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notesSlides/notesSlide1.xml" ContentType="application/vnd.openxmlformats-officedocument.presentationml.notesSlide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notesSlides/notesSlide2.xml" ContentType="application/vnd.openxmlformats-officedocument.presentationml.notesSlide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43" autoAdjust="0"/>
  </p:normalViewPr>
  <p:slideViewPr>
    <p:cSldViewPr snapToGrid="0">
      <p:cViewPr varScale="1">
        <p:scale>
          <a:sx n="73" d="100"/>
          <a:sy n="73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2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637 224 5224,'0'0'10790,"0"-11"-10262,0 9-514,1-4 102,-1 0-1,1 0 1,-2-1-1,1 1 0,-1 0 1,0 0-1,0-1 1,-1 1-1,1 0 1,-1 0-1,-1 0 1,1 1-1,-6-10 1,4 10 92,0-1 0,0 1 0,-1 0 0,1 0 0,-1 1 0,0 0 0,-1-1 0,1 1 0,-1 1 0,0-1 0,1 1 1,-2 0-1,1 1 0,0-1 0,0 1 0,-1 0 0,1 1 0,-1 0 0,-7-1 0,0 2 84,2-1-90,1 1 0,-1 1 0,0 0 0,0 1 0,0 0 1,-14 4-1,-4 5 190,0 1 0,-30 17 0,39-18-235,0 1 0,1 1 1,0 1-1,0 0 0,2 2 1,0 0-1,1 1 0,-21 26 1,28-29-63,1-1 0,0 2 0,1-1 1,1 1-1,0 0 0,-9 31 1,13-33-33,1 1 1,0-1-1,1 1 1,0-1-1,1 1 1,1-1 0,0 1-1,1-1 1,3 14-1,2-2 49,1-2 1,1 1-1,1-2 0,24 41 0,-25-52-39,0 0-1,1 0 0,0-1 1,0 0-1,1-1 0,0 0 1,21 12-1,-26-17-45,7 5 38,1-1 1,-1 0-1,1-1 1,1-1-1,-1-1 1,1 1-1,0-2 1,0 0-1,23 2 1,-25-5-27,0-1 0,0 0 0,0 0 0,0-2 0,0 1 0,0-2 0,0 0 0,-1 0 0,1-1 0,-1-1-1,19-9 1,-4 0 14,0-2 0,-1 0-1,31-27 1,-49 36-37,0 0 0,-1 0 0,-1-1-1,1 0 1,-1 0 0,5-10 0,-9 13-2,1-1 0,-1 0 0,1 1 0,-2-1 0,1 0 0,-1 0 0,1 0 0,-2 0 0,1 0 0,-1-1 0,0-5 0,0 10-10,0 0 0,0 0 0,-1 1 0,1-1 0,0 0 0,-1 0 0,1 1 0,-1-1 0,0 0 0,1 1 0,-1-1 1,0 1-1,0-1 0,0 1 0,0-1 0,0 1 0,-1-1 0,1 1 0,0 0 0,-1 0 0,-1-2 0,0 2 2,0 0 0,0 0-1,0 0 1,0 0 0,1 0-1,-1 1 1,0-1 0,0 1-1,0 0 1,0 0 0,-6 1-1,-1 0 2,1 1-1,-1 0 0,1 1 1,0 0-1,-1 0 0,1 1 0,-10 6 1,11-5 1,0 1 0,0 0 0,1 0 0,0 0 0,0 1 0,0 0 0,1 1 0,0-1 0,0 1 0,1 0 0,0 1 0,-4 9 0,7-14-9,1 1-1,-1-1 1,1 1-1,0-1 1,0 1-1,0-1 1,0 1-1,1 0 1,0-1-1,0 1 1,0-1-1,1 1 1,0 0-1,0-1 1,0 1-1,0-1 1,0 1-1,1-1 1,0 0-1,0 0 1,0 0-1,1 0 1,-1 0-1,1 0 1,0 0-1,0-1 1,4 4-1,0 0-1,1-2 1,0 1-1,0-1 0,0 0 0,0-1 0,1 0 0,0 0 0,0-1 0,0 0 1,0-1-1,0 0 0,0 0 0,1-1 0,-1 0 0,1-1 0,13 0 0,-11-1 13,0 0-1,1-1 1,-1 0-1,0-1 0,-1-1 1,1 1-1,0-2 1,-1 0-1,0 0 0,0-1 1,-1 0-1,13-10 1,-21 14-1,0 1-1,0-1 1,0 0 0,0 1 0,-1-1 0,1 0 0,0 0 0,-1-1 0,1 1-1,-1 0 1,0 0 0,0-1 0,0 1 0,0-1 0,0 1 0,0-1 0,-1 1 0,1-1-1,-1-5 1,0 5-1,0 0 0,-1 0 0,0 0 0,0 0 0,0 0 0,0 0 0,0 0 0,-1 1 0,1-1 0,-1 0 0,0 1 0,0-1 0,0 1 0,-3-4 0,-3-1 1,0 1 0,0-1-1,0 1 1,-1 1 0,0 0 0,0 0-1,-1 0 1,-19-5 0,-73-11 16,92 19 17,2 0-14,18-5-29,40-14 19,1 1 0,70-16 0,-53 16 14,-29 8-3,1 2 0,75-9 1,-111 19-29,0-1 1,0 1-1,0 0 0,-1 1 1,1-1-1,0 1 1,0-1-1,0 1 0,-1 0 1,1 0-1,0 1 1,5 3-1,-6-4 0,-1 1 0,0 0 0,-1-1 0,1 1 0,0 0 0,-1 0 0,1 0 0,-1 1 0,1-1 0,-1 0 0,0 1 0,0-1 0,0 0 0,0 1 0,-1-1 0,1 1 0,0 0 0,-1-1 0,0 6 0,1 11 27,-1 0 0,-1 1 0,-1-1-1,-1 1 1,0-1 0,-1 0-1,-2-1 1,0 1 0,-9 19 0,10-23 58,5-15-84,0 0 0,0 0 1,1 1-1,-1-1 0,0 0 1,0 0-1,0 0 1,0 0-1,0 0 0,0 0 1,0 1-1,0-1 1,0 0-1,1 0 0,-1 0 1,0 0-1,0 0 0,0 0 1,0 0-1,0 0 1,0 0-1,1 0 0,-1 0 1,0 0-1,0 0 1,0 1-1,0-1 0,0 0 1,1 0-1,-1 0 1,0 0-1,0 0 0,0-1 1,0 1-1,0 0 0,1 0 1,-1 0-1,0 0 1,0 0-1,0 0 0,0 0 1,0 0-1,0 0 1,1 0-1,-1 0 0,22-18 97,105-124 97,-93 108-170,-17 15-13,0 1-1,2 1 1,26-18-1,-33 26-6,-10 7 0,0 0-1,0 0 1,1 0-1,-1 1 1,1-1-1,-1 1 1,1-1 0,0 1-1,0 0 1,0 0-1,-1 0 1,1 1-1,0-1 1,0 0-1,3 1 1,-5 0-5,0 1 1,-1-1-1,1 1 0,0-1 1,-1 1-1,1-1 0,-1 1 0,1 0 1,-1-1-1,1 1 0,-1 0 1,1-1-1,-1 1 0,0 0 1,1-1-1,-1 1 0,0 0 0,1 0 1,-1 0-1,0-1 0,0 1 1,0 0-1,0 0 0,0 0 1,0-1-1,0 1 0,0 0 1,0 0-1,0 0 0,-1-1 0,1 2 1,-6 31 4,5-31-5,-7 31 2,1-11 3,2 0 0,-4 32-1,9-49-4,-1 1 0,1-1-1,0 1 1,1-1 0,-1 1-1,1-1 1,0 0 0,1 1-1,-1-1 1,1 0 0,0 1-1,0-1 1,1 0 0,-1-1-1,4 6 1,-3-7-1,-1-1 0,0 0 0,0 0 0,1 1 0,-1-1 0,1-1 0,0 1 0,0 0 0,0-1 0,0 1 0,0-1 0,0 0 0,0 0 0,0 0 0,0-1 0,0 1 0,0-1 0,1 1 0,-1-1 0,0 0 0,0 0 0,1-1 0,-1 1 0,0-1 0,0 1 0,0-1 0,0 0 0,0 0 0,0 0 0,5-3 0,1-1 0,0 0 0,0 0 0,-1 0 0,1-1 0,-1-1 0,-1 1 0,1-1 0,9-13 0,17-28 0,-1-1 0,37-78 0,-57 96 0,-11 24 0,1 1 0,-1 0 0,1-1 0,1 1 0,-1 1 0,1-1 0,6-7 0,-10 12 0,1 1 0,-1 0 0,0 0 0,0 0 0,1-1 0,-1 1 0,0 0 0,1 0 0,-1 0 0,0 0 0,1-1 0,-1 1 0,0 0 0,1 0 0,-1 0 0,0 0 0,1 0 0,-1 0 0,0 0 0,1 0 0,-1 0 0,0 0 0,1 0 0,-1 0 0,0 0 0,1 0 0,-1 0 0,0 1 0,1-1 0,-1 0 0,1 0 0,9 12 0,6 18 0,-15-27 0,6 15 0,-1 0 0,0 0 0,-2 0 0,5 36 0,-6-13 0,-2 49 0,-1-64 0,-2 0 0,-9 47 0,10-71 0,1-1 0,0 0 0,-1 1 0,1-1 0,-1 0 0,1 1 0,-1-1 0,0 0 0,1 0 0,-1 1 0,0-1 0,0 0 0,0 0 0,0 0 0,0 0 0,0 0 0,0 0 0,0-1 0,0 1 0,-1 0 0,1 0 0,-2 0 0,1-1 0,0 1 0,0-1 0,0 0 0,0 0 0,0 0 0,0 0 0,0-1 0,0 1 0,0 0 0,0-1 0,0 1 0,0-1 0,1 0 0,-3-1 0,-2 0 0,1-2 0,-1 1 0,1-1 0,0 0 0,0 0 0,0 0 0,0-1 0,-6-8 0,3 1 0,6 8 0,-1 0 0,0-1 0,0 1 0,0 1 0,0-1 0,0 0 0,-9-6 0,7 6 0,5 2 0,6 3 0,4 4 0,-1 2 0,1-1 0,12 13 0,-14-12 0,0-1 0,1 1 0,0-1 0,-1-1 0,11 5 0,-8-5 0,-1-1 0,1 0 0,0-1 0,15 3 0,-20-5 0,0-1 0,-1 0 0,1 0 0,0-1 0,-1 1 0,1-1 0,-1 0 0,1-1 0,-1 1 0,0-1 0,6-2 0,1-3 0,0 1 0,0-1 0,-1-1 0,0 0 0,0-1 0,-1 0 0,0-1 0,-1 1 0,0-2 0,13-18 0,-7 4 0,-1 1 0,-1-2 0,-1 1 0,10-32 0,12-27 0,-36 97-549,0 0 0,0 1 1,1-1-1,2 25 0,1-1-935,8 44 0,-7-72 1363,0 0-1,0-1 0,1 1 1,0-1-1,0 0 1,1 0-1,0 0 0,0-1 1,10 11-1,-14-17 122,0 0 1,1 0-1,-1 0 0,0 0 0,0-1 1,1 1-1,-1 0 0,0-1 0,1 1 0,-1-1 1,0 1-1,1-1 0,-1 0 0,1 1 0,-1-1 1,1 0-1,-1 0 0,1 0 0,-1 0 1,1 0-1,-1-1 0,1 1 0,-1 0 0,0-1 1,1 1-1,-1-1 0,0 1 0,1-1 0,-1 0 1,2-1-1,5-3 16,0 0 1,0 0-1,10-10 0,-14 12-13,8-10 27,0 1 0,0-2 0,17-25 0,-17 21 10,29-31 0,-25 32 2,-6 7-32,0 0 1,0 0-1,1 1 1,22-15-1,-30 22-11,0 0-1,0 1 1,-1 0-1,1 0 1,0 0-1,0 0 1,0 0-1,0 0 1,1 1-1,-1 0 1,0-1-1,0 1 1,0 0-1,0 1 1,0-1-1,0 0 1,0 1-1,0 0 1,0 0-1,0 0 1,0 0-1,0 0 1,0 0-1,0 1 1,-1-1-1,1 1 1,0 0-1,2 2 1,-5-3 0,11 7-19,-2 1-1,1 0 1,-1 0 0,9 13 0,-20-21 9,-7-3 24,-9-3 23,12 2-31,-1 2 1,1-1 0,-1 1 0,0 0 0,0 0 0,1 1 0,-1 0 0,0 0 0,0 1 0,1 0 0,-1 0 0,0 0 0,1 1 0,-1 0 0,1 0 0,-8 4 0,4-1-8,1 0 0,-1 1 0,1 0 0,0 0 0,0 1 1,1 0-1,0 0 0,0 1 0,-8 11 0,13-16-1,1 1 0,0-1 0,0 1 0,0 0 1,1 0-1,-1-1 0,1 1 0,0 0 0,0 0 0,0 1 0,0-1 0,0 7 0,1-9 0,1 1-1,-1-1 1,0 0-1,0 0 1,1 1 0,0-1-1,-1 0 1,1 0-1,0 0 1,0 0 0,0 0-1,0 0 1,0 0-1,1 0 1,-1 0-1,0 0 1,1 0 0,0-1-1,-1 1 1,1-1-1,0 1 1,0-1 0,3 2-1,0 0 2,1 0 0,-1 0 0,1-1 0,0 1 0,0-1 0,0-1 0,0 1 0,0-1 0,0 0 0,0-1 0,1 1 0,-1-1 0,0 0 0,0-1 0,1 0 0,-1 0 0,0 0 0,0 0 0,0-1 0,0 0 0,0-1 0,-1 1 0,1-1 0,-1 0 0,1 0 0,-1-1 0,7-6 0,6-5 2,-2 0 0,0-1 0,-1-1 0,0-1 0,-2 0 0,0-1 0,-1 0-1,-1-1 1,16-38 0,-15 22 1,-1 1 0,-2-1 0,-2 0 0,-1-1-1,1-47 1,-4-23 34,-3 91-38,-1-1-1,-1 0 1,0 1 0,-7-21 0,7 31-4,0 1 1,0 0 0,-1 0-1,1 1 1,-1-1 0,-5-6-1,7 10 4,1 1 0,0-1 0,-1 0 0,1 1 1,-1-1-1,1 1 0,-1-1 0,1 0 0,-1 1 0,0-1 0,1 1 0,-1 0 0,0-1 0,1 1 0,-1-1 1,0 1-1,0 0 0,1 0 0,-1-1 0,0 1 0,0 0 0,1 0 0,-1 0 0,0 0 0,0 0 0,0 0 1,1 0-1,-1 0 0,0 0 0,0 0 0,1 1 0,-1-1 0,0 0 0,0 0 0,1 1 0,-1-1 1,0 0-1,1 1 0,-1-1 0,0 1 0,1-1 0,-1 1 0,1-1 0,-1 1 0,0 0 0,1-1 0,0 1 1,-1 0-1,1-1 0,-1 1 0,0 1 0,-5 10-26,1 0 0,0 0-1,0 0 1,2 1 0,-1 0 0,-2 21 0,-3 83-114,8-78 95,1 17 2,3 0 0,3 0 0,17 78 0,-19-115 49,0 0 0,2 0 0,0 0 0,2-1 0,0 0 0,0-1-1,2 0 1,15 22 0,-20-32-1,1-1 0,0 1 1,0-1-1,1 0 0,0-1 0,0 1 0,0-1 0,0-1 0,9 5 0,-9-7 0,-1 1-1,0-1 0,1 0 0,0-1 0,-1 0 1,1 0-1,0 0 0,0-1 0,-1 0 0,1 0 1,0-1-1,0 0 0,6-1 0,-6 0 7,1-1 0,-1 1 0,0-1-1,0 0 1,0-1 0,-1 0 0,1 0 0,-1 0-1,0-1 1,0 0 0,9-9 0,-7 5 10,-1-1-1,0 1 1,0-1 0,-1 0 0,0-1 0,7-19 0,-11 24-6,-1 0-1,0 0 1,0 0 0,0 0 0,-1 0-1,0 0 1,-1-10 0,1 13-9,0 0 1,0 0 0,-1 0-1,1 0 1,-1 0-1,0 0 1,0 0-1,0 1 1,0-1 0,-1 0-1,1 0 1,-1 1-1,1-1 1,-1 1-1,0 0 1,-4-5 0,4 6-4,1 1 0,-1-1 1,0 0-1,0 0 1,0 1-1,0-1 0,0 1 1,0-1-1,0 1 0,0 0 1,0 0-1,0 0 1,0 0-1,0 0 0,0 0 1,0 1-1,0-1 1,0 1-1,0-1 0,0 1 1,0 0-1,1 0 1,-1 0-1,0 0 0,0 0 1,1 0-1,-1 0 0,-1 2 1,-1 0-1,1 0 1,-1 0 0,1 0-1,0 1 1,1-1 0,-1 1-1,0 0 1,1 0-1,0 0 1,0 0 0,-2 5-1,3-2 2,0 0-1,0 0 1,0 1-1,1-1 1,0 0-1,1 0 1,-1 1-1,1-1 1,1 0-1,-1 0 1,1 0-1,1 0 1,-1 0-1,5 8 1,-5-10-1,1-1 1,-1 1-1,1-1 1,0 0-1,0 1 1,0-1-1,0-1 1,1 1-1,0 0 1,0-1 0,0 0-1,0 0 1,0 0-1,1-1 1,-1 1-1,1-1 1,-1 0-1,1 0 1,0 0-1,9 1 1,-9-3 7,0 0-1,0-1 1,0 0-1,0 0 1,0 0 0,0 0-1,0-1 1,0 1-1,-1-1 1,9-5 0,-1 0 29,0 0 0,18-16 0,37-39 98,18-15 168,-85 76-298,1 0-1,0 1 0,-1-1 1,1 0-1,0 1 0,-1-1 1,1 1-1,0-1 1,0 1-1,-1 0 0,1-1 1,0 1-1,0 0 0,0-1 1,0 1-1,0 0 1,-1 0-1,1 0 0,0 0 1,0 0-1,0 0 1,0 0-1,0 0 0,0 0 1,0 0-1,0 0 0,-1 1 1,1-1-1,0 0 1,0 1-1,0-1 0,-1 1 1,1-1-1,0 1 0,0-1 1,-1 1-1,1-1 1,0 1-1,-1 0 0,2 0 1,0 4 12,1 0 1,0 0-1,-1 0 1,0 0 0,2 10-1,4 7 21,-3-12-10,1-1 1,0 0 0,0 0-1,1 0 1,0-1-1,0 1 1,1-2 0,0 1-1,1-1 1,-1-1-1,1 1 1,0-2-1,1 1 1,0-1 0,17 6-1,-21-7 8,0-1 1,1 0-1,-1-1 0,1 0 0,0 0 1,0 0-1,0-1 0,0 0 0,-1 0 0,1-1 1,0 0-1,11-1 0,-18 1-44,66-11-28,-39 3-4403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3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227 128 15176,'0'0'352,"-14"5"-112,5-2-188,-98 41 878,99-39-799,0-1-1,0 1 1,1 1 0,-1 0-1,1 0 1,1 0-1,-1 1 1,-6 9 0,10-12-62,0 0 0,0 0 0,1 0 0,0 0 1,0 0-1,0 1 0,0 0 0,1-1 0,-1 1 1,1 0-1,0-1 0,1 1 0,-1 0 1,1 0-1,0 0 0,0 0 0,1 5 0,1-3 15,-1-1-1,1 1 0,0 0 0,0-1 0,1 0 1,0 1-1,0-1 0,1 0 0,-1-1 0,1 1 1,1-1-1,-1 1 0,9 6 0,-9-9-35,0 0-1,0 0 1,0 0-1,1-1 1,0 0-1,-1 0 1,1 0-1,0 0 1,0-1-1,0 0 1,0 0-1,0 0 1,0-1-1,0 1 1,0-1-1,0 0 1,0-1-1,0 1 1,5-2-1,-3 0-2,0 0 1,0 0-1,0-1 0,0 0 0,-1 0 1,1-1-1,-1 0 0,0 0 0,0 0 1,0-1-1,-1 1 0,1-2 0,-1 1 1,-1 0-1,1-1 0,-1 0 0,0 0 1,0 0-1,0-1 0,-1 1 1,4-14-1,-2 8 46,-2 0 0,0-1 0,0 1 0,-1-1 0,0 0 1,-1 1-1,-1-1 0,0 0 0,-1 0 0,0 0 0,-6-21 0,6 29-51,-1 1 0,0 0 0,0 0 0,0 0-1,-1 0 1,1 1 0,-1-1 0,0 1 0,0-1-1,0 1 1,-1 0 0,-3-3 0,6 5-27,-1 0 0,1 0 1,0 1-1,0-1 0,0 0 0,-1 0 1,1 0-1,0 1 0,-1-1 0,1 1 1,0-1-1,-1 1 0,1 0 0,-1-1 1,1 1-1,-1 0 0,1 0 0,-1 0 1,1 0-1,-1 0 0,1 1 1,-1-1-1,1 0 0,0 0 0,-1 1 1,1-1-1,-1 1 0,1 0 0,0-1 1,-1 1-1,1 0 0,0 0 0,0 0 1,0 0-1,0 0 0,0 0 0,0 0 1,0 0-1,-1 2 0,1-3-4,1 1 0,-1 0-1,1 0 1,-1 0 0,1 0-1,0 0 1,-1 0-1,1 0 1,0 0 0,0 0-1,0 0 1,0 0 0,0 0-1,0 0 1,0 0 0,0-1-1,0 1 1,0 0 0,1 0-1,-1 0 1,0 0 0,1 0-1,-1 0 1,0 0 0,1 0-1,-1 0 1,1-1 0,-1 1-1,1 0 1,0 0 0,0 0-1,1 1 0,-1-1-1,0 0 1,0 0 0,1 0-1,-1 0 1,1-1 0,-1 1-1,1 0 1,-1-1 0,1 1-1,-1 0 1,1-1 0,-1 0-1,1 1 1,0-1 0,-1 0-1,3 0 1,21-5 48,-1-1 0,0-1 0,-1-1 0,1-1 0,-1-1 0,22-14 0,66-26 137,-93 43-152,-5 2-3,1 0 1,0 1-1,0 0 0,0 1 0,0 0 0,1 1 1,23 0-1,-37 3-24,1-1 0,0 1-1,0-1 1,0 1 0,0 0 0,-1-1 0,1 1 0,0 0-1,-1 0 1,1 0 0,-1 0 0,1 1 0,-1-1 0,1 0 0,-1 1-1,0-1 1,0 1 0,0-1 0,0 1 0,0 0 0,0-1-1,0 1 1,0 0 0,-1 0 0,2 3 0,1 6 42,0 1 1,-1 0 0,1 12-1,-1-10-1,6 64 242,-6-47-160,1-1-1,2 1 1,1-1 0,13 39-1,-16-60-87,1-1-1,0 0 0,0 0 1,1 0-1,0 0 1,0-1-1,1 0 0,0 0 1,1-1-1,-1 1 1,14 9-1,-14-12-13,1 0 0,0-1 0,0 0 0,0 0 0,0 0 0,0-1 0,0 0 0,1 0 0,-1 0 1,1-1-1,0-1 0,-1 1 0,1-1 0,10-1 0,-2-2 8,1 0-1,-1-1 1,0-1 0,-1 0 0,1-1-1,-1-1 1,-1 0 0,1-1 0,-1-1-1,0 0 1,22-20 0,-25 19-818,-1 0 0,0-1 0,-1 0 0,10-15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19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37 15880,'0'0'5023,"-67"-36"-4591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29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150 300 9744,'0'0'13619,"-11"-4"-13149,-31-9-6,40 12-396,-1 1 1,1-1 0,-1 1-1,1 0 1,-1 0-1,1 0 1,-1 0 0,1 1-1,-1-1 1,1 1 0,-1-1-1,1 1 1,-1 0 0,1 0-1,0 0 1,0 0 0,-1 1-1,1-1 1,0 0-1,0 1 1,0 0 0,0-1-1,1 1 1,-1 0 0,0 0-1,-2 3 1,-5 5 223,7-8-198,0 0 0,0 0 0,0 0 0,0 0 0,1 0 1,-1 0-1,0 1 0,1-1 0,0 1 0,-1-1 0,1 1 0,0-1 0,1 1 0,-1 0 0,0 0 1,1-1-1,-1 1 0,1 0 0,0 0 0,0 0 0,0 3 0,1-2 27,1 0 0,-1 0 0,0 0-1,1 0 1,0 0 0,0 0 0,0-1-1,0 1 1,1-1 0,0 1 0,-1-1 0,1 0-1,5 4 1,-4-3 24,0 0-1,1-1 1,-1 1 0,1-1-1,0 0 1,7 4 0,-9-7-96,-1 1 1,0 0 0,0-1 0,0 1 0,1-1-1,-1 0 1,0 0 0,0 0 0,1 0 0,-1 0 0,0 0-1,0-1 1,1 1 0,-1-1 0,0 0 0,0 1-1,0-1 1,0 0 0,0 0 0,3-2 0,4-3 38,1-1 0,-1 0 1,0-1-1,0 1 0,14-19 1,-19 21-93,-1 1 0,1-1 1,-1 0-1,-1 0 0,1 0 1,0-1-1,-1 1 0,0-1 1,-1 1-1,1-1 0,-1 1 1,0-1-1,0-6 0,-1 18-84,0-1 0,0 1 0,1 0-1,-1-1 1,1 1 0,0 0-1,1-1 1,0 0 0,-1 1 0,2-1-1,-1 0 1,1 0 0,-1 0 0,6 7-1,-6-10 45,0 1 0,0-1 0,0 1 0,0-1 0,0 0 0,0 0 0,0 0 0,1-1 0,-1 1 0,1 0-1,0-1 1,-1 1 0,1-1 0,0 0 0,3 1 0,-4-2 32,-1-1-1,1 1 1,0 0-1,-1-1 1,1 1-1,-1-1 1,1 1-1,-1-1 1,1 0-1,-1 0 1,1 0-1,-1 0 1,0 0-1,1 0 1,-1 0-1,0 0 1,0 0-1,0 0 1,0-1 0,2-2-1,5-4-16,-1 1 12,0 1-1,0-1 0,-1-1 0,0 1 1,0-1-1,-1 0 0,0-1 1,-1 1-1,1-1 0,3-13 0,-2 2-14,-1-1 1,-1 0-1,2-35 0,1-128 965,-17 230 3,8 15-672,3 1 0,10 74 0,15 6-264,-25-133 0,5 28 0,-6-35 0,1 0 0,-1 0 0,1 0 0,-1 0 0,1 0 0,0 0 0,0 0 0,0 0 0,0 0 0,0-1 0,1 1 0,-1 0 0,3 2 0,-4-4 0,1-1 0,-1 1 0,1 0 0,0 0 0,-1 0 0,1 0 0,-1 0 0,1-1 0,-1 1 0,1 0 0,0 0 0,-1-1 0,1 1 0,-1 0 0,0-1 0,1 1 0,-1-1 0,1 1 0,-1 0 0,0-1 0,1 1 0,-1-1 0,0 1 0,1-1 0,-1 0 0,1 0 0,10-18 0,-9 16 0,11-28 0,5-5 0,-3 11 770,-8 12-5829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29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1 108 19399,'0'0'3110,"12"-6"-2540,-9 5-529,34-15 178,1 1 1,57-13 0,-33 17-294,2 3 0,-1 2-1,105 5 1,-155 1 128,0 0 0,1-2 0,19-4 1,-19 4-1173,0 0 1,17-1-1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39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1 909 10544,'0'0'8473,"10"3"-7848,-2 0-488,-3-1-72,-1 0 0,1-1 0,0 1 0,0-1 1,-1 0-1,1-1 0,0 1 0,0-1 0,0 0 0,0 0 0,0 0 0,0-1 0,5-1 0,5-2 113,-1-1 0,1-1 0,-1 0 0,-1-1 0,1-1 0,-1 0 0,0-1 0,-1 0 0,0-1 0,-1 0 0,12-13 0,-1-3 140,-2 0 0,-1-1 0,-1-1-1,15-32 1,7-2 1594,-40 62-1871,0 0-1,0-1 1,1 1-1,-1 0 1,0-1-1,0 1 1,0 0-1,0 0 1,1-1-1,-1 1 1,0 0-1,0 0 1,0 0-1,1 0 1,-1-1-1,0 1 1,0 0-1,1 0 1,-1 0-1,0 0 1,1 0-1,-1 0 1,0-1-1,0 1 1,1 0-1,-1 0 1,0 0-1,1 0 1,-1 0-1,0 0 1,1 0-1,-1 0 1,0 0-1,0 1 1,1-1-1,-1 0 1,0 0-1,1 0 1,8 13 563,5 31-437,-12-36-5,8 30 113,-1 2 0,-2-1 0,-2 1 0,-1 1 0,-3-1-1,-1 0 1,-5 43 0,4-79-195,1 0-1,-1 0 0,0 0 1,0 0-1,-1-1 1,1 1-1,-1 0 1,1-1-1,-1 1 1,0-1-1,-3 4 1,4-6-55,-1 1 0,1-1 1,0 0-1,0 0 0,-1 0 1,1-1-1,-1 1 0,1 0 1,-1 0-1,1-1 0,-1 1 1,1-1-1,-1 0 0,0 1 1,1-1-1,-1 0 0,1 0 1,-1 0-1,0 0 0,1 0 0,-1 0 1,0 0-1,1-1 0,-1 1 1,1-1-1,-1 1 0,1-1 1,-1 1-1,-1-2 0,-7-3-24,1-1 0,0 0-1,0 0 1,0-1-1,1 0 1,0 0 0,0-1-1,1 0 1,0 0-1,-10-17 1,16 25-1,0-1 0,1 1 0,-1-1 0,1 0 0,-1 1 0,1-1 0,-1 0 0,1 1 0,0-1 0,-1 0 0,1 1 0,0-1 0,-1 0 0,1 0 0,0 0 0,0 1 0,0-1 0,0 0 0,0 0 0,0 0 0,0 1 0,0-1 0,0 0 0,0 0 0,0 0 0,0 1 0,1-1 0,-1 0 0,0 0 0,1 1 0,-1-1 0,0 0 0,1 1 0,-1-1 0,1 0 0,-1 1 0,1-1 0,-1 0 0,1 1 0,0-1 0,-1 1 0,1-1 0,0 1 0,-1 0 0,2-1 0,4-1 0,-1 0 0,1 1 0,0-1 0,0 2 0,8-2 0,0 1 0,39-7 0,71-15 0,-109 19 0,-1-1 0,1 0 0,-1-1 0,0-1 0,0 0 0,15-12 0,-5 0 0,-1-2 0,-1 0 0,-1-2 0,-1 0 0,-1-1 0,-1-2 0,28-51 0,-25 34 0,-2-1 0,22-80 0,-30 86 0,-2-1 0,-2 1 0,-1-2 0,-2 1 0,-2 0 0,-1-1 0,-6-51 0,-1 56 0,4 32 0,-2 7 0,-3 8 0,-5 23 0,1 0 0,2 1 0,-6 53 0,12-71 0,-10 66 0,-26 127 0,15-77 0,18-89 0,-2 0 0,-20 61 0,22-91 0,0-2 0,12-23 0,17-48 0,-17 41 0,0 1 0,13-22 0,-18 36 0,1 0 0,0 0 0,0 0 0,0 0 0,0 0 0,0 0 0,0 0 0,5-1 0,9-10 0,-15 13 0,-1-1 0,1 1 0,-1 0 0,1-1 0,-1 1 0,1-1 0,-1 1 0,1 0 0,-1 0 0,1-1 0,0 1 0,-1 0 0,1 0 0,0 0 0,-1-1 0,1 1 0,0 0 0,-1 0 0,1 0 0,-1 0 0,1 0 0,0 1 0,-1-1 0,1 0 0,0 0 0,-1 0 0,2 1 0,0 0 0,0 0 0,0 0 0,0 1 0,0-1 0,-1 1 0,1-1 0,0 1 0,1 2 0,26 42 0,-27-43 0,2 5 0,3 5 0,0 0 0,1-1 0,0 0 0,13 14 0,-19-23 0,1-1 0,-1 1 0,1-1 0,-1 0 0,1 0 0,0 0 0,0 0 0,0-1 0,0 1 0,0-1 0,0 0 0,1 1 0,-1-2 0,0 1 0,1 0 0,-1-1 0,0 1 0,1-1 0,-1 0 0,1 0 0,-1 0 0,1-1 0,5-1 0,7-3 0,0 0 0,0-2 0,-1 0 0,22-13 0,52-43 0,-22 14 0,-52 39 0,-1-1 0,15-16 0,-41 98 0,11-62 0,0 0 0,1 0 0,0 0 0,0 0 0,1 0 0,4 16 0,-5-22 0,1 0 0,0 1 0,1-1 0,-1 0 0,0 0 0,1 0 0,0-1 0,0 1 0,4 5 0,-5-7 0,0 0 0,0 0 0,1 0 0,-1 0 0,1 0 0,-1 0 0,1-1 0,-1 1 0,1 0 0,-1-1 0,1 1 0,0-1 0,-1 0 0,1 1 0,0-1 0,-1 0 0,1 0 0,0 0 0,0 0 0,1-1 0,-1 1 0,0-1 0,-1 1 0,1-1 0,0 1 0,0-1 0,-1 0 0,1 0 0,-1 0 0,1 0 0,-1 0 0,1 0 0,-1 0 0,1 0 0,-1-1 0,0 1 0,0 0 0,0-1 0,0 1 0,0-1 0,0 0 0,0 1 0,0-1 0,-1 0 0,1 1 0,-1-1 0,1 0 0,-1 0 0,1 1 0,-1-1 0,0 0 0,0 0 0,0 0 0,0 0 0,-1-2 0,0-7 0,0 0 0,-1-1 0,0 1 0,-4-11 0,6 22 0,-1-4 0,-1 1 0,1-1 0,-1 0 0,0 1 0,0-1 0,-1 1 0,1-1 0,-1 1 0,1 0 0,-1 0 0,0 0 0,0 1 0,0-1 0,-1 1 0,1-1 0,-1 1 0,1 0 0,-1 0 0,-5-1 0,21 8 0,15 5 0,-15-9 0,0 0 0,1 0 0,-1-2 0,0 1 0,0-2 0,0 1 0,0-2 0,0 1 0,19-8 0,-8 0 0,0 0 0,-1-2 0,36-24 0,-58 36 0,9-7 0,0 1 0,1 1 0,-1-1 0,1 1 0,14-4 0,-23 9 0,0 0 0,-1 0 0,1 0 0,0 0 0,-1 1 0,1-1 0,0 0 0,0 0 0,-1 1 0,1-1 0,-1 1 0,1-1 0,0 0 0,-1 1 0,1-1 0,-1 1 0,1-1 0,-1 1 0,1 0 0,-1-1 0,1 1 0,-1 0 0,0-1 0,1 1 0,-1 0 0,0-1 0,0 1 0,1 0 0,-1-1 0,0 1 0,0 0 0,0 0 0,0-1 0,0 1 0,0 1 0,2 35 0,-1-27 0,-1 4 0,2-1 0,0 1 0,1 0 0,0-1 0,10 25 0,-13-37 0,0 0 0,1-1 0,-1 1 0,0-1 0,1 1 0,-1-1 0,0 1 0,1-1 0,-1 0 0,1 1 0,-1-1 0,1 1 0,-1-1 0,1 0 0,-1 1 0,1-1 0,-1 0 0,1 0 0,-1 1 0,1-1 0,0 0 0,-1 0 0,1 0 0,-1 0 0,1 0 0,0 1 0,-1-1 0,1 0 0,-1-1 0,2 1 0,0 0 0,1-1 0,-1 0 0,1 1 0,-1-1 0,1 0 0,-1-1 0,4-1 0,33-29 0,-12 0 0,-23 26 0,0 0 0,1 1 0,-1-1 0,1 1 0,1 0 0,-1 0 0,9-5 0,-14 10 0,1 0 0,-1 0 0,1 0 0,0 0 0,-1 0 0,1 0 0,-1 0 0,1 0 0,-1 0 0,1 0 0,0 0 0,-1 1 0,1-1 0,-1 0 0,1 0 0,-1 0 0,1 1 0,-1-1 0,1 0 0,-1 1 0,0-1 0,1 0 0,-1 1 0,1-1 0,-1 1 0,0-1 0,1 1 0,-1-1 0,0 1 0,1-1 0,-1 1 0,14 23 0,-9-13 0,2-2 0,1 1 0,-1-1 0,2 0 0,-1-1 0,1 0 0,0 0 0,1-1 0,17 11 0,-25-18 0,1 1 0,0 0 0,-1 0 0,1-1 0,0 0 0,-1 1 0,1-1 0,0 0 0,-1 0 0,1-1 0,0 1 0,0-1 0,-1 1 0,1-1 0,-1 0 0,1 0 0,0 0 0,-1 0 0,0 0 0,1 0 0,-1-1 0,3-1 0,4-4 0,0 0 0,0-1 0,14-15 0,-20 19 0,-1 1 0,1-1 0,-1 0 0,1 0 0,-1 0 0,0 0 0,-1 0 0,1 0 0,-1 0 0,0-1 0,0 1 0,1-7 0,-1 2 0,-1-1 0,0 0 0,-1 0 0,-2-15 0,-2-2 0,6 26 0,-1 0 0,0 1 0,0-1 0,0 0 0,1 1 0,-1-1 0,0 0 0,1 1 0,-1-1 0,1 0 0,-1 1 0,1-1 0,-1 1 0,1-1 0,-1 1 0,1-1 0,-1 1 0,1 0 0,-1-1 0,1 1 0,0 0 0,-1-1 0,1 1 0,1 0 0,21-7 0,-12 4 0,-1-1 0,0 1 0,0 0 0,0 0 0,1 1 0,-1 1 0,1 0 0,-1 0 0,1 1 0,15 1 0,-20 0 0,0 0 0,0 1 0,0-1 0,0 1 0,0 0 0,-1 1 0,1 0 0,-1 0 0,1 0 0,-1 0 0,0 1 0,0 0 0,0 0 0,-1 0 0,0 0 0,1 1 0,4 8 0,-6-8 0,0-1 0,-1 1 0,1 1 0,-1-1 0,0 0 0,-1 0 0,1 1 0,-1-1 0,0 8 0,0 53 0,-1-37 0,9-35 0,1 0 0,-1-1 0,12-12 0,-8 6 0,3-2 0,28-22 0,-39 34 0,-1 0 0,1 0 0,0 0 0,0 1 0,0-1 0,0 1 0,0 0 0,0 1 0,0-1 0,1 1 0,9-1 0,-13 3 0,0-1 0,0 0 0,-1 1 0,1-1 0,0 1 0,-1 0 0,1-1 0,-1 1 0,1 0 0,-1 0 0,1 0 0,-1 0 0,1 0 0,-1 1 0,0-1 0,0 0 0,1 0 0,-1 1 0,0-1 0,0 1 0,-1-1 0,1 1 0,0 0 0,0-1 0,-1 1 0,1 0 0,0 2 0,1 4 0,0-1 0,-1 1 0,0-1 0,0 15 0,-1-16 0,0 13 0,4 31 0,-4-46 0,1 0 0,0 0 0,0 0 0,0 0 0,0 0 0,1 0 0,-1-1 0,1 1 0,0 0 0,0-1 0,0 0 0,1 1 0,5 5 0,-7-8 0,0-1 0,1 1 0,-1-1 0,0 1 0,1-1 0,-1 0 0,0 0 0,1 0 0,-1 1 0,1-1 0,-1 0 0,0-1 0,1 1 0,-1 0 0,1 0 0,-1-1 0,2 0 0,25-8 0,70-39 0,-85 38 0,-12 9 0,0 0 0,0 0 0,1 0 0,-1 0 0,1 0 0,-1 0 0,1 0 0,-1 0 0,1 1 0,-1-1 0,1 0 0,0 1 0,-1 0 0,1-1 0,2 1 0,-3 0 39,-1 0 0,1-1 0,0 1 0,0 0 0,-1 0 0,1 0 0,-1-1 0,1 1 0,0 0 0,-1-1 0,1 1 0,-1 0 0,1-1 0,0 1 0,-1-1 0,1 1 0,-1-1-1,1 1 1,-1-1 0,0 1 0,1-1 0,-1 1 0,1-2 0,-1 2-260,0-1 0,0 1-1,1 0 1,-1-1 0,0 1-1,0-1 1,1 1-1,-1 0 1,0-1 0,1 1-1,-1 0 1,0-1 0,1 1-1,-1 0 1,1 0 0,-1-1-1,0 1 1,1 0 0,-1 0-1,1 0 1,0 0-1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41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10 10152,'0'0'12081,"-11"2"-11667,-34 7-14,43-9-287,0 0-1,0 0 1,0 0-1,0 0 1,0 1-1,0-1 1,0 1-1,0 0 1,1 0-1,-1-1 1,0 1-1,1 0 1,-1 0 0,0 0-1,1 1 1,-1-1-1,-2 3 1106,4-5-1018,0-1 0,0 0 0,-1 1 0,1-1 0,-1 0 0,0 1 0,1-1 0,-1 1 0,-1-3 0,-48 16 2213,50-12-2380,1 0 0,0 0-1,-1 0 1,1-1 0,-1 1 0,1 0-1,0 0 1,-1-1 0,1 1 0,-1-1-1,1 1 1,-1 0 0,0-1 0,1 1 0,-1-1-1,1 1 1,-1-1 0,0 1 0,1-1-1,-1 1 1,0-1 0,0 1 0,1-1-1,-1 0 1,0 1 0,0-1 0,0 0-1,3-16 723,-3 16-502,5 9-10,4 5-4267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57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51 8936,'0'0'18826,"-2"-10"-18286,-9-30 0,11 41-507,0-1-1,0 0 1,0 0 0,-1 1 0,1-1-1,0 0 1,0 0 0,0 0-1,0 0 1,-1 1 0,1-1 0,0 0-1,0 0 1,0 0 0,-1 0 0,1 0-1,0 0 1,0 1 0,0-1 0,-1 0-1,1 0 1,0 0 0,0 0 0,-1 0-1,1 0 1,0 0 0,0 0 0,-1 0-1,1 0 1,0 0 0,0 0 0,0 0-1,-1 0 1,1-1 0,0 1 0,0 0-1,-1 0 1,1 0 0,0 0 0,0 0-1,0 0 1,-1 0 0,1-1-1,0 1 1,0 0 0,0 0 0,0 0-1,-1-1 1,1 1 0,0 0 0,0 0-1,0 0 1,0-1 0,0 1 0,0 0-1,-8 24 1965,7-22-1910,-12 54-87,-7 71 0,18-105 0,-3 15 0,3 1 0,1 0 0,5 50 0,-2-70 0,-2-8 0,1 0 0,0 0 0,0 0 0,1-1 0,1 1 0,0 0 0,0-1 0,8 16 0,-10-22 0,1 0 0,-1-1 0,1 1 0,0-1 0,0 1 0,0-1 0,0 0 0,0 1 0,0-1 0,1 0 0,-1-1 0,1 1 0,-1 0 0,1-1 0,0 1 0,0-1 0,0 0 0,0 0 0,-1 0 0,1 0 0,1 0 0,-1-1 0,0 0 0,0 1 0,0-1 0,0 0 0,0 0 0,4-1 0,0-1 0,0 0 0,-1 0 0,1-1 0,0 1 0,-1-1 0,0-1 0,1 1 0,-1-1 0,-1 0 0,1-1 0,6-6 0,3-5 0,0 0 0,16-26 0,17-18 0,-38 50 0,-1-1 0,0 0 0,-1 0 0,0-1 0,9-17 0,8-24 0,24-77 0,-18 24 0,-30 102 0,0 1 0,0-1 0,0 0 0,0 0 0,-1 0 0,1 0 0,-2-7 0,-19 44 0,2 5 0,1 0 0,2 1 0,1 1 0,-8 47 0,12-4 0,9-73 0,0-1 0,1 1 0,0 0 0,1-1 0,0 1 0,1-1 0,0 0 0,0 1 0,1-1 0,0 0 0,8 16 0,-9-21 0,-1 0 0,1 0 0,0 0 0,1-1 0,-1 1 0,1-1 0,-1 1 0,1-1 0,0 0 0,0 0 0,0 0 0,1-1 0,-1 1 0,1-1 0,0 0 0,-1 0 0,1 0 0,0 0 0,0-1 0,0 1 0,0-1 0,5 1 0,26 13 0,-4 0 0,-29-13 699,1 1-1221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58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0 104 12360,'0'0'15674,"4"-10"-14962,13-34 14,-15 42-600,-1-1-1,0 1 0,1 0 0,-1 0 0,1 0 0,0 1 0,-1-1 1,1 0-1,0 1 0,0-1 0,0 1 0,0 0 0,1-1 0,-1 1 0,0 0 1,0 0-1,1 0 0,-1 1 0,1-1 0,-1 1 0,1-1 0,3 1 1,7-3 282,-5 0-408,0 0 0,-1 1 0,1 0 0,0 0 0,1 0 0,-1 1 0,12 0 0,-16 2 0,-1-1 0,1 1 0,-1-1 0,0 1 0,1 0 0,-1 1 0,0-1 0,1 0 0,-1 1 0,0 0 0,0 0 0,0 0 0,0 0 0,-1 0 0,1 0 0,-1 1 0,1 0 0,-1-1 0,3 5 0,-2-3 0,3 3 0,-1 0 0,0 1 0,0-1 0,-1 1 0,0 0 0,0 0 0,-1 0 0,0 0 0,3 15 0,-3-10 0,2 0 0,0 0 0,11 20 0,-15-31 0,0 0 36,0 0 1,1 0-1,-1 0 1,1 0-1,0-1 1,-1 1-1,1 0 0,0-1 1,0 0-1,0 1 1,0-1-1,0 0 1,0 0-1,0 0 0,0 0 1,1 0-1,-1-1 1,0 1-1,1-1 1,-1 1-1,0-1 1,1 0-1,-1 0 0,0 0 1,1 0-1,3-1 1,5-1-1021,-1 0 0,1 0 1,-1-1-1,12-5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58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16575,'0'0'15116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00.2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395 7 11048,'0'0'19015,"-12"11"-18186,-39 40 109,41-40-736,1 0 0,1 0 1,-10 17-1,-2 2-82,2-5-120,-112 138 0,65-84 0,56-68 0,-36 45 0,53-65 0,-1 0 0,-1-1 0,6-10 0,2-3 0,41-62 0,4 2 0,4 3 0,83-82 0,-136 152 0,-10 7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01.7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525 496 9648,'0'0'15383,"-10"-8"-14696,-3-3-438,6 5-57,0 1 0,0-1 0,0 1-1,-1 1 1,-9-5 0,11 6-12,0 1 1,0 0-1,-1 0 1,1 1-1,0-1 0,-1 2 1,1-1-1,-1 0 1,1 1-1,-1 1 1,1-1-1,-1 1 0,-6 1 1,-11 4 792,1 1 0,-27 11 1,27-9-779,2-1-195,1 1 0,-1 0 0,2 1 0,-1 2 0,2 0 0,-1 0 0,2 2 0,0 0 0,-30 33 0,45-45 0,1-1 0,0 1 0,0 0 0,0-1 0,-1 1 0,2 0 0,-1 0 0,0-1 0,0 1 0,0 0 0,1 0 0,-1 0 0,1 0 0,0 0 0,-1 0 0,1 0 0,0 0 0,0 0 0,0 0 0,0 0 0,1 0 0,-1 0 0,1 0 0,-1 0 0,1 0 0,0 0 0,-1 0 0,1-1 0,0 1 0,0 0 0,0-1 0,0 1 0,1 0 0,-1-1 0,2 3 0,3 0 0,0 1 0,-1-1 0,1 0 0,1-1 0,-1 1 0,0-1 0,1 0 0,0-1 0,7 2 0,-4-2 0,0 0 0,1-1 0,-1 0 0,1-1 0,-1 0 0,1-1 0,-1 0 0,0 0 0,0-1 0,1-1 0,-1 0 0,11-5 0,-7 3 0,-1-1 0,0 0 0,0-1 0,-1-1 0,0 0 0,0 0 0,-1-2 0,15-14 0,-19 16 0,-1-1 0,0 0 0,-1-1 0,0 1 0,0-1 0,-1 0 0,0 0 0,0 0 0,-1-1 0,-1 1 0,2-18 0,-1 1 0,-1-1 0,-2 0 0,-4-36 0,2 41 0,-2 0 0,-1 1 0,0-1 0,-2 1 0,0 0 0,-2 0 0,0 1 0,-2 1 0,0-1 0,-25-33 0,29 46 0,1 1 0,-1-1 0,-1 1 0,1 1 0,-17-12 0,20 16 0,-1-1 0,1 1 0,-1 0 0,1 0 0,-1 0 0,0 0 0,0 1 0,0 0 0,0 0 0,0 0 0,0 1 0,0 0 0,-6 0 0,10 0 0,0 1 0,0-1 0,0 1 0,0-1 0,0 1 0,0-1 0,1 1 0,-1 0 0,0-1 0,0 1 0,1 0 0,-1 0 0,1-1 0,-1 1 0,0 0 0,1 0 0,0 0 0,-1 0 0,1 0 0,-1 0 0,1 0 0,0 0 0,0 0 0,0 0 0,-1 0 0,1 2 0,0 30 0,1-24 0,0-1 0,1 0 0,0 0 0,0 1 0,1-1 0,0-1 0,1 1 0,0 0 0,0-1 0,0 0 0,1 0 0,0 0 0,1 0 0,-1-1 0,1 0 0,10 8 0,17 13-3935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03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 13168,'0'0'11847,"4"12"-10973,9 33 214,-1 0 0,8 73 1,-18-91-811,11 179 3049,-19-224-3327,-6-143 0,6 53 0,2-107 0,4 154 0,10 103 0,3 85 0,11 144 0,-19-150 0,-17-162 0,1-2 736,5 23-5407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19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14064,'0'0'3087,"108"-50"-2991,-39 24 16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03.8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32 125 15272,'0'0'7041,"-3"-10"-6556,-9-31 28,12 40-441,0 0 0,-1 0 0,1 0 0,0 0 0,0 0 0,-1 0 0,1 0 0,-1 0 0,1 0 0,-1 0 0,1 0 0,-1 0-1,0 0 1,1 0 0,-1 1 0,0-1 0,0 0 0,0 1 0,1-1 0,-3-1 0,3 2 41,-1 0 1,1 0 0,0 0-1,0 0 1,0 0-1,-1 0 1,1 0-1,0 0 1,0-1-1,0 1 1,0 0-1,-1 0 1,1 0-1,0 0 1,0-1-1,0 1 1,0 0 0,0 0-1,0 0 1,0 0-1,-1-1 1,1 1-1,0 0 1,0 0-1,0-1 1,0 1-1,0 0 1,0 0-1,0 0 1,0-1-1,0 1 1,0 0-1,15 3 2477,2 0-2402,1 0 0,-1-1 1,1 0-1,-1-1 0,1-1 0,-1-1 1,20-3-1,-2 1-93,96-3-95,82-8 0,-200 11 0,0 0 0,21-8 0,-25 7 0,0 1 0,1 0 0,-1 1 0,1 0 0,14-1 0,-11 5 0,-12-1 0,0-1 0,-1 0 0,1 0 0,0 1 0,-1-1 0,1 0 0,0 0 0,0 0 0,-1 0 0,1 0 0,0 0 0,-1 0 0,1 0 0,0 0 0,-1 0 0,1 0 0,0-1 0,-1 1 0,1 0 0,0 0 0,0-1 0,-1 1 0,0 0 0,0 0 0,0 0 0,0 0 0,0 0 0,0 1 0,0-1 0,0 0 0,0 0 0,0 0 0,0 0 0,0 0 0,0 0 0,0 0 0,1 1 0,-1-1 0,0 0 0,0 0 0,0 0 0,0 0 0,0 0 0,0 0 0,0 0 0,0 0 0,0 0 0,0 0 0,0 1 0,0-1 0,1 0 0,-1 0 0,0 0 0,0 0 0,0 0 0,0 0 0,0 0 0,0 0 0,0 0 0,1 0 0,-1 0 0,0 0 0,0 0 0,0 0 0,0 0 0,0 0 0,0 0 0,0 0 0,1 0 0,-1 0 0,0 0 0,0 0 0,0 0 0,0 0 0,0 0 0,0-1 0,-4 11 0,4-10 0,-1 1-37,0 1 0,0-1 0,0 0 1,0 1-1,0-1 0,0 0 0,0 0 0,-1 0 0,1 0 1,0 0-1,-1 0 0,1 0 0,-1 0 0,1-1 0,-3 2 0,-2 1-3308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04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 18159,'0'0'11631,"18"-2"-10670,166-11 642,-74 7-1198,123-23-405,8 0 0,-133 16 0,-68 7 0,59-2 0,-89 11 0,-10-3 0,0 0 0,0 0 0,0 0 0,0 0 0,1 1 0,-1-1 0,0 0 0,0 0 0,0 0 0,0 0 0,1 0 0,-1 0 0,0 0 0,0 0 0,0 0 0,1 0 0,-1 0 0,0 0 0,0 0 0,1 0 0,-1 0 0,0 0 0,0 0 0,0 0 0,1 0 0,-1 0 0,0 0 0,0 0 0,0 0 0,1 0 0,-1 0 0,0 0 0,0-1 0,0 1 0,0 0 0,1 0 0,-1 0 0,0 0 0,0 0 0,0-1 0,-7 1 0,1 1 0,-1 0 0,0 0 0,1 0 0,-10 3 0,-14 11-199,24-12-3537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05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329 301 11152,'0'0'10303,"-11"-7"-9531,-40-20-14,48 26-664,0 0-1,0 0 1,0 1 0,0 0 0,0 0 0,0 0 0,0 0 0,0 0 0,0 0 0,0 1-1,0-1 1,0 1 0,0 0 0,1 0 0,-1 0 0,0 1 0,0-1 0,1 0 0,-1 1-1,-3 3 1,-7 2 395,-8 5 619,0 1 0,1 0 0,0 2 0,-30 30 1,30-27 160,16-15-1247,1 1 0,-1 0 0,1 0 0,0 0 0,1 0 0,-1 0 0,1 1 0,-1-1 0,1 1 0,1 0 0,-1 0 0,1-1 0,-1 1 0,1 0 0,1 0 0,-1 0 0,1 0 0,0 0 0,0 0 0,1 6 0,-1-7-21,1-1 1,0 0-1,0 0 0,-1 0 1,2 0-1,-1 0 0,0 0 1,1 0-1,-1 0 0,1-1 0,0 1 1,0 0-1,0-1 0,0 0 1,0 1-1,0-1 0,1 0 1,-1 0-1,1 0 0,0 0 1,0-1-1,-1 1 0,1-1 1,0 0-1,0 0 0,0 0 0,0 0 1,1 0-1,-1 0 0,0-1 1,5 0-1,5 0-1,-1 0 0,1-2 0,-1 1 0,0-2 0,0 1 0,0-2 0,0 0 0,-1 0 0,1-1 0,-1 0 0,14-10 0,-13 8 0,0-2 0,0 1 0,-1-2 0,0 0 0,-1 0 0,0 0 0,0-2 0,-1 1 0,10-18 0,-12 14 0,0 0 0,-1 0 0,0-1 0,-1 0 0,-1 0 0,-1-1 0,0 1 0,-1-1 0,-1 1 0,0-1 0,-2 0 0,-3-28 0,2 36 0,-1 1 0,-1 0 0,1 0 0,-1 0 0,0 0 0,-1 0 0,0 1 0,0 0 0,-1 0 0,0 0 0,0 1 0,0 0 0,-1 0 0,-12-8 0,9 7 0,-1 0 0,1 1 0,-1 0 0,-1 1 0,1 1 0,-1-1 0,1 2 0,-1-1 0,-24-2 0,27 6 0,0 0 0,0 0 0,0 1 0,0 0 0,0 1 0,0-1 0,1 2 0,-14 4 0,22-7 0,1 0 0,-1 0 0,0 1 0,0-1 0,1 0 0,-1 0 0,0 0 0,0 0 0,1 0 0,-1 0 0,0 1 0,0-1 0,0 0 0,1 0 0,-1 0 0,0 1 0,0-1 0,0 0 0,0 0 0,1 1 0,-1-1 0,0 0 0,0 0 0,0 1 0,0-1 0,0 0 0,0 0 0,0 1 0,0-1 0,0 0 0,0 0 0,0 1 0,0-1 0,0 0 0,0 0 0,0 1 0,0-1 0,0 0 0,0 1 0,0-1 0,0 0 0,0 0 0,-1 1 0,1-1 0,0 0 0,0 0 0,0 0 0,0 1 0,0-1 0,-1 0 0,1 0 0,0 0 0,0 1 0,-1-1 0,1 0 0,0 0 0,0 0 0,0 0 0,-1 0 0,1 0 0,0 1 0,-1-1 0,1 0 0,0 0 0,0 0 0,-1 0 0,1 0 0,25 6 0,-21-5 0,104 20 850,-47-11-5635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06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16184,'0'0'12567,"10"11"-11808,0-1-515,-6-7-158,0 0-1,-1 0 1,1 1 0,-1 0 0,0 0 0,0 0 0,0 0 0,0 0 0,-1 0 0,0 1 0,0-1 0,0 1 0,0 0 0,-1-1-1,2 9 1,20 111 1545,1-56-1631,-23-64 0,1 0 0,-1 0 0,1 0 0,0-1 0,0 1 0,0-1 0,0 1 0,1-1 0,-1 0 0,1 0 0,0 0 0,0 0 0,0-1 0,0 1 0,1-1 0,-1 1 0,1-1 0,-1 0 0,1-1 0,0 1 0,-1-1 0,1 1 0,5 0 0,4 0 0,0 1 0,0-2 0,0 0 0,0 0 0,25-3 0,22-7 0,-39 1 850,-11 0-5635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06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737 0 16479,'0'0'2903,"-11"5"-2135,-56 22 101,12-6 299,-84 46-1,8 6 1054,-75 48 2822,184-105-4508,1 1 0,0 1 1,-28 32-1,47-49-507,1 0 0,0 1 0,-1-1 1,1 1-1,0-1 0,0 1 0,0-1 0,1 1 0,-1-1 1,0 1-1,0 0 0,1-1 0,-1 1 0,1 0 0,0 0 0,-1 0 1,1-1-1,0 1 0,0 0 0,0 0 0,0 0 0,1-1 0,-1 1 1,0 0-1,1 0 0,-1 0 0,1-1 0,-1 1 0,1 0 1,0-1-1,0 1 0,0-1 0,0 1 0,2 1 0,-1 0-356,1-1-1,0 1 1,0-1 0,0 0-1,0 0 1,0 0-1,0 0 1,0-1-1,1 0 1,-1 1 0,0-1-1,1 0 1,-1 0-1,6 0 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12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8336,'0'0'23056,"11"5"-22328,-5-2-612,0 0-68,0 0-1,1-1 1,0 1-1,0-1 1,-1 0-1,1-1 1,0 0-1,0 0 1,1 0-1,10-1 1,68-8-48,197-9 0,-253 18 0,29 6 0,-26-3 0,2-4 0,-42 18 850,3-8-5635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13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31119,'0'0'1308,"11"-3"-1019,4-1-244,-10 2-45,1 0 0,0 0-1,0 1 1,0 0 0,0 0 0,0 1-1,11 0 1,-36 9 951,4 0-5839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14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 9648,'0'0'21394,"11"-8"-20545,1-3-496,-7 7-306,-1 0 0,1 0-1,1 1 1,-1-1 0,0 1 0,1 0 0,-1 1 0,1-1-1,0 1 1,11-2 0,31-11-47,-24 7 0,0 1 0,42-6 0,-25 9 0,1 2 0,66 5 0,-85-2 0,40-3 0,-10-1 0,-52 3 21,-1 0 1,1 0-1,0 0 1,0 0-1,0 0 0,-1 0 1,1 0-1,0 0 1,0 1-1,-1-1 0,1 0 1,0 0-1,0 1 1,-1-1-1,1 0 0,0 1 1,-1-1-1,1 1 1,0-1-1,-1 1 0,1-1 1,-1 1-1,1-1 1,-1 1-1,1 0 0,-1-1 1,1 1-1,-1 0 1,1 0-1,-1-1 0,0 1 1,0 0-1,1 0 1,-1-1-1,0 1 0,0 0 1,0 0-1,0-1 1,0 1-1,0 0 0,0 0 1,0 0-1,0 0 1,-1 5-513,0-1 1,-1 1-1,1-1 1,-6 10-1,4-8-1933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17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9848,'0'0'22728,"0"14"-22550,1 46-177,3-1 1,18 100 0,-19-144-2,1 0 0,1 0 0,0-1 0,1 0 0,1 0 0,0 0 0,1-1 0,0 0 0,12 13 0,-19-25 0,1 1 0,0 0 0,0-1 0,0 0 0,0 1 0,0-1 0,0 0 0,0 0 0,0 0 0,0 0 0,0 0 0,1-1 0,-1 1 0,0-1 0,1 1 0,-1-1 0,0 0 0,4 0 0,-2-1 0,0 1 0,1-1 0,-1 0 0,0-1 0,0 1 0,0-1 0,-1 0 0,1 0 0,5-4 0,4-3 0,-1-1 0,-1 0 0,0-1 0,16-19 0,-6-1 0,-2 0 0,0 0 0,16-40 0,-14 28 0,-14 30 0,-1 1 0,0-1 0,-1 0 0,0-1 0,-1 1 0,0-1 0,-1 0 0,2-22 0,-10 114 0,3-56 0,0-1 0,2 0 0,0 0 0,1 0 0,7 33 0,-6-45 0,0 0 0,1 0 0,0 0 0,1-1 0,0 1 0,0-1 0,1 0 0,0 0 0,1-1 0,10 12 0,-11-14 0,1 0 0,0 0 0,0-1 0,0 0 0,0 0 0,1 0 0,-1-1 0,1 0 0,0 0 0,0-1 0,1 0 0,-1 0 0,11 1 0,18-5 0,-34 1 0,0 1 0,0 0 0,0 0 0,0-1 0,0 1 0,0-1 0,0 0 0,-1 0 0,1 1 0,0-1 0,-1 0 0,1 0 0,0-1 0,-1 1 0,3-2 0,-4 0-89,1 0 0,0 1-1,-1-1 1,1 0 0,-1 0 0,0 0-1,0 0 1,-1-3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17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11952,'0'0'18576,"11"9"-17761,-4-2-632,-3-3-106,0 0-1,0 0 0,1-1 0,-1 0 0,1 1 1,0-1-1,-1-1 0,1 1 0,1-1 1,-1 0-1,0 0 0,0 0 0,1-1 0,9 2 1,59 3 18,116 6-101,-131-9 6,-35-1 0,35-1 0,-29-7 0,-25 4 976,2 0-5887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23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8 6224,'0'0'11350,"0"12"-10787,0-5-465,1 2 49,-1 1 0,-1-1-1,0 1 1,0-1 0,-1 1-1,-5 16 1,-18 35 720,9-21-79,-16 60 0,25-73-499,2-10 52,1 1-1,-3 25 1,7-37-254,0 0 1,0-1-1,0 1 1,1-1-1,0 1 1,0 0 0,0-1-1,1 0 1,-1 1-1,1-1 1,1 0-1,2 6 1,-4-9-35,1 0 0,-1 0 0,0 0 1,1 0-1,-1 0 0,1 0 0,0 0 0,-1 0 0,1-1 1,0 1-1,0-1 0,0 0 0,4 3 0,-2-4-1,-1 1-1,1 0 0,-1-1 1,1 1-1,-1-1 0,1 0 1,-1-1-1,8 0 1,-4 0-6,-1-1 0,1 1 0,0-2 0,-1 1 0,1-1 0,-1 1 0,0-2 0,0 1 0,0-1 0,-1 0 0,1 0 1,-1 0-1,0-1 0,6-6 0,5-8 99,-1 0 1,20-34 0,-21 26 14,-1-1 0,-2 0 1,0-1-1,-2 0 0,-1-1 1,4-34-1,4 186 773,-10-90-861,0 0 0,15 38 0,-20-68-65,0 1 0,-1-1 0,2 0 0,-1 0 0,0 0 0,0 0 0,1 0 0,-1 0 0,1 0 0,-1-1 0,1 1 0,0 0 0,0-1 0,0 1 0,0-1 0,0 0 0,0 0 0,0 0 0,0 0 0,0 0 0,1 0 0,-1 0 0,0-1 0,3 1 0,-1-1 2,0 0 1,-1 0-1,1 0 0,0-1 1,0 1-1,0-1 0,0 0 1,-1 0-1,1-1 0,-1 1 1,1-1-1,-1 1 0,7-5 1,-1-1 4,-1 0 0,0 0 1,0 0-1,-1-1 0,0 0 0,0-1 1,-1 1-1,0-1 0,-1-1 0,0 1 1,0-1-1,4-13 0,-1 0 67,-2 0 0,0 0 0,-2-1 0,3-38 0,-11 33 145,1 8-84,2 16-94,1 3 12,4 5-33,-1 1-40,11 10-1,0-1 0,0-1 0,2 0 0,-1-1 0,1-1 0,24 12 0,-31-18 7,1 0-1,-1-1 1,0-1-1,1 1 1,-1-1-1,1-1 1,0 0-1,-1 0 0,1-1 1,0 0-1,0-1 1,-1 0-1,1-1 1,15-4-1,-7 1 0,-1-1 0,1 0 0,27-16 0,-41 20 7,0-1 0,0 1-1,0-1 1,0 0 0,-1 0 0,1 0 0,-1-1-1,0 1 1,0-1 0,0 0 0,0 0 0,-1 0-1,0 0 1,1 0 0,-2-1 0,1 1 0,0 0-1,-1-1 1,2-8 0,-3 10 6,0 0-1,0 0 1,0 0 0,-1 0-1,1 0 1,-1 0 0,0 0-1,0 1 1,0-1 0,0 0-1,0 1 1,0-1 0,-1 0-1,1 1 1,-1 0 0,0-1-1,0 1 1,0 0 0,0 0-1,0 0 1,0 0-1,-1 0 1,1 1 0,-5-3-1,4 2 4,-1 0-1,1 0 0,-1 1 1,1-1-1,-1 1 0,0 0 0,1 0 1,-1 1-1,0-1 0,0 1 0,0 0 1,0 0-1,1 0 0,-1 0 1,0 1-1,0-1 0,0 1 0,-5 2 1,1 1-4,0 1 1,0 0-1,1 0 1,0 1-1,0 0 1,0 0-1,1 1 1,-1-1-1,2 1 1,-1 1-1,1-1 0,0 1 1,1 0-1,-1 0 1,2 1-1,-1-1 1,-3 15-1,3-9 4,0 0-1,1 0 0,1 0 0,0 0 0,1 0 1,1 1-1,0-1 0,1 1 0,0-1 1,6 23-1,-5-29-2,1 1 1,0 0 0,1-1 0,0 0 0,0 0-1,1 0 1,-1 0 0,2-1 0,-1 1-1,1-1 1,1-1 0,-1 1 0,11 7-1,-8-7 6,1-1 0,1 0 0,-1-1-1,1 0 1,0-1 0,0 0 0,0 0 0,1-1-1,16 2 1,-5-3 13,0-1-1,1-1 1,-1 0 0,0-2 0,1-1-1,-1-1 1,-1-1 0,1 0-1,43-18 1,36-28 293,-92 46-909,-1-1 0,0 0 0,0-1 0,0 0 0,-1 0-1,0-1 1,13-16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18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3 10448,'0'0'13713,"-11"-1"-12971,-34-1-28,38 3-461,1 0 0,0 0 0,-1 1 0,1 0 1,0 0-1,0 0 0,0 0 0,0 1 1,1 0-1,-1 1 0,1-1 0,0 1 1,0 0-1,0 0 0,0 1 0,-7 8 0,11-12-143,-2 2 21,1-1-1,0 0 1,0 1-1,0 0 1,0-1-1,0 1 1,1 0-1,-1 0 1,1 0-1,0 0 1,-2 5-1,3-7-82,0 1 1,0 0-1,0-1 1,0 1-1,0 0 1,0 0-1,1-1 0,-1 1 1,0 0-1,1-1 1,0 1-1,-1-1 0,1 1 1,0-1-1,0 1 1,-1-1-1,1 1 0,0-1 1,1 0-1,-1 1 1,0-1-1,0 0 1,3 2-1,-2-2-48,0 0 0,0 1 0,1-1 0,-1 0 0,0-1 0,1 1 0,-1 0 0,0-1 0,1 1 0,-1-1 0,1 0 0,-1 0 0,0 0 0,1 0 0,-1 0 0,1-1 0,-1 1 0,0-1 0,1 1 0,-1-1 0,0 0 0,1 0 0,2-1 0,3-2 0,0-1 0,-1 1 0,1-1 0,13-12 0,-9 0 0,-12 17 0,0 0 0,0-1 0,0 1 0,0 0 0,0-1 0,0 1 0,0 0 0,0-1 0,0 1 0,0 0 0,0-1 0,0 1 0,0 0 0,0-1 0,0 1 0,0 0 0,0-1 0,-1 1 0,1 0 0,0-1 0,0 1 0,0 0 0,0-1 0,-1 1 0,1 0 0,0 0 0,0-1 0,-1 1 0,1 0 0,0 0 0,-1 0 0,1-1 0,0 1 0,0 0 0,-1 0 0,1 0 0,0 0 0,-1 0 0,1-1 0,0 1 0,-1 0 0,1 0 0,0 0 0,-1 0 0,1 0 0,-1 0 0,1 0 0,0 0 0,-1 0 0,1 1 0,0-1 0,-1 0 0,1 0 0,0 0 0,-1 0 0,1 0 0,0 0 0,-1 1 0,-3 1 0,1-1 0,-1 2 0,1-1 0,-1 0 0,1 1 0,0-1 0,-1 1 0,1 0 0,1 0 0,-1 0 0,-2 4 0,-8 7 0,7-9 0,-18 20 0,23-24 0,1-1 0,-1 1 0,0 0 0,1 0 0,-1 0 0,1 0 0,0 0 0,-1-1 0,1 1 0,0 0 0,-1 0 0,1 0 0,0 0 0,0 0 0,0 0 0,0 0 0,0 0 0,0 0 0,0 0 0,0 0 0,0 0 0,1 0 0,-1 0 0,0 0 0,0 0 0,1 0 0,-1-1 0,2 3 0,-2-3 0,1 1 0,0-1 0,0 1 0,0-1 0,0 1 0,0-1 0,0 0 0,0 1 0,0-1 0,0 0 0,0 0 0,0 0 0,0 0 0,0 0 0,0 0 0,0 0 0,0 0 0,0 0 0,0 0 0,2-1 0,20-6 0,-18 4 0,1 1 0,-1-1 0,0-1 0,-1 1 0,1-1 0,0 0 0,-1 0 0,0 0 0,0 0 0,0-1 0,0 0 0,-1 1 0,0-1 0,3-8 0,-5 13 0,-1 0 0,0-1 0,0 1 0,0 0 0,0-1 0,0 1 0,0 0 0,0-1 0,0 1 0,0 0 0,0-1 0,0 1 0,-1 0 0,1-1 0,0 1 0,0 0 0,0-1 0,0 1 0,0 0 0,-1 0 0,1-1 0,0 1 0,0 0 0,0 0 0,-1-1 0,1 1 0,0 0 0,-1 0 0,1-1 0,0 1 0,0 0 0,-1 0 0,1 0 0,0 0 0,-1 0 0,1-1 0,0 1 0,-1 0 0,1 0 0,-1 0 0,0 0 0,0 0 0,0 0 0,1 0 0,-1-1 0,0 1 0,0 1 0,0-1 0,0 0 0,1 0 0,-1 0 0,0 0 0,0 0 0,1 1 0,-1-1 0,0 0 0,-1 1 0,1 1 45,-1 0-1,0 0 1,1 0 0,-1 0 0,1 1-1,0-1 1,0 0 0,0 1-1,0-1 1,0 0 0,0 1 0,1-1-1,-1 1 1,1-1 0,0 1-1,-1-1 1,1 1 0,0-1-1,1 1 1,-1 0 0,1 2 0,0 5-1275,1 0 1,1 0-1,5 14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20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21 8840,'0'0'23744,"1"12"-23570,7 50-174,2-1 1,26 79-1,-12-71 0,38 73 0,-4-12 0,-58-130 0,16 35 0,-16-33 0,2 0 0,-1 0 0,0 0 0,0 0 0,1 0 0,-1 0 0,1-1 0,0 1 0,-1 0 0,1-1 0,0 1 0,0-1 0,2 2 0,-4-3 0,1 0 0,-1 0 0,1 0 0,-1 0 0,1 0 0,-1 0 0,0 0 0,1 0 0,-1-1 0,1 1 0,-1 0 0,0 0 0,1 0 0,-1 0 0,0-1 0,1 1 0,-1 0 0,1 0 0,-1-1 0,0 1 0,0 0 0,1-1 0,-1 1 0,0 0 0,0-1 0,1 1 0,-1 0 0,0-1 0,0 1 0,0-1 0,0 1 0,1-1 0,4-15 0,-5 13 0,5-16 0,-1-1 0,3-38 0,4-20 0,-1 34 0,2 0 0,30-67 0,-30 84 0,2 0 0,1 2 0,1 0 0,1 0 0,21-22 0,-35 43 0,56-57 0,-52 55 0,0 0 0,1 1 0,-1-1 0,1 2 0,0-1 0,0 1 0,11-3 0,-10 2 0,6-2 0,-29 8 0,0 0 0,1 1 0,-19 5 0,-12 2 0,-171 16 0,-55 9 0,240-26 0,22-6 0,1 0 0,-1 0 0,1-1 0,-14 2 0,53-5 325,1-1-1,52-13 1,8-6-2888,-68 16 217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22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47 247 10448,'0'0'10935,"-6"-10"-10099,-20-44 798,17 42 171,4 0 2726,5 11-4388,1 0-1,-1 0 1,1 0 0,-1 0 0,1 0-1,0 1 1,-1-1 0,1 0 0,0 0 0,0 1-1,0-1 1,-1 1 0,1-1 0,0 0 0,0 1-1,0 0 1,1-1 0,46-24-143,1 3 0,1 2 0,0 2 0,2 2 0,0 3 0,0 2 0,89-8 0,-127 18 0,1 1 0,-1 0 0,1 1 0,-1 1 0,0 0 0,19 6 0,-31-7 0,0 0 0,-1 0 0,1 0 0,-1 0 0,1 0 0,-1 1 0,1-1 0,-1 1 0,0-1 0,0 1 0,1-1 0,0 4 0,10 10 0,-3-6-3935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22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1 13864,'0'0'10513,"-6"12"-9669,-8 15 31,2 1 1,-18 58-1,20-34 880,-4 77 0,8-60-509,2-27-1194,1 0 0,6 77 0,-2-112-52,-1-3 0,0 1 0,1-1 0,-1 0 0,1 0 0,0 0 0,0 0 0,3 7 0,-3-11 0,-1 0 0,1 0 0,0 0 0,-1-1 0,1 1 0,-1 0 0,1 0 0,-1-1 0,1 1 0,-1 0 0,1-1 0,-1 1 0,1-1 0,-1 1 0,0 0 0,1-1 0,-1 1 0,0-1 0,1 1 0,-1-1 0,0 1 0,1-1 0,-1 1 0,0-1 0,0 0 0,0 0 0,10-19 0,-2-3-3935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23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71 10952,'0'0'15537,"12"-2"-14679,12-2-635,45-8 2367,94-4 1,-122 15-2584,95 5-6,-115-4-1,-18 0 0,0-1 0,0 1 0,0 0 0,0 1 0,0-1 0,0 0 0,0 1 0,0-1 0,-1 1 0,1 0 0,4 2 0,-37 0 0,-158 6 0,69-6 0,52 1 0,0 3 0,-86 19 0,143-24 0,13-4 0,18-3 0,198-17 0,-55-6 0,81-10 0,-228 34 0,-30 4 0,-83 15 0,-99 2 0,53-7 0,121-8 0,-58 8 0,79-10 7,0 0-1,0 0 1,0 0 0,0 0-1,0 0 1,0 0 0,0 0 0,0 0-1,0 0 1,-1 0 0,1 0-1,0 0 1,0 0 0,0 0-1,0 1 1,0-1 0,0 0-1,0 0 1,0 0 0,0 0-1,-1 0 1,1 0 0,0 0-1,0 0 1,0 0 0,0 0 0,0 0-1,0 0 1,0 0 0,0 1-1,0-1 1,0 0 0,0 0-1,0 0 1,0 0 0,0 0-1,0 0 1,0 0 0,0 0-1,0 0 1,0 1 0,0-1 0,0 0-1,0 0 1,0 0 0,0 0-1,0 0 1,0 0 0,0 0-1,0 0 1,0 0 0,0 1-1,0-1 1,0 0 0,0 0-1,0 0 1,0 0 0,0 0 0,0 0-1,0 0 1,0 0 0,1 0-1,-1 0 1,0 0 0,0 1-1,0-1 1,0 0 0,0 0-1,11 6 512,12 3-4516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25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19 8432,'0'0'10777,"-10"-3"-10008,-30-9 16,30 9 21,46 31 4789,55 32 0,84 43-5595,-140-86 0,53 19 0,-43-19 0,-26-11 0,-16-5 0,1-1 0,-1 1 0,0 0 0,0 0 0,-1 1 0,1-1 0,0 1 0,0-1 0,3 4 0,-1-2 0,-5-3 0,-9 3 0,-81 31 0,-5 2 0,46-10 0,-58 39 0,1 0 0,77-45 0,23-15 0,0-1 0,-1 0 0,1 0 0,-1 0 0,-9 3 0,11-4 0,2-1 0,5-7 0,0 5 0,0-1 0,-1 0 0,1 0 0,0 1 0,0-1 0,-1 1 0,1 0 0,0-1 0,3 1 0,6-2 0,98-32 850,-47 8-5635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26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274 0 13672,'0'0'5122,"-12"5"-4267,-16 6-13,0 1 1,1 1 0,-33 23-1,49-28-450,1 0-1,1 1 0,-1 0 0,2 1 1,-1 0-1,1 1 0,1-1 1,0 1-1,0 1 0,1-1 1,0 1-1,-5 19 0,9-24-189,0 0 1,0 1-1,0-1 0,1 0 1,1 1-1,-1-1 0,1 1 1,0 0-1,1-1 0,0 1 0,0-1 1,0 0-1,1 1 0,0-1 1,1 0-1,0 0 0,0 0 1,0 0-1,1-1 0,0 1 0,0-1 1,10 12-1,-7-12-202,0 0 0,0 0 0,1 0 0,0 0 0,0-1 0,0-1 0,0 1 0,1-2 0,0 1 0,-1-1 0,1 0 0,1-1 0,-1 0 0,0 0 0,0-1 0,1 0 0,-1-1 0,1 0 0,9-1 0,0-2 0,1 0 0,-1-1 0,0-1 0,0-1 0,0-1 0,-1 0 0,0-1 0,17-11 0,31-24 0,62-50 0,-121 87 0,-1 1 0,0-1 0,0 0 0,-1 0 0,1-1 0,-1 0 0,0 0 0,-1 0 0,0 0 0,5-14 0,-7 17 0,-1 1 0,0-1 0,0 0 0,0 1 0,-1-1 0,0 0 0,1 0 0,-1 0 0,0 0 0,-1 1 0,1-1 0,-1 0 0,0 0 0,0 1 0,0-1 0,0 0 0,0 1 0,-1-1 0,0 1 0,0 0 0,0-1 0,0 1 0,0 0 0,0 0 0,-4-3 0,-2-1 0,0 0 0,0 0 0,-1 1 0,0 0 0,0 1 0,0 0 0,-1 0 0,-18-6 0,11 7 0,1 0 0,-1 1 0,0 0 0,-34 0 0,15 5 0,0 1 0,0 1 0,1 2 0,-56 18 0,68-18 0,12-4 0,1 1 0,0 0 0,0 0 0,0 1 0,0 0 0,1 1 0,0 0 0,-16 12 0,25-17 21,-1 0 1,0 1-1,1-1 0,-1 1 1,1-1-1,-1 1 0,1 0 0,-1-1 1,1 1-1,-1-1 0,1 1 1,0 0-1,-1-1 0,1 1 1,0 0-1,0 0 0,-1-1 0,1 1 1,0 0-1,0 0 0,0-1 1,0 1-1,0 0 0,0 0 1,0-1-1,0 1 0,0 0 0,0 0 1,1-1-1,-1 1 0,0 0 1,0-1-1,1 1 0,-1 0 1,0-1-1,1 1 0,-1 0 0,1-1 1,-1 1-1,1-1 0,-1 1 1,1-1-1,-1 1 0,1-1 1,0 1-1,3 2-705,0-1 1,-1 0 0,1-1-1,0 1 1,7 2 0,-10-4-132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05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 9144,'0'0'18227,"-9"15"-18047,-26 50 5,31-57-137,1 1-1,1 0 1,-1-1-1,1 1 1,1 0-1,0 0 0,0 0 1,1 16-1,0 7 136,-1 172 979,4-89-526,3 72 403,3 45-16,-1-65-470,-2-51-553,1 32 0,-2-5 0,-15 4 0,8-116 0,2 33 0,1-19 0,5 9 0,-6-51 386,1 0-292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06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 8936,'0'0'23354,"-11"11"-22962,-31 35-315,38-41-77,1 0 0,0 0 0,0 0 0,0 0 0,1 1 0,0-1 0,0 1 0,0-1 0,0 1 0,1 0 0,-1 6 0,-3 13 0,1-9 0,0-1 0,1 1 0,-3 31 0,6-44 0,0 1 0,-1-1 0,1 0 0,1 1 0,-1-1 0,1 0 0,-1 1 0,1-1 0,0 0 0,0 0 0,0 0 0,0 1 0,1-1 0,0-1 0,-1 1 0,1 0 0,0 0 0,0-1 0,0 1 0,1-1 0,-1 1 0,1-1 0,-1 0 0,1 0 0,0 0 0,4 2 0,-1-3 0,1 1 0,0-1 0,-1-1 0,1 1 0,0-1 0,0 0 0,0-1 0,-1 0 0,13-3 0,-1 2 0,22-4 0,56-16 0,-92 21 0,0 1 0,0-1 0,0 1 0,1 0 0,-1 0 0,0 0 0,0 1 0,5 0 0,-6 0 0,1 0 0,-1-1 0,0 1 0,1-1 0,-1 0 0,1 0 0,-1 0 0,1-1 0,-1 1 0,5-2 0,9 9 0,-13-9 865,-5-5-5737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07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9744,'0'0'10391,"14"1"-9547,47 1 736,-1-1 0,83-11 0,-51-8-26,-60 7-4678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26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1100 5120,'0'0'4786,"-6"9"-4438,-23 42 426,29-50-679,-1-1 1,1 1 0,0-1 0,-1 1-1,1-1 1,0 1 0,-1-1 0,1 0 0,-1 1-1,1-1 1,-1 0 0,1 1 0,-1-1-1,1 0 1,-1 0 0,1 1 0,-1-1-1,1 0 1,-2 0 0,-1-2 1030,6-7-263,9-14-190,55-89 1077,-17 40 58,80-87-1,-108 134-1356,-11 11 119,1 1 0,1 0 1,0 1-1,15-11 1,-27 23-537,-1 0 0,1 0 0,-1 0 0,0 0 0,1 0 1,-1 0-1,1 0 0,-1 0 0,0 0 0,1 0 0,-1 0 1,0 0-1,1 0 0,-1 1 0,0-1 0,1 0 0,-1 0 0,0 0 1,1 1-1,-1-1 0,0 0 0,1 0 0,-1 1 0,0-1 1,0 0-1,1 1 0,-1-1 0,0 0 0,0 1 0,0-1 1,1 0-1,-1 1 0,0 0 0,7 17 426,-5 11-193,0 0 1,-2 0-1,-5 38 1,-18 90 610,18-126-664,1-16-47,3-12-84,0-1 0,1 1-1,-1 0 1,0 0 0,1 0 0,-1 0 0,1 0-1,0 0 1,0-1 0,0 1 0,1 5-1,0-9-55,0 0 0,-1 0 0,1 1 0,0-1 0,-1 0-1,1 0 1,-1 0 0,1 0 0,-1 0 0,1 0 0,-1 0-1,1 0 1,-1 0 0,0 0 0,0-1 0,2-2 25,70-148 406,-59 122-368,1 1 0,29-45 0,-35 63-58,0-1 0,1 1 0,1 1 0,0 0 0,0 0 0,1 1 0,0 0 0,20-11 0,-19 12-11,-9 6-5,0 0 0,1 0 1,-1 0-1,1 1 0,6-3 1,-8 4-11,-1-1 1,0 1-1,1 0 1,-1 0-1,0 0 1,0 0-1,1 0 1,-1 1-1,0-1 1,1 0-1,-1 1 1,0-1-1,0 1 0,0-1 1,1 1-1,-1-1 1,0 1-1,0 0 1,0 0-1,0-1 1,0 1-1,1 2 1,1 0 7,0 2 0,0-1 1,0 0-1,-1 0 0,1 1 1,-1-1-1,0 1 0,-1 0 1,1-1-1,0 10 0,7 53 50,-8-56-53,23 163 79,-23-170-85,0 1-1,0-1 1,1 0-1,-1 1 1,1-1-1,0 0 0,0 0 1,0 0-1,0 0 1,1-1-1,0 1 1,0-1-1,0 0 0,0 1 1,0-1-1,1 0 1,-1-1-1,1 1 1,0-1-1,-1 1 0,1-1 1,0-1-1,8 4 1,-4-3 2,-1 0 0,1-1 1,0 1-1,0-2 0,0 1 1,1-1-1,-1 0 0,0-1 0,0 0 1,0 0-1,0 0 0,10-4 1,1-2 6,0 0 0,0-1 0,-1-1 0,0-1 0,30-22 0,-36 23-3,-1-1 0,0 0 0,0-1-1,-2 0 1,1-1 0,-1 0 0,-1 0 0,13-25 0,-19 32-4,0-1 0,0 1 0,0-1 0,-1 0 0,1 0 0,-1 0 0,-1 0 0,1 0 0,-1 0 0,0 0 0,0 0 0,-1 0 0,-1-7 0,1 9-1,0 1 0,0 0 0,0-1 0,-1 1 0,1 0-1,-1 0 1,1 0 0,-1 0 0,0 0 0,0 0 0,-1 0 0,1 1 0,-1-1 0,1 1 0,-1-1 0,0 1 0,0 0 0,0 0 0,0 0 0,0 1 0,0-1-1,0 1 1,-6-2 0,4 2-2,1 1 0,0 0 0,-1 0 0,1 0 0,0 0 0,-1 1 0,1-1 0,0 1 0,0 0 0,0 0 0,0 1 0,-8 3 0,-45 28-8,55-32 3,-10 7-9,0 0 0,0 1-1,1 0 1,-17 18 0,26-24 5,-1 0-1,1 0 1,-1 1 0,1-1 0,0 0 0,0 1 0,1 0-1,-1-1 1,1 1 0,-1 0 0,1 0 0,0 0-1,1 0 1,-1 0 0,1 0 0,0 0 0,0 0-1,0 0 1,0 0 0,1 0 0,1 7 0,3 2-9,0 0 1,1-1-1,0 0 0,1 0 1,0-1-1,1 0 1,1 0-1,-1-1 0,2 0 1,-1-1-1,1 0 1,1 0-1,0-1 1,0 0-1,0-1 0,1 0 1,14 5-1,-12-5 6,1-1 0,0-1 1,0-1-1,1 0 0,-1 0 0,1-2 0,0 0 0,-1-1 0,1 0 0,0-2 1,0 1-1,0-2 0,-1 0 0,24-7 0,-16 0-9,-1 0 0,1-2 0,24-16 1,4-2-10,-41 23 28,-1 0 1,1 0-1,-1-1 1,0 0-1,0 0 1,-1-1-1,0 0 1,0-1-1,-1 0 1,11-18 0,-15 22 1,0 0 0,-1 0 0,0 0 0,0 0 0,0-1 0,0 1 0,-1-1 0,0 1 1,0-1-1,-1 1 0,0-1 0,0 1 0,0-1 0,0 0 0,-1 1 0,0-1 0,0 1 1,-1-1-1,1 1 0,-1 0 0,0-1 0,-1 1 0,1 0 0,-5-5 0,4 4 5,-1 0-1,-1 1 1,1 0-1,-1-1 1,0 2-1,0-1 1,-1 0-1,1 1 1,-1 0-1,0 0 1,-7-3-1,9 6-3,1 0-1,-1-1 0,1 1 1,-1 1-1,1-1 1,-1 0-1,0 1 0,1 0 1,-1 0-1,0 0 0,1 0 1,-1 1-1,0-1 1,1 1-1,-1 0 0,1 0 1,-1 0-1,1 1 1,-1-1-1,1 1 0,0 0 1,-6 3-1,0 2-2,-1 1 0,1 0 0,0 0 0,1 1 1,0 0-1,-13 19 0,18-23-8,0 0 0,0 0 1,1 0-1,0 0 0,0 0 1,0 1-1,1-1 0,0 1 0,0-1 1,0 1-1,1-1 0,-1 1 1,1 0-1,1-1 0,-1 1 0,1-1 1,1 7-1,1-2 1,1 0-1,0 0 1,0 0-1,1-1 1,0 0-1,1 0 1,0 0 0,0 0-1,1-1 1,0 0-1,0-1 1,1 0-1,0 0 1,0 0 0,0-1-1,1 0 1,0-1-1,1 0 1,-1 0-1,1-1 1,0 0 0,0-1-1,0 0 1,0-1-1,1 0 1,-1 0-1,13-1 1,-10-1 5,-1 0 0,0-1 0,1-1 0,-1 0 0,0 0 0,0-2 0,16-5 0,81-41 1,-84 37-1,374-215-104,-389 221 102,0 0 0,-1 0 0,1-1 0,-1 0 0,-1 0 0,13-16 0,-15 14 43,-15 13-6,-2 1-33,-31 12-4,2 2 1,0 1-1,1 2 0,1 2 0,2 1 0,-53 45 0,77-58-19,0 0 1,0 1-1,1 0 0,1 0 0,0 1 1,1 1-1,0-1 0,1 2 1,0-1-1,-8 24 0,16-36 18,-1-1 1,1 1-1,-1-1 1,1 1-1,0-1 1,-1 1-1,1-1 1,0 1-1,0-1 0,0 1 1,0-1-1,0 1 1,1 0-1,-1-1 1,0 1-1,1-1 0,-1 1 1,1-1-1,0 0 1,-1 1-1,1-1 1,0 0-1,0 1 0,0-1 1,0 0-1,0 0 1,0 0-1,0 1 1,0-1-1,0-1 0,0 1 1,1 0-1,-1 0 1,0 0-1,1-1 1,-1 1-1,1 0 1,-1-1-1,1 1 0,1-1 1,5 2-5,1-1 0,-1 0 1,0-1-1,0 0 0,1 0 1,9-2-1,-3 1 1,-1-1 0,0-1-1,0 0 1,0-1 0,0 0 0,-1-1 0,0-1-1,0 0 1,0-1 0,-1 0 0,0-1-1,0 0 1,-1-1 0,15-15 0,-2-2 0,-1-1 1,-2-1 0,31-53 0,-24 31 24,32-85 0,-46 94-11,-1-1 0,-2-1 0,8-67 0,-5-133 27,-14 223-30,0 0 1,-1 0 0,-1 1-1,-1-1 1,-1 0-1,-1 1 1,0-1 0,-11-23-1,15 42-5,1 0 0,-1 0 0,1-1 0,-1 1-1,1 0 1,-1 1 0,0-1 0,0 0 0,1 0-1,-1 0 1,0 0 0,0 0 0,0 1 0,0-1-1,0 0 1,-2 0 0,3 1 0,-1 0-1,0 0 1,1 0 0,-1 0 0,0 0 0,1 0-1,-1 0 1,0 0 0,1 0 0,-1 0 0,1 1-1,-1-1 1,0 0 0,1 0 0,-1 1-1,0-1 1,1 0 0,-1 1 0,1-1 0,-1 1-1,0 0 1,-3 3-1,0 1 0,0 0-1,1 1 1,0-1 0,-4 7 0,6-11 0,-11 24-10,1 1 1,1 0-1,1 0 0,1 1 0,2 0 0,0 0 0,-1 29 0,3 0-24,3 0 1,9 83 0,-4-102 11,2-1 1,1 0-1,2 0 1,2 0 0,1-1-1,1-1 1,2 0-1,2-1 1,1 0-1,1-2 1,36 46-1,-49-71 0,0 1 0,0-1-1,1 0 1,-1-1-1,1 0 1,0 0 0,1 0-1,-1-1 1,1 0-1,0-1 1,0 1 0,0-2-1,0 1 1,1-1-1,-1 0 1,14 1 0,-13-3-668,1 0 0,-1 0 0,0-1 0,0 0 0,9-3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09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9648,'0'0'19175,"5"14"-18916,-3-10-235,5 15 105,-1 1 1,0 0 0,5 38-1,25 442 1601,-13-143-698,-13-227-847,13 129 3,-18-212-188,-3-20 0,1-1 0,1 1 0,10 33 0,-13-56 0,0-4 0,-1 1 0,0-1 0,1 1 0,-1-1 0,0 1 0,0-1 0,0 1 0,0-1 0,0 0 0,1 1 0,-1-1 0,0 1 0,0-1 0,0 1 0,0-1 0,0 1 0,0-1 0,0 1 0,-1-1 0,1 1 0,0-1 0,0 1 0,0-1 0,0 1 0,-1-1 0,1 0 0,0 1 0,0-1 0,-1 1 0,1-1 0,-1 1 0,1-1 0,-1 0 0,1 0 0,0 0 0,-1 1 0,1-1 0,-1 0 0,1 0 0,-1 0 0,1 0 0,-1 0 0,1 0 0,0 0 0,-1 0 0,1 0 0,-1 0 0,1 0 0,-1 0 0,1 0 0,-1-1 0,1 1 0,0 0 0,-1 0 0,1 0 0,-1-1 0,1 1 0,0 0 0,-1 0 0,1-1 0,0 1 0,-1 0 0,1-1 0,0 1 0,-1 0 0,1-1 0,0 1 0,0 0 0,-1-2 0,1 2 50,0-1-1,-1 1 1,1-1-1,0 1 1,0-1 0,-1 0-1,1 1 1,0-1-1,0 1 1,0-1-1,0 0 1,0 1 0,0-1-1,0 1 1,0-1-1,0 0 1,0 1 0,1-1-1,-1 0 1,3-7-2535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10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10448,'0'0'14223,"2"12"-13719,0 0-368,0-5-48,-1 1-1,0 0 1,0-1 0,-1 1 0,0 0-1,0-1 1,0 1 0,-4 12 0,-10 36 681,8-37-373,1 0 0,1 0 1,1 0-1,0 0 1,1 34-1,2-50-329,0-1-1,0 0 0,0 1 0,1-1 0,-1 1 0,1-1 0,0 0 0,0 1 0,-1-1 0,2 0 0,-1 0 0,0 0 0,0 0 0,1 0 0,-1 0 1,1 0-1,-1 0 0,1-1 0,0 1 0,0 0 0,-1-1 0,1 0 0,1 1 0,-1-1 0,0 0 0,0 0 0,0 0 0,0 0 0,1 0 0,-1-1 1,0 1-1,1-1 0,-1 0 0,1 1 0,-1-1 0,5-1 0,9 0 112,-1 0 1,0-2-1,0 0 1,26-8-1,-16 3-5,-6 3-173,32-15 1,-4 1-1,-46 19 59,1-1 0,-1 1 0,1-1 0,-1 0 0,1 0 0,-1 1 0,0-1 0,1 0 0,-1 0-1,0 0 1,0 0 0,2-2 0,1-10-5120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10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1 100 14872,'0'0'3263,"105"-19"-2687,-33 9 0,-1-2 32,-11 0 16,-7 4 176,-5-2 8,-8 2-24,-1 2 8,-3 2-120,-6-6 16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21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411 102 9848,'0'0'10266,"-10"-5"-9869,-3-2-78,0 0 0,1 0 0,0-1 0,-18-17 0,25 21-138,-1-1 0,1 1-1,-1 0 1,0 1 0,0-1 0,0 1-1,0 0 1,-1 1 0,1-1 0,-1 1 0,0 1-1,0-1 1,1 1 0,-1 0 0,-9 1 0,6 0-15,1 0 1,0 1 0,0 0 0,0 0 0,0 1 0,0 1-1,0-1 1,0 1 0,1 1 0,-1 0 0,-8 5 0,10-5-77,1 0 0,-1 0 0,1 1 0,0 0 0,0 1 0,0-1 0,1 1 0,-1 0 0,2 1 0,-1-1 0,1 1 0,0 0 0,0 0 0,1 0 0,-1 0 1,2 1-1,-1 0 0,1-1 0,0 1 0,1 0 0,0 0 0,0 0 0,1 0 0,0 0 0,0 0 0,1 0 0,0 0 0,0-1 0,1 1 0,2 8 0,0-4 25,-1 0-1,2-1 1,-1 0-1,9 15 1,-10-21-64,1 0 1,-1-1 0,1 1 0,-1-1-1,1 0 1,1 0 0,-1 0 0,0-1-1,1 1 1,0-1 0,7 4 0,-2-3 64,0 0 0,0-1 0,0 0 0,1 0 0,-1-1 0,1-1 0,0 1 0,0-2 0,-1 0 1,1 0-1,0-1 0,0 0 0,-1 0 0,20-7 0,-17 5-112,0-2 0,0 1 0,-1-2 0,1 0 0,-1 0 0,-1-1 0,1-1 0,-1 0 0,11-10 0,-2 0-6,-1-1 0,-1-1 0,25-37 0,-35 46 2,1 0 0,0 1 0,1 0 0,0 0 0,22-16 0,-27 22 0,1 1 0,-1-1 0,1 1 0,-1 0 0,1 1 0,0 0 0,0-1 0,0 2 0,1-1 0,-1 1 0,0 0 0,0 0 0,1 1 0,-1 0 0,10 1 0,-10 0 0,1 1 0,-1 0 0,1 1 0,-1 0 0,0 0 0,0 0 0,11 8 0,-3 0 0,23 22 0,-20-11 0,-17-21 0,1 0 0,0 0 0,-1 0 0,1 1 0,-1-1 0,0 0 0,1 0 0,-1 0 0,0 0 0,1 1 0,-1-1 0,0 0 0,0 0 0,0 0 0,0 1 0,0-1 0,-1 0 0,1 0 0,0 2 0,-1-3 0,1 0 0,-1 1 0,1-1 0,-1 0 0,1 0 0,-1 0 0,1 0 0,-1 1 0,1-1 0,-1 0 0,1 0 0,-1 0 0,1 0 0,-1 0 0,1 0 0,-1 0 0,1 0 0,-1-1 0,1 1 0,-1 0 0,1 0 0,-1 0 0,1 0 0,-1-1 0,0 1 0,-12-6 0,2-1 0,0 1 0,-1 1 0,1 0 0,-1 1 0,0 0 0,-1 1 0,-13-3 0,21 6 0,0-1 0,-1 1 0,1 0 0,0 0 0,-1 1 0,1 0 0,0 0 0,-1 0 0,1 0 0,0 1 0,0 0 0,0 0 0,0 0 0,0 0 0,1 1 0,-1 0 0,1 0 0,0 0 0,-7 7 0,7-6 0,0 1 0,0 0 0,0 0 0,1 0 0,-1 0 0,1 1 0,0-1 0,1 1 0,0 0 0,-1 0 0,2 0 0,-1 0 0,1 0 0,-1 7 0,2-8 0,0-1 0,0 1 0,0 0 0,1 0 0,0 0 0,-1-1 0,2 1 0,-1 0 0,1-1 0,-1 1 0,1-1 0,1 1 0,-1-1 0,1 0 0,-1 0 0,1 0 0,0 0 0,1-1 0,4 6 0,0-3 0,0 1 0,0-1 0,0-1 0,1 1 0,0-1 0,0-1 0,18 7 0,-23-10 0,0 0 0,0 0 0,0 0 0,0 0 0,0-1 0,0 0 0,0 0 0,0 0 0,0 0 0,0 0 0,0-1 0,1 0 0,-1 0 0,-1 0 0,1 0 0,0-1 0,0 1 0,0-1 0,-1 0 0,1 0 0,-1-1 0,5-2 0,0-3 0,0 0 0,-1 0 0,1 0 0,-2-1 0,1 0 0,-1-1 0,-1 1 0,7-16 0,-9 19 0,-1 1 0,0-1 0,-1 0 0,0 0 0,0 1 0,0-1 0,0 0 0,-1 0 0,0 0 0,0 0 0,-1 0 0,0 0 0,0 0 0,0 0 0,-1 0 0,0 1 0,-4-11 0,6 16 0,0 0 0,0 0 0,0 0 0,0-1 0,0 1 0,0 0 0,0 0 0,0-1 0,0 1 0,-1 0 0,1 0 0,0 0 0,0 0 0,0-1 0,0 1 0,0 0 0,-1 0 0,1 0 0,0 0 0,0 0 0,0-1 0,-1 1 0,1 0 0,0 0 0,0 0 0,0 0 0,-1 0 0,1 0 0,0 0 0,0 0 0,-1 0 0,1 0 0,0 0 0,0 0 0,0 0 0,-1 0 0,1 0 0,0 0 0,0 0 0,-1 0 0,1 0 0,0 0 0,0 0 0,0 0 0,-1 0 0,1 1 0,0-1 0,0 0 0,0 0 0,-1 0 0,1 1 0,-1 0 0,1-1 0,0 1 0,-1-1 0,1 1 0,0 0 0,0-1 0,-1 1 0,1 0 0,0 0 0,0-1 0,0 1 0,0 0 0,0-1 0,0 1 0,0 0 0,0 0 0,0 0 0,4 14 0,0 0 0,1-1 0,12 27 0,-14-35 0,1 0 0,-1 0 0,1 0 0,1-1 0,-1 1 0,1-1 0,0 0 0,0 0 0,0 0 0,10 6 0,-10-10 0,0 1 0,0-1 0,0-1 0,0 1 0,0-1 0,0 0 0,-1 0 0,1 0 0,0 0 0,0-1 0,0 0 0,0 0 0,0 0 0,-1-1 0,6-2 0,-2 0 0,-1 0 0,0 0 0,0 0 0,0-1 0,0 0 0,-1-1 0,6-6 0,36-47 0,-39 46 0,0 1 0,1 0 0,1 0 0,0 1 0,24-19 0,-31 27 0,1-1 0,0 1 0,0 0 0,0 0 0,1 1 0,-1-1 0,1 1 0,-1 1 0,1-1 0,0 1 0,0 0 0,0 0 0,5 0 0,-9 2 0,-1-1 0,0 1 0,0-1 0,0 1 0,0 0 0,0-1 0,0 1 0,0 0 0,0 0 0,0 0 0,-1 0 0,1 0 0,0 0 0,0 0 0,-1 0 0,1 0 0,-1 0 0,1 0 0,0 2 0,9 26 0,-9-24 0,0 0 0,0 0 0,0 0 0,-1 0 0,0 0 0,0 6 0,-1-7 0,1 1 0,0-1 0,1 1 0,-1-1 0,1 1 0,-1-1 0,1 0 0,1 1 0,2 6 0,23-33 0,1-1 0,0-1 0,0 2 0,44-27 0,-71 49 0,0 0 0,0-1 0,0 1 0,0 0 0,0 0 0,0 0 0,1 0 0,-1 0 0,0 0 0,0 0 0,0 0 0,0 0 0,0 1 0,0-1 0,0 0 0,0 1 0,0-1 0,0 1 0,0-1 0,0 1 0,-1-1 0,1 1 0,0 0 0,0-1 0,0 1 0,-1 0 0,1 0 0,0-1 0,-1 1 0,1 0 0,0 2 0,24 38 0,-16-24 0,10 16 0,-15-24 0,0-1 0,1 1 0,0-1 0,1-1 0,10 13 0,-12-17 0,-1 0 0,1-1 0,0 1 0,0-1 0,0 0 0,0 0 0,0 0 0,0-1 0,1 1 0,-1-1 0,1 0 0,-1 0 0,1-1 0,-1 1 0,1-1 0,-1 0 0,1 0 0,-1-1 0,1 1 0,-1-1 0,1 0 0,-1 0 0,0-1 0,1 1 0,-1-1 0,0 0 0,7-4 0,-4-1 956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23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8936,'0'0'10247,"3"12"-9528,2 7-419,-1 0 0,-1 1 0,0-1 0,-1 24 0,-3 93 1380,-3 117 2549,1-132 1219,4-146-5448,2-1 0,0 1 0,2 1 0,1-1 0,0 1 0,19-42 0,-22 59 0,1 1 0,-1 0 0,1 0 0,1 0 0,-1 1 0,1-1 0,9-8 0,43-28 0,-56 41 0,1 0 0,-1 0 0,1 0 0,0 0 0,-1 1 0,1-1 0,0 1 0,0-1 0,0 1 0,-1 0 0,1-1 0,0 1 0,0 0 0,0 0 0,0 0 0,-1 1 0,1-1 0,2 1 0,0 0 0,0 1 0,0-1 0,0 1 0,-1 0 0,1 0 0,0 0 0,5 5 0,-1 1 0,0-1 0,0 1 0,-1 1 0,0-1 0,9 16 0,-9-12 0,-1 0 0,0 0 0,-1 1 0,-1 0 0,0 0 0,-1 0 0,0 0 0,-1 0 0,0 1 0,-1 14 0,-1-21 0,0 0 0,0 0 0,-1 0 0,0 0 0,-1 0 0,1-1 0,-1 1 0,0 0 0,-1-1 0,0 0 0,0 1 0,0-1 0,-1 0 0,0-1 0,0 1 0,0-1 0,-1 1 0,0-1 0,0-1 0,0 1 0,-9 5 0,7-5 0,0 0 0,-1 0 0,0-1 0,-17 7 0,22-10 0,0 0 0,-1 0 0,1-1 0,0 1 0,0-1 0,0 0 0,0 0 0,-1 0 0,1 0 0,0-1 0,0 1 0,0-1 0,0 0 0,0 0 0,-5-2 0,-27-13 0,-62-39 0,69 32 0,29 23 0,-1 0 0,0-1 0,1 1 0,-1 0 0,1 0 0,-1-1 0,1 1 0,-1 0 0,0 0 0,1 0 0,-1 0 0,1 0 0,-1 0 0,1-1 0,-1 1 0,1 0 0,-1 0 0,1 1 0,-1-1 0,1 0 0,-1 0 0,0 0 0,1 0 0,-1 0 0,1 0 0,-1 1 0,1-1 0,-1 0 0,0 0 0,1 1 0,-1-1 0,1 0 0,-1 1 0,5 4 0,-1-1 0,0 1 0,1-1 0,0 0 0,0-1 0,0 1 0,0-1 0,9 4 0,-12-7 0,1 0 0,-1 0 0,0 0 0,0 0 0,0-1 0,1 1 0,-1-1 0,0 1 0,0-1 0,3-2 0,6 0 0,29-8 862,-19 6-5713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23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17687,'0'0'2194,"15"1"-1553,5 1-348,1-1-1,0-1 1,0-1-1,-1-1 1,1-1-1,28-7 1,-42 7-88,-1 1 0,0-1 0,0 0 1,0 0-1,0 0 0,0-1 0,6-5 0,-10 7-120,-1 1 1,1-1-1,-1 0 0,1 0 0,-1 1 1,0-1-1,0 0 0,0 0 0,0 0 1,-1 0-1,1 0 0,0 0 0,-1 0 0,1-1 1,-1 1-1,0 0 0,0 0 0,0 0 1,0 0-1,0 0 0,0-1 0,0 1 1,-1 0-1,1 0 0,-1 0 0,-1-3 1,0 0 14,0 0 1,-1 1-1,1-1 1,-1 1-1,0 0 1,-1 0-1,1 0 1,-1 0 0,1 0-1,-1 1 1,0-1-1,0 1 1,-1 0-1,1 0 1,-1 1 0,1 0-1,-1-1 1,0 1-1,0 1 1,0-1-1,0 1 1,-5-1-1,5 1-5,0 0 0,0 1 0,0-1 0,0 1 0,0 1 0,0-1 0,0 0 0,0 1 0,0 0 0,0 1 0,0-1 0,1 1 0,-1-1 0,0 1 0,1 1 0,0-1 0,-1 1 0,1 0 0,0 0 0,0 0 0,0 0-1,1 1 1,-5 5 0,6-6-62,0 0 0,0 0-1,0 0 1,0 1-1,1-1 1,-1 0-1,1 1 1,0 0-1,0-1 1,1 1 0,-1 0-1,1-1 1,-1 1-1,1 0 1,0-1-1,1 1 1,-1 0-1,1 0 1,-1-1 0,1 1-1,0-1 1,1 1-1,-1-1 1,0 1-1,1-1 1,0 0 0,0 1-1,4 4 1,1 0 38,-1 0 0,2 0 0,-1 0 0,1-1 0,0-1 0,0 1 0,1-1 0,0-1 0,9 5 0,0-2-71,-1-1 0,1-1 0,1 0 0,-1-2 0,26 4 0,0-4 0,51-1 0,-59-4 0,-26 0 0,0 1 0,0 0 0,0 0 0,0 1 0,0 0 0,0 1 0,-1 0 0,20 6 0,6 12-3936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2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0 233 8840,'0'0'10239,"10"-9"-9663,3-3-422,4-4 272,1 0-1,1 1 1,0 1 0,35-20 0,88-32 1595,-137 64-1918,-1-1-1,1 2 0,0-1 1,0 0-1,0 1 1,0 0-1,0 0 0,0 1 1,0-1-1,0 1 1,0 0-1,0 0 0,0 1 1,8 1-1,-13-2-76,1 0-1,-1 1 1,0-1-1,1 0 1,-1 0-1,1 1 1,-1-1-1,0 0 1,0 0-1,1 1 1,-1-1-1,0 0 1,1 1-1,-1-1 1,0 1-1,0-1 1,0 0 0,0 1-1,1-1 1,-1 0-1,0 1 1,0-1-1,0 1 1,0-1-1,0 1 1,0-1-1,0 0 1,0 1-1,0 0 1,-5 18 363,-14 16-37,-7 0 102,-1 0 0,-1-2 0,-3-2 0,-60 51 0,84-76-222,4-5-100,0 1 1,1 0-1,-1 0 0,1 0 0,0 0 1,0 0-1,-1 0 0,1 1 1,1-1-1,-1 1 0,0-1 0,1 1 1,-1 0-1,0 3 0,2-5-91,1 0 0,-1 0 0,1 0 0,0 0 0,-1 0 0,1 0-1,0 0 1,0 0 0,0 0 0,0 0 0,0-1 0,0 1 0,0 0-1,0-1 1,0 1 0,0 0 0,0-1 0,2 1 0,25 8 453,34 1-494,-34-6 0,0 1 0,0 1 0,0 1 0,31 13 0,-53-17 0,0 0 0,-1 1 0,0-1 0,0 1 0,0 1 0,0-1 0,-1 1 0,1-1 0,-1 1 0,0 0 0,-1 1 0,1-1 0,-1 1 0,0 0 0,0-1 0,-1 1 0,0 0 0,0 1 0,0-1 0,-1 0 0,0 1 0,1 11 0,-2-10 0,0 0 0,0 1 0,0-1 0,-1 0 0,0 0 0,0-1 0,-1 1 0,0 0 0,-1 0 0,0-1 0,0 1 0,0-1 0,-1 0 0,0 0 0,0 0 0,-1-1 0,-10 12 0,2-7 0,0 0 0,-1 0 0,0-2 0,-1 1 0,0-2 0,-23 10 0,29-14 0,0-1 0,1-1 0,-1 1 0,0-2 0,0 1 0,0-1 0,-1 0 0,1-1 0,0 0 0,0-1 0,0 0 0,0 0 0,-17-5 0,22 5 0,0-1 0,1 1 0,-1-1 0,1 0 0,-1 0 0,1 0 0,0-1 0,0 1 0,0-1 0,0 1 0,0-1 0,1 0 0,-1 0 0,1-1 0,0 1 0,0 0 0,0-1 0,0 1 0,1-1 0,-1 1 0,1-1 0,0 0 0,0 0 0,0 0 0,1 0 0,-1 1 0,1-1 0,0 0 0,0 0 0,0 0 0,1 0 0,0 0 0,-1 0 0,1 0 0,0 1 0,1-1 0,-1 0 0,1 1 0,-1-1 0,1 1 0,0-1 0,1 1 0,-1 0 0,0 0 0,1 0 0,0 0 0,0 0 0,4-3 0,23-13 0,1 1 0,0 2 0,1 1 0,42-14 0,-24 9 0,151-50 0,-185 65 0,0-1 0,0-1 0,-1 0 0,1-1 0,-2 0 0,1-1 0,-1-1 0,0-1 0,-1 0 0,21-22 0,-12 11 0,-14 14 0,0 1 0,-1-1 0,0 0 0,8-13 0,-13 18 0,-1 0 0,0 1 0,1-1 0,-1 0 0,-1 0 0,1 0 0,0 0 0,-1 0 0,1 0 0,-1 0 0,0 0 0,0 0 0,0 0 0,0 0 0,-1 0 0,1 0 0,-1 0 0,0 0 0,0 1 0,-1-5 0,-4-6 0,0-1 0,0 1 0,-14-19 0,18 29 0,0 0 0,-1 1 0,1-1 0,-1 0 0,1 1 0,-1-1 0,0 1 0,0 0 0,0 0 0,0 0 0,0 0 0,-1 0 0,1 1 0,-1 0 0,1 0 0,-1 0 0,1 0 0,-1 0 0,-7 0 0,9 1 0,-1 0 0,1 0 0,-1 0 0,1 1 0,-1-1 0,1 1 0,0 0 0,-1 0 0,1 0 0,0 0 0,-1 0 0,1 0 0,0 0 0,0 1 0,0-1 0,0 1 0,-2 2 0,1-1 0,1 0 0,0 0 0,-1 1 0,1-1 0,0 1 0,0 0 0,1 0 0,-1 0 0,-1 6 0,1 0 0,1-1 0,0 1 0,0 0 0,0 0 0,2-1 0,-1 1 0,4 19 0,0-17 0,-1 1 0,2-1 0,0-1 0,0 1 0,1-1 0,1 0 0,0 0 0,0 0 0,1-1 0,1-1 0,-1 1 0,17 13 0,-16-16 0,0 0 0,1 0 0,-1-1 0,1 0 0,1-1 0,-1 0 0,1-1 0,-1 0 0,1 0 0,1-1 0,-1-1 0,0 0 0,0 0 0,18-1 0,-20-2 0,0 0 0,0-1 0,0 0 0,0 0 0,0-1 0,0-1 0,0 1 0,-1-2 0,0 1 0,14-10 0,-8 4 0,0-1 0,0-1 0,-1-1 0,18-21 0,-23 25 0,-1-1 0,0 0 0,-1-1 0,0 0 0,6-15 0,-10 21 0,0-1 0,-1 1 0,1 0 0,-1-1 0,0 1 0,-1-1 0,1 1 0,-1-1 0,0 1 0,-1-1 0,1 1 0,-1-1 0,-3-10 0,-2 0 0,-1 0 0,0 0 0,-1 0 0,-1 1 0,-20-27 0,28 40 0,0 1 0,-1-1 0,1 1 0,0-1 0,1 1 0,-1-1 0,0 0 0,0 1 0,1-1 0,-1 0 0,1 0 0,-1 1 0,1-1 0,0 0 0,0 0 0,0 0 0,0 1 0,0-1 0,1-4 0,-1 5 0,1 0 0,0-1 0,-1 1 0,1 0 0,0 0 0,0 0 0,0-1 0,0 1 0,0 0 0,0 0 0,0 0 0,0 1 0,0-1 0,1 0 0,-1 0 0,0 1 0,1-1 0,-1 0 0,0 1 0,1-1 0,-1 1 0,1 0 0,-1 0 0,0-1 0,3 1 0,5 0 0,0 0 0,0 0 0,0 0 0,0 2 0,0-1 0,0 1 0,-1 0 0,1 1 0,-1-1 0,1 2 0,-1-1 0,0 1 0,0 1 0,-1 0 0,9 6 0,-11-7 0,0 0 0,-1 0 0,1 0 0,-1 0 0,0 1 0,-1-1 0,1 1 0,-1 0 0,0 0 0,0 1 0,-1-1 0,1 1 0,-1-1 0,0 1 0,-1 0 0,1 0 0,-1 0 0,0-1 0,-1 1 0,0 0 0,1 0 0,-2 0 0,0 10 0,-31 110 0,15-64 0,16-61 0,0 1 0,1-1 0,-1 1 0,1-1 0,-1 1 0,1 0 0,0-1 0,0 1 0,0-1 0,0 1 0,0 0 0,0-1 0,0 1 0,0 0 0,1-1 0,-1 1 0,1-1 0,-1 1 0,1-1 0,-1 1 0,1-1 0,2 3 0,-1-3 0,0 0 0,0 0 0,0 0 0,0-1 0,0 1 0,0-1 0,0 0 0,0 1 0,0-1 0,1 0 0,-1 0 0,0 0 0,0-1 0,0 1 0,0 0 0,0-1 0,4-1 0,16-4 0,0-1 0,-1 0 0,0-2 0,0-1 0,-1 0 0,20-15 0,111-88 0,-130 97 0,-17 12 0,-1 2 0,1-1 0,-1 0 0,1 0 0,-1 0 0,0 0 0,4-7 0,-29 49 0,12-23 0,-14 31 0,22-40 0,0 0 0,0 0 0,0-1 0,0 1 0,1 0 0,1 1 0,-1-1 0,1 12 0,1-12 0,0-1 0,0 1 0,1-1 0,-1 0 0,1 1 0,0-1 0,1 0 0,0 0 0,0 0 0,0-1 0,1 1 0,-1-1 0,1 0 0,1 0 0,7 8 0,-8-10 0,0 0 0,0 0 0,0-1 0,0 0 0,0 1 0,1-1 0,-1-1 0,1 1 0,-1-1 0,1 1 0,0-1 0,0-1 0,-1 1 0,1-1 0,0 1 0,0-2 0,0 1 0,-1 0 0,1-1 0,0 0 0,0 0 0,4-2 0,-3 1 0,0 0 0,0 0 0,0 0 0,0-1 0,-1 0 0,1 0 0,-1-1 0,0 1 0,0-1 0,0 0 0,-1-1 0,1 1 0,-1-1 0,0 0 0,0 0 0,-1 0 0,1 0 0,-1-1 0,-1 0 0,1 1 0,-1-1 0,3-9 0,0-3 0,0 1 0,3-34 0,-7 45 0,-1-1 0,0 1 0,-1 0 0,1 0 0,-1-1 0,0 1 0,-1 0 0,0 0 0,0 0 0,0 0 0,0 1 0,-4-7 0,-5-6 0,0 0 0,-1 0 0,-18-20 0,25 33 0,0 0 0,0 0 0,-1 0 0,0 1 0,0 0 0,0 0 0,0 1 0,0 0 0,-1 0 0,0 0 0,1 1 0,-1-1 0,-12-1 0,10 3 0,0 0 0,0 0 0,0 1 0,-13 1 0,19-1 0,0 1 0,0-1 0,0 1 0,0 0 0,0 0 0,1 0 0,-1 0 0,0 1 0,1-1 0,-1 1 0,0 0 0,1-1 0,0 1 0,-1 0 0,1 0 0,-3 5 0,4-6 0,1 0 0,0 0 0,0-1 0,0 1 0,0 0 0,0 0 0,0 0 0,0 0 0,0 0 0,0 0 0,0 0 0,0 0 0,0 0 0,1 0 0,-1 0 0,0-1 0,1 1 0,-1 0 0,1 0 0,-1 0 0,1 0 0,-1-1 0,1 1 0,-1 0 0,1-1 0,0 1 0,-1 0 0,1-1 0,1 2 0,23 17 0,-17-14 0,-1-2 0,0 1 0,1-1 0,0-1 0,0 1 0,0-1 0,0-1 0,0 1 0,0-1 0,0-1 0,0 1 0,11-2 0,13-2 0,56-12 0,-71 12 0,238-62 0,-225 57 0,56-9 0,-83 17 65,0-1 1,0 1-1,0-1 0,0 0 1,0 0-1,0 0 1,-1-1-1,1 1 0,0-1 1,-1 1-1,1-1 0,4-4 1,-6 4-598,1 0 1,0 0-1,-1 0 0,1 0 1,-1 0-1,1 0 1,-1-1-1,2-3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5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553 552 8336,'0'0'10721,"-11"-5"-10280,10 4-417,-20-9 442,1 1 0,-38-10-1,-5 0 849,33 10 97,-32-6-1,50 13-980,0 0 0,0 1 0,-1 0 0,-18 1 0,26 1-328,0 0-1,1 0 1,-1 0 0,1 0-1,-1 1 1,1-1 0,0 1 0,0 0-1,0 1 1,0-1 0,0 1-1,0 0 1,0 0 0,1 0-1,-5 5 1,-6 8 73,1 0 1,0 0-1,2 1 0,0 0 0,1 1 0,1 1 1,0-1-1,2 2 0,0-1 0,1 1 1,-6 36-1,8-16 90,-1-8 39,2 0-1,1 0 0,2 0 1,6 46-1,-5-70-301,1 0-1,0-1 0,0 1 1,1-1-1,0 0 0,0 0 1,0 0-1,1 0 0,1 0 1,-1-1-1,1 0 0,0 0 1,0 0-1,1-1 0,-1 1 1,1-1-1,0-1 0,1 1 1,-1-1-1,1 0 0,0 0 1,0-1-1,0 0 0,1 0 1,-1-1-1,1 0 0,-1 0 1,1-1-1,0 0 0,-1 0 1,14-1-1,-5-1-1,1-1 0,0-1 0,-1 0 0,0-1 0,0-1 0,0 0 0,0-2 0,-1 1 0,0-2 0,27-18 0,3 0 0,-33 20 0,1-2 0,-1 1 0,0-2 0,15-13 0,67-73 0,-92 93 0,-1 0 0,1 0 0,-1 0 0,0 0 0,0 0 0,0-1 0,0 1 0,-1 0 0,1-1 0,-1 1 0,1 0 0,-1-1 0,0 1 0,0-1 0,0 1 0,0 0 0,0-1 0,0 1 0,-1-1 0,1 1 0,-1 0 0,-2-5 0,0 8 0,-1 0 0,1 1 0,-1-1 0,1 1 0,-1 0 0,1 0 0,-4 3 0,-7 5 0,0 0 0,0 1 0,1 1 0,0 0 0,1 1 0,-12 17 0,19-24 0,1 1 0,0-1 0,0 1 0,0-1 0,1 1 0,0 0 0,0 0 0,1 1 0,0-1 0,0 1 0,1-1 0,0 1 0,0-1 0,1 1 0,-1-1 0,3 15 0,-1-19 0,0-1 0,0 1 0,0-1 0,0 1 0,0-1 0,0 0 0,1 1 0,-1-1 0,1 0 0,0 0 0,0 0 0,-1 0 0,1 0 0,0-1 0,1 1 0,-1-1 0,0 1 0,0-1 0,1 0 0,-1 0 0,1 0 0,-1 0 0,1 0 0,-1 0 0,1-1 0,0 1 0,-1-1 0,1 0 0,0 1 0,-1-1 0,1-1 0,3 1 0,-1 0 0,0-1 0,1 1 0,-1-1 0,0 0 0,0-1 0,1 1 0,-1-1 0,0 0 0,0 0 0,0-1 0,-1 1 0,1-1 0,-1 0 0,9-7 0,-10 6 0,0-1 0,1 1 0,-1-1 0,-1 0 0,1 0 0,-1 0 0,0 0 0,0 0 0,0 0 0,-1 0 0,0-1 0,0 1 0,0-1 0,-1 1 0,0-9 0,0 11 0,0-1 0,-1 0 0,1 0 0,-1 0 0,0 1 0,0-1 0,-1 0 0,1 1 0,-1-1 0,1 1 0,-1-1 0,0 1 0,-1 0 0,1 0 0,0 0 0,-1 0 0,0 0 0,0 1 0,1-1 0,-2 1 0,1 0 0,-4-3 0,-4 1 0,0-1 0,0 2 0,-1-1 0,1 2 0,-1-1 0,0 2 0,0 0 0,-16 0 0,28 0 0,5-2 0,10-3 0,-15 6 0,66-28 0,-32 13 0,70-20 0,-97 33 0,32-8 0,55-6 0,-84 15 0,1 0 0,-1 1 0,1 0 0,0 1 0,-1 0 0,1 0 0,-1 1 0,1 1 0,-1-1 0,16 8 0,-22-8 0,1 0 0,-1 1 0,1 0 0,-1-1 0,0 2 0,0-1 0,0 0 0,-1 1 0,1 0 0,-1-1 0,0 1 0,0 1 0,0-1 0,-1 0 0,1 1 0,-1-1 0,0 1 0,0 0 0,-1 0 0,0 0 0,1 0 0,-1 7 0,0-1 0,-2-1 0,1 1 0,-1-1 0,-1 1 0,0-1 0,0 0 0,-1 1 0,-1-1 0,-7 17 0,-33 64 0,37-86 0,7-5 0,0 0 0,0 0 0,0 0 0,0 0 0,0 0 0,0-1 0,-1 1 0,1 0 0,0 0 0,0 0 0,0 0 0,0 0 0,0 0 0,0-1 0,0 1 0,0 0 0,0 0 0,-1 0 0,1 0 0,0 0 0,0-1 0,0 1 0,0 0 0,0 0 0,0 0 0,0 0 0,0-1 0,0 1 0,0 0 0,0 0 0,0 0 0,1 0 0,-1-1 0,0 1 0,0 0 0,0 0 0,0 0 0,0 0 0,0 0 0,0-1 0,0 1 0,0 0 0,0 0 0,1 0 0,-1 0 0,0 0 0,0 0 0,0 0 0,0 0 0,0-1 0,0 1 0,1 0 0,-1 0 0,0 0 0,0 0 0,0 0 0,0 0 0,1 0 0,19-34 0,-7 9 0,1 2 0,-8 11 0,0 1 0,1 0 0,1 0 0,0 1 0,0 0 0,18-17 0,-6 12 0,-8 6 0,0 0 0,23-12 0,-31 19 0,-1 0 0,0 1 0,1-1 0,-1 1 0,1 0 0,-1 0 0,1 1 0,0-1 0,-1 1 0,1 0 0,0 0 0,-1 0 0,1 0 0,0 1 0,0-1 0,3 2 0,-1 1 0,-1 0 0,0 0 0,0 0 0,0 1 0,-1 0 0,1 0 0,-1 0 0,0 0 0,0 1 0,-1 0 0,1 0 0,3 7 0,5 17 0,-10-23 0,0 0 0,0 0 0,1 0 0,0 0 0,0-1 0,0 0 0,6 7 0,7 14 0,-14-22 0,0-1 0,0 1 0,1 0 0,-1-1 0,1 0 0,0 1 0,5 4 0,-7-7 0,0-1 0,0 1 0,0-1 0,1 1 0,-1-1 0,0 0 0,1 1 0,-1-1 0,0 0 0,1 0 0,-1 0 0,0 0 0,1 0 0,-1 0 0,0 0 0,1 0 0,-1-1 0,0 1 0,0 0 0,1-1 0,-1 1 0,0-1 0,0 1 0,0-1 0,1 0 0,-1 0 0,0 1 0,0-1 0,0 0 0,1-1 0,1-2 0,0 1 0,0-1 0,0 1 0,0-1 0,-1 0 0,1 0 0,-1 0 0,2-7 0,5-7 0,1 3 0,-1-1 0,-1 0 0,-1 0 0,0-1 0,-2 0 0,1 0 0,2-21 0,-7 26 0,-1 8 0,0-1 0,1 1 0,-1 0 0,1 0 0,0 0 0,0-1 0,0 1 0,1 0 0,3-7 0,-4 12 0,-1-1 0,1 0 0,0 1 0,-1-1 0,1 1 0,-1-1 0,1 1 0,0-1 0,-1 1 0,1-1 0,-1 1 0,1 0 0,-1-1 0,0 1 0,1 0 0,-1-1 0,0 1 0,1 0 0,-1 0 0,0-1 0,0 1 0,0 0 0,1 1 0,11 33 0,-9-26 0,42 102 0,-42-90 0,2 3 0,-5-23 0,0 0 0,0 0 0,1 0 0,-1 0 0,0 0 0,1-1 0,-1 1 0,0 0 0,1 0 0,-1-1 0,1 1 0,0 0 0,-1-1 0,1 1 0,-1 0 0,1-1 0,0 1 0,0-1 0,1 1 0,-1-1 0,-1 0 0,1 0 0,0 0 0,0 0 0,0 0 0,-1-1 0,1 1 0,0 0 0,0-1 0,-1 1 0,1-1 0,0 1 0,-1-1 0,1 1 0,0-1 0,-1 1 0,1-1 0,-1 1 0,1-1 0,-1 0 0,1 1 0,-1-1 0,1 0 0,-1 0 0,0 1 0,0-1 0,1-1 0,8-21 0,14-101 0,0-1 0,-14 100 0,10 42 0,6 18 0,-11-17 0,-1 1 0,28 26 0,-35-40 0,0 0 0,0 0 0,0-1 0,1 0 0,-1 0 0,1 0 0,0-1 0,0 0 0,1 0 0,-1-1 0,15 3 0,-14-4 0,-1 0 0,1-1 0,0 0 0,0-1 0,-1 1 0,1-1 0,0-1 0,-1 0 0,1 0 0,-1 0 0,0-1 0,0 0 0,0 0 0,0-1 0,0 0 0,-1 0 0,8-6 0,-10 6 0,0 0 0,0 1 0,0-2 0,0 1 0,-1 0 0,0-1 0,0 0 0,0 1 0,0-1 0,-1 0 0,0-1 0,0 1 0,0 0 0,0-1 0,-1 1 0,0-1 0,0 1 0,-1-1 0,0 1 0,1-1 0,-2 0 0,1 1 0,-1-1 0,-2-7 0,2 8 0,0-1 0,-1 1 0,0 0 0,0 1 0,0-1 0,-1 0 0,0 0 0,0 1 0,0 0 0,0-1 0,-1 1 0,1 1 0,-6-5 0,7 6 0,0 1 0,-1-1 0,1 1 0,0 0 0,-1 0 0,0 0 0,1 0 0,-1 0 0,0 0 0,1 1 0,-1 0 0,0-1 0,0 1 0,1 0 0,-1 0 0,0 0 0,0 1 0,1-1 0,-1 1 0,0-1 0,1 1 0,-1 0 0,1 0 0,-1 0 0,1 0 0,-1 1 0,-2 1 0,-1 1 0,0 0 0,0 1 0,1-1 0,-1 1 0,1 1 0,0-1 0,1 1 0,-1 0 0,1 0 0,0 0 0,1 0 0,-1 1 0,1-1 0,1 1 0,-1 0 0,1 0 0,0 0 0,1 0 0,-1 0 0,2 1 0,-1-1 0,1 11 0,0-7 0,1 1 0,1-1 0,0 1 0,0-1 0,1 1 0,0-1 0,1 0 0,0-1 0,1 1 0,1-1 0,-1 0 0,1 0 0,11 13 0,-15-21 0,0 0 0,0 0 0,1-1 0,-1 1 0,0-1 0,1 1 0,-1-1 0,0 0 0,1 0 0,0 0 0,-1 0 0,1 0 0,-1-1 0,1 1 0,0-1 0,0 0 0,-1 0 0,1 0 0,0 0 0,-1 0 0,1-1 0,0 1 0,-1-1 0,5-1 0,7-2 0,0-1 0,-1-1 0,18-9 0,-16 7 0,1-1 0,1 0 0,-1-1 0,-1-1 0,21-19 0,48-55 0,-72 71 0,6-3 0,0 1 0,1 0 0,34-20 0,-43 29 0,35-2 0,-35 7 0,-30 4 0,8-1 0,1 1 0,-1 1 0,0 0 0,-21 9 0,29-11 0,0 1 0,0 0 0,0 0 0,1 1 0,-1-1 0,0 1 0,1 0 0,-1 0 0,1 0 0,0 0 0,0 0 0,1 1 0,-1 0 0,0-1 0,1 1 0,-2 5 0,2-4 0,0 0 0,1 0 0,-1 0 0,2 0 0,-1 0 0,0 1 0,1-1 0,0 0 0,0 0 0,0 0 0,1 0 0,0 1 0,0-1 0,0 0 0,4 9 0,-2-9 0,0 0 0,0 0 0,0 0 0,1-1 0,0 1 0,0-1 0,0 0 0,0 0 0,0 0 0,1-1 0,0 0 0,-1 0 0,1 0 0,6 3 0,-2-3 0,0 0 0,0-1 0,0 1 0,0-2 0,0 1 0,0-1 0,0-1 0,0 0 0,1 0 0,-1 0 0,0-2 0,0 1 0,0-1 0,16-5 0,-5 0 0,1-1 0,-1-1 0,0 0 0,-1-2 0,20-14 0,-21 11 0,0-1 0,0-1 0,-2 0 0,0-1 0,-1-1 0,14-21 0,-10 9 0,0-1 0,-2 0 0,15-41 0,-17 25 0,-1-2 0,-3 0 0,7-61 0,-12 71 0,-1 4 0,-1 0 0,-1-63 0,-5 88 0,0 0 0,0 0 0,-1 1 0,0-1 0,0 1 0,-1 0 0,-9-15 0,13 24 0,0-1 0,0 1 0,0 0 0,0-1 0,0 1 0,0 0 0,-1-1 0,1 1 0,0 0 0,0-1 0,0 1 0,-1 0 0,1 0 0,0-1 0,0 1 0,0 0 0,-1 0 0,1 0 0,0-1 0,-1 1 0,1 0 0,0 0 0,0 0 0,-1 0 0,1-1 0,0 1 0,-1 0 0,1 0 0,0 0 0,-1 0 0,1 0 0,0 0 0,-1 0 0,1 0 0,-1 0 0,1 0 0,0 0 0,-1 0 0,1 0 0,0 0 0,0 1 0,-1-1 0,1 0 0,0 0 0,-1 0 0,1 0 0,0 1 0,-1-1 0,1 0 0,0 0 0,0 1 0,-1-1 0,1 0 0,0 0 0,0 1 0,0-1 0,0 0 0,-1 0 0,1 1 0,0-1 0,0 0 0,0 1 0,0-1 0,0 0 0,0 1 0,-8 29 0,7-23 0,-10 53 0,-4 100 0,11 63 0,4-158 0,-4 107 0,4-160 0,1-1 0,0 1 0,0-1 0,1 0 0,1 0 0,0 0 0,0 0 0,8 15 0,-11-25 0,1 0 0,-1 0 0,1 0 0,0 1 0,-1-1 0,1 0 0,0 0 0,0 0 0,0-1 0,0 1 0,0 0 0,0 0 0,0 0 0,0-1 0,0 1 0,0 0 0,0-1 0,0 1 0,0-1 0,1 0 0,-1 1 0,0-1 0,0 0 0,1 0 0,-1 1 0,0-1 0,1 0 0,-1 0 0,0-1 0,2 1 0,1-1 0,-1 0 0,0 0 0,1 0 0,-1 0 0,0-1 0,0 1 0,0-1 0,0 0 0,0 0 0,3-3 0,11-11 0,-2 0 0,0-1 0,-1 0 0,-1-2 0,12-21 0,47-103 0,-70 139 0,-1 1 0,0 0 0,0-1 0,0 1 0,-1-1 0,1-5 0,-1 9 0,0 0 0,0 0 0,0 0 0,0 0 0,0 0 0,0 0 0,0 0 0,0 0 0,-1 0 0,1 0 0,0 0 0,0 0 0,0 0 0,0 0 0,0 0 0,0 0 0,0 0 0,0 0 0,0 0 0,0 0 0,0 0 0,0 0 0,0 0 0,-1 0 0,1 0 0,0 0 0,0 0 0,0 0 0,0 0 0,0 0 0,0 0 0,0 0 0,0 0 0,0 0 0,0 0 0,0-1 0,0 1 0,0 0 0,0 0 0,0 0 0,0 0 0,0 0 0,0 0 0,0 0 0,0 0 0,0 0 0,0 0 0,0 0 0,0 0 0,0 0 0,0-1 0,0 1 0,0 0 0,0 0 0,0 0 0,0 0 0,-8 18 0,-1 14 0,0 1 0,-5 47 0,12-67 0,1 0 0,0 0 0,1 0 0,1 0 0,0 0 0,1 0 0,0 0 0,1-1 0,8 22 0,-11-33 0,1 1 0,-1 0 0,1-1 0,0 1 0,0-1 0,-1 1 0,1-1 0,0 0 0,0 1 0,1-1 0,-1 0 0,0 1 0,0-1 0,1 0 0,-1 0 0,0 0 0,1 0 0,-1-1 0,1 1 0,-1 0 0,1 0 0,3 0 0,-3-1 0,0 0 0,1-1 0,-1 1 0,0-1 0,1 1 0,-1-1 0,0 0 0,1 0 0,-1 0 0,0 0 0,0 0 0,0 0 0,0-1 0,0 1 0,0-1 0,1-1 0,7-7 0,0 1 0,-2-1 0,1-1 0,-1 0 0,-1 0 0,9-16 0,31-76 0,-29 49 0,-13 37 0,0 1 0,10-20 0,-15 30 0,2 62 0,0-26 0,-3 34 0,-2-37 0,1 1 0,2-1 0,1 1 0,1-1 0,6 28 0,-1-38 0,-7-17 0,1 0 0,-1 1 0,0-1 0,1 0 0,-1 0 0,1 1 0,-1-1 0,0 0 0,1 0 0,-1 0 0,1 0 0,-1 1 0,0-1 0,1 0 0,-1 0 0,1 0 0,-1 0 0,0 0 0,1 0 0,-1 0 0,1 0 0,-1 0 0,1-1 0,1 0 0,0 0 0,0 0 0,0 0 0,0 0 0,-1-1 0,1 1 0,0-1 0,-1 1 0,0-1 0,1 0 0,-1 0 0,2-3 0,6-12 0,0 0 0,-2-1 0,0 0 0,-1 0 0,4-21 0,-4 16 0,0 0 0,18-38 0,-22 56 0,1 0 0,0 0 0,0 1 0,1-1 0,-1 1 0,1-1 0,0 1 0,7-6 0,-10 10 0,0 0 0,0 0 0,1 0 0,-1 0 0,0 0 0,0 0 0,0 0 0,0 0 0,0 0 0,0 1 0,0-1 0,1 0 0,-1 1 0,0-1 0,0 1 0,0-1 0,0 1 0,0 0 0,-1-1 0,1 1 0,0 0 0,0 0 0,0-1 0,0 1 0,-1 0 0,2 1 0,19 27 0,-11-15 0,1 0 0,0 0 0,0-2 0,2 1 0,14 11 0,-4-3 0,-19-17 0,1 0 0,-1-1 0,1 0 0,-1 1 0,1-2 0,0 1 0,0 0 0,1-1 0,-1 0 0,11 3 0,-13-5 0,1 1 0,-1-1 0,1 0 0,-1 0 0,1 0 0,-1-1 0,0 1 0,1-1 0,-1 1 0,1-1 0,-1 0 0,0-1 0,0 1 0,0-1 0,0 1 0,0-1 0,0 0 0,5-4 0,0-1 0,0 0 0,0-1 0,0 0 0,-1 0 0,0-1 0,-1 0 0,0 0 0,0 0 0,-1-1 0,-1 0 0,1 0 0,-1 0 0,-1-1 0,0 1 0,-1-1 0,3-20 0,-4 26 0,-1-1 0,0 1 0,0-1 0,0 1 0,0-1 0,-2-5 0,2 10 0,-1 1 0,1-1 0,0 0 0,-1 0 0,1 0 0,-1 0 0,1 1 0,-1-1 0,1 0 0,-1 0 0,0 1 0,1-1 0,-1 0 0,0 1 0,1-1 0,-1 1 0,0-1 0,0 1 0,0-1 0,1 1 0,-1 0 0,0-1 0,0 1 0,0 0 0,0 0 0,0-1 0,0 1 0,0 0 0,0 0 0,0 0 0,1 0 0,-1 0 0,0 0 0,0 1 0,0-1 0,0 0 0,0 0 0,0 1 0,0-1 0,1 0 0,-1 1 0,0-1 0,-1 2 0,-3 0 0,-1 1 0,1 0 0,0 1 0,0-1 0,1 1 0,-1 0 0,1 0 0,0 1 0,0-1 0,0 1 0,1 0 0,-1 0 0,1 0 0,1 0 0,-1 1 0,1-1 0,-1 1 0,-1 9 0,0-1 0,1 1 0,0 0 0,1 0 0,1 0 0,0 0 0,2 19 0,0-28 0,1 1 0,-1 0 0,1-1 0,0 1 0,1-1 0,0 0 0,0 0 0,0 0 0,0 0 0,1 0 0,0-1 0,0 0 0,1 0 0,0 0 0,-1 0 0,2 0 0,-1-1 0,9 6 0,-8-7 0,0 1 0,-1-1 0,1 0 0,0 0 0,0-1 0,1 1 0,-1-1 0,1-1 0,-1 1 0,1-1 0,-1 0 0,1-1 0,0 0 0,-1 0 0,1 0 0,-1-1 0,1 0 0,12-3 0,-18 3 33,1 1 0,-1-1-1,0 1 1,0-1 0,1 0 0,-1 1 0,0-1-1,0 0 1,0 0 0,0 0 0,0 0-1,0 0 1,0 0 0,0-1 0,0 1 0,0 0-1,-1 0 1,1 0 0,-1-1 0,1 1 0,-1-1-1,1 1 1,-1 0 0,0-1 0,1 1-1,-1-1 1,0 1 0,0 0 0,0-4 0,-1 2-480,1 0-1,-1 0 1,1 0 0,-1 0 0,0 0 0,0 0 0,0 0 0,-1 0 0,1 1 0,-4-6-1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5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16384,'0'0'3095,"66"-23"-2831,-42 17 16,0 0-88,-3 2 0,-5 8-48,-8 0 8,-2-2-88,0 2 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5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15576,'0'0'1911,"118"-28"-1015,-25 19-64,10 5 0,2 4-40,0-2 8,-11-4 0,-9 2 8,-11 4-104,1 0-8,-8-4-240,-9 2 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27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35 6424,'0'0'8641,"-12"-8"-7982,5 4-545,4 1-63,0 1 0,0 0 0,0 0-1,-1 0 1,1 0 0,-1 0 0,1 1 0,-1-1-1,0 1 1,0 0 0,1 0 0,-1 1-1,0-1 1,0 1 0,0 0 0,0 0 0,0 0-1,1 0 1,-1 1 0,0-1 0,0 1-1,-6 3 1,-5 3 192,0 2-1,1 0 1,0 1-1,1 0 1,0 1-1,1 0 0,0 1 1,1 0-1,0 1 1,1 1-1,1-1 1,0 1-1,-9 20 1,14-27-94,1 1 1,0 0 0,0 0 0,1 0-1,0 0 1,0 0 0,1 0-1,0 1 1,0-1 0,1 12-1,1-16-85,-1-1-1,0 1 0,1 0 0,-1-1 0,1 1 0,0-1 0,1 1 0,-1-1 0,0 0 0,1 1 0,0-1 0,0 0 0,0 0 0,0 0 1,0 0-1,1-1 0,-1 1 0,1 0 0,0-1 0,-1 0 0,1 0 0,0 0 0,0 0 0,1 0 0,5 2 0,-1-2 16,0 0-1,0 0 1,0-1-1,0 0 1,0 0-1,1-1 1,-1 0-1,0-1 1,0 0-1,0 0 1,0 0-1,0-1 1,0-1-1,0 1 1,-1-1-1,1 0 1,-1-1-1,0 0 1,13-9-1,-12 7-10,0 0 0,-1-1 1,1 1-1,-2-1 0,1-1 0,-1 0 0,0 1 1,-1-2-1,1 1 0,-2-1 0,1 0 0,-1 0 1,-1 0-1,1 0 0,-2-1 0,3-12 1,-4 19 17,-1-1 0,0 0 0,0 1 0,0-1 0,0 0 0,-1 1 0,1-1 0,-1 1 0,0-1 0,-2-4 0,14 35 556,9 18-496,-12-32-94,0-1 0,1 0 0,1 0 1,0-1-1,0 0 0,1 0 0,0-2 0,1 1 0,0-1 0,1-1 0,24 12 0,-29-17 10,0 0-1,0-1 1,0-1-1,0 1 0,0-1 1,0-1-1,0 1 1,1-1-1,-1-1 0,0 0 1,14-3-1,-8 1-758,0 0-1,-1-1 1,0-1-1,1-1 1,18-10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5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292 686 10248,'0'0'6386,"-10"1"-5667,-5 2-499,1 0 0,-1 1 0,1 0 0,0 1 1,0 1-1,0 0 0,1 1 0,-22 15 0,4 6 546,1 1 0,-26 34 1,55-61-713,-1 0 0,0 0-1,1 0 1,-1 0 0,1 0 0,0 0 0,0 1 0,0-1 0,0 1 0,0-1 0,1 0 0,-1 1 0,0-1 0,1 1 0,0-1 0,0 1 0,0 0 0,0-1 0,0 1-1,0-1 1,1 1 0,-1-1 0,1 1 0,0-1 0,0 0 0,0 1 0,0-1 0,0 0 0,0 1 0,0-1 0,1 0 0,-1 0 0,1 0 0,0 0 0,2 2-1,3 2 94,-1 0 0,1-1 0,0 0 0,0-1 0,1 1 0,-1-1 0,1-1-1,0 1 1,13 3 0,-15-6-54,-1-1 0,1 1 0,0-1 0,0 0 0,0 0 0,0-1 0,-1 0 0,1 0 1,0 0-1,-1-1 0,1 0 0,-1 0 0,1 0 0,-1 0 0,0-1 0,0 0 0,9-7 0,-2 1 74,0-1 0,-1 0 0,1-1 0,-2 0 0,15-20 0,-9 8-15,-1 0-1,-1-1 1,-2-1-1,0 0 1,-1 0-1,-2-1 1,0-1-1,-2 1 1,-1-1-1,-1-1 1,-2 1-1,0-1 1,-2 1-1,-1-1 1,-5-40-1,-19-42 136,12 61-143,7 26-4,-2 1-1,-1 0 1,-14-27 0,22 48-132,0 1 1,0-1 0,0 1 0,-1-1-1,1 1 1,0 0 0,0-1 0,-1 1-1,1-1 1,0 1 0,-1-1 0,1 1-1,-1 0 1,1-1 0,-1 1 0,1 0-1,0 0 1,-1-1 0,1 1-1,-1 0 1,1 0 0,-1-1 0,1 1-1,-1 0 1,1 0 0,-1 0 0,0 0-1,1 0 1,-1 0 0,1 0 0,-1 0-1,1 0 1,-1 0 0,1 0 0,-1 0-1,1 0 1,-1 1 0,1-1-1,-1 0 1,1 0 0,-1 1 0,1-1-1,-1 0 1,1 0 0,0 1 0,-1-1-1,1 1 1,-1-1 0,1 0 0,0 1-1,-1-1 1,1 1 0,0-1 0,0 1-1,-1-1 1,1 1 0,-16 28 153,7-1-52,2-1 1,1 1 0,-4 54 0,6 86 390,4-135-480,1 24-21,2 0 0,14 80 0,-16-132 0,1 1 0,0-1 0,-1 1 0,2-1 0,-1 0 0,0 0 0,1 0 0,0 0 0,1-1 0,-1 1 0,1-1 0,-1 1 0,1-1 0,0-1 0,1 1 0,-1 0 0,1-1 0,0 0 0,-1 0 0,1-1 0,1 1 0,7 2 0,-6-3 0,-1 0 0,1-1 0,0 1 0,0-2 0,0 1 0,0-1 0,0 0 0,0 0 0,-1-1 0,1 0 0,0 0 0,0 0 0,0-1 0,-1 0 0,1-1 0,-1 1 0,0-1 0,7-5 0,-7 5 0,8-5 0,0-1 0,-1 0 0,0-1 0,0-1 0,-1 1 0,15-19 0,-25 24 0,1 0 0,-1-1 0,0 0 0,0 0 0,-1 0 0,0 1 0,0-1 0,0 0 0,-1-1 0,0 1 0,0 0 0,0 0 0,-1 0 0,-1-6 0,1 11 0,1-1 0,-1 0 0,1 1 0,-1-1 0,0 1 0,0-1 0,1 1 0,-1-1 0,0 1 0,-1-1 0,1 1 0,0 0 0,0-1 0,-1 1 0,1 0 0,0 0 0,-1 0 0,1 0 0,-1 0 0,1 1 0,-1-1 0,0 0 0,1 1 0,-1-1 0,0 1 0,1 0 0,-1-1 0,0 1 0,0 0 0,1 0 0,-1 0 0,0 0 0,0 0 0,1 1 0,-1-1 0,0 0 0,0 1 0,1-1 0,-1 1 0,1 0 0,-1-1 0,0 1 0,1 0 0,0 0 0,-1 0 0,1 0 0,-1 1 0,-1 1 0,-1 2 0,0 0 0,1 0 0,-1 1 0,1-1 0,0 1 0,0 0 0,1 0 0,0 0 0,0 0 0,0 0 0,1 1 0,0-1 0,0 0 0,0 1 0,1-1 0,0 1 0,1-1 0,-1 1 0,1-1 0,0 0 0,1 1 0,-1-1 0,1 0 0,1 0 0,-1 0 0,1 0 0,6 10 0,-5-9 0,0 0 0,1 0 0,0-1 0,0 1 0,1-1 0,-1 0 0,1 0 0,1-1 0,-1 0 0,1 0 0,0 0 0,0-1 0,0 0 0,1 0 0,-1-1 0,1 0 0,0-1 0,0 1 0,0-1 0,0-1 0,12 1 0,-6-2 0,-1-1 0,0-1 0,0 0 0,0-1 0,-1 0 0,1-1 0,-1-1 0,1 0 0,-1 0 0,-1-2 0,1 1 0,-1-1 0,18-16 0,-23 19 0,0-1 0,-1 0 0,0-1 0,0 1 0,-1-1 0,1 0 0,-1 0 0,-1 0 0,1-1 0,-1 1 0,0-1 0,0 0 0,-1 0 0,0 0 0,0 0 0,-1 0 0,0 0 0,0-1 0,-1 1 0,0 0 0,0-1 0,-1 1 0,1 0 0,-2-1 0,1 1 0,-3-8 0,3 12 0,-1 0 0,1 0 0,-1 0 0,1 0 0,-1 0 0,0 0 0,0 1 0,0-1 0,-1 1 0,-2-3 0,-8-9 0,1-4 0,12 18 0,-1 0 0,1 0 0,0 0 0,0 0 0,0 0 0,-1 0 0,1 0 0,0-1 0,0 1 0,-1 0 0,1 0 0,0 0 0,0 0 0,0-1 0,0 1 0,-1 0 0,1 0 0,0-1 0,0 1 0,0 0 0,0 0 0,0 0 0,0-1 0,0 1 0,-1 0 0,1 0 0,0-1 0,0 1 0,0 0 0,0 0 0,0-1 0,0 1 0,0 0 0,0-1 0,0 1 0,1 0 0,-1 0 0,0-1 0,0 1 0,0 0 0,0 0 0,0 0 0,0-1 0,0 1 0,1 0 0,-1 0 0,0 0 0,0-1 0,0 1 0,0 0 0,1 0 0,-1 0 0,0 0 0,0-1 0,1 1 0,-1 0 0,0 0 0,0 0 0,1 0 0,13-1 0,-13 1 0,7-2 0,1 1 0,0 0 0,0 1 0,0 0 0,-1 1 0,1 0 0,0 0 0,-1 1 0,1 0 0,-1 0 0,1 1 0,-1 0 0,9 4 0,-11-3 0,1 0 0,-1 0 0,1 0 0,-1 0 0,0 1 0,-1 0 0,1 1 0,-1-1 0,0 1 0,-1 0 0,1 0 0,-1 1 0,0-1 0,-1 1 0,5 12 0,7 45 0,-3-9 0,-11-53 0,-1 0 0,0-1 0,1 1 0,0-1 0,-1 1 0,1-1 0,0 1 0,0-1 0,0 1 0,0-1 0,0 1 0,0-1 0,0 0 0,0 0 0,0 0 0,1 0 0,-1 0 0,0 0 0,1 0 0,-1 0 0,1 0 0,-1 0 0,1-1 0,-1 1 0,1-1 0,2 1 0,-1-1 0,1 0 0,-1 0 0,0-1 0,1 1 0,-1-1 0,0 0 0,0 0 0,1 0 0,-1 0 0,0-1 0,0 1 0,0-1 0,3-2 0,4-3 0,1-1 0,-1 0 0,-1-1 0,0 0 0,14-17 0,36-58 0,-47 66 0,-7 8 0,5-4 0,-5 15 0,-1 10 0,6 52 0,-8-49 0,0 0 0,0 1 0,1-1 0,6 14 0,-6-19 0,1-1 0,1 1 0,-1-1 0,8 10 0,-10-17 0,-1 1 0,0 0 0,0 0 0,1-1 0,-1 1 0,1-1 0,-1 0 0,1 1 0,-1-1 0,1 0 0,0 0 0,0 0 0,0 0 0,-1 0 0,1 0 0,0-1 0,0 1 0,0-1 0,0 1 0,0-1 0,1 0 0,-1 0 0,0 1 0,0-2 0,2 1 0,3-2 0,0 0 0,0-1 0,0 0 0,0 0 0,0 0 0,-1-1 0,0 0 0,1-1 0,-1 1 0,-1-1 0,1 0 0,7-10 0,-5 5 0,-1-1 0,0 0 0,-1 0 0,-1-1 0,1 0 0,5-20 0,21-98 0,-26 117 0,5 65 0,-7-33 0,1 0 0,0 0 0,13 26 0,-16-39 0,1 0 0,0-1 0,0 0 0,0 1 0,1-1 0,0 0 0,0-1 0,0 1 0,0-1 0,1 0 0,-1 0 0,1 0 0,0 0 0,0-1 0,9 5 0,-12-8 0,0 1 0,0-1 0,0 1 0,1-1 0,-1 0 0,0 0 0,0 0 0,0 0 0,0 0 0,0 0 0,0 0 0,0-1 0,0 1 0,0-1 0,0 1 0,0-1 0,0 0 0,0 0 0,-1 0 0,1 0 0,0 0 0,-1 0 0,1-1 0,0 1 0,-1 0 0,1-1 0,1-3 0,4-3 0,-1-1 0,-1 0 0,1-1 0,4-12 0,-2 6 0,-2 3 0,0 0 0,-1-1 0,0 0 0,-1 0 0,-1 0 0,0 0 0,-1 0 0,0-1 0,-1 1 0,-1-1 0,-3-27 0,-1 24 0,4 17 0,0 1 0,0 0 0,0-1 0,0 1 0,0 0 0,0-1 0,0 1 0,0 0 0,0-1 0,0 1 0,0-1 0,0 1 0,0 0 0,0-1 0,0 1 0,0 0 0,1-1 0,-1 1 0,0 0 0,0-1 0,0 1 0,0 0 0,1 0 0,-1-1 0,0 1 0,0 0 0,1 0 0,-1-1 0,0 1 0,0 0 0,1 0 0,-1 0 0,0-1 0,1 1 0,-1 0 0,0 0 0,1 0 0,-1 0 0,0 0 0,1 0 0,-1 0 0,0 0 0,1-1 0,-1 1 0,0 1 0,1-1 0,-1 0 0,0 0 0,1 0 0,-1 0 0,0 0 0,1 0 0,-1 0 0,0 0 0,1 0 0,-1 1 0,1-1 0,-1 0 0,318 46 0,-302-43 0,-16-3 0,0 0 0,1 0 0,-1 1 0,0-1 0,0 0 0,0 0 0,0 0 0,0 0 0,1 0 0,-1 1 0,0-1 0,0 0 0,0 0 0,0 0 0,0 0 0,0 1 0,0-1 0,0 0 0,0 0 0,0 0 0,0 1 0,1-1 0,-1 0 0,0 0 0,0 0 0,0 1 0,-1-1 0,1 0 0,0 0 0,0 0 0,0 1 0,0-1 0,0 0 0,0 0 0,0 0 0,0 1 0,-20 17 0,10-11 0,0 1 0,-11 7 0,1 2 0,0 0 0,1 1 0,0 1 0,2 1 0,-24 34 0,40-52 0,0-1 0,0 1 0,0-1 0,1 1 0,-1 0 0,0-1 0,1 1 0,-1 0 0,1-1 0,0 1 0,-1 0 0,1 0 0,0 0 0,0-1 0,0 1 0,0 0 0,1 0 0,-1 0 0,0-1 0,1 1 0,-1 0 0,1-1 0,0 1 0,0 0 0,-1-1 0,1 1 0,2 2 0,-1-2 0,0-1 0,-1 1 0,1-1 0,0 1 0,0-1 0,0 0 0,0 0 0,0 0 0,0 0 0,0 0 0,0-1 0,0 1 0,0 0 0,0-1 0,1 0 0,-1 1 0,0-1 0,0 0 0,1 0 0,-1 0 0,3-1 0,2 0 0,-1-1 0,0 1 0,0-1 0,0-1 0,-1 1 0,1-1 0,0 0 0,-1 0 0,0 0 0,0-1 0,6-4 0,1-4 0,-1 0 0,18-24 0,14-16 0,-31 36 0,-1 3 0,-10 13 0,0 1 0,-1-1 0,1 0 0,-1 1 0,1-1 0,-1 0 0,1 1 0,-1-1 0,1 1 0,-1-1 0,1 1 0,-1-1 0,1 1 0,-1-1 0,0 1 0,1-1 0,-1 1 0,0 0 0,0-1 0,1 1 0,-1-1 0,0 1 0,0 0 0,0-1 0,0 1 0,0 0 0,0-1 0,0 2 0,7 43 0,-5-31 0,0-1 0,5 17 0,-6-25 0,1 0 0,0 0 0,0 0 0,0-1 0,1 1 0,-1-1 0,1 0 0,0 1 0,1-1 0,3 4 0,-5-6 0,1-1 0,-1 1 0,0-1 0,0 1 0,0-1 0,1 0 0,-1 0 0,1 0 0,-1-1 0,1 1 0,-1 0 0,1-1 0,-1 0 0,1 0 0,0 1 0,-1-1 0,1-1 0,-1 1 0,1 0 0,0-1 0,-1 1 0,5-3 0,2 0 0,0-1 0,0-1 0,0 1 0,-1-2 0,0 1 0,0-1 0,0 0 0,-1-1 0,0 1 0,0-1 0,-1-1 0,0 1 0,0-1 0,7-13 0,5-12 0,-2 0 0,18-52 0,-15 29 0,-1-1 0,-3 0 0,-3-1 0,9-119 0,-19 144 0,0 14 0,-1 1 0,0 0 0,-2-1 0,0 1 0,-1 0 0,-7-32 0,9 49 0,-1 1 0,1-1 0,0 1 0,0-1 0,0 1 0,0 0 0,-1-1 0,1 1 0,0-1 0,0 1 0,-1 0 0,1-1 0,0 1 0,-1 0 0,1-1 0,0 1 0,-1 0 0,1 0 0,0-1 0,-1 1 0,1 0 0,-1 0 0,1 0 0,0-1 0,-1 1 0,1 0 0,-1 0 0,1 0 0,-1 0 0,1 0 0,-1 0 0,1 0 0,0 0 0,-1 0 0,1 0 0,-1 0 0,1 0 0,-1 0 0,1 1 0,-1-1 0,1 0 0,-1 0 0,-12 11 0,2 10 0,0 1 0,2 0 0,1 0 0,1 1 0,-6 30 0,1 16 0,4 1 0,0 120 0,10-151 0,2-1 0,1 1 0,13 46 0,-13-62 0,-5-17 0,2 1 0,-1 0 0,1-1 0,0 0 0,1 1 0,5 11 0,-7-17 0,0 0 0,-1 0 0,1 0 0,0 0 0,0 0 0,0 0 0,0-1 0,0 1 0,1 0 0,-1 0 0,0-1 0,0 1 0,0-1 0,1 1 0,-1-1 0,2 1 0,-1-1 0,1 0 0,-1 0 0,0 0 0,1 0 0,-1-1 0,0 1 0,1 0 0,-1-1 0,0 0 0,0 0 0,0 0 0,4-1 0,-3-1 0,1 1 0,-1-1 0,1 1 0,-1-1 0,0 0 0,0-1 0,-1 1 0,1 0 0,2-5 0,19-35 0,51-111 0,-75 154 0,12-22 0,-12 22 0,0 0 0,0 0 0,0 0 0,1 0 0,-1 0 0,0-1 0,0 1 0,0 0 0,0 0 0,0 0 0,0 0 0,0 0 0,0 0 0,1 0 0,-1 0 0,0 0 0,0 0 0,0 0 0,0 0 0,0 0 0,0 0 0,0 0 0,0 0 0,1 0 0,-1 0 0,0 0 0,0 0 0,0 0 0,0 1 0,0-1 0,0 0 0,0 0 0,0 0 0,0 0 0,0 0 0,1 0 0,-1 0 0,0 0 0,0 0 0,0 0 0,0 0 0,0 0 0,0 1 0,0-1 0,0 0 0,0 0 0,0 0 0,0 0 0,0 0 0,0 0 0,0 1 0,2 14 0,-3 67 0,-1-58 0,1 1 0,3 28 0,-1-48 0,6 40 0,-6-42 0,-1 0 0,1 0 0,0 0 0,0 0 0,1 0 0,-1 0 0,0 0 0,1 0 0,0-1 0,0 1 0,3 3 0,-4-5 0,0-1 0,0 1 0,0-1 0,0 1 0,0-1 0,0 0 0,0 0 0,1 0 0,-1 0 0,0 0 0,0 0 0,0 0 0,0 0 0,0 0 0,0 0 0,1 0 0,-1-1 0,0 1 0,0 0 0,0-1 0,0 1 0,0-1 0,0 1 0,1-2 0,24-17 0,-19 11 0,-1 1 0,0-1 0,0-1 0,-1 1 0,5-11 0,10-15 0,-16 28 0,0 0 0,0 1 0,0-1 0,0 0 0,-1-1 0,0 1 0,0-1 0,-1 1 0,0-1 0,2-7 0,-4 14 0,0-1 0,0 1 0,0 0 0,0 0 0,0 0 0,0 0 0,0 0 0,0 0 0,0 0 0,0 0 0,0-1 0,-1 1 0,1 0 0,0 0 0,0 0 0,0 0 0,0 0 0,0 0 0,1 0 0,-1-1 0,0 1 0,0 0 0,0 0 0,0 0 0,0 0 0,0 0 0,0 0 0,0 0 0,0-1 0,0 1 0,0 0 0,0 0 0,0 0 0,0 0 0,0 0 0,0 0 0,1 0 0,-1 0 0,0 0 0,0 0 0,0 0 0,0 0 0,0 0 0,0-1 0,0 1 0,0 0 0,1 0 0,-1 0 0,0 0 0,0 0 0,0 0 0,0 0 0,0 0 0,0 0 0,0 0 0,1 0 0,-1 0 0,0 0 0,0 1 0,0-1 0,0 0 0,0 0 0,0 0 0,0 0 0,1 0 0,-1 0 0,1 10 0,-3 3 0,0 1 0,0-1 0,1 1 0,0-1 0,3 22 0,-1-19 0,-1 1 0,0-1 0,-3 20 0,3-22 0,8-11 0,-7-3 0,1-1 0,-1 1 0,1-1 0,0 0 0,-1 0 0,1 0 0,-1 0 0,0 0 0,1 0 0,-1 0 0,0 0 0,2-2 0,13-18 0,-1-1 0,-2 0 0,0-1 0,-1 0 0,11-29 0,-21 45 0,1 1 0,1 0 0,-1 0 0,1 0 0,0 1 0,1-1 0,-1 1 0,1 0 0,8-7 0,-11 11 0,-1 0 0,1-1 0,0 1 0,-1 0 0,1 0 0,0 0 0,0 0 0,0 1 0,0-1 0,-1 0 0,1 1 0,0-1 0,0 1 0,0 0 0,0 0 0,0 0 0,0 0 0,0 0 0,1 0 0,-1 0 0,0 0 0,-1 1 0,1-1 0,0 1 0,0 0 0,0 0 0,0-1 0,0 1 0,0 0 0,-1 0 0,1 1 0,0-1 0,-1 0 0,1 1 0,1 1 0,27 36 0,-22-27 0,2 0 0,14 16 0,-21-25 0,0 0 0,0-1 0,1 1 0,-1-1 0,1 1 0,0-1 0,0 0 0,0-1 0,0 1 0,0-1 0,0 1 0,0-1 0,4 0 0,-4-1 0,0 0 0,0 0 0,-1 0 0,1-1 0,0 1 0,-1-1 0,1 0 0,-1 0 0,1-1 0,-1 1 0,1-1 0,-1 1 0,0-1 0,0 0 0,5-4 0,-2 1 0,-1 0 0,0 0 0,0 0 0,0-1 0,0 1 0,6-12 0,-4 4 0,-1 0 0,0 0 0,5-20 0,-9 28 0,0-1 0,-1 0 0,0 0 0,0 1 0,-1-1 0,0 0 0,0 0 0,0 0 0,-1 0 0,1 0 0,-3-6 0,3 12 0,0 0 0,0-1 0,0 1 0,0-1 0,0 1 0,0 0 0,0-1 0,0 1 0,-1-1 0,1 1 0,0 0 0,0-1 0,0 1 0,-1 0 0,1-1 0,0 1 0,0 0 0,-1-1 0,1 1 0,0 0 0,-1 0 0,1-1 0,0 1 0,-1 0 0,1 0 0,0 0 0,-1-1 0,1 1 0,-1 0 0,1 0 0,0 0 0,-1 0 0,1 0 0,-1 0 0,1 0 0,0 0 0,-1 0 0,1 0 0,-1 0 0,1 0 0,0 0 0,-1 0 0,1 0 0,-1 0 0,1 1 0,0-1 0,-1 0 0,1 0 0,0 0 0,-1 1 0,1-1 0,0 0 0,-1 0 0,1 1 0,0-1 0,0 0 0,-1 1 0,1-1 0,0 0 0,0 1 0,0-1 0,-1 0 0,1 1 0,0-1 0,0 1 0,-15 27 0,6-9 0,2 1 0,-10 40 0,16-52 0,0 1 0,0-1 0,1 1 0,0-1 0,1 1 0,-1-1 0,2 1 0,-1-1 0,1 0 0,5 14 0,-4-13 0,-1-4 0,-1 0 0,1 0 0,0-1 0,0 1 0,0-1 0,1 1 0,-1-1 0,1 0 0,0 0 0,0 0 0,7 6 0,-10-10 0,0 0 0,0 0 0,0 0 0,1 1 0,-1-1 0,0 0 0,0 0 0,0 0 0,1 0 0,-1 0 0,0 0 0,0 0 0,0 0 0,1 0 0,-1 0 0,0 0 0,0 0 0,0 0 0,1 0 0,-1 0 0,0 0 0,0 0 0,0 0 0,1 0 0,-1 0 0,0-1 0,0 1 0,0 0 0,1 0 0,-1 0 0,0 0 0,0 0 0,0 0 0,0-1 0,0 1 0,1 0 0,-1 0 0,2-11 0,-6-14 0,-4 0-3935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5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19495,'0'0'3592,"79"16"-3288,-51-6-128,-6-2 16,-6-2-128,-8-2 0,-2-2-184,-6 2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5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15976,'0'0'1063,"17"0"-311,231 3 1664,-199-5-2055,33-3 1003,152 12-1,-166-1-509,-40-4-25,0 1 0,41 9 1,-68-12-744,0 1 1,0-1 0,0 0 0,0 1 0,0-1 0,0 0 0,0 1 0,0 0 0,0-1 0,0 1 0,0-1 0,-1 1 0,1 0-1,1 1 1,-2-2-183,1 1 0,-1-1-1,0 0 1,0 1-1,0-1 1,0 1 0,0-1-1,0 0 1,-1 1 0,1-1-1,0 0 1,0 1-1,0-1 1,0 0 0,0 1-1,0-1 1,-1 0-1,1 1 1,0-1 0,0 0-1,0 0 1,-1 1-1,1-1 1,0 0 0,0 1-1,-1-1 1,1 0 0,0 0-1,-1 0 1,1 0-1,0 1 1,-1-1 0,0 0-1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1:5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17687,'0'0'2240,"111"-42"-2256,-17 18-8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9040,'0'0'12727,"11"5"-12317,8 3-209,0-1 0,1-1 0,0-1 0,0-1 0,24 1 0,0-2 362,1 2 1,-1 2-1,0 1 0,49 17 0,-14-5 1325,-78-20-1809,0 1 1,0-1-1,0 1 0,1-1 0,-1 0 0,0 0 0,0 0 1,0 1-1,0-1 0,0 0 0,0 0 0,1 0 0,-1-1 1,0 1-1,0 0 0,1-1 0,-1 1-59,-1-1 1,0 1-1,1-1 0,-1 0 1,0 1-1,0-1 0,1 0 0,-1 1 1,0-1-1,0 0 0,0 1 1,0-1-1,0 0 0,0 1 0,0-1 1,0 0-1,0 1 0,0-1 0,0 0 1,0 1-1,-1-1 0,1 0 1,0 1-1,0-1 0,-1 1 0,1-1 1,0 0-1,-1 1 0,1-1 0,-1 0 1,-5-5-88,2 0-687,3 1-2938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12664,'0'0'2078,"12"-4"-1482,3-2-418,0 1 151,-1 0-1,1 0 1,0 1 0,29-3-1,127 9 2520,-144 0-2025,0 1-1,0 2 0,-1 1 0,35 12 0,-53-17-570,0 1 0,0-1 0,0 0 0,0-1 0,0 0 0,0 0 0,0-1 0,0 0 0,0 0 0,12-4 0,13-8-3700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306 326 9648,'0'0'6336,"-13"1"-5679,10 0-611,-15 0 233,1 1 1,0 0-1,-1 1 0,1 1 1,0 1-1,-24 10 0,26-7 97,1 1 0,0 0 0,1 1 0,-18 16 1,25-20-92,0 0 1,1 0-1,0 1 1,0-1-1,0 1 1,0 0-1,1 1 1,1-1-1,-1 1 1,-4 14-1,7-17-144,1-1-1,0 0 0,0 1 0,0-1 1,0 1-1,0-1 0,1 1 0,0-1 1,0 0-1,0 0 0,1 1 1,-1-1-1,1 0 0,0 0 0,0 0 1,0-1-1,1 1 0,-1 0 1,1-1-1,0 1 0,0-1 0,0 0 1,1 0-1,-1 0 0,1-1 0,5 4 1,-5-3-56,0-1 1,0 1 0,1-1 0,-1 0 0,1 0-1,0 0 1,0-1 0,0 0 0,0 0 0,-1 0-1,1 0 1,1-1 0,-1 0 0,0 0 0,0 0-1,0-1 1,0 1 0,0-1 0,-1 0 0,1-1-1,0 1 1,0-1 0,5-3 0,-2 0-12,0 0 1,-1-1-1,1 0 0,-1-1 1,-1 1-1,1-1 0,-1-1 1,-1 1-1,7-11 1,-5 5 12,0-1 1,-1 0 0,0 0 0,-1-1 0,3-16 0,0-14 144,-3-1 1,1-81-1,-6 109-175,-5-96 303,-1 13 255,6 101-541,3 4 69,12 48-112,-8-22-30,47 226-1,-12-71 0,-33-150 0,-9-34 0,0-1 0,0 0 0,0 0 0,0 0 0,0 1 0,0-1 0,0 0 0,0 0 0,0 1 0,0-1 0,0 0 0,0 0 0,1 0 0,-1 1 0,0-1 0,0 0 0,0 0 0,0 0 0,0 1 0,0-1 0,1 0 0,-1 0 0,0 0 0,0 0 0,0 0 0,1 1 0,-1-1 0,0 0 0,0 0 0,0 0 0,1 0 0,-1 0 0,0 0 0,0 0 0,1 0 0,-1 0 0,0 0 0,0 0 0,0 0 0,1 0 0,-1 0 0,0 0 0,0 0 0,1 0 0,-1 0 0,0 0 0,0 0 0,0 0 0,1 0 0,-1 0 0,0-1 0,11-9 0,-10 8 0,74-71 151,-51 51-4322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14168,'0'0'6145,"0"15"-5419,10 268 3044,2-143-1211,-10-79 2235,4-80-4493,-3 5-4633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14968,'0'0'4785,"14"4"-3871,171 41 1818,-94-19-1153,-62-16-426,1-2 0,52 9 1,16-11 1181,-59-5-6393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8536,'0'0'8250,"11"5"-7554,12 3-374,1-1 0,-1 0 0,1-2-1,0-1 1,38 1 0,140-4 1279,-132-2-1078,407-14 3119,-330 12-1319,-142 2-2101,-5 0 398,-7-2-4493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29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1 367 5624,'0'0'7937,"6"-10"-7321,35-65 552,-34 63-925,0 0 0,1 0 0,0 1 0,1 1 0,0 0 0,14-12 0,70-52 1230,-89 71-1413,14-10 243,2 1 0,-1 1-1,1 0 1,34-11-1,-12 8 475,61-12 0,-94 24-638,0 0-1,0 1 1,1 0 0,-1 1-1,1 0 1,-1 0 0,0 1-1,1 1 1,11 2 0,-17-3-81,1 1 1,-1 0 0,0 0 0,0 0 0,0 0 0,0 0 0,0 1-1,-1 0 1,1-1 0,-1 1 0,0 1 0,0-1 0,0 0-1,0 1 1,0 0 0,-1 0 0,1-1 0,-1 1 0,0 1 0,-1-1-1,3 6 1,0 5 23,-1 0 1,0 0-1,-1 0 0,0 0 0,-1 1 1,-1-1-1,-1 1 0,0-1 0,-1 0 0,-1 1 1,-4 16-1,1-13-9,-1-1 1,0 1-1,-1-1 0,-1-1 1,-1 1-1,-1-1 0,0-1 1,-16 19-1,11-19 24,0 1 0,-2-2 0,1 0 0,-2-1 0,0-1 0,0-1 0,-1-1 0,-23 10 0,26-17 61,-1 2 260,11-7-28,5 2-209,8 3-73,49 11 166,-38-5-246,0 0-1,-1 2 0,0 0 0,-1 0 0,17 19 0,-4-1 3,35 51 0,-55-70-29,-1 0-1,0 1 1,0 0-1,-2 0 1,9 25 0,-12-29 7,0 0 0,0 0 0,-1 0 1,0 0-1,-1 0 0,0 1 1,0-1-1,-1 0 0,0 0 1,-4 16-1,4-21-4,-1 0 1,0 1 0,1-1-1,-2 0 1,1 0-1,0 0 1,-1 0 0,1-1-1,-1 1 1,0 0-1,0-1 1,0 0-1,0 0 1,0 0 0,0 0-1,0 0 1,-1-1-1,-4 2 1,-9 3 35,-1 0-1,-23 4 1,34-9-29,-40 7 101,0-3-1,-95-1 0,44-3 83,75 3-110,19-3-64,1-1-1,0 1 1,-1 0 0,1-1 0,-1 0 0,1 0 0,0 0 0,-1 0 0,1-1 0,-4 0 0,5-2 15,8-2-73,14-3-102,-17 6 120,52-22-799,-38 15-2566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197 244 10952,'0'0'6215,"-11"6"-5692,-10 5-174,1 1 1,0 1-1,1 1 0,-26 24 1,39-32-210,-2 2 216,1 0 0,0 0 0,0 0 0,1 1 0,-7 11 1,12-18-262,0 0 0,0 0 0,0 0 0,1 0 1,-1 0-1,0 0 0,1 0 0,0 0 1,-1 0-1,1 1 0,0-1 0,0 0 1,0 0-1,1 0 0,-1 0 0,0 1 1,1-1-1,-1 0 0,1 0 0,0 0 1,0 0-1,0 0 0,0 0 0,0 0 1,0-1-1,0 1 0,1 0 0,-1 0 1,1-1-1,-1 1 0,1-1 0,1 2 1,2 0 14,-1-1 0,0 0 1,1 0-1,-1 0 1,1 0-1,-1 0 0,1-1 1,0 0-1,0 0 1,-1 0-1,1-1 0,0 0 1,0 0-1,0 0 1,0 0-1,0-1 1,0 1-1,-1-1 0,1-1 1,5-1-1,0 0 19,0-1 0,0 0 0,0 0 0,-1-1 0,1-1-1,-1 1 1,0-2 0,9-8 0,-3 1 45,-2-1 0,0 0 0,0-2 0,-1 1 0,-2-1 0,1-1 0,9-25 0,-2-2 369,22-89 1,-30 102-348,-7 25 49,-1-1 0,1 0 0,-2 0 0,1 0 0,1-17 0,6 65 34,-5-3-279,-3-20 0,0-1 0,2 0 0,7 29 0,-7-33 0,0 0 0,-1 1 0,0-1 0,0 17 0,-2-17 0,0-11 28,0 0 0,1-1 1,-1 1-1,0 0 0,0 0 0,0-1 1,0 1-1,1 0 0,-1-1 0,0 1 1,1 0-1,-1-1 0,0 1 0,1 0 0,-1-1 1,1 1-1,-1-1 0,1 1 0,-1 0 1,1-1-1,0 0 0,-1 1 0,1-1 1,0 1-1,-1-1 0,1 0 0,0 1 0,-1-1 1,1 0-1,0 0 0,0 1 0,-1-1 1,1 0-1,1 0 0,23-3-3112,-22 2 1129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13056,'0'0'6601,"-5"16"-6087,-10 27-202,-28 83 1067,35-101-863,2 1 0,1 0 0,-3 30 0,8-44-132,0 0 0,0-1 0,1 1-1,1 0 1,0 0 0,0-1 0,1 1 0,1-1 0,7 16-1,-10-24-262,2 0-1,-1 0 0,0 0 1,1-1-1,-1 1 0,1-1 1,-1 0-1,1 1 0,0-1 1,0-1-1,0 1 0,0 0 1,1-1-1,-1 0 0,5 2 1,-2-1 23,1 0 0,0-1 1,-1 0-1,1 0 0,0-1 1,0 0-1,6 0 0,12-4 104,-1 0 0,0-2 0,41-16 0,-12 0-4524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15472,'0'0'2879,"83"-14"-1975,-7 6-88,17-5 0,6 1-64,-3 0 0,-7 6-120,-4 0-8,-5 0-168,1-8-8,10-6-264,-25-2 16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9848,'0'0'16751,"12"2"-16257,-1 1-358,-5-2-54,0 1 1,1-1-1,-1-1 0,0 1 1,1-1-1,-1 0 0,1 0 1,-1-1-1,13-2 0,51-17 899,-33 9-173,0 2 0,68-9-1,-57 15-440,-7 1 101,68-12 0,-85 4-468,-24 9 0,0 1-28,-1 0 0,1-1 0,0 1 1,-1 0-1,1 0 0,0 0 0,-1 0 0,1-1 0,-1 1 0,1 0 1,0 0-1,-1 0 0,1 0 0,0 0 0,-1 0 0,1 0 0,-1 0 1,1 0-1,0 0 0,-1 1 0,1-1 0,-1 0 0,1 0 0,-1 0 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13168,'0'0'5882,"12"1"-5293,81 0 542,58 3 1334,-138-2-2599,136 9 5020,-89-16-7558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388 389 9648,'0'0'7817,"-6"-10"-7339,-17-30 4,21 37-352,-1-1 1,0 1 0,0 0-1,0 0 1,0 0-1,-1 0 1,1 0 0,-1 1-1,1 0 1,-1-1-1,0 1 1,0 1 0,0-1-1,0 1 1,0-1-1,0 1 1,-8-1 0,6 1 44,-8-2 202,0 0 0,-1 2 0,1 0-1,-1 0 1,1 1 0,-1 1-1,0 0 1,1 1 0,0 1 0,-16 5-1,24-6-259,0 1 0,0 0 0,1 1 1,-1-1-1,1 1 0,0 0 0,0 0 0,0 1 0,0-1 0,1 1 0,-5 6 0,4-3 14,0-1 1,0 1-1,0-1 0,1 1 0,0 1 0,1-1 1,-4 13-1,6-18-92,1 1 1,-1-1-1,1 0 0,0 1 1,0-1-1,0 1 0,0-1 1,1 1-1,-1-1 0,1 0 1,0 1-1,0-1 0,0 0 1,1 0-1,1 5 0,0-3 9,0-1 0,1 0 0,-1 1 0,1-1 0,0 0-1,0-1 1,0 1 0,10 6 0,-5-5 13,0 0-1,1 0 1,0-1 0,0 0-1,0-1 1,0 0-1,0-1 1,1 0 0,17 1-1,-15-2 5,1-1-1,0-1 0,0 0 0,0-1 1,-1-1-1,1 0 0,-1-1 0,18-6 0,-24 6-23,1 0-1,-1 0 0,0-1 1,0 0-1,-1 0 0,1-1 0,-1 1 1,0-1-1,-1-1 0,1 1 1,-1-1-1,-1 0 0,1 0 0,-1 0 1,4-11-1,-4 6 1,0 0 0,-1 0 0,-1-1 1,0 1-1,0-1 0,-2 1 0,1-1 0,-2 0 0,1 1 0,-2-1 1,0 1-1,0-1 0,-1 1 0,-1 0 0,0 0 0,0 0 0,-1 0 1,-1 1-1,0 0 0,-9-12 0,1 5 150,0 2 0,-1 0 0,-34-27 0,40 36-114,-1 0 0,0 1 0,0 0 0,0 1-1,-1 0 1,0 1 0,0 0 0,-22-4 0,-6-5-77,26 5 0,13 8 0,0 0 0,0 0 0,0 0 0,0 0 0,0 0 0,-1 0 0,1-1 0,0 1 0,0 0 0,0 0 0,0 0 0,0 0 0,0 0 0,0 0 0,0-1 0,0 1 0,0 0 0,0 0 0,0 0 0,0 0 0,0 0 0,0 0 0,0-1 0,0 1 0,0 0 0,0 0 0,0 0 0,0 0 0,0 0 0,1 0 0,-1-1 0,0 1 0,0 0 0,0 0 0,0 0 0,0 0 0,0 0 0,0 0 0,0 0 0,0 0 0,1 0 0,-1 0 0,0-1 0,0 1 0,0 0 0,0 0 0,0 0 0,0 0 0,0 0 0,1 0 0,-1 0 0,0 0 0,0 0 0,0 0 0,0 0 0,0 0 0,1 0 0,-1 0 0,0 0 0,0 0 0,0 0 0,0 0 0,0 0 0,1 1 0,21-3-4087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11448,'0'0'7350,"-4"10"-6762,-6 16-115,0 0 1,2 1-1,-4 29 0,3-2 794,3 0-1,3 1 0,6 106 1,-1-98 1382,-1-58-1961,1-5-122,2-12-271,-3 5-882,0 0 0,1 1 0,-1-1 0,5-8 0,-5 13-590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0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15272,'0'0'2959,"16"-1"-2296,340-3 2561,-330 6-2701,-1 1 0,1 1 0,-1 2-1,0 0 1,39 16 0,-57-20-258,-1 0-1,0 0 1,1-1 0,-1 0-1,8 1 1,6-2-2833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10248,'0'0'6446,"11"0"-5917,179 4 1186,-54 0-772,155-14 1,-243 5-754,277-19 1108,-286 24-1128,406-12 2276,-403 6-1437,-56-1-290,-78-16-192,6 2-4436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1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253 283 9440,'0'0'6401,"-16"5"-5803,-2 0-459,-15 4 645,0 2 0,1 1-1,-61 32 1,91-43-687,0 0 1,0 1-1,0-1 1,0 1-1,1-1 1,-1 1 0,0-1-1,1 1 1,0 0-1,-1 0 1,1 0-1,0 0 1,0 0-1,0 0 1,0 0-1,0 0 1,0 1 0,1-1-1,-1 0 1,1 1-1,-1-1 1,1 0-1,0 0 1,0 1-1,0-1 1,0 0-1,1 1 1,-1-1 0,0 0-1,1 1 1,1 1-1,-1 0 10,1-1 0,0 0 0,0 1 0,0-1 0,0 0 0,0-1 0,1 1 0,0 0-1,-1-1 1,1 1 0,0-1 0,0 0 0,0 0 0,0 0 0,1 0 0,-1-1 0,0 1 0,1-1 0,5 2 0,-1-1-9,0-1 0,0 1 0,1-1 0,-1-1 0,1 0 0,-1 0-1,1 0 1,-1-1 0,1-1 0,-1 1 0,0-1 0,0-1 0,0 1 0,0-1 0,0-1 0,-1 1 0,1-2 0,-1 1 0,0-1 0,0 0 0,0 0 0,-1-1 0,9-9 0,-8 7-18,0-1 0,0-1-1,-1 1 1,0-1 0,-1 0-1,0-1 1,0 1 0,-1-1 0,-1 0-1,0 0 1,0 0 0,-1 0-1,-1-1 1,0 1 0,0 0-1,-2-23 1,-1 22-7,0-1-1,-1 0 1,0 1-1,-1-1 0,0 1 1,-1 0-1,0 0 1,-1 1-1,0 0 1,-1 0-1,-1 0 1,1 1-1,-2 0 1,1 0-1,-1 1 1,-13-10-1,19 17-36,1-1 1,-1 1-1,0 0 1,0 0-1,0 0 0,0 1 1,0-1-1,0 1 0,-1-1 1,1 1-1,0 0 1,-1 1-1,1-1 0,-1 1 1,1-1-1,-5 1 1,5 0-28,0 1 1,1-1-1,-1 1 1,0 0-1,1 0 1,-1 0-1,0 0 1,1 0-1,-1 0 1,1 1-1,0-1 1,-1 1-1,1 0 1,0 0-1,0-1 1,0 2-1,0-1 1,1 0-1,-1 0 1,0 0 0,-1 5-1,1-5-46,0 1 0,0 0-1,1 0 1,-1 0 0,1 1 0,0-1 0,0 0-1,0 0 1,0 1 0,0-1 0,1 0 0,0 1-1,-1-1 1,1 1 0,1-1 0,-1 1-1,0-1 1,1 0 0,0 1 0,-1-1 0,3 4-1,11 13-4021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31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0 753 8536,'0'0'4176,"10"0"-3566,-5 0-526,-2 1-22,1-1 0,-1 0 0,1-1 0,0 1 0,-1 0 0,1-1 0,-1 0 0,1 0 0,-1 0 0,1 0 0,-1-1 1,0 1-1,0-1 0,1 0 0,-1 0 0,-1 0 0,1 0 0,4-5 0,11-11 403,-1-2 0,-1 0 1,-1-1-1,-1 0 0,19-39 1,-25 41-68,0 1 0,-1-1 0,-1 0 1,-1 0-1,0-1 0,-2 0 0,0 1 0,0-23 1,-3-57 3089,0 98-3427,0 0 0,0 0 0,1 0 0,-1 0 1,0 0-1,1 0 0,-1 0 0,0 0 1,1 0-1,-1 0 0,1 0 0,0 0 0,-1 0 1,1 1-1,0-1 0,-1 0 0,1 0 1,0 1-1,0-1 0,0 1 0,0-1 0,0 0 1,0 1-1,0 0 0,-1-1 0,1 1 1,0 0-1,1-1 0,-1 1 0,0 0 0,0 0 1,0 0-1,1 0 0,42 0 248,-37 1-178,11 0-15,-5 0-14,0 0 1,0 0 0,0 2-1,13 3 1,-23-5-83,0 0 0,0 0 0,0 0 0,-1 0 0,1 1 0,-1-1 0,1 1 0,-1-1 0,1 1 0,-1 0 0,0 0-1,0 0 1,0 1 0,0-1 0,0 0 0,0 1 0,-1-1 0,1 1 0,-1-1 0,0 1 0,0 0 0,0 0 0,1 5 0,0 2 5,-1 0 0,0 0 1,-1 0-1,-1 0 0,1 0 1,-1 0-1,-1 0 0,-5 19 1,-3 0 35,-22 43 0,-5 15 118,36-84-159,0-1-1,0 0 1,1 1 0,-1-1-1,1 1 1,-1-1 0,1 0-1,0 1 1,0-1 0,0 1-1,0-1 1,0 1-1,1 3 1,0-5-9,0 0 0,0 0-1,0 0 1,0 1 0,0-1 0,0 0-1,0-1 1,0 1 0,1 0 0,-1 0-1,0 0 1,1-1 0,-1 1 0,0-1 0,1 1-1,-1-1 1,1 1 0,-1-1 0,0 0-1,1 0 1,-1 0 0,1 0 0,-1 0-1,3 0 1,10 0 8,0-1 1,0 0-1,0-1 0,0 0 0,-1-1 0,1-1 1,-1 0-1,0 0 0,0-2 0,0 0 0,14-8 1,12-11-5,-1-2 0,35-32 1,-29 23-1,-22 18 14,-8 6 0,1 0 1,1 1-1,0 0 1,26-13-1,-34 22-13,0 0-1,0 0 1,14-1-1,-3 1 7,35-1-111,-70 9 99,-1 1 1,1 0-1,0 0 1,-25 18-1,4-1 8,-34 31 0,52-38-13,0 2-1,1 0 1,1 2 0,-21 30 0,36-49-5,1 1 0,-1 0 0,0 0 0,1 0 0,0 0 1,-1 0-1,1 0 0,0 0 0,1 0 0,-1 0 0,0 0 0,1 1 0,0-1 1,0 0-1,0 1 0,0-1 0,0 0 0,1 0 0,-1 0 0,1 1 0,0-1 1,0 0-1,0 0 0,1 0 0,-1 0 0,1 0 0,-1 0 0,1-1 0,0 1 1,0 0-1,0-1 0,0 0 0,1 1 0,-1-1 0,3 2 0,-1-1-2,0-1-1,1 1 1,-1-1-1,0 0 1,1 0-1,-1 0 1,1 0-1,0-1 1,-1 0-1,1 0 1,0 0-1,0-1 1,0 1-1,0-1 0,-1-1 1,1 1-1,0 0 1,0-1-1,0 0 1,-1 0-1,1-1 1,0 1-1,6-4 1,0-2-5,0-1 0,0 1 0,-1-2 0,0 0 1,-1 0-1,0 0 0,0-1 0,-1-1 0,0 1 1,-1-1-1,0-1 0,-1 1 0,9-22 0,-1-6 14,-2 0-1,-1 0 1,6-46-1,-8 34 52,-3 0 0,-1-1 0,-3 0 0,-3 1 0,-8-63 0,4 97 15,4 17-71,1 0 0,0 0 0,0 0 0,0-1 0,-1 1 0,1 0 1,0 0-1,0 0 0,-1-1 0,1 1 0,0 0 0,-1 0 0,1 0 0,0 0 0,0 0 0,-1 0 1,1 0-1,0 0 0,-1 0 0,1 0 0,0 0 0,-1 0 0,1 0 0,0 0 0,-1 0 1,1 0-1,0 0 0,0 0 0,-1 0 0,-1 2 2,1-1-1,-1 0 1,0 0 0,1 1 0,0-1-1,-1 1 1,1 0 0,0-1 0,0 1-1,0 0 1,0-1 0,-1 4-1,-10 23-10,2 0-1,1 1 0,1 0 1,2 1-1,0-1 0,2 1 0,2 0 1,1 53-1,3-61-5,0 0 1,1-1-1,2 0 0,0 0 1,1 0-1,1 0 0,11 22 1,-14-34 8,1 0 1,0 0 0,1 0-1,0-1 1,0 0 0,1 0-1,0-1 1,0 0 0,0 0-1,1 0 1,1-1 0,-1 0-1,1-1 1,0 0 0,0 0-1,0-1 1,12 4 0,10 0-22,0-2 0,0 0 1,59 1-1,-71-7-1996,33-4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1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7632,'0'0'11077,"-3"12"-10307,-9 24-280,-57 203 4082,68-234-4305,0 1 1,0-1 0,1 1 0,0-1-1,0 1 1,0-1 0,1 1 0,0 0-1,0-1 1,0 0 0,4 10 0,-4-12-158,0-1 0,0 1 0,1-1 0,-1 0 0,1 1 0,-1-1 0,1 0 1,0 0-1,0 0 0,0 0 0,0 0 0,0-1 0,0 1 0,1-1 0,-1 1 0,0-1 0,1 0 1,-1 0-1,1 0 0,0 0 0,-1 0 0,1-1 0,0 1 0,-1-1 0,4 1 0,16-1 485,33-3-1,-47 3-475,0-2 0,0 1 1,0-1-1,0 0 0,0-1 0,0 0 1,8-5-1,18-7-119,-28 13 0,0 0 0,-1-1 0,1 0 0,6-4 0,-10 6 65,-1 0 0,0 0 0,1 0 0,-1 0 0,0 0 0,0 0 0,0-1 0,0 1 0,0 0 0,0-1 0,1-2 0,0-10-5117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1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15576,'0'0'2063,"12"-1"-1445,1 1-469,211-5 1652,-172 7-1310,79 8 1441,-116-8-1492,0 0 1,0-1-1,24-1 0,-8-8-3053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1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9536,'0'0'10246,"0"14"-9777,7 301 1539,-4 231 1414,-13-240 1705,11-297-4579,-3 12 823,11-46-2303,-1 7-3089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1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9744,'0'0'9102,"11"-9"-8534,37-27 0,-44 33-435,0 0 0,0 0 0,1 1 1,-1 0-1,0 0 0,1 0 0,-1 0 0,1 1 0,0-1 0,-1 1 1,1 0-1,0 1 0,0-1 0,0 1 0,0 0 0,0 0 0,-1 1 1,1-1-1,0 1 0,0 0 0,8 3 0,-3 1 139,0 1 0,0-1 0,-1 2-1,0-1 1,0 2 0,-1-1 0,11 12 0,-14-14-34,-1 1-1,0-1 1,0 1 0,0 0 0,5 12-1,-7-12 10,1 0-1,1 0 1,-1 0-1,1-1 1,0 1-1,8 8 1,4 2 362,-12-11-425,0-1 0,-1 0 0,2 0 0,-1 0 0,0-1 0,1 1 0,0-1 0,-1 0 0,1-1 0,7 4 0,32 0 1833,-25-6-6233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1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0 15072,'0'0'4294,"-8"10"-3574,-14 17-254,-1-1-1,-1 0 1,-39 30 0,-101 62 1360,93-66-888,47-33-24,-28 17 0,43-33 206,12-8-4400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1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8936,'0'0'14959,"16"-3"-14369,318-38 2006,-196 32-1253,4 0 1160,-122 9-1691,-17 1-698,0-1-1,0 0 0,-1 0 1,1 0-1,0 0 0,0 0 0,-1-1 1,5 0-1,-10-4 777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12160,'0'0'16342,"7"13"-15916,-3-6-348,1 1-1,0-1 0,-1 1 0,0 0 0,-1 0 0,0 1 0,0-1-1,-1 1 1,0-1 0,2 16 0,14 125 1459,2 12-88,-14-98-1448,-8-54 984,2-9-1086,-1 0-1,1 0 1,0 0-1,0 0 1,0 0-1,0 0 1,-1 0-1,1 0 1,0 0-1,0 0 0,0 0 1,0-1-1,0 1 1,-1 0-1,1 0 1,0 0-1,0 0 1,0 0-1,0 0 1,0 0-1,0 0 1,-1-1-1,1 1 1,0 0-1,0 0 0,0 0 1,0 0-1,0 0 1,0-1-1,0 1 1,0 0-1,0 0 1,0 0-1,0 0 1,0-1-1,0 1 1,0 0-1,0 0 1,0 0-1,0 0 1,0-1-1,0 1 0,0 0 1,0 0-1,0 0 1,0 0-1,0-1 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1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9536,'0'0'15962,"6"11"-15515,1 0-306,-4-7-86,0 0 0,0 0 0,-1 0 0,1 1 0,-1-1 0,0 1 0,-1-1 0,1 1 0,-1 0 0,0 0 0,0 0 0,0 9 0,0-1 186,0 0 1,0-1-1,1 1 1,1-1-1,0 0 1,0 1-1,1-2 1,1 1-1,0 0 1,1-1-1,0 0 1,1 0-1,8 10 1,-14-19-195,1-1-1,-1 1 1,1-1 0,-1 1 0,1-1 0,0 0-1,-1 1 1,1-1 0,0 0 0,0 0 0,0-1-1,0 1 1,0 0 0,0 0 0,0-1 0,0 0 0,0 1-1,0-1 1,0 0 0,0 0 0,0 0 0,0 0-1,0 0 1,1 0 0,-1-1 0,0 1 0,2-2-1,3 0 44,-1 0-1,0-1 0,0 0 1,-1 0-1,1-1 0,0 0 1,5-5-1,10-9-20,-1-1 0,-1-2 0,0 0 0,-2 0 0,0-2 0,-2 0 0,16-30 0,-25 40-69,1 0 0,-2 0 0,0 0 0,0-1 0,-1 0 0,-1 0 0,-1 0 0,0 0 0,1-16 0,-16 113 0,10-53 0,0 0 0,2 0 0,2 0 0,0 0 0,7 36 0,-4-57 0,-1 0 0,1 0 0,1 0 0,0-1 0,0 0 0,1 0 0,0 0 0,10 10 0,-10-14 0,0 0 0,1-1 0,-1 0 0,1 0 0,0-1 0,0 0 0,-1 0 0,2-1 0,-1 1 0,11-1 0,-17-1 50,1 0 0,-1 0 0,1 0 0,-1 0 0,0 0 0,1 0 0,-1 0 0,0-1 0,1 1 0,-1-1 0,0 1 0,1-1 0,-1 1 0,0-1 0,0 0 0,2-1 0,8-9-4835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2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10152,'0'0'19831,"5"-10"-19355,15-29-13,-7 12 1311,10 11-1711,-20 10-63,-1 4 0,0-1 0,-1 1 0,1 0 0,-1-1 0,1 0 0,-1 1 0,0-1 0,0 0 0,0 0 0,-1 1 0,1-1 0,-1 0 0,1 0 0,-1-5 0,0 8 0,0 0 0,0 0 0,0-1 0,0 1 0,0 0 0,-1-1 0,1 1 0,0 0 0,0 0 0,0-1 0,0 1 0,-1 0 0,1 0 0,0-1 0,0 1 0,-1 0 0,1 0 0,0 0 0,0 0 0,-1-1 0,1 1 0,0 0 0,-1 0 0,1 0 0,0 0 0,0 0 0,-1 0 0,1 0 0,0 0 0,-1 0 0,1 0 0,0 0 0,-1 0 0,1 0 0,0 0 0,-1 0 0,1 0 0,0 0 0,0 0 0,-1 0 0,1 0 0,0 0 0,-1 1 0,1-1 0,0 0 0,0 0 0,-1 0 0,1 0 0,0 0 0,0 1 0,-1-1 0,1 0 0,0 0 0,0 0 0,0 0 0,-1 0 0,1 0 0,0 0 0,0 0 0,-1 0 0,1 0 0,0 0 0,0 0 0,-1 0 0,1 0 0,0 0 0,0-1 0,-1 1 0,1 0 0,0 0 0,0 0 0,0 0 0,-1 0 0,1 0 0,0-1 0,0 1 0,0 0 0,0 0 0,-1 0 0,1 0 0,0-1 0,0 1 0,0 0 0,0 0 0,0 0 0,0-1 0,-1 1 0,1 0 0,0 0 0,0-1 0,0 1 0,0 0 0,0 0 0,0-1 0,0 1 0,0 0 0,0-1 0,1-6 126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2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73 9144,'0'0'12423,"7"13"-11680,14 21-11,-3 2-1,0 0 1,18 59 0,-32-79-443,3 14 786,2 0 1,20 49-1,-19-62 859,22 29 0,-14-31-1761,-16-14-177,0 0 0,0 1 0,0-1 1,-1 1-1,1-1 0,0 1 0,-1 0 1,3 3-1,-4-5 4,0 0 0,0 0 0,0 1 0,0-1 0,0 0 0,1 0 0,-1 1 0,0-1 0,0 0 0,0 0 0,0 0 0,0 1 0,0-1 0,1 0 0,-1 0 0,0 0 0,0 1 0,0-1 0,0 0 0,1 0 0,-1 0 0,0 0 0,0 0 0,0 1 0,1-1 0,-1 0 0,0 0 0,0 0 0,1 0 0,-1 0 0,0 0 0,0 0 0,1 0 0,-1 0 0,0 0 0,0 0 0,1 0 0,-1 0 0,0 0 0,0 0 0,1 0 0,-1 0 0,0 0 0,0 0 0,1-1 0,-1 1 0,0 0 0,0 0 0,0 0 0,1 0 0,-1 0 0,0-1 0,0 1 0,0 0 0,0 0 0,1 0 0,-1-1 0,0 1 0,0 0 0,0 0 0,0 0 0,0-1 0,0 1 0,0 0 0,14-22 0,-9 12 0,40-60 0,37-65 0,-48 76 0,71-94 0,-103 151 0,-1 0 0,0 0 0,1 0 0,-1-1 0,0 1 0,0 0 0,0-1 0,0 1 0,-1 0 0,1-1 0,-1 1 0,1-1 0,-1 1 0,0-5 0,0 6 0,0-1 0,-1 1 0,1 0 0,0-1 0,0 1 0,-1 0 0,1 0 0,-1 0 0,1 0 0,-1-1 0,0 1 0,1 0 0,-1 0 0,0 0 0,0 0 0,0 0 0,0 0 0,0 1 0,0-1 0,0 0 0,0 0 0,0 1 0,0-1 0,0 1 0,0-1 0,0 1 0,-1-1 0,1 1 0,-2-1 0,-35-7 0,-1 2 0,0 2 0,-50 1 0,42 5 0,-1 2 0,2 2 0,-1 2 0,-75 24 0,102-21 0,18-4 0,13-2 0,-6-4-152,0-1 0,0 0 1,0-1-1,10-1 0,-10 2-3024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33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0 184 6424,'0'0'3070,"0"11"-2268,1 31 11,-1-39-673,0-1-1,1 1 1,-1 0-1,1-1 1,0 1-1,0-1 1,0 0-1,0 1 1,0-1 0,0 0-1,0 1 1,1-1-1,-1 0 1,1 0-1,0 0 1,0 0-1,-1-1 1,1 1 0,0 0-1,0-1 1,1 0-1,-1 1 1,0-1-1,0 0 1,4 1-1,2 1 113,0-1 0,-1 0 0,1 0-1,0-1 1,14 1 0,-12-1-110,0-2-1,0 1 1,1-1 0,-1-1 0,0 0 0,0 0 0,0-1 0,0 0 0,-1-1 0,1 0 0,-1 0 0,0-1 0,0 0 0,0-1 0,-1 0 0,0 0 0,0-1 0,-1 0 0,1 0 0,-2-1 0,1 0 0,-1 0 0,8-15 0,-3 5 146,0 0 0,8-22 0,-17 34-216,0 1 0,-1 0-1,1 0 1,-1-1-1,0 1 1,0 0 0,0-1-1,-1 1 1,0-1 0,0 1-1,-1-1 1,1 1-1,-3-8 1,3 12-44,-1 0 1,1-1-1,-1 1 1,0 0-1,0 0 1,0-1-1,0 1 0,0 0 1,0 0-1,0 0 1,0 0-1,0 0 1,0 0-1,-1 0 1,1 1-1,0-1 0,-1 0 1,1 1-1,0-1 1,-1 1-1,1-1 1,-1 1-1,1 0 0,-1-1 1,1 1-1,-1 0 1,1 0-1,-1 0 1,1 0-1,-3 1 0,-3 0 41,0 0 0,0 0-1,0 1 1,0 0 0,-7 4-1,-2 2 19,1 0-1,0 2 1,0 0 0,1 0-1,0 2 1,0-1-1,2 2 1,-1 0 0,2 0-1,0 1 1,0 1-1,2-1 1,-1 2-1,2-1 1,-10 25 0,15-32-56,1 0 0,0 0 0,0 0 1,1 0-1,0 0 0,0 0 0,1 0 1,0 0-1,1 1 0,0-1 1,0 0-1,0 0 0,1 0 0,0 0 1,1 0-1,0-1 0,0 1 0,0-1 1,7 11-1,-4-10 2,0 0 1,0 0-1,0 0 0,1-1 1,0 0-1,1 0 0,-1-1 1,1 0-1,1 0 0,-1-1 1,1 0-1,0 0 0,0-1 1,0 0-1,16 3 0,-7-3 9,1-2 0,-1 0 0,1-1 0,0-1 0,0 0 0,0-2 0,-1 0 0,1-1 0,-1-1 0,0-1 0,29-11 0,8-7 107,-1-3 0,66-42 0,-102 57-91,0-1 1,-1-1-1,0-1 0,-1 0 1,-1-1-1,0-1 1,-1 0-1,-1-1 0,0 0 1,-1-1-1,-1-1 0,-1 1 1,10-27-1,-20 44-46,1 0 0,-1-1 1,1 1-1,-1-1 0,1 1 0,-1 0 0,0-1 0,0 1 1,0-1-1,0 1 0,0-1 0,0 1 0,0 0 0,0-1 1,0 1-1,-1-1 0,1 1 0,-1 0 0,1-1 0,-1 1 1,1 0-1,-1-1 0,0 1 0,0 0 0,0 0 0,1 0 0,-1 0 1,0 0-1,0 0 0,-1 0 0,1 0 0,0 0 0,0 0 1,0 0-1,0 1 0,-1-1 0,1 1 0,0-1 0,-3 0 1,0 0 15,-1-1 1,0 1-1,0 1 1,0-1-1,-1 1 1,1 0-1,0 0 1,0 0 0,-8 2-1,-2 2-18,0 0-1,0 1 1,1 1 0,0 0-1,0 1 1,1 1 0,-1 0-1,2 1 1,-1 0 0,1 1-1,1 0 1,0 1 0,0 0-1,1 1 1,1 0 0,0 0-1,0 1 1,1 0 0,1 1-1,0 0 1,1 0 0,1 0-1,0 1 1,-3 16-1,7-26-8,0-1-1,0 0 1,1 1-1,0-1 1,0 0-1,0 1 1,0-1-1,1 0 1,0 1-1,0-1 0,0 0 1,0 0-1,1 0 1,-1 0-1,1 0 1,0 0-1,0 0 1,1 0-1,-1-1 1,1 1-1,0-1 0,0 0 1,6 6-1,-5-6 1,1 0-1,-1 0 0,1-1 0,0 0 0,0 1 0,0-2 1,0 1-1,0-1 0,0 1 0,0-1 0,1-1 1,-1 1-1,0-1 0,0 0 0,1 0 0,-1-1 1,0 1-1,0-1 0,7-2 0,-1 0 13,0-1 0,-1-1 0,0 0 0,0 0 0,-1-1 0,1 0 0,-1 0 0,0-1 0,-1-1 0,0 1 0,0-1 0,0-1 0,-1 1 0,-1-1 0,1-1 0,7-14 0,3-12 77,-1 0 0,-1-1-1,11-46 1,-20 45 152,-5 28-149,1 4 17,-2 6-105,0 0 0,0 0 0,1 0 0,-1 0 0,0 0 0,0-1 0,0 1 0,0 0 0,0 0 0,0 0 0,1 0 0,-1-1 0,0 1 0,0 0 0,0 0-1,0 0 1,0 0 0,0-1 0,0 1 0,0 0 0,0 0 0,0 0 0,0-1 0,0 1 0,0 0 0,0 0 0,0 0 0,0 0 0,0-1 0,0 1 0,0 0 0,0 0 0,0 0-1,0-1 1,0 1 0,-1 0 0,1 0 0,0 0 0,0 0 0,0 0 0,0-1 0,0 1 0,0 0 0,-1 0 0,1 0 0,0 0 0,0 0 0,0 0 0,0-1 0,-1 1-1,1 0 1,0 0 0,0 0 0,0 0 0,0 0 0,-1 0 0,1 0 0,-11 25 258,-11 31-118,-27 112-1,10-28-76,4-36-35,-55 115 1,1-39 55,82-168-61,-1 0 0,-1-1 0,1 0 0,-2 0 0,-10 9 0,19-19 7,1-1-32,0 0 1,0 0-1,0 0 1,0 0-1,0 0 0,0 0 1,0 0-1,0 0 1,0-1-1,-1 1 1,1 0-1,0 0 1,0 0-1,0 0 1,0 0-1,0 0 0,0 0 1,0 0-1,0 0 1,0 0-1,0 0 1,0 0-1,0 0 1,0-1-1,0 1 1,0 0-1,0 0 0,0 0 1,0 0-1,0 0 1,0 0-1,0 0 1,0 0-1,0 0 1,0 0-1,0-1 1,0 1-1,0 0 0,0 0 1,0 0-1,0 0 1,0 0-1,0 0 1,0 0-1,0 0 1,0 0-1,0 0 0,0-1 1,0 1-1,0 0 1,0 0-1,0 0 1,0 0-1,0 0 1,0 0-1,1 0 1,-1 0-1,0 0 0,0 0 1,0 0-1,0 0 1,0 0-1,0 0 1,0 0-1,0 0 1,1 0-1,6-8 17,-3 4 1,-1 1-20,-1 0 1,0 0-1,1 1 0,0-1 1,-1 1-1,1-1 0,0 1 1,5-3-1,11-9 4,35-33-6,-35 32 3,1-2-1,-2 0 0,31-38 0,-19 15 67,3 2 0,71-66 0,-94 94-42,-2 0-1,1 0 1,-2-1-1,1 0 1,5-12 0,11-16-3,-12 20 4,13-30 0,-13 25 29,14-13 24,-16 16-51,-4 7-18,0 1 0,1 0 1,1 0-1,0 1 1,1 0-1,0 0 0,21-20 1,-19 21 19,0-1 1,18-25 0,-6 7 1,-16 24-28,-1-1 0,1 1-1,0 0 1,0 1 0,0 0 0,1 0 0,0 0 0,0 1 0,0 0 0,1 1 0,-1 0 0,17-4 0,-23 7-10,1-1 0,-1 1 0,0 0 0,0 0 0,1 0 0,-1 0 0,0 0 0,1 1 0,-1-1 0,0 1 0,0-1 0,1 1 0,-1 0 0,0 0 0,0 0 0,0 0 0,4 2 0,-3 0 0,0 0 1,0 0-1,-1 0 0,1 0 1,-1 0-1,1 0 0,-1 1 0,0-1 1,2 7-1,0-1 3,-1-1 0,0 1 0,-1 1-1,0-1 1,-1 0 0,0 0 0,0 1 0,-1 9 0,-3 5 15,-1 0 0,-8 30 0,7-38 10,42-86 249,-20 33-206,28-45-1,-37 71-46,0-1-1,0 1 1,1 0 0,1 1-1,0 0 1,0 1 0,19-13-1,-26 20-15,-1 1 0,0-1 0,1 1 0,-1 0 0,1 0 0,-1 0 0,1 0 0,-1 0 0,1 1 0,0-1 0,0 1 0,-1-1 0,1 1 0,0 0 0,-1 0 0,1 0 0,0 1 0,0-1 0,-1 1 0,1-1 0,0 1 0,-1 0 0,1 0 0,-1 0 0,1 0 0,-1 1 0,0-1 0,1 1 0,-1-1 0,0 1 0,0 0 0,0 0 0,0 0 0,0 0 0,-1 0 0,4 5 0,1 2 0,0 1 0,0 0 0,-1 1 1,0-1-1,-1 1 0,0 0 0,2 13 0,-1 6 125,3 51-1,-6-55-31,0 1 0,10 41 0,-12-66-96,0-2 0,0 1 0,0-1 0,1 1 0,-1-1 0,0 1 0,0-1 0,0 1 0,0-1 0,0 1 0,1-1 0,-1 1 0,0-1 0,0 1 0,1-1 0,-1 1 0,0-1 0,1 0 0,-1 1 0,0-1 0,1 0 0,-1 1 0,1-1 0,-1 0 39,1 1-1,-1-1 1,1 0 0,-1 0-1,1 0 1,-1 0 0,1 0-1,-1 0 1,1 0 0,-1 0-1,1 0 1,-1-1 0,1 1-1,-1 0 1,1 0 0,-1 0-1,1 0 1,-1-1 0,1 1-1,-1 0 1,1-1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2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11760,'0'0'10449,"18"-5"-9716,-10 2-634,18-6 239,1 1 0,0 2 0,33-5 0,262-26 3651,-319 37-3873,1 0 1,-1 0 0,1 0-1,-1 0 1,1 1 0,-1-1-1,6 2 1,12 2 1306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2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9944,'0'0'10267,"13"-2"-9619,34-2 396,74 4-1,43 6 1696,-151-7-2277,-1 0 1,23-6 0,-28 5-224,1 0-1,0 0 1,0 1-1,0 1 1,0-1 0,0 1-1,0 0 1,9 2-1,-8 1-194,-4-1-3779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9344,'0'0'6210,"-11"14"-5570,10-13-627,-22 28 358,2 1 1,1 1 0,1 0-1,-15 38 1,25-44-93,2 0 0,1 1 1,1-1-1,1 1 0,2 1 1,0-1-1,2 0 0,0 0 0,7 37 1,-1-27 103,2-1 0,1 0-1,2-1 1,2 0 0,1 0 0,21 37 0,-16-41 380,22 30 1,-24-37-284,-12-16-351,0-1 0,1 1 0,0-1-1,1 0 1,-1-1 0,1 0 0,0 0 0,0 0 0,1-1 0,9 5 0,-3-4 115,0 0-1,1 0 1,0-1-1,0-1 0,17 1 1,7-2-1061,0-1 1,0-2-1,43-7 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2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9944,'0'0'5312,"12"15"-4680,189 253 1711,-163-207-1817,78 137 904,-102-170-1176,-1 1 0,-1 1 1,-2 0-1,-1 1 0,6 37 1,-12-44 16,0 0 0,-2 0 0,-1 0 0,-5 46 0,3-57-135,-1 0-1,0 0 0,0-1 0,-1 0 0,-1 0 0,0 0 0,-1 0 0,0-1 0,-1 0 0,-15 19 0,6-11 241,-1-1 0,-1-1 0,-1-1 0,-27 19 0,44-34-312,-1 1 0,1-1 0,0 0 1,0 0-1,-1 1 0,1-2 0,-1 1 0,1 0 1,-1 0-1,1-1 0,-1 0 0,1 1 0,-1-1 1,1 0-1,-1 0 0,1 0 0,-1-1 0,0 1 1,1-1-1,-1 1 0,1-1 0,-1 0 0,1 0 1,0 0-1,-4-2 0,4 1-60,0 0-1,-1 0 0,1 0 1,1 0-1,-1 0 1,0 0-1,1-1 1,-1 1-1,1-1 1,-1 1-1,1-1 1,0 1-1,0-1 1,0 0-1,1 1 1,-1-1-1,1 0 1,-1 0-1,1 0 1,0 1-1,0-1 1,1-4-1,5-22-3679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2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10848,'0'0'6458,"-3"18"-5709,-49 308 2882,28-194-1750,21-116-1634,1-4 8,1-1-1,0 1 1,1-1-1,1 16 1,0 3 459,0 3 1663,-2-27-672,3-23-1868,5-3-3787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2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13560,'0'0'3663,"16"0"-2924,138-8 653,-20-1-279,181 21 2555,-300-11-2794,0 1-1,-1 1 0,25 7 0,-36-6 172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2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10544,'0'0'10471,"6"10"-9829,-3-5-537,2 3 47,-1 0 0,1 0 0,-1 1 0,-1 0 0,0-1 0,0 1 0,1 11 0,20 175 2551,-9 37-357,2 17 150,-9-193-1958,15 122 1160,-22-173-1698,-1 0 0,0-1 0,0 1 0,0 0 0,-1-1 0,1 1 0,-1 0 0,0-1 0,-1 1 0,-1 4 0,1-6 0,1-1 0,-1 1 0,0-1 0,0 1 0,0-1 0,0 0 0,-1 0 0,1 0 0,0 0 0,-1 0 0,0 0 0,1-1 0,-1 1 0,0-1 0,0 0 0,-4 2 0,-21 5 962,10-3-1688,2 1-3499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2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8136,'0'0'7564,"9"12"-7190,-7-10-349,4 5 45,-1 0 0,0 0-1,0 0 1,0 1 0,-1 0 0,0 0-1,0 0 1,-1 0 0,0 1-1,3 14 1,10 64 623,16 126 1117,-20-96-961,-5-67-158,-2-1 1,-2 1 0,-6 70 0,-3-45 368,3-37-345,-9 48-1,8-69-351,1 1 0,0 0 0,2 1 0,0-1 0,0 0 0,2 0 0,5 34 0,2 8 759,-8-19 964,-2-58-1358,-8-199-287,-17-285-436,15 326-6,10 149-11,-1 0 0,-12-46 0,12 60-5,-1 1-1,0 0 1,-1 0 0,0 1 0,-1-1 0,0 1 0,0 1-1,-12-15 1,16 22-372,-7-6 675,2 5-5527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3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9536,'0'0'19668,"2"11"-19097,0-1-419,-1 0 0,0 0 1,-1 1-1,0-1 0,-1 0 0,0 0 0,-3 13 0,-93 261 1607,92-271-1751,4-11-8,0 1 0,0 0 0,0 0 0,0 0 0,1-1 0,-1 1 0,1 0 0,-1 0 0,1 0 0,0 0 0,0 0 0,1 0 0,-1 0 0,1 0 0,-1 0 0,2 3 0,-1-5 0,0 1 0,0-1 0,0 0 0,0 1 0,0-1 0,1 0 0,-1 0 0,0 0 0,1 0 0,-1 0 0,1 0 0,-1 0 0,1 0 0,-1 0 0,1-1 0,0 1 0,-1-1 0,1 1 0,0-1 0,0 0 0,-1 1 0,1-1 0,0 0 0,0 0 0,-1-1 0,1 1 0,2 0 0,9-2 0,0 0 0,21-6 0,-22 5 0,44-14 0,24-5 0,-70 20 0,-1 1 0,1 0 0,0 0 0,0 1 0,19 1 0,-26 0 0,1-1 0,-1 0 0,1 0 0,-1 0 0,0-1 0,5 0 0,11-1 0,-16 0 850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0:02:3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12360,'0'0'7057,"16"3"-6173,33 1 58,1-1 1,82-7 0,88-14 2268,-49 5-5154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33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18695,'0'0'4136,"25"61"-3704,-14-50-104,1-1-8,-3-8-88,-1-4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20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0 709 7632,'0'0'9531,"10"-5"-8949,99-42 806,26-11 590,-115 47-1521,1 0-1,-1-2 0,-1 0 0,23-21 1,-31 23-236,-1-1 0,0 0 1,-1 0-1,0 0 1,-1-1-1,0-1 1,8-21-1,-8 16-26,-1-1 0,-1 1 1,-1-1-1,-1 0 0,2-24 0,-5 20 112,-5-40-1,1 22 97,3 33-327,-1 0 0,0-1 0,-1 1 0,-4-12 0,5 17-44,0 0 1,-1 1-1,0-1 0,1 1 1,-2-1-1,1 1 1,0 0-1,0-1 0,-1 1 1,0 1-1,0-1 1,0 0-1,-3-2 0,-2-1 20,6 5-33,0-1-1,0 1 1,0 0 0,0-1 0,0 1 0,0 0 0,0 0 0,0 1-1,-3-2 1,4 2-13,0 0-1,0 0 1,0 1-1,-1-1 1,1 0-1,0 0 1,0 1-1,0-1 1,0 1-1,0-1 1,0 1-1,0-1 1,0 1-1,0-1 1,1 1-1,-1 0 1,0 0-1,0-1 1,0 1-1,1 0 1,-1 0-1,0 0 1,1 0-1,-1 1 1,-9 14 9,0 1-1,2 0 1,0 0 0,1 1 0,1 0 0,0 0-1,2 0 1,0 1 0,1-1 0,-1 22 0,3-10 4,1-1 0,1 1 1,1-1-1,2 0 0,14 54 0,34 77 315,-46-145-245,-5-13-61,0 0-1,0 0 1,-1 0-1,1 0 1,0 0-1,-1 0 1,1 0 0,-1 4-1,0-5 261,0-10 79,0 0-1630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22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8744,'0'0'11091,"-2"10"-10533,-2 4-271,2-8 149,1 1-1,0-1 1,0 1 0,0-1-1,1 14 2317,0 11-1056,0 57 100,1-88-1803,0 0 15,-1 0-1,0 0 1,1 1-1,-1-1 1,0 0 0,1 0-1,-1 0 1,0 0-1,1 0 1,-1 0-1,1 0 1,-1 0 0,0 0-1,1 0 1,-1 0-1,0 0 1,1 0 0,-1-1-1,1 1 1,-1 0-1,0 0 1,1 0-1,-1 0 1,0-1 0,0 1-1,1 0 1,-1 0-1,0-1 1,1 1-1,-1 0 1,0 0 0,0-1-1,1 1 1,-1 0-1,0-1 1,0 1-1,0 0 1,0-1 0,0 1-1,1-1 1,-1 1-7,-1-1 0,1 1 0,0-1 0,0 1 0,0 0 0,0-1 0,0 1 1,0 0-1,0-1 0,0 1 0,0-1 0,0 1 0,0 0 0,0-1 0,0 1 0,0 0 0,0-1 0,1 1 1,-1 0-1,0-1 0,0 1 0,0 0 0,0-1 0,1 1 0,-1 0 0,0-1 0,0 1 0,1 0 1,-1 0-1,0-1 0,1 1 0,-1 0 0,0 0 0,1 0 0,-1-1 0,0 1 0,1 0 0,-1 0 1,0 0-1,1 0 0,-1 0 0,0 0 0,1 0 0,-1 0 0,1 0 0,-1 0 0,0 0 0,1 0 0,-1 0 1,0 0-1,1 0 0,2 0 30,-2 0 113,-1 3-122,0 0 0,0-1 1,1 1-1,-1 0 0,1-1 1,-1 1-1,2 2 0,-1-5-20,-1 0-1,1 0 0,0 0 0,-1 0 0,1 0 0,-1 0 0,1 1 1,0-1-1,-1 0 0,1 0 0,-1 0 0,1 1 0,-1-1 0,1 0 1,-1 1-1,1-1 0,-1 0 0,1 1 0,-1-1 0,1 1 0,-1-1 0,1 1 1,-1-1-1,0 1 0,1-1 0,-1 1 0,0-1 0,0 1 0,1 0 1,-1-1-1,0 1 0,0-1 0,0 1 0,0 0 0,0-1 0,0 1 1,0-1-1,0 1 0,0 0 0,0-1 0,0 1 0,0-1 0,0 1 1,-1 1-1,1 7 2,0-8-5,0 0-1,0 0 1,0 0 0,0 0 0,0 1-1,0-1 1,0 0 0,0 0-1,1 0 1,-1 0 0,0 0-1,1 0 1,-1 0 0,1 0-1,-1 0 1,1 0 0,-1 0-1,1 0 1,0 0 0,-1 0-1,1 0 1,1 0 0,0 3 1,-1-1 1,-1 1-1,1-1 0,0 0 1,-1 1-1,0-1 1,1 1-1,-2 0 1,1-1-1,-1 7 0,0 3 20,-1 26 159,-10 57 0,10-81-140,-1 0-1,0-1 1,0 1 0,-2-1 0,1 0 0,-2 0 0,0-1 0,-1 0 0,-8 14-1,12-23-26,0 0-1,-1 0 1,1 0-1,-1-1 1,0 1-1,1-1 0,-7 3 1,9-5-3,0 0 1,0-1 0,0 1-1,0-1 1,-1 0-1,1 1 1,0-1-1,0 0 1,-1 0 0,1 1-1,0-1 1,-1 0-1,1 0 1,0-1-1,0 1 1,-1 0 0,1 0-1,0-1 1,0 1-1,-1 0 1,1-1-1,0 0 1,0 1 0,0-1-1,0 1 1,0-1-1,-1 0 1,2 0-1,-1 0 1,0 0 0,0 0-1,0 0 1,0 0-1,0 0 1,0-1-1,-1 0 2,1 0-1,0 0 0,-1 0 1,1 0-1,0 0 0,0 0 1,0-1-1,1 1 0,-1 0 1,0 0-1,1-1 0,0 1 1,-1 0-1,1-1 0,0-3 1,1 1-5,0 0 1,0 1-1,1-1 1,-1 1-1,1 0 1,0-1-1,4-4 1,-2 2-9,0 1 1,0-1 0,1 1 0,0 0-1,0 0 1,1 1 0,-1-1-1,1 1 1,0 1 0,1-1 0,7-4-1,-10 7 3,1 0-1,0 0 0,-1 0 1,1 1-1,0-1 0,0 1 1,0 0-1,0 1 1,0-1-1,0 1 0,0 0 1,0 0-1,0 1 1,0-1-1,0 1 0,0 0 1,9 4-1,3 3 17,0 1 0,0 0 0,-2 1 0,1 1 0,-1 1 0,-1 0 0,20 22 0,-13-15 1,-14-12 1,2 0 0,-1 0 0,1 0 0,0-2 0,0 1 0,1-1 0,0 0 0,0-1 0,0 0 0,20 5 0,-21-8 15,-1 0 0,0 0 0,1-1-1,-1 0 1,1 0 0,-1-1 0,0 0-1,0-1 1,1 1 0,-1-2 0,0 1-1,0-1 1,-1 0 0,13-7 0,-2-2 118,0-1 0,-1 0 1,16-17-1,-16 16 20,-3 4 179,-4 4-1238,-5 1-2628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23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1 892 9240,'0'0'7559,"10"6"-6999,33 17-2,-41-23-511,0 1 1,0-1-1,1 1 0,-1-1 1,0 0-1,0 0 0,0 0 1,0 0-1,0 0 1,0-1-1,0 1 0,0-1 1,0 1-1,0-1 1,0 0-1,0 0 0,0 1 1,2-3-1,26-20 680,-28 20-640,5-3 103,-1-1 0,0 0 0,0-1 0,-1 1 0,0-1 0,0 0 0,-1 0 0,0 0 0,-1-1 0,4-10 0,-6 14-62,1 0 0,-1 0 0,-1 0 0,1 0 0,-1 0-1,0-1 1,0 1 0,0 0 0,-1 0 0,0 0 0,0 0-1,0 0 1,0 0 0,-1 0 0,0 1 0,0-1 0,0 0-1,-1 1 1,1-1 0,-4-3 0,5 7-214,0-1 0,0 1 0,0 0 1,0 0-1,-1 0 0,1 0 0,0 0 0,0 0 0,-1 0 0,1 1 1,-1-1-1,1 0 0,-1 1 0,1-1 0,-1 1 0,1-1 1,-1 1-1,1 0 0,-1 0 0,1 0 0,-1 0 0,0 0 0,1 0 1,-1 0-1,1 0 0,-1 1 0,1-1 0,-1 0 0,1 1 1,-1-1-1,1 1 0,-1 0 0,1 0 0,-1-1 0,1 1 0,0 0 1,0 0-1,-1 0 0,-1 3 0,-1 0-62,-1 1 0,0 0 0,1 0 0,0 0 0,1 0 0,-1 1 0,1 0-1,-4 8 1,3-3 128,0 0 0,1 1-1,0 0 1,1-1-1,0 1 1,1 0 0,1 0-1,0 0 1,0 0-1,3 15 1,-2-19 61,1 1 0,0-1 0,1 0 0,0-1 0,0 1 0,1 0 0,-1-1 0,2 0 0,-1 0 0,1 0 0,0 0 0,0-1 0,1 0 0,0 0 0,12 9 0,-12-11-2,0 0-1,0-1 0,1 1 0,-1-2 1,1 1-1,0-1 0,0 0 0,0 0 0,0 0 1,0-1-1,0 0 0,1-1 0,-1 0 1,0 0-1,0 0 0,1-1 0,-1 0 0,0-1 1,0 1-1,10-5 0,3-2 62,0 0-1,-1-2 1,-1 0-1,1-1 1,29-24-1,-29 19-13,-1-1-1,-1 0 0,0-2 1,-2 0-1,0 0 1,-1-2-1,-1 0 0,-1 0 1,13-31-1,4-22 221,29-118-1,-50 163-256,1-7 9,-1-1 1,-2 1 0,-2-1 0,-1 0 0,-2 0 0,-1-1-1,-2 1 1,-9-46 0,10 78-43,0-1 0,-1 1 0,0 0 1,0-1-1,-4-5 0,6 11-13,0-1-1,0 0 1,-1 1 0,1-1 0,0 1-1,-1-1 1,1 1 0,0-1-1,-1 1 1,1-1 0,0 1 0,-1-1-1,1 1 1,-1-1 0,1 1 0,-1 0-1,1-1 1,-1 1 0,0 0-1,1-1 1,-1 1 0,1 0 0,-1 0-1,0-1 1,1 1 0,-1 0-1,1 0 1,-1 0 0,0 0 0,1 0-1,-1 0 1,0 0 0,1 0-1,-1 0 1,1 0 0,-1 1 0,0-1-1,1 0 1,-1 0 0,0 0-1,1 1 1,-1-1 0,1 0 0,-1 1-1,1-1 1,-1 1 0,1-1-1,-1 0 1,1 1 0,0-1 0,-1 1-1,1-1 1,-1 1 0,1-1-1,0 1 1,0 0 0,-1 0 0,-12 22-7,1 0 0,2 0 1,0 1-1,1 0 1,1 1-1,-5 31 0,4-6-2,3 1-1,1 0 0,3 1 1,2-1-1,9 66 0,-6-90 12,3-1 0,0 1 0,1-1 0,2-1 0,0 1 0,22 38 0,-24-50-1,1-1 0,1 0 0,0-1-1,1 0 1,0 0 0,1-1 0,0 0-1,1-1 1,0 0 0,0-1 0,1 0 0,28 13-1,-23-14 31,1 0 0,31 7 0,-43-14-12,0 1 1,0-2-1,1 1 1,-1-1-1,0 0 1,1 0-1,-1-1 1,0 0 0,1 0-1,9-4 1,-15 5-34,-1-1 1,0 1-1,0-1 1,0 1 0,0-1-1,0 0 1,1 1 0,-1-1-1,0 0 1,-1 0-1,1 0 1,0 1 0,0-1-1,0 0 1,0 0 0,-1 0-1,1-1 1,0 1-1,-1 0 1,1 0 0,-1 0-1,1 0 1,-1 0 0,0-1-1,1 1 1,-1 0-1,0 0 1,0-1 0,0-1-1,-3-14-3420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2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11856,'0'0'1222,"12"-3"-807,150-25 893,-79 12-540,-56 10-295,1 0 1,35-1-1,-16 8 280,-33 0-526,-1-1 0,1 0 0,20-3 0,-27 0-2511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25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607 233 6824,'0'0'7274,"0"-10"-6932,0-8-33,-1 0 0,-4-25 0,4 36-167,-1 1 0,1 0 0,-1-1 0,0 1 0,-1 0 0,0 0 0,1 0 1,-2 1-1,1-1 0,-1 1 0,0 0 0,-6-7 0,3 5 53,-2 0 1,1 0-1,-1 1 0,0 0 1,0 1-1,-12-5 0,15 7-98,0 1-1,-1 0 0,1 0 0,-1 1 1,0 0-1,1 0 0,-1 1 1,0 0-1,0 0 0,1 0 0,-8 2 1,5 0-14,0 0 1,0 1-1,1 0 1,0 0 0,-1 1-1,1 0 1,1 0-1,-13 9 1,-2 4 122,-28 30 0,28-25-76,3-3-21,2 2 1,0 0-1,-17 31 0,9-15-7,15-19-54,0 0 1,2 0-1,0 1 0,1 0 0,-7 31 1,-3 8 149,9-36-98,4-10-20,-1 0 0,2 1-1,0-1 1,0 1 0,-1 25 0,2-11 53,1-21-102,0-1 0,1 0 1,0 0-1,0 0 0,0 0 1,0 0-1,1 0 0,0 0 0,0 0 1,1 0-1,-1 0 0,3 5 1,1 0-5,1-1 0,0 0 1,1 0-1,-1 0 1,2-1-1,-1 0 0,1 0 1,0-1-1,1 0 1,0-1-1,0 0 0,0 0 1,1-1-1,18 8 1,-12-8 8,0 1 0,0-2 0,0 0 0,1-1-1,-1-1 1,1-1 0,0 0 0,32-3 0,-28 0 32,-1-1 0,1-1 0,0 0-1,-1-2 1,31-13 0,-31 11-12,-7 4-16,0-2-1,-1 1 0,13-9 0,-23 13-30,0-1 1,1 1-1,-1-1 0,0 0 1,0 0-1,0 1 0,0-1 1,-1-1-1,1 1 0,0 0 1,-1 0-1,0-1 0,1 1 1,-1 0-1,0-1 1,0 1-1,0-1 0,-1 0 1,1 1-1,-1-1 0,1-3 1,-1 3-1,-1-1 0,1 1 0,-1-1 0,0 1 0,0 0 0,0-1 0,0 1 1,0 0-1,-1 0 0,0 0 0,1 0 0,-1 0 0,0 0 0,0 1 1,-1-1-1,1 0 0,-1 1 0,1 0 0,-1 0 0,0 0 0,0 0 0,-3-2 1,-6-2 25,0 0 1,1 1 0,-2 0 0,-17-4 0,25 8-22,0-1 1,0 0-1,-1 0 1,1 0-1,0-1 1,1 0 0,-1 1-1,-5-6 1,9 7-7,32 0 97,43-10 1,-17 3-8,-11 2 183,77-19 1,-113 21 110,-2 1-3955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2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1 6224,'0'0'6384,"-7"12"-6143,3-5-208,-14 24 376,-29 39 0,-22 14 625,28-36-311,2 1-1,-48 79 1,78-111-580,1 1-1,1 0 1,1 0-1,0 0 1,-3 23-1,4-9 81,1-1-1,0 43 1,5-51-86,0 1 0,1 0 0,2-1 0,0 0 1,2 0-1,0 0 0,2-1 0,0 0 0,2 0 0,0-1 0,1 0 1,1-1-1,1 0 0,19 21 0,-14-21 368,1-1 0,0-1 0,2 0 0,33 21 0,-53-40-456,0 0-1,0-1 1,0 1-1,0 0 0,0 0 1,-1-1-1,1 1 1,0-1-1,-1 1 0,1-1 1,-1 1-1,1-1 1,-1 1-1,1-1 0,-1-2 1,2-3-2906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27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11256,'0'0'2640,"10"-8"-2091,0-1-470,57-42 592,-56 44-518,0 0-1,1 1 1,-1 0 0,1 0 0,15-4 0,-21 9-87,-1-1 1,1 1-1,0 0 1,0 1-1,-1-1 1,1 1-1,0 0 1,0 1-1,-1-1 1,1 1 0,0 0-1,-1 1 1,1-1-1,8 5 1,-7-2 31,1 0 1,-1 1-1,-1 0 1,1 0 0,-1 0-1,1 1 1,-2 0-1,1 0 1,6 10-1,20 26 418,51 73 976,-79-110-1344,-1 0 0,1 0 0,0 0-1,0-1 1,1 1 0,-1-1-1,1 0 1,0 0 0,0 0 0,0-1-1,9 4 1,-11-5-287,1-1 1,0 0-1,-1 0 0,1 0 1,0 0-1,0-1 0,0 0 0,0 0 1,0 0-1,-1 0 0,1 0 1,0-1-1,0 1 0,0-1 1,0 0-1,-1-1 0,1 1 0,5-3 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28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1 14608,'0'0'156,"-10"12"-268,-26 33 254,-54 52 0,-3-13 348,29-29 540,-83 96 1,144-147-930,0 0 67,-1 0-1,1 0 1,-1 0-1,1-1 1,-1 0-1,-5 4 1,8-7 124,3-1 451,1 0-3240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2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8136,'0'0'4960,"5"11"-4372,-1-3-434,-1 0 0,-1 0 1,1 0-1,-1 0 1,-1 0-1,1 0 1,-1 0-1,-1 0 1,0 1-1,0-1 0,-1 9 1,-1-12 51,0 1 1,0-1-1,0 0 0,-1 1 1,0-1-1,0 0 0,0-1 1,-1 1-1,1-1 0,-1 1 1,0-1-1,-1 0 1,1 0-1,-1-1 0,0 1 1,1-1-1,-1 0 0,-1-1 1,1 1-1,0-1 0,-9 3 1,13-5-168,0 0 1,0 0 0,0 1 0,0-1-1,1 0 1,-1 0 0,0 0 0,0-1-1,0 1 1,0 0 0,1 0 0,-1 0-1,0 0 1,0-1 0,1 1 0,-1-1-1,0 1 1,0 0 0,1-1 0,-1 1-1,-1-2 1,0-3-2717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29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5720,'0'0'10830,"1"10"-10375,0-5-384,0 0-23,-1-1 0,1 1 1,-1 0-1,0-1 1,0 1-1,-1 0 1,1-1-1,-1 1 0,0-1 1,0 1-1,-1-1 1,1 0-1,-1 1 1,-2 3-1,-18 31 511,-31 80 0,-5 49 245,30-81-377,21-68-322,1 1 0,1 0-1,1 0 1,1 0 0,1 0-1,0 0 1,3 26 0,-1-40-62,1-1 0,1 1 1,-1 0-1,1-1 1,0 0-1,0 1 0,0-1 1,1 0-1,0 0 1,0 0-1,0 0 0,1-1 1,-1 1-1,1-1 1,0 0-1,0 0 0,1 0 1,-1-1-1,1 0 0,0 0 1,7 4-1,8 2 87,1 0 0,0-1 1,1-1-1,23 4 0,-9-2 130,-19-4-6,0-1-1,0 0 1,0-1-1,27 0 1,-43-3-248,-1 0 0,1 0 0,0 0 0,-1 0 0,1 0 1,0 0-1,-1 0 0,1-1 0,-1 1 0,1 0 0,0 0 0,-1-1 0,1 1 1,-1 0-1,1-1 0,-1 1 0,1-1 0,0 0 0,-2-3-3565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36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37 945 9536,'0'0'4960,"3"-10"-3878,17-40 340,44-81-1,43-51 80,17 6-382,-77 113-375,70-121 0,-40 43 629,-73 134-907,-6 8-50,-8 14-14,-104 192 414,-138 406 206,236-570-941,-132 326 618,139-345-624,5-11 13,-1-1 1,0 1-1,-1-1 1,-1 0-1,-14 21 1,35-53 99,0-2 1,13-27 0,7-12-119,33-48 94,83-103 0,-114 167-113,2 2 1,2 2-1,2 2 1,82-61-1,-102 84-31,0 2 0,1 0 0,33-13 0,-46 24 6,-12 11 15,0-3-37,-5 11 6,-2-1 0,1 1 0,-2-2 0,-17 22 0,-8 12 6,20-26-1,1 2-1,1 0 0,1 0 0,1 1 0,1 1 0,1 0 1,-9 44-1,18-67-10,-1-1-1,1 0 1,0 1 0,0-1 0,0 1-1,0-1 1,0 1 0,0-1 0,1 1-1,-1-1 1,1 0 0,-1 1 0,1-1-1,0 0 1,0 0 0,0 1 0,1-1-1,-1 0 1,0 0 0,1 0 0,-1 0-1,3 2 1,-1-2-1,0 0 1,0-1-1,0 1 1,0-1-1,0 0 0,0 1 1,0-1-1,0-1 1,0 1-1,0 0 0,0-1 1,1 0-1,-1 1 1,0-1-1,0-1 0,6 0 1,-1 0 3,-1 0 0,1 0 0,0-1 0,-1-1 0,1 1 0,-1-1 1,0-1-1,0 1 0,0-1 0,0 0 0,-1-1 0,1 1 0,-1-1 0,0-1 0,-1 1 1,1-1-1,-1 0 0,0 0 0,-1-1 0,1 1 0,5-13 0,-6 10 8,-1-1 1,0 1-1,0 0 0,-1-1 0,0 1 0,0-1 0,-1 0 0,-1 0 1,0 1-1,0-1 0,-1 0 0,0 0 0,0 1 0,-1-1 1,-1 1-1,1-1 0,-6-11 0,0 3 63,-1 0 1,0 0-1,-22-29 0,30 46-71,0 0-1,0 0 1,0 0-1,0 0 1,1 0-1,-1 0 1,0 0-1,1 0 1,-1 0-1,1 0 1,-1 0-1,1 0 1,-1-1-1,1 1 1,0 0-1,-1 0 1,1-1-1,0 1 1,0 0-1,0-1 1,0 1-1,0 0 0,0 0 1,1-1-1,-1 1 1,0 0-1,1 0 1,-1 0-1,1-1 1,-1 1-1,1 0 1,-1 0-1,1 0 1,0 0-1,0 0 1,-1 0-1,1 0 1,0 0-1,0 0 1,0 0-1,0 1 1,2-2-1,4-2 10,1 0-1,-1 1 1,1 0 0,0 1-1,12-3 1,-7 1-10,13-3 5,0 2 1,1 1-1,49-3 0,-62 7-7,1 0-1,-1 1 0,0 1 0,0 0 0,1 0 0,-1 2 0,-1 0 0,26 10 0,-33-10 0,0 0-1,0 0 1,0 0-1,0 1 1,-1 0-1,1 0 1,-1 1-1,0 0 1,-1-1-1,0 1 1,0 1-1,6 11 1,0 5 55,-1 1 0,9 34 1,-2-5 132,-15-50-171,0 0-1,1 0 1,-1 0-1,1 0 1,0 0-1,0 0 1,0 0-1,0 0 1,0-1-1,1 1 1,-1-1-1,1 0 1,-1 0-1,1 0 1,0 0-1,0 0 1,0 0-1,0-1 1,0 1-1,1-1 1,-1 0-1,0 0 1,1 0-1,-1-1 1,0 1-1,1-1 1,-1 0-1,4 0 1,9 0 52,-1-2 1,1 0-1,-1-1 1,27-7-1,15-9-67,-1-2-1,89-46 1,-56 16-4295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29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12256,'0'0'1597,"11"-6"-1072,216-94 1153,-187 84-1160,0 2 0,73-16 0,-85 23 58,-23 5-300,1 0-1,-1 1 1,0 0-1,1 0 1,8-1-1,-10 5 162,-4 0-2599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0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10656,'0'0'1478,"12"7"-956,305 211 2754,-301-204-3109,-1 0 1,0 1 0,-1 1 0,-1 0 0,0 1 0,-1 0 0,-1 1 0,11 24 0,-4-3 140,-2 0 0,-2 2-1,10 45 1,-18-58-101,-1 0 1,-1 1-1,-2 0 0,-1 0 0,-1-1 1,-1 1-1,-6 30 0,4-38-37,-2-1 0,0 1-1,-2-1 1,0 0-1,-1-1 1,-1 1 0,0-2-1,-2 1 1,0-1-1,-20 23 1,-40 34 219,40-50-3171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1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5520,'0'0'11079,"9"-6"-10623,5-1-323,5-4 238,0 1-1,1 1 1,40-13-1,-51 19-272,1 1-1,0 0 0,0 1 1,0 0-1,0 1 1,0 0-1,0 0 1,-1 1-1,1 0 1,0 1-1,11 3 0,48 13 886,109 16 0,-176-34-949,-1 1-1,1-1 1,0 0 0,-1 0 0,1 0 0,0 0 0,0 0 0,-1 0 0,1 0 0,0 0 0,-1-1 0,1 1 0,0-1-1,-1 1 1,3-2 0,-3 0 2,1 1 0,-1-1 1,0 1-1,1-1 0,-1 0 0,0 0 0,0 0 0,0 1 0,-1-1 0,1 0 1,0-4-1,-1 0-221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1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10448,'0'0'5060,"12"-2"-4718,4 0-215,60-13 465,-72 14-554,135-31 1061,-113 28-822,-1 0 1,1 2-1,41 2 0,-54 1-150,24 1 966,71 14 1,-74-13-118,-22-5-3638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3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524 133 5824,'0'0'9409,"0"-10"-8916,0-33-35,-1 41-408,0 0 0,0 0 0,1 0 0,-1 0 0,0 0 0,0 0 0,-1 0 0,1 1 0,0-1 1,-1 1-1,1-1 0,-1 1 0,1-1 0,-1 1 0,0 0 0,1 0 0,-1-1 0,0 1 0,0 1 1,0-1-1,-2-1 0,-3-1 169,-2-3-46,-1 0 0,0 1-1,1 1 1,-2 0 0,1 0 0,0 1 0,-1 0 0,0 0 0,1 1-1,-1 1 1,0 0 0,0 1 0,0 0 0,0 0 0,0 1 0,0 1-1,1 0 1,-1 0 0,-17 6 0,3 2 77,0 1-1,1 1 0,-31 19 1,48-26-204,0 0 0,0 0 0,1 1 0,0 0 0,0 0-1,0 1 1,1-1 0,0 1 0,0 0 0,1 1 0,0-1 0,0 1 0,0 0 0,-3 14 0,2-5 15,1 1 0,1-1 1,1 0-1,0 1 0,2 32 1,2-44-29,0 1 0,0-1 1,1 0-1,0 1 0,0-2 1,1 1-1,-1 0 0,1-1 1,1 1-1,-1-1 0,1 0 1,0 0-1,10 7 0,-7-7 30,0-1-1,0 0 0,0 0 1,0-1-1,1 0 0,16 4 1,59 6 398,-56-10-300,-18-2-110,-1 1 1,0-1-1,0 2 0,0-1 1,0 1-1,-1 0 1,1 1-1,-1 0 0,0 1 1,0 0-1,0 0 0,0 0 1,-1 1-1,10 10 1,-10-8-23,5 5 21,0 1 1,0 0 0,-1 1-1,-1 1 1,10 21 0,-6-8 5,-6-13 24,-1 0 1,-1 0-1,5 19 0,-10-31-54,-1 0 0,0 0 1,-1-1-1,1 1 0,0 0 0,-1-1 0,0 1 0,0 0 0,0-1 0,0 1 1,-1-1-1,0 0 0,1 1 0,-1-1 0,0 0 0,0 0 0,-1 0 0,1 0 0,-1 0 1,1-1-1,-6 4 0,5-3 5,-1 0 0,0 0 0,-1-1 1,1 1-1,0-1 0,-1 0 0,1-1 0,-1 1 0,-7 1 0,-48 5 183,37-6-139,-32 2 70,0-2 0,0-3 1,-71-10-1,117 11-177,0 0 0,0 0-1,0 1 1,-15 3 0,2-1-3573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5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0 7736,'0'0'4830,"-10"3"-4350,-3 1-328,1 1 1,0 0-1,0 0 0,0 2 0,1-1 0,0 1 0,-13 11 1,8-2 76,0 1 1,1 0 0,1 1-1,-19 31 1,10-9 180,-22 54 0,31-60-192,2 1 0,1 1 1,1 0-1,3 0 1,0 0-1,3 1 0,1 0 1,2 47-1,2-58-63,1 0 0,2-1-1,1 1 1,0-1 0,2 1 0,1-2-1,1 1 1,1-1 0,1-1 0,1 1-1,2-2 1,22 31 0,-28-43-48,28 32 422,-33-39-465,0-1-1,0 1 1,1-1-1,-1 0 1,0 0-1,1 0 1,-1 0-1,1 0 1,0-1-1,-1 1 1,6 0-1,-7-2-34,0 0-1,0 0 1,0-1-1,0 1 1,0 0-1,0-1 0,0 0 1,-1 1-1,1-1 1,0 0-1,0 0 1,-1 0-1,1 0 0,-1 0 1,1 0-1,-1 0 1,1-1-1,-1 1 1,2-2-1,22-31 213,-2-11-447,-18 31-2334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5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12456,'0'0'3049,"12"-8"-2730,40-23-45,-50 30-252,0 0 0,0 0-1,0 1 1,0-1 0,1 0-1,-1 1 1,0-1 0,1 1 0,-1 0-1,0 0 1,1 0 0,-1 0-1,0 0 1,1 0 0,-1 1 0,0-1-1,1 1 1,-1 0 0,0-1-1,0 1 1,3 2 0,0 0 31,1 0 0,-1 1 0,0 0 0,-1 0 0,7 8 0,-7-9-17,10 12 106,-1 0-1,0 1 1,-1 0 0,10 19-1,-10-13 110,1 0-1,1 0 1,1-1 0,21 23-1,-31-39-139,1-1 0,-1 1 0,1-1 0,0 0 0,0 0-1,9 3 1,-13-5-71,1-1 0,-1 0 0,1 0-1,-1-1 1,1 1 0,0-1 0,-1 1 0,1-1 0,0 0-1,0 0 1,-1 0 0,1 0 0,0 0 0,-1-1-1,1 1 1,0-1 0,-1 0 0,1 0 0,3-1-1,16-12-976,22-18 0,-41 30 335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583 0 10848,'0'0'1080,"-14"10"-700,-122 92 628,52-37-491,35-27-240,-210 144 1893,224-155-1047,30-24 82,14-5-943,24 1-2656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6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10040,'0'0'2633,"6"12"-1970,-2-3-508,-1-5-80,-1 1-1,1-1 0,-1 1 0,0 0 0,-1 0 0,1-1 1,-1 1-1,0 0 0,0 0 0,0 1 0,-1-1 1,0 0-1,0 0 0,0 0 0,-2 7 0,-2 11 362,-2-1-1,-1 0 1,0 0-1,-12 22 0,16-38-255,0 1-1,-1-1 1,0 0 0,0 0-1,0 0 1,-1-1-1,0 1 1,0-1-1,0 0 1,-1-1-1,0 1 1,0-1 0,0 0-1,0-1 1,-1 1-1,1-1 1,-10 3-1,16-6-163,-1 0-1,1 0 0,0 0 0,-1 0 0,1 1 0,0-1 1,-1 0-1,1 0 0,-1 0 0,1 0 0,-1 0 0,1 0 0,0 0 1,-1-1-1,1 1 0,-1 0 0,1 0 0,0 0 0,-1 0 1,1 0-1,0-1 0,-1 1 0,1 0 0,0 0 0,-1-1 1,1 1-1,0 0 0,-1 0 0,1-1 0,0 1 0,0 0 1,-1-1-1,1 1 0,0 0 0,0-1 0,0 1 0,-1-1 1,1 1-1,0 0 0,0-1 0,0 1 0,0-1 0,0 1 1,0 0-1,0-1 0,0 1 0,0-1 0,0 1 0,0 0 0,0-1 1,0 1-1,0-1 0,1 0 0,5-24 10,-5 22-6,10-22-2626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6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11552,'0'0'4666,"-5"10"-4133,-11 23-44,1 0-1,2 1 0,-16 67 1,24-67-147,1 1 1,2-1 0,2 39-1,1-55-155,1-1-1,0 1 0,2-1 1,0 0-1,1 0 0,1 0 1,15 31-1,-18-43-121,1 1 1,0-1-1,0 0 1,1 0-1,-1 0 1,1 0-1,0-1 1,0 0-1,1 0 0,-1 0 1,1-1-1,0 1 1,0-2-1,0 1 1,0 0-1,1-1 0,-1-1 1,11 3-1,-11-3-42,0 0 0,0-1 0,1 1-1,-1-1 1,0-1 0,0 1 0,1-1-1,-1 0 1,0 0 0,0-1 0,0 0 0,0 0-1,0 0 1,-1-1 0,1 0 0,-1 0-1,0 0 1,1-1 0,7-6 0,-3-7-525,-8 11-2315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4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1 534 5824,'0'0'7801,"0"-9"-7298,3-17-99,0-1 0,2 1 1,1 0-1,1 1 1,15-39-1,2 15 473,43-64 0,-51 89-490,2 0 0,1 2-1,1 0 1,29-26 0,-45 45-262,-1 0 1,1 0-1,0 0 0,0 1 1,0-1-1,0 1 0,1 0 1,-1 0-1,1 1 0,-1-1 1,6 0-1,-10 2-99,1 0 0,0 1 0,-1-1 0,1 0 0,0 1 0,-1-1 0,1 0 0,-1 1 0,1-1 0,-1 1-1,1-1 1,-1 1 0,1-1 0,-1 1 0,0 0 0,1-1 0,-1 1 0,0 0 0,1-1 0,-1 1 0,0 0 0,0-1 0,0 1 0,1 0 0,-1 0 0,3 20 219,-4 27 37,-3 0 1,-1 0-1,-3-1 1,-25 86-1,29-112-141,4-18-94,0 1-1,-1-1 1,0 1 0,0-1-1,0 0 1,0 1 0,0-1 0,-3 4-1,135-169 796,-108 137-780,1 1 0,1 1 0,1 2 0,41-27 0,-58 42-40,0 1 0,0 1-1,1-1 1,12-3 0,-21 8-17,1-1 0,-1 0 0,1 1-1,-1 0 1,1-1 0,-1 1 0,1 0 0,-1 0 0,1 0 0,0 0 0,-1 0 0,1 0 0,-1 0 0,1 0 0,-1 1 0,1-1 0,-1 0 0,1 1-1,-1 0 1,1-1 0,-1 1 0,0 0 0,1 0 0,-1-1 0,0 1 0,0 0 0,0 0 0,1 1 0,-1-1 0,0 0 0,0 0 0,-1 0 0,1 1-1,0-1 1,0 0 0,-1 1 0,2 2 0,0 9 22,0 0-1,-1 0 0,-1 0 1,0 0-1,-1 0 1,-2 16-1,0-2 12,-5 28 35,5-35 91,-3 38 0,19-67 3,70-64 72,20-17 34,-91 81-234,-3 1-1,-1 2-1,1-1 1,0 1 0,1 1 0,-1 0 0,1 0 0,0 1-1,1 0 1,15-4 0,-25 8-33,0 0 0,0 0 1,0-1-1,0 2 0,0-1 0,0 0 0,0 0 0,0 0 0,0 0 1,-1 0-1,1 1 0,0-1 0,0 0 0,0 1 0,0-1 0,-1 1 1,1-1-1,0 1 0,0-1 0,-1 1 0,1 0 0,0-1 0,-1 1 0,1 0 1,-1-1-1,1 1 0,-1 0 0,1 0 0,-1 0 0,1-1 0,-1 1 1,0 0-1,0 0 0,1 0 0,-1 0 0,0 0 0,0 0 0,0 1 1,1 6 7,-1 0 0,0-1 0,-2 15 0,1-9-2,-15 102 43,1-9 23,15-102-70,0 1 0,0-1 0,0 1 0,0-1 0,1 1 0,2 8 0,-3-12-3,0 0 0,1 0-1,-1 0 1,1 0 0,-1 0-1,1 0 1,-1 0 0,1 0 0,0 0-1,-1 0 1,1 0 0,0 0-1,0-1 1,0 1 0,0 0 0,0 0-1,0-1 1,0 1 0,0-1-1,0 1 1,0-1 0,0 1 0,0-1-1,0 0 1,0 0 0,0 1-1,1-1 1,-1 0 0,0 0 0,0 0-1,0 0 1,2 0 0,8-2 17,1-1 0,-1 0 0,1 0 0,-1-1 0,-1-1 0,1 1 1,0-2-1,14-10 0,10-8 29,32-31 1,-32 25-8,-18 17-22,-1 0-1,0-2 0,-1 0 0,-1-1 0,0 0 1,22-36-1,-35 51-17,-1 0 1,1 1-1,-1-1 0,1 0 1,-1 0-1,0 1 0,0-1 1,1 0-1,-1 0 0,0 0 1,0 0-1,0 1 1,0-1-1,0 0 0,0 0 1,0 0-1,0 0 0,0 0 1,-1-1-1,1 2-1,-1-1 0,1 1-1,0 0 1,-1-1 0,1 1 0,-1 0 0,1-1-1,-1 1 1,1 0 0,0 0 0,-1-1 0,1 1-1,-1 0 1,0 0 0,1 0 0,-1 0 0,1 0-1,-1 0 1,1 0 0,-1 0 0,1 0 0,-2 0-1,-1 0 2,0 1 0,0-1 0,0 1-1,0 0 1,0 0 0,0 0 0,1 0-1,-6 3 1,-1 3 4,-1 0 0,1 1 0,1 1 0,0-1 0,0 1-1,0 0 1,1 1 0,-6 11 0,9-15-2,1 0 0,0 0 0,1 0-1,-1 1 1,1-1 0,0 1 0,0 0-1,1-1 1,0 1 0,1 0 0,-1 0 0,1 0-1,0-1 1,1 1 0,1 9 0,0-11 0,0 1 1,0-1-1,1 0 1,-1 0-1,1-1 1,0 1-1,0-1 1,1 1-1,0-1 1,-1 0-1,1 0 1,1 0-1,-1-1 1,0 0-1,1 0 1,0 0-1,0 0 1,0-1-1,0 1 1,0-1-1,11 2 1,-10-2 7,1 0 0,0-1 0,0 0 0,0 0 0,-1 0 1,1-1-1,0 0 0,0-1 0,0 1 0,0-1 0,0-1 0,0 1 0,-1-1 1,1-1-1,-1 1 0,1-1 0,8-5 0,-7 2 22,-1-1 0,1 0 0,-1 0-1,0 0 1,-1-1 0,0 0 0,0 0 0,-1-1 0,9-17 0,-12 21-5,1-1 1,0 0 0,-1 0 0,-1-1 0,1 1 0,-1 0 0,0-1 0,0 1-1,0-1 1,-1 1 0,0-1 0,-1 1 0,1 0 0,-1-1 0,-1 1 0,-2-11-1,2 15-22,1 0 0,-1 0-1,1-1 1,-1 1 0,0 0-1,0 1 1,0-1 0,-1 0 0,1 0-1,0 1 1,0 0 0,-1-1-1,1 1 1,-1 0 0,1 0-1,-1 0 1,0 1 0,1-1-1,-6 0 1,-6-1-33,0 0-1,-20 1 1,67-17 15,75-36 68,-49 22-45,120-45 0,-92 55-55,-86 21 43,1 1 1,0-1-1,0 1 0,-1 0 1,1 0-1,0 0 1,0 0-1,-1 0 0,1 0 1,0 1-1,0-1 1,-1 1-1,1-1 1,0 1-1,-1-1 0,1 1 1,0 0-1,-1 0 1,1 0-1,-1 0 1,0 0-1,1 0 0,-1 0 1,0 0-1,1 1 1,-1-1-1,0 0 0,0 1 1,0-1-1,0 1 1,0 0-1,-1-1 1,1 1-1,0-1 0,-1 1 1,1 0-1,-1 0 1,1 3-1,0 6-4,0 1-1,-1-1 1,0 0-1,-4 22 1,3-20-3,-4 19-2,-2 37-12,7-65 19,0 1 0,0 0 0,1 0 0,-1-1 1,1 1-1,0-1 0,1 1 0,-1-1 0,1 1 0,0-1 0,3 6 0,-3-7 1,0 0 0,1-1 1,-1 0-1,1 1 0,0-1 0,-1 0 0,1 0 0,0 0 1,0-1-1,1 1 0,-1-1 0,0 0 0,0 1 0,1-2 0,-1 1 1,1 0-1,-1-1 0,0 1 0,1-1 0,4 0 0,3 0 3,0-1 1,0 0-1,0-1 0,22-6 0,-5-2 28,-1-1 1,-1-1 0,0-2-1,0 0 1,-1-2 0,-1-1-1,38-34 1,-33 27 9,-23 20-28,0-1 0,0 1 0,0-1-1,-1 0 1,0-1 0,0 1 0,0-1 0,-1 0-1,0 0 1,0-1 0,5-11 0,-8 17-12,-1 1 0,0-1 1,0 0-1,0 1 0,0-1 1,0 1-1,0-1 0,0 0 1,0 1-1,0-1 0,0 1 0,0-1 1,0 0-1,0 1 0,0-1 1,-1 1-1,1-1 0,0 1 1,0-1-1,-1 1 0,1-1 1,0 1-1,-1-1 0,1 1 0,-1-1 1,1 1-1,0-1 0,-1 1 1,1 0-1,-1-1 0,1 1 1,-1 0-1,1-1 0,-1 1 1,1 0-1,-1 0 0,0 0 1,1-1-1,-1 1 0,1 0 0,-1 0 1,0 0-1,1 0 0,-1 0 1,1 0-1,-1 0 0,0 0 1,1 0-1,-1 0 0,0 1 1,-33 5 17,25-3-14,-1 1 0,1 0 0,0 0 0,0 1 0,0 0 0,0 1 0,1 0 1,-9 7-1,15-11-6,0 0 1,0 0-1,0 0 1,1 0-1,-1 0 1,0 0 0,1 1-1,0-1 1,-1 1-1,1-1 1,0 1 0,0-1-1,0 1 1,1 0-1,-1-1 1,1 1-1,-1 0 1,1-1 0,0 1-1,0 0 1,0 0-1,0-1 1,1 1 0,-1 0-1,1-1 1,0 1-1,-1 0 1,1-1 0,0 1-1,1-1 1,-1 1-1,0-1 1,1 0-1,1 3 1,2 1 13,-1-1-1,1 0 1,-1 0 0,1 0 0,1 0-1,-1-1 1,1 0 0,0 0-1,0-1 1,0 1 0,8 2 0,-3-2 22,0-1 0,0 0-1,0-1 1,1 0 0,-1 0 0,13-1 0,13-2 42,-1-2-1,-1-2 0,44-10 1,17 0-458,-57 14-3973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40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1209 7936,'0'0'3874,"12"3"-2914,-5-1-791,0 0-24,0 0-1,1-1 1,-1 1 0,1-2-1,-1 1 1,1-1 0,-1 0-1,0 0 1,1-1 0,7-1-1,2-3 62,0-1 1,-1-1-1,0 0 0,0-1 0,-1-1 0,0 0 0,0-1 1,-1-1-1,16-16 0,13-15 361,50-66 0,-78 90-416,79-105 854,-7-4 0,87-166 1,-166 280-874,-3 5 25,-1 0 1,1 0-1,-2 0 0,1 0 0,-1-1 1,0 1-1,0-1 0,1-14 1,-15 44 343,-16 31-288,-3 7-48,-25 66 0,-42 222 309,94-335-441,0 0 0,0 0 0,1 1 0,1-1 0,0 1 0,2 19 0,-1-31-27,0 0 1,0 0-1,0 0 0,0 0 1,0 0-1,1 0 0,-1 0 1,0 0-1,1-1 1,-1 1-1,0 0 0,1 0 1,-1 0-1,1 0 0,-1-1 1,1 1-1,-1 0 1,1 0-1,0-1 0,-1 1 1,1 0-1,0-1 0,0 1 1,-1-1-1,1 1 0,0-1 1,0 0-1,0 1 1,0-1-1,0 0 0,-1 1 1,1-1-1,0 0 0,0 0 1,0 0-1,0 0 0,0 0 1,0 0-1,0 0 1,0 0-1,0 0 0,0 0 1,0 0-1,0-1 0,-1 1 1,1 0-1,0-1 0,1 0 1,5-2 16,1-1 0,-1 0-1,0-1 1,9-7 0,-14 10-21,30-25 45,-1-2 0,52-61-1,44-78 58,-126 167-104,43-62 48,-3-2-1,-3-2 1,-3-1-1,-3-2 1,-3-1 0,35-129-1,-59 179-21,-2 11 16,0-1 0,-1 1-1,0-1 1,0-14 0,-3 35 5,-1 0 0,-1 0 0,1-1-1,-2 1 1,-6 14 0,-1 2 1,-44 136 143,-32 77 94,-72 100 126,145-305-324,-2-1 0,-1-1 0,-2 0 0,-43 54 0,50-72 11,8-12 23,12-24 77,2-1-185,2-6 34,1 1 0,2 1 0,0 0 0,21-27 1,-26 42-4,0 0 0,0 0 0,1 1 0,1 0 0,0 1 1,0 0-1,1 1 0,1 0 0,-1 1 0,20-8 0,-31 16-36,-1-1 0,0 1 0,1-1-1,-1 1 1,0 0 0,1 0-1,-1 0 1,0-1 0,1 1 0,-1 1-1,0-1 1,1 0 0,-1 0 0,1 0-1,-1 1 1,0-1 0,0 1-1,1-1 1,-1 1 0,0-1 0,0 1-1,1 0 1,-1 0 0,0-1-1,0 1 1,0 0 0,0 0 0,0 0-1,0 0 1,-1 0 0,2 2-1,2 4 23,0-1 0,0 2 0,-1-1-1,4 11 1,-1-2 0,13 37 36,-14-36-15,0-1 0,13 25 0,-16-37-38,1 1 0,0-1 0,0 1 1,0-1-1,1 0 0,-1 0 0,1-1 0,0 1 1,0-1-1,0 0 0,0 0 0,9 4 0,-11-6-8,1 0 1,-1 0-1,0-1 0,0 0 0,0 1 0,1-1 0,-1 0 0,0 0 0,0 0 0,0 0 0,1 0 0,-1-1 0,0 1 0,0-1 0,0 1 0,0-1 0,0 0 0,4-1 0,34-25 12,-34 22-14,8-5-3,-1-1 0,-1 0 0,0-1 0,-1 0 0,0-1-1,15-22 1,-23 29 8,1 0 1,-1 0-1,0-1 0,0 1 0,0-1 0,-1 0 1,0 0-1,-1 0 0,0 0 0,0 0 0,0 0 1,-1 0-1,0 0 0,0 0 0,0 0 0,-1 0 1,0 0-1,-3-9 0,3 15-6,1 1 1,0 0-1,0-1 1,0 1-1,0-1 0,0 1 1,0 0-1,-1-1 0,1 1 1,0 0-1,0-1 0,0 1 1,-1 0-1,1-1 1,0 1-1,0 0 0,-1 0 1,1-1-1,0 1 0,-1 0 1,1 0-1,0 0 0,-1-1 1,1 1-1,-1 0 1,1 0-1,0 0 0,-1 0 1,1 0-1,-1 0 0,-11 6 57,-6 20 42,14-18-76,0 1 0,0 0 0,0-1 0,1 1 0,1 1 0,-3 12 0,5-17-13,-1-1 1,1 0-1,0 1 1,1-1-1,-1 1 1,1-1-1,0 0 1,0 1-1,0-1 1,1 0-1,-1 0 1,1 0-1,0 0 1,0 0-1,1 0 1,3 5-1,2 0 6,0-1 0,1 0 0,0 0 0,0-1 1,1 0-1,-1-1 0,1 0 0,1 0 0,-1-1 0,1-1 0,0 0 0,0 0 0,13 2 1,-7-2 8,0-2 0,0 1 1,1-2-1,-1 0 0,1-1 1,-1-1-1,0-1 1,21-4-1,-34 5-80,-1 0 1,1 0-1,0 0 0,-1 0 0,1-1 0,-1 0 1,6-3-1,-2-6-4253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7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13168,'0'0'2976,"13"-4"-2519,26-8 230,0 2 0,0 2 1,46-4-1,-29 9 301,23 0 207,-31 4-3631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10544,'0'0'4328,"9"13"-3854,0 0-376,167 255 1764,-152-227-1575,-3-6 120,-1 1 1,-2 0 0,20 58-1,-29-67-29,-2 0 0,-2 0 0,5 42 0,-10-56-176,1 1-1,-2 0 1,0 0-1,0 0 1,-1 0-1,-1-1 1,-1 1-1,-9 25 1,10-34-113,0 0 0,0-1 0,0 1 0,0-1 0,-1 1 0,0-1 1,0 0-1,0 0 0,-5 3 0,6-5-48,0 0 1,1 0-1,-1 0 0,0-1 1,0 1-1,0-1 1,0 0-1,0 0 0,0 0 1,0 0-1,0 0 0,-1-1 1,1 1-1,0-1 1,0 0-1,-7 0 0,4-3-3059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7328,'0'0'8566,"17"-1"-8011,108-4 566,116-1 2772,-216 2-2747,-36 18-2943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38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11760,'0'0'3441,"12"5"-3002,41 17 95,-45-20-352,0 0 0,0 0 0,0 0 0,1-1 0,-1-1 0,0 1 0,9-2 0,21 2 725,-33 0-688,0 0 1,1-1-1,-1 0 1,1 0-1,-1-1 1,0 0-1,1 0 0,-1 0 1,7-3-1,8-8-1964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4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513 614 4816,'0'0'9302,"-9"-11"-9066,-4-7-141,7 9-7,0 1 0,-1 0 0,0 0 0,0 0 0,-11-8 0,15 14-19,0 0 1,0 0-1,0 1 0,-1-1 1,1 1-1,-1-1 0,1 1 1,-1 0-1,0 0 0,1 1 1,-5-1-1,-43-1 583,46 2-577,-2-1-11,0 1 0,0 1 0,0-1 0,0 1 0,0 1 0,0-1 0,0 1 0,1 0 0,-1 1 0,1-1 0,-1 2 1,1-1-1,0 0 0,-8 8 0,-38 28 324,35-27-251,0 1 0,1 0 0,0 1 0,-22 26 0,23-20-42,-25 34 185,37-49-243,1 0 0,-1-1 0,1 1 0,0 0 0,1 0 0,-1 0 0,1 0 0,0 1 0,0-1-1,0 6 1,1-10-18,0 1-1,0-1 0,0 1 0,0-1 0,1 1 0,-1-1 0,1 1 0,-1-1 0,1 1 1,-1-1-1,1 0 0,0 1 0,0-1 0,0 0 0,-1 0 0,1 1 0,0-1 0,1 0 1,-1 0-1,0 0 0,0 0 0,0-1 0,1 1 0,-1 0 0,0 0 0,1-1 0,-1 1 1,0-1-1,1 1 0,-1-1 0,1 1 0,1-1 0,7 1 37,-1 0 0,1 0 0,-1-1 0,12-1 0,-2 0 27,146 10 149,-148-7-222,-1 1 0,0 1 0,0 1 0,23 10 0,-21-8 16,-12-5-12,0 1 0,0 0-1,-1 1 1,1-1-1,-1 1 1,0 0-1,0 1 1,5 6 0,35 44 185,-29-33-86,-14-20-93,0 1-1,-1-1 0,1 1 0,-1 0 0,0-1 0,1 1 1,-1 0-1,0 0 0,-1-1 0,1 1 0,-1 0 1,1 0-1,-1 0 0,0 0 0,0 0 0,0 0 1,0 0-1,-1 0 0,1 0 0,-1 0 0,0 0 0,1-1 1,-1 1-1,-1 0 0,1 0 0,0-1 0,-1 1 1,1-1-1,-4 4 0,2-2-3,0 0 1,0-1 0,-1 1-1,1-1 1,-1 0-1,0 0 1,0 0-1,0 0 1,0-1-1,0 0 1,-1 0-1,1 0 1,-1 0-1,0-1 1,1 0 0,-1 0-1,-6 1 1,-9-2 60,0-1 0,-1-1 0,1-1 0,0 0 0,1-2 0,-1 0 1,1-2-1,0 0 0,-23-12 0,22 16-47,15 5-97,15 3-20,9 0 61,-1-1 1,1-1-1,0-1 0,0 0 0,0-1 0,1-1 0,-1-1 0,24-4 0,10-4 60,87-28-1,-118 30 5,-1-2 0,0 0 1,0-1-1,-1-1 0,25-19 0,85-77 329,-119 95-312,-1 1-1,0-1 1,-1-1-1,-1 0 1,0 0-1,9-22 0,-8 16 63,2 0 0,19-27 0,-27 42-110,0 0 1,0 0-1,1 0 0,-1 1 1,1 0-1,-1 0 1,1 0-1,0 0 1,0 0-1,1 1 1,-1 0-1,0 0 0,1 0 1,0 0-1,-1 1 1,1-1-1,0 1 1,0 1-1,-1-1 1,1 1-1,0-1 1,0 1-1,0 1 0,0-1 1,0 1-1,-1 0 1,1 0-1,0 0 1,-1 1-1,7 2 1,22 9 14,-1 1 0,0 2 0,0 1 0,34 26 0,-44-31 210,-22-12-227,0 0 0,0 0 0,0 0-1,0 0 1,0 0 0,0 0 0,1 0-1,-1 0 1,0 0 0,0 0 0,0 0 0,0 0-1,0 0 1,0 0 0,0 0 0,0 0-1,0 0 1,0 0 0,0 0 0,1 0-1,-1 0 1,0 0 0,0 0 0,0 0-1,0 0 1,0 0 0,0 0 0,0 0-1,0 0 1,0 0 0,0 0 0,0-1-1,0 1 1,0 0 0,0 0 0,1 0-1,-1 0 1,0 0 0,0 0 0,0 0-1,0 0 1,0 0 0,0 0 0,0 0-1,0 0 1,0-1 0,0 1 0,0 0-1,0 0 1,0 0 0,0 0 0,0 0 0,0 0-1,0 0 1,0 0 0,0 0 0,0 0-1,0 0 1,0-1 0,0 1 0,-1 0-1,1 0 1,0 0 0,-9-12 168,3 5-121,0 0 0,0 1 0,-1 0 1,0 0-1,0 1 0,-15-9 0,17 12-42,0 0 0,0 0 0,-1 0 0,1 1 1,0 0-1,-1 0 0,1 0 0,0 1 0,-1 0 0,1 0 0,-1 0 0,1 0 0,-6 2 0,-2 1-4,-1 1 0,1 1 0,0 0 0,1 0 0,-1 1 0,1 1 0,0 0 0,1 0 0,0 2 0,0-1 0,0 1-1,1 1 1,-15 17 0,17-17-11,0 1 1,1-1-1,0 1 0,0 1 0,1-1 0,1 1 0,0 0 1,0 0-1,1 0 0,1 1 0,0 0 0,1-1 0,0 1 0,0 22 1,2-31 3,1-1 0,-1 1 1,0-1-1,1 0 1,0 1-1,0-1 1,0 0-1,0 0 1,1 1-1,-1-1 0,1 0 1,-1 0-1,1-1 1,0 1-1,1 0 1,-1 0-1,3 2 1,-3-4 3,0 0 1,0 0 0,0 0 0,0 0-1,0 0 1,0 0 0,0 0 0,0-1-1,0 1 1,0-1 0,0 0 0,0 0-1,1 1 1,-1-1 0,0-1 0,0 1 0,0 0-1,0 0 1,0-1 0,1 1 0,-1-1-1,0 0 1,0 0 0,0 0 0,0 0-1,-1 0 1,4-2 0,3-2 15,-1-1-1,0 0 1,0 0 0,0 0 0,-1-1-1,9-12 1,28-49 93,-28 43-69,0-3 51,16-37-1,1-5 127,-23 43-108,-6 18 13,-6 25-64,0 0-69,1 1 0,1 0 0,0 0 0,1 0 1,0 0-1,2-1 0,0 1 0,1 0 0,0-1 0,8 20 1,-8-29 4,0-1 1,1 0 0,0 0 0,0 0 0,1 0-1,0 0 1,0-1 0,0 0 0,0 0 0,1-1-1,0 1 1,0-1 0,0 0 0,0-1 0,1 1-1,-1-1 1,1-1 0,0 1 0,0-1 0,0 0 0,0-1-1,0 0 1,0 0 0,1 0 0,-1-1 0,0 0-1,0 0 1,1-1 0,-1 0 0,0 0 0,0-1-1,7-2 1,4-3 6,0-1-1,-1-1 1,0 0 0,0-1-1,-1-1 1,-1 0 0,1-2-1,17-18 1,-4 1 8,-1-2 0,41-63 1,-31 35 18,-3-1 1,-3-2 0,-3-1-1,27-87 1,-46 117 3,-1 0 1,-2-1-1,-2-1 0,2-57 1,-9 40-22,1 49-6,1-1-1,-1 0 1,0 1 0,0 0-1,0-1 1,-1 1 0,1 0-1,-1 0 1,-3-5 0,4 8-6,0 0-1,0 0 1,0 0 0,-1 0-1,1 0 1,0 0-1,0 1 1,-1-1 0,1 0-1,0 1 1,-1 0 0,1-1-1,0 1 1,-1 0 0,1-1-1,-1 1 1,1 0 0,0 0-1,-1 0 1,1 0 0,-1 0-1,1 1 1,-1-1 0,1 0-1,0 1 1,-1-1 0,1 1-1,0-1 1,-1 1 0,1 0-1,0-1 1,-2 3 0,-5 1-6,1 1-1,0 1 1,-12 10 0,5-2-16,1 0 0,1 2-1,0-1 1,1 2 0,0-1-1,2 2 1,0-1-1,-13 37 1,13-26-24,2-1 0,1 1-1,1 0 1,1 1 0,1 44-1,3-26 19,2 0-1,2 0 1,3-1-1,13 52 1,-10-67 24,22 45-1,-26-63 4,0 1 0,1-1 0,0 0 0,1-1 0,0 0 0,1 0 0,0 0 0,1-1 0,0-1 0,12 10 0,-20-19 4,0 1-1,1-1 1,-1 0-1,0 0 1,1 0-1,-1-1 1,0 1 0,1-1-1,-1 1 1,1-1-1,-1 0 1,1 0-1,-1 0 1,0 0-1,1 0 1,-1 0-1,1-1 1,-1 1-1,1-1 1,-1 0 0,0 0-1,1 0 1,2-1-1,6-4 30,0-1 0,0 1-1,13-12 1,-14 10-15,7-5 22,-2 4 11,-1-2-1,0 0 1,-1-1 0,0 0-1,-1-1 1,11-14-1,10-18 72,-23 33-66,0-1 0,-1-1 0,0 0 1,12-28-1,-17 33-16,1-9 88,-5 18-95,-6 9-30,3 2-9,1 1 0,0 0 1,0 0-1,1-1 0,1 1 1,0 0-1,0 0 0,4 21 1,2-3-9,2 1 1,12 33 0,-19-60 19,1 0 0,-1 0-1,1 0 1,0 0 0,0-1-1,0 1 1,0-1 0,1 1-1,-1-1 1,1 0 0,6 5-1,-7-7 0,1 1 0,-1-1-1,1 0 1,0 0 0,-1 0-1,1 0 1,0 0 0,0 0-1,-1-1 1,1 0 0,0 1-1,0-1 1,0 0 0,0 0-1,0-1 1,0 1-1,3-2 1,2 0 9,0 0 0,0-1 0,0 0 0,0 0 0,-1-1 0,1 0-1,-1 0 1,0-1 0,0 1 0,-1-2 0,11-9 0,3-7 59,35-49-1,3-4 34,-44 57-92,-12 14-6,1 0 0,-1 1 0,1-1 0,0 1 1,0 0-1,0-1 0,1 1 0,-1 1 0,1-1 0,6-4 0,-9 7-7,-1 0 0,0 0 0,1 1 0,-1-1 0,0 0 0,1 0 0,-1 0 0,1 0 0,-1 0-1,0 1 1,1-1 0,-1 0 0,0 0 0,1 1 0,-1-1 0,0 0 0,0 0 0,1 1 0,-1-1-1,0 0 1,0 1 0,1-1 0,-1 0 0,0 1 0,0-1 0,0 0 0,0 1 0,1-1-1,-1 1 1,0-1 0,0 0 0,0 1 0,3 16 0,-2-14 1,2 21 13,-1 0 0,-2 39 1,1 22 56,-1-83-69,0-1-1,1 1 1,-1-1 0,0 1-1,0-1 1,1 0-1,-1 1 1,1-1 0,-1 0-1,1 1 1,1 1-1,-2-3 1,0 1 0,1-1-1,-1 0 1,0 0-1,1 0 1,-1 1-1,0-1 1,0 0 0,1 0-1,-1 0 1,0 0-1,1 0 1,-1 0 0,1 1-1,-1-1 1,0 0-1,1 0 1,-1 0-1,0 0 1,1 0 0,-1 0-1,0 0 1,1-1-1,-1 1 1,0 0-1,1 0 1,-1 0 0,1 0-1,3-3 14,-1 1 0,1-1 0,-1 0 0,0 0 1,0 0-1,3-4 0,-3 4-18,12-14 43,8-9 63,1 1 0,0 1 1,52-38-1,-61 51-65,-10 7-20,0 0 0,0 0 0,1 1 1,-1 0-1,13-5 0,-17 8-18,0 0 1,0-1-1,0 1 0,0 0 1,0 0-1,0 0 0,0 0 0,0 0 1,0 0-1,0 0 0,0 1 1,1-1-1,-1 0 0,0 1 0,0-1 1,0 0-1,0 1 0,0-1 0,-1 1 1,1 0-1,0-1 0,0 1 1,0 0-1,0-1 0,-1 1 0,1 0 1,0 0-1,-1 0 0,1 0 0,0 0 1,-1 0-1,1 0 0,-1 0 1,0 0-1,1 0 0,-1 0 0,0 0 1,1 0-1,-1 0 0,0 0 1,0 1-1,19 86 83,-19-87-83,0-1 0,1 1 0,-1-1 0,1 1 0,-1-1 0,0 1 0,1-1 0,-1 0 0,1 1 0,-1-1 0,1 0 0,-1 1 0,1-1 0,0 0-1,-1 0 1,1 1 0,-1-1 0,1 0 0,0 0 0,-1 0 0,1 0 0,-1 0 0,1 0 0,0 0 0,-1 0 0,1 0 0,-1 0 0,1 0 0,0 0 0,-1-1 0,1 1 0,-1 0 0,1 0 0,0-1 0,-1 1 0,1 0 0,-1-1 0,1 1 0,25-14 33,-24 13-33,-1 0 0,0 0-1,0 0 1,1 1-1,-1-1 1,0 1 0,0-1-1,0 1 1,0-1-1,1 1 1,-1 0 0,0-1-1,0 1 1,1 0-1,-1 0 1,0 0-1,1 0 1,-1 0 0,0 0-1,0 0 1,1 1-1,-1-1 1,0 0 0,2 2-1,-2-1 2,1 0 0,-1 0 0,0 0 1,0 0-1,0 1 0,1-1 0,-1 1 0,-1-1 0,1 1 0,0-1 0,0 1 0,0-1 0,-1 1 1,2 3-1,0 5 8,0 1 0,-1-1 1,0 1-1,-1 12 0,0-23-10,-4 55 8,5-61 15,0-1-1,0 1 1,1 0-1,-1 0 1,1-1 0,1 1-1,-1 0 1,1 1-1,0-1 1,7-9-1,-4 6-8,-1-1 1,0 0-1,4-11 1,-1 12-74,-8 9 57,1 0 0,-1 0 0,1-1-1,-1 1 1,0-1 0,1 1 0,-1 0 0,1-1 0,-1 1 0,0-1-1,1 1 1,-1 0 0,0-1 0,0 1 0,1-1 0,-1 1 0,0-1-1,0 0 1,0 1 0,0-1 0,0 1 0,1-2 0,1 2-2,-2 0 2,1 0 0,0 0 0,-1-1 0,1 1 0,-1 0 0,1 0 0,-1 0 0,1 0 0,0 0 0,-1 0 0,1 0-1,-1 0 1,1 0 0,-1 1 0,1-1 0,-1 0 0,1 0 0,0 0 0,-1 1 0,1-1 0,-1 0 0,1 1 0,0 0-1,-1-1 3,2 15-67,-2-14 66,1-1 0,-1 0 0,1 1 0,-1-1 0,1 0 0,-1 1 0,1-1 0,-1 0 1,1 0-1,-1 0 0,1 1 0,-1-1 0,1 0 0,-1 0 0,1 0 0,-1 0 0,1 0 0,-1 0 0,1 0 0,-1 0 0,1 0 0,-1 0 0,1-1 0,-1 1 0,1 0 0,-1 0 0,1 0 0,-1-1 0,2 1 0,1-3 10,0 1 0,0-1-1,0 0 1,0 0-1,0 0 1,3-5 0,-1 0 6,3-2 0,0 0 1,-1-1-1,0 0 0,-1-1 0,-1 1 0,9-25 0,-12 32-8,-1 0 0,0 0 1,0 0-1,0 0 0,-1 0 1,0 0-1,1-7 0,-1 11-25,-1-8-27,-1 6 22,1 8 12,0 10-6,-1 0 1,-7 30-1,6-36 7,1 0-1,0 1 1,0-1 0,1 1 0,1 0-1,0 0 1,0-1 0,4 21-1,-4-30 11,1 5 0,1-1 0,-1 0 0,1 0-1,0 0 1,4 6 0,-6-10 0,1 0 0,-1 0 0,1 0 0,0 0 0,-1-1 0,1 1 0,0 0 0,0 0 0,-1-1 0,1 1 0,0-1 0,0 1 0,0-1 0,0 1 0,0-1 0,0 1 0,0-1 0,0 0 0,0 1 0,0-1 0,0 0 0,0 0 0,0 0 0,0 0 0,0 0 0,0 0 0,0 0 0,0 0 0,0-1 0,0 1 0,1 0 0,-1 0 0,1-2 0,19-8 3,-1 0-1,0-2 0,-1 0 1,0-1-1,-1-1 1,-1-1-1,0-1 0,27-32 1,2-12 13,51-86 1,-83 123-15,14-22 26,-1-1-1,-3-1 0,-2-2 0,21-63 0,-39 98-12,1-2-4,0-1 0,2-18 1,-6 31-6,-1 1 1,1-1 0,-1 0 0,0 0 0,0 1 0,-1-1 0,1 0 0,-1 0 0,0 1 0,0-1 0,0 1-1,0-1 1,-1 1 0,1-1 0,-4-4 0,4 7-6,1 1 0,-1-1-1,0 1 1,0-1 0,0 0 0,1 1-1,-1 0 1,0-1 0,0 1 0,0 0-1,0-1 1,0 1 0,0 0 0,0 0-1,0 0 1,0 0 0,0 0 0,0 0-1,0 0 1,0 0 0,0 0 0,0 0-1,0 1 1,0-1 0,1 0 0,-1 1-1,0-1 1,0 0 0,0 1-1,0-1 1,0 1 0,1 0 0,-1-1-1,0 1 1,0 0 0,1-1 0,-2 2-1,-3 3-3,0 0 0,0 0-1,-9 11 1,-1 7-13,0 0 0,2 1 0,0 1 0,2 0 0,1 0 0,0 1 0,2 1 1,2-1-1,0 1 0,1 0 0,2 1 0,0 30 0,3-31 9,-1 7 27,2-1 0,1 1 0,12 62 0,-8-72-4,-3-9 19,1 0 0,0 0 0,1-1 1,0 1-1,11 18 0,-14-30-27,0-1-1,0 1 0,0 0 1,0-1-1,0 1 1,1-1-1,-1 0 1,1 1-1,-1-1 1,1 0-1,0-1 0,0 1 1,0 0-1,0-1 1,0 0-1,1 0 1,4 2-1,-3-3 11,0 0 1,0 1-1,0-2 1,0 1-1,0 0 0,0-1 1,0 0-1,0 0 0,-1-1 1,9-2-1,5-5 53,-1-1 0,0 0 1,-1-1-1,27-23 0,42-36 273,-85 69-337,1 1 0,0-1 0,-1 0 0,1 0 0,0 1-1,0-1 1,-1 1 0,1-1 0,0 0 0,0 1 0,0 0 0,0-1 0,0 1 0,0 0 0,0-1-1,0 1 1,0 0 0,0 0 0,0 0 0,0 0 0,0 0 0,0 0 0,0 0 0,0 0-1,0 0 1,0 0 0,1 1 0,-1 0 1,0 0-1,0 0 1,0 0-1,0 0 1,0 0-1,-1 0 1,1 0-1,0 1 1,-1-1-1,1 0 1,-1 0-1,0 1 1,1-1-1,-1 0 1,0 0-1,0 1 1,0-1-1,1 0 1,-2 1-1,1 1 1,0 26 89,-1-17-46,0 0 1,1 0-1,1-1 0,0 1 1,1-1-1,0 1 0,6 19 1,-7-30-45,-1 0-1,1 0 1,0 1 0,0-1 0,-1 0 0,1 0 0,0-1 0,0 1 0,0 0-1,0 0 1,0 0 0,0-1 0,1 1 0,-1 0 0,0-1 0,0 1 0,0-1 0,1 1-1,-1-1 1,0 0 0,1 0 0,-1 1 0,0-1 0,0 0 0,1 0 0,-1 0-1,0 0 1,1-1 0,-1 1 0,0 0 0,1 0 0,-1-1 0,0 1 0,0-1-1,2 0 1,4-2 20,0 0 0,0-1 0,0 1-1,10-9 1,117-101 284,-110 92-213,-23 20-93,0 0 0,0 0 0,-1 1 0,1-1-1,0 0 1,0 1 0,0-1 0,0 1 0,0-1 0,0 1-1,0-1 1,0 1 0,0 0 0,0-1 0,0 1 0,0 0-1,1 0 1,-1 0 0,0 0 0,0 0 0,0 0-1,0 0 1,0 0 0,0 0 0,2 1 0,-2 0 0,-1-1 0,1 1 0,0 0 0,0-1 0,-1 1 0,1 0 0,0 0 0,-1 0 0,1 0 0,-1 0 0,1-1 0,-1 1 0,0 0 0,1 0 0,-1 0 0,0 0 1,0 0-1,1 0 0,-1 0 0,0 0 0,0 0 0,0 0 0,0 0 0,-1 0 0,1 1 0,0-1 0,-1 1 0,-5 25 41,-3 1-1,0-1 0,-20 39 1,17-39-8,-5 10 31,-34 56 0,40-77-51,0 0 1,-1 0-1,-1-1 0,0-1 1,-23 19-1,31-29-18,-1-1 0,0 1 0,0-1 0,0 0 0,-1 0 0,1-1 0,-1 0 0,1 0 0,-1 0 0,0-1 0,1 0 0,-1-1 0,0 1 0,0-1 0,0 0 0,0-1 0,0 0 0,1 0 0,-1 0 0,0-1 0,1 0 0,-1 0 0,-10-6 0,2 0 0,6 3 0,0 0 0,-16-12 0,22 15 0,1 0 0,0 0 0,0 0 0,0 0 0,0-1 0,0 1 0,1-1 0,-1 1 0,1-1 0,-1 0 0,1 1 0,0-1 0,0 0 0,-1-5 0,2 7 0,1-1 0,-1 1 0,0 0 0,1 0 0,-1-1 0,1 1 0,-1 0 0,1 0 0,0-1 0,0 1 0,-1 0 0,1 0 0,0 0 0,0 0 0,0 0 0,0 0 0,0 1 0,0-1 0,0 0 0,0 0 0,1 1 0,-1-1 0,2 0 0,31-14 0,18 3-54,89-10 0,-86 15-3,74-19 1,-69 6-68,-2-2 0,78-42 0,-132 62-8,-1 0 0,1 0 0,-1-1 0,0 1 0,1-1 0,-1 0 0,-1 1 0,6-7 0,-3-7-5239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48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12664,'0'0'977,"10"-6"-532,35-19 344,94-36 0,-97 48-366,1 2 1,73-8 0,88 4 831,-19 2 420,-172 12-1736,29-4 1560,-35 3-1750,-24 1-1998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3:49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68 12056,'0'0'12221,"-3"-14"-11955,-9-40-3159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23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171 179 5224,'0'0'7936,"1"-8"-7496,0-23 0,-1 31-398,0 0 1,0-1 0,0 1 0,0 0 0,0-1-1,0 1 1,0 0 0,0-1 0,0 1 0,0 0 0,0-1-1,0 1 1,-1 0 0,1-1 0,0 1 0,0 0-1,0 0 1,-1-1 0,1 1 0,0 0 0,0 0-1,-1-1 1,1 1 0,0 0 0,0 0 0,-1 0 0,1-1-1,0 1 1,-1 0 0,1 0 0,0 0 0,-1 0-1,1 0 1,0 0 0,-1 0 0,1 0 0,0 0-1,-1 0 1,1 0 0,0 0 0,-1 0 0,1 0 0,0 0-1,-1 0 1,1 0 0,0 0 0,-1 0 0,-12 6 485,-1 4-61,0 2 0,0 0-1,1 0 1,1 1 0,0 1-1,-17 26 1,22-29-265,2 1 1,-1 0-1,1 1 0,1-1 0,0 1 0,1 0 1,1 0-1,0 0 0,0 0 0,1 0 1,1 1-1,0-1 0,1 0 0,1 0 1,0 1-1,0-1 0,2-1 0,-1 1 1,2 0-1,-1-1 0,13 22 0,-12-27-80,0-1 0,1 1 0,0-1-1,0 0 1,0-1 0,1 1 0,0-1-1,0-1 1,0 1 0,1-1 0,12 5 0,-12-7-10,1 1 1,-1-1-1,1-1 1,-1 0 0,1 0-1,0-1 1,12 0-1,-4-2 114,1 0-1,27-7 1,-35 6-135,-1 0-1,0 0 1,0-1 0,-1-1-1,1 0 1,-1 0 0,0 0-1,12-12 1,2-3 201,28-35 0,-22 22-48,-21 25-195,-1 0-1,0-1 1,0 1 0,-1-1 0,-1-1 0,6-14-1,16-61 128,-18 52-123,12-50 131,-19 72-126,1 0 1,-2 0-1,1 0 0,-1 0 0,-4-20 1,4 26-40,-1 1 0,-1 0 0,1 0 0,-1-1 1,0 1-1,0 0 0,0 1 0,0-1 0,-1 0 0,1 0 1,-1 1-1,0 0 0,-4-5 0,2 4 10,0 0 0,-1 1 0,1-1 0,-1 1 0,0 0 0,0 1 0,0-1 0,-9-1 0,3 1 43,-1 0 0,0 2 0,0-1 0,0 2 0,0 0 0,0 0 0,0 1 0,-21 5 0,-127 28 889,93-18-1395,61-17-391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09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1180 5720,'0'0'6936,"7"-9"-6474,34-42 437,-3-2 0,44-82 1,120-307 3058,-185 393-3251,-2-2 0,11-71 0,-25 114-505,0 0-1,-1 1 1,0-1-1,0 0 1,0 1-1,-2-9 1,-2 7 291,-3 12-48,-6 16 51,11-15-495,-12 18 166,1 1 0,1 0 1,1 1-1,2 1 0,-12 39 1,11-18 21,-30 157 530,36-170-546,1 0 0,2 0 1,1 1-1,6 39 0,-6-70-149,1 1 1,0-1-1,0 0 0,0 1 1,0-1-1,0 0 0,1 0 1,0 0-1,-1 0 0,1 0 1,0-1-1,3 4 0,-3-4-9,-1-1 1,0 0-1,1 0 0,-1 0 0,1 0 0,-1 0 1,1 0-1,-1 0 0,1 0 0,0-1 0,-1 1 1,1 0-1,0-1 0,0 0 0,-1 1 0,1-1 1,0 0-1,0 0 0,0 0 0,-1 0 0,1 0 1,0-1-1,0 1 0,3-1 0,4-3 20,1 0-1,-1-1 1,0 0 0,0 0-1,0-1 1,-1 0-1,0-1 1,0 0 0,14-15-1,-14 12 4,0-1 0,0 0 0,-1 0 0,0-1 0,-1 1 0,0-1 0,5-19-1,-6 17-1,-3 8 2,0 0 0,0 0 0,0 0 0,-1 0 0,0 0-1,0 0 1,-1-1 0,0 1 0,-1-11 0,2 13 157,5 11-89,12 22-52,-3-3-24,-10-19-15,1 0 0,0-1 0,0 1 0,1-1 0,-1-1 0,1 1 0,0-1 0,1 0 0,-1-1 0,1 0-1,0 0 1,0-1 0,0 0 0,16 4 0,-11-4-3,0-1 0,0-1 1,0 0-1,0-1 0,1 0 0,-1-1 0,0 0 0,0-1 1,16-5-1,-24 5-5,0 1-1,-1-1 1,0 0 0,1-1 0,-1 1-1,0-1 1,0 0 0,0 0 0,-1 0 0,1 0-1,-1-1 1,0 1 0,5-8 0,-3 5 19,-1-1 0,-1 0 0,1 0 0,-1 0 0,0 0 0,-1 0 1,4-14-1,-6 19-17,0 0-1,0 1 1,0-1 0,0 0 0,0 1 0,0-1 0,0 1-1,-1-1 1,1 0 0,0 1 0,-1-1 0,1 1 0,-1-1-1,0 1 1,0-1 0,1 1 0,-3-2 0,3 2-5,-1 0 0,1 1 0,-1-1 0,0 1 0,1-1 0,-1 1 0,0-1 0,1 1 0,-1-1 0,0 1 0,0 0 0,0-1 0,1 1 0,-1 0 0,0 0 0,0 0 0,0 0 0,0 0 0,1 0 0,-1 0 0,0 0 0,0 0 0,0 0 0,0 0 0,1 0 0,-1 0 0,0 1 0,0-1 1,0 0-1,1 1 0,-1-1 0,0 1 0,0-1 0,0 1 0,-6 4-1,1 0-1,0 1 1,0 0 0,0 0 0,1 0 0,0 1 0,0 0 0,0 0 0,1 0-1,0 0 1,1 1 0,-1 0 0,-2 12 0,4-15-6,0 0 1,1 1-1,0-1 1,0 0-1,0 1 1,1-1-1,0 1 1,0-1-1,0 1 1,1-1-1,0 0 1,0 1-1,0-1 1,1 0-1,-1 1 1,1-1 0,0 0-1,1 0 1,-1 0-1,1-1 1,6 8-1,-7-10 3,0 0 0,0 0 0,1 0 0,-1 0 0,1 0 0,-1-1 0,1 1 0,0-1 0,0 1 0,0-1 0,0 0 0,0 0 0,0-1 0,4 2 0,-2-2 0,1 0 0,-1 0 0,1 0 0,-1-1 0,1 1 0,-1-1 0,8-3 0,4-2 0,0 0 0,-1-2 0,29-17 0,-17 8 12,0-2 1,-2 0-1,29-28 0,-39 31 5,0-1 0,-1-1 0,-1 0 0,-1-1 0,16-29 0,-3-7 21,23-63 0,10-63 22,7-17 252,-64 193-299,0 0 0,0 0 1,-1 0-1,0 0 0,1-10 1,-3 12 7,-2 8-14,-3 9-9,-73 230-236,66-185 202,1-1 1,4 2-1,2 0 1,2 84-1,4-134 30,0-1 0,1 1 0,0-1 0,1 1 0,-1-1 0,2 0 0,3 10 0,-5-17 8,0 1 0,0-1-1,0 1 1,1-1 0,-1 0-1,1 1 1,0-1 0,0 0-1,-1 0 1,1 0-1,1 0 1,-1-1 0,0 1-1,0-1 1,1 1 0,-1-1-1,1 0 1,-1 1 0,1-1-1,-1-1 1,1 1 0,0 0-1,0-1 1,-1 1 0,1-1-1,0 0 1,0 0 0,3 0-1,1-1 9,0 0 0,0 0-1,0-1 1,-1 0 0,1-1 0,0 1-1,-1-1 1,0-1 0,0 1-1,0-1 1,0 0 0,0 0-1,-1-1 1,7-6 0,-2 1 15,-1 0 0,0-1 0,-1 0 0,0 0-1,-1 0 1,9-19 0,-5 9 9,-9 17-17,1 0 1,-1 0-1,0 0 0,0-1 0,0 1 0,-1-1 0,1 1 0,-1-1 1,1-6-1,-4 9-4,0 6-6,-3 8 3,-8 32-4,-6 47 0,16-72-6,1 0 0,1 0 0,0 0-1,2 1 1,3 24 0,-3-41 0,-1 1 0,1-1 0,0 1 0,0-1 0,0 1 0,1-1 0,-1 0 0,4 6-1,-4-9 2,-1 1-1,1 0 0,0 0 0,0-1 1,-1 1-1,1 0 0,0-1 0,0 1 0,0-1 1,0 1-1,0-1 0,0 1 0,0-1 1,0 0-1,0 1 0,0-1 0,0 0 0,0 0 1,0 0-1,0 0 0,0 0 0,0 0 1,0 0-1,0 0 0,0 0 0,0-1 0,0 1 1,0 0-1,0-1 0,0 1 0,0 0 1,2-2-1,5-3 20,1 0 0,-1 0 1,1-1-1,-1 0 0,10-11 1,34-41 72,-33 35-46,9-9 203,46-71-1,-65 89-179,-5 8-14,0 0 0,0-1-1,4-10 1,-5 13 31,-2 10-39,1 4-28,1 5-25,1 0 0,1 0 0,0 0-1,1-1 1,14 26 0,-17-37 5,-1 0-1,0 0 1,1 0 0,-1 0 0,1 0-1,0 0 1,0-1 0,0 1-1,0-1 1,1 0 0,-1 0-1,1 0 1,-1 0 0,1-1-1,-1 1 1,1-1 0,0 0-1,0 0 1,0-1 0,0 1 0,0-1-1,0 0 1,-1 0 0,1 0-1,0 0 1,0-1 0,0 1-1,6-3 1,-2 1 6,0 0 1,-1-1-1,1 0 0,-1-1 1,0 1-1,0-2 1,0 1-1,-1-1 0,1 0 1,9-9-1,-8 5 2,0-1 1,0 1-1,-1-2 0,-1 1 0,0-1 1,6-13-1,-8 16-8,0 0 0,-1 0 0,-1-1 0,1 1 0,-1-1 0,-1 1 0,1-1 0,-1 0 0,-1-9 0,0 25 0,1 0 0,0 0 0,0 0 0,0-1 0,1 1 0,0 0 0,1-1 0,-1 0 0,1 1 0,0-1 0,1 0 0,-1-1 0,6 7 0,-7-9 0,0 0 0,1-1 0,0 1 0,-1 0 0,1-1 0,0 0 0,1 1 0,-1-1 0,0 0 0,0-1 0,1 1 0,-1-1 0,1 1 0,0-1 0,-1 0 0,1-1 0,0 1 0,0 0 0,-1-1 0,1 0 0,0 0 0,0 0 0,0-1 0,-1 1 0,8-2 0,-2-1 0,1 0 0,-1-1 0,0 0 0,0-1 0,-1 1 0,1-2 0,-1 1 0,14-13 0,-17 13 0,0 0 0,-1 0 0,1 0 0,-1-1 0,0 1 0,-1-1 0,1 0 0,-1 0 0,-1 0 0,1 0 0,-1-1 0,0 1 0,2-13 0,-4 18 0,1-1 0,-1 0 0,0 1 0,0-1 0,0 0 0,0 0 0,0 1 0,-1-1 0,1 0 0,-1 1 0,1-1 0,-1 0 0,1 1 0,-1-1 0,0 1 0,0-1 0,0 1 0,1-1 0,-2 1 0,0-2 0,1 2 0,0 0 0,0 1 0,0-1 0,0 0 0,-1 1 0,1-1 0,0 1 0,0-1 0,-1 1 0,1 0 0,0 0 0,-1-1 0,1 1 0,0 0 0,0 0 0,-1 0 0,1 0 0,0 1 0,-1-1 0,1 0 0,0 0 0,-1 1 0,1-1 0,0 1 0,-2 0 0,-5 4 0,0-1 0,0 1 0,0 1 0,1 0 0,0 0 0,0 0 0,0 1 0,1 0 0,0 0 0,0 0 0,1 1 0,0 0 0,1 0 0,-1 0 0,1 1 0,1 0 0,0-1 0,0 1 0,1 0 0,-3 17 0,5-20 0,1 0 0,-1 0 0,1 0 0,1 0 0,-1 0 0,1 0 0,0-1 0,0 1 0,0 0 0,1-1 0,0 0 0,0 1 0,0-1 0,1 0 0,0-1 0,6 7 0,-7-8 0,1 0 0,-1-1 0,1 1 0,0-1 0,-1 0 0,1 0 0,0 0 0,0-1 0,0 1 0,1-1 0,-1 0 0,0 0 0,0-1 0,5 1 0,2 0 0,1-1 0,-1 0 0,0-1 0,14-2 0,-11-1 0,0 1 0,0-2 0,-1 0 0,0-1 0,0 0 0,0-1 0,-1 0 0,0-1 0,0 0 0,-1-1 0,0 0 0,12-14 0,-10 6 0,0-1 0,-1-1 0,-1 1 0,17-41 0,-16 32 0,-11 23 0,1 0 0,-1-1 0,0 1 0,-1 0 0,1-6 0,-1 9 0,0 0 0,0 0 0,0 0 0,0 0 0,0 0 0,0 0 0,-1 0 0,1 0 0,0 0 0,0 1 0,-1-1 0,1 0 0,-1-1 0,0 1 0,1 1 0,-1 0 0,1 0 0,0 0 0,-1-1 0,1 1 0,0 0 0,-1 0 0,1 0 0,-1 0 0,1 0 0,0 0 0,-1 0 0,1 0 0,-1 0 0,1 0 0,-1 0 0,1 0 0,0 0 0,-1 0 0,1 0 0,-1 0 0,1 1 0,0-1 0,-1 0 0,1 0 0,0 0 0,-1 1 0,1-1 0,0 0 0,-1 0 0,1 1 0,-9 6 0,0 0 0,1 1 0,1-1 0,-1 2 0,1-1 0,0 1 0,1 0 0,-6 11 0,-2 7 0,-20 49 0,33-72 0,-1 0 0,1 1 0,0-1 0,1 0 0,-1 0 0,1 1 0,-1-1 0,1 1 0,1-1 0,0 5 0,-1-7 0,0-1 0,1 1 0,-1-1 0,0 1 0,1-1 0,0 1 0,-1-1 0,1 1 0,0-1 0,0 0 0,0 1 0,0-1 0,0 0 0,0 0 0,0 0 0,0 1 0,0-1 0,1-1 0,-1 1 0,0 0 0,1 0 0,-1 0 0,1-1 0,-1 1 0,0-1 0,1 1 0,0-1 0,-1 1 0,1-1 0,2 0 0,4 0 0,0 0 0,0-1 0,0 0 0,0 0 0,0-1 0,0 0 0,-1 0 0,1-1 0,-1 0 0,13-7 0,5-5 0,38-31 0,-12 8 0,-29 23 0,47-33 0,-67 47 0,0-1 0,0 1 0,1 1 0,-1-1 0,0 0 0,0 0 0,0 1 0,0-1 0,1 1 0,3-1 0,-5 1 0,0 0 0,0 0 0,0 0 0,0 0 0,0 0 0,0 0 0,0 0 0,0 0 0,0 1 0,0-1 0,-1 0 0,1 0 0,0 1 0,0-1 0,0 1 0,0-1 0,0 1 0,-1-1 0,1 1 0,0-1 0,0 1 0,-1 0 0,1-1 0,-1 1 0,1 0 0,0 0 0,-1-1 0,1 2 0,1 5 0,-1 1 0,0-1 0,-1 0 0,0 0 0,0 1 0,0-1 0,-1 0 0,0 0 0,-3 11 0,1-6 0,1-1 0,0 18 0,1-21 0,1 6 0,1-14 0,-1 0 0,1 1 0,-1-1 0,0 0 0,1 0 0,-1 1 0,1-1 0,-1 0 0,1 0 0,-1 0 0,1 0 0,-1 1 0,1-1 0,-1 0 0,1 0 0,-1 0 0,1 0 0,-1 0 0,1 0 0,-1 0 0,1 0 0,-1-1 0,1 1 0,-1 0 0,1 0 0,-1 0 0,1 0 0,-1-1 0,1 1 0,13-7 0,-1 1 0,1-2 0,-2 0 0,1 0 0,-1-1 0,19-18 0,22-16 0,-33 27 0,-15 12 0,0-1 0,0 1 0,0 0 0,1 1 0,-1-1 0,1 1 0,0 1 0,11-5 0,-16 7 0,-1 0 0,1 1 0,0-1 0,0 0 0,-1 0 0,1 1 0,0-1 0,-1 1 0,1-1 0,0 1 0,-1-1 0,1 1 0,0-1 0,-1 1 0,1-1 0,-1 1 0,1 0 0,-1-1 0,0 1 0,1 0 0,-1-1 0,0 1 0,1 0 0,-1 0 0,0-1 0,0 1 0,1 0 0,-1 0 0,0 1 0,6 32 0,-5-27 0,0 2 0,0 0 0,2 0 0,-1-1 0,1 1 0,0 0 0,8 13 0,-9-18 0,1 1 0,1-1 0,-1 0 0,1 0 0,-1 0 0,1 0 0,0-1 0,1 0 0,-1 0 0,1 0 0,-1 0 0,9 3 0,0-1 0,-1-1 0,1 0 0,0-1 0,0 0 0,1-1 0,-1 0 0,1-2 0,-1 1 0,0-2 0,1 0 0,-1 0 0,1-1 0,-1-1 0,0 0 0,0-1 0,-1 0 0,1-1 0,-1 0 0,23-14 0,-33 17 59,1 0-1,-1 0 1,0 1-1,0-1 1,0-1-1,0 1 1,0 0 0,0 0-1,-1-1 1,1 1-1,-1-1 1,0 1-1,1-1 1,0-3 0,2-22-5006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10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9744,'0'0'6394,"15"-1"-5851,180-11 926,210 17 2004,-194-10-1173,-206 5-2254,-1-1 0,1 1-1,-1-1 1,1 0 0,-1-1 0,0 1-1,0-1 1,1 0 0,-1 0-1,4-3 1,7-10-3067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41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1 151 13464,'0'0'1096,"57"-32"-432,8 13 8,36-2-89,20 5 9,14 3-160,3 7 8,-5 6-160,-1-4-8,-9-3-80,-9-3 8,-1-1-16,-42-1 16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43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0 6224,'0'0'10599,"-2"10"-10304,-44 197 984,40-181-1067,-1 0 0,-14 31 0,-3 13 242,16-41-190,5-17-7,0 0 1,-7 16-1,9-20-60,1-8-177,0 0 1,0 1-1,0-1 0,0 0 0,0 1 1,0-1-1,0 0 0,0 1 0,0-1 1,0 0-1,0 1 0,0-1 0,-1 0 1,1 1-1,0-1 0,0 0 0,0 1 1,0-1-1,0 0 0,-1 0 0,1 1 1,0-1-1,0 0 0,-1 0 0,1 1 1,0-1-1,0 0 0,-1 0 0,1 0 1,0 1-1,-1-1 0,1 0 0,-1 0 1,1-15 220,0 7-3013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44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 9536,'0'0'4508,"11"-8"-4127,1-2-258,-4 3-30,1 1 1,-1 0-1,1 0 1,0 1-1,0 0 1,13-5-1,-1 3 124,1 1-1,0 1 1,1 1-1,-1 0 0,1 2 1,-1 1-1,1 0 1,27 4-1,8 4 789,113 28-1,-140-25-481,-23-7-180,1 0 0,-1-1 0,1 1 0,-1-2 1,14 2-1,-21-4-245,0 0 1,0 0-1,0 0 0,0 0 1,0 0-1,0 0 1,0 0-1,-1 0 0,1 0 1,0 0-1,0-1 1,-1 1-1,2-3 1,2-9-3481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46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1 741 5416,'0'0'6229,"10"-7"-5626,3-1-402,3-1 131,-1 0 1,18-17-1,-10 7 552,23-25-1,-38 35-428,0-1 1,0 0-1,-1 0 0,0 0 0,8-19 1,-14 28-327,-1-1 1,0 1 0,1-1-1,-1 1 1,0-1-1,1 1 1,-1-1 0,0 0-1,0 1 1,-1-1-1,1 1 1,-1-4 0,1 5-114,0 0 1,0 0 0,0 0 0,0 0 0,0 0 0,0 0-1,0 0 1,0-1 0,0 1 0,0 0 0,0 0-1,0 0 1,0 0 0,0 0 0,0 0 0,0 0-1,0 0 1,0 0 0,0-1 0,0 1 0,0 0 0,-1 0-1,1 0 1,0 0 0,0 0 0,0 0 0,0 0-1,0 0 1,0 0 0,0 0 0,0 0 0,-1 0-1,1 0 1,0 0 0,0 0 0,0 0 0,0 0 0,0 0-1,0 0 1,0 0 0,-1 0 0,1 0 0,0 0-1,0 0 1,0 0 0,0 0 0,0 0 0,0 0-1,-6 12 185,-5 23 188,8-26-307,-1 1 0,1 0 0,1 0 1,0 0-1,0 0 0,1 0 1,0 0-1,1 16 0,0-23-49,1 1 0,0-1 0,0 0-1,1 1 1,-1-1 0,0 0 0,1 0 0,0 0-1,0 0 1,0 0 0,0-1 0,5 5-1,1 1 55,0-1-1,16 9 0,-21-14-64,-2-1-13,1 0 0,-1-1 1,1 1-1,0-1 0,-1 1 0,1-1 0,0 0 1,0 0-1,-1 0 0,1 0 0,0 0 0,-1 0 1,1 0-1,0 0 0,-1-1 0,3 0 0,29-10 131,-21 6-91,22-8 45,0-2 0,-1-2-1,55-36 1,81-69 171,-154 108-199,7-3 24,-14 10 45,-17 18-55,-35 51 24,-10 13-19,49-68-76,1 1 0,0 1 0,0-1 0,1 1 0,0-1 0,0 1 0,-2 16 0,5-24-8,0 0 0,0-1 0,0 1-1,0 0 1,0 0 0,0-1-1,0 1 1,0 0 0,0 0 0,0-1-1,0 1 1,0 0 0,0 0 0,1-1-1,-1 1 1,0 0 0,0-1 0,1 1-1,-1 0 1,1-1 0,-1 1 0,0 0-1,1-1 1,0 1 0,-1-1 0,1 1-1,-1-1 1,2 1 0,-1 0-3,0-1 1,1 0 0,-1 0-1,0 0 1,1 1 0,-1-1-1,1 0 1,-1-1 0,0 1 0,1 0-1,-1 0 1,0-1 0,1 1-1,1-1 1,4-2-5,-1 0 0,1 0 0,0-1 0,11-8 0,-9 4 9,-1-1 1,1 1-1,-1-1 0,-1-1 0,10-15 0,28-57 11,-38 67-13,4-8 2,-1-1 0,-1 0 1,-2 0-1,9-48 0,3-103 56,-17 157-48,-1 8-4,2-67 20,-3 68-12,0-1 0,-1 1-1,0 0 1,-1 0-1,0 0 1,-3-10-1,5 19-11,0-1-1,-1 1 1,1-1-1,0 1 1,0-1-1,0 1 1,0-1-1,0 1 1,-1-1-1,1 1 0,0-1 1,0 1-1,-1-1 1,1 1-1,0 0 1,-1-1-1,1 1 1,-1 0-1,1-1 1,0 1-1,-1 0 1,1-1-1,-1 1 1,1 0-1,-2-1 1,-8 14 6,2 1-9,2 1 0,0 0 0,0 0 0,2 0 0,0 0 1,0 1-1,0 18 0,-1 8-37,1 51 1,3-33 5,0-43 29,2 0-1,0 0 1,1-1 0,0 1 0,2-1 0,0 1-1,1-1 1,0-1 0,1 1 0,1-1-1,9 16 1,-10-21 2,-5-7 0,1 1 0,-1-1 0,1 0 0,0 0 0,0-1 0,0 1 0,1 0 0,-1-1 0,1 1 0,-1-1 0,1 0 0,0 0 0,0 0 0,3 2 0,1-1 10,-1 0-1,0-1 0,0 0 1,1 0-1,-1-1 0,1 0 1,0 0-1,-1 0 0,1-1 1,0 0-1,0 0 0,-1-1 1,1 0-1,-1 0 0,1-1 1,-1 1-1,1-1 0,9-5 1,-4 2 22,0-1 1,0-1 0,-1 0 0,0 0-1,12-11 1,-18 13 4,0 0 0,0 0 0,0 0 0,-1 0-1,0-1 1,0 0 0,0 0 0,0 0 0,-1 0 0,0-1-1,3-10 1,-5 15-16,-1 0-1,0 0 1,1 0-1,-1 0 1,0 1-1,0-1 1,0 0-1,-1 0 1,1 0-1,-1-3 0,1 4-14,0 1 0,-1-1 0,1 1 0,0-1-1,-1 1 1,1 0 0,0-1 0,-1 1 0,1-1-1,0 1 1,-1 0 0,1 0 0,-1-1 0,1 1-1,-1 0 1,1 0 0,0-1 0,-1 1 0,1 0-1,-1 0 1,1 0 0,-1 0 0,1 0 0,-1 0-1,1 0 1,-1 0 0,0 0 0,1 0 0,-1 0-1,1 0 1,-1 0 0,1 0 0,-1 0 0,1 0-1,-1 0 1,1 1 0,0-1 0,-1 0 0,1 0-1,-1 1 1,1-1 0,-1 0 0,1 1 0,0-1-1,-1 1 1,-3 2 16,-1 0 0,1 0 1,0 1-1,0-1 0,1 1 0,-1 0 0,1 0 0,-1 0 0,1 1 0,1-1 0,-1 1 1,1 0-1,-1-1 0,1 1 0,1 0 0,-1 0 0,1 1 0,0-1 0,0 0 1,0 0-1,1 1 0,0 5 0,0-5-4,0-1 0,1 1 0,0 0 0,0 0 0,0-1 0,1 1-1,0-1 1,0 1 0,0-1 0,1 1 0,0-1 0,0 0 0,0-1 0,0 1 0,1 0 0,0-1 0,0 0 0,0 0 0,0 0 0,6 4 0,-5-5 7,-1 0 1,1-1-1,-1 1 1,1-1-1,0 0 1,0 0-1,0 0 1,0-1-1,0 0 1,0 0-1,1 0 1,-1-1-1,0 0 1,0 0-1,1 0 1,-1 0 0,0-1-1,0 0 1,1 0-1,-1 0 1,0-1-1,0 0 1,0 0-1,-1 0 1,1 0-1,6-5 1,28-23-430,-25 17-3453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46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45 107 7432,'0'0'11881,"-7"-8"-11352,-22-25-52,28 33-444,1-1-1,-1 1 0,1-1 1,-1 1-1,0-1 0,1 0 1,-1 1-1,1-1 0,-1 0 1,1 1-1,0-1 0,-1 0 1,1 0-1,0 1 0,-1-1 1,1 0-1,0 0 0,0 1 1,0-1-1,0 0 0,0 0 1,0 0-1,0 0 0,0 1 1,0-1-1,0 0 0,0 0 1,0 0-1,1 1 0,-1-1 1,0 0-1,1-1 0,1-1 89,14-31-892,-14 30-732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53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7024,'0'0'18061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50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299 124 5624,'0'0'8162,"-11"-3"-7768,2 0-306,-3-2 83,0 1 0,0 0 0,0 1 0,-1 1 0,-15-2 0,17 4 2,0 1-1,0 1 0,0 0 1,0 0-1,1 1 0,-1 0 0,1 1 1,-1 0-1,1 1 0,1 0 1,-15 10-1,20-12-119,0 1 1,0-1-1,0 1 0,0 0 1,1 0-1,0 1 0,0-1 0,0 1 1,0-1-1,1 1 0,-1 0 1,1 0-1,0 0 0,1 0 0,-1 0 1,1 1-1,0-1 0,1 0 1,-1 1-1,1-1 0,0 1 0,0-1 1,1 0-1,0 1 0,0-1 1,0 0-1,2 7 0,0-4-2,0 0 0,1 1 0,-1-1 0,2 0 0,-1-1 1,1 1-1,0-1 0,1 0 0,0 0 0,0 0 0,0-1 0,1 0 0,0-1 0,0 1 0,14 7 0,-10-7 28,1-1-1,0 0 0,0-1 0,0 0 0,0-1 0,1 0 1,0-1-1,-1-1 0,1 0 0,0-1 0,-1 0 0,14-2 1,-15 0-11,0 0 0,0-1 0,0 0 0,0-1 0,0 0 0,-1 0-1,0-2 1,0 1 0,0-1 0,-1 0 0,0-1 0,0 0 0,14-16 0,6-6 75,-12 13-37,-1-1-1,-1 0 1,-1-1-1,17-27 1,-30 42-81,0 1-1,0-1 1,0 0-1,0 1 1,0-1-1,-1 0 1,1 0-1,-1 0 1,0 1-1,0-1 1,0 0-1,0 0 1,0 0-1,-1 1 1,1-1-1,-1 0 1,-1-3-1,2 5-19,0 1 0,0 0 0,0 0 0,0 0 0,0 0 0,-1 0 0,1 0 0,0-1 0,0 1 0,0 0 0,0 0 0,0 0 0,0 0 0,0 0 0,0 0 0,0 0 0,0 0 0,0-1 0,0 1 0,-1 0 0,1 0 0,0 0 0,0 0 0,0 0 0,0 0 1,0 0-1,0 0 0,0 0 0,-1 0 0,1 0 0,0 0 0,0 0 0,0 0 0,0 0 0,0 0 0,0 0 0,-1 0 0,1 0 0,0 0 0,0 0 0,0 0 0,0 0 0,0 0 0,0 0 0,-1 0 0,1 0 0,0 0 0,0 0 0,0 0 0,0 0 0,0 1 0,0-1 0,-8 9 96,-4 15-50,10-19-47,1 0 1,-1 1 0,1-1-1,0 1 1,1-1 0,-1 1 0,1-1-1,1 1 1,-1 0 0,1-1-1,-1 1 1,1-1 0,1 0-1,-1 1 1,1-1 0,0 0 0,5 9-1,-4-9 1,-1 0-1,1-1 0,0 0 1,1 1-1,-1-1 0,1 0 1,0-1-1,0 1 0,0-1 0,0 0 1,0 0-1,1 0 0,-1 0 1,1-1-1,0 0 0,0 0 1,0 0-1,8 2 0,-9-4 7,-1 0 1,0 0-1,0 0 0,1 0 0,-1-1 0,0 1 0,0-1 0,0 0 1,0 0-1,1 0 0,-1 0 0,-1-1 0,1 1 0,0-1 0,0 1 0,0-1 1,-1 0-1,1 0 0,-1-1 0,0 1 0,0 0 0,1-1 0,-2 1 1,3-4-1,0 1 26,-1 0 1,0-1-1,0 1 1,0-1-1,-1 0 1,0 0-1,0 0 0,0 0 1,-1 0-1,0 0 1,1-9-1,-3 9-5,1 0-1,-1 1 0,0-1 0,0 0 1,0 1-1,-1-1 0,0 1 1,0 0-1,0-1 0,-1 1 1,0 0-1,0 0 0,0 1 0,-1-1 1,1 1-1,-1-1 0,0 1 1,0 0-1,-1 1 0,-5-5 1,7 6-14,-1 0 0,0 0 1,0 0-1,0 0 0,0 0 1,-1 1-1,1 0 0,0 0 1,-1 0-1,1 1 0,0-1 1,-1 1-1,1 0 0,-1 0 1,1 1-1,-1-1 0,1 1 1,0 0-1,-8 3 0,9-3-15,0 0-1,0 0 1,0 0-1,0 1 1,0 0-1,0-1 1,0 1-1,0 0 1,1 1-1,-1-1 1,1 0 0,0 1-1,0-1 1,0 1-1,0 0 1,0-1-1,0 1 1,-2 6-1,3-6-2,0-2-2,0 0 0,1 0 0,-1 0 1,1 0-1,-1 0 0,1 1 0,0-1 0,-1 0 0,1 0 0,0 1 1,0-1-1,0 2 0,1-2 1,-1-1-1,1 0 1,0 1-1,0-1 1,0 0 0,-1 1-1,1-1 1,0 0 0,0 0-1,0 0 1,0 0-1,0 0 1,-1 0 0,1 0-1,0 0 1,0-1-1,0 1 1,0 0 0,0 0-1,-1-1 1,3 0 0,13-4-2,-1 0 0,1-2 1,-1 0-1,16-10 0,23-11 23,7 0 13,-20 9 116,2 1 0,46-13 0,-87 30-132,0 0 0,-1 1 0,1-1-1,0 1 1,0 0 0,0 0 0,0-1 0,-1 1-1,1 0 1,0 1 0,0-1 0,0 0 0,0 0-1,-1 1 1,1-1 0,0 1 0,0 0 0,-1-1-1,1 1 1,0 0 0,-1 0 0,1 0-1,-1 0 1,1 0 0,1 2 0,-1 0 14,-1 0-1,1 0 1,0 0 0,-1 0 0,0 0 0,0 1 0,0-1-1,0 0 1,0 1 0,0-1 0,-1 1 0,0 6 0,0 10 148,-5 37 0,-1 13 569,8-70-721,-1-1 0,1 1-1,0-1 1,-1 0 0,1 0 0,-1 1 0,1-1-1,-1 0 1,1 0 0,-1 0 0,2-2-1,33-33 128,-27 27-127,0 0-1,0 0 0,1 1 1,17-12-1,-21 16-22,-3 3 5,-1-1-1,0 1 0,1-1 1,-1 1-1,1 0 0,0 0 0,-1 0 1,6 0-1,-7 1-6,0 0 0,0 0 0,0 0 0,0 1 0,0-1 0,-1 0 1,1 1-1,0-1 0,0 1 0,0-1 0,0 1 0,0-1 0,-1 1 0,1 0 0,0-1 0,0 1 0,-1 0 0,1 0 0,-1 0 0,1-1 0,0 1 1,-1 0-1,0 0 0,1 0 0,-1 0 0,1 0 0,-1 0 0,0 0 0,0 2 0,1-1 5,0 1 0,-1 0 0,1 0 0,-1 0-1,0 0 1,0 0 0,0 0 0,0 0 0,-1 0 0,1 0 0,-1 0-1,-1 3 1,1-2 0,0 0 0,0 1-1,0-1 1,1 1 0,0-1-1,0 1 1,0-1 0,0 1-1,1 4 1,-1-9-6,1 1 0,-1-1 0,0 0 0,0 0 0,0 0 0,1 0 0,-1 1 0,0-1 0,0 0 0,1 0 0,-1 0 0,0 0 0,0 0 0,1 0 0,-1 0 0,0 0 0,0 0 0,1 0 0,-1 0 0,0 0 0,1 0 0,-1 0 0,0 0 0,0 0 0,1 0 0,-1 0 0,0 0 0,0 0 0,1 0 0,-1 0 0,0 0 1,0-1-1,1 1 0,-1 0 0,0 0 0,0 0 0,0 0 0,1-1 0,-1 1 0,0 0 0,10-7 16,-3 0-19,12-11 26,0 1 1,1 1-1,38-23 1,-46 31-6,-8 5-13,0 1 0,1-1-1,0 1 1,7-3-1,-11 4-5,1 1-1,-1 0 1,0-1-1,0 1 0,0 0 1,0 0-1,0 0 0,0 0 1,0 0-1,1 0 1,-1 1-1,0-1 0,0 0 1,0 0-1,0 1 0,0-1 1,0 1-1,0-1 0,0 1 1,0-1-1,0 1 1,0 0-1,0-1 0,0 1 1,-1 0-1,2 1 0,4 6 3,-1 1 0,0-1 0,-1 1 0,0 0 0,4 13-1,-5-13 11,0-1 0,1 1 0,-1-1 0,2 0 0,-1 0 0,7 8 0,-9-14-10,0 0 1,1 0-1,-1 0 1,0 0-1,1 0 1,0-1-1,-1 1 0,1-1 1,0 1-1,0-1 1,0 0-1,0 0 1,0 0-1,0-1 1,0 1-1,0-1 0,0 0 1,0 1-1,0-2 1,0 1-1,0 0 1,5-1-1,-2-1 4,-1 1 0,0-1 0,0 0 0,1 0 0,-1 0 0,0-1 0,-1 0 0,1 0-1,-1 0 1,9-8 0,-3 1 2,0 0 0,-1-1-1,10-12 1,-10 9-6,0 0 0,-1-1 0,0 1 0,-1-1 0,-1-1 0,-1 0 0,7-27 0,-12 42 0,0 0 0,0 0 0,1-1 0,-1 1 0,0 0-1,0 0 1,-1 0 0,1 0 0,0 0 0,0 0 0,0 0 0,-1 0 0,1 0 0,-1 0 0,1 0-1,-1 0 1,1 0 0,-1 0 0,1 0 0,-1 0 0,-1-1 0,2 2-1,-1 0 1,1 0-1,-1-1 1,0 1-1,1 0 1,-1 0-1,0 0 1,1 0-1,-1 0 1,1 0-1,-1 0 1,0 0-1,1 0 1,-1 0-1,0 0 1,1 0-1,-1 0 1,1 1-1,-1-1 1,0 0-1,1 0 1,-1 1-1,1-1 1,-1 0-1,1 1 1,-1-1-1,1 0 1,-1 1-1,1-1 1,-1 1-1,1-1 1,-1 1-1,1-1 1,0 1-1,-1-1 1,1 2-1,-5 5 11,1-1 0,0 2-1,1-1 1,0 0 0,0 0-1,0 1 1,1 0 0,0-1-1,0 1 1,1 0-1,0 10 1,0-7-21,2-1 1,-1 0-1,1 0 0,0 0 1,1 0-1,0 0 0,1 0 0,6 15 1,-7-22 7,0 0 1,0 0 0,0 0 0,0 0-1,0 0 1,1-1 0,-1 1 0,1-1-1,0 0 1,0 1 0,0-1-1,0 0 1,0-1 0,0 1 0,1-1-1,-1 1 1,0-1 0,1 0-1,-1 0 1,1 0 0,-1-1 0,1 1-1,0-1 1,-1 0 0,1 0-1,-1 0 1,1-1 0,0 1 0,-1-1-1,1 0 1,-1 0 0,1 0-1,-1 0 1,0 0 0,1-1 0,-1 0-1,3-2 1,4-3 14,-1 0 0,-1 0 0,0-1 0,0 0 0,11-15 0,29-49 90,-20 27 25,-22 37-63,0 0-1,0 1 0,1 0 0,0 0 0,10-6 0,-17 12-61,1 1 1,-1 0-1,1 0 0,-1 0 0,1 0 1,-1 0-1,0 0 0,1-1 0,-1 1 1,1 0-1,-1 0 0,1 0 0,-1 0 1,0 1-1,1-1 0,-1 0 0,1 0 1,-1 0-1,1 0 0,-1 0 0,0 0 1,1 1-1,-1-1 0,1 0 0,-1 0 1,0 1-1,1-1 0,-1 0 1,0 1-1,1-1 0,-1 0 0,0 1 1,0-1-1,1 0 0,-1 1 0,0-1 1,0 0-1,0 1 0,1 0 0,7 18 61,-4-1-38,-1-1 1,0 1 0,-2 0-1,0-1 1,-1 1-1,-1 0 1,0 0 0,-2-1-1,-4 19 1,6-33-21,1 0 0,-1-1 0,0 1 1,0-1-1,0 1 0,0-1 0,0 1 0,0-1 1,-1 0-1,1 0 0,-1 0 0,1 1 1,-1-2-1,0 1 0,0 0 0,0 0 0,0 0 1,0-1-1,-1 1 0,1-1 0,0 0 0,-4 2 1,4-3-2,-1 1 0,1-1 0,-1 0 0,1 0 0,0 0 0,-1 0 0,1 0 0,-1 0 0,1-1 0,0 1 0,-1-1 0,1 1 0,0-1 0,0 0 0,-1 0 0,1 0 0,0 0 0,0-1 0,0 1 0,0-1 0,0 1 0,1-1 0,-1 1 0,-2-4 0,-19-16 61,18 18-47,0-1-1,1-1 0,-1 1 0,-5-7 1,8 5-14,6 5-21,13 10-40,-2-1 35,9 0 42,-3-1-14,0 0 0,0-1 0,1-1 0,-1-1 0,44 3 0,-52-7 76,-1-1 0,1 0 0,-1-1-1,1-1 1,23-7 0,-22-1 54,-13 10-123,0 0-1,0 0 1,0 0 0,0 0-1,0 1 1,0-1 0,0 0-1,0 0 1,1 1-1,-1-1 1,0 1 0,0-1-1,1 1 1,-1-1 0,0 1-1,0 0 1,3-1-1,-3 1 9,0 0-1,0 0 1,1-1-1,-1 1 1,0-1-1,0 1 1,0-1 0,0 1-1,0-1 1,0 0-1,0 0 1,0 1-1,0-1 1,0 0-1,0 0 1,0 0-1,0-1 1,0 1 17,17 1 171,-11 0-286,-7 0 55,-7 3-310,3-2-1046,0-4-2526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52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122 362 5320,'0'0'3457,"-6"9"-2936,-18 26-82,23-34-369,0 1-1,-1-1 1,1 1-1,0-1 1,0 0-1,-1 1 1,1-1-1,-1 0 1,1 0-1,-1 0 1,1 0-1,-1 0 1,0 0-1,1-1 1,-1 1-1,-2 0 1,-5 2 292,-23 8 985,17-6-475,6-3 1276,16-7-413,5-4-1192,14-15 249,-1-1-1,25-33 1,-36 39-305,-1-1 1,0-1-1,-2 0 1,14-34-1,-18 38-90,0-1-1,-2 0 1,0 0 0,-1 0-1,-1-1 1,0 0 0,-1-27-1,1 34 145,-1 8-64,-4 9 38,-1 11-433,0 1 0,-1 19 0,0-2-5,-2 2-15,2-15 2,1 1 1,-1 23-1,3-16-6,1-14-2,1 29-1,0-39-38,0 0-1,0 0 1,0-1-1,1 1 1,-1 0-1,1-1 1,0 1-1,1-1 1,5 9-1,-7-13-12,0 1 0,-1 0 0,1-1 0,0 0 0,0 1 0,0-1-1,0 1 1,0-1 0,0 0 0,0 0 0,0 1 0,0-1-1,1 0 1,-1 0 0,0 0 0,0 0 0,0-1 0,0 1-1,0 0 1,0 0 0,0 0 0,0-1 0,0 1 0,0-1-1,0 1 1,1-1 0,26-15 47,-12 2-9,-1-1 0,-1 0 1,0-1-1,-1-1 0,0 0 0,11-22 0,9-11 102,-16 29-12,-12 14-82,0 1 0,0-1 0,4-7 0,-9 13-46,1 1 0,-1 0 1,0-1-1,0 1 0,1 0 1,-1 0-1,0-1 0,1 1 1,-1 0-1,0 0 0,1 0 1,-1-1-1,0 1 0,1 0 0,-1 0 1,0 0-1,1 0 0,-1 0 1,1 0-1,-1 0 0,0 0 1,1 0-1,-1 0 0,0 0 1,1 0-1,-1 0 0,1 0 0,-1 0 1,0 0-1,1 0 0,-1 0 1,0 0-1,1 1 0,-1-1 1,0 0-1,1 0 0,0 1 1,10 9 55,-8-4-49,0 1 1,0 0 0,-1 0-1,0 0 1,0 0 0,-1 0 0,1 13-1,-2 54 65,-2-34-23,2-30-41,1 13 137,-1-23-145,0 0-1,0 1 1,0-1-1,0 0 1,0 0-1,0 1 1,0-1-1,0 0 1,1 0-1,-1 0 1,0 1-1,0-1 1,0 0-1,0 0 0,1 0 1,-1 0-1,0 1 1,0-1-1,0 0 1,1 0-1,-1 0 1,0 0-1,0 0 1,1 0-1,-1 0 1,1 1-1,9-6 73,79-69 102,24-18 7,-110 90-188,1-1 12,1 0 1,0 0 0,0 0 0,8-3 0,-13 6-8,1 0 0,0-1 0,-1 1-1,1 0 1,-1 0 0,1 0 0,0 0 0,-1-1-1,1 1 1,0 0 0,-1 0 0,1 0 0,-1 0-1,1 1 1,0-1 0,-1 0 0,1 0-1,0 0 1,-1 0 0,1 1 0,-1-1 0,1 0-1,0 1 1,-1-1 0,1 0 0,-1 1 0,1-1-1,-1 0 1,0 1 0,1-1 0,-1 1 0,1-1-1,-1 1 1,0-1 0,1 1 0,-1 0-1,0-1 1,1 1 0,-1-1 0,0 1 0,0 0-1,0-1 1,0 1 0,0 0 0,1-1 0,-1 1-1,0-1 1,0 1 0,-1 1 0,3 37 119,-3-27-79,1 1 0,1-1 0,0 0 0,1 0 0,0 0 0,1 0 0,8 21 0,-9-29-30,0-1-1,0 0 1,0 0-1,0 0 1,1 0-1,-1 0 1,1 0-1,0 0 1,0-1-1,0 1 1,0-1 0,0 0-1,1 0 1,-1 0-1,0-1 1,1 1-1,0-1 1,-1 0-1,9 2 1,-7-2-7,1 0 0,0-1 0,0 0 0,0 0 0,0 0 1,0-1-1,0 0 0,0 0 0,-1 0 0,1-1 0,0 1 0,6-5 0,0 1-93,-1-1 0,0 0 0,20-16 0,-28 19-25,1 0 1,-1 0-1,0 0 1,0-1-1,0 0 0,0 1 1,-1-1-1,1 0 1,-1 0-1,0-1 0,0 1 1,-1 0-1,1-1 1,0-5-1,-1-1-3983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54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65 127 6928,'0'0'17749,"-3"-9"-17536,-7-27-5,8 18 102,2 18-297,0 0 1,0-1 0,0 1-1,0 0 1,0-1 0,0 1-1,0 0 1,0 0 0,0-1-1,0 1 1,0 0-1,0-1 1,-1 1 0,1 0-1,0 0 1,0-1 0,0 1-1,0 0 1,0 0 0,0 0-1,-1-1 1,1 1-1,0 0 1,0 0 0,0 0-1,-1-1 1,1 1 0,0 0-1,0 0 1,-1 0 0,1 0-1,-1-1 1,-2 14 1025,0-8-602,3-9 725,4-12-944,-4 14-188,1-1 0,0 1 0,-1 0 1,1-1-1,-1 1 0,0 0 0,0-1 1,1 1-1,-2 0 0,1-1 0,-1-4 0,1 6-4,0 0-1,-1-1 0,1 1 0,-1 0 0,1 0 0,-1-1 1,1 1-1,-1 0 0,0 0 0,0 0 0,1-1 0,-1 1 1,0 0-1,0 0 0,-2-1 0,2 2-14,1 0 0,-1 0 0,0 0 0,1-1 0,-1 1 0,0 0 0,1 0 1,-1 1-1,0-1 0,1 0 0,-1 0 0,0 0 0,1 0 0,-1 1 0,1-1 0,-1 0 0,0 0 0,1 1 0,-1-1 0,1 0 0,-1 1 0,1-1 0,-1 1 0,1-1 0,-1 1 0,1-1 0,-1 1 0,1-1 0,-1 1 1,1-1-1,0 1 0,0 0 0,-1-1 0,1 2 0,-1-1 2,-1 1 17,1 0 0,0 0 1,-1 1-1,1-1 1,0 0-1,0 1 0,0-1 1,0 1-1,1-1 0,-1 1 1,0 4-1,1-7-27,1 0 0,-1 0-1,0 0 1,0 0 0,0 0 0,1 0-1,-1 1 1,0-1 0,0 0 0,0 0-1,1 0 1,-1 0 0,0 0 0,0 0-1,0 0 1,1 0 0,-1 0 0,0 0-1,0 0 1,0 0 0,1 0 0,-1 0-1,0 0 1,0 0 0,0 0 0,1-1-1,-1 1 1,0 0 0,0 0 0,0 0-1,1 0 1,-1 0 0,0 0 0,0-1-1,0 1 1,8-4 70,-5 2 6,-1-1-1,0 1 1,1-1-1,-1 1 1,0-1 0,1-3-1,3-8-4806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59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376 0 6520,'0'0'12883,"-2"12"-12509,2-10-359,-4 28 334,-9 36-1,-12 77 621,11-56-353,8-36-198,5-36-107,-1 0 0,-1 0 0,0 0 0,-6 19 0,8-32-231,-1 0 0,1-1 0,0 1-1,0 0 1,-1-1 0,1 1 0,-1-1 0,1 0-1,-1 1 1,0-1 0,0 0 0,1 0 0,-1 0-1,0 0 1,0 0 0,0-1 0,-3 2 0,-40 7 51,32-7-20,8-1-93,-11 2 78,0 0 0,0 1 0,-27 10 1,5-1 56,30-11-95,0 0 0,1 1 0,-1-1 0,1 2-1,-1-1 1,-6 6 0,5-1 90,9-8-146,0 0 1,0 0-1,0 0 1,0 0-1,0 0 1,0 1-1,-1-1 1,1 0-1,0 0 1,0 0-1,0 0 1,0 0-1,0 0 0,0 0 1,0 0-1,0 0 1,0 0-1,0 0 1,0 1-1,0-1 1,0 0-1,0 0 1,0 0-1,1 0 1,-1 0-1,0 0 1,0 0-1,0 0 1,0 0-1,0 0 0,0 0 1,0 0-1,0 0 1,0 1-1,0-1 1,0 0-1,0 0 1,0 0-1,0 0 1,0 0-1,0 0 1,0 0-1,1 0 1,-1 0-1,0 0 1,0 0-1,0 0 1,0 0-1,0 0 0,0 0 1,0 0-1,0 0 1,0 0-1,1 0 1,20-3 133,-15 2-147,78-15 81,187-27 170,-236 40-198,75-7 230,-104 9-243,1 0 0,-1-1-1,0 0 1,0 0-1,-1 0 1,1-1-1,0 0 1,-1 0-1,0 0 1,1-1-1,-1 1 1,8-9 0,-7 5-104,0 1 1,-1-1 0,0 0 0,0-1 0,0 1 0,-1-1 0,0 0 0,4-13 0,-5 9-3577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59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11152,'0'0'3592,"16"-6"-3264,22-7 163,62-13 0,-26 10 324,-24 5 796,98-9 0,-130 19-1084,-12 0-178,1 0-1,0 1 1,0 0-1,14 3 1,-21-3-336,1 0 1,0 1 0,-1-1 0,1 0-1,0 1 1,-1-1 0,1 1 0,0-1-1,-1 1 1,1-1 0,-1 1 0,1-1-1,-1 1 1,1-1 0,-1 1-1,1 1 1,0 2-2790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45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1097 7024,'0'0'9384,"10"-12"-8786,70-92 1171,118-138 2481,-107 151-2826,-69 68-1109,-18 17-171,1 0 0,1 1 0,-1 0 0,1 0 0,6-4 1,-12 9-131,0 0 1,0-1 0,1 1 0,-1 0 0,0 0-1,0 0 1,0 0 0,0 0 0,0 0 0,1 0-1,-1 0 1,0 0 0,0 0 0,0 0 0,0 0-1,0 0 1,1 0 0,-1 0 0,0 0 0,0 0 0,0 0-1,0 0 1,0 0 0,1 0 0,-1 0 0,0 0-1,0 0 1,0 0 0,0 0 0,0 0 0,1 0-1,-1 1 1,0-1 0,0 0 0,0 0 0,0 0-1,0 0 1,0 0 0,0 0 0,0 0 0,0 1-1,1-1 1,-1 0 0,0 0 0,0 0 0,0 0 0,0 1-1,1 11 298,-6 26-216,3-23 0,-11 58 203,-25 75 0,20-80-68,16-57-154,2-9-60,0 0 1,0 0 0,0-1 0,0 1 0,-1 0-1,1 0 1,0 0 0,-1-1 0,0 1 0,1 0 0,-1-1-1,0 1 1,0 0 0,0-1 0,0 1 0,0-1-1,0 0 1,-2 2 0,30-58 215,-8 19-201,0 0 0,3 2 0,1 0 0,1 1-1,55-55 1,-54 62-14,-10 11-8,25-22 1,-35 33-5,-1 1 0,1 0 0,0 0-1,-1 0 1,1 1 0,1 0 0,-1 0 0,0 0 0,0 0 0,1 1 0,5-1-1,-8 2-2,-1 0-1,1 1 1,0-1-1,0 1 0,-1-1 1,1 1-1,0 0 1,-1 0-1,1 0 0,-1 0 1,1 0-1,-1 1 0,0-1 1,1 1-1,-1 0 1,0-1-1,0 1 0,0 0 1,0 0-1,-1 0 1,1 1-1,0-1 0,-1 0 1,0 1-1,2 3 0,4 8 3,-1 0 0,-1 1-1,5 19 1,-9-32-4,17 96 27,-15-73 0,1 1 0,2-1 0,9 29 0,-13-50-15,-1 0 0,1-1-1,-1 1 1,1-1 0,0 1 0,1-1 0,-1 0 0,0 0 0,1 0 0,0 0 0,-1 0-1,1-1 1,0 1 0,1-1 0,-1 0 0,0 0 0,1 0 0,-1 0 0,1-1 0,6 3-1,-4-3 1,-1 0-1,1-1 1,0 0-1,-1 0 1,1 0-1,0-1 1,-1 1-1,1-2 1,0 1-1,-1 0 1,1-1-1,-1 0 1,9-5-1,0-1 10,0 0 0,-1-1 1,0 0-1,-1-1 0,0-1 0,0 0 0,-1 0 0,18-25 0,-23 27-9,0 0-1,0 0 0,0 0 0,-2-1 1,1 0-1,-1 0 0,0 0 0,-1 0 1,-1-1-1,1 0 0,-2 1 0,1-1 1,-1-20-1,-1 28-9,0 1 0,-1-1 0,1 1 0,-1 0 0,1-1 0,-1 1 0,0 0 0,0-1 0,0 1 1,0 0-1,0 0 0,0 0 0,-1 0 0,-2-3 0,3 4 0,0 0 0,0 0 0,-1 0-1,1 0 1,0 0 0,-1 1 0,1-1 0,-1 0 0,1 1 0,-1 0-1,1-1 1,-1 1 0,0 0 0,1-1 0,-1 1 0,1 0 0,-3 1-1,-1-1 5,1 1 0,-1 0-1,1 1 1,-1-1-1,1 1 1,-1 0-1,1 0 1,0 0-1,0 1 1,0-1-1,0 1 1,1 0 0,-6 5-1,-1 2 9,1 0 1,0 1-1,1 0 0,0 0 0,-8 15 0,13-20-9,0 1 0,0-1 0,1 1 0,0 0 0,0 0 0,1 0 0,0 0 0,0 0 0,0 0 0,1 0 0,0 0 0,2 8 0,0 0 11,0 1-1,2-1 0,9 29 1,-10-37-13,1 0 0,-1 0 1,1 0-1,0-1 0,1 0 0,0 0 1,0 0-1,0 0 0,12 9 0,-9-8-1,1-1 0,0 1 0,0-2 0,0 1 0,1-1 0,17 6 0,-22-10-3,-1 0 1,1 0 0,-1 0-1,1-1 1,-1 1 0,1-1 0,0-1-1,-1 1 1,1-1 0,-1 1-1,1-1 1,-1 0 0,1-1-1,-1 1 1,0-1 0,0 0-1,0 0 1,7-4 0,52-38 23,-2-3 1,92-90-1,-137 117 6,0 0 0,-1 0-1,-1-2 1,-1 0 0,14-30 0,-61 152 375,12-58-311,17-35-46,0 1-1,1 1 0,-1-1 1,2 1-1,-1-1 1,1 1-1,1 0 0,-1 0 1,-1 19-1,4-28-35,0 0 0,0 1 0,0-1 0,0 0 0,0 1-1,0-1 1,0 0 0,0 1 0,0-1 0,0 0 0,0 1 0,0-1 0,0 1 0,0-1-1,1 0 1,-1 1 0,0-1 0,0 0 0,0 0 0,0 1 0,1-1 0,-1 0 0,0 1 0,0-1-1,1 0 1,-1 0 0,0 1 0,0-1 0,1 0 0,-1 0 0,0 0 0,1 0 0,-1 1-1,1-1 1,13-5 180,14-20-100,-25 22-72,142-140 292,-121 119-227,15-13 145,-39 37-230,0 0 1,0 0-1,1 0 1,-1-1-1,0 1 1,0 0 0,1 0-1,-1 0 1,0-1-1,1 1 1,-1 0-1,0 0 1,1 0-1,-1 0 1,0 0-1,1 0 1,-1 0 0,0 0-1,1 0 1,-1 0-1,0 0 1,1 0-1,-1 0 1,0 0-1,1 0 1,-1 0 0,0 0-1,1 0 1,-1 0-1,0 0 1,1 1-1,-1-1 1,0 0-1,1 0 1,-1 1 0,6 13 7,-5 21-7,-1-33-1,-5 50 0,3-38 0,0 0 0,1 1 0,1-1 0,0 0 0,1 1 0,3 14 0,-4-28 0,1 0 0,-1 0 0,1 1 0,0-1 0,-1 0 0,1 0 0,0 0 0,-1 0 0,1 0 0,0 0 0,0 0 0,0 0 0,0 0 0,0 0 0,0 0 0,0 0 0,0-1 0,1 1 0,-1-1 0,0 1 0,0-1 0,1 1 0,-1-1 0,0 1 0,1-1 0,-1 0 0,0 0 0,1 0 0,-1 0 0,0 0 0,1 0 0,-1 0 0,0 0 0,1 0 0,-1-1 0,0 1 0,0-1 0,2 0 0,7-2 0,0 0 0,0-1 0,16-9 0,-19 10 0,9-8 0,1 1 0,-2-2 0,0 0 0,0-1 0,21-24 0,-5 6 0,-5 4 0,-1-1 0,-2-1 0,-1-1 0,-1 0 0,-2-2 0,-1 0 0,-1-2 0,13-38 0,-16 31 0,-2 0 0,-1-1 0,-3 0 0,-1-1 0,-2 1 0,-1-76 0,-11 46 0,7 71 0,0 1 0,0 0 0,0 0 0,0-1 0,0 1 0,0 0 0,0-1 0,0 1 0,0 0 0,0-1 0,0 1 0,0 0 0,0 0 0,0-1 0,0 1 0,0 0 0,-1-1 0,1 1 0,0 0 0,0 0 0,0-1 0,0 1 0,-1 0 0,1 0 0,0-1 0,0 1 0,0 0 0,-1 0 0,1 0 0,0 0 0,0-1 0,-1 1 0,-7 5 0,-8 18 0,4-4 0,1 2 0,2 0 0,0 0 0,-8 30 0,-18 96 0,25-97 0,-17 119 0,24-136 0,2-1 0,1 1 0,6 39 0,-6-67 0,1 0 0,0 0 0,0 0 0,0-1 0,1 1 0,-1 0 0,1-1 0,0 1 0,1-1 0,-1 0 0,1 0 0,0 0 0,0 0 0,0 0 0,0 0 0,7 5 0,-6-7 0,0 0 0,0 0 0,1 0 0,-1 0 0,0-1 0,1 1 0,-1-1 0,1-1 0,-1 1 0,1 0 0,-1-1 0,1 0 0,-1 0 0,1-1 0,-1 1 0,1-1 0,-1 0 0,6-1 0,3-2 0,0-1 0,-1 0 0,1 0 0,-1-1 0,0-1 0,0 0 0,-1-1 0,17-14 0,-15 10 0,-1 0 0,0-1 0,-1 0 0,0-1 0,-1 0 0,11-20 0,-12 18 0,-7 13 0,0 1 0,0-1 0,-1 1 0,1-1 0,-1 0 0,1 1 0,-1-1 0,0 0 0,0 0 0,-1 0 0,1 0 0,-1 0 0,1 0 0,-1 0 0,0 0 0,0 0 0,0 0 0,0-1 0,-1 1 0,-1-5 0,-1 1 0,-9-32 0,12 39 0,-1-1 0,1 0 0,0 1 0,0-1 0,0 0 0,0 1 0,-1-1 0,1 0 0,0 0 0,0 1 0,0-1 0,1 0 0,-1 1 0,0-1 0,0 0 0,0 1 0,0-1 0,1 0 0,-1 1 0,0-1 0,1 0 0,-1 1 0,0-1 0,1 0 0,-1 1 0,1-1 0,-1 1 0,1-1 0,-1 1 0,1-1 0,-1 1 0,1 0 0,0-1 0,-1 1 0,1 0 0,0-1 0,-1 1 0,1 0 0,0 0 0,-1-1 0,1 1 0,0 0 0,0 0 0,0 0 0,4 2 0,0-1 0,0 1 0,0 0 0,-1 1 0,1-1 0,-1 1 0,1 0 0,-1 0 0,0 0 0,0 1 0,6 6 0,-6-4 0,1 0 0,-1 0 0,0 1 0,0-1 0,-1 1 0,0 0 0,0 0 0,-1 0 0,0 0 0,0 0 0,0 1 0,0 10 0,0 11 0,-2-1 0,-3 30 0,1-31 0,3 46 0,0-59 0,-1-9 0,0 0 0,0 0 0,1-1 0,0 1 0,0 0 0,3 6 0,-4-10 0,1 0 0,-1 0 0,1 0 0,0 0 0,-1 0 0,1 0 0,0 0 0,0 0 0,0-1 0,-1 1 0,1 0 0,0-1 0,0 1 0,0 0 0,0-1 0,0 0 0,1 1 0,-1-1 0,0 1 0,0-1 0,0 0 0,0 0 0,0 0 0,0 0 0,1 0 0,-1 0 0,0 0 0,0 0 0,0 0 0,0 0 0,0-1 0,0 1 0,2-1 0,21-7 0,0-1 0,-1-2 0,1 0 0,-2-1 0,39-28 0,-20 13 0,117-82-65,-142 94 90,-11 11 2,-11 10-14,-70 57-13,-56 55 0,119-105 0,1 1 0,1 0 0,0 0 0,1 1 0,1 1 0,0 0 0,-10 26 0,19-42 0,-1 1 0,1 0 0,0-1 0,0 1 0,0 0 0,-1-1 0,1 1 0,0 0 0,0-1 0,0 1 0,0 0 0,0 0 0,0-1 0,0 1 0,1 0 0,-1-1 0,0 2 0,9 1 0,-7-4 0,1 1 0,-1-1 0,1 0 0,-1 0 0,1 0 0,-1-1 0,1 1 0,3-3 0,15-13 0,-1-1 0,-1-1 0,-1-1 0,20-26 0,57-96 0,-47 68 0,-48 74 0,0 0 0,1-1 0,-1 1 0,0 0 0,0 0 0,0 0 0,0 0 0,0 0 0,0-1 0,0 1 0,1 0 0,-1 0 0,0 0 0,0 0 0,0 0 0,0 0 0,1 0 0,-1-1 0,0 1 0,0 0 0,0 0 0,1 0 0,-1 0 0,0 0 0,0 0 0,0 0 0,0 0 0,1 0 0,-1 0 0,0 0 0,0 0 0,0 0 0,1 0 0,-1 0 0,0 1 0,0-1 0,0 0 0,0 0 0,1 0 0,-1 0 0,0 0 0,0 0 0,0 0 0,0 0 0,0 1 0,1-1 0,-1 0 0,0 0 0,0 0 0,0 0 0,0 1 0,0-1 0,0 0 0,0 0 0,0 0 0,0 0 0,1 1 0,1 15 0,-1 0 0,0 28 0,0-1 0,0-24 0,1-1 0,0 1 0,2-1 0,5 20 0,-7-33 0,0 0 0,0-1 0,0 1 0,0 0 0,1-1 0,-1 1 0,1-1 0,0 0 0,1 0 0,-1 0 0,1 0 0,-1-1 0,1 0 0,0 1 0,1-1 0,-1 0 0,0-1 0,1 1 0,8 2 0,-9-4 0,-1 0 0,1-1 0,-1 1 0,1-1 0,0 0 0,-1 0 0,1 0 0,0-1 0,-1 1 0,1-1 0,-1 0 0,1 0 0,-1 0 0,1 0 0,4-3 0,4-3 0,0 0 0,19-14 0,-6 1 0,-1-1 0,-1-2 0,-1 0 0,-1-1 0,-1-1 0,-1 0 0,23-42 0,-19 23 0,-2-2 0,-2 0 0,-2-1 0,12-50 0,28-179 0,-57 272 0,1 0 0,-1 1 0,0-1 0,0 1 0,0-1 0,-1 1 0,1-1 0,-1 1 0,0-1 0,-1-4 0,1 7 0,1 0 0,0 1 0,-1-1 0,1 1 0,0-1 0,-1 1 0,1-1 0,0 1 0,-1-1 0,1 1 0,-1 0 0,1-1 0,-1 1 0,1 0 0,-1-1 0,1 1 0,-1 0 0,0 0 0,1-1 0,-1 1 0,1 0 0,-1 0 0,-1 0 0,1 0 0,0 0 0,-1 0 0,1 1 0,-1-1 0,1 1 0,0-1 0,0 1 0,-1 0 0,1-1 0,0 1 0,0 0 0,0 0 0,0 0 0,0 0 0,-1 1 0,-14 14 0,2 2 0,0 0 0,1 0 0,0 1 0,2 1 0,0 0 0,-15 42 0,15-28 0,1 1 0,2 0 0,1 0 0,2 1 0,-1 37 0,6-47 0,0 1 0,2-1 0,1 0 0,1 1 0,1-2 0,1 1 0,16 39 0,-19-56 0,0 0 0,1-1 0,1 0 0,-1 0 0,1 0 0,1-1 0,-1 0 0,1 0 0,0 0 0,1 0 0,0-1 0,0 0 0,0-1 0,1 0 0,12 7 0,-6-4 0,-11-6 0,0 0 0,-1 0 0,1-1 0,0 0 0,0 1 0,0-1 0,0 0 0,0 0 0,5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04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1108 7232,'0'0'4802,"4"-8"-4439,8-14-76,1 1 0,1 0 0,17-19 0,39-43 726,-47 54-160,1 0 0,2 2-1,52-44 1,-73 67-710,-1 1 185,0 0 0,0 0 0,0 1 0,0-1 0,0 1 1,10-3-1,-14 5-299,0 0 0,0 0 0,1 0 0,-1 0 0,0 0 0,1 0 0,-1 0 0,0 0 0,0 0 0,1 0 0,-1 1 0,0-1 0,0 0 0,1 0 1,-1 0-1,0 0 0,0 1 0,1-1 0,-1 0 0,0 0 0,0 0 0,0 1 0,1-1 0,-1 0 0,0 0 0,0 1 0,0-1 0,0 0 0,0 1 0,0-1 0,0 0 0,0 0 1,0 1-1,0-1 0,0 0 0,1 1 0,-2-1 0,1 1 0,1 14 181,-1-13-107,-1 25 219,-1 0-1,-2 0 0,0 0 1,-9 27-1,11-41-90,2-12-183,0 0 0,0 0-1,0 0 1,0 0 0,0 0-1,0 0 1,-1 0 0,1 0 0,0 0-1,-1 0 1,1 0 0,-1 0-1,1 0 1,-1 0 0,0 1 0,0-2 88,9-5 385,4-6-385,0-2 0,-1 1 0,13-22 0,-5 9-36,7-8 153,59-57-1,-78 83-207,-6 6-32,0-1-1,0 1 0,0 0 1,1-1-1,-1 1 0,0 0 1,1 0-1,-1 0 0,1 0 1,0 0-1,-1 0 0,1 0 1,0 0-1,0 1 1,1-1-1,1-1 116,-3 1-69,0 6-10,-4 56 384,-17 104 0,20-164-424,0 0 0,-1 0-1,1 1 1,0-1 0,0 0-1,0 1 1,0-1 0,0 0-1,0 1 1,0-1 0,0 0-1,0 0 1,1 1 0,-1-1-1,1 0 1,-1 0 0,1 1-1,-1-1 1,1 0 0,0 0-1,-1 0 1,1 0 0,0 0-1,0 0 1,0 0-1,0 0 1,0 0 0,0 0-1,0-1 1,0 1 0,0 0-1,0-1 1,0 1 0,1-1-1,-1 1 1,0-1 0,0 1-1,1-1 1,-1 0 0,0 0-1,0 0 1,1 0 0,-1 0-1,0 0 1,1 0 0,-1 0-1,0 0 1,1 0 0,-1-1-1,2 0 1,6-2 0,0 0 0,0-1 1,0-1-1,0 1 0,-1-1 0,12-9 1,-6 4-6,9-7 7,0-1 1,0-2-1,-2 0 0,0-1 0,-2-1 0,0-1 1,21-36-1,-4-2 47,54-125-1,-79 157-31,0-1-1,-2 0 1,-1-1-1,-2 0 1,-1-1-1,-1 1 1,-2-1-1,-2-34 1,-3 40 38,3 25-60,0 0-1,0 0 0,0 0 0,0 1 0,-1-1 0,1 0 0,0 0 0,0 0 0,-1 0 0,1 1 0,0-1 0,-1 0 0,1 0 0,-1 1 0,1-1 1,-1 0-1,1 1 0,-1-1 0,0 1 0,1-1 0,-1 0 0,0 1 0,1 0 0,-2-1 0,0 2-3,1 0 0,-1 0 0,1 0 1,-1 0-1,1 0 0,0 1 0,0-1 0,0 1 0,0-1 0,0 1 0,0-1 0,0 1 1,-1 3-1,-1-1-9,-14 28-45,1 1-1,2 1 0,-20 68 1,19-36-61,-10 84 0,23-132 95,1 1 0,0-1 0,2 0 0,0 0 0,1 0 0,1 0 0,0-1-1,2 1 1,8 24 0,-10-37 19,0 0 0,0 0-1,0 0 1,1 0 0,-1 0 0,1-1-1,0 0 1,1 0 0,-1 0-1,6 4 1,2 0-2,1 0-1,22 10 1,-30-16 6,-1 0 0,1 0-1,0-1 1,0 0 0,0 0-1,0 0 1,0-1 0,-1 1-1,1-1 1,0-1 0,0 1-1,0 0 1,0-1 0,0 0 0,0-1-1,0 1 1,-1-1 0,1 1-1,-1-1 1,1-1 0,-1 1-1,0-1 1,1 0 0,-2 0-1,6-4 1,-1-1 5,0 1-1,0-1 1,-1-1-1,-1 1 0,1-1 1,-1 0-1,-1-1 1,0 1-1,0-1 1,5-16-1,-2 3 11,6-22 68,-13 42-77,-1 0 0,1 0 0,-1 1 0,0-1 0,0 0 0,0 0 1,0 0-1,-1 0 0,1 0 0,-1 0 0,0 0 0,1 1 0,-3-4 0,3 5-8,0 1 0,0-1 0,0 1 0,-1-1-1,1 1 1,0-1 0,0 1 0,-1-1 0,1 1 0,0-1 0,-1 1 0,1 0 0,-1-1 0,1 1 0,0-1 0,-1 1 0,1 0 0,-1 0-1,1-1 1,-1 1 0,1 0 0,-1 0 0,1-1 0,-1 1 0,0 0 0,1 0 0,-1 0 0,1 0 0,-1 0 0,1 0 0,-1 0 0,1 0-1,-2 0 1,1 1 2,-1 0 0,1-1-1,0 1 1,-1 0 0,1 0-1,0 0 1,0 0 0,0 1-1,0-1 1,0 0 0,-2 3-1,-3 5 1,1 0 0,-6 16 0,7-17-5,1 0 1,0 1-1,0-1 0,1 1 1,0-1-1,1 1 0,-1 0 1,2 0-1,-1 0 0,2 0 1,-1 0-1,1 0 0,0-1 1,1 1-1,0 0 0,4 12 1,-3-14-5,0-1 0,0 1 0,0-1 1,1 1-1,0-1 0,0 0 0,6 6 0,-8-9 8,1-1-1,0 0 0,0 1 0,0-1 0,0 0 0,1-1 0,-1 1 1,0 0-1,1-1 0,-1 0 0,1 0 0,-1 0 0,1 0 1,0 0-1,6-1 0,-4 0 5,1 0 0,-1-1-1,0 0 1,0 0 0,0-1 0,0 0 0,0 0 0,0 0 0,-1-1-1,1 0 1,-1 0 0,0 0 0,1 0 0,-2-1 0,1 0 0,0 0-1,-1-1 1,1 1 0,3-6 0,3-5 17,0 0 1,-1 0-1,-1-1 0,0 0 1,8-23-1,-1-1 97,11-45 0,-26 80-105,0 1 0,0-1-1,1 1 1,4-9 0,-6 12-15,1 0 1,0 0 0,-1 0 0,1 0-1,0 0 1,0 1 0,0-1 0,0 0-1,0 0 1,0 1 0,0-1 0,0 0-1,0 1 1,0-1 0,0 1 0,1-1-1,-1 1 1,0 0 0,0 0 0,0-1-1,1 1 1,1 0 0,10 0-28,-6-1 14,-1 1 0,0 1-1,0-1 1,7 2 0,-11-2 14,0 1 0,0 0 0,0 0 0,0-1 0,0 1 0,0 0 0,0 1 0,0-1 0,0 0 0,-1 0 0,1 1 0,0-1 0,-1 1 0,0 0 0,1-1 0,1 3 0,3 9 27,-1-1-1,0 1 1,0-1 0,-1 2 0,-1-1 0,0 0-1,-1 1 1,1 13 0,10 47 158,-12-67-159,1-1-1,1 1 1,-1-1 0,7 12 0,-8-17-24,-1 1-1,1-1 1,0 1 0,1-1 0,-1 0 0,0 0-1,0 1 1,1-1 0,-1 0 0,0 0 0,1 0-1,-1 0 1,1-1 0,-1 1 0,1 0 0,0 0-1,-1-1 1,1 1 0,0-1 0,-1 0 0,1 1-1,0-1 1,-1 0 0,1 0 0,3-1-1,0 1 7,0-2 0,0 1 0,1-1 0,-1 0-1,0 0 1,-1 0 0,1 0 0,0-1-1,5-4 1,6-5 13,16-16 0,-20 16 6,2-3 13,0-1 0,-2 0-1,0-1 1,0 0 0,13-29 0,15-22 209,-36 60-7,0-1-1,-1 0 1,3-9 0,8-2-215,-1-2 1,0 0-1,-2-1 1,-1 0 0,0 0-1,5-25 1,-4 1 63,-2 0 0,-2 0 1,2-80-1,-9 118-79,0 1-1,0 0 0,0 0-1,0 1 1,-1-1 0,-1 0-1,1 0 1,-3-7 0,4 15-12,-1-1-1,1 1 1,0 0 0,0 0 0,0 0 0,0 0 0,0-1 0,0 1 0,-1 0-1,1 0 1,0 0 0,0 0 0,0 0 0,0-1 0,-1 1 0,1 0 0,0 0-1,0 0 1,0 0 0,-1 0 0,1 0 0,0 0 0,0 0 0,0 0-1,-1 0 1,1 0 0,0 0 0,0 0 0,0 0 0,-1 0 0,1 0 0,0 0-1,0 0 1,-1 0 0,1 0 0,0 0 0,0 0 0,0 0 0,0 0 0,-1 1-1,1-1 1,0 0 0,0 0 0,0 0 0,0 0 0,-1 0 0,1 1 0,0-1-1,0 0 1,0 0 0,0 0 0,0 0 0,0 1 0,0-1 0,-1 0-1,1 0 1,0 1 0,-7 12-34,7-12 33,-14 32-52,2 0 1,-10 46-1,-8 73-19,15-68 19,-110 472-156,96-453 378,22-79 90,11-35-227,0 1-1,4-16 1,2-8 13,-1 9-18,0 1 0,2 1 1,1 0-1,1 0 0,1 2 0,0-1 0,20-20 0,-11 16 21,0 2-1,2 0 1,0 2 0,2 0-1,53-31 1,109-45-103,-154 80-72,-34 17 131,-1 1-1,0 0 0,1 0 1,-1-1-1,0 1 0,0 0 1,0 0-1,1-1 0,-1 1 1,0 0-1,0 0 0,0-1 1,0 1-1,1 0 0,-1-1 1,0 1-1,0 0 0,0-1 0,0 1 1,0 0-1,0-1 0,0 1 1,0 0-1,0-1 0,0 1 1,0 0-1,0-1 0,0 1 1,0 0-1,-1-1 0,1 1 1,0 0-1,0-1 0,0 1 1,0 0-1,0 0 0,-1-1 1,1 1-1,0 0 0,0 0 1,-1-1-1,1 1 0,0 0 1,0 0-1,-1-1 0,1 1 0,0 0 1,-1 0-1,1 0 0,0 0 1,-1 0-1,1 0 0,0-1 1,-1 1-1,1 0 0,0 0 1,-1 0-1,1 0 0,0 0 1,-1 0-1,1 0 0,-1 1 1,-6 1 11,0 0 0,1 1 0,-1 0 0,0 0 0,1 1 1,-8 5-1,-35 30 21,41-31-28,0 0 0,0 0 0,1 0 0,0 1 0,0 1 0,1-1 0,0 1 0,1 0 0,0 0 0,0 0 0,1 1 0,-3 16 0,6-26-9,1-1 0,0 1 0,0 0 0,0-1 0,-1 1 0,1-1 0,0 1 1,0-1-1,0 1 0,0-1 0,0 1 0,0 0 0,0-1 0,0 1 0,0-1 0,1 1 0,-1-1 0,0 1 0,0-1 0,0 1 0,1-1 0,-1 1 0,0-1 0,1 1 0,-1-1 0,0 1 0,1-1 0,-1 0 0,0 1 0,1-1 0,-1 1 0,1-1 0,-1 0 0,1 1 0,-1-1 0,1 0 0,-1 0 0,1 0 0,-1 1 0,1-1 0,-1 0 0,1 0 0,-1 0 0,1 0 0,0 0 0,-1 0 0,1 0 0,-1 0 0,2 0 0,1 0-4,-1-1 0,1 1 0,0-1 0,-1 0 0,1 0 0,-1 0 0,1 0 0,4-2 0,5-7-17,0-1 0,0 0 0,-1 0 0,-1-1 0,0 0 0,-1-1 0,13-22 1,25-32 50,-41 62-13,-3 6-20,-2 14-27,-1 0 25,1-12 7,0 2 1,0 0 0,0 1 0,0-1 1,1 0-1,0 0 0,0 0 0,0 0 0,1-1 0,-1 1 0,1 0 1,5 4-1,-7-8-5,0 0-1,0-1 1,0 1 0,0-1 0,0 1 0,0-1 0,0 1 0,1-1-1,-1 0 1,0 1 0,0-1 0,0 0 0,1 0 0,-1 0 0,0 0-1,3 0 1,22-5-50,-21 4 48,31-10 6,0-2 1,0-1 0,50-28 0,11-5-3,-82 39-5,-13 6 11,0 1 0,0 0 0,1 0 0,-1-1 0,0 1 0,0 1-1,1-1 1,-1 0 0,1 1 0,3-1 0,-2 0 25,-4 2 7,-7 4-1,-18 17-23,4-4 37,1 0 0,-29 36 0,43-47-42,2 0 0,-1 0 0,1 0-1,0 1 1,0-1 0,1 1 0,0 0-1,1 0 1,-1 0 0,1 0 0,1 0-1,0 1 1,0 9 0,1-14-8,0 0 0,0 0 0,0-1 0,1 1 0,0 0 0,0 0 0,0-1 0,0 1 0,0-1 0,1 1 0,0-1 0,-1 0 0,1 1 0,1-1 0,-1 0 0,0 0 0,1 0 0,-1-1 0,1 1 0,0-1 0,0 1 0,0-1 0,0 0 0,0 0 0,1 0 0,-1-1 0,1 1 0,-1-1 0,5 2 0,2-1 0,0 0 0,-1 0 0,1-1 0,0 0 0,0-1 0,0 0 0,0 0 0,0-1 0,0-1 0,11-2 0,-5 0 0,0-1 0,-1-1 0,1 0 0,-1-1 0,0-1 0,-1 0 0,1-1 0,-2 0 0,1-1 0,16-17 0,-6 4 0,83-86 0,-103 104 0,1 0 0,-1 0 0,0-1 0,0 0 0,-1 0 0,5-9 0,-9 15 0,1-1 0,0 1 0,0 0 0,-1 0 0,1 0 0,0 0 0,-1 0 0,1 0 0,0 0 0,-1 0 0,1 0 0,0 0 0,0 0 0,-1 0 0,1 0 0,0 0 0,-1 0 0,1 0 0,0 0 0,0 0 0,-1 0 0,1 1 0,0-1 0,0 0 0,-1 0 0,1 0 0,0 0 0,0 1 0,-1-1 0,1 0 0,-11 7 0,2-1 0,0 1 0,0 1 0,1 0 0,0 0 0,0 0 0,1 1 0,1 0 0,-1 0 0,1 1 0,1 0 0,0 0 0,0 0 0,-3 12 0,7-18 0,0 0 0,0 0 0,0-1 0,1 1 0,0 0 0,-1 0 0,1 0 0,1 0 0,-1 0 0,1 0 0,-1-1 0,1 1 0,0 0 0,3 6 0,-3-7 0,1-1 0,-1 1 0,1 0 0,0-1 0,0 1 0,0-1 0,0 0 0,1 0 0,-1 0 0,0 0 0,1 0 0,0 0 0,-1-1 0,1 1 0,0-1 0,0 1 0,0-1 0,4 1 0,5 1 0,0-1 0,0 0 0,0-1 0,0 0 0,1 0 0,-1-2 0,0 1 0,0-2 0,1 0 0,-1 0 0,-1-1 0,1 0 0,0-1 0,-1-1 0,1 1 0,-1-2 0,-1 0 0,1 0 0,-1-1 0,18-15 0,-14 9 37,20-23 1,-10 2-5420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04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9440,'0'0'2552,"94"-8"-2040,-16 6 0,15-1 24,7 1 0,1 4-32,-4 1 0,-6-1-16,-10-2-8,-2-2-113,-9-1 1,-9 6-144,-13-3 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24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15 545 6328,'0'0'3660,"-3"8"-3128,-7 30-16,10-35-420,-1 0 1,1-1 0,-1 1-1,1 0 1,0 0 0,0 0-1,0 0 1,1-1 0,-1 1 0,1 0-1,-1 0 1,2 2 0,-1-3 3,-1-1 1,1 1 0,0-1-1,0 0 1,0 1 0,0-1-1,0 0 1,0 0 0,0 0-1,0 0 1,0 0 0,1 0-1,-1 0 1,0 0 0,1 0 0,1 0-1,0 0 15,-1 0-1,1-1 1,0 1-1,0-1 0,-1 0 1,1 0-1,0 0 1,-1 0-1,1 0 1,0 0-1,0-1 1,-1 0-1,1 1 1,-1-1-1,1 0 0,0 0 1,-1 0-1,0-1 1,1 1-1,-1-1 1,3-2-1,7-6 191,0-1 0,-1-1 1,-1 0-1,0-1 0,-1 0 0,0 0 0,-1-1 0,0 0 0,6-19 0,6-18 1095,16-69 0,-34 112-1171,0-2 280,1 0 0,0 0 0,1 0 0,0 1 0,9-18 1,-12 27-480,-1-1 1,0 1 0,0 0 0,0-1 0,1 1 0,-1 0 0,0 0-1,0-1 1,1 1 0,-1 0 0,0 0 0,0-1 0,1 1 0,-1 0-1,0 0 1,1 0 0,-1 0 0,0-1 0,1 1 0,-1 0 0,0 0-1,1 0 1,-1 0 0,1 0 0,-1 0 0,0 0 0,1 0 0,-1 0-1,0 0 1,1 0 0,-1 0 0,0 0 0,1 0 0,-1 1 0,0-1-1,1 0 1,-1 0 0,0 0 0,1 0 0,-1 1 0,0-1 0,1 0-1,-1 0 1,0 1 0,0-1 0,1 0 0,-1 0 0,0 1 0,1 0-1,8 19 267,4 26-140,-2 1 0,-3 0-1,-1 0 1,-3 0 0,-1 1-1,-3 0 1,-6 53 0,5-93-118,-2 15 57,3-22-82,0 0 0,0 0 0,0 0 0,0 0 0,-1 0 0,1 0 0,-1 0 0,1 0 0,-1 0 0,1 0 0,-1 0 0,1 0 0,-1 0 0,0-1 0,1 1 0,-1 0-1,-1 0 1,2-1-5,-1 1 0,0-1 0,0 0 0,0 0 0,0 0 0,0 0 0,0 0 0,0-1 0,1 1 0,-1 0 0,0 0 0,0-1 0,0 1 0,0 0 0,0-1 0,1 1 0,-1-1 0,0 1 0,0-1 0,1 1 0,-2-2 0,-16-14 70,16 13-61,-9-9 46,1 0 0,1-1 0,0-1 0,1 1 0,1-2 0,0 1 0,-9-27 0,14 37-16,-4-9 127,6 13-174,0 0 0,0 0 0,0-1 0,0 1 0,0 0 0,0 0 0,0 0 0,0 0 0,0-1 0,-1 1 0,1 0 0,1 0 0,-1 0 0,0 0 0,0-1 0,0 1 0,0 0 0,0 0 0,0 0 0,0 0 0,0-1 0,0 1 0,0 0 0,0 0 0,0 0 0,0 0 0,1 0 0,-1-1 0,0 1 0,0 0 0,0 0 0,0 0 0,0 0 0,0 0 0,1 0 0,-1 0 0,0 0 0,0-1 0,0 1 0,0 0 0,1 0 0,-1 0 0,0 0 0,0 0 0,0 0 0,0 0 0,1 0 0,-1 0 0,0 0 0,0 0 0,0 0 0,1 0 0,-1 0 0,0 0 0,0 1 0,0-1 0,0 0 0,0 0 0,1 0 0,-1 0 0,0 0 0,0 0 0,0 0 0,0 0 0,1 1 0,63 30-35,-42-24 43,0 0 0,1-2 0,42 6 0,-52-11-3,0 1 0,0-2 0,0 1 0,0-2-1,0 0 1,0 0 0,-1-2 0,19-5 0,13-12 0,0-2 0,67-46-1,-62 38-2,-41 25 13,-1 0 1,0-1-1,0 0 0,0 0 1,0 0-1,-1-1 0,-1 1 1,1-2-1,-1 1 0,-1-1 1,6-13-1,-6 6 49,-4 11-12,-4 11 22,-58 110 47,-4 8-45,58-106-71,1 1 1,0 1-1,2-1 1,0 1-1,-2 21 1,6-37-11,1 0 1,-1 0 0,1 0 0,0 0-1,0 0 1,1 0 0,1 7-1,-2-11 4,0 1-1,0-1 1,1 1-1,-1-1 0,0 1 1,1-1-1,-1 1 0,0-1 1,1 1-1,-1-1 1,1 1-1,-1-1 0,0 0 1,1 1-1,-1-1 1,1 0-1,-1 1 0,1-1 1,0 0-1,-1 0 0,1 1 1,0-1-1,1 0 1,-1 0-1,1 0 1,-1 0-1,1 0 1,0 0-1,-1-1 1,1 1-1,-1-1 1,1 1-1,-1-1 1,1 1 0,1-2-1,3-2 9,0 1 0,-1-1 0,1 0-1,-1 0 1,0-1 0,0 0 0,-1 0 0,1 0 0,-1 0-1,5-8 1,3-9 73,16-35 1,-19 36-35,20-33 1,-26 48-26,2-1 12,-4 7-33,-1 0 0,0 1-1,1-1 1,-1 0 0,0 0-1,0 0 1,1 1-1,-1-1 1,0 0 0,1 0-1,-1 1 1,0-1-1,0 0 1,0 1 0,1-1-1,-1 0 1,0 1-1,0-1 1,0 0 0,0 1-1,0-1 1,1 0-1,-1 1 1,0-1 0,0 1-1,0-1 1,0 1-1,2 5-2,0 0-1,0 0 0,1 0 0,0 0 1,0-1-1,1 1 0,0-1 0,0 0 1,0 0-1,0 0 0,10 7 1,-12-9 3,1-1 0,0 0 0,0 0 1,0-1-1,1 1 0,-1-1 0,0 1 1,1-1-1,-1 0 0,0-1 0,1 1 1,-1 0-1,1-1 0,-1 0 0,1 0 1,0 0-1,-1 0 0,1 0 0,-1-1 1,1 0-1,-1 1 0,7-4 0,6-3-9,0-1 0,0-1 0,-1-1 0,0 0 1,-1-1-1,0 0 0,-1-2 0,0 1 0,14-19 0,6-12-38,48-83-1,-64 94 79,-1-2 0,-2 1-1,-2-2 1,-1 0-1,-1 0 1,6-48 0,-15 77-17,0 1 1,-1 0 0,0-1 0,-1-8 0,1 13-14,0 1 0,0-1 0,0 1 0,0-1-1,0 1 1,0-1 0,0 1 0,0-1 0,-1 1 0,1-1 0,0 1 0,0-1 0,-1 1 0,1-1 0,0 1 0,-1-1 0,1 1 0,0-1 0,-1 1 0,1 0 0,0-1 0,-1 1 0,1 0 0,-1-1 0,1 1 0,-1 0 0,1-1 0,-1 1 0,1 0 0,-1 0 0,1 0 0,-1 0 0,0 0 0,1-1 0,-1 1 0,1 0 0,-1 0 0,1 0 0,-1 0 0,1 1 0,-1-1-1,0 0 1,1 0 0,-1 0 0,1 0 0,-1 0 0,1 1 0,-1-1 0,1 0 0,-1 1 0,1-1 0,0 0 0,-1 1 0,1-1 0,-1 0 0,1 1 0,-1 0 0,-4 3 1,0 0-1,0 1 1,0 0 0,0 0-1,1 0 1,0 0 0,0 1-1,-5 10 1,-21 51-30,30-66 26,-8 22 5,1 1 1,1 0-1,1 0 1,1 0-1,-1 30 1,4-18 1,2 1 1,9 65 0,-8-85-11,2-1 1,0 1 0,12 29-1,-14-41-3,1 1 0,0-1 1,0 0-1,1 1 0,-1-1 0,6 5 0,-7-8 4,1 0 0,-1 0 0,0 0 0,1 0 0,-1-1 0,1 1 0,0 0 0,0-1 1,0 0-1,-1 0 0,1 0 0,0 0 0,4 0 0,-2-1 9,-1 0 0,0 0 1,1 0-1,-1-1 0,0 0 0,0 0 1,0 0-1,1 0 0,-1-1 0,0 1 1,-1-1-1,7-4 0,6-3 61,21-19-1,-32 24-52,13-11 40,-1-1-1,-1-1 1,0 0-1,-1-1 1,-1 0-1,12-22 1,12-18 63,-13 22-26,-2 0-1,29-64 1,-42 76-64,-4 11 5,0 0-1,-1 0 1,0-1-1,-1 0 0,-1 0 1,0 0-1,1-23 1,-7 15-26,-1 12-6,4 10 0,0 0 0,0-1 0,0 1 0,0 0 0,0 0 0,0 0 0,0 0 0,-1 0 0,1 0 0,0 0 0,0 0 0,0 0 0,0 0 0,0-1-1,0 1 1,0 0 0,0 0 0,0 0 0,-1 0 0,1 0 0,0 0 0,0 0 0,0 0 0,0 0 0,0 0 0,0 0 0,0 0 0,-1 0 0,1 0 0,0 0 0,0 0 0,0 0 0,0 0 0,0 0 0,0 0 0,0 0 0,-1 0 0,1 0 0,0 0 0,0 0 0,0 1 0,0-1 0,0 0 0,0 0 0,0 0 0,0 0 0,0 0 0,-1 0 0,1 0 0,0 0 0,0 0 0,0 0 0,0 1 0,0-1 0,0 0 0,0 0 0,-10 14 0,0 0 0,2 1 0,-1 1 0,2-1 0,0 1 0,1 0 0,-4 18 0,-15 102 0,23-113 0,0-1 0,2 1 0,0 0 0,4 23 0,-2-39 0,0-1 0,0 0 0,1 0 0,-1 0 0,1-1 0,1 1 0,6 8 0,-8-10 0,0-2 0,-1-1 0,0 0 0,1 0 0,-1 0 0,1 0 0,0 0 0,-1-1 0,1 1 0,0 0 0,-1-1 0,1 1 0,0-1 0,0 0 0,-1 1 0,1-1 0,0 0 0,0 0 0,0 0 0,0 0 0,-1-1 0,4 0 0,5 0 0,0-1 0,14-5 0,-13 2 0,-1-1 0,0 1 0,0-2 0,0 0 0,-1 0 0,0 0 0,11-13 0,-11 10 0,-5 6 0,0 1 0,-1-1 0,1 1 0,0-1 0,1 1 0,7-4 0,-12 7 0,0 0 0,1-1 0,-1 1 0,0 0 0,0 0 0,1 0 0,-1 0 0,0 0 0,0 0 0,1 0 0,-1 0 0,0 0 0,1 0 0,-1 0 0,0 0 0,0 0 0,1 0 0,-1 0 0,0 0 0,1 1 0,-1-1 0,0 0 0,0 0 0,1 0 0,-1 0 0,0 1 0,0-1 0,0 0 0,1 0 0,-1 0 0,0 1 0,0-1 0,0 0 0,1 1 0,5 14 0,-1 27 0,-4-31 0,1 6 0,1 0 0,0-1 0,2 0 0,-1 0 0,14 29 0,-17-44 0,-1 0 0,1 1 0,0-1 0,0 0 0,0 0 0,0 0 0,0 0 0,0 0 0,0 0 0,0 0 0,0 0 0,0-1 0,0 1 0,1 0 0,-1-1 0,0 1 0,1-1 0,-1 1 0,0-1 0,1 1 0,-1-1 0,1 0 0,-1 0 0,0 0 0,1 0 0,-1 0 0,1 0 0,-1 0 0,0 0 0,1-1 0,-1 1 0,1 0 0,-1-1 0,0 1 0,1-1 0,-1 0 0,0 1 0,0-1 0,2-1 0,6-4 0,0 0 0,-1 0 0,0-1 0,9-9 0,-9 9 0,5-7 0,22-26 0,-12 11 0,-20 26 0,0-1 0,0 1 0,0 0 0,0 0 0,1 0 0,-1 1 0,1-1 0,7-3 0,-10 6 0,-1 0 0,0 0 0,0 0 0,1 0 0,-1 1 0,0-1 0,1 0 0,-1 0 0,0 0 0,0 0 0,1 0 0,-1 1 0,0-1 0,0 0 0,0 0 0,1 0 0,-1 1 0,0-1 0,0 0 0,0 0 0,1 1 0,-1-1 0,0 0 0,0 0 0,0 1 0,0-1 0,0 0 0,0 1 0,0-1 0,0 0 0,0 0 0,0 1 0,0-1 0,0 0 0,0 1 0,0-1 0,0 0 0,0 1 0,0-1 0,0 0 0,0 0 0,0 1 0,0-1 0,-1 0 0,-2 18 0,3-16 0,-55 174 0,38-138 0,-2 0 0,-2-2 0,-36 50 0,15-24 0,36-52 0,0-1 0,0 0 0,-1-1 0,-12 12 0,17-18 0,0 0 0,0-1 0,0 1 0,0-1 0,-1 0 0,1 1 0,0-1 0,-1 0 0,1 0 0,-1-1 0,1 1 0,-1 0 0,1-1 0,-1 1 0,1-1 0,-1 0 0,1 0 0,-1 0 0,0 0 0,1-1 0,-1 1 0,1-1 0,-1 1 0,-3-3 0,4 3 0,1-1 0,0 0 0,0 0 0,-1 0 0,1 1 0,0-1 0,0 0 0,0-1 0,0 1 0,0 0 0,0 0 0,1 0 0,-1 0 0,0-1 0,1 1 0,-1 0 0,0-1 0,1 1 0,0-1 0,-1 1 0,1-1 0,0 1 0,0 0 0,0-1 0,-1 1 0,2-2 0,-1 0 0,0 0 0,0 0 0,0 1 0,1-1 0,0 0 0,-1 1 0,1-1 0,0 0 0,0 1 0,0-1 0,1 1 0,2-4 0,1-1 0,1 1 0,0 1 0,1-1 0,-1 1 0,1 1 0,0-1 0,0 1 0,0 0 0,10-3 0,6-2 0,42-8 0,-12 4 0,4 0 0,-43 11 0,1-2 0,0 1 0,-1-2 0,0 0 0,0 0 0,26-15 0,-18 1 719,-11 6-5811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24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43 173 8640,'0'0'2188,"-7"-8"-1710,-20-27-15,26 33-411,0 0 0,0 0 0,0 0 0,0 0 0,0 0-1,1 0 1,-1 0 0,1 0 0,-1 0 0,1 0 0,0-1 0,0 1 0,0 0 0,0 0 0,0 0 0,0 0 0,0-1-1,1 1 1,-1 0 0,2-3 0,0 0 57,1 1 1,-1-1-1,0 1 0,1 0 0,0 0 0,5-5 1,-3 4-10,0 1 1,-1 0 0,2 0 0,-1 1 0,0 0-1,1 0 1,0 0 0,-1 0 0,1 1 0,0 0-1,12-3 1,-4 3 103,1 0 1,-1 0-1,0 1 0,18 2 0,8 3 341,0 2-1,-1 2 0,75 26 0,-98-30-367,-1 0-1,29 4 1,-15-6-2373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27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197 524 8336,'0'0'10695,"-9"3"-10287,-2 1-269,-1 0-1,1 2 0,0-1 0,1 1 0,-1 1 0,1 0 1,-15 14-1,15-10 9,1 0 0,0 1 0,1-1 0,1 2 0,0-1 0,0 1 0,-6 20 0,9-23-46,1-1-1,0 1 1,1 0-1,0 0 1,1 0-1,0 0 1,0 0-1,1 0 1,1 0-1,0 0 1,3 15-1,-4-22-65,1 0 1,0 0-1,0 0 0,0-1 0,0 1 1,1 0-1,-1-1 0,1 1 0,-1-1 0,1 1 1,0-1-1,0 0 0,0 0 0,0 0 0,1 0 1,-1 0-1,0 0 0,1-1 0,-1 1 0,1-1 1,0 0-1,-1 1 0,1-1 0,0 0 0,0-1 1,0 1-1,0-1 0,0 1 0,0-1 1,0 0-1,4 0 0,2-1 22,0 0 0,0-1 0,-1 0 0,1-1 0,-1 1 0,1-2 0,-1 1 0,0-1 0,12-8 0,9-8 162,28-24 0,-57 44-219,20-17 150,0-2 0,-1 0 0,-2-2 1,0 0-1,-1 0 0,-1-2 0,17-33 0,-13 16 942,-17 62-999,0 0-1,2 0 1,0-1 0,1 1-1,14 34 1,-15-46-72,0 0 1,1 1-1,0-2 1,1 1-1,0-1 0,13 16 1,-16-22-16,-1-1 1,0 0-1,1 0 1,-1 0 0,1 0-1,0 0 1,0-1-1,-1 1 1,1-1 0,0 0-1,0 0 1,5 2 0,-5-3-1,-1 0 1,1 0 0,-1 0-1,1 0 1,-1-1 0,1 1-1,-1 0 1,1-1 0,-1 0-1,0 0 1,1 0 0,-1 0 0,0 0-1,0 0 1,1 0 0,-1-1-1,0 1 1,2-3 0,1-1 9,0 0 0,-1 0 1,0-1-1,0 0 0,0 0 1,0 0-1,-1 0 0,0 0 1,-1-1-1,1 1 0,-1-1 0,2-8 1,0-7 39,0-1 1,0-32-1,-4 28 72,-2 0 0,-1-1-1,-6-27 1,4 26 122,5 29-242,0-1-1,0 1 0,0-1 1,0 1-1,0-1 0,0 1 0,0 0 1,0-1-1,0 1 0,1-1 0,-1 1 1,0 0-1,0-1 0,0 1 0,0 0 1,1-1-1,-1 1 0,0 0 1,1-1-1,-1 1 0,0 0 0,0-1 1,1 1-1,-1 0 0,0 0 0,1-1 1,-1 1-1,1 0 0,-1 0 0,0 0 1,1 0-1,-1-1 0,1 1 1,-1 0-1,0 0 0,1 0 0,-1 0 1,1 0-1,0 0 0,18 1 15,-17-1-11,89 15 67,-17-1-50,251 32-116,-288-41 89,-37-5 58,-1 2-31,0-1 1,0 1 0,0 0-1,-1-1 1,1 1 0,-1-1-1,1 0 1,-1 1 0,-2 0-1,-2 3 18,-13 13 43,-49 49 128,59-57-187,0 0 0,1 1 0,1 0-1,0 0 1,-6 13 0,12-21-25,-1 0 1,1 0-1,0 0 0,1 0 0,-1 1 1,0-1-1,1 0 0,0 1 1,0-1-1,0 0 0,0 1 0,0-1 1,2 4-1,-2-6-2,0 1 1,1-1-1,-1 0 0,1 0 1,0 1-1,-1-1 1,1 0-1,0 0 0,0 0 1,-1 0-1,1 0 1,0 0-1,0 0 0,0 0 1,0 0-1,1 0 1,-1-1-1,0 1 0,0 0 1,0-1-1,1 1 1,-1-1-1,0 1 0,0-1 1,1 0-1,-1 1 1,1-1-1,-1 0 0,0 0 1,1 0-1,-1 0 1,0 0-1,2-1 0,0 1 4,-1-1 0,0 0-1,0 1 1,1-1 0,-1 0 0,0-1-1,0 1 1,0 0 0,0-1-1,-1 1 1,1-1 0,0 1 0,0-1-1,1-2 1,20-28 69,-21 29-70,12-22 90,-1 0 1,-2-2-1,11-33 1,-8 22 37,-14 38-132,0 0-1,0-1 1,0 1-1,0 0 1,0 0-1,0-1 1,1 1-1,-1 0 1,0 0-1,0-1 0,0 1 1,0 0-1,0 0 1,0 0-1,0-1 1,1 1-1,-1 0 1,0 0-1,0 0 1,0-1-1,1 1 1,-1 0-1,0 0 1,0 0-1,0 0 1,1 0-1,-1 0 1,0 0-1,0-1 1,1 1-1,-1 0 1,0 0-1,0 0 1,1 0-1,-1 0 1,0 0-1,0 0 1,1 0-1,-1 0 1,0 0-1,8 10 34,3 16-26,-9-18-3,1 0 0,0 0-1,0 0 1,1 0-1,0 0 1,0-1 0,1 1-1,0-1 1,1 0-1,-1-1 1,1 1 0,13 9-1,-14-12 4,0-1-1,0 0 0,0 0 1,1 0-1,-1-1 1,1 0-1,-1 0 1,1 0-1,0-1 0,0 0 1,0 0-1,0-1 1,0 1-1,-1-1 1,1 0-1,0-1 0,0 0 1,0 0-1,11-3 1,-9 2 8,0-2 0,0 1 0,0-1 0,-1 0 1,1-1-1,12-9 0,37-40 64,-36 34-45,1-3 19,-1-1-1,-1-1 1,-1 0 0,21-39-1,-19 26 66,-3-1 0,25-71 0,-29 66-116,-2-1 0,-2 0-1,5-60 1,-14 104-4,-1 0 0,0 1 0,0-1 0,0 0 0,0 0 0,1 0 0,-1 0 0,-1 0 0,1 0 0,0 0 0,0 0 0,0 1 0,0-1 0,-1 0 0,1 0 0,0 0 0,-1-1 0,-7 12 0,-7 28 0,7-6 0,0 0 0,2 0 0,-3 52 0,7-26 0,5 68 0,0-90 0,4 46 0,-6-70 0,2 0 0,0 0 0,0 0 0,7 17 0,-9-27 0,0 0 0,1 0 0,-1 0 0,0 0 0,1 0 0,-1 0 0,1 0 0,-1 0 0,1 0 0,0-1 0,0 1 0,0-1 0,0 1 0,0-1 0,0 0 0,0 0 0,0 0 0,3 1 0,-1-1 0,-1 0 0,1-1 0,0 1 0,-1-1 0,1 0 0,0 0 0,0 0 0,-1-1 0,1 1 0,6-3 0,1 0 0,-1-1 0,0-1 0,0 0 0,-1 0 0,1 0 0,-1-1 0,10-10 0,2-1 0,35-40 0,-50 49 0,0 0 0,0 0 0,-1 0 0,0-1 0,0 1 0,-1-1 0,0 0 0,5-18 0,-9 27 0,0-1 0,0 1 0,0 0 0,0 0 0,0-1 0,0 1 0,0 0 0,0-1 0,0 1 0,0 0 0,0 0 0,0-1 0,0 1 0,0 0 0,0-1 0,0 1 0,0 0 0,0 0 0,0-1 0,0 1 0,0 0 0,0 0 0,0-1 0,-1 1 0,1 0 0,0 0 0,0-1 0,0 1 0,-1 0 0,1 0 0,0 0 0,0-1 0,-1 1 0,-9 2 0,-12 12 0,16-7 0,-1 0 0,1 1 0,1 0 0,-1 1 0,1-1 0,0 1 0,1 0 0,0 0 0,1 1 0,0-1 0,0 1 0,1 0 0,0-1 0,1 1 0,0 0 0,1 0 0,0 0 0,1 13 0,-1-21 0,1 0 0,-1-1 0,0 1 0,1 0 0,-1-1 0,1 1 0,0-1 0,-1 1 0,1 0 0,0-1 0,0 0 0,0 1 0,0-1 0,0 0 0,0 1 0,0-1 0,1 0 0,-1 0 0,0 0 0,1 0 0,-1 0 0,0 0 0,1 0 0,0-1 0,-1 1 0,1 0 0,-1-1 0,1 1 0,0-1 0,-1 0 0,1 1 0,0-1 0,-1 0 0,1 0 0,0 0 0,3-1 0,3 0 0,0 0 0,0 0 0,0-1 0,-1 0 0,1-1 0,10-4 0,71-43 0,-13 7 0,-74 42 0,1 0 0,-1 0 0,1 0 0,-1 0 0,1 0 0,0 0 0,0 1 0,-1 0 0,1-1 0,0 1 0,0 0 0,-1 1 0,1-1 0,0 0 0,0 1 0,-1-1 0,1 1 0,0 0 0,-1 0 0,1 0 0,-1 0 0,5 3 0,2 2 0,-1 1 0,0 0 0,0 0 0,11 14 0,13 12 0,-14-18 0,32 20 0,-42-30 0,1-1 0,-1 0 0,1 0 0,1-1 0,-1 0 0,17 2 0,-6-3 0,0 0 0,1-2 0,-1-1 0,0 0 0,31-7 0,-46 7 123,0 0 0,-1-1 0,0 1 0,1-1-1,5-3 1,-9 4-371,0 1 0,0-1-1,1 0 1,-1 1 0,0-1 0,0 0-1,0 0 1,0 0 0,0 0-1,-1 0 1,1 0 0,0 0-1,0 0 1,-1 0 0,1 0 0,-1-1-1,1 1 1,-1 0 0,1 0-1,-1-1 1,1-1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28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1 190 12552,'0'0'514,"10"-6"-34,-6 4-428,19-9 260,1 0 1,35-11 0,38-3 812,137-15 0,105 7 1385,-132 14-741,-120 5-948,-56 7-3372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31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0 719 7232,'0'0'8278,"10"-9"-7763,0 0-374,5-4 180,0-1 0,18-24 0,12-19 1141,-3-2 1,38-69 0,-43 57-67,4 2 0,93-121 0,-89 136-260,-44 53-1110,-1 1 0,1-1 0,-1 1 0,0-1 0,1 1 0,-1-1 1,1 1-1,-1-1 0,1 1 0,0 0 0,-1-1 0,1 1 1,-1 0-1,1 0 0,0-1 0,-1 1 0,1 0 0,0 0 1,0 0-1,0 0-4,-1 0 0,1 0 0,-1 0 0,1 0 1,-1 1-1,0-1 0,1 0 0,-1 0 0,0 1 0,1-1 1,-1 0-1,0 1 0,1-1 0,-1 0 0,0 1 0,0-1 1,1 1-1,-1-1 0,0 0 0,0 1 0,1 0 0,3 28 338,-3-1-214,-2 0 0,-2-1-1,0 1 1,-2-1 0,0 1 0,-2-1-1,-1-1 1,-2 1 0,-14 28-1,22-52-81,0 1 0,0-1 0,0 0 0,0 0 0,-6 5 0,15-16 27,-1 0-1,-1 0 0,1 0 1,6-16-1,14-20-11,-10 23-29,1 1 1,0 0-1,2 2 1,0 0-1,1 1 0,0 1 1,2 1-1,0 1 1,30-14-1,-51 27-40,1 0 0,0 0 0,0 0 0,0 1-1,0-1 1,-1 1 0,1-1 0,0 1 0,0 0 0,0 0 0,0 0 0,0 0 0,0 0-1,0 0 1,0 0 0,0 1 0,0-1 0,3 2 0,-3-1-3,0 0 0,0 1 0,-1-1 1,1 1-1,-1 0 0,1-1 0,-1 1 0,1 0 0,-1 0 1,0 0-1,0 0 0,0 0 0,0 0 0,0 0 1,1 4-1,0 3 6,0-1 0,0 1 0,-1 0 1,0-1-1,-1 1 0,0 0 1,-1 14-1,-4 4 14,-7 30 1,2-17 0,9-28 17,4-9 34,14-15 9,-15 10-95,155-125 214,-153 125-193,20-16 38,-23 17-47,0 0 0,1 1 0,-1-1 0,1 0 0,-1 1 0,1-1 0,-1 1 0,1-1 0,-1 1 0,1 0 0,-1-1 0,1 1 0,0 0 0,-1 0-1,2 0 1,-2 1-3,-1-1 0,1 0 0,-1 1 0,0-1 0,1 0 0,-1 1 0,0-1 0,1 1-1,-1-1 1,0 0 0,0 1 0,1-1 0,-1 1 0,0-1 0,0 1 0,0-1 0,0 1-1,0-1 1,1 1 0,-1-1 0,0 1 0,0-1 0,0 1 0,-1 16 21,1-14-20,-13 106-13,1-17-4,11-89 14,1 1 0,0-1 0,0 0 0,0 0 0,0 0-1,1 0 1,0 1 0,-1-1 0,3 5 0,-2-7 0,-1 0 0,1 0 0,0 0 0,0 0 0,0 0 0,0 0 0,0 0 1,0 0-1,0 0 0,0 0 0,0 0 0,0-1 0,0 1 0,0 0 0,1-1 1,-1 1-1,0-1 0,0 0 0,1 1 0,-1-1 0,0 0 0,1 0 0,-1 0 0,0 0 1,3 0-1,4 0 6,0-1 1,1 0 0,-1 0-1,0-1 1,0 0 0,12-6 0,46-23 23,-32 13-21,43-17 28,55-28 132,-125 60-110,-7 3-49,1 0 0,0-1-1,0 1 1,0-1 0,0 1 0,0 0 0,0-1 0,-1 1 0,1-1 0,0 0 0,0 1-1,-1-1 1,1 0 0,0 1 0,0-2 0,-12 23 19,8-17-26,1 1 0,-1 0 0,1-1 0,0 1 0,0 0 0,0 1 0,1-1 0,-2 10 0,3-7-3,-1 0 0,1 1 0,1-1 0,0 1 0,2 12 0,-2-19 0,-1 0 0,1 0 0,0 0 0,0-1 0,0 1 0,0 0 0,0 0 0,0-1 0,0 1 0,0-1 0,0 1 0,1-1 0,-1 1 0,1-1 0,-1 0 0,1 0 0,0 0 0,-1 0 0,1 0 0,0 0 0,0 0 0,-1 0 0,1-1 0,0 1 0,0-1 0,0 1 0,0-1 0,0 0 0,0 0 0,3 0 0,-1 0 0,0 0 0,1 0 0,-1 0 0,0-1 0,1 0 0,-1 0 0,0 0 0,0 0 0,0-1 0,0 1 0,0-1 0,0 0 0,0 0 0,-1-1 0,1 1 0,-1-1 0,1 0 0,-1 0 0,0 0 0,0 0 0,-1 0 0,1-1 0,-1 1 0,1-1 0,1-4 0,-1 1 0,0-1 0,-1 1 1,0-1-1,0 1 0,0-1 0,-1 0 1,-1 0-1,1 1 0,-1-1 0,-1 0 1,1 0-1,-1 0 0,0 1 0,-1-1 1,0 1-1,-3-10 0,3 12 0,0 0 0,0-1 1,-1 1-1,1 0 0,-1 0 0,0 0 0,0 1 0,-1-1 1,1 1-1,-1 0 0,0 0 0,0 0 0,0 0 0,-1 1 1,0-1-1,1 1 0,-1 0 0,0 1 0,0-1 0,-1 1 1,1 0-1,-11-3 0,14 5 0,0 0 0,0 0 0,0-1 0,0 1 0,0 1 0,0-1 0,0 0 0,0 0 0,0 1 0,0-1 0,0 1 0,0-1 0,1 1 0,-1 0 0,0 0 0,0 0 0,1 0 0,-1 0 0,0 0 0,1 0 0,-1 1 0,1-1 0,-2 3 0,2-3 0,0 0 0,1 1 0,-1-1 0,1 0 0,-1 1 0,1-1 0,0 1 0,-1-1 0,1 1 0,0-1 0,0 0 0,0 1 0,0-1 0,0 1 0,1-1 0,-1 1 0,0-1 0,1 1 0,-1-1 0,1 0 0,-1 1 0,1-1 0,0 0 0,-1 1 0,1-1 0,0 0 0,0 0 0,0 0 0,0 0 0,0 0 0,2 2 0,1 1 0,1 0 0,0-1 0,0 1 0,0-1 0,1 0 0,-1 0 0,1-1 0,0 0 0,0 0 0,0 0 0,0 0 0,0-1 0,0 0 0,0-1 0,0 1 0,0-1 0,1 0 0,-1-1 0,6 0 0,5-2 0,-1 0 0,0-1 0,0-1 0,0-1 0,28-13 0,159-95 0,-198 111 0,14-5 0,-18 8 0,-1 0 0,0-1 0,1 1 0,-1 0 0,1 0 0,-1 0 0,1 0 0,-1 0 0,0 1 0,1-1 0,-1 0 0,1 0 0,-1 0 0,0 0 0,1 0 0,-1 0 0,0 1 0,1-1 0,-1 0 0,0 0 0,1 1 0,-1-1 0,0 0 0,1 0 0,-1 1 0,0-1 0,0 0 0,1 1 0,-1-1 0,0 0 0,0 1 0,0-1 0,1 1 0,-1-1 0,0 0 0,0 1 0,0-1 0,0 1 0,0-1 0,0 0 0,0 1 0,0-1 0,0 1 0,0 0 0,0 14 0,-1 0 0,0 0 0,-7 27 0,2-9 0,-4 17 0,6-31 0,0 0 0,2 0 0,0 0 0,0 1 0,3 25 0,-1-44 0,0 0 0,0 0 0,0 0 0,0 0 0,0 0 0,0 0 0,1 0 0,-1 0 0,0 0 0,1 0 0,-1 0 0,0 0 0,1-1 0,-1 1 0,1 0 0,-1 0 0,1 0 0,0-1 0,-1 1 0,1 0 0,0-1 0,-1 1 0,1 0 0,0-1 0,0 1 0,0-1 0,0 1 0,1-1 0,-1 0 0,1 0 0,0-1 0,-1 1 0,1 0 0,-1-1 0,0 1 0,1-1 0,-1 0 0,1 1 0,-1-1 0,0 0 0,1 0 0,-1 0 0,0 0 0,1-1 0,18-16 0,0-1 0,-2-1 0,19-26 0,22-24 0,16-19 0,-74 89 0,-1-1 0,1 0 0,-1 1 0,1-1 0,0 0 0,-1 1 0,1-1 0,0 1 0,-1-1 0,1 1 0,0-1 0,0 1 0,-1-1 0,1 1 0,2-1 0,-3 2 0,1-1 0,0 0 0,-1 0 0,1 1 0,0-1 0,-1 0 0,1 1 0,0-1 0,-1 0 0,1 1 0,-1-1 0,1 1 0,-1-1 0,1 1 0,-1 0 0,1-1 0,-1 1 0,1-1 0,-1 1 0,0 0 0,1 0 0,4 9 0,1-1 0,0-1 0,1 1 0,0-1 0,0 0 0,0-1 0,1 1 0,0-2 0,1 1 0,0-1 0,0 0 0,0-1 0,19 8 0,-25-12 0,0 0 0,1-1 0,-1 1 0,0-1 0,0 0 0,0 0 0,0 0 0,0 0 0,0-1 0,1 1 0,-1-1 0,0 0 0,0 0 0,0 0 0,-1 0 0,1 0 0,0-1 0,0 1 0,-1-1 0,1 0 0,0 0 0,-1 0 0,0 0 0,3-3 0,1-1 0,-1 1 0,0-1 0,0-1 0,-1 1 0,0-1 0,0 0 0,-1 0 0,5-12 0,-5 11 0,8-34 0,-10 39 0,-1 0 0,0 0 0,1 0 0,-1 0 0,0 0 0,-1 0 0,1 0 0,-1 0 0,1 0 0,-1 0 0,0 0 0,-1-3 0,2 6 0,0 0 0,-1 0 0,1-1 0,0 1 0,0 0 0,0 0 0,0 0 0,-1 0 0,1 0 0,0 0 0,0 0 0,0-1 0,-1 1 0,1 0 0,0 0 0,0 0 0,-1 0 0,1 0 0,0 0 0,0 0 0,0 0 0,-1 0 0,1 0 0,0 0 0,0 0 0,-1 1 0,1-1 0,0 0 0,0 0 0,0 0 0,-1 0 0,1 0 0,0 0 0,0 0 0,0 0 0,0 1 0,-1-1 0,1 0 0,0 0 0,0 0 0,0 0 0,0 1 0,0-1 0,-1 0 0,-8 11 0,9-11 0,-6 9 0,1 0 0,0 0 0,0 0 0,1 1 0,0 0 0,1-1 0,0 1 0,-2 13 0,2-9 0,1 1 0,1 0 0,1 0 0,0-1 0,2 20 0,0-25 0,-1 0 0,2-1 0,-1 1 0,1-1 0,8 16 0,-9-21 0,0 0 0,0 0 0,0 0 0,0 0 0,0 0 0,0 0 0,1 0 0,-1-1 0,1 1 0,0-1 0,0 0 0,0 0 0,0 0 0,0 0 0,0 0 0,7 2 0,-6-4 0,-1 0 0,0 0 0,1 0 0,-1 0 0,1 0 0,-1-1 0,1 1 0,-1-1 0,0 0 0,1 0 0,-1 0 0,4-3 0,4-1 0,0-1 0,10-8 0,20-17 0,-3-3 0,0 0 0,49-60 0,-74 79 0,0 0 0,29-23 0,-42 38 0,0-1 0,1 1 0,-1 0 0,0 0 0,1-1 0,-1 1 0,0 0 0,1-1 0,-1 1 0,0 0 0,1 0 0,-1 0 0,0-1 0,1 1 0,-1 0 0,1 0 0,-1 0 0,1 0 0,-1 0 0,0 0 0,1 0 0,-1 0 0,1 0 0,-1 0 0,1 0 0,-1 0 0,1 0 0,-1 0 0,0 0 0,1 0 0,-1 0 0,1 1 0,-1-1 0,0 0 0,1 1 0,0 0 0,0 0 0,-1 1 0,1-1 0,-1 1 0,0-1 0,1 1 0,-1-1 0,0 1 0,0-1 0,0 3 0,0 13 0,-1 1 0,-1-1 0,0 1 0,-2-1 0,0 0 0,0 0 0,-2-1 0,0 1 0,-11 19 0,13-28 0,0-1 0,0 1 0,-1-1 0,-1 1 0,-7 8 0,11-14 0,0-1 0,0 1 0,0 0 0,-1-1 0,1 0 0,0 1 0,0-1 0,-1 0 0,1 0 0,-1 0 0,1 0 0,-1-1 0,1 1 0,-1-1 0,1 1 0,-1-1 0,0 0 0,1 0 0,-1 0 0,0-1 0,-3 0 0,1 0 0,1 0 0,-1 0 0,1-1 0,-8-3 0,10 4 0,1 0 0,-1 0 0,1 0 0,0 0 0,-1 0 0,1 0 0,0 0 0,0 0 0,0-1 0,0 1 0,0 0 0,0-1 0,0 1 0,0-1 0,1 1 0,-2-3 0,2 4 0,0 0 0,0-1 0,0 1 0,0 0 0,0-1 0,0 1 0,0 0 0,0-1 0,0 1 0,0 0 0,0-1 0,0 1 0,0 0 0,0-1 0,0 1 0,0 0 0,0-1 0,0 1 0,1 0 0,-1 0 0,0-1 0,0 1 0,0 0 0,1 0 0,-1-1 0,0 1 0,0 0 0,0 0 0,1-1 0,-1 1 0,0 0 0,1 0 0,13-3 0,16 5 0,-28-1 0,94 20 0,-10 0 0,-56-16 0,49 2 0,-66-7 0,-1 0 0,1-1 0,-1-1 0,1 0 0,-1 0 0,21-8 0,15-11 861,-23 5-5707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35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46 138 7736,'0'0'10537,"-5"9"-10227,-2 5-140,0 1-1,0 0 1,-6 23-1,11-32-102,1 1-1,0-1 1,0 0-1,0 0 0,1 0 1,-1 1-1,2-1 1,-1 0-1,1 1 1,0-1-1,0 0 1,0 0-1,1 0 1,3 8-1,-3-9-26,1-1-1,-1 0 1,1 0 0,0 0-1,0-1 1,0 1-1,0-1 1,1 1 0,-1-1-1,1 0 1,0-1 0,0 1-1,0-1 1,0 1 0,0-1-1,1 0 1,-1-1-1,1 1 1,-1-1 0,1 0-1,0 0 1,4 1 0,-1-2 11,0 0 1,-1 0 0,1-1 0,-1 0-1,1 0 1,-1-1 0,0 0 0,1 0-1,-1-1 1,0 0 0,0 0 0,-1 0-1,10-7 1,5-6 112,0-1 0,-1-1-1,-1-1 1,-1-1 0,0-1 0,22-34 0,-25 31 222,23-48 1,-33 162 554,-4-81-906,1 1-1,0-1 1,0 0-1,1 0 1,0-1-1,0 1 1,1-1-1,8 15 1,-9-20-25,-1 0-1,0 0 1,1 0-1,0-1 0,0 1 1,0-1-1,0 1 1,0-1-1,0 0 1,1 0-1,-1 0 1,0-1-1,1 1 1,0-1-1,-1 0 1,1 0-1,0 0 1,0 0-1,0-1 1,-1 1-1,1-1 1,0 0-1,7-1 1,2-1 17,1-1 0,-1 0 0,1 0 0,-1-2 1,0 0-1,0 0 0,13-8 0,2-4 178,50-38 0,-53 40 201,-25 21-220,-15 74 73,-31 90 1,-39 73 7,74-212-211,-5 17 1,5-17 45,-17 39 1,26-67-49,1-6-2,3-7 7,29-88 46,-10 27-30,4 1 0,48-98 0,38-40 117,-77 147-86,69-90 0,-101 149-103,2-3 5,0-1-1,0 1 1,8-7-1,-12 12-6,1-1 0,-1 1 0,1-1 0,0 0 0,-1 1 0,1-1 0,0 1-1,-1-1 1,1 1 0,0 0 0,-1-1 0,1 1 0,0 0 0,0 0 0,0-1 0,-1 1 0,1 0-1,0 0 1,0 0 0,0 0 0,-1 0 0,1 0 0,0 0 0,0 0 0,0 0 0,-1 0 0,1 0-1,0 1 1,0-1 0,0 0 0,-1 1 0,1-1 0,0 0 0,-1 1 0,1-1 0,0 1 0,-1-1 0,2 2-1,3 6 14,1 1-1,-2 0 0,1 0 0,-1 0 1,0 0-1,-1 1 0,0-1 0,-1 1 0,0 0 1,-1 0-1,1 18 0,-1-10 31,-2 0 1,0 0-1,-4 20 0,3-30-14,0 1-1,0-1 0,-1 0 0,0 0 0,-1 0 1,1-1-1,-1 1 0,-8 10 0,9-15-8,0-1 1,1 1-1,-1 0 0,0-1 0,-1 0 0,1 0 1,0 0-1,-1 0 0,1 0 0,-1-1 1,1 1-1,-1-1 0,0 0 0,1 0 1,-1 0-1,0-1 0,0 1 0,0-1 0,0 0 1,1 0-1,-1-1 0,0 1 0,0-1 1,-6-1-1,-22 0 129,35 3-160,0 1-1,0 0 1,-1 0-1,1 0 0,-1 0 1,0 0-1,3 4 1,4 2-16,-6-6 15,0 1 0,0-1 0,0 0 0,1 0 0,-1 0 0,0-1 0,5 2 0,-2 3 55,-2-3-13,-3-14-138,-1 9-518,1-13-23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18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0 851 6928,'0'0'6104,"9"-3"-5743,-5 1-316,10-3 183,0 0 1,0-1 0,24-16 0,68-61 1116,-92 70-1115,0-1 1,-1-1-1,-1 0 1,21-33-1,-11 10 91,47-86 1085,-58 99-1073,-1-1 0,-2 0 1,-1-1-1,0 0 0,-2 0 1,2-40-1,-9-2 353,1 48-408,0 11 64,0 0 0,-1 0 0,-4-13 0,6 22-336,0 1 0,0 0 0,0 0 0,0 0 0,0 0 0,0 0 0,0 0 1,0 0-1,0 0 0,0 0 0,-1 0 0,1 0 0,0 0 0,0 0 0,0 0 0,0 0 0,0 0 0,0 0 0,0 0 0,0 0 0,0 0 1,0 0-1,0 0 0,0 0 0,0 0 0,0 0 0,-1 0 0,1 0 0,0 0 0,0 0 0,0 0 0,0 0 0,0 0 0,0 0 0,0 0 1,0 0-1,0 0 0,0 0 0,0 0 0,0 0 0,0 0 0,0 0 0,0 0 0,0 0 0,-1 0 0,1 0 0,0 0 0,0 1 0,0-1 1,0 0-1,0 0 0,0 0 0,0 0 0,0 0 0,0 0 0,0 0 0,0 0 0,0 0 0,0 0 0,0 0 0,0 0 0,0 0 0,0 0 1,0 1-1,0-1 0,0 0 0,0 0 0,0 0 0,-4 10 151,-4 19-133,6-23 21,-42 168 121,6-21-66,-109 308 130,134-430-192,-24 43 0,27-60 28,10-13-59,0-1-1,0 0 1,0 1 0,-1-1-1,1 0 1,0 1-1,0-1 1,0 0 0,-1 1-1,1-1 1,0 0-1,0 0 1,-1 1 0,1-1-1,0 0 1,-1 0 0,1 1-1,0-1 1,-1 0-1,1 0 1,0 0 0,-1 0-1,1 0 1,0 1 0,-1-1-1,1 0 1,0 0-1,-1 0 1,1 0 0,0 0-1,-1 0 1,1 0 0,-1 0-1,1 0 1,0-1-1,-1 1 1,1 0 0,-1 0-1,10-14 202,9-14-144,1 2 0,1 0-1,44-43 1,82-54 41,-110 97-92,49-40 33,-73 56-32,-1-2 0,0 1 0,0-1 0,13-22 1,-17 23-6,5-8 34,16-34-1,-27 53-28,-1-1-1,0 0 0,1 0 0,-1 0 1,0 0-1,1 0 0,-1 0 1,1 0-1,-1 0 0,1 1 1,0-1-1,-1 0 0,1 1 1,0-1-1,-1 0 0,1 1 0,0-1 1,0 1-1,1-2 0,-1 2-6,-1 1-1,1-1 1,-1 0-1,1 0 1,-1 0-1,1 1 1,-1-1-1,1 0 1,-1 1-1,1-1 1,-1 0-1,0 1 1,1-1-1,-1 0 1,0 1-1,1-1 1,-1 1-1,0-1 1,1 1-1,-1-1 1,0 1-1,0-1 1,1 1-1,-1 0 1,3 7 23,0 1 1,2 17-1,-4-23-34,8 61 41,-4-31 50,9 38 1,-13-66-81,1 4 12,1-1 0,-1 1 0,2-1 0,-1 0 0,5 8 0,-6-13-15,-1-1 0,1 0 0,0 0 0,0 0 0,0 0 0,0 0 0,0-1 0,0 1 0,0 0 0,0-1 0,1 0 0,-1 0 0,1 1 0,-1-1 0,1-1 0,-1 1 0,1 0 0,0-1 0,-1 1 0,1-1 0,3 0 1,7 1 6,-1-2 1,1 0 0,-1-1 0,1 0 0,-1 0 0,0-2 0,15-5-1,3-3 49,46-28-1,-66 33-41,1 0-1,-1 0 1,0-1 0,-1-1-1,0 1 1,0-2 0,-1 1-1,14-21 1,-17 22 8,0 0 0,-1-1 0,0 0 0,0 1 0,-1-1 0,0-1-1,0 1 1,-1 0 0,-1-1 0,1 1 0,-2-1 0,1-13 0,-2 20-9,1 1-1,-1-1 1,1 0 0,-1 0 0,0 0-1,0 0 1,0 1 0,-1-1 0,1 0-1,-2-2 1,2 4-13,1 1 0,0-1-1,-1 0 1,0 1-1,1-1 1,-1 1 0,1-1-1,-1 1 1,0-1 0,1 1-1,-1-1 1,0 1-1,1 0 1,-1-1 0,0 1-1,0 0 1,1-1 0,-1 1-1,0 0 1,0 0 0,0 0-1,1 0 1,-1 0-1,0 0 1,0 0 0,0 0-1,0 0 1,1 0 0,-1 0-1,0 1 1,0-1 0,1 0-1,-1 1 1,0-1-1,0 0 1,1 1 0,-1-1-1,0 1 1,1-1 0,-2 2-1,-4 4 7,-1 0-1,2 0 1,-1 1-1,1 0 1,0 0-1,0 0 1,1 1-1,0 0 1,0-1-1,1 1 1,0 1-1,-3 12 1,3-10-14,1 0 0,1 0 0,0 1 0,0-1 1,1 0-1,0 1 0,1-1 0,1 0 0,3 15 0,-2-13-2,1-1-1,0-1 0,1 1 1,1 0-1,0-1 0,11 16 1,-14-23 5,0-1 0,0 0 0,0 1 0,0-1-1,0-1 1,1 1 0,0 0 0,-1-1 0,8 4 0,-8-5 2,0 0-1,0 0 0,0 0 0,0-1 0,0 1 0,0-1 0,0 0 1,1 0-1,-1 0 0,0 0 0,0 0 0,0-1 0,0 0 1,0 1-1,5-3 0,3-2 16,-1 0 0,1-1-1,-1 0 1,0 0 0,-1-1 0,1-1 0,-1 1 0,-1-2-1,0 1 1,15-19 0,1-9 159,35-65 0,-26 41 82,-32 58-232,0-1-1,0 1 1,1 0-1,-1 0 1,1 0-1,0 0 1,-1 0-1,3-1 1,-4 3-21,1-1 1,-1 1-1,0 0 1,0 0 0,1 0-1,-1 0 1,0 0-1,0 0 1,1 0 0,-1 0-1,0 0 1,0 0-1,1 0 1,-1 0 0,0 0-1,0 0 1,1 0-1,-1 0 1,0 0 0,0 0-1,1 0 1,-1 0-1,0 0 1,0 1 0,1-1-1,-1 0 1,0 0-1,1 1 1,6 12 62,-4-2-36,-1 0-1,0 1 0,0-1 0,-1 1 0,0 17 1,-8 59 121,6-75-128,0-1 2,-5 31 95,6-41-104,-1 1 1,0-1-1,1 1 0,-1-1 0,0 1 0,0-1 1,-1 0-1,1 0 0,0 1 0,-1-1 0,1 0 0,-1 0 1,-2 2-1,3-3-7,-1-1 0,1 1 1,0-1-1,0 1 1,0-1-1,0 0 0,-1 0 1,1 1-1,0-1 0,0 0 1,-1 0-1,1 0 1,0 0-1,0-1 0,-1 1 1,1 0-1,0 0 0,0-1 1,0 1-1,-1-1 1,1 1-1,0-1 0,0 1 1,0-1-1,0 0 0,0 1 1,0-1-1,-1-1 1,-2-2 27,-1 1 1,2-1 0,-1 0 0,0-1-1,-3-4 1,7 9-37,-1-1 0,1 1 1,0 0-1,-1 0 0,1-1 0,0 1 0,-1 0 1,1-1-1,0 1 0,0 0 0,0-1 0,-1 1 1,1-1-1,0 1 0,0 0 0,0-1 0,0 1 0,0-1 1,0 1-1,-1-1 0,1 1 0,0 0 0,0-1 1,0 1-1,1-1 0,-1 1 0,0-1 0,0 1 1,0 0-1,0-1 0,0 1 0,0-1 0,1 1 1,-1 0-1,0-1 0,0 1 0,1-1 0,-1 1 0,0-1 1,2 1-9,1-1-1,-1 1 1,0-1 0,0 1 0,0 0 0,0 0 0,5 0 0,14 0-2,0-1 1,0-2 0,0 1-1,30-10 1,-37 8 15,0-1 1,0-1-1,-1 0 0,0 0 0,0-2 1,0 0-1,15-12 0,-3-2 1,-1-2 0,0 0-1,-2-2 1,30-45 0,-21 22-57,47-99 0,-55 87 70,-2-1 0,17-85 0,-36 139-21,0-2 1,4-23 9,-6 33-10,0 0 0,0 0-1,0 0 1,0 0 0,0 0 0,0 0 0,0 0 0,0 0-1,0 0 1,0-1 0,0 1 0,0 0 0,0 0-1,-1 0 1,1 0 0,0 0 0,0 0 0,0 0-1,0 0 1,0 0 0,0 0 0,0 0 0,0 0-1,0 0 1,0 0 0,-1 0 0,1 0 0,0 0-1,0 0 1,0 0 0,0 0 0,0 0 0,0 0-1,0 0 1,0 0 0,0 0 0,0 0 0,-1 0-1,1 0 1,0 0 0,0 1 0,0-1 0,0 0-1,0 0 1,0 0 0,0 0 0,0 0 0,0 0-1,0 0 1,0 0 0,0 0 0,0 0 0,0 0-1,0 0 1,0 1 0,0-1 0,0 0 0,0 0-1,0 0 1,0 0 0,0 0 0,0 0 0,0 0-1,0 0 1,0 0 0,0 0 0,0 1 0,-5 7 12,-12 37 15,-18 79 1,26-89-46,-50 241-114,-1 4-37,48-221 214,10-54 26,7-16-38,5-6-3,11-23 0,-14 25 22,0 0 0,1 1 0,12-17 0,-9 16 0,8-12 23,-17 26-72,-1 0 0,0-1 0,1 1 0,-1 0-1,1-1 1,-1 1 0,1 0 0,0 0 0,-1 0 0,1 1 0,0-1 0,0 0 0,2 0 0,-3 1-4,0 0 0,0 0 1,1 1-1,-1-1 1,0 0-1,0 1 0,0-1 1,0 0-1,0 1 0,0 0 1,0-1-1,0 1 1,0-1-1,0 1 0,0 0 1,-1 0-1,1 0 0,0-1 1,0 1-1,-1 0 1,1 0-1,0 0 0,-1 0 1,1 0-1,0 2 0,13 32-33,-12-29 17,-2-5 16,2 6 14,1 0 0,0 0 0,0 0-1,0 0 1,9 11 0,-11-17-3,0 1-1,0-1 1,0 0-1,1 0 1,-1 0 0,0 0-1,1 0 1,-1 0-1,1 0 1,-1 0 0,1-1-1,0 1 1,-1-1-1,1 1 1,-1-1 0,1 1-1,0-1 1,-1 0 0,1 0-1,0 0 1,0 0-1,-1 0 1,1 0 0,0 0-1,-1-1 1,1 1-1,0-1 1,-1 1 0,1-1-1,-1 0 1,1 1-1,1-2 1,4-2 56,-1 0 1,1-1-1,-1 1 1,0-1-1,-1 0 0,1-1 1,-1 1-1,0-1 0,8-12 1,9-22-722,-8 0-3300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20.5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214 381 7136,'0'0'10465,"-8"6"-9897,-145 113 1914,149-115-2369,-1 1-1,0-1 0,1 1 0,0-1 0,0 1 0,1 0 0,-1 1 1,1-1-1,0 1 0,1-1 0,-1 1 0,1 0 0,0 0 0,0 0 0,-1 10 1,3-11-56,0 0 0,0-1 0,0 1 1,1 0-1,0-1 0,0 1 0,0-1 0,0 1 1,1-1-1,-1 1 0,1-1 0,0 0 1,1 0-1,-1 0 0,1 0 0,0 0 0,-1 0 1,2-1-1,-1 1 0,0-1 0,5 3 1,-3-2-3,-1-1 1,1 1-1,0-1 1,0-1-1,0 1 1,1-1-1,-1 0 0,1 0 1,5 1-1,-7-2-23,-1-1-1,0 1 0,0-1 0,0 0 0,0 0 0,1 0 0,-1 0 1,0-1-1,0 1 0,0-1 0,0 0 0,0 0 0,0 0 0,0 0 1,0-1-1,-1 1 0,1-1 0,3-2 0,4-4 39,-1-1 0,0 0 0,-1-1 0,0 0 0,0 0 0,-1-1 0,-1 0 0,0 0 0,0 0 0,-1-1 0,5-14 0,-4 4 223,0-1 0,-1 1 0,-2-1 0,0 0 0,-1-30 0,0 77-202,0 0 1,2 0-1,0 0 1,2 0 0,0-1-1,15 35 1,-18-53-46,-1 0 0,1 0-1,0 0 1,0 0 0,6 7 0,-9-11-35,1 0-1,0-1 1,-1 1-1,1 0 1,0 0 0,0-1-1,0 1 1,-1 0 0,1-1-1,0 1 1,0-1-1,0 1 1,0-1 0,0 0-1,0 1 1,0-1 0,0 0-1,0 0 1,0 1-1,0-1 1,0 0 0,0 0-1,0 0 1,0 0-1,0-1 1,0 1 0,0 0-1,0 0 1,0 0 0,0-1-1,0 1 1,0-1-1,0 1 1,0-1 0,0 1-1,0-1 1,0 1 0,1-2-1,20-21 158,0-1-1,33-47 1,7-10 117,-51 69-177,1 0 0,0 0 0,0 1 0,17-10 0,-29 21-97,1-1 0,0 1-1,-1-1 1,1 1 0,-1-1 0,1 1-1,0 0 1,-1-1 0,1 1 0,0 0-1,0 0 1,-1 0 0,1-1 0,0 1-1,0 0 1,-1 0 0,1 0 0,0 0-1,0 0 1,-1 0 0,1 1 0,0-1-1,0 0 1,1 1 0,-2-1 0,1 1 1,0 0-1,0 0 0,-1-1 0,1 1 1,0 0-1,-1 0 0,1 0 1,-1 0-1,1 0 0,-1 0 1,0 0-1,1 0 0,-1 0 1,0 1-1,2 6 27,-2 0 1,1 0-1,-2 13 1,1-19-38,-6 64 140,0 25 252,17-99-287,2-6-54,0-1 0,-1 0 0,15-23 0,-20 25-24,2 1 1,-1 0-1,2 0 0,0 1 0,0 0 0,1 0 1,15-11-1,-24 21-18,-1 0 0,1 0 0,0 0 0,-1 1 0,1-1 1,0 0-1,0 1 0,-1-1 0,1 1 0,0-1 0,0 1 0,0 0 1,3 0-1,-4 0-9,0 0 1,0 1-1,0-1 1,0 0 0,-1 1-1,1-1 1,0 1-1,0-1 1,0 1-1,0-1 1,-1 1 0,1 0-1,0 0 1,-1-1-1,1 1 1,0 0-1,-1 0 1,1-1-1,-1 1 1,1 0 0,-1 0-1,0 0 1,1 0-1,-1 0 1,1 2-1,1 10-11,1 1 0,-1 0 0,-1 22 0,-1-23 4,1 0 0,0 0-1,1 0 1,5 21-1,-6-33 8,-1 0 0,1 0 0,-1 0 0,1 0 1,-1 0-1,1 0 0,0 0 0,0 0 0,0-1 0,-1 1 0,1 0 0,0 0 0,0-1 0,0 1 0,0 0 0,0-1 0,0 1 0,0-1 0,0 1 0,1-1 0,-1 0 0,0 1 0,0-1 0,0 0 0,0 0 0,0 0 0,1 0 0,-1 0 0,0 0 0,0 0 0,0 0 0,0-1 0,1 1 0,-1 0 0,2-1 0,5-2 13,0 0-1,0 0 0,12-8 0,-14 9-15,13-10 21,0-1-1,0 0 1,17-17 0,8-5-30,31-28 41,-73 61 5,-5 3-20,-7 7-1,-2 5 8,0 2 1,1-1-1,-15 29 1,22-37-8,1 1 0,-1 0 0,1 0 0,1 0 0,0 0-1,0 1 1,0-1 0,1 1 0,0-1 0,0 1 0,1 15 0,0-22-13,1 1 0,-1-1 0,0 1 0,0-1 0,1 1 0,-1-1-1,1 1 1,-1-1 0,1 1 0,-1-1 0,1 1 0,0-1 0,0 0 0,0 1 0,0-1 0,0 0 0,0 0 0,0 0-1,0 0 1,0 0 0,1 0 0,-1 0 0,2 1 0,-1-2 1,0 1 1,0-1-1,0 0 0,0 0 0,-1 0 1,1 0-1,0 0 0,0 0 0,0-1 1,0 1-1,0-1 0,0 1 0,-1-1 1,1 0-1,0 1 0,0-1 0,-1 0 1,4-2-1,1-2 1,0 1 1,0-1-1,-1 0 0,1-1 0,-1 1 1,0-1-1,-1 0 0,5-7 0,27-57-31,-17 32 9,-3 4 9,-1-1 0,19-65 0,5-79-13,-35 153 22,2-51 0,-8 69-7,-1 12-9,-5 17-23,6-15 30,-12 33-24,1 0 0,2 1 0,2 0 0,-4 50 0,11-65 21,1-1 0,1 0 0,1 1 0,1-1 0,1 0 0,2 0 0,0 0 0,13 35 0,-15-52 17,0 0 0,0 0 0,1 0 0,0-1 1,0 1-1,9 9 0,-11-14-13,-1-1 1,0 1-1,1-1 0,-1 0 1,1 1-1,0-1 0,-1 0 1,1 0-1,0 0 1,0 0-1,-1 0 0,1-1 1,0 1-1,0 0 1,0-1-1,0 0 0,0 1 1,0-1-1,0 0 1,0 0-1,0 0 0,0 0 1,0 0-1,0-1 1,0 1-1,0-1 0,0 1 1,0-1-1,0 1 1,2-3-1,9-5-4120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45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 13464,'0'0'1456,"84"12"-1088,4-12 200,29-4 7,14-4 25,1-9 16,-6-2-112,-2 5 8,1-1-176,-15 2 16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39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0 705 10040,'0'0'3513,"9"1"-3026,0 0-359,-4 0-48,1 0 0,-1-1 0,1 0 0,0 0 0,0 0 1,-1 0-1,1-1 0,-1 0 0,7-2 0,0-2 114,0 0 0,-1-1 0,0 0 0,0 0 0,0-1 0,-1-1 0,0 0 0,-1 0 0,0-1 0,0 0 0,0-1 0,-1 0 0,-1 0 0,0-1 0,7-12 0,6-18 1059,-1-1 0,23-81 0,-41 120-1182,2-5 464,-1 0 0,0 0 0,0 0 0,1-15 0,-3 23-513,0 0 0,0 0 0,0 0 0,0 0 0,1 0 0,-1 0 0,0 0 0,0 0 1,0 0-1,0 0 0,1 0 0,-1 0 0,0 0 0,0 0 0,0 0 0,0 0 0,1 0 0,-1 1 0,0-1 0,0 0 0,0 0 0,0 0 0,0 0 0,1 0 1,-1 0-1,0 0 0,0 0 0,0 1 0,0-1 0,0 0 0,0 0 0,0 0 0,0 0 0,1 1 0,-1-1 0,0 0 0,0 0 0,0 0 0,0 1 1,2 8 91,0 1 0,-1 0 1,0 0-1,-1 0 0,-1 18 1,1 8 52,1-3 32,-1 0 1,-1 0 0,-2-1-1,-1 1 1,-14 52-1,17-82-167,0 0-1,0 1 1,-1-1 0,1 0-1,-1 0 1,1 0 0,-1 0-1,0-1 1,0 1-1,0 0 1,-1-1 0,1 0-1,-1 1 1,1-1 0,-1 0-1,0 0 1,0 0-1,1-1 1,-5 2 0,2-1 12,-1 0 1,1-1-1,-1 0 1,0 0-1,1 0 1,-1-1 0,0 0-1,0 0 1,1 0-1,-10-2 1,13 1-34,-18-2 132,20 3-137,-1 0 1,0 0-1,1-1 1,-1 1-1,0 0 1,1 0-1,-1 0 1,1-1-1,-1 1 1,0 0 0,1-1-1,-1 1 1,1 0-1,-1-1 1,1 1-1,-1-1 1,1 1-1,-1-1 1,1 1-1,0-1 1,-1 1-1,0-1 1,28-10 147,-1 4-144,1 2 1,31-3-1,-34 5-3,0-1 0,0 0 0,36-13 0,-37 9-7,-1-2 0,-1 0 0,0-1 0,0-2 0,36-28 0,-23 13 19,-1-3 0,43-52-1,-61 64-9,-1 0 0,-1-1 0,-1-1 0,-1 0 0,-1-1 0,11-33 0,-12 29 15,-1-2 1,-1 1-1,-2-1 1,-1 0-1,1-30 0,-5 54-4,0 0-1,0 0 0,0 0 0,-1 0 1,0 0-1,0 0 0,0 0 1,-3-7-1,4 11-18,0 0 1,0 0-1,0 0 1,-1 0 0,1 0-1,0-1 1,0 1-1,0 0 1,-1 0-1,1 0 1,0 0-1,0 0 1,0 0 0,-1 0-1,1 0 1,0 0-1,0 0 1,-1 0-1,1 0 1,0 0 0,0 0-1,0 0 1,-1 0-1,1 0 1,0 0-1,0 0 1,0 0-1,-1 0 1,1 0 0,0 1-1,0-1 1,0 0-1,-1 0 1,1 0-1,0 0 1,0 0 0,0 1-1,-8 6 11,7-6-9,-13 18 11,0 0 0,2 1 0,0 0-1,1 1 1,1 0 0,1 1 0,-9 29 0,3 6 22,-14 101 0,25-124-29,0 46 0,4-66-5,0 0-1,2 0 0,0 0 1,0 0-1,2-1 1,4 16-1,-6-25 5,0 0-1,0-1 1,0 1 0,0 0-1,0-1 1,1 1 0,-1-1-1,1 0 1,0 0-1,0 0 1,0 0 0,6 3-1,-7-4 0,1-1-1,-1 0 0,1 0 0,-1 0 1,1 0-1,0 0 0,-1-1 0,1 1 1,0-1-1,-1 1 0,1-1 0,0 0 1,-1 0-1,1 0 0,0-1 0,0 1 1,-1-1-1,1 1 0,0-1 0,2-1 1,2-1 11,0 0 1,0 0-1,-1 0 1,1-1-1,-1 0 1,0-1-1,0 1 1,-1-1-1,1 0 1,5-8-1,7-7 74,-2-2-1,-1 1 1,22-41 0,-29 47-14,-1-1 0,-1 0 0,5-17 0,-10 29-57,-1 3-11,0 0-1,1 0 1,-1-1 0,0 1-1,1 0 1,-1 0 0,0 0-1,1 0 1,-1 0 0,1 0-1,0 0 1,-1 0 0,1 0 0,0 0-1,-1 0 1,1 1 0,0-1-1,1-1 1,3 0 31,-5 2-37,0-1-1,1 1 0,-1 0 1,0 0-1,1 0 1,-1 0-1,0 0 0,1-1 1,-1 1-1,0 0 1,1 0-1,-1 0 0,0 0 1,1 0-1,-1 0 1,1 0-1,-1 0 0,0 0 1,1 1-1,-1-1 1,0 0-1,1 0 0,-1 0 1,0 0-1,1 0 1,-1 1-1,0-1 1,1 0-1,-1 0 0,1 1 1,3 2 0,0 0 1,0 1-1,0-1 1,-1 1 0,1 0-1,-1 0 1,0 0-1,0 0 1,0 1 0,0-1-1,-1 1 1,3 8-1,7 10 5,13 29-6,-18-35 1,15 25 0,-14-29 15,1 0 0,0-1 0,17 18 0,-22-26-19,0-1-1,1 1 0,-1-1 0,1 0 0,0 0 0,0 0 0,0-1 0,0 1 0,0-1 1,0-1-1,1 1 0,-1-1 0,8 1 0,-4-1 7,0 0 0,0-1-1,0 0 1,0-1 0,0 0 0,0-1 0,0 1-1,0-2 1,13-4 0,-10 2 7,-2-1-1,1 0 1,0 0-1,-1-1 1,-1-1-1,16-13 1,-15 12 9,-1 0-1,0-1 0,-1 0 1,0 0-1,0-1 1,-1 1-1,0-2 1,-1 1-1,7-20 1,-12 29-15,0 0 0,-1 0 0,0 0 0,1 0 0,-1-1 0,0 1 0,0 0 0,0 0 0,0 0 0,-1-4 0,1 6-4,-1-1-1,1 1 1,0-1-1,0 1 1,-1 0-1,1-1 1,0 1-1,0-1 1,-1 1-1,1 0 1,-1-1-1,1 1 1,0 0-1,-1-1 1,1 1-1,-1 0 1,1 0 0,0-1-1,-1 1 1,1 0-1,-1 0 1,1 0-1,-1 0 1,1 0-1,-1 0 1,1-1-1,-1 1 1,1 0-1,-1 0 1,1 0-1,-1 1 1,1-1-1,-1 0 1,1 0-1,-1 0 1,1 0-1,-1 0 1,1 1 0,0-1-1,-1 0 1,1 0-1,-1 1 1,1-1-1,0 0 1,-1 0-1,0 2 1,-6 2 1,0 0 1,0 1-1,0 0 1,1 1-1,0-1 1,0 1-1,0 0 1,1 1-1,-1-1 1,-5 12-1,8-13-1,1 0 0,0 0-1,0 0 1,1 1 0,-1-1-1,1 0 1,0 1 0,0-1-1,1 1 1,0-1 0,0 0 0,0 1-1,1-1 1,-1 1 0,1-1-1,1 1 1,1 5 0,4 11 31,-5-13-17,0 0 1,1 0-1,7 13 0,-8-20-4,-1 0 1,0 1-1,1-1 0,0 0 0,-1 0 0,1 0 0,0-1 1,0 1-1,0 0 0,0-1 0,0 1 0,1-1 1,-1 0-1,0 1 0,1-1 0,-1-1 0,4 2 0,0 0 25,1-1 0,-1 1 0,1-2-1,0 1 1,-1-1 0,1 0-1,0 0 1,-1-1 0,1 0 0,-1 0-1,1 0 1,-1-1 0,1 0 0,8-4-1,180-86 268,-132 63-303,56-28 0,-114 55 0,0 0 0,0 1 0,1-1 0,-1 1 0,0 0 0,1 1 0,-1 0 0,1-1 0,-1 2 0,9 0 0,6 0 0,-20-1 0,0 0 0,0 0 0,0 0 0,0 0 0,0 0 0,0 0 0,0 0 0,0 0 0,-1 0 0,1 0 0,0 0 0,0 0 0,0 0 0,0 0 0,0 0 0,0 0 0,0 0 0,0 0 0,0 0 0,0 1 0,0-1 0,0 0 0,0 0 0,0 0 0,0 0 0,0 0 0,0 0 0,0 0 0,0 0 0,0 0 0,0 0 0,0 0 0,0 0 0,0 0 0,0 0 0,0 0 0,0 0 0,0 0 0,0 1 0,0-1 0,0 0 0,0 0 0,0 0 0,0 0 0,0 0 0,0 0 0,0 0 0,0 0 0,0 0 0,0 0 0,0 0 0,0 0 0,1 0 0,-1 0 0,0 0 0,0 0 0,0 0 0,0 0 0,0 0 0,0 0 0,-5 3 0,-19 1 0,0 1 0,1 2 0,0 0 0,-28 13 0,42-15 0,1 0 0,-1 1 0,1 0 0,0 0 0,0 1 0,1 0 0,0 1 0,0-1 0,-11 18 0,16-21 0,0-1 0,1 1 0,-1 0 0,1 0 0,0 0 0,0 0 0,0 0 0,1 0 0,-1 0 0,1 0 0,0 0 0,0 0 0,0 1 0,2 4 0,-2-6 0,1 0 0,-1 0 0,1 0 0,0 0 0,0-1 0,0 1 0,1 0 0,-1 0 0,0-1 0,1 1 0,0-1 0,0 1 0,0-1 0,0 0 0,0 1 0,0-1 0,0 0 0,1-1 0,4 4 0,-5-4 0,0-1 0,0 0 0,0 1 0,0-1 0,0 0 0,0 0 0,1 0 0,-1-1 0,0 1 0,0 0 0,0-1 0,0 1 0,0-1 0,0 0 0,0 0 0,0 0 0,-1 0 0,1 0 0,3-2 0,2-2 0,0 0 0,0 0 0,7-8 0,-4 1 0,-2 1 0,1-1 0,-2 0 0,1-1 0,8-23 0,3-1 0,-13 25 0,-3 7 0,0 0 0,0 0 0,-1 0 0,2-6 0,9 44 0,-10-27 0,0 0 0,-1 0 0,2 0 0,-1 0 0,1 0 0,0-1 0,0 1 0,0-1 0,10 9 0,-11-12 0,0 0 0,0 0 0,0 0 0,0 0 0,0-1 0,0 1 0,1-1 0,-1 0 0,0 0 0,1 0 0,-1 0 0,1-1 0,-1 1 0,1-1 0,-1 0 0,1 0 0,-1 0 0,1-1 0,-1 1 0,7-2 0,-1-1 0,1-1 0,-1 0 0,0 0 0,0 0 0,-1-1 0,14-10 0,43-43 0,-45 39 0,3-6 0,-18 19 0,1 0 0,0 0 0,0 0 0,0 1 0,1 0 0,12-8 0,-18 13 0,-1 0 0,0 0 0,1 0 0,-1-1 0,0 1 0,0 0 0,1 0 0,-1 0 0,0 0 0,1 0 0,-1 0 0,0 0 0,1 0 0,-1 0 0,0 0 0,1 0 0,-1 0 0,0 0 0,1 0 0,-1 1 0,0-1 0,0 0 0,1 0 0,-1 0 0,0 0 0,1 0 0,-1 1 0,0-1 0,0 0 0,1 0 0,-1 0 0,0 1 0,6 13 0,-3 15 0,-7 14 0,3-32 0,0 0 0,0 0 0,1 1 0,2 13 0,-2-24 0,0-1 0,0 0 0,0 1 0,0-1 0,0 0 0,0 0 0,1 1 0,-1-1 0,0 0 0,0 1 0,0-1 0,0 0 0,1 0 0,-1 1 0,0-1 0,0 0 0,0 0 0,1 0 0,-1 1 0,0-1 0,0 0 0,1 0 0,-1 0 0,0 0 0,1 0 0,-1 1 0,0-1 0,0 0 0,1 0 0,-1 0 0,0 0 0,1 0 0,13-3 0,10-11 0,-15 7 0,30-22 0,49-27 0,-79 51 0,-8 4 0,0 0 0,0 0 0,-1 1 0,1-1 0,0 1 0,1-1 0,-1 1 0,0-1 0,0 1 0,0 0 0,2-1 0,-3 2 0,1-1 0,0 0 0,-1 0 0,1 1 0,-1-1 0,1 0 0,-1 1 0,1-1 0,-1 1 0,1-1 0,-1 1 0,1-1 0,-1 1 0,1-1 0,-1 1 0,0 0 0,1-1 0,-1 1 0,0-1 0,0 1 0,0 0 0,1-1 0,-1 1 0,0 0 0,0 0 0,2 20 0,-2-17 0,0-1 0,0 0 0,1 1 0,-1-1 0,1 0 0,0 1 0,1 2 0,-2-5 0,1 0 0,-1-1 0,1 1 0,-1-1 0,1 1 0,-1-1 0,1 1 0,-1-1 0,1 1 0,0-1 0,-1 1 0,1-1 0,0 0 0,-1 1 0,1-1 0,0 0 0,0 1 0,-1-1 0,1 0 0,0 0 0,0 0 0,-1 0 0,1 0 0,0 0 0,0 0 0,0 0 0,-1 0 0,1 0 0,0 0 0,0-1 0,-1 1 0,1 0 0,0 0 0,-1-1 0,2 0 0,12-5 0,-1 0 0,-1-1 0,20-13 0,-23 13 0,1 0 0,1 1 0,-1 0 0,1 1 0,0 0 0,16-5 0,-26 10 0,0 0 0,0 0 0,0 0 0,0 0 0,0 0 0,0 0 0,0 1 0,0-1 0,0 0 0,0 1 0,0-1 0,0 0 0,0 1 0,0-1 0,-1 1 0,1-1 0,0 1 0,0 0 0,0-1 0,-1 1 0,1 0 0,0 0 0,-1-1 0,1 1 0,-1 0 0,1 0 0,-1 0 0,1 1 0,12 30 0,-12-28 0,6 18 0,-3-7 0,1 0 0,0 0 0,9 15 0,-10-22 0,3 5 0,0-1 0,1 0 0,1 0 0,9 11 0,-15-20 0,1 0 0,-1 0 0,1 0 0,0 0 0,0-1 0,0 1 0,0-1 0,0 0 0,0 0 0,0-1 0,1 1 0,-1-1 0,1 0 0,-1 0 0,1-1 0,0 1 0,4-1 0,4-1 124,0 0-1,0-1 1,0 0 0,0-1-1,0-1 1,23-10-1,-23 9-1341,-1-2 0,1 1 0,14-12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40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0 183 6928,'0'0'8081,"11"-7"-7585,18-12 260,45-23 0,-57 34-458,-11 5-136,0-1 1,1 1 0,-1 0 0,1 1 0,0 0 0,0 0 0,0 0 0,0 1 0,0 0 0,0 0 0,0 1 0,12 0 0,41 9 701,53 6 254,-39-15-367,-1-3-1,110-17 0,142-46 1569,-290 59-2001,15-2 219,-31 7-3800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40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0 13264,'0'0'6907,"-2"10"-5967,1-2-723,-3 14 1420,-9 33 0,13-52-1085,1-3 661,2-4-4210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47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11 6016,'0'0'12010,"-8"-2"-11531,-27-7-5,33 9-415,1 0 0,0 0 0,-1 0-1,1 0 1,-1 0 0,1 0 0,0 1 0,-1-1-1,1 0 1,0 1 0,0-1 0,-1 1-1,1-1 1,0 1 0,0 0 0,0-1-1,-1 1 1,1 0 0,0 0 0,0 0-1,0 0 1,0 0 0,1 0 0,-1 0-1,-1 2 1,-2 1 208,2-1-75,-1 0 1,1-1-1,0 1 0,0 0 0,0 0 1,-2 4-1,4-7-167,0 1 1,-1-1 0,1 1-1,0-1 1,0 0-1,0 1 1,0-1-1,0 1 1,0-1 0,-1 1-1,1-1 1,0 0-1,0 1 1,0-1-1,1 1 1,-1-1-1,0 1 1,0-1 0,0 0-1,0 1 1,0-1-1,0 1 1,1-1-1,-1 0 1,0 1-1,0-1 1,1 1 0,-1-1-1,0 0 1,0 1-1,1-1 1,-1 0-1,0 0 1,1 1 0,-1-1-1,0 0 1,1 0-1,-1 0 1,1 1-1,-1-1 1,0 0-1,1 0 1,-1 0 0,1 0-1,-1 0 1,1 0-1,-1 0 1,1 0-1,-1 0 1,0 0-1,1 0 1,-1 0 0,1 0-1,-1 0 1,1 0-1,2 0 73,1-1 0,-1 1 0,0-1-1,1 0 1,-1 0 0,0 0 0,5-2-1,6-2 292,-18 10 531,3-4-881,1 0 0,-1 0 1,1-1-1,-1 1 0,1 0 0,-1 0 1,0 0-1,1-1 0,-1 1 0,0 0 0,0-1 1,0 1-1,1 0 0,-1-1 0,0 1 0,0-1 1,0 1-1,0-1 0,0 0 0,0 1 1,0-1-1,0 0 0,-2 0 624,2 0-472,-2 3-76,0 3-20,2-6-82,1 1 0,0-1-1,-1 1 1,1 0-1,-1-1 1,1 1 0,0 0-1,0 0 1,0-1-1,-1 1 1,1 0 0,0 0-1,0-1 1,0 1-1,0 0 1,0 0-1,0-1 1,0 1 0,1 1-1,0-1-7,-1 0-1,1-1 1,0 1-1,0 0 0,1 0 1,-1-1-1,0 1 1,0 0-1,0-1 1,0 0-1,0 1 0,3 0 1,14 3-3477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58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249 588 5824,'0'0'9046,"-11"-1"-8180,3 1-673,3-1-60,-1 1 0,0 0 0,0 0 0,0 1 0,1-1 0,-1 1 0,0 1 0,1-1 0,-1 1 0,-9 4-1,-1 3 314,1 2-1,0 0 1,0 0-1,2 2 1,-1 0-1,2 0 1,-17 22-1,25-30-329,0 0 104,1 0 1,-1 1 0,1-1-1,-4 9 1,6-12-163,0-1 0,1 1 0,0-1 0,-1 1 0,1-1 0,0 1 0,0-1 0,-1 1 0,1-1 0,1 1 0,-1-1 0,0 1 0,0-1 0,0 1 0,1-1 0,-1 1-1,1-1 1,-1 0 0,1 1 0,0-1 0,-1 1 0,1-1 0,0 0 0,1 2 0,3 1 63,0 1-1,-1-1 1,1-1-1,1 1 1,-1-1-1,0 0 1,12 5-1,44 11 399,-41-13-382,1-2 1,1-1-1,-1 0 0,0-2 0,0 0 1,1-2-1,35-4 0,-26-1 8,0-1 0,-1-1 0,-1-2 0,47-21 0,-62 24-97,-1 0 0,0-1 1,0 0-1,-1-1 0,0 0 1,0-1-1,-1-1 0,0 1 1,-1-2-1,-1 0 0,1 0 1,-2 0-1,0-1 0,0-1 0,6-17 1,2-9 109,15-67 0,0-43 149,-23 108-208,23-149 450,-25 141-370,-4 44-124,-2 4-31,1 0 0,-1 0 0,0 0 0,0 0 0,0 0 1,0 0-1,0 0 0,0 0 0,0 0 0,-1-3 0,0 7-2,-1-1-1,1 0 1,0 1-1,-1-1 1,1 1-1,0 0 1,0-1-1,0 3 1,-37 75 113,-50 151 1,72-182-105,-46 179 154,45-158-134,11-47 25,2 0-1,0 1 0,-1 32 1,7-38 102,-2-17-153,0 1-1,0-1 0,0 0 0,0 1 0,0-1 0,0 1 1,0-1-1,0 0 0,1 1 0,-1-1 0,0 0 1,0 1-1,0-1 0,1 0 0,-1 1 0,0-1 1,0 0-1,1 0 0,-1 1 0,0-1 0,1 0 1,-1 0-1,0 1 0,1-1 0,-1 0 0,0 0 1,1 0-1,0 0 7,0 0 0,0 0 1,0 0-1,0-1 0,0 1 1,-1 0-1,1-1 0,0 1 1,0 0-1,0-1 0,-1 1 1,1-1-1,0 1 0,-1-1 0,1 0 1,0 1-1,-1-1 0,1 0 1,0-1-1,10-17 205,-7 11-162,16-28-15,33-52 192,-45 76-226,1 0 0,0 1 0,1 0 1,1 1-1,13-11 0,-11 11-25,2-2 0,23-14 0,-33 24 0,0-1 0,0 1 0,0 0 0,0 0 0,0 0 0,0 1 0,1-1 0,-1 2 0,10-2 0,-13 2 0,-1 0 0,1 0 0,0 1 0,-1-1 0,1 1 0,-1-1 0,1 1 0,0-1 0,-1 1 0,1 0 0,-1 0 0,0-1 0,1 1 0,-1 0 0,0 0 0,0 1 0,1-1 0,-1 0 0,0 0 0,0 1 0,0-1 0,0 0 0,-1 1 0,1-1 0,0 1 0,0 1 0,2 5 0,0 0 0,-1 0 0,2 16 0,-3-15 0,3 25 0,-4-26 0,0-1 0,1 1 0,0-1 0,1 1 0,-1-1 0,1 0 0,1 0 0,5 14 0,-6-20 0,-1 1 0,0-1 0,1 1 0,-1-1 0,1 0 0,0 0 0,-1 1 0,1-1 0,0 0 0,-1-1 0,1 1 0,0 0 0,0 0 0,0-1 0,0 1 0,0-1 0,0 0 0,0 1 0,0-1 0,0 0 0,2 0 0,4-1 0,0 1 0,0-1 0,0-1 0,8-1 0,9-5 0,-1-1 0,0 0 0,0-2 0,-1-1 0,0-1 0,25-19 0,4-7 0,60-60 0,-110 97 0,0 0 0,-1 0 0,1 0 0,-1 0 0,1 0 0,-1 0 0,0 0 0,0-1 0,1 1 0,-2 0 0,1-1 0,1-2 0,-2 4 0,0 1 0,0-1 0,0 1 0,0-1 0,0 1 0,0-1 0,0 1 0,0-1 0,0 1 0,-1-1 0,1 1 0,0-1 0,0 1 0,0-1 0,-1 1 0,1-1 0,0 1 0,0-1 0,-1 1 0,1-1 0,0 1 0,-1 0 0,0-1 0,0 0 0,0 1 0,0-1 0,0 1 0,0 0 0,0-1 0,-1 1 0,1 0 0,0 0 0,0 0 0,0 0 0,0 0 0,-1 0 0,1 0 0,0 0 0,-2 1 0,-10 2 0,-1 1 0,1 1 0,0 0 0,0 0 0,0 1 0,1 1 0,0 0 0,0 1 0,1 0 0,-16 16 0,11-10 0,1 2 0,1 0 0,1 0 0,0 1 0,1 1 0,-12 25 0,19-34 0,0 1 0,1-1 0,1 1 0,0 0 0,0 0 0,-1 12 0,3-19 0,1 0 0,0-1 0,0 1 0,0 0 0,0-1 0,0 1 0,1 0 0,-1-1 0,1 1 0,0 0 0,0-1 0,0 1 0,0-1 0,0 0 0,1 1 0,-1-1 0,1 0 0,-1 1 0,1-1 0,0 0 0,0 0 0,0-1 0,0 1 0,0 0 0,0-1 0,0 1 0,5 2 0,-1-2 0,-1 0 0,1-1 0,0 1 0,0-1 0,-1 0 0,1 0 0,0-1 0,0 0 0,0 0 0,0 0 0,-1-1 0,1 0 0,0 0 0,0 0 0,-1-1 0,1 1 0,0-2 0,-1 1 0,9-5 0,-5 2 0,0-1 0,0 0 0,0 0 0,-1-1 0,0 1 0,-1-2 0,1 1 0,-1-1 0,-1-1 0,8-10 0,-5 2 0,-1 0 0,-1-1 0,-1 0 0,0 0 0,-1 0 0,-1-1 0,3-32 0,-7 38 0,0 14 0,0-1 0,0 0 0,0 0 0,0 0 0,0 0 0,0 0 0,0 0 0,0 0 0,0 0 0,0 0 0,0 0 0,0 0 0,0 0 0,0 0 0,0 0 0,0 0 0,0 0 0,0 0 0,0 0 0,0 0 0,0 1 0,0-1 0,0 0 0,-1 0 0,1 0 0,0 0 0,0 0 0,0 0 0,0 0 0,0 0 0,0 0 0,0 0 0,0 0 0,0 0 0,0 0 0,0 0 0,0 0 0,0 0 0,0 0 0,0 0 0,0 0 0,-1 0 0,1 0 0,0 0 0,0 0 0,0 0 0,0 0 0,0-1 0,0 1 0,0 0 0,0 0 0,0 0 0,0 0 0,0 0 0,0 0 0,0 0 0,0 0 0,0 0 0,0 0 0,0 0 0,0 0 0,0 0 0,0 0 0,0 0 0,0 0 0,0 0 0,0 0 0,0-1 0,-7 23 0,3-3 0,-10 74 0,13-81 0,1 0 0,0-1 0,0 1 0,2 0 0,-1-1 0,5 13 0,-4-15 0,-1-3 0,1 0 0,0 0 0,0 0 0,1 0 0,5 10 0,-7-15 0,0 1 0,0-1 0,1 0 0,-1 0 0,0 1 0,0-1 0,1 0 0,-1 0 0,1 0 0,-1-1 0,1 1 0,-1 0 0,1 0 0,-1-1 0,1 1 0,0-1 0,-1 0 0,1 1 0,0-1 0,-1 0 0,1 0 0,0 0 0,0 0 0,-1 0 0,1 0 0,0-1 0,2 0 0,10-2 0,0-2 0,0 0 0,0 0 0,-1-1 0,1-1 0,19-14 0,68-59 0,-43 32 0,34-28 0,-88 73 0,0 1 0,1-1 0,-1 1 0,1-1 0,8-2 0,-13 5 0,0 0 0,1 1 0,-1-1 0,0 0 0,0 0 0,1 0 0,-1 0 0,0 0 0,0 0 0,1 0 0,-1 1 0,0-1 0,0 0 0,1 0 0,-1 0 0,0 1 0,0-1 0,0 0 0,1 0 0,-1 1 0,0-1 0,0 0 0,0 0 0,0 1 0,0-1 0,1 0 0,-1 0 0,0 1 0,0-1 0,0 0 0,0 1 0,0-1 0,0 0 0,0 0 0,0 1 0,0-1 0,0 0 0,0 1 0,0-1 0,0 0 0,-1 0 0,1 1 0,0-1 0,0 1 0,-3 16 0,3-16 0,-6 19 0,0 1 0,-14 29 0,7-17 0,12-31 0,0 1 0,0 0 0,0 0 0,1 0 0,-1-1 0,1 6 0,20-30 0,3-2 0,35-34 0,-51 52 0,1 1 0,-1-1 0,1 1 0,0 1 0,0-1 0,14-4 0,-22 8 0,1 1 0,-1 0 0,1 0 0,-1 0 0,1 0 0,-1 0 0,1 0 0,-1 0 0,1 0 0,-1 0 0,1 0 0,-1 0 0,1 0 0,-1 1 0,1-1 0,-1 0 0,1 0 0,-1 0 0,0 1 0,1-1 0,-1 0 0,1 0 0,-1 1 0,0-1 0,1 0 0,-1 1 0,0-1 0,1 0 0,-1 1 0,0-1 0,1 1 0,-1-1 0,0 1 0,0-1 0,0 0 0,1 1 0,-1-1 0,0 1 0,0-1 0,0 1 0,0-1 0,0 2 0,1 25 0,-1-21 0,-2 33 0,0-22 0,2 26 0,0-37 0,1-1 0,0 0 0,0 0 0,0 0 0,0 0 0,1 0 0,0 0 0,0-1 0,4 8 0,-5-11 0,-1 0 0,1 0 0,0-1 0,0 1 0,0 0 0,0 0 0,0-1 0,0 1 0,0-1 0,0 1 0,0-1 0,0 1 0,0-1 0,0 0 0,0 1 0,1-1 0,-1 0 0,0 0 0,0 0 0,0 0 0,3 0 0,26-5 0,-24 4 0,42-12 0,-1-3 0,78-37 0,-87 36 0,-18 8 0,-2-1 0,1-1 0,-1-1 0,-1 0 0,0-1 0,-1-1 0,17-19 0,-32 32 0,0 1 0,0-1 0,-1 0 0,1 1 0,-1-1 0,1 0 0,0 1 0,-1-1 0,1 0 0,-1 0 0,0 0 0,1 0 0,-1 1 0,0-1 0,1 0 0,-1 0 0,0 0 0,0 0 0,0 0 0,0 0 0,0-1 0,0 2 0,0-1 0,0 1 0,0 0 0,-1 0 0,1 0 0,0-1 0,0 1 0,-1 0 0,1 0 0,0 0 0,0 0 0,-1-1 0,1 1 0,0 0 0,0 0 0,-1 0 0,1 0 0,0 0 0,0 0 0,-1 0 0,1 0 0,0 0 0,-1 0 0,1 0 0,-14 4 0,-5 5 0,1 0 0,1 2 0,-1 0 0,2 1 0,-18 16 0,8-4 0,1 1 0,-24 32 0,44-50 0,-1-1 0,0 1 0,1 0 0,0 0 0,1 0 0,0 1 0,0-1 0,-4 13 0,8-19 0,-1-1 0,1 1 0,0 0 0,0-1 0,0 1 0,0 0 0,0-1 0,0 1 0,0 0 0,0-1 0,0 1 0,0 0 0,0-1 0,0 1 0,0 0 0,1-1 0,-1 1 0,0 0 0,0-1 0,1 1 0,-1-1 0,1 2 0,0-2 0,-1 0 0,1 1 0,-1-1 0,1 0 0,0 0 0,-1 1 0,1-1 0,-1 0 0,1 0 0,0 0 0,-1 0 0,1 0 0,0 0 0,-1 0 0,1 0 0,-1 0 0,1 0 0,1-1 0,2 0 0,0-1 0,-1 1 0,1-1 0,0 0 0,-1 0 0,5-3 0,15-14 0,32-31 0,-44 38 0,-1 1 0,-1-2 0,1 1 0,12-25 0,-22 36 0,0 1 0,0 0 0,0 0 0,0 0 0,0-1 0,0 1 0,0 0 0,0 0 0,1 0 0,-1 0 0,0-1 0,0 1 0,0 0 0,0 0 0,0 0 0,0 0 0,0 0 0,1 0 0,-1-1 0,0 1 0,0 0 0,0 0 0,0 0 0,0 0 0,1 0 0,-1 0 0,0 0 0,0 0 0,0 0 0,1 0 0,-1 0 0,0 0 0,0 0 0,0 0 0,1 0 0,2 6 0,1 14 0,-4 27 0,-6 61 0,4-77 0,-46 304 0,42-305 0,-13 36 0,15-53 0,-2 0 0,0 0 0,0-1 0,-16 23 0,21-33 0,0-1 0,1 0 0,-1 0 0,0 0 0,0 0 0,0 1 0,-1-2 0,1 1 0,0 0 0,0 0 0,0 0 0,-1 0 0,1-1 0,0 1 0,-1-1 0,1 1 0,0-1 0,-1 1 0,1-1 0,-3 0 0,2 0 0,1 0 0,-1 0 0,1-1 0,-1 1 0,1-1 0,-1 0 0,1 1 0,-1-1 0,1 0 0,0 0 0,-1 0 0,1 0 0,0 0 0,0 0 0,0 0 0,-1-1 0,-3-4 0,1-1 0,0 1 0,0 0 0,0-1 0,1 0 0,-3-11 0,1 0 0,0 0 0,2 0 0,1 0 0,0-1 0,1 1 0,1-1 0,0 1 0,7-37 0,-5 44 0,1 1 0,0 0 0,1-1 0,0 1 0,1 1 0,0-1 0,0 1 0,13-18 0,-7 15 0,-1 1 0,2 0 0,0 0 0,0 1 0,19-12 0,-9 9 0,0 1 0,1 1 0,36-13 0,76-15 0,-88 27 0,-1-2 0,74-32 0,-103 37 0,-1 0 0,30-21 0,-40 25 0,1-1 0,-2 0 0,1 0 0,-1 0 0,0 0 0,0-1 0,0 0 0,-1 0 0,4-10 0,-4 8 0,0 1 0,-1-1 0,-1-1 0,1 1 0,-1 0 0,-1-1 0,0 1 0,0-13 0,-1 18 0,-1 1 0,1-1 0,-1 0 0,1 0 0,-1 1 0,0-1 0,-1 0 0,1 1 0,-1-1 0,1 1 0,-1-1 0,0 1 0,0 0 0,-1 0 0,1 0 0,-1 0 0,1 0 0,-1 1 0,0-1 0,0 1 0,0 0 0,0 0 0,-6-3 0,5 3 0,0 1 0,0 0 0,0 0 0,0 0 0,0 1 0,0-1 0,0 1 0,0 0 0,0 0 0,0 1 0,0-1 0,0 1 0,-1 0 0,2 0 0,-1 0 0,0 0 0,0 1 0,-5 2 0,-1 2 0,-1-1 0,1 2 0,1-1 0,-1 1 0,-10 11 0,13-11 0,0 0 0,0 1 0,1-1 0,0 2 0,1-1 0,0 1 0,0-1 0,1 1 0,0 1 0,-4 11 0,7-17 0,0 1 0,0-1 0,0 1 0,1-1 0,-1 1 0,1-1 0,0 1 0,1 0 0,-1-1 0,1 1 0,0-1 0,0 1 0,0-1 0,1 0 0,-1 1 0,1-1 0,0 0 0,0 0 0,1 0 0,-1 0 0,1 0 0,0-1 0,0 1 0,5 3 0,2 2 0,2-1 0,-1 0 0,1-1 0,0 0 0,0-1 0,1-1 0,0 0 0,0 0 0,0-1 0,0-1 0,1 0 0,-1-1 0,17 0 0,-1 0 0,-1-3 0,1 0 0,0-2 0,-1 0 0,36-11 0,-55 12 0,0-1 0,0 0 0,0 0 0,16-9 0,-23 10 0,1 1 0,0-1 0,-1 0 0,1 0 0,-1 0 0,0-1 0,1 1 0,-1 0 0,0-1 0,-1 0 0,1 1 0,0-1 0,-1 0 0,1 0 0,-1 0 0,0 0 0,0 0 0,0-3 0,0-3 286,0 1 1,-1-17-1,-2 4-5121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06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279 127 4912,'0'0'9994,"3"-8"-9630,25-52 1800,-19 23 288,-9 36-2345,1 0-1,-1 0 1,0-1-1,0 1 1,0 0-1,0 0 1,0 0-1,0 0 1,0-1-1,0 1 1,0 0-1,0 0 1,-1 0-1,1-2 1,0 3-77,0 0 1,0 0-1,-1 0 1,1-1-1,0 1 0,0 0 1,0 0-1,0 0 1,0 0-1,0 0 1,0 0-1,0-1 0,-1 1 1,1 0-1,0 0 1,0 0-1,0 0 0,0 0 1,0 0-1,-1 0 1,1 0-1,0 0 1,0 0-1,0 0 0,0 0 1,-1 0-1,1 0 1,0 0-1,0 0 1,0 0-1,0 0 0,0 0 1,-1 0-1,-6 8 275,-7 18 23,1 1-1,1 0 0,-13 49 0,-12 89 756,30-123-567,0 60 0,5-82-209,0-1 0,-1 0 0,-2 0 0,-10 33 0,13-48-243,2 0 0,-1 0-1,0 1 1,1-1 0,0 0 0,0 7 0,0-7-2,0 0-1,0 0 1,0 1 0,-1-1-1,-1 7 1,2-10-50,-1 0 0,1-1 0,-1 1-1,1 0 1,0-1 0,-1 1 0,1 0-1,-1-1 1,0 1 0,1-1 0,-1 1 0,1-1-1,-1 1 1,0-1 0,1 0 0,-1 1 0,0-1-1,0 0 1,1 1 0,-1-1 0,0 0 0,0 0-1,1 0 1,-1 1 0,0-1 0,0 0-1,0 0 1,1 0 0,-1 0 0,0-1 0,0 1-1,-1 0 1,-30-10 118,22 6-65,-1 1 1,0 0 0,0 0 1,0 1-1,-23-1 0,33 4-58,1-1 0,-1 0 0,0 0 0,0 1 0,0-1 1,0 0-1,0 1 0,0-1 0,0 1 0,1-1 0,-1 1 0,0-1 0,-1 2 1,2-2-8,0 0 1,0 0-1,0 0 0,0 0 1,0 0-1,-1 1 1,1-1-1,0 0 1,0 0-1,0 0 1,0 0-1,0 0 1,0 1-1,0-1 1,0 0-1,0 0 0,0 0 1,0 1-1,-1-1 1,1 0-1,0 0 1,0 0-1,0 1 1,0-1-1,1 0 1,-1 0-1,0 0 1,0 0-1,0 1 0,0-1 1,0 0-1,0 0 1,0 0-1,0 1 1,0-1-1,0 0 1,0 0-1,1 0 1,-1 0-1,0 0 1,0 1-1,0-1 0,0 0 1,0 0-1,1 0 1,-1 0-1,0 0 1,0 0-1,0 0 1,0 0-1,1 0 1,-1 0-1,0 1 1,0-1-1,0 0 0,1 0 1,-1 0-1,0 0 1,0 0-1,0 0 1,1 0-1,-1 0 1,0-1-1,0 1 1,0 0-1,0 0 1,1 0-1,-1 0 0,172 12 397,-130-9-40,47-3 0,-34-1 116,-51 1-519,1-1-1,0 1 1,-1-1 0,1 0-1,3-2 1,9-1-5280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07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58 170 6728,'0'0'3842,"-7"-7"-3238,-4-3-378,4 4 135,0 0-1,-11-14 1,17 19-192,0 0 0,1 0 0,-1 0 0,0 0 0,1 1-1,-1-1 1,1 0 0,-1-1 0,1 1 0,-1 0 0,1 0 0,0 0-1,0 0 1,-1 0 0,1 0 0,0 0 0,0 0 0,0-1 0,0 1-1,0 0 1,0 0 0,1 0 0,-1 0 0,0 0 0,1-2 0,0 1-37,0 0 1,1 0 0,-1 0-1,1 0 1,-1 1 0,1-1-1,0 0 1,0 1 0,0-1-1,0 1 1,2-2 0,7-3 123,-1 1 1,1 1 0,20-6-1,-3 4 256,1 1 1,0 1-1,0 2 0,43 2 0,-10-1 565,84 6 3044,-144-5-4087,0-1-1,-1 1 1,1-1 0,0 1 0,-1-1 0,1 1 0,0-1-1,-1 0 1,1 0 0,-1 0 0,1 0 0,-1 0-1,0 0 1,1 0 0,1-3 0,10-7-207,0 6-3407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08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0 417 5824,'0'0'6662,"1"-11"-6212,0 0-311,-1 5-43,1-1-1,-1 0 1,2 0-1,-1 0 1,1 1-1,0-1 1,4-10 0,120-228 3431,-117 231-3008,1 0-1,0 0 0,20-19 1,-17 24 303,-13 9-791,1 0 0,-1-1 0,0 1 0,0 0 0,0 0 0,1 0 0,-1 0 0,0 0 0,0 0 0,0 0 0,1 0 0,-1 0 0,0 0 0,0 0-1,1 0 1,-1 0 0,0 0 0,0 0 0,1 0 0,-1 0 0,0 0 0,0 0 0,0 0 0,1 0 0,-1 0 0,0 0 0,0 0 0,0 1 0,1-1 0,-1 0 0,0 0 0,0 0 0,0 0 0,1 0 0,-1 1 0,0-1 0,0 0 0,0 0 0,0 0 0,0 1 0,0-1-1,0 0 1,1 0 0,-1 0 0,0 1 0,0-1 0,0 0 0,0 0 0,0 1 0,0-1 0,0 0 0,0 0 0,0 1 0,0-1 0,-3 42 696,-1 0 1,-14 60-1,-1 7 475,18-107-1124,1 1-1,0-1 1,-1 1 0,1 0 0,0-1 0,1 1-1,0 4 1,-1-7-67,0 0 0,0 0 0,0 1 0,0-1 0,0 0 0,0 0 0,0 0-1,1 0 1,-1 0 0,0 1 0,0-1 0,0 0 0,0 0 0,0 0 0,1 0 0,-1 0 0,0 0 0,0 1-1,0-1 1,0 0 0,1 0 0,-1 0 0,0 0 0,0 0 0,0 0 0,1 0 0,-1 0 0,0 0 0,0 0 0,0 0-1,1 0 1,-1 0 0,0 0 0,0 0 0,0 0 0,1 0 0,12-11 155,32-41 384,73-114 1,-94 129-311,-12 21 90,-7 14-41,-4 11-113,-8 55 292,2 67 1,5-122-414,0-1 1,1 0-1,0 0 1,1 0-1,0 1 0,0-1 1,0-1-1,1 1 1,1 0-1,-1-1 0,6 8 1,-7-11-15,0-1 1,0 0-1,1 0 0,-1-1 1,1 1-1,0 0 1,0-1-1,0 0 0,0 0 1,0 0-1,0 0 1,0 0-1,1 0 0,-1-1 1,1 0-1,-1 1 1,1-1-1,0-1 0,-1 1 1,1 0-1,0-1 1,0 0-1,0 0 0,-1 0 1,1 0-1,5-2 1,-2 0 6,0-1-1,0-1 1,0 1 0,0-1 0,-1 0 0,0-1 0,0 1 0,0-1 0,6-7 0,6-3-67,7-9-659,-17 16-2983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10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42 5416,'0'0'9766,"-3"-7"-9252,1 2-396,-7-15 162,8 19-255,0 0 1,1 0 0,-1 1-1,1-1 1,-1 0-1,0 1 1,0-1 0,1 1-1,-1-1 1,0 1-1,0-1 1,0 1 0,1 0-1,-1-1 1,0 1-1,0 0 1,0 0 0,0 0-1,0-1 1,0 1-1,0 0 1,0 0 0,0 0-1,1 0 1,-3 1-1,-8 1 256,0 1 0,1 1-1,-1 0 1,1 0-1,0 1 1,0 0 0,0 1-1,1 0 1,0 1-1,0 0 1,-10 10 0,14-12-147,0 1 0,0-1 1,1 1-1,0 0 1,0 0-1,0 0 1,1 0-1,0 1 0,0 0 1,1-1-1,0 1 1,0 0-1,0 0 1,1 0-1,0 0 0,1 1 1,-1-1-1,2 12 1,0-14-85,-1-1 0,1 0 1,0 0-1,1 0 0,-1 0 1,1 0-1,-1 0 0,1-1 1,0 1-1,1 0 0,-1-1 1,1 1-1,-1-1 1,1 0-1,0 0 0,0 0 1,1-1-1,-1 1 0,0 0 1,1-1-1,0 0 0,-1 0 1,1 0-1,0-1 0,0 1 1,0-1-1,0 0 0,0 0 1,0 0-1,1-1 0,-1 1 1,7-1-1,-6 0-15,0 0 1,1 0-1,-1-1 0,0 1 0,1-1 1,-1-1-1,0 1 0,0-1 0,0 0 0,0 0 1,0 0-1,0 0 0,0-1 0,-1 0 0,0 0 1,1-1-1,-1 1 0,0-1 0,-1 1 1,1-1-1,0-1 0,-1 1 0,0 0 0,0-1 1,3-7-1,-3 4 20,0 0 0,-1 0 1,0-1-1,-1 1 0,2-14 0,-3 17-7,0 0-1,0 0 0,0 0 1,-1 0-1,0 0 1,0 0-1,0 0 0,-1 1 1,1-1-1,-1 0 0,-3-4 1,5 8-37,0 1-1,0 0 1,0-1 0,0 1-1,0 0 1,0 0 0,-1-1 0,1 1-1,0 0 1,0 0 0,0 0-1,0-1 1,-1 1 0,1 0-1,0 0 1,0 0 0,0-1 0,-1 1-1,1 0 1,0 0 0,0 0-1,-1 0 1,1 0 0,0-1 0,0 1-1,-1 0 1,1 0 0,0 0-1,-1 0 1,1 0 0,0 0 0,0 0-1,-1 0 1,1 0 0,0 0-1,0 0 1,-1 0 0,1 0 0,0 1-1,-1-1 1,1 0 0,0 0-1,0 0 1,-1 0 0,1 0-1,0 0 1,0 1 0,0-1 0,-1 0-1,1 0 1,0 0 0,0 1-1,0-1 1,-1 0 0,1 0 0,0 1-1,0-1 1,0 0 0,0 0-1,0 1 1,0-1 0,-1 2 23,0 0-1,0 0 1,1-1 0,-1 1 0,1 0-1,-1 0 1,1 0 0,-1 2 0,2 5 21,0 0 1,1 0 0,0 0-1,0-1 1,0 1-1,1-1 1,1 1 0,-1-1-1,2 0 1,-1 0-1,1-1 1,0 1 0,9 10-1,1-2 114,0 0-1,1-1 1,0-1 0,27 18-1,-38-28-79,1 0 0,0-1-1,0 0 1,1 0 0,-1 0 0,13 3-1,-16-6-61,0 1 0,0-1 0,0 0 0,0 1-1,0-1 1,0-1 0,0 1 0,0 0 0,0-1 0,0 1-1,0-1 1,0 0 0,-1 0 0,1 0 0,0-1-1,0 1 1,-1-1 0,4-1 0,17-19-504,-16 14-2898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25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48 385 5720,'0'0'1540,"-5"7"-903,-18 23 15,23-28-396,-1-1 0,0 0 0,0 0 0,0 0 0,0 0 0,0 0 0,0 0 0,0-1-1,0 1 1,0 0 0,0 0 0,-2 0 0,3-1-191,0 0-1,0 0 0,-1 0 1,1 0-1,0 0 0,0 0 1,-1 0-1,1 0 0,0 0 1,0-1-1,0 1 1,-1 0-1,1 0 0,0 0 1,0 0-1,0 0 0,-1 0 1,1-1-1,0 1 0,0 0 1,0 0-1,0 0 1,0-1-1,-1 1 0,1 0 1,0 0-1,0 0 0,0-1 1,0 1-1,0 0 0,0 0 1,0 0-1,0-1 1,0 1-1,0 0 0,0 0 1,0-1-1,0-3 263,-1 0 0,2 0 1,-1 0-1,1-7 0,3-7 78,1-1 0,1 1 0,0 0 0,2 1-1,-1 0 1,17-26 0,-3 12 270,2 0 0,33-35 0,-29 35-174,-19 21-270,0 0 0,1 0 1,0 1-1,0 0 0,1 1 0,12-8 1,-12 10-29,-7 4-84,0 0 1,-1 0-1,1 0 1,0 1 0,0 0-1,0 0 1,6-2 0,-8 3-94,0 0 1,0 0 0,0 0 0,0 0 0,0 0 0,0 1 0,0-1-1,0 0 1,0 1 0,0-1 0,0 1 0,0-1 0,0 1-1,0-1 1,0 1 0,0 0 0,0-1 0,-1 1 0,1 0-1,0 0 1,-1 0 0,1-1 0,0 1 0,-1 0 0,1 0 0,-1 0-1,1 0 1,-1 0 0,1 1 0,2 7 49,0-1 0,-1 1-1,1 0 1,-2 0 0,1 0 0,-1 0 0,0 16-1,-8 66 243,6-81-271,-8 44 141,5-36 2,-2 23 1,5-34-124,0 3 199,3-10-138,3-4-54,37-47 138,12-12 3,-31 38-125,-11 11 12,26-22 0,-37 35-96,0 0 0,0 0 1,0 0-1,0 0 0,0 1 1,0-1-1,1 0 0,-1 1 1,0-1-1,0 1 0,1 0 0,-1-1 1,0 1-1,1 0 0,-1 0 1,0 0-1,1 0 0,1 0 1,-2 0-3,0 1 1,0-1-1,0 0 1,-1 1-1,1-1 1,0 1-1,0 0 1,0-1-1,0 1 1,0 0-1,-1-1 1,1 1 0,0 0-1,-1 0 1,1 0-1,-1 0 1,2 1-1,0 3 4,-1 0 0,1-1 0,-1 1 0,0 0 0,0 0 0,0 0 0,0 9 0,-11 90 243,10-104-249,0 0 0,0 0 0,0 0 0,0 0 0,0 0 0,0 1-1,0-1 1,0 0 0,0 0 0,0 0 0,0 0 0,0 0 0,0 0 0,0 0 0,0 0 0,0 0 0,0 0 0,0 0 0,0 0 0,0 0 0,0 1 0,1-1 0,-1 0 0,0 0 0,0 0 0,0 0-1,0 0 1,0 0 0,0 0 0,0 0 0,0 0 0,0 0 0,0 0 0,0 0 0,0 0 0,0 0 0,0 0 0,0 0 0,0 0 0,0 0 0,1 0 0,-1 0 0,0 0 0,0 0 0,0 0 0,0 0 0,0 0-1,0 0 1,0 0 0,0 0 0,0 0 0,0 0 0,0 0 0,0 0 0,1 0 0,-1 0 0,0 0 0,0 0 0,5-4 57,5-8 1,2-5 18,1 0-1,1 2 0,0-1 1,1 2-1,0 0 0,26-18 1,-40 32-69,0-1-1,1 0 1,-1 1 0,0-1 0,0 0-1,0 1 1,0-1 0,0 1 0,1 0-1,-1-1 1,0 1 0,1 0 0,-1 0-1,0 0 1,0 0 0,1 0 0,-1 0-1,0 0 1,0 0 0,1 1 0,-1-1-1,0 0 1,0 1 0,1-1 0,-1 1-1,0-1 1,0 1 0,0 0 0,0-1-1,0 1 1,0 0 0,0 0 0,0 0-1,0 0 1,0-1 0,0 2 0,-1-1-1,1 0 1,0 0 0,-1 0 0,1 0 0,-1 0-1,1 3 1,3 4 0,-2 1 1,1 0-1,-1-1 0,1 17 1,-2-13-13,5 25 36,-6-35-28,1 1 0,-1-1 0,1 0 0,0 0 1,0 1-1,0-1 0,0 0 0,0 0 0,0 0 1,1 0-1,-1 0 0,3 2 0,-3-3-2,0-1-1,0 1 1,0-1 0,1 0-1,-1 1 1,0-1 0,0 0-1,0 1 1,1-1 0,-1 0-1,0 0 1,0 0 0,0 0-1,1 0 1,-1 0-1,1-1 1,24-5 38,-19 4-27,19-7 11,0 0-1,-1-2 1,0-1 0,-1-1-1,35-24 1,-39 21-25,-19 15 5,0 0 0,0 0 0,0 0 0,0 0-1,0 0 1,-1 0 0,1-1 0,0 1-1,-1 0 1,1-1 0,-1 1 0,1 0 0,-1-1-1,1-2 1,-11 19 44,1-3-35,1 1 1,0 0-1,2 0 0,-8 17 0,12-25-11,1-1 0,0 1 0,0 0 0,0-1 0,0 1 1,1 0-1,-1 0 0,1-1 0,0 1 0,1 0 0,-1 0 0,1-1 0,0 1 1,0 0-1,1-1 0,-1 1 0,4 6 0,-5-10-4,1 0-1,-1 0 1,1 0 0,-1 0-1,1-1 1,0 1 0,-1 0-1,1 0 1,0 0-1,-1 0 1,1-1 0,0 1-1,0 0 1,0-1 0,0 1-1,0-1 1,0 1-1,0-1 1,0 1 0,0-1-1,0 0 1,0 1 0,0-1-1,0 0 1,0 0-1,0 0 1,0 0 0,0 0-1,0 0 1,0 0 0,1 0-1,-1 0 1,0-1 0,0 1-1,0 0 1,0-1-1,1 0 1,0 0-2,1-1-1,-1 1 1,1-1 0,-1 0-1,0 0 1,0 0-1,0 0 1,0 0 0,0 0-1,0-1 1,-1 1-1,3-5 1,0-2 12,-1 0 0,1 0-1,-2-1 1,1 1 0,-1-1 0,-1 1-1,1-12 1,-2 16 7,0-1 0,0 1-1,0 0 1,-1 0 0,0-1-1,0 1 1,0 0 0,-1 0-1,1 0 1,-1 0 0,0 1-1,-1-1 1,1 0 0,-7-8-1,3 9 14,6 4-20,-1-1 0,1 1 0,-1 0 0,1-1 1,-1 1-1,1-1 0,-1 1 0,1 0 0,-1-1 0,1 1 0,-1-1 0,1 0 0,0 1 0,-1-1 0,1 1 0,0-1 1,-1 0-1,1 0 0,2 2-6,-1-1 1,1 1 0,-1-1 0,1 0-1,0 0 1,-1 1 0,1-1 0,0 0-1,0 0 1,-1-1 0,1 1 0,2-1-1,30-3-21,-16-1 18,0-1-1,-1-1 0,1 0 0,-1-1 1,-1-1-1,22-15 0,46-23 50,-72 44-17,-11 3-31,-1 0 0,0 0 1,0 0-1,1 0 0,-1 0 0,0 0 1,0 0-1,1 0 0,-1 1 1,0-1-1,0 0 0,0 0 0,1 0 1,-1 0-1,0 1 0,0-1 0,0 0 1,1 0-1,-1 0 0,0 1 1,0-1-1,0 0 0,0 0 0,0 0 1,0 1-1,1-1 0,-1 2 6,0 1 1,0-1-1,0 0 0,0 0 0,0 1 0,-1-1 1,0 4-1,-1 5 5,-3 25 20,-4 70 204,12-70-57,-3-33-160,1-1 0,-1 0 0,1 1 0,0-1 1,0 0-1,0 0 0,0 0 0,0 0 1,0 0-1,0 0 0,1 0 0,2 3 0,-3-4-11,0-1 0,0 0 0,-1 1 0,1-1 0,0 0 0,0 0 0,-1 0 0,1 0 0,0 0 0,0 0 0,0 0-1,-1 0 1,1 0 0,0 0 0,0 0 0,-1 0 0,1-1 0,0 1 0,0 0 0,-1-1 0,1 1 0,0 0 0,0-2 0,17-10 67,-10 4-43,-1 0-1,0-1 1,0 0 0,-1 0 0,0 0 0,-1-1-1,0 0 1,5-15 0,-4 11 20,-3 6-8,-1 1 0,0-1 0,0 1 0,-1-1 0,0 0 0,0 0 0,-1-12 0,0 19-47,0 1 0,0-1 0,0 1 1,0-1-1,1 0 0,-1 1 0,0-1 0,1 1 0,-1-1 0,1 1 0,-1-1 0,0 1 0,1-1 0,-1 1 0,1-1 0,-1 1 0,1 0 0,-1-1 0,1 1 0,0 0 0,-1-1 0,1 1 0,-1 0 0,1 0 1,1-1-1,19-3-12,-17 3 10,47-6 36,-34 6-64,0-1-1,0-1 0,0-1 1,26-9-1,-42 12 33,0 1 0,0-1 0,0 1-1,0 0 1,0-1 0,0 1 0,0 0 0,0-1 0,0 1 0,0 0-1,2 0 1,-3 0 0,1 1 0,-1-1-1,0 1 1,0-1 0,0 0 0,0 1-1,1-1 1,-1 1 0,0-1 0,0 1-1,0-1 1,0 1 0,0-1 0,0 0-1,0 1 1,0-1 0,0 1 0,0-1-1,-1 1 1,1-1 0,0 1-1,0-1 1,0 0 0,0 1 0,-1 0-1,-28 114-7,28-111 8,0-1-1,0 1 1,1-1-1,-1 1 1,1-1 0,0 1-1,0-1 1,1 7 0,-1-9-1,0 0 0,0 0 0,1 0 0,-1-1 0,0 1 0,1 0 0,-1 0 0,0 0 1,1-1-1,-1 1 0,1 0 0,-1 0 0,1-1 0,-1 1 0,1 0 0,0-1 0,-1 1 1,1-1-1,0 1 0,-1-1 0,1 1 0,0-1 0,0 1 0,-1-1 0,1 0 0,0 1 1,0-1-1,0 0 0,0 0 0,0 0 0,-1 0 0,1 0 0,0 0 0,0 0 0,0 0 1,0 0-1,0 0 0,0 0 0,0-1 0,9-2 8,-1 0-1,0-1 1,0 0 0,0-1 0,-1 0-1,1 0 1,-1-1 0,0 0-1,7-9 1,-1 4 7,21-14 0,-26 19-17,-4 3-3,-1 0-1,1 1 1,-1-1 0,1 1 0,6-2-1,-10 3 8,0 1-1,0 0 0,0 0 0,-1 0 0,1 0 0,0 0 0,0 0 1,0 0-1,-1 0 0,1 0 0,0 0 0,0 0 0,-1 1 0,1-1 0,0 0 1,0 0-1,-1 1 0,1-1 0,0 1 0,-1-1 0,1 1 0,0-1 1,-1 1-1,1-1 0,-1 1 0,1-1 0,-1 1 0,1 0 0,-1-1 1,1 1-1,-1 0 0,1-1 0,-1 1 0,0 0 0,0 0 0,1-1 0,-1 1 1,0 0-1,0 0 0,0 1 0,1 3-9,-1 0 0,1 0 0,-1 0 0,0 0 0,-1 1 0,0-1 0,-2 9 0,2-8 1,0-1 0,0 0 0,1 0 0,-1 1 0,1-1 0,0 0 0,1 7 0,-1-12 10,0 0-1,1 1 1,-1-1-1,0 0 1,0 0-1,1 1 1,-1-1-1,0 0 1,0 0-1,1 0 1,-1 1-1,0-1 1,0 0 0,1 0-1,-1 0 1,0 0-1,1 0 1,-1 0-1,0 0 1,1 0-1,-1 0 1,0 0-1,1 0 1,-1 0-1,0 0 1,1 0-1,-1 0 1,0 0 0,1 0-1,-1 0 1,0 0-1,0 0 1,1 0-1,-1-1 1,0 1-1,1 0 1,-1-1-1,14-5 68,3-7 52,31-27 0,7-5 44,-53 43-161,-1 1 0,1 0 0,-1 0 0,1 1 0,-1-1 0,1 0 0,0 0 0,-1 1 0,1-1 0,0 1 0,0-1 0,-1 1 0,1 0 0,0 0 0,0 0 0,-1 0 0,4 0 0,-4 0 0,0 1 0,0 0 0,-1-1-1,1 1 1,0-1 0,0 1 0,0 0-1,0 0 1,-1 0 0,1-1-1,0 1 1,-1 0 0,1 0 0,-1 0-1,1 0 1,-1 0 0,1 0-1,-1 0 1,0 0 0,1 0 0,-1 0-1,0 1 1,0-1 0,0 0-1,0 0 1,0 0 0,0 0 0,0 2-1,-1 4 14,2 0 0,-1 0-1,1-1 1,0 1-1,0 0 1,4 12-1,-4-18-12,0 1 0,-1-1-1,1 1 1,0-1-1,0 1 1,0-1-1,0 0 1,0 0 0,0 0-1,0 1 1,1-1-1,-1 0 1,0-1-1,1 1 1,-1 0-1,0 0 1,1 0 0,-1-1-1,1 1 1,0-1-1,-1 1 1,1-1-1,-1 0 1,1 1 0,0-1-1,-1 0 1,1 0-1,-1 0 1,1 0-1,0-1 1,-1 1-1,1 0 1,-1-1 0,1 1-1,2-2 1,7-1 12,0-2 0,0 0 0,0 0 0,-1 0 0,14-11 0,-2 0 27,25-24-1,-40 33-41,0-1 0,12-16 0,-19 23 0,0 1 0,0 0 0,1 0 0,-1-1 0,0 1 0,0 0 0,0 0 0,0-1 0,0 1 0,1 0 0,-1-1 0,0 1 0,0 0 0,0-1 0,0 1 0,0 0 0,0-1 0,0 1 0,0 0 0,0-1 0,0 1 0,0 0 0,0-1 0,0 1 0,0 0 0,0 0 0,0-1 0,-1 1 0,1 0 0,0-1 0,0 1 0,-1-1 0,1 1 0,0 0 0,-1 0 0,1 1 0,0-1 0,-1 0 0,1 0 0,0 0 0,-1 0 0,1 0 0,0 0 0,-1 1 0,1-1 0,0 0 0,-1 0 0,1 1 0,0-1 0,-1 0 0,1 0 0,0 1 0,0-1 0,0 0 0,-1 1 0,1-1 0,0 0 0,0 1 0,0-1 0,0 0 0,0 1 0,-1-1 0,1 0 0,0 1 0,0-1 0,0 1 0,-6 16 0,1 0 0,0 0 0,1 0 0,1 1 0,1-1 0,1 1 0,0 0 0,1-1 0,3 22 0,-3-34-9,1 0 0,0 0 0,0 0 0,0 1 0,1-1 0,2 5 0,-3-9 7,-1 0 0,0-1-1,1 1 1,-1 0 0,1-1 0,0 1-1,-1 0 1,1-1 0,-1 1 0,1-1-1,0 1 1,-1-1 0,1 1 0,0-1-1,0 0 1,-1 1 0,1-1 0,1 1-1,0-1 2,-1 0 0,0 0 0,1-1 0,-1 1 0,1 0-1,-1 0 1,0-1 0,0 1 0,1-1 0,-1 1 0,0-1 0,0 1-1,1-1 1,-1 0 0,1-1 0,3-2 12,-1-1 1,0 0-1,0 0 0,0-1 1,-1 1-1,0-1 0,0 0 1,0 0-1,2-7 0,1 0 0,-2 6-11,-4 6 0,1 0 0,0 0 0,-1 0 0,1-1 0,-1 1 0,1 0 0,-1 0 0,0 0 0,1-1 0,-1 1 0,0 0 0,0-1 0,0-1 0,-3 11 0,-58 193 0,52-170 0,-6 20 0,-36 80 0,42-112 0,0 0 0,-17 21 0,26-39 0,-1 1 0,0-1 0,0 0 0,0 1 0,0-1 0,-1 0 0,1 0 0,0 0 0,0 0 0,-1 0 0,1 0 0,-1 0 0,1-1 0,-1 1 0,1 0 0,-1-1 0,1 1 0,-1-1 0,1 0 0,-1 1 0,0-1 0,1 0 0,-1 0 0,1 0 0,-3 0 0,3-1 0,-1 0 0,1 1 0,-1-1 0,1 0 0,-1 0 0,1 0 0,0 1 0,0-2 0,-1 1 0,1 0 0,0 0 0,0 0 0,0 0 0,0-1 0,0 1 0,1 0 0,-1-1 0,0 1 0,1-1 0,-1 1 0,1-1 0,-1 1 0,1-1 0,-1 0 0,1-1 0,0 1 0,0 0 0,-1 1 0,1-1 0,0 0 0,0 1 0,1-1 0,-1 0 0,0 1 0,0-1 0,1 0 0,-1 1 0,1-1 0,0 1 0,-1-1 0,1 1 0,0-1 0,0 1 0,0-1 0,1-1 0,1 1 0,-1 0 0,1 0 0,-1 0 0,1 0 0,0 0 0,0 0 0,0 1 0,0 0 0,4-2 0,3 0 0,0 0 0,0 1 0,0 1 0,1-1 0,13 1 0,76-6 0,-93 5 682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48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1031 5224,'0'0'5832,"13"-13"-5206,45-47 672,-3-2-1,49-73 0,-78 92-404,-3-1 0,24-66 0,24-99 1884,-57 159-1338,12-87-1,-26 130-1249,0-1 0,0 1-1,-1 0 1,0-1 0,0 1-1,-1 0 1,1 0 0,-2 0-1,-2-8 1,5 15-175,0 0-1,0-1 1,-1 1-1,1 0 1,0 0 0,0 0-1,0-1 1,0 1 0,0 0-1,0 0 1,0 0 0,-1-1-1,1 1 1,0 0-1,0 0 1,0 0 0,0 0-1,-1 0 1,1-1 0,0 1-1,0 0 1,0 0 0,-1 0-1,1 0 1,0 0-1,0 0 1,0 0 0,-1 0-1,1 0 1,0 0 0,0 0-1,-1 0 1,1 0 0,0 0-1,0 0 1,-1 0-1,1 0 1,0 0 0,0 0-1,0 0 1,-1 0 0,1 0-1,0 0 1,0 0 0,0 0-1,-1 1 1,1-1-1,0 0 1,0 0 0,0 0-1,-1 0 1,1 1 0,0-1-1,0 0 1,0 0 0,0 0-1,0 1 1,0-1-1,-1 0 1,1 0 0,-7 18 241,-132 716 903,121-621-1046,3-25 23,-30 100 1,34-152-73,-2 0 1,-1-1 0,-2-1 0,-1 0 0,-30 44-1,46-78-56,1 1 1,0 0-1,-1-1 0,1 1 0,-1 0 0,1-1 0,-1 1 0,1-1 0,-1 1 0,1-1 0,-1 1 0,1-1 0,-1 1 0,0-1 0,1 0 0,-1 1 0,0-1 0,1 0 0,-1 1 0,0-1 0,0 0 0,1 0 0,-1 0 1,0 0-1,0 1 0,1-1 0,-1 0 0,0-1 0,0 1 0,-1 0 0,1-1 2,-1 0 0,1 0 1,0 0-1,-1 0 0,1 0 1,0 0-1,0-1 0,0 1 1,0 0-1,0-1 0,0 1 1,0-1-1,0-1 0,-3-8 38,0 1 0,-5-21 0,9 31-46,-3-12 26,1 0 0,1 0 1,0 0-1,0 0 0,1 0 0,1 0 0,0 0 0,0 0 0,2 1 1,-1-1-1,1 0 0,1 1 0,6-15 0,-3 13-10,0 0 0,1 1 0,0 0 1,1 0-1,0 0 0,1 1 0,0 1 0,1 0 0,0 0 0,18-11 0,14-7-28,1 3 0,2 1 0,0 3 0,82-26 0,-117 43 8,1 0 0,-1-1 0,0 0 0,0 0 0,-1-1 0,0-1 0,0 0 0,0 0 0,-1-1 0,0 0 0,0 0-1,-1-1 1,0 0 0,-1-1 0,9-14 0,9-14 26,1-1 9,41-84 0,21-102-1,-18 41 54,-67 177-78,31-88 60,-31 84-51,0 1 1,-1-1-1,0 0 0,-1 0 0,-1-1 1,-1-21-1,1 33-14,0 0 0,0-1 0,0 1 0,0 0 0,0 0 0,0-1 1,0 1-1,0 0 0,0-1 0,0 1 0,0 0 0,0 0 0,0-1 0,0 1 1,0 0-1,-1 0 0,1-1 0,0 1 0,0 0 0,0 0 0,0-1 0,-1 1 1,1 0-1,0 0 0,0 0 0,0-1 0,-1 1 0,1 0 0,0 0 0,0 0 1,-1 0-1,1 0 0,0 0 0,0-1 0,-1 1 0,1 0 0,0 0 0,-1 0 0,1 0 1,0 0-1,0 0 0,-1 0 0,1 0 0,0 0 0,-1 0 0,1 0 0,0 0 1,0 1-1,-1-1 0,1 0 0,0 0 0,0 0 0,-1 0 0,1 0 0,0 1 1,0-1-1,-1 0 0,1 0 0,0 0 0,0 0 0,0 1 0,-1-1 0,1 0 0,0 0 1,0 1-1,0-1 0,0 0 0,0 1 0,-17 20 44,-3 13-35,1 0 1,1 2-1,3 0 1,0 1-1,-10 46 1,-35 200-55,38-109 46,20-156 10,2 0-1,1-1 0,0 1 1,1 0-1,1-1 0,0 1 0,11 27 1,-13-43-8,0 0-1,0 0 1,0 0 0,1-1 0,-1 1 0,1-1-1,-1 1 1,1-1 0,0 1 0,0-1 0,-1 0-1,1 0 1,0 0 0,0 0 0,0 0-1,0 0 1,0-1 0,0 1 0,1 0 0,-1-1-1,0 0 1,0 0 0,0 1 0,4-2 0,1 1 10,-1 0 1,1 0 0,-1-1-1,1 0 1,-1-1 0,0 1-1,7-4 1,7-6 40,-1-1 0,0 0-1,-1-2 1,0 0 0,30-32-1,-48 45-53,18-18 71,-2-1 0,0 0-1,19-34 1,8-11 103,-7 18 90,-34 47-189,-2 5-24,-2 10 5,2-11-43,-4 30 38,2 0-1,2 1 1,5 48 0,-5-81-41,1 0 0,-1 1 0,0-1 1,1 0-1,0 0 0,-1 0 1,1 0-1,0 1 0,0-1 0,0 0 1,0 0-1,1-1 0,-1 1 0,0 0 1,1 0-1,0-1 0,-1 1 0,1-1 1,0 1-1,0-1 0,-1 0 0,1 1 1,4 0-1,-4-1 1,1-1 0,0 1 0,-1-1 0,1 0 0,0 0 0,-1 0 1,1 0-1,0 0 0,-1 0 0,1-1 0,0 0 0,-1 1 0,1-1 0,-1 0 0,1 0 0,-1-1 0,1 1 0,-1 0 1,3-3-1,10-7-12,-2-1-1,1-1 1,-2 0 0,0-1 0,0 0 0,15-27 0,13-13-2,-33 44 1,0 0 0,-1 0 0,7-17 0,-5 12 0,-3 6 0,-10 60 0,3-39 0,1 1 0,0 0 0,1 1 0,1 16 0,-1-27 0,1 1 0,-1 0 0,1 0 0,0-1 0,0 1 0,0 0 0,1-1 0,-1 1 0,1-1 0,0 0 0,2 4 0,-2-6 0,0 1 0,0-1 0,0 1 0,0-1 0,0 0 0,0 0 0,0 0 0,0 0 0,0 0 0,1 0 0,-1-1 0,0 1 0,1-1 0,-1 1 0,0-1 0,1 0 0,-1 0 0,1 0 0,3-1 0,-1 0 0,1 0 0,0 0 0,-1 0 0,1-1 0,-1 0 0,1 0 0,-1 0 0,0-1 0,8-4 0,41-36 0,-35 27 0,19-17 0,47-55 0,-77 78 0,0 0 0,9-18 0,4-7 0,-20 35 0,-1-1 0,1 1 0,-1-1 0,1 1 0,-1-1 0,1 0 0,-1 1 0,1-1 0,-1 1 0,0-1 0,0 0 0,1 1 0,-1-1 0,0 0 0,0 0 0,0 1 0,1-1 0,-1 0 0,0 0 0,0 1 0,0-1 0,0 0 0,-1 1 0,1-2 0,-1 2 0,0 0 0,0 0 0,-1 0 0,1 1 0,0-1 0,0 0 0,0 1 0,0-1 0,0 1 0,0 0 0,0-1 0,0 1 0,0 0 0,-1 1 0,-6 6 0,1 1 0,1 0 0,-1 0 0,2 1 0,-1-1 0,1 1 0,-4 12 0,0 4 0,-11 47 0,19-66 0,0 0 0,0 0 0,1 1 0,0-1 0,0 1 0,1-1 0,0 0 0,2 9 0,-3-14 0,0 0 0,1 0 0,-1-1 0,1 1 0,-1 0 0,1 0 0,0 0 0,0-1 0,0 1 0,0 0 0,0-1 0,0 1 0,0-1 0,1 0 0,-1 1 0,0-1 0,1 0 0,-1 1 0,1-1 0,0 0 0,-1 0 0,1 0 0,0-1 0,0 1 0,-1 0 0,1-1 0,0 1 0,0-1 0,0 1 0,0-1 0,0 0 0,0 0 0,-1 0 0,5 0 0,11-4 0,-1 0 0,1 0 0,-1-2 0,0 0 0,16-9 0,74-46 0,-42 22 0,-29 19 0,80-42 0,-96 55 0,-13 5 0,0-1 0,0 1 0,0-1 0,0 0 0,-1 0 0,0 0 0,6-5 0,-57 51 0,19-19 0,1 1 0,1 2 0,-35 48 0,55-67 0,1 0 0,0 0 0,0 1 0,-2 8 0,5-13 0,0-1 0,0 1 0,0-1 0,1 0 0,-1 1 0,1-1 0,0 1 0,0-1 0,0 1 0,0 0 0,1-1 0,0 0 0,1 7 0,0-8 0,-1 1 0,1-1 0,0 0 0,-1 0 0,1 0 0,0 0 0,0 0 0,1 0 0,-1-1 0,0 1 0,0-1 0,1 1 0,-1-1 0,1 0 0,-1 0 0,1 0 0,0 0 0,-1-1 0,1 1 0,5 0 0,-3 0 0,1-1 0,0 1 0,0-1 0,0-1 0,0 1 0,-1-1 0,1 0 0,10-3 0,-5-1 0,-1 0 0,0 0 0,0-1 0,0-1 0,-1 0 0,0 0 0,0-1 0,-1 0 0,0 0 0,-1-1 0,1 0 0,7-14 0,8-14 0,32-77 0,-34 64 0,-3-1 0,-2 0 0,-2-1 0,-2-1 0,-3-1 0,4-83 0,-13 113 0,-1 1 0,-2-1 0,0 0 0,-7-24 0,10 48 0,0-1 0,0 0 0,0 0 0,0 0 0,-1 0 0,1 1 0,0-1 0,-1 0 0,1 0 0,0 1 0,-1-1 0,1 0 0,-1 0 0,1 1 0,-1-1 0,1 1 0,-1-1 0,1 0 0,-1 1 0,0-1 0,1 1 0,-1-1 0,0 1 0,0 0 0,1-1 0,-1 1 0,-1-1 0,0 1 0,1 0 0,0 1 0,-1-1 0,1 0 0,0 1 0,-1-1 0,1 1 0,0-1 0,0 1 0,0 0 0,-1-1 0,1 1 0,0 0 0,0 0 0,-1 1 0,-5 5 0,0 0 0,0 1 0,-9 14 0,3 1 0,0 1 0,1 0 0,2 1 0,0 0 0,-9 41 0,8-14 0,-10 102 0,16-83 0,6 76 0,2-109 0,1-1 0,2 1 0,18 63 0,-21-92 0,0 0 0,1 0 0,0 0 0,1-1 0,-1 1 0,2-1 0,-1 0 0,8 8 0,-11-14 0,0 1 0,1-1 0,0 0 0,-1 0 0,1 0 0,0 0 0,0 0 0,0 0 0,0-1 0,0 0 0,0 1 0,0-1 0,1 0 0,-1-1 0,0 1 0,1 0 0,-1-1 0,0 0 0,1 0 0,-1 0 0,1 0 0,-1-1 0,0 1 0,1-1 0,-1 0 0,4-1 0,2-2 71,0 0-1,0-1 1,-1 0-1,1 0 1,-1-1 0,0 0-1,-1 0 1,14-15-1,-11 10-1166,-1 0 0,-1-1 0,0 0 0,12-23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25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13864,'0'0'2567,"46"-39"-2846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25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8032,'0'0'5250,"10"3"-4584,6 1-193,-1 0 0,0 1 1,22 11-1,-31-13-116,0 1 0,0 0 0,0 0 0,0 0-1,6 7 1,-10-9-128,1 1 0,-1 0 0,0 0 0,0-1 0,0 1 0,0 0 0,-1 1 0,1-1 0,-1 0 0,0 0 0,0 1 0,1 3 0,-4 4 789,-2-8-3476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30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1 909 6928,'0'0'9408,"8"-5"-9038,16-11 799,36-29-1,-17 10-170,-25 22-366,30-30 0,-28 20-337,-1-2 0,-2 0 0,0 0 0,-1-2 0,-2 0 0,-1-1 0,-1 0 0,-1-1 0,-2 0 0,11-55 0,-15 49-29,1-54 1,-3 33-4,-3 47-178,0-1 0,0 1 0,-1 0 1,0-1-1,0 1 0,-1 0 0,-1 0 0,1 0 1,-6-11-1,5 29 56,-3 12-83,2 0 0,-3 39 0,4-30-24,-12 295 187,11-176-123,0-51 68,-24 144 0,25-228-126,0 0-1,-8 19 1,10-29-18,-1 0 0,1-1 0,-1 1 0,0-1 0,0 0 0,0 1 0,-1-1 0,1 0 0,-1 0 0,0-1 0,1 1 0,-1 0 0,-1-1 0,-2 3 0,4-5-10,1 1-1,-1-1 1,1 1-1,0-1 1,-1 0-1,1 1 0,-1-1 1,1 0-1,-1 0 1,1 0-1,-1 0 1,1 0-1,-1 0 1,1 0-1,-1-1 1,1 1-1,0-1 1,-1 1-1,1-1 1,0 1-1,-1-1 1,1 0-1,0 1 0,-1-1 1,1 0-1,0 0 1,0 0-1,0 0 1,0 0-1,0 0 1,0 0-1,0-1 1,0 1-1,0-2 1,-1 0 9,1 1 1,-1-1 0,1 1-1,0-1 1,0 0 0,0 0-1,1 1 1,-1-1 0,1 0 0,-1 0-1,1 0 1,0 0 0,0 0-1,0 0 1,0 0 0,1 1-1,0-5 1,2 0-5,1 0 1,0 0-1,0 1 1,0 0-1,1-1 0,-1 1 1,2 1-1,-1-1 0,1 1 1,7-6-1,12-7 13,30-18 0,-46 30-22,126-65 92,-101 55-115,-21 9 12,0-1-1,0 0 0,0-1 1,-1-1-1,-1 0 1,13-13-1,2-6 37,26-40-1,-26 32 10,-2-1 0,-2-2-1,-2 0 1,-1-1 0,24-82 0,-25 59 48,-2-2 0,11-116 0,-26 170-69,-1 1 1,-2-14-1,-1-10 67,3 35-87,0 0 1,1 0-1,-1 0 0,0-1 0,0 1 0,0 0 0,0 0 0,0 0 0,0 0 0,0-1 0,0 1 0,0 0 0,0 0 0,0-1 0,0 1 0,0 0 0,0 0 0,0 0 0,0 0 1,0-1-1,-1 1 0,1 0 0,0 0 0,0 0 0,0-1 0,0 1 0,0 0 0,0 0 0,0 0 0,-1 0 0,1 0 0,0-1 0,0 1 0,0 0 0,0 0 0,-1 0 0,1 0 1,0 0-1,0 0 0,-7 7 16,-6 19-12,12-23-4,-13 31-25,1 0 0,2 2-1,1-1 1,-5 40 0,-9 149-127,23-174 128,2-1-1,1 0 1,4 1 0,12 57 0,-16-99 25,0 0 1,1 0-1,-1 0 1,9 14 0,-10-20 1,-1-1 0,1 1 1,0 0-1,0-1 1,0 0-1,0 1 1,1-1-1,-1 0 0,0 1 1,0-1-1,1 0 1,-1 0-1,1 0 0,-1 0 1,1 0-1,0 0 1,-1-1-1,1 1 1,0 0-1,-1-1 0,1 1 1,0-1-1,-1 0 1,1 0-1,0 1 0,0-1 1,0 0-1,-1-1 1,4 1-1,2-3 18,0 0-1,0 0 1,0 0-1,0-1 1,-1 0-1,0-1 1,0 1 0,0-1-1,0 0 1,-1-1-1,0 1 1,9-12-1,3-8 103,25-48-1,8-32 143,-47 93-209,-1 7 26,-3 12-25,0 2-46,-11 100 106,11-87-89,0-1 0,2 1-1,4 24 1,-5-43-18,1 1-1,0-1 0,0 0 1,0 1-1,0-1 1,0 0-1,0 0 0,1 0 1,2 4-1,-3-6-5,0 0-1,0 0 0,0 0 0,0 0 0,0-1 0,0 1 1,0 0-1,0-1 0,0 1 0,1-1 0,-1 1 1,0-1-1,0 1 0,1-1 0,-1 0 0,0 0 0,0 0 1,1 1-1,-1-1 0,0 0 0,0-1 0,1 1 0,-1 0 1,0 0-1,1-1 0,-1 1 0,2-1 0,2-1 6,0 0 1,0 0-1,0-1 0,0 0 0,0 0 0,-1 0 0,0 0 0,1-1 0,-1 1 0,5-8 0,2-2 35,18-30 0,-11 14 13,3-8 65,-18 30-85,1 0-1,0 0 1,0 0-1,0 1 1,9-10-1,-13 16-34,0 0 0,0 0-1,0 0 1,0-1 0,0 1 0,0 0-1,0 0 1,0 0 0,0 0 0,0 0 0,1 0-1,-1 0 1,0 0 0,0 0 0,0 0-1,0 0 1,0 0 0,0 0 0,0 0 0,0 0-1,0 0 1,0 0 0,0 0 0,0 0-1,1 0 1,-1 0 0,0 0 0,0 0 0,0 0-1,0 0 1,0 0 0,0 0 0,0 0-1,0 0 1,0 0 0,0 0 0,0 0 0,0 0-1,0 0 1,1 0 0,-1 1 0,0-1-1,0 0 1,0 0 0,0 0 0,0 0 0,0 0-1,0 0 1,0 0 0,0 0 0,0 0-1,0 0 1,0 0 0,0 0 0,0 0 0,0 1-1,2 7 68,-2 15-42,0-18-11,0 10 2,1 1-1,3 17 0,-2-26-10,-1 0 0,1 0 0,0 0 0,1 0 0,0 0 0,6 11 0,-8-16-4,0-1 0,0 0 1,0 0-1,0 1 0,0-1 0,0 0 0,0 0 0,1 0 1,-1 0-1,0-1 0,0 1 0,1 0 0,-1 0 0,1-1 1,-1 1-1,1-1 0,-1 1 0,3-1 0,-1 1 5,-1-1 0,1-1 0,-1 1 0,1 0 1,-1-1-1,1 1 0,-1-1 0,0 0 0,1 1 0,3-3 0,1-1 15,-1 0 0,1-1 0,-1 1 0,0-1 0,0 0 0,7-8 0,-3 1 11,-1 0 0,0-1 0,-1 0 1,0 0-1,-1 0 0,11-29 0,-4 11 48,-11 25-57,1 0 0,-2 0-1,1-1 1,-1 1-1,0 0 1,0-1 0,1-12-1,-12 68 53,6-27-76,0-1 8,1 31-1,2-47-8,0 1 0,1 0 0,0 0 0,0-1 0,0 1 0,1-1 1,-1 1-1,1-1 0,1 0 0,3 8 0,-5-12-1,1 1 0,-1 0 0,1-1 0,-1 1 0,1 0 0,0-1 0,0 0 0,-1 1 0,1-1 0,0 0 0,0 0 0,0 0 0,1 0 0,-1-1 0,0 1 0,0 0 0,0-1 0,1 0 0,-1 1 0,0-1 0,0 0 0,1 0 0,-1 0 0,0-1 0,0 1 0,4-1 0,5-2 0,0 0 0,0 0 0,20-10 0,-25 10 0,26-12 0,-1-2 0,-1-1 0,-1-1 0,0-1 0,26-26 0,-51 44 0,4-5 0,-7 5 0,-5 5 0,-8 5 0,1 1 0,0 0 0,0 1 0,1 0 0,1 0 0,-1 1 0,2 1 0,0-1 0,0 1 0,1 1 0,-8 18 0,13-26 0,0 0 0,1 0 0,0 0 0,0 0 0,0 0 0,0 0 0,1 0 0,0 0 0,0 6 0,0-10 0,1 0 0,-1 1 0,0-1 0,0 1 0,1-1 0,-1 0 0,1 1 0,0-1 0,-1 0 0,1 0 0,0 1 0,-1-1 0,1 0 0,0 0 0,0 0 0,0 0 0,0 0 0,0 0 0,1 0 0,-1 0 0,0-1 0,0 1 0,0 0 0,1-1 0,-1 1 0,0-1 0,1 1 0,-1-1 0,0 1 0,1-1 0,-1 0 0,1 0 0,-1 0 0,1 0 0,-1 0 0,2 0 0,4-1 0,0 0 0,-1-1 0,0 0 0,1 0 0,-1 0 0,0 0 0,0-1 0,0 0 0,0-1 0,0 1 0,-1-1 0,0 0 0,0 0 0,0-1 0,5-5 0,4-6 0,0 0 0,-1-1 0,14-25 0,-4-2 0,-1 0 0,-2-2 0,-3 0 0,20-81 0,-24 70 0,-2 0 0,2-59 0,-12 111 0,-1 0 0,0 0 0,0 0 0,0 1 0,-1-1 0,0 0 0,0 0 0,0 1 0,-3-10 0,4 14 0,0 0 0,-1 0 0,1 0 0,0 0 0,0 0 0,0 0 0,0 0 0,-1 0 0,1 0 0,0 0 0,0-1 0,0 1 0,-1 0 0,1 0 0,0 0 0,0 0 0,0 0 0,-1 0 0,1 0 0,0 0 0,0 0 0,0 1 0,0-1 0,-1 0 0,1 0 0,0 0 0,0 0 0,0 0 0,0 0 0,-1 0 0,1 0 0,0 0 0,0 1 0,0-1 0,0 0 0,0 0 0,-1 0 0,1 0 0,0 1 0,-6 6 0,5-6 0,-9 15 0,0 0 0,2 1 0,0 0 0,0 0 0,-7 28 0,9-26 0,-3 14 0,1 0 0,1 1 0,2 0 0,1 0 0,2 0 0,5 68 0,-2-86 0,1 0 0,9 30 0,-10-40 0,1 0 0,0 0 0,1-1 0,0 1 0,-1-1 0,2 0 0,-1 0 0,1 0 0,-1 0 0,9 8 0,-9-11-12,1 0-1,-1 0 1,1 0 0,-1 0 0,1 0-1,0-1 1,-1 1 0,1-1 0,0 0-1,0-1 1,0 1 0,0 0 0,0-1-1,0 0 1,0 0 0,0 0-1,0-1 1,0 1 0,7-3 0,3-1-102,0-1 1,-1 0 0,26-14-1,-25 9-1323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30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15272,'0'0'2455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34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18 755 6224,'0'0'10247,"9"-3"-9669,-1 1-510,7-3 249,0 0 0,-1-1 0,1-1 0,-1 0 0,-1-1 0,14-9-1,-26 16-285,9-7 228,-2 0 0,13-15-1,-18 20-200,-1 0-1,0 0 1,0 0-1,0-1 1,-1 1-1,1-1 1,-1 1 0,0-1-1,0 1 1,0-1-1,0 0 1,0-5-1,-1 5 9,0 0 0,0 0-1,0 0 1,-1 0 0,1 0 0,-1 0 0,0 0-1,0 0 1,-1 0 0,1 1 0,-3-5-1,3 7-32,0-1 0,0 1-1,0-1 1,-1 1-1,1-1 1,0 1 0,-1 0-1,1 0 1,-1 0-1,1 0 1,-1 0-1,0 0 1,1 0 0,-1 1-1,0-1 1,0 1-1,1-1 1,-1 1 0,0-1-1,0 1 1,0 0-1,0 0 1,1 0 0,-1 0-1,0 0 1,-3 1-1,0 0 46,-1 1-1,1 0 1,-1 0-1,1 0 0,0 0 1,0 1-1,0 0 1,0 0-1,1 0 0,-1 0 1,1 1-1,0 0 1,-7 8-1,1 0 118,1 0 0,0 1 0,-13 25 0,18-30-85,0 0-1,0 1 0,1 0 1,1-1-1,-1 1 0,1 0 0,1 0 1,-1 14-1,2-18-55,0 0 0,0 1-1,1-1 1,0 0 0,0 0 0,0 0 0,1 0 0,-1 0-1,1-1 1,0 1 0,1 0 0,-1-1 0,1 1-1,0-1 1,0 0 0,7 7 0,-3-5-11,0 0 0,0 0-1,1 0 1,0-1 0,0 0 0,0-1 0,1 0 0,0 0 0,-1-1 0,1 0-1,0 0 1,1-1 0,-1-1 0,0 1 0,1-1 0,-1-1 0,1 0 0,-1 0-1,11-2 1,6-2 34,-1-2 0,0 0 1,0-2-1,0 0 0,42-22 0,-48 20-31,0-2 0,-1 0 0,0 0 0,-1-2 0,0 0 1,-1-2-1,-1 1 0,-1-2 0,0 0 0,-1 0 0,12-22 0,-8 9 28,-1-1 0,-2 0-1,-1-1 1,-1 0 0,-2-1-1,8-47 1,-13 45 9,-1 0-1,-2 0 0,-1-1 1,-2 1-1,-10-60 1,11 90-69,-2-8 42,-1 0 0,1 1-1,-2-1 1,-7-19 0,10 31-52,1 1 1,0-1-1,-1 1 0,1-1 0,0 1 0,-1-1 1,1 1-1,-1-1 0,1 1 0,0-1 1,-1 1-1,1 0 0,-1-1 0,0 1 1,1-1-1,-1 1 0,1 0 0,-1 0 0,0-1 1,1 1-1,-1 0 0,1 0 0,-1 0 1,0 0-1,1 0 0,-1 0 0,0 0 1,1 0-1,-1 0 0,0 0 0,1 0 0,-1 0 1,1 0-1,-1 1 0,0-1 0,1 0 1,-1 0-1,1 1 0,-1-1 0,1 0 0,-1 1 1,0-1-1,1 0 0,0 1 0,-1-1 1,1 1-1,-1-1 0,0 2 0,-2 1 8,0 0 1,0 0-1,0 1 0,0 0 0,-3 7 0,-6 13-5,3 0-1,0 0 1,1 1-1,1 0 1,-6 52-1,9-37-43,2-1 0,1 1 0,7 51 0,18 47-101,-16-103 140,-6-24 3,2 1 0,-1-1 0,1 1 0,1-1 0,0-1 0,1 1 0,0-1 1,0 0-1,1 0 0,10 11 0,-12-16 6,0 0 0,0 0 0,1-1 0,-1 1 0,1-1 0,0 0-1,0-1 1,0 0 0,0 0 0,1 0 0,-1 0 0,1-1 0,0 0 0,0-1 0,0 1 0,-1-2 0,1 1 0,11 0 0,-7-3 1,0 1 1,0-1-1,0-1 1,0 0 0,16-7-1,50-28 91,-60 29-79,-1 1 20,-1-2-1,0 0 1,0 0-1,-1-1 1,0-1-1,17-20 0,-26 26-2,0-1-1,0 0 1,5-13-1,-8 17-16,0-1 1,-1 0-1,0 1 1,0-1-1,0 0 0,0 0 1,-1 0-1,1 1 0,-1-8 1,0 10-22,0 0 0,0-1 0,0 1 0,0 0 0,-1 0 0,1 0 0,0 0 0,0 0 0,-1 0 0,1 0 0,-1 0 0,1 0 0,-1 0 0,1 1 0,-1-1 0,0 0 0,1 0 0,-1 0 0,0 0 0,0 1 0,0-1 0,0 0 0,1 1 0,-3-2 0,1 2 6,1 0 1,-1 0-1,0-1 0,0 1 0,1 0 0,-1 0 0,0 1 1,1-1-1,-1 0 0,0 0 0,1 1 0,-1-1 0,0 1 1,-1 0-1,-4 3 23,0-1-1,1 1 1,-1 1 0,1-1 0,-11 11 0,10-8-37,1 0 0,1 0-1,-1 1 1,1 0 0,1 0 0,-6 12 0,8-14 1,-1 0 1,1 0-1,0 0 0,1 0 0,-1 1 0,1-1 1,0 1-1,1-1 0,0 13 0,1-15 2,0 1-1,0 0 0,0-1 0,1 1 0,-1-1 1,1 0-1,0 1 0,1-1 0,-1 0 0,1 0 1,0 0-1,3 4 0,-4-6 4,1 0-1,-1 0 1,0 0-1,1 0 1,-1 0-1,1-1 1,-1 1-1,1-1 1,0 0 0,0 0-1,0 1 1,0-2-1,0 1 1,0 0-1,0-1 1,0 1-1,0-1 1,0 0 0,5 0-1,0-2 17,0 0-1,1 0 1,-1 0 0,0-1 0,-1 0-1,1-1 1,0 0 0,-1 0-1,14-10 1,3-6 77,30-31 0,-24 22-8,74-68 416,-103 96-493,-1 1 1,1-1 0,-1 0 0,1 1 0,0-1-1,-1 1 1,1-1 0,0 1 0,-1 0 0,1-1-1,0 1 1,0 0 0,-1-1 0,1 1 0,0 0-1,0 0 1,0-1 0,-1 1 0,1 0 0,0 0-1,0 0 1,0 0 0,0 0 0,-1 0-1,2 1 1,-1-1 4,0 1 0,-1 0 0,1-1 0,0 1 0,-1 0 0,1 0 0,0-1 0,-1 1 0,1 0 0,-1 0 0,1 0 0,-1 0 0,0 0 0,1 0 0,-1 0 0,0 0 0,1 1 0,0 5 41,0 0 1,-1 1-1,1-1 0,-2 8 0,-5 43-32,-1 28-27,7-85 4,0-1 0,0 1 0,0-1 0,0 0 0,0 1 0,0-1 0,0 1 0,0-1 0,0 0 0,0 1 0,0-1 0,0 0 0,0 1 0,0-1 0,1 1 0,-1-1 0,0 0 0,0 1 0,0-1 0,1 0 0,-1 0 0,0 1 0,0-1 0,1 0 0,-1 1 0,0-1 0,1 0 0,-1 0 0,1 1 0,0-1 0,-1 0 0,1 0 0,0 0 0,-1-1 0,1 1 0,0 0 0,-1 0 0,1 0 0,0 0 0,-1-1 0,1 1 0,0 0 0,0-1 0,21-16 0,-12 8 0,21-12 0,3-4 0,-22 14 0,24-18 0,-33 28 0,0-1 0,-1 0 0,1 1 0,1-1 0,-1 1 0,0 0 0,0 0 0,0 0 0,1 0 0,-1 1 0,4-1 0,-6 1 0,0 1 0,0-1 0,-1 0 0,1 0 0,0 1 0,0-1 0,0 0 0,-1 1 0,1-1 0,0 1 0,0-1 0,-1 1 0,1-1 0,-1 1 0,1 0 0,0-1 0,-1 1 0,1 0 0,-1-1 0,1 1 0,-1 0 0,0 0 0,1-1 0,-1 1 0,0 0 0,1 0 0,-1 0 0,0-1 0,0 1 0,0 0 0,0 1 0,1 33 0,-1-27 0,0-2 0,0 19 0,0-24 0,0 0 0,0 0 0,0 0 0,0 0 0,0-1 0,1 1 0,-1 0 0,0 0 0,0 0 0,1 0 0,-1-1 0,1 1 0,-1 0 0,0 0 0,1-1 0,-1 1 0,1 0 0,0 0 0,-1-1 0,2 2 0,-1-2 0,0 0 0,1 0 0,-1-1 0,0 1 0,0 0 0,0 0 0,0-1 0,0 1 0,0-1 0,0 1 0,0-1 0,0 1 0,0-1 0,0 0 0,0 1 0,0-1 0,0 0 0,0 0 0,0-1 0,4-1 0,12-11 0,0-1 0,0-1 0,21-27 0,-37 42 0,0-1 0,0 1 0,0-1 0,0 1 0,0 0 0,0 0 0,0 0 0,1 0 0,-1 0 0,1 0 0,-1 0 0,0 0 0,1 0 0,0 1 0,-1-1 0,1 0 0,-1 1 0,1 0 0,2-1 0,-3 1 0,0 1 0,1-1 0,-1 1 0,0-1 0,0 1 0,1 0 0,-1-1 0,0 1 0,0 0 0,0 0 0,0 0 0,0 0 0,0 0 0,0 0 0,0 0 0,0 0 0,-1 0 0,1 0 0,0 0 0,-1 1 0,1-1 0,-1 0 0,1 3 0,8 17 0,-7-14 0,1 0 0,0 0 0,0 0 0,9 12 0,-11-17 0,1 0 0,0 0 0,0 0 0,0 0 0,0 0 0,1-1 0,-1 1 0,0-1 0,1 0 0,-1 1 0,1-1 0,-1 0 0,1-1 0,0 1 0,-1 0 0,1-1 0,5 1 0,-2-1 0,0 0 0,0-1 0,0 1 0,-1-1 0,1-1 0,0 1 0,0-1 0,-1 0 0,1 0 0,-1-1 0,1 0 0,-1 0 0,0 0 0,0 0 0,0-1 0,7-8 0,-5 6 0,-1-1 0,0 0 0,0 0 0,0 0 0,-1-1 0,0 0 0,-1 0 0,0 0 0,0 0 0,3-13 0,-6 18 0,0-1 0,-1 1 0,1 0 0,-1-1 0,0 1 0,0 0 0,0-1 0,-1 1 0,1 0 0,-1-1 0,0 1 0,1 0 0,-3-5 0,2 7 0,1 0 0,-1 0 0,0 0 0,0 0 0,1 0 0,-1 0 0,0 0 0,0 0 0,0 0 0,0 0 0,0 0 0,0 1 0,0-1 0,0 1 0,0-1 0,0 0 0,-1 1 0,1 0 0,0-1 0,0 1 0,0 0 0,-1-1 0,1 1 0,0 0 0,0 0 0,-1 0 0,1 0 0,0 0 0,0 1 0,-1-1 0,1 0 0,0 0 0,0 1 0,0-1 0,-1 1 0,1-1 0,-1 2 0,-2 0 0,1 0 0,-1 1 0,0-1 0,1 1 0,0 0 0,0 0 0,0 0 0,0 1 0,0-1 0,0 1 0,1-1 0,0 1 0,0 0 0,0 0 0,0 0 0,-2 6 0,2-3 0,0-1 0,1 1 0,-1-1 0,1 1 0,1-1 0,-1 1 0,1-1 0,0 1 0,1 0 0,1 8 0,-1-9 0,2 1 0,-1-1 0,1 0 0,0 0 0,0-1 0,0 1 0,1-1 0,0 1 0,6 6 0,-9-11 0,1 0 0,0 1 0,-1-1 0,1 0 0,0 0 0,-1 0 0,1 0 0,0 0 0,0 0 0,0-1 0,0 1 0,0 0 0,0-1 0,0 0 0,0 1 0,0-1 0,0 0 0,0 0 0,0 0 0,0-1 0,0 1 0,0 0 0,3-1 0,5-2 0,0 0 0,0 0 0,11-6 0,-20 8 0,22-10 0,0-2 0,33-24 0,-32 20 0,38-21 0,-61 38 0,-1-1 0,1 1 0,-1 0 0,1-1 0,-1 1 0,1 0 0,0 0 0,-1-1 0,1 1 0,0 0 0,-1 0 0,1 0 0,0 0 0,-1-1 0,1 1 0,0 0 0,-1 0 0,1 1 0,-1-1 0,1 0 0,0 0 0,-1 0 0,1 0 0,0 0 0,-1 1 0,1-1 0,-1 0 0,1 1 0,0-1 0,-1 0 0,1 1 0,-1-1 0,1 1 0,-1-1 0,1 0 0,-1 1 0,0-1 0,1 1 0,-1 0 0,1 0 0,0 1 0,-1 0 0,1 0 0,-1 0 0,0 0 0,1 0 0,-1 0 0,0 0 0,0 1 0,0-1 0,-1 0 0,1 3 0,-3 7 0,1 0 0,0 20 0,3-32 0,-1 0 0,0 0 0,1 0 0,-1 0 0,0 0 0,1 0 0,-1 0 0,1 1 0,-1-1 0,0 0 0,1 0 0,-1 0 0,1-1 0,-1 1 0,0 0 0,1 0 0,-1 0 0,1 0 0,-1 0 0,0 0 0,1-1 0,-1 1 0,0 0 0,1 0 0,0-1 0,11-5 0,13-11 0,-20 12 0,1 1 0,-1 0 0,1 0 0,0 1 0,1-1 0,11-3 0,-17 7 0,0 0 0,1 0 0,-1 0 0,0 0 0,0 0 0,0 1 0,0-1 0,1 0 0,-1 1 0,0-1 0,0 1 0,0-1 0,0 1 0,0-1 0,0 1 0,0 0 0,0 0 0,0-1 0,0 1 0,-1 0 0,2 1 0,17 23 0,-16-20 0,0-2 0,0 1 0,0-1 0,0 0 0,0 0 0,0 0 0,1 0 0,-1-1 0,1 1 0,0-1 0,-1 0 0,1 0 0,0 0 0,0-1 0,1 1 0,-1-1 0,0 0 0,0 0 0,1-1 0,-1 1 0,0-1 0,6 0 0,3-1 0,0 0 0,0-1 0,0-1 0,0 0 0,22-8 0,-23 6 0,0-1 0,0 0 0,-1-1 0,0 0 0,0-1 0,-1 0 0,12-12 0,-2 0 0,-1-1 0,22-32 0,-19 18 0,-1-2 0,-2 0 0,25-70 0,-39 87 0,-5 19 0,0 0 0,1 0 0,-1 0 0,0 0 0,0 0 0,0 0 0,0 0 0,0 0 0,0 0 0,0 0 0,-1 0 0,1 0 0,0 0 0,0 0 0,-1 1 0,1-1 0,-1-1 0,0 1 0,1 1 0,0 0 0,-1 0 0,1 0 0,0 0 0,0 0 0,-1 1 0,1-1 0,0 0 0,0 0 0,-1 0 0,1 0 0,0 0 0,-1 0 0,1 0 0,0 0 0,0 1 0,-1-1 0,1 0 0,0 0 0,0 0 0,0 1 0,-1-1 0,1 0 0,0 0 0,0 0 0,0 1 0,0-1 0,0 0 0,-1 0 0,1 1 0,-8 11 0,7-9 0,-7 11 0,0 0 0,1 0 0,1 1 0,0 0 0,1 0 0,1 0 0,0 1 0,-2 27 0,4-24 0,1 0 0,2 0 0,0 1 0,0-2 0,2 1 0,10 37 0,-12-52 0,0-1 0,1 1 0,-1-1 0,1 0 0,0 1 0,0-1 0,0 0 0,0 0 0,1 0 0,-1 0 0,1-1 0,0 1 0,0-1 0,0 1 0,0-1 0,0 0 0,0 0 0,0-1 0,1 1 0,-1-1 0,1 1 0,-1-1 0,1 0 0,0 0 0,-1-1 0,1 1 0,0-1 0,6 0 0,3 0 0,0-1 0,0 0 0,0-1 0,-1-1 0,1 0 0,23-10 0,-17 7 0,21-10 0,-36 14 0,-1 1 0,0-1 0,0 0 0,0 0 0,0-1 0,0 1 0,0 0 0,3-5 0,-6 7 15,0 0-1,0 0 1,0 0-1,0 0 1,0 0-1,0 0 1,0 0-1,0 0 1,0 0-1,0 0 1,0 0 0,0 0-1,0 0 1,0 0-1,0 0 1,0 0-1,0 0 1,-1 0-1,1 0 1,0 0-1,0 0 1,0 0-1,0 0 1,0 0 0,0 0-1,0 0 1,0 0-1,0 0 1,0 0-1,0 0 1,0 0-1,0 0 1,0 0-1,0 0 1,0 0 0,0 0-1,0-1 1,0 1-1,0 0 1,-1 0-1,1 0 1,0 0-1,0 0 1,0 0-1,0 0 1,0 0 0,0 0-1,0 0 1,0 0-1,0 0 1,0 0-1,0 0 1,0 0-1,0 0 1,0 0-1,0-1 1,0 1-1,0 0 1,0 0 0,0 0-1,0 0 1,0 0-1,0 0 1,0 0-1,0 0 1,1 0-1,-1 0 1,-5 1-3515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35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10344,'0'0'15138,"10"2"-14742,2 1-263,0-1 1,-1 0-1,1-1 0,0-1 1,21-1-1,265-24 2121,-198 18-1546,104 8 1094,-186-1-1557,-7 0-46,-9 0-147,0-1 0,0 1 0,0 0 0,0 0 0,0 0 0,0 0 0,0 1 0,0-1 0,0 0 0,0 1 0,0-1 0,0 1 0,2 1 0,-4-2-52,0 0 1,0 0-1,0 0 1,0 1 0,0-1-1,0 0 1,0 0-1,0 0 1,0 1 0,0-1-1,0 0 1,0 0-1,0 1 1,0-1 0,0 0-1,0 0 1,0 0-1,0 1 1,0-1 0,0 0-1,0 0 1,0 0-1,-1 1 1,1-1 0,0 0-1,0 0 1,0 0-1,0 0 1,0 1 0,0-1-1,-1 0 1,1 0-1,0 0 1,0 0 0,0 0-1,-1 0 1,1 0-1,0 1 1,0-1 0,0 0-1,-1 0 1,1 0-1,0 0 1,0 0 0,0 0-1,-1 0 1,1 0-1,0 0 1,-7 0-4197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38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0 7736,'0'0'12599,"1"13"-12084,0 2-351,1 1 106,-2 1 0,-1 29-1,-1-27 102,-1 0 0,-1 1-1,-10 30 1,11-42-152,0 0 0,-1 0 0,0-1-1,0 1 1,0-1 0,-1 1 0,0-1 0,-1-1 0,0 1 0,-11 10 0,16-17-194,0 1-1,0 0 1,0-1 0,0 1 0,0-1-1,0 0 1,0 1 0,0-1 0,0 0-1,-1 1 1,1-1 0,0 0 0,0 0 0,0 0-1,0 0 1,0 0 0,0 0 0,0 0-1,-1-1 1,1 1 0,0 0 0,0-1-1,0 1 1,0 0 0,0-1 0,0 1-1,0-1 1,0 0 0,0 1 0,1-1-1,-1 0 1,0 0 0,0 1 0,0-1-1,1 0 1,-1 0 0,0 0 0,1 0-1,-1 0 1,1 0 0,-1 0 0,1 0 0,0 0-1,-1 0 1,1 0 0,0 0 0,0 0-1,-1 0 1,1 0 0,0-1 0,0 1-1,0 0 1,1 0 0,-1 0 0,0 0-1,0 0 1,1 0 0,-1 0 0,0 0-1,1 0 1,-1 0 0,1 0 0,-1 0-1,2-1 1,16-17-1348,-15 16-974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46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0 770 7528,'0'0'9047,"8"-1"-8588,4 0-222,0-1 0,-1 0 0,1-1-1,-1-1 1,1 0 0,-1 0 0,18-11 0,-15 6 68,0-1 0,-1 0-1,0-1 1,-1 0 0,13-16 0,-8 6 131,0-1-1,18-32 1,-21 25-68,0 0 0,-3-1 1,0 0-1,-2-1 1,-1 0-1,6-52 0,-12 34 605,-2 35-287,4 16-223,0 6-337,7 23 105,-2 0-1,10 54 0,-1 66 120,-13-101-211,-4-42-108,3 39 97,-4-43-95,-1 0 0,1 0 0,0-1 0,-1 1 0,0 0 0,0 0 0,0-1 0,0 1 0,-4 6 0,5-10-25,0 0-1,-1 1 0,1-1 0,-1 0 0,1 0 0,0 1 0,-1-1 0,1 0 0,-1 0 1,1 0-1,-1 1 0,1-1 0,-1 0 0,1 0 0,-1 0 0,1 0 0,-1 0 0,1 0 0,-1 0 1,1 0-1,-1 0 0,1 0 0,-1 0 0,1 0 0,-1-1 0,1 1 0,-1 0 0,1 0 1,-1-1-1,-15-7 96,15 7-94,-12-7 58,0-2 1,1 0 0,-16-16-1,18 15 30,-1 0 0,-1 1 0,0 1 0,-17-11-1,25 18-63,-7-4 155,9 6-103,6 4-52,3 1-29,1-1-1,-1 1 0,1-1 1,0-1-1,1 0 1,13 4-1,-8-2 4,3 0 2,0 0 0,0-2 0,0 0 0,1 0 0,-1-2 0,1 0 0,-1-1 0,1-1 0,-1-1 0,1 0 0,-1-1 1,0-1-1,0-1 0,23-9 0,-12 3 15,0-2 1,-1 0-1,0-2 1,29-23-1,36-41 90,-88 75-106,0 1 1,1-1-1,-1 1 1,1 1 0,0-1-1,0 1 1,0 0-1,0 0 1,0 0 0,1 1-1,-1-1 1,0 1-1,1 1 1,-1-1-1,8 1 1,-11 0-13,0 0 1,0 1-1,0 0 0,0-1 0,0 1 1,0 0-1,0 0 0,0 0 0,0 0 1,-1 0-1,1 0 0,0 0 1,-1 1-1,3 1 0,-4-3 5,0 1 0,-1-1 0,1 0 0,0 0 0,0 0 0,0 1 0,0-1 0,0 0-1,0 0 1,0 0 0,-1 1 0,1-1 0,0 0 0,0 0 0,0 0 0,0 0 0,-1 0 0,1 1 0,0-1 0,0 0 0,0 0 0,-1 0-1,1 0 1,0 0 0,0 0 0,0 0 0,-1 0 0,1 0 0,0 0 0,0 0 0,-1 0 0,1 0 0,0 0 0,-14 3 36,11-3-30,-7 2 18,0-1 0,0 0 0,-10-1 0,12 0-8,0 0-1,0 0 1,0 1 0,0 0-1,-10 3 1,8-1-5,1 1 1,-1 1-1,1 0 1,0 0-1,0 0 0,1 1 1,0 1-1,-13 12 0,10-8-13,0 1-1,1 1 0,1 0 0,-15 25 1,21-31-7,0-1 1,1 1-1,0 0 1,0 0-1,0 0 1,1 0-1,0 0 1,0 0-1,1 0 1,1 15-1,-1-20 9,0-1 0,1 1 0,-1-1 0,1 1 0,-1 0 0,1-1 0,-1 1 0,1-1 0,0 1 0,0-1 0,0 1 0,0-1 0,0 0 0,0 1 0,0-1 0,0 0 0,1 0 0,-1 0 0,0 0 0,1 0 0,-1 0 0,0 0 0,1-1 0,-1 1 0,1 0 0,0-1 0,-1 1 0,4 0 0,-2 0 2,1-1 0,-1 1 0,0-1 1,1 0-1,-1 0 0,1 0 0,-1 0 0,1-1 1,-1 1-1,0-1 0,1 0 0,-1 0 0,4-2 0,0 0 8,-1-1-1,0 0 0,0-1 0,0 1 0,0-1 0,-1-1 0,0 1 0,0-1 0,6-8 1,2-6 70,16-36 1,0 3 73,-29 52-152,0 1-1,0-1 1,0 1-1,0 0 0,1-1 1,-1 1-1,0 0 0,0-1 1,1 1-1,-1 0 1,0-1-1,0 1 0,1 0 1,-1 0-1,0-1 1,1 1-1,-1 0 0,1 0 1,-1 0-1,0-1 1,1 1-1,-1 0 0,0 0 1,1 0-1,-1 0 0,1 0 1,0 0-2,-1 0 0,1 1 0,-1-1 1,1 0-1,-1 1 0,1-1 0,-1 1 0,0-1 1,1 0-1,-1 1 0,0-1 0,0 1 0,1-1 1,-1 1-1,0-1 0,0 1 0,1 0 0,5 33 0,-4-25 14,1 6 0,0 0 0,2 0-1,-1-1 1,14 27 0,-17-38-13,1 0 0,0 0 0,0 0 0,0 0 0,0 0 0,1 0-1,-1 0 1,1-1 0,0 0 0,0 1 0,-1-1 0,1 0 0,1 0 0,-1 0-1,0-1 1,0 1 0,1-1 0,-1 0 0,1 0 0,-1 0 0,1 0 0,-1-1-1,1 1 1,0-1 0,-1 0 0,7 0 0,-4-1 5,1 0-1,-1 0 1,0-1 0,1 0-1,-1 0 1,11-6 0,1-1 5,0 0 0,0-2 0,-1 0 0,-1 0 0,0-2 0,-1 0 0,0-1 0,-1-1 0,0 0 0,11-18 0,0-6 62,32-68 0,7-48-8,-52 125-58,11-43 0,-21 64 10,0-1 0,-1 0-1,0 1 1,0-1 0,-1 0-1,-1 0 1,1 1-1,-5-19 1,5 28-15,0-1 0,0 0-1,0 1 1,0-1 0,0 1-1,0-1 1,0 1 0,0-1 0,-1 1-1,1-1 1,0 1 0,0-1 0,0 1-1,-1-1 1,1 1 0,0-1 0,-1 1-1,1 0 1,0-1 0,-1 1 0,1-1-1,-1 1 1,1 0 0,-1-1 0,1 1-1,-1 0 1,1 0 0,-1-1 0,1 1-1,-1 0 1,1 0 0,-1 0 0,1 0-1,-1 0 1,1 0 0,-1 0 0,1 0-1,-1 0 1,1 0 0,-1 0 0,0 0-1,0 0 1,0 1 2,0-1 1,-1 1-1,1 0 0,0 0 1,-1 0-1,1 0 0,0 0 0,0 0 1,0 0-1,0 0 0,0 1 0,0-1 1,0 2-1,-13 21-19,2 0 0,1 1-1,1 1 1,1 0 0,1 0 0,1 1-1,2 0 1,-4 47 0,8-71 10,-3 133-192,5-106 135,1 0 0,9 46 0,-6-51-22,16 44 0,-17-59 72,1-1 0,-1 0 0,1 0-1,1 0 1,0-1 0,0 0 0,10 11-1,-14-18 19,-1 0 1,1 1-1,0-1 0,0 0 0,-1 0 0,1 0 0,0-1 0,0 1 0,0 0 0,0-1 1,0 1-1,0-1 0,0 0 0,0 0 0,0 0 0,0 0 0,0 0 0,0 0 0,1 0 1,-1 0-1,0-1 0,0 1 0,0-1 0,-1 0 0,3 0 0,5-3 25,0 0 0,-1-1 0,15-10-1,-10 6 20,-1-1 0,0 0 0,-1 0 0,0-1-1,-1-1 1,-1 0 0,1 0 0,14-27 0,-17 26 24,0 0 1,-1-1 0,-1 0 0,5-16-1,-10 29-70,1-1 0,-1 1 1,0 0-1,0 0 0,0 0 0,0-1 0,0 1 0,0 0 0,0 0 0,0 0 0,0-1 0,0 1 0,-1 0 0,1 0 0,0 0 1,-1 0-1,0-2 0,1 3-4,0 0 0,0 0 0,-1 0 1,1 0-1,0-1 0,0 1 0,0 0 1,-1 0-1,1 0 0,0 0 0,0 0 1,-1 0-1,1 0 0,0 0 1,0 0-1,-1 0 0,1 0 0,0-1 1,0 2-1,-1-1 0,1 0 0,0 0 1,0 0-1,-1 0 0,1 0 0,-1 0 1,-8 8 11,1 2-13,1 0 0,0 0 0,1 1 0,0-1 0,1 1 0,-6 16 0,9-21 0,0 1 0,0 0 0,0 0 0,1 1 0,0-1 0,1 0 0,0 0 0,0 0 0,0 1 0,1-1 0,0 0 0,2 9 0,-2-14 0,0 1 0,0-1 0,0 0 0,0 1 0,0-1 0,1 0 0,-1 0 0,1 1 0,-1-1 0,1 0 0,0-1 0,0 1 0,0 0 0,0 0 0,0-1 0,0 1 0,1-1 0,-1 0 0,0 0 0,1 0 0,-1 0 0,1 0 0,-1 0 0,1-1 0,-1 1 0,1-1 0,-1 0 0,1 1 0,0-1 0,-1 0 0,1-1 0,0 1 0,3-1 0,1-1 0,1 1 0,-1-1 0,1-1 0,-1 0 0,0 0 0,0 0 0,0-1 0,-1 0 0,1 0 0,8-7 0,9-12 0,-1 0 0,30-40 0,11-14 0,-63 76 0,0 0 0,0 1 0,0-1 0,0 0 0,0 0 0,0 0 0,0 0 0,0 1 0,1-1 0,-1 1 0,0-1 0,0 1 0,0-1 0,3 0 0,-3 1 0,-1 1 0,1-1 0,-1 0 0,1 0 0,0 1 0,-1-1 0,1 0 0,-1 0 0,1 1 0,-1-1 0,1 1 0,-1-1 0,0 0 0,1 1 0,-1-1 0,1 1 0,-1-1 0,0 1 0,0-1 0,1 1 0,-1-1 0,0 1 0,0 0 0,1-1 0,-1 1 0,0-1 0,0 1 0,0 0 0,0-1 0,0 2 0,2 20 0,-1-1 0,-1 1 0,-1 0 0,-7 38 0,7-58 0,0 6 0,1-6 0,-1-1 0,1 1 0,0-1 0,0 1 0,0-1 0,0 1 0,0-1 0,0 0 0,0 1 0,0-1 0,1 1 0,-1-1 0,1 3 0,0-1 0,0-2 0,5-8 0,24-33 0,-19 24 0,0 1 0,1 1 0,14-13 0,-3 6 0,-12 10 0,22-16 0,-32 26 0,1-1 0,-1 1 0,1 1 0,-1-1 0,1 0 0,0 0 0,-1 0 0,1 1 0,0-1 0,-1 1 0,1 0 0,0-1 0,0 1 0,2 0 0,-3 0 0,0 1 0,0-1 0,-1 0 0,1 1 0,0-1 0,0 1 0,-1-1 0,1 1 0,0-1 0,-1 1 0,1-1 0,0 1 0,-1 0 0,1-1 0,-1 1 0,1 0 0,-1-1 0,0 1 0,1 0 0,-1 0 0,0 0 0,1-1 0,-1 1 0,0 0 0,0 0 0,0 0 0,0 0 0,0-1 0,0 1 0,0 0 0,0 1 0,1 47 0,-1-25 0,4 42 0,-3-64 0,-1 0 0,0 0 0,1 0 0,-1 0 0,1-1 0,-1 1 0,1 0 0,0 0 0,0 0 0,0-1 0,0 1 0,0 0 0,0-1 0,0 1 0,0-1 0,1 1 0,1 0 0,-1-1 0,-1 0 0,1-1 0,0 1 0,-1-1 0,1 0 0,0 1 0,-1-1 0,1 0 0,0 0 0,0 0 0,-1 0 0,1 0 0,0-1 0,-1 1 0,1 0 0,0-1 0,-1 0 0,1 1 0,0-1 0,2-1 0,4-2 0,0-1 0,0 0 0,-1 0 0,0-1 0,0 1 0,0-2 0,9-9 0,2-7 0,17-24 0,-30 38 0,1-1 0,-2 0 0,7-16 0,-1 2 0,-13 30 0,-7 17 0,-9 32 0,17-47 0,0 0 0,0-1 0,1 1 0,0 0 0,1 0 0,0 0 0,0 0 0,0 0 0,3 9 0,-3-14 0,1 0 0,0 0 0,0 0 0,0-1 0,0 1 0,3 5 0,-3-7 0,0 0 0,0 0 0,-1 0 0,1 0 0,0-1 0,0 1 0,0 0 0,0 0 0,1-1 0,-1 1 0,0-1 0,0 1 0,0-1 0,0 0 0,1 1 0,-1-1 0,0 0 0,0 0 0,1 0 0,-1 0 0,1 0 0,7 0 0,-1-1 0,0-1 0,0 1 0,0-1 0,0 0 0,-1-1 0,1 0 0,-1 0 0,1-1 0,8-6 0,6-4 0,37-33 0,36-42 0,-78 71 0,-2 0 0,0-1 0,16-28 0,72-132 0,-85 151 0,-13 21 0,0 0 0,0-1 0,-1 1 0,0-1 0,-1 0 0,0 0 0,3-9 0,-2-3 0,-16 36 0,-5 13 0,1 2 0,1 0 0,2 1 0,1 1 0,-13 54 0,15-37 0,-8 47 0,17-84 0,0 0 0,0 0 0,2 0 0,0 0 0,3 18 0,-4-30 0,0 1 0,0-1 0,1 0 0,-1 1 0,0-1 0,1 0 0,-1 1 0,1-1 0,0 0 0,-1 0 0,1 0 0,0 1 0,0-1 0,-1 0 0,1 0 0,0 0 0,0 0 0,0 0 0,0-1 0,0 1 0,1 0 0,-1 0 0,0-1 0,0 1 0,0-1 0,1 1 0,-1-1 0,0 1 0,3-1 0,-1 0 0,1 0 0,0 0 0,-1-1 0,1 1 0,-1-1 0,1 0 0,-1 0 0,1-1 0,-1 1 0,5-3 0,6-5 0,0 0 0,0-1 0,-1-1 0,-1 0 0,1 0 0,-2-2 0,0 1 0,0-1 0,15-27 0,-26 40 0,0 1 0,0-1 0,0 0 0,0 0 0,0 0 0,0 0 0,0 0 0,0 0 0,0 0 0,0 0 0,0 0 0,0 0 0,0 0 0,0 0 0,0 0 0,0 0 0,0 0 0,0 0 0,0 1 0,0-1 0,0 0 0,0 0 0,0 0 0,0 0 0,0 0 0,0 0 0,0 0 0,0 0 0,0 0 0,0 0 0,0 0 0,0 0 0,1 0 0,-1 0 0,0 0 0,0 0 0,0 0 0,0 0 0,0 0 0,0 0 0,0 0 0,0 0 0,0 0 0,0 0 0,0 0 0,0 0 0,0 0 0,0 0 0,0 0 0,0 0 0,0 0 0,1 0 0,-1 0 0,0 0 0,0 0 0,-1 11 0,-2 15 0,-17 85 0,19-110 0,1 0 0,0 0 0,0 0 0,0 0 0,0 0 0,0 0 0,0 0 0,0-1 0,0 1 0,0 0 0,0 0 0,1 0 0,0 2 0,-1-3 0,0 0 0,0 1 0,0-1 0,1 0 0,-1 0 0,0 1 0,0-1 0,1 0 0,-1 0 0,0 0 0,1 0 0,-1 1 0,0-1 0,1 0 0,-1 0 0,0 0 0,1 0 0,-1 0 0,0 0 0,1 0 0,-1 0 0,0 0 0,1 0 0,-1 0 0,1 0 0,2-1 0,1 0 0,-1 0 0,0 0 0,0-1 0,6-3 0,-5 3 0,67-44 0,-43 26 0,-27 19 0,1 0 0,-1 0 0,1 0 0,0 0 0,-1 0 0,1 0 0,0 0 0,0 1 0,0-1 0,3 0 0,-5 1 0,0 0 0,1 0 0,-1 0 0,0 1 0,0-1 0,1 0 0,-1 0 0,0 0 0,1 0 0,-1 0 0,0 0 0,0 0 0,1 1 0,-1-1 0,0 0 0,0 0 0,0 0 0,1 0 0,-1 1 0,0-1 0,0 0 0,0 0 0,1 1 0,-1-1 0,0 1 0,0 12 0,-3 0 0,0 1 0,-2-1 0,0 0 0,0-1 0,-1 1 0,-8 11 0,-49 68 0,48-71 0,-1-2 0,-1 1 0,-1-2 0,-1 0 0,0-2 0,-31 21 0,47-35 0,0-1 0,0 0 0,-1 0 0,1 0 0,0 0 0,0-1 0,-1 1 0,1-1 0,0 0 0,0 0 0,-1 0 0,1-1 0,0 1 0,-1-1 0,1 1 0,0-1 0,0 0 0,0 0 0,0-1 0,0 1 0,0-1 0,-4-2 0,5 3 0,-1-1 0,1 1 0,0 0 0,0-1 0,1 1 0,-1-1 0,0 0 0,0 0 0,1 0 0,-1 0 0,1 0 0,0 0 0,-1 0 0,1 0 0,0-1 0,0 1 0,0 0 0,1-1 0,-1 1 0,1 0 0,-1-1 0,1 1 0,0-1 0,0 1 0,0-1 0,0 1 0,0-1 0,0 1 0,1-1 0,0-2 0,2 2 0,-1-1 0,1 1 0,-1 0 0,1 0 0,0 0 0,1 0 0,-1 1 0,0-1 0,1 1 0,-1 0 0,7-3 0,-8 4 0,11-5 0,0 1 0,0 0 0,1 1 0,0 0 0,0 1 0,17-1 0,-11 1 0,0-1 0,24-7 0,46-13 0,-34 10 0,-47 12 0,0 0 0,-1-1 0,0 0 0,0 0 0,0-1 0,15-9 0,-23 13 25,1 0-1,-1-1 1,1 1-1,-1 0 1,0 0 0,1-1-1,-1 1 1,1 0 0,-1-1-1,0 1 1,1-1-1,-1 1 1,0 0 0,0-1-1,1 1 1,-1-1-1,0 1 1,0-1 0,0 1-1,1-1 1,-1 1 0,0 0-1,0-1 1,0 1-1,0-1 1,0 1 0,0-1-1,0 1 1,0-1-1,0 1 1,0-1 0,0 1-1,-1-1 1,1 1 0,0-1-1,0 1 1,0-1-1,-1 1 1,1-1 0,0 1-1,-1-2-482,0 1-1,0 0 0,-1 1 0,1-1 0,0 0 1,0 0-1,0 0 0,-1 1 0,1-1 1,-2 0-1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46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9744,'0'0'5470,"8"4"-4764,7 3-368,0-2 0,0 1 1,0-2-1,1 0 1,18 2-1,-7-3 120,0 0 118,1 0 0,-1-2 0,29-3 1,-48 2-431,-3 0 27,0-1-1,0 1 1,0-1-1,1 0 0,-1 0 1,0-1-1,0 1 1,0-1-1,8-5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46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13560,'0'0'4207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49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5224,'0'0'19482,"9"-5"-19054,30-18-21,-22 8-307,-17 15-46,0-1-1,0 1 0,1-1 0,-1 1 0,0 0 0,0-1 0,0 1 1,0-1-1,1 1 0,-1-1 0,0 1 0,0-1 0,0 1 0,0-1 1,0 1-1,0-1 0,0 1 0,0-1 0,-1 1 0,1-1 0,0 0 0,-1 0-104,0 0 0,1 1 0,-1-1 0,0 0 0,0 1 0,0-1-1,0 0 1,0 1 0,1-1 0,-1 1 0,0 0 0,0-1 0,0 1 0,-1 0-1,1-1 1,0 1 0,0 0 0,0 0 0,0 0 0,-2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47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12256,'0'0'1672,"68"-10"-2080,-31 12 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50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275 543 5920,'0'0'5306,"-5"-9"-4580,-19-24-12,21 31-625,1 0-1,0 1 1,-1-1 0,1 0-1,-1 1 1,0 0-1,1 0 1,-1 0 0,0 0-1,0 0 1,0 0-1,0 1 1,0-1-1,0 1 1,0 0 0,1 0-1,-1 0 1,0 0-1,0 1 1,-3 0 0,0 0 57,-4 0 88,1 1 1,-1 0 0,1 0-1,0 1 1,0 1-1,-13 5 1,6 0 329,-1 1 0,-19 15 0,34-23-478,-1 0-1,1 0 0,-1 0 0,1 0 0,0 0 0,0 0 0,0 1 0,1-1 0,-1 1 0,0 0 0,1-1 0,0 1 0,-1 0 0,1 0 0,0 0 0,1 0 1,-1 0-1,0 0 0,1 0 0,0 0 0,0 0 0,0 0 0,0 6 0,1-6-19,0 0 0,0 0 0,0 0-1,1 0 1,-1 0 0,1 0 0,-1-1 0,1 1 0,0-1 0,0 1 0,0-1 0,0 0-1,0 0 1,1 0 0,-1 0 0,1 0 0,-1 0 0,1-1 0,0 1 0,0-1-1,0 1 1,0-1 0,5 1 0,-1 0 11,0-1 0,1 0 0,-1 0 0,1-1 0,-1 1 0,1-2 0,-1 1 0,1-1 0,-1 0 0,1-1 0,-1 1 0,0-2 0,0 1 0,0-1 0,0 0 1,10-6-1,-6 3 16,-2-1 1,1 0 0,-1-1 0,0 0 0,0 0 0,-1-1-1,0 0 1,-1 0 0,12-20 0,-7 7 51,-1-1 0,-1-1 0,-2 0 0,0 0 0,-2 0-1,5-31 1,-2-13 253,-1-72-1,-8 123-289,0 0 0,-1 1 0,-1-1 0,0 1 0,-2-1 0,-4-15 0,8 31-98,0 0 0,0 0 0,-1 0 1,1 0-1,0 0 0,-1 0 0,1 0 0,0 0 0,-1 1 0,1-1 0,-1 0 0,1 0 1,-1 1-1,0-1 0,1 0 0,-1 1 0,0-1 0,1 0 0,-1 1 0,0-1 0,0 1 0,1-1 1,-1 1-1,0-1 0,0 1 0,0 0 0,0 0 0,0-1 0,0 1 0,1 0 0,-1 0 0,0 0 1,0 0-1,0 0 0,0 0 0,0 0 0,0 0 0,0 0 0,0 0 0,0 1 0,0-1 0,1 0 1,-1 1-1,0-1 0,0 1 0,0-1 0,-1 2 0,-2 0 11,0 2 0,0-1 1,0 0-1,0 1 0,1 0 0,0 0 1,-5 5-1,-2 8 6,1 0 1,1 1-1,0 0 0,2 0 1,-1 0-1,2 1 0,1 0 1,-3 25-1,3-5 19,2 1 0,2 0-1,4 40 1,-2-58-9,1 0-1,1-1 1,1 1 0,15 38-1,-17-51-13,1 0 0,1 0 0,0-1 0,0 1 0,1-1 0,0 0 0,0 0 0,1-1 0,-1 0-1,2 0 1,-1-1 0,1 0 0,11 7 0,-8-7 22,0 0 0,13 4 1,-20-8-29,0-1 0,0 1 0,1-1 0,-1-1 0,0 1 0,1-1 1,-1 1-1,0-1 0,1-1 0,7 0 0,2-3 36,1-1 1,-1 0-1,24-13 0,39-27 131,-45 24-51,-1-1 0,-1-1-1,44-44 1,-72 65-109,-1 0-1,1 0 1,0 0 0,-1 0-1,0 0 1,1 0 0,-1 0-1,0 0 1,0-1-1,1-2 1,-2 4-17,0 1 0,-1 0 0,1 0 0,0-1 0,0 1 1,0 0-1,-1 0 0,1-1 0,0 1 0,0 0 0,-1 0 0,1 0 0,0 0 0,-1-1 0,1 1 0,0 0 0,0 0 0,-1 0 1,1 0-1,0 0 0,-1 0 0,1 0 0,0 0 0,-1 0 0,1 0 0,0 0 0,-1 0 0,1 0 0,0 0 0,-1 0 0,1 0 0,0 0 1,0 0-1,-1 0 0,-12 3 49,-4 5-7,1 2-1,1 0 1,0 1-1,0 0 1,1 1-1,1 1 1,-21 23-1,31-33-27,1 1 0,-1-1 0,0 1 0,1 0 0,0-1 0,0 1 0,0 0 0,0 0 0,1 0 0,0 1 0,-1-1 0,1 0 0,1 0 0,-1 1 0,1-1 0,0 1 0,0-1 0,0 0-1,0 1 1,1-1 0,-1 0 0,1 1 0,1-1 0,-1 0 0,0 0 0,1 0 0,0 0 0,0 0 0,0 0 0,1 0 0,-1-1 0,6 6 0,-6-7-14,0 0 0,0 0 0,1-1 0,-1 1 0,1-1 1,-1 1-1,1-1 0,-1 0 0,1 0 0,0 0 0,0 0 0,-1-1 0,1 1 0,0-1 0,0 0 0,0 0 1,0 0-1,0 0 0,-1 0 0,4-1 0,4-1 3,1 0 0,-1-1 0,0 0 0,11-5 0,-12 4-1,0-1 0,0 0-1,0 0 1,-1-1 0,1 0 0,-2-1 0,1 0 0,-1 0 0,11-13 0,-14 15 13,0-1 0,0 0 0,-1 0 0,1 0 0,-1 0 0,0 0 0,-1-1 1,0 1-1,0-1 0,0 0 0,-1 0 0,0 0 0,0 0 0,-1 1 0,0-11 0,-1 12 12,0-1 0,0 0 0,-1 0-1,0 1 1,0-1 0,0 1 0,-1 0-1,0 0 1,0 0 0,0 0-1,-7-9 1,9 13-24,-1-1 0,1 1 0,-1-1 0,1 1-1,-1 0 1,1-1 0,-1 1 0,0 0 0,1 0 0,-1 0 0,0 0-1,0 1 1,0-1 0,0 0 0,0 1 0,0-1 0,0 1 0,0 0-1,0-1 1,0 1 0,0 0 0,0 0 0,0 1 0,0-1 0,0 0-1,0 1 1,0-1 0,0 1 0,1-1 0,-1 1 0,0 0-1,0 0 1,0 0 0,1 0 0,-1 0 0,-2 3 0,3-4-8,0 1 0,0 0 0,1 0 0,-1 0 1,0 0-1,0 1 0,1-1 0,-1 0 0,1 0 1,-1 0-1,1 0 0,-1 1 0,1-1 0,0 0 1,0 0-1,0 1 0,-1-1 0,1 0 1,0 1-1,1-1 0,-1 0 0,0 0 0,0 1 1,0-1-1,1 0 0,-1 0 0,1 1 0,-1-1 1,1 0-1,-1 0 0,1 0 0,1 2 0,0 1-6,1-1-1,-1 1 0,1-1 1,0 0-1,0 0 0,0 0 1,1 0-1,6 5 0,-2-4-6,1 0-1,0-1 1,0 0-1,0 0 1,0-1-1,18 3 1,-13-4-2,1 0 0,-1-1 0,0 0 0,16-3 0,-15 0 20,0-2 0,0 1 0,0-2 0,-1 0 0,1-1 0,-1 0 0,-1-1 0,0 0 0,0-2 0,-1 1 0,0-1 0,15-17 0,-22 22 13,-1-1 0,1 0 1,-1 0-1,-1 0 1,1 0-1,3-9 1,-6 12-6,0-1 1,1 1-1,-1-1 1,0 1 0,-1-1-1,1 0 1,0 1-1,-1-1 1,0 0 0,0 0-1,0 1 1,-1-1-1,0-5 1,0 8-14,1-1 0,-1 1 0,1 0-1,-1-1 1,0 1 0,0 0 0,0 0 0,1 0 0,-1 0 0,0 0 0,0 0-1,0 0 1,-1 0 0,1 0 0,0 1 0,0-1 0,0 0 0,-1 1-1,1-1 1,0 0 0,0 1 0,-1 0 0,1-1 0,-1 1 0,1 0 0,0 0-1,-1 0 1,1 0 0,-1 0 0,1 0 0,0 0 0,-1 0 0,1 0-1,0 1 1,-1-1 0,1 1 0,0-1 0,-1 1 0,1-1 0,0 1 0,0 0-1,-1 0 1,1-1 0,-1 3 0,-6 4-2,1 0 0,0 1 0,0 1 0,1-1 0,0 1 0,1 0 0,0 0 0,-6 13 0,9-16 0,0 0 0,0 1 0,1-1 0,0 0 0,0 1 0,0-1 0,1 0 0,0 1 0,0-1 0,1 1 0,0-1 0,0 1 0,0-1 0,4 11 0,-1-7 0,0-1 0,1 0 0,0 0 0,0 0 0,1-1 0,0 0 0,0 0 0,1 0 0,10 8 0,-12-11 0,0-1 0,1 0 0,0 0 0,0 0 0,0-1 0,0 0 0,1 0 0,-1-1 0,1 0 0,-1 0 0,1 0 0,0-1 0,0 0 0,10 0 0,-10-1 0,0-1 0,-1 0 0,1 0 0,-1-1 0,0 0 0,1 0 0,-1-1 0,0 1 0,0-1 0,-1-1 0,1 1 0,-1-1 0,1 0 0,6-7 0,7-7 0,-1-1 0,20-27 0,-33 39 0,7-10 0,-1 0 0,-1-1 0,0 0 0,7-22 0,7-12 0,-17 33 0,-6 16 0,0 0 0,0-1 0,0 1 0,1 0 0,-1 0 0,3-4 0,-3 8 0,-1 0 0,1-1 0,-1 1 0,1 0 0,-1 0 0,1-1 0,-1 1 0,0 0 0,1 0 0,-1 0 0,0 0 0,0 0 0,1 0 0,-1-1 0,0 1 0,0 2 0,3 23 0,-1 8 0,-2 1 0,-2 0 0,-1-1 0,-8 36 0,9-61 0,0 1 0,-1-1 0,0 0 0,-1 0 0,0 0 0,0-1 0,-1 1 0,0-1 0,0 0 0,-1 0 0,-7 7 0,12-14 0,1-1 0,-1 0 0,0 1 0,0-1 0,1 0 0,-1 0 0,0 0 0,0 0 0,1 0 0,-1 0 0,0 0 0,0 0 0,0 0 0,1 0 0,-1 0 0,0 0 0,0 0 0,0-1 0,1 1 0,-1 0 0,0 0 0,1-1 0,-1 1 0,0-1 0,1 1 0,-1-1 0,0 0 0,-18-14 0,-18-36 0,37 50 0,-1 0 0,1 0 0,-1 0 0,1 0 0,-1 0 0,1 0 0,0 0 0,-1-1 0,1 1 0,0 0 0,0 0 0,0 0 0,0 0 0,0 0 0,0-1 0,0 1 0,0 0 0,1 0 0,0-2 0,-1 2 0,0 0 0,0 0 0,1 0 0,-1 1 0,0-1 0,1 0 0,-1 0 0,0 1 0,1-1 0,-1 0 0,1 1 0,0-1 0,-1 0 0,1 1 0,-1-1 0,1 1 0,0-1 0,-1 1 0,1-1 0,0 1 0,0-1 0,-1 1 0,1 0 0,0 0 0,0-1 0,1 1 0,9 1 0,-1 0 0,0 1 0,1 0 0,-1 1 0,0 0 0,19 9 0,-20-8 0,0-1 0,-1 1 0,2-1 0,-1-1 0,0 0 0,0 0 0,1-1 0,-1 0 0,11 0 0,-7-2 0,-1-1 0,0 0 0,0-1 0,0 0 0,0-1 0,13-6 0,-17 7 0,-1-1 0,0-1 0,0 1 0,0-1 0,0 0 0,-1-1 0,0 0 0,0 0 0,0 0 0,4-7 0,5-8 0,61-80 0,-68 94 0,0-1 0,0 1 0,1 0 0,13-7 0,-22 14 0,0 0 0,0 0 0,1 0 0,-1 0 0,0 0 0,0 0 0,1 0 0,-1 0 0,0 0 0,0 0 0,1 0 0,-1 0 0,0 0 0,0 0 0,0 1 0,1-1 0,-1 0 0,0 0 0,0 0 0,1 0 0,-1 0 0,0 0 0,0 1 0,0-1 0,1 0 0,-1 0 0,0 0 0,0 0 0,0 1 0,0-1 0,0 0 0,1 0 0,-1 1 0,0-1 0,0 0 0,0 0 0,0 1 0,0-1 0,0 0 0,0 0 0,0 0 0,0 1 0,0-1 0,0 0 0,0 1 0,2 13 0,-3 4 0,0 1 0,-1-1 0,-1 0 0,-1 0 0,-6 18 0,-1 12 0,-3-4 0,10-37 0,4-6 0,4-5 0,-3 3 0,35-36 0,-16 15 0,1 1 0,1 1 0,29-21 0,-48 40 0,0-1 0,-1 0 0,1 1 0,0-1 0,0 1 0,0 0 0,0 0 0,1 0 0,-1 0 0,0 0 0,0 1 0,0 0 0,5-1 0,-6 2 0,0-1 0,0 1 0,0-1 0,0 1 0,0 0 0,0-1 0,0 1 0,0 0 0,0 0 0,0 1 0,0-1 0,0 0 0,-1 1 0,1-1 0,0 1 0,-1-1 0,0 1 0,1 0 0,1 3 0,39 68 0,-33-54 0,-8-15 0,0-1 0,0 0 0,1 0 0,-1 0 0,1-1 0,0 1 0,2 3 0,5-19 0,8-10 662,-11 14-5309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51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17983,'0'0'3376,"-1"9"-2985,-5 32 0,2-19 34,1 1-1,1 0 1,1 37-1,0-15 720,1-44-1112,0-1 0,0 1 0,0-1 0,0 1 1,0-1-1,0 0 0,0 1 0,0-1 0,0 1 0,0-1 0,0 0 0,0 1 0,0-1 0,1 1 0,-1-1 0,0 0 0,0 1 0,0-1 0,1 0 1,-1 1-1,0-1 0,1 0 0,-1 1 0,0-1 0,1 0 0,-1 0 0,0 1 0,1-1 0,-1 0 0,0 0 0,1 0 0,-1 1 0,1-1 0,12-2-220,-8 1-2475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51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0 14776,'0'0'3166,"-9"13"-2250,-30 51 751,-39 83 1,49-76-504,-11 26 1008,34-85-1811,4-9-131,1 0 1,-1 1 0,0-1 0,1 1 0,0-1 0,0 1-1,0-1 1,0 8 0,8-19 238,-3 5-4532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7:51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65 15776,'0'0'63,"0"0"1,-1 0 0,1 0 0,0 0-1,0 0 1,-1-1 0,1 1 0,0 0-1,0 0 1,0 0 0,-1-1 0,1 1 0,0 0-1,0 0 1,0 0 0,0-1 0,0 1-1,0 0 1,-1 0 0,1-1 0,0 1 0,0 0-1,0-1 1,0 1 0,0 0 0,0 0-1,0-1 1,0 1 0,0 0 0,0 0 0,0-1-1,6-9 909,11-5-271,-8 10-524,-1 1 0,1-1-1,0 2 1,0-1 0,1 1 0,-1 1 0,1 0 0,-1 0 0,1 1 0,16-1 0,-8 2 320,1 1 0,-1 1 1,0 0-1,34 10 1,-24-4-137,20 6 578,-19-8-3772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16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0 546 6824,'0'0'10363,"8"-4"-9847,23-12-66,-12 7 237,1-1 1,33-24-1,-41 24-448,-1-1-1,0 0 1,0 0-1,-2-1 1,1-1-1,-1 1 1,-1-2-1,-1 1 0,0-1 1,0 0-1,-1 0 1,5-24-1,-4 12 33,-1-2 0,-1 1-1,1-29 1,-5 45-172,-1-1-1,0 1 0,-1 0 1,0-1-1,-1 1 1,0 0-1,-1 0 0,0 0 1,-1 1-1,-6-14 1,10 23-87,-1 0 0,1 1 0,-1-1 0,1 0 0,-1 0 0,0 0 0,1 1 1,-1-1-1,0 0 0,1 1 0,-1-1 0,0 0 0,0 1 0,0-1 1,0 1-1,1-1 0,-1 1 0,0 0 0,0-1 0,0 1 0,0 0 0,0 0 1,0 0-1,0-1 0,0 1 0,0 0 0,0 0 0,0 1 0,0-1 0,0 0 1,0 0-1,0 0 0,0 1 0,0-1 0,0 0 0,0 1 0,0-1 1,-1 1-1,-3 3 16,0-1 0,0 0 0,0 1 0,-8 8 0,12-11-24,-8 8 19,1 1-1,0 0 1,0 1-1,1 0 1,-7 13 0,-25 62 61,27-55-50,2 1 0,1 0 0,-5 38 0,-2 100 169,15-153-155,1 1 1,1-1 0,0 0 0,1 1 0,1-1 0,6 19 0,-8-34-27,0 1 0,0 0 0,0-1 0,0 1 0,0-1 0,1 1 0,-1-1 0,1 1 0,0-1 0,-1 0 0,1 0 0,0 0 0,1 0 0,-1 0 0,0 0 0,0-1 0,1 1 0,-1-1 0,1 1 0,-1-1 0,1 0 0,0 0 0,-1 0 0,1-1 0,0 1 0,0-1 0,0 1 0,-1-1 0,1 0 0,0 0 0,0 0 0,5-1 0,0 0 40,-1-1 0,1 0 0,-1-1 0,1 0 1,-1 0-1,0 0 0,0-1 0,0 0 0,0 0 0,9-9 0,-8 6 0,-1 0-1,0-1 1,0 1-1,-1-2 1,0 1-1,-1 0 1,1-1-1,-2 0 0,1-1 1,-1 1-1,4-15 1,-1 4 52,-4 14-43,-1 0 0,0 0 0,2-10 0,-4 15-61,0 1 0,0 0-1,0 0 1,0-1 0,0 1-1,0 0 1,0 0 0,0-1 0,0 1-1,0 0 1,0 0 0,1-1-1,-1 1 1,0 0 0,0 0-1,0 0 1,0-1 0,0 1-1,1 0 1,-1 0 0,0 0-1,0 0 1,0-1 0,1 1-1,-1 0 1,0 0 0,0 0-1,1 0 1,-1 0 0,0 0-1,0 0 1,0 0 0,1 0-1,-1-1 1,12 5 135,14 16-116,-17-13 2,-7-5-28,15 11 13,2 0 0,21 11 0,-32-20-9,-1-1 0,1 0 0,-1 0 0,1-1 0,0 0 0,0-1-1,0 1 1,0-1 0,13-1 0,-11 0 15,0-1 0,0 0 1,0-1-1,0 0 0,0-1 0,-1 0 0,1 0 0,10-6 0,-14 6 3,0 0 0,0-1 1,-1 0-1,1-1 0,-1 1 0,0-1 1,0 0-1,0 0 0,-1 0 0,0-1 1,0 0-1,6-10 0,-9 13-13,0 1 0,0-1 0,-1 0 0,1 0 0,0 0-1,-1 0 1,0 0 0,0 0 0,0 0 0,0 0 0,0 0 0,-1 0 0,0-3 0,0 1 8,0 0-1,-1 0 1,0 0 0,0 0 0,0 0 0,-5-6-1,6 10-13,0 0-1,0-1 1,0 1-1,0 0 1,0 0-1,-1 0 0,1 0 1,0 0-1,-1 1 1,1-1-1,-1 0 1,1 1-1,-1-1 0,1 1 1,-1-1-1,1 1 1,-1 0-1,1-1 1,-1 1-1,0 0 0,1 0 1,-1 0-1,1 0 1,-1 1-1,1-1 1,-3 1-1,0 0 7,0 0 1,0 0-1,1 1 0,-1-1 0,0 1 1,0 0-1,1 0 0,-1 0 0,-2 3 1,0 0-6,2 0 0,-1 1 0,1-1 0,-1 1 0,2 0 1,-1 0-1,1 0 0,0 1 0,0-1 0,0 1 0,1 0 0,0-1 1,0 1-1,1 0 0,-1 11 0,1-11-7,1 0-1,0 0 1,1 0 0,-1-1-1,1 1 1,0 0 0,1-1 0,0 1-1,0-1 1,0 1 0,0-1-1,1 0 1,1 0 0,-1 0 0,1-1-1,6 10 1,-5-11 10,-1 1 0,1-1 0,0 0 0,0 0 1,0 0-1,0-1 0,1 0 0,-1 0 0,1 0 0,0-1 0,0 1 0,0-2 0,0 1 1,0-1-1,8 1 0,-3-1-2,1-1 1,0-1 0,0 0-1,-1 0 1,1-1-1,0-1 1,12-4 0,-4 0 56,-1-2 1,0 0 0,0-1 0,-1-1 0,0-1-1,-1 0 1,0-1 0,18-19 0,-25 22-1,-1-1 0,11-17 0,-13 18-18,1 0 1,0 0-1,10-9 0,-16 18-39,0 0 0,0-1 0,0 1 1,0 1-1,1-1 0,-1 0 0,0 0 0,0 1 1,0-1-1,1 1 0,2 0 0,25 0 26,-26 1-34,0 0 0,0 1 0,0-1 0,0 1 0,-1 0 1,1 0-1,0 0 0,-1 0 0,7 6 0,2 1 0,-18-12 0,0 0 0,0 0 0,0 1 0,0 0 0,-1 0 0,1 0 0,-1 1 0,0 0 0,1 0 0,-1 1 0,0-1 0,0 2 0,1-1 0,-1 1 0,0 0 0,1 0 0,-1 1 0,1 0 0,-1 0 0,1 0 0,0 1 0,0 0 0,-7 4 0,7-1 0,-1 1 0,1 0 0,1 0 0,-1 0 0,1 0 0,0 1 0,1 0 0,0 0 0,0 0 0,1 1 0,-1-1 0,2 1 0,-2 9 0,3-14 0,0 1 0,1-1 0,-1 0 0,1 1 0,0-1 0,0 0 0,1 1 0,-1-1 0,1 0 0,0 1 0,0-1 0,1 0 0,-1 0 0,1 0 0,0 0 0,0 0 0,0 0 0,0-1 0,1 1 0,3 3 0,-3-3 0,1 0 0,0-1 0,0 1 0,0-1 0,1 0 0,-1 0 0,1-1 0,-1 1 0,1-1 0,0 0 0,0 0 0,0 0 0,0-1 0,1 0 0,-1 0 0,7 0 0,10 0 0,-1-2 0,0 0 0,0-1 0,0-1 0,0-1 0,0-1 0,-1-1 0,1-1 0,-2 0 0,1-2 0,-1 0 0,19-13 0,38-32 0,-64 45 0,-1-1 0,-1 0 0,0-1 0,11-15 0,-19 23 0,0-1 0,0 0 0,0 1 0,-1-1 0,1 0 0,-1 0 0,0 0 0,0 0 0,0 0 0,-1 0 0,1 0 0,-1 0 0,0 0 0,0 0 0,0 0 0,-2-7 0,2 11 0,-1-1 0,1 0 0,0 0 0,-1 0 0,1 1 0,-1-1 0,1 0 0,-1 0 0,0 1 0,1-1 0,-1 0 0,0 1 0,1-1 0,-1 1 0,0-1 0,0 1 0,0-1 0,1 1 0,-1 0 0,0-1 0,0 1 0,-1 0 0,0-1 0,0 1 0,1 0 0,-1 1 0,0-1 0,0 0 0,0 0 0,1 1 0,-1-1 0,0 1 0,-2 1 0,-3 1 0,1 1 0,-1-1 0,1 2 0,-8 6 0,1 2 0,0 1 0,1 0 0,0 1 0,1 0 0,1 1 0,1 0 0,-11 24 0,18-34 0,0 0 0,0 0 0,1 1 0,-1-1 0,1 0 0,1 1 0,-1-1 0,1 0 0,1 8 0,-1-12 0,0 0 0,0-1 0,0 1 0,1 0 0,-1 0 0,1-1 0,-1 1 0,1-1 0,-1 1 0,1 0 0,0-1 0,0 1 0,0-1 0,0 0 0,0 1 0,0-1 0,0 0 0,0 1 0,0-1 0,1 0 0,-1 0 0,0 0 0,1 0 0,-1 0 0,1 0 0,-1-1 0,1 1 0,0-1 0,-1 1 0,1-1 0,0 1 0,-1-1 0,1 0 0,0 1 0,-1-1 0,1 0 0,0 0 0,2-1 0,0 0 0,1 0 0,-1 0 0,0-1 0,0 0 0,0 0 0,0 0 0,0 0 0,0 0 0,0-1 0,-1 0 0,7-5 0,-2 0 0,0-1 0,0 0 0,8-12 0,-8 8 0,0 0 0,0-1 0,-1-1 0,-1 1 0,4-17 0,-9 28 0,0-1 0,-1 0 0,1 0 0,-1 0 0,0-4 0,0 4 0,1 24 0,1 0 0,0 1 0,2-1 0,0-1 0,2 1 0,7 20 0,-12-37 0,0-1 0,0 0 0,0 0 0,0 0 0,0 0 0,0 0 0,1-1 0,-1 1 0,1 0 0,-1-1 0,1 1 0,0-1 0,-1 1 0,1-1 0,0 0 0,0 1 0,0-1 0,4 1 0,-3-1 0,-1-1 0,1 0 0,-1 1 0,1-1 0,0 0 0,-1-1 0,1 1 0,-1 0 0,1-1 0,0 1 0,-1-1 0,0 0 0,6-2 0,2-3 0,0 0 0,-1 0 0,0-1 0,0 0 0,0-1 0,8-8 0,-8 6 0,0 0 0,0 0 0,-1-1 0,-1 0 0,0-1 0,0 1 0,-1-1 0,0 0 0,-1-1 0,-1 0 0,5-21 0,-12 47 0,-10 56 0,11-58 0,1 1 0,0-1 0,1 1 0,2 22 0,-2-30 0,1 0 0,0 0 0,0 0 0,1 0 0,2 7 0,-3-10 0,-1 0 0,1-1 0,-1 1 0,0 0 0,1-1 0,0 1 0,-1-1 0,1 1 0,-1 0 0,1-1 0,0 1 0,-1-1 0,1 0 0,0 1 0,-1-1 0,1 1 0,0-1 0,0 0 0,-1 0 0,1 1 0,0-1 0,0 0 0,0 0 0,-1 0 0,1 0 0,0 0 0,0 0 0,0 0 0,0 0 0,-1 0 0,1-1 0,0 1 0,0 0 0,-1 0 0,1-1 0,0 1 0,1-1 0,7-4 0,0-1 0,0 0 0,-1-1 0,0 1 0,0-1 0,-1-1 0,12-13 0,39-65 0,-56 83 0,2-6 0,-1 3 0,1 14 0,4 27 0,-8-28 0,1-1 0,1 0 0,-1 0 0,1 0 0,0 0 0,4 8 0,-2-7 0,0 1 0,0-1 0,1 0 0,0 0 0,9 8 0,-13-13 0,1 0 0,0-1 0,0 1 0,0-1 0,0 0 0,1 0 0,-1 0 0,0 0 0,0 0 0,1 0 0,-1 0 0,1-1 0,-1 1 0,1-1 0,-1 0 0,0 0 0,1 0 0,-1 0 0,1 0 0,-1 0 0,1-1 0,-1 1 0,4-2 0,1 0 0,0-1 0,-1 0 0,1-1 0,-1 0 0,0 0 0,1 0 0,-2-1 0,1 0 0,-1 0 0,1 0 0,-1-1 0,-1 1 0,1-1 0,6-13 0,3-7 0,-1 0 0,14-41 0,-19 43 0,-5 16 0,-3 7 0,0-1 0,0 1 0,0 0 0,1-1 0,-1 1 0,0 0 0,1 0 0,-1 0 0,1-1 0,-1 1 0,1 0 0,0 0 0,0 0 0,-1 0 0,1 0 0,0 0 0,0 0 0,1-1 0,-1 3 0,0-1 0,0 1 0,-1 0 0,1 0 0,0-1 0,-1 1 0,1 0 0,-1 0 0,1 0 0,-1 0 0,1 0 0,-1-1 0,0 1 0,1 0 0,-1 0 0,0 0 0,0 0 0,0 0 0,0 0 0,0 2 0,1 0 0,8 83 0,-5-34 0,-3-44 0,-1 1 0,0-1 0,0 0 0,-1 0 0,-2 13 0,2-17 0,0 1 0,-1 0 0,0-1 0,0 1 0,0-1 0,0 1 0,0-1 0,-1 0 0,0 0 0,-6 6 0,9-9 0,-1-1 0,1 0 0,-1 1 0,1-1 0,-1 0 0,1 1 0,-1-1 0,1 0 0,-1 0 0,0 0 0,1 1 0,-1-1 0,1 0 0,-1 0 0,0 0 0,1 0 0,-1 0 0,0 0 0,1 0 0,-1 0 0,0-1 0,1 1 0,-1 0 0,1 0 0,-1 0 0,1-1 0,-1 1 0,0 0 0,1-1 0,-1 1 0,1 0 0,-1-1 0,1 1 0,-1-1 0,1 1 0,0-1 0,-1 1 0,1-1 0,0 1 0,-1-1 0,1 1 0,-1-2 0,-12-23 0,5 7 0,8 18 0,0-1 0,0 1 0,0 0 0,0 0 0,0-1 0,0 1 0,0 0 0,0 0 0,0-1 0,0 1 0,0 0 0,0 0 0,0-1 0,0 1 0,0 0 0,0 0 0,0-1 0,0 1 0,0 0 0,0 0 0,0-1 0,0 1 0,1 0 0,-1 0 0,0 0 0,0-1 0,0 1 0,0 0 0,1 0 0,-1 0 0,0-1 0,0 1 0,0 0 0,1 0 0,-1 0 0,0 0 0,0 0 0,1 0 0,-1-1 0,0 1 0,0 0 0,1 0 0,-1 0 0,0 0 0,0 0 0,1 0 0,-1 0 0,0 0 0,0 0 0,1 0 0,-1 0 0,0 0 0,16 5 0,15 10 0,-17-8 0,-1-1 0,1 0 0,29 7 0,-27-9 0,-1-1 0,-1 0 0,26 1 0,-35-4 0,0 0 0,0-1 0,0 1 0,0-1 0,0 0 0,0 0 0,0-1 0,0 0 0,0 0 0,0 0 0,7-4 0,-3-1 0,0 0 0,1 0 0,-2 0 0,1-1 0,-1-1 0,11-14 0,-16 19 0,0 0 0,-1 0 0,1 0 0,-1 0 0,0-1 0,0 1 0,-1 0 0,1-1 0,-1 1 0,0-1 0,0 0 0,-1 1 0,1-1 0,-1 0 0,0 1 0,0-1 0,0 0 0,-3-8 0,3 12 0,0-1 0,-1 1 0,1 0 0,-1-1 0,1 1 0,-1 0 0,0-1 0,1 1 0,-1 0 0,0 0 0,0-1 0,0 1 0,0 0 0,0 0 0,0 0 0,0 0 0,-1 1 0,1-1 0,0 0 0,0 0 0,-1 1 0,0-1 0,0 0 0,0 1 0,-1 0 0,1 0 0,0 0 0,0 0 0,0 0 0,0 0 0,0 0 0,0 1 0,0-1 0,-1 1 0,1 0 0,-2 1 0,-3 1 0,1 0 0,0 1 0,0 0 0,0 0 0,1 1 0,-1-1 0,1 1 0,-4 6 0,5-6 0,0 1 0,1-1 0,0 1 0,0 0 0,0 0 0,1 0 0,0 0 0,0 1 0,0-1 0,1 0 0,0 1 0,0 0 0,1-1 0,0 1 0,0-1 0,0 1 0,1-1 0,0 1 0,0-1 0,1 1 0,0-1 0,0 0 0,0 0 0,1 0 0,0 0 0,0 0 0,0 0 0,1-1 0,0 0 0,0 1 0,0-2 0,1 1 0,-1 0 0,7 3 0,-2-1 0,1-1 0,0-1 0,1 0 0,-1 0 0,1-1 0,13 3 0,2-1 0,41 5 0,-54-10 0,1-1 0,0-1 0,0 0 0,-1-1 0,25-6 0,-18 3 0,31-2 0,-29 4 428,22-4-1,-3-3-5242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19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0 396 7328,'0'0'10617,"7"-10"-9972,8-11-20,21-39-1,41-80 1427,-64 120-1696,1 0 0,1 1-1,0 1 1,29-26-1,-33 32-58,-5 7-142,-1 0 0,1 0 0,7-5 0,-12 9-102,0 1 0,1-1 0,-1 0 0,0 1 0,0-1 0,1 0 0,-1 1 0,1 0 0,-1-1 0,0 1 0,1 0 0,-1 0 0,1 0 0,-1 0 0,0 0 0,1 0 0,-1 0 0,1 0 0,-1 1 0,1-1 0,-1 0 0,2 2 0,-2-2-7,0 1-1,0 0 1,0 0-1,0-1 1,0 1-1,-1 0 1,1 0-1,0 0 1,0 0-1,-1 0 1,1 0-1,-1 0 1,1 1-1,-1-1 1,1 0-1,-1 0 1,0 0-1,1 2 1,1 23 312,-1-24-325,-1 19 238,-1 0 0,-1 0 0,0 0 1,-2 0-1,0 0 0,-2 0 0,0-1 1,-10 23-1,14-36 130,6-8-85,8-12-93,29-37 37,-19 22-105,1 1 0,1 1 0,51-43 0,-65 61-90,-7 5-30,0 1 1,0-1-1,0 1 0,0 0 0,0 0 0,0 0 0,1 0 1,3 0-1,-7 1-28,1 1 0,-1 0 1,1 0-1,-1 0 0,1 0 1,-1 0-1,1 0 0,-1 0 0,1 0 1,-1 0-1,0 1 0,1-1 1,-1 0-1,1 0 0,-1 0 1,1 0-1,-1 1 0,1-1 1,-1 0-1,0 0 0,1 1 1,-1-1-1,0 0 0,1 1 0,-1-1 1,1 1-1,5 15 99,-2 18 6,-8 47 72,1-59-48,2 0 0,0 0 0,4 30 0,-3-51-134,0 1 0,0-1 1,0 0-1,1 1 0,-1-1 0,1 0 0,-1 1 1,1-1-1,-1 0 0,1 1 0,-1-1 0,1 0 1,0 0-1,0 0 0,0 0 0,0 1 0,0-1 0,0-1 1,0 1-1,0 0 0,0 0 0,0 0 0,0 0 1,1-1-1,1 2 0,0-2-1,-1 1 0,1-1-1,0 0 1,0 0 0,0 0 0,0 0-1,0-1 1,0 1 0,0-1 0,0 0-1,4-1 1,17-7 0,-1-1 0,0-1 0,37-23 0,58-53 0,-27 15 0,-86 63 0,-5 7 0,-4 6 0,-17 26 0,14-19 0,-1-1 0,-5 14 0,7-14 0,1 1 0,0 1 0,1-1 0,0 1 0,1 0 0,0 0 0,1 0 0,1 0 0,0 0 0,0 0 0,2 21 0,0-30 0,0 0 0,0-1 0,0 1 0,0 0 0,0-1 0,0 1 0,1-1 0,-1 1 0,1-1 0,0 0 0,-1 0 0,1 0 0,0 0 0,0 0 0,1 0 0,2 2 0,-3-3 0,-1 0 0,1 0 0,0 0 0,1 0 0,-1 0 0,0 0 0,0 0 0,0-1 0,0 1 0,1-1 0,-1 0 0,0 1 0,0-1 0,1 0 0,-1 0 0,0-1 0,0 1 0,1 0 0,-1-1 0,0 1 0,4-3 0,2 0 0,0-1 0,0 0 0,-1-1 0,0 0 0,0 0 0,0-1 0,10-10 0,-14 12 0,0 1 0,-1 0 0,1-1 0,-1 0 0,0 1 0,0-1 0,-1 0 0,1 0 0,-1 0 0,0 0 0,0 0 0,0-1 0,-1 1 0,1 0 0,-1 0 0,0 0 0,0-1 0,-1-5 0,-1 3 0,0 1 0,0 0 0,0 0 0,-1 0 0,1 0 0,-2 0 0,1 0 0,-1 1 0,1-1 0,-2 1 0,1 0 0,0 1 0,-1-1 0,0 1 0,0 0 0,0 0 0,-9-5 0,11 8 0,1 0 0,0 0 0,-1 1 0,1-1 0,-1 0 0,1 1 0,-1 0 0,1 0 0,-1 0 0,1 0 0,-1 0 0,1 0 0,-1 1 0,-4 0 0,1 1 0,0 0 0,-1 1 0,1-1 0,-8 6 0,14-8 0,-1 0 0,1 1 0,-1-1 0,1 0 0,0 0 0,-1 1 0,1-1 0,0 0 0,-1 1 0,1-1 0,0 0 0,-1 1 0,1-1 0,0 0 0,0 1 0,-1-1 0,1 1 0,0-1 0,0 0 0,0 1 0,0-1 0,0 1 0,-1-1 0,1 1 0,0-1 0,0 1 0,0-1 0,0 1 0,0-1 0,0 1 0,1-1 0,-1 0 0,0 1 0,0-1 0,0 1 0,0-1 0,0 1 0,1-1 0,-1 0 0,0 1 0,0-1 0,1 1 0,-1-1 0,0 0 0,1 1 0,-1-1 0,0 0 0,1 0 0,-1 1 0,0-1 0,1 0 0,0 1 0,3 1 0,-1 1 0,1-1 0,-1 0 0,9 3 0,-2-2 0,0-1 0,0 0 0,0 0 0,0-1 0,1 0 0,19-1 0,65-11 0,-53 5 0,45-10 0,-53 9 0,-20 2 0,6 1 0,5-10 0,-12 9-4051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24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58 5920,'0'0'3056,"-8"-4"-2288,-26-11-2,31 14-584,-1 1-1,1-1 0,-1 1 0,1 0 0,-1 0 0,1 0 1,0 0-1,-1 0 0,1 1 0,-1 0 0,1 0 0,-1 0 1,1 0-1,-5 2 0,5-2-48,-11 4 451,1 0 0,0 1-1,1 0 1,-1 1 0,1 0 0,0 1 0,-17 16-1,23-18-341,0 1-1,1 0 0,0 0 0,0 0 1,1 1-1,0 0 0,0-1 0,1 1 0,0 1 1,0-1-1,1 0 0,0 1 0,1-1 0,0 1 1,0 0-1,1-1 0,0 1 0,0 0 1,1-1-1,0 1 0,0-1 0,1 1 0,6 15 1,-7-21-180,1-1 1,-1 1 0,1-1 0,-1 0-1,1 0 1,0 0 0,0 0 0,-1 0-1,2 0 1,-1-1 0,0 1 0,0-1-1,0 1 1,1-1 0,-1 0 0,1 0-1,-1 0 1,1 0 0,4 1 0,-2-1 20,1 1 0,0-2-1,0 1 1,1 0 0,-1-1 0,0 0 0,9-2 0,-9 1-26,0-1-1,0 0 0,-1 0 1,1 0-1,-1-1 0,1 0 1,-1 0-1,0 0 0,0-1 1,-1 1-1,1-1 1,-1-1-1,1 1 0,-1 0 1,-1-1-1,1 0 0,-1 0 1,1 0-1,-1 0 0,-1-1 1,1 1-1,2-9 0,-2 5 40,-1 0-1,1 0 0,-1 0 0,-1 0 0,0-1 0,0 1 0,-1-1 0,0 1 1,0 0-1,-1-1 0,-1 1 0,1 0 0,-6-15 0,6 21-53,0 0 0,0 0 0,-1 0 0,1 0 0,-1 0 0,0 1 0,0-1 0,0 0-1,0 1 1,0-1 0,0 1 0,-1 0 0,1 0 0,-1 0 0,1 0 0,-6-2 0,5 3 44,-1-1 1,0 1-1,0 0 0,0 1 0,0-1 1,0 1-1,-1-1 0,1 1 1,0 1-1,0-1 0,0 0 0,-6 2 1,3 2 218,13-1-133,15 0-43,20-7 53,-1-1-1,69-18 0,27-5 302,-131 27-446,0 1 1,1-1-1,-1 1 0,0 0 0,8 1 1,-12-1-22,0 1 0,1-1 0,-1 0 0,0 1 0,0-1 0,1 1 0,-1-1 0,0 1 0,0-1 0,0 1 0,0 0 0,0-1 0,0 1 0,0 0 0,0 0 0,0 0 0,0 0 0,0 0 0,-1 0 0,1 0 0,0 0 0,-1 0 0,1 0 0,-1 1 0,1-1 0,-1 0 0,1 2 0,0 4-1,-1-1-1,1 0 1,-1 0 0,-1 0-1,1 0 1,-1 0-1,0 0 1,0 0 0,-1 0-1,-4 10 1,-2 2 31,-20 34-1,23-44-45,10-14 0,10-18 0,15-20 0,12-15 0,-37 53 0,0 0 0,1 1 0,-1 0 0,1 0 0,0 0 0,0 1 0,9-5 0,-10 7 0,0-1 0,0 0 0,0 0 0,1 1 0,-1 0 0,0 0 0,1 1 0,0-1 0,-1 1 0,1 0 0,0 1 0,6-1 0,-11 2 0,1-1 0,0 1 0,-1 0 0,1-1 0,-1 1 0,0 0 0,1 0 0,-1 0 0,1 0 0,-1 1 0,0-1 0,0 0 0,0 0 0,0 1 0,0-1 0,2 3 0,11 25 0,-4-1 0,-2 0 0,-1 0 0,7 54 0,-4-15 0,-8-61 0,-1 0 0,1-1 0,0 1 0,0 0 0,1-1 0,3 7 0,-4-10 0,0-1 0,0 1 0,0-1 0,0 1 0,0-1 0,0 0 0,0 0 0,1 0 0,3 1 0,0-1 0,0 0 0,1-1 0,-1 0 0,0 0 0,0 0 0,0-1 0,7-2 0,0 0 0,-1-1 0,0 0 0,-1-1 0,1 0 0,-1-1 0,0 0 0,-1-1 0,1 0 0,-1-1 0,-1 0 0,14-15 0,-15 15 0,-1-1 0,-1 0 0,0 0 0,0-1 0,0 1 0,-1-1 0,6-21 0,-8 24 0,-1 0 0,0 0 0,-1 0 0,0 0 0,0 0 0,0-1 0,-1 1 0,0 0 0,-1-1 0,0 1 0,0 0 0,0 0 0,-3-8 0,4 13 0,-1 1 0,0-1 0,1 0 0,-1 0 0,0 1 0,0-1 0,0 1 0,0-1 0,0 1 0,0-1 0,-1 1 0,1-1 0,0 1 0,-1 0 0,1 0 0,-1 0 0,1 0 0,-1 0 0,1 0 0,-1 0 0,0 1 0,0-1 0,1 0 0,-1 1 0,0-1 0,0 1 0,0 0 0,0 0 0,1 0 0,-1 0 0,0 0 0,0 0 0,0 0 0,0 1 0,1-1 0,-1 0 0,0 1 0,0 0 0,1-1 0,-1 1 0,-2 1 0,-5 3 0,0 0 0,1 0 0,-1 1 0,1 0 0,0 0 0,1 1 0,0 0 0,0 0 0,0 1 0,1 0 0,-6 8 0,9-11 0,1 0 0,-1 0 0,1 1 0,0-1 0,1 0 0,-1 1 0,1-1 0,0 1 0,0-1 0,1 1 0,-1-1 0,1 1 0,1 0 0,-1-1 0,1 1 0,0-1 0,0 1 0,0-1 0,1 0 0,0 1 0,4 6 0,-3-6 0,1 1 0,0-1 0,0-1 0,1 1 0,-1-1 0,1 1 0,1-1 0,-1-1 0,1 1 0,-1-1 0,1 0 0,1 0 0,-1-1 0,0 0 0,1 0 0,0 0 0,0-1 0,0 0 0,0 0 0,0-1 0,0 1 0,0-2 0,0 1 0,0-1 0,1 0 0,-1-1 0,9-1 0,5-2 0,0-1 0,0 0 0,-1-2 0,0 0 0,0-2 0,32-18 0,-50 26 72,0-1 0,0 0 0,0 0-1,0 1 1,0-1 0,-1 0 0,1-1 0,-1 1 0,1 0 0,-1 0-1,2-4 1,2-13-4926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26.7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38 318 6224,'0'0'7406,"-8"0"-6780,2 1-266,-12 1-488,13-2 942,5-4 1507,55-42 185,-10 8-1229,-21 16-207,-1-1 1,-1-2-1,34-47 0,-52 67-785,-1-1-1,0 0 0,4-8 1,-6 12-211,-1 1 1,1-1 0,-1 0 0,1 1 0,-1-1 0,0 1 0,0-1 0,1 0 0,-1 1 0,-1-1 0,1 0 0,0 1 0,0-1 0,-1 0 0,1 1 0,0-1 0,-1 1 0,-1-4-1,2 5-48,-1 0 0,1-1-1,-1 1 1,1 0 0,-1 0-1,1-1 1,-1 1 0,1 0-1,-1 0 1,1 0 0,-1 0-1,1 0 1,-1 0 0,0 0-1,1 0 1,-1 0 0,1 0-1,-1 0 1,1 0 0,-1 0-1,1 0 1,-1 0 0,1 1-1,-1-1 1,1 0 0,-1 0-1,1 1 1,-1-1 0,1 0-1,-1 1 1,0 0 0,-18 12 249,18-12-228,-7 6 27,1 0-1,0 0 0,0 1 0,1 0 0,0 0 0,0 0 0,1 1 0,0-1 0,1 2 0,0-1 0,0 0 0,1 1 0,0-1 0,-2 17 1,3-20-27,1 1 1,1-1-1,0 1 1,0-1 0,0 0-1,0 1 1,1-1-1,0 0 1,0 1 0,1-1-1,0 0 1,0 0-1,0 0 1,1 0 0,0 0-1,0-1 1,1 1-1,-1-1 1,1 0 0,0 0-1,0 0 1,1-1-1,9 9 1,-10-11-21,-1 0 0,1-1 1,0 1-1,0 0 0,0-1 0,-1 0 0,1 0 0,0 0 1,0 0-1,0-1 0,0 0 0,1 0 0,-1 0 1,0 0-1,0 0 0,0-1 0,0 0 0,0 0 0,0 0 1,0 0-1,5-3 0,2-1 49,-1 0-1,1-1 1,-1 0 0,0-1 0,-1 0-1,10-9 1,-15 11-76,0 0 0,0 0 0,0 0 0,-1 0 0,0-1 0,0 0 0,0 1 0,-1-1 0,4-12 0,-6 17 0,6-14 0,1 0 0,0 1 0,1-1 0,11-13 0,-17 24 0,51-87 0,-48 80 0,4-6 0,-9 16 0,1 1 0,-1-1 0,0 0 0,1 1 0,-1-1 0,1 1 0,-1-1 0,1 1 0,-1-1 0,1 1 0,-1 0 0,1-1 0,-1 1 0,1 0 0,-1-1 0,1 1 0,0 0 0,-1 0 0,1-1 0,0 1 0,0 0 0,-1 1 0,1-1 0,-1 1 0,1-1 0,-1 1 0,1-1 0,-1 1 0,1-1 0,-1 1 0,0-1 0,1 1 0,-1 0 0,0-1 0,1 1 0,-1-1 0,0 1 0,0 0 0,0-1 0,0 1 0,1 0 0,-1 0 0,0-1 0,0 2 0,0 0 0,3 15 0,-1 0 0,-1 0 0,0 0 0,-2 1 0,-2 23 0,-1-17 0,-1 1 0,0 0 0,-12 27 0,15-47 0,0 4 0,-2-1 0,1 1 0,-1-1 0,-1 0 0,1 0 0,-7 8 0,11-15 0,-1 0 0,0 0 0,0 0 0,0 0 0,0 0 0,0 0 0,0 0 0,0 0 0,-1 0 0,1 0 0,0-1 0,0 1 0,-1 0 0,1-1 0,0 1 0,-1-1 0,1 0 0,0 1 0,-1-1 0,1 0 0,-1 0 0,1 0 0,0 0 0,-1 0 0,1 0 0,-1 0 0,1 0 0,-1-1 0,1 1 0,0 0 0,-1-1 0,1 1 0,0-1 0,-1 0 0,1 1 0,0-1 0,0 0 0,0 0 0,0 0 0,0 0 0,-1-1 0,-8-6 0,2 0 0,-1-1 0,-7-10 0,15 19 0,1-1 0,-1 0 0,0 1 0,1-1 0,-1 0 0,1 0 0,-1 1 0,1-1 0,0 0 0,-1 0 0,1 0 0,0 1 0,0-1 0,-1 0 0,1 0 0,0 0 0,0 0 0,0 0 0,0 0 0,0 1 0,0-1 0,0 0 0,0 0 0,1-1 0,-1 1 0,1 1 0,0-1 0,-1 0 0,1 1 0,0-1 0,0 1 0,-1 0 0,1-1 0,0 1 0,0-1 0,0 1 0,-1 0 0,1 0 0,0-1 0,0 1 0,0 0 0,0 0 0,0 0 0,0 0 0,-1 0 0,1 0 0,2 0 0,54 9 0,-43-7 0,0 1 0,0-2 0,21 1 0,12-5 0,51-2 0,-98 5 26,1 0 0,-1 0 0,1 0 0,-1 0 1,1-1-1,-1 1 0,1 0 0,-1-1 0,1 1 0,-1 0 0,1-1 0,-1 1 0,0 0 0,1-1 1,-1 1-1,0-1 0,1 1 0,-1-1 0,0 1 0,1-1 0,-1 1 0,0-1 0,0 1 1,0-1-1,0 1 0,1-1 0,-1 1 0,0-1 0,0 1 0,0-1 0,0 1 0,0-1 0,0 0 1,-1 0-1,-1-25-1487,1 18-2061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26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13968,'0'0'3327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52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1 8536,'0'0'8703,"-1"11"-8061,-3 33 35,-2-1 0,-12 43 1,12-62-394,-1 0 0,-1-1 0,-1-1 1,-1 1-1,-14 21 0,-87 100 1380,108-140-1820,-4 7 689,5-3-3514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35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0 849 6928,'0'0'7649,"10"-5"-7025,12-8-34,0 0-1,25-21 1,-18 9 100,0-1-1,-2-1 1,-1-1-1,33-45 1,-34 35-82,50-70 1877,-59 84-1813,-14 19-425,0 1 1,1 0 0,0 0 0,-1-1 0,2 2-1,-1-1 1,0 0 0,1 1 0,0-1 0,6-3 0,-10 6-221,1 1 1,-1 0-1,1 0 1,-1 0 0,1 0-1,-1 0 1,1 0 0,-1 1-1,0-1 1,1 0 0,-1 0-1,1 0 1,-1 0 0,1 0-1,-1 1 1,0-1 0,1 0-1,-1 0 1,0 1 0,1-1-1,-1 0 1,0 1 0,1-1-1,-1 0 1,0 1 0,1-1-1,-1 0 1,0 1 0,0-1-1,0 1 1,1-1 0,-1 0-1,0 1 1,0 0 0,6 17 373,3 29 104,-3-19-166,-2 1 1,3 39-1,-7-59-244,0-1 1,-1 1-1,0-1 0,0 1 1,-1-1-1,0 1 0,0-1 1,-1 0-1,0 0 0,-1 0 1,0 0-1,-7 10 0,8-14-57,0-1 1,-1 1-1,1-1 0,-1 0 0,0 0 0,0 0 0,0 0 0,0-1 0,0 0 0,-1 0 0,1 0 1,-1 0-1,1-1 0,-1 0 0,0 0 0,1 0 0,-1 0 0,0-1 0,0 0 0,0 0 0,1 0 1,-1 0-1,0-1 0,0 0 0,0 0 0,1 0 0,-1 0 0,1-1 0,-1 0 0,1 0 0,0 0 1,-7-5-1,1-1 76,1-1 0,-1 0 1,-9-13-1,20 20-110,4 2-3,6 2-2,23 12 1,-19-7 0,0-1 0,25 6 0,-20-7 0,0-2 0,1 0 0,-1-2 0,34 0 0,-43-2 0,1-1 0,-1 0 0,1 0 0,-1-1 0,0-1 0,0 0 0,-1 0 0,1-1 0,17-11 0,-4-1 0,36-35 0,-17 14 0,-43 38 0,0 0 0,0 0 0,0-1 0,0 1 0,0 0 0,0 0 0,0 0 0,0 0 0,1 0 0,-1 0 0,0 0 0,0 0 0,0 0 0,0 0 0,0 0 0,0 0 0,0 0 0,0 0 0,1 0 0,-1 0 0,0-1 0,0 1 0,0 0 0,0 0 0,0 0 0,0 0 0,0 0 0,1 0 0,-1 1 0,0-1 0,0 0 0,0 0 0,0 0 0,0 0 0,0 0 0,0 0 0,0 0 0,1 0 0,-1 0 0,0 0 0,0 0 0,0 0 0,0 0 0,0 0 0,0 0 0,0 1 0,0-1 0,1 8 0,-3 14 0,1-20 0,-26 118 0,4-23 0,20-83 0,-1 0 0,-1 1 0,0-2 0,-10 20 0,16-59 0,10-19 0,29-74 0,-23 82 0,2 0 0,1 1 0,1 1 0,43-51 0,-51 71 0,1 1 0,0 1 0,1 0 0,33-21 0,-47 33 0,0 0 0,1 0 0,-1 1 0,0-1 0,1 0 0,-1 1 0,1-1 0,-1 1 0,0-1 0,1 1 0,-1 0 0,1-1 0,0 1 0,-1 0 0,1 0 0,-1 0 0,1 0 0,-1 0 0,1 1 0,2 0 0,-2 0 0,-1 0 0,1 0 0,0 0 0,-1 0 0,1 0 0,-1 1 0,1-1 0,-1 0 0,0 1 0,0 0 0,0-1 0,1 1 0,-2-1 0,2 3 0,1 2 0,-1 0 0,0 0 0,0 0 0,-1 0 0,0 0 0,0 0 0,0 0 0,-1 13 0,0-13 0,-1 1 0,0-1 0,-1 1 0,0-1 0,0 0 0,0 0 0,-1 0 0,1 0 0,-1 0 0,-1 0 0,1-1 0,-1 1 0,0-1 0,-1 0 0,1 0 0,-10 7 0,8-7 0,-1 0 0,0-1 0,0 0 0,0-1 0,0 1 0,-1-1 0,1-1 0,-1 1 0,0-1 0,0-1 0,1 1 0,-1-1 0,-12-1 0,8 2 0,15 0 0,20 5 0,-10-4 0,0 0 0,0-1 0,1-1 0,-1 0 0,0-1 0,0-1 0,1 0 0,-1 0 0,0-1 0,0-1 0,0 0 0,0-1 0,-1-1 0,1 0 0,-1 0 0,0-1 0,-1-1 0,14-9 0,-13 8 0,-1-1 0,-1 0 0,0 0 0,16-19 0,-21 21 0,1-1 0,-2 1 0,1-1 0,-1 0 0,-1 0 0,1 0 0,-1-1 0,3-11 0,-3 2 0,-2 11 0,0 1 0,1 0 0,-1 0 0,5-8 0,-5 12 0,0 0 0,0 0 0,0 0 0,1 0 0,-1 1 0,1-1 0,-1 0 0,1 1 0,0-1 0,0 1 0,-1 0 0,1 0 0,0 0 0,0-1 0,0 2 0,3-2 0,0 0 0,0 1 0,1 0 0,-1 0 0,1 0 0,-1 1 0,1 0 0,-1 0 0,0 0 0,1 1 0,7 2 0,8 1 0,26 12 0,-36-12 0,-7-3 0,-1 0 0,1 1 0,0 0 0,-1 0 0,1 0 0,-1 0 0,0 0 0,0 1 0,0-1 0,0 1 0,0 0 0,0 0 0,-1 0 0,1 0 0,2 5 0,-2-1 0,0 0 0,-1 0 0,1 0 0,-1 0 0,-1 0 0,1 0 0,0 11 0,1 28 0,5 33 0,-8-77 0,1 0 0,-1 0 0,0-1 0,1 1 0,-1 0 0,1 0 0,-1-1 0,1 1 0,0 0 0,0-1 0,0 1 0,0-1 0,0 1 0,0-1 0,0 1 0,0-1 0,1 0 0,-1 0 0,0 1 0,1-1 0,-1 0 0,1 0 0,0-1 0,-1 1 0,1 0 0,0 0 0,-1-1 0,1 1 0,0-1 0,0 1 0,-1-1 0,1 0 0,0 0 0,0 0 0,0 0 0,-1 0 0,1 0 0,0 0 0,3-2 0,3 0 0,0 0 0,-1-1 0,1 0 0,-1 0 0,0-1 0,0 0 0,11-8 0,-4 1 0,0-1 0,-1-1 0,-1 0 0,20-27 0,34-66 0,-59 92 0,-6 11 0,0 0 0,0 0 0,1 0 0,-1 0 0,1 1 0,0-1 0,2-3 0,-4 6 0,0 0 0,0 0 0,0 0 0,0 0 0,1 0 0,-1 0 0,0 0 0,0-1 0,0 1 0,0 0 0,0 0 0,0 0 0,0 0 0,0 0 0,0 0 0,0 0 0,1 0 0,-1 0 0,0 0 0,0 0 0,0 0 0,0 0 0,0 0 0,0 0 0,0 0 0,0 0 0,1 0 0,-1 0 0,0 0 0,0 0 0,0 0 0,0 0 0,0 0 0,0 0 0,0 0 0,0 0 0,0 0 0,1 0 0,-1 0 0,0 1 0,0-1 0,0 0 0,0 0 0,0 0 0,0 0 0,0 0 0,2 7 0,-1 9 0,-2 77 0,0-14 0,0-72 0,1 0 0,0 0 0,0 0 0,0 0 0,1 0 0,0 0 0,0 0 0,4 10 0,-5-17 0,1 1 0,-1-1 0,0 1 0,1-1 0,-1 0 0,0 1 0,1-1 0,-1 1 0,1-1 0,-1 0 0,1 1 0,-1-1 0,0 0 0,1 0 0,0 0 0,-1 1 0,1-1 0,-1 0 0,1 0 0,-1 0 0,1 0 0,-1 0 0,1 0 0,-1 0 0,1 0 0,0 0 0,-1 0 0,1 0 0,-1 0 0,1 0 0,-1 0 0,1-1 0,0 1 0,19-9 0,-19 8 0,11-6 0,-1-1 0,0-1 0,-1 0 0,1 0 0,-2-1 0,11-13 0,-10 11 0,1 0 0,0 0 0,1 1 0,18-13 0,-27 23 0,-1-1 0,0 1 0,1-1 0,-1 1 0,1 0 0,0 0 0,3-1 0,-6 2 0,0 0 0,1 0 0,-1 0 0,0 0 0,0 0 0,1 0 0,-1 0 0,0 0 0,0 0 0,1 0 0,-1 0 0,0 0 0,0 1 0,1-1 0,-1 0 0,0 0 0,0 0 0,1 0 0,-1 0 0,0 1 0,0-1 0,1 0 0,-1 0 0,0 0 0,0 1 0,0-1 0,0 0 0,1 1 0,-1 0 0,0 0 0,1 0 0,-1 0 0,0 0 0,0 1 0,0-1 0,0 0 0,0 0 0,0 0 0,-1 0 0,1 2 0,-6 17 0,0-1 0,-1 1 0,-1-1 0,-12 21 0,14-29 0,6-8 0,4-5 0,4-4 0,25-28 0,-24 24 0,-1 1 0,2 0 0,-1 0 0,18-12 0,-26 21 0,-1 0 0,1-1 0,0 1 0,0-1 0,-1 1 0,1 0 0,0-1 0,0 1 0,0 0 0,-1 0 0,1 0 0,0 0 0,0 0 0,0 0 0,0 0 0,-1 0 0,1 0 0,0 0 0,0 0 0,0 0 0,0 0 0,-1 1 0,1-1 0,0 0 0,0 1 0,-1-1 0,1 1 0,0-1 0,-1 1 0,1-1 0,0 1 0,-1-1 0,1 1 0,-1-1 0,2 2 0,1 3 0,0 0 0,-1-1 0,1 1 0,2 10 0,4 6 0,21 18 0,-29-38 0,-1-1 0,1 1 0,-1-1 0,1 0 0,-1 1 0,1-1 0,0 0 0,-1 1 0,1-1 0,0 0 0,0 0 0,-1 0 0,1 0 0,0 1 0,-1-1 0,1 0 0,0 0 0,0 0 0,-1 0 0,1-1 0,0 1 0,-1 0 0,1 0 0,0 0 0,-1-1 0,2 1 0,19-9 0,-7-1 0,1 0 0,-2 0 0,0-1 0,0-1 0,-1 0 0,0-1 0,10-15 0,-8 7 0,-2 0 0,-1-1 0,17-46 0,-7 18 0,-6 11 0,-2-2 0,-1 1 0,11-81 0,-4 25 0,-20 99 0,-36 176 0,22-79 0,-5 48 0,12-80 0,4-44 0,-1 36 0,1-29 0,4-31 0,0 0 0,-1 0 0,1 0 0,0 0 0,0 0 0,0 0 0,0 0 0,0 0 0,0 0 0,0 0 0,0 0 0,0 0 0,0 0 0,0 0 0,0 0 0,0 0 0,-1 0 0,1 0 0,0 0 0,0 0 0,0 0 0,0 0 0,0 0 0,0 0 0,0 0 0,0 0 0,0 0 0,0 0 0,0 1 0,0-1 0,0 0 0,0 0 0,0 0 0,0 0 0,-1 0 0,1 0 0,0 0 0,0 0 0,0 0 0,0 0 0,0 0 0,-2-6 0,0-1 0,0 0 0,1-1 0,0 1 0,1 0 0,0 0 0,0 0 0,0-1 0,3-11 0,-1 6 0,1 0 0,1 0 0,10-23 0,-10 27 0,1 0 0,0 0 0,1 1 0,0-1 0,9-9 0,-13 16 0,0 0 0,0-1 0,0 1 0,1 0 0,-1 1 0,1-1 0,-1 0 0,1 1 0,0-1 0,-1 1 0,1 0 0,0 0 0,0 0 0,0 0 0,0 0 0,0 1 0,0-1 0,0 1 0,0 0 0,0 0 0,6 1 0,-6-1 0,0 2 0,0-1 0,-1 0 0,1 1 0,0-1 0,-1 1 0,1 0 0,-1-1 0,0 1 0,1 1 0,-1-1 0,0 0 0,0 0 0,0 1 0,-1-1 0,1 1 0,-1 0 0,1-1 0,-1 1 0,0 0 0,2 5 0,-2-4 0,0-1 0,0 1 0,-1 0 0,1 0 0,-1 0 0,0-1 0,1 1 0,-2 0 0,1 0 0,0 0 0,-1 0 0,0 0 0,0-1 0,0 1 0,0 0 0,-3 5 0,1-5 0,1 0 0,-1 0 0,0 0 0,0 0 0,0-1 0,-1 1 0,1-1 0,-1 0 0,0 0 0,0 0 0,0 0 0,0-1 0,0 0 0,-10 4 0,14-6 0,-1 0 0,0 0 0,0 0 0,0-1 0,1 1 0,-1 0 0,0 0 0,0 0 0,0-1 0,1 1 0,-1 0 0,0-1 0,0 1 0,1-1 0,-1 1 0,0 0 0,1-1 0,-1 0 0,0 1 0,1-1 0,-2-1 0,17 7 0,-8-1 0,0-1 0,1 0 0,-1 0 0,1-1 0,0 0 0,-1 0 0,1 0 0,8-1 0,-4 1 0,-1-1 0,1 0 0,-1-1 0,1-1 0,-1 0 0,0 0 0,1-1 0,-1-1 0,0 1 0,0-2 0,0 0 0,-1 0 0,1-1 0,19-12 0,-8 2 0,0-1 0,19-19 0,-30 24 0,-1 0 0,0 0 0,-1-1 0,0-1 0,9-16 0,-9 11 0,-1-1 0,-1 1 0,-1-2 0,0 1 0,3-24 0,6-100 0,-16 93 0,1 45 0,0 0 0,-1 1 0,0-1 0,0 0 0,0 1 0,-1-1 0,1 1 0,-5-7 0,6 10 0,0 1 0,0 0 0,-1-1 0,1 1 0,0-1 0,-1 1 0,1 0 0,0-1 0,-1 1 0,1 0 0,0 0 0,-1-1 0,1 1 0,-1 0 0,1 0 0,-1-1 0,1 1 0,0 0 0,-1 0 0,1 0 0,-1 0 0,1 0 0,-1 0 0,1 0 0,-1 0 0,1 0 0,-1 0 0,1 0 0,-1 0 0,1 0 0,-1 0 0,1 0 0,-1 0 0,1 1 0,0-1 0,-1 0 0,1 0 0,-1 1 0,1-1 0,-1 0 0,-1 2 0,0 0 0,-1 0 0,1 1 0,0-1 0,1 0 0,-3 3 0,-5 11 0,0-1 0,1 1 0,0 0 0,2 0 0,0 1 0,-4 20 0,-15 107 0,20-105 0,4-17 0,0-1 0,1 1 0,1-1 0,1 1 0,1-1 0,11 41 0,-12-56 0,0-1 0,0 0 0,0 1 0,0-1 0,1 0 0,0-1 0,0 1 0,0 0 0,0-1 0,8 8 0,-9-10 0,0-1 0,0 1 0,0-1 0,0 1 0,0-1 0,0 0 0,0 0 0,0 0 0,1 0 0,-1 0 0,0 0 0,1-1 0,-1 1 0,1-1 0,-1 1 0,1-1 0,-1 0 0,1 0 0,-1 0 0,1-1 0,-1 1 0,0-1 0,1 1 0,-1-1 0,1 0 0,3-1 0,5-4 0,-1 0 0,1-1 0,-2 0 0,1 0 0,14-14 0,37-49 0,-60 69 0,4-5 0,-1 0 0,0-1 0,0 1 0,5-13 0,-11 29 0,-1 0 0,2 1 0,-2 18 0,1-1 0,-5 72 0,2-16 0,4-82 0,1 1 0,0-1 0,0 0 0,0 0 0,0 0 0,1 0 0,-1 0 0,0 1 0,1-1 0,0 0 0,-1 0 0,1 0 0,0 0 0,2 3 0,-3-5 0,1 1 0,-1-1 0,1 1 0,-1-1 0,1 0 0,-1 1 0,1-1 0,-1 1 0,1-1 0,-1 0 0,1 0 0,0 1 0,-1-1 0,1 0 0,-1 0 0,1 0 0,0 0 0,-1 1 0,1-1 0,0 0 0,1-1 0,-1 1 0,1 0 0,-1-1 0,1 1 0,-1-1 0,0 1 0,1-1 0,-1 0 0,0 1 0,0-1 0,1 0 0,0-2 0,18-15 0,-1-2 0,24-33 0,-12 16 0,-16 17 0,-9 12 0,0 1 0,0 0 0,0 0 0,1 0 0,0 1 0,0 0 0,0 0 0,10-5 0,-16 11 0,-1 0 0,0 0 0,0-1 0,1 1 0,-1 0 0,0 0 0,0 0 0,1 0 0,-1 0 0,0 0 0,0 0 0,1 0 0,-1 0 0,0 0 0,1 0 0,-1 0 0,0 0 0,0 0 0,1 0 0,-1 0 0,0 0 0,0 0 0,1 0 0,-1 0 0,0 0 0,0 1 0,1-1 0,-1 0 0,0 0 0,0 0 0,0 0 0,1 1 0,2 9 0,-5 15 0,2-23 0,-2 27 0,2-21 0,-1-1 0,0 1 0,0 0 0,0 0 0,-1-1 0,-4 13 0,12-38 0,0-2 0,2-1 0,0 2 0,16-30 0,27-33 0,-16 46 0,-35 36 0,1-1 0,-1 1 0,0-1 0,1 0 0,-1 1 0,1-1 0,-1 1 0,1 0 0,-1-1 0,1 1 0,-1-1 0,1 1 0,0 0 0,-1-1 0,1 1 0,0 0 0,-1 0 0,1-1 0,-1 1 0,1 0 0,0 0 0,-1 0 0,1 0 0,0 0 0,0 0 0,0 0 0,0 1 0,0-1 0,0 1 0,0-1 0,0 1 0,0-1 0,0 1 0,0 0 0,0-1 0,-1 1 0,1 0 0,0 0 0,-1 0 0,2 1 0,1 3 0,0 0 0,0 1 0,-1-1 0,4 10 0,10 55 0,-12-46 0,-1-16 0,0-1 0,0 0 0,0 0 0,1 0 0,6 9 0,-8-14 0,-1 0 0,1 0 0,0 0 0,0-1 0,0 1 0,0-1 0,0 0 0,0 1 0,1-1 0,-1 0 0,0 0 0,1 0 0,-1 0 0,0-1 0,1 1 0,-1-1 0,1 1 0,-1-1 0,1 0 0,-1 0 0,1 0 0,-1 0 0,1-1 0,-1 1 0,4-2 0,3 0 0,0 0 0,1-1 0,-2 0 0,1-1 0,11-6 0,16-12 0,0-3 0,58-52 0,-79 62 0,0-1 0,-2 0 0,0-1 0,15-26 0,-19 26 0,-9 16 0,1 0 0,-1 1 0,0-1 0,0 1 0,0-1 0,0 0 0,1 1 0,-1-1 0,0 1 0,0-1 0,0 0 0,0 1 0,-1-1 0,1 0 0,0 1 0,0-1 0,0 1 0,0-1 0,-1 0 0,1 1 0,0-1 0,0 1 0,-1-1 0,1 1 0,-1-1 0,1 1 0,0-1 0,-2 0 0,1 2 0,0-1 0,-1 1 0,1-1 0,0 1 0,-1-1 0,1 1 0,0 0 0,0-1 0,0 1 0,-1 0 0,1 0 0,0 0 0,0 0 0,-1 2 0,-1 0 0,-19 18 0,2 0 0,0 1 0,1 1 0,2 1 0,-20 35 0,27-41 0,1 0 0,1 1 0,0 0 0,2 1 0,0-1 0,1 1 0,1 0 0,-2 37 0,6-55 0,0 0 0,0 1 0,0-1 0,0 0 0,0 1 0,1-1 0,-1 0 0,1 0 0,-1 0 0,1 1 0,0-1 0,0 0 0,0 0 0,2 3 0,-2-5 0,0 1 0,0 0 0,0 0 0,0-1 0,0 1 0,0-1 0,0 1 0,0-1 0,0 1 0,0-1 0,0 0 0,1 0 0,-1 0 0,0 1 0,0-1 0,0 0 0,1 0 0,-1 0 0,0-1 0,0 1 0,0 0 0,0 0 0,1-1 0,-1 1 0,0-1 0,0 1 0,0-1 0,0 1 0,1-2 0,6-2 0,-1 0 0,0-1 0,-1 0 0,1 0 0,-1-1 0,0 0 0,0 0 0,-1 0 0,0-1 0,0 0 0,0 0 0,6-14 0,-2 1 0,0 0 0,-2-1 0,9-37 0,-13 45 0,-1 6 0,0 0 0,-1-1 0,1-9 0,-11 132 0,8-105 0,0 31 0,-2 1 0,-2-1 0,-18 73 0,6-43 0,-4 9 0,17-68 0,0 0 0,-1 0 0,-1-1 0,-9 15 0,12-20 0,-1-1 0,0 0 0,-1 0 0,1-1 0,-1 1 0,0-1 0,0 0 0,0 0 0,-9 4 0,12-6 0,-1-1 0,0 0 0,0 0 0,0 0 0,1 0 0,-1 0 0,0-1 0,0 1 0,0-1 0,0 0 0,0 0 0,0 0 0,0 0 0,0 0 0,0-1 0,0 0 0,0 1 0,0-1 0,0 0 0,0 0 0,1-1 0,-4-1 0,-3-2 0,0-1 0,1 0 0,0-1 0,0 0 0,0-1 0,-9-11 0,13 14 0,1 1 0,0-1 0,0-1 0,0 1 0,0 0 0,1-1 0,0 1 0,0-1 0,0 0 0,1 0 0,0 0 0,0 0 0,0-7 0,1 12 0,0-1 0,1 1 0,-1-1 0,0 1 0,0-1 0,1 1 0,-1-1 0,1 1 0,0-1 0,-1 1 0,1-1 0,0 1 0,0 0 0,0-1 0,0 1 0,2-2 0,-1 1 0,1-1 0,0 1 0,0 0 0,0 0 0,0 1 0,1-1 0,3-1 0,4-1 0,0 1 0,1 0 0,17-1 0,11 1 0,-31 4 0,1-2 0,0 0 0,-1 0 0,17-4 0,-26 5 40,1 0-1,0-1 1,0 1-1,-1-1 1,1 1 0,0 0-1,-1-1 1,1 0-1,0 1 1,-1-1-1,1 1 1,-1-1 0,1 0-1,-1 1 1,1-1-1,-1 0 1,1 1 0,-1-1-1,0 0 1,1 0-1,-1 1 1,0-1-1,0 0 1,0-1 0,0-16-4989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35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15976,'0'0'4871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35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1 121 12456,'0'0'752,"62"-46"-536,-23 25-80,7-1 8,0 4-216,2 4 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39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1 784 8240,'0'0'5696,"9"2"-4806,1 0-593,-7-1-175,1 0 0,1 0-1,-1 0 1,0-1 0,0 0-1,0 0 1,0 0 0,0 0-1,0 0 1,0-1 0,0 0-1,5-1 1,3-2 286,-1-1-1,1 0 1,-1-1 0,0-1 0,0 1-1,-1-2 1,0 1 0,0-1 0,-1-1-1,14-15 1,-3 0 453,-2-1 0,0-1 0,17-34 0,-13 17 954,24-64 0,-21 54 320,-25 53-2108,0 0 0,0-1 0,0 1 0,0 0-1,0 0 1,0 0 0,0-1 0,0 1 0,0 0 0,0 0 0,0 0 0,0 0 0,0-1-1,0 1 1,0 0 0,0 0 0,1 0 0,-1 0 0,0-1 0,0 1 0,0 0-1,0 0 1,0 0 0,1 0 0,-1 0 0,0-1 0,0 1 0,0 0 0,1 0-1,-1 0 1,0 0 0,0 0 0,0 0 0,1 0 0,-1 0 0,0 0 0,0 0 0,0 0-1,1 0 1,-1 0 0,5 9 499,1 17-99,-6-25-399,8 47 79,4 91 0,-12-114-96,-1 0-1,-1-1 1,-1 0-1,-1 1 1,-13 40-1,16-62-10,0 0 0,0 0 0,-1 0 0,1 0 0,-1 0 0,0 0 0,0 0 0,0 0 0,0-1 0,0 1 0,-3 2 0,4-4 0,0-1 0,0 1 0,-1-1 0,1 1 0,0-1 0,0 1 0,0-1 0,-1 0 0,1 0 0,0 0 0,0 1 0,-1-1 0,1 0 0,0-1 0,0 1 0,-1 0 0,1 0 0,0 0 0,0-1 0,0 1 0,-1-1 0,1 1 0,0-1 0,0 1 0,0-1 0,0 0 0,0 1 0,0-1 0,0 0 0,0 0 0,0 0 0,-1-1 0,-7-7 0,0 0 0,0-1 0,-10-13 0,16 17 0,-1 1 0,1-1 0,0 1 0,0-1 0,0 0 0,1 0 0,0 0 0,-2-11 0,4 17 0,0-1 0,0 0 0,0 0 0,0 1 0,0-1 0,0 0 0,0 0 0,0 1 0,0-1 0,1 0 0,-1 0 0,0 1 0,1-1 0,-1 0 0,0 1 0,1-1 0,-1 0 0,1 1 0,-1-1 0,1 1 0,-1-1 0,1 1 0,-1-1 0,1 1 0,0-1 0,-1 1 0,1 0 0,0-1 0,-1 1 0,1 0 0,0-1 0,0 1 0,-1 0 0,1 0 0,0 0 0,1-1 0,3 1 0,1-1 0,0 1 0,11 1 0,-8-1 0,102 8 0,-73-4 0,-1-1 0,53-3 0,-80-1 0,1 0 0,-1-1 0,1 0 0,-1 0 0,0-1 0,0-1 0,-1 0 0,1 0 0,0-1 0,-1 0 0,0 0 0,-1-1 0,10-8 0,15-11 0,-28 20 0,0 0 0,-1 0 0,0 0 0,0-1 0,6-10 0,6-8 0,0 2 0,17-24 0,57-59 0,-83 95 0,-7 10 0,0-1 0,0 1 0,1 0 0,-1 0 0,0 0 0,0-1 0,0 1 0,0 0 0,0 0 0,0-1 0,0 1 0,0 0 0,0-1 0,0 1 0,0 0 0,0 0 0,0-1 0,0 1 0,0 0 0,0 0 0,0-1 0,0 1 0,0 0 0,0 0 0,0-1 0,0 1 0,0 0 0,0 0 0,-1-1 0,1 1 0,0 0 0,0 0 0,0 0 0,0-1 0,-1 1 0,1 0 0,0 0 0,0 0 0,0 0 0,-1 0 0,1-1 0,-8 4 0,5 0 0,-27 16 0,1 2 0,1 1 0,2 1 0,0 2 0,1 0 0,2 1 0,0 2 0,2 0 0,-23 42 0,38-60 0,1 1 0,0-1 0,-7 24 0,11-31 0,0 1 0,0-1 0,0 1 0,1-1 0,0 1 0,-1 0 0,1-1 0,0 1 0,1 0 0,-1-1 0,1 1 0,-1-1 0,1 1 0,0-1 0,0 1 0,1-1 0,1 4 0,-2-6 0,0 0 0,-1 0 0,1 0 0,0 0 0,0 0 0,0 0 0,0 0 0,0 0 0,1 0 0,-1 0 0,0-1 0,0 1 0,0 0 0,1-1 0,-1 1 0,0-1 0,1 0 0,-1 1 0,2-1 0,0 0 0,0 0 0,-1 0 0,1 0 0,-1-1 0,1 1 0,-1-1 0,1 0 0,-1 1 0,5-3 0,0-1 0,-1 0 0,1 0 0,-1-1 0,0 1 0,-1-1 0,8-8 0,-1-2 0,0 0 0,-1-1 0,-1-1 0,11-22 0,24-74 0,-42 106 0,-2 4 0,0-1 0,0 0 0,1 1 0,-1-1 0,1 1 0,4-6 0,-8 16 0,1 0 0,0 1 0,1 0 0,1 13 0,-1-9 0,0 2 0,0 1 0,1 0 0,1-1 0,0 1 0,1-1 0,7 21 0,-8-32 0,-1 0 0,0 1 0,1-1 0,-1 0 0,1 0 0,0 0 0,0 0 0,0 0 0,1-1 0,-1 1 0,1 0 0,-1-1 0,1 0 0,0 0 0,0 0 0,0 0 0,0 0 0,0 0 0,0-1 0,0 0 0,1 0 0,-1 1 0,1-2 0,-1 1 0,0 0 0,1-1 0,0 0 0,-1 1 0,1-1 0,-1-1 0,7 0 0,-3 0 0,0-1 0,0 1 0,0-1 0,12-6 0,-2-1 0,20-14 0,86-70 0,-99 72 0,-1-2 0,0 0 0,22-33 0,-5-3 0,53-106 0,-86 150 0,0 0 0,-1 0 0,6-27 0,-10 33 0,-1 0 0,0-1 0,0 1 0,-1 0 0,0 0 0,0-1 0,-4-16 0,4 26 0,0 0 0,0-1 0,0 1 0,0 0 0,0 0 0,0 0 0,0-1 0,0 1 0,0 0 0,0 0 0,0 0 0,0-1 0,0 1 0,0 0 0,0 0 0,0 0 0,0-1 0,-1 1 0,1 0 0,0 0 0,0 0 0,0 0 0,0 0 0,0-1 0,-1 1 0,1 0 0,0 0 0,0 0 0,0 0 0,0 0 0,-1 0 0,1 0 0,0 0 0,0 0 0,0-1 0,-1 1 0,1 0 0,0 0 0,0 0 0,0 0 0,-1 0 0,1 0 0,0 0 0,0 1 0,0-1 0,-1 0 0,1 0 0,0 0 0,0 0 0,0 0 0,-1 0 0,1 0 0,-11 13 0,-10 22 0,21-34 0,-14 28 0,2 0 0,1 1 0,1 0 0,1 1 0,2 0 0,1 0 0,2 0 0,1 1 0,1-1 0,4 56 0,-1-73 0,1 0 0,1 0 0,0 0 0,1 0 0,0 0 0,1-1 0,8 17 0,-11-27 0,-1 0 0,1-1 0,0 1 0,0-1 0,0 1 0,0-1 0,0 0 0,0 0 0,1 0 0,-1 0 0,1 0 0,-1 0 0,1-1 0,0 1 0,0-1 0,-1 0 0,1 0 0,5 1 0,-4-1 0,1-1 0,-1 0 0,0 0 0,1 0 0,-1-1 0,1 1 0,-1-1 0,0 0 0,0 0 0,0-1 0,1 1 0,4-4 0,55-31 0,-49 27 0,6-7 0,-21 17 0,-1-1 0,1 0 0,0 1 0,-1-1 0,1 1 0,-1-1 0,1 0 0,0 1 0,-1-1 0,1 1 0,0-1 0,-1 1 0,1 0 0,0-1 0,0 1 0,0-1 0,-1 2 0,-3 5 0,3-7 0,-1 1 0,1-1 0,-1 1 0,1-1 0,0 0 0,-1 1 0,1-1 0,-1 0 0,-2 0 0,7-14 0,-1 3 0,1 5 0,1-1 0,0 1 0,8-10 0,2-3 0,98-156 0,-89 137 0,-2-1 0,-1-1 0,19-56 0,-35 80 0,1 0 0,-2 0 0,0 0 0,0-18 0,-2 29 0,-1 0 0,0 0 0,-1 0 0,1 0 0,-2-8 0,2 13 0,-1 0 0,1 0 0,0 0 0,0 0 0,0-1 0,0 1 0,0 0 0,0 0 0,0 0 0,0 0 0,0 0 0,0 0 0,0 0 0,0 0 0,0 0 0,0 0 0,0 0 0,0 0 0,0-1 0,-1 1 0,1 0 0,0 0 0,0 0 0,0 0 0,0 0 0,0 0 0,0 0 0,0 0 0,0 0 0,0 0 0,-1 0 0,1 0 0,0 0 0,0 0 0,0 0 0,0 0 0,0 0 0,0 0 0,0 0 0,0 0 0,0 0 0,-1 0 0,1 0 0,0 0 0,0 1 0,0-1 0,0 0 0,0 0 0,0 0 0,0 0 0,0 0 0,0 0 0,0 0 0,0 0 0,0 0 0,0 0 0,0 0 0,-1 0 0,1 1 0,0-1 0,0 0 0,0 0 0,0 0 0,0 0 0,0 0 0,0 0 0,0 0 0,-5 10 0,3-6 0,-11 17 0,1 1 0,2 1 0,0 0 0,2 0 0,-8 30 0,9-17 0,0-1 0,3 1 0,-1 39 0,5-60 0,0-1 0,1 1 0,7 28 0,-6-34 0,0-1 0,1 1 0,0-1 0,1 0 0,0 0 0,0 0 0,10 13 0,-12-19 0,0-1 0,0 1 0,0 0 0,0-1 0,0 1 0,0-1 0,0 1 0,0-1 0,1 0 0,-1 0 0,0 0 0,1 0 0,-1 0 0,1-1 0,-1 1 0,1-1 0,-1 0 0,1 0 0,-1 1 0,1-2 0,0 1 0,-1 0 0,1 0 0,2-1 0,-2 0 0,0 0 0,0 0 0,0 0 0,0-1 0,0 1 0,0 0 0,0-1 0,0 0 0,-1 0 0,1 0 0,-1 0 0,1 0 0,-1-1 0,0 1 0,0-1 0,0 1 0,0-1 0,3-4 0,-2-7 455,-2 7-5725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39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15176,'0'0'1905,"10"1"-1257,217 31 1736,-26-15 745,-185-16-2688,-1 0 152,0-1-1,-1-1 1,20-3-1,-6-4-2971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40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178 177 9040,'0'0'8849,"-11"4"-8144,3-2-583,-70 27 1170,70-26-1016,1 1 0,-1 0 0,1 0 0,0 0 0,1 1 0,-1 0-1,1 0 1,-11 12 0,16-15-210,0-1-1,0 1 1,0-1-1,0 0 1,1 1-1,-1 0 1,1-1-1,-1 1 1,1-1-1,0 1 1,-1 0-1,1-1 1,0 1-1,0 0 1,0-1-1,0 1 1,0-1-1,1 1 1,-1 0 0,0-1-1,1 1 1,-1-1-1,1 1 1,0-1-1,0 1 1,-1-1-1,1 1 1,0-1-1,0 1 1,0-1-1,0 0 1,0 0-1,2 2 1,1 1 62,1 0 0,0 0 0,0-1 1,0 0-1,0 1 0,0-1 0,9 3 1,-4-3 10,-1 0 0,1 0 0,0-1 0,0 0 0,0-1 0,0 0 0,0-1 0,0 0 0,0 0 0,0-1 0,16-3 0,-18 2-26,0-1 0,0 1 0,0-1 0,-1-1 0,0 1 0,1-1 1,-1-1-1,-1 1 0,1-1 0,-1 0 0,0-1 0,0 0 0,0 0 1,8-11-1,-11 13-27,-1 0 0,1-1 0,-1 1 0,0-1 1,0 1-1,-1-1 0,0 0 0,1 1 0,-1-1 0,-1 0 1,1 0-1,-1 0 0,0 0 0,0 0 0,0 1 0,-2-11 0,1 11-15,0 0-1,-1 0 1,1 1-1,-1-1 1,1 0-1,-1 1 1,0-1-1,0 1 0,-1 0 1,1-1-1,-1 1 1,1 0-1,-1 1 1,0-1-1,0 0 0,-1 1 1,1 0-1,0-1 1,-1 1-1,-5-2 1,7 3-45,-1 0 1,0 0-1,1 1 1,-1-1-1,0 1 1,1-1-1,-1 1 1,0 0-1,1 0 0,-1 0 1,0 1-1,0-1 1,1 0-1,-1 1 1,-3 1-1,1 0 15,0 0-1,1 1 0,-1 0 0,1-1 1,0 1-1,-6 6 0,5-5-40,-8 7 0,13-7 0,9-5 0,16-5 0,-1-1 0,-1-1 0,1-1 0,-2-1 0,27-16 0,19-8 0,-36 19 0,1 2 0,1 2 0,63-14 0,-94 24 0,1 1 0,-1-1 0,0 1 0,0 0 0,1 0 0,-1 0 0,0 0 0,0 1 0,1-1 0,-1 1 0,0 0 0,4 1 0,-5-1 0,-1 1 0,1-1 0,0 0 0,-1 0 0,1 1 0,-1-1 0,0 1 0,0-1 0,1 1 0,-1-1 0,0 1 0,0 0 0,0 0 0,-1-1 0,1 1 0,0 0 0,-1 0 0,1 0 0,-1 0 0,1 0 0,-1 3 0,1 3 0,-1 0 0,0 1 0,0-1 0,-1 0 0,0 0 0,-1 1 0,0-1 0,-3 9 0,-4 8 0,-16 28 0,15-32 0,-6 5 0,16-26 0,0 0 0,0 0 0,0 0 0,0 0 0,0 0 0,1 0 0,-1 0 0,0 0 0,0 0 0,0 0 0,0 0 0,0 0 0,0 0 0,0 0 0,0 0 0,0 0 0,0 0 0,0 0 0,0 0 0,0 0 0,0 0 0,0 0 0,0 0 0,0 0 0,1 0 0,-1 0 0,0 0 0,0 0 0,0 0 0,0 1 0,0-1 0,0 0 0,0 0 0,0 0 0,0 0 0,0 0 0,0 0 0,0 0 0,0 0 0,0 0 0,0 0 0,0 0 0,0 0 0,0 0 0,0 0 0,0 1 0,7-5 0,89-72 0,-28 21 0,-64 52 0,0 0 0,0 0 0,0 1 0,1-1 0,-1 1 0,1 0 0,0 0 0,-1 1 0,1-1 0,0 1 0,0 0 0,5 0 0,-9 1 0,0 0 0,0 0 0,0 1 0,0-1 0,-1 0 0,1 0 0,0 1 0,0-1 0,-1 1 0,1-1 0,0 1 0,-1-1 0,1 1 0,0-1 0,-1 1 0,1-1 0,-1 1 0,1 0 0,-1-1 0,1 1 0,-1 0 0,1 0 0,-1-1 0,1 3 0,6 22 0,-5-16 0,5 14 0,-5-12 0,2 1 0,-1-1 0,2 0 0,-1 0 0,13 20 0,-17-30 0,1-1 0,0 1 0,0 0 0,0-1 0,0 1 0,0-1 0,0 1 0,-1-1 0,1 1 0,1-1 0,-1 0 0,0 0 0,0 1 0,0-1 0,0 0 0,0 0 0,2 0 0,20-2 0,-18 2 0,3-2 0,0 1 0,-1-1 0,1 0 0,11-4 0,-15 4 0,-1 0 0,1 1 0,-1-1 0,1-1 0,-1 1 0,0 0 0,0-1 0,0 1 0,0-1 0,3-4 0,-5 5 0,-1 1 0,1 0 0,-1 0 0,0-1 0,0 1 0,1 0 0,-1 0 0,0-1 0,0 1 0,0 0 0,-1 0 0,1-1 0,0 1 0,0 0 0,-1 0 0,1-1 0,0 1 0,-1 0 0,1 0 0,-1 0 0,0 0 0,1 0 0,-1 0 0,-1-2 0,0 1 0,1 0 0,0 0 0,0 0 0,0 0 0,0 0 0,1 0 0,-1 0 0,0-3 0,2-9-3935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42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0 540 6520,'0'0'12950,"9"2"-12215,-4-1-633,-2 0-42,0 0-1,0 0 1,1 0 0,-1-1-1,0 1 1,0-1 0,0 0-1,0 0 1,1 0-1,-1 0 1,0-1 0,0 1-1,0-1 1,0 0 0,1 0-1,-1 0 1,0 0-1,-1 0 1,1-1 0,3-1-1,14-13 394,0 0-1,-1-1 1,-1-1-1,-1-1 0,-1 0 1,0-1-1,-2-1 0,0 0 1,14-31-1,-18 34 2401,-12 20-2771,1 0 0,0 0-1,0 0 1,0 1 0,0-1-1,1 0 1,-1 0-1,0 1 1,1-1 0,-1 3-1,-1 8 100,-2-1-43,-23 83 819,25-83-771,0 0 1,1-1-1,0 1 0,1 0 0,0 0 0,3 16 1,-3-25-178,1 0 0,0 0 1,0-1-1,0 1 0,0 0 1,0-1-1,1 1 0,-1-1 1,1 1-1,-1-1 0,1 0 1,0 0-1,0 0 0,0 0 1,0 0-1,1 0 0,-1 0 1,0-1-1,1 1 0,-1-1 1,1 0-1,-1 0 0,1 0 1,0 0-1,0 0 0,-1 0 1,1-1-1,0 1 0,0-1 1,0 0-1,-1 0 0,1 0 1,0 0-1,0 0 0,0-1 1,3 0-1,8-2-9,0-2 0,0 1 0,0-1 0,-1-1 0,0-1 0,0 0 0,23-17 0,-9 3 0,-1-1 0,31-34 0,-29 23 0,-1-2 0,-2 0 0,-1-2 0,-2-1 0,18-42 0,-29 58 0,-5 11 0,-1 0 0,0 0 0,-1-1 0,0 1 0,4-25 0,-7 28 0,0-1 0,-1 1 0,0-1 0,0 1 0,-2-10 0,2 18 0,0-1 0,0 1 0,0 0 0,0 0 0,0 0 0,0 0 0,0-1 0,0 1 0,0 0 0,0 0 0,0 0 0,0 0 0,-1-1 0,1 1 0,0 0 0,0 0 0,0 0 0,0 0 0,0 0 0,0-1 0,0 1 0,0 0 0,-1 0 0,1 0 0,0 0 0,0 0 0,0 0 0,0 0 0,0 0 0,-1-1 0,1 1 0,0 0 0,0 0 0,0 0 0,0 0 0,0 0 0,-1 0 0,1 0 0,0 0 0,0 0 0,0 0 0,-1 0 0,-6 7 0,-5 12 0,1 6 0,1 1 0,1 0 0,-6 27 0,9-25 0,-7 55 0,12-68 0,1 0 0,0 0 0,1 0 0,1-1 0,4 23 0,-4-32 0,-1 0 0,1-1 0,0 1 0,0 0 0,0-1 0,1 1 0,0-1 0,0 0 0,0 1 0,0-1 0,1-1 0,-1 1 0,1-1 0,0 1 0,0-1 0,0 0 0,0 0 0,1-1 0,-1 1 0,1-1 0,0 0 0,0 0 0,0-1 0,-1 0 0,2 1 0,-1-2 0,0 1 0,0 0 0,0-1 0,0 0 0,7-1 0,31-4 0,0-1 0,58-18 0,-57 6 0,-43 17 30,0 1 1,-1 0-1,1 0 1,-1 0-1,1-1 1,-1 1-1,1 0 1,0 0-1,-1-1 1,1 1-1,-1 0 1,0-1-1,1 1 1,-1-1-1,1 1 1,-1-1-1,0 1 1,1-1-1,-1 1 1,0-1-1,1 1 0,-1-1 1,0 1-1,0-1 1,1 0-1,-1 1 1,0-1-1,0 0 1,-4-10-5007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42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 11656,'0'0'5298,"10"3"-4559,10 1-338,1 0 1,-1-2 0,26 0-1,33-4 859,0-4 0,113-22 0,-38 4 692,-145 24-1617,1-1 0,-1-1-1,0 1 1,14-6 0,-23 7-282,0 0 0,1 0 0,-1 0 0,0 0 0,0 0 0,1-1 0,-1 1 0,0 0 0,1 0 0,-1 0 0,0 0 0,1 0 0,-1 0 0,0 0 0,1 0 0,-1 0 0,0 0 0,1 0 0,-1 1 0,0-1 0,0 0 0,1 0 0,-1 0 0,0 0 0,1 0 0,-1 1 0,0-1 0,0 0-35,0 0 1,0 1-1,0-1 1,0 0-1,0 0 1,0 0-1,0 1 1,-1-1-1,1 0 1,0 0 0,0 0-1,0 0 1,0 1-1,-1-1 1,1 0-1,0 0 1,0 0-1,0 0 1,-1 0-1,1 0 1,0 0-1,0 1 1,0-1-1,-1 0 1,1 0-1,0 0 1,0 0-1,-1 0 1,1 0-1,0 0 1,0 0-1,0 0 1,-1 0 0,1 0-1,0 0 1,0-1-1,-1 1 1,1 0-1,-34 3-327,17 1-3455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43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9744,'0'0'18279,"7"-8"-17810,2-2-323,-4 6-23,0-1 1,-1 0-1,0 0 1,7-11-1,-11 16-88,0-1-1,0 1 0,0 0 1,0 0-1,0 0 0,0 0 1,0 0-1,0-1 1,0 1-1,0 0 0,0 0 1,0 0-1,0 0 1,1 0-1,-1 0 0,0-1 1,0 1-1,0 0 1,0 0-1,0 0 0,0 0 1,1 0-1,-1 0 1,0 0-1,0 0 0,0 0 1,0 0-1,0 0 1,1 0-1,-1 0 0,0 0 1,0 0-1,0-1 1,0 2-1,1-1 0,-1 0 1,0 0-1,0 0 1,0 0-1,0 0 0,0 0 1,1 0-1,-1 0 1,0 0-1,0 0 0,0 0 1,0 0-1,0 0 1,1 0-1,-1 0 0,0 1 1,0-1-1,0 0 1,0 0-1,0 0 0,0 0 1,0 0-1,0 0 1,0 1-1,1-1 0,-1 0 1,0 0-1,0 0 1,0 0-1,0 1 0,7 5 240,14-1-715,-11-3-3407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45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56 6128,'0'0'6721,"-4"8"-5738,2-4-832,-1 0-2,1 1-1,0-1 1,-1-1 0,1 1 0,-1 0 0,0-1 0,-1 1 0,1-1-1,0 0 1,-1 0 0,-7 4 0,5-3 135,-9 5 827,-1 0 0,-23 8 0,28-11 2165,29-12-1771,-2-3-1067,0 0 0,-1-1 0,0 0-1,0-1 1,17-18 0,-29 27-260,-1 0 1,0 0-1,0 0 0,1-1 1,-2 1-1,1 0 0,0-1 1,0 0-1,-1 1 0,0-1 1,1 0-1,-1 0 1,0 1-1,0-1 0,-1 0 1,1 0-1,0 0 0,-1 0 1,0 0-1,0-1 0,0-4 1,0 7-161,0 1-1,0 0 1,0-1 0,0 1 0,0-1 0,0 1 0,0 0 0,0-1-1,0 1 1,0 0 0,0-1 0,0 1 0,0 0 0,0-1 0,0 1-1,1 0 1,-1-1 0,0 1 0,0 0 0,0-1 0,1 1 0,-1 0-1,0-1 1,0 1 0,1 0 0,-1 0 0,0 0 0,1-1 0,-1 1-1,0 0 1,1 0 0,-1 0 0,0-1 0,1 1 0,-1 0 0,0 0 0,1 0-1,0 0 1,17 0-95,-10 0 34,32 1-718,-26-1-2867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56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119 796 4216,'0'0'10018,"-10"14"-9346,-9 14-167,1 0 0,-22 48 0,35-64-279,0-1-1,0 1 1,1 0 0,1 0-1,0 0 1,0 0 0,2 1-1,-1-1 1,2 1 0,-1-1-1,4 26 1,-2-32-89,1 0 1,0 0 0,0 0 0,0 0-1,1 0 1,-1-1 0,1 1-1,1-1 1,-1 0 0,1 0 0,4 5-1,-4-6-51,0-1 0,0 0 1,0 0-1,0-1 0,0 1 0,1-1 0,-1 1 0,1-2 0,-1 1 0,1 0 0,0-1 0,0 0 0,0 0 1,7 1-1,-3-2 28,1 0 1,0-1 0,0 0 0,-1 0 0,1-1-1,0-1 1,-1 1 0,0-1 0,0-1 0,13-6 0,-3-1 105,1 0 1,-2-1-1,28-24 1,-32 24-69,0-2 1,-1 0-1,0-1 0,-1 0 0,15-25 1,-21 30-51,-1-1 0,1 0 0,-2 0 0,1 0 0,-1-1 0,-1 0 0,0 1 0,-1-1 0,0 0 0,0-13 0,-2 24-77,0 0 0,0-1 1,0 1-1,0 0 0,0-1 0,0 1 0,0-1 1,0 1-1,-1 0 0,1-1 0,0 1 1,-1 0-1,1-1 0,-1 1 0,1 0 0,-1 0 1,0 0-1,0-1 0,1 1 0,-1 0 1,0 0-1,-2-1 0,2 2-5,0 0 0,0-1 1,0 1-1,0 0 0,0 0 0,0 0 1,0 0-1,0 1 0,0-1 0,0 0 0,-1 0 1,1 1-1,0-1 0,0 0 0,0 1 0,0-1 1,0 1-1,1 0 0,-1-1 0,0 1 1,-1 0-1,-5 5 36,0 0 1,1 1-1,-1-1 1,1 1-1,-6 11 1,7-11-39,1 0 1,1 0-1,0 0 1,0 1-1,0 0 1,1-1-1,0 1 1,0 0-1,1 0 1,0 0-1,1 0 1,-1 0-1,3 15 1,-2-18-10,1 0 1,0-1 0,0 1 0,1 0 0,0-1-1,-1 1 1,1-1 0,1 0 0,-1 1 0,1-1-1,0 0 1,-1 0 0,2-1 0,-1 1 0,0-1 0,1 1-1,0-1 1,-1 0 0,1 0 0,1-1 0,-1 1-1,0-1 1,0 0 0,6 2 0,-7-4-3,0 1 0,-1-1 1,1 1-1,0-1 0,0 0 1,0 0-1,0 0 0,0-1 1,-1 1-1,1-1 0,0 0 1,0 1-1,-1-1 0,1 0 1,2-2-1,38-22 74,-33 19-66,-1 0-1,0-1 0,0 0 0,-1 0 0,0-1 0,-1 0 0,1 0 0,-1-1 0,-1 0 0,0 0 1,0-1-1,-1 1 0,7-19 0,-6 13 13,-1-1 0,0 1 0,-2-1 0,0 0 0,0 0 0,-2 0 1,0 0-1,-2-27 0,0 30 13,1 9-12,0 1-1,0-1 0,-1 1 0,1-1 0,-1 1 1,0-1-1,0 1 0,0-1 0,0 1 0,-1 0 1,1-1-1,-1 1 0,-3-4 0,3-3 155,2 11-181,0-1 0,0 0 0,0 0 0,0 0 0,0 0 0,0 0-1,0 0 1,0 0 0,0 1 0,0-1 0,0 0 0,0 0 0,0 0 0,0 0 0,0 0 0,0 0 0,0 1 0,0-1 0,0 0 0,0 0 0,0 0 0,0 0 0,0 0 0,0 0 0,1 0 0,-1 0 0,0 0 0,0 0 0,0 1 0,0-1 0,0 0 0,0 0 0,0 0 0,1 0 0,-1 0 0,0 0-1,0 0 1,0 0 0,0 0 0,0 0 0,0 0 0,0 0 0,1 0 0,-1 0 0,0 0 0,0 0 0,0 0 0,0 0 0,0 0 0,0 0 0,1 0 0,-1 0 0,0-1 0,0 1 0,0 0 0,0 0 0,0 0 0,0 0 0,0 0 0,0 0 0,0 0 0,1 0 0,-1 0 0,0 0 0,0-1 0,0 1-1,0 0 1,0 0 0,0 0 0,1 1 2,1 1 0,-1-1 0,1 1 0,-1-1 0,1 0-1,0 0 1,-1 0 0,1 0 0,0 0 0,0 0 0,0 0-1,0-1 1,2 1 0,34 8-15,-20-5 12,-1 0-6,1 0-1,-1-2 0,0 0 0,1-1 1,-1-1-1,1-1 0,-1 0 0,1-1 1,-1-1-1,0-1 0,22-7 0,-20 4 1,0-1 0,0 0 0,-1-2 0,-1 0-1,0-1 1,0-1 0,-1 0 0,0-1 0,23-26 0,-16 12 21,-2-1-1,0-2 1,-2 1 0,-2-2 0,0-1-1,-2 0 1,-1-1 0,-2 0 0,-2-1-1,0 0 1,-3-1 0,-1 0 0,-1 0-1,-2-1 1,-1-41 0,-2 75-8,0-1 0,0 1 0,0-1 0,-1 1 0,1-1 0,-1 1 1,1-1-1,-1 1 0,0 0 0,0-1 0,0 1 0,0 0 0,0 0 0,-2-3 0,1 6-3,-1 1 0,1-1 0,0 1 0,1 0 0,-1 0-1,0 0 1,1 0 0,-1 1 0,1-1 0,-1 0 0,0 4-1,0-3 1,-13 24-2,2-1 1,1 2-1,2-1 0,-11 41 1,4-13 1,-71 273-3,74-269-1,-64 169 89,40-124-41,30-84 193,10-27 121,11-31-111,-2 13-198,1 0 1,1 2-1,22-32 1,-27 43-25,2 0 0,0 1 0,0 0 0,1 1 0,0 0 0,0 1 0,1 0 1,14-7-1,-21 14-30,-1-1 1,1 1-1,0 0 0,1 0 1,-1 0-1,0 1 1,0 0-1,9-1 0,-12 2 1,0 0-1,0 0 1,0 0 0,-1 1-1,1-1 1,0 0-1,0 1 1,-1-1-1,1 1 1,0 0-1,0 0 1,-1-1 0,1 1-1,-1 0 1,1 0-1,-1 1 1,1-1-1,-1 0 1,0 0-1,0 1 1,1-1 0,-1 1-1,0-1 1,0 1-1,0-1 1,-1 1-1,1-1 1,0 1-1,0 3 1,4 12 9,-1 1-1,-1 0 1,0 1-1,-1 29 1,-1-28 3,0 0-1,1 0 1,9 37-1,-10-55-6,0 1 0,0-1 0,0 1 1,0-1-1,0 1 0,0-1 0,0 0 0,1 1 0,-1-1 0,1 0 0,0 0 0,0 0 0,0 0 0,0 0 0,0-1 0,3 3 0,-3-3 0,0-1 1,0 1-1,0-1 0,0 0 0,0 1 1,0-1-1,0 0 0,0 0 0,0 0 1,0 0-1,0-1 0,0 1 0,0-1 1,0 1-1,0-1 0,0 0 0,0 1 1,0-1-1,0 0 0,0 0 1,0 0-1,1-2 0,9-6 27,0 0 1,0-1-1,-1-1 0,0 0 1,-1 0-1,15-22 1,-5 3 73,27-55 0,-31 51 25,-2-1 0,-2-1 0,10-43 0,-21 69-49,-4 13 26,-6 16 27,1 0-135,1 2 0,1-1 0,0 1 0,2 0 0,1 0 0,0 0 0,1 35 0,3-43 0,1-1 0,0 0 0,1 0 0,0 0 0,1-1 0,0 1 0,1-1 0,11 20 0,-15-29 0,1 0 0,-1 1 0,1-1 0,-1 0 0,1 0 0,0 1 0,0-2 0,0 1 0,0 0 0,0 0 0,1-1 0,-1 1 0,0-1 0,1 1 0,-1-1 0,1 0 0,3 1 0,-2-1 0,0-1 0,0 1 0,1-1 0,-1 0 0,0 0 0,0 0 0,1 0 0,-1-1 0,0 0 0,6-1 0,1-2 0,-1 0 0,1-1 0,-1 0 0,0-1 0,0 0 0,0 0 0,13-13 0,-7 3 0,-1 0 0,-1-1 0,0-1 0,16-29 0,-16 24 0,2 0 0,23-26 0,-30 38 0,-1 0 0,15-23 0,-22 33 0,0 0 0,0 1 0,-1-1 0,1 1 0,0-1 0,0 1 0,0-1 0,0 1 0,0 0 0,0-1 0,0 1 0,0 0 0,0 0 0,0 0 0,1 0 0,-1 0 0,0 0 0,0 0 0,0 0 0,2 1 0,-2-1 0,-1 0 0,1 0 0,0 0 0,0 1 0,-1-1 0,1 0 0,0 1 0,-1-1 0,1 1 0,0-1 0,-1 0 0,1 1 0,-1 0 0,1-1 0,-1 1 0,1-1 0,-1 1 0,1-1 0,-1 1 0,1 0 0,-1 0 0,0-1 0,0 1 0,1 0 0,-1-1 0,0 1 0,0 0 0,0 0 0,0-1 0,1 1 0,-1 0 0,0 0 0,-1-1 0,1 1 0,0 0 0,0 0 0,0 0 0,0-1 0,-1 2 0,-29 96 0,28-92 0,1-1 0,0 1 0,1 0 0,-1-1 0,1 1 0,1 6 0,-1-11 0,0 0 0,0 0 0,1 0 0,-1-1 0,0 1 0,0 0 0,1 0 0,-1 0 0,1-1 0,-1 1 0,0 0 0,1-1 0,-1 1 0,1 0 0,0-1 0,-1 1 0,1-1 0,0 1 0,-1-1 0,2 1 0,-1 0 0,0-1 0,1 0 0,-1 1 0,1-1 0,-1 0 0,0 0 0,1 0 0,-1 0 0,0 0 0,1-1 0,-1 1 0,0 0 0,1-1 0,-1 1 0,0-1 0,3 0 0,0-1 0,17-10 0,-21 11 0,1 0 0,-1 1 0,1-1 0,-1 0 0,1 0 0,-1 0 0,1 0 0,-1 0 0,0 0 0,0 0 0,1 0 0,-1 0 0,0 0 0,0 0 0,0 0 0,0-1 0,0 1 0,0 0 0,-1 0 0,1 0 0,0-1 0,-3-9 0,-1 0 0,0 0 0,-9-18 0,-6-17 0,17 40 0,-5-21 0,7 26 0,0 1 0,0-1 0,0 1 0,0-1 0,0 1 0,0-1 0,0 0 0,0 1 0,0-1 0,1 1 0,-1-1 0,0 1 0,0-1 0,0 1 0,1-1 0,-1 1 0,0-1 0,1 1 0,-1-1 0,0 1 0,1-1 0,-1 1 0,0 0 0,1-1 0,-1 1 0,1-1 0,-1 1 0,1 0 0,-1 0 0,1-1 0,-1 1 0,1 0 0,-1 0 0,1 0 0,0 0 0,-1-1 0,1 1 0,-1 0 0,1 0 0,-1 0 0,2 0 0,-2 0 0,1 0 0,-1 0 0,1 0 0,-1-1 0,0 1 0,1 0 0,-1 0 0,1-1 0,-1 1 0,1 0 0,-1-1 0,0 1 0,1 0 0,-1-1 0,0 1 0,1-1 0,-1 1 0,0 0 0,0-1 0,0 1 0,1-1 0,-1 0 0,0 0 0,0 1 0,1-1 0,-1 1 0,0-1 0,1 0 0,-1 1 0,0-1 0,1 1 0,-1-1 0,1 1 0,-1-1 0,1 1 0,-1-1 0,1 1 0,-1 0 0,1-1 0,0 1 0,-1 0 0,1-1 0,-1 1 0,1 0 0,0 0 0,-1-1 0,2 1 0,32-7 0,-34 7 0,1 0 0,-1-1 0,0 1 0,1 1 0,-1-1 0,0 0 0,1 0 0,-1 0 0,0 0 0,1 0 0,-1 0 0,0 0 0,1 0 0,-1 0 0,0 1 0,1-1 0,-1 0 0,0 0 0,0 0 0,1 1 0,-1-1 0,0 0 0,0 0 0,0 1 0,1-1 0,-1 0 0,0 0 0,0 1 0,0-1 0,0 0 0,1 1 0,-1-1 0,0 1 0,-3 14 0,-13 19 0,12-28 0,-31 48 0,23-38 0,-16 30 0,26-44 0,1 1 0,0-1 0,0 0 0,0 0 0,0 1 0,0-1 0,1 0 0,-1 1 0,1-1 0,0 1 0,-1-1 0,1 1 0,0-1 0,0 1 0,1-1 0,-1 1 0,1-1 0,-1 1 0,1-1 0,0 0 0,-1 1 0,1-1 0,0 0 0,1 1 0,-1-1 0,0 0 0,1 0 0,-1 0 0,4 2 0,-2-1 0,0-1 0,0 0 0,0 0 0,0 0 0,1 0 0,-1-1 0,1 1 0,-1-1 0,1 0 0,-1 0 0,1 0 0,0-1 0,0 1 0,-1-1 0,1 0 0,0 0 0,0 0 0,-1 0 0,8-3 0,6 0 0,0-2 0,31-12 0,-42 15 0,28-13 0,-1-2 0,-1-1 0,0-1 0,-2-2 0,0-1 0,-1-1 0,48-50 0,-30 27 0,-26 26 0,0-1 0,-1 0 0,30-44 0,40-93 0,-77 129 0,0-1 0,-2 0 0,12-54 0,-22 77 0,0 5 0,0 0 0,-1 0 0,1 0 0,-1 0 0,0 0 0,1 0 0,-1 0 0,0 0 0,0 0 0,-1 0 0,1 0 0,0 0 0,-1 0 0,0-3 0,1 5 0,0 0 0,0 0 0,-1 0 0,1 0 0,0 0 0,0-1 0,0 1 0,-1 0 0,1 0 0,0 0 0,0 0 0,-1 0 0,1 0 0,0 0 0,0 0 0,0 0 0,-1 1 0,1-1 0,0 0 0,0 0 0,0 0 0,-1 0 0,1 0 0,0 0 0,0 0 0,0 0 0,-1 1 0,1-1 0,0 0 0,0 0 0,0 0 0,0 0 0,0 1 0,-1-1 0,1 0 0,0 0 0,0 0 0,0 1 0,0-1 0,0 0 0,0 0 0,0 0 0,0 1 0,0-1 0,0 0 0,0 0 0,-6 16 0,5-11 0,-85 263 0,1 33 0,72-260 0,7-22 0,1 0 0,1 0 0,0 0 0,-1 34 0,6-53 0,0 0 0,0 0 0,0 0 0,0 0 0,0 0 0,0 0 0,0-1 0,0 1 0,0 0 0,0-1 0,0 1 0,-1-1 0,1 1 0,0-1 0,0 1 0,0-1 0,-1 1 0,2-2 0,24-15 0,-24 16 0,10-7 0,3-3 0,2 0 0,17-8 0,-28 17 0,-1 0 0,0 0 0,1 0 0,-1 0 0,1 1 0,0 0 0,-1 0 0,1 1 0,0-1 0,0 1 0,8 1 0,-2 1 0,1 1 0,0 0 0,-1 0 0,0 1 0,0 1 0,20 9 0,126 65 0,-153-77 0,0 0 0,0 0 0,-1 0 0,1-1 0,1 0 0,-1 0 0,0 0 0,0-1 0,10 0 0,-12-2 512,-7-2-1,-4-1-5627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46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4 7328,'0'0'1873,"-1"8"-1753,-2 1-60,2-5 37,0 0-1,0 0 1,0 1-1,1-1 1,-1 0-1,1 6 1,-1-9 118,1 0-1,-1 0 1,0 0-1,0 0 1,0 0-1,0 0 1,0 0-1,0 0 1,0-1-1,0 1 1,-1 0-1,1-1 1,0 1 0,0 0-1,0-1 1,-3 1-1,3-1-60,-85 40 4874,110-36-2527,-14-4-2234,0-1-1,0-1 1,-1 0-1,1 0 0,-1-1 1,1 0-1,-1 0 1,0-1-1,0 0 1,15-11-1,-17 11 49,-5 4-176,-1-1 0,1 0 0,0 0 0,-1 1 0,1-1 0,-1 0 0,0-1 0,1 1 0,-1 0 0,0 0 0,0-1 1,2-1-1,-6-3 909,2 6-1014,1 0-1,0 0 1,-1 0 0,1-1 0,0 1 0,0 0 0,-1-1 0,1 1-1,0 0 1,0 0 0,0-1 0,-1 1 0,1 0 0,0-1 0,0 1 0,0 0-1,0-1 1,0 1 0,0-1 0,0 1 0,0 0 0,0-1 0,0 1 0,0 0-1,0-1 1,0 0 0,1-2-144,0 1 0,1-1 0,-1 0 0,1 0 0,0 0-1,0 1 1,0-1 0,0 1 0,0 0 0,0 0 0,1-1 0,-1 1 0,1 1-1,2-3 1,-1 1-1734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47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433 537 6328,'0'0'9436,"-14"-10"-8890,-43-31 2,51 37-423,-1 1 1,1 0-1,-1 0 0,0 1 0,0 0 1,0 0-1,0 1 0,0-1 1,0 1-1,-1 1 0,1 0 0,0 0 1,-9 1-1,-7 0 269,8-1 0,0 0-1,0 1 1,-25 6-1,33-5-211,0 0 1,1 0-1,-1 1 0,0 0 0,1 1 0,0-1 0,0 1 1,0 0-1,-10 9 0,9-6-30,-2 1 224,0 0 1,1 1 0,0 0-1,-14 21 1,21-27-284,-1 0 0,1-1-1,-1 1 1,1 0 0,0 0 0,1 0 0,-1 0-1,0 0 1,1 0 0,0 1 0,-1-1 0,1 0-1,0 0 1,1 0 0,-1 0 0,1 0 0,-1 0-1,1 0 1,0 0 0,0 0 0,0 0 0,1 0-1,-1 0 1,0 0 0,3 2 0,1 1 31,0 0 0,0 0 0,0 0 1,1 0-1,0-1 0,0 0 0,0-1 0,1 1 0,-1-1 1,1 0-1,0-1 0,0 0 0,1 0 0,-1 0 1,1-1-1,-1 0 0,1 0 0,0-1 0,11 0 0,-9 0-49,0-1 0,0-1 1,0 0-1,-1 0 0,1-1 0,0 0 0,-1-1 0,1 0 0,-1 0 0,0-1 0,0 0 0,0-1 0,-1 0 0,0 0 0,10-8 0,-12 7-14,-1-1 0,1 1 0,-1-1 0,0 0 0,-1 0 0,1-1 0,-1 0 0,-1 1 0,4-13 1,1-3 57,-2 0 1,4-25 0,-7 23-32,0-1-1,-2 0 1,-1 1-1,-6-46 1,-2 21 54,-21-69 0,17 83-91,-2 1 0,-23-40 0,27 54-79,10 21 26,0 0 1,0-1-1,0 1 0,0 0 0,-1 0 1,1 0-1,0 0 0,0-1 0,0 1 1,0 0-1,0 0 0,0 0 1,0 0-1,0 0 0,-1-1 0,1 1 1,0 0-1,0 0 0,0 0 1,0 0-1,0 0 0,-1 0 0,1 0 1,0 0-1,0 0 0,0-1 0,0 1 1,-1 0-1,1 0 0,0 0 1,0 0-1,0 0 0,0 0 0,-1 0 1,1 0-1,0 0 0,0 0 0,0 0 1,-1 0-1,1 1 0,0-1 1,0 0-1,0 0 0,0 0 0,0 0 1,-1 0-1,1 0 0,0 0 1,0 0-1,0 0 0,0 1 0,0-1 1,-1 0-1,1 0 0,0 0 0,0 0 1,0 0-1,0 1 0,0-1 1,0 0-1,0 0 0,0 0 0,0 0 1,0 1-1,-2 13-89,4-5 62,0 0 0,-1 0 0,0 0 0,0 14 0,2 22 10,11 57 65,22 114 350,-32-197-341,1 0 1,0-1-1,2 0 1,0 0-1,13 22 1,-15-29-56,1 0 0,4 17 0,6 11 0,29 76 0,-43-129 0,-4-27 0,0 0 0,4 4-4085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49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391 173 6328,'0'0'9696,"1"-10"-9026,2-31-34,-3 38-545,-1 0 0,1 0-1,0 0 1,-1 1 0,0-1-1,1 0 1,-1 0 0,0 0 0,0 1-1,-1-1 1,1 0 0,-1 1 0,1 0-1,-3-3 1,-2-5 285,3 7-249,0 0 0,1 0-1,-1 0 1,0 0-1,-1 1 1,1-1-1,0 1 1,-1 0-1,1 0 1,-1 0 0,1 1-1,-7-2 1,-12-8 423,15 7-393,-1 0-1,0 1 0,1 0 0,-2 0 0,1 0 1,0 1-1,-11-1 0,14 2-61,0 1 0,0 0 0,0 0-1,0 1 1,0-1 0,0 1 0,0 0 0,1 0 0,-1 1-1,0-1 1,0 1 0,1 0 0,-9 5 0,-23 14 590,-13 9 277,45-26-876,0-1-1,1 0 1,-1 1-1,1 0 1,0 0-1,0 0 1,0 0-1,0 0 1,-3 8-1,-4 11 215,7-18-196,0 0 1,0 1 0,1 0-1,0-1 1,0 1-1,0 0 1,1 0 0,0 0-1,0 1 1,0-1-1,1 0 1,0 0 0,1 10-1,0-10-36,0 0-1,1 0 0,-1 1 1,1-1-1,1 0 1,-1-1-1,1 1 1,0 0-1,0-1 1,0 0-1,1 0 1,0 0-1,0 0 0,1 0 1,-1-1-1,6 5 1,-6-6-32,0 0 0,1 0 0,-1-1 1,1 1-1,0-1 0,-1 0 0,1 0 1,0 0-1,0-1 0,7 1 0,58 5 173,-24-3-70,-25-1-53,-1 1-1,1 1 0,-1 1 1,27 11-1,-37-10-50,1 0 1,-2 0-1,1 1 0,-1 0 0,0 1 1,-1 0-1,0 0 0,9 14 0,-15-19-18,1-1-1,-1 0 1,0 0 0,0 1-1,0-1 1,-1 1-1,1 0 1,-1-1-1,0 1 1,0 0-1,0 0 1,0 7-1,-1-8-3,0 0 0,-1-1 0,1 1 0,-1 0 0,0-1-1,0 1 1,0-1 0,0 1 0,0-1 0,0 1 0,-1-1 0,1 0-1,-1 1 1,0-1 0,1 0 0,-1 0 0,0 0 0,0 0 0,-4 2-1,-2 1 24,0 0-1,0 0 0,-1 0 0,1-1 1,-1 0-1,0-1 0,-1 0 0,1-1 1,-16 3-1,-5-1 87,-53-1 1,54-4-41,12 1-94,0 0 1,0 0-1,-30 7 1,32-4-361,7-2 254,0 1 1,0 1-1,-16 5 0,22-7-334,0 0 0,0 1 0,0-1 0,0 1 0,0-1 0,0 1-1,0 0 1,1-1 0,-1 1 0,-2 3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50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1 130 4216,'0'0'11561,"13"4"-10913,-7-3-565,4 2 64,0 0-1,1-1 1,-1 0 0,1-1 0,-1 0 0,1 0-1,20-3 1,329-33 2487,3 0-984,15 2 118,-206 19-432,-155 13-1119,-12 0-49,0 0 0,1 1 1,-1 0-1,0 0 1,0 0-1,0 1 0,6 1 1,-5-3 1606,-9-5-827,-12-11-2506,11 13-1515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51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364 448 7136,'0'0'12665,"-12"0"-12107,0-1-392,1 0 66,-1 1 0,1 0 0,0 1 0,-1 0 0,-12 2 0,2 6 181,1 0 0,0 1 0,1 1 0,-31 21 0,25-15-25,18-11-254,0 0 1,0 0 0,0 1-1,1 0 1,0 1-1,1-1 1,-1 2-1,1-1 1,1 0 0,0 1-1,0 0 1,1 0-1,-7 18 1,11-24-84,-1-1 1,0 1-1,1 0 1,-1-1-1,1 1 1,0-1-1,0 1 1,0 0 0,0-1-1,1 1 1,-1-1-1,1 1 1,-1-1-1,1 1 1,0-1-1,0 1 1,0-1-1,0 1 1,0-1-1,1 0 1,-1 0-1,1 0 1,0 0-1,-1 0 1,1 0-1,0 0 1,0 0-1,0-1 1,0 1-1,0-1 1,1 1-1,-1-1 1,4 2-1,3 1 32,0-1-1,0 0 0,-1 0 0,2-1 0,-1 0 0,0 0 0,0-1 0,12 0 0,-6-2-6,0-1-1,0 0 0,0-1 1,-1-1-1,0 0 0,0-1 1,0-1-1,0 0 0,-1-1 1,0 0-1,0-1 0,-1 0 1,0-1-1,0-1 0,-1 0 1,0 0-1,10-14 0,-14 14-17,-1-1-1,-1 1 0,0-1 0,0 0 0,-1 0 0,0-1 0,-1 1 0,3-21 0,-2 1 8,-2 0 0,-1-33-1,-3 10-82,-13-83 1,9 108-46,0 1 0,-2 0 0,-1 0 0,-19-40 0,27 66 60,1 1 1,-1 0-1,1 0 1,-1 0-1,0 0 0,0 0 1,1 0-1,-1 0 1,0 0-1,0 0 1,0 0-1,0 0 1,0 0-1,0 1 1,0-1-1,0 0 0,-1 1 1,1-1-1,0 1 1,0-1-1,0 1 1,-1 0-1,1-1 1,0 1-1,0 0 1,-1 0-1,1 0 0,0 0 1,-1 0-1,1 0 1,0 0-1,-2 1 1,3 0 3,-1-1 0,0 1 0,1-1 0,-1 1 0,1 0 1,-1 0-1,1-1 0,0 1 0,-1 0 0,1 0 0,0-1 0,-1 1 1,1 0-1,0 0 0,0 0 0,0-1 0,0 1 0,0 1 0,-1 3 7,-8 27 29,2 0 0,1 1 0,-2 42-1,8-57-19,0 1-1,1-1 1,1 0-1,1 0 0,0 1 1,2-2-1,9 28 1,4 5 53,-14-35-22,1 0 0,0-1 0,1 0 0,1 0 0,0-1 0,1 0 0,0 0 0,16 19 0,-16-24 14,15 13 409,-22-20-464,-1-1 0,1 0 0,0 1-1,0-1 1,-1 0 0,1 0 0,0 1-1,0-1 1,-1 0 0,1 0 0,0 0 0,0 0-1,0 0 1,-1 0 0,1 0 0,0 0-1,0 0 1,0 0 0,-1-1 0,1 1-1,0 0 1,-1-1 0,1 1 0,0 0-1,0-1 1,-1 1 0,1-1 0,0 1-1,-1-1 1,1 1 0,-1-1 0,1 1-1,0-2 1,7-8-342,0 0 1,9-17-1,-8 9-3827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52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7832,'0'0'15701,"4"11"-15105,1 1-356,-1 1 1,-1 0 0,0 1 0,0-1-1,-1 0 1,0 15 0,-15 132 1765,0 32 96,11-151-1543,1-27-214,1 1 0,1 22 0,0-32-235,0 1 1,0-1 0,1 0-1,0 1 1,0-1-1,0 0 1,0 0 0,1 0-1,0-1 1,4 7-1,-4-8-108,-1-1 0,0-1 0,0 1 0,1 0 0,-1 0 0,1-1 0,-1 0 0,1 1 0,0-1 0,0 0 0,0 0 0,-1 0 0,1-1 0,0 1 0,0-1 0,5 1 0,6-1-5,-1 0 1,17-3 0,-29 3 2,14-2 0,1-2 0,17-5 0,-18 5 0,0 0 0,20-3 0,-8 1 0,-26 6-7,0 0 1,-1-1-1,1 1 1,0 0-1,-1-1 0,1 1 1,-1-1-1,1 1 1,0 0-1,-1-1 0,1 1 1,-1-1-1,1 1 0,-1-1 1,0 0-1,1 1 1,-1-1-1,0 1 0,1-1 1,-1 0-1,0 1 1,0-1-1,1 0 0,-1 0 1,0 0-1,0-9-2967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53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8336,'0'0'12178,"16"-1"-11579,-7 1-509,33-2 444,43-7-1,124-21 1462,-177 27-1499,0 2 0,50 4 0,-6 0 598,-68-4-691,1 1-1,0 1 1,-1-1-1,1 1 1,0 1-1,-1 0 1,11 3 97,-19-5-492,0 1 0,0-1 0,0 0 0,0 0 0,0 0 1,0 0-1,0 0 0,0 1 0,0-1 0,0 0 0,0 0 1,0 0-1,0 0 0,0 0 0,0 0 0,0 0 1,0 1-1,-1-1 0,1 0 0,0 0 0,0 0 0,0 0 1,0 0-1,0 0 0,0 0 0,0 0 0,0 0 0,-1 0 1,1 1-1,0-1 0,0 0 0,0 0 0,0 0 0,0 0 1,-1 0-1,1 0 0,0 0 0,0 0 0,0 0 0,0 0 1,0 0-1,0 0 0,-1 0 0,1 0 0,0 0 0,0 0 1,0 0-1,0-1 0,0 1 0,0 0 0,-1 0 1,1 0-1,0 0 0,0 0 0,0 0 0,0 0 0,0 0 1,0 0-1,0 0 0,-1-1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56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59 118 5016,'0'0'16271,"-10"-3"-15915,-29-9-17,29 9 1784,18 4-1589,4 0-419,0-1 0,0 0 0,0-1 0,0-1 1,-1 1-1,1-2 0,15-4 0,-3 1 10,13-3 38,13-3 221,1 2 1,84-6 0,-18 9 475,-107 4-585,-10 2-248,1 1 0,-1 0 0,1-1-1,0 1 1,-1 0 0,1-1 0,-1 1-1,1 0 1,0 0 0,-1 0 0,1 0 0,0-1-1,-1 1 1,1 0 0,0 0 0,-1 0 0,1 0-1,0 1 1,-1-1 0,1 0 0,0 0-1,-1 0 1,1 0 0,0 1 0,-1-1 0,1 0-1,0 1 1,20-1 976,-6-8-1596,-12 7-307,0-1-1,0 0 1,0 1-1,0-1 1,0 0-1,3-4 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57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80 145 6016,'0'0'6324,"-10"-5"-5552,-2-2-485,5 3 69,0 0 0,-1 0 0,1 1 0,-8-2 1,2 5 7888,13-1-8165,0 0 0,0 0 0,0 0 0,-1 0 0,1 1 0,0-1 0,0 0 0,1 0 0,-1 0 0,0 0 0,0 1 0,0-1 0,0 0 0,1 0 0,-1 0 0,0 1 0,1-1 0,0-1 0,213-58 1263,-176 50-1140,-10 5 68,1 0 0,0 2 0,38 1 0,-63 2-168,-1 1-1,1-1 1,-1 1 0,1 0-1,-1 0 1,5 2 0,1 1 310,-6-3-362,0 0 0,0-1 0,0 1 0,1 0-1,-1-1 1,0 1 0,0-1 0,0 0 0,1 0 0,-1-1 0,0 1 0,4-1-1,44-17-1037,-35 12-2412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8:58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455 65 5120,'0'0'8736,"-11"-5"-8146,-4-3-492,-57-25 1504,61 29-1263,1 1 0,0 0 0,-1 0-1,1 1 1,-1 1 0,-11-1 0,9 3 64,0 0-1,1 1 1,0 1 0,-1 0-1,1 0 1,0 1 0,1 1-1,-1 0 1,1 1 0,0 0-1,0 1 1,1 0 0,-1 0-1,2 1 1,-1 1 0,1-1-1,0 2 1,-14 19 0,17-18-125,0 0-1,0 1 1,1-1 0,0 1 0,1 1 0,-3 16 0,4-18-54,1 0-32,0-1-1,1 1 1,0 0 0,1 0 0,1-1-1,-1 1 1,2 0 0,-1-1 0,5 15-1,-2-10 19,1-1-1,0 0 0,1 0 0,0 0 1,1-1-1,11 16 0,-10-18-122,0-1-1,1 1 0,0-1 1,1-1-1,0 0 0,16 11 1,-17-14-39,0-1 0,0 0 0,1-1 1,-1 0-1,1-1 0,0 0 0,0 0 1,21 2-1,-5-3-48,1-1 0,0-1 0,-1-2 0,1 0 0,-1-2 0,1-1 0,29-9 0,-26 4 0,0-1 0,-1-1 0,0-2 0,-2 0 0,47-33 0,-65 40 0,0-1 0,0 1 0,-1-1 0,0-1 0,-1 0 0,0 0 0,0 0 0,-1-1 0,0 0 0,-1 0 0,0 0 0,0-1 0,-1 0 0,3-12 0,-5 14 0,-1 1 0,0-1 0,0 0 0,-1 1 0,1-1 0,-2 0 0,0 0 0,0 1 0,0-1 0,-1 1 0,0-1 0,-1 1 0,0-1 0,0 1 0,-1 0 0,0 1 0,0-1 0,-11-13 0,7 10 0,-1 1 0,0 0 0,0 1 0,-1 0 0,0 0 0,0 1 0,-1 0 0,-1 1 0,1 0 0,-1 1 0,0 1 0,0-1 0,-1 2 0,1 0 0,-1 0 0,0 1 0,0 1 0,-1 0 0,-17 0 0,15 2 0,-1 1 0,1 1 0,0 0 0,-1 1 0,1 0 0,0 1 0,1 1 0,-1 1 0,1 0 0,0 1 0,0 1 0,1 0 0,0 1 0,-24 20 0,37-28 20,1-1 0,-1 1 0,0-1 0,1 1 0,-1-1-1,0 1 1,1 0 0,-1-1 0,1 1 0,-1-1 0,1 1 0,0 0 0,-1 0 0,1-1 0,-1 1-1,1 0 1,0 0 0,0-1 0,0 1 0,-1 0 0,1 0 0,0 0 0,0 0 0,0-1 0,0 1-1,0 0 1,0 0 0,1 0 0,-1-1 0,0 1 0,0 0 0,0 0 0,1 0 0,-1-1 0,1 1-1,-1 0 1,0-1 0,1 1 0,-1 0 0,1-1 0,-1 1 0,1 0 0,0-1 0,-1 1 0,1-1-1,0 1 1,-1-1 0,1 0 0,1 1 0,3 2-773,0 0 0,0-1 0,1 1 0,9 2 0,-12-5-494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56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15176,'0'0'3215,"82"-38"-2959,-32 28 16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33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1 689 6632,'0'0'10681,"8"-9"-10096,67-77 1228,-66 74-1395,-2 4 157,0 0 1,0 0-1,0 0 1,9-6-1,-16 14-534,0-1 0,1 1 0,-1 0 0,0 0-1,0 0 1,0 0 0,0 0 0,1 0 0,-1 0 0,0-1 0,0 1 0,0 0 0,0 0 0,1 0-1,-1 0 1,0 0 0,0 0 0,0 0 0,1 0 0,-1 0 0,0 0 0,0 0 0,0 0 0,1 0-1,-1 0 1,0 0 0,0 0 0,0 0 0,1 0 0,-1 0 0,0 1 0,0-1 0,0 0-1,0 0 1,1 0 0,-1 0 0,0 0 0,0 0 0,0 1 0,0-1 0,0 0 0,1 0 0,2 12 559,-4 19-296,1-29-228,0 5 2,-4 110 1061,4-96-797,2-1 0,0 1 0,9 35 0,-10-54-299,-1-1 0,1 1 1,-1 0-1,1 0 0,0 0 1,0 0-1,0-1 0,0 1 1,0 0-1,0-1 0,0 1 1,0-1-1,1 1 0,-1-1 1,1 0-1,-1 1 0,1-1 1,0 0-1,3 2 0,-3-3-1,1 1 0,-1-1 0,1 1 0,-1-1 0,1 0 0,-1 0 0,1 0 1,-1 0-1,1 0 0,-1 0 0,1-1 0,-1 1 0,4-2 0,2-2 30,0 1 1,0-1 0,-1 0-1,0 0 1,0-1 0,0 0 0,0 0-1,6-8 1,-5 5-5,-1-1 0,-1 0 0,1 0-1,-1 0 1,-1 0 0,0-1 0,0 0 0,-1 0 0,-1-1-1,1 1 1,-2-1 0,1 0 0,-2 0 0,1 1 0,-1-1-1,-1 0 1,0 0 0,-1 0 0,0 0 0,0 0 0,-1 0-1,-1 0 1,1 1 0,-6-12 0,7 21-55,1 0 1,-1 0-1,1 0 0,0 0 0,-1 0 1,1 0-1,0-1 0,0 1 1,-1 0-1,1 0 0,0 0 0,0 0 1,0-1-1,0 1 0,1 0 0,-1 0 1,0 0-1,0 0 0,1 0 1,-1 0-1,1 0 0,-1-1 0,1 1 1,-1 0-1,1 0 0,0 1 0,-1-1 1,1 0-1,0 0 0,0 0 1,0 0-1,-1 1 0,1-1 0,0 0 1,0 1-1,0-1 0,0 1 1,0-1-1,1 1 0,-1-1 0,0 1 1,0 0-1,0-1 0,0 1 0,0 0 1,2 0-1,9-2-13,-1 1 0,0 0 0,1 1 0,-1 0 0,14 2 0,57 12 0,65 12 0,-145-26 0,0 0 0,0 1 0,0-1 0,0 1 0,0-1 0,0 1 0,-1 0 0,4 1 0,-4-1 0,-1-1 0,1 1 0,-1-1 0,0 1 0,1-1 0,-1 1 0,1 0 0,-1-1 0,0 1 0,0-1 0,1 1 0,-1 0 0,0-1 0,0 1 0,0 0 0,1-1 0,-1 1 0,0 0 0,0-1 0,0 1 0,0 0 0,0 0 0,-1-1 0,1 1 0,0 0 0,0-1 0,0 1 0,0 0 0,-1 0 0,-6 14 0,0-1 0,-1 0 0,0-1 0,-18 22 0,17-23 0,0 0 0,1 1 0,0 0 0,0 0 0,-6 20 0,13-31 0,0 1 0,0 0 0,1 0 0,-1-1 0,1 1 0,-1 0 0,1 0 0,0-1 0,0 1 0,2 5 0,-2-6 0,0-1 0,1 1 0,0-1 0,-1 1 0,1-1 0,0 0 0,-1 1 0,1-1 0,0 0 0,0 0 0,0 1 0,0-1 0,1 0 0,-1 0 0,2 1 0,0-1 0,-1 1 0,1-1 0,0 0 0,0 0 0,0-1 0,0 1 0,0 0 0,0-1 0,1 0 0,-1 0 0,0 0 0,0 0 0,0 0 0,0-1 0,0 1 0,0-1 0,0 0 0,4-1 0,0 0 0,0-1 0,0 0 0,-1-1 0,1 1 0,-1-1 0,1-1 0,-1 1 0,0-1 0,-1 0 0,1 0 0,-1-1 0,0 0 0,-1 0 0,1 0 0,-1 0 0,0-1 0,-1 1 0,0-1 0,0 0 0,0 0 0,-1 0 0,1 0 0,-2-1 0,1 1 0,-1-1 0,0-13 0,-1 16 0,-1-8 0,0 0 0,0 1 0,-1-1 0,-7-22 0,8 32 0,1 1 0,-1 0 0,0 0 0,0 0 0,0-1 0,0 1 0,-1 0 0,1 0 0,-1 1 0,1-1 0,-1 0 0,1 0 0,-1 1 0,0-1 0,0 1 0,0-1 0,0 1 0,0 0 0,0 0 0,0 0 0,-1 0 0,1 0 0,0 1 0,0-1 0,-1 0 0,1 1 0,0 0 0,-1 0 0,1-1 0,-1 2 0,1-1 0,0 0 0,-5 1 0,7-1 0,-1 0 0,0 0 0,0 0 0,0 1 0,0-1 0,0 0 0,0 0 0,0 1 0,0-1 0,1 1 0,-1-1 0,0 1 0,0-1 0,1 1 0,-1-1 0,0 1 0,0-1 0,1 1 0,-1 0 0,1 0 0,-1-1 0,1 1 0,-1 0 0,1 0 0,-1 0 0,1 0 0,0-1 0,-1 1 0,1 0 0,0 0 0,0 0 0,-1 1 0,2 0 0,-1 0 0,0 0 0,1 0 0,-1-1 0,1 1 0,-1 0 0,1 0 0,0 0 0,0-1 0,-1 1 0,1-1 0,1 1 0,-1 0 0,2 2 0,1-1 0,-1 0 0,0 0 0,1 0 0,-1-1 0,1 1 0,0-1 0,0 0 0,0 0 0,0 0 0,0-1 0,8 2 0,-4-1 0,-1-1 0,1 0 0,0-1 0,-1 0 0,1 0 0,10-2 0,2-2 0,-1-1 0,1-1 0,-1 0 0,26-13 0,-10-1 0,-1-2 0,-1-1 0,44-39 0,-66 53 0,-1-2 0,0 1 0,-1-1 0,0-1 0,-1 1 0,0-2 0,-1 1 0,-1-1 0,1 0 0,-2 0 0,0-1 0,5-24 0,-5 15 0,-1 1 0,-2 0 0,0-1 0,-2 0 0,0 1 0,-2-1 0,-5-32 0,7 53 0,-1-1 0,1 1 0,-1 0 0,0-1 0,0 1 0,0 0 0,0-1 0,0 1 0,0 0 0,0 0 0,-1 0 0,-2-3 0,3 5 0,1-1 0,-1 1 0,0 0 0,0-1 0,0 1 0,0 0 0,0-1 0,0 1 0,1 0 0,-1 0 0,0 0 0,0 0 0,0 0 0,0 0 0,0 0 0,0 0 0,0 0 0,0 0 0,0 0 0,0 1 0,1-1 0,-1 0 0,0 1 0,0-1 0,0 1 0,0-1 0,1 1 0,-1-1 0,0 1 0,1-1 0,-1 1 0,0 0 0,1 0 0,-1-1 0,0 2 0,-11 11 0,0 1 0,1 0 0,1 0 0,1 1 0,0 0 0,1 1 0,-12 30 0,11-18 0,1-1 0,1 1 0,2 0 0,-3 32 0,6-35 0,2 0 0,0 0 0,2 0 0,8 44 0,-7-57 0,1 0 0,0 0 0,1 0 0,1-1 0,-1 0 0,2 0 0,-1 0 0,2-1 0,-1 0 0,1 0 0,1-1 0,0 0 0,13 10 0,-18-17 0,0 1 0,0-1 0,0-1 0,1 1 0,-1 0 0,0-1 0,1 0 0,0 0 0,-1-1 0,1 1 0,-1-1 0,1 0 0,0 0 0,-1 0 0,1-1 0,-1 0 0,8-2 0,-2 1 0,1-2 0,-1 1 0,0-2 0,-1 1 0,1-1 0,13-10 0,-11 6 0,1-2 0,-2 1 0,1-2 0,-2 1 0,17-23 0,-13 12 0,0-2 0,17-38 0,-12 9 0,-19 50 0,-14 35 0,2-2 0,-11 43 0,21-63 0,0 0 0,0 0 0,1 0 0,0 0 0,1 0 0,0 0 0,0 0 0,1 0 0,3 11 0,-3-16 0,1 0 0,-1 0 0,1 0 0,1-1 0,-1 1 0,0-1 0,1 0 0,0 1 0,0-1 0,1 0 0,4 4 0,-7-7 0,1 0 0,-1 0 0,1 0 0,0 1 0,0-2 0,-1 1 0,1 0 0,0 0 0,0-1 0,0 1 0,0-1 0,0 1 0,0-1 0,0 0 0,0 0 0,0 0 0,0 0 0,0 0 0,0 0 0,0 0 0,0-1 0,0 1 0,0-1 0,0 1 0,0-1 0,0 0 0,-1 0 0,1 0 0,0 0 0,0 0 0,1-2 0,8-4 0,-1-1 0,1 0 0,-2-1 0,1 0 0,-1 0 0,0-1 0,-1 0 0,-1-1 0,1 0 0,-1 0 0,-1 0 0,0-1 0,4-14 0,10-30 0,-23 67 0,0 1 0,0 0 0,2-1 0,-1 1 0,2 23 0,0-31 0,0 1 0,0-1 0,0 1 0,1-1 0,0 1 0,0-1 0,0 1 0,1-1 0,-1 0 0,1 0 0,0 0 0,0 0 0,1 0 0,-1 0 0,1 0 0,0-1 0,0 1 0,0-1 0,0 0 0,5 3 0,-5-4 0,0-1 0,0 0 0,0 0 0,0 0 0,0 0 0,0 0 0,1-1 0,-1 0 0,0 1 0,0-1 0,1 0 0,-1-1 0,0 1 0,0-1 0,1 1 0,-1-1 0,0 0 0,0 0 0,0 0 0,0-1 0,0 1 0,0-1 0,0 1 0,3-4 0,5-3 0,0 0 0,-1-1 0,0-1 0,14-15 0,28-44 0,-32 41 0,37-39 0,-56 66 0,-1 0 0,1 1 0,-1-1 0,1 0 0,-1 1 0,1-1 0,0 1 0,-1-1 0,1 1 0,0 0 0,-1-1 0,1 1 0,0 0 0,-1-1 0,1 1 0,0 0 0,0 0 0,0-1 0,-1 1 0,1 0 0,0 0 0,0 0 0,-1 0 0,1 0 0,0 0 0,0 0 0,0 1 0,-1-1 0,1 0 0,0 0 0,0 1 0,-1-1 0,1 0 0,0 1 0,-1-1 0,1 0 0,0 1 0,-1-1 0,1 1 0,-1-1 0,1 1 0,-1 0 0,1-1 0,-1 1 0,1-1 0,-1 1 0,1 0 0,-1 0 0,0-1 0,1 1 0,-1 1 0,3 4 0,-1 0 0,0 0 0,0 0 0,-1 0 0,2 9 0,-3 3 0,0 0 0,-1 0 0,-1 0 0,-5 24 0,3-19 0,5-21 0,4-4 0,4-7 0,12-19 0,-12 15 0,0 1 0,0 1 0,1 0 0,1 0 0,0 1 0,15-11 0,-24 19 0,23-13 0,-12 13 0,-13 2 0,0 0 0,1 0 0,-1 0 0,0 0 0,1 0 0,-1 1 0,0-1 0,1 0 0,-1 0 0,0 0 0,0 1 0,1-1 0,-1 0 0,0 0 0,0 0 0,0 1 0,1-1 0,-1 0 0,0 1 0,0-1 0,0 0 0,0 1 0,1-1 0,-1 0 0,0 0 0,0 1 0,0-1 0,0 1 0,0-1 0,5 15 0,-5-13 0,1 0 0,0-1 0,-1 1 0,1 0 0,-1 0 0,1-1 0,-1 1 0,0 0 0,0 0 0,0 0 0,0 2 0,-4 17 0,-1 16 0,32-59 0,-19 15 0,23-21 0,-30 27 0,1 0 0,-1-1 0,1 1 0,0 0 0,0 0 0,-1 1 0,1-1 0,0 0 0,0 1 0,0-1 0,0 1 0,0-1 0,0 1 0,0 0 0,0 0 0,3 0 0,-3 1 0,0-1 0,-1 1 0,1 0 0,0 0 0,0 0 0,-1 1 0,1-1 0,-1 0 0,1 1 0,-1-1 0,1 0 0,-1 1 0,0 0 0,0-1 0,0 1 0,0 0 0,0 0 0,1 3 0,12 37 0,-13-37 0,3 18 0,-4-19 0,1 0 0,0 0 0,-1 0 0,1 0 0,0-1 0,1 1 0,2 6 0,-3-9 0,-1 0 0,1-1 0,0 1 0,0 0 0,0 0 0,0 0 0,0 0 0,0-1 0,0 1 0,0-1 0,1 1 0,-1-1 0,0 1 0,0-1 0,0 0 0,1 1 0,-1-1 0,0 0 0,0 0 0,1 0 0,-1 0 0,0 0 0,0 0 0,1 0 0,-1 0 0,0-1 0,0 1 0,1 0 0,0-1 0,9-3 0,0 1 0,0-2 0,0 1 0,-1-2 0,0 1 0,0-1 0,0-1 0,-1 0 0,0 0 0,11-11 0,-16 14 0,-1 0 0,0 0 0,1-1 0,-1 1 0,0-1 0,-1 0 0,1 0 0,-1 0 0,0 0 0,2-8 0,-4 9 0,1 0 0,-1 0 0,0 0 0,0 0 0,0 1 0,0-1 0,-1 0 0,0 0 0,0 0 0,0 1 0,0-1 0,0 0 0,-1 1 0,1-1 0,-1 1 0,-3-5 0,5 7 0,-1 0 0,1 1 0,-1-1 0,0 0 0,1 0 0,-1 0 0,0 0 0,0 1 0,0-1 0,1 0 0,-1 1 0,0-1 0,0 0 0,0 1 0,0-1 0,0 1 0,0 0 0,0-1 0,0 1 0,0 0 0,-1 0 0,1 0 0,-1-1 0,0 2 0,1-1 0,-1 0 0,0 1 0,1-1 0,-1 1 0,1 0 0,-1-1 0,1 1 0,-1 0 0,1 0 0,-1 0 0,1 0 0,-2 2 0,0 0 0,0 0 0,0 0 0,0 1 0,1-1 0,0 1 0,0-1 0,0 1 0,0 0 0,0 0 0,1 0 0,-1 0 0,0 4 0,2 0 0,0-1 0,0 0 0,1 1 0,-1-1 0,2 0 0,-1 0 0,1 1 0,0-1 0,0 0 0,1-1 0,0 1 0,1 0 0,-1-1 0,1 0 0,0 0 0,10 11 0,-9-11 0,0-1 0,1 1 0,0-1 0,-1-1 0,2 1 0,-1-1 0,0 0 0,1 0 0,0-1 0,0 0 0,0 0 0,0-1 0,0 0 0,1 0 0,-1 0 0,11 0 0,-5-2 170,0-1 0,-1 0 0,1 0 0,15-5 0,-21 4-1127,-1 0 0,1 0 0,0-1 0,11-6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47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0 248 7432,'0'0'11498,"6"-9"-10959,79-117 1558,-69 104-1146,1 1 0,1 0 0,21-19 0,-31 32-232,-8 8-703,0 0 0,0 0 0,0 0 0,0 0 0,0 0 0,0 0 0,0 0 0,0 0 1,1 0-1,-1 0 0,0 0 0,0-1 0,0 1 0,0 0 0,0 0 0,0 0 0,0 0 0,0 0 1,1 0-1,-1 0 0,0 0 0,0 0 0,0 0 0,0 0 0,0 0 0,0 0 0,0 0 1,1 0-1,-1 0 0,0 0 0,0 0 0,0 0 0,0 1 0,0-1 0,0 0 0,0 0 0,0 0 1,0 0-1,1 0 0,-1 0 0,0 0 0,0 0 0,0 0 0,0 0 0,0 0 0,0 0 1,0 1-1,3 7 377,-1 13-87,-1-20-281,-1 16 133,-1 0 0,-1 1 0,0-1-1,-6 24 1,-2 10 261,9-45-375,-1 14 356,2-20-393,0 0 0,0 1 1,0-1-1,0 0 0,0 0 0,0 0 1,0 0-1,0 0 0,0 0 0,0 1 1,0-1-1,0 0 0,0 0 0,0 0 1,0 0-1,0 0 0,0 0 0,0 1 1,1-1-1,-1 0 0,0 0 0,0 0 1,0 0-1,0 0 0,0 0 0,0 0 1,0 0-1,1 0 0,-1 0 0,0 0 1,0 0-1,0 1 0,0-1 0,0 0 1,1 0-1,-1 0 0,0 0 0,0 0 1,10-7 279,29-28 22,86-59-1,-113 85-265,0 1 2,-5 2 13,1 0 1,1 1-1,-1 0 1,1 0 0,17-6-1,-25 11-51,-1 0 0,1 1 0,-1-1 0,1 0 0,-1 0 0,1 0 0,-1 0 0,0 1 0,1-1 0,-1 0 0,1 1 0,-1-1 0,1 0-1,-1 1 1,0-1 0,1 0 0,-1 1 0,0-1 0,1 1 0,-1-1 0,0 0 0,0 1 0,1-1 0,-1 1 0,0-1 0,0 1 0,0-1 0,0 1 0,1 0-1,3 17 81,-3-7-52,0 1 1,-1-1-1,0 0 0,-1 0 1,-2 11-1,1-11 28,1 0 0,0 0 0,1 0 0,1 20 0,1-18 67,-2-11-89,0 1-1,1-1 1,-1 0 0,0 0-1,1 0 1,-1 0-1,1 0 1,0-1 0,1 5-1,-1-5-26,0-1-1,0 1 1,0-1-1,0 1 1,-1 0-1,1-1 0,0 0 1,0 1-1,0-1 1,0 0-1,0 1 1,0-1-1,0 0 1,1 0-1,-1 0 1,0 0-1,0 0 1,0 0-1,0 0 1,0 0-1,0 0 1,0 0-1,0-1 1,1 0-1,14-2 8,-1-2 1,1 0-1,-1-1 0,22-12 1,54-39 59,-50 30-69,63-52-12,-98 74 0,-9 10 0,0-1 0,0 1 0,1 0 0,-4 8 0,0 2 0,-3 2 0,-10 33 0,17-45 0,1 0 0,0 1 0,-1-1 0,2 1 0,-1-1 0,1 1 0,0-1 0,0 1 0,0-1 0,1 1 0,2 8 0,-3-12 0,1 0 0,0 1 0,0-1 0,0 0 0,0 0 0,1 0 0,-1 0 0,0 0 0,1 0 0,0 0 0,-1-1 0,1 1 0,0 0 0,0-1 0,0 1 0,0-1 0,0 0 0,0 0 0,0 0 0,1 0 0,-1 0 0,0 0 0,0-1 0,1 1 0,-1-1 0,1 1 0,-1-1 0,0 0 0,1 0 0,-1 0 0,1 0 0,-1-1 0,0 1 0,4-1 0,2-1 0,0-1 0,0 1 0,0-1 0,0-1 0,0 1 0,-1-1 0,0-1 0,10-7 0,-13 9 0,0 0 0,0 0 0,0-1 0,-1 1 0,0-1 0,0 0 0,0 0 0,0 0 0,0-1 0,-1 1 0,0 0 0,0-1 0,0 0 0,0 1 0,-1-1 0,0 0 0,0 0 0,0 0 0,-1 0 0,1 0 0,-1 0 0,0 0 0,-1 0 0,1 0 0,-1 0 0,0 0 0,0 1 0,-1-1 0,1 0 0,-3-5 0,2 6 0,0 0 0,0-1 0,-1 1 0,1 0 0,-1 0 0,0 0 0,0 1 0,0-1 0,0 1 0,-1 0 0,0 0 0,1 0 0,-1 0 0,0 0 0,0 1 0,-1 0 0,1 0 0,-9-3 0,8 4 0,4 0 0,-1 1 0,0-1 0,1 1 0,-1 0 0,0-1 0,0 1 0,1 0 0,-1 0 0,0 1 0,1-1 0,-1 0 0,0 0 0,0 1 0,1-1 0,-3 2 0,46 3 0,-7-5 0,43-5 0,-52 3 0,0 0 0,0 1 0,52 7 0,-75-6 0,1 1 0,0 0 0,0 0 0,-1 1 0,1-1 0,0 1 0,-1 0 0,0 0 0,1 0 0,-1 0 0,0 1 0,5 3 0,-7-4 0,1 0 0,-1 0 0,0 0 0,1 0 0,-1 0 0,0 0 0,0 0 0,0 0 0,0 1 0,-1-1 0,1 0 0,-1 0 0,1 1 0,-1-1 0,0 1 0,0-1 0,0 0 0,0 1 0,0-1 0,0 0 0,-2 5 0,-4 11 0,0-1 0,-9 19 0,2-9 0,34-49 0,-9 8 0,-4 4 0,1 0 0,0 0 0,1 1 0,11-9 0,-21 18 0,10-7 0,0 0 0,0 1 0,1 0 0,17-7 0,-26 12 0,0 1 0,0-1 0,0 0 0,0 1 0,0-1 0,0 1 0,0 0 0,0 0 0,0-1 0,0 1 0,0 1 0,0-1 0,0 0 0,0 0 0,0 1 0,0-1 0,0 1 0,-1 0 0,1-1 0,0 1 0,0 0 0,0 0 0,-1 0 0,1 0 0,0 1 0,-1-1 0,1 0 0,-1 1 0,1-1 0,-1 1 0,0-1 0,0 1 0,0 0 0,0-1 0,2 5 0,2 8 0,0 0 0,-1 1 0,3 16 0,-4-17 0,0 0 0,0-1 0,2 1 0,5 12 0,-8-23 0,-1 0 0,0-1 0,1 1 0,0-1 0,-1 0 0,1 1 0,0-1 0,0 0 0,0 0 0,1 0 0,-1 0 0,0-1 0,1 1 0,-1-1 0,1 1 0,-1-1 0,1 0 0,0 0 0,0 0 0,4 1 0,0-2 0,1 1 0,-1-1 0,0 0 0,0-1 0,1 0 0,-1 0 0,9-3 0,0-1 0,-1 0 0,0-1 0,0-1 0,19-11 0,-26 16 425,-6 7 127,-6 9-3398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59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7 591 7024,'0'0'961,"-1"10"-689,0 1-160,-1 0 142,0 0 0,2-1 1,-1 1-1,2 11 0,-1-21-187,0-1-1,0 1 1,0 0 0,0-1 0,1 1 0,-1 0 0,0-1 0,0 1-1,1 0 1,-1-1 0,0 1 0,1-1 0,-1 1 0,0 0 0,1-1 0,-1 1-1,1-1 1,-1 1 0,1-1 0,-1 0 0,1 1 0,0-1 0,-1 1-1,1-1 1,-1 0 0,2 1 0,0-1 43,0 1 1,0-1-1,-1 0 0,1 0 0,0 0 1,0 0-1,0 0 0,0 0 0,3-1 1,3-1 117,-1 0 1,0-1 0,0 0 0,8-4 0,15-11 274,-1-1-1,-1-2 1,0 0 0,29-31 0,88-112 1538,-121 129-1417,-2 0 0,32-67 0,-32 57-134,46-89 1710,-66 131-1905,-1 0 0,0-1 1,0 1-1,0 0 1,0 0-1,0-7 1,-3 17-75,0-1 1,0 0-1,0 0 1,-1 0-1,1 0 1,-2 0-1,1-1 1,-5 7-1,-5 8 20,-2 10 11,1 1-1,-11 34 1,-15 68 409,28-87-302,-8 70 1,18-101-273,2 0 0,-1 0 0,2 0 1,0-1-1,1 1 0,0 0 0,9 26 0,-9-34-34,0-1 0,1 1 0,-1-1 0,2 0-1,-1 0 1,1 0 0,-1 0 0,2 0 0,-1-1 0,1 0-1,0 0 1,0 0 0,0 0 0,0-1 0,1 0 0,0 0-1,0-1 1,10 5 0,-13-6-29,0-1 0,0-1 0,1 1 0,-1 0 0,0-1 0,1 1 0,-1-1 1,0 0-1,1 0 0,-1-1 0,0 1 0,1-1 0,-1 1 0,0-1 0,0 0 0,4-1 0,-2-1 12,0 0 0,0 0 0,0 0-1,-1 0 1,1-1 0,-1 0 0,0 0 0,6-7 0,3-6 90,-1-1 0,-1 0 0,17-36 0,-27 50-109,4-6 47,-1 0 0,0 0 1,-1 0-1,2-12 0,-4 19-52,-1 1 0,1-1-1,-1 0 1,0 0 0,0 0 0,0 0 0,0 0 0,0 0 0,-1 0 0,1 0 0,-1 0 0,0 1 0,0-1-1,0 0 1,0 0 0,0 1 0,0-1 0,-1 1 0,-3-5 0,9 18-12,3-3 0,0-1 0,0 0 0,0 0 0,1-1 0,0 0 0,1 0 0,-1 0 0,1-1 0,0-1 0,1 0 0,-1 0 0,1-1 0,-1 0 0,1 0 0,19 2 0,-16-4 0,1-1 0,-1 0 0,0 0 0,0-2 0,0 1 0,0-2 0,0 0 0,-1 0 0,1-1 0,-1-1 0,23-12 0,-32 16 0,12-7 0,0-1 0,-1 0 0,21-17 0,-31 23 0,-1 0 0,0-1 0,0 1 0,0-1 0,0 0 0,0 0 0,-1 0 0,0 0 0,0 0 0,0 0 0,0-1 0,-1 1 0,1-1 0,-1 1 0,0-1 0,-1 0 0,1-7 0,-1 10 0,0 0 0,0 0 0,0 0 0,-1 1 0,1-1 0,0 0 0,-1 0 0,0 1 0,1-1 0,-1 0 0,0 1 0,0-1 0,0 1 0,0-1 0,0 1 0,0-1 0,0 1 0,-1 0 0,1-1 0,0 1 0,-1 0 0,1 0 0,-1 0 0,-2-1 0,1 0 0,-1 1 0,0-1 0,0 1 0,0 0 0,0 0 0,0 1 0,0-1 0,0 1 0,-6 0 0,-1 2 0,1 0 0,-1 0 0,1 1 0,0 0 0,-19 10 0,15-7 0,8-4 0,1 1 0,-1 0 0,1 1 0,0 0 0,0-1 0,0 1 0,1 1 0,0-1 0,-1 1 0,1 0 0,1 0 0,-1 0 0,1 0 0,0 1 0,0-1 0,0 1 0,1 0 0,0-1 0,0 1 0,1 0 0,0 1 0,0-1 0,0 0 0,0 0 0,1 0 0,0 1 0,1-1 0,-1 0 0,1 0 0,0 0 0,1 0 0,2 8 0,-2-9 0,0 0 0,0 0 0,0 0 0,1 0 0,0-1 0,0 1 0,0-1 0,1 0 0,-1 0 0,8 6 0,-6-6 0,1 0 0,0-1 0,0 1 0,1-1 0,-1-1 0,1 1 0,10 2 0,-6-2 0,0-1 0,0 0 0,0-1 0,0 0 0,1-1 0,-1 0 0,0 0 0,0-2 0,0 1 0,0-1 0,0-1 0,0 0 0,-1 0 0,1-1 0,9-6 0,29-14 0,55-36 0,-82 45 0,0-1 0,-2-1 0,0-1 0,28-32 0,-38 38 0,6-8 0,1 0 0,38-31 0,-55 50 0,1 0 0,0 1 0,0-1 0,0 1 0,-1 0 0,1-1 0,0 1 0,0 0 0,0-1 0,0 1 0,0 0 0,0 0 0,0 0 0,0 0 0,0 0 0,0 0 0,0 0 0,0 0 0,-1 0 0,1 1 0,0-1 0,0 0 0,0 1 0,0-1 0,0 0 0,0 1 0,-1-1 0,1 1 0,0-1 0,0 1 0,0 0 0,-1-1 0,1 1 0,0 0 0,-1-1 0,1 2 0,4 3 0,-2 1 0,1-1 0,-1 1 0,3 6 0,-4-9 0,51 80 0,-45-74 0,-14-18 0,1 5 0,0 1 0,0-1 0,0 1 0,0 0 0,0 0 0,0 0 0,-1 1 0,0 0 0,1 0 0,-1 1 0,0-1 0,0 1 0,0 0 0,0 1 0,0-1 0,0 1 0,0 0 0,0 1 0,0 0 0,0 0 0,1 0 0,-1 0 0,0 1 0,0 0 0,1 0 0,-1 1 0,1 0 0,-8 4 0,1 2 0,1-1 0,-1 2 0,2 0 0,-1 0 0,1 0 0,1 2 0,0-1 0,1 1 0,-12 20 0,18-26 0,-1 0 0,1 0 0,0 0 0,1 0 0,0 0 0,-1 0 0,2 0 0,-1 0 0,1 0 0,0 0 0,1 8 0,-1-11 0,1 0 0,0 0 0,0 0 0,0 0 0,0 0 0,0-1 0,0 1 0,1 0 0,0-1 0,-1 1 0,1-1 0,0 0 0,0 1 0,0-1 0,0 0 0,1 0 0,-1 0 0,1 0 0,-1-1 0,1 1 0,-1-1 0,1 0 0,0 1 0,5 0 0,5 2 0,0-2 0,0 0 0,0 0 0,0-1 0,0-1 0,0 0 0,0 0 0,18-4 0,-4-1 0,0-2 0,50-18 0,-37 7 0,-2 0 0,0-3 0,-1-1 0,37-30 0,-65 45 0,0 0 0,-1 0 0,9-11 0,-15 16 0,0 0 0,0 0 0,-1 0 0,1 0 0,-1 0 0,0-1 0,1 1 0,-1-1 0,0 1 0,-1 0 0,1-1 0,0 0 0,-1 1 0,1-1 0,-1 1 0,0-1 0,0 0 0,0 1 0,0-4 0,0 5 0,-1 0 0,1 0 0,-1 1 0,1-1 0,0 0 0,-1 1 0,1-1 0,-1 1 0,0-1 0,1 1 0,-1-1 0,1 1 0,-1-1 0,0 1 0,1-1 0,-1 1 0,0 0 0,0-1 0,1 1 0,-1 0 0,0 0 0,0 0 0,1-1 0,-1 1 0,0 0 0,0 0 0,0 0 0,1 0 0,-3 1 0,-22 3 0,7 2 0,1 1 0,0 0 0,0 2 0,1 0 0,0 0 0,-14 13 0,22-16 0,1 0 0,0 1 0,0 0 0,0 0 0,1 1 0,1-1 0,-1 1 0,1 1 0,0-1 0,1 1 0,0 0 0,1 0 0,-5 14 0,8-21 0,-1 0 0,1 0 0,-1 1 0,1-1 0,0 0 0,0 1 0,0-1 0,0 0 0,0 1 0,1-1 0,-1 0 0,1 0 0,-1 1 0,1-1 0,0 0 0,0 0 0,0 0 0,0 0 0,0 0 0,0 0 0,1 0 0,-1 0 0,1 0 0,-1-1 0,1 1 0,0-1 0,0 1 0,-1-1 0,1 1 0,0-1 0,0 0 0,0 0 0,1 0 0,-1 0 0,3 0 0,1 1 0,0-1 0,0 1 0,0-2 0,0 1 0,0-1 0,0 0 0,0 0 0,0 0 0,0-1 0,0 0 0,0 0 0,11-4 0,-9 1 0,-1 0 0,0 0 0,0 0 0,0-1 0,0 0 0,-1 0 0,0-1 0,0 0 0,0 0 0,0 0 0,5-10 0,5-8 0,23-51 0,-33 63 0,-2 3 0,0-1 0,-1 0 0,1 1 0,-2-1 0,3-17 0,-5 27 0,0 0 0,0 0 0,0-1 0,0 1 0,1 0 0,-1 0 0,0-1 0,0 1 0,0 0 0,0 0 0,0-1 0,0 1 0,0 0 0,0 0 0,0 0 0,0-1 0,0 1 0,-1 0 0,1 0 0,0-1 0,0 1 0,0 0 0,0 0 0,0 0 0,0-1 0,0 1 0,-1 0 0,1 0 0,0 0 0,0-1 0,0 1 0,-1 0 0,-5 5 0,-6 13 0,4-3 0,1 0 0,1 0 0,0 1 0,-6 28 0,10-35 0,1 0 0,0 0 0,0 0 0,1 0 0,0 0 0,0 0 0,1 0 0,0 0 0,1-1 0,4 14 0,-6-20 0,1 1 0,0-1 0,0 0 0,1 1 0,-1-1 0,0 0 0,1 0 0,0 1 0,-1-1 0,1 0 0,0-1 0,0 1 0,0 0 0,0-1 0,0 1 0,0-1 0,1 1 0,-1-1 0,0 0 0,1 0 0,-1 0 0,1 0 0,-1-1 0,1 1 0,0-1 0,-1 1 0,1-1 0,-1 0 0,1 0 0,0 0 0,-1 0 0,1-1 0,0 1 0,2-1 0,6-2 0,0-1 0,0 0 0,0 0 0,-1-1 0,0-1 0,13-8 0,-6 2 0,-1-2 0,-1 1 0,0-2 0,-1 0 0,22-30 0,25-28 0,-60 72 0,-1 1 0,1 0 0,-1-1 0,1 1 0,-1-1 0,0 1 0,1-1 0,-1 1 0,0-1 0,1 1 0,-1-1 0,0 1 0,0-1 0,1 1 0,-1-1 0,0 1 0,0-1 0,0 0 0,0 1 0,0-1 0,0 1 0,0-2 0,-7 23 0,-3 18 0,7-26 0,-1 1 0,2 0 0,-3 27 0,5-37 0,0 1 0,1-1 0,-1 0 0,1 0 0,0 0 0,0 0 0,0 1 0,0-1 0,1-1 0,0 1 0,0 0 0,0 0 0,0-1 0,1 1 0,-1-1 0,1 1 0,5 4 0,-6-7 0,-1 0 0,0 0 0,1 0 0,-1 0 0,1 0 0,0-1 0,-1 1 0,1-1 0,0 1 0,-1-1 0,1 1 0,0-1 0,0 0 0,-1 0 0,1 0 0,0 0 0,0 0 0,-1 0 0,1-1 0,0 1 0,-1 0 0,1-1 0,0 1 0,-1-1 0,4-1 0,3-2 0,0-1 0,0 0 0,12-9 0,-18 12 0,11-10 0,0 0 0,-1-1 0,0 0 0,17-27 0,8-9 0,-13 17 0,-26 36 0,0-1 0,1 2 0,0-1 0,0 0 0,0 0 0,0 7 0,-3 7 0,-3 9 0,1-4 0,-4 35 0,9-51 0,0 0 0,1-1 0,0 1 0,1 0 0,-1 0 0,1 0 0,0 0 0,1 0 0,4 11 0,-5-15 0,1 0 0,-1 0 0,1 0 0,-1 0 0,1 0 0,0-1 0,0 1 0,0-1 0,1 1 0,-1-1 0,1 0 0,-1 0 0,5 3 0,-5-4 0,1 0 0,-1-1 0,0 1 0,0-1 0,0 1 0,1-1 0,-1 0 0,0 0 0,0 0 0,1 0 0,-1 0 0,0 0 0,0 0 0,1-1 0,-1 1 0,0-1 0,0 0 0,0 0 0,0 0 0,0 0 0,3-1 0,7-6 0,0 0 0,-1-1 0,1 0 0,-2-1 0,1 0 0,10-14 0,50-72 0,-61 80 0,8-10 0,-9 11 0,1 0 0,0 1 0,1 0 0,1 1 0,24-22 0,-35 34 0,-1 0 0,1 1 0,0-1 0,0 1 0,-1-1 0,1 1 0,0 0 0,0-1 0,-1 1 0,1 0 0,0-1 0,0 1 0,0 0 0,0 0 0,-1 0 0,1 0 0,0 0 0,0 0 0,0 0 0,0 0 0,0 0 0,0 1 0,0-1 0,-1 0 0,1 1 0,-1-1 0,1 1 0,-1-1 0,1 1 0,-1 0 0,1-1 0,-1 1 0,1-1 0,-1 1 0,0 0 0,1-1 0,-1 1 0,0 0 0,0-1 0,1 1 0,-1 1 0,1 4 0,-1 0 0,1 0 0,-1 0 0,-1 10 0,-2 19 0,-9 91 0,8-109 0,0 1 0,-2-1 0,0-1 0,0 1 0,-2-1 0,-18 30 0,26-45 0,0-1 0,0 0 0,-1 1 0,1-1 0,0 0 0,-1 1 0,1-1 0,-1 0 0,1 1 0,0-1 0,-1 0 0,1 0 0,-1 0 0,1 1 0,0-1 0,-1 0 0,1 0 0,-1 0 0,1 0 0,-1 0 0,1 0 0,-1 0 0,1 0 0,-1 0 0,1 0 0,-1 0 0,1 0 0,-1 0 0,1 0 0,0 0 0,-1 0 0,1 0 0,-1-1 0,1 1 0,-1 0 0,1 0 0,0-1 0,-1 1 0,1 0 0,0-1 0,-1 1 0,1 0 0,0-1 0,-1 1 0,1 0 0,0-1 0,-1 1 0,1-1 0,0 1 0,0-1 0,-3-2 0,1 0 0,0 0 0,1 0 0,-1 0 0,-2-6 0,2 4 0,1 0 0,-1 0 0,1 0 0,0 0 0,1-1 0,-1 1 0,1 0 0,0-1 0,0 1 0,2-7 0,-2 11 0,0 1 0,0-1 0,1 1 0,-1-1 0,0 1 0,0-1 0,1 1 0,-1-1 0,0 1 0,1-1 0,-1 1 0,1-1 0,-1 1 0,1 0 0,-1-1 0,1 1 0,-1 0 0,1-1 0,-1 1 0,1 0 0,-1 0 0,1-1 0,-1 1 0,1 0 0,-1 0 0,1 0 0,0 0 0,-1 0 0,1 0 0,-1 0 0,2 0 0,21 6 0,-12-2 0,25 6 0,41 6 0,-63-14 0,0 0 0,0-2 0,0 1 0,0-2 0,0 0 0,18-3 0,-18 0 0,0 1 0,0-2 0,-1 1 0,0-2 0,0 0 0,0-1 0,22-15 0,-28 17 0,-1-1 0,0 1 0,0-1 0,0-1 0,-1 1 0,1-1 0,-2 0 0,1 0 0,-1-1 0,0 1 0,0-1 0,-1 0 0,0 0 0,3-13 0,-6 20 0,0-1 0,1 1 0,-1 0 0,0 0 0,0 0 0,0-1 0,0 1 0,0 0 0,0 0 0,0 0 0,0-1 0,0 1 0,-1 0 0,1 0 0,0 0 0,-1 0 0,1-1 0,-1 1 0,1 0 0,-1 0 0,0 0 0,-1-2 0,1 3 0,0-1 0,0 1 0,-1-1 0,1 0 0,0 1 0,-1 0 0,1-1 0,0 1 0,-1 0 0,1 0 0,-1 0 0,1 0 0,0 0 0,-1 0 0,1 0 0,-1 0 0,1 0 0,0 1 0,-1-1 0,-1 2 0,0-1 0,0 0 0,0 0 0,1 1 0,-1-1 0,1 1 0,-1 0 0,1 0 0,-1 0 0,1 0 0,0 0 0,0 0 0,0 0 0,0 1 0,1-1 0,-1 1 0,-2 4 0,3-5 0,0 1 0,1-1 0,-1 0 0,0 0 0,1 0 0,-1 0 0,1 0 0,0 1 0,0-1 0,-1 0 0,2 0 0,-1 1 0,0-1 0,0 0 0,1 0 0,-1 0 0,1 1 0,0-1 0,-1 0 0,1 0 0,0 0 0,0 0 0,3 3 0,4 4 0,1 0 0,0-1 0,0 0 0,1-1 0,0 0 0,1 0 0,-1-1 0,1 0 0,0-1 0,1 0 0,-1-1 0,1 0 0,0-1 0,19 3 0,-13-4 0,1 0 0,-1 0 0,0-2 0,1-1 0,-1 0 0,1-1 0,-1-1 0,0-1 0,18-6 0,-33 9 0,6-1 0,-1-1 0,0-1 0,16-8 0,-24 12 37,0 0 0,0-1 0,1 1 0,-1 0-1,0 0 1,0 0 0,0-1 0,1 1 0,-1 0 0,0-1 0,0 1 0,0 0 0,0 0 0,0-1-1,0 1 1,0 0 0,1-1 0,-1 1 0,0 0 0,0 0 0,0-1 0,0 1 0,0 0-1,0-1 1,-1 1 0,0-5-3028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00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7528,'0'0'6848,"9"-2"-6208,109-28 1773,-108 27-2150,0-1-1,0 0 1,-1-1 0,1 0 0,-1 0 0,0-1-1,0 0 1,11-11 0,1 1 152,-15 12-230,1 0 0,-1-1 1,-1 0-1,1 0 0,-1 0 1,0 0-1,0-1 0,0 0 1,-1 0-1,0 0 0,0-1 1,3-6-1,-7 11-103,1-1-1,-1 1 1,0-1-1,1 1 1,-1-1 0,0 1-1,0 0 1,-1-1-1,1 1 1,0-1 0,-1 1-1,0 0 1,1-1-1,-1 1 1,0 0-1,0 0 1,-1-1 0,1 1-1,0 0 1,-1 0-1,1 0 1,-1 1 0,1-1-1,-1 0 1,0 0-1,0 1 1,0-1 0,0 1-1,-2-2 1,1 2-46,1-1-1,-1 1 1,1 0 0,-1-1 0,1 1 0,-1 0-1,0 0 1,0 1 0,0-1 0,1 1-1,-1-1 1,0 1 0,0 0 0,0 0 0,0 0-1,0 1 1,0-1 0,1 0 0,-1 1 0,0 0-1,0 0 1,1 0 0,-1 0 0,-3 2 0,-6 7-3295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09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434 414 6328,'0'0'9472,"-8"-5"-9063,-1 1-317,-1-2 204,0 0 1,-1 1-1,0 1 1,-15-5-1,-8 0 739,29 7-887,-1 1 0,1-1 0,0 1 0,-1 0 1,1 0-1,-1 0 0,1 1 0,-1 0 0,0 0 1,1 0-1,-1 1 0,1-1 0,-1 2 0,-8 1 1,7 0 104,-1 0 0,1 0 0,-1 0 0,1 1 0,0 0 1,0 0-1,-11 11 0,0 1 321,14-14-459,1 1 0,0 0 0,-1 0 0,1 0 0,0 0 0,0 1 0,1-1 1,-1 1-1,1 0 0,-4 7 0,2 0 60,1 1-1,0 0 1,0 0 0,1 0-1,1 0 1,0 0 0,1 0-1,1 16 1,-1-26-154,0-1 0,0 1 0,0-1 0,1 1 0,-1-1 1,1 0-1,-1 1 0,1-1 0,-1 1 0,1-1 0,0 0 0,0 0 0,-1 1 0,1-1 1,0 0-1,0 0 0,0 0 0,0 0 0,1 0 0,-1 0 0,0 0 0,2 1 0,0-1 13,0 0-1,0 0 0,0 0 0,0-1 0,0 1 0,0-1 0,0 1 0,0-1 0,0 0 0,4-1 0,3 0 31,-1 0 1,0-1-1,1 0 1,-1-1-1,0 0 0,9-5 1,-3 0 50,0-1 0,-1-1 0,1 0 0,-2-1 0,23-22 0,-28 23 22,0-1 0,0-1-1,-1 1 1,0-1-1,-1-1 1,9-24-1,-12 26-1,-1-1-1,0 1 0,-1-1 0,0-13 0,1-11 159,-2 26-200,0 0-1,-2-16 1,1 9 7,-1 6-44,0 0 1,0 0-1,-1 0 1,0 0-1,-1 0 1,0 1-1,-1 0 1,0 0 0,0 0-1,-1 0 1,-1 1-1,1 0 1,-2 0-1,1 1 1,-1 0-1,0 0 1,-15-10-1,14 11 2,-1 1-1,0 0 1,0 0-1,0 1 0,-1 0 1,1 1-1,-1 0 0,0 0 1,-1 1-1,1 1 1,0 0-1,-1 1 0,1 0 1,-1 1-1,1 0 1,-24 3-1,23-1-57,8-2 0,1 1 0,-1-1 0,1 1 0,-1 0 0,1 0 0,0 0 0,-1 0 0,1 1 0,0-1 0,0 1 0,0 0 0,0 0 0,0 0 0,-4 4 0,6-6 0,-6 13 31,7-12-37,0-1 1,0 1 0,0-1-1,0 1 1,1-1 0,-1 1 0,0-1-1,0 1 1,1-1 0,-1 1-1,0-1 1,1 0 0,-1 1 0,1-1-1,-1 1 1,1-1 0,-1 0-1,0 0 1,1 1 0,-1-1 0,1 0-1,-1 0 1,1 1 0,0-1-1,-1 0 1,1 0 0,-1 0 0,1 0-1,26 9-1058,-16-6-3044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11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360 105 6328,'0'0'11218,"1"-9"-10718,5-27-1,-6 35-457,0 0 1,-1-1-1,1 1 1,0 0-1,-1-1 0,1 1 1,0 0-1,-1 0 1,0-1-1,1 1 1,-1 0-1,0 0 1,0 0-1,1 0 0,-1 0 1,0 0-1,0 0 1,0 0-1,0 0 1,0 0-1,0 1 1,-1-1-1,1 0 0,0 1 1,0-1-1,-1 1 1,1-1-1,-1 1 1,-3-2 119,-48-25 1918,48 26-1898,0 0-1,0 1 1,0 0 0,0 0 0,0 0-1,0 0 1,0 1 0,0 0-1,-8 2 1,9-2 22,-11 3 78,0 1 0,1 1-1,0 0 1,0 0 0,1 2-1,0-1 1,0 2 0,0 0-1,1 0 1,-18 20 0,27-26-238,-1 0 0,1 1-1,0-1 1,0 1 0,1 0 0,-1 0 0,1 0 0,0 0 0,0 0-1,0 1 1,1-1 0,0 0 0,-1 1 0,1-1 0,1 1 0,-1 0 0,1-1-1,0 1 1,0 7 0,1-9-29,0-1-1,0 0 1,0 1-1,1-1 1,-1 0 0,1 0-1,-1 0 1,1 0-1,0 0 1,-1 0 0,1 0-1,0 0 1,5 2-1,-2 0 14,1-1 0,-1 0 0,1 0 0,10 4 0,-3-4 26,0 0 0,27 2 1,-32-5-38,1 1 0,-1 0 1,0 0-1,1 1 0,-1 0 1,0 1-1,0-1 0,0 1 1,0 1-1,10 6 0,-3 2 17,-1 1 0,0 1 0,23 28 0,-35-39-31,-1-1-1,1 1 0,-1-1 0,0 1 0,0-1 1,0 1-1,-1 0 0,1-1 0,0 1 0,-1 0 1,0 0-1,0-1 0,0 6 0,-6 35 111,5-40-94,0 0 0,0 0 0,0 0 0,0 0 0,-1-1 0,0 1 0,1 0 0,-1 0 0,0-1 0,-1 1 0,1-1 0,0 0 0,-1 0 0,1 0 0,-5 3 0,-4 2 57,-1 0-1,-17 6 1,18-8 2,-1-2 0,-23 5 0,21-5 74,-25 8 1,6 1 59,22-8-157,0-1 0,0 2-1,0-1 1,1 1 0,0 1 0,0 0-1,0 1 1,-14 12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1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8240,'0'0'9847,"10"2"-9204,2 1-340,0-1-1,1 0 0,-1-1 1,1 0-1,15-2 1,105-9 1876,50-5-649,36-7-537,-57 6-271,-23 6-7,25-4 384,-143 13-877,-18 1-157,1 0 0,-1 0 0,0 0-1,0 0 1,1 0 0,-1-1 0,0 0-1,0 0 1,0 0 0,0 0-1,0 0 1,0 0 0,0-1 0,4-2-1,-4 1-154,-4 7 30,-4 3-4497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12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268 360 8840,'0'0'7386,"-2"-9"-6813,-4-28 3,5 36-500,1 0 0,0-1 0,-1 1 0,1 0 0,-1 0 0,1-1 0,-1 1 0,0 0 0,1 0 0,-1 0 0,0 0 0,0 0 0,0 0 0,0 0 0,0 0 0,0 0 0,0 0 0,0 1 0,0-1 0,0 0 0,-1 1 0,1-1 0,0 1 0,0-1 0,-3 0 0,1 1 147,-1 0 0,1 0 0,-1 0 0,1 0 0,0 0 0,-7 2 0,10-2-221,-9 1 335,1 1 0,-1 0 0,0 0 0,1 1 0,0 0 0,-1 0 0,1 1 0,1 1 0,-1-1 0,1 1 0,-1 0 0,1 1 1,-8 8-1,-14 12 533,22-19-550,-1 0 0,1 0 0,-7 9 0,11-12-119,0-1-1,1 1 1,0 0 0,-1 0 0,-2 8-1,5-11-168,0 0 0,-1 0 1,1 0-1,0 0 0,0 0 0,0 0 0,0 0 0,0-1 0,0 1 1,0 0-1,0 0 0,0 0 0,0 0 0,1 0 0,-1 0 1,0 0-1,1 0 0,-1-1 0,0 1 0,1 0 0,-1 0 0,1 0 1,0-1-1,-1 1 0,1 0 0,-1-1 0,1 1 0,0 0 0,0-1 1,-1 1-1,1-1 0,0 1 0,0-1 0,0 0 0,0 1 0,6 2 35,1-1 1,-1 1-1,0-2 0,1 1 0,-1-1 0,1 0 0,-1 0 0,1-1 0,13-1 0,-3-1-19,0-2 0,0 0 0,17-6 0,-24 6-29,-1 0 1,0-1-1,0 0 0,0-1 0,13-10 1,-5 1 27,26-25-1,-38 33-10,0-1-1,0 0 0,-1 1 1,0-2-1,0 1 0,-1-1 1,0 1-1,0-1 0,-1 0 1,-1 0-1,1-1 0,-1 1 1,-1 0-1,0-1 0,0 0 1,-1 1-1,0-1 0,0 1 1,-1-1-1,-1 1 0,0-1 1,0 1-1,-4-12 0,1 8 20,-1 1-1,0 0 0,-1 0 1,0 0-1,0 1 0,-11-12 1,14 18-36,-1 1 1,1 0 0,-1 0-1,0 0 1,0 0 0,0 1-1,0 0 1,-1 0-1,1 0 1,-1 1 0,0 0-1,0 0 1,0 0 0,0 1-1,-12-1 1,10 1-20,-1 1 0,1 1 0,-1-1 0,1 2 0,-1-1 0,1 1 0,0 0 0,0 1 0,-1 0 0,2 0 0,-1 1 0,-7 4 0,14-7 1,0-1 0,0 1 1,0 0-1,0-1 0,0 1 0,0 0 1,0 0-1,1 0 0,-1-1 0,0 1 1,1 0-1,-1 0 0,0 0 0,1 0 1,-1 0-1,1 1 0,0-1 0,-1 0 1,1 0-1,0 1 0,0-1-5,0 0-1,0 0 1,0 0 0,0-1-1,1 1 1,-1 0 0,0 0-1,1-1 1,-1 1 0,1 0-1,-1 0 1,0-1 0,1 1-1,0 0 1,-1-1 0,1 1-1,-1-1 1,1 1 0,0-1-1,-1 1 1,1-1 0,0 1-1,0-1 1,-1 0 0,1 1-1,0-1 1,0 0 0,0 1-1,1-1 1,9 2-252,-1 0 0,1-1 0,0 0 0,18-1 0,41-5-2407,-52 3-39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1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9344,'0'0'10739,"0"9"-9965,-1 12-64,-2 0 1,-9 40 0,-60 142 2495,36-104-1949,31-85-965,1-1-1,0 2 0,-1 16 0,4-26-163,1 0 1,-1 0-1,1 0 1,0 0-1,1 0 1,-1 0-1,1 0 1,0 0-1,0 0 1,1 0-1,0 0 1,2 6-1,-2-8-51,0-1 0,0 0 0,0 1 0,1-1 1,-1 0-1,0 0 0,1-1 0,-1 1 0,1 0 0,0-1 0,4 2 0,33 11 455,-39-13-525,16 2 124,0 0-1,1-1 1,-1-1-1,0-1 1,1 0-1,17-3 1,1 1-37,-22 2-94,-1-2 0,0 1 0,1-1 0,13-5 0,-26 7 15,0-1 0,0 1-1,0-1 1,0 0 0,0 1 0,0-1 0,0 0 0,0 0-1,-1 1 1,1-1 0,0 0 0,0 0 0,-1 0 0,1 0-1,0 0 1,-1 0 0,1-2 0,2-10-5283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14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11448,'0'0'4601,"9"-1"-3757,55-11 254,102-17 1654,-153 27-2524,107-8 1727,-117 10-1904,0-1 0,0 1 0,0 0 0,0-1 0,0 0 0,0 1 1,0-1-1,0 0 0,0-1 0,2 0 0,6-7-2892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9:00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1 968 8536,'0'0'7276,"13"-6"-6625,3-2-421,0 0 0,-1-2-1,0 1 1,-1-2-1,23-20 1,-35 29-206,99-105 1683,-79 81-901,-2 0 1,25-41-1,-40 59-541,-1 3 14,-1-1 0,0 1 0,0-1 0,0 0 0,-1 1 0,0-1 0,3-12 1,-8 13 705,-3 9-547,-7 12-205,12-15-161,-16 23 170,1 1 1,1 0 0,-22 53 0,31-61-156,0 0 1,1 0 0,1 0 0,0 1 0,2-1-1,0 1 1,1 31 0,1-43-45,0-1 0,1 1 0,0 0 0,0-1 0,1 1 0,-1-1 0,1 0 0,1 1 0,-1-1 0,1 0 0,-1 0 0,2-1 0,-1 1 0,5 5 0,-6-8-16,0 0 1,1 0-1,-1 0 0,1 0 1,0 0-1,0-1 0,0 1 1,0-1-1,0 0 0,0 0 1,0 0-1,0 0 0,0 0 1,0-1-1,0 1 0,1-1 1,-1 0-1,0 0 0,0 0 1,1-1-1,-1 1 0,0-1 1,0 1-1,0-1 0,5-2 1,13-6 105,-1 0 0,0-1 0,-1-1 1,34-25-1,66-66 445,-49 40-252,-48 43-219,-6 5 58,-1 1 1,2 1-1,34-21 0,-51 33-155,1 0-1,-1 0 1,0 0-1,1 0 1,-1 0-1,1 0 0,-1 0 1,0 0-1,1 0 1,-1 0-1,1 0 1,-1 0-1,0 0 0,1 0 1,-1 0-1,1 1 1,-1-1-1,0 0 1,1 0-1,-1 0 0,0 1 1,1-1-1,-1 0 1,0 0-1,1 1 1,-1-1-1,0 0 1,0 0-1,1 1 0,-1-1 1,0 0-1,0 1 1,0-1-1,1 1 1,-1-1-1,0 0 0,0 1 1,0-1-1,0 1 1,0-1-1,0 0 1,0 1-1,5 25 195,-5-1-109,0-1 0,-2 0 0,-1 0 0,-7 29 0,5-21-12,3-25-78,0 13-1,6-16-5,5-9 0,5-7 1,0-1 0,14-16 0,2-2 0,79-79 0,-106 108 0,-2 0 0,1 0 0,-1 0 0,1 0 0,0 0 0,0 0 0,-1 1 0,1-1 0,0 1 0,1-1 0,-1 1 0,0 0 0,0 0 0,1 0 0,-1 0 0,0 0 0,1 0 0,-1 1 0,1-1 0,-1 1 0,1 0 0,-1-1 0,4 1 0,-5 2 0,0-1 0,0 0 0,0 1 0,0-1 0,0 1 0,-1-1 0,1 1 0,0-1 0,-1 1 0,1-1 0,-1 1 0,1 0 0,-1-1 0,0 1 0,0 0 0,0 1 0,1 2 0,4 32 0,1 63 0,-6-67 0,0-27 0,1 0 0,-1 0 0,1 0 0,0 0 0,3 9 0,-3-13 0,0 1 0,1 0 0,-1-1 0,1 0 0,-1 1 0,1-1 0,0 0 0,0 0 0,0 0 0,0 0 0,1 0 0,3 2 0,-4-3 0,-1-1 0,0 1 0,1-1 0,-1 0 0,1 1 0,-1-1 0,0 0 0,1 0 0,-1 0 0,1 0 0,-1 0 0,1 0 0,-1 0 0,0-1 0,1 1 0,-1-1 0,1 1 0,-1-1 0,2 0 0,30-16 0,-24 11 0,14-8 0,-1-1 0,-1 0 0,0-2 0,-1-1 0,31-36 0,-6 0 0,36-60 0,-39 50 0,-2-2 0,-4-1 0,-2-2 0,-3-2 0,23-81 0,-50 136 0,0 0 0,0 0 0,-2 0 0,0-1 0,-1 1 0,-1-23 0,-6 23 0,6 16 0,0 0 0,-1 0 0,1 0 0,-1 0 0,1 0 0,0 0 0,-1 0 0,1 0 0,-1 1 0,1-1 0,-1 0 0,1 0 0,0 0 0,-1 0 0,1 1 0,0-1 0,-1 0 0,1 0 0,0 0 0,-1 1 0,1-1 0,0 0 0,-1 1 0,1-1 0,0 0 0,0 1 0,-1-1 0,1 0 0,0 1 0,0-1 0,0 1 0,0-1 0,-1 0 0,1 1 0,0 0 0,-1 1 0,-17 28 0,2 2 0,1 0 0,2 0 0,-17 63 0,23-71 0,-8 25 0,2-1 0,3 2 0,2-1 0,2 1 0,2 0 0,3 59 0,2-98 0,0-1 0,1 1 0,1-1 0,0 0 0,0 0 0,1 0 0,0 0 0,10 17 0,-12-23 0,1 1 0,0-1 0,0 0 0,0 0 0,1 0 0,-1-1 0,1 1 0,0-1 0,0 0 0,0 0 0,0 0 0,1-1 0,-1 1 0,1-1 0,-1 0 0,1 0 0,0-1 0,0 1 0,9 0 0,-3-1 0,0-2 0,0 0 0,0 0 0,0-1 0,0 0 0,-1-1 0,1 0 0,-1 0 0,1-1 0,-1-1 0,-1 0 0,1 0 0,-1-1 0,0 0 0,0-1 0,0 0 0,-1 0 0,0-1 0,13-16 0,-18 19 0,0-1 0,0 0 0,0 0 0,-1 0 0,0-1 0,0 1 0,0 0 0,1-13 0,-3 16 0,1 1 0,-1-1 0,0 0 0,0 1 0,0-1 0,0 1 0,-1-1 0,1 0 0,-1 1 0,1-1 0,-1 1 0,0-1 0,0 1 0,0 0 0,0-1 0,-1 1 0,1 0 0,0 0 0,-1-1 0,0 1 0,1 0 0,-1 1 0,0-1 0,-4-3 0,4 5 0,1-1 0,-1 1 0,1 0 0,-1 0 0,1-1 0,-1 1 0,1 0 0,-1 1 0,1-1 0,-1 0 0,1 0 0,-1 1 0,1-1 0,-1 0 0,1 1 0,-1 0 0,1-1 0,0 1 0,-2 1 0,-26 16 0,28-17 0,-13 9 0,1 2 0,0-1 0,-23 27 0,31-32 0,0 1 0,1 0 0,-1 0 0,1 0 0,1 0 0,0 1 0,0 0 0,0-1 0,1 1 0,-2 12 0,3-17 0,1 0 0,0-1 0,0 1 0,1 0 0,-1 0 0,0-1 0,1 1 0,0-1 0,0 1 0,-1 0 0,2-1 0,-1 1 0,0-1 0,0 0 0,1 1 0,-1-1 0,1 0 0,0 0 0,0 0 0,-1 0 0,2 0 0,-1-1 0,0 1 0,0 0 0,0-1 0,1 0 0,-1 1 0,4 0 0,0 1 0,0-1 0,1 1 0,-1-2 0,0 1 0,1-1 0,0 0 0,-1 0 0,1 0 0,0-1 0,10-1 0,-3-2 0,0 0 0,0-1 0,-1-1 0,1 0 0,-1 0 0,-1-1 0,1-1 0,-1 0 0,16-13 0,2-4 0,-1-2 0,33-35 0,-37 32 0,36-51 0,-58 75 0,0 0 0,-1-1 0,0 1 0,0 0 0,0-1 0,-1 0 0,2-9 0,3-13 0,1 16 0,7 19 0,-8-2 0,0 0 0,0 0 0,0 0 0,0 1 0,-1 0 0,0 0 0,0 1 0,-1 0 0,0-1 0,0 1 0,0 1 0,-1-1 0,4 15 0,4 20 0,-9-33 0,-1-1 0,1 1 0,1-1 0,0 0 0,0 0 0,0 0 0,1 0 0,0 0 0,1-1 0,9 13 0,-9-15 0,1 1 0,-1-1 0,1 0 0,1 0 0,-1 0 0,1-1 0,0 0 0,13 6 0,-14-8 0,0-1 0,0 1 0,0-1 0,1-1 0,-1 1 0,0-1 0,0 0 0,0 0 0,0-1 0,0 0 0,0 0 0,9-2 0,-1-2 0,-1 0 0,1 0 0,-1-2 0,-1 1 0,23-17 0,56-51 0,-69 54 0,1 0 0,1 2 0,0 1 0,29-16 0,-30 21 0,28-13 0,-48 24 0,0 0 0,0 0 0,0 0 0,1 0 0,-1 1 0,1-1 0,-1 1 0,0 0 0,1 0 0,-1 0 0,1 0 0,-1 1 0,5 0 0,-8-1 0,0 0 0,1 0 0,-1 1 0,1-1 0,-1 0 0,1 0 0,-1 0 0,0 1 0,1-1 0,-1 0 0,1 0 0,-1 1 0,0-1 0,1 0 0,-1 1 0,0-1 0,0 0 0,1 1 0,-1-1 0,0 0 0,0 1 0,1-1 0,-1 1 0,0-1 0,0 1 0,0-1 0,0 0 0,0 1 0,0-1 0,0 1 0,0-1 0,0 1 0,0-1 0,0 1 0,0-1 0,0 0 0,0 1 0,0-1 0,0 1 0,0-1 0,0 1 0,-1-1 0,1 0 0,0 1 0,0-1 0,-1 1 0,1-1 0,0 0 0,-1 1 0,1-1 0,0 0 0,-1 1 0,1-1 0,-21 18 0,11-12 0,-1 0 0,0-1 0,-1 0 0,-18 5 0,15-6 0,1 1 0,-25 13 0,-1 4 0,-56 35 0,85-49 0,1 0 0,1 0 0,-1 1 0,1 0 0,1 1 0,-14 18 0,22-27 0,-1 0 0,0-1 0,1 1 0,-1 0 0,1 0 0,-1 0 0,1 0 0,-1 0 0,1 0 0,0 0 0,-1 0 0,1 0 0,0 0 0,0 0 0,0 0 0,0 0 0,0 0 0,0 0 0,0 0 0,0 0 0,0 0 0,0 0 0,0 0 0,1 0 0,-1 0 0,0 0 0,1 0 0,-1 0 0,1 0 0,-1-1 0,1 1 0,0 0 0,-1 0 0,1 0 0,0-1 0,-1 1 0,1 0 0,0-1 0,0 1 0,0 0 0,-1-1 0,1 1 0,0-1 0,0 0 0,0 1 0,2 0 0,0 0 0,1 0 0,0 0 0,-1-1 0,1 1 0,0-1 0,0 1 0,0-1 0,-1-1 0,1 1 0,0 0 0,7-3 0,2-1 0,0-1 0,0-1 0,0-1 0,-1 1 0,0-2 0,0 0 0,-1 0 0,21-20 0,-13 7 0,-1-1 0,0 0 0,22-39 0,-28 43 0,-6 12 0,-3 7 0,3 36 0,-3-18 0,0-1 0,8 25 0,-10-38 0,1-1 0,0 0 0,0 1 0,0-1 0,0 0 0,1 0 0,0 0 0,0 0 0,0-1 0,0 1 0,0-1 0,1 1 0,-1-1 0,6 3 0,-6-5 0,1 1 0,-1-1 0,1-1 0,0 1 0,-1 0 0,1-1 0,-1 1 0,1-1 0,0 0 0,-1-1 0,1 1 0,0 0 0,-1-1 0,1 0 0,0 0 0,3-1 0,8-2 0,12-3 0,0-2 0,0 0 0,-2-2 0,28-15 0,18-7 0,-1-4 0,-48 25 0,38-17 0,-53 23 0,-8 6 0,1 0 0,0 0 0,0 0 0,0 0 0,0-1 0,0 1 0,0 0 0,0 0 0,0 0 0,0 0 0,0 0 0,0 0 0,0 0 0,0 0 0,0 0 0,0 0 0,-1 0 0,1 0 0,0 0 0,0-1 0,0 1 0,0 0 0,0 0 0,0 0 0,0 0 0,0 0 0,0 0 0,-1 0 0,1 0 0,0 0 0,0 0 0,0 0 0,0 0 0,0 0 0,0 0 0,0 0 0,0 0 0,0 0 0,-1 1 0,1-1 0,0 0 0,0 0 0,0 0 0,0 0 0,0 0 0,0 0 0,0 0 0,0 0 0,0 0 0,0 0 0,0 0 0,-1 0 0,1 0 0,0 0 0,0 1 0,0-1 0,0 0 0,0 0 0,0 0 0,0 0 0,0 0 0,0 0 0,0 0 0,0 0 0,0 1 0,0-1 0,0 0 0,0 0 0,0 0 0,-45 41 0,29-27 0,1-1 0,1 2 0,-24 29 0,30-33 0,2-3 0,1 0 0,-1 0 0,-7 17 0,12-23 0,1-1 0,-1 1 0,0 0 0,1 0 0,-1 0 0,1 0 0,0-1 0,-1 1 0,1 0 0,0 0 0,0 0 0,0 0 0,1 0 0,-1 0 0,0-1 0,1 1 0,-1 0 0,1 0 0,-1 0 0,1-1 0,0 1 0,0 0 0,0-1 0,0 1 0,0-1 0,2 3 0,-1-3 0,0 0 0,-1 1 0,1-1 0,0 0 0,0-1 0,0 1 0,0 0 0,0-1 0,1 1 0,-1-1 0,0 1 0,0-1 0,0 0 0,0 0 0,1 0 0,3-1 0,37-6 0,-35 5 0,13-4 0,0 0 0,0-2 0,-1 0 0,0-1 0,-1-1 0,0-1 0,23-17 0,-5-1 0,-2-1 0,45-49 0,-48 41 0,-2-1 0,-1-2 0,27-52 0,-35 57 0,0 0 0,-2 0 0,-1-1 0,-2-1 0,-2-1 0,-2 0 0,-1-1 0,8-57 0,-19 95 0,0 2 0,1-1 0,-1 1 0,0-1 0,0 1 0,0-1 0,0 0 0,0 1 0,0-1 0,0 1 0,0-1 0,0 0 0,0 1 0,0-1 0,0 1 0,0-1 0,0 1 0,0-1 0,-1 1 0,1-1 0,0 0 0,0 1 0,-1-1 0,1 1 0,0-1 0,-1 1 0,1 0 0,-1-1 0,-1 1 0,1 1 0,0-1 0,-1 1 0,1-1 0,0 1 0,-1 0 0,1 0 0,0 0 0,0 0 0,0 0 0,0 0 0,0 0 0,0 0 0,0 0 0,0 0 0,-1 2 0,1-2 0,-26 34 0,2 1 0,1 1 0,1 2 0,-26 63 0,35-69 0,2 0 0,2 0 0,-12 62 0,19-77 0,1-1 0,1 1 0,0-1 0,2 1 0,0 0 0,1-1 0,0 1 0,1-1 0,9 26 0,-10-38 0,0 1 0,1-1 0,0 0 0,-1 0 0,2 0 0,-1 0 0,0 0 0,7 5 0,-8-8 0,0 0 0,0-1 0,0 1 0,0-1 0,0 1 0,1-1 0,-1 0 0,0 0 0,1 0 0,-1 0 0,1 0 0,0-1 0,-1 1 0,1-1 0,-1 0 0,1 0 0,0 1 0,-1-2 0,1 1 0,-1 0 0,5-1 0,1-1 0,0 1 0,0-1 0,0-1 0,0 0 0,0 0 0,0 0 0,-1-1 0,1 0 0,-1 0 0,0-1 0,0 0 0,-1-1 0,9-7 0,9-18 0,-13 16 0,1 0 0,0 1 0,20-18 0,-31 31 0,0 0 0,1 0 0,-1 0 0,0 0 0,0 0 0,0 1 0,1-1 0,-1 0 0,0 1 0,1-1 0,-1 1 0,1-1 0,-1 1 0,0-1 0,1 1 0,-1 0 0,1 0 0,-1 0 0,4 0 0,-4 0 0,0 1 0,0 0 0,-1-1 0,1 1 0,0-1 0,0 1 0,0 0 0,0 0 0,0-1 0,-1 1 0,1 0 0,0 0 0,-1 0 0,1 0 0,-1 0 0,1 0 0,-1 0 0,1 0 0,-1 2 0,2 5 0,0 0 0,-1 0 0,0 0 0,-1 0 0,0 12 0,-1-1 0,-1 0 0,-1 0 0,0 0 0,-8 23 0,8-34 0,0 0 0,0 0 0,-1 0 0,0 0 0,-1-1 0,1 1 0,-1-1 0,-1 0 0,1 0 0,-1-1 0,-11 9 0,16-13 0,-1-2 0,1 1 0,0 0 0,-1 0 0,1 0 0,0 0 0,-1-1 0,1 1 0,-1-1 0,1 1 0,-1-1 0,1 0 0,-1 1 0,1-1 0,-1 0 0,1 0 0,-1 0 0,0 0 0,1 0 0,-1-1 0,1 1 0,-3-1 0,1 0 0,1-1 0,-1 1 0,1-1 0,-1 1 0,1-1 0,0 0 0,0 0 0,0 0 0,0 0 0,0-1 0,-2-3 0,-1-3 0,0 1 0,1-2 0,0 1 0,0 0 0,1-1 0,-2-10 0,3 15 0,1-1 0,0 1 0,0 0 0,1 0 0,-1-1 0,2-8 0,-1 13 0,0 0 0,0-1 0,1 1 0,-1 0 0,1-1 0,-1 1 0,1 0 0,-1 0 0,1-1 0,0 1 0,0 0 0,-1 0 0,1 0 0,0 0 0,0 0 0,0 0 0,0 0 0,0 1 0,0-1 0,0 0 0,1 0 0,-1 1 0,0-1 0,0 1 0,1-1 0,-1 1 0,3-1 0,15-3 0,1 1 0,0 1 0,0 1 0,21 2 0,40-4 0,56-5 0,-110 11 1020,-26 1-2040,-12 0-3061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1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6520,'0'0'9360,"1"9"-8807,-1 0-389,0 0 85,0-1 1,1 1 0,0-1 0,0 0 0,5 17-1,1-4 498,-1 0-1,-1 0 1,4 44-1,1 7 86,15 142 916,-20-145-1360,9 220 1022,-11-127-635,-1 72 662,-10-127-621,4-57-275,1 57-1,8-30 418,-4-70-849,0-7-66,1-12-61,-4 0-404,-1-1-1,-5-14 0,4 16-2303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17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8136,'0'0'14207,"11"-2"-13688,-10 2-521,11-3 290,0 2 1,0-1 0,1 1 0,17 2 0,-26-1-176,-1 0 1,1 1-1,0-1 0,-1 1 0,1 0 0,-1 0 0,1 0 0,-1 1 0,1-1 0,-1 1 0,0 0 0,0 0 0,0 0 0,0 0 0,0 1 0,0-1 0,-1 1 0,1-1 1,-1 1-1,0 0 0,0 0 0,0 0 0,3 5 0,-3-3 4,-1 0 0,1 1 0,-1-1 0,0 1 0,0 0 1,0-1-1,-1 9 0,-4 42 624,1-7-39,2-33-438,2 28 456,0-41-667,-1-1 0,1 0 0,-1 1 0,1-1 0,0 0 0,0 0 0,0 1 0,0-1 0,0 0 0,0 0 0,0 0 0,1 0 0,-1 0 0,1 0 0,1 1 0,0-1 1,-1 0 1,0 0-1,1 0 1,-1 0-1,1 0 1,-1-1 0,1 1-1,0-1 1,0 0-1,0 0 1,0 0-1,0 0 1,0 0-1,0-1 1,0 1 0,0-1-1,0 0 1,0 0-1,0 0 1,0 0-1,0-1 1,0 1-1,6-3 1,-5 3-28,-1-2 0,1 1 0,0 0 1,-1-1-1,0 1 0,1-1 0,-1 0 0,0 0 0,0-1 1,0 1-1,0-1 0,0 1 0,4-6 0,9-17-1143,-3 0-3417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18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0 11152,'0'0'2977,"-8"9"-2594,-141 139 1679,-117 98 2043,211-194-3101,38-34-404,-1-1-1,-25 18 1,34-30-204,12-7 277,12-11-1171,-11 9-1846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21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0 298 7632,'0'0'16095,"8"-7"-15749,1 1-249,-3 2-20,0-1 0,0-1 1,0 1-1,-1-1 0,1 0 1,4-8-1,7-8 335,-2-1 1,-1-1-1,-1 0 0,15-40 1,-27 57-274,1 1 1,-1-1 0,-1 0 0,1 0 0,-1 0 0,-1 1 0,1-1-1,-1 0 1,-2-9 0,3 16-133,0 0-1,0 0 0,0 0 1,0 0-1,0-1 1,0 1-1,0 0 1,0 0-1,0 0 1,0 0-1,0-1 1,0 1-1,0 0 0,0 0 1,0 0-1,0 0 1,0-1-1,0 1 1,-1 0-1,1 0 1,0 0-1,0 0 0,0 0 1,0 0-1,0-1 1,0 1-1,0 0 1,-1 0-1,1 0 1,0 0-1,0 0 1,0 0-1,0 0 0,-1 0 1,1 0-1,0 0 1,0 0-1,0 0 1,0-1-1,0 1 1,-1 0-1,1 0 0,0 0 1,0 0-1,0 1 1,0-1-1,-1 0 1,1 0-1,0 0 1,0 0-1,0 0 0,0 0 1,-1 0-1,1 0 1,0 0-1,0 0 1,0 0-1,0 0 1,0 1-1,-1-1 1,1 0-1,0 0 0,0 0 1,0 0-1,-8 11 323,8-11-310,-4 8 23,0 0 0,0 1 0,1-1 0,0 0 0,1 1 0,0 0 0,-1 12 0,-3 65 149,6-75-154,-1-5-8,1 1 1,1-1-1,-1 1 1,1 0-1,1-1 0,-1 1 1,1-1-1,0 0 1,6 12-1,-7-14-15,1-1-1,0 0 0,0-1 1,1 1-1,-1 0 0,1 0 1,-1-1-1,1 0 0,0 1 1,0-1-1,-1 0 0,2 0 1,-1-1-1,0 1 0,0-1 1,1 1-1,-1-1 0,0 0 1,6 1-1,-2-1 2,0 0 1,-1-1-1,1 0 0,0 0 0,-1 0 1,1-1-1,0 0 0,-1-1 1,1 1-1,-1-1 0,1 0 0,-1-1 1,0 1-1,0-1 0,0-1 0,0 1 1,6-6-1,4-5 44,0-1 0,0 0 1,24-34-1,-29 36-19,5-6 48,0 1 1,2 0-1,38-29 0,-55 46-76,0 0-1,0 1 0,0-1 1,0 0-1,0 1 1,1-1-1,-1 1 0,0-1 1,0 1-1,1 0 0,-1 0 1,0-1-1,0 1 0,1 0 1,-1 0-1,0 0 1,1 0-1,-1 1 0,0-1 1,1 0-1,-1 0 0,0 1 1,0-1-1,0 1 0,1-1 1,-1 1-1,0 0 1,0-1-1,0 1 0,0 0 1,0 0-1,0-1 0,0 1 1,0 0-1,0 0 0,0 0 1,-1 0-1,1 1 1,0-1-1,0 1 0,2 4 31,0-1 0,0 1 1,-1-1-1,0 1 0,0 0 0,0 0 0,1 7 0,0 10 348,1 35 0,-4-57-387,0-1 0,0 1-1,0-1 1,0 1 0,0-1 0,0 1-1,0-1 1,0 1 0,0-1 0,0 1-1,0-1 1,1 1 0,-1-1 0,0 1 0,0-1-1,0 1 1,1-1 0,-1 1 0,0-1-1,1 1 1,-1-1 0,0 0 0,1 1-1,-1-1 1,1 0 0,-1 1 0,1 0 0,0-1 1,0 0 0,0 0 0,0 0 0,0 0 0,0 0 0,-1 0 1,1 0-1,0-1 0,0 1 0,0 0 0,0 0 0,0-1 1,-1 1-1,1 0 0,1-1 0,3-3 12,0 1 0,0-1 0,8-7 0,2-5-16,0-1 0,12-19 0,-13 16 0,26-27 0,-39 47 0,-1 0 0,0 0 0,0 0 0,0 0 0,0 0 0,0-1 0,0 1 0,0 0 0,0 0 0,0 0 0,0 0 0,0 0 0,0 0 0,1 0 0,-1 0 0,0 0 0,0 0 0,0 0 0,0 0 0,0 0 0,0 0 0,0 0 0,0 0 0,0 0 0,1 0 0,-1 0 0,0 0 0,0 0 0,0 0 0,0 0 0,0 0 0,0 0 0,0 0 0,0 0 0,0 0 0,1 0 0,-1 1 0,0-1 0,0 0 0,0 0 0,0 0 0,0 0 0,0 0 0,0 0 0,0 0 0,0 0 0,0 0 0,3 8 0,0 16 0,-2-15 0,2 7 0,1-1 0,0 1 0,1-1 0,0 0 0,2 0 0,0 0 0,11 17 0,-16-29 0,1 0 0,0 1 0,0-2 0,1 1 0,-1 0 0,0-1 0,1 1 0,0-1 0,-1 0 0,1 0 0,0-1 0,0 1 0,0-1 0,0 0 0,0 0 0,0 0 0,8 0 0,-9-1 0,0 1 0,1-1 0,-1 0 0,0-1 0,1 1 0,-1-1 0,0 1 0,1-1 0,-1 0 0,0 0 0,0 0 0,0-1 0,0 1 0,0-1 0,0 0 0,0 0 0,0 0 0,-1 0 0,1 0 0,-1 0 0,1-1 0,2-4 0,-2 3 110,-1 0 1,0 0-1,0 0 1,0 0-1,0 0 1,-1 0-1,2-7 1,-3 8-822,0 0 0,0 0 0,0 0 1,0 0-1,0 0 0,-1-6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2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64 12256,'0'0'3160,"-51"-29"-2304,46 24-57,1 0 9,8 0-112,2 0 8,4-2-184,5-1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23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67 5824,'0'0'9225,"-1"-8"-8666,-3-24 10,4 31-503,0 0-1,0 0 1,0 0 0,0 0-1,-1 0 1,1 1 0,0-1-1,-1 0 1,1 0 0,-1 0-1,1 1 1,-1-1 0,1 0-1,-1 1 1,1-1 0,-1 0-1,0 1 1,1-1 0,-1 1 0,0-1-1,1 1 1,-1-1 0,0 1-1,0-1 1,0 1 0,1 0-1,-1-1 1,-1 1 0,-3-2 343,3 1-289,-1 0 0,1 0-1,-1 0 1,1 1-1,-1-1 1,1 1-1,-1 0 1,1-1-1,-1 1 1,1 0 0,-1 1-1,1-1 1,-1 0-1,1 1 1,-1-1-1,1 1 1,-1 0-1,-2 1 1,-6 2 319,1 1 0,-17 9 1,17-8-178,3-2-66,-1 0 0,1 0 0,0 1 1,0 0-1,1 1 0,-1-1 0,1 1 0,0 0 0,-7 11 1,9-10-28,1-1 0,-1 0 1,1 1-1,1 0 0,-1 0 1,1 0-1,1 0 0,-1 0 1,0 10-1,2-11-68,1 0 1,-1 0-1,1 0 1,0 0-1,0 0 0,1 0 1,0-1-1,0 1 1,0 0-1,1-1 1,5 9-1,-3-5 51,1 0 0,0 0-1,0 0 1,1-1 0,0 0 0,9 8 0,-14-15-107,0 1 1,1 0 0,-1-1-1,0 0 1,0 1 0,1-1 0,-1 0-1,1 0 1,-1-1 0,1 1 0,-1 0-1,1-1 1,0 0 0,-1 1-1,1-1 1,0 0 0,-1 0 0,1-1-1,-1 1 1,1 0 0,0-1 0,-1 0-1,1 0 1,-1 1 0,1-1-1,-1-1 1,0 1 0,1 0 0,-1-1-1,3-1 1,-1 0 20,-1 0 0,1-1-1,0 1 1,-1-1 0,0 0-1,0 1 1,0-2 0,0 1 0,-1 0-1,1 0 1,-1-1 0,0 0 0,2-8-1,-2 5 5,0-1 1,-1 1-1,0 0 0,-1-1 0,1 1 0,-1-1 0,-2-10 0,-4-4 642,3 12-119,3 9-392,2 5-124,20 28-77,-2-4 0,-17-23 0,0 0 0,0 0 0,0-1 0,0 1 0,0-1 0,1 1 0,0-1 0,-1 0 0,1-1 0,1 1 0,-1-1 0,0 1 0,0-1 0,1-1 0,-1 1 0,1 0 0,0-1 0,-1 0 0,8 0 0,-2 0 0,0 0 0,1-1 0,-1-1 0,0 0 0,0 0 0,1-1 0,-1-1 0,11-3 0,-12 4 855,-4 3-5669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2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1 4120,'0'0'7077,"-9"1"-6529,-127 30 2923,125-27-2831,-1 0 1,2 1 0,-1 0 0,0 1 0,1 0 0,0 1-1,-10 9 1,19-16-632,-3 3 164,-1 1-1,1 0 0,0 0 0,0 0 0,0 0 0,0 1 0,0-1 1,1 1-1,0 0 0,0 0 0,1 0 0,-1 1 0,1-1 0,0 1 1,1-1-1,-1 1 0,1-1 0,0 1 0,0 0 0,1 0 0,0-1 1,0 1-1,0 0 0,1 0 0,0 0 0,2 10 0,31 63 935,-21-49-708,15 44 1,-26-62-341,0-1 1,-1 1 0,0 0 0,-1 0 0,0-1 0,-1 1 0,-1 0 0,1-1 0,-2 1 0,0-1 0,0 1-1,-1-1 1,0 0 0,-6 10 0,2-7 80,-1-1-1,0-1 0,-1 0 1,-16 16-1,3-3 193,17-17-173,3-4-40,0 0 0,0-1 0,-1 1 1,1 0-1,-1-1 0,0 0 0,0 0 1,0 0-1,-8 4 0,16-9-259,0-1 1,0 1-1,-1-1 0,1 0 0,-1 0 1,0 0-1,0-1 0,5-5 0,3-4-273,9-8-3669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26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11552,'0'0'2224,"13"-1"-1715,128-21 1246,-84 10-287,63-4 1,-37 10-423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2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12552,'0'0'2510,"-1"11"-1754,-40 148 2041,9-55 301,29-88-1950,3-16-1132,0 1 0,0-1 0,0 0 0,0 0-1,0 0 1,0 0 0,0 0 0,0 0 0,0 0-1,1 0 1,-1 0 0,0 0 0,0 1 0,0-1-1,0 0 1,0 0 0,0 0 0,0 0 0,0 0-1,1 0 1,-1 0 0,0 0 0,0 0-1,0 0 1,0 0 0,0 0 0,0 0 0,0 0-1,0 0 1,1 0 0,-1 0 0,0 0 0,0 0-1,0 0 1,0 0 0,0 0 0,0 0 0,0 0-1,1-1 1,-1 1 0,0 0 0,0 0 0,0 0-1,0 0 1,0 0 0,0 0 0,0 0-1,0 0 1,0 0 0,0 0 0,0-1 0,0 1-1,0 0 1,0 0 0,1 0 0,-1 0 0,0 0-1,2-3 15,0 0-1,0 0 1,0 0-1,0-1 0,0 1 1,2-7-1,4-19-3129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27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13360,'0'0'2968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4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1165 16152,'0'0'738,"9"-11"-455,-5 5-258,28-34 461,41-66 0,-38 49-111,-23 39-74,0-1 0,13-29 1,-24 44 45,-4 7-217,-5 10-34,-4 15 48,5-11-76,0-1 0,-5 21 0,11-32-55,0-1 1,1 0 0,-1 1-1,1-1 1,-1 0 0,1 1 0,1-1-1,-1 1 1,0-1 0,1 0-1,0 1 1,0-1 0,1 0 0,1 5-1,-3-8-10,3 5 27,0 0-1,1 0 0,-1 0 0,1-1 0,6 8 0,-8-11-17,0-1 0,0 1 0,0-1 0,0 0 0,0 1 0,0-1 0,0 0 0,0 0 0,1-1 0,-1 1 0,0 0 0,0-1 0,1 1 0,-1-1 0,1 0 0,-1 0 0,0 0 0,1 0 0,2 0 0,11-3 71,0 0 1,0 0 0,-1-2-1,1 0 1,-1 0 0,0-2-1,-1 0 1,24-15 0,-8 1 108,0-2 0,43-41 0,24-23 528,-97 87-715,1 0-1,-1-1 1,0 1 0,1 0 0,-1 0-1,0-1 1,1 1 0,-1 0-1,0 0 1,1 0 0,-1 0 0,0 0-1,1 0 1,-1-1 0,1 1-1,-1 0 1,0 0 0,1 0 0,-1 0-1,0 0 1,1 0 0,-1 1-1,1-1 1,-1 0 0,0 0 0,1 0-1,-1 0 1,0 0 0,1 1-1,-1-1 1,0 0 0,1 0 0,-1 0-1,0 1 1,1-1 0,-1 0-1,0 0 1,0 1 0,1-1 0,-1 0-1,0 1 1,0-1 0,0 0-1,1 1 1,-1-1 0,0 0 0,0 1-1,0-1 1,0 1 0,0-1 0,0 0-1,0 1 1,0-1 0,0 1-1,0-1 1,0 0 0,0 1 0,2 26 96,-2-14-45,-1-1 1,0 1-1,-1-1 1,-1 0-1,0 0 1,0 0-1,-8 17 1,7-15 253,14-21-101,15-22-68,11-17 121,61-59 1,-96 105-254,0-1 0,-1 0 0,1 0 0,0 0 0,0 0 0,0 1 0,0-1 0,0 0 0,0 1 0,0-1 0,0 1 0,0-1 0,0 1 0,0 0 0,1-1 0,-1 1 0,0 0 0,0 0 0,0 0 0,0 0 0,1 0 0,-1 0 0,2 0 0,-2 1-3,0 0 1,0 0 0,0-1 0,0 1 0,0 0 0,-1 0 0,1 0 0,0 0 0,0 0 0,-1 0 0,1 0 0,0 0 0,-1 0 0,1 1-1,-1-1 1,0 0 0,1 0 0,-1 0 0,0 1 0,0-1 0,0 1 0,2 15 20,-1 0 0,-3 34 0,1-37-27,0 0 0,1 0 0,0 0-1,2 0 1,3 22 0,-5-35-2,1 0 0,-1-1 0,0 1 0,0 0 0,1 0-1,-1 0 1,1 0 0,-1-1 0,1 1 0,-1 0 0,1 0 0,-1-1 0,1 1 0,0 0 0,-1-1 0,1 1 0,0-1-1,-1 1 1,1-1 0,0 1 0,0-1 0,0 0 0,-1 1 0,3-1 0,-1 1 1,0-1 1,0 0-1,0 0 1,0 0-1,0-1 0,0 1 1,0 0-1,0-1 1,0 1-1,4-2 0,0-1 7,1-1 0,-1 1 0,0-1-1,0 0 1,8-8 0,182-188 72,-160 157-45,-2-2 1,-2 0-1,27-54 1,-55 92-28,115-241 163,-109 220-144,0 0 0,-2-1 0,-1-1 0,-2 1 1,0-1-1,-2 0 0,-1-33 0,-7 26 52,-2 22-33,7 15-43,0 0 0,-1 0 0,1 0 0,0-1 0,-1 1 0,1 0 0,0 0 0,-1 0 0,1 0 1,0 0-1,0 0 0,-1 0 0,1 0 0,0 0 0,-1 0 0,1 0 0,0 0 0,-1 0 0,1 0 1,0 0-1,-1 0 0,1 0 0,0 0 0,-1 0 0,1 0 0,0 0 0,-1 0 0,1 1 0,0-1 1,-1 0-1,1 0 0,0 0 0,0 1 0,-1-1 0,1 0 0,0 1 0,-9 8 5,0 0 1,1 0-1,1 1 0,0 1 1,-8 14-1,-25 57-14,31-62 0,-5 18-27,2 1 0,1 0 0,1 1 0,3 0 0,-3 43 0,5-32-6,2 0 0,2 0 0,2 0 0,3 0 0,1-1 1,19 74-1,-21-113 38,0-1 1,0 0-1,1 0 1,1-1-1,0 1 1,0-1-1,10 14 1,-12-20 1,0 0 1,0 1-1,0-1 0,1 0 1,-1-1-1,1 1 0,0-1 1,-1 1-1,1-1 0,0 0 1,1 0-1,-1-1 0,0 1 1,0-1-1,1 0 0,-1 0 1,0-1-1,1 1 0,-1-1 1,6 0-1,-3 0 12,-1-1 1,1 0-1,-1 0 0,1 0 1,0-1-1,-1 0 0,0 0 0,0-1 1,1 1-1,-1-1 0,-1-1 1,1 1-1,0-1 0,-1 0 0,0 0 1,0-1-1,0 1 0,-1-1 1,1 0-1,-1-1 0,0 1 0,-1-1 1,1 0-1,-1 1 0,0-2 0,-1 1 1,1 0-1,-1 0 0,0-1 1,-1 1-1,0-1 0,0 0 0,0 1 1,-1-1-1,0 0 0,-1-11 1,1 15-2,-1 0 0,1 0 1,-1 1-1,0-1 1,0 0-1,0 0 0,0 0 1,-1 1-1,1-1 1,-1 0-1,1 1 1,-1-1-1,0 1 0,0 0 1,-4-4-1,4 5-5,1 0 1,-1 1-1,0-1 0,1 0 0,-1 1 1,0-1-1,0 1 0,1 0 0,-1 0 1,0 0-1,0-1 0,1 2 0,-1-1 1,0 0-1,0 0 0,0 0 0,1 1 1,-1-1-1,0 1 0,1 0 0,-1-1 0,0 1 1,1 0-1,-1 0 0,1 0 0,-1 0 1,1 0-1,-2 2 0,-1 0 0,0 1 0,0 0 0,1 0 0,-1 0-1,1 0 1,0 1 0,0-1 0,0 1 0,1 0 0,-1 0 0,1 0-1,0 0 1,1 0 0,-1 0 0,1 1 0,0-1 0,1 1-1,-1-1 1,1 1 0,1 9 0,-1-7-4,1-1 0,0 0 0,0 0 0,1 1 0,0-1 0,0-1 0,1 1 0,0 0 0,0 0 0,1-1 0,-1 0 0,1 0 0,1 0 0,-1 0 0,7 6 0,-8-10 4,0 0 0,0 0 0,0 0 0,0-1 0,0 1 0,0-1 1,0 0-1,1 0 0,-1 0 0,0 0 0,1 0 0,-1-1 1,1 1-1,-1-1 0,1 0 0,-1 0 0,1-1 0,-1 1 0,1-1 1,-1 1-1,7-3 0,6-3 22,-1 0 0,1-1 1,18-11-1,-18 9 5,31-19 86,-1-2-1,-2-3 0,53-49 0,-80 69-29,-14 11-66,0 0 0,1 0 0,-2 0-1,1-1 1,0 1 0,2-4-1,2-1 73,-6 7-91,-1 0 0,1-1 0,-1 1-1,1 0 1,-1-1 0,0 1 0,1 0-1,-1-1 1,0 1 0,1-1 0,-1 1-1,0-1 1,1 1 0,-1-1 0,0 1-1,0-1 1,0 1 0,1-1 0,-1 1-1,0-1 1,0 1 0,0-1-1,0 0 1,0 1 0,0-1 0,0 0-1,0 1 8,5-1 92,-4 2-105,0-1 0,0 0 0,-1 0 0,1 0 0,0 1-1,-1-1 1,1 0 0,0 1 0,-1-1 0,1 0 0,-1 1 0,1-1 0,-1 1-1,1-1 1,0 1 0,-1-1 0,0 1 0,1 0 0,0 0 0,2 9 0,0 0-1,0-1 1,-1 2 0,0-1 0,-1 0-1,0 0 1,0 0 0,-2 11 0,1-8 3,0 1 1,1-1 0,1 0-1,4 18 1,-5-27-1,0 0 0,1 0 0,0 0 0,0 0 0,0 0 0,0-1 0,0 1 1,1-1-1,0 0 0,-1 0 0,1 0 0,0 0 0,1 0 0,-1 0 0,0-1 0,1 0 1,0 0-1,4 2 0,3 1 21,1-2 0,-1 0 1,1 0-1,0-1 0,0-1 1,0 0-1,0 0 0,0-1 1,0-1-1,0 0 0,0 0 1,19-6-1,-21 5-72,4-2 7,-7 4-3747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9:01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0 180 15072,'0'0'2175,"79"-38"-1695,-11 19-184,11-2 0,8-2-288,-6 5 8,-7 7 8,-15-1 0,-7-7-72,-23 8 8,-24 5-64,-10 4 16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27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8840,'0'0'3186,"11"-9"-2556,35-27-30,-40 32-439,0 1 1,0-1-1,0 1 1,0 0-1,1 1 0,-1-1 1,11-1-1,1-1 318,-16 4-398,0 0-1,0 1 1,0-1 0,0 1-1,0 0 1,0-1-1,0 1 1,0 0 0,0 0-1,0 1 1,0-1-1,0 0 1,0 1-1,0-1 1,0 1 0,0-1-1,0 1 1,3 2-1,-2-2 10,-1 1-1,0 0 0,0 0 0,0 0 0,0 1 1,0-1-1,-1 0 0,1 1 0,0-1 0,-1 1 0,0-1 1,1 4-1,2 7 218,0 1 0,-1 0 0,0 0 0,0 20 0,-2-22-112,1 0 91,0 1-1,1-1 0,1 0 0,0 0 0,6 13 0,-9-22-214,0-1-1,1 0 1,-1 0-1,0 0 1,1 0 0,-1-1-1,1 1 1,0 0 0,-1-1-1,1 1 1,0-1-1,0 1 1,0-1 0,0 0-1,0 0 1,1 0 0,3 1-1,3 1 149,-1-1 0,1-1 0,12 2 0,-15-3-107,-1 0-11,-1 0 0,1 0 0,-1-1 0,1 0 0,-1 0 0,1 0 1,-1 0-1,1-1 0,-1 0 0,5-2 0,4-3 295,22-16 0,-31 20-384,-1 0 1,0 0 0,0-1 0,0 1-1,0-1 1,0 1 0,-1-1 0,0 0 0,1 0-1,2-8 1,1-10-3469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28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1 11856,'0'0'2846,"-10"5"-2372,-40 24 201,1 2 1,1 3-1,-47 42 1,65-48 505,-60 41 1,72-53 325,18-16-1475,0 0 0,0 0-1,0 0 1,0 0 0,0 0-1,-1 0 1,1 0 0,0 0-1,0 0 1,0 0 0,0 0-1,0 1 1,0-1 0,0 0-1,0 0 1,0 0-1,0 0 1,0 0 0,0 0-1,0 0 1,0 1 0,-1-1-1,1 0 1,0 0 0,0 0-1,0 0 1,0 0 0,0 0-1,0 0 1,1 1 0,-1-1-1,0 0 1,0 0 0,0 0-1,0 0 1,0 0-1,0 0 1,0 0 0,0 1-1,0-1 1,0 0 0,0 0-1,0 0 1,12-3 696,6-5-670,0-1 1,-1 0 0,23-18 0,-10 5-3161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29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0 635 9144,'0'0'1973,"9"0"-1297,2-1-429,0 0 0,0 0 0,0-1 0,0 0 0,-1-1 0,1-1 0,-1 1 0,15-8 0,-12 3 198,-1 0 0,0-1 1,11-10-1,-20 16-297,1 0 0,-1-1 0,0 1 0,0 0-1,-1-1 1,1 0 0,-1 1 0,0-1 0,0 0 0,0 0 0,0 0 0,0-1 0,-1 1 0,1-5-1,-2 8-66,0 0 0,0 0-1,1 0 1,-1 0 0,0 0-1,0 0 1,-1 0 0,1 0-1,0-1 1,0 1 0,0 0-1,-1 0 1,1 0-1,0 0 1,-1 0 0,1 1-1,-1-1 1,0 0 0,1 0-1,-1 0 1,0-1 0,0 2-35,0-1 1,0 1 0,0-1-1,0 1 1,0 0 0,0 0-1,0-1 1,0 1 0,0 0-1,0 0 1,0 0 0,0 0-1,0 0 1,0 0 0,0 0-1,0 0 1,-1 1 0,-4 0 63,0 1 0,0 0 1,1 1-1,0-1 0,-9 7 0,0 0 225,-26 21 1,37-27-273,0 0 0,0-1-1,1 1 1,-1 0 0,1 0 0,-1 1 0,1-1 0,0 0 0,0 1 0,1-1 0,-1 1 0,1 0 0,-1 0 0,0 6 0,2-9-24,0 0-1,0 0 1,0 0 0,0 0-1,0 1 1,0-1 0,1 0-1,-1 0 1,0 0 0,1 0-1,-1 0 1,1 0 0,-1 0-1,1 0 1,0 0 0,-1 0-1,1 0 1,0 0 0,-1 0 0,3 1-1,-1-1 18,0 1-1,0-1 1,0 0-1,0 0 1,1 0-1,-1 0 1,1 0-1,4 1 1,1-1 37,0 0 0,-1 0 0,1-1 0,0 0 0,9-1 1,4-2 64,1-2 0,-1 0 0,1-1 0,22-11 1,79-42 466,-87 43-455,-26 12-89,-1-1 1,1 1 0,11-9 0,-6-1 131,-12 9 27,-11 11 167,-24 18-243,2 2 0,-32 37 0,61-63-160,-49 59 247,45-53-181,1 1 1,0 0 0,0 0-1,0 0 1,1 0 0,0 0-1,-3 14 1,6-20-55,0 0-1,-1 0 1,1 0 0,0 0 0,0 0-1,0 0 1,0 0 0,1 0 0,-1 0 0,0 0-1,0 0 1,0 0 0,1 0 0,-1-1-1,1 1 1,-1 0 0,0 0 0,1 0 0,0 0-1,-1 0 1,1-1 0,-1 1 0,1 0-1,0 0 1,0-1 0,-1 1 0,1-1 0,0 1-1,0-1 1,0 1 0,0-1 0,0 1-1,0-1 1,0 0 0,0 1 0,0-1 0,1 0-1,2 1 23,0 0-1,0-1 0,1 1 1,-1-1-1,0-1 1,0 1-1,8-2 0,-3 0 0,0 0 0,0-1 0,0 0 0,0-1 0,-1 0 0,1-1 0,-1 0 0,0 0 0,11-10 0,-8 6-8,-2-1 1,1 0 0,-1 0-1,-1-1 1,0-1 0,6-12-1,-1 0 10,-2-1-1,-1-1 1,0 0 0,-3 0-1,0-1 1,4-32-1,0-23 183,-1-145-1,-10 219-189,0 1 0,0-1 0,-1 1 1,0-1-1,-1 1 0,1-1 0,-1 1 0,-1 0 0,1 0 0,-6-9 0,8 17-17,0 1-1,0-1 1,0 0 0,0 0 0,0 0-1,-1 0 1,1 0 0,-1 1 0,1-1 0,-1 0-1,1 0 1,-2 2 0,-1 2 16,-8 23 9,0 0 0,2 1-1,1 0 1,2 0 0,0 0 0,2 1-1,2 0 1,0 0 0,2 0 0,1 0-1,2 0 1,1-1 0,13 52 0,-13-68-10,2 11 93,1 0 0,18 41 1,-24-63-98,0-1 0,1 1-1,-1-1 1,0 0 0,0 1 0,1-1 0,-1 0 0,0 0 0,1 0 0,-1 0 0,1 0 0,0 0 0,-1 0 0,1 0 0,2 0-1,24 5-4676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0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134 275 6016,'0'0'19686,"-10"7"-19446,1-1-175,0-1 15,1 1 0,0 0 0,0 0 0,1 1 0,0 0 0,-11 13 0,11-9 30,0-1 0,1 1 0,1 1 0,0-1 0,1 1 0,0 0 0,-4 18 0,7-24-56,0 0 0,0 0-1,1 0 1,-1 0 0,1 0 0,1 0 0,-1 0 0,1 0 0,0 0 0,0-1-1,1 1 1,0 0 0,0 0 0,0-1 0,1 0 0,0 1 0,6 9-1,-6-12-20,0 0-1,1 0 0,-1 0 1,1 0-1,-1-1 0,1 1 1,0-1-1,0 0 0,0 0 1,0-1-1,0 1 0,0-1 1,1 0-1,-1 0 0,0 0 1,1 0-1,-1-1 0,7 0 1,-5 0-7,-1 0-1,1-1 1,-1 0 0,1 0-1,-1 0 1,1-1 0,-1 0-1,0 0 1,0 0 0,0 0 0,0-1-1,0 0 1,-1 0 0,6-5-1,-3 2 20,0-1 0,-1 0 0,0 0-1,0-1 1,-1 0 0,0 0 0,0 0-1,-1 0 1,4-13 0,-6 17 6,-1-1-1,1 0 1,-1 0-1,-1 1 1,1-1 0,-1 0-1,1 0 1,-1 0 0,-1 0-1,1 0 1,-1 0-1,0 1 1,0-1 0,0 0-1,-1 0 1,1 1 0,-1-1-1,0 1 1,-4-6-1,3 6 150,3 4 33,0 7-170,1 3-30,0 0 0,1 0 1,-1 0-1,2 0 0,0 0 0,0-1 0,5 11 0,0-2 56,1-1-1,20 29 1,-27-44-76,-1 0 0,1 1-1,0-1 1,0 0 0,0 0 0,0 0-1,0 0 1,0-1 0,1 1 0,-1-1-1,1 1 1,-1-1 0,1 0 0,-1 0-1,1 0 1,0 0 0,-1 0 0,5 0 0,-3-1 6,-1 0 0,0 0 0,1-1 0,-1 1 0,0-1 0,0 0 0,0 0 0,1 0 0,-1 0 0,0 0 0,0-1 0,-1 0 0,1 1 0,5-5 0,0 0 0,-1-1 0,1 1 0,-1-2 0,-1 1 0,0 0 0,0-1 0,0 0 0,-1-1 0,4-8 0,-6 11-10,-1 0 0,1-1 1,-2 1-1,1 0 0,-1 0 0,0-1 0,0 1 1,0-1-1,-1 1 0,0-1 0,-1 1 0,1-1 1,-1 1-1,-3-9 0,-1 0-9,0-1 0,-2 1 0,0 1 0,0 0 0,-18-24 0,25 37 0,-1 1 0,1 0 0,0-1 0,-1 1 0,1-1 0,0 1 0,-1-1 0,1 1 0,0-1 0,0 1 0,-1-1 0,1 1 0,0-1 0,0 1 0,0-1 0,0 0 0,0 1 0,0-1 0,0 1 0,0-1 0,0 1 0,0-2 0,0 2 0,1 0 0,-1-1 0,1 1 0,-1 0 0,0 0 0,1-1 0,-1 1 0,1 0 0,-1 0 0,0 0 0,1 0 0,-1-1 0,1 1 0,-1 0 0,1 0 0,-1 0 0,1 0 0,-1 0 0,1 0 0,-1 0 0,1 0 0,37 9 0,-24-5 0,360 72 0,-372-76 0,-1 0 0,1 0 0,-1 1 0,1-1 0,-1 0 0,1 1 0,-1-1 0,0 0 0,1 1 0,-1 0 0,0-1 0,0 1 0,1 0 0,1 1 0,-19 3 0,-3 1 0,1 0 0,-1 1 0,2 1 0,-1 0 0,1 1 0,-30 23 0,40-27 0,0 0 0,0 1 0,0 0 0,1 0 0,-8 12 0,11-15 0,1 1 0,-1 0 0,1 0 0,0 0 0,0 0 0,0 0 0,0 0 0,1 1 0,0-1 0,0 0 0,0 1 0,0 4 0,1-7 0,0 0 0,1 0 0,-1 0 0,0 0 0,1 0 0,0 0 0,-1 0 0,1 0 0,0 0 0,0-1 0,0 1 0,0 0 0,0-1 0,0 1 0,1-1 0,-1 1 0,1-1 0,-1 1 0,1-1 0,-1 0 0,1 0 0,0 0 0,-1 0 0,1 0 0,0 0 0,0 0 0,0-1 0,2 1 0,1 1 0,1-1 0,-1 0 0,1 0 0,-1 0 0,1-1 0,-1 0 0,1 0 0,-1 0 0,6-1 0,-5-1 0,0 1 0,-1-1 0,1 0 0,-1-1 0,0 1 0,0-1 0,0 0 0,0 0 0,0 0 0,0-1 0,-1 0 0,0 0 0,0 0 0,0 0 0,6-9 0,0-3 0,-1 0 0,0-1 0,10-26 0,-17 35 0,1 0 0,-1-1 0,-1 1 0,0 0 0,1-16 0,0-7 0,10 111 0,-9-66 0,0 0 0,7 16 0,-8-26 0,-1-1 0,1 1 0,-1-1 0,1 1 0,0-1 0,1 1 0,-1-1 0,1 0 0,-1 0 0,1 0 0,0-1 0,5 5 0,-6-6 0,0-1 0,0 1 0,-1-1 0,1 1 0,0-1 0,0 0 0,0 0 0,0 0 0,0 0 0,0 0 0,0 0 0,0 0 0,0-1 0,-1 1 0,1-1 0,0 1 0,0-1 0,0 0 0,-1 0 0,1 0 0,0 0 0,1-1 0,6-4 0,0 0 0,12-12 0,-19 16 0,8-8 0,0 0 0,-2-1 0,1 0 0,-1 0 0,-1-1 0,0 0 0,-1 0 0,0-1 0,0 1 0,-2-1 0,6-23 0,-5 12 0,-1 0 0,-1-1 0,-1 1 0,-1-1 0,-5-42 0,2 49 0,2 8 0,0 1 0,-1-1 0,-1 1 0,0-1 0,0 1 0,-1 0 0,0 0 0,-7-13 0,10 20 0,-1 1 0,0 0 0,0 0 0,0-1 0,0 1 0,0 0 0,0 0 0,0 0 0,-1 0 0,1 0 0,0 0 0,0 1 0,-1-1 0,-1 0 0,3 0 0,-1 1 0,0 0 0,1 0 0,-1 0 0,0 0 0,1 0 0,-1 0 0,0 0 0,1 1 0,-1-1 0,0 0 0,1 0 0,-1 0 0,0 1 0,1-1 0,-1 0 0,1 1 0,-1-1 0,0 0 0,1 1 0,-1-1 0,0 1 0,-2 4 0,0-1 0,-1 1 0,2 0 0,-1 0 0,0 0 0,-1 6 0,3-10 0,-8 24 0,1 1 0,1 0 0,1 0 0,1 0 0,2 0 0,0 1 0,2 0 0,1-1 0,1 1 0,5 27 0,-3-36 0,1-1 0,11 31 0,-12-39 0,1 1 0,0-1 0,1-1 0,0 1 0,1-1 0,10 13 0,-12-18 0,-1 0 0,1 0 0,0 0 0,0 0 0,1-1 0,-1 0 0,1 0 0,-1 0 0,1 0 0,-1-1 0,1 0 0,0 0 0,0 0 0,0 0 0,-1-1 0,1 0 0,7 0 0,4-1 0,0-1 0,0-1 0,0 0 0,15-6 0,-18 5 0,0-2 0,0 0 0,-1-1 0,14-9 0,-3 2 0,-18 10 0,1 0 0,-1 0 0,0-1 0,0 1 0,-1-1 0,1 0 0,-1-1 0,0 1 0,0-1 0,-1 1 0,0-1 0,0 0 0,0-1 0,3-10 0,-5 14 0,-1 0 0,1 0 0,0 0 0,-1-1 0,1 1 0,-1 0 0,0 0 0,0-1 0,-1 1 0,1 0 0,-1 0 0,1 0 0,-1-1 0,0 1 0,0 0 0,0 0 0,-1 0 0,1 0 0,-1 1 0,1-1 0,-1 0 0,0 1 0,0-1 0,-1 1 0,1-1 0,0 1 0,-1 0 0,1 0 0,-1 0 0,0 0 0,-5-2 0,6 3 0,0 1 0,0-1 0,0 1 0,0-1 0,0 1 0,0 0 0,0-1 0,-1 1 0,1 1 0,0-1 0,0 0 0,0 0 0,0 1 0,0-1 0,0 1 0,0 0 0,0-1 0,0 1 0,0 0 0,0 0 0,0 0 0,0 1 0,1-1 0,-1 0 0,-3 4 0,-2 1 0,0 2 0,1-1 0,0 1 0,-8 11 0,11-14 0,0 1 0,0 0 0,1 0 0,-1 0 0,1 0 0,1 0 0,-1 0 0,1 0 0,0 1 0,0-1 0,1 0 0,0 1 0,0-1 0,0 1 0,1-1 0,0 0 0,0 0 0,1 1 0,0-1 0,0 0 0,5 11 0,-5-14 0,-1 0 0,0-1 0,0 0 0,1 1 0,-1-1 0,1 0 0,0 1 0,0-1 0,0 0 0,0 0 0,0-1 0,0 1 0,0 0 0,1-1 0,-1 1 0,1-1 0,-1 0 0,1 0 0,-1 0 0,1 0 0,0 0 0,-1-1 0,1 1 0,0-1 0,0 1 0,5-1 0,-1 0 0,1 0 0,-1-1 0,1 0 0,-1 0 0,0-1 0,1 1 0,-1-2 0,0 1 0,0-1 0,0 0 0,9-6 0,8-5 0,37-33 0,-43 33 0,18-18 0,-27 23 0,0 1 0,1 0 0,0 0 0,0 1 0,15-8 0,-24 14 0,1 1 0,-1-1 0,1 0 0,-1 1 0,1-1 0,0 1 0,-1 0 0,1-1 0,-1 1 0,1 0 0,0 0 0,-1 0 0,1 0 0,0 0 0,-1 0 0,1 1 0,-1-1 0,1 1 0,0-1 0,-1 1 0,1-1 0,-1 1 0,1 0 0,-1 0 0,0 0 0,1 0 0,-1 0 0,2 2 0,1 2 0,0 0 0,0 1 0,0-1 0,-1 1 0,5 11 0,5 10 0,-8-19 0,1-1 0,0 1 0,0-2 0,0 1 0,1-1 0,0 0 0,0 0 0,0-1 0,1 1 0,0-2 0,0 1 0,0-1 0,1-1 0,-1 1 0,1-2 0,0 1 0,0-1 0,0 0 0,0-1 0,17 1 0,-21-2 0,1 0 0,0 0 0,0 0 0,-1-1 0,1 0 0,0 0 0,-1 0 0,1-1 0,-1 1 0,9-5 0,37-20 0,-29 16 0,26-18 0,-42 26 1005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0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9648,'0'0'5233,"14"0"-4373,175-10 1521,-124 4-1647,142-10 1289,-144 12-1458,-1-3 0,71-18 0,-91 16-3212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09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208 607 6224,'0'0'11266,"-10"-5"-10778,-29-14 5,11 7 722,26 11-1026,-1 0 1,1 1-1,0-1 0,0 0 0,0 0 0,0 0 0,0-1 0,1 1 0,-1 0 0,0-1 0,0 1 0,1-1 1,-1 1-1,1-1 0,-1 0 0,1 0 0,-1-2 0,-42 10 2298,40-4-2402,0-1-1,1 1 1,-1 0 0,1 0 0,-1 1 0,1-1 0,0 1 0,0-1 0,0 1 0,1 0 0,-1 0 0,0 0 0,1 0 0,-4 7 0,6-8-53,-1-1 1,0 1-1,1 0 0,-1 0 1,1 1-1,-1-1 0,1 0 1,0 0-1,0 0 0,0 0 1,0 0-1,1 0 0,-1 0 1,0 0-1,1 0 1,-1 0-1,1 0 0,0 0 1,0 0-1,0 0 0,0 0 1,0-1-1,0 1 0,0 0 1,1-1-1,-1 1 0,0-1 1,1 1-1,-1-1 0,4 2 1,1 2 37,1 0 0,0-1 0,0 0 0,1-1 0,-1 0 0,1 0 1,0 0-1,0-1 0,0 0 0,0 0 0,0-1 0,0 0 0,0-1 0,14 0 0,-14-1-12,-1 1 0,1-1-1,-1 0 1,0-1 0,0 0-1,0 0 1,0-1 0,0 1-1,0-1 1,0-1 0,-1 0-1,0 0 1,0 0 0,0 0-1,0-1 1,7-8 0,-11 11-28,0 0 0,-1-1 0,1 1 0,-1 0 0,1-1 0,-1 0 0,0 1 1,0-1-1,0 0 0,-1 1 0,1-1 0,-1 0 0,1 0 0,-1 1 0,0-1 0,0 0 1,0 0-1,0 0 0,-1 0 0,1 1 0,-1-1 0,0 0 0,0 0 0,0 1 0,0-1 0,-2-4 1,-1 1 26,0 0 0,0 0 0,-1 0 0,0 0 0,0 1 0,0 0 0,-1 0 0,1 0 1,-8-4-1,10 7-30,-1 0 1,1 1-1,-1-1 1,0 1-1,1-1 1,-1 1-1,0 0 1,0 1-1,0-1 1,0 1-1,0-1 1,0 1-1,-5 1 1,7-1-14,-1 0 1,1 1 0,0-1-1,-1 1 1,1-1-1,0 1 1,-1 0-1,1 0 1,0 0-1,0 0 1,0 0 0,0 1-1,0-1 1,0 1-1,0-1 1,1 1-1,-1 0 1,0 0-1,1-1 1,-1 1 0,1 0-1,-2 4 1,2-5-16,1 1 0,0-1 0,-1 0 0,1 0 0,0 0 0,0 0 1,0 0-1,0 1 0,0-1 0,0 0 0,0 0 0,0 0 0,0 0 0,1 1 1,-1-1-1,0 0 0,1 0 0,-1 0 0,1 0 0,-1 0 0,1 0 0,0 0 1,-1 0-1,1 0 0,0 0 0,0 0 0,-1 0 0,2 0 0,1 1-3,-1 0 0,1 0-1,-1-1 1,1 1-1,0-1 1,-1 1 0,1-1-1,0 0 1,5 1-1,-2-1 10,1 0 1,-1 0-1,0-1 0,0 0 0,1 0 0,-1-1 0,0 0 0,0 0 0,0 0 0,0-1 0,9-2 1,-7 0 8,0 0 0,0-1 1,0 0-1,0 0 0,-1 0 1,0-1-1,7-7 0,1-3 19,-2 0 0,0-1 0,-1 0 0,-1-1 0,-1 0 0,10-22 0,3-20 152,28-117-1,-30 97-121,-16 60-63,-5 16 0,1 0 0,-1 0 0,1 0 0,1 1 0,-1-1 0,0 1 0,3-6 0,-2 59 0,1 303 0,-11-79 0,2-212 0,-3 1 0,-23 79 0,30-133 0,-2 0 0,1 0 0,-1 0 0,0-1 0,-1 0 0,0 0 0,0 0 0,-7 8 0,11-16 0,1 1 0,0-1 0,0 0 0,-1 0 0,1 1 0,0-1 0,-1 0 0,1 1 0,-1-1 0,1 0 0,0 0 0,-1 0 0,1 1 0,-1-1 0,1 0 0,0 0 0,-1 0 0,1 0 0,-1 0 0,1 0 0,-1 0 0,1 0 0,0 0 0,-1 0 0,1 0 0,-1 0 0,1 0 0,-1 0 0,1 0 0,0 0 0,-1-1 0,1 1 0,-1 0 0,1 0 0,0 0 0,-1-1 0,1 1 0,0 0 0,-1-1 0,1 1 0,0 0 0,-1-1 0,1 1 0,0 0 0,0-1 0,-1 1 0,1 0 0,0-1 0,-10-21 0,6 9 0,1 0 0,1 0 0,0 0 0,0-15 0,2 23 0,0-1 0,0 1 0,0-1 0,1 1 0,0 0 0,0 0 0,0-1 0,1 1 0,0 0 0,0 0 0,0 1 0,1-1 0,3-6 0,-3 8 0,-1 1 0,1-1 0,1 0 0,-1 1 0,0 0 0,1 0 0,-1 0 0,1 0 0,-1 0 0,1 1 0,0-1 0,4 0 0,9-2 0,25-3 0,-27 5 0,103-5 0,-79 6 0,59-9 0,-51 1 857,-23 3-5683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1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213 675 5224,'0'0'13497,"-10"9"-12940,-34 30-34,40-35-379,-1 0 0,-1-1 0,1 0 0,0 0 0,-10 3 0,-8 5 462,21-10-576,-14 9 731,-22 19 0,33-25-572,1-1-1,0 1 1,1 0-1,-1 1 1,1-1-1,0 1 1,0-1-1,0 1 1,1 0-1,-3 6 1,5-9-84,-1 1 1,1 0 0,0-1 0,1 1 0,-1-1 0,0 1 0,1 0 0,-1-1 0,1 1 0,0-1 0,0 1-1,2 4 1,-1-3 164,0 1-1,1 0 0,0 0 0,0-1 0,5 6 0,-3-5-16,-4-3-110,0-1 0,1 1 0,-1-1 0,1 0 0,-1 1 0,1-1 0,-1 0 0,1 0 0,2 1 0,5 7 400,-9-8-501,1 0 1,-1 0 0,1 0 0,-1 0-1,1 0 1,0 0 0,0 0 0,0 0 0,-1-1-1,1 1 1,0 0 0,0-1 0,2 2-1,-1-1 8,1 0 0,0 0-1,0 0 1,0-1-1,1 1 1,-1-1 0,0 0-1,0 0 1,0 0 0,0 0-1,0 0 1,0-1-1,6-1 1,-3 0-6,0-1 1,0 0-1,0 0 1,-1-1-1,9-6 1,-4 3-3,0-1 1,-1 0 0,-1-1-1,1 1 1,-1-2 0,-1 1-1,0-1 1,0 0 0,-1-1-1,9-19 1,-5 5 16,0 0 0,-2-1 0,-1 0 0,7-50 0,-10 35 2,-1 0 0,-5-63 1,-9 15 52,6 51-92,-2 16-21,3 13-1,3 9 0,1 0 0,0-1 0,0 1 0,0 0 0,0 0 0,0 0 0,0 0 0,0 0 0,0 0 0,0 0 0,0 0 0,0 0 0,0 0 0,0 0 0,-1-1 0,1 1 0,0 0 0,0 0 0,0 0 0,0 0 0,0 0 0,0 0 0,0 0 0,0 0 0,0 0 0,-1 0 0,1 0 0,0 0 0,0 0 0,0 0 0,0 0 0,0 0 0,0 0 0,0 0 0,-1 0 0,1 0 0,0 0 0,0 0 0,0 0 0,0 0 0,0 1 0,0-1 0,0 0 0,0 0 0,0 0 0,0 0 0,-1 0 0,1 0 0,0 0 0,0 0 0,-4 8 0,0 0 0,0 0 0,0 0 0,1 0 0,1 1 0,-3 11 0,-6 55 0,4 91 0,8-143 0,1 1 0,1 0 0,0 0 0,15 44 0,-16-63 0,0 1 0,0-1 0,1 1 0,0-1 0,0 0 0,0 0 0,1 0 0,-1-1 0,8 8 0,-8-10 0,-1 0 0,0-1 0,1 1 0,-1-1 0,1 1 0,-1-1 0,1 0 0,0 0 0,-1 0 0,1 0 0,0 0 0,0-1 0,0 1 0,0-1 0,0 0 0,0 0 0,-1 0 0,1 0 0,0 0 0,0-1 0,5-1 0,0 0 0,1-1 0,-1-1 0,-1 0 0,1 0 0,0 0 0,12-10 0,38-39 0,-13 11 0,-42 39 0,0 0 0,-1-1 0,1 1 0,-1-1 0,0 1 0,1-1 0,-2 0 0,1 0 0,2-6 0,-9 24 0,0 1 0,1-1 0,1 1 0,0 0 0,1 0 0,0 0 0,2 16 0,0-29 0,0-1 0,0 1 0,0 0 0,1 0 0,-1-1 0,1 1 0,-1 0 0,1-1 0,0 1 0,0-1 0,0 1 0,0-1 0,0 1 0,0-1 0,0 1 0,0-1 0,0 0 0,1 0 0,-1 0 0,0 0 0,1 0 0,-1 0 0,1 0 0,0 0 0,-1 0 0,1-1 0,-1 1 0,1 0 0,0-1 0,0 0 0,-1 1 0,1-1 0,0 0 0,0 0 0,-1 0 0,4 0 0,1-1 0,1 0 0,-1 0 0,0 0 0,0-1 0,0 0 0,0 0 0,-1 0 0,1-1 0,6-3 0,9-9 0,-1-1 0,0-1 0,-1-1 0,-1 0 0,-1-2 0,-1 0 0,0 0 0,-1-2 0,13-25 0,-10 11 0,-1-1 0,12-40 0,18-81 0,-46 155 0,21-86 0,-19 74 0,-1 0 0,0 0 0,-1-30 0,-6 32 0,2 11 0,-1 7 0,-14 53 0,-10 65 0,-1 63 0,-2 6 0,-22 59 0,33-174 0,-36 89 0,36-114 0,9-22 0,-1 1 0,-22 37 0,25-58 0,7-12 0,3-8 0,11-54 0,3-13 0,-5 43 0,2 2 0,1-1 0,2 2 0,29-49 0,90-110 0,-94 137 0,2-4 0,85-120 0,-86 115 0,48-80 0,-84 129 0,0 1 0,-1-1 0,0 0 0,3-20 0,1-5 0,-5 27 0,-4 20 0,-13 68 0,-32 95 0,31-118 0,-64 204 0,56-185 0,-3-1 0,-3-2 0,-66 115 0,89-174 0,-29 44 0,30-48 0,0-1 0,-1 1 0,1-1 0,-1-1 0,-10 9 0,15-13 0,0 0 0,0-1 0,0 1 0,0-1 0,0 1 0,1-1 0,-1 0 0,0 1 0,0-1 0,0 0 0,0 1 0,0-1 0,0 0 0,0 0 0,0 0 0,-2 0 0,3 0 0,-1 0 0,1-1 0,-1 1 0,1 0 0,-1 0 0,1-1 0,0 1 0,-1 0 0,1-1 0,-1 1 0,1 0 0,0-1 0,-1 1 0,1-1 0,0 1 0,-1 0 0,1-1 0,0 1 0,0-1 0,0 1 0,-1-1 0,1 0 0,-1-3 0,1 0 0,-1-1 0,1 1 0,0 0 0,0 0 0,1-7 0,1-2 0,0-1 0,1 0 0,1 1 0,0 0 0,0-1 0,1 1 0,1 1 0,0-1 0,1 1 0,1 0 0,0 1 0,0 0 0,1 0 0,0 1 0,1 0 0,0 0 0,0 1 0,14-8 0,0 2 0,10-8 0,1 2 0,1 2 0,50-20 0,101-31 0,-173 66 0,-1-2 0,0 1 0,-1-1 0,1-1 0,-1-1 0,-1 1 0,1-2 0,-2 1 0,1-2 0,-1 0 0,0 0 0,-1 0 0,0-1 0,-1-1 0,0 1 0,-1-1 0,0-1 0,6-15 0,-12 24 0,1 0 0,-1-1 0,0 1 0,-1-1 0,1 0 0,-1 1 0,0-1 0,0 1 0,0-1 0,0 0 0,-1 1 0,0-1 0,0 1 0,0-1 0,-1 1 0,0 0 0,1-1 0,-1 1 0,-1 0 0,1 0 0,-4-5 0,4 8 0,1 0 0,-1 0 0,1 0 0,-1 0 0,1 1 0,-1-1 0,1 0 0,-1 1 0,0-1 0,1 1 0,-1 0 0,0-1 0,0 1 0,1 0 0,-1 0 0,0 0 0,1 0 0,-1 0 0,0 1 0,-2 0 0,-1 0 0,1 0 0,0 0 0,0 1 0,0 0 0,0 0 0,0 0 0,-4 3 0,-1 3 0,1 0 0,0 0 0,0 0 0,1 1 0,0 0 0,1 1 0,0 0 0,0 0 0,1 0 0,1 0 0,-1 1 0,2 0 0,0 0 0,0 0 0,0 0 0,0 12 0,2-13 0,0 0 0,1 0 0,-1-1 0,2 1 0,0 0 0,0 0 0,0-1 0,1 1 0,1-1 0,0 1 0,0-1 0,1 0 0,0 0 0,0-1 0,1 1 0,0-1 0,1 0 0,0 0 0,7 7 0,-10-12 0,0-1 0,0 0 0,0 0 0,0 0 0,1-1 0,-1 1 0,1-1 0,-1 1 0,1-1 0,-1 0 0,1-1 0,0 1 0,-1 0 0,1-1 0,0 0 0,0 0 0,-1 0 0,1-1 0,0 1 0,0-1 0,4-1 0,4-2 0,1 0 0,-1-1 0,-1 0 0,20-11 0,-12 4 0,-1-1 0,0 0 0,-1-1 0,-1-1 0,0-1 0,-1 0 0,-1-1 0,0 0 0,-1-2 0,-1 1 0,-1-1 0,-1-1 0,0 0 0,7-24 0,-16 40 0,3-4 0,-1 0 0,0 0 0,0 0 0,-1 0 0,0-1 0,-1 1 0,0-1 0,0 1 0,-1-16 0,0 24 0,0 0 0,0-1 0,0 1 0,0 0 0,-1 0 0,1-1 0,0 1 0,0 0 0,0 0 0,0-1 0,0 1 0,0 0 0,1-1 0,-1 1 0,0 0 0,0 0 0,0-1 0,0 1 0,0 0 0,0 0 0,0-1 0,1 1 0,-1 0 0,0 0 0,0-1 0,0 1 0,0 0 0,1 0 0,-1 0 0,0-1 0,0 1 0,1 0 0,-1 0 0,0 0 0,0 0 0,1 0 0,-1 0 0,0-1 0,0 1 0,1 0 0,-1 0 0,0 0 0,1 0 0,-1 0 0,0 0 0,0 0 0,1 0 0,12 4 0,-11-2 0,1 0 0,-1-1 0,0 1 0,1 0 0,-1 0 0,0 1 0,-1-1 0,1 0 0,0 1 0,1 3 0,14 30 0,-9-18 0,14 31 0,-9-18 0,31 51 0,-38-72 0,1-1 0,-1 0 0,2 0 0,-1-1 0,10 9 0,-14-15 0,1 1 0,-1-1 0,0 0 0,1 0 0,0 0 0,-1-1 0,1 1 0,0-1 0,0 0 0,-1 0 0,1 0 0,0-1 0,0 1 0,0-1 0,0 0 0,0 0 0,8-1 0,-5-1 0,0 1 0,-1-1 0,1-1 0,-1 1 0,0-1 0,1 0 0,-1-1 0,0 0 0,-1 1 0,1-2 0,-1 1 0,8-9 0,4-5 0,-1-1 0,15-25 0,-25 36 0,7-12 0,0-1 0,-1-1 0,-1 0 0,-1-1 0,14-46 0,-24 65 0,1 1 0,-1-1 0,0 1 0,0-1 0,0 0 0,0 1 0,0-1 0,-1 1 0,0-1 0,0 1 0,-2-7 0,3 9 0,-1 0 0,1 0 0,-1-1 0,1 1 0,-1 0 0,0 0 0,1 0 0,-1 0 0,0 1 0,0-1 0,0 0 0,1 0 0,-1 0 0,0 1 0,0-1 0,0 0 0,0 1 0,0-1 0,-1 1 0,1-1 0,0 1 0,0 0 0,0-1 0,0 1 0,0 0 0,-1 0 0,1 0 0,0 0 0,0 0 0,0 0 0,-1 0 0,1 0 0,0 0 0,0 1 0,0-1 0,-1 0 0,0 1 0,-6 3 0,0 0 0,1 0 0,-1 1 0,1 0 0,1 0 0,-1 1 0,1 0 0,0 0 0,-10 12 0,7-5 0,0 0 0,0 1 0,2 0 0,-9 19 0,14-28 0,0 1 0,0 0 0,1 0 0,0 0 0,0 0 0,0 0 0,1 1 0,0-1 0,0 0 0,0 0 0,1 0 0,0 0 0,3 10 0,-3-12 0,0-1 0,0 0 0,1 0 0,-1 0 0,1 1 0,0-2 0,0 1 0,0 0 0,0 0 0,0-1 0,1 1 0,-1-1 0,1 1 0,0-1 0,-1 0 0,1 0 0,0 0 0,0-1 0,1 1 0,-1-1 0,0 0 0,0 1 0,1-2 0,6 2 0,-3-1 0,0-1 0,0 0 0,0 0 0,0 0 0,0-1 0,0-1 0,0 1 0,-1-1 0,1 0 0,0 0 0,-1-1 0,1 0 0,-1 0 0,8-6 0,6-5 0,-1-1 0,32-33 0,-14 12 0,-5 6 0,-18 16 0,0 1 0,1 1 0,0 0 0,17-10 0,-20 17 0,-13 13 0,-1 2 0,-23 71 0,8-27 0,13-33 0,7-16 0,7-8 0,12-12 0,-1-1 0,21-19 0,-25 20 0,0 0 0,1 2 0,36-22 0,-53 35 0,-1 0 0,0-1 0,1 1 0,-1 0 0,0 0 0,1 0 0,-1 0 0,1 0 0,-1 0 0,0 0 0,1 0 0,-1 0 0,1 0 0,-1 0 0,0 0 0,1 0 0,-1 0 0,0 0 0,1 0 0,-1 0 0,1 0 0,-1 0 0,0 0 0,1 1 0,-1-1 0,0 0 0,1 0 0,-1 1 0,0-1 0,1 0 0,-1 0 0,0 1 0,0-1 0,1 0 0,-1 1 0,0-1 0,0 0 0,0 1 0,1-1 0,-1 0 0,0 1 0,0-1 0,0 0 0,0 1 0,0-1 0,0 1 0,0-1 0,0 0 0,0 1 0,0 0 0,0 22 0,0-22 0,-4 39 0,-16 64 0,19-102 0,1 0 0,-1 1 0,1-1 0,0 0 0,-1 1 0,1-1 0,0 1 0,0-1 0,1 1 0,-1-1 0,0 0 0,1 1 0,1 2 0,-2-4 0,1 0 0,0 0 0,-1 0 0,1 0 0,0 0 0,0 0 0,0 0 0,0-1 0,0 1 0,0 0 0,0-1 0,0 1 0,0 0 0,0-1 0,0 0 0,1 1 0,-1-1 0,0 1 0,0-1 0,0 0 0,1 0 0,-1 0 0,0 0 0,0 0 0,0 0 0,1 0 0,-1 0 0,2-1 0,4 0 0,0-1 0,0 0 0,0 0 0,0-1 0,0 1 0,-1-1 0,8-5 0,43-32 0,-38 24 0,0-1 0,-2-1 0,0-1 0,-1-1 0,-1 0 0,16-27 0,-1-7 0,33-79 0,-3-22 0,-20 50 0,-37 96 0,1 1 0,-2-1 0,1 0 0,-1 1 0,-1-1 0,2-17 0,-4 25 0,-1 4 0,-3 7 0,-23 58 0,10-24 0,-13 45 0,22-57 0,-16 69 0,22-85 0,0 0 0,2-1 0,0 1 0,1 22 0,1-31 0,0 1 0,0-1 0,0 0 0,1 0 0,0 0 0,1 0 0,-1-1 0,1 1 0,0 0 0,1-1 0,0 0 0,0 0 0,0 0 0,1 0 0,0-1 0,0 0 0,0 0 0,1 0 0,-1-1 0,1 1 0,0-1 0,0-1 0,1 1 0,-1-1 0,1 0 0,0-1 0,0 1 0,0-1 0,0-1 0,0 1 0,0-1 0,9 0 0,53-2 0,-60 1 0,-1-1 0,0-1 0,0 1 0,0-1 0,0-1 0,10-4 0,-17 7 1,7-5 1015,-12-1-6104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1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16280,'0'0'1929,"10"0"-1201,228-18 1515,10-20-246,-139 20-543,-101 18-850,-17 3-3741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14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12056,'0'0'18200,"-6"8"-18064,-13 20 166,-1 0-1161,8-11-2713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16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634 89 6424,'0'0'11510,"-8"-9"-11027,3 3-361,0-1 85,-1 1 1,1 0 0,-1 0-1,-1 0 1,1 0 0,-1 1-1,0 0 1,-9-5-1,10 7 129,0 1-1,-1-1 0,1 1 0,-1 0 1,1 1-1,-1-1 0,0 1 1,0 1-1,0-1 0,1 1 0,-1 0 1,-9 2-1,-44 6 1588,34-3-1453,-96 22 891,110-23-1263,-1 0 0,1 1 1,1 1-1,-1 0 1,1 0-1,0 1 1,-15 12-1,1 1 95,20-17-158,0 0 0,1 0 0,0 1 0,0-1 0,0 1 0,0 0 0,0 0 0,1 1 0,0-1-1,-4 7 1,5-8-17,1-1 0,-1 1 0,1 0 0,-1 0-1,1 0 1,0-1 0,0 1 0,1 0-1,-1 0 1,1 0 0,-1 0 0,1 1 0,0-1-1,0 0 1,0 0 0,0 0 0,1 0-1,-1 0 1,1 0 0,0 0 0,0 0 0,0 0-1,3 4 1,-1-1 2,0 0-1,1 0 1,-1-1-1,2 1 1,-1-1-1,0 0 1,1 0-1,0 0 1,0-1-1,11 7 1,2-1 23,0 0 1,23 8-1,1 1 23,17 6 5,-36-16-47,-1 2 0,25 13-1,-11 6-11,-7-6-5,-26-22 9,-1 0 0,1 0 1,0 0-1,-1 0 0,0 1 0,1 0 0,-1-1 1,0 1-1,0 0 0,-1 0 0,1 0 0,0 0 0,-1 0 1,0 0-1,0 0 0,0 1 0,0-1 0,0 0 1,-1 1-1,0-1 0,1 5 0,-2-4 12,1 1 1,-1-1-1,0 0 0,0 0 0,-1 1 0,1-1 1,-1 0-1,0 0 0,0 0 0,0-1 1,0 1-1,-1 0 0,0-1 0,1 1 1,-1-1-1,-6 4 0,-2 4 26,-1-2 1,-1 0-1,1 0 0,-1-1 1,-1-1-1,-27 11 0,31-14-22,-1-1 0,1 0 0,-1-1 0,0-1 0,0 0-1,0 0 1,0-1 0,0 0 0,0-1 0,-16-3 0,7-1-1,2-1 0,-1-1-1,1-1 1,0 0 0,0-1 0,1-1 0,0-1 0,1 0 0,-20-18 0,36 29-31,-11-13-273,11 8 22,9 2 0,4 2-4078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9:01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1 144 11656,'10'-3'448,"319"-60"1760,16 20-456,-140 19-807,-163 19-469,-1 1 0,1 2 0,0 2 0,76 10 0,-118-10-471,1 0 0,-1-1 0,0 1 0,0 0 0,1 0 0,-1 0 0,0 0 0,0 0 0,1 0 0,-1 0 0,0 0-1,0 0 1,1 0 0,-1 0 0,0 0 0,0 1 0,1-1 0,-1 0 0,0 0 0,0 0 0,1 0 0,-1 0 0,0 0 0,0 1 0,0-1 0,1 0 0,-1 0 0,0 0 0,0 0 0,0 1 0,0-1 0,1 0 0,-1 0 0,0 1 0,0-1 0,0 0 0,0 0 0,0 1 0,0-1 0,0 0 0,0 0 0,0 1 0,0-1 0,-11 7 126,-12 0-2653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18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1 502 6520,'0'0'9737,"9"-3"-9100,2-1-438,1-1-1,-1 0 0,0 0 1,-1-1-1,15-11 1,50-55 1058,-11 10-316,-48 49-687,0-1-1,-1-1 0,-1-1 1,0 0-1,-1-1 0,14-23 1,-9 10 147,25-45 482,-40 67-590,1 1 1,-1-1 0,-1 0-1,0 0 1,0 0 0,0 0-1,1-16 1,-5 17 389,0 8 317,-4 13-133,-2 10-611,-1 0 13,1 1-1,-5 35 1,11-51-197,1-1-1,1 1 1,0-1-1,0 0 1,1 1-1,0-1 1,0 1-1,1-1 1,0 0-1,0 0 1,6 14-1,-5-17-14,-1 1 1,1-1-1,0 0 0,0 1 0,1-1 0,-1-1 0,6 6 0,-7-8-29,1-1-1,-1 1 1,0-1-1,0 0 1,1 0-1,-1 0 1,1 0-1,-1 0 1,1-1-1,-1 1 1,1-1-1,-1 0 1,1 1-1,-1-1 1,1 0-1,0 0 1,-1-1-1,1 1 1,3-2-1,3 0 21,0 0 0,0-1 0,0-1 0,0 1 0,-1-2-1,1 1 1,-1-1 0,0 0 0,0-1 0,-1 1 0,0-2 0,12-12 0,3-7 118,-2-1 1,22-36 0,-24 36-34,-10 11-39,5-7 66,-13 22-156,1 0 0,0 0 0,-1 0 1,1 0-1,0 1 0,0-1 0,0 0 0,-1 1 0,1-1 0,0 1 0,0-1 0,0 1 0,0-1 0,0 1 1,0 0-1,0-1 0,0 1 0,0 0 0,2 0 0,-2 0-4,1 1 0,-1-1 0,0 1 0,0 0 0,-1 0 0,1 0 0,0-1 0,0 1 0,0 0 0,0 0 0,-1 0 0,1 0 0,0 0 0,-1 1 0,1-1 0,-1 0 0,0 0 0,1 2 0,4 17 0,-1 0 0,0 0 0,-2 1 0,0 40 0,-2-56 0,1 36 0,-2 0 0,-9 62 0,10-100 0,-1 0 0,1 0 0,-1 0 0,0 0 0,0-1 0,0 1 0,0 0 0,0-1 0,0 1 0,-1-1 0,1 1 0,-1-1 0,0 0 0,0 1 0,-3 2 0,3-6 0,1 0 0,-1 0 0,0 0 0,0 0 0,0 0 0,1 0 0,-1 0 0,1-1 0,-1 1 0,-1-2 0,-4-4 0,0-1 0,1 1 0,0-1 0,0-1 0,1 1 0,0-1 0,1 1 0,0-1 0,0-1 0,0 1 0,2 0 0,-4-16 0,6 23 0,0 0 0,0 1 0,1-1 0,-1 0 0,1 0 0,-1 1 0,1-1 0,-1 0 0,1 1 0,0-1 0,0 0 0,0 1 0,0-1 0,0 1 0,2-3 0,0 2 0,-1-1 0,1 0 0,0 1 0,0-1 0,0 1 0,4-3 0,-4 3 0,0 1 0,0-1 0,0 1 0,0-1 0,0 1 0,0 0 0,0 0 0,0 1 0,0-1 0,0 1 0,1-1 0,-1 1 0,0 0 0,0 0 0,0 1 0,1-1 0,-1 0 0,0 1 0,0 0 0,0 0 0,0 0 0,0 0 0,0 0 0,5 4 0,113 53 0,-39-20 0,-69-32 0,2-1 0,-1 0 0,1 0 0,-1-2 0,1 0 0,0 0 0,0-2 0,0 0 0,1 0 0,-1-1 0,0-1 0,30-6 0,-29 4 0,-3 2 0,-1-1 0,1-1 0,-1 0 0,0 0 0,1-1 0,-2-1 0,1 0 0,15-9 0,-12 3 0,0 2 0,-1-2 0,24-21 0,-36 31 99,-1-1-1,0 1 1,0 0 0,0 0-1,-1-1 1,1 1-1,0 0 1,0-1 0,0-2-1,-1 4-274,0-1 0,0 1 0,0-1 0,0 1 0,0-1 0,0 1-1,0-1 1,0 1 0,0-1 0,0 1 0,0-1 0,0 1 0,-1-1 0,1 1-1,0-1 1,0 1 0,-1-1 0,1 1 0,0 0 0,0-1 0,-1 1 0,1 0-1,-1-1 1,1 1 0,0 0 0,-1-1 0,0 1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19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99 13968,'0'0'2441,"-9"0"-1513,-16 0-446,-12 0 3061,37 0-3390,0-1-1,0 1 1,0-1 0,0 0 0,0 1-1,1-1 1,-1 1 0,0-1 0,0 1-1,0-1 1,1 0 0,-1 1-1,0-1 1,1 1 0,-1 0 0,0-1-1,1 1 1,-1-1 0,1 0 0,10-8 146,-1-1 1,1 2 0,0 0 0,1 0 0,0 1 0,0 0-1,14-5 1,11-6-3053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37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0 845 7232,'0'0'12223,"7"9"-11639,20 27 0,-23-33-379,-1 0 0,1 0 0,0 0 0,0 0-1,0 0 1,0-1 0,1 1 0,-1-1-1,1-1 1,-1 1 0,1 0 0,0-1 0,0 0-1,0 0 1,-1-1 0,8 1 0,-3 0 28,-6-1-121,0 0 1,1-1-1,-1 1 1,0-1-1,0 0 1,1 0-1,-1 0 1,0 0-1,0 0 1,0-1-1,0 0 1,0 1-1,0-1 1,-1 0 0,1 0-1,-1 0 1,1-1-1,-1 1 1,0-1-1,0 1 1,0-1-1,3-6 1,-2 6-28,-1 0 0,0 0 0,-1 0 0,1-1 0,-1 1 0,1-1 0,-1 1 0,0-1 0,0 0 0,-1 1 0,1-1 0,-1 0 0,1 0 0,-1 1 0,-1-1 0,1 0 0,0 0 0,-1 1 0,0-1 0,-1-5 0,1 8-54,0-1 1,0 1-1,-1-1 0,1 1 0,0-1 0,-1 1 1,1 0-1,-1 0 0,1-1 0,-1 1 1,0 0-1,1 0 0,-1 1 0,0-1 0,0 0 1,0 1-1,1-1 0,-1 1 0,0-1 0,0 1 1,0 0-1,0 0 0,0 0 0,0 0 1,0 0-1,-2 1 0,-3-1 42,1 2-1,-1-1 1,0 1-1,0 0 1,-12 5 0,15-4-47,0 0 0,0-1 1,0 2-1,0-1 0,0 0 1,1 1-1,0 0 0,0-1 1,0 1-1,0 0 1,0 1-1,-2 5 0,3-6-11,0-1 1,0 1-1,1 0 0,0 0 0,-1 0 0,1 0 0,1 0 1,-1 0-1,1 0 0,-1 0 0,1 0 0,0 0 1,1 0-1,-1 0 0,2 5 0,-1-4-1,1-1 0,0 1 0,0-1 1,0 0-1,1 1 0,-1-1 0,1 0 0,0-1 0,0 1 0,1 0 0,-1-1 0,1 0 1,0 0-1,8 6 0,-6-6 8,0 0 0,1-1-1,0 1 1,-1-1 0,1 0 0,0-1 0,0 1 0,0-2 0,10 1 0,0-1 21,1-1 0,-1-1 0,0-1 0,0 0 0,0-2 0,-1 0 0,27-11 0,-20 5 13,0 0 1,-1-2-1,-1-1 0,0 0 1,0-2-1,-1 0 1,-2-1-1,1-1 1,-2-1-1,-1-1 1,21-30-1,-28 35 4,-1-2 0,-1 1 0,0-1 0,8-31 0,10-73 198,-24 114-243,6-43 25,-2 0 0,-2-1-1,-4-54 1,-3 73-40,-11-46 0,5 30 0,7 39 0,1 1 0,-7-16 0,-4-11 0,13 34 0,0 0 0,0 1 0,0-1 0,0 1 0,-1-1 0,1 0 0,0 1 0,0-1 0,0 1 0,-1-1 0,1 0 0,0 1 0,-1-1 0,1 1 0,-1-1 0,1 1 0,0 0 0,-1-1 0,1 1 0,-1-1 0,1 1 0,-1 0 0,1-1 0,-1 1 0,0 0 0,1-1 0,-1 1 0,1 0 0,-1 0 0,0 0 0,1 0 0,-1 0 0,1 0 0,-1-1 0,0 1 0,0 1 0,0-1 0,0 0 0,-1 1 0,1-1 0,0 1 0,0-1 0,-1 1 0,1 0 0,0 0 0,0-1 0,0 1 0,0 0 0,0 0 0,0 0 0,0 0 0,1 0 0,-2 2 0,-7 12-1,0 0 0,2 0 0,0 1-1,0 0 1,2 0 0,-7 28 0,-8 31-94,11-45 3,1 1 1,-5 43 0,5-13-62,4-41 127,2 0-1,0 0 0,1 0 1,2 23-1,1-13 42,-2-21-11,0-1-1,1 1 1,0 0-1,1 0 0,0-1 1,4 12-1,7 12 8,-6-13 25,0-1 0,2 0 0,18 29 0,-23-41-16,1 0 0,-1-1 1,1 0-1,0 0 1,0 0-1,1 0 0,-1-1 1,1 0-1,0 0 1,0-1-1,7 4 0,-4-4 5,0 0 0,0-1 0,0 0 0,0 0 0,0-1 0,0 0 0,0-1 0,11 0 0,-3-1-25,-1 0 0,0-2 0,25-5 0,-35 6 0,1 0 0,-1 0 0,0-1 0,0 0 0,0 0 0,0 0 0,-1-1 0,1 1 0,-1-2 0,0 1 0,6-7 0,-5 4 0,0 1 0,-1-1 0,0 1 0,6-11 0,-10 15 0,0-1 0,0 1 0,0-1 0,-1 1 0,1-1 0,0 1 0,-1-1 0,0 0 0,1 1 0,-1-1 0,0 1 0,-1-1 0,1 0 0,-1-3 0,0 2 0,0 0 0,0 1 0,0-1 0,0 0 0,-1 1 0,1 0 0,-1-1 0,0 1 0,0 0 0,0 0 0,-4-4 0,5 6 0,0 0 0,-1 0 0,1 1 0,0-1 0,-1 0 0,1 1 0,0-1 0,-1 1 0,1 0 0,-1-1 0,1 1 0,0 0 0,-1 0 0,1 0 0,-1 0 0,1 0 0,-1 0 0,1 0 0,-1 0 0,1 1 0,0-1 0,-1 0 0,1 1 0,0-1 0,-1 1 0,1 0 0,0-1 0,-1 1 0,1 0 0,0 0 0,0 0 0,-2 2 0,-6 3 0,1 1 0,0 0 0,0 0 0,0 1 0,-10 14 0,17-20 0,-1 1 0,0-1 0,1 1 0,0-1 0,0 1 0,-1 0 0,2 0 0,-1-1 0,0 1 0,0 0 0,1 0 0,0 0 0,-1 0 0,1 0 0,0 0 0,1 0 0,-1 0 0,0 0 0,1-1 0,0 1 0,-1 0 0,1 0 0,0 0 0,1-1 0,-1 1 0,2 3 0,1-1 0,0 0 0,0 0 0,0 0 0,1 0 0,-1-1 0,1 0 0,0 0 0,1 0 0,-1-1 0,1 1 0,-1-1 0,1-1 0,0 1 0,0-1 0,11 3 0,-9-3 0,0-1 0,-1 0 0,1-1 0,0 1 0,-1-1 0,1-1 0,0 0 0,-1 0 0,1 0 0,0-1 0,-1 0 0,0 0 0,10-5 0,7-4 0,-1-2 0,0-1 0,40-31 0,-15 5 0,78-73 0,-116 103 0,0 0 0,2 0 0,-1 1 0,1 1 0,0 0 0,25-12 0,-28 14 0,5-1 0,-14 7 0,1 0 0,-1 0 0,0 0 0,1 1 0,-1-1 0,1 0 0,-1 0 0,0 0 0,1 0 0,-1 1 0,0-1 0,1 0 0,-1 0 0,0 0 0,1 1 0,-1-1 0,0 0 0,1 1 0,-1-1 0,0 0 0,0 1 0,0-1 0,1 0 0,-1 1 0,0-1 0,0 1 0,0-1 0,0 0 0,0 1 0,0-1 0,1 1 0,-1-1 0,0 0 0,0 1 0,0-1 0,-1 1 0,3 21 0,-1-1 0,-1 1 0,-4 25 0,3-31 0,-1 1 0,-9 33 0,-1 2 0,12-52 0,1 0 0,-1 0 0,0 0 0,0 0 0,0 0 0,0 0 0,0 0 0,0 0 0,0 0 0,0 0 0,0 0 0,0 0 0,0 0 0,0 0 0,0 0 0,0 0 0,0 0 0,0 0 0,0 0 0,1 0 0,-1 0 0,0 0 0,0 0 0,0 0 0,0 0 0,0 0 0,0 0 0,0 0 0,0 0 0,0 0 0,0 0 0,0 0 0,0 0 0,0 0 0,0 0 0,0 0 0,0 0 0,0 0 0,0 0 0,1 1 0,-1-1 0,0 0 0,0 0 0,0 0 0,0 0 0,0 0 0,0 0 0,0 0 0,0 0 0,0 0 0,0 0 0,0 0 0,0 0 0,0 0 0,0 0 0,0 0 0,0 0 0,0 1 0,0-1 0,0 0 0,0 0 0,0 0 0,0 0 0,0 0 0,0 0 0,0 0 0,0 0 0,0 0 0,-1 0 0,8-6 0,9-13 0,-13 15 0,14-16 0,56-65 0,-60 73 0,-1 0 0,2 1 0,-1 1 0,26-15 0,-38 25 0,-1-1 0,1 1 0,-1 0 0,1-1 0,-1 1 0,1 0 0,0-1 0,-1 1 0,1 0 0,0 0 0,-1 0 0,1 0 0,0-1 0,-1 1 0,1 0 0,0 0 0,-1 0 0,1 1 0,0-1 0,-1 0 0,1 0 0,0 0 0,-1 0 0,1 1 0,0-1 0,-1 0 0,1 0 0,-1 1 0,1-1 0,0 1 0,0 0 0,0 0 0,0 1 0,0-1 0,0 1 0,-1 0 0,1-1 0,-1 1 0,1 0 0,-1 0 0,1-1 0,-1 1 0,0 4 0,0 4 0,0 0 0,-1 0 0,-2 14 0,1-15 0,0 0 0,-1 0 0,1 0 0,-2 0 0,-8 16 0,11-20 0,5-5 0,5-6 0,0-2 0,-1 0 0,0 0 0,-1 0 0,9-13 0,15-17 0,14-11 0,-44 48 0,0 0 0,0 0 0,0 0 0,0 0 0,0 0 0,0 0 0,0 0 0,0 0 0,0 0 0,1 0 0,-1 1 0,0-1 0,0 1 0,1-1 0,-1 1 0,2-1 0,-2 1 0,-1 0 0,1 0 0,0 0 0,0 0 0,-1 0 0,1 1 0,0-1 0,-1 0 0,1 0 0,0 1 0,-1-1 0,1 1 0,0-1 0,-1 0 0,1 1 0,-1-1 0,1 1 0,-1-1 0,1 1 0,-1-1 0,1 1 0,-1 0 0,2 3 0,0 0 0,0-1 0,-1 1 0,0 0 0,0 0 0,0-1 0,0 1 0,0 0 0,-1 6 0,1 34 0,-2-28 0,1-1 0,1 1 0,0 0 0,1 0 0,5 18 0,-6-31 0,0 0 0,0-1 0,0 1 0,1 0 0,-1 0 0,1-1 0,-1 1 0,1-1 0,0 0 0,0 1 0,0-1 0,0 0 0,1 0 0,-1 0 0,0 0 0,1-1 0,-1 1 0,1-1 0,0 1 0,0-1 0,-1 0 0,1 0 0,0 0 0,0 0 0,0-1 0,0 1 0,0-1 0,0 0 0,0 0 0,0 0 0,0 0 0,4-1 0,5-1 0,-1 0 0,1-1 0,-1 0 0,0-1 0,0 0 0,-1-1 0,12-6 0,4-5 0,-1 0 0,26-24 0,-45 33 0,1 0 0,-1 0 0,0 0 0,0-1 0,-1 0 0,0-1 0,0 1 0,-1-1 0,0 0 0,-1 0 0,0 0 0,0 0 0,-1 0 0,1-11 0,-2 18 0,-1 0 0,1 0 0,-1-1 0,0 1 0,0 0 0,0 0 0,-1 0 0,1-1 0,0 1 0,-1 0 0,1 0 0,-1 0 0,0 0 0,0 0 0,0 0 0,0 0 0,0 0 0,0 0 0,0 0 0,-1 1 0,1-1 0,0 0 0,-1 1 0,0-1 0,1 1 0,-4-2 0,2 1 0,0 1 0,1 0 0,-1 0 0,0 0 0,0 1 0,0-1 0,0 1 0,0 0 0,0 0 0,0 0 0,0 0 0,0 0 0,0 0 0,0 1 0,0 0 0,0-1 0,0 1 0,-5 3 0,1-1 0,1 1 0,0 0 0,0 0 0,0 1 0,0 0 0,1 0 0,-1 0 0,1 1 0,1 0 0,-1 0 0,-5 8 0,3-1 0,0-1 0,1 1 0,0 0 0,-7 27 0,12-34 0,-1 0 0,1 0 0,1 0 0,-1 0 0,1 0 0,0 1 0,1-1 0,-1 0 0,1 0 0,0 0 0,1 0 0,-1-1 0,6 12 0,-5-13 0,0 0 0,0 0 0,1-1 0,-1 1 0,1-1 0,0 1 0,0-1 0,1 0 0,-1 0 0,0 0 0,1 0 0,0-1 0,0 0 0,0 1 0,0-2 0,0 1 0,0 0 0,0-1 0,6 2 0,-5-2 0,1-1 0,-1 0 0,0 0 0,0 0 0,0-1 0,0 1 0,1-1 0,-1-1 0,0 1 0,0-1 0,-1 1 0,1-1 0,8-5 0,4-3 0,0-1 0,18-14 0,9-7 0,-22 16 0,0-1 0,25-24 0,22-20 0,-69 61 0,1-1 0,-1 1 0,0-1 0,1 1 0,-1-1 0,1 1 0,-1-1 0,1 1 0,-1-1 0,1 1 0,-1 0 0,1-1 0,-1 1 0,1 0 0,0 0 0,-1-1 0,1 1 0,-1 0 0,1 0 0,0 0 0,-1 0 0,1 0 0,0 0 0,-1 0 0,1 0 0,0 0 0,-1 0 0,1 0 0,0 0 0,0 1 0,-1 0 0,1-1 0,-1 1 0,1 0 0,-1 0 0,0-1 0,1 1 0,-1 0 0,0 0 0,0 0 0,0-1 0,0 1 0,1 0 0,-1 0 0,0 0 0,0 0 0,-1-1 0,1 1 0,0 0 0,0 0 0,-1 1 0,1 0 0,-3 16 0,-1 0 0,-1-1 0,0 1 0,-12 25 0,1 3 0,19-49 0,1-1 0,-1 1 0,1 0 0,0 0 0,-1 0 0,7-3 0,15-13 0,86-82 0,-108 98 0,0 0 0,1 1 0,-1 0 0,1 0 0,0 0 0,0 0 0,0 0 0,0 1 0,0 0 0,0-1 0,8 0 0,-11 2 0,0 1 0,0-1 0,0 0 0,0 0 0,0 1 0,0-1 0,0 1 0,0-1 0,0 1 0,0-1 0,0 1 0,0-1 0,0 1 0,-1 0 0,1 0 0,0-1 0,0 1 0,-1 0 0,1 0 0,0 0 0,-1 0 0,1 0 0,-1 0 0,1 0 0,-1 0 0,0 0 0,1 1 0,6 34 0,-6-28 0,1 11 0,5 23 0,-6-39 0,-1-1 0,1 1 0,0 0 0,0-1 0,1 1 0,-1-1 0,0 1 0,1-1 0,0 0 0,-1 0 0,5 4 0,-5-5 0,1 0 0,-1-1 0,1 1 0,-1-1 0,1 1 0,-1-1 0,1 0 0,0 0 0,-1 0 0,1 0 0,-1 0 0,1 0 0,-1 0 0,1 0 0,-1-1 0,1 1 0,2-1 0,27-11 0,-21 7 0,0-1 0,0 0 0,-1-1 0,0 0 0,0 0 0,-1-1 0,0 0 0,0 0 0,8-13 0,8-13 0,22-43 0,-41 69 0,21-44 0,-2-2 0,22-75 0,-43 122 0,5-17 0,-2 0 0,0-1 0,-2 1 0,-1-1 0,1-35 0,-4 60 0,0 0 0,0 0 0,0-1 0,0 1 0,0 0 0,0 0 0,0 0 0,1 0 0,-1 0 0,0 0 0,0 0 0,0-1 0,0 1 0,0 0 0,0 0 0,0 0 0,-1 0 0,1 0 0,0 0 0,0-1 0,0 1 0,0 0 0,0 0 0,0 0 0,0 0 0,0 0 0,0 0 0,0 0 0,0 0 0,0-1 0,0 1 0,0 0 0,0 0 0,-1 0 0,1 0 0,0 0 0,0 0 0,0 0 0,0 0 0,0 0 0,0 0 0,0 0 0,-1 0 0,1 0 0,0 0 0,0 0 0,0 0 0,0 0 0,0 0 0,0 0 0,0 0 0,-1 0 0,1 0 0,0 0 0,0 0 0,0 0 0,0 0 0,0 0 0,0 0 0,0 0 0,-1 0 0,-4 6 0,-3 18 0,1 2 0,-7 50 0,7-39 0,3-11 0,0 0 0,2 0 0,0 0 0,2 0 0,1 0 0,1 1 0,1-1 0,2-1 0,12 45 0,-13-58 0,1 3 0,1 1 0,12 22 0,-15-34 0,0 1 0,0-1 0,0 1 0,0-1 0,1 0 0,0 0 0,0-1 0,0 1 0,0-1 0,1 0 0,7 4 0,-8-6 0,-1 0 0,1 0 0,0 0 0,-1-1 0,1 0 0,-1 0 0,1 0 0,0 0 0,-1-1 0,1 1 0,0-1 0,-1 0 0,1 0 0,-1 0 0,0 0 0,1-1 0,5-3 0,-8 5 32,0-1-1,-1 0 1,1 0 0,0 0-1,0 1 1,-1-1 0,1 0-1,-1 0 1,1 0 0,-1 0 0,1 0-1,-1 0 1,0 0 0,0 0-1,1 0 1,-1 0 0,0 0-1,0-1 1,0 1 0,0 0-1,0 0 1,0 0 0,0 0-1,0 0 1,-1 0 0,1 0 0,0 0-1,-1 0 1,1 0 0,-1 0-1,0-1 1,0-1-666,-1 0 1,0 0-1,0 1 0,0-1 0,0 1 1,0-1-1,-5-2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37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13464,'0'0'1608,"48"5"-776,-1-2 111,22-3 9,9-3-32,3 1 8,-13-6-104,-1 3 16,-5 1-256,-2-2-8,-10-3-224,-14 2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39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2 231 7024,'0'0'3638,"0"8"-3160,-1 28 14,1-35-437,0 0 0,0 0 0,0 0 0,0 0 1,0 0-1,0 0 0,0 0 0,1 0 0,-1 0 0,0 0 1,1 0-1,-1 0 0,1 0 0,-1 0 0,1 0 0,-1 0 1,1-1-1,0 1 0,-1 0 0,1 0 0,0-1 1,0 1-1,-1 0 0,1-1 0,0 1 0,0-1 0,0 1 1,1 0-1,1 0 84,0-1 0,0 1 0,0-1 0,0 1 0,0-1 1,6 0-1,-5 0 115,0-1-65,1 1 0,-1-1 0,1 0 0,-1 0 0,0 0 1,1 0-1,-1-1 0,0 1 0,0-1 0,0-1 1,0 1-1,-1 0 0,1-1 0,-1 0 0,1 1 0,-1-2 1,3-2-1,6-8 477,-1 0 0,17-30 0,-13 20-34,-2 3 243,-1-1 0,0 0-1,8-26 1,-19 42-579,1 0-1,-1 0 1,0 0-1,-1 0 1,1 0 0,-2-8-1,1 6 201,-5 60 1526,3-42-1951,0 1 0,1 0 1,1 0-1,-1 0 0,2 0 0,-1 0 0,1 0 1,4 12-1,-3-16-15,0-1 1,1 1-1,0-1 1,0 1 0,1-1-1,0 0 1,0 0-1,0-1 1,8 9-1,-8-11-18,-1 0 0,1 0 0,-1-1 0,1 1-1,0 0 1,0-1 0,0 0 0,1 0 0,-1-1-1,0 1 1,1-1 0,-1 0 0,1 0 0,-1 0 0,9 0-1,-4-1 13,0-1 0,0 0-1,0 0 1,0-1 0,-1 0-1,1-1 1,-1 0 0,1 0-1,-1-1 1,0 0 0,0 0-1,-1-1 1,1 0 0,-1 0-1,7-7 1,-2 0 49,-1 0-1,0-1 1,0 0 0,-1-1-1,-1 0 1,0-1 0,6-15-1,25-45 685,-38 73-783,1 6 0,-1 7 0,-2 24 0,-9 71 0,8-97 0,-2 12 0,-10 37 0,11-50 0,-1 0 0,0 0 0,0-1 0,-1 1 0,0-1 0,0 0 0,-11 13 0,14-18 0,-1-1 0,1 0 0,0 1 0,-1-1 0,0 0 0,1 0 0,-1 0 0,0 0 0,1 0 0,-1 0 0,0 0 0,0-1 0,0 1 0,0-1 0,1 1 0,-1-1 0,0 0 0,0 0 0,0 0 0,0 0 0,0 0 0,0 0 0,0 0 0,0-1 0,0 1 0,-2-2 0,1 1 0,1 0 0,-1 0 0,1-1 0,-1 1 0,1-1 0,0 1 0,0-1 0,0 0 0,0 0 0,0 0 0,0 0 0,0 0 0,1-1 0,-1 1 0,1 0 0,0-1 0,0 1 0,-2-4 0,3 6 0,0 0 0,0-1 0,0 1 0,0-1 0,0 1 0,0 0 0,0-1 0,0 1 0,0 0 0,0-1 0,0 1 0,0 0 0,0-1 0,1 1 0,-1-1 0,0 1 0,0 0 0,0-1 0,0 1 0,1 0 0,-1 0 0,0-1 0,0 1 0,1 0 0,-1-1 0,0 1 0,0 0 0,1 0 0,-1-1 0,0 1 0,1 0 0,-1 0 0,0 0 0,1 0 0,-1 0 0,0-1 0,1 1 0,-1 0 0,0 0 0,1 0 0,-1 0 0,1 0 0,-1 0 0,24-1 0,-15 1 0,19-2 0,1 2 0,-1 1 0,36 5 0,-40-3 0,33-1 0,7 1 0,-57-3-3,0 1-1,1-1 1,-1 0-1,1-1 1,-1 0 0,0 0-1,0-1 1,1 0-1,-1 0 1,0 0 0,0-1-1,-1 0 1,1 0-1,-1-1 1,1 0 0,-1 0-1,0-1 1,-1 1 0,1-1-1,-1 0 1,6-7-1,2-8-4334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39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73 15272,'0'0'2215,"-35"-54"-2039,50 49-56,12-2-8,18 6-64,0-4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5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3712,'0'0'13454,"13"5"-12797,-4-1-502,-1 0-38,-1-1 1,0 0-1,1-1 0,-1 0 1,1 0-1,0-1 0,0 1 1,0-2-1,13 1 0,45 1 1191,-12 0 1130,-52-2-2255,0 0 1,0-1-1,0 1 1,-1-1-1,1 1 1,0-1-1,0 0 1,0 1-1,-1-1 1,1 0-1,0 0 1,-1-1-1,1 1 1,0 0 0,-1 0-1,2-2 1,10-13-3463,-13 16 3184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55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93 11760,'0'0'4885,"9"-3"-4532,149-50 876,-128 46-669,0 1 0,1 1-1,52-2 1,-78 7-422,25 1 392,-28-1-475,-1 0 0,0 0 0,0 1 0,0-1 0,0 0-1,1 0 1,-1 1 0,0-1 0,0 1 0,0-1 0,0 1 0,0-1-1,0 1 1,0 0 0,0-1 0,0 1 0,-1 0 0,1 0-1,2 2 1,-3-3 0,0 1-1,0 0 0,0 0 0,0-1 0,0 1 1,0 0-1,0 0 0,0 0 0,0-1 0,-1 1 1,1 0-1,0 0 0,0-1 0,-1 1 0,1 0 1,0 0-1,-1-1 0,1 1 0,-1 0 0,-13 16 159,9-12-67,-10 12 80,-1-1 1,-1-1-1,-33 24 0,-64 33 514,93-59-586,16-10-102,-13 9 288,-1-2 0,-22 10 0,41-19 28,6 2-199,10 0-27,142 31 360,-149-32-476,-1 1 0,1 1 1,-1 0-1,0 0 0,-1 0 1,1 1-1,-1 0 0,0 0 1,0 1-1,0 0 0,-1 0 1,0 1-1,0 0 0,5 7 1,-9-10-11,1 0 1,-1 1-1,0-1 1,0 1-1,0-1 1,-1 1 0,1 0-1,-1 0 1,0 0-1,-1 0 1,1-1-1,-1 1 1,0 0-1,0 0 1,0 0-1,-1 0 1,0 0-1,0 0 1,0 0-1,-1-1 1,1 1-1,-1-1 1,0 1 0,0-1-1,-1 1 1,-4 5-1,-4 5 18,-1-1 0,0 0 0,-1-1 0,-1-1 0,0 0 0,-1-1 0,0 0 0,0-1 0,-29 13-1,20-12 51,0-2-1,0-1 1,-1 0 0,1-2-1,-2-1 1,-34 3-1,57-8-56,0 0 1,0-1-1,0 1 0,0 0 0,0-1 1,0 0-1,0 1 0,0-1 0,0-1 1,-4-1-1,7 3-17,-1 0 0,1-1 0,-1 1 0,0 0 0,1-1 0,-1 1 0,1-1 0,-1 1 0,1-1 0,0 1 0,-1-1 0,1 1 0,0-1 0,-1 1 1,1-1-1,0 0 0,-1 1 0,1-1 0,0 0 0,0 0 0,0 0 1,0 0 1,0 0-1,0 0 1,1 0-1,-1 1 1,0-1 0,1 0-1,-1 0 1,0 0-1,1 0 1,0 1-1,-1-1 1,1 0-1,-1 1 1,1-1-1,0 0 1,-1 1-1,1-1 1,1 0-1,30-23 104,1 2-1,2 1 0,0 2 1,45-18-1,156-48 42,-234 84-156,34-12 19,66-35-1,29-28-2,-88 50-13,-30 18 3,-1 0 0,0-1 0,-1-1-1,0 0 1,0 0 0,-1-1 0,-1 0-1,14-21 1,-18 25 5,-1-1-1,1 0 1,-2 0 0,1 0 0,-1-1-1,-1 1 1,1-1 0,-1 1-1,-1-1 1,0 0 0,0 0-1,0 0 1,-1 1 0,-1-1-1,-1-14 1,1 20-5,1 0 1,-1 0-1,0 0 0,0 0 1,0 1-1,0-1 0,-1 0 0,1 1 1,-1-1-1,1 1 0,-1-1 1,0 1-1,0 0 0,0-1 0,0 1 1,0 0-1,-1 1 0,1-1 1,0 0-1,-1 1 0,-3-3 1,2 3-8,1 0 0,-1 1 0,1-1 0,0 1 0,-1-1 1,1 1-1,-1 0 0,1 1 0,-1-1 0,1 0 0,-1 1 1,1 0-1,-1 0 0,1 0 0,0 0 0,-1 1 0,1-1 1,-3 3-1,-3 1-2,1 1 1,0 0-1,0 0 1,0 1-1,1 0 0,0 0 1,0 1-1,1 0 1,-6 9-1,5-5-3,0 0-1,1 1 0,0-1 1,1 1-1,0 0 0,-3 15 1,7-21 2,0 0 1,1-1-1,0 1 1,0 0 0,0 0-1,1-1 1,-1 1-1,2 0 1,-1-1-1,1 1 1,0-1-1,0 0 1,1 0 0,0 0-1,0 0 1,0 0-1,1 0 1,7 9-1,-6-9 1,0-1 0,1 1 0,0-1 0,0 0 0,0 0 0,0 0 0,1-1 0,0 0 0,0 0 0,0-1-1,0 0 1,1 0 0,-1-1 0,1 0 0,12 2 0,-8-4 12,0 1 1,0-2-1,0 0 1,0 0-1,0-1 0,0-1 1,0 0-1,0 0 0,-1-1 1,0-1-1,0 0 1,0 0-1,0-1 0,-1-1 1,0 1-1,12-12 0,-5 3 12,-2 0 0,0-1 0,0 0 0,-2-1-1,0-1 1,-1 0 0,0-1 0,9-23 0,-19 38-5,-1 1 0,1-1 1,-1 0-1,0 0 0,0 0 1,-1-1-1,1 1 1,-1 0-1,0 0 0,0 0 1,-1-8-1,-1 4 109,0 0 1,0 1 0,-1-1-1,-6-13 1,8 21 40,19 10 34,-4-3-207,0 1 0,0 0 0,-1 1 0,0 1 0,-1 0 0,0 0 0,-1 1-1,11 13 1,-20-21 6,0 0-1,-1 0 0,1 0 0,-1 0 1,0 1-1,0-1 0,0 0 0,0 1 1,-1-1-1,1 0 0,-1 1 0,0 4 1,-1 5-7,0 0 1,-4 14-1,3-20 16,1 1 0,0 0 0,0 0-1,0 0 1,1 0 0,1 15 0,0-22-7,-1 0 0,0 0 0,1 1 0,-1-1 1,1 0-1,0 0 0,-1 0 0,1 0 0,0 0 1,-1 0-1,1 0 0,0 0 0,0 0 0,0 0 0,0-1 1,0 1-1,0 0 0,0 0 0,0-1 0,2 2 1,1-1 2,-1 0 0,1 0 0,-1 0 0,1-1 1,-1 1-1,1-1 0,4 0 0,4 0 7,0-1 0,0-1-1,17-4 1,-4-2-11,0-1 0,0-1 0,-1-1 0,0-2 0,-1 0 0,40-31 0,-12 3 0,-50 38 0,-5 7 0,0 3 0,1 1 0,0-1 0,0 1 0,1 0 0,0 0 0,0 0 0,1 0 0,0 0 0,1 0 0,0 1 0,0-1 0,2 12 0,-2-18 0,1 0 0,-1 0 0,1 0 0,-1-1 0,1 1 0,0 0 0,0 0 0,0-1 0,0 1 0,0-1 0,1 1 0,-1-1 0,0 1 0,1-1 0,-1 0 0,1 0 0,-1 0 0,1 0 0,-1 0 0,4 1 0,-3-1 0,1 0 0,0 0 0,0-1 0,0 1 0,0-1 0,1 0 0,-1 0 0,0 0 0,0 0 0,0-1 0,5-1 0,1 0 0,1-2 0,-1 1 0,0-1 0,0-1 0,0 0 0,13-9 0,-17 11 0,-1-1 0,1 0 0,-1-1 0,1 1 0,-1-1 0,0 1 0,-1-1 0,1 0 0,-1-1 0,0 1 0,-1-1 0,5-9 0,-6 11 0,0 0 0,-1 0 0,1 0 0,-1 0 0,0-1 0,0 1 0,0 0 0,-1 0 0,1 0 0,-1 0 0,0 0 0,0 0 0,0 0 0,-1 0 0,1 1 0,-1-1 0,0 0 0,0 1 0,-5-7 0,0 1 0,-1 0 0,0 0 0,-1 1 0,0 0 0,0 1 0,0 0 0,-1 0 0,-12-6 0,17 11 0,0-1 0,0 1 0,0 0 0,0 0 0,-1 0 0,1 1 0,0 0 0,-1 0 0,1 0 0,-1 1 0,1 0 0,-1 0 0,1 0 0,-1 1 0,1 0 0,-1 0 0,1 0 0,0 1 0,-9 3 0,13-5 0,1 0 0,-1 1 0,0-1 0,1 1 0,-1-1 0,1 1 0,-1-1 0,1 1 0,-1 0 0,1-1 0,-1 1 0,1 0 0,0-1 0,-1 1 0,1 0 0,0-1 0,-1 1 0,1 0 0,0 0 0,0-1 0,0 1 0,0 0 0,0 0 0,0-1 0,0 1 0,0 0 0,0 0 0,0-1 0,0 1 0,0 0 0,1 0 0,-1-1 0,0 1 0,0 0 0,1-1 0,-1 1 0,1 1 0,0 0 0,0 0 0,1-1 0,-1 1 0,0 0 0,1 0 0,-1-1 0,1 1 0,-1-1 0,1 1 0,0-1 0,-1 0 0,4 2 0,17 6 0,1-2 0,1 0 0,-1-1 0,1-2 0,46 4 0,-24-7 0,0-2 0,55-8 0,-93 8 73,39-7 822,-43 7-1388,0 0 1,-1 0-1,1 0 0,-1-1 1,0 1-1,1-1 0,-1 0 1,0 0-1,6-4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0:55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9648,'0'0'3412,"1"10"-2432,0 3-657,-1-1 0,0 1 0,-1-1 0,0 1 0,-1-1 0,0 0 0,-1 1 0,-6 15 0,3-17 11,0 0-1,-1-1 1,0 0-1,-1 0 1,0-1-1,0 0 1,-1 0-1,0-1 1,-1 0-1,0-1 1,0 0-1,0 0 1,-1-1-1,0-1 1,0 1-1,-24 6 1,34-12-278,0 0 0,0 1 0,0-1 0,-1 0 0,1 0 1,0 1-1,-1-1 0,1 0 0,0-1 0,-1 1 0,1 0 0,0 0 1,0 0-1,-1-1 0,1 1 0,-2-1 0,3 0-28,-1 1 1,1-1-1,-1 1 0,1-1 0,-1 1 0,1-1 0,-1 1 1,1-1-1,0 0 0,-1 1 0,1-1 0,0 0 0,0 1 1,0-1-1,-1 0 0,1 1 0,0-1 0,0 0 0,0 1 1,0-1-1,0-1 0,1-3 33,0-1 0,0 1 0,1 0 0,-1 0 0,1 0 0,4-8 0,31-51 8,-17 32-3102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23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1301 6224,'0'0'5576,"8"-10"-4504,65-70 594,-21 23-566,62-86 0,-68 74-584,56-81 621,-53 77-389,-3-3-1,-4-1 0,-3-3 0,40-114 0,-74 182-373,-1 0-1,-1 0 1,0 0 0,0 0-1,0-13 1,-5 21 325,-2 8-237,-5 8-62,8-11-376,-15 24 265,0 1-1,-16 40 1,-19 61 45,26-62-162,-209 499 716,166-390-428,44-111-164,22-53-202,-3 11 86,4-21-151,1 1 0,0-1 0,0 1 0,0-1 0,0 1 0,-1-1 0,1 1 0,0 0 0,0-1 0,-1 1 0,1-1 0,0 0 0,-1 1 0,1-1 0,-1 1 0,1-1 0,-1 1 0,1-1 0,0 0 0,-1 1 0,1-1 0,-2 0 0,1 0 11,1-1 0,-1 0 0,1 0 0,0 0 0,-1 0-1,1 0 1,0 0 0,-1 0 0,1-1 0,0 1 0,0 0 0,0-2 0,0-12 11,2-1 0,0 1 0,0 0 0,1 0 0,1 0 0,1 0 0,0 0 0,1 1 0,0 0 0,1 0 0,1 1 0,0 0 0,1 0 1,0 1-1,1 0 0,14-14 0,1 2-20,0 2 1,55-38-1,202-97 105,-171 98-101,-91 49-19,0-1-1,-1-1 1,0-1 0,-2-1-1,1-1 1,-2 0 0,19-21-1,-14 11-8,-1 0-1,-2-1 0,0-1 0,-1-1 0,21-51 1,3-21 6,15-35-9,-45 102-3,0-1 1,5-37-1,-15 66 8,-1 0 0,1 0 0,-1 0 0,0 1 0,0-1 1,-1 0-1,1 0 0,-1 1 0,-3-8 0,4 11-4,0 0-1,-1 0 1,1 0-1,-1 0 1,0 0 0,1 0-1,-1 0 1,0 0 0,1 0-1,-1 0 1,0 0 0,0 0-1,0 1 1,0-1 0,0 0-1,0 1 1,-2-2 0,2 2 0,-1 0 1,0 0-1,1 0 1,-1 0 0,1 0-1,-1 0 1,1 0-1,-1 0 1,1 0-1,-1 1 1,0-1-1,1 1 1,0-1-1,-1 1 1,1-1 0,-1 1-1,-1 1 1,-7 5 9,0-1 1,0 2-1,0 0 1,-14 15 0,-30 41 10,29-31-30,2 1 0,2 2 0,1-1 1,2 2-1,1 1 0,-14 48 1,13-23-25,3 0 1,2 2 0,-4 74 0,16-125 23,1 0 0,0-1 0,1 1-1,0 0 1,1-1 0,0 1 0,2-1 0,-1 0 0,2 0-1,0 0 1,0-1 0,1 1 0,0-1 0,1-1 0,1 1 0,9 10-1,-14-18 11,0-1-1,1 1 0,-1-1 1,1 0-1,0 0 1,-1-1-1,2 1 0,-1-1 1,0 0-1,0 0 0,1 0 1,-1-1-1,5 2 0,-2-2 4,0 0-1,-1 0 1,1-1-1,0 0 1,-1 0-1,1-1 1,0 0-1,9-2 1,-2-1 7,0-1 0,1-1-1,-2 0 1,1-1 0,-1 0 0,0-1 0,17-14 0,-16 12 4,13-11 47,25-26 1,-44 40-25,-1-1 1,0-1-1,-1 1 1,0-1-1,0 0 1,-1 0-1,7-17 1,-12 25-43,1 0 1,-1 0-1,1 0 1,-1 0-1,0 0 1,0 0-1,1 0 1,-1 0-1,0 0 1,0 0-1,0 0 1,0 0-1,0-1 1,0 1-1,-1 0 1,1 0-1,0 0 1,0 0-1,-1-1 1,0 1-1,1 1 0,-1-1-1,1 1 1,-1-1 0,0 1 0,1-1 0,-1 1-1,0 0 1,1-1 0,-1 1 0,0 0-1,1-1 1,-1 1 0,0 0 0,1 0 0,-1 0-1,0 0 1,0 0 0,1 0 0,-1 0 0,-1 0-1,-2 0 1,1 1 0,-1-1 0,0 1 0,1 0 0,-1 0 0,0 1-1,1-1 1,-1 1 0,1 0 0,-4 2 0,-6 6-1,0 1 0,0 0 0,1 0 0,1 2 0,0-1 0,-11 17 0,18-22 0,-1 1 0,1-1 0,1 1 0,-1 0 0,2 0 0,-4 10 0,5-13 0,0-1 0,1 1 0,-1 0 0,1 0 0,0-1 0,0 1 0,1 0 0,0 0 0,-1-1 0,1 1 0,4 8 0,-4-10 0,0 0 0,1 0 0,0 0 0,0 0 0,-1-1 0,2 1 0,-1-1 0,0 1 0,0-1 0,1 0 0,-1 0 0,1 0 0,0 0 0,0 0 0,-1-1 0,1 1 0,0-1 0,1 0 0,-1 0 0,0 0 0,0 0 0,0 0 0,0-1 0,1 1 0,-1-1 0,0 0 0,1 0 0,-1 0 0,0-1 0,4 0 0,0 0 0,0 0 0,0-1 0,0 0 0,-1 0 0,1-1 0,0 0 0,-1 0 0,0 0 0,0-1 0,0 0 0,0 0 0,0-1 0,5-5 0,-7 5 0,1-2 0,-1 1 0,0 0 0,0-1 0,-1 0 0,0 0 0,0 0 0,0 0 0,-1 0 0,0 0 0,-1-1 0,1 1 0,-1-1 0,-1 1 0,0-10 0,0 11 0,0-1 0,-1 1 0,0 0 0,0 0 0,0 0 0,-1 0 0,0 0 0,0 0 0,-1 0 0,1 1 0,-1-1 0,0 1 0,-1-1 0,0 1 0,1 0 0,-2 1 0,1-1 0,-8-6 0,9 8 0,0 1 0,-1-1 0,1 1 0,-1 0 0,1 0 0,-1 1 0,0-1 0,0 1 0,0-1 0,0 1 0,0 0 0,0 1 0,0-1 0,0 1 0,0 0 0,0 0 0,0 0 0,-7 1 0,11-1 0,-1 1 0,1-1 0,0 1 0,0-1 0,-1 1 0,1-1 0,0 0 0,0 1 0,0-1 0,0 1 0,0-1 0,0 1 0,0-1 0,0 1 0,0-1 0,0 1 0,0-1 0,0 1 0,0-1 0,0 1 0,0-1 0,0 1 0,0-1 0,1 1 0,-1-1 0,0 1 0,0-1 0,1 0 0,-1 1 0,0-1 0,1 1 0,-1-1 0,11 17 0,-4-11 0,1 0 0,-1 0 0,1-1 0,0 0 0,0-1 0,1 0 0,-1 0 0,1 0 0,0-1 0,0-1 0,0 0 0,1 0 0,-1 0 0,0-1 0,1-1 0,-1 0 0,12-1 0,-3 0 0,-1-1 0,1-1 0,-1-1 0,0 0 0,0-2 0,0 0 0,-1 0 0,22-13 0,-19 7 0,0-1 0,-1 0 0,32-32 0,-47 40 0,-6 4 0,-8 5 0,1 3 0,0 1 0,0 0 0,1 1 0,0 0 0,0 1 0,1 0 0,-11 19 0,13-20 0,1 0 0,1 0 0,0 0 0,0 1 0,1-1 0,0 1 0,0 0 0,1 0 0,1 0 0,-1 13 0,2-19 0,0 1 0,1 0 0,0-1 0,-1 1 0,2 0 0,2 8 0,-4-12 0,1 0 0,-1 0 0,0 0 0,1 0 0,-1-1 0,1 1 0,-1 0 0,1 0 0,-1 0 0,1-1 0,0 1 0,-1 0 0,1-1 0,0 1 0,-1-1 0,1 1 0,0 0 0,0-1 0,0 0 0,0 1 0,-1-1 0,1 1 0,0-1 0,0 0 0,0 0 0,0 0 0,0 1 0,0-1 0,0 0 0,0 0 0,0 0 0,0 0 0,0-1 0,0 1 0,-1 0 0,1 0 0,0 0 0,0-1 0,0 1 0,1-1 0,16-9 0,0-1 0,0-1 0,-1 0 0,-1-2 0,0 0 0,-1 0 0,-1-1 0,0-1 0,-1 0 0,-1-1 0,14-24 0,-16 23 0,1-1 0,18-23 0,-29 42 0,0-1 0,0 0 0,1 1 0,-1-1 0,0 1 0,1 0 0,-1-1 0,1 1 0,-1-1 0,0 1 0,1-1 0,-1 1 0,1 0 0,-1-1 0,1 1 0,-1 0 0,1-1 0,-1 1 0,1 0 0,-1 0 0,1 0 0,0 0 0,-1-1 0,1 1 0,-1 0 0,2 0 0,3 14 0,-2-6 0,5 19 0,1 0 0,25 49 0,-32-72 0,0-2 0,0 1 0,0 0 0,0 0 0,0 0 0,1-1 0,0 0 0,-1 1 0,1-1 0,0 0 0,0 0 0,5 2 0,-6-3 0,-1-1 0,1 1 0,-1-1 0,0 0 0,1 1 0,-1-1 0,1 0 0,-1 0 0,1 0 0,-1 0 0,1 0 0,-1 0 0,1-1 0,-1 1 0,1 0 0,-1-1 0,1 1 0,-1-1 0,0 0 0,1 1 0,-1-1 0,0 0 0,0 0 0,1 0 0,-1 0 0,0 0 0,0 0 0,0 0 0,0 0 0,0 0 0,1-3 0,2-1 0,-1 0 0,1 0 0,-1 0 0,-1 0 0,1-1 0,-1 1 0,0-1 0,0 0 0,0 0 0,-1 0 0,0 0 0,0 0 0,0-7 0,-1 1 0,0 0 0,0 0 0,-1 0 0,-1 0 0,0 0 0,-1 0 0,0 1 0,-1-1 0,0 1 0,-8-15 0,1 7 0,15 22 0,-1-1 0,0 0 0,1 0 0,-1-1 0,1 1 0,0-1 0,-1 0 0,6 1 0,-2 0 0,23 8 0,-5-2 0,1-1 0,43 7 0,-60-13 0,-1-1 0,1 0 0,-1 0 0,1 0 0,0-1 0,-1-1 0,0 1 0,1-1 0,-1-1 0,0 0 0,0 0 0,12-6 0,0-2 0,-13 8 0,0-1 0,0 0 0,0 0 0,-1 0 0,1-1 0,-1 0 0,0 0 0,-1-1 0,1 0 0,-1 0 0,6-8 0,-6 5 0,11-17 0,-15 25 0,-1 0 0,1 0 0,-1-1 0,1 1 0,-1 0 0,1 0 0,-1 0 0,0-1 0,0 1 0,1 0 0,-1-1 0,0 1 0,0 0 0,0 0 0,0-1 0,-1-1 0,1 3 0,0-1 0,0 1 0,0 0 0,-1 0 0,1 0 0,0 0 0,0 0 0,0 0 0,0 0 0,0 0 0,0 0 0,-1 0 0,1 0 0,0 0 0,0 0 0,0 0 0,0 0 0,0 0 0,-1 0 0,1 0 0,0 0 0,0 0 0,0 0 0,0 0 0,0 0 0,-1 0 0,1 0 0,0 0 0,0 0 0,0 0 0,0 0 0,0 0 0,0 0 0,0 0 0,-1 0 0,1 0 0,0 1 0,0-1 0,0 0 0,0 0 0,0 0 0,0 0 0,0 0 0,0 0 0,0 1 0,0-1 0,0 0 0,0 0 0,-1 0 0,1 0 0,0 0 0,0 0 0,0 1 0,0-1 0,0 0 0,0 0 0,-4 10 0,4-9 0,-12 27 0,-13 44 0,23-63 0,0 1 0,0 0 0,1 0 0,0 0 0,1 0 0,0 0 0,0 0 0,3 15 0,-1-18 0,-1-2 0,0 1 0,0 0 0,1 0 0,0-1 0,5 11 0,-6-14 0,0-1 0,0 1 0,0-1 0,0 0 0,1 0 0,-1 1 0,0-1 0,1 0 0,-1 0 0,1 0 0,-1-1 0,1 1 0,-1 0 0,1 0 0,-1-1 0,1 1 0,0-1 0,0 0 0,-1 1 0,1-1 0,0 0 0,-1 0 0,1 0 0,3-1 0,1 1 0,0-1 0,0-1 0,0 1 0,0-1 0,0 0 0,0 0 0,0-1 0,-1 0 0,7-4 0,5-4 0,22-20 0,-26 19 0,0-1 0,12-16 0,-17 18 0,2 0 0,-1 1 0,1 0 0,20-15 0,-30 25 0,0-1 0,1 1 0,-1 0 0,0 0 0,1-1 0,-1 1 0,0 0 0,0 0 0,1-1 0,-1 1 0,0 0 0,1 0 0,-1 0 0,0 0 0,1 0 0,-1-1 0,0 1 0,1 0 0,-1 0 0,1 0 0,-1 0 0,0 0 0,1 0 0,-1 0 0,0 0 0,1 0 0,-1 0 0,1 1 0,-1-1 0,0 0 0,1 0 0,-1 0 0,0 0 0,1 0 0,-1 1 0,0-1 0,1 0 0,-1 0 0,0 1 0,0-1 0,1 0 0,-1 0 0,0 1 0,0-1 0,0 0 0,1 1 0,-1-1 0,0 0 0,0 1 0,0-1 0,0 0 0,0 1 0,1-1 0,-1 0 0,0 1 0,0-1 0,0 1 0,0-1 0,0 0 0,0 1 0,-1 0 0,-1 29 0,1-27 0,-1 10 0,-1 1 0,0-1 0,-1 0 0,0-1 0,-1 1 0,0-1 0,-11 17 0,1 1 0,8-13 0,42-65 0,-8 11 0,-14 19 0,-1 0 0,26-29 0,-34 43 0,0-1 0,1 1 0,-1 1 0,1-1 0,0 1 0,0-1 0,0 2 0,0-1 0,1 0 0,-1 1 0,9-2 0,-13 4 0,-1 0 0,1 0 0,0 0 0,-1 0 0,1 0 0,0 0 0,-1 0 0,1 1 0,0-1 0,-1 0 0,1 1 0,-1-1 0,1 0 0,0 1 0,-1-1 0,1 0 0,-1 1 0,1-1 0,-1 1 0,0-1 0,1 1 0,-1-1 0,1 1 0,-1 0 0,0-1 0,1 1 0,-1-1 0,0 1 0,0 0 0,0-1 0,1 1 0,-1 0 0,0 0 0,5 29 0,-4-22 0,1 33 0,-2-34 0,0 1 0,0-1 0,1 1 0,0-1 0,3 13 0,-3-18 0,0 0 0,-1 0 0,1 0 0,1 0 0,-1-1 0,0 1 0,0 0 0,1-1 0,-1 1 0,1 0 0,-1-1 0,1 0 0,-1 1 0,1-1 0,0 0 0,0 0 0,0 0 0,0 0 0,0 0 0,0-1 0,0 1 0,0 0 0,0-1 0,4 1 0,4 0 0,-1-1 0,1 0 0,0 0 0,0-1 0,-1 0 0,14-3 0,56-20 0,-64 18 0,-1-1 0,1 0 0,-1-1 0,0 0 0,25-21 0,-29 21 0,0-1 0,-1 0 0,0-1 0,-1 0 0,0 0 0,-1-1 0,13-22 0,-19 29 0,1 1 0,-1-1 0,0 0 0,0 1 0,0-1 0,-1 0 0,0 0 0,1 0 0,-1 0 0,0 1 0,-2-7 0,2 9 0,0 0 0,0 0 0,-1-1 0,1 1 0,0 0 0,-1 0 0,1 0 0,-1 0 0,0 0 0,1 0 0,-1 0 0,0 1 0,1-1 0,-1 0 0,0 0 0,0 0 0,0 1 0,0-1 0,0 0 0,0 1 0,0-1 0,0 1 0,0-1 0,0 1 0,0 0 0,0-1 0,0 1 0,0 0 0,0 0 0,0 0 0,-1 0 0,1 0 0,0 0 0,0 0 0,0 0 0,0 0 0,0 0 0,0 1 0,0-1 0,-1 0 0,1 1 0,0-1 0,-1 1 0,-3 1 0,0 1 0,-1-1 0,1 1 0,0 0 0,1 1 0,-1-1 0,0 1 0,1 0 0,0 0 0,-7 8 0,-1 4 0,-17 31 0,23-37 0,1 0 0,0 0 0,0 0 0,1 1 0,1-1 0,0 1 0,0 0 0,1 0 0,1 0 0,-1 0 0,2 1 0,0 13 0,0-23 0,0 0 0,0-1 0,1 1 0,-1 0 0,0-1 0,1 1 0,-1 0 0,1-1 0,-1 1 0,1-1 0,0 1 0,-1-1 0,1 1 0,0-1 0,0 0 0,0 1 0,0-1 0,1 0 0,-1 0 0,0 0 0,0 0 0,1 0 0,-1 0 0,1 0 0,-1 0 0,1-1 0,-1 1 0,1 0 0,-1-1 0,1 1 0,-1-1 0,1 0 0,2 1 0,-1-1 0,1 0 0,0 0 0,-1 0 0,1-1 0,-1 1 0,0-1 0,1 0 0,-1 0 0,1 0 0,-1 0 0,0-1 0,0 1 0,0-1 0,6-4 0,5-6 0,-1-1 0,-1-1 0,0-1 0,17-24 0,1-3 0,-15 26 0,-15 16 0,1 1 0,-1 0 0,1 0 0,-1 0 0,0-1 0,1 1 0,-1 0 0,0 0 0,0 0 0,0 0 0,0 0 0,0 0 0,0 0 0,0 0 0,0 2 0,-6 109 0,-3 34 0,-26 85 0,20-146 0,10-51 0,-3 0 0,-1 0 0,-1-1 0,-22 47 0,30-76 0,0 0 0,0 0 0,0 0 0,-1-1 0,1 1 0,-1-1 0,0 1 0,0-1 0,0 0 0,0 0 0,-1-1 0,1 1 0,-1-1 0,-5 3 0,6-4 0,0 0 0,-1 0 0,1 0 0,0 0 0,0-1 0,-1 0 0,1 1 0,0-1 0,-1-1 0,1 1 0,0 0 0,-1-1 0,1 0 0,0 1 0,0-1 0,-1-1 0,1 1 0,0 0 0,-4-3 0,-8-6 0,1 0 0,1-1 0,-1 0 0,2-1 0,-14-15 0,-2-2 0,18 18 0,0-1 0,1 0 0,1 0 0,-1-1 0,2 0 0,0 0 0,0-1 0,2 0 0,-9-27 0,9 18 0,0 0 0,2-1 0,0 0 0,2 0 0,2-35 0,-1 55 0,0 0 0,1 0 0,0 0 0,0 1 0,0-1 0,0 0 0,0 1 0,1-1 0,0 1 0,-1 0 0,1-1 0,1 1 0,-1 0 0,3-3 0,0 2 0,-1-1 0,1 2 0,0-1 0,0 1 0,0-1 0,0 1 0,1 1 0,6-4 0,3 2 0,0-1 0,1 2 0,-1 0 0,1 1 0,-1 0 0,18 1 0,-19 2 0,0 0 0,-1 0 0,1 2 0,0-1 0,12 6 0,64 27 0,-33-11 0,-34-16 0,-34-20-114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9:01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12552,'0'0'440,"109"-31"-376,-17 21-288,-18-1 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18191,'0'0'2256,"19"-55"-2544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28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1011 8032,'0'0'5008,"8"-4"-4219,29-11-63,0-3-1,-2-1 1,38-26-1,-1-9 573,-3-2 0,108-114 0,-143 130-576,-1-1 0,53-90 1,-71 104-326,-2-1 1,-1 0 0,-1-1 0,-1 0 0,-2 0 0,7-46 0,-9 20 1992,-8 54-1963,-1 5-227,-3 7-2,-23 46 41,3 2 0,2 1-1,3 0 1,-18 87 0,33-122-174,1 0 1,1 0-1,2 1 1,0 0-1,1 0 1,4 26-1,-2-46-42,0-1 0,1 1 1,-1-1-1,1 1 0,0-1 0,1 0 0,-1 0 0,1 0 0,0 0 0,0 0 0,5 5 0,-6-8-10,0 0-1,0 0 1,0 0 0,0 0 0,1-1 0,-1 1 0,0-1-1,1 1 1,-1-1 0,1 0 0,0 0 0,-1 0-1,1 0 1,0 0 0,0-1 0,0 1 0,-1-1 0,1 0-1,0 0 1,0 0 0,0 0 0,0 0 0,5-2-1,7-3 22,1 0-1,-1-1 0,-1-1 0,1 0 1,-1-1-1,0-1 0,-1 0 0,0-1 1,19-19-1,5-10 69,50-66 0,-76 91-83,56-76 140,73-131 0,-122 185-107,18-49 1,-18 40 19,0-21 108,-17 65-179,-1 1 0,0 0-1,0-1 1,0 1 0,0 0 0,0-1-1,0 1 1,0 0 0,1-1 0,-1 1-1,0 0 1,0-1 0,0 1 0,0 0 0,0-1-1,-1 1 1,1-1 0,0 1 0,0 0-1,0-1 1,0 1 0,0 0 0,0-1-1,-1 1 1,1 0 0,0 0 0,0-1-1,0 1 1,-1 0 0,1-1 0,0 1 0,0 0-1,-1 0 1,1 0 0,0-1 0,-1 1-1,1 0 1,0 0 0,-1 0 0,1 0-1,0-1 1,-1 1 0,1 0 0,0 0-1,-1 0 1,1 0 0,0 0 0,-1 0 0,1 0-1,-1 0 1,1 0 0,0 0 0,-1 0-1,1 0 1,0 1 0,-1-1 0,1 0-1,0 0 1,-1 0 0,1 0 0,0 1-1,0-1 1,-1 0 0,1 0 0,0 0 0,-1 1-1,1-1 1,-14 16 15,0-1 0,1 2 1,1-1-1,1 2 0,-18 34 0,4-5 16,-131 238 287,68-85-319,69-156 0,-4 7 0,117-209 0,-89 149 0,1-1 0,0 2 0,10-13 0,-14 19 0,0 0 0,1-1 0,-1 1 0,0 0 0,1 0 0,-1 0 0,1 1 0,0-1 0,0 1 0,-1-1 0,1 1 0,0 0 0,0 0 0,0 0 0,0 1 0,5-1 0,-6 1 0,-1 0 0,1 0 0,-1 1 0,1-1 0,-1 1 0,1-1 0,-1 1 0,0 0 0,1 0 0,-1-1 0,0 1 0,0 0 0,0 0 0,1 0 0,-1 0 0,0 0 0,0 1 0,-1-1 0,1 0 0,0 0 0,0 1 0,0-1 0,-1 0 0,1 1 0,0 1 0,2 5 0,0 1 0,3 17 0,-5-21 0,4 22 0,-3-13 0,0 0 0,7 22 0,-8-33 0,1 0 0,-1 0 0,0 0 0,1 0 0,0 0 0,-1-1 0,1 1 0,0 0 0,0-1 0,1 1 0,-1-1 0,0 0 0,1 0 0,0 0 0,-1 0 0,5 2 0,-4-3 0,0 0 0,0 0 0,0-1 0,0 1 0,0-1 0,0 0 0,0 0 0,1 0 0,-1 0 0,0 0 0,0-1 0,0 0 0,0 1 0,0-1 0,0 0 0,5-3 0,6-3 0,-1 0 0,15-10 0,-21 12 0,5-4 0,1 0 0,-1 0 0,-1-1 0,20-23 0,-25 26 0,-1-1 0,1 1 0,-2-1 0,1-1 0,-1 1 0,0 0 0,-1-1 0,0 0 0,3-14 0,-2 6 0,2-23 0,-5 37 0,-1 0 0,-1 0 0,1 1 0,0-1 0,-1 0 0,1 0 0,-1 1 0,0-1 0,0 0 0,0 1 0,0-1 0,-2-3 0,-2 2 0,6 10 0,6 14 0,1-9 0,-1-1 0,1 0 0,0-1 0,1 1 0,0-1 0,20 14 0,-15-12 0,0 1 0,22 25 0,-30-28 0,0-1 0,-1 1 0,0 0 0,0 0 0,-1 0 0,0 1 0,-1-1 0,0 1 0,3 16 0,-4-9 0,-1 0 0,0 1 0,-1-1 0,-4 30 0,3-42 0,0-1 0,1 0 0,0 1 0,0-1 0,0 0 0,1 1 0,-1-1 0,1 0 0,0 0 0,0 1 0,2 3 0,-3-8 0,1 1 0,-1-1 0,1 1 0,-1-1 0,1 0 0,-1 1 0,1-1 0,-1 0 0,1 1 0,-1-1 0,1 0 0,0 0 0,-1 0 0,1 0 0,-1 1 0,1-1 0,0 0 0,-1 0 0,1 0 0,-1 0 0,1 0 0,0 0 0,-1 0 0,1-1 0,-1 1 0,1 0 0,0 0 0,-1 0 0,1-1 0,-1 1 0,2-1 0,21-11 0,-18 10 0,23-15 0,-1 0 0,-1-2 0,-1-1 0,0-1 0,-2-1 0,0-1 0,-2-1 0,36-51 0,-44 45 0,-13 30 0,0 0 0,0 0 0,-1 0 0,1 1 0,0-1 0,0 0 0,0 0 0,0 0 0,0 0 0,-1 0 0,1 0 0,0 0 0,0 0 0,0 0 0,0 0 0,0 0 0,-1 0 0,1 0 0,0 0 0,0 0 0,0 0 0,0 0 0,0-1 0,-1 1 0,1 0 0,0 0 0,0 0 0,0 0 0,0 0 0,0 0 0,0 0 0,-1 0 0,1 0 0,0-1 0,0 1 0,0 0 0,0 0 0,0 0 0,0 0 0,0 0 0,0 0 0,0-1 0,0 1 0,0 0 0,0 0 0,0 0 0,0 0 0,0-1 0,0 1 0,0 0 0,0 0 0,0 0 0,0 0 0,0 0 0,0-1 0,0 1 0,0 0 0,0 0 0,0 0 0,0 0 0,0 0 0,0-1 0,0 1 0,0 0 0,0 0 0,1 0 0,-1 0 0,0 0 0,0 0 0,-12 6 0,-1 3 0,0 0 0,0 1 0,1 1 0,1 0 0,-11 12 0,19-19 0,0-1 0,1 0 0,0 1 0,0 0 0,0-1 0,0 1 0,0 0 0,1 0 0,0 0 0,0 0 0,0 0 0,0 0 0,0 0 0,1 0 0,0 1 0,0-1 0,0 0 0,0 0 0,1 0 0,0 0 0,-1 0 0,2 0 0,-1 0 0,3 8 0,-2-8 0,0 0 0,0 0 0,1 0 0,-1-1 0,1 1 0,0-1 0,0 1 0,0-1 0,0 0 0,0 0 0,1 0 0,-1-1 0,1 1 0,0-1 0,8 4 0,-8-5 0,0 0 0,0 0 0,0 0 0,0-1 0,0 0 0,1 0 0,-1 0 0,0 0 0,0 0 0,0-1 0,0 0 0,1 0 0,-1 0 0,0 0 0,-1-1 0,1 1 0,4-3 0,2-1 0,-1-1 0,1 0 0,-1 0 0,-1-1 0,1 0 0,-1-1 0,0 0 0,-1 0 0,12-16 0,-15 18 0,-1 0 0,0 1 0,0-1 0,0 0 0,-1-1 0,1 1 0,-1-1 0,-1 1 0,1-1 0,-1 1 0,-1-1 0,1 0 0,-1 1 0,0-1 0,-1 0 0,1 1 0,-3-11 0,0 7 0,0 1 0,-1 0 0,0-1 0,0 2 0,-1-1 0,0 0 0,-1 1 0,0 0 0,0 0 0,-12-11 0,15 16 0,0 1 0,1-1 0,-1 1 0,-1 0 0,1 0 0,0 0 0,-1 0 0,1 1 0,0-1 0,-1 1 0,0 0 0,1 0 0,-1 0 0,0 0 0,0 1 0,1 0 0,-1-1 0,0 2 0,0-1 0,0 0 0,1 1 0,-1-1 0,0 1 0,1 0 0,-1 0 0,0 1 0,1-1 0,-1 1 0,1-1 0,-6 5 0,6-4 0,0 0 0,0 1 0,0-1 0,1 1 0,-1 0 0,1-1 0,-1 1 0,1 0 0,0 1 0,0-1 0,0 0 0,1 0 0,-1 1 0,1-1 0,0 1 0,-2 6 0,3-8 0,0 0 0,0 1 0,0-1 0,0 1 0,0-1 0,0 1 0,1-1 0,-1 0 0,1 1 0,-1-1 0,1 0 0,0 1 0,0-1 0,0 0 0,0 0 0,1 0 0,-1 0 0,1 0 0,-1 0 0,1 0 0,-1-1 0,1 1 0,0 0 0,0-1 0,0 1 0,3 0 0,3 3 0,0 0 0,1-1 0,0 0 0,0 0 0,0-1 0,1 0 0,-1-1 0,1 0 0,-1-1 0,1 0 0,0 0 0,0-1 0,14-1 0,-9-1 0,0-2 0,-1 1 0,1-2 0,-1 1 0,0-2 0,0 0 0,-1-1 0,16-10 0,-2 1 0,-8 5 0,1-1 0,-2-1 0,0 0 0,0-2 0,15-16 0,-12 11 0,-16 17 0,-1-1 0,0 0 0,0 0 0,0 0 0,-1-1 0,1 1 0,-1-1 0,3-5 0,-25 39 0,0-2 0,17-22 0,-12 21 0,-13 35 0,25-53 0,-1-1 0,1 1 0,0-1 0,1 1 0,0-1 0,0 1 0,0 0 0,1 0 0,0-1 0,2 12 0,-2-18 0,1 0 0,-1-1 0,0 1 0,1 0 0,-1 0 0,0 0 0,1-1 0,-1 1 0,1 0 0,-1-1 0,1 1 0,-1 0 0,1-1 0,0 1 0,-1-1 0,1 1 0,0-1 0,-1 1 0,1-1 0,0 1 0,0-1 0,-1 0 0,1 1 0,0-1 0,0 0 0,0 0 0,-1 0 0,1 1 0,0-1 0,0 0 0,0 0 0,0 0 0,0 0 0,-1-1 0,1 1 0,2 0 0,3-2 0,0 1 0,1-1 0,11-6 0,-15 7 0,12-5 0,0 0 0,0-1 0,-1-1 0,-1 0 0,1 0 0,-1-2 0,20-18 0,15-27 0,10-11 0,-70 91 0,-16 47 0,24-61 0,0 1 0,1 0 0,0 0 0,0 0 0,2 0 0,-1 0 0,2 0 0,0 13 0,1-22 0,-1 0 0,1-1 0,0 1 0,0-1 0,0 0 0,0 1 0,0-1 0,1 0 0,-1 0 0,1 1 0,-1-1 0,1 0 0,0 0 0,0-1 0,0 1 0,0 0 0,0-1 0,0 1 0,1-1 0,-1 0 0,0 0 0,1 0 0,-1 0 0,1 0 0,-1 0 0,5 0 0,3 1 0,1 0 0,0-1 0,-1 0 0,1-1 0,12-1 0,-4-2 0,0-1 0,0-1 0,0 0 0,-1-2 0,0 0 0,29-16 0,-5 3 0,-41 20 0,83-41 0,-71 34 0,-1-1 0,0 0 0,0-1 0,14-13 0,-23 18 0,1 0 0,-1 0 0,0-1 0,0 0 0,0 1 0,3-8 0,-5 10 0,0 0 0,-1 0 0,1 0 0,0 0 0,-1 0 0,1 0 0,-1-1 0,0 1 0,1 0 0,-1 0 0,0-1 0,-1 1 0,1 0 0,0 0 0,0-1 0,-2-3 0,1 5 0,1 0 0,-1 0 0,0 1 0,0-1 0,1 0 0,-1 0 0,0 1 0,0-1 0,0 0 0,0 1 0,0-1 0,0 1 0,0-1 0,0 1 0,0 0 0,0-1 0,0 1 0,0 0 0,0 0 0,0-1 0,-1 1 0,1 0 0,0 0 0,0 0 0,0 1 0,0-1 0,0 0 0,0 0 0,-2 1 0,-4 1 0,1 0 0,0 1 0,-10 4 0,5-1 0,0 1 0,1 0 0,-1 1 0,2 0 0,-1 1 0,1 0 0,0 0 0,1 1 0,0 0 0,1 1 0,0 0 0,0 0 0,1 0 0,1 1 0,0 0 0,0 0 0,-3 16 0,7-25 0,1 0 0,-1 0 0,1 0 0,0 0 0,0 0 0,0 1 0,0-1 0,1 0 0,-1 0 0,2 5 0,-1-6 0,0-1 0,-1 1 0,1-1 0,0 1 0,0-1 0,0 1 0,1-1 0,-1 0 0,0 0 0,0 1 0,1-1 0,-1 0 0,1 0 0,-1 0 0,1 0 0,-1-1 0,1 1 0,-1 0 0,1-1 0,2 2 0,-1-2 0,0 1 0,-1-1 0,1 0 0,0 1 0,0-1 0,0 0 0,0-1 0,-1 1 0,1 0 0,0-1 0,0 1 0,0-1 0,-1 0 0,1 0 0,-1 0 0,1-1 0,0 1 0,-1-1 0,0 1 0,1-1 0,-1 0 0,0 1 0,2-4 0,5-5 0,0 0 0,0-1 0,11-19 0,-2 3 0,-4 7 0,-1 0 0,0 0 0,-2-1 0,0-1 0,14-45 0,-23 151 0,-22 338 0,18-399 0,-2 1 0,0-1 0,-10 29 0,11-43 0,0-1 0,-1 1 0,0 0 0,-1-1 0,0 0 0,0 0 0,0 0 0,-1-1 0,0 0 0,-1 0 0,-8 8 0,12-13 0,0-1 0,0 1 0,0 0 0,0-1 0,0 0 0,0 0 0,-1 0 0,1 0 0,0 0 0,-1 0 0,1-1 0,-1 0 0,1 1 0,0-2 0,-1 1 0,1 0 0,-1 0 0,1-1 0,0 0 0,-1 0 0,1 0 0,0 0 0,0 0 0,0-1 0,0 1 0,-5-4 0,-3-3 0,0 1 0,0-2 0,1 1 0,0-1 0,-13-17 0,16 17 0,0 0 0,1-1 0,0 1 0,0-2 0,1 1 0,0-1 0,1 1 0,0-1 0,0-1 0,2 1 0,-4-20 0,5 22 0,1-1 0,0 1 0,0 0 0,1 0 0,0 0 0,1-1 0,-1 1 0,2 0 0,-1 1 0,2-1 0,-1 0 0,1 1 0,0 0 0,1 0 0,8-12 0,-4 9 0,1 0 0,0 1 0,1 0 0,0 1 0,1 0 0,0 1 0,15-9 0,97-39 0,-117 53 0,97-34 0,-71 27 0,0-1 0,-1-2 0,48-27 0,-64 30 0,0-1 0,-2 0 0,1-2 0,-1 0 0,-1 0 0,15-20 0,-7 4 0,-1-1 0,21-43 0,-3-13 0,2-2 0,-33 74 0,-2 0 0,8-23 0,-6 13 0,-16 47 0,-16 29 0,0 1 0,-1 16 0,3 1 0,-18 96 0,36-142 0,-1 5 0,1 0 0,1 0 0,1 37 0,3-65 0,0-1 0,0 1 0,0-1 0,0 1 0,0-1 0,0 0 0,0 1 0,0-1 0,0 1 0,0-1 0,0 1 0,0-1 0,0 0 0,0 1 0,1-1 0,-1 1 0,0-1 0,0 0 0,0 1 0,1-1 0,-1 0 0,0 1 0,1-1 0,-1 0 0,0 1 0,0-1 0,1 0 0,-1 0 0,1 1 0,-1-1 0,0 0 0,1 0 0,-1 0 0,1 0 0,-1 1 0,0-1 0,1 0 0,-1 0 0,1 0 0,-1 0 0,0 0 0,1 0 0,-1 0 0,1 0 0,-1 0 0,1 0 0,-1 0 0,0 0 0,1-1 0,-1 1 0,1 0 0,-1 0 0,0 0 0,1 0 0,-1-1 0,0 1 0,1 0 0,-1 0 0,0-1 0,1 0 0,27-20 0,-25 18 0,37-30 0,84-56 0,-123 89 0,-1-1 0,1 1 0,0-1 0,0 1 0,0-1 0,-1 1 0,1 0 0,0-1 0,0 1 0,0 0 0,0 0 0,0-1 0,0 1 0,0 0 0,0 0 0,-1 0 0,1 0 0,0 0 0,0 1 0,0-1 0,0 0 0,0 0 0,0 1 0,0-1 0,0 0 0,-1 1 0,1-1 0,0 1 0,0-1 0,0 1 0,-1-1 0,1 1 0,0 0 0,-1-1 0,1 1 0,0 0 0,-1-1 0,1 1 0,-1 0 0,1 0 0,-1 0 0,0 0 0,1-1 0,-1 2 0,3 6 0,-1-1 0,0 1 0,0 0 0,1 10 0,-1-3 0,3 6 0,1 0 0,11 26 0,-17-46 0,1 0 0,-1 0 0,1 0 0,-1 0 0,1 0 0,0 0 0,-1 0 0,1 0 0,0-1 0,-1 1 0,1 0 0,0-1 0,0 1 0,0 0 0,0-1 0,0 1 0,0-1 0,0 1 0,0-1 0,0 0 0,0 1 0,0-1 0,1 0 0,1 0 0,-1 0 0,1 0 0,-1 0 0,1 0 0,0-1 0,-1 1 0,1-1 0,-1 0 0,4-1 0,4-2 0,-1-1 0,1-1 0,12-9 0,2-4 0,-1-2 0,-2 0 0,28-35 0,25-25 0,-61 67 360,-13 14-349,1 0-1,-1-1 1,0 1-1,0 0 1,0 0-1,0 0 1,0 0 0,0 0-1,0 0 1,0 0-1,0 0 1,0 0-1,0-1 1,1 1-1,-1 0 1,0 0 0,0 0-1,0 0 1,0 0-1,0 0 1,0 0-1,0-1 1,0 1 0,0 0-1,0 0 1,0 0-1,0 0 1,0 0-1,0 0 1,0 0 0,0-1-1,0 1 1,0 0-1,-1 0 1,1 0-1,0 0 1,0 0-1,0 0 1,0 0 0,0 0-1,0-1 1,0 1-1,0 0 1,0 0-1,0 0 1,0 0 0,-1 0-1,1 0 1,0 0-1,0 0 1,-21 5-1642,11-2-1572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29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11952,'0'0'5607,"97"5"-4607,-22-5-152,14-2 0,-2-3-120,5-5 8,5 2-152,11-7 8,14-8-264,-4-3-8,-8-2-168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31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1 730 9744,'0'0'13806,"4"9"-13309,13 24-3,-16-32-465,-1-1 1,0 1 0,1-1 0,-1 1 0,0-1-1,1 1 1,-1-1 0,1 0 0,-1 1 0,1-1-1,-1 1 1,1-1 0,-1 0 0,1 1 0,-1-1-1,1 0 1,-1 0 0,1 1 0,-1-1 0,1 0-1,0 0 1,-1 0 0,1 0 0,0 0 0,-1 0-1,1 0 1,-1 0 0,1 0 0,0 0 0,-1 0-1,1 0 1,-1 0 0,1 0 0,0-1 0,-1 1-1,1 0 1,-1 0 0,1-1 0,-1 1 0,1 0-1,-1-1 1,1 0 0,2 0 134,8-4 92,-1 0-1,0-1 1,-1 0 0,1 0 0,8-9 0,43-42 452,-24 21-283,108-107 1321,-139 138-1648,0-1 55,0 0 1,0-1 0,-1 1 0,0-1 0,0 0 0,-1 0 0,8-15-1,-10 17 99,0 0 255,-7 10-235,-4 9-272,1 1 0,0-1 0,-7 21 0,3-7 0,5-12 0,1-1 0,1 1 0,-5 19 0,9-30 0,0 1 0,0 0 0,1 0 0,-1 0 0,1 0 0,0 0 0,1 0 0,0 0 0,0 0 0,0-1 0,0 1 0,4 8 0,-4-12 0,1 0 0,0 1 0,0-1 0,-1 0 0,1 0 0,1 0 0,-1 0 0,0 0 0,0-1 0,1 1 0,-1-1 0,1 1 0,-1-1 0,1 0 0,0 0 0,-1 0 0,1-1 0,5 2 0,1 0 0,0-1 0,0-1 0,0 1 0,16-2 0,-8-1 0,-1 0 0,0-1 0,0-1 0,-1 0 0,1-1 0,-1-1 0,0 0 0,19-12 0,12-15 0,-1-2 0,46-49 0,-88 81 0,25-24 0,-2-2 0,-1-1 0,-1-1 0,-1-1 0,-2 0 0,-2-2 0,0-1 0,-3 0 0,15-45 0,-23 58 0,0 0 0,-1 0 0,6-30 0,-13 49 0,0 0 0,0 0 0,-1-1 0,1 1 0,-1 0 0,0 0 0,0 0 0,0 0 0,-2-5 0,3 8 0,-1 0 0,0 0 0,1 0 0,-1 0 0,1 0 0,-1 1 0,1-1 0,-1 0 0,0 0 0,1 0 0,-1 1 0,1-1 0,-1 0 0,1 0 0,-1 1 0,1-1 0,0 0 0,-1 1 0,1-1 0,-1 1 0,1-1 0,0 1 0,-1 0 0,-13 12 0,7-2 0,0-1 0,1 2 0,0-1 0,1 1 0,0-1 0,1 1 0,-5 20 0,2-6 0,-8 24 0,2 0 0,3 0 0,-7 90 0,16-114 0,1 0 0,2 0 0,8 45 0,-6-54 0,0 0 0,2-1 0,0 1 0,0-1 0,2-1 0,13 23 0,-16-31 0,0 0 0,0-1 0,1 0 0,-1 0 0,1 0 0,0-1 0,1 0 0,0 0 0,-1-1 0,2 1 0,-1-1 0,0-1 0,13 5 0,-10-5 0,0-1 0,0 0 0,0 0 0,0-1 0,0 0 0,0-1 0,1 0 0,-1-1 0,0 0 0,13-3 0,69-21 0,-81 21 0,0 0 0,-1-1 0,1 0 0,-1-1 0,0 0 0,9-8 0,-17 13 67,0 0 0,-1-1 1,1 0-1,0 1 0,-1-1 0,0 0 0,1 0 1,-1 0-1,0 0 0,0 0 0,0 0 0,1-4 0,-2 4-681,1 0-1,-1-1 0,0 1 1,0 0-1,0 0 0,0-1 1,-1-2-1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3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12160,'0'0'6751,"12"2"-6085,-6-1-590,47 6 794,0-1-1,59-2 1,163-27 1820,-200 16-1799,9 5 801,-64 2-561,-27 10-765,-5-1-4093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32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7528,'0'0'5582,"9"-4"-4764,-1-1-330,20-10 4307,-70 51-812,38-33-2449,6-2-330,10-3 276,-8 1-1153,-2 1-124,0 0-1,0-1 1,-1 1-1,1-1 1,0 0-1,-1 0 1,1 0-1,-1 1 0,1-1 1,-1-1-1,0 1 1,1 0-1,-1 0 1,2-3-1,-3 6-183,0-1 0,0 0 0,1 1-1,-1-1 1,0 0 0,1 0 0,-1 0-1,1 1 1,-1-1 0,1 0-1,-1 0 1,1 0 0,0 0 0,-1 0-1,1 0 1,0 0 0,0 0 0,0 0-1,2 1 1,5 3-3922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3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45 7232,'0'0'4256,"-9"-3"-3350,-3 0-631,-12-4 830,-26-5 1,22 14 307,26-2-1156,-1 1 0,0-1 0,1 0-1,-1 0 1,0 0 0,1 0 0,-1 0 0,0 0-1,0-1 1,-4-1 0,6 2-159,1 0-1,-1 0 1,1 0-1,-1 0 1,1 0-1,-1 0 1,1 0-1,-1 1 1,1-1-1,-1 0 1,1 0-1,-1 0 1,1 0-1,0 1 1,-1-1-1,1 0 1,-1 1-1,1-1 1,-1 0-1,1 1 1,0-1-1,-1 0 1,1 1-1,0-1 1,0 1-1,-1-1 1,1 0-1,0 1 1,0-1-1,-1 1 0,1-1 1,0 1-1,0-1 1,0 1-1,0-1 1,0 1-1,0-1 1,0 1-1,0-1 1,0 1-1,0-1 1,0 1-1,0-1 1,0 1-1,0-1 1,0 1-1,1-1 1,-1 1-1,0-1 1,0 1-1,1-1 1,-1 1-1,0-1 1,0 0-1,1 1 1,3 1 64,-1 0 1,0 0-1,1-1 0,-1 0 1,1 1-1,0-1 0,0-1 1,-1 1-1,1 0 0,0-1 1,0 0-1,4 0 0,-6 0-79,0 0 0,0 0 0,0-1 0,0 1 0,0 0 0,0-1 0,0 0 0,0 1 0,-1-1 0,1 0 0,0 0 0,0 0 0,-1 0 0,1 0 0,0 0 0,-1-1 0,1 1 0,-1 0 0,0-1 0,1 1 0,-1-1 0,0 0 0,0 1 0,0-1 0,1-2 0,-2 4-25,0-1 0,1 0-1,-1 1 1,0-1 0,0 1 0,0-1 0,1 0 0,-1 1 0,0-1 0,0 0 0,0 1 0,0-1 0,0 0-1,0 1 1,0-1 0,-1 0 0,1 1 0,0-1 0,0 0 0,0 1 0,-1-1 0,1 0 0,0 1-1,-1-1 1,1 1 0,0-1 0,-1 1 0,1-1 0,-1 1 0,1-1 0,-2 0 0,1 0 75,-1 1 0,1-1 0,-1 0 0,1 1 0,-1-1 0,1 1 1,-1 0-1,0-1 0,1 1 0,-4 0 0,4 1-130,1-1 0,0 0-1,-1 1 1,1-1 0,0 1 0,0-1-1,0 1 1,-1-1 0,1 0 0,0 1-1,0-1 1,0 1 0,0-1 0,0 1-1,0-1 1,0 1 0,0-1 0,0 1-1,0-1 1,0 1 0,0-1 0,0 1-1,0-1 1,0 1 0,1-1 0,-1 1 0,0-1-1,0 1 1,1 0 0,0 3-3849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4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214 506 5720,'0'0'13065,"0"11"-12561,0 81 2286,0-76-2435,0 0 0,-1-1-1,0 1 1,-2-1 0,-4 17-1,-3 4 58,2 0 1,1 1-1,2-1 0,1 1 0,2 0 0,2 0 0,6 53 0,16 178 1099,-21-213-891,-3 1 0,-16 100 0,16-141-358,-1-4 278,1 0 1,0 19 0,3-31-541,0 0 0,0 0 0,1 0 0,-1 0 0,1 1 0,-1-1 0,1 0 0,-1 0 0,1 1 0,-1-1 0,1 1 0,2-1 0,5-2 0,40-18 0,-28 11 0,34-10 0,43-7 0,1 4 0,2 5 0,0 4 0,109-1 0,-124 13 0,-39-1 0,-1 2 0,1 3 0,65 10 0,-46 1 0,91 32 0,-145-42 0,-1 0 0,1 0 0,0-2 0,0 1 0,0-1 0,14-1 0,-25-1 0,0 1 0,-1 0 0,1 0 0,0 0 0,0 0 0,-1 0 0,1-1 0,0 1 0,0 0 0,-1-1 0,1 1 0,0-1 0,-1 1 0,1 0 0,-1-1 0,1 1 0,0-1 0,-1 0 0,1 1 0,-1-1 0,0 1 0,1-1 0,-1 0 0,1 1 0,-1-1 0,0 0 0,0 0 0,1 0 0,3-25 0,-4 24 0,48-650 0,-45 611 0,2 1 0,1-1 0,22-74 0,1 4 0,-24 86 0,-5 23 0,1 0 0,-1 0 0,0 0 0,0 0 0,1 0 0,-2 0 0,1 0 0,0 0 0,0 0 0,-1 0 0,1 0 0,-1 0 0,1 0 0,-1 0 0,0 0 0,0 0 0,0 0 0,0 1 0,0-1 0,0 0 0,0 1 0,-1-1 0,1 1 0,-1-1 0,1 1 0,-1 0 0,1-1 0,-1 1 0,-3-1 0,-5-3 0,0 1 0,0 0 0,0 1 0,-18-4 0,7 1 0,-11-1 0,0 1 0,0 1 0,-1 2 0,1 1 0,-1 2 0,0 1 0,-59 10 0,-142 17-307,-180 32-474,184-28 423,49-10 159,36-8 159,74-9 89,48-8 69,23 3-113,1 0 0,-1 0-1,0 0 1,0 0 0,1 0-1,-1 0 1,0 0 0,0-1 0,1 1-1,-1 0 1,0 0 0,0 0-1,0-1 1,0 1 0,1 0 0,-1 0-1,0 0 1,0-1 0,0 1-1,0 0 1,0 0 0,0-1-1,1 1 1,-1 0 0,0 0 0,0-1-1,0 1 1,0 0 0,0 0-1,0-1 1,0 1 0,0 0-1,0 0 1,0-1 0,0 1 0,0 0-1,-1 0 1,1-1 0,0 1-1,0 0 1,0 0 0,0-1 0,0 1-1,0 0 1,-1 0 0,1 0-1,0-1 1,0 1 0,0 0-1,0 0 1,-1 0 0,1 0 0,0-1-1,0 1 1,-1 0 0,1 0-1,0 0 1,0 0 0,-1 0 0,1 0-1,0 0 1,0 0 0,-1 0-1,1-1 1,18-13 211,-15 11-184,0 0-1,0 1 1,0-1 0,1 1-1,-1 0 1,4-2-1,187-95 623,-128 63-533,119-81-121,-34 18 0,-94 66 0,109-61 0,-144 82 0,-12 6 0,0 1 0,18-7 0,-25 10 0,1 1 0,-1-1 0,1-1 0,-1 1 0,0 0 0,0-1 0,4-3 0,-5 4 0,-6 9 0,3-7 0,1 1 0,-1-1 0,1 1 0,-1-1 0,1 0 0,0 1 0,-1-1 0,1 1 0,-1-1 0,1 1 0,0-1 0,0 1 0,-1-1 0,1 1 0,0-1 0,0 1 0,0 0 0,0-1 0,-1 1 0,1-1 0,0 1 0,0 0 0,0-1 0,0 1 0,0-1 0,0 1 0,1-1 0,-1 2 0,27-1 0,-21-1 0,106 6 0,23-1 0,225-33 0,-293 23 0,-1 4 0,115 12 0,-76-3 0,2 3 0,17 0 0,-100-10 0,6 1 0,57-5 0,-76 1 0,0 1 0,0 0 0,0-1 0,0 0 0,0-1 0,-1 0 0,12-5 0,0 6 0,-20 1 0,-3 4 0,1-2 0,0-1 0,-1 1 0,1-1 0,0 1 0,-1 0 0,1-1 0,0 1 0,-1-1 0,1 1 0,-1-1 0,1 1 0,-1-1 0,1 0 0,-1 1 0,1-1 0,-1 1 0,1-1 0,-1 0 0,0 0 0,1 1 0,-1-1 0,1 0 0,-2 0 0,-55 26 0,-98 61 0,82-42 0,-87 38 0,69-37 0,-37 16 0,-57 32 0,171-85 0,10-6 0,1-1 0,-1 0 0,1 1 0,-1-2 0,0 1 0,-5 2 0,52-20 0,-37 12-1,1-1 0,-1 0 0,0 0 0,0 0 0,0-1 0,6-8 0,-1 2-60,8-10-4255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4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928 1 6128,'0'0'10882,"1"11"-10267,-2 4-390,1-8-104,0 0 1,0 0 0,1 0 0,-1-1 0,2 1 0,-1 0 0,4 10 0,9 29 507,11 36 668,16 101-1,7 87 1019,-32-88 412,-16-180-2667,0 0 0,0 0 0,0 0 0,0 0 0,-1 0 0,1 0 0,-1 0 0,1 0 0,-1 0 0,1 0 1,-3 2-1,-3 18 488,0 20 659,0-13 88,-8-28-1307,-3 2-9,1 1-1,-1 0 0,1 1 0,-24 12 1,-60 36-29,83-43 38,-316 198-151,151-90 128,-114 90 239,287-201-177,34-26-470,-11 7-3299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4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84 5520,'0'0'9762,"-9"-10"-9371,-32-31-3,37 38-308,-1-1 0,1 1 0,-1 0 1,0 0-1,0 0 0,0 1 0,-1 0 0,1 0 1,0 0-1,-1 1 0,1 0 0,-1 0 0,-7-1 1,1 2 114,0 0 0,0 1 0,-1 0 0,-15 4 0,22-4-55,-1 1 0,0 1 0,1-1-1,0 1 1,-1 0 0,1 1 0,0-1-1,1 1 1,-1 0 0,-6 7 0,11-10-123,0-1 1,1 1 0,-1 0-1,1-1 1,-1 1-1,1 0 1,0 0 0,-1-1-1,1 1 1,0 0-1,-1 0 1,1 0 0,0-1-1,0 1 1,0 0-1,0 0 1,0 0 0,0 0-1,0 0 1,0-1-1,0 1 1,0 0 0,0 0-1,1 0 1,-1-1-1,0 1 1,1 0 0,-1 0-1,0 0 1,1-1-1,-1 1 1,1 0 0,-1-1-1,1 1 1,-1 0-1,1-1 1,0 1 0,-1-1-1,1 1 1,1 0-1,2 3 68,1 0-1,0-1 1,0 1-1,9 4 1,0-3 21,-1-1 1,1 0-1,-1-1 1,1 0-1,0-1 0,20 0 1,-13-1 97,0 1 0,23 6 0,-34-5-65,0-1 1,-1 1-1,1 1 0,-1 0 0,14 8 1,-22-11-113,1 0 0,0 0 0,0 1 0,-1-1 0,1 0 0,-1 1 0,1 0 0,-1-1 0,0 1 0,1 0 0,-1 0 0,0 0 0,0 0 0,0 0 0,-1 0 0,1 0 0,0 0 0,-1 0 0,0 0 0,1 0 0,-1 0 0,0 0 1,0 1-1,0-1 0,0 0 0,0 0 0,-1 0 0,1 0 0,-1 0 0,1 0 0,-1 0 0,-1 3 0,-2 6 30,-1 0 0,-1-1 0,0 1 0,0-1 1,-1 0-1,0-1 0,-1 1 0,-11 9 0,-7 4 185,-43 30 1,22-20 25,37-24-175,0-1 1,0 1-1,1 1 1,0 0 0,0 0-1,1 1 1,0 0-1,1 0 1,-6 14 0,11-16 42,13-9-314,-9 0 148,1 0-130,0-1 0,-1 1 0,1-1 0,0 0 0,0 0 0,-1 0 0,1-1 0,0 1 1,3-3-1,-1 1-1980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9:04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357 811 7328,'0'0'3072,"-12"-2"-2248,3 0-644,1 0-10,-1 0 0,1 1 0,-1 0 0,0 0 0,0 1 0,0 1 0,1-1 0,-11 3 0,-11 4 626,1 1-1,-32 13 1,50-17-498,0 2 1,0-1-1,1 1 0,0 1 1,0 0-1,0 1 0,1-1 1,-11 13-1,17-15-201,0-1 1,0 0-1,1 1 0,-1 0 1,1 0-1,0-1 0,1 1 1,-1 0-1,1 0 0,0 1 1,0-1-1,0 0 0,1 0 1,0 0-1,0 1 0,0-1 1,1 0-1,0 0 0,0 1 1,0-1-1,0 0 0,1 0 1,0 0-1,0-1 0,0 1 1,1 0-1,0-1 0,-1 0 1,2 1-1,-1-1 0,0 0 1,1 0-1,7 5 0,0-1 54,0-1-1,0 0 0,1-1 0,0 0 1,0-1-1,1-1 0,14 4 1,-17-5-3,1-1 0,-1 0 1,1-1-1,0 0 1,0 0-1,0-2 1,-1 1-1,1-1 0,13-3 1,-21 3-69,1 0-1,0 0 1,0-1 0,0 1-1,-1-1 1,1 0 0,-1 0-1,1 0 1,-1-1 0,0 1-1,0-1 1,0 1 0,0-1-1,0 0 1,-1 0 0,1-1-1,-1 1 1,4-7 0,-5 5-1,1 1 0,-1-1 0,0 0 1,0 1-1,0-1 0,0 0 0,-1 0 1,0 0-1,0 1 0,0-1 0,-1 0 1,1 0-1,-1 0 0,-3-8 1,3 9-38,-1 1 0,1-1 0,0 1 0,-1-1 0,0 1 0,0 0 0,0 0 0,0-1 0,-1 1 0,1 1 0,-6-6 0,4 5 22,-1 0-1,0 0 1,-1 0 0,1 1 0,0-1 0,-1 1-1,-7-1 1,4 0 22,-5-1 134,1 1 0,-17-3-1,21 3 70,9-1 163,17-7-91,83-40 19,-74 35-285,0 2 0,55-21 0,-21 19 50,1 1-1,77-7 0,-126 21-118,1 0 0,-1 1 0,1 1 0,-1 0 0,1 0-1,-1 2 1,14 3 0,-21-5-7,0 1 0,0-1 0,-1 1 0,1 0 0,-1 0 0,1 0 0,-1 1 0,0 0 1,0 0-1,0 0 0,0 0 0,0 0 0,-1 1 0,0 0 0,0 0 0,0 0 0,0 0 0,0 0 0,-1 0 0,4 10 0,-4-5 26,0 1 0,-1-1-1,-1 1 1,1 0 0,-2-1 0,1 1-1,-1 0 1,0-1 0,-1 1 0,-1-1-1,1 0 1,-1 1 0,-6 10-1,2-4 56,0-1-1,-2 0 0,0 0 0,0-1 0,-2 0 0,-18 20 0,21-29-32,6-9-14,7-16-5,1 5-48,2 0 0,0 1 0,1 0 0,0 0 0,1 1 0,0 0 0,1 0 0,14-11 0,-1 3 0,1 1 0,1 1 0,37-21 0,-62 39 0,1 0 0,0 0 0,-1 0 0,1 0 0,0 1 0,0-1 0,0 0 0,-1 1 0,1-1 0,0 1 0,0 0 0,0-1 0,0 1 0,0 0 0,0 0 0,0 1 0,0-1 0,0 0 0,-1 1 0,1-1 0,0 1 0,2 0 0,-2 1 0,1 0 0,-1 0 0,0 0 0,1 0 0,-1 0 0,0 0 0,-1 1 0,1-1 0,0 1 0,-1-1 0,1 1 0,-1 0 0,2 5 0,3 12 0,-1 0 0,0 0 0,-2 1 0,2 27 0,3 18 0,-7-62 0,0 0 0,-1-1 0,1 1 0,1-1 0,-1 0 0,0 1 0,1-1 0,0 0 0,0 0 0,0 0 0,0 0 0,0 0 0,0 0 0,1-1 0,-1 1 0,1-1 0,0 0 0,0 0 0,0 0 0,0 0 0,0 0 0,0 0 0,1-1 0,-1 0 0,1 1 0,-1-1 0,0-1 0,1 1 0,0 0 0,-1-1 0,1 0 0,-1 0 0,1 0 0,0 0 0,-1 0 0,1-1 0,6-1 0,11-5 0,-1-1 0,0 0 0,0-1 0,-1-2 0,26-17 0,-8 2 0,53-50 0,-41 27 0,-2-1 0,-2-3 0,-3-1 0,-2-2 0,-2-2 0,-3-2 0,-3-1 0,27-72 0,-46 97 0,-1-1 0,-3 0 0,0-1 0,-3 0 0,3-58 0,-8 95 0,-1-10 0,0 1 0,0-1 0,-4-21 0,4 30 0,-1 0 0,1 0 0,-1 0 0,0 0 0,1 1 0,-1-1 0,0 0 0,0 0 0,-1 0 0,1 1 0,0-1 0,-3-2 0,3 3 0,0 1 0,0-1 0,0 1 0,0-1 0,0 1 0,0-1 0,0 1 0,-1 0 0,1-1 0,0 1 0,0 0 0,0 0 0,-1 0 0,1 0 0,0 0 0,0 0 0,0 0 0,0 0 0,-1 1 0,1-1 0,0 0 0,0 1 0,-2 0 0,-4 3 0,1-1 0,-1 1 0,1 0 0,0 1 0,1-1 0,-1 1 0,-9 11 0,-33 45 0,44-55 0,-19 29 0,0 2 0,3 0 0,1 1 0,-26 76 0,28-57 0,2 0 0,-14 117 0,26-140 0,3 0 0,0 0 0,2 0 0,2 0 0,1 0 0,1-1 0,13 37 0,-16-60 0,1 0 0,0-1 0,0 0 0,0 0 0,12 15 0,-14-19 0,2-2 0,-1 1 0,0 0 0,1-1 0,-1 1 0,1-1 0,0 0 0,0-1 0,1 1 0,-1-1 0,0 1 0,1-1 0,6 2 0,-4-2 0,1 0 0,0 0 0,-1 0 0,1-1 0,0 0 0,0-1 0,0 1 0,0-2 0,0 1 0,0-1 0,-1 0 0,1-1 0,0 0 0,-1 0 0,1 0 0,-1-1 0,1-1 0,11-6 0,4-7 0,-1 0 0,0-2 0,-2 0 0,30-36 0,-11 12 0,10-17 0,-35 40 0,24-24 0,-38 44 0,1-1 0,-1 1 0,0 0 0,0 0 0,0 0 0,0-1 0,1 1 0,-1 0 0,0 0 0,0 0 0,1-1 0,-1 1 0,0 0 0,0 0 0,1 0 0,-1 0 0,0 0 0,0 0 0,1-1 0,-1 1 0,0 0 0,1 0 0,-1 0 0,0 0 0,0 0 0,1 0 0,-1 0 0,0 0 0,1 0 0,-1 0 0,0 0 0,1 1 0,2 8 0,-5 18 0,2-26 0,-15 85 0,-4 27 0,16-89 0,1-18 0,1-1 0,0 1 0,1-1 0,0 1 0,0 7 0,0-13 0,0 1 0,0-1 0,1 1 0,-1-1 0,0 1 0,0-1 0,1 1 0,-1-1 0,0 1 0,1-1 0,-1 0 0,0 1 0,1-1 0,-1 1 0,0-1 0,1 0 0,-1 0 0,1 1 0,-1-1 0,1 0 0,-1 0 0,1 1 0,-1-1 0,1 0 0,-1 0 0,1 0 0,-1 0 0,1 0 0,-1 0 0,1 0 0,0 0 0,-1 0 0,1 0 0,-1 0 0,1 0 0,-1 0 0,1 0 0,0-1 0,22-7 0,7-10 0,-1-1 0,0-1 0,-2-1 0,0-1 0,30-34 0,-57 56 0,0 0 0,0 0 0,0 0 0,0 0 0,0 0 0,0 0 0,0 0 0,0 0 0,0 0 0,0 0 0,0 0 0,1 0 0,-1 0 0,0 0 0,0 0 0,0 0 0,0-1 0,0 1 0,0 0 0,0 0 0,0 0 0,0 0 0,1 0 0,-1 1 0,0-1 0,0 0 0,0 0 0,0 0 0,0 0 0,0 0 0,0 0 0,0 0 0,0 0 0,0 0 0,1 0 0,-1 0 0,0 0 0,0 0 0,0 0 0,0 0 0,0 0 0,0 0 0,0 0 0,0 1 0,0-1 0,0 0 0,0 0 0,0 0 0,0 0 0,0 0 0,0 0 0,0 0 0,0 0 0,0 0 0,0 0 0,0 1 0,0-1 0,0 0 0,0 0 0,0 0 0,0 0 0,0 0 0,0 0 0,0 0 0,0 0 0,0 0 0,0 1 0,0-1 0,0 0 0,-1 14 0,-5 18 0,-11 28 0,-3-1 0,-2-1 0,-4 0 0,-1-2 0,-3-2 0,-67 93 0,80-123 0,-10 15 0,-3-1 0,-37 39 0,56-66 0,-1-1 0,1 0 0,-1-1 0,-1 0 0,0-1 0,0-1 0,-1 0 0,1-1 0,-1 0 0,-1-1 0,-15 4 0,19-7 0,0 0 0,0-1 0,-1 0 0,1-1 0,0 0 0,0 0 0,-1-1 0,1-1 0,0 0 0,0 0 0,-18-8 0,22 8 0,1-2 0,0 1 0,0 0 0,0-1 0,0 0 0,1-1 0,-1 1 0,1-1 0,0 0 0,0 0 0,1-1 0,0 0 0,0 1 0,0-1 0,1 0 0,0-1 0,0 1 0,0-1 0,1 1 0,-2-9 0,2 8 0,0-1 0,1 0 0,1 1 0,-1-1 0,1 0 0,0 0 0,1 0 0,0 0 0,0 1 0,1-1 0,-1 0 0,5-9 0,-1 6 0,0 1 0,1-1 0,0 1 0,0 0 0,1 0 0,1 1 0,11-12 0,8-3 0,1 1 0,1 1 0,1 2 0,42-22 0,-46 29 0,1 0 0,0 2 0,34-9 0,89-16 0,-50 14 0,-27 9 0,-55 11 0,-1 0 0,1-2 0,-1 0 0,18-7 0,-21 9 973,-2-2-5891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4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10448,'0'0'957,"11"1"-308,39 1 129,1-2-1,80-9 0,-71 1-312,-25 5-4,1-2 1,-1-2-1,41-13 1,-35 5 1440,84-18 0,-116 30-1500,-6 0-3143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12160,'0'0'2265,"-5"11"-1604,-10 19-278,-3 5 1294,-25 72-1,37-94-936,3-7-54,7-12-245,18-33-3261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4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11656,'0'0'2232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4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7024,'0'0'2353,"6"10"-1660,20 30 61,0-9 987,-6-7-409,-1 13 620,19 56 0,-20-45-631,-16-44-1204,1 5 130,0 0 0,1 0 0,1-1 0,-1 1 0,1-1 1,8 9-1,-5-6 86,-7-11-312,-1 1 0,1 0-1,-1 0 1,1-1 0,-1 1 0,1 0-1,0-1 1,-1 1 0,1 0-1,0-1 1,0 1 0,-1-1-1,1 1 1,0-1 0,0 0-1,0 1 1,0-1 0,0 0 0,-1 0-1,1 1 1,0-1 0,0 0-1,0 0 1,0 0 0,0 0-1,0 0 1,0 0 0,0 0-1,-1-1 1,1 1 0,0 0 0,0 0-1,0-1 1,0 1 0,1-1-1,5-1-17,-1-1-1,1 1 0,-1-1 1,1 0-1,-1-1 0,0 0 0,10-8 1,28-30-3222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4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10752,'0'0'305,"-11"10"-142,-231 190 2153,211-177-1991,-3 2 633,-53 52 0,69-61-264,14-13 755,19-9-768,54-28-2821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4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10040,'0'0'2496,"11"4"-1911,1 0-429,-1 0 1,0-1-1,1 0 1,0-1-1,-1 0 1,1-1-1,0 0 0,17-2 1,-27 1-139,12-1 259,1-1 0,0-1-1,26-9 1,-40 12-244,1-1-1,-1 0 1,0 0 0,0 1-1,0-1 1,0 0 0,0 0-1,0 0 1,-1 0 0,1 0-1,0 0 1,0 0 0,-1 0-1,1 0 1,-1-1-1,1 1 1,-1 0 0,1 0-1,-1-1 1,0 1 0,1 0-1,-1 0 1,0-1 0,0 1-1,0 0 1,0-1-1,0 1 1,0 0 0,-1-1-1,1 1 1,0 0 0,-1 0-1,1-1 1,-1 1 0,1 0-1,-1 0 1,1 0 0,-1 0-1,0 0 1,0 0-1,0 0 1,1 0 0,-1 0-1,0 0 1,0 0 0,0 0-1,0 0 1,-1 1 0,1-1-1,0 0 1,-2 0-1,-5 0 44,0 0 0,0 1 0,0 0 0,0 0 0,0 0 0,0 1 0,0 1 0,0-1 0,0 1 0,0 1-1,1-1 1,-1 1 0,1 1 0,-11 5 0,11-4 5,1 0 0,-1 0 0,1 0 0,0 1 0,1 0 0,-1 0 0,1 0 0,0 1 0,1 0 0,-1 0 0,1 0 0,-4 12 0,6-15 2,0 1-1,1 0 1,0-1 0,0 1 0,0 0 0,0 0 0,1 0 0,0 0 0,0 0 0,0 0 0,1 0 0,-1-1 0,1 1 0,1 0 0,-1 0 0,0-1 0,1 1 0,0 0-1,0-1 1,1 0 0,4 7 0,-4-6 18,0-1-1,1 0 0,-1 0 1,1-1-1,0 1 1,0-1-1,0 0 0,1 0 1,-1 0-1,1-1 0,-1 0 1,1 1-1,0-1 0,10 2 1,-8-3-17,1 0 0,0-1 0,-1 1 0,1-2 0,0 1 0,0-1 1,-1 0-1,1-1 0,10-3 0,4-2 111,-1-1-1,0-2 1,0 0 0,-1-1-1,25-17 1,83-73-1710,-78 59-1337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1:5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277 359 11952,'-2'1'48,"1"-1"1,-1 1 0,1-1-1,0 1 1,-1-1 0,1 1-1,0 0 1,-1 0-1,1-1 1,0 1 0,0 0-1,-2 2 1,-7 5 101,-37 20 351,13-9-23,-46 34 0,72-46-336,0-1 0,0 1 0,1 1 0,0 0-1,0 0 1,1 0 0,0 0 0,0 1 0,1 0 0,-6 14 0,9-20-66,1 0 1,0 1-1,0-1 1,0 0 0,1 0-1,-1 1 1,1-1-1,0 0 1,0 1 0,0-1-1,0 1 1,0-1 0,1 0-1,-1 1 1,1-1-1,1 4 1,0-4 2,0 0 0,0 0-1,0-1 1,0 1 0,0 0 0,1-1-1,-1 0 1,1 1 0,0-1 0,-1 0-1,1 0 1,0 0 0,0-1 0,1 1-1,-1-1 1,3 1 0,1 1 15,0-1 0,0 0 0,0-1 0,0 0 0,0 0 0,0 0 0,0-1 0,0 0 0,1 0 0,-1-1 0,0 0 0,0 0 0,0-1 0,0 0 0,-1 0 0,1-1 0,0 0 0,-1 0 0,12-7 0,-9 4 26,-1 0 0,0-1 0,0 1 0,-1-2 0,0 1 0,0-1 0,-1 0 1,0 0-1,0-1 0,-1 0 0,0 0 0,0 0 0,4-15 0,-1-5 117,-1 0-1,-1 0 1,2-49 0,-6-89 307,-3 146-478,-10-145 626,11 165-664,0 0 0,-1-1 0,1 1-1,0 0 1,-1 0 0,1-1 0,-1 1 0,1 0-1,-1 0 1,1 0 0,-1 0 0,-1-2 0,-3 4 242,1 11-106,-8 49 41,3-1 0,2 2 1,4-1-1,2 1 0,9 89 0,-5-129-99,0 0-1,1 0 1,1-1 0,13 33-1,-15-47-66,0-1 0,0 1 0,1-1 0,0 0 0,0 0 0,0-1-1,10 11 1,-11-14-25,0 1 1,1-1-1,-1 0 0,0 0 0,1 0 0,-1 0 0,1-1 0,0 1 0,-1-1 0,1 0 1,0 0-1,0 0 0,0 0 0,0-1 0,5 0 0,24-4-3364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52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86 5520,'0'0'22123,"-4"9"-21959,-3 6 39,1 0 0,-7 31 0,12-38-104,0 0 0,0 0 0,1 1 0,0-1-1,1 0 1,0 0 0,0 0 0,1 0-1,0 0 1,0 0 0,7 14 0,-6-14-26,2 6 32,0 0 0,1 0 0,1 0 0,0-1-1,14 19 1,-8-15 39,-12-14-119,1 0 0,0 0 1,1 0-1,-1 0 0,0-1 0,1 1 0,-1-1 0,1 1 0,0-1 0,0 0 0,0 0 1,0 0-1,0-1 0,0 1 0,0-1 0,4 2 0,2-2 8,-1 0 1,0 0-1,1-1 0,-1 0 1,1 0-1,-1-1 0,0 0 1,0-1-1,1 0 0,-1 0 1,0-1-1,0 0 0,-1 0 1,1 0-1,-1-1 0,9-6 1,-4 2 27,0-1 1,0 0-1,-1 0 1,0-1-1,-1-1 1,0 0-1,0-1 1,10-17-1,-13 17-25,0 0 0,-2-1 0,1 0 1,5-22-1,7-56 83,-9 39-80,-7 42 38,-1-1 1,-1 1-1,0-14 1,-1-1 32,1 24-128,0 21 41,-1 15-23,1-16 0,0-1 0,4 36 0,3-7 0,-6-33 0,1 0 0,0 0 0,1 0 0,9 26 0,-9-34 0,0-1 0,1 0 0,-1 1 0,1-2 0,0 1 0,0 0 0,1-1 0,0 1 0,-1-1 0,1-1 0,0 1 0,9 4 0,-13-7 0,12 7 0,0 0 0,0-1 0,29 10 0,-37-15 0,-1-1 0,1 1 0,0-1 0,6 0 0,-10-1 0,0 0 0,-1 0 0,1 0 0,-1 0 0,1 0 0,0 0 0,-1 0 0,1 0 0,-1 0 0,1 0 0,0 0 0,-1 0 0,1 0 0,-1 0 0,1-1 0,-1 1 0,1 0 0,-1-1 0,1 1 0,-1 0 0,1-1 0,-1 1 0,1 0 0,-1-1 0,1 1 0,-1-1 0,0 1 0,1-1 0,-1 1 0,0-1 0,1 1 0,-1-1 0,0 1 0,0-1 0,0 0 0,1 1 0,-1-1 0,0 1 0,0-1 0,0 1 0,0-1 0,0 0 0,0 1 0,0-1 0,0 1 0,-1-2 0,-1-28 991,0 5-6007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53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6128,'0'0'18415,"9"-5"-18011,-2-1-338,8-5 385,-1 1 0,31-15 0,-37 22-223,0 0 1,1 1-1,-1 0 1,1 0-1,12 0 0,-19 2-188,-1 0 0,1 0 0,0 1 0,0-1 0,0 1 0,0-1 0,0 1-1,-1 0 1,1 0 0,0 0 0,-1-1 0,1 2 0,-1-1 0,1 0-1,-1 0 1,1 0 0,-1 1 0,0-1 0,1 1 0,-1-1 0,0 1-1,0-1 1,0 1 0,0 0 0,-1 0 0,1-1 0,0 1 0,0 3-1,1 3 66,0 0 0,-1 0 0,1 0 0,-2 0 0,1 11 0,-2 9 88,0-16-48,1 1 1,0-1-1,1 0 1,0 1-1,1-1 1,0 0 0,4 13-1,-5-23-111,1 0 0,-1 0-1,0 0 1,1 0 0,-1 0 0,1 0-1,-1 0 1,1 0 0,0 0 0,0-1-1,0 1 1,0-1 0,0 1 0,0-1-1,0 0 1,1 0 0,-1 0 0,0 0-1,1 0 1,-1-1 0,0 1 0,1-1-1,-1 1 1,1-1 0,-1 0 0,1 0-1,2 0 1,6-1 127,1 0 1,-1-1-1,0 0 1,16-6-1,3-6-42,-20 8-6039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55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7328,'0'0'17671,"10"2"-17209,4 1-228,-1 0 0,1 1 1,-1 1-1,24 12 1,5 6 298,1-2 0,0-1 0,2-3 0,49 13 0,-80-26 95,1-1 0,0 0 1,20 1-1,-34-4-520,-1 0-94,0 0 0,0 0 0,0 0-1,0 0 1,0 0 0,0 1 0,0-1 0,1 0 0,-1 0-1,0 0 1,0 0 0,0 0 0,0 1 0,0-1 0,0 0-1,0 0 1,0 0 0,0 0 0,0 0 0,0 1 0,0-1-1,0 0 1,0 0 0,0 0 0,0 0 0,0 1 0,0-1-1,0 0 1,0 0 0,0 0 0,0 0 0,-1 0 0,1 1 0,0-1-1,0 0 1,0 0 0,0 0 0,0 0 0,0 0 0,0 0-1,-1 0 1,1 1 0,-10 9 197,-21 13-249,22-17 102,-116 80-54,-26 20-12,118-82 2,16-12 0,-26 23 0,43-35 0,0 0 0,1 0 0,-1 0 0,0 0 1,0 0-1,0 0 0,1 0 0,-1 0 0,0 0 0,0 0 0,0 0 0,0 0 0,1 0 1,-1 0-1,0 0 0,0 0 0,0 0 0,1 0 0,-1 0 0,0 1 0,0-1 1,0 0-1,0 0 0,1 0 0,-1 0 0,0 0 0,0 0 0,0 1 0,0-1 0,0 0 1,0 0-1,1 0 0,-1 0 0,0 1 0,0-1 0,0 0 0,0 0 0,0 0 0,0 0 1,0 1-1,0-1 0,0 0 0,0 0 0,0 0 0,0 1 0,0-1 0,0 0 1,0 0-1,0 0 0,0 1 0,0-1 0,0 0 0,0 0 0,0 0 0,0 0 0,0 1 1,-1-1-1,1 0 0,0 0 0,0 0 0,0 0 0,0 1 0,0-1 0,0 0 0,-1 0 1,1 0-1,19-3-167,-2-5-4273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9:06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0 323 6824,'0'0'10194,"11"-14"-9566,74-92 625,-74 90-832,2 2 1,26-25-1,-33 34-247,0 0 1,1 1-1,-1-1 1,1 1 0,0 1-1,0-1 1,0 1-1,1 0 1,10-2 0,-17 5-113,0-1 0,1 1 0,-1 0 1,0-1-1,0 1 0,0 0 0,1 0 1,-1 0-1,0 0 0,0 0 0,1 0 1,-1 1-1,2-1 0,-3 1-8,1 0 0,-1 0 0,1-1 0,-1 1 0,0 0 0,1 0 0,-1 0 0,0 0 0,1 0 0,-1 0 0,0 0 0,0 0 0,0 0 0,0 1 0,1 7-19,2 26 378,-2 1 1,-7 64-1,5-83-291,-3 23 142,1-27-115,2 1-1,0-1 1,2 27 0,1-16 40,-1-13-96,0 0 0,0 0 0,1 0 1,0 0-1,1-1 0,6 15 0,-9-23-68,1 0 1,0-1-1,0 1 0,0 0 1,0 0-1,0 0 0,0-1 1,0 1-1,1-1 0,-1 1 1,1-1-1,-1 1 0,1-1 0,-1 0 1,1 0-1,0 0 0,0 0 1,-1 0-1,1 0 0,0 0 1,0-1-1,0 1 0,0 0 1,0-1-1,0 0 0,0 1 0,0-1 1,0 0-1,0 0 0,0 0 1,0-1-1,0 1 0,0 0 1,0-1-1,0 1 0,0-1 1,0 0-1,0 1 0,0-1 0,-1 0 1,3-2-1,4-2 40,-1 0-1,1-1 0,-1 0 1,0 0-1,-1-1 1,1 0-1,6-11 1,-5 7 18,0-2 1,-2 1 0,1-1-1,-2 0 1,8-24-1,11-70 332,-20 85-326,-2 8-7,-1-1 0,0 0-1,-1 1 1,-1-1 0,-2-18-1,-2-30 549,5 63-624,0-1 0,0 1 0,0-1 0,0 1 0,0-1 0,0 1 0,1-1 0,-1 1 0,0-1 0,0 1 0,0-1 0,1 1 0,-1 0 0,0-1 0,1 1 0,-1-1 0,0 1 0,1 0 0,-1-1-1,0 1 1,1 0 0,-1-1 0,1 1 0,-1 0 0,1 0 0,-1 0 0,0-1 0,1 1 0,-1 0 0,1 0 0,-1 0 0,1 0 0,-1 0 0,1 0 0,-1 0 0,1 0 0,-1 0 0,1 0 0,-1 0 0,1 0 0,-1 0 0,1 0 0,-1 0 0,1 1 0,-1-1 0,1 0 0,29 11 3,-24-8 9,39 15 43,79 20 0,-105-34-41,-1-1 1,1 0-1,0-1 1,0-2 0,0 0-1,0 0 1,27-6 0,-40 5-4,0 0 1,0-1-1,-1 0 1,1-1-1,-1 1 1,1-1-1,-1 0 1,0 0 0,0 0-1,0-1 1,-1 0-1,1 0 1,-1 0-1,0-1 1,0 1-1,0-1 1,2-5-1,4-7 178,-1 0 1,-1 0-1,10-35 0,-17 51-118,2-3 273,-3 9-132,-66 158-188,28-66-28,31-80-2,1 0 0,1 1 0,-6 36 0,10-44 0,0 1 0,1 0 0,0-1 0,0 1 0,1 0 0,1-1 0,0 1 0,4 12 0,-5-22 0,0 1 0,0 0 0,0 0 0,0-1 0,0 1 0,1-1 0,-1 1 0,1-1 0,-1 0 0,1 1 0,0-1 0,-1 0 0,1 0 0,0 0 0,0 0 0,0-1 0,0 1 0,-1 0 0,1-1 0,0 1 0,0-1 0,0 0 0,0 1 0,1-1 0,-1 0 0,0 0 0,0-1 0,4 0 0,7 0 0,0-1 0,0-1 0,13-4 0,-25 7 0,15-5 0,-1 0 0,-1-1 0,1-1 0,-1 0 0,26-19 0,-15 7 0,0-2 0,21-24 0,147-174 0,-153 172 0,-37 42 0,1 1 0,0 0 0,0 0 0,0 0 0,1 1 0,-1-1 0,1 1 0,0 0 0,0 1 0,0-1 0,0 1 0,7-2 0,-8 3 0,1 0 0,0 0 0,-1 1 0,1 0 0,0 0 0,-1 0 0,1 0 0,0 1 0,-1 0 0,1 0 0,0 0 0,-1 0 0,0 1 0,1 0 0,3 2 0,28 16 0,-2 2 0,38 30 0,-63-45 0,3 9 0,-13-10 0,-11-8 0,1-4 0,-1 1 0,0 1 0,-1 0 0,1 1 0,-1 0 0,1 1 0,-1 0 0,0 1 0,0 0 0,0 1 0,0 1 0,1 0 0,-1 1 0,0 0 0,0 1 0,1 0 0,0 1 0,0 1 0,0 0 0,0 0 0,1 1 0,-21 14 0,17-8 0,1 0 0,1 0 0,0 1 0,-14 19 0,21-24 0,0 1 0,0 0 0,1 0 0,1 0 0,-1 0 0,2 1 0,-1 0 0,1 0 0,-2 12 0,5-20 0,0 0 0,-1 0 0,1-1 0,0 1 0,0 0 0,0-1 0,0 1 0,1 0 0,-1 0 0,0-1 0,1 1 0,-1-1 0,1 1 0,0 0 0,-1-1 0,1 1 0,0-1 0,0 1 0,0-1 0,0 0 0,0 1 0,1-1 0,-1 0 0,0 0 0,0 0 0,1 0 0,-1 0 0,1 0 0,-1 0 0,1 0 0,-1 0 0,1-1 0,-1 1 0,1-1 0,3 1 0,0 0 0,0 0 0,1 0 0,-1-1 0,1 0 0,-1 0 0,1 0 0,-1-1 0,0 0 0,1 0 0,5-2 0,2-2 0,0 0 0,0-1 0,-1 0 0,0-1 0,0-1 0,-1 0 0,20-18 0,-2-4 0,33-43 0,17-18 0,-75 87 0,9-6 0,-12 10 0,-1 0 0,0 0 0,1 0 0,-1 0 0,1 0 0,-1 0 0,0 0 0,1 0 0,-1 0 0,1 1 0,-1-1 0,0 0 0,1 0 0,-1 0 0,0 1 0,1-1 0,-1 0 0,0 1 0,1-1 0,-1 0 0,0 0 0,0 1 0,1-1 0,-1 1 0,0-1 0,0 0 0,0 1 0,0-1 0,1 0 0,-1 1 0,0-1 0,0 1 0,0-1 0,0 1 0,0-1 0,0 0 0,0 2 0,9 34 0,22 55 0,-26-79 0,1 0 0,0 0 0,1 0 0,0-1 0,1 0 0,0 0 0,18 17 0,-19-22 0,1-1 0,0 0 0,0 0 0,0-1 0,0 0 0,1 0 0,0-1 0,0 0 0,-1 0 0,2-1 0,-1-1 0,0 1 0,0-2 0,1 1 0,-1-1 0,16-2 0,-2-1 0,0 0 0,0-2 0,0-1 0,-1-1 0,32-13 0,-51 18 5,1 1-1,-1-1 1,0 0 0,1 0-1,-1 0 1,0-1 0,0 1-1,3-4 1,-6 5-7,1 0 0,-1 1 0,1-1 0,-1 1-1,0-1 1,1 0 0,-1 0 0,0 1 0,1-1 0,-1 0 0,0 1 0,0-1 0,0 0 0,0 0-1,0 1 1,0-1 0,0 0 0,0 0 0,0 0 0,0-1-8,-1 1 0,0 0 0,1 0 0,-1 0 1,1 0-1,-1 0 0,0 0 0,0 0 0,0 0 0,0 1 0,0-1 0,1 0 1,-1 0-1,-1 1 0,1-1 0,-1 0 0,-17-8-4631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5:56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244 161 7232,'0'0'1449,"0"-9"-700,0-37 974,0 46-1600,0-1 0,0 1 1,0-1-1,0 1 0,-1-1 0,1 1 1,0-1-1,0 1 0,0-1 0,0 1 1,-1-1-1,1 1 0,0-1 0,0 1 1,-1 0-1,1-1 0,0 1 0,-1-1 1,1 1-1,0 0 0,-1-1 0,1 1 1,-1 0-1,1-1 0,-1 1 0,1 0 1,-1 0-1,1-1 0,0 1 0,-1 0 1,1 0-1,-1 0 0,0 0 0,1 0 1,-1 0-1,1 0 0,-1 0 0,1 0 0,-1 0 1,1 0-1,-1 0 0,0 0 0,-24 7 1503,22-6-1305,-11 4 258,0 0-1,0 0 1,1 2-1,0 0 1,0 0-1,-18 14 1,23-14-320,1 0 1,-1 1 0,1 0 0,1 0 0,-1 0-1,1 1 1,1 0 0,-1 0 0,2 1 0,-1-1-1,1 1 1,-3 14 0,4-16-124,2 1 1,-1-1-1,1 0 0,1 0 1,-1 1-1,1-1 1,1 0-1,0 1 0,0-1 1,0 0-1,1 0 1,1 0-1,-1 0 0,1 0 1,0 0-1,1-1 0,8 15 1,-5-12 16,1 1 1,0-1 0,0 0-1,1-1 1,0 0 0,1-1-1,0 1 1,0-2 0,1 0-1,0 0 1,13 6-1,-12-9-11,1 0-1,-1-1 0,1-1 0,-1 0 0,1 0 0,0-1 0,0-1 0,-1 0 1,1-1-1,0 0 0,0-1 0,14-4 0,-13 1-71,-1 0 0,0-1 0,0 0 0,-1-1 0,22-15 0,53-49 294,-70 56-348,-13 11-16,10-8 0,0 0 0,-1-1 0,19-24 0,-29 33 0,0 0 0,-1-1 0,1 1 0,-1 0 0,0-1 0,-1 1 0,1-1 0,-1 0 0,1 1 0,-2-1 0,1 0 0,0 0 0,-1 0 0,0 0 0,0 1 0,0-1 0,-1 0 0,-2-9 0,0 3 0,-2 0 0,1 0 0,-2 0 0,1 0 0,-1 1 0,-1 0 0,0 0 0,0 1 0,-16-16 0,-7-3 0,-50-35 0,79 62 0,-6-4 0,1 0 0,-1 1 0,0 0 0,0 1 0,0-1 0,-1 1 0,1 1 0,-1-1 0,0 1 0,0 1 0,1-1 0,-1 1 0,0 1 0,0-1 0,0 1 0,0 1 0,0 0 0,0 0 0,-14 4 0,-77 26 0,82-26 0,15-7 1014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2:53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1 11592,'0'0'8737,"-7"13"-8467,1 0-193,0 0 16,0 0 0,-1-1 0,-1 0 0,-12 16 0,-67 86 895,14-15 381,64-80-798,9-18-102,4-14-208,15-54 125,-5 22-3677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3:18.16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1 301 3808,'0'0'12317,"10"-4"-12152,19-9 153,0 2 1,0 2-1,41-9 0,210-22 1813,-26-8-1306,-74 12-214,-114 24-393,294-45 667,-178 43-533,103-6 570,-203 12-643,-67 7-164,33 3 1,-38-1-43,0 0 0,1 0 0,-1-1 0,1-1 0,-1 0 1,0 0-1,12-4 0,-15 3-315,4-3 1164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3:19.45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1 182 6128,'0'0'9246,"11"4"-8876,35 14-8,-41-17-239,0 1-1,1-1 1,-1 0-1,0 0 1,1-1-1,-1 0 1,1 0-1,-1 0 1,0 0 0,1-1-1,-1 0 1,9-3-1,9 0 225,30-1 233,-33 4-298,0-1-1,40-9 0,86-21 355,-6 3-303,78-15 146,-127 29-240,71-6 345,175-2 1,-163 15-193,-124 6-191,77 7-1,-119-5-165,0 0-1,1 0 0,-1-1 0,11-2 1,-13 1-2,-1 1 0,1 0 1,0 1-1,0-1 0,-1 1 0,1 0 1,0 1-1,0-1 0,5 2 0,-9-1-18,1-1 0,-1 0 0,0 0 0,0 0 0,0 0-1,1-1 1,-1 1 0,0 0 0,0-1 0,0 0 0,0 1 0,0-1-1,3-2 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3:29.75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1646 1 1800,'0'0'5778,"9"5"-5507,54 20 7012,-111-37-6222,24 8-869,-1 2 0,1 0 0,-40 3 0,38 2-86,-67 5 593,-146 30 0,17 6 182,106-24-461,-89 10 357,105-17-351,71-9-321,8-2 27,1 1 0,-37 10 0,39-8-14,-1-1 0,1 0 0,-38 1-1,4-1 87,-53 4 155,88-8-322,-54 6 129,65-6-138,0-1-1,0 0 1,1 0-1,-1 0 0,1 0 1,-10-5-1,15 6-85,0 0 1,0-1-1,0 1 0,1 0 0,-1 0 0,0-1 1,0 1-1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3:30.86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1758 1 6928,'0'0'8580,"-13"5"-8263,4-1-252,-11 3 113,-1 0 0,-32 7 0,-327 44 1877,143-30-1041,18-2-286,-56 17-19,57-5-54,104-18-323,72-11 55,0-2 0,-70 3 0,112-10-381,0 0-1,0 0 1,0 0-1,0-1 1,0 1 0,0 0-1,0 0 1,0 0-1,0 0 1,0 0 0,0 0-1,0 0 1,0-1 0,0 1-1,0 0 1,0 0-1,0 0 1,0 0 0,0 0-1,0 0 1,0 0-1,0-1 1,0 1 0,0 0-1,0 0 1,0 0-1,0 0 1,0 0 0,0 0-1,0 0 1,0 0 0,0-1-1,0 1 1,0 0-1,0 0 1,0 0 0,-1 0-1,1 0 1,0 0-1,0 0 1,0 0 0,0 0-1,0 0 1,0 0-1,0 0 1,0 0 0,-1-1-1,1 1 1,0 0 0,0 0-1,0 0 1,0 0-1,13-6 83,83-37-192,-64 27-2728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3:38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5 318 5416,'0'0'10976,"-1"-10"-10583,0-44 389,-1 46 37,2 8-765,0-1 0,0 1 1,0-1-1,0 1 1,0 0-1,0-1 1,0 1-1,0 0 1,0-1-1,0 1 1,0-1-1,0 1 1,0 0-1,0-1 1,0 1-1,0-1 1,0 1-1,0 0 1,0-1-1,1 1 1,-1 0-1,0-1 1,0 1-1,0 0 1,1-1-1,-1 1 1,0 0-1,1 0 1,-1-1-1,0 1 1,0 0-1,1 0 1,-1-1-1,0 1 1,1 0-1,-1 0 1,1 0-1,-1 0 0,0 0 1,1-1-1,-1 1 1,0 0-1,1 0 1,-1 0-1,1 0 1,-1 0-1,0 0 1,1 0-1,20-5 313,1 1 1,-1 0-1,1 2 0,42 0 0,-5 0-75,108-1 354,10 0-61,-139 1-483,221-22 935,-163 16-497,-47 6-312,-35 1-165,173-16 607,-156 10-60,-33 6-577,1 0 0,-1-1 0,1 1 0,-1 0-1,0 0 1,1 0 0,-1 0 0,0 0-1,0 0 1,0 0 0,-2 0 0,-89-42 236,66 28-118,-59-20 1,82 33-128,-21-7 147,24 9-163,0-1 1,0 1 0,1 0 0,-1-1-1,0 1 1,0-1 0,0 0 0,1 1-1,-1-1 1,0 0 0,1 1 0,-1-1-1,1 0 1,-1 0 0,1 1 0,-1-1-1,1 0 1,0 0 0,-1 0 0,1 0-1,0 0 1,-1-1 0,1 1-6,1 1 1,-1-1 0,0 0 0,0 1-1,1-1 1,-1 1 0,1-1 0,-1 1-1,0-1 1,1 1 0,-1-1-1,1 1 1,-1 0 0,1-1 0,-1 1-1,1-1 1,0 1 0,-1 0-1,1 0 1,-1-1 0,1 1 0,0 0-1,-1 0 1,1 0 0,-1 0-1,1 0 1,1 0 0,19-3-2,-21 3 1,20 0-1,0 1 0,0 1 0,-1 1 0,34 8 0,-10 2 1,42 18 0,-71-26 3,0 1-1,-1 0 1,1 1 0,-2 1-1,1 0 1,-1 0-1,0 1 1,-1 1 0,15 15-1,-25-24-1,-1 0 0,1 0-1,-1 0 1,1 0 0,-1 1 0,0-1 0,0 0-1,1 0 1,-1 0 0,0 0 0,0 1-1,0-1 1,0 0 0,0 0 0,0 0 0,-1 0-1,1 0 1,0 1 0,-1-1 0,1 0-1,0 0 1,-1 0 0,1 0 0,-1 0 0,0 0-1,1 0 1,-1 0 0,0 0 0,0 0-1,1-1 1,-3 3 0,-32 26 74,33-27-72,-21 15 62,-1-1-1,-1-1 0,0-1 0,-1-1 0,0-2 0,-1 0 1,-39 9-1,-43 4 155,109-24-225,-1 0 0,1 0 1,-1 1-1,0-1 0,1 0 0,-1 0 0,1 1 0,-1-1 0,1 0 0,-1 1 0,1-1 0,-1 0 0,1 1 0,-1-1 0,1 1 0,-1-1 0,1 1 0,-1-1 0,1 1 0,0-1 0,-1 1 0,0 4-4078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3:42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4616,'0'0'17023,"11"-2"-16752,26-2 194,69 2 0,50 9 640,-152-7-1079,51 1 373,11 1 256,-63-2-543,0 0 0,0 0 1,1 0-1,-1 1 1,0 0-1,0-1 0,1 1 1,-1 1-1,0-1 1,0 0-1,0 1 1,0-1-1,-1 1 0,1 0 1,4 4-1,-4-4-71,0-1-1,0 1 0,0-1 1,0 0-1,1 1 1,-1-1-1,0-1 1,1 1-1,-1 0 0,0-1 1,1 0-1,-1 0 1,0 0-1,1 0 0,-1 0 1,1-1-1,-1 1 1,4-2-1,0 4 98,-7-2-129,0 0 1,0 1 0,1-1 0,-1 0 0,0 0 0,0 0-1,0 0 1,0 1 0,0-1 0,1 0 0,-1 0 0,0 0-1,0 0 1,0 0 0,0 0 0,1 0 0,-1 1 0,0-1-1,0 0 1,1 0 0,-1 0 0,0 0 0,0 0 0,0 0-1,1 0 1,-1 0 0,0 0 0,0 0 0,0 0 0,1 0-1,-1 0 1,0 0 0,0 0 0,0-1 0,1 1 0,-1 0-1,0 0 1,0 0 0,0 0 0,1 0 0,-1 0 0,0 0-1,0-1 1,0 1 0,0 0 0,1 0 0,-1 0 0,0 0-1,0-1 1,0 1 0,0 0 0,0 0 0,0 0 0,0-1-1,0 1 1,0 0 0,0 0 0,1-1 0,-1 1 0,0 0-1,0-1 85,-1 0-70,1 0 1,0 1 0,-1-1-1,1 0 1,-1 0 0,1 0-1,-1 1 1,1-1-1,-1 0 1,0 0 0,1 1-1,-1-1 1,0 1 0,1-1-1,-1 0 1,-2 0-1,-13-12 48,0 0 0,-1 2 0,-1 0 0,0 0-1,0 2 1,-25-9 0,16 7 91,23 9-108,0 0-1,-1 0 1,0 1 0,1-1 0,-1 1 0,0 0 0,-8-1-1,4 1 199,8-1-92,15-6-29,25-5-78,-26 11-37,0 0-1,-1 1 0,1 1 0,0 0 0,20 2 0,65 16-28,-81-14-2,-9-2 20,0 1 1,-1 0-1,1 0 0,12 9 1,-1-2-11,-18-9 6,-1-1 0,1 1 0,-1-1 0,1 1 0,-1 0 0,1 0-1,-1-1 1,1 1 0,-1 0 0,0-1 0,0 1 0,1 0 0,-1 0 0,0 0 0,0-1 0,0 1-1,0 0 1,1 0 0,-1 0 0,0 0 0,-1-1 0,1 1 0,0 0 0,0 0 0,0 0 0,0 0 0,-1-1-1,1 1 1,0 0 0,-1 0 0,1-1 0,-1 1 0,1 0 0,-2 0 0,-18 31 13,18-29-14,-6 7 10,-1 0 1,0-1 0,0 0 0,-1-1-1,-14 11 1,-57 31 216,71-45-141,1-1-1,-1 0 0,-18 5 1,4-13 270,16 1-1363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3:44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5520,'0'0'10329,"11"7"-9946,0 2-262,-7-5-77,0-1 1,1 0-1,-1 0 1,0 0-1,1-1 0,0 0 1,-1 0-1,1 0 1,0 0-1,0-1 0,0 1 1,10 0-1,46 4 573,1-2-1,75-5 0,-5-12 205,-14 1 133,15 0 927,-116 10-571,33-1 812,-70-7-1699,-38-14-58,28 13-62,-51-28 0,81 39-298,1 0 1,-1 0 0,0 0-1,0-1 1,0 1 0,0 0-1,1 0 1,-1 0 0,0 0 0,0 0-1,0 0 1,0 0 0,1 0-1,-1-1 1,0 1 0,0 0-1,0 0 1,0 0 0,0 0 0,0 0-1,0-1 1,1 1 0,-1 0-1,0 0 1,0 0 0,0 0-1,0-1 1,0 1 0,0 0 0,0 0-1,0 0 1,0 0 0,0-1-1,0 1 1,0 0 0,0 0-1,0 0 1,0-1 0,0 1 0,0 0-1,0 0 1,0 0 0,0 0-1,-1-1 1,1 1 0,0 0-1,0 0 1,0 0 0,0 0 0,0-1-1,0 1 1,0 0 0,-1 0-1,1 0 1,0 0 0,22-1 73,-18 1-63,13 1 1,0 0 1,0 1-1,0 1 0,-1 0 0,1 2 0,15 5 1,-4 2-2,0 0 1,39 25 0,-64-35-15,-1-1 0,1 1 1,-1-1-1,0 1 0,0 0 1,0 0-1,0 0 0,0 0 1,0 0-1,0 1 0,-1-1 1,1 1-1,-1-1 0,0 1 1,0-1-1,0 1 0,0 0 1,1 2-1,-2-1 6,0-1-1,0 1 1,0 0-1,0-1 1,0 1-1,-1-1 1,0 1-1,0-1 1,0 1-1,0-1 1,0 1-1,-1-1 1,-2 5-1,-6 9 27,-1 0 0,-1-1 0,0 0 0,-1-1 1,-1-1-1,0 0 0,-1 0 0,-22 14 0,28-21 62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2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508 680 5120,'0'0'9769,"-11"-6"-9256,-86-46 1439,90 48-1593,0 1 0,0 0 0,0 1 0,-13-3 0,16 4-237,1 1 0,-1 0 1,0 0-1,0 1 0,0-1 0,1 1 0,-1-1 1,0 1-1,1 1 0,-1-1 0,-4 3 0,-5 0 166,1 2 0,1 0-1,-1 1 1,1 0-1,0 0 1,-19 18 0,16-11-5,5-7-94,1 1 0,0 1 0,0-1 0,1 1 0,0 0 1,1 1-1,0 0 0,-8 17 0,8-12-34,-1 5 124,0 0 0,0 0 0,-4 30 0,10-45-197,1 0-1,-1 0 0,1 0 1,0 0-1,0 0 0,1 0 1,-1 0-1,1 0 0,0 0 1,1 0-1,-1 0 1,1 0-1,0-1 0,0 1 1,0-1-1,1 1 0,0-1 1,0 0-1,5 7 0,-6-10-47,0 0-1,0 1 1,0-1-1,0-1 1,1 1-1,-1 0 0,0 0 1,0-1-1,1 1 1,-1-1-1,0 0 1,1 1-1,-1-1 0,0 0 1,1-1-1,-1 1 1,0 0-1,0-1 0,1 1 1,-1-1-1,0 0 1,3 0-1,7-4 94,1 0 1,16-9-1,-12 3-23,1 0 0,-2-1 0,1-1 0,-2-1-1,0 0 1,22-26 0,-13 9 104,-1-1-1,31-56 0,-44 67-113,-1-1 0,0 1 0,-1-2 0,-2 1 0,5-27 1,-4 2 208,1-71 0,-9 93-158,-1 0 0,-1 0 0,-2 1 0,-11-39 0,13 52-95,-3-8 30,-2 1 0,0 0 0,-1 0 0,0 0 0,-2 1 0,0 1 1,-1-1-1,-1 2 0,-22-22 0,30 33-80,1 0 0,-2 0 0,1 0 0,0 1 0,-1 0 0,0 0 0,1 0 0,-1 1 0,0 0 0,0 0 0,-1 0 0,1 1 0,0 0 0,0 0 0,-8 1 0,-2 0 0,1 0 0,-1 2 0,1 0 0,-30 7 0,31-6 0,-1 1 0,1 1 0,0-1 0,0 2 0,1 0 0,0 1 0,0 0 0,-23 18 0,34-24 14,1 0 0,0 0 0,0-1 0,0 1 0,0 0 0,1 0 0,-1 0 0,0 0 0,0 0 0,0 1 0,1-1-1,-1 0 1,1 0 0,-1 0 0,1 1 0,-1-1 0,1 0 0,0 1 0,-1 0 0,2-1-5,-1 0 0,0 0 0,1 0 0,-1 0 0,0-1 0,1 1 0,-1 0 1,1 0-1,-1-1 0,1 1 0,-1 0 0,1-1 0,0 1 0,-1-1 0,1 1 0,0-1 0,-1 1 0,1-1 0,0 1 0,0-1 0,1 1 0,5 2-743,0-1 0,0 0-1,1 0 1,13 0 0,-15-1-1261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9:07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96 15472,'0'0'1519,"-19"-60"-1111,31 49 8,5 3-288,14 5-8,14-3-144,13-2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3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80 6016,'0'0'7737,"-8"-11"-7113,-29-33 9,35 42-532,-1 0 0,1 0 0,-1 0 0,0 0 0,1 0 0,-1 0 0,0 1 0,0-1-1,0 1 1,-1 0 0,1 0 0,0 0 0,0 1 0,-1-1 0,1 1 0,0-1 0,-1 1 0,-2 0 0,-12-1 500,11 0-388,0 1 1,0 0-1,0 0 1,-1 1-1,1 0 1,0 0-1,0 0 1,0 1-1,1 0 1,-1 1-1,0-1 1,-7 5-1,-10 7 491,-41 29 0,51-33-439,-18 15 366,-30 29 0,51-43-431,0-1 0,0 2 0,1-1 0,1 1 0,0 1-1,0 0 1,1 0 0,-7 18 0,14-29-169,0 1 0,0-1 0,1 1 0,-1-1 0,1 1 0,-1-1 0,1 1 0,0 0 0,0-1 0,0 1 0,0-1 1,1 1-1,-1-1 0,1 1 0,-1 0 0,1-1 0,0 0 0,0 1 0,0-1 0,3 5 0,-2-4 1,1-1 0,0 1 0,0 0 0,0-1 0,0 0 0,0 0 0,1 0 0,-1 0 0,1 0 0,-1 0 0,1-1 0,0 0 0,4 1 0,6 1 32,1 0 0,0-2 0,0 0 0,23-1 1,-20-1 29,1 2 0,30 3 0,-22 1 3,-18-5-68,-1 1 1,1 1-1,-1-1 0,1 2 1,-1-1-1,0 1 0,0 0 1,0 1-1,-1-1 0,10 7 1,3 5-2,-6-5 27,0 1 1,0 0-1,-1 1 1,0 1-1,19 26 1,-29-35-43,-1 0 0,0 0 0,0 1 1,-1 0-1,1-1 0,-1 1 0,0 0 1,0-1-1,-1 1 0,1 0 0,-1 0 0,0 0 1,0 0-1,-1-1 0,1 1 0,-1 0 0,0 0 1,-1-1-1,1 1 0,-1-1 0,0 1 1,-2 4-1,-1 1 22,-1-1 1,1 0 0,-2 0 0,1 0-1,-1-1 1,0 0 0,-1 0-1,-15 12 1,-27 14 359,-74 36-1,109-64-255,0 0-1,0 0 1,0-1-1,-1-1 0,0-1 1,0 0-1,0-1 1,0 0-1,-26-2 0,38-1-35,0 1 0,0-1 0,0 0-1,0 0 1,0-1 0,-3-1 0,-7-7-729,13 10 367,1-1 0,-1 1 0,1-1 0,-1 0 0,1 0 0,-1 1 0,1-1 0,0 0 0,-1 0 0,1 1 0,0-1 0,0 0 0,0 0 0,-1 0 0,1-1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3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7936,'0'0'8625,"11"1"-8051,213-1 2058,-148-2-1910,85 11 652,-29 0-382,-20-3-276,60-1 146,241-47 731,-384 39-1497,229-19 693,-230 18-697,21-2 165,1 2 0,77 3 0,-91 0-11,-32 0-178,1 0 0,-1 1 0,0 0-1,1 0 1,-1 0 0,1 0 0,-1 1 0,0-1 0,1 1 0,-1 0 0,0 1 0,6 1 0,-9-2 292,-22-11-1167,13 10-3046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3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573 529 9440,'0'0'3142,"-14"3"-2144,-46 12 960,-84 32-1,-11 24 657,120-52-1861,2 0 0,-43 33-1,40-18 92,34-31-753,0-1 1,0 0-1,0 1 1,1 0-1,-1-1 1,1 1 0,-1 0-1,1 0 1,0 0-1,0 0 1,1 0-1,-1 0 1,0 5 0,1-6-45,0-1 0,1 1 1,-1 0-1,0 0 1,1-1-1,-1 1 0,1 0 1,0 0-1,0-1 1,0 1-1,0-1 0,0 1 1,0-1-1,0 1 1,0-1-1,0 0 0,1 1 1,-1-1-1,1 0 0,-1 0 1,1 0-1,-1 0 1,1 0-1,-1 0 0,4 0 1,4 3 37,-1-1 1,1-1-1,16 3 1,-20-4-26,19 3 89,0-2-1,0 0 1,0-1-1,1-2 1,-1 0-1,32-7 0,-37 5-58,0-2 0,-1 0 0,0-1 0,0-1 0,-1-1 0,0 0 0,0-2 0,24-17 0,-14 8 44,-17 12-67,0 0 0,-1 0 1,0-1-1,0 0 0,14-18 1,-14 12-8,-1 0 0,0 0 1,-1-1-1,-1-1 0,-1 1 1,0-1-1,-1 0 0,0 0 1,-1 0-1,-1 0 0,-1 0 1,0-1-1,-1 1 0,-1-1 1,-3-16-1,1 20-3,0 0-1,-2 1 1,1-1-1,-2 1 1,1 0 0,-2 0-1,-13-19 1,4 5 25,-1 0 81,-1 1-1,-38-40 1,27 32 49,27 32-221,1-1 0,0 1 0,0-1-1,0 1 1,0-1 0,1 0 0,-1 1 0,0-1 0,1 0 0,-1 0 0,1 1 0,0-1 0,0 0 0,-1 0 0,1 0 0,0 0 0,0 1 0,1-1 0,-1 0-1,0 0 1,1 0 0,-1 1 0,1-1 0,-1 0 0,1 0 0,0 1 0,0-1 0,0 0 0,0 1 0,0-1 0,0 1 0,0 0 0,3-3 0,4-4-127,0 0 0,1 0 0,0 1 0,10-7 0,-17 12 126,72-44-1293,-56 35-1859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3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8240,'0'0'12139,"0"15"-11516,0 18-40,-1 1-1,-8 43 1,-3-8 732,3 0 0,1 113 0,9-168-1063,1 0 1,1 0-1,5 17 0,-4-16-20,-3-13-176,0 0 0,0 1 0,0-1-1,0 0 1,1 0 0,-1-1 0,1 1-1,-1 0 1,1 0 0,0-1 0,0 1-1,0-1 1,-1 1 0,2-1-1,-1 0 1,0 0 0,0 0 0,0 0-1,0 0 1,5 1 0,4 1 76,1-1 0,18 2 1,-30-4-133,16 1 212,32-2-1,-34 0-67,0 1 0,25 1 0,-35 0-104,1-1 0,-1 0 0,0-1 0,1 1 0,6-2 0,-8 1-24,1 0 1,-1 1-1,0-1 0,0 1 0,1 0 0,-1 0 0,0 0 0,0 0 0,1 0 0,4 2 0,-7-2-46,-1 1-1,1-1 0,0 0 1,0 0-1,0 0 0,0 0 0,-1 0 1,1 0-1,0 0 0,0 0 0,0 0 1,-1 0-1,1 0 0,0-1 1,0 1-1,0 0 0,-1 0 0,1-1 1,0 1-1,0-1 0,-1 1 1,1-1-1,0 0 0,7-3-4177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3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9744,'0'0'4374,"16"2"-3674,51 3 208,96-6 0,-69-5 695,1-5-1,132-32 1,-166 32-489,-30 7-3665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3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5120,'0'0'11743,"-8"12"-11324,-2 0-286,5-7-78,1 0 0,1 0 0,-1 0 0,1 0 1,-1 1-1,2-1 0,-1 1 0,0 0 0,1 0 0,0 0 1,-1 12-1,-3 33 360,2 0 0,3 0 0,5 55 0,-1-21-97,8 212 542,2 149 247,-12-319-789,-9 209 585,-3-226-608,-52 445 1121,59-516-1196,2 1-1,2 0 1,1 0 0,10 59 0,-8-96-3,1-10-123,1-15-121,-8-105-317,1 81-2975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3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7832,'0'0'4480,"10"-9"-3838,53-45 353,-54 48-806,-1 0 0,1 1 0,1 0-1,-1 0 1,1 1 0,-1 0 0,15-3 0,-10 4 107,1 1 1,-1 1 0,1 0-1,-1 1 1,1 1-1,-1 0 1,15 3 0,-25-2-212,0-1 0,-1 1 1,0 0-1,1 0 0,-1 0 0,0 1 1,0-1-1,0 1 0,0 0 1,-1 0-1,1 0 0,-1 0 0,1 0 1,-1 0-1,0 1 0,-1-1 0,1 1 1,0-1-1,-1 1 0,2 7 1,2 7 314,-2 0 1,4 36 0,-6-49-340,0 15 175,-1-11-28,1 0 1,0 0 0,1-1 0,0 1 0,3 10-1,-1-8-20,-2-6 22,0 1 0,0-1 0,1 1-1,0-1 1,0 0 0,7 9 0,-9-13-157,1 1 0,0-1 0,-1 0 0,1 0 0,0 0 0,0 0 0,0 0 0,0 0 1,0 0-1,0 0 0,0-1 0,0 1 0,0-1 0,0 0 0,0 0 0,1 0 0,-1 0 0,0 0 0,0 0 1,0 0-1,0-1 0,0 1 0,3-1 0,4-1-45,0-1-1,0 0 1,-1 0 0,1 0 0,-1-1 0,0 0-1,0-1 1,0 0 0,7-6 0,-10 7-530,-1-1-1,0 1 1,1-1 0,-1 0 0,-1 0-1,1-1 1,5-10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3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1 10656,'0'0'418,"-12"11"-155,-203 175 2169,129-118-1467,-63 52 763,106-81-1191,15-13 253,-2 0 1,-36 23-1,61-44 34,11-8-3108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3808,'0'0'14971,"13"0"-14408,-6 1-482,7-1 82,0 1 0,1-2 0,-1 0 0,1 0 0,13-4 0,84-15 940,-13 3-329,150-26 645,-223 38-1178,0 2 1,0 1-1,0 1 1,0 1 0,1 2-1,-1 0 1,0 2 0,39 10-1,-54-11 61,-6-2-152,-1 0 1,0 0-1,0 0 0,0 0 0,0 1 1,0-1-1,4 4 0,-10-8 385,2 3-527,0-1 0,0 1-1,0 0 1,-1 0-1,1-1 1,0 1-1,0 0 1,-1 0 0,1-1-1,0 1 1,0 0-1,-1 0 1,1 0 0,0 0-1,-1-1 1,1 1-1,0 0 1,0 0 0,-1 0-1,1 0 1,0 0-1,-1 0 1,1 0-1,0 0 1,-1 0 0,1 0-1,0 0 1,-1 0-1,1 0 1,0 0 0,-1 0-1,1 0 1,0 0-1,-1 1 1,1-1-1,0 0 1,0 0 0,-1 0-1,1 1 1,-10 1-3620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4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8840,'0'0'13350,"16"2"-12863,-7-1-411,21 3 209,-1-2 0,39-2 1,-1-4 246,5-1 186,76 5 0,-110 2-232,73-4 1,-100 1-380,1 0 0,0 1 0,0 1 1,0 0-1,-1 0 0,1 1 0,12 4 0,-14-4 161,1 0 0,-1 0 0,1-1 0,17-1 0,-21 0 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9:11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338 580 6728,'0'0'8585,"-10"-11"-7976,-34-31 4,40 39-512,0 0-1,1 0 0,-1 1 0,0 0 0,-1 0 0,1 0 0,0 0 0,0 0 0,-1 1 0,1 0 0,-1 0 0,0 0 0,1 1 0,-1-1 0,1 1 0,-7 1 0,4-1 67,0 1 0,-1 1 1,1 0-1,0 0 0,-1 0 0,1 1 0,1 0 1,-8 4-1,6-3-35,1 1 0,0 1 0,0-1 1,1 1-1,0 0 0,0 1 0,0-1 1,1 1-1,0 0 0,-8 15 0,0 5 542,-18 51 0,27-66-470,2-5-91,0 0 0,0 0 0,1 0 0,0 1 1,0-1-1,1 0 0,0 1 0,0-1 0,0 0 0,1 1 0,0-1 0,3 9 0,1-1 92,1 0 0,0-1 1,1 0-1,14 23 0,-17-32-153,0-1 0,0 1 0,0 0 0,0-1 0,1 0 0,0 0 0,0 0 1,0-1-1,1 0 0,-1 0 0,1 0 0,-1 0 0,1-1 0,0 0 0,0 0 0,0-1 0,0 0 0,11 1 0,9 0 94,0-1 1,0-2-1,30-3 1,-23 0-31,-1-2 0,1-1-1,-1-1 1,0-1 0,-1-2 0,0-2 0,-1-1 0,0-1 0,41-28-1,-66 40-60,0-1 0,-1 0-1,1 0 1,7-10 0,-12 14-42,1-1 1,-1 0 0,1 1 0,-1-1 0,1 0 0,-1 1 0,1-1 0,-1 0-1,1 0 1,-1 1 0,0-1 0,1 0 0,-1 0 0,0 0 0,0 1 0,0-1-1,0 0 1,1 0 0,-1 0 0,0 0 0,-1 0 0,1 1 0,0-1 0,0 0-1,0 0 1,0 0 0,-1 0 0,1 1 0,0-1 0,-1 0 0,1 0-1,0 1 1,-1-1 0,1 0 0,-1 1 0,0-1 0,1 0 0,-1 1 0,1-1-1,-1 1 1,0-1 0,1 1 0,-1-1 0,-1 0 0,-1 0 3,1 1 1,-1-1-1,0 1 1,1-1 0,-1 1-1,0 0 1,1 0-1,-1 0 1,0 1-1,0-1 1,1 1-1,-1-1 1,1 1 0,-4 1-1,-39 16 80,35-13-76,-1 0 0,0 0 0,0 1 0,-18 14 0,24-16-9,1 0 0,-1 0 0,1 0 0,0 1 0,0-1 0,1 1 0,-1 0 0,1 0 0,-4 9 0,6-12-8,0-1-1,1 1 1,-1-1 0,1 1-1,0-1 1,-1 1 0,1 0-1,0-1 1,0 1 0,0-1-1,0 1 1,0-1 0,0 1-1,0 0 1,1-1 0,-1 1-1,0-1 1,1 1 0,0-1-1,-1 1 1,2 1 0,-1-1 1,1-1 1,0 1 0,-1 0 0,1-1 0,0 1 0,0-1 0,0 0 0,0 0 0,0 1 0,0-1 0,0-1 0,0 1 0,3 1 0,2 0 8,1-1 1,0 1-1,0-1 0,-1-1 1,1 0-1,0 0 0,10-1 1,-11 0-6,-1-1 1,1 1-1,0-1 1,-1 0 0,0-1-1,0 0 1,1 0-1,-2 0 1,1-1-1,0 0 1,-1 0-1,8-6 1,-11 7 1,1 0 0,0 0 0,-1-1 0,1 1 1,-1 0-1,0-1 0,0 1 0,-1-1 0,1 0 0,-1 0 0,1 1 0,-1-1 1,0 0-1,-1 0 0,1 0 0,-1 0 0,0 0 0,0-1 0,0 1 0,0 0 1,-1 0-1,0-4 0,0 3 11,0 0 0,-1 0 0,1 0 0,-1 1 1,0-1-1,0 1 0,-1-1 0,1 1 0,-1 0 0,0-1 0,0 1 1,0 1-1,-1-1 0,1 0 0,-1 1 0,0 0 0,0 0 1,0 0-1,0 0 0,-5-1 0,-4-5 27,12 8-36,0 0-1,-1 0 1,1 0-1,0 0 1,0 0 0,-1 1-1,1-1 1,-1 0-1,1 1 1,-1-1 0,1 1-1,-1-1 1,-2 1-1,4 0 8,17 0 22,32-1-24,88-11 0,-109 7-6,0-2 0,0 0 0,0-2 0,38-18 0,-13 1 12,-2-3 1,-1-1 0,54-44-1,-85 57 15,0-1 0,-2-1 0,0 0 0,0-2 0,-2 0 0,-1 0 0,0-1 0,-2-1 0,-1 0 0,0-1 0,-2 0 0,-1-1 0,-1 0-1,6-34 1,-13 55-16,1-1-1,-1 1 0,1 0 1,-1-1-1,-1 1 0,1 0 1,0 0-1,-2-6 0,2 10-16,-1-1 0,1 0 0,0 1 0,0-1 0,-1 1 0,1-1 0,0 1 0,0-1 0,-1 1 0,1 0 0,0-1 0,-1 1 0,1-1 0,-1 1 0,1 0 0,-1-1 0,1 1 0,-1 0 0,1-1 0,-1 1 0,1 0 0,-1 0 0,1-1 0,-1 1 0,1 0 0,-2 0 0,1 0 3,-1 0 0,1 1 0,-1-1 0,1 1-1,-1-1 1,1 1 0,-1 0 0,1-1 0,0 1 0,-1 0 0,1 0 0,0 0 0,0 0-1,-3 2 1,-14 15 13,0 0 0,2 2 0,0 0 0,0 0 0,-15 31 0,5-2-35,-26 70 0,33-66-32,2 0 1,2 1 0,-11 80-1,24-122 31,1 0 0,1 0 0,0 0 0,0 0 0,1 0 0,1 0 0,0 0 0,0 0 0,9 22 0,-9-30 5,0 0 0,0 1 0,0-1 1,1 0-1,0 0 0,0 0 0,0 0 0,0-1 0,1 1 1,-1-1-1,1 0 0,0 0 0,0 0 0,0-1 1,0 1-1,0-1 0,1 0 0,-1 0 0,1 0 0,-1-1 1,1 0-1,0 0 0,-1 0 0,1 0 0,0-1 1,7 0-1,2-1 2,0 0 1,0-1 0,0-1 0,0-1 0,-1 0-1,1 0 1,-1-1 0,0-1 0,-1 0 0,1-1-1,-1-1 1,0 0 0,20-18 0,2-5 7,-2-1 0,56-73 0,-53 58 18,-3-1 0,-2-1 0,44-99 0,-59 115-12,47-122 17,-54 131-8,-1-1 1,-1-1 0,-1 1 0,2-36-1,-7 60-14,1-1-1,-1 1 1,0 0-1,0 0 0,0 0 1,0 0-1,0 0 1,-1 0-1,1 0 0,0 0 1,0 0-1,-1 0 1,1 0-1,0 0 1,-1 0-1,1 0 0,-1 0 1,0 0-1,0 0-1,1 1-1,-1 0 0,1 0 1,-1 0-1,1 0 1,-1 0-1,1-1 1,-1 1-1,1 0 1,-1 0-1,1 0 0,-1 0 1,1 1-1,-1-1 1,1 0-1,-1 0 1,1 0-1,-1 0 1,1 0-1,-1 1 0,1-1 1,-1 0-1,1 0 1,0 1-1,-1-1 1,-5 5-9,0 0 1,1 0-1,-10 10 1,15-15 8,-23 28-24,2 0-1,0 2 1,-20 40-1,-40 102-24,65-130 42,1 0 0,3 1-1,-10 57 1,17-69 18,1 0 0,2 0 0,1 1 0,2-1 1,7 46-1,-8-72-6,1-1 0,0 1 0,0 0 0,1-1 1,-1 1-1,5 7 0,-5-11-2,0 1 1,0-1-1,0 0 1,0 1-1,0-1 1,1 0-1,-1 0 0,0 0 1,1 0-1,-1 0 1,1 0-1,-1-1 1,1 1-1,0 0 1,-1-1-1,1 1 0,-1-1 1,1 1-1,0-1 1,0 0-1,2 0 1,9 0 29,0-1 1,0-1-1,-1 0 0,1 0 1,-1-1-1,1-1 1,-1 0-1,0-1 1,-1 0-1,1-1 1,-1 0-1,0-1 0,0 0 1,15-14-1,-6 3 35,-1 0 0,0-1 0,-2-1 0,0-1 0,-1-1 0,14-25 0,-25 37-68,-4 7 0,1 0 0,0 0 0,-1-1 0,1 1 0,0 0 0,1 0 0,2-3 0,-5 6 0,1 0 0,-1 0 0,0 0 0,0 0 0,0 0 0,0 0 0,0 0 0,0 0 0,0 0 0,0 0 0,1 0 0,-1 0 0,0 0 0,0 0 0,0 0 0,0 0 0,0 0 0,0 0 0,0 0 0,1 0 0,-1 0 0,0 0 0,0 0 0,0 1 0,0-1 0,0 0 0,0 0 0,0 0 0,0 0 0,0 0 0,0 0 0,1 0 0,-1 0 0,0 0 0,0 0 0,0 1 0,0-1 0,0 0 0,0 0 0,0 0 0,0 0 0,0 0 0,0 0 0,0 0 0,0 1 0,0-1 0,0 0 0,0 0 0,0 0 0,0 0 0,0 0 0,0 0 0,0 0 0,0 1 0,0-1 0,0 0 0,-1 6 0,-2 17 0,1-1 0,1 1 0,1 0 0,1 0 0,1-1 0,8 40 0,-9-53 0,1 0 0,1-1 0,-1 1 0,2-1 0,-1 0 0,1 0 0,0 0 0,9 12 0,-11-17 0,0-1 0,0 1 0,0-1 0,1 1 0,-1-1 0,1 0 0,0 0 0,0-1 0,0 1 0,0 0 0,0-1 0,0 0 0,0 1 0,0-1 0,0-1 0,1 1 0,-1 0 0,0-1 0,1 0 0,-1 1 0,0-1 0,1-1 0,-1 1 0,0 0 0,5-2 0,0 0 0,0-1 0,0 1 0,0-2 0,-1 1 0,1-1 0,-1 0 0,0 0 0,0-1 0,-1 0 0,1-1 0,6-6 0,6-9 0,-2 0 0,17-25 0,-10 13 0,24-43 0,-20 31 0,-23 38 0,-1 1 0,1 0 0,0 0 0,1 1 0,-1-1 0,11-7 0,-16 13 0,1 0 0,-1 0 0,0-1 0,0 1 0,1 0 0,-1 0 0,0 0 0,1 0 0,-1 0 0,0 0 0,1 0 0,-1 0 0,0 0 0,1-1 0,-1 1 0,0 0 0,0 1 0,1-1 0,-1 0 0,0 0 0,1 0 0,-1 0 0,0 0 0,1 0 0,-1 0 0,0 0 0,1 0 0,-1 1 0,0-1 0,0 0 0,1 0 0,-1 0 0,0 1 0,0-1 0,0 0 0,1 0 0,-1 1 0,0-1 0,0 0 0,0 0 0,1 1 0,-1-1 0,0 0 0,0 1 0,0-1 0,0 0 0,0 1 0,0-1 0,0 0 0,0 0 0,0 1 0,0 0 0,2 18 0,-2-18 0,0 17 0,-1 1 0,0 0 0,-2-1 0,0 1 0,-1-1 0,-1 0 0,0 0 0,-1 0 0,-1-1 0,-19 33 0,17-36 0,4-5 0,0-1 0,-1 0 0,0 0 0,-8 8 0,12-15 0,1 1 0,-1 0 0,0-1 0,0 0 0,0 1 0,0-1 0,0 0 0,-1 0 0,1 0 0,0 0 0,0 0 0,-1-1 0,1 1 0,0-1 0,-1 0 0,1 1 0,-1-1 0,1 0 0,-1 0 0,1-1 0,-4 0 0,-3-1 0,0-1 0,0-1 0,0 1 0,1-2 0,-1 1 0,1-1 0,-9-7 0,5 4 0,12 8 0,0 0 0,0 0 0,0 0 0,0 0 0,1 0 0,-1 1 0,0-1 0,0 0 0,0 0 0,0 0 0,0 0 0,0 1 0,0-1 0,0 0 0,0 0 0,0 0 0,0 1 0,0-1 0,0 0 0,0 0 0,0 0 0,0 0 0,0 1 0,0-1 0,0 0 0,0 0 0,0 0 0,0 1 0,0-1 0,0 0 0,0 0 0,0 0 0,0 0 0,0 1 0,-1-1 0,1 0 0,0 0 0,0 0 0,0 0 0,-1 1 0,8-1 0,-1 1 0,0 0 0,-1 0 0,1 0 0,8 4 0,24 4 0,-9-8 0,1-1 0,-1-2 0,0-1 0,0-1 0,0-1 0,0-2 0,-1-1 0,0-1 0,37-17 0,-45 15 0,0-1 0,-1-1 0,0-1 0,-1 0 0,0-1 0,-1-2 0,-1 1 0,-1-2 0,0 0 0,-2 0 0,0-2 0,11-21 0,-23 40 0,0-1 0,-1 0 0,1 1 0,-1-1 0,1 0 0,-1 0 0,1 1 0,-1-1 0,0 0 0,0 0 0,0 0 0,0 1 0,0-1 0,-1-3 0,1 5 0,0 0 0,0 0 0,0-1 0,0 1 0,0 0 0,0 0 0,-1 0 0,1-1 0,0 1 0,0 0 0,0 0 0,0 0 0,-1-1 0,1 1 0,0 0 0,0 0 0,0 0 0,-1 0 0,1 0 0,0 0 0,0-1 0,-1 1 0,1 0 0,0 0 0,0 0 0,0 0 0,-1 0 0,1 0 0,0 0 0,0 0 0,-1 0 0,1 0 0,0 0 0,-1 0 0,-13 12 0,6-2 0,0 0 0,1 1 0,1 0 0,0 1 0,0-1 0,1 1 0,-4 13 0,6-16 0,1-1 0,0 2 0,0-1 0,1 0 0,0 0 0,1 0 0,0 1 0,0-1 0,1 0 0,3 15 0,-4-20 0,1-1 0,0 0 0,0 0 0,1-1 0,-1 1 0,1 0 0,-1 0 0,1-1 0,0 1 0,0-1 0,0 1 0,0-1 0,0 0 0,1 0 0,-1 0 0,1 0 0,3 2 0,-3-2 0,1-1 0,0 1 0,0-1 0,0 0 0,1 0 0,-1 0 0,0-1 0,0 1 0,0-1 0,1 0 0,5-1 0,3-1 0,-1-1 0,0 0 0,1-1 0,-1 0 0,0-1 0,-1 0 0,16-10 0,-8 2 0,0 0 0,-1-2 0,-1 0 0,-1-1 0,0 0 0,-1-2 0,-1 0 0,22-34 0,-35 50 0,0 0 0,0 1 0,0-1 0,0 0 0,-1 1 0,1-1 0,0 0 0,-1 0 0,1 0 0,-1-2 0,0 4 0,0-1 0,0 1 0,0 0 0,0-1 0,0 1 0,0 0 0,0 0 0,0-1 0,0 1 0,-1 0 0,1 0 0,0-1 0,0 1 0,0 0 0,0 0 0,-1-1 0,1 1 0,0 0 0,0 0 0,0 0 0,-1-1 0,1 1 0,0 0 0,0 0 0,-1 0 0,1 0 0,0 0 0,0 0 0,-1 0 0,1-1 0,0 1 0,-1 0 0,1 0 0,0 0 0,0 0 0,-1 0 0,1 0 0,-3 1 0,0 0 0,0-1 0,0 1 0,0 0 0,1 0 0,-1 1 0,0-1 0,1 1 0,-1-1 0,1 1 0,-3 2 0,-4 3 0,1 1 0,0 0 0,1 0 0,-1 0 0,2 1 0,-1 0 0,-8 17 0,13-23 0,1 1 0,-1-1 0,1 1 0,0-1 0,0 1 0,0 0 0,0-1 0,1 1 0,-1 0 0,1 0 0,0-1 0,0 1 0,1 0 0,-1 0 0,1-1 0,0 1 0,0 0 0,0-1 0,0 1 0,1-1 0,-1 1 0,1-1 0,0 0 0,0 1 0,0-1 0,4 4 0,-4-5 0,0 0 0,0 0 0,0 0 0,0 0 0,0 0 0,0 0 0,1-1 0,-1 1 0,1-1 0,0 1 0,-1-1 0,1 0 0,0 0 0,0 0 0,5 0 0,-4-1 0,-1 0 0,1 0 0,0-1 0,0 1 0,-1-1 0,1 0 0,0 0 0,-1 0 0,1-1 0,-1 1 0,0-1 0,5-2 0,-5 2 0,1 0 0,-1 0 0,0-1 0,0 1 0,0-1 0,0 1 0,0-1 0,-1 0 0,1 0 0,-1 0 0,0-1 0,0 1 0,2-5 0,-2 2 0,0 1 0,-1 0 0,0-1 0,0 1 0,-1-1 0,1 1 0,-1-1 0,0 1 0,-2-9 0,1 7 0,0 0 0,-1 0 0,0 0 0,0 0 0,0 0 0,-1 1 0,0-1 0,-1 1 0,1-1 0,-1 1 0,-1 0 0,1 1 0,-1-1 0,0 1 0,0 0 0,0 0 0,-1 0 0,0 1 0,0 0 0,0 0 0,0 0 0,-1 1 0,1 0 0,-8-2 0,11 5 0,0-1 0,0 1 0,1 0 0,-1 1 0,0-1 0,0 0 0,0 1 0,1 0 0,-1-1 0,-4 3 0,6-3 0,0 1 0,0-1 0,0 0 0,1 1 0,-1-1 0,0 0 0,0 1 0,0-1 0,1 1 0,-1-1 0,0 1 0,0 0 0,1-1 0,-1 1 0,1 0 0,-1-1 0,1 1 0,-1 0 0,1 0 0,-1-1 0,1 1 0,-1 0 0,1 0 0,0 0 0,0 0 0,-1 0 0,1 0 0,0 0 0,0-1 0,0 1 0,0 0 0,0 0 0,0 0 0,0 0 0,0 0 0,1 1 0,-1-1 0,1-1 0,-1 1 0,1 0 0,0 0 0,-1 0 0,1-1 0,0 1 0,-1 0 0,1-1 0,0 1 0,0-1 0,0 1 0,-1-1 0,1 1 0,0-1 0,0 1 0,0-1 0,0 0 0,2 1 0,20 1 0,-18-1 0,16-1 0,0 0 0,0-1 0,0-1 0,21-5 0,82-26 0,3 1 0,-114 29 0,0 1 0,0 1 0,0 0 0,1 1 0,-1 0 0,0 1 0,16 3 0,-25-3 0,0 0 0,-1 0 0,1 0 0,0 0 0,-1 0 0,1 1 0,-1 0 0,1-1 0,-1 1 0,0 1 0,0-1 0,0 0 0,0 1 0,0 0 0,0-1 0,-1 1 0,0 0 0,1 0 0,-1 1 0,0-1 0,0 0 0,-1 1 0,1-1 0,-1 1 0,1-1 0,-1 1 0,0 0 0,-1 0 0,1 4 0,0 0 0,-1-1 0,0 0 0,-1 1 0,0-1 0,0 0 0,-1 0 0,-3 12 0,-24 45 0,22-49 0,4-12 0,3-5 0,4-9 0,5-8 0,0 0 0,1 1 0,23-30 0,-26 39 0,0 0 0,1 1 0,0-1 0,1 2 0,0-1 0,0 1 0,0 1 0,18-10 0,-25 15 0,0 0 0,1 0 0,-1 0 0,0 0 0,1 0 0,-1 1 0,1-1 0,-1 1 0,0 0 0,1 0 0,-1-1 0,1 2 0,-1-1 0,1 0 0,-1 0 0,1 1 0,2 0 0,-3 1 0,1-1 0,-1 1 0,0-1 0,0 1 0,0 0 0,0-1 0,0 1 0,0 0 0,0 1 0,0-1 0,-1 0 0,1 0 0,-1 1 0,0-1 0,2 5 0,7 19 0,12 46 0,-15-44 0,19 45 0,-25-70 0,1 0 0,0 0 0,0 0 0,0 0 0,0-1 0,0 1 0,1-1 0,-1 0 0,1 1 0,-1-1 0,1 0 0,0 0 0,0-1 0,0 1 0,0-1 0,0 1 0,1-1 0,-1 0 0,0 0 0,1-1 0,-1 1 0,0-1 0,1 1 0,-1-1 0,1 0 0,-1 0 0,7-1 0,-2-1 0,1 1 0,-1-1 0,0 0 0,1 0 0,-1-1 0,0 0 0,-1-1 0,1 0 0,0 0 0,7-6 0,-3 0 0,-1 0 0,0 0 0,-1-1 0,0 0 0,8-15 0,36-63 0,-10 13 0,-40 70 0,11-14 0,-15 19 0,1 1 0,-1 0 0,0 0 0,0 0 0,0 0 0,0 0 0,1 0 0,-1 0 0,0-1 0,0 1 0,1 0 0,-1 0 0,0 0 0,0 0 0,0 0 0,1 0 0,-1 0 0,0 0 0,0 0 0,1 0 0,-1 0 0,0 0 0,0 0 0,1 0 0,-1 1 0,0-1 0,0 0 0,0 0 0,1 0 0,-1 0 0,0 0 0,0 1 0,6 13 0,-3 12 0,-1 2 0,-1-1 0,-1 0 0,-2 0 0,0 0 0,-2 0 0,-1 0 0,-2-1 0,0 0 0,-22 50 0,27-70 0,0-1 0,-1 0 0,0 1 0,0-1 0,-1-1 0,1 1 0,-5 4 0,7-8 0,0 0 0,0-1 0,0 1 0,0 0 0,0-1 0,0 1 0,0-1 0,0 1 0,0-1 0,0 1 0,0-1 0,0 0 0,0 1 0,0-1 0,0 0 0,-1 0 0,1 0 0,0 0 0,0 0 0,0 0 0,0 0 0,0-1 0,0 1 0,0 0 0,-1 0 0,1-1 0,0 1 0,0-1 0,0 1 0,0-1 0,0 0 0,0 1 0,1-1 0,-1 0 0,0 1 0,0-1 0,0 0 0,1 0 0,-1 0 0,0 0 0,1 0 0,-2-1 0,-4-8 0,0 0 0,0 0 0,-7-19 0,-12-19 0,33 59 0,0-1 0,0 1 0,1-1 0,1-1 0,0 0 0,0 0 0,1-1 0,0 0 0,0-1 0,15 8 0,-8-9 0,0 0 0,0-1 0,1-1 0,-1-1 0,1-1 0,0 0 0,19-2 0,18-3 0,58-11 0,-78 9 0,-2 0 0,-1-2 0,0-1 0,0-1 0,-1-2 0,0-1 0,-1-2 0,59-34 0,-90 48 0,0 0 0,0 0 0,0 0 0,0-1 0,0 1 0,1 0 0,-1 0 0,0 0 0,0 0 0,0 0 0,0 0 0,0-1 0,0 1 0,0 0 0,0 0 0,0 0 0,1 0 0,-1 0 0,0-1 0,0 1 0,0 0 0,0 0 0,0 0 0,0 0 0,0-1 0,0 1 0,0 0 0,0 0 0,0 0 0,0 0 0,0-1 0,0 1 0,-1 0 0,1 0 0,0 0 0,0 0 0,0-1 0,0 1 0,0 0 0,0 0 0,0 0 0,0 0 0,0 0 0,-1 0 0,1-1 0,0 1 0,0 0 0,0 0 0,0 0 0,0 0 0,-1 0 0,1 0 0,-9-5 0,0 3 0,-1 0 0,0 0 0,0 1 0,0 0 0,-11 1 0,-8 0 0,-40-5-3935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5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8240,'0'0'17215,"11"4"-16824,1 1-262,-7-2-77,0-1 0,0 0 0,1 0 1,-1 0-1,0-1 0,1 1 0,0-2 0,-1 1 0,1 0 0,-1-1 0,7 0 1,98-17 903,-85 12-688,0 0 1,0 2-1,0 1 1,0 1 0,34 2-1,8 5 715,-55-4-705,-10-2-210,-1 0-1,1 0 1,-1 0-1,0 1 1,1-1-1,-1 1 1,0-1 0,1 0-1,-1 1 1,0 0-1,1-1 1,-1 1-1,0 0 1,0 0 0,0 0-1,2 2 1,9 4 1367,-7-8-1878,-3-4-3459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5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4720,'0'0'18410,"3"-10"-17975,1-3-288,-2 7-30,0-1 1,0 1 0,0 0 0,1 0-1,6-10 1,-12 32 3071,-1 32-2857,2-29 40,0 6-162,-5 35 337,3 0 0,3 0 1,6 70-1,-4-126-500,0 1 1,-1-1 0,1 1-1,1-1 1,-1 0-1,1 1 1,0-1 0,0 0-1,0 0 1,0 0 0,1 0-1,-1-1 1,1 1-1,0-1 1,0 1 0,1-1-1,-1 0 1,1 0 0,-1-1-1,1 1 1,0-1-1,0 0 1,0 0 0,0 0-1,1 0 1,4 1 0,-3-2-14,1 0 1,0 0-1,0 0 0,0-1 1,0 0-1,0 0 1,0-1-1,0 1 1,0-2-1,0 1 1,-1-1-1,1 0 1,0 0-1,-1-1 1,0 0-1,10-6 1,3-3-21,-1 0 1,0-2 0,-1 0 0,0-1 0,-1-1-1,-1 0 1,-1-1 0,0-1 0,-1 0-1,-1-1 1,17-35 0,12-43-15,-36 84 0,-2 0 0,1-1 0,-2 0 0,1 0 0,-1-21 0,1 28 0,-3 6 0,0 1 0,1-1 0,-1 0 0,0 1 0,1-1 0,-1 1 0,0-1 0,0 0 0,0 1 0,1-1 0,-1 0 0,0 1 0,0-1 0,0 0 0,0 1 0,0-1 0,0 0 0,-1 1 0,1-1 0,0 1 0,0-2 0,-6 21 0,4-6 0,-13 35 0,6-25 0,2 1 0,0 0 0,2 0 0,1 0 0,-2 31 0,6-44 0,-1-3 0,1 0 0,0 0 0,0 0 0,0 0 0,1 0 0,1 0 0,-1 0 0,1-1 0,1 1 0,-1-1 0,1 1 0,1-1 0,5 10 0,-4-10 0,0 0 0,1 0 0,0 0 0,0 0 0,1-1 0,0 0 0,0-1 0,0 1 0,0-1 0,1-1 0,0 1 0,0-1 0,0-1 0,1 1 0,-1-2 0,1 1 0,0-1 0,-1 0 0,1-1 0,0 0 0,13 0 0,2-1 0,-46-15 0,-1 5 802,0-1-1547,13 6-3293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4:5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7632,'0'0'15230,"11"1"-14771,130 2 1198,158 19 2141,-284-20-3482,-2-2 114,0 0 0,18-3-1,-19 2-58,4-4 446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5:0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8432,'0'0'19455,"4"10"-19015,0-1-289,0 0 29,0-1 0,0 0 1,1 0-1,0 0 0,6 7 0,-6-11 1291,-5-8-530,-1 2-890,1 1 0,-1 0 0,1 0 0,-1 0-1,1 1 1,-1-1 0,1 0 0,-1 0 0,0 0 0,1 0-1,-1 0 1,0 1 0,-1-2 0,-10-2 22,10 4-73,1 0 0,0-1 1,-1 1-1,1-1 0,0 1 0,0-1 1,-1 1-1,1-1 0,0 0 0,0 1 1,0-1-1,-2-2 0,3 3 33,-1 0 0,1 0 0,0 0 1,-1 0-1,1-1 0,0 1 0,-1 0 0,1 0 0,0 0 0,-1 0 0,1 0 1,0 0-1,-1 0 0,1 0 0,0 0 0,-1 0 0,1 0 0,0 0 1,0 0-1,-1 0 0,1 0 0,0 1 0,-1-1 0,1 0 0,0 0 0,-1 1 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5:0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8432,'0'0'8377,"7"10"-7803,74 131 1626,-71-120-1822,1-1 0,1 0-1,22 28 1,-16-22 135,-1 0 0,-1 2 0,-1 0 0,17 47 0,-17-30 235,-12-31-266,1-1 1,1-1-1,11 24 1,26 41 2931,-41-72-3049,1-1-136,5-8 717,4-5-836,-1-1-1,-1-1 1,0 0-1,15-23 1,23-54 149,-14 26-58,89-129 258,-89 144-458,-21 28-1,1 1 0,0 1 0,2 0 0,26-24 0,-26 26 0,22-24 0,-5 4 0,-31 35 0,0-1 0,-1 0 0,1 0 0,0 0 0,0 0 0,-1 0 0,1 0 0,-1 0 0,1 0 0,0 0 0,-1 0 0,0 0 0,1 0 0,-1 0 0,0 0 0,0 0 0,1 0 0,-1-1 0,0 1 0,0 0 0,0 0 0,0 0 0,-1 0 0,1 0 0,0-1 0,0 1 0,-1-2 0,0 2 0,0 0 0,0-1 0,0 1 0,0 0 0,0 0 0,0-1 0,0 1 0,-1 0 0,1 0 0,0 0 0,-1 1 0,1-1 0,0 0 0,-1 0 0,1 1 0,-1-1 0,1 1 0,-4-1 0,-14-2 0,0 2 0,0 0 0,-1 1 0,-36 6 0,2-1 0,-133 21 0,35-2 0,70-14 0,35-3 0,-56 0 0,91-10 385,12-3 71,13-9-3512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5:0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3208,'0'0'5894,"-10"9"-5467,-58 41 1646,68-49-1608,-1 0-1,0-1 1,0 1-1,1 0 1,-1 0-1,0 0 1,1 0-1,-1 0 1,1 0-1,-1 0 1,1 0-1,-1 0 1,1 0-1,0 0 1,0 0-1,-1 0 1,1 0-1,0 0 1,0 0-1,0 0 1,0 0-1,0 0 1,1 2-1,-1 0-460,26-3 2683,3 18-1115,-20-17-1336,1 0 0,0 0 0,-1-1 0,1-1 0,-1 0 0,1 0 0,10-3 0,16-1 241,5-2 55,44-12 0,-32 7-2,-20 7-132,-26 5-267,1-1-1,-1 0 0,1-1 0,8-3 1,-5 2-8,-1 1-1,1-1 1,0 2 0,0-1 0,16 1 0,-25 1-123,-1 1 0,1-1 0,0 1 0,-1 0 0,1-1 0,0 1 0,-1 0 0,1 0 0,-1 0 0,0 0 0,1 0 0,-1 0 0,0 1 0,1-1 0,1 3 0,-2-2 0,1 0 0,0-1 0,-1 1 0,1-1 0,0 1 0,0-1 0,0 1 0,3 1 0,-5-3 17,0 0 0,1 0 0,-1 0 0,0 0-1,0 0 1,0 0 0,0 0 0,0 0 0,0 0 0,0 0 0,0 0 0,0-1 0,0 1-1,1 0 1,-1 0 0,0 0 0,0 0 0,0 0 0,0 0 0,0 0 0,0 0-1,0 0 1,0 0 0,0 0 0,0 0 0,0 0 0,0 0 0,0 0 0,0-1 0,0 1-1,0 0 1,0 0 0,0 0 0,0 0 0,1 0 0,-1 0 0,0 0 0,0 0 0,0 0-1,0 0 1,0-1 0,0 1 0,-1 0 0,1 0 0,0 0 0,0 0 0,0 0 0,0 0-1,0 0 1,0 0 0,0 0 0,0 0 0,0 0 0,0-1 0,0 1 0,0 0 0,0 0-1,0 0 1,-1-3-2418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5:0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60 4720,'0'0'15297,"-11"-7"-14808,5 3-430,-5-4 195,-1 1 0,1 1 0,-1 0 0,0 0 0,-1 1 0,-20-6 0,24 11-55,1 1 0,0-1 0,-1 1 0,1 1 0,0-1 0,0 1 0,0 1 0,0 0 0,-14 7 0,6-3 145,3-2-70,1 1 1,0 0 0,0 1-1,1 1 1,0 0 0,0 0-1,-18 20 1,25-24-188,1 1-1,0-1 1,0 0-1,1 1 1,-1-1 0,1 1-1,0 0 1,0 0 0,0 0-1,-1 9 1,3-12-51,0 0 0,-1 0 0,1 0 0,0 0 0,0 0 0,0 0-1,1 0 1,-1 0 0,0 0 0,1 0 0,-1 0 0,1 0 0,0 0 0,0 0 0,0 0 0,0 0 0,0 0 0,0-1-1,0 1 1,0-1 0,1 1 0,-1 0 0,1-1 0,-1 0 0,1 1 0,-1-1 0,1 0 0,0 0 0,3 2-1,27 17 312,-27-17-299,0 1 0,0 0 0,0-1 0,1 0 0,9 3 0,84 24 404,-51-18-296,-40-11-123,0 1-1,0 0 0,0 0 1,0 1-1,-1-1 1,1 2-1,-1-1 1,13 9-1,17 16 149,-21-17-62,0 1 0,-1 1 0,0 0 0,-1 1 0,-1 1 1,20 27-1,-29-35-68,0 0 1,-1 0-1,-1 1 1,1-1-1,0 9 1,10 25 233,-12-38-264,0 1 0,-1-1 0,1 0 0,-1 0 0,0 0 0,0 1 0,0-1 0,-1 0-1,1 0 1,-1 0 0,0 1 0,1-1 0,-1 0 0,-1 0 0,1 0 0,0 0 0,-1-1 0,0 1-1,1 0 1,-1-1 0,0 1 0,0-1 0,-1 1 0,1-1 0,0 0 0,-1 0 0,1 0 0,-1 0 0,0 0-1,0-1 1,0 1 0,0-1 0,-4 1 0,-32 3-21,0-1 0,-1-2 0,0-3 0,-42-4 0,13 1 0,-163-18 0,230 22 72,0-1 0,1 1 0,-1-1 0,0 1-1,1-1 1,-1 1 0,1-1 0,-1 0 0,1 0 0,-1 0 0,-1-1 0,-4-9-4928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5:1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4312,'0'0'9648,"-4"10"-9331,-12 35 282,-11 59 1,15-51-189,4-22-71,-4 40-1,6-11 190,4 124 1,7-98 101,-14 165 0,-1-30 172,6-74-286,-1-19-46,-5 79 641,4-167-805,-1 1-1,-25 76 1,28-100-245,0 0 0,2 0 1,0 0-1,0 0 0,2 19 0,-2 30 168,1-43-154,1-17-19,0 0-1,-1 0 1,0 0-1,-2 11 0,3-17-48,0 0 0,0 1-1,0-1 1,-1 0 0,1 0 0,0 1-1,0-1 1,0 0 0,0 0-1,0 1 1,0-1 0,0 0 0,0 0-1,0 1 1,0-1 0,0 0-1,0 1 1,0-1 0,0 0 0,0 0-1,0 1 1,0-1 0,1 0-1,-1 0 1,0 0 0,0 1 0,0-1-1,0 0 1,0 0 0,1 1-1,-1-1 1,0 0 0,0 0 0,0 0-1,1 0 1,-1 1 0,0-1-1,0 0 1,0 0 0,1 0-1,-1 0 1,0 0 0,0 0 0,1 0-1,-1 0 1,0 0 0,1 0-1,-1 0 1,0 0 0,1 0 0,1-7-146,0 0 0,0 0 0,-1-1 0,0 1 0,0-16 0,0 12-2118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5:1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5416,'0'0'9049,"0"11"-8470,-2 38 938,-3 0 1,-18 79 0,19-106-1073,0 0 1,2 0 0,-1 26 0,-4 37 620,6-76-865,-1 1 1,0-1-1,-1 0 1,0 0-1,-1 0 1,-8 14 0,10-19-89,0 0 0,0 0 0,0 0 0,0 0 1,0 0-1,1 0 0,-2 8 0,3-11-81,0 0-1,0 0 1,0 1 0,0-1-1,0 0 1,1 0-1,-1 0 1,0 1-1,1-1 1,-1 0-1,0 0 1,1 0-1,-1 0 1,1 0-1,0 0 1,-1 0 0,1 0-1,0 0 1,0 0-1,0 0 1,-1 0-1,1 0 1,0 0-1,0-1 1,0 1-1,0 0 1,0-1 0,1 1-1,-1-1 1,0 1-1,0-1 1,2 1-1,7 1 48,0 1-1,0-2 1,0 1 0,0-1-1,0-1 1,15-1-1,62-9 165,-77 8-208,20-4 32,-25 4-57,0 0 1,1 1 0,-1 0-1,1 0 1,-1 1 0,1-1 0,-1 1-1,9 1 1,-6 0-11,0 0 0,-1-1 0,1 0 0,0-1 0,0 0 0,-1 0 0,1 0 0,14-6-1,8-8-4338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5:1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9944,'0'0'2312,"16"0"-1456,23 0-443,47 1 2529,137-16 1,-117-8-448,-89 18-3682,28-12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9:12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10152,'0'0'9111,"0"10"-8397,0 31-40,0-40-559,0 0-1,0 0 0,0 1 0,0-1 1,0 0-1,0 1 0,1-1 1,-1 0-1,0 0 0,1 1 0,-1-1 1,1 0-1,-1 0 0,1 0 1,1 2-1,-1-2-64,-1-1 1,1 1 0,0-1-1,-1 1 1,1-1-1,0 0 1,-1 1 0,1-1-1,0 0 1,0 0-1,-1 0 1,1 1-1,0-1 1,0 0 0,-1 0-1,1 0 1,0 0-1,0 0 1,1-1 0,3 0 69,0 0 0,-1-1 0,1 0 0,0 0 0,-1 0 0,6-4 0,-1 1 163,21-10 767,30-21-1,-59 36-717,-29 23 1381,8-3-1255,-4 2-152,8-11-3778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13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486 439 7024,'0'0'10737,"-4"-8"-10407,-16-21-11,19 27-232,-1 0 0,1 0 0,-1 0 0,0 0-1,0 1 1,0-1 0,0 0 0,0 1 0,-1 0 0,1-1 0,0 1-1,0 0 1,-1 0 0,1 1 0,-1-1 0,-2 0 0,-1 0 135,-1 0-1,1 1 1,-1 0 0,-7 1 0,10 0-128,-6 0 105,0 1 0,0 0 1,0 0-1,0 1 0,0 0 0,1 1 0,-19 10 1,24-11-156,-1-1 0,1 1 0,0 0 0,0 0 1,0 1-1,0-1 0,0 1 0,1 0 0,0 0 1,0 0-1,0 0 0,0 1 0,1-1 0,-1 1 1,1 0-1,0-1 0,-2 10 0,3-10-28,0 1-1,1 0 1,-1 0 0,1-1-1,0 1 1,0 0-1,1 0 1,-1 0 0,1-1-1,0 1 1,0 0-1,1-1 1,-1 1 0,1-1-1,0 1 1,0-1-1,1 0 1,-1 0 0,1 0-1,0 0 1,0 0-1,0-1 1,1 1 0,-1-1-1,1 0 1,0 0-1,0 0 1,0 0 0,5 2-1,-3-2-2,0-1 0,0 1 1,0-1-1,0 0 0,1 0 0,-1-1 0,1 0 0,0 0 0,-1 0 0,1-1 0,-1 0 1,1-1-1,0 1 0,-1-1 0,1 0 0,8-4 0,-6 3 4,-1-2 0,1 0 1,-1 0-1,0 0 0,0-1 0,-1 0 1,1 0-1,-1-1 0,-1 0 0,1 0 0,8-12 1,-9 10 7,0 0 0,-1 0 1,0-1-1,0 0 1,-1 0-1,0-1 0,-1 1 1,0-1-1,0 1 1,1-13-1,-3 9 29,0 0 0,0 0 0,-1 0 0,-1 0 0,0-1 0,-1 1 0,-5-17 1,4 20 10,-1 0 0,0 0 0,-1 1 0,0 0 0,-10-14 0,-7-11 138,15 21-135,-1 0-1,-1 1 1,0 0 0,0 1 0,-1 0-1,-1 1 1,0 0 0,0 0 0,-1 1 0,0 1-1,-1 0 1,1 1 0,-2 0 0,1 1-1,-1 0 1,-16-4 0,-217-38 577,240 47-654,-11-2 12,14 2-112,10 1-153,22 0-281,-14 0-2767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15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7432,'0'0'12199,"10"-2"-11720,33-3 165,46 0 0,108-12 619,-87 5-810,7 2-34,133-13 327,-33 3-144,-70 14 233,-138 6-702,-9 0-115,1 0 1,0 0 0,-1 0 0,1 0 0,0 0 0,0-1 0,-1 1 0,1 0-1,0 0 1,-1-1 0,1 1 0,0 0 0,-1-1 0,1 1 0,0-1 0,0 0-26,-1 1 0,1-1 0,-1 1 0,1-1 0,-1 1 0,1 0 0,0 0 1,-1-1-1,1 1 0,-1 0 0,1 0 0,0 0 0,-1-1 0,1 1 0,0 0 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16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297 428 9144,'0'0'5368,"-10"-6"-4880,-33-20-16,38 24-383,1 0 0,-1 1 0,0-1 1,0 1-1,0 0 0,0 0 1,0 1-1,0-1 0,0 1 0,0 0 1,0 0-1,0 1 0,0 0 1,0 0-1,-6 2 0,-13 1 324,14-3-157,0 1 1,0 0-1,0 0 1,0 1-1,0 1 1,0 0-1,-13 7 1,21-9-155,-1-1 0,0 1 0,0 0 0,0 0 0,1 0 0,-1 1 0,1-1 0,0 1 0,0-1 0,0 1-1,0 0 1,0-1 0,0 1 0,1 0 0,0 0 0,-1 1 0,1-1 0,0 0 0,0 0 0,1 0 0,-1 1 0,1-1 0,-1 0 0,1 1 0,0-1 0,1 6 0,0-5-21,0-1-1,0 1 1,1 0-1,-1-1 1,1 0 0,-1 1-1,1-1 1,0 0 0,1 0-1,-1 0 1,0 0-1,1 0 1,0-1 0,4 5-1,-1-3 7,-1 0 1,1 0-1,0-1 0,-1 0 0,2 0 0,-1 0 0,9 2 1,-3-2-6,-1-1 1,0 0 0,1 0 0,-1-1-1,1-1 1,13-1 0,-19 1-54,-1-1 0,1 0 0,0 0 0,-1-1 0,1 0 0,-1 0 1,1 0-1,-1-1 0,0 1 0,0-1 0,0 0 0,-1-1 0,1 1 0,5-7 1,-3 3 17,-1-1 1,-1 0-1,1 0 1,-1-1-1,0 1 1,-1-1-1,0 0 0,-1 0 1,0-1-1,0 1 1,-1-1-1,0 0 1,-1 1-1,0-1 1,0-15-1,-2 2 51,0 0-1,-2-1 0,-1 1 1,-1 1-1,-10-33 1,-20-35 166,28 75-174,0 1 0,-1-1 0,-19-23 0,22 32-51,0 1 1,0 0 0,-1 0 0,0 1 0,0-1 0,0 1-1,-7-3 1,9 4-11,0 1 0,-1 1 0,1-1 0,-1 0 0,0 1 0,1 0-1,-1 0 1,0 1 0,0-1 0,0 1 0,-5 0 0,9 0-27,1 1 0,-1-1 0,0 0 0,1 0-1,-1 1 1,1-1 0,-1 0 0,1 1 0,-1-1 0,1 0 0,-1 1 0,1-1 0,-1 1 0,1-1 0,0 1 0,-1-1 0,1 1 0,0-1 0,-1 1-1,1-1 1,0 1 0,0-1 0,0 1 0,-1-1 0,1 1 0,0 0 0,0-1 0,0 1 0,0-1 0,0 1 0,0 0 0,2 21-122,0-17 79,1 0 0,-1 0 0,1-1-1,0 1 1,0-1 0,0 1 0,1-1-1,-1 0 1,1-1 0,0 1 0,6 4-1,4 3-195,1-2-1,19 11 1,3-3-3447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16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13640,'0'0'2345,"8"-3"-1872,23-5 44,-30 8-472,0 0-1,1 0 0,-1 0 0,0 0 0,0 0 0,0 0 0,0 0 1,1 0-1,-1 0 0,0 1 0,0-1 0,0 1 0,0-1 0,0 0 0,0 1 1,0 0-1,0-1 0,0 1 0,0 0 0,0-1 0,0 1 0,0 0 0,-1 0 1,1 0-1,1 1 0,4 4 275,3 3 3,1 1-1,-1 0 1,-1 1 0,0 0 0,-1 0-1,0 0 1,7 16 0,-3-6 249,19 26 0,-15-27-197,-8-9 12,1 0 1,0-1-1,1 0 0,0 0 1,14 10-1,-22-18-338,1-1-1,0 0 1,0 0 0,1 0 0,-1-1 0,0 1-1,0-1 1,0 1 0,0-1 0,1 1 0,-1-1-1,0 0 1,0 0 0,1 0 0,-1-1-1,4 0 1,-1 0-733,-1 0-1,1 0 0,0-1 1,-1 0-1,9-4 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17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533 0 11552,'0'0'2589,"-6"11"-2106,-11 16-43,-1-2 0,-39 44 0,-36 15 1511,-181 125 0,251-195-1494,16-11-261,1 1 0,0 0 0,0 0 0,-6 6 0,7-5-206,2-4-2542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4:18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516 0 6728,'0'0'12873,"-9"8"-12384,1-1-367,-54 44 689,-279 239 2447,312-258-2910,22-24-80,-1 0-1,0 0 1,0 0 0,-18 12-1,17-12 1245,18-7-673,7 0-618,5 3-130,1 2 0,-1 0 0,0 1 1,-1 1-1,25 14 0,7 2-3,9 4-15,61 23 130,-103-44-147,-16-5-40,0 0 0,1-1-1,-1 1 1,1-1 0,-1 0 0,1 0 0,-1-1 0,1 1-1,0-1 1,0 0 0,-1 0 0,1 0 0,0 0-1,-1 0 1,5-2 0,0 0-264,21-8 493,-12 6-4662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5:5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5224,'0'0'9738,"-4"13"-9488,2-7-216,-8 26 379,-8 44 1,10 28 463,4 19 63,7-49-494,14 76 0,0-11-117,-4-26-111,-5-55-31,1 66 0,0 17 127,-8-115-273,-1 0 1,-1 0 0,-2 1-1,-7 34 1,-1 9-26,-16 135 208,25-187-209,1-1 0,1 1 1,4 31-1,-1-16-7,2 11-7,1 17 71,-6 3 0,-1-62 204,-1-5-54,-1-5-3568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5:58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 4720,'0'0'8904,"10"0"-8466,2-2-182,7 0-114,1 2 5075,-21 29-3200,-4-8-1764,-2-1 1,0 0-1,-15 29 0,-11 28 154,-15 42 317,47-114-684,0 0-1,0 1 1,0-1 0,1 0-1,-1 1 1,1-1 0,1 0-1,-1 1 1,1-1 0,0 0-1,0 1 1,0-1 0,1 0-1,0 0 1,0 0 0,0 0-1,0 0 1,1-1 0,5 8-1,-6-10-27,0 0 0,1 0-1,-1-1 1,0 1 0,0-1-1,1 1 1,-1-1 0,1 0-1,-1 0 1,1 0 0,0 0-1,-1 0 1,1-1 0,0 1-1,0-1 1,-1 0 0,5 0-1,51-3 113,-53 2-111,35-4 87,75-22 0,-75 21 11,-40 6-113,0 0 0,0 0 1,0 0-1,1 0 1,-1 0-1,0 0 0,0 0 1,0 0-1,0 0 0,0 0 1,1 0-1,-1-1 1,0 1-1,0 0 0,0 0 1,0 0-1,0 0 1,1 0-1,-1 0 0,0 0 1,0 0-1,0-1 1,0 1-1,0 0 0,0 0 1,0 0-1,0 0 0,0 0 1,0-1-1,1 1 1,-1 0-1,0 0 0,0 0 1,0 0-1,0-1 1,0 1-1,0 0 0,0 0 1,0 0-1,0 0 0,0-1 1,0 1-1,-1 0 1,1 0-1,0 0 0,0 0 1,0-1-1,0 1 1,0 0-1,0 0 0,0 0 1,0 0-1,0 0 1,0 0-1,-1-1 0,1 1 1,0 0-1,0 0 0,0 0 1,0 0-1,0 0 1,-1 0-1,1 0 0,0 0 1,0 0-1,0 0 1,0 0-1,0-1 0,-1 1 1,-11-6-462,11 5 365,-8-4-3212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5:59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0 225 8136,'0'0'5253,"12"2"-4730,6 1-206,-1-1 1,1-1 0,-1-1 0,25-2 0,11-9 425,0-2 0,-1-2 1,80-36-1,170-56 1279,-260 94-1792,-3 2 189,-2 2-3166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0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77 3912,'0'0'13070,"-9"-10"-12845,-31-31-7,38 38-154,-1 1 0,1-1-1,-1 1 1,0 0 0,0 0 0,0 0 0,0 1 0,-1-1-1,1 1 1,0-1 0,-1 1 0,1 0 0,-1 1 0,1-1 0,-1 1-1,1-1 1,-6 1 0,1 1 65,-1 0 0,0 0-1,1 0 1,-1 1 0,1 1 0,0 0 0,0 0-1,-14 7 1,16-6-55,0-1-1,0 1 1,0 0 0,1 0-1,-1 0 1,1 1 0,0 0-1,0 0 1,1 1-1,0-1 1,-6 10 0,1 3 189,-14 32 282,20-42-459,1-1 1,0 1 0,0 0-1,0 14 1,2-20-59,0 1 0,0-1 0,0 0-1,0 1 1,0-1 0,1 1 0,0-1-1,-1 0 1,1 1 0,0-1 0,0 0 0,0 0-1,0 0 1,1 1 0,-1-1 0,0-1 0,1 1-1,0 0 1,2 2 0,1 1 7,0-1-1,1 0 1,-1-1-1,1 1 1,0-1-1,0 0 1,0 0-1,1-1 1,-1 0 0,0 0-1,1-1 1,7 2-1,17 0 110,0 0 0,52-3 1,-35-1-15,-41 2-102,1 1 0,-1-1 0,0 1 0,1 0 0,-1 1 0,0 0 0,-1 0 0,1 0 0,8 6 0,-13-8-8,0 1 1,-1-1-1,1 0 0,0 1 1,0 0-1,-1-1 1,1 1-1,-1 0 0,1 0 1,-1 0-1,0 0 0,1 0 1,-1 0-1,0 0 1,-1 0-1,1 0 0,0 0 1,-1 1-1,1-1 0,-1 0 1,1 1-1,-1-1 1,0 0-1,-1 4 0,-3 18 126,4-21-129,0 0-1,-1 1 1,1-1-1,-1 0 1,0 0-1,0 0 1,0 0-1,-1 0 1,1 0-1,-1 0 1,-2 3-1,-9 12 77,1-2 108,-20 23-1,27-35-155,0 1 1,0-1-1,0 0 0,-1 0 0,1 0 1,-1-1-1,0 1 0,-10 2 1,7-2-27,-1-2 0,0 1 0,0-1 0,0 0 0,0-1 0,0-1 0,0 1 0,0-2 0,0 1 0,-1-1 0,1-1 0,0 0 0,-14-4 0,16 1-541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9:13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5320,'0'0'11587,"1"10"-10773,8 29-6,-9-37-706,0-1 0,0 0 0,1 1 0,-1-1 0,0 0 0,1 0 0,-1 0 0,1 1 0,0-1 0,-1 0 0,1 0 0,0 0 0,0 0 0,0 0 0,-1 0 0,1 0-1,1 1 1,-1-2-39,0 0-1,-1 0 1,1 0-1,0 0 1,-1 1-1,1-1 1,0 0-1,-1 0 1,1 0-1,0 0 1,-1 0-1,1-1 1,0 1-1,-1 0 0,1 0 1,0 0-1,-1 0 1,1-1-1,0 1 1,-1 0-1,1-1 1,0 0-1,3-2 204,1-1 0,-1 0 0,0 0 0,-1 0 0,6-7 0,-7 8-173,9-10 374,-6 7-159,0 0 1,0 0-1,-1-1 0,0 1 0,0-1 1,-1 0-1,4-10 0,-1 8 358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14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1085 15384,'0'0'721,"7"-11"-418,89-161 1115,-82 142-1157,-1 3 39,10-35 0,-15 41-33,13-26 0,-12 27 158,11-30 0,-20 48-368,1 0-1,-1 1 0,0-1 0,1 0 0,0 1 1,-1-1-1,1 1 0,0-1 0,0 1 0,0-1 1,0 1-1,0 0 0,0-1 0,0 1 1,0 0-1,0 0 0,1 0 0,-1 0 0,1 0 1,1-1-1,-1 2-13,0 0 0,0 0 0,0 0 0,0 0-1,0 0 1,0 0 0,0 1 0,0-1 0,-1 1 0,1 0 0,0-1 0,0 1 0,0 0 0,0 0 0,-1 0 0,1 0 0,2 3 0,6 4 57,0 1 0,-1 0 0,0 1 0,-1 0 1,0 0-1,9 16 0,-13-19-35,0 0 0,-1 0 0,0 0 0,-1 1 0,0-1 0,0 1 0,0-1 0,-1 1 0,0 0 0,-1 11 0,-1 4 119,0-1-1,-8 30 0,8-48-155,0 1-1,0-1 1,0 1 0,-1-1-1,0 1 1,0-1-1,0 0 1,0 0-1,-1 0 1,1 0 0,-1 0-1,0-1 1,0 1-1,-1-1 1,1 0-1,-1 1 1,0-2 0,1 1-1,-9 4 1,5-4 6,1-1 1,-1 1-1,0-1 1,0-1-1,0 1 1,0-1-1,0-1 1,0 1-1,0-1 1,0 0-1,0-1 1,-9-1-1,-3-2 155,-28-10 0,85 19-209,68 1 0,-89-7 17,-1 0 0,1-1 0,-1-1 0,1-1 1,30-11-1,-22 5 48,0-1 0,43-27 0,-37 15 7,9-6 42,-29 22-77,-1 0 0,0-1 0,0-1 0,17-19 1,-10 11-8,-16 16-10,5-6 17,1 0 0,1 0-1,-1 1 1,1 0 0,0 0 0,0 1-1,11-6 1,-17 11-16,-1 0 0,0 0 0,1 0 0,-1 0 0,0 0 0,1 0 0,-1 0-1,0 1 1,1-1 0,-1 0 0,0 1 0,0-1 0,1 1 0,-1-1 0,0 1 0,0 0 0,0 0-1,0-1 1,0 1 0,0 0 0,0 0 0,0 0 0,0 0 0,0 0 0,-1 0 0,1 0 0,0 0 0,-1 1-1,1-1 1,0 2 0,0-2 1,13 22 47,-10-16-29,1 0 0,-1 0 0,5 13 0,-4-18-7,-4-2 77,-17-8-17,12 7-65,1 0-1,-1 0 1,1 1 0,-1-1 0,1 1 0,-1 0-1,1 0 1,-1 0 0,1 0 0,-1 1 0,1 0-1,0-1 1,-1 1 0,1 0 0,0 1 0,-1-1-1,1 1 1,0-1 0,0 1 0,0 0-1,0 0 1,1 0 0,-5 4 0,0 0 0,0 1 1,1-1 0,0 1-1,0 0 1,1 1 0,0 0-1,-9 15 1,14-21-8,-1 0 1,1-1 0,-1 1-1,1-1 1,0 1-1,0 0 1,0-1-1,0 1 1,0 0 0,0-1-1,0 1 1,0 0-1,0-1 1,1 1-1,-1-1 1,1 1-1,-1-1 1,1 1 0,0-1-1,0 1 1,-1-1-1,1 1 1,0-1-1,0 0 1,0 1 0,1-1-1,-1 0 1,3 2-1,-3-2 5,1 1 0,0-1 0,0 0 0,0 1 0,0-1 0,0 0 0,0-1 0,0 1 1,0 0-1,1 0 0,-1-1 0,0 0 0,0 1 0,1-1 0,-1 0 0,0 0 0,0 0 0,1 0 0,-1-1 0,3 1 0,-2-2 10,1 0 0,0-1 0,0 1 0,-1-1 0,0 1 0,1-1 0,-1 0 0,0 0 0,0 0 0,-1-1 0,1 1 0,2-5 1,26-48 120,-30 56-134,28-66 196,-26 61-141,-5 8-24,-1 15-45,5-1 10,0-1 0,8 24 0,-9-36 5,0 0 0,0 0-1,1-1 1,0 1 0,-1 0-1,1-1 1,1 1 0,-1-1-1,0 0 1,1 0 0,0 0-1,0 0 1,0 0 0,0 0-1,6 4 1,-5-6 1,-1 0-1,1 0 1,-1-1-1,1 1 1,0-1-1,-1 1 0,1-1 1,-1 0-1,1-1 1,-1 1-1,1-1 1,0 1-1,-1-1 1,0 0-1,1 0 1,5-3-1,4-2 16,0-1 0,21-13 0,-7-1 17,0-1 0,-1-2 0,-1 0-1,-2-1 1,0-1 0,-2-2 0,26-41 0,-4-7 84,60-141 0,-102 216-119,54-143 117,-49 123-103,0 0 0,-1-1 0,-2 0 0,3-42-1,-6 61-18,0 1-1,0-1 0,0 1 0,0-1 0,0 1 0,-1-1 0,1 1 0,-1-1 0,0 1 0,0-1 0,0 1 0,0 0 1,0-1-1,0 1 0,0 0 0,-4-4 0,4 6 1,0 1 0,0-1 0,-1 0 0,1 1 0,0-1 0,0 1 0,0-1 0,0 1 0,0 0 0,0 0 0,0-1 0,0 1 0,0 0 0,1 0 0,-1 0 0,-1 2 0,-15 22-33,1 2 0,1 0 0,1 0 0,2 1 0,1 1-1,1 0 1,1 1 0,2 0 0,1 0 0,-4 56 0,10-46 58,1-1 0,1 1 1,13 59-1,-12-87 23,0-1 1,1 1-1,1-1 0,-1 0 0,2-1 0,0 1 1,0-1-1,0 0 0,2-1 0,-1 0 1,17 17-1,-22-25-27,-1 0 1,1 0 0,0 0-1,-1 0 1,1 0-1,0 0 1,0 0 0,0-1-1,0 1 1,-1 0-1,1-1 1,0 0 0,0 1-1,0-1 1,0 0-1,0 0 1,0 0 0,0 0-1,4-1 1,-2 0 1,0-1 0,0 1 1,0-1-1,0 0 0,0 0 0,-1 0 1,1-1-1,5-4 0,4-5 16,-2 0-1,1-1 0,14-22 1,-13 16 23,11-27 0,-15 28 64,22-32 0,-28 32-60,-5 14-79,-3 11-3,-2 19 7,0 1 1,2 0 0,-3 41-1,5-49 15,3-11 10,-1-1-1,1 1 0,0-1 1,1 1-1,-1-1 1,2 1-1,-1-1 0,1 0 1,0 0-1,0 0 1,1 0-1,0 0 1,0 0-1,1-1 0,8 13 1,-11-18-6,0 0 0,-1 0 0,1 0 0,0-1 0,0 1 0,0 0 0,0 0 1,0-1-1,0 1 0,0 0 0,1-1 0,-1 1 0,0-1 0,0 1 0,0-1 0,0 0 0,1 1 1,-1-1-1,0 0 0,0 0 0,1 0 0,-1 0 0,0 0 0,1 0 0,-1 0 0,0-1 1,0 1-1,0 0 0,1-1 0,-1 1 0,0-1 0,1 0 0,5-3 9,0 1-1,-1-2 1,1 1-1,7-8 1,3-2 22,-3 5-22,-2-1-1,1-1 0,-1 0 1,-1-1-1,0 0 0,-1-1 1,0 0-1,11-21 1,27-34 88,-14 40 76,-34 28-179,1 0-1,-1 0 0,1 0 1,-1 0-1,0 1 1,1-1-1,-1 0 1,1 0-1,-1 0 0,0 0 1,1 1-1,-1-1 1,0 0-1,1 0 1,-1 1-1,0-1 0,0 0 1,1 1-1,-1-1 1,0 0-1,0 1 1,1-1-1,-1 0 0,0 1 1,0-1-1,0 1 1,0-1-1,1 0 1,-1 1-1,0-1 1,0 1-1,0-1 0,0 1 1,5 18 6,-4-17-2,11 44 71,-9-31-20,1 1 0,1-1 0,7 18 0,-11-33-54,-1 1 0,0-1 0,1 1 0,-1-1 0,0 1 0,1-1 0,-1 1 0,0-1 0,1 1 0,-1-1 0,1 0 0,-1 1 0,1-1 0,-1 0 0,1 1 0,0-1 0,-1 0 0,1 0 0,-1 0 0,1 1 0,-1-1 1,1 0-1,0 0 0,-1 0 0,1 0 0,0 0 0,20-7 95,14-18 40,-35 25-137,57-58-8,-44 44 9,2-1 5,0 1-1,31-24 0,-45 38-5,7-6-3,1 1 0,0 0 0,12-5 0,-20 10 6,0-1-1,0 1 0,0 0 0,0-1 1,1 1-1,-1 0 0,0 0 0,0 0 1,0 0-1,0 0 0,0 0 0,0 0 1,0 0-1,0 0 0,0 0 0,1 1 1,0 0-1,-1-1 2,0 1 0,-1 0 0,1 0 0,-1 0 0,1-1 0,-1 1 0,1 0 0,-1 0 0,0 0 0,1 0 0,-1 0 0,0 0 0,0 0 0,0 0 0,0 0 0,0 0 0,0 0 0,0-1 1,0 1-1,0 0 0,0 0 0,0 0 0,-1 0 0,1 0 0,-1 1 0,-22 73 208,1-9 82,21-59-236,-1 1 0,1-1 0,1 1 0,-1-1 0,1 1 0,1 0 0,1 10 0,5-8-58,-6-10-7,-1 1 1,1-1 0,-1 1-1,1-1 1,-1 1-1,0-1 1,1 1-1,-1-1 1,1 1-1,-1 0 1,0-1-1,1 1 1,-1 0-1,0-1 1,0 1-1,0 0 1,0-1 0,1 1-1,-1 0 1,0-1-1,0 2 1,0-2 4,0 1-1,0 0 1,1-1 0,-1 1 0,0 0 0,1-1 0,-1 1 0,0-1 0,1 1 0,-1-1 0,1 1-1,-1-1 1,1 1 0,-1-1 0,1 1 0,-1-1 0,1 1 0,0-1 0,-1 0 0,1 0-1,0 1 1,-1-1 0,1 0 0,0 0 0,-1 0 0,1 1 0,0-1 0,-1 0 0,1 0-1,1 0 1,21 0-47,-10-4 53,-1-1 0,0 0 0,0-1-1,-1 0 1,0 0 0,0-1 0,0-1 0,10-9 0,1-4 31,0-1 0,-2-1 1,-1-1-1,29-47 0,-38 56-3,-3 4 46,-7 11-74,0 0 0,0 0 0,0 0-1,0 0 1,0-1 0,0 1 0,0 0 0,0 0 0,0 0 0,0 0-1,0 0 1,0 0 0,0 0 0,0 0 0,0 0 0,0 0 0,0 0 0,0 0-1,0 0 1,0 0 0,0 0 0,0 0 0,0 0 0,-10 23 86,6-5-44,1 0 0,0 0 0,1 23 0,2-34-41,0 1 0,1-1 0,-1 0 0,2 0 0,-1 0 0,1 0 0,0 0 0,0 0 0,1-1 0,0 1 0,5 8 0,-7-14 0,1 1 0,0 0 0,0-1-1,0 1 1,0-1 0,0 1 0,0-1 0,0 0 0,0 0 0,0 0-1,0 0 1,1 0 0,-1 0 0,0-1 0,1 1 0,-1-1 0,0 0-1,1 0 1,-1 1 0,1-2 0,-1 1 0,1 0 0,-1 0 0,0-1-1,1 1 1,2-2 0,4 0-3,0-1 0,0 0-1,0-1 1,-1 0 0,13-7-1,1-6-20,-1 0-1,0-1 1,-1-1 0,-1-1-1,-1-1 1,24-35-1,-18 19 12,-2 0 0,-1-1-1,28-74 1,-25 45-20,22-109 0,-40 151 4,-4 14 10,1 0 0,-1-1 0,1-18 0,-7 3 16,4 26-2,0 1 1,0 0-1,0 0 0,0 0 1,0 0-1,0 0 0,0 0 1,0-1-1,0 1 0,-1 0 0,1 0 1,0 0-1,0 0 0,0 0 1,0 0-1,0 0 0,0 0 1,0 0-1,0-1 0,0 1 0,0 0 1,-1 0-1,1 0 0,0 0 1,0 0-1,0 0 0,0 0 1,0 0-1,0 0 0,-1 0 1,1 0-1,0 0 0,0 0 0,0 0 1,0 0-1,0 0 0,0 0 1,-1 0-1,1 0 0,0 0 1,0 0-1,0 0 0,0 0 1,0 0-1,0 0 0,0 0 0,-1 1 1,1-1-1,0 0 0,0 0 1,0 0-1,-7 16-9,4-8-4,-27 79-87,-24 127 0,22-49 211,25-100 22,4-25-20,3-29-86,0 1 0,1-1 1,0 1-1,0-1 0,2 0 0,-1 0 0,1 0 0,1 0 0,8 18 0,-12-28-27,1 0 0,-1-1 0,0 1 0,1 0 0,-1-1 0,1 1 0,-1-1 0,1 1 0,-1-1 0,1 1 0,-1-1 0,1 1 0,0-1 0,-1 1 0,1-1 0,-1 0 0,1 1 0,0-1 0,0 0 0,-1 0 0,1 0 0,0 1 0,-1-1 0,2 0 0,22-3 0,18-17 0,-31 13 0,-1-1 0,0 0 0,-1-1 0,0 0 0,14-17 0,8-9 0,-30 35 0,-1-1 0,0 1 0,1-1 0,-1 1 0,0 0 0,1-1 0,-1 1 0,1 0 0,-1 0 0,0-1 0,1 1 0,-1 0 0,1 0 0,-1-1 0,1 1 0,-1 0 0,1 0 0,-1 0 0,1 0 0,-1 0 0,1 0 0,-1 0 0,1 0 0,-1 0 0,1 0 0,-1 0 0,1 0 0,-1 0 0,1 0 0,0 1 0,0 0 0,0 0 0,0-1 0,-1 1 0,1 0 0,0 0 0,-1 0 0,1 0 0,-1 0 0,1 0 0,-1 0 0,1 0 0,-1 2 0,8 45 0,-6-36 0,0 4 0,0-1 0,1 0 0,8 30 0,-10-44 0,-1 0 0,1 0 0,-1 1 0,1-1 0,0 0 0,0 0 0,-1 0 0,1 0 0,0 0 0,0 0 0,0 0 0,0 0 0,0 0 0,0 0 0,0 0 0,1-1 0,-1 1 0,0 0 0,0-1 0,1 1 0,2 0 0,-1-1 0,0 1 0,0-1 0,1 0 0,-1 0 0,0 0 0,0-1 0,0 1 0,1-1 0,3-1 0,0 0 0,1-1 0,0 0 0,-1 0 0,0-1 0,0 0 0,13-10 0,-8 3 0,0 1 0,1 0 0,1 1 0,16-9 0,-30 18 0,0 0 0,1 0 0,-1-1 0,0 1 0,0 0 0,0 0 0,1 0 0,-1 0 0,0 0 0,0 0 0,0 0 0,1 0 0,-1 0 0,0-1 0,0 1 0,1 0 0,-1 0 0,0 0 0,0 0 0,0 0 0,1 0 0,-1 1 0,0-1 0,0 0 0,1 0 0,-1 0 0,0 0 0,0 0 0,0 0 0,1 0 0,-1 0 0,0 0 0,0 1 0,0-1 0,0 0 0,1 0 0,-1 0 0,0 0 0,0 1 0,0-1 0,0 0 0,0 0 0,1 0 0,-1 1 0,0-1 0,-1 16 0,-12 26 0,11-37 0,-71 169 0,50-125 0,8-16 0,0-1 0,-3-1 0,-30 44 0,46-73 0,0 1 0,0-1 0,0 0 0,0 0 0,0 0 0,0 0 0,-1 0 0,1-1 0,-1 1 0,1-1 0,-4 2 0,4-2 0,1-1 0,-1 0 0,1 0 0,0 0 0,-1 0 0,1 0 0,-1 0 0,1 0 0,0-1 0,-1 1 0,1 0 0,-1-1 0,1 1 0,0-1 0,0 1 0,-1-1 0,1 0 0,0 0 0,0 1 0,0-1 0,0 0 0,-1 0 0,1 0 0,-1-2 0,-25-27 0,-32-43 0,41 52 0,17 20 0,1 1 0,-1 0 0,1 0 0,0-1 0,-1 1 0,1-1 0,-1 1 0,1 0 0,0-1 0,-1 1 0,1-1 0,0 1 0,-1-1 0,1 1 0,0-1 0,0 1 0,0-1 0,-1 1 0,1-1 0,0 1 0,0-1 0,0 1 0,0-1 0,0 0 0,0 1 0,0-1 0,0 1 0,0-1 0,0 1 0,0-1 0,0 1 0,1-1 0,-1 0 0,0 1 0,0-1 0,0 1 0,1-1 0,-1 1 0,0 0 0,1-1 0,-1 1 0,0-1 0,1 1 0,0-1 0,28-11 0,-11 5 0,157-86 0,-100 61 0,-51 24 0,-2-1 0,34-19 0,-56 27 1,0 1 0,1 0 0,-1-1 0,1 1 0,-1 0 0,0-1 0,1 1 0,-1 0 0,1 0 0,-1 0 0,1-1 0,-1 1 0,1 0 0,-1 0 0,1 0 0,-1 0 0,1 0 0,-1 0 0,1 0 0,-1 0 0,1 0 0,-1 0 0,1 0 0,-1 0 0,1 0 0,-1 0 0,1 1 0,-1-1 0,1 0 0,0 1 0,-1-1-6,0 1 0,0-1-1,0 1 1,0 0-1,0-1 1,0 1 0,0-1-1,0 1 1,0-1-1,0 1 1,-1-1 0,1 1-1,0-1 1,0 1-1,-1 0 1,1-1 0,0 0-1,-1 1 1,1-1-1,0 1 1,-1-1-1,1 1 1,-1-1 0,1 0-1,0 1 1,-1-1-1,1 0 1,-2 1 0,-23 14-4052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1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10544,'0'0'2612,"11"-11"-2167,1-3-290,-8 7-79,1 1 0,1 0 0,-1 1 1,1-1-1,0 1 0,0 1 0,1-1 0,-1 1 1,1 0-1,7-4 0,12-2 566,-1 1 1,1 1-1,1 1 0,30-4 0,-22 4 347,-12-2-15,-21 8-788,0-1-1,1 1 1,-1 0-1,0 0 1,0 1-1,1-1 1,-1 0-1,5 0 1,-5-2 179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1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12760,'0'0'4519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1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10656,'0'0'3976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22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270 458 4416,'0'0'13265,"-12"-2"-13052,0-1-146,6 1-35,0 0 0,0 1 0,0 0 1,0 0-1,-1 0 0,1 1 0,0 0 0,0 0 0,-1 1 0,-5 1 0,0 0 70,1 1-1,0 1 1,0 0 0,0 0 0,1 1-1,-1 0 1,-12 10 0,17-11-23,0 1 1,0 0 0,1 1-1,0-1 1,0 1 0,0 0-1,0 0 1,1 1 0,0-1-1,1 1 1,-1 0 0,-2 9-1,4-11-19,1 0 0,-1 0 0,1 1 0,0-1 0,1 0 0,-1 1 0,1-1 0,0 1 0,0-1 0,1 1 0,1 6 0,-1-9-24,0 0 1,0 0 0,0 0 0,0 0-1,1 0 1,0 0 0,-1-1 0,1 1-1,0 0 1,0-1 0,0 1 0,1-1-1,-1 0 1,1 0 0,-1 0 0,1 0 0,-1 0-1,1-1 1,0 1 0,0-1 0,3 2-1,1-2 20,1 0-1,-1 0 0,0 0 1,0-1-1,1 0 1,-1 0-1,0-1 0,1 0 1,-1 0-1,0 0 0,0-1 1,0 0-1,0-1 0,0 0 1,0 0-1,-1 0 1,0-1-1,1 0 0,-1 0 1,10-10-1,-10 7 15,-2 0 0,1-1 0,-1 1 0,0-1 1,0 0-1,-1 0 0,0-1 0,0 1 0,-1-1 0,-1 1 0,2-16 0,-2 19 8,-1 0-1,0 0 1,0 0-1,-1 0 1,1 0-1,-1 0 1,0 0-1,-1 0 0,-2-8 1,2 9 122,-5-5 207,7 9-398,0 0-1,-1 0 1,1 0 0,0-1-1,0 1 1,-1 0 0,1 0 0,0 0-1,-1 0 1,1 0 0,0 0-1,0 0 1,-1 1 0,1-1-1,0 0 1,-1 0 0,1 0 0,0 0-1,0 0 1,-1 0 0,1 0-1,0 1 1,0-1 0,-1 0 0,1 0-1,0 0 1,0 1 0,0-1-1,-1 0 1,1 0 0,0 0-1,0 1 1,0-1 0,0 0 0,0 0-1,-1 1 1,1-1 0,0 0-1,0 1 1,0-1 0,0 0 0,0 1-1,-7 14 74,1 1 0,1 0-1,0 0 1,-3 18 0,-7 71 148,-9 261 449,24-350-625,-4 54 113,3-63-97,0 0 0,-1 0 0,1 0 0,-1 0 0,-1 0 0,1 0 0,-6 8 0,8-15-60,0 1 0,-1-1 0,1 1 0,-1 0 0,1-1 0,-1 1 0,0-1 0,1 0 1,-1 1-1,1-1 0,-1 1 0,0-1 0,1 0 0,-1 1 0,0-1 0,1 0 0,-1 0 0,0 0 0,0 1 0,1-1 1,-1 0-1,0 0 0,0 0 0,1 0 0,-1 0 0,0-1 0,0 1 0,1 0 0,-1 0 0,0 0 0,1 0 1,-1-1-1,0 1 0,1 0 0,-1-1 0,0 1 0,1-1 0,-1 1 0,1-1 0,-1 1 0,1-1 0,-1 1 0,0-2 0,-22-25 232,18 18-214,1-1 0,0 1 1,0-1-1,1-1 0,0 1 0,1 0 0,0-1 0,0 1 1,1-1-1,1 1 0,0-1 0,0 0 0,1 1 0,0-1 1,1 1-1,0-1 0,1 1 0,0 0 0,1 0 0,0 0 1,0 0-1,1 1 0,9-15 0,27-22-7,2 2 0,2 1 0,76-55-1,-32 26-7,-76 60-13,0 0 0,-1-1 0,0 0 0,-2-1 0,1-1 0,-1 0 0,-1 0 0,7-17 0,-13 26 20,0-1 1,0 0-1,0 1 0,-1-1 0,0 0 1,-1 0-1,1-1 0,-2 1 0,1 0 1,-1-13-1,0 19-18,0 0 1,0 0-1,1 0 1,-1 0-1,0 0 1,0 1-1,1-1 1,-1 0-1,0 0 1,1 0-1,-1 0 1,1 1-1,-1-1 1,1 0-1,-1 1 1,1-1-1,0 0 1,-1 1-1,1-1 1,0 0-1,-1 1 1,3-1-1,-1-1 2,1 1 1,-1 0-1,1 0 0,0 0 0,0 1 1,-1-1-1,6 0 0,-4 1 0,1-1 0,-1 1 0,0 0 0,0 1 0,0-1 0,0 1 0,0 0 1,0 0-1,0 0 0,8 3 0,-6 0-3,-1 0 0,0 1 0,0 0 0,0 0 1,0 0-1,-1 0 0,1 0 0,-1 1 0,-1 0 1,1 0-1,-1 0 0,0 0 0,-1 1 0,1-1 0,1 8 1,0 9 8,0 0 1,-1 0 0,-1 28-1,-2-31 42,1-1 0,1 1-1,1 0 1,9 35 0,-11-53-49,0-1 1,-1 0 0,1 1-1,0-1 1,0 0 0,0 0-1,0 1 1,0-1-1,0 0 1,0 0 0,0 0-1,1 0 1,-1 0 0,0-1-1,0 1 1,1 0 0,-1 0-1,1-1 1,-1 1-1,1-1 1,-1 0 0,1 1-1,-1-1 1,1 0 0,-1 0-1,1 0 1,-1 0-1,1 0 1,-1 0 0,1 0-1,-1 0 1,3-1 0,6-2 3,0 0 0,0 0 0,17-8 0,-17 7-1,41-20 18,-1-1 0,-1-3 0,-1-1 0,-2-3 0,50-44 0,-43 23 47,-35 34 16,26-23 1,-44 42-87,0 0-1,0 0 1,0 0 0,1 0 0,-1 0 0,0 0 0,0 0 0,0 0-1,0 0 1,0 0 0,1 0 0,-1 0 0,0-1 0,0 1 0,0 0-1,0 0 1,0 0 0,1 0 0,-1 0 0,0-1 0,0 1-1,0 0 1,0 0 0,0 0 0,0 0 0,0-1 0,0 1 0,0 0-1,0 0 1,0 0 0,0 0 0,0-1 0,0 1 0,0 0 0,0 0-1,0 0 1,0-1 0,0 1 0,0 0 0,0 0 0,0 0 0,0 0-1,0-1 1,0 1 0,0 0 0,0 0 0,-1 0 0,1 0-1,0-1 1,-12 3 13,-14 15-9,1 1 1,-40 37-1,47-39-4,2-2-1,0 1 0,1 1 0,-16 22 0,26-33 0,1 1 0,1 0 0,-1 0 0,1 0 0,0 0 0,0 1 0,1-1 0,0 1 0,0-1 0,0 1 0,1 0 0,0 0 0,1 0 0,-1 7 0,2-12 1,-1-1 0,0 0 0,0 0 0,1 1-1,-1-1 1,1 0 0,-1 0 0,1 0 0,0 0 0,-1 0 0,1 0-1,0 0 1,0 0 0,0 0 0,0 0 0,0 0 0,0 0 0,0 0 0,0-1-1,0 1 1,0 0 0,0-1 0,0 1 0,1-1 0,-1 1 0,0-1-1,0 0 1,0 1 0,1-1 0,-1 0 0,0 0 0,1 0 0,-1 0-1,0 0 1,0 0 0,3-1 0,3 0 6,-1 1-1,0-2 1,1 1 0,-1-1-1,12-4 1,-11 2-2,0 0 0,0 0 0,-1 0 0,1-1 0,-1 0 1,0 0-1,-1-1 0,8-9 0,2-4 32,16-30 1,3-4 21,-22 30 39,-18 42-33,6-15-65,-1-1 0,0 1 1,1-1-1,0 1 1,-1 0-1,1-1 0,1 1 1,-1-1-1,0 1 0,1-1 1,0 1-1,0-1 1,0 1-1,0-1 0,1 0 1,-1 1-1,1-1 0,0 0 1,0 0-1,0 0 1,0 0-1,0-1 0,1 1 1,-1 0-1,6 3 0,-4-3 1,1-1-1,0 1 1,0-1-1,0 0 1,0 0-1,0 0 0,0-1 1,0 0-1,1 0 1,-1 0-1,1-1 1,-1 0-1,0 0 0,1 0 1,-1 0-1,0-1 1,6-1-1,5-2 0,1-1 0,-1-1 0,-1 0 0,30-17 0,56-43 0,-45 28 0,-40 28 13,-10 7-1,0-1 1,0 1-1,-1-1 0,1-1 1,-1 1-1,0-1 1,7-8-1,-18 13 12,-4 5-23,-5 5 3,-3 0-2,1 2-1,1 0 0,0 1 1,-27 29-1,30-27 15,1 0 13,-21 30 0,30-41-19,1 0 1,0 0-1,0 0 0,0 1 0,0-1 0,1 1 0,0 0 0,0-1 0,0 1 0,0 0 0,1 0 0,0 8 0,0-12-10,0 0-1,0-1 1,0 1-1,0 0 1,1-1-1,-1 1 1,0 0-1,0-1 1,1 1-1,-1-1 1,0 1-1,1 0 1,-1-1-1,0 1 1,1-1-1,-1 1 1,1-1-1,-1 1 1,1-1-1,-1 0 1,1 1-1,0-1 1,-1 1-1,1-1 1,-1 0-1,1 0 1,0 1-1,-1-1 1,2 0-1,0 0-1,0 1 1,1-1-1,-1 0 1,0 0-1,0-1 0,1 1 1,-1 0-1,0-1 1,3 0-1,3-2-1,0 0-1,0 0 0,-1-1 1,9-5-1,5-7 12,-1-1-1,0-1 1,-1-1-1,-1 0 1,-1-1-1,-1-1 1,0-1-1,12-23 1,6-17-17,44-118-1,-69 159 2,0-1 0,-2 0 0,-1 0 0,-1 0-1,0-1 1,1-28 0,-6 51 7,0-1 1,0 0-1,0 0 0,0 0 1,0 0-1,0 0 0,0 0 1,0 0-1,0 1 0,0-1 1,0 0-1,-1 0 0,1 0 1,0 0-1,-1 0 0,1 1 1,-1-1-1,1 0 0,-1 0 0,1 1 1,-1-1-1,1 0 0,-2 0 1,2 1-2,-1 0 0,0 0 0,0 0 1,1 0-1,-1 0 0,0 0 0,0 0 0,1 1 0,-1-1 1,0 0-1,0 0 0,1 1 0,-1-1 0,0 0 1,1 1-1,-1-1 0,1 1 0,-1-1 0,0 1 1,0 0-1,-6 7-24,0-1 1,-11 16-1,17-22 24,-9 15-18,0 0 0,1 1 0,1 0 1,0 0-1,1 1 0,1 0 0,1 0 1,-6 31-1,7-17-1,2-1 0,0 1 0,3 0 0,4 42 0,-4-62 28,1-1 0,0 1 0,1-1 0,0 0 0,1 1 0,0-1 0,1-1 0,5 11 0,-8-19-6,-1-1 0,0 0 0,0 0 0,1 1 0,-1-1 0,0 0 0,1 0 0,-1-1 0,1 1 0,0 0 0,-1 0 0,1-1 0,-1 1 0,1-1 0,0 1 0,0-1 0,-1 0 0,1 0 0,0 0 0,-1 0 0,1 0 0,0 0 0,0 0 0,-1 0 0,1-1 0,0 1 0,-1-1 0,1 1 0,0-1 0,2-1 0,2-1 3,0 0 0,0 0-1,0-1 1,0 0 0,0 0-1,6-6 1,113-123 131,-124 132-135,1-2 2,8-9 4,-7 10-3,-4 4-1,-3 10 25,-1 1 0,2-1-1,-4 21 1,0-1 21,3-18-27,1 0 1,0 0-1,1 0 1,0 22 0,2-31-8,1 0 1,-1 0 0,1 0-1,0 0 1,0 1 0,1-1-1,-1-1 1,1 1 0,0 0-1,0 0 1,1-1 0,0 1-1,-1-1 1,1 0 0,7 8-1,-8-11-8,0 0-1,-1 0 1,1-1-1,0 1 1,0 0 0,0 0-1,0-1 1,0 1-1,0-1 1,0 0-1,0 0 1,0 0-1,0 0 1,0 0-1,0 0 1,0 0-1,0 0 1,-1-1-1,4 0 1,36-12 110,-30 8-88,-1-1 1,0 0-1,-1 0 1,10-9-1,10-6 73,-19 14-63,16-8 40,-10 5 188,-12 7-260,0 1 0,0-1-1,0 1 1,-1-1-1,1-1 1,-1 1 0,1 0-1,-1-1 1,3-4-1,5-5-85,3 0 101,-8 7-9,0 1-1,-1-1 1,1 1 0,-1-2 0,-1 1-1,7-11 1,-8 13-12,-3 3 0,1 1-1,-1-1 1,1 1 0,0-1 0,-1 0 0,0 1 0,1-1 0,-1 0-1,1 1 1,-1-1 0,0 0 0,1 0 0,-1 1 0,0-1-1,0 0 1,0 0 0,0 1 0,0-1 0,0 0 0,0 0 0,0 0-1,0 1 1,0-1 0,0-1 0,-3 4-14,0 1 0,0-1-1,0 0 1,-1 0 0,1 0 0,-5 2-1,-1 2 2,-8 6 1,1 2 1,0 0-1,1 1 0,1 0 1,0 2-1,2-1 1,-1 2-1,-17 33 1,22-34 1,1 1 0,0 1 0,1-1 0,-6 30 0,12-47 11,0-1 0,0 1-1,-1 0 1,1 0-1,0 0 1,0-1 0,0 1-1,0 0 1,0 0 0,0 0-1,0 0 1,0-1-1,0 1 1,0 0 0,0 0-1,1 0 1,-1 0-1,0-1 1,0 1 0,1 0-1,-1 0 1,1-1 0,-1 1-1,1 0 1,-1-1-1,1 1 1,-1 0 0,1-1-1,0 1 1,-1-1 0,1 1-1,0-1 1,-1 1-1,1-1 1,0 0 0,0 1-1,-1-1 1,1 0 0,0 1-1,0-1 1,0 0-1,0 0 1,-1 0 0,1 0-1,0 0 1,0 0-1,0 0 1,0 0 0,-1 0-1,1 0 1,0 0 0,0-1-1,0 1 1,0-1-1,4 0 6,-1 0 0,1 0 0,-1-1 0,0 1 0,1-1 0,-1-1 0,0 1 0,6-4 0,-1-5-7,0 0-1,0-1 0,-1 1 1,0-2-1,-1 1 0,-1-1 0,0 0 1,5-15-1,12-24-21,-22 51 28,1-3 8,0 1-1,-1-1 0,1 0 0,-1 0 0,1 0 0,-1 0 0,1-7 0,-5 11-3,0 7 3,-3 8 9,5-8-27,0-1-1,0 1 1,0 0 0,1-1 0,0 1 0,0 0 0,0-1 0,1 1 0,0 0 0,1-1-1,1 8 1,-2-12 7,0 0 0,0 0 1,0 0-1,0 0 0,0 0 0,0 0 0,1 0 0,-1 0 0,1-1 0,-1 1 0,1-1 0,-1 1 0,1-1 0,0 1 1,0-1-1,0 0 0,0 0 0,0 0 0,0 0 0,0 0 0,0 0 0,0-1 0,0 1 0,0-1 0,1 0 0,-1 1 1,0-1-1,0 0 0,1 0 0,-1 0 0,0 0 0,0-1 0,0 1 0,1-1 0,-1 1 0,3-2 0,21-9-3,0 0-1,-1-2 0,0 0 1,-1-2-1,29-24 0,-19 16 2,-28 19 6,-3 1 7,1 0 0,0 0 0,0 1 0,0-1 0,0 1 0,0 0 0,0 1 0,7-3 0,-10 4-8,-1 1 0,1-1 0,-1 0 0,1 1 0,-1-1 0,0 0 0,1 1 0,-1-1 0,1 1 0,-1-1 0,0 1 0,0-1 0,1 0 0,-1 1 0,0-1 0,0 1 0,1-1 0,-1 1 0,0 0 0,0-1 0,0 1 0,0-1 0,0 1 0,0-1 0,0 1 0,0-1 0,0 1 0,0 0 0,0-1 0,0 1 0,0-1 0,0 1 0,-1-1 0,1 2 0,-6 20 107,6-22-103,-3 12 24,2-6-15,-1-1 0,1 1 0,-1-1 1,0 0-1,-1 0 0,1 0 0,-1 0 1,0 0-1,-4 5 0,49-34-17,-14-1 0,-23 19 0,1 1 0,0-1 0,0 1 0,0 1 0,11-7 0,-6 3 0,-10 7 0,1 0 0,-1 0 0,0 0 0,0 0 0,1 0 0,-1 0 0,0 0 0,1 1 0,-1-1 0,1 0 0,-1 1 0,1-1 0,-1 1 0,3-1 0,-4 3 0,0 0 0,1 0 0,-1 0 0,0 0 0,0 0 0,-1 1 0,1-1 0,0 0 0,-1 0 0,1 0 0,-1 0 0,0 2 0,-1 3 0,-1 16 0,-2 30 0,5-50 0,0 1 0,0-1 0,1 0 0,-1 0 0,1 0 0,0 0 0,0 0 0,0 0 0,0 0 0,0 0 0,0 0 0,1 0 0,2 3 0,-3-5 0,0 0 0,1 0 0,-1-1 0,1 1 0,-1 0 0,0 0 0,1-1 0,-1 1 0,1-1 0,0 1 0,-1-1 0,1 0 0,-1 0 0,1 0 0,0 0 0,-1 0 0,1 0 0,-1 0 0,1 0 0,0 0 0,-1-1 0,1 1 0,-1-1 0,1 1 0,-1-1 0,1 0 0,2-1 0,3-2 0,1 0 0,-1 0 0,13-11 0,-1-2 0,0 0 0,-2-2 0,0-1 0,25-36 0,47-97 0,-57 96 0,-4 5 0,-2-2 0,-2 0 0,25-86 0,-48 125 0,-8 22 0,-15 27 0,19-29 0,-10 18 0,1-1 0,1 2 0,1 0 0,1 0 0,1 0 0,1 1 0,1 1 0,2-1 0,0 1 0,2-1 0,1 42 0,1-57 3,1-1 0,1 0 0,0 0 0,0 0 0,1 0 0,0 0 0,0-1 0,1 1 0,9 13 0,-11-19-8,0 0-1,0 0 1,0 0 0,1-1 0,-1 0 0,1 1 0,0-1 0,0 0 0,-1 0 0,1 0-1,1-1 1,-1 1 0,0-1 0,0 1 0,0-1 0,1 0 0,-1-1 0,1 1-1,-1 0 1,1-1 0,-1 0 0,1 0 0,-1 0 0,1 0 0,-1 0 0,1-1 0,-1 0-1,5-1 1,5-2-1249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22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13264,'0'0'3823,"14"-7"-3415,1 0-294,6-4 110,0 1 0,33-9 0,72-10 1438,-122 28-1431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23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12552,'0'0'3032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4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1 321 5920,'0'0'10653,"10"-10"-10264,13-14 160,29-39-1,-32 36-92,-9 14-200,-1-1-1,11-20 1,21-30 1036,-40 61-1089,8-9 447,-10 12-638,0 0 0,0 0 0,0 0 0,0 0 0,0-1-1,0 1 1,0 0 0,1 0 0,-1-1 0,0 1 0,0 0 0,0 0-1,0 0 1,0-1 0,0 1 0,0 0 0,0 0 0,0 0-1,0-1 1,0 1 0,0 0 0,0 0 0,-1-1 0,1 1 0,0 0-1,0 0 1,0 0 0,0-1 0,0 1 0,0 0 0,0 0 0,-1 0-1,1 0 1,0-1 0,0 1 0,0 0 0,0 0 0,-1 0-1,1 0 1,0 0 0,0 0 0,0 0 0,-1-1 0,1 1 0,0 0-1,0 0 1,0 0 0,-1 0 0,1 0 0,0 0 0,0 0-1,0 0 1,-1 0 0,1 0 0,0 0 0,0 0 0,-1 0 0,1 0-1,0 0 1,0 1 0,-1-1 0,0 0 39,-1 1 0,1 0 1,0-1-1,-1 1 0,1 0 0,-1 0 1,1 0-1,0 0 0,0 0 0,0 0 1,-1 0-1,1 1 0,0-1 0,1 0 1,-1 1-1,0-1 0,0 0 0,0 3 0,-15 29 431,13-23-385,0 1 1,0 0-1,1 0 1,0 0 0,1 0-1,1 0 1,0 21 0,1-25-57,-1-1 0,1 0 0,1 1 1,-1-1-1,1 0 0,0 0 0,0 0 1,1 0-1,0 0 0,0 0 1,0-1-1,1 1 0,0-1 0,8 9 1,2-1 69,0-1 0,0-1 0,21 12 0,-29-20-78,1 1-1,-1-2 1,1 1-1,0-1 0,0 0 1,0 0-1,0-1 0,0 0 1,0 0-1,1 0 1,8-2-1,-12 1-6,0-1 0,1-1 0,-2 1 0,1 0 0,0-1 0,0 0 0,0 0 1,-1 0-1,1 0 0,-1-1 0,0 1 0,1-1 0,-1 0 0,0 0 0,-1 0 0,1 0 0,3-5 0,3-5 55,0-1 0,13-29 0,-12 20 18,-2 0 0,8-42 0,-12 47-12,0 0 1,1 0 0,1 0-1,1 1 1,0 0 0,14-22 0,-21 37-75,1 1 0,0 0 0,0-1 1,0 1-1,-1 0 0,1 0 0,0-1 1,1 1-1,-1 0 0,0 0 1,0 0-1,0 0 0,1 0 0,-1 1 1,0-1-1,1 0 0,-1 0 1,1 1-1,-1-1 0,1 1 0,2-1 1,-2 2-10,-1-1 0,1 1 0,0 0 0,-1 0 0,1 0 0,-1 0 1,1 0-1,-1 0 0,1 1 0,-1-1 0,0 0 0,0 1 0,1-1 1,-1 1-1,0-1 0,0 1 0,-1 0 0,3 3 0,13 26 7,-1 0-1,19 60 1,-28-70 5,-1 0-1,-1-1 1,-1 1 0,-1 1-1,-1-1 1,-1 22-1,-1-41-10,2 2 9,-2 0 0,1 1 0,0-1 0,-1 0 0,0 0 0,0 0 0,0 0 0,0 0 0,-1 0 0,-2 5 0,1-10 9,-1 1 0,1-1 0,-1 0 0,1-1 0,0 1 0,0 0 0,-5-4 0,8 5-22,-11-6 25,-8-4 89,-32-22 0,47 29-91,0 0 0,0 0 0,0-1-1,0 1 1,1-1 0,-1 0-1,1 0 1,0 0 0,0-1 0,1 1-1,-1-1 1,1 0 0,-2-6-1,4 11-21,0-1-1,0 0 0,0 1 0,0-1 0,0 0 1,0 1-1,0-1 0,1 0 0,-1 1 0,0-1 1,0 0-1,1 1 0,-1-1 0,0 1 0,1-1 1,-1 0-1,1 1 0,-1-1 0,1 1 0,-1-1 1,1 1-1,-1-1 0,1 1 0,-1 0 0,1-1 1,0 1-1,-1 0 0,1-1 0,-1 1 0,1 0 1,0 0-1,-1 0 0,1 0 0,0-1 0,1 1 1,30-4 42,-26 3-41,0 1 0,0 0 0,0 0 1,1 1-1,-1-1 0,0 1 0,0 1 0,0-1 0,9 4 0,48 25 48,-33-14-33,17 9 42,-26-13-19,28 11 0,-44-21-36,1-1 0,-1 0 1,1 0-1,-1 0 0,1-1 1,-1 0-1,1 0 0,-1 0 0,1 0 1,-1-1-1,1 0 0,8-3 1,6-3-43,36-17 0,-50 22 22,-4 1-25,0-1 0,0 1 1,0 0-1,0 0 0,0-1 0,0 1 1,-1-1-1,1 0 0,0 0 0,-1 1 1,1-1-1,-1 0 0,0 0 0,1 0 1,-1-1-1,0 1 0,0 0 0,-1 0 1,1-1-1,0 1 0,0-3 0,1-17-4381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41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49 242 12056,'0'0'1656,"-46"-78"-1128,44 55 16,8-5-160,2-2 8,2 0-104,-2 6 0,2 5-56,2 9 7,0 10-183,6 0 16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4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8 5224,'0'0'5368,"-10"-2"-4886,-1 0-287,0 0 0,0 1 0,0 0 0,0 1 0,1 0 0,-1 1 0,0 0 0,0 1 0,-14 3 0,0 5 337,1 2 1,0 0-1,1 2 1,0 1-1,1 0 1,-36 33-1,50-40-175,0 0 0,0 1 0,1 0 0,0 0 0,-10 17 0,16-23-247,-1-1-1,1 1 1,0-1 0,0 1-1,1 0 1,-1 0 0,0-1-1,1 1 1,0 0 0,0 0-1,0 0 1,0 4 0,1-5-53,-1 0 1,1 0-1,0 0 1,-1-1-1,1 1 1,0 0-1,0 0 1,1-1-1,-1 1 1,0-1-1,0 1 1,1-1-1,-1 1 1,1-1-1,-1 0 1,1 0-1,0 1 1,0-1-1,3 1 1,2 1 11,1 0 0,-1-1 1,1 0-1,0-1 1,-1 1-1,1-1 0,0-1 1,0 0-1,0 0 0,0 0 1,0-1-1,0 0 0,-1-1 1,11-2-1,2-2 20,-1-1-1,0 0 0,-1-2 1,25-15-1,-33 19-44,-1-2 0,-1 0 0,1 0-1,-1 0 1,10-12 0,-14 14-8,0 0-1,0-1 1,0 1 0,-1-1-1,0 0 1,0 0-1,0 0 1,-1-1 0,0 1-1,1-7 1,-2 12-26,-1 0 0,0 0 1,1 0-1,-1 0 0,0 0 0,0 0 0,0 0 0,0 0 1,0 0-1,0 0 0,0 0 0,0 0 0,0 0 1,-1 0-1,1 0 0,0 0 0,-1 0 0,1 0 1,0 0-1,-1 0 0,1 0 0,-1 0 0,0 0 1,1 0-1,-1 1 0,0-1 0,1 0 0,-1 0 1,0 1-1,0-1 0,0 1 0,-1-2 0,1 2 4,-1 0 0,1 0 0,0 0-1,-1 0 1,1 0 0,-1 1 0,1-1 0,0 0-1,0 0 1,-1 1 0,1-1 0,0 1 0,-1 0-1,1-1 1,0 1 0,0 0 0,0-1 0,0 1-1,0 0 1,0 0 0,0 0 0,0 0 0,0 0-1,-1 1 1,-1 3 19,-1 0-1,1 0 1,0 0-1,0 0 1,1 0-1,0 0 1,0 1-1,0-1 1,0 1-1,1 0 1,0-1-1,0 1 1,0 0-1,1 0 1,0 0-1,0-1 1,0 1-1,1 0 1,0 0-1,0 0 1,1-1-1,-1 1 1,1-1-1,0 1 1,1-1-1,-1 0 1,1 0-1,0 0 1,0 0-1,1 0 1,0-1-1,0 1 1,0-1-1,0 0 1,0 0-1,1-1 1,0 1-1,-1-1 1,9 4-1,-10-5-22,0-1 1,0 0-1,0 0 0,0 0 0,0 0 0,0 0 1,0-1-1,0 0 0,0 1 0,1-1 0,-1 0 0,0 0 1,0-1-1,0 1 0,0-1 0,0 0 0,0 1 1,0-1-1,0 0 0,0-1 0,0 1 0,0-1 1,-1 1-1,1-1 0,-1 0 0,1 0 0,-1 0 0,1 0 1,-1 0-1,0 0 0,0-1 0,0 1 0,-1-1 1,1 0-1,0 1 0,-1-1 0,0 0 0,2-5 1,0-5-3431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9:14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96 7328,'0'0'9591,"-12"-7"-8984,4 2-468,5 2-83,-1 0 1,1 1-1,-1 0 1,1-1-1,-1 1 1,0 0 0,0 1-1,0-1 1,0 1-1,0 0 1,-1 0-1,1 0 1,0 1 0,-1-1-1,1 1 1,0 0-1,0 0 1,-9 2-1,8-1 347,-1 0 1,1 1-1,-1 0 0,1 0 0,-1 1 0,1-1 0,0 1 0,0 0 0,-8 7 0,13-9-317,1 0 0,-1-1 1,0 1-1,1 0 0,-1-1 0,0 1 1,1-1-1,-1 1 0,0-1 0,1 1 1,-1-1-1,1 1 0,-1-1 0,1 1 1,0-1-1,-1 0 0,1 1 0,-1-1 1,1 0-1,0 1 0,-1-1 0,1 0 1,-1 0-1,1 0 0,0 0 0,-1 1 1,1-1-1,0 0 0,1 0 0,-1 0 17,1 1 0,0-1 0,-1 1 0,1-1 0,0 0 0,0 0 0,-1 0-1,1 0 1,0 0 0,0 0 0,-1 0 0,1 0 0,0-1 0,3 0 0,-4-1-5,1 1 1,-1-1-1,0 0 1,0 0 0,0 0-1,0 0 1,0 0-1,0 0 1,-1 0 0,1 0-1,-1 0 1,1 0-1,-1-1 1,0 1 0,1 0-1,-1 0 1,-1 0-1,1-4 1,-7-43-1313,5 38-1137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4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482 130 5224,'0'0'12717,"-11"-8"-12483,-3-4-145,3 3 33,0 0 1,-15-9-1,24 17-85,0 0-1,0 0 0,0 1 1,0-1-1,0 0 1,1 1-1,-1 0 0,0-1 1,0 1-1,0 0 0,0 0 1,-1 0-1,1 0 0,0 1 1,-2 0-1,-34 10 398,15-2-200,8-6-129,0 2-1,1 0 1,0 1 0,0 0 0,1 1 0,-1 1-1,1 0 1,1 0 0,-14 13 0,23-18-56,0 1 0,0 0-1,1 0 1,-1 0 0,1 0 0,0 0 0,0 0 0,0 0 0,1 1 0,0-1 0,-2 9 0,2-10-18,1 1 0,-1-1 0,1 0 1,0 1-1,0-1 0,0 0 0,0 0 1,1 1-1,-1-1 0,1 0 0,0 1 1,0-1-1,0 0 0,0 0 0,1 0 1,-1 0-1,3 4 0,2-1 37,0 0 0,0 0 0,0-1 0,1 1 0,0-1 0,10 5 0,-13-7-31,1-1-1,-1 0 0,1-1 0,-1 1 0,1-1 0,0 0 1,-1 0-1,1 0 0,0-1 0,0 1 0,0-1 0,8-1 1,-7 0-7,-1 0 0,0 0 1,0 0-1,1 0 0,-1-1 1,0 0-1,-1 0 0,1-1 1,0 1-1,-1-1 0,1 0 0,-1 0 1,0-1-1,0 1 0,0-1 1,0 0-1,-1 0 0,1 0 1,-1 0-1,0-1 0,0 1 1,2-7-1,1 0 31,-1 0 1,0-1-1,-1 1 1,0-1-1,-1 0 0,0 0 1,-1-1-1,0 1 1,-1-1-1,0 1 0,-1-1 1,-1 1-1,0-1 1,0 1-1,-1 0 1,-7-23-1,8 34-60,-8-19 288,3 15-51,0 14-19,-3 32-57,2 1 1,-2 57-1,-1-1 12,7-66-118,-1-1 10,0-1 0,-2 1 0,-1-1-1,-15 40 1,11-39-2,9-24-40,0 0 0,0 1 1,-1-2-1,0 1 1,0 0-1,-1-1 0,0 1 1,0-1-1,-1 0 0,1 0 1,-11 9-1,14-14-21,-9 6 43,0 1 0,0-2 0,-17 9 0,22-13-27,1 0 0,-1-1 1,0 0-1,0 0 0,0 0 1,0 0-1,0-1 0,0 0 1,0 0-1,0 0 0,-8-2 1,7 1 18,0 0 0,1-1 0,-1 1 0,1-1 0,-1 0-1,1-1 1,0 1 0,0-1 0,0 0 0,0 0 0,1-1 0,-1 1 0,1-1 0,0 0 0,0 0 0,0-1 0,0 1 0,1-1 0,0 0 0,0 0 0,-4-9-1,7 11-27,1 0-1,1 0 1,-1 0-1,0 0 1,1 1-1,-1-1 1,1 0-1,0 1 1,3-5-1,0 1-8,1 0 1,0 1-1,0-1 0,0 1 1,0 1-1,1-1 0,0 1 1,7-4-1,10-2-13,29-10 0,15-5-17,208-118-33,-160 62-10,-78 52 54,-31 25 12,-1-1 0,0 1 0,0-2 0,0 1 1,-1-1-1,1 1 0,-1-2 0,-1 1 0,1 0 0,-1-1 1,0 0-1,-1 0 0,1 0 0,-1 0 0,2-11 0,14-75 116,-16 84-95,-3 8-12,0 1 1,1-1-1,-1 1 0,0-1 0,0 1 0,0-1 0,1 0 1,-1 1-1,0-1 0,0 1 0,0-1 0,0 0 0,0 1 1,0-1-1,0 1 0,0-1 0,0 0 0,-1 1 0,1-1 1,0 1-1,0-1 0,0 1 0,-1-1 0,0 0 0,1 1-1,0-1-1,0 1 1,0 0-1,0 0 0,0 0 1,-1 0-1,1 0 1,0 0-1,0 0 0,0 0 1,0 0-1,0 0 1,0 0-1,-1 0 0,1 0 1,0 0-1,0 0 1,0 0-1,0 0 0,0 0 1,0 0-1,-1 0 1,1 0-1,0 1 0,0-1 1,0 0-1,0 0 1,0 0-1,0 0 0,0 0 1,-1 0-1,1 0 1,0 0-1,0 0 0,0 0 1,0 1-1,0-1 1,0 0-1,0 0 0,0 0 1,0 0-1,0 0 1,0 0-1,0 1 0,0-1 1,0 0-1,0 0 1,0 0-1,0 0 0,0 0 1,0 1-1,0-1 0,0 0 1,0 0-1,0 0 1,0 0-1,-5 18 16,-1 20-10,1 5 5,1-24-26,2 1 0,0 0 0,1 0 0,1 0 0,0 0 0,2 0 0,4 21 0,-6-40 14,1 1 0,-1 0-1,0-1 1,1 1 0,-1-1-1,1 1 1,0-1-1,-1 1 1,1-1 0,0 1-1,0-1 1,0 0 0,0 1-1,0-1 1,0 0-1,0 0 1,0 0 0,1 0-1,-1 0 1,0 0 0,1 0-1,-1 0 1,1-1-1,-1 1 1,1 0 0,-1-1-1,1 1 1,-1-1 0,1 0-1,-1 1 1,1-1-1,0 0 1,-1 0 0,1 0-1,0 0 1,2-1 0,2-1 1,0 0 1,0 0 0,-1 0 0,1-1 0,-1 0 0,0 0-1,0 0 1,9-8 0,-7 4 7,0-1 0,0 0 0,-1-1 0,0 0 0,-1 0 0,1 0 0,-2-1-1,7-17 1,3-5 40,34-54 51,-48 87-98,0-1 0,0 0 0,0 0 1,0 1-1,0-1 0,0 0 0,0 0 0,1 0 0,-1 1 0,0-1 0,0 0 0,0 0 0,0 0 0,0 1 0,1-1 0,-1 0 0,0 0 0,0 0 0,0 0 0,0 0 0,1 1 0,-1-1 0,0 0 0,0 0 0,1 0 0,-1 0 0,0 0 0,0 0 0,0 0 0,1 0 0,-1 0 0,0 0 0,0 0 0,1 0 0,-1 0 0,0 0 0,0 0 0,0 0 0,1 0 0,-1 0 0,0 0 0,0 0 0,1 0 0,-1 0 0,0-1 0,0 1 0,0 0 0,1 0 0,-1 0 0,0 0 0,0 0 0,0-1 0,0 1 0,1 0 0,-1 0 0,0 0 0,0-1 0,0 1 0,2 24 87,-4-5-49,0 1 0,2-1 0,1 1 0,0-1 0,1 1 0,9 33 0,-11-51-22,0 0-1,1-1 0,0 1 1,-1 0-1,1 0 0,0 0 1,0 0-1,0-1 0,0 1 0,0 0 1,0-1-1,0 1 0,0-1 1,4 3-1,-4-3-9,0-1 1,0 1-1,0-1 1,0 0-1,1 1 1,-1-1-1,0 0 1,0 0-1,1 1 1,-1-1-1,0 0 1,0 0-1,1-1 1,-1 1-1,0 0 1,0 0-1,1-1 1,-1 1-1,0 0 1,0-1-1,0 1 1,0-1-1,0 0 1,2-1-1,5-3 11,-1 0-1,1-1 0,-1 0 1,-1 0-1,1-1 0,-1 0 0,0 0 1,9-15-1,34-71 137,-34 62-92,-4 5-6,5-7 151,-14 24-28,-3 21-177,3-5-9,1-1-1,-1 0 0,1 0 1,0 0-1,5 8 1,2 2-19,-6-7 8,1-1 1,0 1-1,0-1 0,10 10 0,-14-16 11,1-1 0,0 1 0,-1 0 0,1-1 0,0 1 0,0-1-1,0 0 1,0 0 0,0 0 0,0 0 0,1 0 0,-1 0 0,0 0 0,0-1-1,1 1 1,-1-1 0,1 1 0,-1-1 0,0 0 0,1 0 0,-1 0 0,0 0 0,4-1-1,0-1 6,0 0 0,0-1 0,0 1 1,0-1-1,-1 0 0,1-1 0,-1 1 0,0-1 0,0 0 0,0-1 0,0 1 0,-1-1 0,1 0 0,-1 0 0,-1 0 0,1 0 0,-1-1 0,0 1 0,0-1 0,0 0 0,-1 0 0,0 0 0,0-1 0,-1 1 0,1 0 0,-1-1 0,-1 1 0,1 0 0,-2-10 0,1 16 5,0-1 0,0 1 0,0-1 0,0 1 0,0-1 0,0 1-1,0-1 1,0 1 0,0-1 0,0 1 0,0-1 0,-1 1 0,1-1 0,0 1 0,0 0 0,-1-1 0,1 1 0,0-1-1,0 1 1,-1 0 0,1-1 0,0 1 0,-1 0 0,1-1 0,-1 1 0,1 0 0,0 0 0,-1-1 0,0 1-1,-13 6 58,-9 18-18,17-15-38,0 0 0,1 1-1,0 0 1,1-1 0,0 2-1,-4 13 1,7-20-4,0 0 0,0 0 0,0 0 0,0 0 0,1 0 0,-1 0 1,1 0-1,0 0 0,0 0 0,1 0 0,-1 0 0,1 0 0,0 0 0,0 0 1,1 0-1,-1 0 0,1 0 0,0 0 0,4 6 0,-5-8 0,1-1 0,-1 0 0,1 0 0,-1 0 0,1 0 0,-1 0-1,1 0 1,0 0 0,0 0 0,0-1 0,-1 1 0,1-1 0,0 1 0,0-1 0,0 0 0,0 0-1,0 0 1,0 0 0,0 0 0,-1 0 0,1 0 0,0-1 0,0 1 0,3-2 0,5-1 8,0-1 1,0 0 0,13-8-1,-3 1 2,4-1 7,-2-1-1,34-26 1,-38 26 4,8-8 23,-23 17-34,0 1 0,0 0-1,1 0 1,-1 0 0,1 0 0,0 1 0,0 0 0,0-1 0,0 1-1,0 1 1,1-1 0,-1 1 0,0-1 0,1 1 0,8-1-1,-12 3-4,-1 0-1,0 0 0,1 0 0,-1 0 0,1 0 0,-1 0 0,0 0 1,0 0-1,0 0 0,0 0 0,1 0 0,-1 0 0,-1 0 1,1 0-1,0 0 0,0 0 0,0 2 0,-1-2 0,0 22 75,-2 0 1,-1-1-1,-1 1 1,-1-1-1,-13 33 0,15-42 245,9-13-39,15-18 62,-9 8-347,110-85 438,-102 81-342,-14 10-104,1 1 0,-1-1 0,0 1 0,1 0 0,0 1 0,0-1 0,-1 1 0,1 1 0,8-2 0,-13 3 6,0 0 0,1 0 0,-1 1 0,0-1-1,0 1 1,0-1 0,1 1 0,-1 0 0,0-1 0,0 1 0,0 0 0,0 0 0,0-1 0,0 1 0,0 0 0,-1 0 0,1 0 0,0 0 0,0 0 0,-1 1 0,1-1 0,-1 0 0,1 0 0,0 2 0,11 34 39,-9-25-32,5 14 4,-3-7 13,0-2 0,2 1 0,0-1 1,16 28-1,-20-41-20,-1 0 1,1 0-1,0 0 1,0-1 0,1 1-1,-1-1 1,1 0-1,0 0 1,0 0-1,0-1 1,0 1-1,0-1 1,0 0 0,1 0-1,-1 0 1,1-1-1,-1 0 1,1 0-1,0 0 1,-1 0-1,1-1 1,0 1-1,8-2 1,-10 1-31,0 0 0,0-1 1,0 0-1,0 1 0,0-1 0,0 0 0,-1 0 1,1-1-1,0 1 0,-1-1 0,1 1 0,-1-1 1,1 0-1,-1 0 0,0 0 0,0 0 0,0 0 1,0 0-1,0-1 0,0 1 0,-1-1 0,1 1 1,-1-1-1,3-5 0,-3 5-25,0-1 1,0 0-1,0 1 0,-1-1 1,1 0-1,-1 1 0,0-1 0,0 0 1,0 1-1,0-1 0,-1 0 1,1 1-1,-1-1 0,0 0 1,0 1-1,0-1 0,-1 1 0,1 0 1,-5-7-1,-12-11-4346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46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25 147 14368,'0'0'2551,"-24"-72"-1879,24 53-216,6 1 16,4 2-144,-6 4 8,2 6-176,0 2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53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0 866 5720,'0'0'9494,"8"-11"-9078,-2 2-324,4-5 132,-1-1-1,0 0 1,-1 0-1,7-18 0,7-24 1214,55-100 0,-68 142-1246,1 1 0,0-1 0,0 2 0,1 0 0,1 0 0,1 1 0,-1 0 1,21-13-1,-26 20-130,-4 2 17,0 1 0,0 0 0,0 0-1,1 0 1,-1 0 0,8-3-1,-10 5-57,0 0 0,0 0 0,0 0 0,0 0 0,-1 0-1,1 0 1,0 0 0,0 0 0,0 0 0,0 0 0,0 1-1,0-1 1,0 0 0,0 1 0,-1-1 0,1 1 0,0-1-1,0 1 1,0-1 0,-1 1 0,1-1 0,0 1 0,-1 0 0,1-1-1,0 1 1,-1 0 0,1 0 0,-1 0 0,1-1 0,-1 1-1,0 0 1,1 0 0,-1 0 0,0 0 0,1 1 0,3 12 138,-1-1 1,-1 1-1,3 25 0,-3-19-46,-1 9 149,-1 0 0,-1 0 0,-8 49-1,9-73-208,-1 30 745,20-51-205,85-120 155,-86 117-582,0 1 0,0 0 1,2 1-1,36-24 0,-55 40-154,0 1-1,0-1 1,0 0-1,0 1 1,0-1-1,0 1 1,0 0-1,0-1 1,0 1-1,0 0 1,0-1 0,0 1-1,0 0 1,0 0-1,0 0 1,0 0-1,0 0 1,0 0-1,0 0 1,0 1-1,0-1 1,0 0-1,0 0 1,0 1 0,0-1-1,1 1 1,0 1-4,-1-1 1,0 0 0,1 1-1,-1-1 1,0 1 0,0 0 0,0-1-1,0 1 1,0 0 0,0 0-1,-1-1 1,1 1 0,0 2-1,1 5-1,0 0 0,-1 0-1,0 1 1,-1 16-1,-5 18 49,-11 49 1,4-32 53,11-56-89,1 1 0,0-1-1,0 0 1,0 0-1,0 0 1,1 0-1,0 0 1,0 0-1,0 0 1,1 0-1,0 0 1,0-1 0,0 1-1,0 0 1,4 4-1,-4-6-9,0 0 1,0-1-1,0 1 0,1-1 1,-1 1-1,1-1 0,0 0 1,-1 0-1,1 0 0,0 0 0,0 0 1,0 0-1,0-1 0,1 0 1,-1 0-1,0 0 0,1 0 1,-1 0-1,0 0 0,1-1 1,-1 0-1,1 0 0,5 0 0,2-1 9,0-1-1,0 0 0,0 0 1,0-1-1,-1-1 0,1 0 1,-1 0-1,0-1 0,0 0 1,13-9-1,-1-2 9,0 0-1,38-37 1,-52 45-21,-1 0 0,-1 0 1,0-1-1,0 1 0,0-1 0,-1-1 1,-1 1-1,1-1 0,-1 0 0,4-19 1,-7 26 1,0-1 1,-1 1-1,0 0 1,1-1-1,-1 1 1,0-1-1,-1 1 1,1-1-1,-1 1 1,1 0-1,-1-1 1,0 1-1,0 0 1,0 0 0,-1 0-1,1-1 1,-1 1-1,-3-4 1,3 5-3,0 0 1,0 1 0,0-1-1,0 1 1,0 0 0,0-1 0,0 1-1,0 0 1,0 0 0,-1 0 0,1 1-1,0-1 1,-1 1 0,1-1-1,0 1 1,-1 0 0,1 0 0,-1 0-1,1 0 1,0 0 0,-1 0-1,1 1 1,-1-1 0,1 1 0,0 0-1,-5 1 1,1 1 10,-1 0 0,1 1 1,0-1-1,0 1 0,1 0 0,-1 1 0,1-1 0,0 1 0,0 0 1,0 1-1,1-1 0,-6 10 0,3-5 11,1 1 0,1 0 1,0 0-1,0 1 0,1 0 0,-4 17 0,8-21-30,-1 0 0,2 0 0,-1 0 0,1 0 0,0 0 0,0 0 0,1 0 0,0 0 0,1 0 0,0-1 0,0 1 0,0-1 0,1 0 0,0 0 0,9 12 0,-11-17 0,0 0 0,0 0 0,0 0 0,0 0 0,0 0 0,0-1 0,1 1-1,-1-1 1,1 1 0,-1-1 0,1 0 0,-1 0 0,1 0 0,0 0 0,3 0 0,-1 0 2,1-1 1,-1 0-1,0 0 1,0 0 0,0 0-1,0-1 1,10-2-1,2-3-4,0-1 0,0 0 0,26-15 0,-28 13 0,15-7 7,0-2 0,27-22 0,-22 13 25,1 1-1,1 2 1,51-25 0,-84 47-34,0 0 0,0 1 0,1-1 0,-1 1 0,1 0-1,-1 0 1,1 0 0,0 0 0,-1 1 0,1 0 0,0 0 0,-1 0 0,1 1 0,0 0 0,7 1 0,-5 1 8,0 0-1,-1 0 1,1 1-1,-1 0 1,0 0 0,0 0-1,0 1 1,0 0-1,4 6 1,-10-12 2,0 1 0,0 0-1,0 0 1,1 0 0,-1 0 0,0 0-1,0 0 1,0 0 0,0 0 0,0 0 0,0 0-1,0 0 1,0 0 0,0 0 0,0 0-1,0 0 1,0 0 0,0-1 0,0 1 0,1 0-1,-1 0 1,0 0 0,0 0 0,0 0-1,0 0 1,0 0 0,0 0 0,0 0-1,0 0 1,0 0 0,0 0 0,0 0 0,1 0-1,-1 0 1,0 0 0,0 0 0,0 1-1,0-1 1,0 0 0,0 0 0,0 0-1,0 0 1,0 0 0,0 0 0,0 0 0,0 0-1,1 0 1,-1 0 0,-6-13 74,-10-18 5,11 23-60,-1 0 1,0 1-1,-1-1 1,0 1-1,0 1 1,0-1-1,-11-5 1,17 11-16,0 0 0,-1 1 0,1-1 1,-1 0-1,1 1 0,-1 0 0,1-1 1,-1 1-1,0 0 0,1 0 0,-1 0 1,1 0-1,-1 0 0,1 0 0,-1 0 1,0 0-1,1 1 0,-1-1 0,-2 2 1,-29 15-14,19-8-25,9-6 29,0 0 0,1 0 1,-1 1-1,1 0 1,0 0-1,0 0 0,0 0 1,0 1-1,1-1 0,0 1 1,0 0-1,0 0 0,0 0 1,-1 6-1,0-1 14,1 1 0,0-1 0,0 1 0,1-1 1,0 1-1,0 19 0,2-21-15,1-1 0,0 0 0,0 0 1,1 0-1,0 0 0,0 0 0,1 0 1,0 0-1,1-1 0,-1 1 0,9 12 0,-9-16 6,-1-1-1,1 1 0,0 0 1,0-1-1,0 1 0,1-1 1,3 3-1,-5-5-4,-1 0 0,1 0-1,0 0 1,0-1 0,0 1 0,0-1-1,0 1 1,0-1 0,0 0-1,0 0 1,-1 1 0,1-1 0,0-1-1,0 1 1,0 0 0,0 0 0,0-1-1,0 1 1,3-2 0,0 0 2,0 0 0,0-1 0,0 0 0,-1 1 0,1-2 0,-1 1 0,0 0 0,0-1 0,0 0 0,0 0 0,-1 0 0,1 0 0,-1 0 0,0-1 0,0 0 0,-1 1 0,3-8 0,3-9 36,0-1 0,7-41 0,-7 29 18,-5 6 23,-1 12 30,-1 31-75,0 69-18,-1 76-13,-2-115 4,1-11-10,-8 53 0,7-77 11,-1 0 0,1 0-1,-2 0 1,1 0 0,-1-1 0,-1 1 0,0-1 0,0 0 0,-10 12-1,13-18 5,0-1 0,0 0-1,0 0 1,-1 0 0,1-1-1,0 1 1,-1 0-1,1-1 1,-1 1 0,0-1-1,0 0 1,1 0 0,-1 0-1,0-1 1,0 1-1,0 0 1,0-1 0,0 0-1,0 0 1,0 0 0,0 0-1,0 0 1,0-1-1,0 1 1,1-1 0,-1 0-1,0 0 1,0 0 0,0 0-1,1 0 1,-1 0 0,0-1-1,1 0 1,0 1-1,-1-1 1,1 0 0,0 0-1,0 0 1,0 0 0,0-1-1,0 1 1,0-1-1,1 1 1,-2-3 0,0-2 1,0 1 0,1 0 0,0-1 0,0 0 0,1 1 0,-2-14 0,3 17-11,1-1 1,-1 1-1,1-1 1,0 1-1,0-1 0,0 1 1,0-1-1,0 1 1,1 0-1,0 0 1,-1 0-1,1 0 0,1 0 1,-1 0-1,4-3 1,12-12-27,1 0 1,0 2 0,29-19 0,31-25-60,96-85-3,-140 116 61,-2-2-1,-1-1 0,43-57 1,-67 77 18,3-3 22,1-1 0,23-23 0,-34 38-10,-1 0 0,1 0 0,0 1 0,0-1 0,0 0 0,0 0 1,0 1-1,0-1 0,0 1 0,0-1 0,0 1 0,1-1 0,-1 1 0,0 0 0,0-1 0,0 1 0,0 0 0,1 0 0,-1 0 0,0 0 0,0 0 0,1 0 0,-1 0 0,0 0 0,0 0 0,0 1 0,0-1 0,1 1 0,-1-1 0,0 1 0,0-1 0,0 1 0,0-1 0,0 1 0,0 0 0,0 0 0,0-1 0,0 1 0,-1 0 0,1 0 0,0 0 0,0 0 0,-1 0 0,1 0 0,-1 0 0,1 0 0,0 2 0,1 0 1,-1 1 0,0-1 0,1 0 0,-1 1 0,-1-1 0,1 0 0,0 1 0,-1-1 0,0 1 0,0-1 0,0 1 0,0-1 0,0 1-1,-1-1 1,-1 7 0,2-9-2,-1 1-1,1-1 0,-1 1 1,0-1-1,0 1 1,1-1-1,-1 0 0,0 1 1,0-1-1,0 0 0,0 0 1,-1 0-1,1 0 0,0 0 1,0 0-1,-1 0 1,1 0-1,-1 0 0,1-1 1,-3 2-1,0-2 13,1 1 1,-1-1-1,1-1 1,-1 1-1,1 0 0,-1-1 1,-5-1-1,-5-2 34,5 3 10,0-1-1,1 1 0,-1 0 0,0 0 1,0 1-1,0 1 0,1-1 1,-11 3-1,14-1-36,1-1 0,-1 1 1,0 0-1,0 0 0,1 1 1,0 0-1,-1-1 0,1 1 0,0 1 1,0-1-1,1 1 0,-1-1 1,1 1-1,-1 0 0,-3 7 0,2-4-16,1 1 0,1 0-1,-1-1 1,1 1-1,1 0 1,-1 0 0,1 1-1,1-1 1,0 0-1,0 1 1,0-1 0,2 15-1,-1-19-4,0-1 0,1 1 0,-1 0 0,1 0-1,0-1 1,0 1 0,0 0 0,1-1 0,-1 1 0,1-1-1,0 0 1,0 0 0,0 1 0,0-1 0,0 0 0,1-1-1,0 1 1,-1 0 0,1-1 0,0 1 0,0-1 0,0 0-1,1 0 1,-1 0 0,0-1 0,1 1 0,-1-1 0,1 0-1,0 0 1,4 1 0,-4-1 6,-1-1 0,1 0-1,-1 0 1,1 0 0,-1 0 0,0-1 0,1 1 0,-1-1-1,1 0 1,-1 0 0,0 0 0,0-1 0,6-2 0,-3 0 0,0 0 1,0 0 0,-1-1 0,0 1-1,0-1 1,6-8 0,2-4 29,-1-1 0,-1 0 0,13-29 0,6-6 34,-25 47-76,-2 14-26,-2-4 23,6 21-30,-5-16 28,0 0 0,1 0 0,0-1-1,0 1 1,1-1 0,6 10 0,-9-16 8,0 0 0,1 0 0,-1 0 0,1 0 0,0 0 0,0 0 0,-1 0 0,1 0 0,0-1 0,0 1 0,1-1 0,-1 1 0,0-1 0,0 0 0,1 0 0,-1 0 0,1 0 0,-1 0 0,1-1 0,-1 1 0,1-1 0,-1 1 0,1-1 0,0 0 0,-1 0 0,1 0 0,-1-1 0,1 1 0,-1 0 0,1-1 0,-1 0 0,5-1 0,2-1 2,0-1 0,-1 0 0,1-1 0,-1 0 0,0 0 0,0 0 0,-1-1 0,0-1 0,12-12 0,1-4-2,30-44 0,-36 45 3,0-1 0,-2-1 0,-1-1 0,-2 1 0,12-42 0,-10 21 0,-3 0 0,5-64 0,-13 85 10,0 0 1,-2 0-1,-4-26 0,5 48-8,0-9 22,-4-19 94,-2 24-66,6 6-51,1 0 0,-1 0 1,0 0-1,0 1 0,1-1 0,-1 0 0,0 0 0,1 1 0,-1-1 0,0 0 0,1 1 1,-1-1-1,1 1 0,-1-1 0,1 1 0,-1-1 0,0 2 0,-7 6 0,1 2 0,0-1 0,0 1 0,1 0 0,0 1 0,1-1 0,0 1 0,-4 15 0,-21 94 5,30-119-6,-5 22-12,2 1 1,1 0-1,0-1 1,2 1-1,1 0 0,1 0 1,0-1-1,2 1 1,1-1-1,1 0 1,1 0-1,12 26 0,-17-45 16,0 0-1,0 0 0,0 0 1,1 0-1,-1-1 0,1 1 0,0-1 1,0 0-1,1 0 0,-1 0 1,0 0-1,1-1 0,0 1 1,0-1-1,4 3 0,-4-4-1,0 0-1,-1-1 1,1 1-1,0-1 1,0 1-1,0-1 1,-1 0-1,1 0 1,0-1-1,0 1 1,-1-1-1,1 0 1,0 0-1,-1 0 1,1 0-1,-1-1 1,1 0-1,3-2 1,14-9 24,-1-2 0,-1 0 0,0-1 0,-1-1 0,-1-1 0,19-24 0,-20 11 125,-20 92-176,4-53 28,-1-1 1,1 1 0,0 0-1,0-1 1,1 1-1,0-1 1,1 1 0,-1-1-1,1 1 1,1-1 0,0 0-1,0 0 1,0 0-1,1 0 1,0 0 0,0-1-1,7 8 1,-10-12-4,1-1 0,-1 0 0,1 0 0,0 0 0,0 0 0,-1 0 0,1-1 0,0 1 0,0 0 0,0-1 0,0 1 0,0-1 0,0 0 0,0 0 0,0 1 0,0-1 0,-1-1 0,1 1 0,0 0 0,0 0 0,0-1 0,0 1 0,0-1 0,0 0 0,0 1 0,0-1 0,-1 0 0,4-2 0,1 0 0,0 0 0,0-1 0,-1 0 0,1 0 0,-1-1 0,9-9 0,7-13 0,22-42 0,-35 55 0,1 0 0,-1-1 0,8-20 0,-24 57 0,2 0 0,1 0 0,0 1 0,-1 39 0,6-58 0,0 0 0,1 0 0,-1 0 0,1 0 0,0 0 0,0 0 0,3 6 0,-4-9 0,0 0 0,1-1 0,-1 1 0,0 0 0,1-1 0,-1 1 0,0-1 0,1 1 0,-1-1 0,1 1 0,-1-1 0,1 1 0,-1-1 0,1 1 0,-1-1 0,1 0 0,0 1 0,-1-1 0,1 0 0,-1 0 0,1 1 0,0-1 0,-1 0 0,1 0 0,0 0 0,-1 0 0,1 0 0,0 0 0,-1 0 0,1 0 0,0 0 0,-1 0 0,1 0 0,0 0 0,-1 0 0,1 0 0,0-1 0,-1 1 0,1 0 0,0 0 0,-1-1 0,1 1 0,-1-1 0,1 1 0,-1 0 0,1-1 0,-1 1 0,1-1 0,-1 1 0,1-1 0,-1 0 0,1 0 0,17-20 0,0-1 0,-2 0 0,17-30 0,-13 19 0,-17 30 0,0-1 0,0 0 0,0 1 0,0 0 0,0-1 0,1 2 0,0-1 0,-1 0 0,1 0 0,0 1 0,0 0 0,0 0 0,6-2 0,-7 4 0,0 0 0,-1 0 0,1 1 0,0-1 0,-1 0 0,1 1 0,-1 0 0,1 0 0,0 0 0,-1 0 0,0 0 0,1 0 0,1 2 0,9 3 0,-5-3 0,1 0 0,-1-1 0,1 0 0,0-1 0,-1 0 0,1 0 0,0 0 0,0-2 0,0 1 0,9-2 0,-14 1 0,-1 1 0,1-1 0,-1 0 0,1 0 0,-1 0 0,1-1 0,-1 1 0,0-1 0,0 0 0,0 0 0,0 0 0,0 0 0,0 0 0,0-1 0,-1 1 0,1-1 0,-1 0 0,0 0 0,0 1 0,0-2 0,0 1 0,0 0 0,-1 0 0,1-1 0,-1 1 0,1-5 0,-1 4 0,-1 1 0,1-1 0,-1 0 0,0 1 0,-1-1 0,1 1 0,0-1 0,-1 0 0,0 1 0,0-1 0,-2-4 0,3 7 0,-1 0 0,1 0 0,-1 0 0,1 0 0,-1 1 0,1-1 0,-1 0 0,1 0 0,-1 1 0,1-1 0,-1 0 0,0 1 0,0-1 0,1 1 0,-1-1 0,0 1 0,0-1 0,0 1 0,1 0 0,-1-1 0,0 1 0,0 0 0,0-1 0,0 1 0,0 0 0,0 0 0,0 0 0,0 0 0,0 0 0,0 0 0,1 0 0,-1 0 0,0 1 0,0-1 0,0 0 0,0 0 0,0 1 0,0-1 0,1 1 0,-1-1 0,0 1 0,0-1 0,0 1 0,1-1 0,-1 1 0,0 0 0,0 0 0,-5 4 0,1 0 0,-1 0 0,1 0 0,0 1 0,1 0 0,-1 0 0,1 0 0,0 0 0,1 1 0,-1 0 0,2-1 0,-5 14 0,5-14 0,1-1 0,0 1 0,1-1 0,-1 1 0,1 0 0,0-1 0,0 1 0,1 0 0,0-1 0,0 1 0,0-1 0,1 1 0,-1-1 0,1 1 0,1-1 0,-1 0 0,5 7 0,-6-11 0,3 8 0,2-1 0,-1 0 0,1 0 0,0-1 0,1 0 0,-1 0 0,1 0 0,1-1 0,11 8 0,-13-11 0,1 1 0,1-1 0,-1-1 0,0 1 0,1-1 0,-1-1 0,1 1 0,0-1 0,-1 0 0,1-1 0,0 0 0,-1 0 0,1-1 0,0 0 0,0 0 0,-1-1 0,9-3 0,-8 4-41,8-2-188,-16 3 221,0 0 0,0 0 1,0 0-1,1 0 0,-1 0 1,0 0-1,0 0 0,0 0 1,0 0-1,1 0 0,-1-1 1,0 1-1,0 0 0,0 0 1,0 0-1,0 0 1,1 0-1,-1-1 0,0 1 1,0 0-1,0 0 0,0 0 1,0 0-1,0-1 0,0 1 1,0 0-1,0 0 0,0 0 1,0-1-1,0 1 0,0 0 1,0 0-1,0 0 0,0-1 1,0 1-1,0 0 0,0 0 1,0 0-1,0-1 0,0 1 1,0 0-1,0 0 0,0 0 1,0 0-1,-1-1 0,1 1 1,0 0-1,0 0 0,0 0 1,0 0-1,0 0 0,0-1 1,-1 1-1,1 0 0,0 0 1,0 0-1,-1 0 0,0-1-244,-1 0-1,0 1 0,0-1 0,1 0 0,-1 1 0,0-1 1,0 1-1,0 0 0,0 0 0,0 0 0,0 0 0,1 0 1,-4 1-1,1-1-2466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53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10544,'0'0'4912,"10"-5"-4436,60-32-1482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5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9944,'0'0'1794,"13"-3"-1154,182-31 1457,-143 26-1618,267-35 1960,-292 40-3284,27 0 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58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81 842 5720,'0'0'6014,"9"-11"-5614,18-28 269,-2 0 0,-1-2-1,28-66 1,-39 60-68,-2 1-1,-2-1 1,3-51 0,-11 89-508,1-11 256,0 1 0,-2-1-1,0 0 1,-1 1 0,-5-25 0,6 43-295,0-1-1,0 1 1,-1 0 0,1-1-1,-1 1 1,1 0-1,-1 0 1,1 0 0,-1-1-1,0 1 1,1 0 0,-3-2-1,3 3-22,0 0 0,-1 0 0,1-1 0,0 1 0,-1 0 0,1 0 0,0 0 0,-1 0-1,1 0 1,0 0 0,-1 0 0,1 0 0,0 0 0,-1 0 0,1 0 0,0 0 0,-1 0 0,1 0 0,0 0-1,-1 0 1,1 0 0,0 0 0,-1 1 0,1-1 0,0 0 0,0 0 0,-1 0 0,1 0 0,0 1 0,-1-1 0,-2 3 77,1 0 0,0 1 0,-1-1 0,1 0 0,0 1 0,-3 6 0,-7 21 179,0 1-1,-10 51 1,-6 71 251,8-37-157,-4 5-21,-34 164 789,55-266-1007,3-17-82,-1 0 0,1 0-1,0 1 1,-1-1 0,0 0 0,1 0-1,-1 0 1,0 0 0,-1 0 0,1 0-1,-1 0 1,1 0 0,-1-1 0,-3 6 0,4-8-48,1 0 1,0 0 0,0 0 0,-1 0 0,1 0 0,0 0 0,-1 0-1,1 0 1,0 0 0,-1 0 0,1 0 0,0 0 0,-1 0-1,1 0 1,0 0 0,0 0 0,-1-1 0,1 1 0,0 0 0,-1 0-1,1 0 1,0 0 0,0 0 0,-1-1 0,1 1 0,0 0 0,0 0-1,0-1 1,-1 1 0,1 0 0,0 0 0,0-1 0,0 1 0,0 0-1,0 0 1,-1-1 0,1 1 0,0 0 0,0-1 0,-5-14 100,4 13-75,-2-6 6,1-1 1,0 0-1,1 1 0,0-1 1,0 0-1,1 0 1,0 0-1,0 0 0,1 1 1,0-1-1,1 0 1,0 0-1,0 1 0,1-1 1,0 1-1,6-11 1,-3 8-14,1 1-1,-1 1 1,2-1 0,-1 1 0,1 0 0,1 1 0,-1 0 0,2 0 0,-1 1-1,1 0 1,20-10 0,192-79 166,-178 81-188,-28 10-5,0-1 0,-1 0 1,21-11-1,-15 4-3,35-27 1,-49 34 5,-1 0 1,1-1 0,-1 1-1,0-1 1,0-1 0,-1 1-1,0-1 1,5-10 0,13-22 31,-18 34-16,-1-1 1,0 1 0,-1 0 0,1-1-1,-1 0 1,0 0 0,-1 0 0,0 0-1,0 0 1,1-11 0,-5 5 87,-3 13-27,-8 22-4,9-15-83,-5 9 14,1 0 0,1 1 0,0 0 0,1 0 0,-5 26 0,9-34-4,1 0 1,0 0 0,0 1 0,1-1-1,0 1 1,0-1 0,1 0 0,1 1-1,0-1 1,0 0 0,0 0 0,6 12-1,-7-19-5,0 1-1,0-1 0,1 0 0,-1 0 0,1 1 1,-1-1-1,1 0 0,0-1 0,0 1 1,0 0-1,0 0 0,0-1 0,0 1 0,0-1 1,1 0-1,-1 0 0,0 0 0,1 0 0,-1 0 1,1 0-1,-1 0 0,1-1 0,-1 0 1,1 1-1,0-1 0,-1 0 0,1 0 0,0 0 1,-1-1-1,1 1 0,-1 0 0,1-1 0,-1 0 1,5-1-1,3-2 6,0 0 1,-1-1-1,0 0 0,1 0 1,-2-1-1,1 0 0,11-11 1,-6 5 8,-1-1 0,0-1 1,-1 0-1,0-1 0,-1 0 1,-1-1-1,0 0 0,9-22 0,-11 22 93,-5 12-42,-5 9-11,-1 5-38,0 1 0,0 0 0,1-1 0,1 1 0,0 0 0,0 0 0,1 0 0,0 0 0,1 0 0,0 0 0,1-1 0,0 1 0,1 0 0,0-1 0,5 11 0,-7-18-12,-1-1-1,1 0 0,1 1 0,-1-1 0,0 0 0,0 1 1,1-1-1,0 0 0,-1 0 0,1 0 0,0 0 0,0 0 0,0-1 1,0 1-1,0-1 0,0 1 0,0-1 0,1 0 0,-1 1 1,1-1-1,-1-1 0,1 1 0,-1 0 0,4 0 0,-1-1 8,-1 0 0,1 0-1,-1-1 1,0 0-1,0 1 1,1-2 0,-1 1-1,0 0 1,0-1-1,0 0 1,0 0 0,0 0-1,5-4 1,2-3 25,1-1 0,-1 0 0,-1-1 0,0 0 0,11-15 0,-13 15-2,0 0 1,1 1-1,1 0 1,-1 1 0,1 0-1,16-11 1,-26 20-36,0 0 0,0 0 0,0 0 0,0 0-1,0 0 1,0 0 0,1-1 0,-1 1 0,0 0 0,0 0 0,0 0 0,0 0 0,0 0 0,1 0 0,-1 0 0,0 0 0,0 0 0,0 0 0,0 0 0,1 0 0,-1 0 0,0 0 0,0 0 0,0 0-1,1 0 1,-1 0 0,0 0 0,0 0 0,0 0 0,0 0 0,0 0 0,1 0 0,-1 0 0,0 1 0,0-1 0,0 0 0,0 0 0,0 0 0,1 0 0,-1 0 0,0 0 0,0 0 0,0 1 0,0-1-1,0 0 1,0 0 0,0 0 0,0 0 0,0 1 0,1-1 0,-2 15 16,-10 26-18,8-30 9,-25 79 84,23-67 31,8-21-21,5-12-27,4-5-38,0 1 1,1 0-1,0 0 1,21-15-1,-22 18-22,2-1 9,64-51 125,-71 58-108,2 0-1,-1 0 1,0 1-1,1 0 1,0 0-1,0 1 1,0 0-1,12-2 1,-20 5-41,0 0 1,0 0-1,-1 0 1,1 0-1,0 0 1,-1 0-1,1 0 1,0 1-1,0-1 1,-1 0-1,1 0 1,0 1 0,-1-1-1,1 0 1,0 1-1,-1-1 1,1 1-1,-1-1 1,1 1-1,-1-1 1,1 1-1,-1-1 1,1 1-1,-1-1 1,1 1-1,-1 0 1,0-1-1,1 1 1,-1 0-1,0-1 1,0 1-1,1 0 1,-1 0-1,5 33 10,-2-11-8,2-6 15,-4-14-6,-1 1-1,1 0 1,1 0 0,-1-1-1,0 1 1,3 3 0,-3-6-9,0 0 0,-1 0 0,1-1 0,0 1 0,-1 0 0,1-1 0,0 1 0,0-1-1,-1 1 1,1-1 0,0 1 0,0-1 0,0 1 0,0-1 0,0 0 0,0 0 0,0 1 0,0-1 0,0 0 0,0 0 0,0 0 0,0 0 0,0 0 0,-1 0 0,1 0 0,0 0 0,0-1 0,0 1 0,2-1 0,16-7 38,0 0 0,0-1 0,-1-1 1,-1-1-1,33-25 0,-46 33-38,0 0 0,0 1 1,0 0-1,0 0 0,1 0 0,-1 0 0,1 1 0,-1 0 1,1 0-1,6-1 0,1 10-41,-12-8 37,1 1-1,-1-1 0,1 1 0,-1-1 0,1 1 0,-1-1 0,1 1 0,-1-1 0,1 0 0,0 1 0,-1-1 0,1 0 1,0 0-1,0 1 0,-1-1 0,1 0 0,0 0 0,-1 0 0,1 0 0,0 0 0,1 0 0,-2 0-6,0-2 1,0 1 8,0-1 0,-1 0 1,1 0-1,0 1 0,-1-1 0,0 0 1,1 1-1,-1-1 0,0 1 0,0-1 0,1 1 1,-1-1-1,-1 1 0,1-1 0,0 1 0,0 0 1,0 0-1,-1 0 0,1-1 0,0 1 1,-1 0-1,1 1 0,-1-1 0,1 0 0,-1 0 1,0 1-1,1-1 0,-1 1 0,0-1 1,1 1-1,-1 0 0,0 0 0,0-1 0,1 1 1,-1 0-1,0 1 0,0-1 0,1 0 0,-1 0 1,0 1-1,1-1 0,-4 2 0,1 2 3,-1-1 0,1 1 1,0 0-1,0 0 0,0 1 0,1-1 0,0 1 0,0 0 0,0 0 0,0 0 0,1 0 0,0 0 0,0 1 0,0-1 0,0 1 0,1-1 0,0 1 1,1 0-1,-1 7 0,1-11-5,0 0 0,0 0 0,0 0 1,1 0-1,-1 0 0,1 0 0,-1 0 0,1 0 1,0 0-1,0 0 0,0-1 0,0 1 1,0 0-1,0 0 0,0-1 0,1 1 1,-1-1-1,0 1 0,1-1 0,0 1 0,-1-1 1,1 0-1,0 0 0,2 2 0,0-2-1,-1 1 1,1-1-1,0 0 0,0 0 0,-1 0 0,1 0 0,0-1 0,0 0 1,0 1-1,0-1 0,7-1 0,6-3 5,0 1 1,0-2-1,0-1 1,0 0-1,18-10 0,74-48 23,-90 51-21,-1-2 0,-1 0 1,0-1-1,-1 0 1,0-2-1,-2 0 1,0 0-1,-1-1 0,18-35 1,-1-10 17,39-121 0,-66 175-22,0-1 0,0 1 0,-1-1 0,0 1 0,-1-1 0,-1 0 1,1 0-1,-2 0 0,-1-14 0,2 25 0,0-1 0,0 1 1,0-1-1,0 1 0,0-1 0,0 1 0,0-1 1,0 1-1,-1 0 0,1-1 0,0 1 0,0-1 0,0 1 1,-1-1-1,1 1 0,0-1 0,0 1 0,-1 0 1,1-1-1,0 1 0,-1-1 0,1 1 0,-1 0 1,1 0-1,0-1 0,-1 1 0,1 0 0,-1 0 0,1-1 1,-1 1-1,1 0 0,-1 0 0,1 0 0,-1 0 1,0 0-1,0 0 1,0 1 0,-1-1 0,1 1 0,0 0 0,0 0 1,0-1-1,0 1 0,0 0 0,0 0 0,0 0 0,0 0 0,-1 2 0,-23 41 18,24-44-19,-7 19 3,1 0-1,0 0 1,2 0-1,-4 21 1,-9 83-16,16-97 2,1 0 0,1 0 1,2 1-1,0-1 0,2 0 0,0-1 0,2 1 0,10 26 1,-16-50 14,1 0 0,-1 1 0,1-1 0,0 0 0,0 0 0,0 0 0,0 0 0,0 0 1,0 0-1,1 0 0,-1 0 0,0 0 0,1 0 0,0-1 0,-1 1 0,1-1 0,0 1 0,0-1 0,0 0 1,0 0-1,0 0 0,0 0 0,0 0 0,0 0 0,1 0 0,-1-1 0,0 1 0,1-1 0,-1 0 0,0 1 1,0-1-1,1 0 0,-1 0 0,0-1 0,1 1 0,-1 0 0,0-1 0,0 0 0,1 1 0,-1-1 0,0 0 1,0 0-1,4-2 0,2-2 16,-1 0 1,0 0 0,0 0-1,0-1 1,-1 0 0,0 0-1,10-13 1,-10 11 0,1 1 0,0 0 0,0 0 0,1 0-1,9-6 1,-11 7-4,-11 16 16,-1 15 3,-3 27-1,8-45-29,0 0 0,1 0 0,0-1-1,0 1 1,1 0 0,0 0 0,0-1-1,0 1 1,4 9 0,-5-14-6,1-1 0,0 1 0,0-1 0,0 0 0,0 1 0,0-1 0,0 0 0,0 0 0,0 0 0,0 0 0,0 0 0,1 0 0,-1 0 0,0 0 0,1 0 0,-1 0 0,1-1 0,-1 1 0,1-1 0,-1 1 0,3 0 0,0-1 0,0 0 0,0 0 0,0 0 0,0 0 0,0-1 0,0 0 0,-1 1 0,8-4 0,4-2 0,0-1 0,0 0 0,16-12 0,-29 17 0,16-8 0,-10 5 0,1 0 0,-1 0 0,0-1 0,0 0 0,10-11 0,-14 14 0,-6 8 0,-4 8 0,3-9 0,-8 11 0,1 0 0,-12 26 0,20-37 0,0 1 0,0 0 0,1-1 0,-1 1 0,1 0 0,0-1 0,1 1 0,-1 0 0,1 0 0,0 0 0,0 0 0,0 0 0,1 0 0,0-1 0,1 6 0,-2-9 0,1 0 0,-1 0 0,0 0 0,0 0 0,1-1 0,-1 1 0,1 0 0,-1 0 0,1 0 0,-1 0 0,1-1 0,0 1 0,-1 0 0,1-1 0,0 1 0,0 0 0,-1-1 0,1 1 0,0-1 0,0 1 0,0-1 0,0 0 0,-1 1 0,1-1 0,0 0 0,0 1 0,0-1 0,0 0 0,1 0 0,1 0 0,-1-1 0,1 1 0,-1-1 0,1 0 0,-1 1 0,1-1 0,-1 0 0,0-1 0,0 1 0,1 0 0,1-3 0,2 0 0,0-1 0,0 0 0,-1 0 0,0-1 0,0 1 0,0-1 0,5-9 0,-8 9 0,0 0 0,-1 1 0,1-1 0,-1 0 0,0 0 0,-1 0 0,1 0 0,-2-11 0,-8-47 0,8 61 0,0 1 0,0 0 0,0-1 0,0 1 0,0 0 0,0 0 0,-1 0 0,1 0 0,-1 0 0,1 0 0,-1 0 0,0 1 0,0-1 0,0 1 0,0-1 0,0 1 0,-4-3 0,-27-8 0,32 12 0,179-12 0,-145 11 0,47 2 0,-71 0 0,-1 0 0,0 0 0,0 1 0,0 0 0,0 0 0,0 1 0,9 5 0,-15-8 0,-1 1 0,0 0 0,0 0 0,0 0 0,1 0 0,-1 0 0,0 0 0,-1 0 0,1 0 0,0 0 0,0 1 0,0-1 0,-1 0 0,1 0 0,0 1 0,-1-1 0,1 1 0,-1-1 0,0 0 0,1 3 0,-1 0 0,0 0 0,0-1 0,0 1 0,0 0 0,-1 0 0,0 0 0,-2 6 0,0 0 0,-1 0 0,0 0 0,-1 0 0,-11 15 0,15-22 0,2-4 0,9-8 0,12-16 0,-10 9 0,-6 8 0,0 0 0,0 0 0,1 1 0,0 0 0,0 0 0,1 1 0,9-7 0,-16 13 0,0-1 0,0 1 0,1 0 0,-1 0 0,0 0 0,0 0 0,0 0 0,0 0 0,1 0 0,-1 0 0,0 0 0,0 1 0,0-1 0,0 0 0,0 1 0,0-1 0,0 1 0,0-1 0,0 1 0,0-1 0,0 1 0,0 0 0,0-1 0,0 1 0,1 2 0,26 28 0,-16-17 0,4 1 0,-1-1 0,2 0 0,0-2 0,33 20 0,-41-27 0,0 0 0,1-1 0,-1 0 0,1 0 0,15 2 0,-22-5 0,0 0 0,0-1 0,0 0 0,0 0 0,0 0 0,0 0 0,0 0 0,0 0 0,0-1 0,0 0 0,0 1 0,0-1 0,-1 0 0,1 0 0,0-1 0,0 1 0,-1-1 0,1 1 0,-1-1 0,1 0 0,-1 0 0,0 0 0,3-3 0,-4 4 52,-1 1 0,1-1-1,-1 0 1,1 1 0,-1-1 0,1 0 0,-1 0 0,0 1-1,0-1 1,1 0 0,-1 0 0,0 0 0,0 1 0,0-1-1,0 0 1,0-1 0,-2-7-5012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58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13864,'0'0'4183,"64"-38"-4175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6:59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11552,'0'0'792,"68"-23"-384,3 9 8,13-2 104,19 2 8,2 0-40,-2 2-8,-6 4 8,-15 2-8,-3 2-1,-9 4-7,-9 0-192,-11 0 8,-14 4-192,-15-2 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01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330 469 5624,'0'0'7564,"-15"0"-6911,-6 0-324,-1 1-1,0 1 1,0 1 0,1 1-1,-27 7 1,17 1 795,1 0 0,-56 34 0,85-46-1084,1 1 1,-1-1-1,0 0 0,0 1 1,1-1-1,-1 1 0,0 0 1,1-1-1,-1 1 1,1 0-1,-1-1 0,1 1 1,-1 0-1,1-1 1,-1 1-1,1 0 0,-1 0 1,1 0-1,0-1 1,0 1-1,0 0 0,-1 0 1,1 0-1,0 0 1,0 0-1,0-1 0,0 1 1,0 0-1,0 0 0,0 0 1,1 0-1,-1 0 1,0-1-1,0 1 0,1 0 1,-1 0-1,1 0 1,0 0-1,0 1 23,0 0 1,1 0 0,-1-1-1,1 1 1,0 0-1,-1-1 1,1 0-1,0 1 1,0-1-1,0 0 1,0 0-1,0 0 1,0 0-1,4 0 1,4 2 70,1-2 1,0 1-1,0-2 0,-1 1 1,1-1-1,0-1 1,0 0-1,19-5 1,7-4 367,41-16 0,-43 13-100,-31 12-299,-2 0-50,0 1 0,0-1 0,0 1 0,1-1 0,-1 0-1,0 0 1,0 0 0,0 0 0,-1 0 0,1 0 0,0-1 0,0 1 0,-1-1 0,1 1 0,1-3 0,-4-4 474,0-1 1,-1 1-1,-1 0 0,1 0 0,-7-13 1,6 15-497,0 0 1,-1 1 0,0-1 0,0 0 0,0 1 0,-1 0-1,0 0 1,0 0 0,0 1 0,0 0 0,-1 0 0,0 0-1,0 0 1,0 1 0,0 0 0,0 1 0,-1-1-1,1 1 1,-8-2 0,8 3-1,4 0-16,0 1 0,0-1 0,0 1 1,-1-1-1,1 1 0,0-1 0,0 1 0,-1 0 1,1 0-1,0 0 0,0 1 0,-1-1 0,1 0 0,0 1 1,0 0-1,0-1 0,0 1 0,0 0 0,0 0 1,0 0-1,0 0 0,-2 2 0,3-3-13,1 0 0,0 0 0,0 0 0,0 1-1,0-1 1,0 0 0,0 0 0,-1 0 0,1 0 0,0 0-1,0 0 1,0 0 0,0 0 0,0 1 0,0-1 0,0 0 0,0 0-1,0 0 1,0 0 0,0 0 0,0 0 0,0 1 0,-1-1 0,1 0-1,0 0 1,0 0 0,0 0 0,0 0 0,0 1 0,1-1-1,-1 0 1,0 0 0,0 0 0,0 0 0,0 0 0,0 1 0,0-1-1,0 0 1,0 0 0,0 0 0,0 0 0,0 0 0,0 0-1,0 0 1,1 1 0,8 4 31,15 3 17,-10-7-41,-1 0 1,1-1-1,-1 0 0,1-1 0,-1 0 1,22-6-1,-7 0 16,-1-1 1,31-14-1,-39 9-15,-17 12-3,0-1 0,0 0-1,0 1 1,0-1 0,1 1 0,-1 0 0,1 0-1,2-2 1,-4 3-3,-1 0-1,1 0 1,-1 0-1,1 0 1,-1 0 0,1-1-1,-1 1 1,0 0-1,1 0 1,-1 0-1,0-1 1,1 1-1,-1 0 1,0-1 0,1 1-1,-1 0 1,0-1-1,1 1 1,-1 0-1,0-1 1,0 1 0,0-1-1,1 1 1,-1-1-1,0 1 1,0 0-1,0-1 1,0 1 0,0-1-1,0 1 1,0-1-1,0 1 1,0-1-1,0 1 1,0-1 0,-2-15 100,-1 2-72,1 1 0,0-1 0,1 0 0,0 1 0,1-1 0,1 0-1,0 0 1,1 1 0,4-17 0,-2 7 41,14-50 124,-16 66-176,1-1 0,0 1 0,0 0 1,0 0-1,1 0 0,0 0 1,6-6-1,-10 13-19,0-1 0,0 1 0,1 0 0,-1-1 0,0 1 0,0 0 0,1-1 0,-1 1 0,0 0 0,1 0 0,-1-1 0,1 1 1,-1 0-1,0 0 0,1 0 0,-1-1 0,1 1 0,-1 0 0,0 0 0,1 0 0,-1 0 0,1 0 0,-1 0 0,1 0 0,-1 0 0,0 0 0,1 0 0,-1 0 0,1 0 0,-1 0 0,1 1 0,9 11 14,2 31-20,-10-35 18,5 30 8,-1 0 0,-1 0 0,-2 61 0,-15 118 65,10-198-86,-35 222 179,37-237-178,-7 24 114,-1-1-1,-20 47 1,15-51 33,11-20-122,0 1 0,0-1 0,0 0-1,0 1 1,1-1 0,-1 1 0,0 4 0,2-8-23,0 0-1,0 0 1,0 1 0,0-1-1,-1 0 1,1 1 0,0-1-1,0 0 1,0 0 0,0 1-1,0-1 1,0 0 0,-1 0 0,1 1-1,0-1 1,0 0 0,0 0-1,-1 0 1,1 1 0,0-1-1,0 0 1,-1 0 0,1 0-1,0 0 1,0 0 0,-1 1-1,1-1 1,0 0 0,0 0-1,-1 0 1,1 0 0,0 0-1,-1 0 1,1 0 0,0 0-1,0 0 1,-1 0 0,1-1-2,-1 1 1,1 0-1,0 0 1,0-1-1,-1 1 1,1 0-1,0-1 1,0 1-1,0 0 1,0-1-1,0 1 1,-1 0-1,1-1 1,0 1-1,0 0 1,0-1-1,0 1 1,0 0-1,0-1 1,0 1-1,0 0 1,0-1-1,0 1 1,0 0-1,1-1 1,-1 1-1,0 0 1,0-1-1,0 1 1,0 0-1,0-1 1,1 1-1,-1 0 1,0-1-1,0 1 1,1 0-1,-1 0 1,0-1 0,1 1-1,12-18-5,0 1-1,1 0 0,2 1 1,-1 0-1,2 2 1,0 0-1,0 0 1,1 2-1,1 0 1,37-16-1,-21 13 71,47-12-1,-55 18 7,28-6 288,-52 14-409,4 0-404,-10 6-151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0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43 135 7736,'0'0'8510,"-7"-9"-7875,-21-31 5,27 39-547,0 0 1,0 0-1,1 0 1,-1-1-1,0 1 1,1 0-1,-1 0 1,1 0 0,-1 0-1,1-1 1,0 1-1,0 0 1,-1 0-1,1-1 1,0 1-1,0 0 1,0-1-1,0 1 1,0 0-1,1 0 1,-1-1-1,0 1 1,1 0-1,-1 0 1,1 0-1,-1-1 1,1 1-1,-1 0 1,1 0 0,0 0-1,0 0 1,-1 0-1,3-1 1,1-2 225,0 1-1,0 0 1,0 0 0,1 0 0,8-4 0,-10 6-148,7-3 77,-1 0 1,1 1-1,1 0 1,-1 1-1,0 0 1,1 1 0,-1 0-1,1 0 1,-1 1-1,1 1 1,-1 0-1,1 0 1,18 6 0,-25-6-164,-1 1 0,1 0 0,-1 0 0,0 0 0,1 0 0,-1 1 1,-1-1-1,1 1 0,0 0 0,0 0 0,-1 0 0,0 0 0,4 6 1,1 5 188,0 0 0,5 16 1,-6-15-129,0 3 135,-1 0 0,7 38 1,2 11 219,-7-38-253,-2-10-101,0 0 0,2-1 0,0 1 0,10 18 0,9-5-431,-26-44-7060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4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12256,'0'0'536,"13"-4"6,62-21 429,122-22 0,93 7-30,-229 35-523,-1 2 1,65 7 0,-125-4-415,1-1 0,0 1 1,-1 0-1,1 0 0,0 1 1,-1-1-1,1 0 0,0 0 1,-1 0-1,1 0 0,-1 1 1,1-1-1,0 0 0,-1 0 1,1 1-1,-1-1 0,1 1 0,-1-1 1,1 0-1,0 2 0,-5 6 277,-16 4-2653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0:3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 1 4512,'0'0'12623,"3"9"-12420,9 31-19,-11-37-137,1-1 0,-1 1 0,1 0 0,-1 0 1,1-1-1,0 1 0,0-1 0,0 0 0,0 1 0,0-1 0,1 0 0,-1 0 0,1 0 0,5 2 0,1 2 71,3 2 25,0-2 1,0 1-1,0-2 0,1 1 1,17 3-1,-26-7-94,4 2 90,-1 0 0,0 1 0,0 0 0,0 0-1,-1 1 1,0-1 0,0 2 0,0-1 0,9 14-1,-11-13-49,-1 0 0,1 0 0,-2 1-1,1-1 1,-1 1 0,2 10 0,2 7 135,-3-18-191,-1-1 1,-1 1-1,0 0 0,1 0 1,-2 0-1,1 0 1,-1-1-1,0 1 1,-1 0-1,0 0 1,0 0-1,0 0 0,-1-1 1,0 1-1,0 0 1,0-1-1,-1 0 1,0 1-1,-1-1 1,1-1-1,-1 1 0,0 0 1,-7 7-1,-10 8 25,8-7-45,-1 0 1,-15 11 0,-54 43-9,61-50-34,13-10 12,-1-1-1,0 1 0,0-2 1,-14 8-1,-48 25-105,15-6 23,-94 54-81,143-82 176,-1 1 1,1 0-1,0 0 0,1 1 0,-11 11 1,-31 42-25,44-54 21,-8 10-29,2 0 1,0 1-1,0 0 0,2 1 1,0 0-1,-7 22 1,14-35 32,1 0 0,0 0 0,0 0 0,1 0 0,-1 0 0,1 0 0,0 0 0,1 0 0,-1 0 0,1 0 0,0 0 0,0 0 0,1 0 0,-1 0 0,1-1 0,0 1 0,1 0 0,-1-1 0,1 1 0,-1-1 0,1 0 0,4 4 0,6 5 57,1-1 0,0-1 0,1 0 0,30 17 0,2 1 123,100 55 228,-122-64 123,-26-20-516,0 0 1,0 0 0,0 0 0,0 0 0,0 0 0,0 0-1,0 0 1,0 0 0,0 0 0,0 1 0,0-1-1,0 0 1,0 1 0,1-1 0,-1 1 0,0-1 0,0 1-1,0-1 1,0 2 0,-6 1 25,-59 9 95,4 1-72,-84 24 35,131-32-93,0 1 0,1 1 0,0 0 1,0 0-1,0 2 0,1 0 0,1 0 0,-13 12 1,24-20 2,1 0 0,-1-1-1,0 1 1,1 0 0,-1 0 0,0-1 0,1 1 0,-1 0 0,1 0 0,0 0 0,-1 0 0,1 0 0,0 0 0,-1 0 0,1-1 0,0 1 0,0 0 0,0 0 0,0 0 0,0 0-1,0 0 1,0 0 0,0 0 0,0 0 0,0 0 0,1 1 0,0 0-1,0 1 0,1-1 0,-1 0 0,0 0 0,1-1 1,0 1-1,-1 0 0,1 0 0,0-1 0,3 3 0,7 4 27,0-1-1,27 11 1,-36-17-12,19 8 12,-10-5-7,-1 1 0,-1 0 0,1 0 0,-1 1 1,0 1-1,13 10 0,-3-4 4,-16-11-23,-1 0 1,1 1 0,-1-1 0,1 1 0,4 4 0,9 12-11,8 8 72,24 34 0,-42-50-44,0 0 1,0 1-1,-1-1 1,-1 1-1,0 1 1,6 22-1,-9-29-17,2 12 63,4 31-1,-8-43-56,0 0 0,0 0 1,0 0-1,-1 0 0,0 0 0,0 0 1,0-1-1,-1 1 0,-3 8 0,-4 5 50,-1 0-1,0 0 1,-24 31-1,26-39-33,-2-1 0,1 0 0,-1-1 0,-1 0 0,0 0 0,0-1 0,-14 7 0,-16 9 47,7-3 18,-2-2-1,-1-1 0,-50 17 1,61-28-65,-12 6 45,-2-2 1,0-2-1,-43 4 0,77-12-31,-1-1-1,1-1 1,0 1 0,-1-1-1,1 0 1,0-1-1,0 1 1,0-1 0,0 0-1,0-1 1,-6-3-1,6 3-708,1 0 0,0-1-1,0 0 1,0 0-1,-6-6 1,10 8-313,0 1 1,0-1-1,0 1 1,0-1-1,0 1 1,0-1-1,0 0 1,1 1-1,-1-1 0,1 0 1,-1 0-1,0-2 1,-24-80-2197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0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0 11352,'0'0'3537,"-11"13"-2902,-24 24 69,-2-2 1,-46 34 0,-279 179 4032,359-246-4861,-1 1 237,0-1-1,0 1 1,1 0 0,0 0-1,-1 0 1,1 0-1,-3 5 1,2 7-2870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0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254 391 6128,'0'0'7792,"-11"2"-7375,-10 1-30,0 2-1,1 1 1,-1 0 0,1 1-1,-25 14 1,34-14-93,0 0 1,0 1-1,1 0 1,0 1 0,-12 14-1,20-21-243,0 0-1,0 0 0,0 0 1,1 0-1,0 1 1,-1-1-1,1 0 1,0 1-1,0-1 1,0 1-1,0-1 0,0 1 1,1 0-1,-1-1 1,1 1-1,0 0 1,0 0-1,0-1 1,0 1-1,0 0 0,1-1 1,-1 1-1,1 0 1,0-1-1,-1 1 1,1-1-1,0 1 1,1-1-1,-1 1 0,0-1 1,1 0-1,3 4 1,-2-2-5,0 0 1,0-1-1,1 0 1,-1 0 0,1 0-1,0 0 1,0-1-1,0 1 1,0-1-1,1 0 1,-1 0 0,0-1-1,1 1 1,0-1-1,-1 0 1,1 0-1,0-1 1,-1 1 0,9-1-1,-6-1 0,-1 0-1,1 0 1,-1 0-1,1-1 1,-1 0-1,0-1 0,0 1 1,0-1-1,0 0 1,0 0-1,-1-1 1,1 0-1,6-7 1,-2 2 53,-1-1 0,0 0 0,-1-1 0,0 0 0,-1 0 1,0-1-1,8-18 0,-11 20-84,2-1 443,-4 22-28,-2 1-271,1 0-1,0 0 1,4 21 0,-5-30-90,1 0-1,0-1 0,0 1 1,0 0-1,0 0 1,0-1-1,1 1 0,-1 0 1,1-1-1,-1 0 0,1 1 1,0-1-1,0 0 1,0 0-1,0 0 0,1 0 1,-1 0-1,1-1 0,-1 1 1,1-1-1,3 3 1,3-1 346,-4-2-206,0 1 1,-1-1-1,1 1 1,0-1-1,0-1 0,8 1 1,0-11 70,-4 5-266,0-1 1,-1 1-1,0-2 0,0 1 1,0-1-1,13-16 0,36-53 53,-49 63-54,7-10 17,-2 0 1,-1-1-1,-1 0 0,0-1 1,-2 0-1,9-44 0,-9 23 64,-2 1-1,-2-2 1,-2-48-1,-4 94-22,-2 4-45,-2 10-15,-7 59-27,-5 122 0,17-151 41,2 0-1,1-1 0,3 1 0,13 54 1,1-24 119,-20-73-157,0 1 0,0-1 0,0 0-1,-1 0 1,1 1 0,0-1 0,0 0 0,0 1 0,1-1 0,-1 0 0,0 0 0,0 1 0,0-1 0,0 0 0,0 1 0,0-1 0,0 0-1,0 0 1,0 1 0,1-1 0,-1 0 0,0 0 0,0 1 0,0-1 0,1 0 0,-1 0 0,0 0 0,0 0 0,0 1 0,1-1 0,-1 0-1,0 0 1,0 0 0,1 0 0,-1 0 0,0 0 0,1 1 0,-1-1 0,0 0 0,1 0 0,5-10-5079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04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13768,'0'0'1768,"14"-3"-1394,16-3-223,162-31 1217,-44 19 860,-128 12-1633,10 0-2637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0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3912,'0'0'5618,"14"-2"-4922,9-1-453,43-6 1590,86-23 1,-93 12-843,90-43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09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0 9704,'0'0'4997,"-11"5"-4633,6-2-306,-15 6 267,0-1 0,-29 8 0,36-13-129,0 1-1,0 1 1,0 0-1,0 0 1,1 1-1,0 1 1,0 0-1,1 1 1,0 0-1,-17 16 1,16-12 36,2-3 43,1 1-1,0 0 0,0 0 0,-12 20 1,19-27-210,1 0 0,-1 1-1,0-1 1,1 1 0,0-1 0,0 1 0,0 0 0,1-1 0,-1 1-1,1 0 1,0 0 0,0-1 0,0 1 0,0 0 0,1 0 0,-1-1 0,1 1-1,0 0 1,0-1 0,0 1 0,1-1 0,2 5 0,-1-3-17,0 0 1,1-1-1,0 1 1,0-1 0,0 1-1,0-1 1,1 0-1,-1-1 1,1 1 0,0-1-1,0 0 1,1 0-1,-1-1 1,0 1-1,1-1 1,0 0 0,0-1-1,-1 1 1,1-1-1,6 0 1,4 1 13,0-2 0,0 0 0,0 0-1,0-1 1,-1-1 0,22-6 0,-28 6-19,0-2 0,0 1-1,-1-1 1,1-1 0,-1 1 0,0-1 0,0-1 0,0 0 0,-1 0-1,0 0 1,0-1 0,-1 0 0,11-14 0,-11 12 19,0 0 0,-1 0-1,0 0 1,0-1 0,-1 0 0,0 0 0,-1 0 0,0 0 0,0 0 0,-1-1 0,1-20 0,-3 30-41,0 0 0,0-1 0,0 1 0,0 0 0,-1 0 1,1 0-1,0-1 0,-1 1 0,1 0 0,0 0 0,-1 0 1,0 0-1,1 0 0,-1 0 0,0 0 0,1 0 0,-1 0 0,0 0 1,0 0-1,0 0 0,0 1 0,0-1 0,0 0 0,0 0 1,0 1-1,0-1 0,0 1 0,0-1 0,0 1 0,-1 0 1,1-1-1,0 1 0,0 0 0,0 0 0,-1 0 0,1 0 1,0 0-1,0 0 0,0 0 0,-1 0 0,1 0 0,0 0 0,0 1 1,0-1-1,-2 1 0,-7 15 846,10-16-821,1-1 0,-1 1 0,1-1 0,-1 1 1,0-1-1,1 1 0,-1 0 0,0-1 0,1 0 1,-1 1-1,0-1 0,0 1 0,0-1 1,1 1-1,-1-1 0,0 1 0,0-1 0,0 0 1,0 1-1,0-1 0,0 1 0,0-1 0,0 1 1,0-1-1,0 0 0,-1 1 0,1-1 1,0 0-1,0-3 101,6 17-67,0 0-72,1 0-1,1 0 1,0-1-1,1 0 1,0 0-1,0-1 1,2 0-1,-1-1 1,20 15-1,-23-20-3,-1 0 0,1 0 0,1-1 0,-1 0 1,1 0-1,-1-1 0,1 0 0,0 0 0,0-1 0,1 0 0,-1-1 0,0 0 0,0 0 0,1 0 0,-1-1 0,1-1 0,-1 1 0,11-3 0,-13 1-29,0 0 0,-1 0 0,1-1 0,8-4 0,-1-2-3687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1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201 105 5320,'0'0'7240,"-11"6"-6496,-7 5-316,-1 0 1,2 1-1,0 1 1,1 1-1,0 1 1,-19 21-1,31-30-217,-1-1-1,1 1 1,0 0-1,1 1 1,0-1-1,0 1 1,0-1-1,0 1 1,1 0-1,-2 13 1,4-16-104,0 1 1,0 0 0,0-1-1,0 1 1,1 0 0,0-1-1,0 1 1,0-1 0,1 1 0,0-1-1,-1 0 1,1 0 0,1 1-1,-1-1 1,1-1 0,-1 1-1,1 0 1,6 5 0,-7-6-45,1-1 0,0 1 0,-1-1 1,1 0-1,0 1 0,0-1 0,1-1 1,-1 1-1,0 0 0,1-1 0,-1 0 0,1 1 1,-1-1-1,1-1 0,0 1 0,-1 0 1,1-1-1,0 0 0,0 0 0,-1 0 0,8-1 1,-6-1-10,0 1 0,1-1-1,-1 0 1,0 0 0,0-1 0,0 1 0,0-1 0,-1 0 0,1-1 0,-1 1 0,0-1 0,0 0 0,0 0 0,3-4 0,5-7 48,-1-1 1,-1 0-1,-1-1 1,0 0-1,-2-1 1,0 1 0,0-1-1,-2-1 1,0 1-1,-1-1 1,1-24-1,-3 22 19,3-19 480,-5 40-599,0 1 0,0-1-1,0 0 1,0 0 0,0 0 0,0 0 0,0 0 0,1 0 0,-1 0 0,0 0 0,0 0 0,0 0 0,0 0 0,0 0 0,0 0 0,0 1 0,0-1 0,0 0 0,0 0 0,0 0 0,0 0 0,0 0 0,1 0 0,-1 0 0,0 0 0,0 0 0,0 0 0,0 0 0,0 0 0,0 0 0,0 0 0,0 0-1,0 0 1,0 0 0,1 0 0,-1 0 0,0 0 0,0 0 0,0 0 0,0 0 0,0 0 0,0 0 0,0 0 0,0-1 0,0 1 0,0 0 0,0 0 0,0 0 0,1 0 0,-1 0 0,0 0 0,0 0 0,0 0 0,0 0 0,0 0 0,0 0 0,0 0 0,0 0 0,0-1 0,0 1 0,0 0 0,0 0-1,0 0 1,0 0 0,1 11 79,-11 94 116,-9 58 30,10-122-158,-24 107 170,26-122-133,-2-1 1,-1 0 0,-19 37-1,27-58-65,0-1-1,0 1 1,-1 0-1,1-1 0,-1 0 1,0 1-1,0-1 1,0 0-1,-1 0 1,1-1-1,-1 1 1,-6 3-1,7-5-12,1 0-1,-1-1 1,1 1-1,-1-1 1,0 1-1,1-1 1,-1 0-1,0 0 1,0 0-1,1 0 1,-1-1-1,0 1 1,1-1-1,-1 1 1,1-1 0,-1 0-1,1 0 1,-1 0-1,1-1 1,-5-2-1,1 1 20,1-1-1,-1 0 1,1-1 0,0 1-1,0-1 1,0 0-1,0 0 1,1-1-1,0 0 1,0 1 0,1-1-1,0 0 1,0-1-1,0 1 1,0 0 0,-1-11-1,3 15-38,1 0 1,0-1-1,1 1 0,-1-1 0,0 1 0,1-1 0,-1 1 1,1 0-1,0-1 0,0 1 0,0 0 0,0 0 1,0-1-1,0 1 0,3-3 0,0 0 1,0-1-1,0 1 1,1 0-1,8-7 0,12-7-10,2 0-1,50-25 1,64-22-49,-41 21 32,-63 28 16,-2 1-4,43-27 0,-67 35 9,0 1 1,-1-1-1,0-1 0,0 0 1,-1 0-1,0-1 0,12-19 0,-20 27 1,6-8 46,0 0 1,-1 0-1,-1-1 0,0 0 1,5-15-1,-9 24 21,3-7 57,-4 9-125,0 0 0,0 0 0,0 0 0,0 0 0,0 0 0,0 0 0,0 0 0,0 0 0,0 0 0,0 0 0,0 0 0,-1 1 0,1-1 0,0 0 0,0 0 0,0 0 0,0 0-1,0 0 1,0 0 0,0 0 0,0 0 0,0 0 0,0-1 0,0 1 0,-1 0 0,1 0 0,0 0 0,0 0 0,0 0 0,0 0 0,0 0 0,0 0 0,0 0 0,0 0 0,0 0 0,0 0 0,0 0 0,0 0-1,0 0 1,0 0 0,-1 0 0,1 0 0,0-1 0,0 1 0,0 0 0,0 0 0,0 0 0,0 0 0,0 0 0,0 0 0,0 0 0,0 0 0,0 0 0,0 0 7,-1 1 1,1 0 0,0 0-1,-1 0 1,1-1 0,0 1-1,-1 0 1,1 0-1,0 0 1,0 0 0,0 0-1,0 0 1,0-1 0,0 1-1,0 2 1,0 4 25,-5 30 75,1-14-22,-2 41 0,6-57-65,0-1 0,1 0 0,0 1 0,0-1 0,0 0 0,1 0 0,-1 0 0,1 0 0,1 0 1,-1 0-1,6 8 0,-7-13-14,-1 0-1,1 0 1,0 0 0,0 0 0,0 0 0,0 0 0,0 0 0,0 0 0,0 0-1,0 0 1,0 0 0,1 0 0,-1-1 0,0 1 0,0-1 0,1 1-1,-1-1 1,0 1 0,1-1 0,-1 0 0,1 0 0,-1 1 0,2-1 0,0-1 3,0 1 0,-1-1-1,1 0 1,-1 0 0,1 0 0,-1 0 0,1 0 0,-1 0 0,0 0 0,1-1 0,2-2 0,5-6 40,0 1 0,0-2 0,13-18-1,-21 26-38,8-12 125,16-32 1,-26 47-124,6 24 78,0-1-8,1-1-1,14 32 0,-21-52-74,1 0 6,0 0-1,0 1 0,1-1 0,-1 0 1,0 1-1,1-1 0,0 0 0,1 2 1,-2-4-13,-1 1 0,1-1 0,0 0 0,-1 0 0,1 1 0,0-1 0,0 0 1,-1 0-1,1 0 0,0 0 0,-1 0 0,1 0 0,0 0 0,0 0 0,-1 0 1,1 0-1,0 0 0,-1-1 0,1 1 0,0 0 0,-1 0 0,1-1 0,0 1 1,-1 0-1,1-1 0,0 1 0,-1-1 0,1 1 0,-1-1 0,1 1 0,-1-1 0,1 1 1,-1-1-1,0 1 0,1-1 0,0-1 0,7-9 25,0 0 0,-1-1 0,0 0 0,-1-1 0,0 1 0,7-27 0,13-27 75,38-51 157,-55 95-199,-8 19-49,0 0 0,0 1-1,0-1 1,0 0-1,1 1 1,-1-1-1,1 0 1,-1 1-1,4-4 1,-5 6-10,0 0-1,0 0 1,0 0 0,0 0-1,1 0 1,-1 0 0,0 0-1,0 0 1,0 0 0,0 0 0,1 0-1,-1 0 1,0 0 0,0 0-1,0 0 1,0 0 0,1 0-1,-1 0 1,0 1 0,0-1-1,0 0 1,0 0 0,1 0-1,-1 0 1,0 0 0,0 0-1,0 0 1,0 1 0,0-1-1,0 0 1,0 0 0,1 0 0,-1 0-1,0 0 1,0 1 0,0-1-1,0 0 1,0 0 0,0 0-1,0 0 1,0 1 0,0-1-1,0 0 1,5 14 43,0-3-8,19 39 33,-20-40-60,0 0 0,1 0-1,0 0 1,1 0 0,0-1-1,0 0 1,1-1-1,0 1 1,15 12 0,-21-20-9,4 3 9,1 0-1,-1 0 0,1-1 0,10 5 0,-14-7-7,-1 0 0,1-1-1,0 0 1,0 1-1,-1-1 1,1 0-1,0 0 1,0 0 0,0 0-1,-1 0 1,1 0-1,0 0 1,0 0-1,-1-1 1,1 1-1,0-1 1,-1 0 0,1 1-1,0-1 1,-1 0-1,1 0 1,-1 0-1,2-1 1,7-6-4,0-1 1,0 0-1,-1 0 1,12-16-1,-18 22 9,-1-1-1,1 0 1,-1 1-1,-1-1 1,1 0 0,0 0-1,-1 0 1,0 0-1,0 0 1,0 0 0,0-1-1,-1 1 1,1 0-1,-1 0 1,0-1 0,-1 1-1,-1-8 1,2 7-2,-2 1 1,1 0 0,0-1-1,-1 1 1,1 0-1,-5-7 1,5 10-2,0 0 0,1 0 0,-1 1 0,0-1-1,0 0 1,1 1 0,-1-1 0,0 1 0,0-1 0,0 1 0,0-1 0,0 1-1,0 0 1,0-1 0,0 1 0,0 0 0,0 0 0,0 0 0,0-1 0,0 1-1,0 0 1,0 0 0,0 1 0,0-1 0,0 0 0,0 0 0,0 0 0,0 1-1,0-1 1,0 0 0,0 1 0,1-1 0,-1 1 0,0-1 0,0 1 0,0 0-1,-1 0 1,-2 2 3,0 1 0,0-1-1,0 1 1,0 0 0,1 0-1,-1 0 1,1 0 0,0 1-1,0-1 1,1 1-1,-1 0 1,1 0 0,0 0-1,0 0 1,1 0 0,0 0-1,-1 0 1,2 1 0,-1-1-1,1 0 1,0 8 0,1 10 18,0 0 0,2 0 1,9 35-1,-12-58-25,2 5 4,0 0 0,0-1 0,0 1 0,0-1-1,1 1 1,0-1 0,0 0 0,0 0 0,6 6 0,-7-8-3,0 0 0,0 0 1,0 0-1,0 0 0,1-1 0,-1 1 1,0 0-1,1-1 0,0 0 0,-1 1 1,1-1-1,0 0 0,-1-1 1,1 1-1,0 0 0,0-1 0,0 1 1,3-1-1,5-2-1,-1-1 0,0 0 0,0-1 0,0 0 0,0 0 0,0-1 0,-1-1 0,10-7 0,70-59 0,-61 48 0,-9 6 0,-14 13 0,1-1 0,0 1 0,0 0 0,0 0 0,1 0 0,-1 1 0,1 0 0,0 1 0,12-5 0,-18 8 0,0-1 0,-1 1 0,1 0 0,0 0 0,0 0 0,0 0 0,-1 0 0,1 0 0,0 1 0,0-1 0,0 0 0,-1 0 0,1 0 0,0 1 0,-1-1 0,1 0 0,0 1 0,0-1 0,-1 1 0,1-1 0,-1 1 0,1-1 0,0 1 0,-1-1 0,1 1 0,-1 0 0,1-1 0,-1 1 0,0 0 0,1-1 0,-1 1 0,1 0 0,-1 0 0,0-1 0,0 1 0,0 0 0,1 0 0,-1-1 0,0 1 0,0 0 0,0 0 0,0 1 0,-2 34 0,-2-7 0,4-21 0,0-1 0,-1 1 0,0-1 0,-1 1 0,1-1 0,-2 1 0,1-1 0,-1 0 0,-4 9 0,7-16 0,0 0 0,0 0 0,0 0 0,0-1 0,0 1 0,0 0 0,0 0 0,0 0 0,0 0 0,0 0 0,0 0 0,0 0 0,0 0 0,0 0 0,1 0 0,-1 0 0,0 0 0,0 0 0,0 0 0,0 0 0,0 0 0,0 0 0,0 0 0,0 0 0,0 0 0,0 1 0,0-1 0,0 0 0,0 0 0,0 0 0,0 0 0,0 0 0,0 0 0,0 0 0,0 0 0,1 0 0,-1 0 0,0 0 0,0 0 0,0 0 0,0 0 0,0 0 0,10-6 0,15-13 0,-16 11 0,13-11 0,-1 0 0,-1-2 0,20-25 0,-40 45 0,0 0 0,1 1 0,-1-1 0,1 0 0,-1 0 0,1 1 0,-1-1 0,1 0 0,0 1 0,-1-1 0,1 0 0,0 1 0,-1-1 0,1 1 0,0-1 0,0 1 0,-1 0 0,1-1 0,0 1 0,0 0 0,0-1 0,0 1 0,-1 0 0,1 0 0,0 0 0,0 0 0,0 0 0,0 0 0,0 0 0,0 0 0,-1 0 0,1 0 0,2 1 0,-2 0 0,0 0 0,-1-1 0,1 1 0,0 0 0,0 0 0,-1 0 0,1 0 0,0 0 0,-1 0 0,1 0 0,-1 0 0,0 1 0,1-1 0,-1 0 0,0 0 0,1 0 0,-1 0 0,0 1 0,0-1 0,0 0 0,0 0 0,0 0 0,-1 2 0,-1 15 0,0 0 0,1 0 0,1-1 0,1 1 0,5 33 0,-5-47 0,0 0 0,0 1 0,0-1 0,0 0 0,1-1 0,-1 1 0,1 0 0,0 0 0,1-1 0,-1 1 0,0-1 0,1 1 0,0-1 0,0 0 0,0 0 0,0-1 0,0 1 0,1-1 0,-1 1 0,1-1 0,-1 0 0,1 0 0,0-1 0,0 1 0,0-1 0,0 1 0,0-1 0,0-1 0,0 1 0,7 0 0,5-2 0,-1 0 0,0 0 0,0-1 0,0-1 0,0-1 0,-1 0 0,26-11 0,0-4 0,52-32 0,-63 29 880,-15 7-5835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12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51 9344,'0'0'16538,"-1"-10"-16459,-3-30-3287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13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5624,'0'0'7238,"6"11"-6640,5 12-44,-1 1 0,12 38 0,-11-22-1322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16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0 807 6016,'0'0'4958,"12"-3"-4351,10-4-277,0 0 1,-1-2-1,0 0 1,0-1-1,21-15 1,5-15 529,-2-2 1,78-94 0,-122 135-847,50-59 1207,-3-2 1,66-112 0,-105 157-893,0 0 0,-2 0-1,0-1 1,-1 0 0,-1 0 0,0 0 0,-2-1 0,0 0 0,0-22 0,-3 39-263,0 1 1,0 0-1,0 0 0,0 0 1,0 0-1,0 0 1,0 0-1,-1 0 0,1 0 1,0 0-1,-1 0 0,1 0 1,-1 0-1,1 0 1,-2-1-1,2 1-48,-1 1 1,1 0 0,0 0-1,-1 0 1,1 0-1,0 0 1,-1-1 0,1 1-1,-1 0 1,1 0-1,0 0 1,-1 0 0,1 0-1,0 0 1,-1 0-1,1 0 1,-1 0-1,1 1 1,0-1 0,-1 0-1,1 0 1,0 0-1,-1 0 1,1 0 0,0 1-1,-1-1 1,1 0-1,0 0 1,-1 1-1,1-1 1,0 0 0,0 0-1,-1 1 1,1-1-1,0 0 1,0 1 0,0-1-1,-1 0 1,1 1-1,0 0 1,-29 41 254,1 2 0,3 1 0,1 1 0,3 1 0,-25 78 1,39-102-115,-6 38 1,11-51-97,2 0-1,-1 0 1,1-1 0,1 1 0,0 0-1,4 18 1,-1-12 47,1 0 0,0 0 0,1-1 0,16 30 0,-18-38-71,1-1 0,0 1 0,0-1 0,1 1 0,-1-1 0,1-1 0,1 1 0,-1-1-1,1 0 1,0-1 0,0 0 0,8 4 0,-13-7-24,1 0 1,-1 0-1,1 0 0,-1 0 1,1-1-1,-1 1 0,1-1 0,-1 0 1,1 0-1,0 0 0,-1 0 1,1 0-1,-1 0 0,1-1 0,-1 1 1,1-1-1,-1 0 0,1 1 0,-1-1 1,1-1-1,-1 1 0,0 0 1,0 0-1,0-1 0,4-2 0,12-10 34,-1 0 0,0-1 0,-1-1 0,-1-1 0,22-30 0,-31 39-32,3-3 7,0 0 0,0-1 0,-2 0-1,1 0 1,-1-1 0,7-20 0,-6 14 99,-5 17-17,-5 14-50,-2 7-46,0 1-1,1 0 1,1 0 0,0 27-1,2-40-5,0 0 1,1-1-1,-1 1 0,2-1 0,-1 1 0,1-1 1,0 1-1,0-1 0,0 0 0,1 0 1,0 0-1,0 0 0,1-1 0,0 1 0,0-1 1,0 0-1,5 5 0,-4-7 2,-1 0 1,1 0-1,-1-1 0,1 1 0,0-1 1,0 0-1,0 0 0,0-1 0,1 0 1,-1 0-1,0 0 0,1 0 0,-1-1 1,0 0-1,1 0 0,-1 0 0,0-1 1,1 0-1,-1 0 0,0 0 0,0-1 1,0 1-1,0-1 0,5-3 0,3-1 5,1-1 0,-2 0 0,1-1 0,-1-1 0,0 0 0,-1 0 0,16-17 0,54-68 237,-23 17 264,-58 77-510,0 0 0,0-1 0,0 1 0,0 0 0,0 0 0,1 0 0,-1-1 0,0 1 0,0 0 0,0 0 0,1 0 0,-1 0 0,0-1 1,0 1-1,1 0 0,-1 0 0,0 0 0,0 0 0,1 0 0,-1 0 0,0 0 0,1 0 0,-1 0 0,0-1 0,0 1 0,1 0 0,-1 1 0,0-1 0,0 0 0,1 0 0,-1 0 0,0 0 0,1 0 0,-1 0 0,0 0 0,0 0 0,1 0 0,-1 0 0,0 1 0,0-1 0,0 0 0,1 0 0,-1 0 0,0 1 0,0-1 0,0 0 1,1 0-1,-1 0 0,0 1 0,0-1 0,0 0 0,0 0 0,0 1 0,0-1 0,1 0 0,-1 0 0,0 1 0,0-1 0,0 1 0,5 17 18,-4-17-17,4 30 39,0 1 0,-2 0 0,-2 37 0,-1-65-30,0 1 0,0-1 0,1 0 0,-1 1 0,1-1 0,0 0 0,3 7 0,-4-10-8,0-1 0,0 1 0,1 0 0,-1-1 0,0 1 0,1-1-1,-1 0 1,1 1 0,-1-1 0,1 1 0,-1-1 0,0 0 0,1 1 0,-1-1 0,1 0 0,0 1 0,-1-1 0,1 0 0,-1 0 0,1 0 0,-1 1 0,2-1 0,-1 0 0,1 0 0,-1-1 0,0 1 0,1 0 0,-1-1 0,0 1 0,0-1 0,1 1 0,-1-1 0,0 0 0,0 1 0,0-1 0,0 0 0,2-1 0,21-21 82,-2 0 1,27-36-1,0 2 90,-42 48-153,22-20 64,-27 27-81,-1 1 0,1 0-1,0 0 1,-1 0 0,1 0 0,0 0-1,0 1 1,0-1 0,0 0-1,0 1 1,0-1 0,0 1-1,0 0 1,0 0 0,0 0 0,0 0-1,2 0 1,-3 0-3,0 1-1,-1-1 0,1 1 1,0-1-1,-1 1 1,1-1-1,-1 1 1,1-1-1,0 1 1,-1 0-1,1-1 1,-1 1-1,1 0 1,-1-1-1,0 1 1,1 0-1,-1-1 0,0 1 1,0 0-1,1 0 1,-1 0-1,0-1 1,0 1-1,0 0 1,0 0-1,0 0 1,0 0-1,0-1 1,0 1-1,-1 1 1,-4 33 52,4-28-28,-4 15 35,3-10 67,0 0 0,-1 18 0,3-30-125,0 0 1,0 1-1,0-1 0,1 0 1,-1 0-1,0 0 0,0 0 1,0 0-1,0 1 1,1-1-1,-1 0 0,0 0 1,0 0-1,0 0 0,0 0 1,1 0-1,-1 0 0,0 0 1,0 0-1,0 0 0,1 0 1,-1 0-1,0 0 0,0 0 1,0 0-1,1 0 0,-1 0 1,0 0-1,0 0 1,0 0-1,1 0 0,-1 0 1,0 0-1,0 0 0,0 0 1,0 0-1,1 0 0,-1 0 1,0-1-1,0 1 0,0 0 1,0 0-1,1 0 0,-1 0 1,0 0-1,0-1 1,10-6 38,51-71-27,3-5-16,-61 80 0,21-21 0,-23 23 0,0 1 0,0-1 0,1 0 0,-1 0 0,0 0 0,0 0 0,0 1 0,1-1 0,-1 1 0,0-1 0,1 1 0,-1-1 0,0 1 0,1 0 0,-1-1 0,1 1 0,-1 0 0,1 0 0,1 0 0,-3 1 0,1-1 0,-1 1 0,1-1 0,-1 1 0,1-1 0,-1 1 0,1-1 0,-1 1 0,1-1 0,-1 1 0,0 0 0,0-1 0,1 1 0,-1 0 0,0-1 0,0 1 0,0 0 0,1-1 0,-1 1 0,0 0 0,0-1 0,0 1 0,0 0 0,0-1 0,-1 1 0,1 0 0,0-1 0,0 2 0,-7 25 0,5-20 0,-2 9 0,1 0 0,0 0 0,1 1 0,1-1 0,0 1 0,4 32 0,-2-44 0,1 0 0,-1-1 0,1 1 0,0 0 0,1 0 0,-1-1 0,1 0 0,0 1 0,0-1 0,0 0 0,0 0 0,1-1 0,4 5 0,-3-4 0,0 0 0,0 0 0,0-1 0,1 0 0,-1 0 0,1 0 0,0 0 0,0-1 0,0 0 0,7 2 0,-4-4 0,0-1 0,-1 0 0,1 0 0,-1-1 0,1 0 0,-1-1 0,1 0 0,-1 0 0,11-6 0,-10 5 0,4-3 0,1 0 0,-1-1 0,-1-1 0,1 0 0,-2-1 0,1 0 0,-1-1 0,-1 0 0,0-1 0,0 0 0,-1 0 0,-1-1 0,0 0 0,-1-1 0,0 1 0,-1-2 0,-1 1 0,0 0 0,4-24 0,-9 36 0,1 1 0,-1-1 0,0 1 0,1-1 0,-1 1 0,0-1 0,0 1 0,0-1 0,0 1 0,0-1 0,-1 0 0,1 1 0,0-1 0,-1 1 0,1-1 0,-1 1 0,0 0 0,1-1 0,-1 1 0,0 0 0,0-1 0,0 1 0,0 0 0,0 0 0,0-1 0,0 1 0,0 0 0,-2-1 0,1 2 0,0-1 0,0 1 0,-1-1 0,1 1 0,0 0 0,-1 0 0,1 0 0,0 0 0,-1 0 0,1 1 0,0-1 0,-1 1 0,1-1 0,0 1 0,0 0 0,0 0 0,-4 1 0,-4 5 0,-1-1 0,1 2 0,0-1 0,1 1 0,-1 1 0,2-1 0,-1 2 0,1-1 0,1 1 0,0 0 0,0 1 0,1 0 0,0 0 0,-5 13 0,10-20 0,1 0 0,-1 0 0,1 0 0,-1 0 0,1 0 0,0-1 0,1 1 0,-1 0 0,1 0 0,-1 0 0,1 0 0,0 0 0,1-1 0,-1 1 0,1 0 0,-1-1 0,3 4 0,-1-1 0,1-1 0,-1 1 0,1-1 0,0 0 0,0 0 0,0 0 0,1 0 0,0-1 0,9 7 0,-8-8 0,0 0 0,1 0 0,0 0 0,0-1 0,0 0 0,0 0 0,0-1 0,12 1 0,2-1 0,33-4 0,1 0 0,90-7 0,-61 16 0,-80-5 0,-9 0 0,-9 1 0,-14-3 881,14-1-5842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1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143 131 6520,'0'0'4404,"3"-11"-3991,15-70 1023,-17 79-1135,-1-1 0,1 1 0,-1-1 0,0 1 0,1-1 0,-1 1 0,0-1 0,-1 1 0,1-1 0,-1-3 0,1 5-192,-1 1-1,1-1 0,0 1 0,0 0 0,-1-1 0,1 1 0,0-1 1,-1 1-1,1-1 0,0 1 0,-1 0 0,1-1 0,-1 1 0,1 0 0,-1 0 1,1-1-1,-1 1 0,1 0 0,-1 0 0,0-1 0,-19 4 1498,1 3-696,5-2-29,-1 1-1,-26 13 1,40-18-838,1 0 0,0 0 1,-1 0-1,1 1 1,0-1-1,-1 0 1,1 0-1,0 0 0,0 0 1,-1 0-1,1 0 1,0 1-1,0-1 1,-1 0-1,1 0 0,0 0 1,0 1-1,-1-1 1,1 0-1,0 0 1,0 1-1,0-1 0,0 0 1,-1 1-1,1-1 1,0 0-1,0 0 1,0 1-1,0-1 0,0 0 1,0 1-1,0-1 1,0 0-1,0 1 1,0-1-1,0 0 0,0 1 1,11 1 917,2-4-13,-13 2-916,0 0 1,0 0 0,0 0 0,0 0 0,0 0 0,0 0 0,0 0 0,0 0 0,0 0-1,0 0 1,0 0 0,-1 0 0,1 0 0,0 0 0,0-1 0,0 1 0,0 0 0,0 0-1,0 0 1,0 0 0,0 0 0,0 0 0,0 0 0,0 0 0,0 0 0,0 0 0,0 0-1,0-1 1,0 1 0,0 0 0,0 0 0,0 0 0,0 0 0,0 0 0,0 0 0,0 0-1,0 0 1,0 0 0,0 0 0,0 0 0,0-1 0,0 1 0,0 0 0,1 0 0,-1 0-1,0 0 1,0 0 0,0 0 0,-3-1 53,-30-5 529,32 6-604,0 0-1,0 0 1,-1 0-1,1 0 1,0 0-1,0 0 1,0 0-1,0 0 1,-1 0-1,1 1 0,0-1 1,0 0-1,0 1 1,0-1-1,0 1 1,0-1-1,0 1 1,0-1-1,0 1 1,0 0-1,0 0 0,0-1 1,0 1-1,0 1 1,1-1-150,0-1 0,0 1 0,0 0 0,0-1 0,0 1 0,0-1 1,0 1-1,0-1 0,0 1 0,0 0 0,0-1 0,1 1 0,-1-1 0,0 1 1,0-1-1,1 1 0,-1-1 0,0 1 0,1-1 0,0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0:3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5416,'0'0'8169,"-3"15"-7822,-49 193 753,36-143-744,-54 183 1250,-11-42 765,73-184-1399,8-22-957,0 0-1,0 0 1,0 0-1,0 0 1,0 0-1,0 0 1,0 0-1,0 0 1,0 0-1,0 0 1,0 0-1,0 0 1,0 0-1,0 0 1,0 0-1,0 0 1,1 0 0,-1 0-1,0 0 1,0 0-1,0 0 1,0 0-1,0 0 1,0 0-1,0 0 1,0 0-1,0 0 1,0 0-1,0 0 1,0 0-1,0 0 1,0 0-1,0 0 1,0 0-1,0 0 1,0 0-1,0 0 1,0 0-1,0 1 1,0-1 0,0 0-1,0 0 1,0 0-1,0 0 1,0 0-1,0 0 1,0 0-1,0 0 1,0 0-1,9-12 297,7-14-350,15-22 188,-10 21-2963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18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7632,'0'0'7096,"12"-2"-6524,53-10 108,232-48 2818,-84 22-1308,-123 24-4527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7:19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72 6328,'0'0'14478,"-10"-3"-13789,-30-7-31,30 11 1684,10 16 801,26-50-1647,-25 30-1406,0 1 1,0 0-1,-1-1 1,1 1-1,0-1 1,-1 1-1,0-1 1,0 1-1,0-1 1,0 1-1,0-4 1,0 6-59,0-1-1,0 0 1,0 1 0,-1-1 0,1 1-1,0-1 1,0 1 0,-1-1-1,1 1 1,0-1 0,0 1 0,-1-1-1,1 1 1,-1-1 0,1 1-1,0 0 1,-1-1 0,1 1 0,-1 0-1,1-1 1,-2 1 0,2-1-3,-1 1 1,0 0 0,0 0-1,0 0 1,0 0-1,0 0 1,0 0 0,0 0-1,0 1 1,0-1 0,0 0-1,0 0 1,0 1 0,0-1-1,0 1 1,0-1-1,-1 1 1,-8 6 298,8-5-252,0-1-1,0 0 0,0 1 1,0-1-1,0 0 0,0 0 1,0-1-1,0 1 1,-1 0-1,1-1 0,0 1 1,-4 0-1,3 2-75,3-5 0,0-4-3992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8:00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5320,'0'0'8338,"-5"10"-8012,-17 31 3,17-26 2789,5-14-3019,0 0 0,0 0 0,0 0-1,0-1 1,0 1 0,1 0 0,-1 0-1,0-1 1,0 1 0,1 0 0,-1-1 0,0 1-1,1 0 1,0 0 0,1 0-12,0-1 0,1 0 1,-1 1-1,0-1 0,0 1 1,0 0-1,0-1 1,0 1-1,0 0 0,0 0 1,0 0-1,3 3 0,15 7 447,2 5-102,-8-4-244,35 26 575,102 49 95,-138-82-805,-1-1 0,1 0-1,23 4 1,-20-6-8,-1 2 0,28 9 0,-24-6-22,1-1 1,-1 0-1,1-2 1,0 0-1,22 0 1,7 3 20,-1 3 0,79 25 0,7 14 57,-123-45-85,0 0 0,-1 1 0,17 10 0,18 9 18,240 83 110,-244-89-84,-31-12-41,0-2-1,0 1 0,1-2 0,16 5 1,-19-6 4,0 1 0,0 0 0,0 0 1,12 7-1,16 7 222,-36-17-243,0 0-1,0 0 1,0 0 0,0 0 0,0 0-1,1 0 1,-1 0 0,0 0 0,0 0-1,0 0 1,0 0 0,0 0 0,0 0-1,1 0 1,-1 0 0,0 0 0,0 0-1,0 0 1,0 0 0,0 0 0,1 0-1,-1 0 1,0 0 0,0 0 0,0 0-1,0 0 1,0 0 0,0-1 0,1 1-1,-1 0 1,0 0 0,0 0 0,0 0-1,0 0 1,0 0 0,0 0 0,0-1-1,0 1 1,0 0 0,0 0 0,0 0-1,0 0 1,1 0 0,-1 0 0,0-1-1,0 1 1,0 0 0,0 0-1,0 0 1,0 0 0,0 0 0,0-1-1,0 1 1,0 0 0,-1 0 0,1 0-1,0 0 1,0 0 0,0 0 0,0-1-1,0 1 1,0 0 0,0 0 0,0 0-1,0 0 1,0 0 0,0 0 0,-1-1-1,-4-9-74,-4-2-3041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8:01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40 113 4120,'0'0'13545,"4"11"-13184,-2-4-287,1 4 78,0 0-1,0 1 1,-1-1-1,0 1 0,-1 18 1,0-6 194,1-1 0,0 1 1,2 0-1,1-1 0,1 0 0,13 35 1,-17-52-224,1 0-1,0-1 1,0 1 0,5 5 0,1 3 295,-9-13-388,0-1 0,0 1-1,0-1 1,0 1 0,0-1 0,1 0 0,-1 1 0,0-1 0,0 1 0,1-1 0,-1 0 0,0 1 0,0-1 0,1 0 0,-1 1 0,0-1 0,1 0 0,-1 1 0,1-1 0,-1 0 0,0 0 0,1 1 0,-1-1-1,1 0 1,-1 0 0,0 0 0,1 0 0,-1 1 0,1-1 0,-1 0 0,1 0 0,0 0 0,3-16 276,-7-29-287,3 42 34,-3-19 22,-1 0 0,-1 0 0,-13-35 0,-31-61 230,23 62-147,12 26-32,11 26-112,0 0 0,1 0 0,0-1 0,0 1 0,0-1 0,1 0 0,0 0-1,-1 0 1,2 1 0,-1-1 0,0-7 0,2-3 44,-1 15-54,0 0 1,0 0 0,0 0-1,0 0 1,0 0 0,0-1-1,0 1 1,0 0-1,0 0 1,0 0 0,0 0-1,0 0 1,0-1 0,0 1-1,0 0 1,0 0 0,0 0-1,0 0 1,0 0-1,0-1 1,1 1 0,-1 0-1,0 0 1,0 0 0,0 0-1,0 0 1,0 0-1,0-1 1,0 1 0,0 0-1,1 0 1,-1 0 0,0 0-1,0 0 1,0 0 0,0 0-1,0 0 1,1 0-1,-1 0 1,0 0 0,0 0-1,0 0 1,0 0 0,0 0-1,1 0 1,-1 0-1,0 0 1,0 0 0,0 0-1,0 0 1,1 0 0,-1 0-1,0 0 1,0 0-1,0 0 1,0 0 0,0 0-1,1 0 1,-1 0 0,0 0-1,22-2 264,-2 7-109,0 1 1,38 16-1,-34-12-18,37 11 0,-32-12-5,-1 2 0,0 1 0,-1 1 0,42 28 1,-59-35-94,9 11 220,-18-16-254,-1-1 0,0 1 0,1-1 0,-1 1 0,0-1 0,1 1 0,-1-1 0,0 1 0,1-1 0,-1 1 0,0 0 0,0-1 0,0 1 0,0 0-1,1-1 1,-1 1 0,0-1 0,0 1 0,0 0 0,-1-1 0,1 1 0,0 0 0,0-1 0,0 1 0,0-1 0,0 1 0,-1 0 0,1-1 0,0 1 0,-1-1 0,1 1 0,0-1 0,-1 1 0,1-1 0,-1 1 0,0 0 0,-2 3 8,0-1 0,0 1 0,0-1 0,0 1 1,1 0-1,-3 5 0,-11 15 51,-6 0 34,-2-2 0,-32 24 0,-20 18 94,64-52-188,-22 21 177,34-33-182,0 0-1,0 0 1,0 0-1,0 0 1,0 0-1,0 0 1,1 0-1,-1 0 1,0 0-1,0 0 1,0 0-1,0 1 1,0-1-1,0 0 1,0 0-1,0 0 1,0 0-1,0 0 1,0 0-1,1 0 1,-1 0-1,0 0 1,0 0-1,0 0 1,0 0-1,0 0 1,0 0-1,0 0 1,0 1-1,0-1 1,0 0-1,0 0 1,0 0-1,28-19 6,55-44-389,-56 42-2869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31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6632,'0'0'16459,"10"0"-16221,7-1-98,0 0 1,-1-1-1,0-1 1,23-6-1,-12 0 150,1 2 1,0 0-1,0 2 0,30-2 0,-46 6-194,1 0 210,0 1-1,0 0 1,20 2 0,-3 4 427,-9-6-344,-13 0-294,-8 0-104,0 0 0,0 0 1,0 0-1,0 0 0,0 0 1,0 0-1,0 0 0,0 0 0,0 0 1,0 0-1,0 0 0,0 0 1,0 0-1,0 0 0,0 0 0,0 0 1,0 0-1,0 0 0,0 0 1,0 0-1,0 0 0,0 1 1,0-1-1,0 0 0,0 0 0,0 0 1,0 0-1,0 0 0,0 0 1,0 0-1,0 0 0,0 0 1,0 0-1,0 0 0,0 0 0,0 0 1,0 0-1,0 0 0,1 0 1,-1 0-1,0 0 0,0 0 0,0 0 1,0 0-1,0 0 0,0 0 1,0 0-1,0 0 0,0 0 1,0 0-1,-6 8-1433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32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9744,'0'0'4129,"11"-4"-3485,-1 2-611,22-8 1114,0 2-1,1 1 1,42-3 0,76 5 1813,-142 5-2660,1 0 0,0 1 0,15 2 0,18 2 1354,-43-5-1606,1 0-1,-1 0 0,1 0 1,0-1-1,-1 1 1,1 0-1,-1 0 0,1-1 1,-1 1-1,0 0 0,1-1 1,-1 1-1,1-1 1,-1 1-1,0 0 0,1-1 1,-1 1-1,0-1 0,1 0 1,3-4-3496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34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267 476 5520,'0'0'13225,"-11"-8"-12841,-36-25 8,45 32-352,0 0 0,0 0 0,0 0 0,0 0 0,0 0 1,0 0-1,0 0 0,-1 1 0,1-1 0,0 1 0,0 0 1,-1 0-1,1 0 0,0 0 0,-1 0 0,1 0 0,0 0 0,0 1 1,-1-1-1,1 1 0,-3 1 0,-7 1 230,-9 0 123,7-1 130,1 0 0,-20 6 0,30-7-415,-1 1-1,1-1 0,0 0 0,-1 1 0,1 0 0,0 0 0,0 0 0,1 0 1,-1 0-1,0 1 0,1-1 0,-1 1 0,1 0 0,-3 3 0,3-2-43,0-1-1,0 1 1,0-1-1,0 1 1,0-1-1,1 1 1,0 0-1,0 0 1,0 0-1,0 0 0,0 0 1,1 0-1,0 0 1,0 0-1,0 0 1,0 0-1,1 0 1,-1 0-1,1 0 1,0 0-1,1 0 1,-1 0-1,0-1 1,1 1-1,0 0 1,0-1-1,0 1 1,0-1-1,1 0 0,-1 0 1,1 0-1,3 3 1,-1-2 6,0 0 1,0 0 0,0 0-1,0-1 1,1 0 0,-1 0-1,1-1 1,0 1-1,0-1 1,0 0 0,0-1-1,0 1 1,0-1 0,1-1-1,-1 1 1,0-1-1,0 0 1,1 0 0,-1-1-1,0 0 1,0 0 0,1 0-1,-1-1 1,0 0-1,0 0 1,-1-1 0,1 0-1,0 0 1,5-4-1,-4 3-22,3-2 32,-1 0 0,1 0 0,-2-1 0,1 0-1,-1 0 1,0-1 0,0 0 0,7-11 0,-10 11-23,0 1 0,0-2 0,-1 1 0,0 0 0,0-1 0,-1 0 1,0 0-1,-1 0 0,0 0 0,0 0 0,-1 0 0,0-1 0,-1 1 0,-1-16 0,0 11 46,0 0 0,-1-1 0,-1 1 1,0 0-1,-8-21 0,-2 3 47,10 21-64,-2 1-1,1-1 1,-1 1-1,-1 0 1,-13-18 0,8 14-14,7 8-20,0 1 0,-1-1-1,0 1 1,0 0 0,-6-4-1,-6-4 23,-1 0 0,-23-11 0,15 12 9,-16-9-114,42 20 21,-1 1 1,1 0-1,0-1 0,0 1 1,-1-1-1,1 1 1,0-1-1,0 1 1,0 0-1,-1-1 1,1 1-1,0-1 1,0 1-1,0-1 0,0 1 1,0-1-1,0 1 1,0-1-1,0 1 1,0-1-1,0 1 1,0-1-1,1 1 0,-1-1 1,0 1-1,0 0 1,0-1-1,1 1 1,-1-1-1,0 1 1,0-1-1,1 1 0,-1 0 1,0-1-1,1 1 1,-1 0-1,0-1 1,2 1-1,14-15-393,-11 13 264,0 0 1,0 0 0,1 1 0,-1-1-1,0 1 1,1 0 0,-1 1 0,1-1-1,-1 1 1,1 0 0,9 1 0,11 3-4038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35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 52 7832,'0'0'11379,"-10"-7"-10836,-34-19-16,38 23-393,0 0 0,0 1 1,1 0-1,-1 0 1,0 0-1,-1 1 0,1-1 1,0 2-1,0-1 0,-1 1 1,1 0-1,-9 1 0,-4-1 198,10 0-149,-1 1 1,1 0-1,0 0 0,-1 1 0,1 0 0,0 1 1,0 0-1,0 0 0,0 1 0,0 0 0,1 0 0,-14 10 1,20-12-111,0 0 0,0 0 0,0 0 0,0 1 0,0-1 0,1 0 0,-1 1 0,1-1 0,-1 1 0,1 0 0,0-1 0,0 1 0,0 0 0,1 0 1,-2 3-1,2-5-40,0 1 0,0-1 1,0 1-1,0-1 0,0 1 1,0 0-1,1-1 0,-1 1 1,0-1-1,1 0 0,-1 1 1,1-1-1,-1 1 0,1-1 1,0 0-1,0 1 0,0-1 1,-1 0-1,1 0 0,0 1 1,1-1-1,-1 0 0,0 0 1,0 0-1,0 0 0,1-1 1,-1 1-1,0 0 0,1 0 1,-1-1-1,3 1 1,123 36 696,-75-23-447,59 22 1,-106-33-261,-1-1 0,1 1 0,-1 0 0,0 0 0,1 0 0,-1 1 0,-1-1 0,1 1 0,-1 0 0,1 0-1,-1 1 1,0-1 0,0 0 0,-1 1 0,0 0 0,1 0 0,1 7 0,-1-1 32,0 0 0,0 1 0,-1 0 0,-1-1-1,0 1 1,0 20 0,-2-28-27,0 0 0,0 0 1,-1 0-1,1 0 0,-1 0 0,0 0 0,0 0 1,0 0-1,0-1 0,-1 1 0,1-1 0,-1 0 0,0 0 1,0 0-1,-5 4 0,-6 5 99,-1-1 0,-17 10 0,26-17-78,-1 0 0,0-1-1,0 0 1,-1-1 0,1 0 0,0 0-1,-1 0 1,-7 0 0,-10 0 194,-29-1 0,39-2-120,0 1 0,0 0 1,0 1-1,0 1 1,-24 6-1,35-6-69,1-2-41,-1 2 0,1-1 0,0 0 0,-1 1 1,1-1-1,-4 4 0,6-4-32,0 0 0,0 0 0,0 0 0,0 0 0,0 1 0,0-1 0,1 0 0,-1 1 0,0-1 0,1 0 0,0 1 0,-1-1 0,1 0 0,-1 1 0,1-1 0,0 1 0,0-1 0,0 1 0,0 1 0,6 28-874,-3-21-2416,-2-10 2882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36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 8336,'0'0'7969,"14"-2"-7427,97-13 626,249-25 2378,-270 32-2914,88-2 656,-105 9-666,33 2 697,-105-1-1141,1 0 1,-1 0-1,1 0 0,-1 0 0,1 0 1,-1 0-1,1-1 0,-1 1 1,1 0-1,2-2 0,2-3-3391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37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234 386 4616,'0'0'12293,"-10"-4"-11619,-34-14-12,40 17-502,0 0 1,-1 0-1,1 0 1,0 1-1,-1-1 0,1 1 1,-1 0-1,1 1 1,-1-1-1,1 1 1,0-1-1,-1 2 0,-6 1 1,0 2 318,1 0 1,0 0-1,-13 9 1,18-11-364,0 1 46,1 0 0,0 0-1,0 0 1,0 0 0,1 1 0,0 0 0,-1-1 0,2 1 0,-1 0 0,0 0 0,1 1 0,0-1 0,-2 9 0,0-2 284,3-10-383,1 1 0,0-1 0,-1 0 0,1 0 0,1 1 0,-1-1 0,0 0 0,0 0 0,1 1 0,-1-1 0,1 0 0,0 0 0,0 0 0,0 0 0,0 1 0,0-2 1,0 1-1,0 0 0,1 0 0,-1 0 0,1 0 0,-1-1 0,1 1 0,2 1 0,1 2 41,0-1 0,0 0 1,1 0-1,-1-1 0,1 1 1,0-1-1,9 3 0,-5-5 7,0 0-1,0 0 1,0-1-1,0 0 1,0-1-1,0 0 0,0-1 1,0 0-1,0-1 1,13-4-1,-11 2-15,0 0 0,-1-1 0,1 0 0,-1-1 0,0 0 0,-1 0 0,0-1 0,15-16 0,-18 17-42,0-1-1,-1 0 1,0 0 0,-1 0 0,0-1 0,0 0-1,-1 0 1,0 0 0,0-1 0,-1 1-1,3-18 1,-2 6 40,-2 0 0,-1 1 0,-1-29-1,-1 39-50,0 1-1,0-1 1,-1 1 0,-1-1-1,1 1 1,-2 0-1,1 0 1,-1 0-1,-8-12 1,3 7 29,-1-3 31,0 2-1,-2-1 1,-25-26-1,32 38-75,0 0 0,0 0-1,0 0 1,-1 1 0,0-1-1,1 2 1,-1-1 0,0 0-1,-1 1 1,1 0-1,0 1 1,0 0 0,-1 0-1,1 0 1,-12 0 0,9 1 12,-1 0 1,1 0-1,-1 1 1,1 1-1,-1 0 1,1 0-1,-15 6 1,24-8-43,0 0 1,-1 0-1,1 0 1,0 0-1,0 0 1,0 0-1,0 0 1,-1 0-1,1 0 1,0 0-1,0 1 1,0-1-1,0 0 0,-1 0 1,1 0-1,0 0 1,0 0-1,0 1 1,0-1-1,0 0 1,0 0-1,0 0 1,-1 0-1,1 1 1,0-1-1,0 0 1,0 0-1,0 0 1,0 1-1,0-1 1,0 0-1,0 0 1,0 0-1,0 1 1,0-1-1,0 0 1,0 0-1,0 0 1,0 1-1,1-1 1,-1 0-1,0 0 1,0 0-1,0 1 1,0-1-1,0 0 1,0 0-1,0 0 1,0 0-1,1 1 0,-1-1 1,0 0-1,0 0 1,0 0-1,0 0 1,1 0-1,-1 0 1,0 0-1,0 0 1,0 1-1,1-1 1,-1 0-1,0 0 1,17 6-248,4-5-387,0 0 0,-1-1 0,40-5-1,-44 3-1923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0:4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1142 8840,'0'0'3652,"10"-14"-3302,-4 7-295,65-95 566,-37 49-20,2 2-1,72-78 1,-21 29 326,-51 56-356,-18 20-117,-15 19-248,0 1-1,0-1 1,1 1 0,0 0-1,8-8 1,-5 5 386,1 1 411,-7 7-957,-1-1-1,1 1 1,0-1-1,-1 1 1,1 0 0,-1-1-1,1 1 1,-1 0-1,1-1 1,-1 1 0,0 0-1,1 0 1,-1 0 0,0-1-1,1 1 1,-1 0-1,0 1 1,3 8 93,-1 0 0,0 1 0,-1-1 0,0 0 0,-1 1 0,0-1 0,-2 16 0,-16 71 542,10-73-397,7-19-119,-1 0-1,1-1 1,-1 1-1,1 0 0,0 9 1,18-33 511,69-132-24,-85 149-633,0 0 0,0 1 0,0-1 0,0 0-1,0 1 1,0-1 0,0 0 0,0 1 0,1-1 0,-1 1 0,0 0 0,1-1 0,0 1 0,-1 0 0,1 0 0,3-2-1,-5 3-10,0 0-1,1 0 1,-1 0-1,1 0 1,-1 0-1,0 0 0,1 1 1,-1-1-1,1 0 1,-1 0-1,1 0 0,-1 0 1,0 0-1,1 1 1,-1-1-1,0 0 1,1 0-1,-1 1 0,0-1 1,1 0-1,-1 0 1,0 1-1,1-1 0,-1 0 1,0 1-1,7 19 58,-5 10-26,0 35 0,-3-40 0,2 0-1,6 45 0,-6-67-36,-1-1-1,1 1 1,-1-1 0,1 0 0,0 1-1,0-1 1,0 0 0,0 0 0,0 0-1,1 0 1,-1 0 0,1 0 0,-1 0-1,1 0 1,0 0 0,3 1 0,-4-2-2,1 0 1,-1 0 0,1-1 0,0 1 0,-1-1-1,1 0 1,0 0 0,0 1 0,-1-1 0,1 0 0,0 0-1,0 0 1,-1-1 0,1 1 0,0 0 0,0-1-1,-1 1 1,1-1 0,0 0 0,-1 1 0,1-1 0,-1 0-1,3-1 1,15-11 2,1 0 0,-2-1-1,0-1 1,0-1 0,-2-1 0,0 0-1,22-31 1,1-10 6,40-78 0,-68 112-12,0 0 1,-2-1-1,-1-1 0,0 1 1,6-47-1,3-134-12,-15 176 14,-2 13 1,-1 0 0,-3-21 0,-2-21 0,4 50 1,-2 13-1,-5 23-2,6-18-1,-15 48-57,3 1 1,-12 88-1,20-102 39,-20 184-213,25-211 207,2 1 0,2 23 0,-2-34 22,1-1 0,1 1 1,-1 0-1,1 0 0,0-1 1,1 1-1,-1-1 1,7 11-1,2-1 0,-8-10 5,0 0 0,1-1-1,0 1 1,0-1 0,1 0 0,-1 0 0,1-1-1,10 8 1,-8-8 3,-1 0-1,1 0 0,0-1 1,0 0-1,0 0 1,0-1-1,1 0 0,-1 0 1,0-1-1,13 1 1,-8-2 7,1-1 1,-1 0-1,0-1 1,0 0-1,22-8 1,-8 3 1,-19 6-10,-1-1-1,1 0 1,-1 0 0,0 0-1,1-1 1,-1 1 0,-1-2-1,1 1 1,0-1-1,-1 1 1,9-9 0,-1-1-1,1-1 0,-2 1 0,1-1 0,-2-1 0,15-22 0,-25 34 2,0 0 1,0 0-1,0 0 0,0 0 0,-1 0 0,1 0 1,-1 0-1,1 0 0,-1 0 0,0 0 0,-1 0 0,1 0 1,0 0-1,-1 0 0,0 1 0,1-1 0,-3-4 1,2 5-1,1 0 0,-1 0 1,0 0-1,-1 0 0,1 1 1,0-1-1,0 0 1,-1 1-1,1-1 0,-1 0 1,0 1-1,1 0 1,-1-1-1,0 1 0,0 0 1,0 0-1,0 0 1,0 0-1,0 0 0,0 1 1,0-1-1,0 1 0,-4-1 1,1 0 10,1 1 1,-1 0-1,0 1 1,0-1-1,1 1 0,-1 0 1,0 0-1,1 0 1,-1 1-1,1 0 0,-1 0 1,1 0-1,-7 4 1,1 2-1,0 0 1,0 1-1,-13 15 0,13-13-5,6-6-7,-1 0-1,1 1 1,1 0 0,-1 0 0,1 0 0,0 0 0,0 1-1,1-1 1,-4 13 0,5-14 2,0-1 0,0 1 0,1 0-1,0 0 1,-1 0 0,2-1 0,-1 1 0,0 0 0,1 0 0,0 0-1,0-1 1,0 1 0,1 0 0,4 8 0,-3-6-6,2 0 1,-1 0-1,1 0 0,0-1 1,0 0-1,1 0 0,0 0 1,0 0-1,0-1 0,1 0 1,0 0-1,0-1 1,0 0-1,0 0 0,1-1 1,0 0-1,-1 0 0,1 0 1,0-1-1,0-1 0,1 1 1,-1-1-1,0-1 0,0 1 1,11-2-1,-5 0 5,0-1 0,0 0 0,-1-1 0,1-1 1,-1 0-1,0-1 0,0 0 0,17-10 0,0-3 9,-2-1 1,33-28 0,-54 42-4,0-1 1,-1 0-1,0-1 1,0 1 0,0-1-1,-1 0 1,0-1-1,0 1 1,4-10 0,-7 11 3,0 0 0,0 0 0,-1 0 0,1 0 0,-1 0 0,-1 0 0,1-1 0,-1 1 0,0 0 0,-1 0 0,1-1 0,-1 1 0,-3-10 0,3 12 5,0 1 0,-1-1 0,1 1-1,-1 0 1,0-1 0,0 1 0,0 0 0,0 0-1,0 0 1,-1 0 0,1 0 0,-1 1 0,0-1-1,0 1 1,0 0 0,-6-4 0,8 5 11,-1-1-1,0 1 1,1-1 0,0 1-1,-1-1 1,1 0 0,0 0 0,0 1-1,0-1 1,0 0 0,0 0-1,0 0 1,1 0 0,-2-4 0,8 5-25,-1 0 1,1 0-1,-1 1 1,1 0-1,-1 0 1,1 0 0,-1 1-1,0-1 1,8 3-1,1-1-20,-4-1 6,0 1 0,0 0 0,-1 0-1,0 1 1,1 1 0,-1-1 0,0 1 0,11 7 0,-17-9 10,0 0 1,0 1-1,0-1 0,0 1 1,-1-1-1,1 1 0,-1 0 1,1 0-1,-1 0 0,0 0 1,0 1-1,0-1 0,-1 0 1,1 1-1,-1-1 0,0 1 1,0 0-1,0-1 0,0 1 1,-1 0-1,1 0 0,-1-1 1,0 1-1,-1 5 0,-1 13 24,0 2 15,-1-1 1,-1 0-1,-7 24 0,10-43-32,0 0 0,1 0 0,-1-1 0,1 1-1,0 0 1,0 0 0,0 0 0,0-1-1,0 1 1,1 0 0,0 0 0,0-1-1,0 1 1,0 0 0,1-1 0,-1 1-1,1-1 1,0 0 0,0 1 0,0-1-1,1 0 1,-1 0 0,4 3 0,-4-4-9,0 0 0,0 0 0,1-1 0,-1 1 0,0 0 0,1-1 0,-1 0 0,1 1 0,0-1 0,-1 0 0,1 0 0,0-1 0,0 1 0,-1-1 1,1 1-1,0-1 0,0 0 0,0 0 0,0 0 0,-1 0 0,1-1 0,0 1 0,0-1 0,0 1 0,-1-1 0,1 0 0,0 0 0,-1-1 0,1 1 0,-1 0 0,5-4 1,3-4 12,0 0 0,0 0 1,-1-1-1,0 0 1,-1-1-1,0 0 0,11-22 1,-5 5 24,-1 0 0,12-40 0,-18 34 6,-6 28-21,0-1-1,1 1 0,-1 0 0,5-12 0,-6 17-16,1 1 0,-1-1 0,0 1 0,0 0 0,0-1 0,0 1 0,1 0 0,-1-1 0,0 1 0,0 0 0,1 0 0,-1-1-1,0 1 1,0 0 0,1 0 0,-1-1 0,0 1 0,1 0 0,-1 0 0,0 0 0,1-1 0,-1 1 0,0 0 0,1 0 0,-1 0 0,1 0 0,-1 0 0,0 0 0,1 0 0,-1 0 0,1 0-1,-1 0 1,0 0 0,1 0 0,-1 0 0,0 0 0,1 0 0,-1 0 0,0 1 0,1-1 0,-1 0 0,1 0 0,-1 0 0,0 1 0,0-1 0,1 1 0,15 17 78,-9-10-73,16 15 10,-13-14-19,-1 0 0,0 1 0,0 0 0,-1 0 0,0 1 0,7 14 0,-8-15-43,-5-9 57,-6-6 56,-17-25 5,19 25-62,-1 0 0,-1 0 0,1 0-1,-1 0 1,0 1 0,0-1 0,0 1 0,0 0 0,-1 1 0,1-1 0,-11-5 0,11 7-5,0 1 1,0-1-1,0 1 0,0 0 1,0 0-1,0 0 1,-1 1-1,1-1 1,0 1-1,0 0 0,-1 0 1,1 1-1,0-1 1,0 1-1,-1 0 1,1 0-1,-6 3 0,5-1-2,-1 0 0,0 0 0,1 1 0,0 0 0,-1 0 0,2 0 0,-1 0 0,0 1 0,1 0 0,-7 9 0,6-6-9,0 0 0,0 1 0,1-1 0,0 1 0,0 0 0,1 0 1,0 0-1,1 0 0,0 1 0,0-1 0,1 1 0,0-1 0,1 1 0,0-1 0,2 18 0,-1-23-5,1-1 0,-1 1 0,1 0-1,-1-1 1,1 1 0,0-1 0,0 1-1,6 5 1,-7-8 5,0 0-1,0 0 0,-1 0 1,1 0-1,1 0 0,-1 0 1,0 0-1,0 0 0,0-1 1,0 1-1,1 0 0,-1-1 1,0 1-1,0-1 0,1 0 1,-1 1-1,0-1 0,1 0 1,-1 0-1,1 0 0,-1 0 1,0 0-1,1 0 0,-1 0 1,0 0-1,1 0 0,-1-1 1,0 1-1,2-1 0,6-4 10,-1-1 0,0 1-1,0-2 1,-1 1 0,0-1-1,0 0 1,0 0-1,-1-1 1,0 0 0,0 0-1,5-11 1,2-7 50,-1 0-1,14-42 1,-26 68-49,0-1-1,0 1 1,0-1 0,0 1 0,0 0-1,0-1 1,0 1 0,1 0-1,-1-1 1,0 1 0,0 0-1,0-1 1,1 1 0,-1 0-1,0-1 1,0 1 0,1 0-1,-1-1 1,0 1 0,0 0-1,1 0 1,-1-1 0,0 1-1,1 0 1,-1 0 0,1 0-1,5 7 88,1 20-49,-6-23-40,3 12 9,1 0-1,1 0 1,10 20 0,-12-30-10,-1 0-1,1 1 1,0-1 0,1-1 0,-1 1 0,1-1 0,0 0 0,1 0 0,-1 0 0,10 6-1,-13-10 2,1 0 0,-1 0-1,1-1 1,-1 1-1,1-1 1,-1 1-1,1-1 1,-1 0 0,1 0-1,0 0 1,-1 0-1,1 0 1,-1-1-1,1 1 1,-1-1-1,1 0 1,-1 0 0,1 0-1,-1 0 1,5-2-1,1-2 4,1-1-1,0 1 0,13-14 1,-8 6-3,-2-1 0,0-1 0,18-27 0,9-12 96,-36 51-85,0 0 0,0 1 0,1-1-1,-1 0 1,8-3 0,2-2 12,-7 5-26,0 1 1,0 0 0,0 0-1,1 1 1,-1 0 0,0 0-1,0 0 1,1 1 0,-1 0-1,13 1 1,-31 4 174,-20 8-98,-33 19 0,58-27-68,1 0 1,-1 0 0,1 1 0,0 0-1,1 1 1,-1-1 0,-7 14-1,11-17-9,0-1-1,1 1 1,-1 0-1,1 0 1,0-1-1,0 1 1,0 0-1,0 0 1,0 0-1,1 0 1,-1 0-1,1 0 1,0 1-1,0-1 1,0 0-1,0 0 1,1 0-1,-1 0 1,1 0-1,0 0 0,0 0 1,0 0-1,0 0 1,2 2-1,1 1-10,-1-1 0,1 0 0,1 0 0,-1 0 0,1 0 0,0-1 0,0 0 0,0 0 0,1 0 0,-1-1 0,1 1 0,0-1 0,0-1 0,9 4 0,-7-4-4,0-1 1,1 1-1,-1-1 1,0-1-1,1 0 1,-1 0-1,0-1 1,1 0-1,-1 0 1,10-3-1,0-2 1,0 0 0,0-2 0,0 0 0,-1-1 0,0-1 0,-1 0 0,0-1 0,-1-1 0,15-14 0,-5 1 9,-1-2-1,-1-1 1,-1-1-1,-1 0 1,-2-2-1,19-40 1,-21 33 3,-1-2 0,-1 0 0,-3 0 0,14-83 0,-25 123 0,3-27 0,-1 0 0,-1 0 0,-1-37 0,-1 63 0,0 1 0,0-1 0,0 0 0,0 0 0,-1 1 0,1-1 0,0 0 0,0 1 0,0-1 0,-1 0 0,1 0 0,0 1 0,-1-1 0,1 1 0,0-1 0,-1 0 0,1 1 0,-1-1 0,1 1 0,-1-1 0,1 1 0,-1-1 0,1 1 0,-1-1 0,0 1 0,1 0 0,-1-1 0,0 1 0,1 0 0,-1 0 0,0-1 0,1 1 0,-1 0 0,0 0 0,0 0 0,1 0 0,-1 0 0,0 0 0,1 0 0,-1 0 0,0 0 0,0 0 0,1 0 0,-1 1 0,0-1 0,1 0 0,-1 0 0,0 1 0,1-1 0,-1 0 0,0 1 0,1-1 0,-1 1 0,1-1 0,-1 1 0,1-1 0,-1 1 0,1-1 0,-1 1 0,1 0 0,0-1 0,-1 1 0,0 1 0,-10 20-11,1 2 0,1-1 1,1 1-1,-10 47 0,-5 104-172,17-110 87,3-27 81,2 0 0,1 0 1,3 0-1,13 75 0,-15-109 27,0 1-1,0-1 0,0 1 0,0-1 1,1 1-1,0-1 0,0 0 0,0 0 1,0 0-1,1 0 0,-1 0 0,1-1 1,0 1-1,0-1 0,0 1 0,1-1 1,-1 0-1,1-1 0,0 1 0,0-1 1,0 1-1,0-1 0,0 0 0,0 0 1,1-1-1,-1 0 0,1 1 0,-1-1 1,1-1-1,-1 1 0,1-1 0,-1 1 1,1-2-1,0 1 0,-1 0 0,1-1 1,-1 0-1,8-2 0,13-4 65,0-1 0,-1-2 0,45-23 0,-39 17-35,-29 16-93,0 0-1,0-1 0,0 0 0,1 1 0,-1-1 0,0 0 0,0 1 0,0-1 0,0 0 1,-1 0-1,1 0 0,0 0 0,0 0 0,0 0 0,-1 0 0,1 0 0,-1 0 0,1 0 0,-1-1 1,1 1-1,-1 0 0,1 0 0,-1 0 0,0-1 0,0 1 0,0-1 0,-1-14-4185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38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 8240,'0'0'15279,"-4"11"-14697,-10 27-123,-44 110 2136,46-124-2186,-6 11 684,-17 47 0,33-75-903,0-1 0,0 1 1,0-1-1,1 1 0,0-1 0,0 11 1,1-15-136,1 0 1,-1 0-1,0 0 1,1-1-1,-1 1 0,1 0 1,0 0-1,-1 0 1,1 0-1,0 0 1,0-1-1,0 1 1,1 0-1,-1-1 1,0 1-1,1-1 1,-1 0-1,1 1 1,-1-1-1,1 0 1,-1 0-1,1 0 1,0 0-1,0 0 1,2 1-1,35 12 50,68 16-1,-48-15-78,-48-12-22,-6-2-19,-1 0 0,0 0 0,0 0 0,0 1 0,0-1 1,0 1-1,0 0 0,-1 0 0,1 1 0,0-1 0,-1 1 1,5 4-1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38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7528,'0'0'7794,"12"-4"-7014,36-10 733,64-10-1,-42 15-29,81 0 0,-119 7-976,-25 1-233,0 1 1,0-1-1,0 1 1,0 1 0,0-1-1,-1 1 1,11 3 0,-17-4-248,0 0 0,1 0 0,-1 0 0,0-1 1,0 1-1,0 0 0,0 0 0,1 0 0,-1 1 1,0-1-1,0 0 0,0 0 0,0 0 1,1 0-1,-1 0 0,0 0 0,0 0 0,0 0 1,0 0-1,0 0 0,1 0 0,-1 0 0,0 0 1,0 1-1,0-1 0,0 0 0,0 0 1,0 0-1,0 0 0,1 0 0,-1 0 0,0 1 1,0-1-1,0 0 0,0 0 0,0 0 0,0 0 1,0 1-1,0-1 0,0 0 0,0 0 0,0 0 1,0 0-1,0 1 0,0-1 0,0 0 1,0 0-1,0 0 0,0 0 0,0 0 0,0 1 1,0-1-1,-3 3-1848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41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47 6824,'0'0'8921,"-10"5"-8313,-31 16-24,27-15 3018,20-7-2203,6 2-1258,-1 0 0,1-1-1,-1-1 1,0 0 0,1 0 0,21-6 0,15-2 149,-45 8-271,39-2 332,0-3 1,0-2-1,-1-1 0,50-19 1,-88 27-301,0 0 1,-1 0-1,1 1 1,0-1-1,0 0 1,0 1-1,0 0 1,-1 0-1,1 0 1,0 0-1,0 0 0,0 1 1,0-1-1,5 2 1,0-4 596,-8 2-636,0 0-1,0 0 1,1 0-1,-1 0 1,0 0-1,0 0 1,0-1-1,0 1 0,0 0 1,1 0-1,-1 0 1,0 0-1,0 0 1,0 0-1,0 0 1,1 0-1,-1 0 1,0 0-1,0 0 0,0 0 1,0 0-1,1 0 1,-1 0-1,0 0 1,0 0-1,0 0 1,0 0-1,1 0 1,-1 0-1,0 0 0,0 0 1,0 0-1,0 0 1,0 0-1,1 1 1,-1-1-1,0 0 1,0 0-1,0 0 0,0 0 1,0 0-1,0 0 1,1 0-1,-1 1 1,0-1-1,0 0 1,0 0-1,0 0 1,0 0-1,0 1 0,0-1 1,0 0-1,0 0 1,0 0-1,0 0 1,0 1-1,2 0 45,-1 1 0,1-1 0,-1 0 0,1 0 1,-1 0-1,1 0 0,0 0 0,0 0 0,-1 0 0,1 0 0,0-1 0,0 1 0,0-1 0,0 1 0,0-1 0,3 0 0,3 0-3725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41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8640,'0'0'10746,"2"10"-10249,0-1-400,39 172 2041,-38-164-1847,0 0 0,0 1-1,-1 32 1,2 22 725,-3-24-262,-2-39-509,0 1-1,2-1 0,-1 0 0,2 10 1,2-11 615,0-16-2381,-2 4-706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43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4912,'0'0'16633,"4"12"-16276,-1 0-240,0-1 0,0 0 0,-1 1 0,0 0 0,-1-1 0,0 1 0,-3 23 0,1-17 246,1 0 0,0 1 0,1-1-1,1 0 1,9 35 0,-11-50-322,1 0 0,0 0 0,0 1 0,0-1 0,0 0 0,1 0 0,-1 0 0,1 0 0,0 0 0,0-1-1,0 1 1,0-1 0,0 1 0,0-1 0,1 0 0,-1 1 0,1-1 0,0 0 0,0-1 0,-1 1 0,1 0 0,0-1 0,1 0 0,-1 0-1,0 0 1,6 1 0,-4-1-17,0-1 1,0 0-1,0 0 0,0 0 0,0 0 0,-1-1 0,1 0 0,0 0 0,0-1 0,-1 1 0,1-1 0,-1 0 0,1 0 1,-1 0-1,0-1 0,0 0 0,7-5 0,-4 2-4,-1 0 1,0-1-1,0 0 0,0 0 1,-1 0-1,0-1 0,0 0 1,-1 0-1,6-17 0,-5 10 27,-1 0 0,-1-1 0,0 1-1,1-29 1,-1-21 140,5 36-22,-6 21-81,-5 55 335,1 4-314,0-34-66,0-3 21,0 0 0,2 0 0,0 20 0,0-30-40,1-1 0,-1 1 0,1-1 0,0 0 0,0 1-1,0-1 1,0 0 0,0 1 0,1-1 0,0 0-1,0 0 1,-1 0 0,2 0 0,-1 0 0,0-1 0,1 1-1,-1-1 1,6 5 0,3 0 63,-9-5-57,1 0 0,-1 0 1,0-1-1,1 1 0,-1-1 1,1 1-1,0-1 0,0 0 1,-1 0-1,1-1 0,0 1 1,0 0-1,0-1 0,0 0 1,3 1-1,41-4 55,-59-5-1878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44.2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5416,'0'0'9533,"12"-2"-8908,25-2 117,1 1-1,43 3 0,-69 1-550,19 0 556,0 2 1,51 11-1,-79-14-393,1 1-1,-1 0 0,0 1 1,0-1-1,0 0 0,0 1 1,5 4-1,-7-6-188,5 6-158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44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8840,'0'0'14153,"10"-8"-13683,31-26-12,-41 33-412,1 0 0,0 1 0,-1-1 0,1 0 1,0 1-1,0-1 0,-1 0 0,1 1 0,0-1 0,0 1 1,0-1-1,0 1 0,0 0 0,-1-1 0,1 1 0,0 0 1,0 0-1,0 0 0,0-1 0,0 1 0,0 0 1,0 0-1,0 0 0,2 1 0,1 0 2199,-4 8-1395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45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10448,'0'0'4664,"7"15"-4239,40 93 283,-34-68-369,-10-28-144,0 0 0,11 22 0,1-2 521,14 46 0,-1-2 836,-11-18-208,-5-15-108,-10-37-881,-1-5-296,-1 0-1,0 0 0,1 0 1,-1-1-1,0 1 0,1 0 1,-1 0-1,0 0 0,0 0 1,0 0-1,0 0 1,0-1-1,0 1 0,0 0 1,0 0-1,0 0 0,0 0 1,0 0-1,-1 0 0,1 0 1,0-1-1,-1 1 0,0 1 1,1-2-53,0 0 0,0 0 0,0 0-1,0 0 1,1 0 0,-1 0 0,0 0 0,0 0 0,0 0 0,0 0 0,0 0 0,0 0 0,0 0 0,0 0 0,0 0 0,0 0 0,0 0 0,0 0 0,0 0 0,0 0 0,0 0 0,0 0 0,1 0 0,-1 0 0,0 0 0,0 0 0,0 0 0,0 0 0,0 0 0,0 0 0,0 0 0,0 0 0,0 0 0,0 0 0,0 0 0,0 0 0,0 0 0,0 0 0,0 1 0,0-1 0,0 0 0,0 0 0,0 0 0,0 0 0,0 0-1,0 0 1,0 0 0,0 0 0,0 0 0,0 0 0,0 0 0,0 0 0,0 0 0,0 0 0,0 0 0,0 0 0,0 0 0,0 1 0,0-1 0,0 0 0,0 0 0,0 0 0,0 0 0,0 0 0,0 0 0,0 0 0,0 0 0,4-8 448,-3 1-404,0 1 1,0-1 0,1 1 0,0 0 0,0 0 0,1 0 0,3-6-1,0-2 18,17-38 162,2 1 0,56-85 0,39-23 248,-85 121-278,-35 38-197,0-1 0,1 1 0,-1 0 0,1-1 0,-1 1 0,0-1 0,1 1 0,-1-1 0,0 1 0,0-1 0,1 1 0,-1-1 0,0 1 0,0-1 0,0 0 0,0 1 0,0-1 0,0 1 0,0-1 0,0 1 0,0-1 1,0 0-1,0 0 0,-11-1 72,-23 11 28,27-7-99,-72 20 145,-114 15 0,153-26-64,35-9-56,-1 0 0,1 0 1,0-1-1,0 1 0,-1-1 1,1-1-1,-1 1 0,1-1 1,-1 0-1,-9-1 0,15 1-39,0 0-1,-1-1 1,1 1 0,0 0-1,-1-1 1,1 1-1,0-1 1,-1 1 0,1-1-1,0 1 1,0 0-1,0-1 1,-1 1 0,1-1-1,0 1 1,0-1-1,0 1 1,0-1 0,0 1-1,0-1 1,0 1-1,0-1 1,0 1 0,0-1-1,0 1 1,0-1-1,1 1 1,-1-1 0,0 1-1,0-1 1,0 1-1,1-1 1,-1 1 0,0-1-1,1 1 1,-1 0-1,0-1 1,1 1 0,-1-1-1,5-2-3678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46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 7432,'0'0'7376,"11"-4"-6842,48-10 572,1 1 0,115-8-1,-126 20-599,40-5 515,-56 3 298,52 0 1,-85 3-1302,0 0 0,0 0 0,0 0-1,1 0 1,-1 0 0,0 0 0,0 0 0,0 0 0,0 0 0,0 0 0,1 0 0,-1 0 0,0 0 0,0 0 0,0 0 0,0 0 0,0 0 0,1 0 0,-1 0 0,0 0 0,0 0 0,0 0 0,0 0 0,0 0 0,1 0 0,-1 0 0,0 0 0,0 1 0,0-1 0,0 0-1,0 0 1,0 0 0,0 0 0,1 0 0,-1 0 0,0 0 0,0 1 0,0-1 0,0 0 0,0 0 0,0 0 0,0 0 0,0 0 0,0 1 0,0-1 0,-6 6 977,-10 3-4111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09:47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83 5320,'0'0'8094,"9"-9"-7660,29-30 6,-29 27 888,-21-5 1258,6 16-2432,1-1 0,-1 1 1,1 0-1,-1 1 0,0-1 0,1 1 0,-1 0 1,0 1-1,1-1 0,-1 1 0,1 0 0,-1 1 1,1-1-1,-1 1 0,1 0 0,-9 5 0,-2 1 153,10-5-180,0 0 0,1 0 1,-1 0-1,0 1 0,1 0 1,0 0-1,0 0 1,0 1-1,-5 6 0,-32 52 1119,39-56-1112,2-6-110,0 0 0,1 0 0,-1 0 0,1 0 0,-1 0 0,1 0 0,-1 0 0,1 0 0,-1 0 0,1 0 0,0 0 0,0 0 0,0 1 0,0-1 0,0 0 0,0 0 0,0 0-1,0 0 1,0 0 0,0 1 0,0-1 0,1 0 0,-1 0 0,0 0 0,1 0 0,-1 0 0,1 0 0,-1 0 0,1 0 0,0 0 0,-1 0 0,1 0 0,0 0 0,1 0 0,6 13 158,-7-12-149,1 1-1,-1-1 0,1 1 0,0-1 1,0 1-1,0-1 0,0 0 0,0 0 1,0 0-1,5 3 0,22 11 311,-11-7-75,23 18 0,-32-20-226,0 1 0,-1 0 0,0 0 0,0 1-1,-1 0 1,-1 0 0,1 1 0,6 13 0,-4-4 54,-1 1 1,-1 0-1,9 34 1,-15-47-56,1-1 1,-2 1 0,1 0-1,-1-1 1,0 1 0,0 0-1,0-1 1,-1 1 0,0 0-1,-3 9 1,2-12-7,1 0-1,-1 0 1,0-1 0,0 1-1,0 0 1,-1-1 0,1 1-1,-1-1 1,1 0 0,-1 0-1,0 0 1,-1 0 0,1-1-1,0 1 1,-1-1 0,1 0-1,-1 0 1,-5 2 0,-8 2 171,-1 0 1,0-2-1,0 0 1,-37 3-1,49-6-148,-2-1 29,-1 0-1,1 0 0,0-1 0,0 0 0,-10-3 0,-30-2 164,37 3-591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0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14064,'0'0'758,"10"-4"-350,30-12 2,2 2-1,0 2 1,0 2-1,79-9 1,-88 16-189,0 2 0,0 1 0,1 1 0,-1 2 0,0 1 0,0 2 0,38 11 0,-70-16-199,1-1-1,0 0 1,-1 1-1,1 0 1,0-1-1,-1 1 1,1 0-1,-1 0 1,1 0-1,-1 0 1,0 0-1,1 0 1,-1 1-1,0-1 1,0 0-1,0 1 1,2 1 0,-3-2-14,0 0 1,0 1-1,0-1 1,0 0-1,0 0 1,0 0 0,0 1-1,0-1 1,-1 0-1,1 0 1,0 0 0,-1 1-1,1-1 1,-1 0-1,1 0 1,-1 0-1,0 0 1,1 0 0,-1 0-1,0 0 1,0 0-1,0 0 1,0 0 0,1-1-1,-3 2 1,-18 14-2417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8:09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223 884 3504,'0'0'8162,"-8"-10"-7812,-26-33 2,30 38-180,1 1 1,-1-1 0,0 1 0,-1 0 0,1 1 0,-1-1 0,0 1 0,0 0-1,0 0 1,0 0 0,0 1 0,0-1 0,-1 2 0,1-1 0,-1 0-1,0 1 1,1 0 0,-1 0 0,0 1 0,0 0 0,0 0 0,-8 1 0,11-1-108,1 1 1,-1 0 0,1 0 0,-1 0 0,1 1 0,0-1 0,-1 0 0,1 1 0,0-1 0,0 1 0,0 0 0,0 0 0,1 0 0,-1 0 0,-2 4 0,2-3 20,0 0 1,0 0-1,0 0 1,0 0 0,1 0-1,-1 1 1,1-1 0,0 1-1,0-1 1,0 8-1,0 11 350,0-14-248,1 1-1,0-1 1,1 0-1,2 13 1,0-9-56,0 1 1,1-1 0,1-1-1,0 1 1,0-1 0,1 0-1,1 0 1,0 0 0,0-1-1,1 0 1,0-1 0,1 1-1,12 9 1,-7-5 23,12 9 154,-25-22-299,1-1-1,-1 1 0,0 0 0,0-1 0,1 1 0,-1-1 1,0 0-1,1 1 0,-1-1 0,1 0 0,-1 0 0,0 0 1,1 0-1,-1 0 0,1 0 0,-1 0 0,1 0 0,-1-1 1,0 1-1,3-1 0,-1 0-1,-1 0 1,0 1-1,1-1 1,-1 1-1,1 0 1,-1-1-1,0 1 0,5 1 1,-4-1 3,0 0 0,0 0 1,-1 0-1,1 0 0,0-1 0,0 1 0,0-1 1,5-1-1,1-3 15,0 0 0,0-1 0,-1 0-1,10-8 1,-10 8 4,0 0 0,0 0-1,0 0 1,1 1 0,9-4-1,-6 3-4,0 0 0,0-1 1,-1 0-1,15-13 0,20-13 67,-39 29-92,0-1 0,-1 0 1,0-1-1,8-8 0,-10 9-5,0 0 0,0 1 0,1 0-1,0 0 1,0 0 0,0 1 0,0-1-1,9-3 1,13-7-13,-22 11 14,0 0 1,1 0-1,0 1 0,10-4 1,-14 6 4,-1-1 0,1 1 0,0 0 0,0 0 1,0 0-1,-1 0 0,1 0 0,0 1 0,0-1 0,-1 0 0,1 1 0,0-1 1,0 1-1,-1 0 0,1-1 0,-1 1 0,1 0 0,-1 0 0,1 0 1,2 2-1,10 7 21,-13-9-22,1 0 1,0 0-1,-1 0 0,1 0 0,-1 1 0,1-1 0,-1 0 0,0 1 1,0-1-1,1 1 0,-1-1 0,0 1 0,1 3 0,1 0 2,7 11 11,-10-16-13,0 0 0,0 0 0,1 0 0,-1 0 0,0 0-1,0 1 1,0-1 0,0 0 0,0 0 0,1 0 0,-1 0 0,0 1-1,0-1 1,0 0 0,0 0 0,0 1 0,0-1 0,0 0-1,0 0 1,0 0 0,0 1 0,0-1 0,0 0 0,0 0 0,0 0-1,0 1 1,0-1 0,0 0 0,0 0 0,0 1 0,0-1 0,0 0-1,0 0 1,0 0 0,-1 1 0,1-1 0,0 0 0,0 0 0,0 0-1,0 0 1,0 1 0,-1-1 0,1 0 0,0 0 0,0 0 0,0 0-1,-1 1 1,1-1 33,-7-1 48,-1 0-38,0-2 0,0 1 1,0-1-1,0 0 0,-10-5 1,-17-7 115,27 12-129,1 1 0,-1 0 1,0 1-1,0 0 0,1 0 0,-1 1 0,0 0 1,0 0-1,0 1 0,0-1 0,-9 4 0,13-3-23,0 0-1,0 1 1,0 0 0,0 0-1,1 0 1,-1 0-1,1 0 1,-1 1-1,1-1 1,0 1-1,0 0 1,0 0-1,0 0 1,1 0-1,-1 1 1,1-1-1,0 1 1,0 0-1,0-1 1,0 1 0,1 0-1,-2 8 1,1-4 10,1 1 0,0 0 0,1-1 1,0 1-1,1-1 0,0 1 1,0 0-1,1-1 0,0 0 0,0 1 1,1-1-1,0 0 0,0 0 1,1 0-1,0-1 0,0 1 0,1-1 1,0 0-1,1 0 0,-1-1 1,1 1-1,0-1 0,1-1 0,0 1 1,11 7-1,-13-11-6,0 0 0,0 0 0,0 0 1,1-1-1,-1 1 0,0-1 0,1 0 0,-1-1 0,1 1 1,-1-1-1,1-1 0,-1 1 0,0-1 0,1 1 1,-1-1-1,0-1 0,1 1 0,-1-1 0,0 0 0,7-4 1,-5 2 3,-1 1 0,0-2 1,0 1-1,0-1 0,0 0 1,0 0-1,-1 0 1,0-1-1,0 0 0,-1 0 1,0 0-1,0-1 0,0 1 1,3-10-1,-6 14-9,0-1 0,-1 0 0,1 1 1,-1-1-1,0 1 0,1-1 0,-1 0 0,0 1 0,0-1 0,-1 1 0,1-1 0,-1 0 0,1 1 0,-2-4 0,-17-33 87,7 17-48,9 16-27,0 1 0,0-1 0,-1 1 1,1 0-1,-1 0 0,-1 0 0,1 0 0,0 1 1,-1 0-1,0 0 0,0 0 0,-1 0 0,1 1 1,-1 0-1,1 0 0,-1 0 0,0 1 0,0 0 0,0 0 1,-9-1-1,-2 0 60,15 2-65,0 1 1,0-1-1,0 1 0,0 0 0,0-1 0,0 1 0,0 0 0,0 0 0,0 0 1,0 0-1,0 1 0,0-1 0,0 0 0,0 1 0,0 0 0,0-1 1,0 1-1,-3 2 0,5-3-12,-1 0 0,1 1 0,-1-1 0,1 1 0,0-1 0,-1 1 0,1-1 0,0 1 0,-1-1 0,1 1 0,0 0 0,0-1 0,0 1 1,-1-1-1,1 1 0,0-1 0,0 1 0,0 0 0,0-1 0,0 1 0,0 0 0,0-1 0,0 1 0,0-1 0,0 1 0,1 0 0,-1-1 0,0 1 0,0-1 0,1 1 0,-1-1 0,1 2 0,-1-1-1,1 0-1,0 1 0,0-1 0,0 0 0,0 0 1,0 0-1,0 0 0,0 0 0,0 0 0,0 0 0,0 0 1,3 1-1,5 1-12,1-1 0,-1 0 0,1 0 0,0-1 0,0 0 0,-1 0 0,1-1-1,0 0 1,0-1 0,15-3 0,11-4-65,50-18 0,-76 23 59,36-15-57,-26 10 23,33-9-1,-50 16 47,1 1 1,-1-1-1,0 1 1,1 0 0,-1-1-1,1 1 1,-1 1-1,1-1 1,-1 1-1,0-1 1,1 1-1,-1 0 1,0 0-1,0 0 1,1 1-1,-1-1 1,0 1 0,3 2-1,-3-2 13,-1 0 0,0 0 0,0 0 0,0 0 0,-1 1 0,1-1 0,0 1 0,-1-1 0,0 1 0,1 0 0,-1-1 0,0 1 0,0 0 0,-1 0 0,1 0 0,-1 0 0,1 0 0,-1 0 0,0-1 0,0 1 0,-1 5 0,-1 11 42,-2 1 1,-1-1 0,-9 27 0,-6 22 74,19-62-138,-2 12 188,5-16-71,4-10-68,26-42-28,2 0-1,41-43 1,-67 85-17,0 1 1,0 1-1,0-1 1,1 2 0,0-1-1,1 1 1,15-6-1,3-3-23,-27 14 32,-1 0 0,0 0-1,0 0 1,1 0 0,-1-1 0,0 1 0,1 0 0,-1 0 0,0 0 0,0 0 0,1 0-1,-1 0 1,0 0 0,1 0 0,-1 0 0,0 0 0,1 0 0,-1 0 0,0 0 0,0 0-1,1 0 1,-1 1 0,0-1 0,1 0 0,-1 0 0,0 0 0,0 0 0,1 0 0,-1 1-1,0-1 1,0 0 0,0 0 0,1 1 0,3 11-3,-4 15-1,-3 48 87,2-71-62,1 0-1,0 0 1,1 0 0,-1 0 0,1 0 0,-1 0-1,1-1 1,0 1 0,1 0 0,2 6 0,22 33 217,-26-42-233,3 2 8,-1-1 1,1 0-1,-1 0 1,1-1-1,0 1 1,0 0-1,0-1 1,0 0-1,0 0 1,0 0 0,1 0-1,-1 0 1,0 0-1,0-1 1,1 0-1,-1 1 1,5-2-1,13 4 25,-18-3-31,0 0-1,0 0 0,0-1 1,0 1-1,0-1 1,0 0-1,0 0 0,0 0 1,0 0-1,4-3 1,5-1 21,-5 2-21,-2 0 0,1 0 1,0 0-1,-1-1 0,6-4 0,7-5 0,-12 9-3,1 0 17,0 0 0,0-1 0,-1 0 0,1 0 0,-1 0 1,0-1-1,-1 0 0,1 0 0,4-8 0,6-9 52,-12 19-57,-1-1 0,0 0 0,0 0-1,0-1 1,4-8 0,0-5 11,-5 16 22,-1-1 0,0 1-1,0 0 1,0-1 0,0 1-1,0-6 1,-1 8 58,0-1-117,1 1 13,-1-1-1,0 1 1,0-1 0,0 0-1,1 1 1,-1-1-1,1 1 1,-1-1-1,1 1 1,0-1 0,1-1-1,1-2 8,-1 0 0,1 0 0,-1 0 0,0 0 0,0 0 0,0 0 0,-1-1 1,0 1-1,0-1 0,0 1 0,-1-1 0,0-9 0,-3 39-65,-8 29 1,7-30 47,1-8-7,0 0 1,2-1-1,0 1 1,0 0-1,2 0 1,0 0 0,0 0-1,1 0 1,8 25-1,-10-39 15,1 0 0,-1 0 0,1 0 0,-1 0-1,1 0 1,-1-1 0,1 1 0,-1 0 0,1-1 0,0 1 0,0 0 0,-1-1-1,1 1 1,0 0 0,0-1 0,0 1 0,-1-1 0,1 0 0,0 1-1,0-1 1,0 0 0,0 1 0,0-1 0,0 0 0,0 0 0,0 0 0,0 0-1,0 0 1,0 0 0,0 0 0,0 0 0,0 0 0,0-1 0,0 1-1,-1 0 1,1-1 0,0 1 0,0 0 0,0-1 0,0 1 0,0-1 0,0 0-1,4-2-1,0 0-1,-1 1 0,0-1 0,0-1 0,1 1 0,5-8 0,6-13-4,-1-1-1,-1 0 0,-1-1 1,12-36-1,-23 57 7,9-26-10,-9 23 1,0 0-1,1 0 0,0 0 1,1 0-1,0 1 1,0-1-1,0 1 0,10-11 1,-14 18 3,1 0 1,0-1-1,-1 1 0,1 0 1,0 0-1,-1-1 0,1 1 1,0 0-1,0 0 1,-1 0-1,1 0 0,0 0 1,0 0-1,0 0 1,-1 0-1,1 0 0,0 0 1,0 0-1,-1 1 0,1-1 1,0 0-1,-1 0 1,1 1-1,0-1 0,-1 1 1,1-1-1,0 0 0,-1 1 1,1-1-1,-1 1 1,1 0-1,17 8-10,-8-5-5,1 0 1,-1 1-1,16 11 1,-18-11 4,1 0 0,-1 0 1,1-1-1,-1 0 0,1-1 1,11 3-1,-13-4 13,0-1 0,0-1 1,0 0-1,0 1 0,0-2 0,-1 1 1,1-1-1,0 0 0,0-1 0,0 0 1,-1 0-1,1 0 0,-1-1 0,1 0 1,-1 0-1,7-5 0,-7 5 12,-1-1 1,1 0-1,-1 0 0,0 0 0,0-1 1,0 1-1,-1-1 0,1 0 0,-1-1 1,0 1-1,3-7 0,-5 8-4,-1 0 0,1 0-1,-1 0 1,0 0 0,0 0 0,-1-1 0,1 1 0,-1 0-1,0 0 1,0-1 0,0 1 0,0 0 0,-1 0 0,0-1-1,0 1 1,0 0 0,0 0 0,-4-7 0,5 10-3,0 0 0,-1-1 0,1 1 0,-1 0 0,1 0 0,-1 0 1,1 0-1,-1 0 0,0 0 0,0 0 0,1 0 0,-1 0 0,0 0 0,0 0 0,0 0 1,0 0-1,0 1 0,0-1 0,0 0 0,0 1 0,-1-1 0,1 1 0,0-1 0,0 1 1,-2-1-1,1 2 2,-1 0 1,1-1-1,-1 1 1,1 0 0,0 0-1,0 0 1,-1 1-1,1-1 1,0 0 0,0 1-1,0 0 1,-2 2-1,-6 6 9,1 0 0,0 1 1,1 0-1,0 0 0,1 1 0,0-1 0,1 2 0,0-1 0,1 1 0,0 0 0,1 0 0,1 0 0,0 1 0,1-1 0,0 1 0,0 17 0,4-25-20,-1 0 0,1 1 0,0-1 0,1 0 0,0 0 0,0-1 0,0 1 0,0-1 0,1 1 0,5 4 0,3 9-15,-9-15 26,-1 0 1,0 0-1,1-1 0,0 1 1,0-1-1,0 0 0,0 0 0,0 0 1,6 3-1,-7-5 1,0 0-1,0 0 1,0 0-1,1-1 1,-1 1-1,0-1 1,1 1-1,-1-1 1,0 0-1,1 0 1,-1 0-1,0 0 1,1 0-1,-1-1 1,0 1-1,1-1 1,-1 1-1,0-1 1,4-1-1,8-6 10,1 1 0,-1-2 0,-1 0 0,1-1-1,-2 0 1,1 0 0,-1-2 0,19-23-1,1-12 54,-24 34-40,0 0-1,1 1 1,0 0-1,1 1 0,16-16 1,-22 26-31,-1-1 0,1 0 0,0 1 0,0-1 0,-1 1 0,1 0 0,0 0 0,0 1-1,0-1 1,0 1 0,0 0 0,0 0 0,0 0 0,0 1 0,8 1 0,0 0-7,1 1 0,-1 1 0,20 8-1,-30-12 19,1 1 0,-1 0 0,0-1 0,1 1 0,-1-1 0,1 0 0,-1 1 0,0-1 0,1 0 0,3-1-1,-7 5 70,-2-8 30,-1 1-88,0 2 0,0-1 0,0 0 0,0 1 0,0 0 0,0-1 0,0 2 0,0-1 1,0 0-1,-1 1 0,1 0 0,0 0 0,0 0 0,0 1 0,-7 1 0,-9 4 21,1 2 0,-32 17 0,45-22-36,-1 1-1,1 0 1,1 1 0,-1-1-1,0 1 1,1 0 0,0 0 0,0 1-1,1 0 1,0-1 0,-6 11-1,-6 11-2,13-23 4,1 0 0,-1 1 0,1-1 0,-1 1 0,1-1 0,0 1 0,-1 7-1,3-10 1,0 0-1,0 0 1,0 0 0,0 0-1,0 0 1,1 1-1,-1-1 1,1 0-1,-1 0 1,1 0-1,0 0 1,0 0-1,0 0 1,0 0-1,0-1 1,0 1-1,1 0 1,-1 0-1,1-1 1,-1 1-1,1-1 1,2 2-1,0 0-5,0 0 0,0 0 0,1 0-1,0-1 1,-1 1 0,1-1 0,0-1-1,0 1 1,0-1 0,0 1 0,1-1-1,-1-1 1,0 1 0,0-1 0,1 0-1,-1 0 1,10-2 0,8-2 3,0-1 0,39-15-1,-30 10-15,-2-1-1,-2-2 1,1-1-1,-2-1 0,0-1 1,-1-1-1,0-1 0,43-42 1,-54 45 15,-1-1 1,0-1 0,-1 0-1,-1-1 1,-1 0 0,17-36-1,40-125-20,-41 97 30,-26 79-9,21-55-114,-3-1 1,24-120-1,-40 156 57,2-29-277,-36 108 2,16-27 299,5-9-3,0 1 0,1 0 0,1 1 0,-8 33 0,5-3 5,1-4 0,-5 61 1,5 93 29,10-185 18,1 0 1,3 25-1,1 14 24,-5-52-27,0 1-1,0-1 0,1 0 0,-1 1 1,1-1-1,3 8 0,-4-11-2,1 1 0,0-1 0,0 1 0,-1-1 0,1 0 0,0 1 0,0-1 0,0 0 0,1 0 0,-1 0 0,0 0 0,0 0-1,0 0 1,1 0 0,-1 0 0,1 0 0,-1-1 0,1 1 0,1 0 0,2 1-5,-1-2 0,1 1 0,-1 0-1,1-1 1,-1 0 0,1 0 0,-1-1 0,1 1-1,-1-1 1,1 0 0,-1 0 0,0 0 0,1 0-1,-1-1 1,0 0 0,4-2 0,7-5-8,-1-1 0,0 0 0,13-12 0,23-17-12,-45 34 26,1 0 0,-1 0 0,0-1 0,0 1 0,-1-1 0,1 0 0,-1 0 0,-1-1 1,1 1-1,-1-1 0,0 0 0,-1 1 0,3-10 0,11-23 101,-12 34-97,-3 10-21,-4 20-28,1-2 35,1 8 5,0-22-6,1 0 0,-1 0 0,2 1 0,1 8-1,0 10 33,-2-21-14,0 1 1,1-1-1,0 0 1,0 0 0,5 15-1,-5-21-16,-1 0-1,1 0 0,0 1 1,-1-1-1,1 0 0,0 0 1,0 0-1,0 0 0,0 0 1,0 0-1,0 0 1,0 0-1,1 0 0,-1-1 1,0 1-1,0 0 0,0-1 1,1 1-1,-1-1 1,0 1-1,1-1 0,-1 0 1,1 0-1,-1 1 0,0-1 1,1 0-1,-1 0 0,1 0 1,-1-1-1,0 1 1,1 0-1,-1 0 0,1-1 1,-1 1-1,0-1 0,3-1 1,3 0 8,0-2 1,0 1 0,0-1-1,0 0 1,-1-1-1,1 1 1,-1-1 0,-1 0-1,1-1 1,8-10-1,3-7 39,23-39 1,-20 29-9,-8 9-22,-8 14 58,-7 27-26,0-3-40,0 1-1,1 0 1,0 0-1,1 0 1,1 0 0,3 24-1,0-13 36,-4-23-40,1-1 1,0 1 0,1-1 0,-1 0 0,0 1 0,1-1 0,-1 0-1,1 1 1,0-1 0,-1 0 0,1 0 0,0 1 0,1-1 0,-1 0-1,0 0 1,0 0 0,1-1 0,0 1 0,-1 0 0,1 0 0,0-1-1,0 1 1,2 1 0,-3-3-7,0 1 0,0-1 0,0 1 0,0-1 0,0 0 0,0 0 0,0 0 0,0 1 0,0-1 0,0 0 0,0 0 0,0 0 0,0-1 0,0 1 0,1 0 0,-1 0 0,0-1 0,0 1 0,0 0 0,0-1 0,-1 1 0,1-1 0,0 1 0,0-1 0,0 1 0,0-1 0,0 0 0,-1 0 0,1 1 0,0-1 0,0 0 0,0-1 0,24-33 18,-20 26-21,11-15-17,-2 4 9,-1-1-1,0 0 1,18-45-1,-24 43 21,-5 14-14,0 0 0,1 1 0,0 0 0,1 0 0,5-10-1,-8 17 10,-1 0-1,1 0 0,0 0 0,-1 0 1,1 0-1,0 0 0,0 0 0,0 1 1,0-1-1,0 0 0,0 1 0,0-1 0,0 1 1,0-1-1,0 1 0,0-1 0,0 1 1,0 0-1,0-1 0,2 1 0,0 0 4,0 1 0,0 0 0,0-1 0,-1 1 0,1 0 0,0 0 0,3 3 0,-3-3-15,12 7 11,-1 1-1,0 0 0,17 15 0,-19-14-21,1 0 1,0-1 0,27 14-1,-30-19 7,0 0 0,0-1 0,0 0 0,0 0 0,1-1 0,-1 0 0,1-1 0,14 0 0,-18-1 5,-1-1 0,1 0 0,-1 0 0,1 0-1,-1-1 1,0 0 0,0 0 0,0-1 0,0 0 0,0 0 0,0 0 0,-1-1 0,1 1 0,8-9-1,-12 10 6,1-1-1,0 0 1,-1 1-1,0-1 1,0-1-1,0 1 1,0 0-1,0 0 1,0-1-1,-1 1 1,1-1-1,-1 1 1,0-1-1,-1 0 0,1 1 1,0-1-1,-1 0 1,0-7-1,-1 3 12,0 0-1,-1 1 1,0-1-1,0 1 0,-1-1 1,0 1-1,-7-14 1,9 19-4,0 1 0,0-1 1,0 0-1,0 0 0,-1 1 1,1-1-1,0 1 0,-1-1 0,0 1 1,1 0-1,-1-1 0,1 1 1,-1 0-1,0 0 0,0 0 1,0 0-1,0 0 0,0 1 1,0-1-1,0 1 0,0-1 0,0 1 1,0 0-1,0 0 0,0-1 1,0 1-1,0 1 0,0-1 1,-3 1-1,-4 1 21,0 1-1,0 0 1,1 0 0,-1 1-1,-9 6 1,7-4-8,7-3-11,0-1 0,0 1 0,0-1 0,0 1 0,1 0 0,-1 1 0,1-1 0,0 1 0,0-1 0,0 1 0,1 0 0,-4 5 0,1 3 24,0 0 0,-7 25 0,5-11 2,5-19-23,1 0 0,0-1 0,0 1 0,1 0 0,0 0 0,0-1 0,1 1 0,0 0 0,0 0 0,0-1 0,1 1 0,0-1 0,4 10 0,-1-5 13,0 0 0,0-1-1,1 0 1,1 0 0,0 0 0,15 15 0,-15-18 9,1-1-1,0 0 0,0-1 0,0 1 0,1-2 0,0 1 1,0-1-1,0 0 0,14 3 0,-16-5-1,1 0 1,-1-1-1,1 0 0,-1 0 1,1 0-1,0-1 0,0 0 1,-1-1-1,1 0 0,-1 0 1,1 0-1,9-4 0,-5 2 25,-11 2-56,1 1-1,-1 0 1,1-1 0,-1 1 0,1 0 0,-1-1-1,0 0 1,1 1 0,-1-1 0,1 0 0,-1 0-1,0 0 1,0 0 0,1 0 0,-1 0-1,0 0 1,1-2 0,-4 1-130,0 0 1,0-1-1,-1 1 1,1 0-1,-1 1 0,1-1 1,-1 0-1,0 1 1,1-1-1,-6-1 0,-12-4-4088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8:09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13264,'0'0'4375,"69"-8"-4199,-57 10 16,-2 2-64,-4-2 56,-10-2-152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8:09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11256,'0'0'1033,"16"-1"-649,326 2 1419,-184 3-730,-97-2-550,55-1 708,-102-2-912,-1 1 0,0 0-1,1 1 1,21 4 0,-35-5-292,1 0 1,-1 1-1,1-1 1,-1 0-1,0 0 0,1 0 1,-1 0-1,1 1 1,-1-1-1,1 0 1,-1 0-1,0 1 1,1-1-1,-1 0 1,1 1-1,-1-1 1,0 1-1,1-1 0,-1 0 1,0 1-1,0-1 1,1 1-1,-1-1 1,0 1-1,0-1 1,0 1-1,0-1 1,0 1-1,1-1 0,-1 0 1,0 1-1,0-1 1,0 1-1,0-1 1,0 1-1,0-1 1,-1 1-1,-5 14-1823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8:15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282 688 5920,'0'0'2566,"-2"-12"-2070,-11-36-48,13 47-402,-1 0-1,1-1 0,-1 1 1,0 0-1,0-1 0,0 1 0,0 0 1,0 0-1,0 0 0,0 0 1,0 0-1,0 0 0,0 0 1,-1 0-1,1 0 0,0 0 0,-1 1 1,1-1-1,-1 0 0,1 1 1,0 0-1,-1-1 0,1 1 0,-1 0 1,1-1-1,-4 1 0,-5-1 175,4-1-77,0 0 0,-1 1 0,0 0 0,1 1 1,-1-1-1,1 1 0,-1 1 0,0-1 0,1 1 0,-1 0 0,1 0 0,-1 1 1,1 0-1,0 0 0,-7 4 0,3-1 104,0 0 0,0 1 0,1 0 0,0 0 0,0 1 0,1 0 0,-1 0 0,-9 14 0,15-17-163,0-1-1,1 1 1,0 0-1,0 0 1,0 1-1,1-1 1,-1 0 0,1 1-1,0-1 1,1 1-1,-1-1 1,1 1-1,-1-1 1,1 1-1,0-1 1,1 1 0,-1-1-1,1 1 1,0-1-1,0 1 1,1-1-1,-1 0 1,1 1-1,3 4 1,-2-2 9,0-1 0,1 0-1,0 0 1,0-1 0,0 1 0,1-1-1,0 0 1,0 0 0,0-1 0,0 1 0,1-1-1,0 0 1,0 0 0,0-1 0,10 4-1,-11-5-35,0-1-1,1 0 1,-1-1-1,1 1 0,-1-1 1,1 0-1,-1-1 0,1 1 1,-1-1-1,0 0 0,1 0 1,-1-1-1,0 1 1,0-1-1,0 0 0,0-1 1,0 1-1,0-1 0,-1 0 1,8-7-1,-2 3 13,-1-2 0,0 1 0,-1-1 0,0-1-1,0 0 1,-1 0 0,12-21 0,-5-2 71,-2 1 0,-1-2 0,-2 1 0,7-52 0,-4 25 27,22-190 361,-31 225-459,-1 12-3,-1 1-1,1-24 1,-3 33-50,1 0 0,0 1-1,0-1 1,-1 0 0,0 0 0,1 1 0,-1-1 0,0 1 0,0-1 0,0 0 0,-1 1-1,1 0 1,-1-1 0,1 1 0,-1 0 0,0 0 0,0 0 0,-2-2 0,1 6 38,0 1 1,1 0 0,0 0 0,-1 0 0,1 0-1,0 0 1,-2 5 0,4-6-45,-9 13 56,2 1 0,0 0 0,2 1 1,-1-1-1,2 1 0,0 0 0,1 1 1,1-1-1,0 0 0,2 1 0,0-1 1,2 19-1,1-14 26,2 0 0,0 0-1,1-1 1,1 0 0,1 0 0,1 0 0,12 19 0,-14-28-33,0 0 1,1-1-1,0 0 1,0 0 0,1-1-1,1 0 1,0 0-1,0-1 1,19 12 0,-20-15-22,0-1 1,0 0 0,1-1 0,-1 0 0,1 0-1,0-1 1,0-1 0,0 1 0,15 0-1,-20-2-24,-1-1 0,1 0 0,0-1 0,-1 1-1,1-1 1,-1 0 0,1 0 0,-1 0-1,0 0 1,1-1 0,-1 0 0,0 0 0,0 0-1,0 0 1,0-1 0,-1 0 0,1 1 0,-1-1-1,1 0 1,-1-1 0,0 1 0,0-1-1,4-6 1,-2 1 9,0 0-1,-1 0 1,1 0-1,-2 0 1,1-1-1,2-14 1,-5 21-13,-1-1 0,1 0 1,-1 1-1,0-1 0,0 1 1,0-1-1,0 0 0,0 1 1,-1-1-1,0 0 0,0 1 1,0-1-1,0 1 1,0 0-1,-1-1 0,0 1 1,1 0-1,-1 0 0,0 0 1,-5-5-1,7 7-6,-1 0 1,0 1-1,0-1 1,0 0-1,1 0 0,-1 1 1,0-1-1,0 1 1,0-1-1,0 1 1,0-1-1,-1 1 0,1-1 1,0 1-1,0 0 1,0 0-1,0-1 1,0 1-1,0 0 0,-1 0 1,1 0-1,0 0 1,0 1-1,-2-1 1,1 1-1,0 0 1,0 0-1,0 0 1,1 0-1,-1 1 1,0-1 0,1 0-1,-1 1 1,0-1-1,1 1 1,0 0-1,-2 1 1,-1 3 5,0 0 0,1 1 1,0-1-1,0 0 0,0 1 0,-2 12 0,4-13-9,0-1 0,0 1-1,1 0 1,0-1 0,0 1 0,1-1 0,-1 1-1,1-1 1,1 1 0,-1-1 0,1 1-1,0-1 1,0 0 0,0 0 0,1 0-1,-1 0 1,1 0 0,1-1 0,-1 1-1,1-1 1,-1 0 0,1 0 0,1 0-1,-1 0 1,0-1 0,1 0 0,0 0 0,-1 0-1,1 0 1,0-1 0,1 0 0,-1 0-1,0 0 1,7 1 0,-3-2-6,0 1 0,0-1 1,0-1-1,0 0 0,0 0 1,0-1-1,0 0 0,0 0 0,0-1 1,0 0-1,-1-1 0,1 0 1,-1 0-1,12-7 0,-5 2 4,0-1-1,0-1 0,-1 0 0,0-1 1,0-1-1,16-18 0,-20 19 13,-2 0 1,1 0-1,-2-1 0,13-24 1,-18 32-1,0 1 0,0-1 0,-1 0 0,0 0 0,1 0 0,-1 0 0,-1 0 0,1 0 0,-1-1 0,0 1 1,1 0-1,-2 0 0,1 0 0,0 0 0,-1 0 0,0 0 0,0 0 0,0 0 0,-1 0 0,-2-7 1,2 9 3,0 0 0,0 0 1,0 1-1,0-1 0,0 0 1,-1 1-1,1-1 0,0 1 1,-1 0-1,-3-2 1,5 3-2,0-1 0,0 1-1,1 0 1,-1-1 0,0 1 0,0 0 0,0-1 0,1 1 0,-1 0 0,0 0 0,0 0 0,0 0 0,1 0 0,-1 0 0,0 0 0,0 0 0,0 0 0,0 0 0,1 0 0,-1 1 0,0-1 0,0 0-1,0 1 1,1-1 0,-1 0 0,0 1 0,1-1 0,-1 1 0,0-1 0,1 1 0,-1-1 0,0 1 0,1 0 0,-1-1 0,1 1 0,-1 0 0,15 18 186,-8-11-168,0-1-31,0-1 0,1 1 0,0-1 1,8 7-1,-10-10-11,0 0 1,0 1-1,-1 0 1,1 0-1,-1 1 1,0-1-1,-1 1 1,1 0-1,-1 0 1,0 0-1,0 0 1,3 7-1,25 113 92,-29-116-48,0 0 1,0 0 0,0 0-1,1 0 1,1 0-1,6 12 1,-9-18-27,1-1-1,0 1 1,-1-1-1,1 0 1,0 0-1,0 0 1,0 0-1,1 0 1,-1-1 0,0 1-1,1-1 1,-1 1-1,1-1 1,-1 0-1,1 0 1,0 0-1,0 0 1,-1 0 0,1-1-1,0 1 1,0-1-1,0 0 1,-1 0-1,1 0 1,5-1-1,-1 1-1,1-1 0,0 0 0,-1-1 0,1 1 0,-1-1 0,0-1 0,0 1 0,0-1 0,0-1 0,0 1 0,11-9 0,-9 5 0,11-9 18,0 0 1,-2-1-1,0-1 1,20-25-1,-29 31 13,-1-1-1,0 0 0,-1 0 0,0-1 0,-1 0 0,-1 0 1,6-22-1,-10 33-8,1 0 0,-1 1 1,1-1-1,-1 0 0,1 1 1,3-4-1,-5 6 15,-2 2-23,7 13 53,-5-14-71,0 24 56,5 46-1,-3-62-48,-1-1 0,2 0 0,-1 0 0,1 1 0,0-2-1,1 1 1,-1 0 0,2-1 0,7 11 0,-10-14 2,1-1 0,0 1-1,0-1 1,0 0 0,1 0 0,-1-1 0,1 1 0,4 2 0,-6-4-7,0 0-1,0 0 1,0-1 0,0 1 0,0-1 0,0 1 0,0-1 0,0 0 0,0 0 0,1 0 0,-1 0 0,0 0-1,0 0 1,0-1 0,0 1 0,0-1 0,0 1 0,0-1 0,3-1 0,6-4 2,0 0-1,0-1 1,0 0 0,-1 0 0,0-1-1,-1 0 1,0-1 0,0 0 0,-1-1 0,0 0-1,0 0 1,-1-1 0,-1 1 0,0-1-1,0-1 1,-1 1 0,4-16 0,14-52 356,-22 115-282,10 58 0,-9-83-63,1 0-1,0 0 0,1 0 1,7 16-1,-10-24-18,1 1-1,0-1 1,0 1 0,1-1 0,-1 0 0,1 0 0,-1 0-1,1 0 1,0 0 0,0 0 0,0-1 0,1 0 0,-1 1-1,0-1 1,8 3 0,-10-5 0,1 0 0,0 0 0,0-1 0,0 1 0,-1 0 0,1-1-1,0 1 1,0-1 0,-1 1 0,1-1 0,0 0 0,-1 0 0,1 1 0,-1-1 0,3-2 0,23-19-4,-13 7 12,-1-1-1,-1-1 1,-1 0-1,0-1 1,-1 0-1,-1 0 1,9-26-1,-15 35 4,-1 1 0,0 0 0,0-1 0,0 1 0,-2-1 0,1-16 0,4-25 66,-5 48-68,0 0 0,0 0 0,0 0 0,0 0 0,0 0 0,0 0 0,0 0 0,-1 0 1,1 0-1,-2-4 0,-1-11 107,23 17-144,-4 3 14,0 0 0,0 1 0,0 1 0,15 7 0,13 3 10,68 18-68,-107-31 58,3 1 32,-6-1 27,-3-2-34,-1 0 0,1 0 0,0 0 0,0 0 0,0 0 0,0 1 0,0-1 1,0 0-1,0 1 0,0-1 0,-1 1 0,1-1 0,0 1 0,1-1 0,-1 1 0,0 0 0,-1 1 0,-20 15 51,7-4-17,1 0 0,1 1 0,1 1-1,-21 30 1,31-41-40,0-1 0,1 0 0,-1 1 0,1-1-1,0 1 1,0-1 0,0 1 0,0-1 0,1 1-1,-1 0 1,1-1 0,0 5 0,0-6-7,1 0-1,-1-1 1,0 1 0,1 0-1,-1-1 1,1 1 0,0 0 0,-1-1-1,1 1 1,0-1 0,0 1-1,0-1 1,0 0 0,0 1 0,0-1-1,1 0 1,-1 0 0,0 1-1,1-1 1,-1 0 0,1 0-1,-1-1 1,1 1 0,-1 0 0,1 0-1,0-1 1,-1 1 0,3-1-1,-1 1 2,1-1 0,-1 0-1,0 0 1,1 0-1,-1 0 1,0 0 0,0-1-1,0 0 1,1 1-1,-1-1 1,0 0 0,0-1-1,0 1 1,0-1-1,0 1 1,-1-1 0,1 0-1,0 0 1,-1 0-1,1 0 1,-1 0 0,0-1-1,4-4 1,-2 2-4,1-1 1,-1-1 0,0 1-1,0 0 1,-1-1 0,0 0-1,0 0 1,0 0-1,1-11 1,-1 1 29,2-13 50,-4 23-38,0 10-14,0 8-7,1-1-1,0 1 1,0-1-1,1 0 1,1 1-1,5 11 1,0 2 2,-4-10-18,1 0 1,0-1 0,1 1-1,0-2 1,11 16 0,-16-27-3,0 1 0,0-1 0,0 1 0,0-1 1,0 0-1,0 0 0,1 0 0,-1 0 0,0 0 0,0 0 1,1-1-1,-1 1 0,1-1 0,-1 1 0,0-1 0,1 0 1,-1 0-1,1 0 0,-1 0 0,0-1 0,1 1 0,3-2 1,2 0-1,0 0 1,-1 0-1,1-1 0,-1-1 1,12-5-1,-6 0 12,-1-1-1,0 0 0,0 0 0,-1-1 0,-1-1 1,12-15-1,51-83 45,-50 66-80,25-63 0,-21 43 7,-22 50 16,0 0 1,2-16-1,-4 20 3,0-1 0,0 0-1,1 1 1,7-15-1,-6 14 11,0 1 0,-1-1-1,5-17 1,10-25-25,-17 35 23,-5 13 29,-2 13-26,-43 73-49,37-57 38,1 1-1,1 1 0,2 0 0,0 0 0,2 0 1,1 1-1,1 0 0,0 49 0,4-65-7,1 1 0,0-1 0,1 0 1,0 0-1,0 0 0,1-1 0,1 1 0,0-1 0,0 0 0,1 0 0,8 10 0,-12-17 7,0 0 1,1-1-1,0 1 0,-1-1 0,1 1 0,0-1 0,0 0 0,0 0 0,1-1 0,-1 1 0,0-1 0,1 1 0,-1-1 1,1 0-1,-1 0 0,1-1 0,-1 1 0,1-1 0,5 1 0,-2-1-2,-1-1 0,1 0-1,0 0 1,-1 0 0,0-1 0,1 0-1,-1 0 1,0 0 0,12-7 0,-5 2 10,0 0 1,0-1 0,0-1-1,-1 0 1,0-1 0,-1 0-1,0-1 1,0 0 0,-2-1-1,1 0 1,12-21 0,-21 30 0,2-1 6,-1 0 0,0-1 0,0 1 0,0 0 0,0-1-1,-1 1 1,2-9 0,3 92 111,-7-72-118,1 1 1,0-1 0,0 1-1,1-1 1,0 1 0,0-1-1,1 1 1,0-1 0,0 0-1,1 0 1,4 10 0,-1-5 19,9 15 39,-14-26-61,0 0 0,0 0 0,-1 0 0,1 0 0,0-1 0,0 1-1,0 0 1,1-1 0,-1 1 0,0-1 0,0 1 0,0-1 0,0 0 0,0 1-1,1-1 1,-1 0 0,0 0 0,0 0 0,0 0 0,1 0 0,-1 0 0,0 0 0,2 0-1,4-2 4,0 0 0,0-1 0,0 1 0,-1-1 0,1 0 0,-1-1 0,0 0 0,0 0 0,0 0 0,0-1 0,-1 1 0,0-2 0,0 1 0,0 0 0,0-1 0,-1 0 0,0 0 0,0 0 0,3-8 0,34-51 9,-34 58-9,-5 20 13,-3 17 69,0-18-62,1 0 0,2 20 0,0-18-12,7 41 57,-8-52-62,-1 0-1,1 0 1,0 0-1,1 0 0,-1 0 1,0 0-1,1 0 1,0-1-1,-1 1 1,1 0-1,0-1 1,1 1-1,4 3 1,-6-5 0,1 0 0,0 0-1,0-1 1,0 1 0,0-1 0,0 0 0,0 1 0,0-1 0,0 0 0,0 0 0,1 0 0,-1 0 0,0-1 0,0 1-1,0 0 1,0-1 0,0 0 0,3-1 0,0 0 0,0 0 0,0 0 0,-1-1 0,1 0 0,0 0 0,4-4 0,10-11-25,-2 0-1,0-2 1,-2 1 0,0-2 0,-1 0 0,-1-1 0,-1 0 0,16-43-1,-25 59 8,13-31-18,-15 35 27,1-1-1,-1 1 1,1-1-1,-1 1 1,1 0-1,0 0 1,0 0-1,0 0 1,0 0-1,4-3 1,-3 4 0,-1 1 0,1-1 0,-1 1 0,1 0 0,-1-1 0,1 1 0,-1 0 0,1 0 0,-1 1 0,1-1 0,-1 0 0,1 1 0,3 1 0,31 13 0,47 34-74,-40-23 28,-39-23 46,0-1-1,1 0 1,-1 0-1,1 0 1,0 0-1,0-1 1,-1 0 0,1 0-1,0-1 1,0 1-1,0-1 1,0-1-1,0 1 1,0-1 0,0 0-1,-1 0 1,1-1-1,9-3 1,-10 3 5,-1 0-1,1 0 1,0-1-1,-1 1 1,0-1 0,1 0-1,-1-1 1,0 1 0,-1-1-1,1 1 1,0-1 0,-1 0-1,0-1 1,0 1 0,0 0-1,-1-1 1,0 0-1,0 1 1,0-1 0,3-9-1,-5 9 2,1 0 0,-1 0 0,1 0 0,-1 0-1,-1 0 1,1 0 0,-1 0 0,-2-9 0,3 12 1,-1 1 0,1-1 0,-1 0 0,0 1 0,1-1 0,-1 1 0,0-1 1,0 1-1,0 0 0,0-1 0,0 1 0,0 0 0,0-1 0,0 1 0,-1 0 0,1 0 1,0 0-1,-1 0 0,1 0 0,-1 1 0,1-1 0,-1 0 0,0 1 0,1-1 1,-1 1-1,1-1 0,-1 1 0,-3 0 0,-1 0 8,0 1 1,0-1-1,0 2 0,0-1 1,0 1-1,0 0 0,0 0 1,0 0-1,1 1 0,-1 0 1,1 0-1,0 1 0,0-1 0,0 1 1,-5 5-1,4-3-6,0 0 1,1 0-1,-1 1 1,1 0-1,1 0 0,-1 0 1,1 0-1,1 1 0,-1 0 1,-3 12-1,6-11 5,-1 0 1,1 0-1,1 0 1,0 0-1,0 0 0,1-1 1,0 1-1,0 0 0,1 0 1,0 0-1,1-1 1,0 1-1,0-1 0,1 0 1,0 0-1,0 0 1,1-1-1,9 12 0,-11-15-8,0-1 0,0 0 0,1 0 0,0 0 0,-1-1-1,1 1 1,0-1 0,0 0 0,0 0 0,1 0 0,-1-1-1,0 0 1,1 1 0,6 0 0,1-1 0,1 1 0,-1-2 1,1 0-1,13-1 0,-7-2 1,0 0 0,0-1 0,0-1-1,0 0 1,-1-2 0,33-16 0,-51 23-15,0 0 0,1-1 0,-1 1 0,0 0 1,1 0-1,-1-1 0,0 1 0,0 0 0,1-1 0,-1 1 0,0 0 0,0-1 0,0 1 0,1 0 1,-1-1-1,0 1 0,0 0 0,0-1 0,0 1 0,0 0 0,0-1 0,0 1 0,0-1 1,0 1-1,0 0 0,0-1 0,0 1 0,0-1 0,0 1 0,0 0 0,0-1 0,-1 1 0,1 0 1,0-1-1,0 1 0,0 0 0,-1-1 0,1 1 0,0 0 0,0-1 0,-1 1 0,1 0 1,0 0-1,0-1 0,-1 1 0,0 0 0,-17-16-431,16 14 376,-36-22-855,18 14-3079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8:16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 8936,'0'0'6786,"10"-7"-5875,29-18-7,-38 24-632,1 0 1,-1 0-1,1 1 1,-1-1 0,0 0-1,1 1 1,-1-1-1,1 1 1,0 0-1,-1-1 1,1 1 0,-1 0-1,1 0 1,-1 0-1,1 0 1,0 0-1,-1 0 1,3 1-1,-3 0-123,1-1-1,-1 1 0,1 0 1,-1-1-1,0 1 0,1 0 1,-1 0-1,0 0 0,0 0 1,1 0-1,-1 0 1,0 1-1,0-1 0,0 0 1,0 0-1,-1 1 0,1-1 1,1 2-1,-2-2-131,0 0-1,0 0 1,0-1 0,-1 1-1,1 0 1,0 0 0,0-1-1,0 1 1,0 0 0,-1-1-1,1 1 1,0 0 0,-1 0 0,1-1-1,0 1 1,-1-1 0,1 1-1,-1 0 1,1-1 0,-1 1-1,0-1 1,0 1 0,-12 9-2388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8:16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14272,'0'0'3417,"13"-4"-2995,15-4-212,0 1-1,0 2 0,0 0 0,41 0 0,66 10 913,1 0-2930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8:17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3712,'0'0'27982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8:21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0 8336,'0'0'13017,"-10"0"-12717,-32 2-8,40-1-241,0-1 0,0 1 1,0 0-1,0-1 0,0 1 1,0 0-1,0 0 0,0 1 1,0-1-1,0 0 1,-3 4-1,-6 3 475,10-8-494,-21 14 1039,22-14-1049,-1 0 1,1 0-1,-1 0 1,1 0-1,0 1 1,-1-1-1,1 0 1,0 1-1,-1-1 1,1 0-1,0 0 1,0 1-1,-1-1 1,1 0-1,0 1 1,0-1-1,-1 1 1,1-1-1,0 0 0,0 1 1,0-1-1,0 1 1,0-1-1,0 0 1,0 1-1,0-1 1,0 1-1,0-1 1,0 1-1,0-1 1,0 0-1,0 1 1,0-1-1,0 1 1,0-1-1,0 0 1,0 1-1,1-1 1,-1 1-1,0-1 1,0 0-1,1 1 1,-1-1-1,0 0 0,0 1 1,1-1-1,-1 0 1,0 0-1,1 1 1,-1-1 16,1 0 0,-1 0 0,0 0 1,1 0-1,-1 0 0,0 0 0,0 0 0,1 0 0,-1 0 0,0 0 1,0 0-1,1 0 0,-1 0 0,0 0 0,1 0 0,-1 0 1,0 0-1,0 0 0,0-1 0,1 1 0,-1 0 0,0 0 0,0 0 1,1 0-1,-1-1 0,0 1 0,0 0 0,0 0 0,0 0 1,1-1-1,-1 1 0,0 0 0,0 0 0,0-1 0,0 1 0,0 0 1,0 0-1,0-1 0,0 1 0,0 0 0,0-1 0,0 1 1,0 0-1,0 0 0,0-1 0,0 1 0,0 0 0,0 0 0,0-1 1,0 1-1,0 0 0,0 0 0,0-1 0,-1-5 2715,3 6-2626,0 0 1,0 0 0,0-1 0,0 1-1,0-1 1,0 1 0,0-1 0,0 0-1,3-1 1,-5 2 10,6-4 11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8:22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0 3112,'0'0'12248,"-7"10"-11639,-37 51 1069,43-60-1300,1 0-1,-1 0 1,1 0-1,0 0 0,0 0 1,-1 0-1,1 0 0,0 0 1,0 0-1,0 0 0,0 0 1,0 0-1,1 2 0,-2 13 1236,-1-13-1553,1-1 0,0 1 0,1-1-1,-1 1 1,0-1 0,1 1 0,-1-1-1,1 1 1,0-1 0,0 1 0,0 0-1,0-1 1,1 1 0,-1-1 0,0 1-1,1 0 1,0-1 0,0 1 0,0-1-1,0 0 1,0 1 0,0-1 0,0 0-1,1 0 1,-1 0 0,1 0 0,2 3 0,3 1 206,-7-6-248,0 1-1,0-1 1,1 0-1,-1 1 0,0-1 1,1 1-1,-1-1 1,0 0-1,1 0 1,-1 1-1,0-1 1,1 0-1,-1 1 0,0-1 1,1 0-1,-1 0 1,1 0-1,-1 0 1,0 1-1,1-1 0,-1 0 1,1 0-1,-1 0 1,1 0-1,-1 0 1,1 0-1,-1 0 1,1 0-1,-1 0 0,0 0 1,1 0-1,-1-1 1,1 1-1,-1 0 1,1 0-1,0-1 0,1 0 143,4-5 275,-11-5-159,2 8-225,1 1-1,-1 0 1,1 0-1,-1 0 0,0 0 1,0 0-1,0 1 1,0-1-1,0 1 1,0 0-1,0 0 1,0 0-1,0 0 1,-1 1-1,1-1 0,0 1 1,-1 0-1,-5 0 1,9 0-36,-1 0 0,1 0 0,0 0 0,-1 0 0,1 0 0,-1 0 0,1 0 0,0 0 0,-1 0 1,1 0-1,0 0 0,-1 0 0,1 1 0,-1-1 0,1 0 0,0 0 0,-1 0 0,1 1 0,0-1 0,-1 0 0,1 0 1,0 1-1,0-1 0,-1 0 0,1 0 0,0 1 0,0-1 0,0 0 0,-1 1 0,1-1 0,0 0 0,0 1 0,0-1 0,0 0 1,0 1-1,0-1 0,-1 1 0,1-1 0,0 0 0,0 1 0,1 0-5,-1-1 0,0 0 0,1 1 0,-1-1 0,0 0 0,1 1 0,-1-1 0,0 0 0,1 1 0,-1-1 0,1 0 0,-1 0 0,0 0 0,1 0 0,-1 1 0,1-1 0,-1 0 0,1 0 0,-1 0 0,1 0 0,-1 0 0,1 0 0,-1 0 0,0 0 0,1 0 0,-1 0 0,1 0 0,-1 0 0,1-1 0,-1 1 0,1 0 0,-1 0 0,0 0 0,1-1 0,-1 1 0,1 0 0,-1 0 0,0-1 0,1 1 0,-1-1 0,12-6-3731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22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4120,'0'0'16054,"-1"9"-15798,0 9-114,1 0 1,1 0-1,1-1 1,3 21-1,6 18 484,6 88 1,-6-34 305,-8-82-655,-2-13 56,1-1 0,0 0 0,6 17 1,-3-21 1065,-3-23-789,-1 5-840,0 1 0,0-1 0,0 1 0,1 0 0,0-1 0,3-8 1,5-5-3431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0:4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6824,'0'0'3544,"13"-8"-2704,-8 5-763,4-3 81,0 1 0,0 0 0,1 0-1,0 1 1,0 0 0,0 1 0,1 0 0,-1 0 0,21-2 0,134-12 1614,95-6 953,-222 21-1749,74-14 0,-106 14-880,43-2 554,-33 5-2790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23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91 5416,'0'0'7040,"-6"-10"-6456,-22-31-2,26 37-412,0 1 0,-1 0-1,0 0 1,0 1 0,0-1-1,0 0 1,0 1 0,0 0 0,0 0-1,-1 0 1,1 0 0,-1 0-1,0 1 1,1-1 0,-1 1 0,0 0-1,0 0 1,0 1 0,0-1-1,0 1 1,-7 0 0,6 1 4,-1-1 0,1 1 0,-1 1 0,1-1 0,0 1 0,0 0 0,-1 0 0,1 0 0,1 1-1,-1-1 1,0 1 0,1 1 0,-7 4 0,7-3-75,-1-1 1,1 1-1,0 0 0,0 0 0,1 0 0,0 0 0,0 1 0,0-1 0,0 1 0,1 0 1,0 0-1,0 0 0,1 0 0,-1 0 0,1 0 0,1 0 0,-1 1 0,1-1 0,0 0 1,1 1-1,-1-1 0,1 0 0,3 9 0,1 16 201,-3-15-118,1-1-1,1 1 1,0-1-1,1 0 1,10 23-1,-5-20 171,-2 1 0,0 0-1,8 32 1,-14-42-235,-1 1 1,0 0 0,-1 0-1,0 0 1,0 0-1,-1 0 1,0-1 0,-1 1-1,0 0 1,0 0-1,-1-1 1,-1 0-1,0 0 1,0 0 0,-9 15-1,-4-12 39,16-12-171,0 1 0,0 0 0,-1-1 0,1 1 0,0 0 1,0 0-1,0 0 0,0 0 0,0 0 0,0 0 0,0 0 0,0 0 0,0 0 0,0 0 0,-1 2 1,2-2-206,0-5-588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23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 11656,'0'0'142,"10"-4"172,23-12 7,1 1 0,0 2 1,1 2-1,0 1 0,1 2 1,39-5-1,-61 12-158,179-16 3247,-166 21-2829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25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0 843 7736,'0'0'5072,"10"-5"-4638,9-4-87,-1-1 0,-1 0 0,32-25 0,78-96 2525,-121 123-2676,1 1 1,-2-2-1,1 1 0,-1-1 1,5-11-1,3-4 333,-5 12 342,-8 12-861,0 0-1,0 0 1,0 0-1,0-1 0,0 1 1,0 0-1,0 0 1,0 0-1,0 0 0,0 0 1,0 0-1,0 0 1,0 0-1,1 0 0,-1 0 1,0 0-1,0 0 1,0 0-1,0 0 1,0 0-1,0 0 0,0 0 1,0 0-1,0 0 1,0 0-1,0 0 0,0 0 1,0 0-1,0 0 1,1 0-1,-1 0 0,0 0 1,0 0-1,0 0 1,0 0-1,0 0 1,0 0-1,0 0 0,0 0 1,0 0-1,0 0 1,0 0-1,0 0 0,0 0 1,0 0-1,0 0 1,1 0-1,-1 0 0,0 0 1,0 0-1,0 0 1,0 0-1,0 0 1,0 1-1,0-1 0,0 0 1,0 0-1,0 0 1,0 0-1,0 0 0,0 0 1,0 0-1,0 0 1,0 0-1,0 0 0,0 0 1,0 0-1,0 0 1,-3 22 677,1-10-622,0 2 95,1 1 0,0 0 0,2-1 0,-1 1 0,2 0 0,0-1 0,6 23 0,-7-35-127,0 1 0,0-1 0,0 0 0,0 0 0,1 1 0,-1-1 0,1 0 0,-1 0 0,1-1 0,0 1 0,0 0 0,-1 0 0,1-1 0,1 0 0,-1 1 0,0-1 0,0 0 0,0 0 0,1 0 0,-1 0 0,1 0 0,-1-1 0,0 1 0,1-1 0,4 1 0,0 0 7,0-1 0,0 0 0,0-1 0,-1 1 0,1-1 0,0 0 1,0-1-1,7-2 0,1-3 12,0 0 1,0-1-1,-1 0 1,0-1 0,-1 0-1,17-16 1,3-6 33,30-37 1,-42 42-55,-1-2 0,-1-1 0,-1 0 0,-2-1 1,-1-1-1,-2 0 0,0-1 0,-3-1 0,14-65 0,-11 35 10,-7 35 7,-1-1 1,3-53 0,-9 74 27,-4 9-4,-7 15 33,9-12-91,-8 13 28,0 1 1,2 0 0,0 1 0,1 0 0,0 0 0,-7 35 0,9-26 45,2 0 0,0 0 1,2 0-1,2 40 0,1-55-36,1-1 1,0 0 0,1 0-1,0 0 1,1 0-1,0-1 1,1 0-1,0 1 1,1-1-1,11 15 1,-11-17 8,0-1 0,0 0-1,1-1 1,0 0 0,1 0 0,0 0 0,0-1 0,0 0-1,1-1 1,0 0 0,0 0 0,0-1 0,11 4-1,-12-5 50,0-1 0,0-1 0,0 1 0,0-1-1,0-1 1,13 0 0,-18 0-113,1 0 1,-1-1 0,0 0 0,1 1-1,-1-1 1,0 0 0,0-1-1,0 1 1,0 0 0,0-1 0,0 0-1,0 0 1,-1 0 0,1 0-1,-1 0 1,1 0 0,3-6-1,-5 7-118,0 0 0,0 0 0,0 0 0,0 0 0,-1-1 0,1 1 0,0 0-1,-1-1 1,1 1 0,-1-1 0,1 1 0,-1 0 0,0-1 0,1-1-1,-4-7-3922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25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11552,'0'0'2378,"15"0"-1892,252 12 2093,-146-6-304,-120-6-2306,31 0 1792,-31 0-1805,-1 0 0,1 0-1,0 0 1,0 0 0,0 0 0,-1-1-1,1 1 1,0 0 0,0 0 0,-1-1 0,1 1-1,0 0 1,0-1 0,-1 1 0,1 0-1,0-1 1,-1 1 0,1-1 0,-1 1-1,1-1 1,-1 0 0,1 1 0,-1-1 0,1 0-1,-1 1 1,1-1 0,-1 0 0,0 1-1,1-1 1,-1 0 0,0-1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25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 12160,'0'0'4535,"48"-61"-4167,-40 53-160,4 6-8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28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0 533 7736,'0'0'5500,"10"-14"-4952,1-2-379,1 0 41,-2 0-1,0-1 1,12-24 0,0-7 408,-8 20-64,-2 0 0,0-1 0,12-52 0,-20 66-242,0-1-1,1 0 1,1 1 0,0 0-1,1 0 1,10-15-1,-6 9 208,-7 13-24,0 0 0,1 0-1,0 0 1,1 1-1,8-10 1,-14 17-445,1 0 0,0 0 0,-1 0 0,1 0 0,0 1 0,0-1 0,-1 0 0,1 0 0,0 0 0,-1 1 0,1-1 0,-1 0 0,1 1 0,0-1 0,-1 0 0,1 1 0,-1-1 0,1 1 0,-1-1 0,1 1 0,-1-1 0,1 1 0,-1-1 0,1 1 0,-1 0 0,0-1 0,1 1 0,-1 0 0,0 0 0,2 2 25,0-1 0,0 1 0,-1 0 0,1 0 0,-1 0 0,2 6 0,3 109 913,-3-26-381,-2-84-558,0 0 1,0 0-1,1-1 1,1 1-1,-1-1 0,1 1 1,0-1-1,1 0 1,-1 0-1,1 0 0,1 0 1,0-1-1,-1 0 1,10 8-1,-12-13-36,0 0 0,0 0 0,0 0 0,0 0 0,0-1 0,0 1 0,0-1 0,0 0 0,0 1 0,1-1 0,-1 0 0,0 0 0,0 0 0,0-1 0,1 1 0,-1 0 0,4-2 0,38-14 108,-12 1-103,0-1 1,42-28-1,-62 35-30,-1 1-1,1-2 1,-2 0-1,1 0 1,-1-1-1,-1 0 1,0 0-1,14-25 0,-17 25 3,10-20-29,-15 30 38,0-1-1,-1 1 0,1-1 0,-1 1 1,1-1-1,-1 1 0,0-1 0,0 1 1,0-1-1,1 0 0,-2 1 1,1-1-1,0 1 0,0-1 0,0 1 1,-2-4-1,2 5 5,-1-1 0,0 0 0,0 1 0,1-1 0,-1 1 0,0 0 0,0-1 0,0 1 0,1-1 0,-1 1 0,0 0 0,0 0 0,0 0 0,0-1 0,0 1 0,0 0 0,0 0 0,0 0 0,0 0 0,1 1 0,-1-1 0,0 0 0,0 0 0,0 0 0,0 1 0,0-1 1,0 0-1,1 1 0,-1-1 0,0 1 0,-1 0 0,-33 19 47,32-17-47,-7 4 13,1 0-1,0 1 0,1 0 0,0 0 0,0 1 0,1 0 0,0 0 1,-11 20-1,11-16 17,0 1-1,1 1 1,0-1 0,1 1 0,1 0-1,-3 18 1,6-29-19,1-1 0,-1 1 0,1 0 0,0-1 0,0 1 0,1 0 0,-1-1 0,1 1 0,-1 0 0,1-1 0,0 1 0,1-1 0,-1 1-1,1-1 1,-1 0 0,4 4 0,-4-5-9,1 0 0,-1-1-1,1 1 1,0-1 0,0 1 0,0-1-1,0 0 1,0 0 0,0 0-1,0 0 1,0 0 0,0 0-1,0-1 1,0 1 0,1-1-1,-1 1 1,0-1 0,0 0 0,1 0-1,-1 0 1,0 0 0,1 0-1,-1-1 1,0 1 0,0-1-1,4-1 1,-1 0 1,0 0 0,1 0 1,-1-1-1,0 1 0,0-1 0,-1-1 0,1 1 0,-1-1 0,0 0 0,1 0 1,-2 0-1,1 0 0,0-1 0,-1 1 0,0-1 0,0 0 0,0 0 0,-1 0 1,0 0-1,3-8 0,2-11 4,-1 0 0,-1-1 0,3-32 0,-5 35-2,-3 21-3,1 0 0,-1 0 0,0 0 0,0 0 0,0 0 0,0 0 0,0 0 1,0 0-1,0 0 0,0 0 0,0 0 0,0 0 0,0 0 0,-1 0 0,0-2 0,-4 22 61,3 0-34,0 1 0,3 39 0,0-51-14,0-1 0,0 1 1,1-1-1,0 1 0,0-1 1,1 0-1,0 0 0,0 0 1,1 0-1,8 13 0,-9-17-7,-1-1-1,1 1 1,-1 0 0,1-1-1,0 1 1,0-1-1,0 0 1,1 0 0,-1 0-1,0-1 1,1 1-1,-1-1 1,1 0 0,0 0-1,-1 0 1,1 0-1,0-1 1,-1 1 0,1-1-1,0 0 1,5 0-1,-3-1 3,0 0 1,-1 0-1,1-1 0,-1 1 0,0-1 0,0 0 0,1-1 0,-1 1 0,-1-1 0,1 0 0,0 0 0,-1-1 0,7-5 0,9-14 68,-2 0 0,-1 0-1,0-2 1,-2 0 0,18-41 0,-28 55 150,-10 29-55,-1 1-141,2 1 1,1-1-1,-2 25 0,5-34-7,0 1-1,0-1 0,1 0 0,1 1 1,-1-1-1,2 0 0,-1 0 0,5 10 0,-6-18-17,-1 0-1,1-1 0,-1 1 1,1-1-1,0 0 0,0 1 1,0-1-1,0 0 0,0 1 1,0-1-1,0 0 0,0 0 1,0 0-1,1 0 0,-1 0 1,0 0-1,1 0 0,-1 0 1,1-1-1,-1 1 0,0 0 1,3 0-1,-2-1 0,0 0 0,0-1 0,0 1-1,0 0 1,0-1 0,0 1 0,0-1-1,0 1 1,-1-1 0,1 0 0,0 0 0,0 0-1,-1 0 1,1 0 0,-1 0 0,1 0 0,2-3-1,5-6 12,0 0 0,0-1-1,-1 0 1,-1 0 0,12-24-1,11-17 60,-28 50-76,-1 0 0,1 0 0,-1 0 1,1 0-1,0 0 0,-1 0 0,1 1 1,0-1-1,0 0 0,0 1 0,0 0 0,1 0 1,-1-1-1,0 1 0,0 1 0,5-2 1,-6 2-7,0 0 1,1 0 0,-1 0-1,0 1 1,0-1 0,1 0-1,-1 1 1,0-1 0,0 1-1,0-1 1,0 1 0,1 0-1,-1-1 1,0 1 0,0 0-1,0 0 1,0 0 0,-1 0-1,1 0 1,0 0 0,0 0-1,0 0 1,-1 0 0,1 0-1,-1 1 1,1-1 0,-1 0-1,1 0 1,-1 0 0,0 1-1,1-1 1,-1 3 0,11 62 5,-4-19 97,-6-38 3,-1-9-95,1 0-1,-1 0 0,0 0 0,0 0 0,0 0 1,0 0-1,0 0 0,0 0 0,0 0 1,0 0-1,0 0 0,0 0 0,0 0 0,0 0 1,0 0-1,0 0 0,0 0 0,1 0 1,-1 0-1,0 0 0,0 0 0,0 0 1,0 0-1,0 0 0,0 0 0,0 0 0,0 0 1,0 0-1,0 0 0,0 0 0,0 0 1,0 0-1,0 1 0,0-1 0,0 0 0,0 0 1,0 0-1,0 0 0,7-10 80,16-17-40,-3-1 1,0 0 0,17-34-1,-37 60-42,1 1 0,0-1-1,0 1 1,0-1 0,0 1-1,0-1 1,0 1-1,0-1 1,0 1 0,1 0-1,1-2 1,-3 3-4,1 0 0,-1 0 0,0 0 0,1 0 0,-1 0 0,0 0 0,1-1 0,-1 1 0,1 0 0,-1 0 0,0 0 0,1 0 0,-1 1 0,1-1 0,-1 0 1,0 0-1,1 0 0,-1 0 0,0 0 0,1 0 0,-1 1 0,1-1 0,-1 0 0,0 0 0,1 0 0,-1 1 0,0-1 0,0 0 0,1 0 0,-1 1 0,3 4-4,0-1 1,-1 1-1,0-1 0,0 1 1,0 0-1,1 5 0,6 12 44,-5-14-23,-3-4-6,2 0 0,-1 0-1,0 0 1,1 0 0,-1 0 0,1 0 0,0-1-1,0 1 1,1-1 0,-1 0 0,5 3 0,-6-5-10,-1-1-1,0 0 1,1 0 0,-1 0 0,1 0 0,-1 0 0,1 0 0,-1 0 0,1 0-1,-1 0 1,0-1 0,1 1 0,-1 0 0,0-1 0,1 0 0,-1 1 0,0-1 0,1 0-1,-1 1 1,0-1 0,0 0 0,0 0 0,0 0 0,0 0 0,2-3 0,1-1 2,1-1 0,-1 0 0,5-11 0,-8 14-1,9-17 7,0-2 0,-2 1 0,8-34 0,-5 15-25,-6 26 28,-5 14-10,0 0 0,0 0 0,0 0 0,0 0 0,0 0 0,1 0 0,-1 0 0,0 0 0,0 0-1,0 0 1,0 0 0,0 0 0,0 0 0,0 0 0,0 0 0,0 0 0,0 0 0,0 0 0,0 0 0,0 0 0,0 0-1,0 0 1,1 0 0,-1 0 0,0 0 0,0 0 0,0 0 0,0 0 0,0 0 0,0 0 0,0 0 0,0 0 0,0 0 0,0 0-1,0 0 1,-2 75 48,4 62 123,0-113-113,10 39 0,-9-56-60,-5-14 0,-15-23 0,16 27 0,0 0 0,0 0 0,-1 0 0,1 0 0,-1 0 0,1 0 0,-1 1 0,0-1 0,0 1 0,0-1 0,0 1 0,-1 0 0,1 0 0,-1 0 0,1 0 0,-1 0 0,0 0 0,0 1 0,-5-3 0,6 4 0,-1-1 0,1 1 0,0 0 0,-1-1 0,1 1 0,-1 0 0,1 0 0,-4 1 0,6-1 0,-1 0 0,0 1 0,1-1 0,-1 0 0,0 0 0,1 1 0,-1-1 0,1 0 0,-1 1 0,0-1 0,1 0 0,-1 1 0,1-1 0,-1 1 0,1-1 0,-1 1 0,1-1 0,-1 1 0,1 0 0,0-1 0,-1 1 0,1-1 0,0 1 0,-1 0 0,1-1 0,0 1 0,0 0 0,0-1 0,0 1 0,0 0 0,0-1 0,-1 1 0,2 0 0,-1 0 0,0 0 0,1 5 0,1 0 0,0 0 0,0-1 0,0 1 0,1-1 0,-1 0 0,1 0 0,1 0 0,-1 0 0,1 0 0,0 0 0,0-1 0,0 0 0,0 0 0,1 0 0,0-1 0,0 1 0,0-1 0,0 0 0,8 3 0,1 0-11,-11-4-9,0-1-1,0 1 1,0-1-1,0 0 1,0 0-1,0 0 1,0 0 0,0 0-1,0-1 1,0 1-1,0-1 1,1 0-1,3 0 1,-7 0-18,0-1 0,1 1 0,-1 0 1,0 0-1,0 0 0,0-1 1,0 1-1,0 0 0,1 0 0,-1-1 1,0 1-1,0 0 0,0 0 0,0-1 1,0 1-1,0 0 0,0 0 1,0-1-1,0 1 0,0 0 0,0 0 1,0-1-1,0 1 0,0 0 0,0 0 1,0-1-1,0 1 0,0 0 1,0 0-1,0-1 0,0 1 0,-1 0 1,1 0-1,0-1 0,0 1 0,0 0 1,0 0-1,-1 0 0,1-1 1,0 1-1,0 0 0,0 0 0,-1 0 1,-8-11-2970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29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15976,'0'0'1567,"67"-47"-1591,-45 37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32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47 4912,'0'0'6314,"10"-8"-5890,33-23-24,-27 24 1354,-16 7-1712,0 0 0,0 0 0,1 0 0,-1 0 0,0 0 0,0 0 0,1 0 0,-1 0 0,0 0 0,0 0 0,1 0 0,-1 0 0,0 0 1,0 0-1,1 1 0,-1-1 0,0 0 0,0 0 0,1 0 0,-1 0 0,0 1 0,0-1 0,0 0 0,0 0 0,1 0 0,-1 1 0,0-1 1,0 0-1,0 0 0,0 1 0,-1 19 1144,0-16-1218,-4 25 406,-2 0 0,-2-1 0,0 0 0,-2-1 0,-19 36 0,21-45-141,-20 35 496,22-42-404,0 0-1,1 1 1,0-1-1,1 1 0,0 0 1,1 1-1,-5 24 0,9-36-291,1 0 0,-1 0 0,0 0-1,0 0 1,1 0 0,-1 0 0,0 0 0,1 0-1,-1 0 1,1 0 0,0 0 0,-1 0-1,1 0 1,0-1 0,-1 1 0,1 0 0,0 0-1,0-1 1,0 1 0,-1 0 0,1-1-1,0 1 1,0-1 0,0 1 0,0-1 0,0 0-1,0 1 1,0-1 0,0 0 0,1 0-1,-1 1 1,0-1 0,0 0 0,1 0-1,41 1 212,103-18 176,-27 1-153,-34 16 61,-48-1-230,-37 1-258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32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1 137 9240,'0'0'1400,"11"-3"-872,61-9 369,50-10 615,-83 11-1062,5-3 370,0 3 0,84-11 0,-106 20-380,1-1-1,-1-1 1,31-9-1,-6-6-2339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33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10656,'0'0'2598,"2"14"-2068,4 31 274,1 81 0,-8-80-60,-2 0 0,-2 0 0,-15 62 1,15-85 427,14-32 257,7-12-1336,37-47 348,-33 41-133,33-36 1,-52 62-295,-1 0 1,1 1-1,-1-1 1,1 1-1,-1-1 1,1 1-1,-1-1 1,1 1-1,0-1 1,-1 1-1,1 0 1,0-1-1,-1 1 1,1 0-1,0 0 1,0-1-1,-1 1 1,1 0-1,0 0 1,0 0-1,-1 0 1,1 0-1,0 0 1,0 0-1,-1 0 1,1 0-1,1 1 1,-1-1-2,0 1 0,0 0 1,0 0-1,0 0 0,0 0 1,0 0-1,0 0 0,0 0 1,0 0-1,-1 1 0,1-1 1,0 0-1,-1 0 0,1 2 1,2 5 27,-1 1-1,0-1 1,2 17 0,-3-9 42,-1 1 0,-5 29 0,3-35 38,1 1-1,0-1 0,0 0 1,1 1-1,1-1 0,0 1 1,4 20-1,-3-26 688,4-18-835,5-4-371,-5 8-2740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0:4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5016,'0'0'3994,"10"-9"-3515,-7 6-443,6-5 188,1-2 0,-2 1 0,1-1 1,-1-1-1,0 1 0,9-20 0,1-5 817,1 1-1,1 1 1,1 1-1,46-51 1,-65 81-1034,16-14 993,-17 16-972,-1 0-1,1 0 1,-1 0 0,1-1 0,-1 1 0,1 0-1,-1 0 1,1 0 0,-1 0 0,1 0-1,-1 1 1,1-1 0,-1 0 0,1 0 0,-1 0-1,1 0 1,-1 0 0,0 1 0,1-1 0,-1 0-1,1 0 1,-1 1 0,1-1 0,-1 0 0,0 1-1,1-1 1,-1 1 0,0-1 0,1 0-1,-1 1 1,0-1 0,0 1 0,1-1 0,-1 1-1,0-1 1,0 0 0,0 1 0,0-1 0,0 1-1,0-1 1,0 1 0,1-1 0,-1 1-1,-1-1 1,1 2 0,6 28 243,-2 0 1,-2 0-1,0 0 0,-5 46 1,2 36 401,2-94-464,1-1 0,0 1 0,2-1 1,6 22-1,-10-38-194,0 0-1,1-1 1,-1 1 0,0 0-1,0 0 1,1-1 0,-1 1 0,1 0-1,-1-1 1,1 1 0,-1 0-1,1-1 1,-1 1 0,1-1-1,-1 1 1,1-1 0,0 1-1,-1-1 1,1 1 0,0-1-1,-1 0 1,1 1 0,0-1 0,0 0-1,-1 0 1,1 1 0,1-1-1,0 0 5,0 0-1,0-1 1,-1 1-1,1 0 1,0-1-1,0 0 1,-1 1-1,1-1 1,0 0-1,-1 0 1,3-1 0,4-3 33,-1-1 1,0 0 0,10-11 0,-7 5-9,0-1 0,-1-1 0,-1 0-1,0 0 1,-1 0 0,0-1-1,-1 0 1,-1 0 0,0-1 0,-1 0-1,-1 1 1,0-1 0,-2-1 0,1-28-1,-2 28 35,1 13-55,-1 0 0,0 0 0,0 1 0,0-1 0,-1 0 0,1 0 0,-1 1 1,0-1-1,0 0 0,0 1 0,-3-6 0,4 8-14,-1 0 0,1 1 0,-1-1 0,1 0 0,0 1 0,0-1 0,0 0 0,-1 1 1,1-1-1,0 0 0,0 1 0,0-1 0,0 0 0,0 0 0,0 1 0,0-1 0,0 0 0,0 1 0,1-1 0,-1 0 0,0 1 0,0-1 1,1 0-1,-1 1 0,0-1 0,1 0 0,-1 1 0,0-1 0,1 1 0,-1-1 0,1 1 0,-1-1 0,1 1 0,-1-1 0,1 1 0,0-1 0,-1 1 1,1 0-1,-1-1 0,1 1 0,0 0 0,-1 0 0,1-1 0,0 1 0,0 0 0,-1 0 0,1 0 0,1 0 0,7-2 24,0 1 0,0 1 0,13 0 0,0-1 3,155-31 207,-169 30-226,0 1 1,0-1 0,-1-1-1,1 1 1,-1-1 0,0-1 0,0 1-1,0-1 1,0 0 0,-1-1 0,1 0-1,-1 0 1,0 0 0,-1-1-1,1 0 1,6-9 0,-6 5 25,-4 6 84,-4 5 296,-9 12-340,0 0-1,1 1 1,-12 22-1,0-1-29,15-23-23,0 0-1,1 1 1,0-1 0,1 1 0,0 0-1,1 0 1,1 1 0,0-1-1,-2 23 1,6-25-4,0-1 0,1 1-1,5 18 1,-1-6 30,-5-18-46,1-1 0,0 1 1,0-1-1,0 0 0,1 1 0,-1-1 1,1-1-1,0 1 0,5 5 0,-7-8-3,1 1-1,-1-1 0,1 1 0,-1-1 1,1 1-1,0-1 0,-1 0 0,1 0 0,0 0 1,0 0-1,0 0 0,0 0 0,0 0 1,0-1-1,0 1 0,0-1 0,0 0 0,0 1 1,0-1-1,0 0 0,0 0 0,0 0 1,4-1-1,1-2 15,-1 0 0,1 0 0,-1-1 0,0 0 0,0 0 1,0 0-1,0-1 0,-1 0 0,0 0 0,8-10 0,0-3 25,-1-2 0,11-21 0,-13 23 2,0 0 1,1 1 0,15-19 0,-19 30-43,1 0-1,0 0 1,0 0 0,0 1-1,1 1 1,0-1 0,0 1-1,0 1 1,0 0-1,0 0 1,1 1 0,-1 0-1,17-1 1,-19 4-10,0 0 0,0 0 1,-1 1-1,1 0 0,0 0 1,-1 1-1,0 0 0,10 5 1,12 6-35,-25-13 34,-1 0 0,1 1 0,-1 0 0,1-1 0,-1 1 0,0 0 0,4 4 0,-5-5 2,1 1 0,-1-1 0,0 1 0,1-1 0,0 0 0,-1 0 0,1 1 1,0-1-1,0 0 0,0-1 0,0 1 0,2 1 0,-4-2 3,0 0 0,0 0 0,0 0-1,0 0 1,0 0 0,0 0 0,1 0 0,-1 0 0,0 1 0,0-1 0,0 0 0,0 0 0,1 0 0,-1 0 0,0 0-1,0 0 1,0 0 0,0 0 0,1 0 0,-1 0 0,0 0 0,0 0 0,0 0 0,1 0 0,-1 0 0,0 0 0,0-1-1,0 1 1,0 0 0,0 0 0,1 0 0,-1 0 0,0 0 0,0 0 0,0 0 0,0 0 0,0-1 0,0 1-1,1 0 1,-1 0 0,0 0 0,0 0 0,0-1 0,-9-8 71,-18-12 30,14 9-37,-1 1 0,-26-15 0,38 25-56,0 0 0,0 0 0,-1 1 0,1-1 0,0 1-1,-1-1 1,1 1 0,0 0 0,-1 0 0,1 0 0,-1 0 0,1 1 0,0-1 0,-1 1-1,-3 1 1,-35 16 107,31-13-94,6-2-17,-1 0-1,0 0 1,1 1-1,0-1 1,0 1-1,0 0 1,0 1-1,1-1 1,-1 1-1,1-1 1,0 1-1,1 0 1,-1 0-1,1 0 1,0 1-1,0-1 1,1 0-1,-1 1 1,0 8-1,1-6 1,0-1-1,1 0 1,-1 1 0,2-1-1,-1 1 1,1-1 0,0 0-1,0 1 1,1-1 0,0 0-1,0 0 1,1 0 0,0 0-1,5 8 1,-6-12-1,0 0-1,0 0 1,0 0-1,1 0 1,-1 0-1,1-1 1,-1 1-1,1-1 1,0 0-1,0 0 1,1 0-1,5 3 1,-6-4-1,-1-1 0,1 1-1,0-1 1,0 0 0,0 0 0,0 0 0,-1 0 0,1 0 0,0 0 0,0-1-1,0 0 1,-1 1 0,1-1 0,0 0 0,-1 0 0,1-1 0,3-1-1,1-2 6,0 1 0,0-1-1,-1 0 1,1 0-1,-1-1 1,-1 0 0,1 0-1,-1 0 1,8-13-1,0-3 44,17-43 0,1-1 51,-31 66-99,0 0-1,0 0 1,0-1-1,0 1 1,0 0-1,0 0 1,1 0-1,-1 0 1,0 0-1,0 0 1,0-1-1,0 1 1,0 0-1,0 0 1,0 0-1,0 0 1,0 0-1,0 0 1,0 0-1,1 0 1,-1 0-1,0 0 1,0-1-1,0 1 1,0 0-1,0 0 1,0 0-1,1 0 1,-1 0-1,0 0 1,0 0-1,0 0 1,0 0-1,0 0 1,0 0-1,1 0 1,-1 0-1,0 0 1,0 0-1,0 0 1,0 0-1,0 0 1,0 0-1,1 0 1,-1 1-1,0-1 1,0 0-1,0 0 1,0 0-1,5 9 56,2 27-40,-1-12 19,-6-21-35,5 13 18,1 1 0,11 23 0,-15-35-9,1-1 0,0 1 0,0-1 0,0 0 0,0 0-1,1 0 1,-1 0 0,1-1 0,0 1 0,0-1 0,0 0 0,1 0 0,6 3-1,1-1 10,1-1-1,-1 0 1,1 0-1,-1-2 1,1 1-1,19 0 1,-24-3-20,1 0 0,-1 0 0,1-1 1,-1 0-1,0-1 0,1 0 0,-1 0 0,0 0 1,0-1-1,0-1 0,8-3 0,-2-6-459,-11 8-3330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33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 12960,'13'-1'1520,"37"-11"-726,70-27 0,-98 27-27,-21 12-739,-1-1 1,0 1-1,1 0 0,-1-1 1,0 1-1,0-1 0,1 1 1,-1-1-1,0 1 0,0-1 1,0 1-1,0-1 0,1 1 0,-1-1 1,0 1-1,0-1 0,0 1 1,0-1-1,0 1 0,0-1 1,0 1-1,0-1 0,-1 1 1,1-1-1,0 1 0,0-1 1,0 1-1,0-1 0,-1 1 0,1-1 1,0 1-1,-1 0 0,1-1 1,0 1-1,-1-1 0,1 1 1,0 0-1,-1-1 0,1 1 1,-1 0-1,1-1 0,0 1 1,-1 0-1,1 0 0,-1 0 0,1-1 1,-2 1-1,1 0 21,-1 0 0,0 1-1,0-1 1,1 1 0,-1-1 0,1 1 0,-1-1-1,0 1 1,1 0 0,-1 0 0,1 0 0,0 0-1,-3 2 1,1-1 28,-8 6 18,1 0 0,0 0 0,1 1 1,0 0-1,0 0 0,1 1 0,-10 16 0,4-6 37,11-16-85,0 0-1,0 0 1,1 0-1,0 0 1,0 1 0,0-1-1,0 1 1,1 0-1,-1-1 1,1 1-1,-1 10 1,2-13-14,1 1 0,-1 0 0,0 0 0,1-1 0,-1 1 0,1-1 1,0 1-1,-1 0 0,1-1 0,1 1 0,-1-1 0,0 0 0,1 1 0,-1-1 1,1 0-1,-1 0 0,1 0 0,0 0 0,0 0 0,0 0 0,0-1 0,1 1 1,2 1-1,4 3 79,0-2 1,0 1-1,0-1 1,1 0-1,-1-1 1,1 0-1,0 0 1,0-1-1,0-1 1,0 0-1,0 0 1,0-1-1,0 0 1,1 0-1,10-3 1,7-11 687,-16 7-419,-12 6-387,1 1 1,-1 0-1,1-1 0,-1 1 0,1 0 1,-1-1-1,1 1 0,-1-1 1,0 1-1,1-1 0,-1 1 0,0-1 1,0 1-1,1-1 0,-1 1 1,0-1-1,0 1 0,0-1 1,0 0-1,1 1 0,-1-1 0,0 1 1,0-1-1,0 0 0,0 1 1,0-1-1,0 1 0,-1-1 0,1 1 1,0-1-1,0 0 0,0 1 1,-1-1-1,1 0 0,-2-6-3321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34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 12456,'0'0'32,"0"-1"0,0 1 0,0 0 0,0 0 0,0 0 0,0-1 0,0 1 1,0 0-1,0 0 0,0 0 0,0-1 0,0 1 0,0 0 0,0 0 0,0 0 1,0-1-1,0 1 0,0 0 0,0 0 0,0 0 0,0 0 0,1-1 0,-1 1 1,0 0-1,0 0 0,0 0 0,0 0 0,0-1 0,0 1 0,1 0 0,-1 0 1,0 0-1,0 0 0,0 0 0,0 0 0,1 0 0,-1 0 0,0-1 0,0 1 1,0 0-1,0 0 0,1 0 0,-1 0 0,0 0 0,0 0 0,0 0 0,1 0 1,9 8 763,8 16 107,-11-12-566,-6-8-86,1-1 0,0 1 1,0-1-1,0 1 0,0-1 0,1 0 0,-1 0 0,1 0 0,0 0 0,0 0 0,5 4 0,-7-7-185,0 0 0,0 0 0,0 0 0,0 0 0,0 0-1,-1-1 1,1 1 0,0 0 0,0 0 0,0-1 0,0 1-1,0 0 1,0-1 0,-1 1 0,1-1 0,0 1 0,0-1-1,0 0 1,-1 1 0,1-1 0,0-1 0,18-17 410,-16 16-382,14-17 222,-10 11-164,0 0 0,1 1 1,0 0-1,0 0 0,1 1 0,0 0 0,11-7 0,-14 11-66,-4 2-33,0-1-1,0 1 1,1-1-1,-1 1 1,0 0-1,1 0 1,-1 0-1,0 1 0,1-1 1,-1 0-1,1 1 1,0 0-1,-1-1 1,1 1-1,-1 0 1,1 0-1,-1 1 0,1-1 1,-1 0-1,1 1 1,-1 0-1,1-1 1,-1 1-1,0 0 1,1 0-1,-1 1 0,3 1 1,1 0 39,0 0 1,0 0-1,-1 1 1,0 0-1,1 0 1,-1 0-1,-1 1 1,1-1-1,-1 1 1,0 0-1,0 1 1,0-1-1,5 10 1,-4-6 90,0-1 0,0 1 0,1-1 0,11 12 0,-12-15-24,-4-3-87,1 0 0,-1-1 0,0 1-1,0 0 1,0 0 0,0 0 0,0 0 0,0 0 0,0 0-1,-1 1 1,1-1 0,-1 0 0,0 0 0,0 4-1,1-6-66,-1 0 0,0 0 0,0-1 0,0 1 0,0 0 0,0 0 0,0 0-1,0 0 1,0 0 0,0 0 0,0 0 0,0 0 0,1 0 0,-1 0-1,0 0 1,0 0 0,0 0 0,0 0 0,0 0 0,0 1 0,0-1 0,0 0-1,0 0 1,0 0 0,0 0 0,1 0 0,-1 0 0,0 0 0,0 0 0,0 0-1,0 0 1,0 0 0,0 0 0,0 0 0,0 0 0,0 0 0,0 0-1,0 1 1,0-1 0,0 0 0,0 0 0,0 0 0,0 0 0,0 0 0,0 0-1,0 0 1,0 0 0,0 0 0,0 0 0,0 0 0,0 1 0,3-11 28,-3-2-510,0 1 1,-3-19-1,2 22-1635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35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265 471 4816,'0'0'7794,"-12"2"-7122,-3 0-323,0 1 0,1 1-1,-1 0 1,1 1 0,-20 9-1,17-5 186,1 0 0,-1 1 0,2 1 1,0 0-1,0 1 0,-17 18 0,30-28-457,0 0 0,0 1 0,1-1 0,-1 0 1,1 0-1,-1 1 0,1-1 0,0 1 0,0-1 0,0 1 1,0-1-1,1 1 0,-1 0 0,1-1 0,0 1 0,-1 0 0,1-1 1,0 1-1,1 0 0,-1 0 0,0-1 0,1 1 0,-1 0 1,1-1-1,0 1 0,0-1 0,0 1 0,0-1 0,1 1 1,-1-1-1,0 0 0,3 3 0,-1-1-3,0-1 0,1 1-1,-1-1 1,1 0 0,0 0 0,0 0 0,0-1 0,0 1-1,1-1 1,-1 0 0,1 0 0,-1-1 0,1 1 0,0-1-1,-1 0 1,10 1 0,-9-2-37,0 1 0,1-1 0,-1 0 0,0-1 0,1 1-1,-1-1 1,0 0 0,1 0 0,-1-1 0,0 1 0,0-1 0,0 0 0,0-1 0,-1 1 0,1-1 0,-1 0 0,1 0 0,-1-1-1,0 1 1,0-1 0,0 0 0,-1 0 0,1 0 0,-1 0 0,0-1 0,0 1 0,-1-1 0,4-8 0,6-13 19,-2-1 0,-1 0 1,-1-1-1,-1 0 0,-1-1 0,-2 1 1,2-48-1,-7 22 10,-1 1 0,-3-1 0,-14-62 0,15 84-23,3 25-23,1 0-1,-1 1 1,0-1 0,-1 0 0,0 1 0,-4-11 0,-1 7 77,2 25-12,4-3-65,-5 24 39,2 0 0,1 0 0,3 52 0,4-47 17,-4-17 6,2-1-1,1 1 1,1-1 0,0 0 0,2-1-1,15 38 1,-10-32 89,-8-20-54,1 0 1,-1 0-1,2 0 1,-1-1 0,7 9-1,-11-15-145,0-1 0,0 1-1,0-1 1,1 1 0,-1-1 0,0 0-1,0 1 1,1-1 0,-1 0 0,0 1-1,0-1 1,1 0 0,-1 1 0,0-1 0,1 0-1,-1 1 1,1-1 0,-1 0 0,0 0-1,1 1 1,-1-1 0,1 0 0,-1 0-1,1 0 1,-1 0 0,0 0 0,1 0-1,-1 0 1,1 0 0,-1 0 0,1 0-1,-1 0 1,1 0 0,-1 0 0,1 0-1,-1 0 1,0 0 0,1 0 0,-1 0-1,1-1 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36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244 143 6128,'0'0'9202,"2"-12"-8724,3-37 3,-6 44-360,1 1 0,-1 0 0,0 0-1,0 0 1,0-1 0,0 1 0,-1 0 0,0 0 0,0 1 0,0-1 0,0 0 0,0 0 0,-1 1 0,0 0 0,-4-5-1,6 6-9,-1 1-1,0 0 0,1 0 0,-1-1 0,0 1 0,1 0 1,-1 0-1,0 0 0,0 1 0,0-1 0,0 0 1,0 1-1,0-1 0,0 1 0,0 0 0,0 0 0,0 0 1,0 0-1,0 0 0,0 0 0,-1 0 0,1 1 0,0-1 1,-3 2-1,-3 1 196,1 0 0,-1 1 0,0 0 0,-10 8 0,10-6-129,4-4-83,1 1 0,-1 0 1,1 0-1,0 0 1,0 0-1,0 1 1,1-1-1,-1 1 0,1-1 1,0 1-1,-4 8 1,1 3 333,-7 31 1,1-4 233,10-39-607,0 0 1,0 1 0,0-1 0,1 1-1,0-1 1,-1 1 0,1-1 0,0 1-1,1-1 1,-1 1 0,0-1 0,1 1-1,0-1 1,2 5 0,0-1 26,0-1 0,0 0 1,1 0-1,0 0 0,0-1 0,7 7 1,-8-9-57,1 0 0,0-1 0,1 0 0,-1 0 0,0 0 0,1 0 1,-1 0-1,1-1 0,-1 0 0,1 0 0,0 0 0,-1-1 1,6 0-1,27 7 109,-24-4-94,0 2 0,-1 0-1,14 7 1,-21-9-21,0 0 0,0 1 0,0-1 1,0 1-1,-1 0 0,0 0 0,1 0 0,-2 1 0,8 8 0,-10-9-11,1 0 1,-1-1-1,0 1 0,1 0 1,-2 0-1,1 0 0,0 0 1,-1 0-1,0-1 1,0 1-1,0 5 0,-8 43 91,7-49-78,0 0 0,0 0 0,0 0 0,0 0 0,0 0 1,0 0-1,-1 0 0,1-1 0,-1 1 0,0 0 0,0-1 0,0 0 1,0 1-1,0-1 0,-1 0 0,1 0 0,-1 0 0,1 0 0,-7 2 0,4-2 22,0 0 0,-1-1 0,1 1 0,-1-1 0,0-1 0,1 1 0,-1-1-1,1 0 1,-1 0 0,-8-2 0,-13-1 108,0-2 0,-31-8 0,4 0-10,32 11-4221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37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 5624,'0'0'9444,"15"-8"-8815,-2 0-473,-5 3-50,1 0 1,0 0 0,0 0-1,1 1 1,-1 1 0,1 0-1,0 0 1,0 1 0,16-2-1,108 6 1343,-35 0-736,-12-3 17,0-4 0,94-18 0,-164 20-475,0 1-1,-1 0 0,1 2 0,0 0 0,21 2 1,-16-3 674,-7 1-4125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38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286 380 6928,'0'0'5521,"-13"-2"-4841,7 1-573,-1-1-4,1 1 0,-1 0 0,0 1 0,1-1 0,-1 1 0,0 1 0,1-1 0,-1 1 0,1 0 0,-1 1 0,1 0 1,-9 3-1,-5 4 399,0 0 0,1 2 1,0 0-1,-20 16 0,34-24-311,0 1 0,1 0 0,0 0 0,0 1 0,0-1 0,1 1-1,-1 0 1,1 0 0,0 0 0,0 0 0,1 0 0,-1 1 0,1-1-1,1 1 1,-1 0 0,1-1 0,0 1 0,0 0 0,0 0 0,1 9-1,0-13-129,1-1 0,-1 1 0,0-1-1,0 1 1,1-1 0,-1 1 0,1-1 0,-1 0-1,1 1 1,0-1 0,-1 0 0,1 0-1,0 1 1,0-1 0,0 0 0,0 0 0,0 0-1,0 0 1,0 0 0,2 1 0,0 0 20,0-1 1,0 0-1,0 0 1,1 0-1,-1 0 1,0 0-1,0 0 1,7-1 0,2 1 95,0-2 0,0 0 1,22-4-1,-26 3-118,0-1 0,-1 0 0,1 0 0,-1-1 0,0 0 0,0 0 0,0 0 0,0-1-1,-1 0 1,0-1 0,0 1 0,0-1 0,-1 0 0,1-1 0,6-11 0,3-6 81,-1-1 1,-1-1 0,11-32 0,-14 28-62,-1 0 1,-2 0 0,-1-1 0,-1 0 0,-2 0 0,-1 0-1,-3-47 1,1 4 226,0 74-299,0-1 0,0 1 1,0-1-1,0 1 1,0-1-1,0 0 0,-1 1 1,1-1-1,0 1 1,0-1-1,0 1 0,0-1 1,-1 1-1,1-1 1,0 1-1,0-1 0,-1 1 1,1-1-1,0 1 1,-1 0-1,1-1 1,-1 1-1,1 0 0,0-1 1,-1 1-1,0-1 1,1 1-5,-1 0 0,1 0 1,0 0-1,-1 0 0,1 1 1,-1-1-1,1 0 0,0 0 1,-1 0-1,1 0 0,-1 1 1,1-1-1,0 0 0,-1 0 1,1 0-1,0 1 0,-1-1 1,1 0-1,0 1 0,0-1 1,-1 0-1,1 1 0,0-1 1,0 0-1,0 1 0,-1-1 1,1 1-1,0-1 0,0 0 1,0 1-1,0-1 0,0 1 1,0-1-1,0 0 0,0 1 1,-10 36 87,5-20-43,0 1-1,1 0 0,0 0 1,2 0-1,0 0 0,1 0 1,3 34-1,0-35 21,1-1 1,1 1-1,1 0 0,0-1 0,10 21 0,-14-35-55,0 2 11,1 0 0,0-1 0,0 1 0,0-1-1,0 0 1,0 0 0,1 0 0,5 6 0,-6-8-28,-1-1 1,1 1-1,0 0 0,0-1 0,0 0 0,-1 1 0,1-1 1,0 0-1,0 0 0,0 0 0,0 0 0,-1 0 1,1 0-1,0 0 0,0-1 0,0 1 0,-1-1 1,1 0-1,0 1 0,0-1 0,-1 0 0,4-2 1,29-16-321,-17 7-3155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39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0 9344,'0'0'6057,"-2"13"-5421,-32 173 2000,28-150-2081,2-10-73,0 0 0,2 1 0,0 0 0,2-1 0,4 31 1,1-24 212,1 1 1,20 60-1,-17-69-332,-7-17-187,0 0 0,1 0 0,6 10 0,-8-16-124,0 0 0,1 0 0,-1 0 0,1 0 0,0 0 0,0 0 0,-1 0-1,1-1 1,1 1 0,-1-1 0,0 1 0,0-1 0,0 0 0,1 0 0,2 1 0,8 2 213,-6-1-174,0 0 1,0-1-1,0 0 1,0 0-1,1-1 0,-1 0 1,1 0-1,-1-1 0,1 1 1,11-3-1,1-1-31,-11 2-253,-1-1 0,1 0 1,-1 0-1,14-6 0,-14 3-3423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39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10848,'0'0'3486,"14"-2"-2992,43-3 518,-1 2 0,67 5 1,-109-1-707,0-1 1,0 0 0,0-1-1,0-1 1,0 0 0,20-7-1,-8 1-841,0-2 0,28-15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40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310 0 7136,'0'0'10554,"-7"13"-9989,-7 11-139,-1 0 0,-2-1 0,-37 40 0,13-20 363,20-22-98,0 1-1,-1-2 1,-33 22-1,12-5 1407,69-31-1072,31 10-1,-29-6-882,0 1 0,-1 1-1,0 2 1,-1 0-1,40 32 1,-26-24 93,-34-19-183,0 0 0,0 0 0,0 1 0,-1 0 1,10 7-1,-8-4 19,0-1 120,-13-8-289,5 0-37,0 0 0,-1 0 1,1 0-1,0 0 1,0 0-1,1 0 0,-1-1 1,0 1-1,1 0 0,-1 0 1,1-1-1,0 1 0,-1-3 1,1-1-2781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19:41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1 9344,'0'0'4358,"-11"13"-3635,-2 1-490,4-4-57,1-1-1,0 1 1,0 1 0,1-1 0,0 1 0,-7 17 0,8-12 121,0 0-1,0 0 1,2 1 0,0 0 0,1 0 0,0 0-1,2 0 1,0 18 0,1-23-54,1 1-1,0-1 1,1 0-1,1 1 1,0-1 0,0 0-1,1 0 1,1 0-1,0-1 1,0 0 0,14 20-1,-14-24-132,1-1-1,-1 0 1,1 0 0,0 0-1,1-1 1,-1 0-1,1 0 1,0-1-1,0 0 1,1 0 0,-1 0-1,1-1 1,0 0-1,0-1 1,0 0-1,0 0 1,0 0 0,1-1-1,-1-1 1,0 1-1,12-2 1,-7 0 37,0 0-1,0-2 1,-1 1 0,1-1-1,0-1 1,-1-1 0,0 1-1,0-2 1,0 0 0,-1 0-1,0-1 1,20-16 0,-22 15-31,0 0 1,-1-1-1,0 0 1,-1 0-1,1-1 1,-2 0 0,7-12-1,-10 16-64,-1 0 1,1 1-1,-1-1 1,-1 0-1,1 0 0,-1 0 1,0-1-1,0 1 0,-1 0 1,0 0-1,0 0 1,0 0-1,-1-1 0,0 1 1,-3-11-1,1 10-7,-1-1-1,1 1 1,-1 0 0,0 0-1,-1 1 1,1-1 0,-2 1-1,1 0 1,0 1 0,-1-1-1,0 1 1,-1 0 0,1 0-1,-1 1 1,0 0 0,-13-6-1,-1 1 97,0 1 0,0 1-1,-1 1 1,-40-5 0,41 7-52,0 2 1,-1 1-1,1 1 1,-1 0 0,-24 5-1,45-5-97,1 1-1,-1-1 1,1 0-1,-1 0 1,0 0-1,1 1 1,-1-1-1,1 0 1,-1 0-1,0 0 1,1 0-1,-1 0 1,1 0-1,-1 0 1,0 0-1,1-1 1,-1 1-1,1 0 1,-1 0-1,1 0 1,-1-1-1,1 1 1,-1 0-1,1 0 1,-1-1-1,1 1 1,-1-1-1,1 1 1,-1 0-1,1-1 1,-1 1-1,1-1 1,0 1-1,-1-1 1,1 1-1,0-1 1,0 1-1,-1-1 1,1 1-1,0-2 1,5-22-2095,-3 17-230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0:4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69 5624,'0'0'15761,"-6"-9"-15345,-20-29-16,26 37-371,0 1 0,-1 0 0,1-1 0,0 1 0,-1 0 0,1-1 0,0 1 0,0-1 1,0 1-1,0-1 0,-1 1 0,1 0 0,0-1 0,0 1 0,0-1 0,0 1 0,0-1 0,0 1 1,0-1-1,0 1 0,0-1 0,0 1 0,0-1 0,0 1 0,1 0 0,-1-1 0,0 1 0,0-1 1,0 1-1,1-1 0,-1 1 0,0 0 0,0-1 0,1 1 0,-1 0 0,0-1 0,1 1 0,-1 0 1,0-1-1,1 1 0,-1 0 0,1 0 0,-1-1 0,0 1 0,1 0 0,-1 0 0,1 0 0,0 0 1,22-4-1188,-20 4-533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0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5320,'0'0'6744,"13"0"-6379,-9 0-341,9 0 107,-1 0-1,1-1 0,-1 0 0,1-1 1,-1 0-1,0-1 0,19-7 1,-19 4 27,0-1 0,0-1 0,-1 0 1,0 0-1,-1-1 0,0 0 0,0-1 1,-1 0-1,0-1 0,-1 0 0,0 0 1,0-1-1,-2 0 0,1 0 0,-1 0 0,-1-1 1,-1 0-1,7-26 0,-5 8 101,-2-1 0,-1 1 0,-1-1-1,-1 0 1,-2 0 0,-2 0 0,-6-33 0,8 61-190,0-1 1,-1 1 0,1-1-1,-1 1 1,0 0 0,0 0-1,-4-6 1,5 9-58,1 1-1,0-1 1,-1 1-1,1-1 1,-1 0 0,1 1-1,-1-1 1,1 1-1,-1-1 1,1 1 0,-1 0-1,1-1 1,-1 1-1,0-1 1,1 1 0,-1 0-1,0-1 1,1 1-1,-1 0 1,0 0 0,1 0-1,-1 0 1,0-1-1,0 1 1,1 0 0,-1 0-1,0 0 1,1 0-1,-1 1 1,0-1 0,0 0-1,1 0 1,-1 0-1,0 0 1,1 1 0,-1-1-1,0 0 1,1 1-1,-1-1 1,1 1 0,-1-1-1,1 0 1,-1 1 0,1-1-1,-1 1 1,1 0-1,-1-1 1,1 1 0,-1-1-1,1 1 1,0 0-1,-1-1 1,1 1 0,0 0-1,0-1 1,-1 2-1,-3 7 41,0 0 1,1 1-1,0-1 0,1 1 0,-3 16 0,-1 51 133,6-1 97,4 0 1,24 135-1,-3-41 189,-21-113-305,-5 88 0,-2-68-23,-8 76 168,7-128-231,-1 0 0,-1 0 0,-1 0 0,-11 24 0,17-46-63,0 0 0,0-1 0,0 1 0,-1 0 0,1 0 0,-1-1 0,0 1 0,0-1 0,0 0 0,0 1 0,0-1 0,0 0 0,-1 0 0,1 0 0,-1-1 0,1 1 0,-1 0 0,0-1 0,0 0 0,0 0 0,0 0 0,1 0 0,-1 0 0,-1 0 1,1-1-1,0 0 0,0 1 0,0-1 0,0 0 0,0 0 0,0-1 0,0 1 0,0-1 0,0 0 0,0 1 0,-4-3 0,0 0 19,1 0-1,0 0 1,0 0 0,0-1 0,1 0 0,-1 0-1,1-1 1,0 1 0,0-1 0,1 0-1,-1 0 1,1-1 0,0 1 0,1-1-1,-7-12 1,7 5 6,-1 1 0,2-1-1,-1 1 1,2-1-1,0 0 1,0 0 0,1 0-1,1 0 1,0 1 0,1-1-1,0 0 1,1 1 0,1-1-1,-1 1 1,2 0 0,7-16-1,-10 25-34,0-1 1,0 1-1,1 0 0,-1 0 0,1 0 0,-1 0 0,1 0 0,0 0 0,0 1 1,0 0-1,1-1 0,-1 1 0,0 0 0,1 0 0,0 1 0,-1-1 0,1 1 1,0 0-1,0 0 0,-1 0 0,1 0 0,0 1 0,0-1 0,0 1 1,0 0-1,7 1 0,5 2 30,0 0 0,1 1 0,-1 1-1,29 13 1,-37-15-35,48 26-27,-42-21 14,-1 0 1,1-2 0,18 7-1,-22-10 10,0 0-1,-1-1 1,1 0 0,0-1-1,1 0 1,-1-1 0,0 0-1,0-1 1,0 1-1,0-2 1,17-4 0,-19 4 8,-1-1 0,1-1 0,-1 1 0,0-1 0,0-1 0,0 1 1,-1-1-1,1 0 0,-1 0 0,-1-1 0,1 0 0,-1 0 0,0 0 0,0-1 0,4-7 1,-6 7 1,1 0 1,-2 0 0,1-1-1,-1 1 1,0-1 0,0 0-1,-1 0 1,0 1 0,-1-1 0,1 0-1,-2 0 1,1 0 0,-1 0-1,0 1 1,-1-1 0,0 0 0,-3-10-1,5 17-6,-1 1-1,1-1 0,0 1 0,0-1 1,0 1-1,0-1 0,0 1 1,-1-1-1,1 1 0,0-1 0,0 1 1,-1 0-1,1-1 0,0 1 1,-1-1-1,1 1 0,-1 0 1,1-1-1,0 1 0,-1 0 0,1-1 1,-1 1-1,1 0 0,-1 0 1,1-1-1,-1 1 0,1 0 0,-2 0 1,1 0 1,0 0 0,0 0 1,1 1-1,-1-1 1,0 0-1,0 1 0,0-1 1,0 1-1,0-1 0,1 1 1,-1-1-1,0 1 1,0 0-1,0 0 0,-2 3 8,0-1-1,0 1 0,0 0 1,1 0-1,-5 7 0,3 0-17,1 1 0,0-1-1,0 1 1,1 0 0,1 0 0,0 0-1,0 0 1,1 0 0,1-1-1,0 1 1,1 0 0,3 16 0,-2-20 2,-1-1 0,1 1 0,0 0 0,0-1 0,1 0 1,0 0-1,1 0 0,-1 0 0,1 0 0,1-1 0,-1 0 0,1 0 1,0-1-1,0 0 0,1 0 0,0 0 0,0-1 0,0 1 0,9 2 1,-10-4 7,-1-1 1,1 0-1,0-1 1,0 0-1,0 1 1,0-2-1,0 1 1,0-1-1,0 0 1,0 0-1,0-1 1,0 1 0,6-3-1,-4 1 10,-1-1 0,1 0 0,0 0 0,-1-1 0,0 0 0,0-1 0,0 1-1,9-9 1,3-6 27,-1 0-1,-1-1 0,-1 0 1,27-46-1,-12 11 43,-2-1 0,-2-2 0,-3-1 0,-3-1 0,23-104 0,-30 107-19,11-66 145,-25 113-132,-2 15-28,-4 19-16,0 74 43,12 173 1,-2-192-27,3 0-1,4-1 1,28 101 0,-37-170-15,-2-6-28,1 0-1,0 0 1,-1 0-1,1 0 1,1 0-1,-1 0 1,3 4 0,-4-10-125,1 0 1,-1 0 0,1 1 0,-1-1 0,0 0 0,0 0-1,0-5 1,-5-8-1947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0:4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11656,'0'0'1248,"12"-3"-790,207-31 1786,-146 24-1372,-46 5-375,0 1 0,0 2 0,0 0 0,30 3 0,-49 0-498,72 10 1332,-31 0-3806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0:4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539 142 5720,'0'0'7918,"2"-12"-7516,5-35-5,-7 46-364,-1-1-1,1 1 1,0 0 0,0-1 0,-1 1-1,1-1 1,0 1 0,-1 0 0,1 0 0,-1-1-1,0 1 1,1 0 0,-1 0 0,0-1-1,0 1 1,0 0 0,0 0 0,0 0-1,0 0 1,0 0 0,0 1 0,0-1 0,-2-1-1,-24-8 648,27 10-662,-42-12 765,13 3-189,-1 1 0,-48-5 0,68 12-471,1 1 0,-1 0-1,1 0 1,-1 1-1,1 0 1,-1 1 0,1 0-1,0 0 1,0 1 0,0 0-1,0 1 1,-15 8 0,-14 10 303,19-11-17,1-1 0,0 2 0,-24 20 0,37-27-328,0 0 0,1 0 0,-1 0 0,1 0 0,1 0 0,-1 1 0,1 0 0,0 0 0,0 0 0,0 0 0,1 0 0,0 0 0,1 1 0,-1-1 0,0 12 0,1 4 24,1 1 0,1-1-1,2 1 1,6 32 0,31 84 181,-26-99-176,3 0 1,1-2 0,1 0 0,3-1 0,41 56 0,-57-86-93,1 1 1,0-1 0,0 0-1,0-1 1,0 0-1,1 0 1,0 0-1,13 5 1,-15-8-4,-1 0 0,1-1 0,0 0-1,0-1 1,1 1 0,-1-1 0,0 0 0,0-1 0,1 1 0,-1-1 0,0 0 0,1-1 0,-1 0 0,8-1 0,7-4 48,-1-1 1,1-1 0,-1-1 0,-1-1 0,0 0 0,0-2-1,30-23 1,-42 29-33,-1 0 0,0 0 0,0-1-1,0 0 1,-1 0 0,7-10 0,-10 13-8,0-1 0,0 1 0,0 0-1,-1-1 1,1 0 0,-1 1 0,0-1 0,-1 1 0,1-1 0,-1 0 0,0 0-1,0 1 1,-1-8 0,0 3 3,-1 1 1,0-1-1,-1 1 0,0 0 0,0 0 0,-1 0 0,0 0 1,0 0-1,-1 1 0,0 0 0,0 0 0,0 0 0,-1 1 1,0 0-1,-1 0 0,1 0 0,-1 1 0,0 0 0,-1 0 1,1 1-1,-1 0 0,0 0 0,0 0 0,0 1 0,0 1 1,0-1-1,-1 2 0,1-1 0,-1 1 0,0 0 0,1 1 1,-1-1-1,0 2 0,-16 2 0,-33 11 65,57-14-92,1 0 0,0 0 0,-1 0 0,1 0 0,-1 0-1,1 0 1,-1 0 0,1 0 0,-1 1 0,1-1 0,-1 0 0,1 0 0,0 0 0,-1 1 0,1-1 0,-1 0 0,1 1 0,0-1 0,-1 0 0,1 1-1,0-1 1,-1 0 0,1 1 0,0-1 0,0 0 0,-1 1 0,1-1 0,0 1 0,0-1 0,0 1 0,0-1 0,-1 1 0,1-1 0,0 0 0,0 1-1,0-1 1,0 1 0,0-1 0,0 1 0,0-1 0,0 1 0,1-1 0,-1 1 0,0-1 0,0 1 0,0 0 0,1-1 3,0 1 1,0 0-1,0 0 1,0-1-1,0 1 0,0 0 1,0-1-1,0 1 1,0-1-1,0 1 1,0-1-1,0 0 1,0 1-1,0-1 0,0 0 1,0 0-1,1 0 1,-1 0-1,0 0 1,1 0-1,233-3 485,-132 4-254,8 9 83,0-1 59,-91-7-329,0 0-491,-8-5-3107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0:4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0 851 4120,'0'0'16487,"7"-12"-16400,21-36-3,-24 41-44,-1 0 0,1 0 1,-1-1-1,-1 1 0,0-1 0,3-12 0,2-10 68,40-145 290,-18 62-169,-23 84-169,0-1 0,-2 1 0,1-54 0,-12-90 301,7 168-342,0 3-8,0-4 22,0 0-1,-1 0 1,0 0 0,0 1-1,0-1 1,0 0-1,-5-10 1,5 15 0,0 2-25,1-1 0,-1 0 0,0 0 0,0 1 0,1-1 0,-1 0 0,0 1 0,1-1 0,-1 1 0,0-1 0,1 1 0,-1-1 0,0 1 0,1 0 0,-1-1 0,1 1 0,-1-1 0,1 1 0,0 0 0,-1 0 0,1-1 0,0 1 0,-1 1 0,-8 24-5,5-14 16,-48 149 66,43-125-62,1 0-1,-4 60 1,7-22-4,-2 10 67,8 135 1,0-209-79,1 24 60,2-1 0,9 34 0,-11-58-35,-1-7-22,-1 0 1,0 0-1,1-1 1,-1 1-1,1 0 1,0 0-1,0-1 1,0 1-1,0 0 1,1 1-1,-1-2-7,0-1 0,-1 0 0,1 1-1,0-1 1,0 0 0,-1 0 0,1 0 0,0 0-1,0 0 1,0 0 0,0 0 0,-1 0 0,1 0-1,0 0 1,0 0 0,0-1 0,-1 1 0,1 0-1,0-1 1,0 1 0,-1 0 0,1-1 0,0 1-1,-1-1 1,1 1 0,0-1 0,-1 1 0,1-1-1,0-1 1,4-1 9,-1-2 0,0 1 0,0 0 0,0-1 0,-1 0 0,1 0 0,2-7 0,21-45 73,-13 26-46,-9 21-30,63-121 188,-64 123-169,9-10 71,-13 18-97,1 0 1,0 0-1,-1-1 0,1 1 0,-1 0 0,1 0 0,0 0 0,-1 0 0,1 0 1,0 0-1,-1 0 0,1 0 0,0 0 0,-1 0 0,1 1 0,0-1 0,-1 0 1,1 0-1,-1 1 0,1-1 0,0 0 0,-1 1 0,1-1 0,-1 0 0,1 1 1,-1-1-1,1 1 0,-1-1 0,1 1 0,-1-1 0,0 1 0,1-1 0,-1 2 1,14 11 16,1 0 1,0-1 0,0 0 0,33 17 0,-27-18-15,28 11 0,-30-14-1,-15-6-3,1-1 0,0 1 0,0-1 0,-1 1 0,1-1-1,0-1 1,0 1 0,0-1 0,0 0 0,0 0 0,0 0 0,0 0 0,0-1 0,0 0 0,0 0 0,-1-1-1,1 1 1,0-1 0,-1 0 0,1 0 0,-1 0 0,1-1 0,-1 0 0,0 0 0,5-5 0,-1 0 12,-1 1 1,0-2-1,-1 1 1,0-1-1,0 0 1,-1 0-1,0-1 1,0 0-1,-1 1 1,5-20-1,-4 11 17,7-34 88,-12 48-108,1 1 0,-1 0 0,0-1 0,0 1 0,0-1 0,-1 1 0,1 0 0,-1 0 0,0-1 0,0 1 0,0 0 0,0 0 0,-3-3 0,4 5-9,0 1 0,0 0 0,0-1-1,0 1 1,-1 0 0,1 0 0,0-1 0,0 1-1,0 0 1,-1 0 0,1 0 0,0-1-1,-1 1 1,1 0 0,0 0 0,0 0 0,-1 0-1,1 0 1,0-1 0,-1 1 0,1 0 0,0 0-1,-1 0 1,1 0 0,0 0 0,-1 0-1,1 0 1,0 0 0,-1 0 0,1 0 0,0 0-1,-1 0 1,1 1 0,-12 8 46,-9 18 15,19-23-53,-6 7 10,0 1 0,1 1 0,1 0 1,0 0-1,0 0 0,2 0 1,-6 25-1,8-30-1,1 1 0,1-1-1,-1 0 1,2 1 0,-1-1 0,1 0 0,0 0 0,1 0 0,0 1 0,0-2-1,0 1 1,1 0 0,1 0 0,7 12 0,-8-14-2,0 0 0,0-1-1,1 1 1,0-1 0,0 0 0,0 0 0,1 0 0,0-1 0,0 0 0,0 0-1,0 0 1,1 0 0,-1-1 0,1 0 0,0 0 0,0 0 0,0-1 0,0 0-1,1 0 1,-1-1 0,1 1 0,11-1 0,-7 0 15,0-1 1,0 0-1,0-1 1,0-1-1,-1 0 0,1 0 1,13-5-1,4-4 136,34-17 1,7-4 30,-35 20-218,-21 9-3504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0:5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14 214 3912,'0'0'9582,"12"-11"-9262,-1 1-223,10-8 271,-2 0 1,26-32 0,-42 47-280,-1-1-1,1 0 1,-1 0 0,0 0-1,0 0 1,-1 0 0,0 0-1,1-1 1,-1 1 0,0-5-1,-1 7-58,1 1 0,-1-1 0,0 0 0,0 0-1,0 1 1,-1-1 0,1 0 0,0 0 0,-1 1-1,1-1 1,-1 0 0,0 1 0,1-1 0,-1 1 0,0-1-1,0 1 1,0-1 0,0 1 0,0-1 0,0 1-1,-1 0 1,1 0 0,0-1 0,-1 1 0,1 0-1,-1 0 1,1 0 0,-3 0 0,0-2 42,-1 1 0,0 0 1,0 0-1,0 1 0,0-1 0,0 1 1,-1 0-1,1 1 0,0-1 0,-9 1 1,12 1-51,-1-1 1,1 1 0,0 0 0,-1 0 0,1 0-1,0 0 1,-1 0 0,1 0 0,0 1 0,0-1 0,0 1-1,0-1 1,1 1 0,-1 0 0,0 0 0,1 0 0,-1 0-1,1 0 1,-1 0 0,1 0 0,0 0 0,0 1-1,0-1 1,-1 4 0,0-1-15,1 0 0,0 0-1,0 0 1,0 0 0,0 0 0,1 0 0,0 0-1,0 0 1,0 1 0,1-1 0,-1 0 0,1 0-1,0 0 1,1 0 0,2 6 0,12 21-2431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0:5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1374 6928,'0'0'1353,"9"-13"-854,89-156 1049,-47 59-645,-23 48-159,45-75 1,-31 68 37,50-107 1,10-56 446,-95 214-982,-2-1 0,0 1 0,-1-1 0,3-30 0,-7 29 281,-3 14 27,-5 13-12,-7 18-395,1 2 0,0 0 0,2 0 0,-11 38 0,-25 121 143,43-168-248,-3 18 41,2 0 0,1 0 1,2 0-1,2 62 0,1-90-61,1 0 0,0 0 0,0 0 0,1 0 0,0 0 0,1-1 0,-1 1 1,6 8-1,-7-14-16,1 1 0,-1-1 0,1 0 0,0 0 0,0 0 0,0 0 0,0 0 0,0 0 0,0-1 0,1 1 0,-1-1 1,0 1-1,1-1 0,0 0 0,-1 0 0,1 0 0,-1 0 0,1-1 0,0 1 0,0-1 0,-1 0 0,1 1 0,0-1 0,0 0 1,-1-1-1,6 0 0,0 0 15,-1-1 0,1-1 0,-1 1 0,0-1 0,0 0 0,0-1 0,0 0 0,-1 0 0,1 0 0,8-9 1,8-7 89,24-28 1,-45 45-105,26-29 134,-1-2 1,-2-1 0,39-74-1,39-125 280,-74 143-236,22-120 0,-50 206-180,4-20 165,-1-1 1,0-48-1,-4 78-138,-1 0 1,0 0 0,0 0 0,0-1-1,-1 1 1,-1 3 0,-3 10 4,-61 204 293,-32 97 177,71-226-286,3 1-1,-13 114 1,28-166-131,8-32-38,-1 0 1,1 0 0,1 1 0,-1 10 0,2-18-28,-1 0-1,1 0 1,0 0-1,-1 0 1,0 0 0,1 0-1,-1 0 1,0 0-1,-1 3 1,2-5-13,-1 0 1,1 1-1,0-1 1,0 1 0,0-1-1,-1 1 1,1-1-1,0 0 1,0 1 0,-1-1-1,1 1 1,0-1-1,-1 0 1,1 1-1,-1-1 1,1 0 0,0 0-1,-1 1 1,1-1-1,-1 0 1,1 0 0,-1 0-1,1 1 1,-1-1-1,1 0 1,-1 0-1,1 0 1,-1 0 0,1 0-1,-1 0 1,1 0-1,0 0 1,-2 0 0,3-7 63,-1 0 1,1-1 0,0 1 0,0 0 0,1 1 0,3-11 0,8-19-15,0 2 0,3-1 0,0 2-1,2 0 1,24-32 0,-39 61-54,0 1-1,0-1 1,0 1-1,1 0 1,-1 0-1,1 0 1,0 0-1,4-2 1,-7 4-9,0 0 0,0 1 0,0-1 0,0 1-1,0-1 1,0 1 0,0 0 0,0-1 0,0 1 0,0 0 0,1 0 0,-1-1 0,0 1 0,0 0 0,0 0-1,0 0 1,0 1 0,0-1 0,0 0 0,1 0 0,-1 1 0,0-1 0,0 0 0,0 1 0,0-1 0,0 1-1,0-1 1,0 1 0,0 0 0,-1-1 0,1 1 0,0 0 0,0 0 0,0 0 0,-1 0 0,1-1 0,0 2 0,8 15-7,-2 0 0,0 0 1,-1 1-1,0 0 0,-2 0 1,4 23-1,12 48-20,-18-82 26,1 0-1,0 0 1,0 0 0,0 0-1,1-1 1,0 1 0,0-1-1,1 0 1,0 0 0,6 6-1,-8-10 3,-1 0 0,1 1 0,0-2 0,0 1 0,0 0-1,0-1 1,0 1 0,0-1 0,1 0 0,-1 0 0,0 0 0,1-1-1,-1 1 1,0-1 0,1 0 0,-1 0 0,1 0 0,-1 0 0,0 0 0,1-1-1,-1 1 1,0-1 0,1 0 0,3-2 0,6-3-1,0 0 1,0-1 0,-1 0-1,0-1 1,0 0-1,-1-1 1,0-1-1,19-21 1,-10 8 14,-2-1 1,0-1-1,16-33 1,-13 12 88,-20 44-93,-1-1-1,1 0 1,0 1-1,-1-1 1,1 0-1,-1 0 1,0 1-1,0-1 1,0 0-1,0 0 1,-1 1 0,1-1-1,-1 0 1,-1-5-1,1 7-6,1 1-1,-1-1 1,0 0-1,0 0 1,1 1 0,-1-1-1,0 1 1,0-1-1,0 1 1,0-1-1,0 1 1,0-1 0,0 1-1,0 0 1,0-1-1,0 1 1,0 0-1,0 0 1,0 0 0,0 0-1,0 0 1,0 0-1,0 0 1,0 0-1,0 0 1,0 1-1,0-1 1,-1 1 0,-27 10 52,21-6-35,0 0 1,1 1-1,-1 0 0,1 1 0,1 0 1,-1 0-1,1 0 0,0 1 0,0-1 1,1 1-1,-4 10 0,7-14-8,0 0 1,0-1-1,1 1 0,0 0 1,0 0-1,0 0 1,0 0-1,1 1 0,-1-1 1,1 0-1,0 0 1,0 0-1,1 0 0,-1 0 1,1 0-1,0 0 0,0 0 1,0 0-1,1 0 1,-1 0-1,1 0 0,0-1 1,0 1-1,0-1 0,1 1 1,-1-1-1,6 5 1,-1-2 6,0 0 1,1-1 0,0 0 0,0 0-1,0-1 1,1 0 0,-1 0 0,1-1-1,0 0 1,0-1 0,0 0 0,1 0-1,-1-1 1,12 0 0,17 0 126,-1-1-1,42-7 1,-77 6-137,14-1 11,0-1 1,-1 0-1,1-1 1,-1-1-1,0-1 1,0 0-1,-1-1 1,0 0-1,0-1 1,-1-1-1,0 0 1,0-1-1,-1 0 1,15-17-1,-16 17-245,6-7 217,-9 6-3676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0:5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8536,'0'0'6634,"15"-3"-6228,136-28 366,-13 1 590,194-16 1,-172 44-487,-99 7-3274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0:5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335 736 5520,'0'0'6130,"-15"-4"-5646,0-2-334,9 4-94,0 0 1,0-1 0,0 2 0,0-1 0,-1 1 0,1 0 0,0 0-1,-1 1 1,1 0 0,-1 0 0,1 0 0,-1 1 0,-6 2 0,0 0 176,0 1 0,0 1 0,1 0 0,-1 0 0,-15 11 0,21-12-97,0 1-1,0 0 1,1 1-1,0-1 1,0 1-1,0 0 0,1 0 1,0 1-1,-9 13 1,6-4 106,-1 0 123,1 0 0,-9 23 0,16-35-283,0-1 0,0 1 1,0 0-1,0-1 1,0 1-1,1 0 0,0 0 1,0 0-1,0-1 1,0 1-1,0 0 0,1 0 1,0 0-1,0-1 1,0 1-1,0 0 0,2 3 1,-1-3-23,0-1 1,0 0-1,1 0 1,-1 0-1,1 0 1,-1 0-1,1 0 1,0-1-1,0 1 1,0-1-1,1 0 1,-1 0-1,0 0 1,1-1-1,5 3 1,-4-3-22,1 1 1,-1-2 0,1 1 0,-1 0-1,0-1 1,1 0 0,-1-1 0,1 1 0,-1-1-1,6-1 1,1-1-1,0-1-1,0-1 1,0 0-1,-1 0 1,0-1-1,0 0 1,0-1-1,16-14 1,-6 0 33,-1 0 1,0-1-1,-2-1 1,-1-1 0,0-1-1,-2 0 1,-1-1-1,-1 0 1,-1-1-1,9-33 1,-5 4 91,-2-1 1,-2-1-1,-3 0 0,1-65 1,-10 75-9,-1 0 1,-3 1 0,-2-1 0,-15-58 0,21 105-152,0 0 1,0 1-1,0-1 1,0 1-1,0-1 0,-1 1 1,1-1-1,0 0 1,0 1-1,0-1 1,0 1-1,0-1 1,-1 1-1,1-1 1,0 1-1,-1-1 1,1 1-1,0-1 1,-1 1-1,1-1 1,-1 1-1,1 0 1,0-1-1,-1 1 0,1 0 1,-1-1-1,1 1 1,-1 0-1,1-1 1,-1 1-1,1 0 1,-1 0-1,0 0 1,1 0-1,-2-1 1,1 2 0,0 0 0,-1 0 1,1-1-1,0 1 1,-1 0-1,1 0 0,0 0 1,0 0-1,0 1 0,0-1 1,0 0-1,-1 3 0,-25 45 85,13-11-51,1 0 0,2 1-1,2 0 1,1 1 0,2 0-1,2 0 1,1 0 0,3 1 0,1-1-1,2 0 1,1 0 0,19 72-1,-15-77 26,2 0 0,2 0 0,0-2 0,3 1 0,32 54 0,-45-84-53,1 0 0,1-1 1,-1 1-1,0-1 0,1 1 1,0-1-1,0 0 0,0 0 0,0-1 1,0 1-1,0-1 0,1 0 1,-1 0-1,1 0 0,0-1 1,0 1-1,-1-1 0,1 0 1,0-1-1,0 1 0,0-1 1,8-1-1,-5 0 3,0 0 1,0 0-1,0-1 0,0 0 1,-1-1-1,1 0 1,-1 0-1,0-1 0,0 0 1,0 0-1,0 0 0,-1-1 1,8-7-1,11-14 73,-1-2 0,-1 0-1,21-35 1,-27 38-13,-15 22-58,0-1 1,0 1 0,0-1 0,-1 1 0,0-1 0,1 0 0,-1 0 0,-1 0 0,2-7 0,-2 10-10,0 0 1,0 0-1,0 0 1,0 0-1,0 0 1,0-1-1,0 1 1,0 0-1,-1 0 1,1 0-1,0 0 1,-1 0-1,1 0 1,0 0-1,-1 0 1,0 0-1,1 0 1,-1 1-1,1-1 1,-1 0-1,0 0 1,0 0-1,1 1 1,-1-1-1,0 0 1,0 1-1,0-1 1,0 1-1,0-1 1,0 1-1,0-1 1,0 1-1,0 0 1,0-1-1,0 1 1,0 0 0,0 0-1,0 0 1,0 0-1,-2 0 1,-1 1 14,0 0 0,0 0 0,0 1 0,1-1 0,-1 1 1,1 0-1,-1 0 0,1 0 0,-1 0 0,-4 6 1,1-3 1,2-1-20,0 0 1,-1 1 0,2 0 0,-1 0 0,0 0 0,1 1 0,0-1 0,0 1 0,1 0 0,0 0-1,0 0 1,0 1 0,0-1 0,1 1 0,0-1 0,-1 9 0,2-6 0,1 0-1,0 0 1,0 0 0,1 0-1,0 0 1,0 0 0,1 0 0,0-1-1,0 1 1,1-1 0,1 1-1,3 7 1,-5-13-5,-1-1 0,1 0 0,-1 1 0,1-1 0,0 0 0,0 0 0,0 0 0,0 0 0,0 0 0,0 0 0,0 0 0,1-1 0,-1 1 0,1-1 0,-1 0 0,1 0 0,-1 0 0,1 0 0,0 0 0,-1 0 0,1-1 0,0 1 0,0-1 0,0 0 0,-1 0 0,1 0 0,0 0 0,0-1 0,0 1 0,0-1 0,4-1 0,3-1 5,1-1 0,-1 0 0,1 0 0,-1-1 0,-1-1 0,16-10 0,74-60 83,63-42 118,-158 115-176,1 0 1,0 0-1,0 1 1,0 0 0,7-2-1,-11 3-23,-1 1 0,1 0 0,0 0 0,0 0 0,0-1 0,0 1 0,0 0 0,0 0 0,0 0-1,0 1 1,0-1 0,-1 0 0,1 0 0,0 0 0,0 1 0,0-1 0,0 0 0,0 1 0,-1-1 0,1 1 0,0-1 0,0 1-1,-1-1 1,1 1 0,0 0 0,-1-1 0,1 1 0,0 0 0,-1-1 0,1 1 0,-1 0 0,1 0 0,-1 0 0,0 0 0,1-1 0,-1 1-1,0 0 1,0 0 0,1 0 0,-1 1 0,3 17 80,-1 0-1,-1 0 1,-1 0-1,-3 32 1,1-29 29,1-1 0,0 1 1,5 32-1,-4-52-103,1 0 1,-1 0 0,1 0-1,-1-1 1,1 1 0,-1 0-1,1 0 1,0 0 0,0-1-1,0 1 1,0 0 0,2 2-1,-2-4-9,-1 0 0,1 1-1,0-1 1,0 0-1,-1 1 1,1-1 0,0 0-1,0 0 1,0 0-1,-1 1 1,1-1 0,0 0-1,0 0 1,0 0-1,0-1 1,-1 1-1,1 0 1,0 0 0,0 0-1,-1 0 1,1-1-1,0 1 1,0 0 0,-1-1-1,1 1 1,0-1-1,-1 1 1,1-1 0,0 1-1,-1-1 1,1 1-1,-1-1 1,2-1-1,17-16 77,-1-1 0,29-41 0,15-16 100,-49 59-136,17-15 62,-29 31-99,1-1 0,0 1-1,0-1 1,0 1 0,0 0-1,0-1 1,0 1 0,0 0-1,0 0 1,0 1-1,0-1 1,1 0 0,-1 1-1,4-1 1,-6 1-7,1 0 0,0 1 0,-1-1 0,1 0 0,0 0 0,-1 1 0,1-1 0,0 0 0,-1 1 0,1-1 0,-1 1 0,1-1 0,-1 1 0,1-1 0,-1 1 1,1-1-1,-1 1 0,1-1 0,-1 1 0,0 0 0,1-1 0,-1 1 0,0 0 0,1-1 0,-1 1 0,0 0 0,0-1 0,0 2 0,4 25 0,-4-19 3,12 158 98,-11-158-101,1 5 17,0 0 1,0-1 0,1 1-1,5 12 1,-7-22-15,0-1 1,0 1 0,1-1 0,-1 0 0,0 0 0,1 1-1,0-1 1,-1 0 0,1-1 0,0 1 0,3 3-1,-3-5-2,-1 1-1,1 0 0,-1-1 0,1 1 1,-1-1-1,1 1 0,-1-1 0,1 0 1,-1 1-1,1-1 0,0 0 0,-1 0 1,1 0-1,-1-1 0,1 1 0,0 0 1,-1 0-1,1-1 0,-1 1 0,3-2 1,8-4 6,-1 1 0,0-2 0,0 0 0,-1 0 1,0-1-1,0 0 0,-1-1 0,15-17 0,4-9 46,26-43-1,-54 77-52,59-105 109,-32 52 24,-26 52-123,2-6 37,1 1 0,1-1 0,-1 1 0,1 0 0,9-9 0,-14 16-45,1 0-1,-1 0 1,1 0 0,-1 0 0,1 0-1,-1 0 1,1 0 0,-1 0 0,1 0-1,-1 0 1,1 0 0,-1 0 0,0 1 0,1-1-1,-1 0 1,1 0 0,-1 0 0,0 1-1,1-1 1,-1 0 0,1 0 0,-1 1-1,0-1 1,1 0 0,-1 1 0,0-1 0,0 0-1,1 1 1,-1-1 0,0 1 0,0-1-1,1 1 1,-1-1 0,0 1 0,9 18 51,-9-18-47,13 34 56,-2 1-1,-1 0 1,-2 0-1,-1 0 0,-2 1 1,-2 0-1,-1 1 0,-3 37 1,1-73-57,0 0 0,-1 0 0,1 0 0,0 0 0,-1 0 0,1 0 0,-1 0 0,0 0 0,0 0 0,0 0 0,0 0 0,-2 2 0,3-3-3,-1 0 0,0-1 0,0 1 0,1-1 0,-1 1 0,0 0 0,0-1 1,0 1-1,0-1 0,0 0 0,0 1 0,0-1 0,0 0 0,0 0 0,0 1 0,0-1 1,0 0-1,-2 0 0,0-1 3,0 1 0,0-1 0,-1 0-1,1 0 1,0-1 0,0 1 0,0 0 0,0-1 0,0 0 0,0 0 0,0 0 0,1 0 0,-4-3 0,-69-74 79,75 77-9,8 4-56,8 4-8,-8-2-19,-1-1 0,1 1 0,-1-1 0,1-1 1,0 0-1,0 0 0,0 0 0,0-1 0,0 0 0,1-1 0,-1 0 0,0 0 0,0-1 0,0 0 1,0 0-1,0-1 0,0 0 0,0 0 0,0-1 0,0 0 0,-1-1 0,11-6 0,1-3-5,-2-2-1,0 0 0,24-28 0,40-58 130,-81 100-115,7-10 20,-5 8-14,-1 0-1,1 0 1,0 0-1,0 0 1,0 1-1,0-1 0,0 1 1,0 0-1,1-1 1,3-1-1,-6 4-6,1 1-1,-1-1 1,0 1 0,1-1-1,-1 1 1,0 0-1,1-1 1,-1 1-1,0 0 1,0-1-1,1 1 1,-1 0 0,0-1-1,0 1 1,0 0-1,0 0 1,0-1-1,0 1 1,0 0-1,0-1 1,-1 2 0,1 19 4,-3 2 4,2 1-1,3 35 1,-2-51 0,1 0-1,1 0 1,-1 0-1,1 0 1,1 0-1,0-1 0,0 1 1,0-1-1,1 1 1,0-1-1,5 7 1,-8-13-9,0 1 0,0-1 1,0 0-1,1 0 0,-1 0 0,0 0 1,0 0-1,1 0 0,-1 0 0,1-1 1,-1 1-1,1 0 0,-1-1 0,1 1 1,-1-1-1,1 1 0,-1-1 0,1 0 1,-1 0-1,3 0 0,-1 0 1,0 0-1,0-1 1,0 0-1,0 0 1,0 0-1,0 0 1,0 0-1,0 0 0,0-1 1,2-1-1,7-6 2,0 0 0,-1-1-1,16-18 1,-19 19-2,16-17 1,-1-2 1,-2 0-1,-1-1 1,-1-2-1,-2 0 0,24-59 1,-17 26 0,-3-1 1,19-105-1,-31 103-5,-3-1 0,-2-92 0,-4 156 3,-4-17 35,-1 17-7,-3 15-8,-2 12 8,1 0 1,0 1 0,-5 29-1,-11 78-57,21-107 25,-7 56-65,1 94-1,10-153 56,1 0 1,2 0-1,-1 0 0,2 0 0,1-1 0,10 30 0,-14-48 12,0 1 0,0-1 0,0 1 0,0-1 0,0 0 0,1 1 0,-1-1 0,0 0 0,1 0 0,0 0 0,0 0 0,-1 0 0,1 0-1,0-1 1,1 1 0,-1 0 0,0-1 0,0 0 0,1 0 0,-1 1 0,0-1 0,1-1 0,-1 1 0,1 0 0,0 0 0,-1-1 0,1 0 0,-1 1 0,1-1 0,0 0 0,3-1 0,1 0 13,0 0 0,0-1 0,-1 0 0,1-1 0,-1 1 0,1-1 0,-1 0 0,0-1 0,0 1 0,10-9 0,100-85 278,-113 95-286,15-9 1,-18 11-4,1 0 0,-1 0 0,0-1 0,1 1 0,-1 0 0,1 0 0,-1 0 0,1 0 0,-1 0 0,1 1 0,-1-1 0,0 0 0,1 0 0,-1 0 0,1 0 0,-1 0 0,1 1 0,-1-1 0,0 0 0,1 0 0,-1 1 0,0-1 0,1 0 0,-1 0 0,0 1 0,1-1 0,-1 0 0,0 1 0,0-1 0,1 1 0,-1-1 0,0 0 0,0 1 0,0-1 0,1 1 0,-1-1 0,0 0 0,0 1 0,0-1 0,0 1 0,0 0 0,4 22 26,0-1 0,0 31 0,-4-33 8,2 1 0,1-1-1,7 31 1,-9-49-31,-1 0 0,1 0-1,-1-1 1,1 1 0,0 0-1,0 0 1,0-1 0,0 1-1,0 0 1,0-1 0,0 1-1,0-1 1,1 0 0,-1 1-1,1-1 1,-1 0 0,3 2-1,-2-2 0,-1-1 1,1 0-1,-1 1 0,0-1 0,1 0 1,-1 0-1,1 0 0,-1 0 0,0 0 1,1 0-1,-1-1 0,1 1 0,-1 0 1,0-1-1,1 1 0,-1-1 0,0 1 1,2-2-1,6-4 14,0 0 0,-1-1 1,-1 0-1,1 0 0,8-10 0,-7 6 14,2-1 11,1 0-1,0 1 1,0 1 0,1 0 0,0 0 0,1 1 0,15-7-1,-28 15-37,0 1 0,1 0-1,-1 0 1,0-1-1,0 1 1,0 0-1,0 0 1,0 0 0,0 0-1,1 1 1,-1-1-1,0 0 1,0 0 0,0 1-1,0-1 1,0 1-1,0-1 1,0 1-1,0-1 1,0 1 0,0-1-1,0 1 1,0 0-1,0 0 1,-1-1 0,1 1-1,0 0 1,-1 0-1,1 0 1,0 0-1,-1 0 1,1 0 0,-1 0-1,1 0 1,-1 0-1,1 2 1,1 3 6,1 0-1,-2 0 1,1 1 0,0-1 0,0 9-1,-1 5 4,-1 0-1,-1-1 1,-1 1-1,0-1 1,-2 1-1,0-1 1,-13 34-1,3-15 48,-3-1 0,-38 64 1,48-89-49,-1 1 1,0-1 0,-1-1 0,0 0-1,-1 0 1,-1-1 0,1 0 0,-2-1-1,1 0 1,-16 8 0,22-15-12,0 0 0,0-1 0,-1 1 0,1-2 0,0 1 0,-1 0 0,1-1 0,0 0 0,-1 0 0,1-1 0,0 1 0,-1-1 0,1-1 0,0 1 0,0 0 0,-8-5 0,10 6 0,1-1 0,0 0 0,0 0 0,0 0 0,0-1 0,0 1 0,0 0 0,0-1 0,0 1 0,1-1 0,-1 1 0,0-1 0,1 0 0,0 0 0,-1 0 0,1 0 0,0 0 0,0 0 0,0 0 0,0 0 0,0 0 0,0-1 0,1 1 0,-1 0 0,1-1 0,0 1 0,-1 0 0,1-1 0,0 1 0,1 0 0,-1-1 0,0 1 0,1 0 0,-1-1 0,1 1 0,-1 0 0,1 0 0,0 0 0,2-3 0,0 0 0,0 0 0,0 0 0,1 1 0,0 0 0,0-1 0,0 1 0,0 1 0,1-1 0,-1 1 0,1-1 0,6-2 0,11-5 0,30-12 0,-25 12 0,57-19 0,1 3 0,130-24 0,-196 47 0,-14 2-51,14-1-479,-19 2 520,1 1 1,-1 0-1,0 0 0,0 0 1,0 0-1,1 0 0,-1 0 0,0 0 1,0 0-1,1 0 0,-1 0 1,0 0-1,0 0 0,1 0 1,-1 0-1,0 0 0,0 0 0,1 0 1,-1 1-1,0-1 0,0 0 1,0 0-1,1 0 0,-1 0 0,0 0 1,0 0-1,0 1 0,0-1 1,1 0-1,-1 0 0,0 0 1,0 1-1,0-1 0,0 0 0,0 0 1,0 0-1,1 1 0,-1-1 1,0 0-1,0 0 0,0 1 0,0-1 1,0 0-1,0 0 0,0 1 1,0-1-1,0 0 0,0 0 0,0 0 1,0 1-1,0-1 0,0 0 1,0 0-1,-1 1 0,1-1 1,0 0-1,0 0 0,0 0 0,0 1 1,0-1-1,-1 0 0,-11 11-3314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0:5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14064,'0'0'3061,"14"-6"-2700,42-18 168,92-24 1,203-23 1812,-248 55-462,-103 15-1873,0 1-1,0 0 0,0 0 1,0 0-1,0 0 0,0 0 1,0 0-1,1 0 1,-1 0-1,0 0 0,0 0 1,0 0-1,0 0 0,0 0 1,0 0-1,0 0 0,1 1 1,-1-1-1,0 0 0,0 0 1,0 0-1,0 0 1,0 0-1,0 0 0,0 0 1,0 0-1,0 0 0,1 0 1,-1 0-1,0 0 0,0 0 1,0 1-1,0-1 1,0 0-1,0 0 0,0 0 1,0 0-1,0 0 0,0 0 1,0 0-1,0 1 0,0-1 1,0 0-1,0 0 0,0 0 1,0 0-1,0 0 1,0 0-1,0 0 0,0 1 1,0-1-1,0 0 0,0 0 1,0 0-1,0 0 0,0 0 1,0 0-1,0 0 0,0 0 1,0 0-1,0 1 1,-1-1-1,1 0 0,0 0 1,-4 6-2652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0:5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23 224 13264,'0'0'2168,"-22"-76"-1720,32 47-208,8-3 0,8-8-89,8-6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0:5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19 704 5720,'0'0'3656,"13"-6"-2988,-7 3-568,1 0 5,0 0 1,0-1-1,-1 1 1,1-1 0,-1-1-1,0 1 1,0-1-1,0 0 1,-1 0-1,0-1 1,9-11-1,196-326 4382,-155 226-2251,-47 107 20,-15 30-1925,-9 33 1,-5 15-79,-21 17 40,-2 6 4,-41 149 351,47-124-304,27-83-235,-9 27 446,-54 113 0,72-169-572,-12 16 603,14-19-573,-1-1 0,1 0-1,0 0 1,0 0 0,0 0-1,-1 0 1,1 1 0,0-1-1,0 0 1,0 0 0,-1 0-1,1 0 1,0 0-1,0 0 1,0 0 0,-1 0-1,1 0 1,0 0 0,0 0-1,-1 0 1,1 0 0,0 0-1,0 0 1,0 0 0,-1 0-1,1 0 1,0 0-1,0 0 1,-1-1 0,1 1-1,0 0 1,0 0 0,-6-13 248,4 5-218,1-1 0,0 1 0,0 0 0,1 0 0,0 0 0,0-1 0,1 1 0,0 0 0,1 0 1,-1 0-1,2 0 0,4-12 0,-2 8-22,1 1 1,0 0-1,1 0 1,0 0-1,0 1 1,1 0-1,15-14 1,4-3-10,-19 18-18,0 0-1,1 0 1,0 1 0,0 1 0,1 0 0,0 0 0,12-6 0,55-20-15,-34 16 7,40-23-1,-69 32 19,0-1-1,-1 0 1,0-1-1,-1 0 0,0-1 1,18-21-1,-5 2 45,-16 20 9,0 0 0,0-1 0,-1 1-1,-1-2 1,0 1 0,0-1 0,6-19 0,-9 21 357,-10 27-292,-9 30-94,9-28 0,1 0 0,0 0 0,1 1 0,2 0 0,0 0 0,1 36 0,1-55-24,0 1 0,1-1 0,-1 1 0,0-1 0,1 0 0,-1 1 1,1-1-1,-1 1 0,1-1 0,0 0 0,0 0 0,-1 1 0,1-1 0,0 0 0,0 0 0,0 0 0,0 0 1,1 0-1,-1 0 0,0 0 0,2 1 0,0-1 2,0 0 0,0 1 0,0-2 0,0 1 0,1 0 1,-1-1-1,0 1 0,0-1 0,6 0 0,2-1 19,1 0 0,-1-1 1,1-1-1,15-4 0,-10 2-3,1-1 0,-1 0 0,-1-2 0,1 1-1,-1-2 1,-1 0 0,0-1 0,0-1 0,16-15 0,-25 21-12,3-4 2,-1 0 0,0 0 0,10-14 0,-17 21-7,0 0 0,0 1 0,0-1 0,0 0-1,0 0 1,0 0 0,0 0 0,0 0 0,-1 0 0,1 0 0,-1 0 0,0 0 0,1 0 0,-1 0 0,0 0 0,0 0 0,-1 0 0,1 0-1,0 0 1,0 0 0,-1 0 0,0 0 0,1 0 0,-1 0 0,0 0 0,0 0 0,-2-2 0,2 2 1,0 1 0,-1 0 1,1 0-1,0 0 0,-1 1 1,1-1-1,-1 0 0,1 1 1,-1-1-1,0 1 0,1-1 1,-1 1-1,0 0 0,1-1 1,-1 1-1,0 0 0,1 0 0,-1 0 1,0 0-1,1 1 0,-1-1 1,0 0-1,1 1 0,-1-1 1,-2 2-1,-40 18 104,40-18-100,-2 2-7,-1 0 0,0 0-1,1 1 1,0 0 0,0 1 0,1-1 0,0 1 0,0 0 0,0 0 0,-5 9-1,7-11-1,1 0-1,0 0 1,0 0-1,1 1 1,-1-1-1,1 0 1,0 1-1,0-1 1,0 1-1,1-1 1,0 1-1,0-1 1,0 1-1,0-1 1,0 1-1,1-1 1,0 1-1,0-1 1,2 5-1,-1-3 0,0-1 0,1 0 0,-1 0 0,1 0 0,0 0 0,0-1 0,7 8 0,-7-9 0,0-1 0,1 1 0,-1-1 0,0 0 0,1 0 0,-1-1 0,1 1 0,-1-1 0,1 1 0,0-1 0,-1 0 0,7 0 0,4 1 0,1-2 0,0 1 0,0-2 0,0 0 0,-1 0 0,1-2 0,-1 0 0,1 0 0,-1-2 0,17-6 0,0-3 0,-1-1 0,0-1 0,37-28 0,-46 27 0,0-2 0,-1 0 0,-1-2 0,31-42 0,-41 51 9,0-1 0,-1 0-1,-1-1 1,0 0 0,-1 0 0,-1 0-1,0-1 1,-1 0 0,3-17-1,-4 10 9,-1 0 0,-1 0-1,-1-1 1,-1 1-1,-7-36 1,7 54-11,0 0 0,0 1-1,0-1 1,-1 0 0,1 1 0,-1-1 0,0 1 0,-3-5 0,4 7-8,0-1 1,0 1 0,-1-1 0,1 1-1,0 0 1,-1-1 0,1 1 0,-1 0 0,1 0-1,-1 0 1,1 0 0,-1 0 0,0 0-1,0 1 1,1-1 0,-1 1 0,0-1-1,0 1 1,-2-1 0,2 2-7,0 0 0,-1 0 1,1 0-1,0 0 0,0 0 1,0 0-1,-1 1 0,1-1 0,-2 3 1,-4 2-20,-3 2 12,1 1 0,0 0 0,0 0 0,1 1 0,1 0 0,-1 0 0,2 1 0,-1 1 0,1-1 0,1 1 0,0 0 0,1 0 0,0 1 1,1 0-1,1 0 0,0 0 0,0 0 0,0 18 0,2 3-1,1 0 0,1-1 1,10 52-1,-10-78 23,13 64 74,-12-65-71,0 0 0,0 0-1,0-1 1,1 1 0,0-1 0,0 1 0,0-1 0,1 0 0,5 6 0,-7-9-3,1-1 0,-1 1 0,0-1 0,1 0 0,-1 1 0,1-1 0,-1 0 0,1-1 0,0 1 0,-1 0 0,1-1 0,0 1 0,-1-1 0,1 0 0,0 0 0,0 0 0,-1-1 0,1 1 0,0 0 0,-1-1 0,1 0 0,0 0 0,-1 1 0,5-4 0,4 0 18,0-2 0,0 1 0,-1-2 0,13-8 0,-10 4 39,21-23 0,-4 3 18,-23 25-61,0 0-1,0 0 1,0 1-1,1 0 1,10-5-1,-14 9-12,0-1-1,0 0 1,0 1-1,0 0 1,1 0-1,-1 0 1,0 1-1,0-1 1,1 1-1,-1 0 1,0 0-1,0 1 1,7 0-1,38 13-63,-69-19 130,13 4-51,1 0 0,-1 0 0,0 1 0,-9 0-1,4 2 9,-1 1 0,1 0 0,0 1 0,1 0 0,-1 0 0,1 2 0,0-1 0,-14 11 0,22-14-24,0 0 0,0 1 0,0 0 0,1 0-1,-1 0 1,1 0 0,0 0 0,0 0 0,0 0 0,0 1 0,1-1-1,-1 1 1,1-1 0,0 1 0,0 0 0,0 0 0,0-1-1,1 1 1,0 0 0,-1 0 0,2 6 0,-1-8-6,0 1 0,0 0 0,1 0 0,-1 0 0,1-1 0,0 1 0,-1 0-1,1-1 1,1 1 0,-1-1 0,0 1 0,1-1 0,-1 0 0,1 1 0,-1-1 0,1 0 0,0 0 0,0 0 0,0 0 0,0 0 0,1-1 0,-1 1 0,0-1 0,1 1-1,-1-1 1,1 0 0,-1 0 0,1 0 0,0 0 0,3 0 0,1 0 2,1 0 0,-1 0 0,1-1 0,0 0-1,-1-1 1,1 1 0,-1-2 0,1 1 0,-1-1 0,0 0 0,0 0 0,1-1 0,-2 0-1,1 0 1,0-1 0,-1 0 0,1 0 0,10-10 0,-9 7 3,0-1-1,0 0 1,-1-1 0,0 0 0,0 0 0,-1-1-1,0 1 1,-1-1 0,8-20 0,-3-2 2,-1 0 0,4-35 0,-11 59-8,4-40 37,1-71 0,3-24 17,8 9 29,-18 131-111,2-4-26,-2 7 52,0 0 1,0-1-1,0 1 1,0 0-1,0 0 1,-1 0-1,1 0 1,0 0-1,0 0 1,0 0-1,0 0 1,0-1-1,0 1 1,0 0-1,-1 0 1,1 0-1,0 0 1,0 0-1,0 0 1,0 0-1,0 0 1,0 0-1,-1 0 1,1 0-1,0 0 1,0 0-1,0 0 1,0 0-1,0 0 1,-1 0-1,1 0 1,0 0-1,0 0 1,0 0-1,0 0 1,0 0-1,-1 0 1,1 0-1,0 0 0,0 0 1,0 1-1,0-1 1,0 0-1,0 0 1,0 0-1,-1 0 1,1 0-1,0 0 1,0 0-1,0 0 1,0 1-1,0-1 1,0 0-1,0 0 1,-1 2-11,-1-1 1,1 1 0,0 0 0,0-1-1,0 1 1,1 0 0,-1 0-1,0 0 1,1 0 0,-1 0-1,0 2 1,0 2-7,-14 47-137,-15 108 0,28-139 124,1 0 1,1 0 0,0-1-1,2 1 1,1 0 0,0-1-1,2 1 1,7 22-1,-4-23-23,0 1-1,17 27 0,-19-40 54,0 0 0,0 0 0,1 0 0,0-1 0,0 0 0,1 0 0,10 7 0,-11-10 26,-1 0 0,1-1 0,-1 0 0,1 0-1,0-1 1,1 0 0,7 3 0,-12-5-14,0-1 0,0 1 0,1-1 1,-1 0-1,0 0 0,0 0 0,0 0 1,0-1-1,1 1 0,-1-1 0,0 0 1,0 0-1,0 0 0,0 0 1,-1 0-1,1-1 0,0 0 0,0 1 1,-1-1-1,4-3 0,9-7 74,-1-1 0,0-1 1,-1 0-1,0-1 0,-1 0 0,-1-1 0,14-25 0,-24 39-62,0 0 0,1-1 0,-1 1-1,1 0 1,0 0 0,-1 0 0,1 0-1,0 1 1,0-1 0,0 0 0,0 1-1,3-2 1,-4 3-12,0-1 0,0 1 0,0 0 0,-1 0-1,1 0 1,0 0 0,0 0 0,0 0 0,0 0 0,-1 0 0,1 0-1,0 0 1,0 0 0,0 0 0,0 1 0,-1-1 0,1 0 0,0 1-1,0-1 1,-1 0 0,1 1 0,0-1 0,-1 1 0,1-1 0,0 1-1,-1-1 1,1 1 0,-1 0 0,1-1 0,-1 1 0,1 0 0,-1 0 0,1-1-1,-1 1 1,0 0 0,1 0 0,-1-1 0,0 1 0,0 0 0,1 0-1,-1 0 1,0 0 0,0 1-7,8 21 83,8 40 0,-15-57-76,0 0 0,0 1 0,-1-1 0,0 0 0,0 1 0,0-1 0,-1 0 0,0 1 0,0-1 0,-1 0 0,1 0 0,-4 7 0,4-12 1,1 1-1,-1 0 0,0-1 0,0 1 1,0-1-1,0 1 0,0-1 0,-1 0 1,1 1-1,0-1 0,-1 0 1,1 0-1,-1 0 0,1 0 0,-1 0 1,1 0-1,-1 0 0,0 0 0,1-1 1,-1 1-1,0-1 0,0 1 0,1-1 1,-1 0-1,0 0 0,0 0 0,0 0 1,0 0-1,1 0 0,-1 0 0,0 0 1,0-1-1,0 1 0,1-1 1,-1 1-1,0-1 0,1 0 0,-1 0 1,0 0-1,1 0 0,-3-1 0,-4-3 48,1-1-1,-1 0 0,1 0 0,0-1 0,0 0 0,-8-12 0,-16-13 248,16 18 14,7 9-208,8 5-109,-1 1 0,1-1 0,0 0 0,0 1 0,0-1 0,0 0 0,0 1 1,-1-1-1,1 0 0,0 1 0,0-1 0,0 1 0,0-1 0,0 0 0,0 1 0,0-1 0,0 0 0,0 1 0,1-1 0,-1 0 0,0 1 0,0-1 0,0 0 0,0 1 0,0-1 0,1 0 0,-1 1 0,19 17-3,-12-12 0,5 4 0,0-1 0,1-1 0,0 0 0,0 0 0,1-2 0,0 1 0,0-2 0,1 0 0,-1 0 0,31 4 0,5-3 0,99-1 0,-139-5 0,53 3 0,-42-2 0,0 0 0,0-1 0,0-1 0,0 0 0,29-7 0,-36 2 0,-14 6 0,0 0 0,0 0 0,0 0 0,-1 0 0,1 0 0,0 0 0,0 0 0,0 0 0,0 0 0,0 0 0,0-1 0,0 1 0,-1 0 0,1 0 0,0 0 0,0 0 0,0 0 0,0 0 0,0 0 0,0 0 0,0 0 0,0 0 0,0-1 0,0 1 0,-1 0 0,1 0 0,0 0 0,0 0 0,0 0 0,0 0 0,0 0 0,0-1 0,0 1 0,0 0 0,0 0 0,0 0 0,0 0 0,0 0 0,0 0 0,0-1 0,0 1 0,0 0 0,0 0 0,0 0 0,0 0 0,0 0 0,0 0 0,1 0 0,-1-1 0,0 1 0,0 0 0,0 0 0,0 0 0,0 0 0,0 0 0,0 0 0,0 0 0,0 0 0,0 0 0,1 0 0,-1-1 0,0 1 0,0 0 0,0 0 0,0 0 0,0 0 0,-13-2 0,10 1 0,-29-3-4091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0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160 670 4512,'0'0'2902,"9"-1"-2635,6 1-127,4-1 94,-9 0 3483,-24 4-3353,-1 1 1,1 0-1,0 1 0,0 1 1,0 0-1,1 1 1,-18 12-1,24-14-246,1 1-1,-1-1 1,1 1-1,1 0 1,-1 1-1,1-1 1,0 1-1,0 0 1,1 0 0,0 1-1,0-1 1,1 1-1,0 0 1,-3 12-1,4-14-42,1-1 1,-1 0-1,1 1 0,1-1 1,-1 1-1,1-1 0,0 1 1,0-1-1,1 1 0,-1-1 1,1 0-1,1 1 0,-1-1 1,1 0-1,-1 0 0,2 1 0,-1-1 1,0-1-1,1 1 0,0 0 1,0-1-1,1 1 0,-1-1 1,1 0-1,0 0 0,0-1 1,0 1-1,0-1 0,1 0 0,-1 0 1,1 0-1,8 3 0,-8-3 3,0 0-1,1-1 0,-1 0 1,1 0-1,-1-1 0,1 1 0,0-1 1,-1 0-1,1-1 0,0 0 0,0 0 1,0 0-1,-1 0 0,1-1 1,0 0-1,0 0 0,-1 0 0,1-1 1,8-4-1,-6 2 17,-1 0 0,1-1 0,-1 0 0,0-1 0,-1 1 0,1-1 0,-1 0 0,0-1 0,-1 0 0,0 0 0,0 0 0,6-11 0,-6 8 25,0 0 0,0-1 0,-1 1-1,0-1 1,-1 0 0,0 0 0,-1 0 0,0-1-1,0-15 1,-2 23-57,0-1 0,0 1 1,-1-1-1,1 1 0,-1 0 0,0-1 0,0 1 0,-1 0 0,0 0 1,1 0-1,-1 0 0,0 0 0,-1 0 0,1 1 0,-1-1 0,0 1 1,0-1-1,0 1 0,0 0 0,0 0 0,-1 1 0,1-1 1,-1 1-1,0-1 0,0 1 0,0 0 0,-4-1 0,-9-5 174,14 6-197,-1 0 0,1 0-1,-1 1 1,1-1 0,-1 1 0,0 0-1,0 0 1,0 0 0,0 0 0,0 1-1,1-1 1,-1 1 0,0 0 0,0 0-1,-5 1 1,9-1-34,0 0-1,-1 0 0,1 0 1,0 0-1,0 0 0,-1 0 1,1 0-1,0 1 0,-1-1 1,1 0-1,0 0 0,0 0 1,-1 0-1,1 0 1,0 1-1,0-1 0,0 0 1,-1 0-1,1 0 0,0 0 1,0 1-1,0-1 0,-1 0 1,1 0-1,0 1 0,0-1 1,0 0-1,0 0 0,0 1 1,0-1-1,0 0 1,0 1-1,0-1 0,-1 0 1,1 0-1,0 1 0,0-1 1,0 0-1,1 1 0,-1-1 1,0 1-1,1-1 0,-1 0 0,1 1 0,-1-1-1,1 0 1,-1 1 0,1-1 0,-1 0 0,1 0 0,0 1 0,-1-1 0,1 0 0,-1 0 0,1 0 0,0 0 0,-1 0 0,1 0 0,0 0 0,-1 0 0,1 0 0,-1 0 0,2-1 0,22-3 4,-1 0 0,0-2 0,42-17 0,-53 18 1,0-1-1,-1-1 0,0 0 0,-1 0 0,1-1 1,-1-1-1,-1 1 0,18-21 0,-10 5 33,0 0-1,-1-2 1,-2 0-1,0 0 1,11-35-1,40-146 345,-52 159-261,11-62 856,-53 325-509,-17 701 233,22-615-426,14-248-96,10-53-181,0 0 1,0 1 0,0-1-1,0 0 1,0 0-1,0 0 1,0 1 0,0-1-1,0 0 1,0 0-1,0 0 1,0 0 0,0 1-1,0-1 1,0 0-1,0 0 1,0 0 0,0 0-1,-1 1 1,1-1-1,0 0 1,0 0 0,0 0-1,0 0 1,0 0-1,-1 0 1,1 1 0,0-1-1,0 0 1,0 0-1,0 0 1,-1 0 0,1 0-1,0 0 1,0 0-1,0 0 1,0 0 0,-1 0-1,1 0 1,0 0 0,0 0-1,0 0 1,-1 0-1,1 0 1,0 0 0,0 0-1,0 0 1,0 0-1,-1 0 1,1 0 0,0 0-1,0 0 1,0-1-1,0 1 1,-1 0 0,1 0-1,0 0 1,0 0-1,0-1 1,-10-10 72,5 0-37,0-1 0,1 1 0,1-1 0,0 0 0,-3-18-1,0-63 119,5 66-113,0-1 26,1-1-1,5-39 1,-3 60-50,-1-1-1,2 1 1,-1 0-1,1 0 1,0 0 0,0 0-1,1 1 1,0-1-1,1 1 1,-1 0 0,1 0-1,9-9 1,-3 7 6,0 2 0,0-1 0,1 1 1,0 1-1,0 0 0,19-5 0,-3-1 3,1-1 6,0 2 0,0 0 0,1 2 0,1 2 0,54-8 0,-72 14-381,28-3 613,-15 5-4720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0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357 190 6224,'0'0'8392,"-8"-10"-7975,3 5-404,-6-8 299,-22-20-1,28 28-193,-1 1 0,1 0-1,-1 0 1,0 1-1,0 0 1,0 0-1,0 0 1,0 1-1,-11-4 1,8 5 72,1-1 1,-1 1 0,0 0-1,0 1 1,1 0-1,-1 1 1,-16 2 0,18-1-52,1 0 0,0 1 0,0-1 1,0 1-1,1 0 0,-1 1 0,1-1 1,-1 1-1,1 0 0,1 0 0,-8 8 1,4-2-10,0-1 1,1 1-1,1 1 1,0-1-1,0 1 0,1 0 1,0 0-1,1 1 1,0-1-1,1 1 1,0 0-1,1 0 1,0 0-1,0 21 0,2-18-25,1 0 0,0 0 0,1 1 0,1-1 0,0-1 0,1 1 0,0 0 0,1-1 0,1 0 0,0 0 0,12 18 0,-14-27-70,-1 1 0,1-1 0,0-1 0,1 1 1,-1-1-1,1 1 0,0-1 0,0-1 0,0 1 1,0-1-1,1 0 0,0 0 0,-1 0 0,1-1 1,0 0-1,0 0 0,0 0 0,12 1 0,-10-3-15,0 0 0,0 0 0,0 0-1,0-1 1,0 0 0,0-1 0,0 0 0,0 0-1,-1-1 1,1 0 0,-1 0 0,0 0-1,1-1 1,7-6 0,7-7 35,0 0 1,-1-2 0,22-25-1,50-69 219,14-14 211,-48 61-98,-58 65-377,0 0 0,1 0 0,-1 0 0,0 0 0,1 0 0,-1 1 0,1-1 0,-1 0 0,1 1 0,-1-1 0,1 1 0,-1 0 0,1-1 0,-1 1 0,1 0 0,0 0 0,-1 0 0,1 0 0,-1 0 0,1 0 0,0 1 0,2 0 0,3 1 16,0 1 0,0 0 1,12 6-1,-5-1 0,48 22 59,80 51 0,-135-75-73,3 3 40,-10-10-50,0 1 1,0 0 0,0 0-1,0 0 1,0 0 0,0 0-1,0 0 1,0 0 0,0 0-1,0 0 1,1 0 0,-1 0-1,0 0 1,0 0 0,0-1-1,0 1 1,0 0 0,0 0-1,0 0 1,0 0 0,0 0-1,0 0 1,0 0 0,0 0-1,0 0 1,1 0 0,-1 0-1,0 0 1,0 0 0,0 0-1,0 0 1,0 0 0,0 0-1,0 0 1,0 0 0,0 0-1,0 0 1,1 0 0,-1 0-1,0 0 1,0 0 0,0 0-1,0 0 1,0 0 0,0 1-1,0-1 1,0 0 0,0 0-1,0 0 1,0 0 0,0 0-1,0 0 1,0 0 0,0 0-1,1 0 1,-1 0 0,0 0-1,0 0 1,-2-3 29,-1 1 1,1-1 0,0 0-1,-1 0 1,1 1-1,-1 0 1,0-1-1,0 1 1,-5-3 0,-4-3 49,3 1-12,-1 0 0,1 0 0,-2 1 0,1 1 0,-16-7 0,20 10-38,1 0 0,-1 0 0,1 1 0,-1 0 0,1 0 0,-1 0 0,0 0 0,0 1 0,0 0 0,1 0 0,-1 1 0,0 0 0,-6 1 0,6 1-21,-1 0 1,0 1 0,1-1-1,-1 2 1,1-1 0,0 1-1,1-1 1,-1 2 0,1-1-1,0 1 1,0-1-1,1 1 1,0 1 0,0-1-1,0 0 1,1 1 0,-5 13-1,3-8-8,1 1 0,0 0-1,1 0 1,1 0 0,0 0-1,0 0 1,2 1 0,-1-1-1,3 14 1,-1-17 1,1-1 1,1 0 0,-1 0-1,1 0 1,1 0 0,0 0-1,7 11 1,-9-16-1,0 0 1,0-1 0,1 1-1,0-1 1,0 0-1,0 1 1,0-1-1,0-1 1,0 1 0,1 0-1,0-1 1,-1 0-1,1 0 1,0 0 0,0 0-1,0 0 1,0-1-1,6 2 1,-7-3-1,-1 0 1,1-1-1,-1 1 0,1 0 1,-1-1-1,1 1 0,-1-1 1,1 0-1,-1 0 0,0 0 1,1 0-1,-1-1 1,0 1-1,0 0 0,0-1 1,0 0-1,0 1 0,0-1 1,2-3-1,2-2 9,0-1 0,0 0 0,-1 0 0,5-11 0,68-171 185,-55 113 9,-21 70-122,-2 9-38,-3 12-26,4 0-17,0 1 0,1-1 0,1 0 0,0-1 0,1 1 0,1 0 0,0-1-1,0 0 1,8 12 0,-11-21-3,-1-1 0,1 0 0,0-1 0,1 1-1,-1 0 1,0 0 0,1-1 0,0 0 0,-1 1 0,1-1 0,0 0 0,0 0-1,0 0 1,0-1 0,1 1 0,-1-1 0,0 0 0,1 0 0,-1 0 0,7 1-1,-5-2 3,1 0-1,0-1 0,0 0 0,-1 0 0,1 0 1,0-1-1,-1 1 0,1-1 0,-1 0 0,0-1 0,0 0 1,6-3-1,9-7 16,-1-1 0,-1 0 0,0-1 0,15-18-1,58-77 160,-71 80-62,-1-2-1,15-34 0,-22 42-55,-8 6-8,-3 16-2,1 11-19,0-4-28,19 92 8,-17-70-10,2 1-1,0-1 1,2 0 0,2-1 0,13 29 0,-19-47 1,0-1 0,1 0 1,0 0-1,0 0 0,0 0 0,8 6 0,-11-12 2,-1 1-1,1-1 0,0 1 1,0-1-1,0 0 0,0 0 0,0 0 1,0 0-1,0 0 0,0-1 0,1 1 1,-1-1-1,0 1 0,0-1 1,1 0-1,-1 1 0,0-1 0,0-1 1,1 1-1,-1 0 0,0 0 0,0-1 1,1 1-1,-1-1 0,0 0 1,0 0-1,3-1 0,6-5 12,0 0 1,-1 0-1,0-1 0,0 0 1,-1-1-1,0 0 1,11-15-1,50-79 59,-38 52-58,-16 26 24,17-42 1,6-9 162,-34 66-144,3-2 208,-7 12-258,-1 0 1,1 0 0,-1 0-1,1 0 1,0 0 0,-1 0-1,1 1 1,-1-1 0,1 0-1,0 0 1,-1 0 0,1 1-1,-1-1 1,1 0 0,-1 1 0,1-1-1,-1 1 1,1-1 0,-1 0-1,0 1 1,1-1 0,-1 1-1,1-1 1,-1 1 0,1 0-1,4 5 16,-1 1 0,0 0 0,1 0 0,-2 0 0,1 0 0,-1 0 0,3 13 0,12 58 115,-17-70-119,-1-8-20,6 29 112,1 30 0,-7-51-86,1 1 0,-2-1 0,1 0 0,-1 0 0,0 0 1,-1 0-1,0 0 0,-5 14 0,7-21-24,-1 0 1,0 0 0,1 0-1,-1 0 1,0 0 0,1 0-1,-1 0 1,0 0 0,0-1-1,0 1 1,0 0 0,1 0-1,-1-1 1,0 1 0,0-1-1,0 1 1,-1-1 0,1 1-1,0-1 1,0 0 0,0 0-1,0 1 1,0-1 0,0 0-1,-1 0 1,1 0-1,0 0 1,0 0 0,0 0-1,0-1 1,-2 1 0,-4-2 9,0 0 0,0-1 0,0 0 0,-7-4 0,-2 0 23,-16-7 66,1 0 0,-38-25 1,36 29-68,64 30 14,0-1 0,48 21 0,10 4 64,-54-24 10,2-1 0,1-1-1,74 23 1,-109-40-48,0-1 1,-1 1-1,1-1 0,0 1 1,0-1-1,0 0 0,0 0 0,0 0 1,-1 0-1,1-1 0,4 0 1,-6 0-263,0 1 0,0-1 0,0 1 0,0-1 1,0 0-1,0 1 0,-1-1 0,1 0 1,0 1-1,0-1 0,-1 0 0,1 0 0,0 0 1,-1 0-1,1 0 0,-1 0 0,1 0 0,-1 0 1,0 0-1,1 0 0,-1 0 0,0 0 0,0 0 1,0 0-1,0 0 0,0 0 0,0-2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0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34 506 6424,'0'0'7105,"-5"-10"-6722,-18-33-10,22 41-334,0 0 1,0 1-1,1-1 1,-1 0-1,0 0 0,1 0 1,0 0-1,-1 0 1,1 0-1,0 0 0,0 0 1,0 0-1,0 0 1,0 0-1,1 1 0,-1-1 1,1 0-1,-1 0 1,1 0-1,0 0 0,1-2 1,2-8 176,5-17 232,2 1 0,0 0-1,30-51 1,-34 66-208,1 1 0,1 0 0,0 0 0,0 0 0,12-9 0,-13 13 87,0 1-1,0 0 1,1 1-1,0-1 1,18-8-1,-26 15-293,0 0-1,0-1 1,0 1-1,0 0 1,1 0-1,-1 0 1,0 0 0,0 0-1,0 0 1,0 0-1,0 1 1,0-1-1,1 0 1,-1 0 0,0 1-1,0-1 1,0 1-1,0-1 1,0 1-1,0-1 1,0 1 0,-1 0-1,1 0 1,0-1-1,0 1 1,0 0-1,-1 0 1,1 0 0,0 0-1,-1 0 1,1 0-1,-1 0 1,2 2-1,1 2 51,-1 1-1,1 0 1,-1 0-1,3 12 1,4 32 522,-3 1 1,1 87-1,-7-138-600,0 0 0,0 1 0,0-1 0,0 0 0,0 0 0,0 0 0,0 0 0,0 0 0,1 0 0,-1 0 0,0 0 0,0 1 0,0-1 0,0 0 0,0 0 0,0 0 0,0 0 0,0 0 0,0 0 0,0 0 0,0 0 0,1 0 0,-1 0 0,0 0 0,0 0 0,0 1 0,0-1 0,0 0 0,0 0 0,0 0 0,1 0 0,-1 0 0,0 0 0,0 0 0,0 0 0,0 0 0,0 0 0,0 0 0,0 0 0,1 0 0,-1-1 0,0 1 0,0 0 0,0 0 0,0 0 0,0 0 0,0 0 0,0 0 1,1 0-1,-1 0 0,0 0 0,0 0 0,0 0 0,0 0 0,0 0 0,0-1 0,0 1 0,0 0 0,0 0 0,0 0 0,0 0 0,0 0 0,0 0 0,8-9 98,72-151 252,-1 44-97,-73 107-235,-2 4-3,1-1 1,0 1 0,0-1-1,10-6 1,-12 10-9,0 0 1,0 0-1,0 0 1,0 0-1,0 1 1,0-1-1,0 1 1,0 0 0,0 0-1,1 0 1,5 0-1,-7 1-7,-1 1 0,0-1 0,0 1 0,0-1 0,0 1 0,0-1 0,0 1 0,0 0 0,0 0 0,-1-1 1,1 1-1,0 0 0,0 0 0,-1 0 0,1 0 0,0 1 0,13 21 30,-11-18-24,10 20 70,-1 0 0,17 53-1,-21-51 10,2-1-1,25 50 1,-30-69-60,0 0 0,0 0 1,1 0-1,0-1 0,0 0 1,0-1-1,14 10 0,-15-12-4,-1 0-1,1 0 0,0-1 1,-1 1-1,1-1 1,0-1-1,0 1 1,0-1-1,1 0 1,-1 0-1,0 0 1,0-1-1,9 0 1,-7-1-8,1-1 1,-1 0-1,0 0 0,1-1 1,-2 0-1,1-1 1,0 1-1,0-1 1,-1 0-1,0-1 1,0 0-1,0 0 1,-1 0-1,1-1 1,-1 1-1,-1-1 1,1 0-1,3-8 1,2-1 13,-2 0 0,0-1 0,-1 0 0,0-1 0,-1 0 0,5-27 1,-8 28 12,-1 1 1,0-17 0,-2 28-24,0-1 0,0 1 1,0 0-1,-1-1 0,1 1 1,-1-1-1,0 1 0,-1 0 1,1-1-1,-1 1 0,-2-5 1,4 8-18,-1 1 1,1-1-1,-1 0 1,1 1-1,-1-1 0,1 1 1,-1-1-1,0 1 1,1-1-1,-1 1 0,0-1 1,1 1-1,-1 0 1,0-1-1,0 1 1,1 0-1,-1-1 0,0 1 1,0 0-1,0 0 1,1 0-1,-1 0 1,0 0-1,0 0 0,-1 0 1,0 1-1,1-1 0,-1 1 0,1 0-1,-1-1 1,1 1 0,-1 0 0,1 0 0,-1 0 0,1 0 0,0 0 0,-2 2 0,-3 4 4,1-1 1,0 1 0,-7 13-1,8-11-2,1-1-1,-1 1 0,1 0 1,1 0-1,-1 1 0,2-1 1,-2 12-1,2 66 27,1-83-33,0 0-1,1 0 1,-1 0-1,1 0 0,0 0 1,0 0-1,0-1 1,0 1-1,0 0 0,1 0 1,0-1-1,0 1 1,0-1-1,0 0 0,1 1 1,-1-1-1,1 0 1,0 0-1,0-1 0,0 1 1,0-1-1,0 1 1,0-1-1,1 0 0,-1 0 1,1 0-1,0-1 1,-1 1-1,1-1 0,0 0 1,0 0-1,0 0 1,0-1-1,0 1 0,0-1 1,0 0-1,0 0 1,0-1-1,0 1 0,0-1 1,7-2-1,3-2 4,0-1 0,-1-1-1,0-1 1,-1 0 0,1 0 0,-1-1 0,-1-1-1,12-12 1,-1 3 7,24-18 0,151-112 44,-174 130-68,-19 15 18,1-1-1,0 1 1,0 1-1,9-6 1,-9 4 21,-15 10 22,-4 10-30,0-1-1,1 2 1,1 0 0,0 1 0,2 0 0,0 0 0,-9 21-1,16-30-12,-5 8 26,1 1 1,1 0-1,1 0 1,0 0 0,-3 22-1,8-38-26,0 0 1,0-1-1,0 1 1,0 0-1,0 0 0,0-1 1,0 1-1,0 0 0,0 0 1,0-1-1,0 1 0,0 0 1,1-1-1,-1 1 1,0 0-1,0 0 0,1-1 1,-1 1-1,1-1 0,-1 1 1,0 0-1,2 0 0,-2 0 0,1-1 1,0 0-1,-1 0 0,1 0 0,0 0 0,-1 0 0,1 0 0,0 0 0,-1 0 0,1 0 0,0 0 0,-1 0 0,1 0 0,0 0 0,-1 0 0,1-1 0,0 1 0,-1 0 0,2-1 0,2-1 8,0-1-1,0 1 0,0-1 0,0 0 0,-1 0 0,4-4 0,20-27 108,-1-1 0,-1-1 1,38-77-1,-65 121-105,0-1-1,1 0 1,0 0-1,0 1 1,1-1-1,0 1 1,0-1-1,1 1 1,0-1-1,3 14 1,-1-5-5,1 0 0,1 1 0,1-2 1,11 25-1,-15-37-6,0 1-1,0-1 1,1 1 0,-1-1 0,1 0 0,-1 0-1,1 0 1,0 0 0,1-1 0,-1 1 0,0-1-1,1 0 1,-1 0 0,5 2 0,-5-3 0,0 0 0,0 0 0,0-1 1,0 1-1,0-1 0,0 0 0,0 0 0,0 0 1,0 0-1,0-1 0,0 1 0,0-1 0,0 1 1,-1-1-1,1 0 0,0 0 0,0-1 0,-1 1 1,1-1-1,3-1 0,24-20 43,-1-2 0,0 0 0,26-33-1,-36 38-13,19-25 45,-28 31 2,2 0 0,21-20 0,-32 34-78,-1-1-1,1 1 1,-1 0-1,0-1 1,1 1 0,-1 0-1,1 0 1,-1-1-1,1 1 1,-1 0-1,1 0 1,-1 0-1,1 0 1,-1 0-1,1-1 1,-1 1-1,1 0 1,-1 0-1,1 0 1,-1 1-1,1-1 1,-1 0-1,1 0 1,-1 0-1,1 0 1,-1 0-1,1 1 1,11 12 21,5 25 16,-15-29-34,7 10-1,0 0 0,21 33-1,-26-47 0,-1 1 0,2-1-1,-1 0 1,0-1-1,1 1 1,0-1 0,0 1-1,0-2 1,1 1-1,-1 0 1,1-1 0,0 0-1,9 3 1,-10-5 4,-1-1 1,1 1-1,0-1 1,0 0-1,0 0 1,-1-1-1,1 1 1,0-1-1,0 0 1,-1 0-1,1-1 1,7-3 0,8-4 28,26-16 0,-35 19-25,11-9 27,0-1 0,-1 0-1,-1-2 1,0 0 0,-2-1 0,21-27-1,-30 34 20,0-1-1,-1 0 0,0-1 1,-1 0-1,7-20 0,-14 34-54,0 0 0,-1 0 0,1 0 0,0 0 0,0 0 0,0 0 0,-1 0 0,1 0 0,0 0 0,0 0 0,0 0 0,0 0 0,-1 0-1,1 0 1,0 0 0,0 0 0,0 0 0,-1 0 0,1 0 0,0 0 0,0 0 0,0 0 0,0 0 0,-1 0 0,1 0 0,0 0 0,0-1-1,0 1 1,0 0 0,0 0 0,0 0 0,-1 0 0,1 0 0,0-1 0,0 1 0,0 0 0,0 0 0,0 0 0,0 0 0,0-1 0,0 1 0,0 0-1,0 0 1,0 0 0,0 0 0,0-1 0,0 1 0,0 0 0,0 0 0,0 0 0,0-1 0,0 1 0,0 0 0,0 0 0,0 0 0,-18 14 39,14-10-29,-3 1 7,1 0 0,0 1 0,0-1 0,0 1 0,0 1 0,1-1 0,0 1 0,1 0 0,-5 8 0,8-13-10,0 0-1,1-1 1,-1 1-1,0 0 0,1-1 1,-1 1-1,1 0 0,0 0 1,-1-1-1,1 1 1,0 0-1,0 3 0,0-4-4,1-1 0,-1 0 0,0 1 0,0-1-1,0 0 1,0 1 0,1-1 0,-1 0 0,0 1-1,0-1 1,1 0 0,-1 0 0,0 1 0,0-1-1,1 0 1,-1 0 0,0 1 0,1-1 0,-1 0 0,0 0-1,1 0 1,-1 0 0,0 0 0,1 1 0,16-4 48,-16 3-61,0-1 1,0 0 0,0 1 0,0-1-1,0 0 1,0 0 0,0 0-1,-1 1 1,1-1 0,0 0 0,-1 0-1,1 0 1,0 0 0,-1-1-1,0 1 1,1 0 0,-1 0 0,1 0-1,-1 0 1,0 0 0,0-2-1,2-24-3490,-2 26 2489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1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71 4720,'0'0'12898,"-13"-4"-12635,2 0-191,8 2-47,-1 0-1,0 1 0,0-1 1,0 1-1,-1 0 1,1 0-1,0 1 1,0-1-1,0 1 0,-1 0 1,1 0-1,0 0 1,0 1-1,-1-1 0,1 1 1,0 0-1,-8 3 1,4 0 49,0 1 1,0 0-1,0 1 1,1-1-1,0 2 1,0-1-1,0 1 1,1 0 0,0 0-1,0 0 1,1 1-1,-8 14 1,10-16-22,0-1 1,1 1-1,-1 0 0,1 0 1,0 0-1,1 0 1,-1 0-1,1 0 0,1 0 1,-1 0-1,1 1 1,0-1-1,0 0 1,1 0-1,0 1 0,0-1 1,0 0-1,1 0 1,4 11-1,-4-13-14,1-1 1,-1 0-1,0 0 0,1-1 0,0 1 0,-1 0 1,1-1-1,0 0 0,0 1 0,1-1 1,-1-1-1,0 1 0,1 0 0,-1-1 1,1 1-1,-1-1 0,1 0 0,0 0 1,-1-1-1,1 1 0,0-1 0,0 0 0,-1 0 1,1 0-1,7-1 0,-4 0 21,1 0 0,0-1 0,-1 0 0,0 0 0,1 0-1,-1-1 1,0 0 0,0 0 0,0-1 0,-1 0 0,12-9 0,-9 4 24,0 0 0,-1-1 0,0 0 1,-1 0-1,-1-1 0,8-13 0,28-75 555,-17 37-123,-23 56-325,-1 1 0,1-1 1,-1 0-1,0 0 0,0-8 1,0 21-119,0 0 1,0 0 0,1 0 0,0 0 0,0 0 0,1 0 0,0 0 0,0-1 0,7 11 0,-4-7 30,0 0 0,1-1-1,1 0 1,0 0 0,12 11 0,-17-18-66,-1 0 1,0 0-1,0-1 0,1 1 0,-1-1 0,1 1 0,0-1 0,-1 0 1,1 0-1,0 0 0,0 0 0,-1 0 0,1-1 0,0 0 1,0 1-1,0-1 0,0 0 0,0 0 0,0 0 0,0-1 1,-1 1-1,1-1 0,0 0 0,0 1 0,0-1 0,-1 0 0,1-1 1,3-1-1,5-4 169,-4 3-960,-3 2-2532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1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172 750 7936,'0'0'4286,"0"-12"-3708,1-5-391,0 0 0,1 1 0,1-1 0,0 0 0,6-16 0,27-67 726,28-87 610,-30 82-749,-16 53 191,17-82 0,-33 92 548,-2 42-1237,-9 24 506,-167 580 1055,136-452-1466,38-143-351,-22 83 570,-65 162 0,50-155 147,55-145 49,41-106-477,-35 105-215,2 2 0,2 1 0,37-47 0,-26 42-11,-6 8-27,1 2-1,54-52 1,-35 50-25,-31 26-18,-1-1 0,25-27 1,-20 24 44,-12 11 21,-12 8-74,0-1 0,1 1 0,-1 0-1,0 0 1,0 0 0,1-1 0,-1 1 0,0 0-1,0 0 1,1 0 0,-1 0 0,0 0 0,1 0-1,-1 0 1,0 0 0,1-1 0,-1 1 0,0 0 0,1 0-1,-1 1 1,0-1 0,1 0 0,-1 0 0,0 0-1,1 0 1,-1 0 0,0 0 0,1 0 0,-1 0-1,0 1 1,0-1 0,1 0 0,-1 0 0,7 14 84,0 22-20,-7-30-58,33 171 269,-31-170-261,0 1-1,1-1 1,-1 0-1,1-1 1,1 1-1,-1-1 0,1 1 1,1-1-1,-1 0 1,1 0-1,6 5 0,-9-8-10,1-1 0,-1 0 0,1 0 0,0-1 0,0 1 0,0-1-1,0 1 1,0-1 0,0 0 0,1 0 0,-1 0 0,0-1 0,0 1 0,1-1-1,-1 0 1,0 0 0,1 0 0,-1 0 0,0 0 0,1-1 0,-1 0 0,0 1-1,0-1 1,1 0 0,-1-1 0,0 1 0,5-4 0,16-10 19,0-1 0,-1-2 0,-2 0 1,23-24-1,-14 14-3,-6 4 38,40-48-1,-55 61-39,-1-1-1,0 0 1,0-1-1,-2 1 0,0-1 1,0-1-1,4-13 0,-10 25-13,1 0 0,-1-1 0,1 1 0,-1 0 0,0 0-1,0 0 1,0 0 0,0 0 0,0 0 0,0 0 0,0 0-1,-1 0 1,1 0 0,-1 0 0,0-2 0,0 3-5,1 1 0,0-1 1,-1 1-1,1 0 1,0-1-1,-1 1 1,1 0-1,0-1 0,-1 1 1,1 0-1,-1 0 1,1-1-1,-1 1 0,1 0 1,-1 0-1,1 0 1,-1 0-1,1-1 0,0 1 1,-1 0-1,1 0 1,-1 0-1,0 0 1,-1 1-3,0-1 1,1 1 0,-1-1 0,0 1-1,1-1 1,-1 1 0,0 0 0,1 0 0,-1 0-1,-1 1 1,-7 6 18,0 1 0,0 0-1,0 1 1,2 0 0,-1 0-1,1 1 1,0 0 0,-10 21-1,13-22-10,0 0-1,1 0 0,0 1 0,1-1 1,0 1-1,0 0 0,2 0 0,-1 0 1,1 0-1,1 21 0,1-28-8,-1 0-1,1 0 1,0 0 0,0 0-1,0 0 1,0 0 0,1 0-1,0-1 1,-1 1 0,1 0-1,1-1 1,-1 0-1,0 1 1,1-1 0,0 0-1,0 0 1,0 0 0,0-1-1,0 1 1,0-1 0,1 0-1,-1 0 1,1 0 0,0 0-1,-1-1 1,1 1 0,0-1-1,0 0 1,7 1-1,-1 0 3,0-2 0,0 1 0,0-1 0,0 0 0,1-1 0,-1 0 0,0-1 0,0 0 0,-1-1 0,18-6 0,1-5 34,-1-1-1,0-2 1,-1-1 0,0-1 0,35-34-1,-49 41-13,-1-1-1,-1 0 0,0 0 1,0-1-1,-1 0 0,10-23 1,-14 29-25,7-19 85,-12 26-80,0 1 0,0-1-1,0 1 1,0-1 0,0 0 0,0 1 0,0-1 0,0 1 0,-1-1-1,1 1 1,0-1 0,0 1 0,0-1 0,-1 1 0,1-1-1,0 1 1,0-1 0,-1 1 0,1-1 0,-1 1 0,1-1-1,0 1 1,-1 0 0,1-1 0,-1 1 0,1 0 0,-1-1 0,1 1-1,-1 0 1,1-1 0,-1 1 0,1 0 0,-1 0 0,1 0-1,-1 0 1,1 0 0,-1-1 0,0 1 0,1 0 0,-1 0 0,1 0-1,-1 1 1,1-1 0,-1 0 0,0 0 0,-3 1 4,0-1 0,1 1 0,-1 0 1,0 1-1,1-1 0,0 0 0,-1 1 1,1 0-1,0 0 0,0 0 0,0 0 1,0 1-1,0-1 0,0 1 0,-3 3 1,-4 6 7,-1 0 0,-8 16 0,16-24-7,1-1 0,0 1 0,0 0-1,0 0 1,0 0 0,0 0 0,1 1-1,0-1 1,0 0 0,0 1 0,0-1-1,1 0 1,0 1 0,0-1 0,0 1-1,0-1 1,1 1 0,0-1 0,0 0-1,0 1 1,0-1 0,1 0 0,-1 0-1,5 8 1,-3-8 2,0 0-1,0 0 1,1 0 0,-1-1-1,1 1 1,0-1 0,0 0-1,0 0 1,0 0-1,0 0 1,1-1 0,-1 0-1,1 0 1,0 0 0,-1 0-1,1-1 1,0 0 0,0 0-1,0 0 1,0-1-1,8 1 1,7-2 62,1 0 0,0-2 0,-1 0-1,1-1 1,22-8 0,-3-2 81,58-31 0,-85 41-321,1-2-416,-8 1-3727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1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14 6632,'0'0'7198,"-10"8"-6691,6-4-470,-16 11 499,1 2 1,0 0 0,-29 36 0,38-40-185,6-8-172,1-1-1,-1 1 1,1 0 0,0-1-1,0 2 1,1-1-1,0 0 1,0 0 0,0 1-1,-2 8 1,2 1 233,1 0 1,0 1 0,3 18 0,-2-28-298,1 0 0,0 0 0,0 0 0,1-1 0,-1 1 0,1 0 0,0-1 0,1 1 0,0-1 0,-1 0 1,7 8-1,-8-12-99,-1-1 0,1 1 1,-1 0-1,1 0 1,0-1-1,-1 1 0,1-1 1,0 1-1,0-1 1,-1 1-1,1-1 0,0 1 1,0-1-1,0 0 1,0 1-1,0-1 0,0 0 1,0 0-1,-1 0 0,1 0 1,0 0-1,0 0 1,0 0-1,0 0 0,0 0 1,0 0-1,0 0 1,0 0-1,1-1 0,1-1 39,1 0-1,-1 0 1,1 0-1,-1-1 0,5-4 1,7-5 70,6-1-10,-2-1 0,1-1 0,-2-1 0,0-1 0,-1-1 0,19-25 0,46-68 1156,-85 117-1154,1 0 1,0 0 0,-1-1 0,2 1 0,-1 1 0,-1 9 0,-3 43 67,5-41-111,2 0 1,0 0-1,1 0 0,0 0 0,2 0 1,0-1-1,1 1 0,12 28 1,-16-45-61,-1 1 0,1 0 1,0-1-1,0 1 0,-1 0 1,1-1-1,0 1 0,1-1 1,-1 1-1,0-1 0,0 0 1,0 0-1,1 1 0,-1-1 1,1 0-1,-1 0 0,1 0 1,1 1-1,-1-2-1,-1 0 1,1 1-1,-1-1 0,1 0 1,-1 0-1,1 0 1,0 0-1,-1 0 0,1-1 1,-1 1-1,1 0 0,-1-1 1,0 1-1,1-1 0,-1 1 1,1-1-1,0-1 0,4-2 21,0 0 0,-1 0 0,0 0 0,0-1 0,0 0 0,0 0 0,6-10 0,1-2 48,-1 0 1,-1 0-1,-1-1 1,0-1-1,-1 1 1,-1-2-1,0 1 1,-2 0 0,0-1-1,-2 0 1,0 0-1,-1-1 1,-1-28-1,-5 29 51,3 17-81,0 0 0,0 0-1,1 0 1,-1 0 0,1 0-1,0-1 1,0 1 0,0 0-1,0 0 1,1-4-1,0 6-42,0 1-1,-1-1 0,1 1 0,0 0 0,0-1 0,0 1 0,0 0 1,0 0-1,0 0 0,0 0 0,0 0 0,0 0 0,0 0 0,0 0 0,0 0 1,2 0-1,0 1 5,140 16 170,-93-9-145,1-3 1,72 0-1,-102-6-17,2 1 18,1-1-1,-1-1 1,0-1-1,0-1 1,38-12-1,-53 11 117,-8 4 85,-16 6-25,-20 14-161,1 1 0,0 2 0,2 2 0,-56 50 0,84-67-41,-1 0 1,1 1-1,1-1 1,0 1-1,0 0 1,0 0-1,1 0 1,0 1-1,1-1 0,-1 1 1,2 0-1,-1-1 1,1 1-1,1 0 1,0 0-1,1 14 0,-1-19 5,1 1-1,-1-1 0,1 0 1,0 0-1,1 1 0,-1-1 1,1 0-1,2 5 0,-4-8-11,1 0 0,0 1-1,0-1 1,0 0-1,0 1 1,0-1 0,0 0-1,0 0 1,0 0-1,0 0 1,0 0-1,1 0 1,-1 0 0,0-1-1,1 1 1,-1 0-1,1-1 1,-1 1 0,1-1-1,-1 1 1,1-1-1,-1 0 1,1 1-1,-1-1 1,1 0 0,-1 0-1,4-1 1,1 0 3,0-1 0,0 0-1,-1 0 1,1-1 0,-1 1 0,1-1 0,-1 0 0,0-1 0,0 1 0,7-8 0,6-6 50,20-26 1,-35 39-46,14-17 88,-2-1 0,15-29 0,5-8 192,-32 54-248,-1 0 0,0 0 0,0 0 1,0-1-1,1-6 0,-2 11-34,-10 10 19,7 2-32,0 0 0,0-1 0,1 1 0,0 0 0,0-1 0,2 1 0,2 21 0,-3-29 0,0-1 0,1 1 0,-1 0 0,1-1 0,0 0 0,0 1 0,0-1 0,0 1 0,0-1 0,0 0 0,1 0 0,-1 0 0,1 0 0,0 0 0,-1 0 0,1 0 0,0 0 0,0 0 0,0-1 0,0 1 0,1-1 0,-1 0 0,0 0 0,0 0 0,1 0 0,-1 0 0,1 0 0,-1 0 0,1-1 0,-1 1 0,1-1 0,0 0 0,-1 0 0,1 0 0,-1 0 0,1 0 0,-1-1 0,5 0 0,1-1 0,0 0 0,0-1 0,-1 0 0,1-1 0,-1 1 0,1-2 0,-1 1 0,0-1 0,-1 0 0,1 0 0,8-9 0,7-10 0,31-43 0,-26 32 0,-1-4 0,-20 29 0,0 1 0,1-1 0,9-9 0,-16 19 0,0-1 0,0 1 0,0 0 0,1-1 0,-1 1 0,0 0 0,0 0 0,0-1 0,1 1 0,-1 0 0,0 0 0,1-1 0,-1 1 0,0 0 0,0 0 0,1 0 0,-1 0 0,0 0 0,1-1 0,-1 1 0,0 0 0,1 0 0,-1 0 0,1 0 0,-1 0 0,0 0 0,1 0 0,-1 0 0,0 0 0,1 0 0,-1 0 0,0 0 0,1 1 0,-1-1 0,1 0 0,2 14 0,-7 31 0,3-36 0,-2 9 0,1-1 0,1 1 0,1 0 0,0-1 0,2 1 0,5 30 0,-7-47 0,0 0 0,1 0 0,-1 0 0,0 0 0,1 0 0,-1 0 0,1 0 0,-1 0 0,1 0 0,-1-1 0,1 1 0,0 0 0,-1 0 0,1-1 0,0 1 0,0 0 0,0-1 0,-1 1 0,1 0 0,0-1 0,0 1 0,0-1 0,0 0 0,0 1 0,1-1 0,0 1 0,0-1 0,0 0 0,1 0 0,-1-1 0,0 1 0,0 0 0,0-1 0,0 1 0,0-1 0,0 0 0,3-1 0,5-3 0,-1 0 0,0-1 0,13-10 0,-21 15 0,43-40 0,-35 32 0,0 0 0,1 0 0,0 1 0,0 0 0,1 0 0,17-9 0,-27 17 0,0 0 0,0-1 0,0 1 0,1 0 0,-1 0 0,0 0 0,0 0 0,0 0 0,0 0 0,0 0 0,0 0 0,0 0 0,0 0 0,1 1 0,-1-1 0,0 0 0,0 1 0,0-1 0,0 1 0,0-1 0,0 1 0,0-1 0,-1 1 0,1 0 0,0 0 0,0-1 0,0 1 0,-1 0 0,1 0 0,0 0 0,-1 0 0,1 0 0,-1 0 0,1 0 0,-1 0 0,1 0 0,0 2 0,1 4 0,0 0 0,0 0 0,0 0 0,1 11 0,-1 17 0,-1 0 0,-1-1 0,-2 1 0,-13 68 0,-47 132 0,54-206 0,-45 124 0,44-133 0,0 0 0,-2 0 0,-1-1 0,0 0 0,-17 18 0,28-35 0,0-1 0,0 1 0,0-1 0,-1 0 0,1 0 0,0 1 0,-1-1 0,1 0 0,-1 0 0,1 0 0,-1-1 0,1 1 0,-1 0 0,0-1 0,1 1 0,-1-1 0,0 1 0,0-1 0,1 0 0,-1 1 0,0-1 0,0 0 0,1 0 0,-1-1 0,0 1 0,0 0 0,1-1 0,-1 1 0,0-1 0,1 1 0,-1-1 0,0 0 0,1 1 0,-1-1 0,1 0 0,-1 0 0,1 0 0,-1 0 0,-1-2 0,-2-3 0,0 0 0,0 1 0,0-2 0,0 1 0,1 0 0,0-1 0,1 0 0,-4-8 0,1-4 0,0 0 0,2-1 0,0 0 0,1 0 0,2 0 0,-1-27 0,2 42 0,1-1 0,-1 1 0,1-1 0,0 1 0,0-1 0,1 1 0,-1 0 0,1 0 0,0-1 0,1 1 0,-1 1 0,1-1 0,0 0 0,0 1 0,0-1 0,1 1 0,0 0 0,0 0 0,0 0 0,0 1 0,0-1 0,1 1 0,0 0 0,6-3 0,2 0 0,1 0 0,0 1 0,0 1 0,0 0 0,1 1 0,-1 1 0,28-2 0,31 1 0,95 9 0,-141-6 0,7 1 0,-34-1 16,0 0 0,0 0 1,0 0-1,1 0 0,-1 0 0,0 0 1,0 0-1,0 0 0,0 0 0,0 0 0,0 0 1,0 0-1,0 0 0,1 0 0,-1 0 0,0 1 1,0-1-1,0 0 0,0 0 0,0 0 1,0 0-1,0 0 0,0 0 0,0 0 0,0 0 1,0 0-1,0 0 0,0 1 0,1-1 1,-1 0-1,0 0 0,0 0 0,0 0 0,0 0 1,0 0-1,0 0 0,0 1 0,0-1 1,0 0-1,0 0 0,0 0 0,0 0 0,0 0 1,-1 0-1,1 0 0,0 0 0,0 1 0,0-1 1,0 0-1,0 0 0,0 0 0,0 0 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2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44 619 7136,'0'0'8745,"11"3"-8369,39 8 17,-47-11-337,0 0-1,-1 0 0,1 0 1,0 0-1,0-1 0,0 1 1,-1-1-1,1 0 0,0 0 1,-1 0-1,1 0 0,0 0 1,-1-1-1,0 1 0,1-1 1,-1 1-1,0-1 0,0 0 1,4-4-1,-1 0 167,0 0-1,0-1 1,-1 0-1,8-13 1,-10 15-116,0-1 1,0 1-1,-1-1 0,1 1 1,-1-1-1,-1 0 1,1 0-1,-1 1 0,0-1 1,0 0-1,-1-9 0,0 13-61,1 0 0,0-1 0,-1 1 0,1 0 0,-1 0 0,0 0 0,0 0 0,0 0 0,0 0 0,0 0 0,0 0 0,0 0 0,-1 0 0,1 0 0,-1 1 0,1-1 0,-1 1 0,0-1 0,0 1 0,1 0 0,-1-1 0,0 1 0,0 0 0,0 0 0,0 1 0,-1-1 0,1 0 0,0 1 0,0-1 0,0 1 0,-1-1 0,-3 1 0,1 1-2,1-1 0,-1 1 0,0 0 0,1 1-1,-1-1 1,1 1 0,0 0 0,-1 0 0,1 0 0,0 0 0,0 1 0,-5 4-1,1-1 28,0 1-1,1 0 0,0 1 1,-10 12-1,12-13-19,0 0 0,1 1 1,0 0-1,0 0 0,1 0 0,0 0 0,1 1 1,-1-1-1,2 1 0,-1-1 0,1 1 1,0 0-1,1 0 0,0 0 0,0-1 0,1 1 1,4 15-1,-4-17-9,1 0 0,1-1 1,-1 1-1,1-1 0,0 0 0,1 0 0,-1 0 1,1 0-1,0-1 0,1 0 0,-1 1 1,1-2-1,0 1 0,1 0 0,-1-1 0,1 0 1,-1 0-1,1-1 0,1 0 0,-1 0 1,0 0-1,1 0 0,7 1 0,-8-3-5,1 0-1,-1 0 1,1-1 0,0 0-1,-1 0 1,1 0 0,-1-1-1,1 0 1,-1 0-1,0-1 1,1 0 0,-1 0-1,0 0 1,10-7-1,6-3 99,-2-1 0,30-24 0,-39 29-83,90-80 496,18-14 449,-119 101-984,0 1 0,1-1 0,-1 1 0,1-1 0,0 1 0,-1-1 0,1 1 0,-1-1 0,1 1 1,0 0-1,-1-1 0,1 1 0,0 0 0,-1 0 0,1-1 0,0 1 0,-1 0 0,1 0 1,0 0-1,0 0 0,-1 0 0,1 0 0,0 0 0,-1 0 0,1 0 0,0 0 0,0 0 0,-1 0 1,1 1-1,0-1 0,-1 0 0,1 1 0,0-1 0,-1 0 0,2 1 0,-2 1 7,1 0 0,0-1 0,-1 1-1,1 0 1,-1 0 0,1 0 0,-1 0 0,0 0-1,0-1 1,0 1 0,0 0 0,0 0-1,-1 3 1,-22 189 544,22-188-505,0 0 0,1 0 0,-1 0 0,1 1 0,1-1 0,-1 0 0,1 0 0,3 12 0,-4-18-50,0 0 0,1 1 0,-1-1 0,0 0 0,1 0 0,-1 0 0,1 0 0,-1 1 0,1-1 0,-1 0 0,0 0 0,1 0 0,-1 0 0,1 0 0,-1 0 0,1 0 0,-1 0 0,0 0 0,1 0 0,-1-1 0,1 1 0,-1 0 0,0 0 0,1 0 0,-1 0 0,1-1 0,-1 1 0,0 0 0,1 0 0,-1-1 0,1 1 0,4-5 21,0 0 0,0 0-1,0 0 1,-1 0 0,6-9-1,4-4 15,21-24 93,56-51-1,-72 76-83,1 0-1,2 1 1,-1 1 0,48-24-1,-69 39-50,4-2 20,0 0-1,0 0 0,0 1 0,1 0 1,6-2-1,-10 3-16,0 0 1,0 0-1,0 0 1,0 0-1,0 0 1,0 0 0,0 0-1,0 1 1,-1-1-1,1 0 1,0 1-1,0-1 1,0 0-1,0 1 1,-1-1-1,1 1 1,0-1-1,0 1 1,-1 0-1,1-1 1,0 1 0,-1 0-1,1-1 1,-1 1-1,1 0 1,-1 0-1,1 0 1,-1-1-1,0 1 1,1 0-1,-1 0 1,1 1-1,2 14 16,0 0 0,-2 1-1,1-1 1,-2 0 0,0 0-1,-3 22 1,1-12 11,2 34-1,0-60-30,0 10 11,1 1-1,0-1 1,1 1-1,0-1 1,7 19-1,-8-27-7,0 0 0,0 0 0,1 0 0,-1 0 0,1 0 0,-1 0 0,1 0 0,-1 0 0,1-1 1,0 1-1,0 0 0,0-1 0,0 0 0,0 1 0,0-1 0,0 0 0,1 0 0,-1 0 0,0-1 0,0 1 0,1 0 0,-1-1 0,1 0 0,-1 1 0,0-1 0,1 0 0,-1 0 0,1-1 0,-1 1 0,1 0 0,2-1 0,2-1 4,1 0 0,-1-1 0,0 0 0,0 0 0,0 0 0,0-1 0,0 0 1,-1 0-1,0-1 0,0 1 0,9-10 0,5-7 36,30-40 0,-31 36-18,33-43 35,-3-2-1,51-101 1,-82 132-55,-3 0 0,-1-2 1,-2 1-1,11-67 0,-11 49 53,-11 54-46,-1 0 1,1 0-1,-1 0 0,0 0 1,0 1-1,-1-1 0,0-5 1,-1-11 116,-9 43-58,5-11-61,-13 31-5,2 0 0,2 1 0,-10 55 0,19-69-3,2 1 0,0 0 0,3-1 0,0 1 0,8 59 0,-6-81-2,1 1 0,0-1 0,1 1 0,0-1 0,0 0 0,1 0 0,0 0 0,1 0 0,9 13 0,-11-19 0,0 0 0,-1 0 0,1 0 0,0 0 0,1 0 0,-1-1 0,0 1 0,1-1 0,0 0 0,-1 0 0,1 0 0,0-1 0,0 1 0,0-1 0,0 0 0,0 0 0,0 0 0,0-1 0,0 0 0,0 1 0,1-1 0,-1-1 0,0 1 0,0-1 0,4 0 0,6-3 19,-1 0 0,0-1 0,0-1 0,-1 0 0,1-1 0,-1 0 0,-1 0 0,1-1 0,-1-1-1,-1 0 1,12-13 0,1-3 43,-2 0 0,-1-1 0,27-47 0,-44 68-30,-1 1 0,1-1 0,-1 0 0,-1 1 0,1-1 0,0 0 0,-1 0 0,0 0 0,0 0 0,0-9 0,-1 13 9,1 3-35,0-1-1,0 1 1,1 0 0,-1-1-1,0 1 1,-1 0 0,1 0 0,0 0-1,0-1 1,-1 1 0,1 0-1,-1 0 1,1 4 0,-1-4-10,4 21-24,-1 1 0,-1 0-1,-2 30 1,0-30 2,1 1 1,0-1-1,7 27 0,-8-46 28,2 0 1,-1-1-1,0 1 1,1-1-1,0 1 0,0-1 1,0 0-1,1 0 1,-1 0-1,5 5 0,-5-7 0,0 0 0,1 0 0,-1 0 0,1-1 0,-1 1 0,1-1 0,-1 1 0,1-1 0,0 0-1,0 0 1,-1 0 0,1-1 0,0 1 0,0-1 0,0 1 0,0-1 0,0 0 0,4-1 0,5 0 11,1 0 1,-1-2-1,0 1 1,0-2-1,0 1 1,-1-2-1,16-7 1,76-48 55,-71 40-61,130-99 160,-153 112-148,21-20 88,-27 22-8,-19 17-33,-6 7-48,1 0 1,1 1 0,1 1 0,1 1 0,-24 38-1,34-45-25,1 1 0,1 1 0,0-1 0,-4 20 0,9-35 6,1 1-1,-1-1 1,1 1 0,0-1 0,-1 1 0,1-1 0,0 1 0,0-1 0,0 1 0,0-1 0,0 1-1,0-1 1,1 1 0,-1-1 0,0 1 0,1-1 0,-1 1 0,1-1 0,-1 1 0,1-1 0,0 0 0,0 1-1,-1-1 1,1 0 0,0 0 0,0 0 0,0 1 0,0-1 0,3 1 0,-2-1 3,0 0 0,0-1 1,1 1-1,-1-1 0,0 1 1,0-1-1,0 0 1,1 0-1,-1 0 0,0 0 1,0 0-1,1-1 0,-1 1 1,0-1-1,0 1 0,0-1 1,0 0-1,0 0 0,3-1 1,7-5-4,0 0 0,0-1 0,-1 0 1,0-1-1,14-14 0,43-55 0,-21 22 0,-28 39 0,-13 19 0,-3 11 0,-4 3 0,1 4 0,1 1 0,3 27 0,-3-44 0,0 1 0,0-1 0,0 0 0,0 1 0,1-1 0,-1 0 0,1 0 0,0 1 0,1-1 0,-1-1 0,1 1 0,-1 0 0,1-1 0,0 1 0,1-1 0,4 4 0,-6-6 0,0 0 0,0 0 0,0 0 0,0 0 0,0-1 0,0 1 0,0-1 0,0 0 0,1 1 0,-1-1 0,0 0 0,0 0 0,0 0 0,0-1 0,1 1 0,-1 0 0,0-1 0,0 0 0,0 1 0,3-3 0,5-1 0,0-1 0,18-12 0,-12 6 0,5-4 0,0-1 0,-1-1 0,-1 0 0,22-28 0,0 3 0,-32 32 0,18-16 0,-26 25 0,0 0 0,1 0 0,0 0 0,-1 0 0,1 0 0,-1 0 0,1 0 0,0 1 0,-1-1 0,1 1 0,0-1 0,0 1 0,0 0 0,-1-1 0,1 1 0,2 0 0,-3 1 0,0-1 0,0 1 0,0-1 0,-1 1 0,1 0 0,0-1 0,0 1 0,-1 0 0,1-1 0,0 1 0,-1 0 0,1 0 0,-1 0 0,1 0 0,-1 0 0,1-1 0,-1 1 0,0 0 0,1 0 0,-1 0 0,0 0 0,0 0 0,0 0 0,0 0 0,0 0 0,0 0 0,0 0 0,0 2 0,-3 30 0,-2-10 0,3-16 0,1-1 0,-1 1 0,1-1 0,1 1 0,-1 0 0,1-1 0,1 9 0,-1-15 0,0 1 0,0-1 0,1 0 0,-1 0 0,0 1 0,1-1 0,-1 0 0,0 1 0,1-1 0,-1 0 0,0 0 0,1 0 0,-1 1 0,0-1 0,1 0 0,-1 0 0,0 0 0,1 0 0,-1 0 0,1 0 0,-1 0 0,0 0 0,1 0 0,-1 0 0,1 0 0,-1 0 0,0 0 0,1 0 0,-1 0 0,1 0 0,-1 0 0,0 0 0,1 0 0,-1-1 0,0 1 0,1 0 0,-1 0 0,0-1 0,1 1 0,0-1 0,17-9 0,5-7 0,34-34 0,8-5 0,-55 48 0,23-15 0,-31 21 0,1 1 0,-1 0 0,0 0 0,1 0 0,-1 0 0,1 1 0,-1-1 0,1 1 0,-1-1 0,1 1 0,-1 0 0,5 0 0,-6 1 0,0-1 0,-1 0 0,1 1 0,0 0 0,-1-1 0,1 1 0,0-1 0,-1 1 0,1 0 0,-1-1 0,1 1 0,-1 0 0,1-1 0,-1 1 0,1 0 0,-1 0 0,0 0 0,1-1 0,-1 1 0,0 0 0,0 0 0,0 0 0,0 0 0,0-1 0,0 1 0,0 0 0,0 1 0,-1 29 0,1-28 0,-1 7 0,-1 3 0,1 0 0,1 0 0,0 0 0,3 23 0,-2-34 0,-1 1 0,1 0 0,0-1 0,-1 1 0,1-1 0,0 1 0,0-1 0,1 0 0,-1 1 0,0-1 0,1 0 0,0 0 0,-1 0 0,1 0 0,0 0 0,0 0 0,0 0 0,0-1 0,0 1 0,0-1 0,1 0 0,-1 1 0,1-1 0,-1 0 0,0 0 0,1 0 0,0-1 0,-1 1 0,6 0 0,1-1 0,1 0 0,-1 0 0,1-1 0,-1 0 0,1-1 0,-1 0 0,0 0 0,10-5 0,72-35 0,-20 8 0,-43 23 0,-2-1 0,50-31 0,-75 43 0,-1-1 0,0 1 0,1-1 0,-1 1 0,1 0 0,-1-1 0,1 1 0,-1-1 0,1 1 0,-1 0 0,1 0 0,-1-1 0,1 1 0,-1 0 0,1 0 0,0 0 0,-1-1 0,1 1 0,-1 0 0,1 0 0,0 0 0,-1 0 0,1 0 0,-1 0 0,1 0 0,0 1 0,0-1 0,-5 15 0,-20 22 0,18-28 0,0-1 0,0 1 0,1 1 0,0-1 0,0 1 0,1 0 0,1 0 0,0 0 0,0 1 0,1-1 0,0 1 0,1 0 0,0-1 0,1 14 0,0-22 0,0 0 0,0 0 0,1 0 0,-1 0 0,1 0 0,-1 0 0,1 0 0,0 0 0,0 0 0,0 0 0,0 0 0,0-1 0,0 1 0,0 0 0,1-1 0,-1 1 0,1-1 0,2 3 0,0-2 0,-1 0 0,1 0 0,-1 0 0,1-1 0,0 1 0,0-1 0,-1 0 0,1 0 0,5 0 0,3 0 0,0-1 0,0 0 0,1 0 0,-1-1 0,20-5 0,5-5 0,0-2 0,58-28 0,-85 36 0,24-12 0,-1-1 0,-1-1 0,58-47 0,-86 62 0,1 0 0,-1-1 0,0 1 0,0-1 0,2-5 0,-5 9 0,0-1 0,0 1 0,0 0 0,-1 0 0,1 0 0,-1 0 0,1 0 0,-1-1 0,1 1 0,-1 0 0,1 0 0,-1-1 0,0 1 0,0 0 0,0-1 0,0 1 0,0 0 0,0-1 0,0 1 0,0 0 0,-1-1 0,1 1 0,0 0 0,-1 0 0,1-1 0,-1 1 0,1 0 0,-2-1 0,1 1 0,0 0 0,-1 0 0,1 1 0,0-1 0,-1 1 0,1 0 0,-1-1 0,1 1 0,-1 0 0,1 0 0,-1 0 0,1-1 0,-1 2 0,1-1 0,-1 0 0,1 0 0,-1 0 0,1 1 0,0-1 0,-1 1 0,-2 1 0,-32 14 0,36-16 0,-17 9 0,1 0 0,1 1 0,0 1 0,0 0 0,-24 26 0,33-31 0,1 1 0,-1 0 0,1 0 0,0 1 0,1 0 0,0 0 0,0 0 0,1 0 0,0 0 0,1 1 0,-1-1 0,1 1 0,1 0 0,-1 13 0,1-15 0,1 0 0,0 0 0,1-1 0,-1 1 0,1 0 0,0-1 0,1 1 0,-1-1 0,1 1 0,1-1 0,-1 0 0,1 1 0,0-1 0,1-1 0,-1 1 0,1 0 0,0-1 0,1 0 0,-1 0 0,1 0 0,0-1 0,9 7 0,-4-5 0,0-1 0,0 0 0,0 0 0,1-1 0,0-1 0,0 0 0,0 0 0,0-1 0,0 0 0,1-1 0,-1-1 0,0 0 0,1 0 0,-1-1 0,0 0 0,0-1 0,13-4 0,-7 2 0,1-2 0,-2 0 0,1-1 0,-1 0 0,0-1 0,0-1 0,-1-1 0,-1 0 0,1-1 0,15-15 0,-26 21 110,1 0 0,-1-1-1,1 1 1,-2-1 0,1 1 0,-1-1 0,4-8 0,-5 10-817,-1 0 0,0 0 1,0-1-1,0 1 0,0 0 1,0-8-1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2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9848,'0'0'1305,"15"4"-749,51 12 433,93 10 1,-27-15 351,0-6 0,250-24 0,-195-15-340,-119 16-3056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2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4312,'0'0'12117,"-5"10"-11656,-15 31-9,20-41-419,0 1-1,0-1 1,-1 0 0,1 1-1,0-1 1,0 0-1,-1 1 1,1-1-1,0 1 1,0-1 0,0 0-1,0 1 1,0-1-1,-1 1 1,1-1 0,0 1-1,0-1 1,0 1-1,0-1 1,0 1 0,0-1-1,1 0 1,-1 1-1,0-1 1,0 1 0,0-1-1,0 1 1,0-1-1,1 0 1,-1 1 0,0-1-1,0 1 1,1-1-1,-1 0 1,0 1 0,1-1-1,-1 0 1,0 0-1,1 1 1,-1-1 0,0 0-1,1 0 1,-1 1-1,1-1 1,-1 0-1,0 0 1,1 0 0,-1 0-1,1 1 1,-1-1-1,1 0 1,-1 0 0,1 0-1,5 2 488,-2 0-427,0 1 0,0-1 1,0 0-1,1 0 0,-1 0 0,0-1 0,1 1 1,0-1-1,-1 0 0,7 0 0,54 3 383,-33-3-252,421-1 1283,1-36-542,-85 5-159,159 28 39,-360 6-570,90 16 284,22 0 136,-155-19-423,231 4 368,-219-6-506,-47 0-59,488 0 343,-342-8-270,-172 8-137,123 2 6,143 15 107,-90-14-117,-174-3-37,273-26 235,-151 9 234,-62 16-231,-89 3-109,-7-5 360,-6 0-5011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3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39 7736,'0'0'4560,"-14"-2"-3872,-245-15 2032,169 8-490,88 8-903,5 0-429,14-2 10,24-2 131,-23 7 119,-18-1-1061,1 0-1,-1 0 1,0 0 0,1 0 0,-1 1-1,0-1 1,1 0 0,-1 0-1,0 0 1,0 0 0,0 0 0,0 1-1,-1 0 1,2-1-68,-1 0-1,1 0 1,-1-1 0,1 1 0,-1 0 0,1 0-1,0-1 1,-1 1 0,1-1 0,0 1-1,0-1 1,-1 1 0,1-1 0,0 1-1,0-1 1,0 1 0,-1-1 0,3 1-1,20 6 135,-18-5-97,66 17 531,-70-19-594,-1 0 1,0 0 0,0 0-1,0-1 1,0 1-1,0 0 1,0 0 0,0 0-1,1 0 1,-1 0-1,0 1 1,0-1 0,0 0-1,0 0 1,0 0-1,0 0 1,0 0-1,1 0 1,-1 0 0,0 0-1,0 0 1,0 0-1,0 0 1,0 0 0,0 0-1,0 0 1,0 0-1,0 0 1,1 1 0,-1-1-1,0 0 1,0 0-1,0 0 1,0 0 0,0 0-1,0 0 1,0 0-1,0 0 1,0 1-1,0-1 1,0 0 0,0 0-1,0 0 1,0 0-1,0 0 1,0 0 0,0 1-1,0-1 1,0 0-1,0 0 1,0 0 0,0 0-1,0 0 1,0 0-1,0 0 1,0 1-1,-9 2 78,-14 2-18,-53 6 121,-51 5 177,118-15-310,27-1-87,1-1 19,67 0-353,-58 1-2667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0:5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7528,'0'0'24460,"-6"9"-24304,-17 30-4,23-38-137,-1 0 0,1-1 0,-1 1 0,1 0-1,0 0 1,-1-1 0,1 1 0,0 0 0,-1 0-1,1-1 1,0 1 0,0 0 0,0 0 0,0 0-1,0 0 1,0-1 0,0 3 0,11-5 181,-12-8-196,-10-6 877,3 9-5706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4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17 6424,'0'0'12921,"-12"-4"-12557,-39-8-40,45 12-223,1 0 0,-1 0 0,1 0 0,0 1 0,-1 0 0,1 0 0,0 0 0,0 1 0,0-1 1,0 1-1,0 0 0,0 1 0,0-1 0,1 1 0,-5 4 0,-1-1 216,10-6-298,0 0 0,-1 0 0,1 0 0,-1 0 0,1 1 0,-1-1 0,1 0 0,0 0 0,-1 1 0,1-1 0,-1 0-1,1 1 1,0-1 0,0 1 0,-1-1 0,1 0 0,0 1 0,-1-1 0,1 1 0,0-1 0,0 1 0,0-1 0,0 0 0,-1 1-1,1-1 1,0 1 0,0-1 0,0 1 0,0-1 0,0 1 0,0-1 0,0 2 0,1-2 3,0 1 0,-1 0-1,1 0 1,0 0 0,0 0 0,0 0 0,-1-1 0,1 1 0,0 0 0,0-1-1,0 1 1,0-1 0,2 1 0,37 12 181,-12-9-117,0-2 1,0-1 0,0-1 0,35-5-1,-23 1 61,-21 4 9,-24 1 14,-32 5 29,28-5-214,-50 5 183,-80-1 0,112-2-95,24-2-55,-1 0 1,0-1 0,0 1 0,0-1-1,0 0 1,0 0 0,0 0 0,0 0-1,0-1 1,0 0 0,-5-1 0,41-7 189,132-34 69,-160 42-438,5 0 417,-7-3-3506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4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4912,'0'0'9105,"11"-10"-8762,-3 3-275,1 0 1,1 0 0,-1 0 0,1 1 0,0 1 0,0 0 0,1 0 0,-1 1 0,21-5 0,106-17 918,1 5-1,231-3 1,-200 18 2214,-199-7-2548,8 7-533,1-1 0,0 0 0,-34-19 0,-56-39 152,44 24-73,52 29-55,15 12-141,0 0 0,0 0 0,0 0 1,0 0-1,0-1 0,0 1 0,0 0 1,0 0-1,0 0 0,0 0 0,0 0 1,0-1-1,0 1 0,0 0 0,0 0 1,0 0-1,0 0 0,0-1 0,0 1 1,0 0-1,0 0 0,0 0 0,0 0 1,0 0-1,0-1 0,0 1 0,0 0 1,1 0-1,-1 0 0,0 0 0,0 0 1,0 0-1,0 0 0,0-1 0,0 1 1,1 0-1,-1 0 0,0 0 0,0 0 1,0 0-1,0 0 0,0 0 0,1 0 1,-1 0-1,0 0 0,0 0 0,1 0 1,32 1 145,7 4-62,0 3-1,-1 1 0,0 3 1,74 31-1,-103-39-66,65 34 153,-66-32-142,0 0 0,-1 0 1,0 1-1,0 0 0,0 0 1,6 9-1,-13-15-25,-1 0-1,1 0 0,0 0 1,-1 0-1,1 0 1,-1 0-1,0 0 1,1 0-1,-1 0 0,0 0 1,1 0-1,-1 1 1,0-1-1,0 0 0,0 0 1,0 0-1,0 0 1,0 0-1,-1 0 0,1 1 1,0-1-1,-1 1 1,0 2 4,-1-1 1,0 0 0,1 0 0,-1-1 0,0 1 0,0 0 0,-4 3 0,-3 2 19,1-1 0,-1 0 0,-15 9 0,-2-3 115,-1-1 0,0-1 0,-1-1 0,-48 10 0,63-17-10,11-3-108,-1 1-1,1 0 1,0-1-1,-1 0 1,1 0-1,-1 1 1,1-2-1,0 1 1,-1 0-1,1 0 1,0-1-1,-1 1 1,1-1-1,0 0 0,0 1 1,-1-1-1,1 0 1,0 0-1,-3-3 1,2 2-1,0-1 0,1 0 1,0 1-1,0-1 0,-1 0 1,2 0-1,-1 0 0,0 0 0,1-1 1,-1 1-1,-1-7 0,0-4 52,0 0 0,1-1 0,1 1 0,0-1-1,2-17 1,-1 25 9,1-1 0,0 1 0,0-1 0,1 1 0,2-8 0,-3 12-290,0 1-1,0-1 1,0 0 0,0 1 0,1 0 0,-1-1-1,1 1 1,0 0 0,-1 0 0,1 0-1,0 0 1,0 0 0,0 0 0,1 0-1,-1 1 1,4-3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3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40 6160,'0'0'9170,"-10"3"-8838,-29 11-33,30-11-11,6-3 809,9 0-581,27 3 221,11-1-267,-22-3 123,-22 1-448,-12 0 287,-50 6 636,172-31-670,-6 2-158,-101 22-219,0 1 0,-1-1 1,1 0-1,0 0 0,-1 0 1,1-1-1,-1 1 0,0 0 1,1-1-1,2-3 0,-25 2 265,-8 5-190,0 1 1,-38 8 0,37-5 166,-1-1-1,-42 1 1,113-14 8,-18 4-220,34-10 0,-22 4 18,-46 16-24,-1-1 0,1 2 1,1 0-1,-16 12 1,16-11-12,9-8-28,-1 1 0,1 0 0,0 0 0,0 0 0,0 0 0,-1 0 0,1 0 0,0 0 0,1 0 0,-1 0 0,0 1 0,0-1 0,0 0 0,1 1 0,-1-1 0,0 0 0,1 1 0,-1 2 0,1-3-3,0 0-1,1 0 1,-1 0-1,0 0 1,0-1 0,1 1-1,-1 0 1,1 0-1,-1 0 1,1 0-1,-1-1 1,1 1 0,0 0-1,-1 0 1,1-1-1,0 1 1,-1-1-1,1 1 1,0 0-1,0-1 1,1 1 0,6 3-3,0 0 0,1-1 0,0-1 0,14 4 0,-22-6 0,49 9-3067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3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 6224,'0'0'4086,"-10"1"-3531,-83 23 2932,84-20-1417,15-5 948,12-1-1596,3 1-487,-1-1-1,1-1 1,21-6 0,27-4-625,-69 13-303,0 0-1,0 0 1,0 0-1,0 0 0,0 0 1,0 0-1,0 0 1,0 0-1,0 0 1,0 0-1,0 0 0,0 0 1,0 0-1,0-1 1,0 1-1,0 0 1,0 0-1,1 0 1,-1 0-1,0 0 0,0 0 1,0 0-1,0 0 1,0 0-1,0 0 1,0 0-1,0 0 0,0 0 1,0 0-1,0 0 1,0 0-1,-9-1 65,-16-1-28,-18 7 143,-1 2 0,1 1 0,-80 27 0,188-35-23,-10-2-3446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3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44 8240,'0'0'7097,"-10"-7"-6478,-36-19-14,40 24-416,1 0 1,-1 0-1,0 1 0,0-1 1,0 2-1,0-1 0,0 0 1,0 1-1,0 0 0,-8 2 1,3-2 2096,49 5-1197,-1-1-1,62-2 1,-89-2-644,-9 0-207,8-2 461,-2-1-3911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5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6128,'0'0'9241,"-13"4"-8888,-204 62 1511,201-63-516,35-8-555,133-12 626,-152 17-1399,0 0-1,0 0 1,0 0-1,0 0 1,0 0 0,0 0-1,0 0 1,0 0 0,0 0-1,0 1 1,0-1-1,0 0 1,0 0 0,0 0-1,0 0 1,0 0 0,0 0-1,0 0 1,0 0-1,0 0 1,0 0 0,0 0-1,0 1 1,0-1-1,0 0 1,0 0 0,0 0-1,0 0 1,0 0 0,0 0-1,0 0 1,0 0-1,0 0 1,0 0 0,0 0-1,0 0 1,0 0 0,0 0-1,0 0 1,0 0-1,1 0 1,-1 1 0,0-1-1,0 0 1,0 0-1,0 0 1,-13 6 409,12-6-413,0 1 1,0-1 0,1 1 0,-1-1-1,0 0 1,0 0 0,0 1-1,0-1 1,0 0 0,0 0 0,0 0-1,0 0 1,1 0 0,-1 0 0,0 0-1,0 0 1,0-1 0,0 1-1,0 0 1,0 0 0,0-1 0,1 1-1,-1 0 1,0-1 0,0 1-1,0-1 1,1 1 0,-1-1 0,0 0-1,1 1 1,-1-1 0,0 0 0,1 1-1,-1-2 1,1 2-44,0-1 1,0 1-1,0 0 0,0-1 1,0 1-1,0 0 0,0-1 1,0 1-1,1 0 0,-1-1 1,0 1-1,0 0 0,0-1 1,1 1-1,-1 0 0,0 0 1,0-1-1,1 1 0,-1 0 1,0 0-1,0 0 0,1-1 1,-1 1-1,0 0 1,1 0-1,-1 0 0,0 0 1,1 0-1,-1 0 0,0 0 1,1 0-1,-1-1 0,0 1 1,1 0-1,-1 0 0,0 1 1,1-1-1,-1 0 0,0 0 1,1 0-1,-1 0 0,0 0 1,1 0-1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5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43 8640,'0'0'4681,"-15"-2"-4052,-2 0-455,-3-1 59,0 1-1,-1 1 1,-20 2-1,-8 2 377,-82 5 2049,167-20-1194,121-14-241,-130 22-940,1 2 350,-28 2-623,0 0 1,0 0-1,0 0 1,0 0-1,0 0 1,0 0-1,0 0 1,1 0-1,-1 0 1,0 0-1,0 0 1,0 0-1,0 0 1,0 0-1,0 0 1,0 0-1,0 0 1,0 0-1,1 0 1,-1 0-1,0 0 1,0 0-1,0 0 1,0 0-1,0 0 1,0 0-1,0 0 1,0 0-1,0 0 1,0 1-1,0-1 1,0 0-1,0 0 1,0 0-1,1 0 1,-1 0-1,0 0 1,0 0-1,0 0 1,0 0-1,0 0 1,0 1-1,0-1 1,0 0-1,0 0 1,0 0-1,0 0 1,0 0-1,0 0 1,0 0-1,0 0 1,0 0-1,0 1 1,-1-1-1,1 0 1,0 0-1,-10 8 341,8-4-313,8-2 38,6 0-2881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5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119 166 7632,'0'0'7398,"-11"-2"-6723,-86-21 2433,96 23-3059,1 0 0,-1 0 0,1 0 0,-1 0 0,1-1 0,-1 1 0,1 0 1,0 0-1,-1 0 0,1-1 0,-1 1 0,1 0 0,0 0 0,-1-1 0,1 1 0,0 0 0,-1-1 1,1 1-1,0-1 0,-1 1 0,1 0 0,0-1 0,0 1 0,0-1 0,-1 1 0,1 0 0,0-1 1,0 1-1,0-2 0,7-12 750,27-14-243,-26 21-395,11-6 92,-1 0 0,2 1 1,33-15-1,-31 16 37,-17 7 42,-12 3-112,-13 4-34,-26 13 97,31-10-55,0-1 0,-18 5 0,30-7 7,8 2-131,12 6-64,-12-8-20,53 33-317,-40-23-2553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5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72 7136,'0'0'5013,"-11"1"-4418,-28 5-64,-118 9 3491,157-15-3944,0-1 0,0 1 0,0-1 0,0 1 0,1-1 1,-1 1-1,0-1 0,0 1 0,1 0 0,-1-1 0,0 1 0,0-1 1,1 1-1,-1 0 0,0-1 0,1 1 0,-1 0 0,1 0 0,-1-1 1,0 1-1,1 0 0,-1 0 0,1-1 0,-1 1 0,1 0 0,-1 0 0,2 0 1,20-13 285,151-52 1542,-159 59-1513,-20 9-40,-25 8-92,-14 0-5,0-2-1,-64 4 1,97-12-129,11 2 32,21 6-1,-17-8-166,53 18-21,-27-9-2936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2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4120,'0'0'11048,"12"-4"-10750,11-3-26,0 1-1,43-7 1,314-18 1902,-143-1-1160,-53 4-349,-78 14-328,77-6 153,741-54 1506,-752 63-1718,-116 10-206,-13 0-30,146-11 139,376-58 299,-499 64-313,85 4-1,-119 3-96,-11 1 30,1-1 0,-1-1 0,0-1 0,0-1 0,0-1 0,34-9 0,-34 6 196,-21 6-240,-37-2 921,33 3-948,-1 0-1,1 1 1,-1 0 0,1 0-1,-1 0 1,-4 3 0,-14 7 21,-43 14 121,3-1-108,-67 16 0,82-27-41,0 3-1,-52 25 1,-72 25 195,34-16-111,7-2-13,-36 15-29,35-4-39,-158 70-10,-21 14-15,245-105 2,-16 8 52,-42 24 115,23-10 42,71-41-150,25-16-37,0 0 1,0 0 0,-1-1 0,1 1 0,-10 3-1,8-8-51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1:3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289 238 4616,'0'0'8577,"-10"3"-8212,1-1-250,7-1-81,-1-1-1,0 1 1,0 0 0,0-1-1,1 1 1,-1 1 0,0-1 0,1 0-1,-1 1 1,1-1 0,0 1-1,-1 0 1,1 0 0,0-1-1,0 2 1,0-1 0,-3 4 0,-4 5 303,0 0 0,-1 0 0,-1-1 0,0 0 0,-13 9 0,22-18-280,0 1-1,-1-1 1,1 0-1,-1 0 0,1 0 1,-1 0-1,1 0 1,-1-1-1,0 1 1,1-1-1,-1 0 1,0 1-1,1-1 1,-1 0-1,0-1 1,0 1-1,1 0 1,-1-1-1,0 0 0,1 0 1,-1 1-1,1-1 1,-1-1-1,1 1 1,-1 0-1,-3-4 1,1 2 18,0-1 0,0 0 1,0 0-1,0 0 0,1-1 1,0 0-1,0 0 0,0 0 1,1 0-1,-5-8 0,4 3-2,0-1 0,0 1 0,1-1 0,1 0-1,-1 0 1,2 1 0,0-1 0,0-16-1,1 20-45,1 0-1,-1 0 1,2 0-1,-1 0 1,1 0-1,0 0 1,0 0-1,1 0 0,0 1 1,0-1-1,1 1 1,-1 0-1,9-10 1,-9 13-12,1 0 1,-1 0 0,1 0 0,0 0-1,0 1 1,0-1 0,0 1 0,0 0-1,1 0 1,-1 1 0,1-1 0,-1 1-1,1 0 1,0 0 0,-1 1 0,1-1-1,0 1 1,-1 0 0,1 0 0,8 2-1,8 2 59,1 0 0,-1 1 0,24 10-1,-28-9-5,30 9 132,0-2 0,1-3 1,0-1-1,0-3 0,1-2 0,0-1 0,72-7 0,-109 2-130,0 0 0,1 0 0,-1-1 0,-1 0 0,1-1 0,0-1 0,-1 0 0,0-1 0,0 1 0,-1-2 0,0 0 0,0 0 0,0-1 0,13-13 0,-11 2 59,-12 18-118,1 0 1,-1 1 0,1-1-1,-1 0 1,0 0-1,1 0 1,-1 0 0,0 0-1,0 0 1,1 0-1,-1 0 1,0 0-1,0 0 1,0 0 0,0 0-1,0 0 1,-1 0-1,1-2 1,-8 3-2552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1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1539 1896,'0'0'3011,"-11"2"-2894,5-2 418,-42 7-1109,28-5 2943,0-1 3291,20-3-5463,0 0 1,0 0-1,1 0 0,-1 0 0,1 1 1,0-1-1,-1 0 0,1 0 0,0 1 0,0-1 1,1-2-1,35-35 1084,2 1 0,82-63 1,-36 37-370,55-39 340,-111 84-1043,0 2-1,2 1 1,34-13-1,44-18 244,13-4-50,-3 2 295,123-70 0,-164 79-441,336-183 907,-265 148-683,-2-17-133,-121 78-307,0 1 1,1 1 0,1 1 0,0 2-1,44-10 1,2-1-16,71-13 85,-38 10-16,123-23 14,9 14 80,-135 21-103,108-3 89,-98 8-30,229-25 131,1 0-39,-253 26-169,266-30 365,-302 22-131,-55 13-295,0 0 0,1 0 0,-1 0 0,1 0 0,-1 0 0,0 0 0,0 0 0,1 0 0,-1 0 0,0 0 0,1 0 0,-1-1 0,0 1 0,1 0 0,-1 0 0,0 0 0,1 0 0,-1-1 0,0 1 0,0 0 0,1 0 0,-1-1 0,0 1 0,0 0 0,0 0 0,1-1 0,-1 1 0,0 0 0,0-1 0,0 1 0,0 0 0,0-1 1,0 1-1,0 0 0,0-1 0,1 1 0,-1 0 0,0-1 0,0 1 0,0 0 0,-1-1 0,1 1 0,0 0 0,0-1 0,0 1 0,0 0 0,0 0 0,0-1 0,0 1 0,0 0 0,-1-1 0,-9-14-2444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57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289 199 4216,'0'0'11773,"-11"-3"-11372,-36-7-10,43 9-308,1 1 0,-1-1 0,1 1 1,-1 0-1,1 0 0,-1 1 0,-6 1 0,-6 0 360,-40 4 1158,50-6-1447,1 1 0,0-1 0,1 2 1,-1-1-1,-10 4 0,11-3 54,-1-1 0,1 1 1,-1-1-1,0 0 0,-9 1 1,10-1 155,6 0-53,10-7-113,17-18-13,-2 3-15,-2-1-1,0-1 0,38-48 1,-62 70-149,0-1 0,0 0 0,0 1 0,0-1 1,0 0-1,0 0 0,0 0 0,0 0 1,-1 0-1,1 0 0,-1 0 0,0 0 0,1 0 1,-1 0-1,0 0 0,0 0 0,-1-4 1,1 6-12,0-1 1,0 1 0,-1-1-1,1 1 1,0-1 0,-1 1 0,1-1-1,0 1 1,-1-1 0,1 1-1,0-1 1,-1 1 0,1 0-1,-1-1 1,1 1 0,-1 0 0,1-1-1,-1 1 1,1 0 0,-1 0-1,1 0 1,-1-1 0,0 1 0,-1 0 1,0 0 1,0 0-1,1 0 1,-1 0-1,0 0 1,0 1-1,1-1 1,-1 1-1,0-1 1,1 1-1,-3 1 1,-8 2 22,0 2 0,0 0 1,1 0-1,0 1 0,0 0 0,1 1 0,0 0 1,0 1-1,-10 12 0,19-20-28,0 0 1,0 0-1,0 1 1,1-1 0,-1 0-1,0 1 1,0-1-1,1 0 1,-1 1-1,1-1 1,-1 1-1,1-1 1,0 1-1,0-1 1,0 1-1,-1-1 1,1 1-1,1 2 1,-1-3-3,1 0-1,-1 0 1,0 0 0,1 0 0,0-1-1,-1 1 1,1 0 0,0 0 0,-1 0-1,1 0 1,0-1 0,0 1 0,0 0-1,0-1 1,-1 1 0,1-1 0,0 1-1,0-1 1,2 1 0,1 1 5,0-1 1,0 0 0,0-1 0,0 1-1,0-1 1,0 0 0,0 0 0,0 0-1,0 0 1,0-1 0,0 1-1,5-2 1,3-2 9,0-1 0,-1 0 0,0 0 0,11-8 0,-18 11-4,0-1-1,0 0 1,-1 0-1,1 0 1,-1-1 0,0 1-1,1-1 1,-1 0-1,-1 0 1,1 0-1,-1 0 1,1-1-1,1-5 1,-4 10-14,0 0 1,0 0 0,0-1-1,0 1 1,1 0 0,-1 0 0,0-1-1,0 1 1,0 0 0,0 0-1,0 0 1,0-1 0,0 1-1,0 0 1,0 0 0,0-1 0,0 1-1,0 0 1,0 0 0,0-1-1,0 1 1,-1 0 0,1 0 0,0 0-1,0-1 1,0 1 0,0 0-1,0 0 1,0 0 0,-1-1 0,1 1-1,0 0 1,0 0 0,0 0-1,-1-1 1,-9 2 56,-12 8 6,21-9-58,-23 11 49,14-7-29,-1 1 0,2-1 0,-1 2-1,1-1 1,-1 1 0,2 1-1,-1-1 1,-12 14 0,20-19-23,1-1 1,-1 1 0,1-1-1,-1 1 1,1-1-1,-1 1 1,1-1-1,0 1 1,-1 0 0,1-1-1,0 1 1,0 0-1,0-1 1,-1 1-1,1 0 1,0-1-1,0 1 1,0 0 0,0-1-1,0 1 1,0 1-1,0-2 0,1 1 1,-1-1-1,0 0 0,1 1 0,-1-1 0,0 1 0,1-1 0,-1 0 0,1 1 0,-1-1 0,0 0 0,1 1 0,-1-1 1,1 0-1,-1 0 0,1 0 0,-1 1 0,1-1 0,-1 0 0,1 0 0,0 0 0,2 0 6,-1 1 0,1-1-1,-1 0 1,1 0 0,0-1 0,-1 1-1,1 0 1,-1-1 0,1 0-1,3-1 1,5-4 22,0-1 0,-1 0 0,0 0 0,10-11 0,14-10 118,-34 28-145,1-1 0,-1 1 0,1 0 0,-1 0-1,0-1 1,1 1 0,-1 0 0,1 0 0,-1-1 0,0 1 0,1 0 0,-1-1 0,0 1 0,1-1 0,-1 1 0,0 0 0,0-1 0,1 1 0,-1-1 0,0 1 0,0-1 0,0 1 0,0-1 0,0 1 0,1-1 0,-1 1 0,0-1 0,0 1 0,0 0 0,0-1 0,0 1 0,-1-1 0,1 1 0,0-1 0,0 1 0,0-1 0,0 1 0,0-1 0,-1 1 0,1-1 0,0 1 0,0 0 0,-1-1 0,1 1 0,-1-1 0,0 0 3,0 1-1,0-1 0,0 0 0,0 1 1,0-1-1,-1 1 0,1-1 1,0 1-1,0 0 0,-1 0 1,1 0-1,0-1 0,0 1 1,-1 0-1,1 0 0,0 1 1,-2-1-1,-54 10 100,35-7-62,0 1 1,1 1-1,-1 0 1,-35 16-1,56-21-37,-1 1 0,1 0 0,0-1 0,0 1 0,0 0 0,0 0 0,0-1 0,0 1 0,0 0 0,0 0-1,0 0 1,0 1 0,-1 1 0,1-3-2,1 1 0,0-1 1,0 1-1,0-1 0,0 1 0,0-1 0,0 1 1,0-1-1,0 1 0,0-1 0,0 1 0,0-1 0,0 1 1,0-1-1,1 1 0,-1-1 0,0 1 0,0-1 0,0 1 1,1-1-1,-1 0 0,0 1 0,0-1 0,1 1 0,0-1 1,1 2 5,0-1 1,0 1-1,0-1 1,0 0-1,0 0 1,0 0-1,1 0 1,-1 0-1,0 0 1,1-1 0,-1 1-1,1-1 1,3 1-1,24-1 55,0-2 0,0 0 0,35-9 0,-40 6-20,-46 15 62,15-3-80,6-7-29,1 1 1,-1-1-1,1 0 0,-1 1 1,1-1-1,-1 0 0,1 1 1,-1-1-1,1 0 0,0 0 1,-1 0-1,1 0 0,-1 1 1,1-1-1,-1 0 0,1 0 1,0 0-1,-1 0 0,1 0 1,-1-1-1,2 1 0,24-1-447,-17 0-2700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3:01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0 460 5520,'0'0'15922,"12"-10"-15746,1-2-119,-6 5-19,0 1 0,1 0 0,-1 0-1,1 0 1,1 1 0,12-5-1,37-20 299,99-46 242,7-2-98,-20 9-36,-135 65-418,7-4 23,1 0-1,-1 2 0,2 0 1,-1 0-1,0 2 0,1 0 1,31-2-1,5-4 313,-53 10-271,1 0 371,-14-2-452,0 0-1,0 0 1,0-1 0,1-1 0,-1 0 0,-18-10-1,8 4 35,-20-4 140,27 8-51,-9 0 88,9-1-89,9 4-49,16 7-45,4 0-21,-1-1 0,1 0-1,17 1 1,7 2 15,-14-3 4,43 1 1,-2 0 58,-31 2 94,-34-6-184,0 1 0,0-1 0,0 1 0,0-1 0,0 1 0,0-1-1,0 1 1,0 0 0,0-1 0,0 1 0,0-1 0,0 1 0,0-1 0,0 1 0,-1-1 0,1 1 0,0-1 0,0 1 0,-1-1 0,1 1 0,0-1 0,-1 1 0,1-1 0,0 1 0,-1-1-1,1 0 1,-1 1 0,0 0 0,-14 18 51,-6 0 38,-44 31 0,43-35 5,2 0 0,-35 35 0,-9 18 462,63-67-485,-10 10 208,11-11-280,0 1 0,0-1 0,0 0 1,0 0-1,0 0 0,-1 0 0,1 0 0,0 0 0,0 1 0,0-1 1,-1 0-1,1 0 0,0 0 0,0 0 0,0 0 0,-1 0 0,1 0 1,0 0-1,0 0 0,0 0 0,-1 0 0,1 0 0,0 0 0,0 0 1,0 0-1,-1 0 0,1 0 0,0-1 0,0 1 0,0 0 0,-1 0 1,1 0-1,0 0 0,0 0 0,0 0 0,0 0 0,-1-1 0,1 1 1,0 0-1,0 0 0,0 0 0,0 0 0,0-1 0,0 1 0,-1 0 1,1 0-1,0 0 0,0-1 0,0 1 0,0 0 0,0 0 0,0 0 1,0-1-1,0 1 0,0 0 0,0 0 0,0 0 0,0-1 0,0 1 1,0 0-1,0 0 0,0 0 0,0-1 0,1 1 0,-1 0 0,0 0 1,0 0-1,0-1 0,1-13 28,0-1 0,1 0 0,1 1 0,0 0 0,1 0 0,8-21 0,8-11-3816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3:31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14168,'0'0'1888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23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275 134 5120,'0'0'10966,"-13"9"-10667,0-1-210,6-5-49,1 1 1,0 0-1,0 0 1,0 1 0,0 0-1,1 0 1,0 0-1,0 0 1,0 1 0,1 0-1,-6 10 1,-15 35 535,-34 101 0,26-62-112,25-66-209,-8 41 0,10-40 161,-12 37 0,17-58-272,-1 1 0,1 0 0,0-1 0,0 1 0,1 6 0,-1-11-125,1 0-1,0-1 0,-1 1 0,1 0 0,0 0 1,-1 0-1,1-1 0,0 1 0,-1 0 1,1-1-1,0 1 0,0 0 0,-1 0 0,1-1 1,0 1-1,0 0 0,-1-1 0,1 1 1,0-1-1,0 1 0,0 0 0,0-1 0,0 1 1,0 0-1,0-1 0,0 1 0,0-1 1,0 1-1,0 0 0,0-1 0,0 1 0,0-1 1,8-58 192,2 1 0,28-91 1,-34 132-172,71-221 484,-33 133-160,-22 59-84,-16 35-213,-4 8-22,1 0 0,0 0 0,0 0 1,0 1-1,1-1 0,-1 0 0,3-2 0,-4 4-37,0 1-1,1 0 1,-1 0-1,0 0 1,0-1 0,0 1-1,1 0 1,-1 0 0,0 0-1,1 0 1,-1 0-1,0 0 1,0-1 0,1 1-1,-1 0 1,0 0-1,0 0 1,1 0 0,-1 0-1,0 0 1,1 0-1,-1 0 1,0 0 0,1 0-1,-1 1 1,0-1 0,0 0-1,1 0 1,-1 0-1,12 14 211,0 10-51,-1 0 1,13 44 0,-5-12 19,48 144 267,-36-111-223,-18-54 2,15 59 0,-4 0 386,-28-121-1251,4 17-2876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23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12296,'0'0'286,"12"4"13,19 4 193,33 6 0,49 13 1340,-72-20-260,61 21 0,-98-27-1465,0 0-1,1 0 1,-1-1 0,1 1 0,-1-1 0,0 0 0,1-1 0,-1 1-1,1-1 1,-1 0 0,8-2 0,11-6-2461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26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303 655 6328,'0'0'5265,"-13"4"-4717,-1 0-383,0 0 82,0 0 0,0 1 0,-25 14 0,25-11 62,-14 7 629,-49 35 1,71-45-784,-1 1-1,1-1 0,0 1 1,0 0-1,1 1 1,-1-1-1,1 1 0,1 0 1,0 1-1,0-1 1,0 1-1,-3 10 0,6-16-106,0 1 0,0 0 0,1-1 0,-1 1 0,1-1 0,-1 1 0,1 0 0,0-1 0,0 1 0,0 0 0,0-1 0,1 1-1,-1-1 1,1 1 0,-1 0 0,1-1 0,0 1 0,0-1 0,0 0 0,1 1 0,-1-1 0,0 0 0,1 0 0,0 1 0,-1-1-1,1 0 1,0-1 0,0 1 0,0 0 0,0 0 0,0-1 0,3 2 0,0-1-2,0 0 0,0 0 1,0-1-1,1 0 0,-1 0 0,0 0 1,0-1-1,1 1 0,-1-1 0,0-1 1,0 1-1,1-1 0,-1 0 0,0 0 1,8-3-1,-1 0-6,-1-1 1,-1-1-1,1 1 1,-1-2-1,0 0 1,-1 0 0,1 0-1,-2-1 1,1-1-1,-1 0 1,8-10-1,10-17 88,36-63 0,-47 72-80,10-18 60,-1-1 0,-3-2 0,-1 0 0,-3-1 0,-2-1-1,-2 0 1,8-73 0,-15 20 160,-7 89-211,0 1 0,0-1 1,-1 0-1,-1 0 0,-6-18 0,9 30-44,0 1 1,-1 0 0,1-1-1,0 1 1,-1 0 0,0 0-1,1-1 1,-1 1 0,0 0 0,1 0-1,-1 0 1,0 0 0,0 0-1,0 0 1,0 0 0,0 0-1,0 0 1,0 0 0,0 0-1,-1 1 1,1-1 0,0 1-1,0-1 1,-1 1 0,1-1 0,0 1-1,-2-1 1,1 2 3,-1-1-1,1 1 1,0 0-1,-1 0 1,1 0 0,0 0-1,0 0 1,0 0 0,0 1-1,0-1 1,0 1-1,1-1 1,-1 1 0,0 0-1,-2 2 1,-15 20 27,0 1 0,2 0-1,1 1 1,1 1 0,-14 35 0,19-34-4,1 0 1,2 0-1,1 1 1,1 1-1,1-1 1,2 0 0,1 1-1,1-1 1,1 1-1,2-1 1,1 1-1,2-1 1,11 36 0,-13-54-26,0 0 1,1-1 0,0 1-1,1-1 1,0 0 0,1-1-1,0 1 1,0-2 0,1 1-1,0-1 1,0 0 0,1 0 0,0-1-1,1 0 1,0-1 0,15 8-1,-20-12 2,1-1-1,-1 1 1,0-1-1,1-1 1,-1 1-1,0-1 1,1 1-1,-1-2 1,1 1-1,-1 0 1,1-1-1,-1 0 1,0-1-1,0 1 1,1-1 0,-1 0-1,0 0 1,0 0-1,7-6 1,3-1 65,0-1-1,-1-1 1,0 0 0,19-21 0,-23 21-9,0 1 0,-1-1 0,-1-1 0,0 1 0,0-2 0,-1 1 0,-1-1 0,0 0 0,-1 0-1,0 0 1,-1-1 0,5-27 0,-3-21 614,-6 60-579,3 0 31,-3 1-137,0 1-1,0 0 1,0 0 0,0-1-1,0 1 1,0 0 0,0 0-1,1-1 1,-1 1 0,0 0-1,0 0 1,0 0 0,0-1-1,1 1 1,-1 0 0,0 0-1,0 0 1,0 0 0,1 0 0,-1-1-1,0 1 1,0 0 0,1 0-1,-1 0 1,0 0 0,0 0-1,1 0 1,-1 0 0,0 0-1,0 0 1,1 0 0,-1 0-1,0 0 1,0 0 0,1 0-1,-1 0 1,0 0 0,0 0-1,0 0 1,1 0 0,-1 0-1,0 1 1,0-1 0,1 0-1,-1 0 1,0 0 0,0 0-1,1 1 1,2 0 1,0 0 0,0 0 1,0 0-1,0 0 0,0-1 0,0 0 0,0 1 0,0-1 1,4 0-1,-3 0-3,0 0 1,0 0 0,0 0 0,0 1 0,0 0 0,5 1 0,-4 1-1,-1-1 0,0 0 0,0 1 1,0 0-1,0 0 0,0 0 1,0 1-1,-1-1 0,0 1 1,0 0-1,0-1 0,0 2 1,0-1-1,-1 0 0,0 0 0,3 9 1,1 4 10,-1 1 0,-1 0 0,2 23 0,-4-24 18,1-1 0,1 1 1,6 17-1,-9-31-18,0 1-1,0-1 0,1 1 1,0-1-1,0 0 1,0 0-1,0 0 0,0 0 1,0 0-1,1-1 0,-1 1 1,1-1-1,0 1 1,0-1-1,0 0 0,0 0 1,0 0-1,0 0 1,1-1-1,-1 0 0,1 1 1,-1-1-1,1 0 0,-1-1 1,1 1-1,0-1 1,-1 1-1,1-1 0,0 0 1,-1 0-1,1-1 1,0 1-1,-1-1 0,1 0 1,-1 0-1,1 0 0,4-2 1,5-3 8,0-1 1,-1 0-1,0 0 1,0-2-1,-1 1 1,0-1-1,0-1 1,-1 0-1,0-1 1,-1 0-1,0 0 0,-1-1 1,0 0-1,6-14 1,17-38 108,9-18 236,-39 78-303,-5 14-44,-1 16-13,2 1-1,1 0 0,1 0 0,1 0 1,1 0-1,9 46 0,-9-65 6,1 0 0,0 0 1,0 0-1,1 0 0,0 0 0,7 11 0,-9-17-6,0-1 0,0 0 0,0 1 0,0-1-1,0 0 1,0 0 0,1 0 0,-1 0 0,0 0 0,0 0 0,1 0-1,-1-1 1,1 1 0,-1 0 0,1-1 0,2 1 0,-2-1-1,0 0 0,0 0 0,0 0 0,1 0-1,-1 0 1,0-1 0,0 1 0,0-1 0,0 0 0,0 1 0,0-1 0,0 0 0,0 0 0,0 0 0,2-3 0,5-2 13,0-1 1,-1 0-1,-1 0 0,1-1 1,-1 0-1,0 0 0,-1-1 0,7-11 1,3-10 24,16-40 0,-19 40 31,22-40 0,-4 14 106,-31 55-176,0 1-1,0 0 1,0 0-1,0 0 1,0 0-1,0 0 1,1 0-1,-1-1 1,0 1-1,0 0 1,0 0 0,0 0-1,0 0 1,1 0-1,-1 0 1,0 0-1,0 0 1,0 0-1,0 0 1,1 0-1,-1 0 1,0 0-1,0 0 1,0 0-1,1 0 1,-1 0-1,0 0 1,0 0-1,0 0 1,0 0-1,1 0 1,-1 0-1,0 0 1,0 0-1,0 0 1,0 0-1,0 0 1,1 1-1,-1-1 1,0 0-1,0 0 1,0 0-1,0 0 1,0 0-1,0 0 1,0 1-1,1-1 1,7 13 10,4 18-4,-8-19 5,0 1 0,1-1 0,1 0 0,0-1 0,1 1 0,0-1 0,0 0 0,18 18 0,-23-26-11,0-1 0,1 0 1,0 1-1,-1-1 1,1 0-1,0 0 1,0 0-1,0 0 1,0-1-1,0 1 1,1-1-1,-1 0 0,0 0 1,1 0-1,-1 0 1,0-1-1,1 1 1,-1-1-1,1 0 1,-1 0-1,1 0 1,-1-1-1,1 1 0,-1-1 1,1 0-1,-1 0 1,0 0-1,1 0 1,-1 0-1,0-1 1,0 0-1,0 1 1,0-1-1,0 0 0,-1 0 1,1-1-1,4-4 1,19-17 52,-2-2-1,24-31 1,-45 53-39,0-1 0,0 1 1,-1-1-1,1 0 0,2-9 0,-5 12-7,1 1 0,-1-1 1,1 1-1,-1-1 0,0 0 0,0 1 0,1-1 0,-1 0 0,0 1 1,-1-1-1,1 0 0,0 1 0,0-1 0,-1 1 0,1-1 1,-1 1-1,1-1 0,-1 0 0,0 1 0,0 0 0,0-1 1,-1-1-1,2 3-7,-1 0 1,1 0 0,-1-1-1,1 1 1,-1 0-1,1 0 1,-1 0 0,1 0-1,-1 0 1,1 0 0,-1 0-1,1 0 1,-1 0-1,1 0 1,-1 0 0,0 0-1,1 1 1,-1-1-1,1 0 1,0 0 0,-1 0-1,1 1 1,-1-1-1,1 0 1,-1 1 0,1-1-1,0 0 1,-1 1 0,1-1-1,-1 0 1,1 1-1,0-1 1,0 1 0,-1 0-1,-13 18 15,13-18-14,-7 13 2,0 0-1,1 0 0,0 1 0,1 0 0,-6 23 0,10-30-10,0 0 0,1 1 0,0-1 0,0 0 0,1 1 0,0-1 0,0 1 0,1-1 0,0 0 0,1 1 0,0-1 0,4 11 0,-5-17 8,0 1-1,1 0 1,-1-1-1,1 0 1,0 1-1,0-1 1,0 0-1,0 0 1,0 0-1,0 0 1,1 0-1,-1 0 1,0-1-1,1 1 1,0-1-1,-1 0 1,1 0-1,0 0 1,0 0-1,-1 0 1,1 0-1,0-1 1,0 0-1,0 1 1,0-1-1,0 0 1,0 0-1,0-1 1,0 1-1,3-1 1,7-2 11,0 0 0,-1 0 0,1-1 0,-1-1 0,18-8 0,-4-2 17,-1-1-1,25-20 1,20-13 55,-39 25-20,-26 19-37,1 0-1,0 0 0,0 1 1,0 0-1,10-5 0,-15 9-19,-1 0-1,1 0 0,0 0 1,0 0-1,0 0 0,-1 0 1,1 0-1,0 0 0,0 0 0,0 0 1,-1 0-1,1 1 0,0-1 1,0 0-1,0 1 0,-1-1 0,1 0 1,0 1-1,-1-1 0,1 1 1,0-1-1,-1 1 0,1-1 1,-1 1-1,1-1 0,-1 1 0,1 0 1,-1-1-1,1 1 0,-1 0 1,1 0-1,-1-1 0,0 1 1,0 0-1,1 0 0,-1-1 0,0 1 1,0 0-1,0 0 0,0 1 1,7 42 113,-7-35-88,4 29 32,6 48 82,-8-75-121,0 0 0,1 0 0,0-1 0,1 1 0,8 14 0,-10-21-17,1-1 0,-1 1 0,1-1 0,0 0 0,0 1 0,0-1 0,1-1 0,-1 1 0,1-1 0,0 1 0,-1-1 0,1 0 0,0 0 1,0-1-1,1 1 0,-1-1 0,0 0 0,0 0 0,1 0 0,-1-1 0,0 1 0,1-1 0,5 0 0,3-1-43,-1 0 0,1-1 0,0 0 1,-1-1-1,1 0 0,21-10 0,-19 5-490,-11 5-3260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26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11656,'0'0'3288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29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1 519 3912,'0'0'10422,"10"-12"-9783,14-21-28,-2 0 1,28-54-1,-12 1 1124,29-99 0,-43 103 637,-24 82-2346,0 0 0,0 0 1,0 0-1,0 0 0,0 0 0,0 0 1,0 0-1,0 0 0,0 0 1,0 1-1,1-1 0,-1 0 1,0 0-1,0 0 0,0 0 0,0 0 1,0 0-1,0 0 0,0 0 1,0 0-1,0 0 0,0 0 1,1 0-1,-1 0 0,0 0 0,0 0 1,0 0-1,0 0 0,0 0 1,0 0-1,0 0 0,0 0 1,0 0-1,1 0 0,-1 0 1,0 0-1,0 0 0,0 0 0,0 0 1,0 0-1,0 0 0,0 0 1,0 0-1,0 0 0,1 0 1,-1 0-1,0 0 0,0 0 0,0 0 1,0-1-1,0 1 0,0 0 1,0 0-1,0 0 0,0 0 1,0 0-1,0 0 0,0 0 0,0 0 1,0-1-1,5 18 555,4 31-548,-8-39 125,10 70 189,-4 1 1,-4 0 0,-7 85-1,4-151-279,0-7-12,0 0 1,0 0-1,-1 1 1,0-1-1,0 0 0,-1 0 1,0 0-1,0 0 1,-4 7-1,6-13-45,-1-1 0,1 1 0,0-1 0,-1 1 0,1-1-1,0 0 1,-1 1 0,1-1 0,-1 0 0,1 1 0,-1-1 0,1 0-1,-1 1 1,1-1 0,-1 0 0,0 0 0,1 0 0,-1 0 0,1 1-1,-1-1 1,1 0 0,-1 0 0,0 0 0,1 0 0,-1 0 0,1 0 0,-1-1-1,0 1 1,1 0 0,-1 0 0,1 0 0,-1 0 0,1-1 0,-1 1-1,1 0 1,-1-1 0,0 1 0,-18-19 188,12 12-114,-6-9 27,1 0-1,0 0 0,1-1 0,-10-21 0,7 13 45,10 15-68,4 9-74,0-1 0,-1 1 0,1 0 0,0 0 0,-1 0 0,1 0 0,-1 0 0,1 0 0,-1 0 0,0 0 0,1 0 0,-1 0 0,0 0 0,0 0 0,1 0 0,-1 1 0,0-1 0,0 0 0,-2 0 0,7 1-3,-1 1-1,0 0 0,0 0 0,1 1 0,-1-1 0,0 1 1,0 0-1,0-1 0,3 4 0,25 12 42,-10-10-61,0-2 0,1 0 1,0-1-1,36 1 0,90-7-37,-132 1 44,-1-1-1,1-1 0,-1-1 1,0 0-1,0-1 0,-1 0 0,1-1 1,-1-1-1,0 0 0,-1-1 0,0-1 1,0 0-1,-1-1 0,0 0 0,0-1 1,-1 0-1,-1 0 0,0-1 1,9-15-1,-16 22 10,0 1 1,0-1-1,-1 0 0,0 0 1,0 0-1,0-1 1,-1 1-1,1 0 0,-1-1 1,0 1-1,-1-1 1,1 1-1,-1-1 0,-1 1 1,1-1-1,-1 1 1,1-1-1,-2 1 0,1 0 1,0-1-1,-1 1 1,0 0-1,-1 0 0,1 0 1,-1 0-1,0 0 1,0 1-1,-4-5 0,7 8-3,-1 0-1,0 1 1,1-1-1,-1 1 1,0-1-1,1 1 0,-1 0 1,0-1-1,0 1 1,1 0-1,-1-1 1,0 1-1,0 0 0,0 0 1,1 0-1,-1 0 1,0 0-1,0 0 1,0 0-1,1 0 0,-1 0 1,0 0-1,0 0 1,-1 1-1,0 0 2,0 0 0,-1 0 0,1 0 0,0 0 0,0 0 0,0 1 0,0-1 0,-2 4 0,-2 2 4,0 0 1,0 0 0,-7 14 0,8-11-15,0 0 1,0 0-1,1 1 1,1-1-1,0 1 1,0 0-1,1 0 1,0 0-1,1 0 1,1 0-1,-1 1 1,2-1-1,0 0 1,2 13-1,-2-17-3,1 0 0,0 0 0,1-1-1,-1 1 1,1-1 0,0 1-1,1-1 1,-1 0 0,1 0-1,1-1 1,-1 1 0,1-1 0,0 0-1,0 0 1,0-1 0,1 1-1,0-1 1,-1 0 0,2-1-1,-1 1 1,0-1 0,1 0-1,10 2 1,-10-3 5,1 0-1,0-1 0,-1 0 1,1 0-1,0-1 0,0 0 1,0 0-1,0-1 1,0 0-1,-1 0 0,1-1 1,0 0-1,-1-1 0,1 1 1,-1-1-1,8-5 1,10-7 12,-2 0 1,0-2 0,26-23-1,-5 3 69,-35 30-56,-1 0 0,0 0 0,0-1 0,-1 0 0,0-1 0,0 0 0,-1 0 0,0 0 1,-1-1-1,0 0 0,0 0 0,-1 0 0,0 0 0,-1-1 0,3-17 0,-6 28-18,0-1-1,1 1 1,-1-1-1,0 1 1,0-1-1,0 1 1,0-1-1,0 1 1,0-1 0,0 1-1,0-1 1,0 1-1,0-1 1,0 1-1,0-1 1,0 0-1,0 1 1,0-1 0,0 1-1,-1 0 1,1-1-1,0 1 1,0-1-1,-1 1 1,1-1-1,0 1 1,0-1-1,-1 1 1,1 0 0,-1-1-1,1 1 1,0 0-1,-1-1 1,0 1-1,0 0 3,0 0-1,0 0 1,-1 0-1,1 0 1,0 0-1,0 1 0,0-1 1,-1 0-1,1 1 1,0-1-1,0 1 1,0 0-1,-2 0 1,-30 25 24,28-19-36,0 0 1,1-1-1,0 1 1,0 1-1,1-1 1,0 1-1,0-1 1,1 1-1,0 0 1,0 0-1,1 0 1,0 0-1,0 0 1,1 0-1,0 0 1,3 16-1,-3-20 5,1 1 0,0 0-1,0-1 1,0 0-1,0 1 1,1-1 0,0 0-1,0 0 1,0 0-1,0 0 1,1 0-1,0 0 1,0 0 0,0-1-1,0 0 1,0 1-1,0-1 1,1-1 0,0 1-1,-1 0 1,1-1-1,0 0 1,1 0-1,-1 0 1,0 0 0,0 0-1,1-1 1,-1 0-1,1 0 1,-1 0 0,8 0-1,1-2 24,0 1 0,-1-1 0,1-1 0,-1-1 0,1 1 0,-1-2 0,0 0 0,0 0 0,-1-1 0,1-1 0,-1 0 0,0 0 0,0-1 0,-1 0 0,0-1 0,12-13 0,12-13 101,-3-1 0,54-78 0,-83 110-119,1-1 3,-1 0 1,1 0 0,0 1 0,0-1-1,0 1 1,0 0 0,1-1 0,-1 1-1,1 1 1,0-1 0,0 0 0,0 1-1,0 0 1,6-2 0,-9 4-6,0 0 1,0 1 0,0-1-1,0 0 1,0 1 0,0-1-1,0 1 1,0-1 0,0 1-1,0 0 1,0-1 0,-1 1-1,1 0 1,0 0 0,0 0-1,-1-1 1,1 1 0,0 0-1,-1 0 1,1 0-1,-1 0 1,1 0 0,-1 0-1,0 0 1,1 0 0,-1 0-1,0 2 1,9 34 12,-8-35-11,3 32 43,-2 0 0,-1 1 0,-2-1 0,-1 0 0,-10 57-1,12-89-36,-1 0 0,1 0-1,0-1 1,0 1 0,-1 0-1,0 0 1,1 0 0,-1 0-1,0 0 1,0-1 0,1 1-1,-2 0 1,1-1-1,0 1 1,0 0 0,0-1-1,-1 1 1,1-1 0,-1 0-1,1 0 1,-1 1 0,1-1-1,-1 0 1,-3 1 0,0-1 21,1-1-1,0 1 1,0-1 0,-1 0 0,1 0 0,0-1 0,0 1 0,-1-1 0,-7-2 0,-9-5 107,18 6-99,-1 1 0,0 0 0,1-1 0,-1 1 0,0 1 0,-7-2 0,11 2 6,40 20 116,-12-13-148,0-1 0,1-1 0,0-2 0,43 0-1,-48-3-48,-1-2-1,1 0 0,-1-2 0,42-12 0,-52 10-551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32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1222 5720,'0'0'5689,"10"1"-5090,-3 0-477,-3 0-57,0 0 1,0-1 0,0 1-1,0-1 1,0 0 0,0 0-1,0 0 1,0-1 0,0 1 0,0-1-1,0 0 1,0 0 0,0 0-1,-1-1 1,1 1 0,6-5-1,11-11 271,-1-1 0,-1-1 0,-1-1 0,0-1 0,18-29 0,-10 16-14,54-82 632,15-18 27,-71 104-548,-1 0-1,-2-2 0,-1 0 0,-2-1 0,-1-1 0,-1 0 0,-2-2 1,16-63-1,-31 84 325,1 15-740,0 0 0,-1-1 1,1 1-1,0 0 0,0 0 1,0 0-1,-1-1 0,1 1 0,0 0 1,0 0-1,0 0 0,-1 0 1,1 0-1,0 0 0,0 0 1,-1-1-1,1 1 0,0 0 1,0 0-1,-1 0 0,1 0 1,0 0-1,0 0 0,-1 0 0,1 0 1,0 0-1,0 0 0,-1 0 1,1 1-1,0-1 0,0 0 1,0 0-1,-1 0 0,1 0 1,0 0-1,0 0 0,-1 0 1,1 1-1,0-1 0,0 0 1,0 0-1,0 0 0,-1 0 0,1 1 1,0-1-1,0 0 0,0 0 1,0 1-1,0-1 0,-1 0 1,1 0-1,0 1 0,-8 11 133,1 1-1,0 1 0,0-1 1,-8 29-1,2-9-9,-11 24 102,3 1 0,-17 75 0,34-116-192,1 0 0,0 1 0,2-1 0,0 0 0,1 1 0,1-1 0,0 0 0,1 1 0,1-1 0,1 0 0,1 0 0,11 30 0,-6-25 20,-7-12-13,1 0 0,1-1 0,0 1 0,8 10 0,-12-18-42,0 0 1,1 0-1,-1-1 0,1 1 1,0 0-1,-1-1 1,1 0-1,0 1 1,0-1-1,0 0 0,0 0 1,0 0-1,0 0 1,0 0-1,0-1 1,0 1-1,1 0 0,-1-1 1,0 0-1,0 1 1,1-1-1,-1 0 1,0 0-1,0-1 0,4 0 1,4-1 21,0-2 1,0 0-1,0 0 1,-1 0 0,0-1-1,0-1 1,0 1-1,-1-1 1,10-9-1,7-9 89,33-38 0,107-161 348,-106 138-335,-11 9-7,-3-2 0,50-119 0,-75 153-95,10-20 29,39-95 176,-61 139-201,-5 15-7,-1-1 0,0 1 0,0-1 0,0 0 0,-1 1-1,0-1 1,0-7 0,-3 9 53,-4 9-28,-8 14 9,11-15-53,-29 44 84,2 2-1,1 1 1,3 1-1,3 2 1,-19 62-1,-71 240 557,33-100-14,79-254-633,-23 67 337,22-63-305,0-1 0,0 0 0,-1 0 0,0-1 0,0 1 0,-1 0 0,1-1-1,-1 0 1,0 0 0,-6 5 0,10-9-35,0 1 0,-1-1 0,1 0 0,0 0 0,0 0-1,0 0 1,0 0 0,-1 0 0,1 0 0,0 0 0,0 0 0,0 0 0,0 0 0,-1 0 0,1 0-1,0 0 1,0 0 0,0 0 0,0 0 0,-1 0 0,1 0 0,0 0 0,0 0 0,0 0 0,0 0 0,-1 0-1,1 0 1,0 0 0,0-1 0,0 1 0,0 0 0,0 0 0,0 0 0,-1 0 0,1 0 0,0 0-1,0 0 1,0-1 0,0 1 0,0 0 0,0 0 0,0 0 0,0 0 0,0-1 0,0 1 0,-1 0-1,1 0 1,0 0 0,0 0 0,0-1 0,0 1 0,0 0 0,0 0 0,0 0 0,0-19 90,6-19-43,4 12 1,0 1-1,2 0 0,22-34 1,-20 35-16,-4 8-8,1 0 0,0 1 0,2 1 0,-1 0 0,2 1 0,17-15 0,-30 27-29,0 0 0,0 0 0,0 0 0,0 0 0,1 0 1,-1 0-1,0 1 0,0-1 0,1 0 0,-1 1 0,0-1 1,1 1-1,-1-1 0,0 1 0,1 0 0,-1 0 0,1-1 1,-1 1-1,1 0 0,-1 0 0,0 0 0,1 1 0,-1-1 1,1 0-1,-1 0 0,0 1 0,1-1 0,-1 1 0,1-1 1,-1 1-1,0 0 0,0 0 0,1-1 0,-1 1 0,0 0 1,0 0-1,0 0 0,0 0 0,0 0 0,0 0 0,0 0 0,-1 1 1,1-1-1,0 0 0,0 0 0,0 2 0,4 8 1,0 1 0,0 0 0,-1 0 1,3 16-1,-3-11-1,-1-8 0,1 0 0,0 0 0,0 0 0,1-1 0,0 1 0,0-1 0,1 0 0,7 7 0,-9-11 0,-1 0 0,1 0 0,0-1 0,0 1 0,1-1 0,-1 0 0,1 0 0,0 0 0,0-1 0,0 1 0,0-1 0,0-1 0,0 1 0,0-1 0,9 2 0,-6-3 7,0 0-1,-1 0 1,1-1 0,0 0 0,-1 0-1,1-1 1,-1 0 0,0 0 0,1-1-1,8-4 1,-7 2 8,1-2-1,-1 1 1,0-1-1,0-1 1,0 1-1,9-13 1,0-1 56,-2 0 1,21-32-1,-30 41-44,0-1-1,-1 0 1,0-1-1,-1 1 1,0-1-1,2-17 1,-7 31-27,1 0 0,-1 0 0,0-1 0,0 1 0,0 0 0,0-1 0,0 1 0,1 0 0,-1-1 0,0 1 0,0 0 0,0-1 0,0 1 0,0 0 0,0-1 0,0 1 0,0-1 0,0 1 0,-1 0 0,1-1 0,0 1 0,0 0 0,0 0 0,0-1 0,0 1 0,-1 0 0,1-1 0,0 1 0,0 0 0,0 0 0,-1-1 0,1 1 0,0 0 0,0 0 0,-1-1 0,1 1 0,0 0 0,-1 0 0,1 0 0,0 0 0,0-1 0,-1 1 0,1 0 0,0 0 0,-1 0 0,1 0 0,-1 0 0,1 0 0,0 0 0,-1 0 0,1 0 0,0 0 0,-1 0 0,1 0 0,0 0 0,-1 0 0,1 0 0,0 1 0,-1-1 0,-19 12 0,11-2 0,0 0 0,1 0 0,0 1 0,0 0 0,1 0 0,1 1 0,0 0 0,1 0 0,0 0 0,-6 24 0,10-29 0,-1 1 0,1 0 0,0-1 0,1 1 0,0 0 0,0 0 0,1-1 0,0 1 0,0 0 0,0-1 0,1 1 0,1-1 0,-1 1 0,1-1 0,0 0 0,1 0 0,0 0 0,0-1 0,8 11 0,-7-11 0,1-1 0,-1 1 0,1-1 0,0-1 0,0 1 0,0-1 0,1 0 0,0 0 0,-1-1 0,1 0 0,1 0 0,-1-1 0,0 0 0,13 3 0,-11-4 0,1-1 0,-1 0 0,1 0 0,-1 0 0,0-1 0,1-1 0,-1 0 0,0 0 0,0-1 0,0 0 0,14-7 0,-10 4-9,0-1 0,0-1 0,0 0 0,-1 0 0,-1-1 0,1-1 0,-1 0-1,-1-1 1,12-15 0,-15 8-643,-7 9-3269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4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9848,'0'0'456,"59"-61"-224,10 35-24,-20 14 0,5 3-56,5 1 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1:3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7736,'0'0'7693,"1"11"-7242,5 31 322,3-1 1,21 66 0,-13-53-162,-1 2 1,11 81 0,-5-22 50,-21-110-634,13 69 482,-13-65-394,0 0 0,-1 0 1,0 0-1,-1 0 1,0 0-1,-2 13 0,2-19-85,0-1 0,0 0 1,-1 1-1,1-1 0,0 0 0,-1 0 0,1 0 0,-1 0 0,0 0 0,0 0 0,0 0 0,0 0 0,0-1 0,0 1 0,0-1 0,0 1 1,-1-1-1,1 0 0,0 0 0,-1 0 0,1 0 0,-1-1 0,1 1 0,-1-1 0,-5 1 0,-6 0 39,-1 0 0,0-1 0,-21-3 0,19 1-2,-92-14 225,74 9-109,-1 2 0,-43-1 0,79 6-183,0 0-1,0 0 0,0 0 0,-1 0 1,1 0-1,0 0 0,0 0 1,0 0-1,-1 0 0,1 1 1,0-1-1,0 0 0,0 0 1,0 0-1,-1 0 0,1 0 1,0 0-1,0 0 0,0 0 0,0 1 1,0-1-1,0 0 0,-1 0 1,1 0-1,0 0 0,0 0 1,0 1-1,0-1 0,0 0 1,0 0-1,0 0 0,0 0 0,0 1 1,0-1-1,0 0 0,0 0 1,0 0-1,0 1 0,0-1 1,0 0-1,0 0 0,0 0 1,0 0-1,0 1 0,0-1 0,0 0 1,0 0-1,0 0 0,0 1 1,0-1-1,0 0 0,0 0 1,0 0-1,1 0 0,-1 0 1,0 1-1,0-1 0,0 0 0,0 0 1,1 0-1,6 9-2495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32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9144,'0'0'1376,"15"1"-687,180-7 1254,-54 0-862,333 5 2120,-358 0-2164,-44 0-2995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36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362 736 5416,'0'0'5390,"-10"-3"-5006,9 3-382,-8-3 140,0 0 0,0 1 0,0 0 0,0 1 1,0 0-1,0 0 0,0 1 0,0 0 0,-1 0 0,1 1 0,-9 3 0,1 1 170,1 0 0,0 2 0,0 0 0,0 1-1,1 0 1,0 1 0,1 1 0,0 0 0,1 1 0,0 1 0,0 0 0,1 0 0,-11 16-1,21-24-225,-1 0 0,1 1 0,0-1-1,0 0 1,0 1 0,1 0 0,-1-1-1,1 1 1,0 0 0,0 0-1,1-1 1,0 1 0,0 0 0,0 0-1,0 0 1,1 0 0,-1 0 0,1-1-1,2 7 1,-2-8-48,1 0 1,-1 0-1,1 0 0,0 0 0,0 0 1,0-1-1,0 1 0,0-1 1,0 1-1,1-1 0,-1 0 1,1 1-1,0-2 0,-1 1 0,1 0 1,0 0-1,0-1 0,0 0 1,1 1-1,-1-1 0,0 0 1,0-1-1,1 1 0,-1 0 1,0-1-1,1 0 0,-1 0 0,5 0 1,5-2 17,-1 1 0,1-2 0,-1 0 0,0 0 0,0-1 0,0-1 0,0 0 0,-1 0 1,0-1-1,0-1 0,0 0 0,-1 0 0,0-1 0,13-13 0,10-13 134,-1-2 0,39-57 0,-71 93-187,38-56 199,-2-1 0,-3-2 0,-3-1 0,24-67 0,-43 97-99,-2-1 0,-1 0 0,-2 0-1,-1-1 1,-1 1 0,-2-1 0,-1 0 0,-7-61 0,6 87-65,-1 1 0,0-1 0,-1 1 0,1 0 0,-1 0 0,0-1 0,-5-6 0,7 11-27,-1 0-1,0 0 0,1 0 1,-1 0-1,0 0 0,0 0 1,0 0-1,0 0 1,0 0-1,0 1 0,0-1 1,0 0-1,0 1 0,0-1 1,0 1-1,0-1 0,-1 1 1,1-1-1,0 1 0,0 0 1,-1 0-1,1-1 0,0 1 1,-1 0-1,1 0 0,0 0 1,0 1-1,-1-1 0,1 0 1,0 0-1,0 1 0,-1-1 1,1 1-1,0-1 0,0 1 1,-2 0-1,-7 5 15,1 1 0,0-1-1,0 1 1,1 1 0,0 0 0,0 0 0,1 0 0,-1 1-1,2 0 1,0 1 0,0-1 0,-5 11 0,-6 18 51,-23 75 0,29-79-26,2-3-18,1 0-1,1 0 0,2 1 1,1 0-1,2 1 1,3 60-1,1-69-5,1 0 1,1-1-1,1 0 0,1 1 0,1-2 1,1 1-1,1-1 0,1 0 1,25 40-1,-29-54-5,1 0 1,0 0-1,0-1 1,0 1-1,1-1 1,0-1-1,0 0 1,1 0-1,0-1 1,0 1-1,0-2 1,1 0-1,-1 0 1,1 0-1,0-1 1,0-1-1,0 0 1,1 0-1,-1-1 1,0 0-1,1-1 1,-1 0-1,0-1 1,1 0-1,-1-1 1,0 0-1,0 0 1,0-1-1,0 0 1,0-1-1,-1 0 1,1-1-1,-1 1 1,0-2-1,-1 0 1,1 0-1,-1 0 1,0-1-1,-1 0 1,0-1-1,13-16 1,-12 12 13,0 0 1,-2-1 0,1 0-1,-1 0 1,7-25-1,-11 30-3,0-1 0,-1 1 0,1-1-1,-2 1 1,1-1 0,-1 1 0,0-1-1,-1 1 1,0-1 0,0 1-1,-4-11 1,5 17-23,-1 0 0,0 1 0,1-1 0,-1 0 0,0 0-1,0 0 1,0 1 0,0-1 0,0 0 0,0 1 0,-1-1 0,1 1-1,-1-1 1,1 1 0,-1 0 0,1 0 0,-1 0 0,0 0 0,1 0-1,-1 0 1,0 0 0,0 0 0,0 1 0,0-1 0,1 0 0,-1 1 0,0 0-1,-4-1 1,3 2-4,-1-1 0,1 1 0,-1 0 0,1-1 0,-1 2 0,1-1 0,0 0 0,0 1 0,0-1 0,-1 1 0,2 0 0,-1 0 0,0 0 0,0 0 0,1 1 0,-3 2 0,-2 2-2,2 0 0,-1 1 0,1-1 0,0 1 0,0 0 0,1 1 0,0-1 0,1 1 0,0 0 0,0-1 0,1 1 0,0 1 0,0-1 0,0 12 0,2-14 6,0 0-1,1 1 1,-1-1 0,1 0-1,1 0 1,-1 0-1,1 0 1,1 0-1,-1 0 1,1 0 0,0 0-1,1-1 1,-1 0-1,1 0 1,1 0 0,-1 0-1,1 0 1,0-1-1,6 6 1,-8-9-3,0-1 1,0 1-1,-1-1 1,1 1-1,0-1 1,0 0-1,0 0 1,1 0-1,-1-1 1,0 1-1,0-1 1,0 0-1,0 0 1,1 0-1,-1 0 1,0 0-1,0-1 1,0 1-1,0-1 1,0 0-1,1 0 1,-1 0-1,-1 0 1,1-1-1,3-1 1,11-6 28,-2-1-1,0 0 1,17-14 0,-20 15-14,178-138 539,-187 145-536,0 0-1,0 0 1,1 0-1,-1 0 1,0 0-1,1 1 1,6-2-1,-9 2-16,0 1 0,0 0-1,0 0 1,0 0-1,0 0 1,0 0 0,0 0-1,0 1 1,0-1-1,0 0 1,0 0-1,-1 1 1,1-1 0,0 0-1,0 1 1,0-1-1,0 1 1,0 0 0,-1-1-1,1 1 1,0-1-1,0 1 1,-1 0-1,1 0 1,0-1 0,-1 1-1,1 0 1,-1 0-1,1 0 1,-1 0 0,0 0-1,1-1 1,-1 1-1,0 0 1,1 0 0,-1 1-1,2 11 22,-1-1 1,0 1-1,0-1 0,-1 1 0,-1-1 0,0 0 0,-4 14 1,2 4 4,-1-3 3,2-18 0,1 0-1,0 0 0,0 1 1,1 12-1,0-22-31,0 0-1,0 1 0,0-1 1,0 0-1,0 1 1,0-1-1,0 0 0,1 1 1,-1-1-1,0 0 1,0 1-1,0-1 1,0 0-1,0 1 0,0-1 1,1 0-1,-1 1 1,0-1-1,0 0 0,0 0 1,1 1-1,-1-1 1,0 0-1,0 0 1,1 0-1,-1 1 0,0-1 1,0 0-1,1 0 1,-1 0-1,0 0 0,1 0 1,-1 1-1,0-1 1,1 0-1,-1 0 1,1 0-1,13-8 77,16-23-5,-27 28-64,125-153 297,-111 132-242,-14 19-42,0 0 1,1 0-1,0 0 1,-1 1 0,1-1-1,1 1 1,-1 0-1,9-6 1,-12 10-22,-1 0 0,1 0 0,-1 0 0,1 0 0,-1 0 0,1 0 0,-1 1 1,1-1-1,-1 0 0,1 0 0,-1 0 0,0 0 0,1 1 0,-1-1 0,1 0 0,-1 0 0,0 1 1,1-1-1,-1 0 0,1 1 0,-1-1 0,0 1 0,0-1 0,1 0 0,-1 1 0,0-1 1,0 1-1,1-1 0,-1 1 0,0-1 0,0 0 0,0 1 0,0-1 0,0 1 0,0-1 0,0 1 1,0-1-1,0 1 0,0-1 0,0 1 0,0 0 0,3 25 33,-3-25-34,0 43 42,5 55 4,-4-89-42,1-1 1,0 1-1,0-1 0,1 1 0,0-1 1,1 0-1,9 16 0,-13-24-3,1 0-1,0 0 0,0 0 0,0 0 0,0 0 1,0 0-1,0 0 0,0-1 0,0 1 0,0 0 1,1-1-1,-1 1 0,0-1 0,0 1 0,1-1 1,-1 0-1,0 1 0,0-1 0,1 0 0,-1 0 1,0 0-1,1 0 0,-1 0 0,0 0 1,1 0-1,-1-1 0,0 1 0,1 0 0,-1-1 1,0 1-1,0-1 0,0 1 0,1-1 0,1-1 1,4-2 12,0-1 0,1 0 0,11-11 0,3-6 29,-2 0 0,0-2 0,-2-1 0,0 0 0,16-33 0,-10 19 7,33-44 0,-35 53-29,-17 21-7,2 0-1,-1 0 1,1 1 0,0 0-1,13-10 1,-20 17-14,0 1 0,1 0 0,-1-1 0,1 1 0,-1-1 0,1 1 0,0 0 0,-1 0 0,1-1 0,-1 1 0,1 0 0,0 0 0,-1 0 0,1 0 0,-1-1 0,1 1 0,0 0 0,-1 0 0,1 0 0,0 0 0,-1 0 0,1 1 0,-1-1 0,1 0 1,0 0-1,-1 0 0,1 1 0,-1-1 0,1 0 0,-1 0 0,1 1 0,0-1 0,-1 0 0,0 1 0,1-1 0,-1 1 0,1-1 0,-1 1 0,1-1 0,-1 1 0,0-1 0,1 1 0,-1-1 0,0 1 0,0 0 0,1-1 0,-1 1 0,0-1 0,0 2 0,7 34 15,-6-31-17,4 43 13,-1 0-1,-3 1 0,-2 0 1,-2-1-1,-9 48 0,11-93-9,1 1 9,-1 0 0,0-1 0,0 1-1,0-1 1,0 1 0,-3 3 0,4-7-8,-1 1 1,1 0-1,-1-1 0,1 1 0,-1-1 0,1 1 0,-1-1 0,0 1 1,1-1-1,-1 1 0,0-1 0,0 0 0,1 1 0,-1-1 0,0 0 1,0 1-1,1-1 0,-1 0 0,0 0 0,0 0 0,0 0 1,1 0-1,-1 0 0,0 0 0,0 0 0,0 0 0,1 0 0,-1-1 1,0 1-1,0 0 0,-1-1 0,-5-2 31,-1 0-1,1 0 1,0-1 0,1 0-1,-1 0 1,1 0 0,-1-1-1,1 0 1,1 0 0,-1-1-1,-9-12 1,14 17-14,-4-2 71,6 3-90,-1 0 0,0 0 0,0 0-1,0 0 1,0 0 0,0 0 0,0 0 0,0 0-1,0 0 1,0 0 0,1 0 0,-1 0 0,0 0-1,0 0 1,0 0 0,0 0 0,0 0 0,0 0-1,0 0 1,0 0 0,1 0 0,-1 0 0,0 0-1,0 0 1,0 0 0,0 0 0,0 0 0,0-1-1,0 1 1,0 0 0,0 0 0,0 0 0,0 0-1,0 0 1,1 0 0,-1 0 0,0 0 0,0 0-1,0 0 1,0-1 0,0 1 0,0 0 0,0 0-1,0 0 1,0 0 0,41 23-31,-36-19 28,0-1-1,-1 0 1,1 0 0,0 0-1,1 0 1,-1-1-1,0 0 1,1 0-1,-1-1 1,1 0 0,0 1-1,11-1 1,-7-2-6,0 0-1,0-1 1,0 0 0,0 0 0,0-1 0,-1-1-1,1 1 1,-1-2 0,0 1 0,0-1 0,-1-1-1,14-10 1,3-6 6,-1-1 0,32-39 0,-28 29 28,54-63 45,-75 91-90,-9 13-23,-2 7 21,0 5 18,-1 9-33,-3 37 0,8-58 33,-1 0 0,2-1 0,-1 1 1,1-1-1,0 1 0,1-1 0,0 1 0,0-1 0,0 0 1,5 9-1,-6-15 4,-1 0-1,1 0 1,-1 0 0,1 0 0,0 0-1,0 0 1,-1 0 0,1-1 0,0 1 0,0 0-1,0 0 1,0-1 0,0 1 0,0 0 0,0-1-1,0 1 1,0-1 0,1 1 0,-1-1 0,0 0-1,0 0 1,0 1 0,2-1 0,-1 0 1,1 0 0,-1-1 0,1 1 0,-1-1 0,1 0 0,-1 1 0,1-1 0,-1 0 0,0 0 0,4-2 0,3-4 11,1 1 1,-1-2 0,14-14 0,19-23 44,-3-3 1,-3-1-1,-1-2 0,48-95 1,-2-19 81,-64 125-113,-1-2 1,11-49-1,-25 65 7,-7 19-11,-8 12-26,3 4 1,0 0-1,1 0 1,0 1 0,0 0 0,1 0 0,0 1 0,1 0-1,0 0 1,-5 14 0,-5 16-26,-17 58 1,26-72 8,0 0 0,1 1 1,1 0-1,1 0 1,2 0 0,1 0-1,1 1 1,1-1-1,2 0 1,1 1-1,7 29 1,-10-55 20,1 0 0,0 0 0,0-1-1,-1 1 1,2 0 0,-1-1 0,0 1 0,0-1-1,1 0 1,-1 1 0,1-1 0,0 0 0,0 0 0,0 0-1,0 0 1,0 0 0,0 0 0,0-1 0,1 1 0,-1-1-1,1 1 1,-1-1 0,4 1 0,-3-1-3,1-1 1,0 0 0,-1 1-1,1-2 1,0 1 0,-1 0-1,1 0 1,0-1 0,-1 0-1,1 0 1,0 0 0,-1 0-1,0-1 1,1 1-1,-1-1 1,0 0 0,4-2-1,25-16 36,-7 5 41,40-32 0,-52 36-54,-7 5 0,-1 1 0,1-1-1,1 1 1,-1 1 0,1-1 0,0 1-1,0 0 1,0 1 0,0 0-1,1 0 1,9-2 0,-17 5-20,0 0 0,1 0 1,-1 0-1,1 0 0,-1 0 1,1 0-1,-1 0 0,1 0 1,-1 0-1,0 1 0,1-1 0,-1 0 1,1 0-1,-1 1 0,0-1 1,1 0-1,-1 0 0,0 1 1,1-1-1,-1 0 0,0 1 1,0-1-1,1 0 0,-1 1 1,0-1-1,0 1 0,1-1 1,-1 0-1,0 1 0,0-1 1,0 1-1,0-1 0,0 1 0,0-1 1,0 1-1,0-1 0,0 0 1,0 1-1,0-1 0,0 1 1,0-1-1,0 1 0,-3 25 38,2-22-27,-35 199 157,33-185-134,2-14-21,0 0 0,0 0 0,1 1 0,-1-1 0,1 0 0,0 0 0,1 8 0,-1-12-14,0 1-1,0-1 0,1 0 0,-1 1 0,0-1 0,0 0 1,0 1-1,0-1 0,0 0 0,1 0 0,-1 1 1,0-1-1,0 0 0,1 1 0,-1-1 0,0 0 0,0 0 1,1 0-1,-1 1 0,0-1 0,1 0 0,-1 0 1,0 0-1,0 0 0,1 0 0,-1 1 0,0-1 0,1 0 1,-1 0-1,0 0 0,1 0 0,0 0 0,13-5 4,11-13-3,-24 18-1,126-124 0,-116 112 0,16-12 0,-25 23 0,-1 0 0,1 0 0,0 0 0,-1 0 0,1 0 0,0 0 0,-1 1 0,1-1 0,0 0 0,0 1 0,0 0 0,0-1 0,-1 1 0,1 0 0,0 0 0,3 0 0,-5 0 0,1 0 0,-1 0 0,0 1 0,1-1 0,-1 0 0,1 0 0,-1 1 0,0-1 0,1 0 0,-1 1 0,0-1 0,1 0 0,-1 1 0,0-1 0,0 1 0,1-1 0,-1 0 0,0 1 0,0-1 0,0 1 0,0-1 0,0 1 0,1-1 0,-1 1 0,0-1 0,0 1 0,0-1 0,0 0 0,0 1 0,-1 0 0,-2 19 0,2-14 0,-7 28 0,-1-1 0,-18 42 0,-34 64 0,47-109 0,-170 315 0,158-307 0,24-36 0,0 1 0,-1-1 0,1 0 0,0 0 0,-1 0 0,1 0 0,-1-1 0,1 1 0,-1-1 0,0 1 0,-5 1 0,7-3 0,0 0 0,0 1 0,0-1 0,0 0 0,0 0 0,0 0 0,0 0 0,0 0 0,1 0 0,-1-1 0,0 1 0,0 0 0,0 0 0,0-1 0,0 1 0,0 0 0,1-1 0,-1 1 0,0-1 0,0 1 0,1-1 0,-1 1 0,0-1 0,0-1 0,-1 0 0,0 0 0,1 0 0,0-1 0,-1 1 0,1-1 0,0 1 0,0-1 0,-1-3 0,0-4 0,0 0 0,1 0 0,0-16 0,1 17 0,1 0 0,0 0 0,1 1 0,0-1 0,0 0 0,1 0 0,0 1 0,0 0 0,1 0 0,0 0 0,1 0 0,0 0 0,0 1 0,0 0 0,1 0 0,0 0 0,0 1 0,1 0 0,0 0 0,12-8 0,7-2 0,0 1 0,1 1 0,0 1 0,54-16 0,-35 17 0,-34 9 0,-1 1 0,0-1 0,1-1 0,-1 0 0,0-1 0,19-11 0,-29 15 33,-1 1 1,1-1-1,-1 0 0,1 0 0,-1 1 1,1-1-1,-1 0 0,1 0 0,-1 0 1,0 0-1,1 1 0,-1-1 0,0 0 1,0 0-1,0 0 0,0 0 0,0 0 1,0 0-1,0 0 0,0 0 0,0 0 1,0-1-1,-7-21-2328,6 18-816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37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13168,'0'0'2728,"15"-4"-2143,81-15 507,100-6 0,174 13 3269,-377 8-7049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37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13672,'0'0'1632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49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1 517 7736,'0'0'9450,"10"-8"-9037,2-1-319,63-52 778,-61 50-593,-1-2 1,-1 1-1,20-28 0,-10 6 396,-2-1 1,-2-1-1,26-68 0,-42 96-490,0 0-1,-1-1 0,0 1 0,0-1 0,-1 1 0,-1-13 1,1 0 476,0 20-647,0 1 1,0 0-1,0 0 1,1-1-1,-1 1 1,0 0-1,0 0 1,0-1-1,0 1 1,0 0-1,0 0 0,0-1 1,0 1-1,0 0 1,0 0-1,0-1 1,0 1-1,0 0 1,0-1-1,0 1 1,0 0-1,0 0 0,-1-1 1,1 1-1,0 0 1,0 0-1,0-1 1,0 1-1,0 0 1,-1 0-1,1 0 1,0-1-1,0 1 1,0 0-1,-1 0 0,1 0 1,0 0-1,0 0 1,-1-1-1,1 1 1,0 0-1,0 0 1,-1 0-1,1 0 1,0 0-1,0 0 0,-1 0 1,1 0-1,0 0 1,-1 0-1,1 0 1,0 0-1,0 0 1,-1 0-1,1 0 1,0 0-1,0 0 1,-1 0-1,1 0 0,0 1 1,0-1-1,-1 0 1,1 0-1,0 0 1,-14 16 369,7 0-301,0-1-1,0 1 1,2 1 0,0-1 0,-5 29 0,9-34-51,0 1 0,1 0 1,0-1-1,1 1 0,0-1 1,1 1-1,0-1 0,1 1 1,6 15-1,-6-18 1,1-1 0,0 1 0,0 0 1,1-1-1,0 0 0,0 0 0,12 12 0,-15-18-26,0 0-1,0 0 0,0-1 1,0 1-1,0 0 0,1-1 1,-1 0-1,0 0 0,1 0 1,-1 0-1,1 0 0,0 0 1,-1 0-1,1-1 0,-1 1 1,1-1-1,0 0 0,-1 0 1,1 0-1,0 0 0,-1 0 1,1-1-1,0 1 0,-1-1 1,1 0-1,-1 0 1,1 0-1,-1 0 0,1 0 1,-1 0-1,0-1 0,3-1 1,28-21 55,-2-2 1,0-1 0,28-33 0,-26 26 103,70-57 1,-102 90-157,1 0 1,-1 0 0,0 0 0,0 0 0,1 1-1,-1-1 1,0 0 0,1 1 0,-1-1 0,1 1 0,2-1-1,-4 1-2,1 0-1,-1 0 1,1 0-1,-1 1 1,1-1-1,-1 0 1,0 0-1,1 0 1,-1 0-1,1 1 1,-1-1-1,0 0 0,1 0 1,-1 0-1,0 1 1,1-1-1,-1 0 1,0 1-1,0-1 1,1 0-1,-1 1 1,0-1-1,0 0 1,1 1-1,-1-1 0,0 1 1,1 3 27,0 0-1,0 0 1,-1 0 0,0 0 0,0 0 0,0 7-1,0-8-41,-18 168 575,18-170-551,0 0-1,-1 0 0,1 0 0,0 1 1,0-1-1,0 0 0,0 1 0,0-1 0,0 0 1,0 0-1,0 1 0,1-1 0,-1 0 0,0 0 1,1 1-1,-1-1 0,1 0 0,0 1 0,0-2-9,-1 1 0,1-1 0,-1 0-1,1 0 1,0 0 0,-1 0-1,1 0 1,-1 0 0,1 0-1,0 0 1,-1 0 0,1 0 0,-1 0-1,1 0 1,-1 0 0,1 0-1,0 0 1,-1-1 0,1 1 0,-1 0-1,1 0 1,-1-1 0,1 1-1,-1 0 1,1-1 0,0 0 0,7-6 33,1 0 0,14-18 1,-16 18-36,-7 6-4,95-95 117,-75 79-42,-1 0 1,2 2-1,30-18 0,-50 33-66,0-1-1,1 0 0,0 1 0,-1-1 0,1 1 0,-1 0 0,1 0 0,0-1 0,-1 1 0,1 0 0,-1 0 0,1 0 0,0 1 0,-1-1 0,1 0 1,0 1-1,-1-1 0,1 1 0,-1-1 0,1 1 0,-1 0 0,0 0 0,1-1 0,-1 1 0,1 0 0,1 2 0,4 4 6,0 0-1,0 0 1,9 12-1,3 4 34,-15-19-43,-1-1 0,1 0-1,0 0 1,0 0 0,0-1 0,0 1-1,0-1 1,1 0 0,-1 0 0,1-1-1,-1 1 1,1-1 0,0 0 0,5 1-1,-4-2-2,0-1-1,0 1 1,0-1-1,0 0 1,0 0-1,-1-1 1,1 0-1,0 0 1,-1 0-1,1-1 1,6-4-1,17-11 11,38-33 0,-46 34 13,0 1 1,2 0 0,35-18 0,-55 33-17,1-1-1,-1 1 1,1 0 0,-1 1-1,1-1 1,-1 0-1,1 1 1,0 0 0,-1 0-1,1 0 1,-1 0 0,1 1-1,0-1 1,6 3 0,1 1-1,0 0 0,0 1 0,12 7 0,14 7 2,-36-19-7,-1 1 0,0-1 0,1 0 0,-1 0 0,0 0 0,1 0 0,-1 1 0,0-1 0,1 0 0,-1 0 0,1 0 0,-1 0 0,0 0 0,1 0 0,-1 0 0,1 0 0,-1 0 0,0 0 0,1 0 0,-1 0 0,0 0 0,1 0 0,-1 0 0,1-1 0,-1 1 0,0 0 0,1 0 0,-1 0 0,0-1 0,1 1 0,-1 0 0,0 0 0,1-1 0,-1 1 0,0 0 0,0-1 0,1 1 0,-1 0 0,0-1 0,0 1 0,0 0 0,0-1 0,1 1 0,-1-1 0,0 0 1,0 1 1,0-1-1,0 0 1,0 0-1,0 1 0,0-1 1,-1 0-1,1 1 0,0-1 1,0 0-1,-1 1 0,1-1 1,0 0-1,-1 1 0,1-1 1,-1 0-1,1 1 1,0-1-1,-1 1 0,1-1 1,-1 1-1,0-1 0,1 1 1,-2-1-1,-1 0 1,0 0-1,0 0 1,0 0-1,0 0 1,-1 1-1,1 0 1,0-1-1,0 1 1,-1 0-1,1 1 1,0-1-1,0 0 1,0 1-1,-1 0 1,-5 2-1,-2 1-5,0 0-1,1 1 1,-13 6 0,18-7 6,0-1 1,1 1 0,-1 0 0,1 0 0,0 0-1,0 1 1,0-1 0,0 1 0,1 0-1,0 0 1,0 1 0,0-1 0,1 0-1,-3 10 1,4-11-8,-1 0 0,1 1 0,0 0 0,1-1 0,-1 1 0,1-1 0,0 1 0,0 0 0,1-1 0,-1 1 0,1-1 0,0 1-1,0-1 1,0 1 0,1-1 0,0 1 0,-1-1 0,2 0 0,2 5 0,-3-6 4,1-1-1,0 1 1,-1-1-1,1 1 1,0-1 0,0 0-1,1 0 1,-1 0-1,0-1 1,0 1 0,1-1-1,-1 0 1,1 0 0,0 0-1,-1 0 1,1-1-1,-1 1 1,1-1 0,0 0-1,-1 0 1,1 0-1,0-1 1,-1 1 0,7-3-1,2 1 17,0-2-1,0 0 1,-1 0-1,1-1 1,20-12-1,14-14 66,0-3 0,-2-2 0,64-67 0,-71 63-56,-37 39-27,2 0 0,-1 0 0,0 0 0,0 0 0,0 0 0,0 0 0,0 1 0,1-1 0,-1 0 0,0 1 0,1-1 0,-1 1 0,0-1 0,1 1 0,-1 0 0,1-1 0,-1 1 0,1 0 0,-1 0 0,0 0 0,1 0 0,-1 1 0,1-1 0,-1 0 0,1 0 0,-1 1 0,0-1 0,1 1 0,-1 0 0,0-1 0,1 1 0,-1 0 0,0-1 1,0 1-1,2 2 0,2 0-1,-1 1 0,1-1 1,-1 1-1,0 0 0,-1 1 1,1-1-1,-1 0 0,4 6 1,8 23-42,0 0 1,15 58 0,-28-85 38,0 0 0,0 0 0,1 0 0,0 0 0,0 0 0,0-1 1,1 1-1,-1-1 0,1 0 0,1 0 0,-1-1 0,1 1 0,0-1 1,0 0-1,0 0 0,0 0 0,1-1 0,-1 0 0,1 0 0,0 0 0,0-1 1,0 0-1,12 2 0,-5-2 1,1 0-1,-1-1 1,1-1 0,-1 0 0,0-1 0,1-1-1,-1 0 1,0 0 0,0-1 0,18-8-1,-15 5 12,-1 0-1,0-2 0,0 0 1,-1-1-1,0 0 0,-1-1 1,0 0-1,0-1 0,-1-1 1,-1 0-1,0 0 0,0-1 0,-1-1 1,-1 0-1,0 0 0,6-17 1,-13 29 0,-1 0-1,0-1 1,-1 0 0,1 1 0,0-1 0,-1 0 0,1 1-1,-1-1 1,0 0 0,0-3 0,0 5-5,0 1 0,-1-1 0,1 0 0,0 1 0,-1-1 0,1 0 0,0 1 0,-1-1 1,1 1-1,-1-1 0,1 1 0,-1-1 0,1 1 0,-1-1 0,1 1 0,-1-1 0,0 1 0,1 0 0,-1-1 0,1 1 0,-1 0 0,0 0 0,1-1 1,-1 1-1,0 0 0,0 0 0,1 0 0,-1 0 0,0 0 0,1 0 0,-1 0 0,0 0 0,0 0 0,1 0 0,-1 0 0,0 0 0,1 1 1,-1-1-1,0 0 0,0 1 0,-7 1 0,1 1 1,0 0-1,-1 1 1,1 0 0,1 0-1,-1 0 1,1 1-1,-1 0 1,1 0 0,1 0-1,-1 1 1,1 0-1,0 0 1,0 0-1,0 1 1,1 0 0,0 0-1,1 0 1,0 0-1,0 0 1,0 1-1,-3 15 1,6-20-5,0 1 0,0-1 0,0 1 0,0-1 0,1 1 0,-1-1 0,1 0 0,0 1 0,0-1 0,0 1 0,0-1 0,1 0 0,-1 0 0,1 0 0,0 0 0,0 0 0,0 0 0,0 0 0,1-1 0,-1 1 0,1-1 0,0 0 0,-1 0 0,1 0 0,0 0 0,0 0 0,0 0 0,5 1 0,0 1 0,0-1 0,1-1 0,-1 1 0,1-1 0,0-1 0,-1 0 0,1 0 0,0-1 0,0 0 0,11-1 0,1-3 0,0 0 0,0-2 0,-1 0 0,0-1 0,22-11 0,93-56 0,-119 64 0,22-15 6,40-35-1,-42 32 72,-24 17-1,-10 6-6,-11 4 12,2 3-75,1-1 0,0 1 0,0 1 0,1-1 0,-1 1 0,0 0 0,1 0 0,0 1 0,0-1 0,-8 8 0,-4 6 10,-22 28 1,15-17 14,12-14-18,1 0 0,0 1-1,0 0 1,-8 18 0,17-29-11,0-1 0,0 1 0,1 0-1,-1 0 1,1 0 0,0 0 0,0 0 0,0 1 0,0-1 0,1 0 0,0 0 0,0 1 0,0-1 0,0 0-1,1 0 1,-1 1 0,1-1 0,0 0 0,1 0 0,-1 0 0,1 0 0,-1 0 0,4 5 0,-4-7-3,1-1 1,-1 1 0,0-1 0,0 0 0,1 1-1,-1-1 1,1 0 0,-1 0 0,1 0 0,-1 0-1,1 0 1,0 0 0,-1 0 0,1-1 0,0 1-1,0-1 1,-1 1 0,1-1 0,0 0 0,0 0-1,0 1 1,0-1 0,0 0 0,-1-1 0,1 1-1,0 0 1,0 0 0,0-1 0,0 1 0,-1-1-1,1 0 1,0 0 0,-1 1 0,1-1-1,0 0 1,-1 0 0,3-3 0,6-3 13,-1 0-1,-1-1 1,1 0 0,11-16-1,-7 7 16,-1-1 0,17-33-1,-17 29 48,22-32 0,-36 57-71,1 0-1,0 1 1,0-1 0,0 0 0,0 1 0,0-1 0,1 1 0,0-1-1,-1 1 1,1-1 0,1 5 0,4 45 1,-3-45-13,-1 0-1,2-1 1,-1 1 0,1-1 0,0 1 0,1-1 0,0 0 0,0 0-1,1-1 1,-1 1 0,10 9 0,-12-14 3,0 0-1,0 0 1,1 0-1,-1 0 0,1 0 1,-1-1-1,1 1 1,0-1-1,-1 1 1,1-1-1,0 0 1,0 0-1,0 0 1,0-1-1,0 1 1,0-1-1,0 1 1,0-1-1,0 0 1,0 0-1,0 0 1,0-1-1,0 1 1,0-1-1,0 0 1,0 0-1,0 0 1,0 0-1,0 0 1,-1 0-1,1-1 1,4-3-1,4-3 14,-1-1-1,1 0 0,-2-1 1,1-1-1,9-12 1,37-62 110,-44 65-84,5-10 34,22-55 0,-6 10-16,-30 69-53,6-10 0,-4 16 0,0 11 0,7 49 0,5 81 0,-16-132 0,3 28 0,-1-17 0,-1 1 0,-1-1 0,-3 37 0,2-56 0,0-1 0,0 1 0,0-1 0,0 1 0,0-1 0,0 0 0,0 1 0,-1-1 0,1 1 0,0-1 0,0 1 0,0-1 0,-1 0 0,1 1 0,0-1 0,0 0 0,-1 1 0,1-1 0,0 0 0,-1 1 0,1-1 0,-1 0 0,1 0 0,0 1 0,-1-1 0,1 0 0,-1 0 0,1 0 0,0 1 0,-1-1 0,1 0 0,-1 0 0,1 0 0,-1 0 0,1 0 0,-1 0 0,1 0 0,-1 0 0,1 0 0,0 0 0,-1 0 0,1-1 0,-1 1 0,1 0 0,-1 0 0,1 0 0,0 0 0,-1-1 0,0 1 0,-24-17 0,17 12 0,-5-2 0,0 0 0,-26-8 0,36 14 0,-1 0 0,0 0 0,0 0 0,0 1 0,0-1 0,0 1 0,0 0 0,0 0 0,0 1 0,0-1 0,0 1 0,0 0 0,0 0 0,0 0 0,-4 2 0,7-2 0,-1 0 0,1-1 0,0 1 0,0 0 0,0 0 0,0 0 0,0 0 0,0 1 0,0-1 0,0 0 0,1 0 0,-1 0 0,0 1 0,1-1 0,-1 0 0,1 1 0,-1-1 0,1 1 0,0-1 0,-1 1 0,1-1 0,0 0 0,0 1 0,0-1 0,0 1 0,0-1 0,0 1 0,1-1 0,0 3 0,-1-1 0,1 1 0,0-1 0,1 0 0,-1 1 0,1-1 0,-1 0 0,1 0 0,0 0 0,0 0 0,0 0 0,3 3 0,-1-3 0,0 0 0,0 0 0,0 0 0,1 0 0,-1 0 0,1-1 0,0 0 0,-1 0 0,1 0 0,0-1 0,0 0 0,0 0 0,6 1 0,-3-1 0,1-1 0,0-1 0,-1 1 0,1-1 0,-1-1 0,0 1 0,12-5 0,-2 0 0,-1-2 0,0 0 0,0-1 0,-1 0 0,0-2 0,23-18 0,68-73 0,-91 85 0,-1-1 0,-2 0 0,0-2 0,15-26 0,-21 34 0,-6 11 0,0 0 0,0-1 0,0 0 0,0 1 0,0-1 0,0 1 0,-1-1 0,1 0 0,0 0 0,-1 1 0,1-1 0,-1 0 0,0 0 0,1-2 0,-1 4 0,0 0 0,0 0 0,0 0 0,0 0 0,0 0 0,0 0 0,0 0 0,-1 0 0,1 0 0,0 0 0,0 0 0,0 0 0,0 0 0,0 1 0,0-1 0,0 0 0,0 0 0,0 0 0,0 0 0,0 0 0,0 0 0,0 0 0,0 0 0,0 0 0,0 0 0,0 0 0,0 0 0,0 0 0,-1 0 0,1 0 0,0 0 0,0 0 0,0 0 0,0 0 0,0 0 0,0 0 0,0 0 0,0 0 0,0 0 0,0 0 0,0-1 0,0 1 0,0 0 0,0 0 0,0 0 0,0 0 0,0 0 0,0 0 0,0 0 0,0 0 0,0 0 0,0 0 0,0 0 0,-1 0 0,1 0 0,0 0 0,0 0 0,0 0 0,0 0 0,0 0 0,0 0 0,0-1 0,-3 9 0,-3 12 0,4-4 0,0-1 0,0 1 0,2-1 0,1 21 0,0-28 0,0 0 0,1 0 0,0 0 0,0 0 0,1-1 0,0 1 0,0-1 0,1 0 0,0 0 0,6 8 0,-9-12 0,1-1 0,0 0 0,-1 0 0,1 0 0,0 0 0,0 0 0,1 0 0,-1 0 0,0 0 0,0-1 0,1 1 0,-1-1 0,1 0 0,-1 0 0,1 0 0,0 0 0,0 0 0,-1-1 0,1 1 0,0-1 0,0 1 0,-1-1 0,1 0 0,0 0 0,0-1 0,0 1 0,-1 0 0,1-1 0,0 0 0,0 0 0,-1 0 0,5-2 0,3-1 0,1 0 0,-2-1 0,1-1 0,0 1 0,-1-2 0,13-10 0,49-52 0,-45 43 0,69-69 0,-94 94 0,0 0 0,1-1 0,-1 1 0,1 0 0,-1 0 0,1 0 0,-1 0 0,1 0 0,-1 0 0,1 0 0,2 0 0,-3 1 0,-1 0 0,1 0 0,-1 0 0,1 0 0,-1 0 0,0 0 0,1 0 0,-1 0 0,1 0 0,-1 0 0,1 0 0,-1 0 0,0 1 0,1-1 0,-1 0 0,1 0 0,-1 1 0,0-1 0,1 0 0,-1 1 0,0-1 0,0 0 0,1 1 0,-1-1 0,0 0 0,0 1 0,1-1 0,-1 0 0,0 1 0,0-1 0,0 1 0,1-1 0,-1 0 0,0 1 0,0-1 0,0 1 0,0-1 0,0 1 0,0-1 0,0 1 0,0-1 0,0 0 0,0 1 0,0-1 0,-1 1 0,1-1 0,0 1 0,-4 35 0,-9 37 0,3-22 0,3-28 0,6-21 0,-1 1 0,1-1 0,0 1 0,0-1 0,1 1 0,-1-1 0,0 1 0,1 0 0,0-1 0,-1 1 0,1 0 0,0-1 0,1 1 0,-1 4 0,1-7 0,-1 0 0,1 1 0,-1-1 0,1 0 0,-1 0 0,1 0 0,0 1 0,-1-1 0,1 0 0,-1 0 0,1 0 0,-1 0 0,1 0 0,-1 0 0,1 0 0,0 0 0,-1 0 0,1 0 0,-1 0 0,1-1 0,-1 1 0,1 0 0,-1 0 0,1 0 0,-1-1 0,1 1 0,-1 0 0,1-1 0,-1 1 0,1 0 0,-1-1 0,0 1 0,1-1 0,-1 1 0,1-1 0,17-15 0,-18 16 0,30-32 0,-14 14 0,1 1 0,21-16 0,62-44 0,-99 77 0,0-1 0,0 0 0,0 0 0,0 0 0,1 1 0,-1-1 0,0 0 0,0 1 0,1-1 0,-1 1 0,1 0 0,-1-1 0,0 1 0,1 0 0,-1 0 0,1 0 0,-1 0 0,1 0 0,-1 0 0,0 0 0,3 1 0,-3 0 0,0 0 0,0-1 0,-1 1 0,1 0 0,0 0 0,0 0 0,-1 0 0,1 0 0,0 0 0,-1 0 0,1 1 0,-1-1 0,1 0 0,-1 0 0,0 0 0,1 0 0,-1 1 0,0-1 0,0 0 0,0 0 0,0 1 0,0-1 0,0 2 0,0 6 0,0 1 0,0 0 0,1 0 0,1 0 0,0-1 0,6 20 0,-7-25 0,1-1 0,0 1 0,0-1 0,0 0 0,1 0 0,-1 0 0,1 0 0,0 0 0,-1 0 0,1 0 0,0-1 0,1 0 0,-1 1 0,0-1 0,1 0 0,-1-1 0,1 1 0,0-1 0,0 1 0,5 0 0,0 0 0,1-1 0,-1-1 0,0 0 0,1 0 0,-1 0 0,0-1 0,1-1 0,-1 1 0,0-2 0,0 1 0,15-7 0,10-6 0,50-29 0,-79 40 0,11-4 0,-1-1 0,1-1 0,-2-1 0,0 0 0,0-1 0,-1-1 0,0 0 0,14-19 0,-23 22 0,-8 7 0,-14 10 0,9 1 0,1 0 0,-1 0 0,1 1 0,1 0 0,-1 1 0,2-1 0,-1 1 0,1 1 0,1-1 0,-9 23 0,9-18 0,0 1 0,1 0 0,0 0 0,2 0 0,0 1 0,0-1 0,2 25 0,0-37 0,1 0 0,-1-1 0,1 1 0,0 0 0,0 0 0,0 0 0,1 0 0,-1-1 0,1 1 0,4 6 0,-5-9 0,0 0 0,0 0 0,0 0 0,0 1 0,1-1 0,-1 0 0,0 0 0,1-1 0,-1 1 0,1 0 0,-1 0 0,1-1 0,-1 1 0,1-1 0,-1 1 0,1-1 0,0 0 0,-1 1 0,1-1 0,-1 0 0,1 0 0,0 0 0,-1 0 0,1-1 0,0 1 0,-1 0 0,1-1 0,2 0 0,6-3 0,-1-1 0,0 0 0,0 0 0,-1 0 0,0-1 0,0-1 0,0 1 0,-1-1 0,8-9 0,8-11 0,25-37 0,-18 16 0,18-24 0,-47 84 0,-6 10 0,-46 162 0,18-77 0,16-45 0,-36 119 0,41-146 0,-2-1 0,-37 66 0,44-89 0,0 0 0,-1 0 0,0 0 0,-1-1 0,-17 15 0,23-22 0,-1 0 0,1-1 0,-1 1 0,0-1 0,0 0 0,1 0 0,-1-1 0,-1 1 0,1-1 0,0 0 0,0 0 0,0 0 0,-1 0 0,1-1 0,0 0 0,-1 0 0,1 0 0,0 0 0,-1-1 0,1 1 0,-6-3 0,-4-2 0,0-1 0,0 0 0,1-1 0,0 0 0,0-1 0,1-1 0,0 0 0,-20-19 0,7 1 0,1 0 0,-30-46 0,48 64 0,0 1 0,1-1 0,0-1 0,1 1 0,0-1 0,1 1 0,0-1 0,-2-12 0,4 19 0,1 0 0,-1-1 0,1 1 0,0 0 0,0-1 0,0 1 0,1 0 0,-1-1 0,1 1 0,0 0 0,0-1 0,0 1 0,0 0 0,0 0 0,1 0 0,-1 0 0,1 0 0,0 0 0,0 1 0,0-1 0,0 1 0,1-1 0,-1 1 0,1 0 0,-1-1 0,1 1 0,0 1 0,5-4 0,3 0 0,0 1 0,0 0 0,0 0 0,1 1 0,-1 1 0,15-2 0,74-2 0,-40 4 0,125-4 0,-170 8 125,-5 2-4307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50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83 15880,'0'0'1871,"-36"-58"-1511,31 50 8,5 2-312,0 1 8,0 3-104,-2-2 16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50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0 136 11352,'0'0'2912,"0"-69"-2432,41 51 16,23-6-96,5 0 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2:52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378 136 6224,'0'0'11001,"-14"-4"-10464,2 0-389,6 2-68,0 0-1,-1 0 1,0 0-1,1 1 1,-1 0 0,0 1-1,0-1 1,1 1-1,-1 0 1,0 1-1,-9 1 1,0 1 139,1 1-1,1 0 1,-1 1 0,0 1 0,1 0-1,0 1 1,1 1 0,0 0 0,0 0-1,0 1 1,1 1 0,1 0 0,-12 13-1,16-15-57,-1 1-1,1 0 1,1 0-1,0 0 0,0 1 1,1 0-1,-5 12 1,9-18-111,0-1 1,0 1 0,0 0-1,0 0 1,1 0 0,-1 0-1,1 0 1,0 0-1,0 0 1,0 0 0,1 0-1,0 0 1,0 0 0,0 0-1,0-1 1,0 1 0,1 0-1,-1 0 1,1-1-1,0 1 1,0-1 0,0 0-1,4 4 1,-2-2-4,0-1 0,0 0 0,1 0 0,-1 0 0,1 0 0,0-1 0,0 0 0,0 0 0,1 0-1,-1 0 1,1-1 0,-1 0 0,1 0 0,0-1 0,0 1 0,0-1 0,0-1 0,0 1 0,0-1 0,-1 0 0,1 0 0,0-1 0,9-1 0,-4-1 14,0-1 0,-1 1 1,0-1-1,1-1 0,-2 0 1,1-1-1,0 0 0,-1 0 1,0-1-1,-1 0 0,16-16 1,-9 3 72,-1 0 1,0 0-1,-2-1 1,-1-1-1,18-44 1,5-12 573,-39 91-562,1-1-1,0 1 1,1 0-1,0 0 0,1 1 1,0-1-1,1 0 0,1 19 1,0-24-102,0-1 1,0 1-1,1 0 1,0-1-1,1 1 1,0-1-1,0 1 1,0-1-1,1 0 1,0 0-1,1 0 1,-1 0-1,1-1 1,1 1-1,-1-1 1,1 0-1,10 9 1,-11-12-26,0-1 1,0 0-1,0 0 1,0 0 0,0-1-1,1 1 1,-1-1-1,1 0 1,-1 0-1,1-1 1,-1 0 0,1 1-1,0-1 1,-1-1-1,1 1 1,-1-1-1,9-2 1,-1 0 20,0 0 0,0-1 0,-1-1 0,1 0 0,16-10 0,-8 1 88,0 0 0,-1-2 0,31-32 0,44-62 561,-34 38 8,-51 61-601,0-1-1,10-19 1,5-6-28,-23 35-68,0 1 0,-1 0 0,1 0 0,0 0 0,0 0 0,-1 0 0,1 0 0,0 0 0,0 0 0,0 1 0,0-1 0,0 0 0,0 0 0,0 1 0,1-1 0,-1 1 0,0-1 0,0 1 0,0-1 0,1 1 0,-1 0 0,2 0 0,-2 0 0,0 1 0,1 0 0,-1 0 0,0 0 0,0 0 0,0 0 0,0 0 0,0 0 0,0 0 0,0 0 0,0 1 0,-1-1 0,1 0 0,0 0 0,-1 1 0,1-1 0,-1 1 0,1-1 0,-1 0 0,0 3 0,6 15 0,-2 0 0,-1 1 0,0 0 0,-2 0 0,0 20 0,-3 5 0,-8 50 0,9-86 0,0 0 0,-1 0 0,-1 0 0,1 0 0,-1-1 0,-8 15 0,10-21 0,0-1 0,0 1 0,0-1 0,0 1 0,0-1 0,0 0 0,0 0 0,-1 0 0,1 1 0,-1-1 0,1-1 0,-1 1 0,1 0 0,-1 0 0,1 0 0,-4 0 0,3-1 0,0 0 0,-1 0 0,1 0 0,0 0 0,0 0 0,0-1 0,-1 1 0,1-1 0,0 1 0,0-1 0,0 0 0,0 0 0,0 0 0,0 0 0,0 0 0,-3-3 0,-7-6 0,1-1 0,0-1 0,0 0 0,1 0 0,-8-15 0,13 18 0,32 21 0,-9-5 0,1-1 0,0 0 0,0-1 0,0-2 0,0 0 0,24 1 0,120-5 0,-109-4 216,1-2-1,-1-2 1,84-26 0,-96 21-1835,-1-1 0,51-28 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3:24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1 611 6224,'0'0'10066,"2"-14"-9657,16-79 293,-14 77-467,1 1 1,0-1-1,1 1 1,14-26-1,3 5 302,2 1 1,2 1-1,1 1 0,1 2 1,49-41-1,-62 58-256,-12 9-158,1 1 1,0 0-1,0 0 1,0 1 0,1-1-1,-1 1 1,8-3-1,-9 5-18,12-3 534,-15 4-624,0 1 0,0-1 0,-1 1-1,1-1 1,-1 1 0,1-1-1,0 1 1,-1-1 0,1 1 0,-1 0-1,0-1 1,1 1 0,-1 0-1,1-1 1,-1 1 0,0 0 0,0 0-1,1 0 1,-1-1 0,0 1-1,0 0 1,0 1 0,2 12 69,0 0-1,-2 1 1,0-1 0,0 1 0,-1-1 0,-5 20-1,3-12 16,-8 18 119,8-35-151,1 1 0,0 0 0,0 0 1,1 0-1,0 0 0,-1 7 0,2-12 12,10-15 178,42-55-21,63-91 88,-110 153-303,16-22 66,-20 28-81,0 0 0,0 0-1,0 0 1,0 0 0,0 0 0,0 0 0,1 1 0,-1-1 0,0 0-1,1 1 1,-1-1 0,0 1 0,1 0 0,-1-1 0,1 1 0,-1 0-1,1 0 1,-1 0 0,1 0 0,1 0 0,-2 0-5,0 1 1,0 0 0,-1-1-1,1 1 1,0 0-1,0 0 1,-1-1 0,1 1-1,-1 0 1,1 0 0,-1 0-1,1 0 1,-1 0-1,1 0 1,-1 0 0,0 0-1,1 0 1,-1 0-1,0 0 1,0 0 0,0 0-1,0 0 1,0 1-1,1 31 7,-1-29-6,-1 29 0,0-19 23,0 1 0,2-1-1,2 21 1,-3-34-23,0-1 0,0 0 0,0 0-1,0 1 1,0-1 0,0 0 0,0 0 0,1 0-1,-1 0 1,0 1 0,0-1 0,0 0 0,0 0-1,0 0 1,1 0 0,-1 1 0,0-1 0,0 0-1,0 0 1,1 0 0,-1 0 0,0 0 0,0 0-1,1 0 1,-1 0 0,0 0 0,0 0-1,0 0 1,1 0 0,-1 0 0,0 0 0,0 0-1,1 0 1,-1 0 0,0 0 0,0 0 0,0 0-1,1 0 1,-1 0 0,0 0 0,0 0 0,0 0-1,1-1 1,-1 1 0,0 0 0,0 0 0,0 0-1,1 0 1,-1-1 0,13-9 27,-11 8-21,15-13 55,29-33 0,-34 34-32,0 1-1,0 0 1,1 1-1,21-14 1,-33 25-29,0 0 0,-1 1 1,1-1-1,0 1 0,0-1 1,-1 1-1,1 0 0,0-1 1,0 1-1,0 0 0,0-1 1,0 1-1,-1 0 1,1 0-1,0 0 0,0 0 1,0 0-1,0 0 0,0 0 1,0 0-1,0 0 0,-1 1 1,1-1-1,0 0 1,0 0-1,0 1 0,0-1 1,0 0-1,-1 1 0,1-1 1,0 1-1,0-1 0,-1 1 1,1 0-1,0-1 1,-1 1-1,1 0 0,-1-1 1,1 1-1,-1 0 0,1 0 1,0 1-1,1 4 9,1 0-1,-1 0 0,-1 0 1,1 0-1,0 7 1,1 0-8,3 12 15,-2-8-6,10 29 0,-12-42-11,-1 0 0,1 1 0,1-1 0,-1 0 1,1 0-1,0 0 0,0-1 0,0 1 0,0-1 0,0 1 0,6 2 0,1 1-1,0 0 0,1-1-1,0-1 1,1 0 0,-1 0-1,1-1 1,0-1 0,14 3-1,-19-5 8,0 0-1,1 0 0,-1-1 0,1 0 0,-1-1 1,0 1-1,1-1 0,-1-1 0,0 0 1,0 0-1,0 0 0,0-1 0,0 1 1,12-8-1,-11 5 10,-1-1 0,1 0 0,-1 0 0,0 0 0,0-1 0,-1 0 0,0 0 0,0 0 0,-1-1 0,0 0 0,0 0 0,0-1 0,5-16 0,-5 13 11,-1-1 0,0 0 0,3-24 0,-6 32-15,-1 0 0,0-1-1,0 1 1,0 0 0,-1 0-1,1 0 1,-1 0 0,0 0-1,-1 0 1,1 1 0,-1-1-1,-4-8 1,5 12-10,1 1 0,0 0 0,-1 0 1,1 0-1,-1-1 0,1 1 0,0 0 0,-1 0 1,1 0-1,-1 0 0,1 0 0,0 0 1,-1 0-1,1 0 0,-1 0 0,1 0 0,-1 0 1,1 0-1,0 0 0,-1 0 0,1 0 0,-1 0 1,1 0-1,0 1 0,-1-1 0,1 0 0,-1 0 1,1 0-1,0 1 0,-1-1 0,1 0 0,0 0 1,-1 1-1,1-1 0,0 0 0,0 1 0,-1-1 1,1 0-1,0 2 0,-16 16 14,9-8-14,1 1 1,0 0-1,0 0 1,1 1-1,0-1 0,1 1 1,1 0-1,0 1 1,0-1-1,1 0 1,1 1-1,0-1 0,1 1 1,0-1-1,1 1 1,3 18-1,-2-25 4,-1 0 0,1 1 0,1-1 1,-1 0-1,1 0 0,0 0 0,0 0 0,1 0 0,-1-1 0,1 0 0,1 0 1,-1 0-1,8 7 0,-9-10-2,0 0-1,0 0 1,0 0 0,0 0 0,0-1 0,1 1 0,-1-1-1,0 0 1,1 0 0,-1 0 0,1 0 0,0-1 0,-1 1-1,1-1 1,-1 0 0,1 0 0,0 0 0,-1-1 0,1 1-1,-1-1 1,1 0 0,-1 0 0,1 0 0,-1 0 0,5-3-1,8-5 31,-2-1-1,1 0 0,22-22 0,14-10 88,-42 34-93,0 0-1,0 0 1,-1-1 0,9-13 0,-10 13 40,0 1 0,1-1 0,0 1 0,0 1 1,10-8-1,-18 15-65,0 0 1,1 0-1,-1-1 0,1 1 1,-1 0-1,0 0 1,1 0-1,-1 0 0,1 0 1,-1 0-1,1 0 1,-1 0-1,0 0 0,1 0 1,-1 0-1,1 1 1,-1-1-1,0 0 1,1 0-1,-1 0 0,1 0 1,-1 1-1,0-1 1,1 0-1,-1 0 0,0 1 1,1-1-1,-1 0 1,0 1-1,0-1 0,1 0 1,-1 1-1,0-1 1,0 0-1,0 1 0,1-1 1,-1 0-1,0 1 1,0-1-1,0 1 1,0-1-1,0 0 0,0 1 1,0-1-1,0 2 1,7 27-7,-6-20 37,5 19-16,-2-4-17,1-1 0,1 1 1,1-1-1,16 33 0,-20-51 2,-1 0 0,1 0-1,1 0 1,-1 0 0,1 0-1,0-1 1,0 1-1,0-1 1,1 0 0,-1 0-1,1-1 1,0 0 0,0 1-1,0-1 1,1-1 0,-1 1-1,1-1 1,-1 0 0,1-1-1,0 1 1,0-1-1,0 0 1,9 0 0,-1-1-1,-1-1 1,0 0-1,0-2 0,-1 1 1,1-1-1,0-1 0,-1 0 1,0-1-1,21-11 1,7-8 0,51-37 0,-90 60-3,45-35 41,-2-2 0,53-58 0,-93 92-28,1-1 1,-1 0-1,0 0 0,-1 0 1,7-12-1,-10 17-12,0 0-1,0 1 0,0-1 1,0 0-1,-1 0 1,1 0-1,0 0 0,0 0 1,0 0-1,0 0 1,0 0-1,0 0 0,0 0 1,0 0-1,0 0 1,0 0-1,0 0 0,0 0 1,0 0-1,0 0 1,-1 0-1,1 0 0,0 0 1,0 0-1,0-1 1,0 1-1,0 0 1,0 0-1,0 0 0,0 0 1,0 0-1,0 0 1,0 0-1,0 0 0,0 0 1,0 0-1,0 0 1,0 0-1,0 0 0,0 0 1,0 0-1,0 0 1,0 0-1,0 0 0,0-1 1,0 1-1,0 0 1,0 0-1,0 0 1,0 0-1,0 0 0,0 0 1,0 0-1,0 0 1,0 0-1,0 0 0,0 0 1,0 0-1,0 0 1,0 0-1,0-1 0,0 1 1,0 0-1,0 0 1,0 0-1,0 0 0,0 0 1,0 0-1,0 0 1,-8 4 15,-6 7-5,-2 4 1,0 0-1,2 2 1,0-1 0,-14 22-1,25-33-6,0 0-1,0 1 0,0-1 0,1 1 1,-1 0-1,1-1 0,1 1 1,-1 0-1,1 0 0,0 0 1,0 0-1,1 0 0,-1 0 0,2 0 1,-1 1-1,1-1 0,-1 0 1,2 0-1,2 10 0,-3-13-1,0-1 0,-1 0-1,1 0 1,1 0 0,-1 0 0,0 0 0,0 0-1,1 0 1,-1 0 0,1 0 0,-1 0 0,1-1-1,0 1 1,0-1 0,0 1 0,0-1 0,0 0-1,0 1 1,0-1 0,0 0 0,0 0 0,1-1-1,-1 1 1,0 0 0,1-1 0,-1 0 0,0 1-1,1-1 1,-1 0 0,0 0 0,1 0 0,-1-1-1,1 1 1,-1 0 0,0-1 0,0 0 0,1 1-1,-1-1 1,3-2 0,2 0 1,1-1 1,-1 0-1,0-1 0,0 0 0,0 0 1,-1 0-1,1-1 0,-1 0 0,9-12 1,-4 0 12,-1 0 1,-1-1 0,-1 1-1,0-2 1,-1 1 0,-2-1-1,0 0 1,3-23-1,-7 38-7,-1 1 0,0-1 1,0 1-1,0-1 0,0 1 0,-1-1 0,0-4 0,1 8-9,-1 1 0,1-1 1,0 1-1,0-1 0,0 1 1,-1-1-1,1 0 0,0 1 0,0-1 1,-1 1-1,1-1 0,-1 1 1,1 0-1,0-1 0,-1 1 1,1-1-1,-1 1 0,1 0 1,-1-1-1,1 1 0,-1 0 0,1-1 1,-1 1-1,0 0-1,0 0 1,0 0-1,0 0 1,0 1-1,0-1 1,0 0-1,0 1 0,0-1 1,0 1-1,0-1 1,0 1-1,1-1 0,-1 1 1,0-1-1,0 1 1,1 0-1,-1-1 1,0 1-1,0 1 0,-12 13-11,1 1 0,0 1 0,1-1-1,1 2 1,1-1 0,-9 24 0,-33 117-60,49-151 66,-13 54-32,-8 84-1,15-83-18,-22 80 0,27-130 81,-2 0-1,0-1 1,-11 21 0,15-31-24,1-1 1,0 0-1,0 1 1,0-1-1,0 0 1,-1 0-1,1 1 1,0-1-1,0 0 0,-1 0 1,1 0-1,0 1 1,0-1-1,-1 0 1,1 0-1,0 0 1,0 0-1,-1 0 1,1 1-1,0-1 1,-1 0-1,1 0 1,0 0-1,-1 0 1,1 0-1,0 0 0,-1 0 1,1 0-1,0 0 1,0 0-1,-1 0 1,1 0-1,0 0 1,-1-1-1,-10-8 27,-5-15 15,9 9-23,1 1 0,0-1 0,1 0 0,1 0-1,-4-19 1,8 28-16,0-1-1,0 1 1,1 0-1,-1-1 1,1 1 0,1 0-1,-1-1 1,1 1-1,0 0 1,5-8 0,1-3 16,1 2 0,16-23 0,-16 28-23,0 0 0,0 0 0,0 1 0,2 0 0,-1 1-1,18-12 1,76-35-23,-60 34 15,45-22 3,39-21-59,-104 50 60,-1-1-1,0-1 1,23-20-1,-41 31 16,1 0 1,-1-1-1,0 0 0,-1 0 1,1 0-1,-1-1 0,0 1 1,-1-1-1,0 0 0,0 0 1,0 0-1,-1-1 0,0 1 1,0 0-1,-1-1 0,0 0 1,0 1-1,-1-1 0,0 1 0,0-1 1,-1 0-1,0 1 0,-1-1 1,-2-9-1,4 16-5,0 0 0,0 0 0,-1 0 0,1 0 0,0 0 0,-1 1 0,1-1 0,0 0 0,-1 0 0,1 0 0,-1 0 0,1 1 0,-1-1 0,0 0-1,1 1 1,-1-1 0,0 0 0,1 1 0,-1-1 0,0 1 0,0-1 0,0 1 0,0-1 0,1 1 0,-1-1 0,0 1 0,0 0 0,-1-1 0,0 2 0,0-1 0,0 0 0,0 0 0,0 1 0,0 0 0,0-1 0,0 1 0,0 0 0,0 0 0,1 0 0,-1 0 0,-3 2 0,-1 2 1,-1 1 1,1-1-1,0 1 0,0 1 0,-7 10 1,9-11-11,1 0 1,-1 0-1,1 1 1,1-1-1,-1 1 1,1 0-1,0 0 0,1 0 1,-1 0-1,1 0 1,1 0-1,-1 1 1,1-1-1,1 0 1,-1 0-1,1 0 1,1 0-1,-1 0 1,1 0-1,0 0 1,1 0-1,-1-1 0,1 1 1,1-1-1,-1 1 1,1-1-1,0-1 1,1 1-1,-1 0 1,1-1-1,0 0 1,1 0-1,-1-1 1,1 1-1,0-1 1,0 0-1,0-1 0,0 1 1,11 3-1,-12-6 9,-1 1 0,1-1 0,-1 0-1,1-1 1,0 1 0,-1-1 0,1 0-1,0 0 1,0-1 0,-1 1 0,1-1-1,0 0 1,-1 0 0,1 0-1,-1-1 1,1 0 0,-1 0 0,0 0-1,0 0 1,0-1 0,4-2 0,7-6 25,-1-1 0,-1 0 0,0 0 1,12-17-1,12-16 153,-2-1 1,-3-2 0,44-87-1,-76 134-176,0 1-1,0 0 1,1-1 0,-1 1-1,0 0 1,0-1-1,0 1 1,0 0-1,0-1 1,0 1-1,0 0 1,1 0-1,-1-1 1,0 1-1,0 0 1,0-1-1,1 1 1,-1 0-1,0 0 1,0 0 0,1-1-1,-1 1 1,0 0-1,1 0 1,-1 0-1,0-1 1,1 1-1,-1 0 1,0 0-1,1 0 1,-1 0-1,0 0 1,1 0-1,-1 0 1,0 0 0,1 0-1,-1 0 1,5 13 57,-3 23-29,-7 18-16,-14 57 0,14-87 1,-2 1-1,-1-1 1,0-1-1,-20 38 1,27-59-10,0 0-1,0 0 1,0 0 0,0 0 0,-1-1 0,1 1 0,0 0 0,-1-1 0,0 1 0,1-1-1,-1 0 1,0 1 0,1-1 0,-1 0 0,0 0 0,0 0 0,0 0 0,0 0 0,0-1-1,0 1 1,0-1 0,0 1 0,0-1 0,0 0 0,0 1 0,-1-1 0,1 0 0,0-1-1,0 1 1,0 0 0,0-1 0,0 1 0,0-1 0,0 1 0,0-1 0,0 0 0,0 0-1,0 0 1,0 0 0,0 0 0,0 0 0,1-1 0,-1 1 0,1-1 0,-1 1-1,-1-3 1,-33-42 236,29 39-233,7 6-7,-1 0 0,0 1 0,0-1 1,1 0-1,-1 0 0,0 0 0,1 1 0,-1-1 0,1 0 0,-1 0 0,1 0 0,-1 0 0,1 0 0,0 0 0,-1 0 0,1-2 0,-4-3 17,4 5-42,5 6 16,1 2-6,1 0 0,0 0 0,1-1-1,-1 0 1,2 0 0,9 5 0,58 28 65,-40-22-5,-20-9-20,0-1-1,1-1 0,-1 0 1,1-1-1,0-1 0,23 3 1,-28-6-13,0 0 0,0-1 0,-1-1 0,1 0 0,0-1 0,0 0 0,-1 0 0,1-1 0,-1-1 0,13-5 0,20-8 754,8-4-1408,-22 3-3589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3:26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10 135 3616,'0'0'19282,"10"-7"-19034,29-24-17,-37 28-196,0 1 1,0-1-1,0 1 1,-1-1-1,1 1 1,-1-1 0,0 0-1,0 0 1,0 0-1,0 0 1,0 0-1,-1 0 1,1 0 0,-1 0-1,0 0 1,0 0-1,0 0 1,0 0 0,-1 0-1,1 0 1,-2-4-1,0-10 408,3 16-428,-1 1 1,0-1-1,0 1 0,0-1 1,0 1-1,0 0 0,-1-1 1,1 1-1,0-1 1,0 1-1,0-1 0,0 1 1,0-1-1,-1 1 0,1 0 1,0-1-1,0 1 0,-1-1 1,1 1-1,0 0 1,0-1-1,-1 1 0,1 0 1,-1-1-1,1 1 0,0 0 1,-1 0-1,1-1 0,-1 1 1,1 0-1,0 0 1,-1 0-1,1 0 0,-1-1 1,1 1-1,-1 0 0,1 0 1,-1 0-1,1 0 0,-1 0 1,1 0-1,0 0 1,-1 0-1,1 0 0,-1 1 1,1-1-1,-1 0 0,1 0 1,-1 0-1,1 0 0,0 1 1,-1-1-1,1 0 1,-1 0-1,1 1 0,-24 14 341,23-15-335,-1 2 25,-1 1 0,1-1-1,-1 1 1,1 0 0,0-1 0,0 1-1,0 0 1,0 0 0,1 0-1,-1 1 1,1-1 0,-1 4 0,1-5-18,0 0 1,1 0-1,0 0 1,-1 0-1,1 0 0,0 0 1,0 0-1,0 0 1,0 0-1,0 0 1,1 0-1,-1 0 1,0 0-1,1 0 1,0-1-1,-1 1 1,1 0-1,0 0 1,0 0-1,0-1 1,0 1-1,2 2 0,6 3-251,-1 0-1,2-1 1,-1 0-1,1 0 0,11 5 1,-13-8-1703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1:3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6632,'0'0'3777,"12"-5"-3396,-3 2-301,0 0-12,-1 0-1,0 0 0,0-1 0,-1 0 0,1 0 0,-1-1 0,0 0 0,0-1 0,6-5 0,18-26 476,-2-1 0,-1-1 0,-3-1 1,24-49-1,-27 49-119,-11 22-182,-5 8 19,0-1 1,0 0 0,7-21 0,-21 53 321,-21 39 0,-5 9-414,-52 152 445,65-157-321,-19 101 1,0 62 607,32-197-446,4-21 111,5-22 117,2-15-507,-1 8-43,1-1 1,9-31-1,2 5 65,20-53 253,-29 88-397,1 0 1,0 0 0,1 0 0,0 1 0,1 0-1,10-10 1,-11 14-8,16-17 147,-22 23-189,-1 1 1,1-1-1,0 1 0,0-1 0,0 1 0,-1-1 1,1 1-1,0 0 0,0-1 0,0 1 1,0 0-1,0 0 0,0 0 0,0 0 0,-1-1 1,1 1-1,0 0 0,0 1 0,0-1 1,0 0-1,0 0 0,0 0 0,0 0 0,0 1 1,-1-1-1,1 1 0,0-1 0,0 0 1,0 1-1,0 0 0,0 1-1,0-1 0,0 1 1,0 0-1,0-1 0,-1 1 0,1 0 1,-1 0-1,1 0 0,-1 0 1,0-1-1,0 1 0,0 0 0,0 0 1,0 0-1,0 0 0,0 2 0,-1 4 3,-9 150 75,4-82-19,5-68-32,1 0-1,0 1 1,1-1-1,-1 0 1,2 0-1,-1 0 1,1 0 0,0 0-1,1 0 1,0-1-1,0 1 1,1-1-1,8 13 1,-11-19-17,1 1 0,-1-1 1,1 0-1,0 1 0,0-1 0,0 0 1,-1 0-1,1 0 0,0-1 1,0 1-1,1 0 0,-1-1 0,0 1 1,0-1-1,0 0 0,0 0 0,2 0 1,39-2 153,-30-1-132,-1 0 0,1-1 0,-1 0-1,0 0 1,0-2 0,0 1 0,-1-2-1,0 1 1,0-2 0,-1 1 0,0-1-1,0-1 1,9-10 0,-6 6 2,-2-1 0,1-1 0,-2 0 0,0-1 0,-1 1 0,0-2 0,-1 1 0,10-32 0,-17 42-26,1-1 0,-1 1 1,0 0-1,-1-1 0,0 1 0,1-1 0,-2-6 1,0 10-7,1 0 1,0 0-1,-1 1 1,0-1-1,0 0 1,0 0 0,0 1-1,0-1 1,0 1-1,-1-1 1,1 1 0,-1-1-1,1 1 1,-1 0-1,0 0 1,0 0-1,0 0 1,-4-3 0,5 5-4,-1 0 0,1-1 1,-1 1-1,1 0 0,-1 0 1,1 0-1,-1 0 1,1 0-1,-1 0 0,1 0 1,-1 0-1,1 1 1,-1-1-1,1 0 0,-1 1 1,1 0-1,-1-1 1,1 1-1,0 0 0,-1-1 1,1 1-1,0 0 0,0 0 1,0 0-1,0 0 1,0 1-1,0-1 0,-2 2 1,-27 35 24,24-27-23,0-1 0,0 1-1,1 0 1,1 0-1,0 1 1,0 0 0,1-1-1,1 1 1,-2 16 0,3-23 7,1 1 1,0-1-1,0 0 1,0 0-1,1 0 1,0 0-1,0 0 1,0 0-1,0 0 1,1 0 0,0 0-1,0 0 1,0-1-1,1 1 1,-1-1-1,1 0 1,0 1-1,0-1 1,1-1-1,-1 1 1,1 0 0,0-1-1,0 0 1,7 5-1,-6-6 10,-1 0 0,0 0-1,1 0 1,-1-1 0,1 1-1,0-1 1,-1 0 0,1-1-1,0 1 1,0-1 0,-1 0-1,1 0 1,0 0 0,0-1 0,6-1-1,5-2 51,0-2-1,0 0 1,16-8 0,-15 6-32,32-11 0,-22 13-226,-18 4-2978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3:12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362 48 5824,'0'0'12449,"-12"-8"-12115,-41-23 0,49 30-289,0-1 0,0 1 0,-1 0 0,1 0 0,-1 0 0,1 0 0,-1 1 1,1 0-1,-1 0 0,1 0 0,-1 0 0,1 1 0,-1 0 0,1 0 0,-1 0 0,1 0 0,-5 3 0,-6 0 93,-13 5 162,0 0 1,1 2-1,0 1 0,-39 24 0,65-36-275,0 1 0,-1 0 0,1 0 0,-1-1 0,1 1 0,0 0 0,0 0 0,0 0 0,0 1 0,0-1 0,0 0 0,0 0 0,0 1 0,0-1 0,0 0 0,0 1 0,1-1 0,-1 1 0,1-1 0,-1 0 0,1 1 0,0 0 0,-1-1 0,1 1 0,0-1 0,0 1 0,0-1 0,0 1 0,1 2 0,0-2-1,0 0 1,0 1 0,0-1 0,0 0-1,0 0 1,1 0 0,-1 0-1,1 0 1,0-1 0,0 1-1,-1 0 1,1-1 0,0 1 0,0-1-1,0 0 1,0 1 0,1-1-1,1 1 1,135 44 601,-97-34-471,-27-8-27,-1 1 0,1 1 0,-1 0 0,-1 1 0,0 1 0,19 13 0,-31-21-107,-1 1-1,1 0 1,0-1-1,-1 1 1,1 0-1,0 0 1,-1-1-1,1 1 1,-1 0-1,0 0 1,1 0-1,-1 0 1,0-1-1,1 1 1,-1 0-1,0 0 1,0 0-1,0 0 1,0 0-1,0 0 1,0 1-1,-7 24 271,1-16-190,0 1-1,-11 12 0,15-20-80,-4 4 35,-1 0 1,0-1-1,0 0 1,0 0 0,-1 0-1,0-1 1,0 0-1,0-1 1,-1 0-1,1 0 1,-1-1-1,0 0 1,0 0-1,0-1 1,0 0-1,-13 0 1,-57 6 640,102 14-677,-23-21-56,0 0 0,0 0 0,-1 0 0,1 0 0,0 0 0,-1 0 0,1 0 0,0 0 0,-1 0 0,0 0 0,1-1 1,-1 1-1,1 0 0,-1 0 0,-1 0 0,-6 12-1149,7-12 1101,1-1 0,0 0 1,0 0-1,0 0 0,0 0 1,0 1-1,0-1 0,0 0 1,0 0-1,0 0 0,0 0 1,0 1-1,0-1 0,0 0 1,0 0-1,0 0 0,0 0 1,0 1-1,0-1 0,0 0 1,0 0-1,0 0 0,0 0 1,0 1-1,0-1 0,0 0 1,0 0-1,1 0 0,-1 0 1,0 0-1,0 1 0,0-1 1,0 0-1,0 0 0,0 0 1,1 0-1,-1 0 1,0 0-1,0 0 0,0 0 1,0 1-1,0-1 0,1 0 1,-1 0-1,0 0 0,0 0 1,0 0-1,0 0 0,1 0 1,-1 0-1,0 0 0,0 0 1,0 0-1,1 0 0,-1 0 1,0 0-1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3:13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207 1 9040,'0'0'4250,"-1"9"-3628,-7 46 316,-2-2 0,-28 86 0,-52 109 1716,89-246-2619,-14 40 641,-25 56 2282,36-92-1879,6-15-642,6-17-172,6-3-76,-9 16-108,0 0-1,1 1 1,1 0-1,0 0 0,0 1 1,1 0-1,1 0 1,13-14-1,-21 25-74,0-1 0,-1 1-1,1 0 1,-1-1 0,1 1-1,-1 0 1,1 0-1,0-1 1,-1 1 0,1 0-1,0 0 1,-1 0 0,1 0-1,0 0 1,-1 0 0,1 0-1,0 0 1,-1 0 0,1 0-1,0 0 1,-1 0 0,1 1-1,-1-1 1,1 0 0,0 0-1,-1 1 1,1-1 0,-1 0-1,1 1 1,-1-1 0,1 1-1,-1-1 1,1 1 0,-1-1-1,1 1 1,-1-1 0,1 1-1,-1-1 1,0 1 0,1-1-1,-1 1 1,0 0 0,1 0-1,11 29 77,11 89 162,-19-90-151,1-2 0,1 1 0,1-1 0,18 44 0,-22-66-75,0 0-1,0-1 1,0 0-1,1 0 1,0 0-1,0 0 1,0 0-1,0-1 1,0 0-1,1 0 1,-1 0-1,1 0 1,0-1-1,0 1 1,0-1-1,0-1 1,0 1-1,1-1 0,-1 0 1,0 0-1,1 0 1,8-1-1,-2 1 17,0-1 0,0-1-1,0 0 1,0-1 0,-1 0-1,1-1 1,-1 0 0,1 0-1,17-9 1,-17 4 15,1 0 1,-2 0-1,1-1 0,-1-1 1,0 0-1,16-19 0,-10 7 78,-1 0 0,22-41 0,-34 58-94,-1-1 0,0 0 0,0 0-1,-1 0 1,0 0 0,0 0 0,0 0-1,-1 0 1,0-1 0,0 1 0,0-1-1,-1 1 1,0-1 0,-1 1 0,1-1-1,-1 1 1,-3-12 0,4 18-27,-1-1 0,1 0 0,0 0 0,-1 1 1,1-1-1,-1 0 0,1 1 0,-1-1 0,1 0 0,-1 1 1,1-1-1,-1 1 0,1-1 0,-1 1 0,0-1 0,1 1 1,-1-1-1,0 1 0,0 0 0,1 0 0,-1-1 0,0 1 1,0 0-1,-1-1 0,0 1 3,0 1 0,0-1 0,0 0 0,0 0-1,0 1 1,0-1 0,0 1 0,0 0 0,1-1 0,-3 2 0,-2 1 6,0 1 0,1-1-1,-1 1 1,1 0 0,-6 6 0,4-2-1,-1 1-1,1-1 1,1 1 0,0 0-1,-6 12 1,9-16-7,1 0 0,0 1-1,0-1 1,1 1 0,0-1 0,0 1 0,0 0 0,0-1 0,1 1-1,0 0 1,1 9 0,1-6 2,-1-1 1,1 1-1,1-1 1,0 1-1,0-1 0,0 0 1,1 0-1,1 0 0,-1-1 1,1 1-1,0-1 1,1 0-1,0-1 0,0 1 1,0-1-1,1 0 1,0-1-1,11 8 0,-7-7 7,-1 0-1,1-1 0,0-1 1,0 0-1,0 0 0,1-1 1,-1-1-1,1 0 1,0 0-1,-1-1 0,1-1 1,0 0-1,20-2 0,6-4 29,-1-2 0,0-2 0,0-1 0,43-20 0,135-76-5,-170 82-78,36-22-514,-56 30-2957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01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17 698 4912,'0'0'12797,"10"7"-12491,-3-2-215,1 0-1,0 0 0,0-1 1,1 0-1,-1-1 0,1 0 0,0 0 1,0 0-1,13 1 0,-7-3 234,1-1-1,0 0 0,0-1 1,-1 0-1,1-1 1,-1-1-1,1-1 1,-1 0-1,28-12 1,-41 15-279,1-1-1,-1 1 1,0 0 0,0-1 0,0 1 0,0-1 0,0 0 0,-1 0 0,1 0 0,0 1 0,-1-2-1,1 1 1,-1 0 0,0 0 0,0 0 0,0-1 0,0 1 0,1-4 0,-1 2 1,-1 0 1,1 0 0,-1-1-1,0 1 1,0 0 0,0 0-1,-1 0 1,1-1 0,-1 1-1,-2-6 1,1 4-5,0-1 0,-1 1-1,0 0 1,0 0 0,-1 0 0,1 0 0,-1 1 0,-1-1-1,1 1 1,-1 0 0,1 0 0,-1 1 0,-10-7 0,8 7-26,-1 1 0,1 0 1,-1 0-1,1 1 0,-1 0 1,0 0-1,0 1 1,0 0-1,0 1 0,0-1 1,0 2-1,-1-1 0,1 1 1,0 0-1,1 1 1,-1 0-1,0 0 0,0 1 1,1-1-1,-13 8 1,14-7-6,-1 1 0,1 0 0,-1 0 1,1 1-1,1 0 0,-1 0 0,1 0 1,-1 1-1,2-1 0,-1 1 0,1 0 1,-1 1-1,2-1 0,-1 1 0,1 0 1,0 0-1,0 0 0,1 0 0,0 0 1,0 1-1,1-1 0,-1 9 0,2-2 11,0-1-1,0 1 0,2-1 1,-1 0-1,2 1 0,7 22 0,-8-29 1,1-1 0,0 1 0,0-1 0,0 0-1,1 0 1,0 0 0,1 0 0,-1-1 0,1 0-1,0 0 1,0 0 0,1 0 0,-1-1-1,11 6 1,-7-5 24,1 0 0,0-1 0,0-1-1,0 1 1,0-2 0,0 1 0,1-1-1,-1-1 1,1 0 0,0 0 0,-1-1 0,1-1-1,-1 0 1,19-3 0,-18 2-11,0 0-1,0-1 1,0 0 0,0-1 0,-1 0-1,0 0 1,0-1 0,0 0-1,0-1 1,-1 0 0,0-1 0,0 0-1,0 0 1,-1-1 0,0 0 0,-1-1-1,0 0 1,0 0 0,-1 0-1,6-12 1,8-11 9,-13 21-1,0 0-1,0-1 1,-1 0 0,-1 0-1,6-18 1,5-31 111,-13 65-65,1 12-86,1 18 67,-5-33-3,-7 24-151,5-14 75,0 0 0,0 1-1,1-1 1,1 0 0,0 1 0,0 0 0,1-1 0,1 0 0,0 1 0,0-1-1,1 0 1,6 15 0,-8-24 5,0 1 0,0-1-1,0 0 1,0 0 0,0 1-1,0-1 1,1 0 0,-1 0-1,1-1 1,-1 1 0,1 0-1,2 2 1,-3-4 4,1 1 0,-1-1 0,0 0 0,1 1 1,-1-1-1,0 0 0,1 0 0,-1 0 0,1 0 0,-1 0 0,0 0 0,1 0 1,-1-1-1,0 1 0,1 0 0,-1-1 0,0 1 0,1-1 0,-1 1 0,0-1 0,0 0 1,1 0-1,0-1 0,4-1 2,-1-1 1,0-1-1,0 1 1,0-1-1,0 1 1,-1-2-1,0 1 1,0 0-1,4-8 1,4-8 13,10-29 0,-6 13 35,-13 32-38,-1 1 0,0-1 1,-1 1-1,1-1 0,-1 0 0,0 1 1,0-1-1,-1 0 0,1 0 1,-1 0-1,0 0 0,0 0 0,-1 1 1,1-1-1,-1 0 0,0 0 0,0 0 1,-1 1-1,0-1 0,-3-6 0,5 11-14,1 0-1,-1-1 1,0 1-1,0 0 0,0 0 1,0 0-1,0-1 0,1 1 1,-1 0-1,0 0 1,0 0-1,0 0 0,1-1 1,-1 1-1,0 0 0,0 0 1,0 0-1,1 0 1,-1 0-1,0 0 0,0 0 1,1 0-1,-1 0 0,0 0 1,0 0-1,0 0 0,1 0 1,-1 0-1,0 0 1,0 0-1,1 0 0,-1 0 1,0 0-1,0 0 0,1 0 1,-1 0-1,0 0 1,0 1-1,14 1-25,68 21-69,-47-14 63,57 22-1,-74-24 52,0 0 0,0-2 0,0 0 0,1-1 0,-1-1 0,1-1 0,28 0 0,-69 11 70,7-2-70,0 1 0,1 0-1,1 1 1,0 1 0,1 0-1,-15 22 1,8-12 18,18-22-27,-1 0 0,1 0 0,0 1 0,0-1 0,-1 0-1,2 1 1,-1-1 0,0 0 0,0 1 0,1-1 0,-1 1 0,1-1 0,0 1 0,0 0-1,0-1 1,0 5 0,1-6-3,-1 0 0,0 0 0,0 0 0,1-1 0,-1 1 0,0 0 0,1 0 0,-1 0 0,1-1 0,-1 1 0,1 0 0,-1-1 0,1 1 0,-1 0 0,1-1 0,0 1 0,0-1 0,-1 1 0,2 0 0,0-1-1,-1 1 0,1-1 0,-1 0 0,0 0-1,1 1 1,-1-1 0,1 0 0,-1 0 0,0-1 0,1 1 0,-1 0 0,1 0 0,-1-1 0,0 1 0,1-1 0,0 0 0,3-1 8,0 0 1,0 0-1,0-1 0,-1 0 1,1 0-1,-1 0 1,0-1-1,0 1 0,0-1 1,0 0-1,4-6 1,0-3 25,-1 1 1,11-25 0,0-1 30,-15 33-49,-1-1 0,0 1 0,0-1 0,0 0 0,-1 1 0,1-1 0,-1-6 0,-1 11 14,1 24 53,-1-18-76,1 1-1,1-1 1,-1 0-1,1 1 0,0-1 1,0 0-1,0 0 1,1 0-1,-1 0 1,7 7-1,-8-10-9,1 0-1,0-1 1,0 1-1,-1-1 1,1 0-1,0 1 1,1-1-1,-1 0 1,0 0-1,0 0 1,0 0-1,1-1 1,-1 1-1,0-1 1,1 1-1,-1-1 1,0 0-1,1 0 1,-1 0-1,1 0 1,-1 0-1,0-1 1,1 1-1,-1-1 1,0 1-1,1-1 1,2-1-1,11-5 12,-1 0-1,-1-1 1,0 0 0,0-1-1,0-1 1,14-13 0,1-4 17,38-45 0,-34 27 21,-1-1 0,43-88 0,-44 77-37,-11 21 23,-1-2 0,27-77 0,-46 115-37,0 0 0,0 0 0,0-1 0,0 1 0,0 0 1,1 0-1,-1-1 0,0 1 0,0 0 0,0-1 0,0 1 0,0 0 0,0 0 0,0-1 1,0 1-1,0 0 0,0 0 0,0-1 0,0 1 0,0 0 0,-1-1 0,1 1 1,0 0-1,0 0 0,0-1 0,0 1 0,0 0 0,0 0 0,-1 0 0,1-1 1,0 1-1,0 0 0,0 0 0,-1 0 0,1-1 0,0 1 0,0 0 0,-1 0 0,1 0 1,0 0-1,0 0 0,-1-1 0,1 1 0,0 0 0,0 0 0,-1 0 0,1 0 1,0 0-1,-1 0 0,1 0 0,0 0 0,0 0 0,-1 0 0,1 0 0,0 0 1,-1 1-1,-16 5-22,9 0 17,0 0 1,0 1-1,0 0 0,1 0 1,0 1-1,1 0 0,-1 0 1,2 1-1,-1 0 0,-4 10 1,-4 9 21,-19 61 1,26-66-11,1 1 0,1 0 1,-3 35-1,5 73 58,3-115-55,1 3 12,0 0 0,2 0 0,0 0 0,1 0 0,2 0 0,0-1 0,12 28 0,-17-45-13,0 0-1,0 0 1,-1 0-1,1-1 1,0 1-1,1 0 1,-1-1-1,0 1 1,0-1-1,1 1 1,-1-1-1,1 0 1,-1 1 0,1-1-1,0 0 1,-1 0-1,1 0 1,0 0-1,0-1 1,0 1-1,0 0 1,0-1-1,2 1 1,0-1 8,-1 0 1,0 0-1,1-1 1,-1 0 0,1 1-1,-1-1 1,0 0-1,0-1 1,1 1-1,-1 0 1,0-1-1,4-3 1,6-4 44,0-1 0,0-1 0,-2 0 0,18-21 0,-7 1 16,-18 24-41,0 1 1,1-1-1,-1 1 0,1 1 0,1-1 0,-1 1 1,7-5-1,-12 10-36,0 0 0,0 0 0,1 0 0,-1 0 0,0 0 0,0 0 0,1 0 0,-1 0 0,0 0 0,0 0 0,1 0 1,-1 0-1,0 0 0,0 1 0,0-1 0,1 0 0,-1 0 0,0 0 0,0 0 0,0 1 0,1-1 0,-1 0 0,0 0 0,0 0 0,0 1 1,0-1-1,0 0 0,1 0 0,-1 0 0,0 1 0,0-1 0,0 0 0,0 0 0,0 1 0,0-1 0,0 0 0,0 0 0,0 1 0,0-1 0,0 0 1,0 0-1,0 1 0,0-1 0,0 0 0,0 0 0,-1 1 0,2 16 25,-1-15-20,0 24 34,-1-13-22,0 0 0,2-1 1,-1 1-1,2 0 0,0 0 0,0 0 1,8 22-1,-10-34-10,1 1 0,-1-1 0,1 0 0,0 0 0,-1 1 0,1-1 0,0 0 0,0 0 0,0 0 0,-1 0 0,1 0 0,1 0 0,-1 0 0,0 0 0,0-1 0,0 1 1,0 0-1,0-1 0,1 1 0,-1-1 0,0 1 0,1-1 0,1 1 0,0-1 2,-1 0 0,0 0-1,0-1 1,1 1 0,-1-1 0,0 1 0,0-1 0,0 0-1,0 0 1,1 0 0,-1 0 0,3-3 0,5-3 27,-1-1 0,0 0 0,16-19 0,-25 27-37,82-111 377,-81 110-367,-1 0-1,1 0 0,0 0 0,0 0 1,-1 0-1,1 0 0,0 1 1,0-1-1,0 0 0,0 0 0,0 1 1,0-1-1,0 1 0,2-1 0,-3 1-6,1 0 0,-1 0 0,0 0 0,1 0-1,-1 0 1,0 0 0,0 1 0,1-1-1,-1 0 1,0 0 0,1 0 0,-1 0 0,0 1-1,0-1 1,1 0 0,-1 0 0,0 1-1,0-1 1,0 0 0,1 1 0,-1-1 0,0 0-1,0 0 1,0 1 0,0-1 0,0 0-1,0 1 1,0-1 0,1 0 0,-1 1 0,0 0-1,0 40 83,-1-26-63,1-10-11,0 0 1,1 0-1,-1 1 0,1-1 1,0 0-1,1 0 0,0 0 0,-1 0 1,1 0-1,1 0 0,-1 0 1,1-1-1,6 9 0,-7-11-5,0 0 0,0 0 0,0 0-1,1 0 1,-1 0 0,0 0 0,1-1 0,0 1-1,-1-1 1,1 0 0,0 1 0,0-1-1,0-1 1,0 1 0,0 0 0,0-1-1,0 1 1,0-1 0,0 0 0,0 0 0,0 0-1,0 0 1,0-1 0,6-1 0,6-3 25,-1 0 1,0-1-1,0 0 1,25-16 0,49-41 85,-66 45-98,-14 13-18,3-4 14,1 1 0,17-9 0,-26 15-25,1 0 0,-1 1 0,1-1 0,-1 1 1,1 0-1,0 0 0,0 0 0,-1 1 0,1 0 1,0-1-1,0 1 0,0 1 0,6 0 0,2 1-30,8 2-33,-15-2 56,-6 0 27,-9 1 7,-1 0 0,1 1 0,0 1 0,0-1 0,1 2-1,-16 10 1,20-12-7,0 1-1,0-1 1,1 1-1,-1 0 1,1 0-1,0 0 1,1 0-1,-1 1 1,1-1-1,0 1 1,1 0-1,-4 10 1,6-16-8,0 1 0,-1 0-1,1 0 1,0-1 0,0 1 0,0 0 0,0 0 0,0-1 0,0 1 0,1 0 0,-1-1 0,0 1 0,0 0 0,0 0 0,1-1 0,-1 1-1,0 0 1,1-1 0,-1 1 0,1 0 0,-1-1 0,0 1 0,1-1 0,-1 1 0,1-1 0,0 1 0,-1-1 0,1 1 0,-1-1 0,1 0-1,0 1 1,-1-1 0,1 0 0,0 1 0,-1-1 0,1 0 0,0 0 0,0 0 0,-1 0 0,1 0 0,0 0 0,0 0 0,-1 0 0,1 0 0,0 0-1,1 0 1,3 0 12,0 0 0,1-1 0,-1 0-1,0 0 1,5-1 0,-2-1-14,-1 0 0,0-1 0,0 1 0,12-10 0,6-3 0,-24 15 0,0 0 0,0 1 0,1-1 0,-1 0 0,0 1 0,0-1 0,1 1 0,-1-1 0,0 1 0,1 0 0,-1-1 0,1 1 0,-1 0 0,0 0 0,1 0 0,-1 0 0,1 0 0,-1 0 0,1 1 0,2 0 0,-2 0 0,-1 1 0,1-1 0,0 1 0,-1-1 0,1 1 0,-1 0 0,1 0 0,-1 0 0,0 0 0,1 2 0,7 10 0,3 6 0,-10-16 0,0 0 0,0 0 0,1 0 0,-1-1 0,1 1 0,0-1 0,4 5 0,-5-7 0,0 0 0,-1 0 0,1-1 0,0 1 0,0 0 0,0-1 0,0 1 0,-1-1 0,1 1 0,0-1 0,0 0 0,0 0 0,0 0 0,0 0 0,0 0 0,0 0 0,0 0 0,0-1 0,0 1 0,0-1 0,2-1 0,4-1 0,0-1 0,0 0 0,0-1 0,-1 0 0,1 0 0,-1 0 0,9-10 0,2-3 0,21-28 0,-22 23 0,-2-1 0,0-1 0,-2 0 0,0-1 0,14-44 0,30-142 0,-36 124 0,-13 54 0,0-1 0,-2 0 0,-2 0 0,-1-67 0,-3 98 0,0 0 0,-1 0 0,1 0 0,-1 0 0,0 0 0,-1 0 0,1 0 0,-4-7 0,5 11 0,0 0 0,0 0 0,0-1 0,-1 1 0,1 0 0,0 0 0,0 0 0,0 0 0,0 0 0,0 0 0,-1-1 0,1 1 0,0 0 0,0 0 0,0 0 0,0 0 0,-1 0 0,1 0 0,0 0 0,0 0 0,0 0 0,-1 0 0,1 0 0,0 0 0,0 0 0,0 0 0,-1 0 0,1 0 0,0 0 0,0 0 0,0 0 0,0 0 0,-1 0 0,1 0 0,0 0 0,0 0 0,0 1 0,-1-1 0,1 0 0,0 0 0,0 0 0,-10 11 0,-5 15 0,14-25 0,-13 28 0,1 1 0,1 0 0,2 1 0,-9 40 0,9-20 0,-6 100 0,15-11 0,3-115 0,0 0 0,2 0 0,11 38 0,-13-55 0,1 0 0,0-1 0,0 1 0,0 0 0,1-1 0,1 0 0,8 12 0,-10-16 0,0 0 0,0 0 0,0 0 0,1 0 0,-1-1 0,1 0 0,0 1 0,0-1 0,0-1 0,0 1 0,0-1 0,0 1 0,0-1 0,0 0 0,1 0 0,8 0 0,0-1 0,0-1 0,0 0 0,0 0 0,0-1 0,0-1 0,-1 0 0,1-1 0,22-10 0,-2-2 0,58-39 0,-89 54 0,29-23 0,-30 23 0,1 0 0,-1 0 0,0 0 0,0 0 0,0 0 0,0-1 0,0 1 0,0 0 0,0-1 0,0 1 0,0-1 0,0 1 0,-1-1 0,1 1 0,-1-1 0,1 1 0,-1-1 0,0 0 0,1-2 0,-1 4 0,0-1 0,-1 1 0,1 0 0,0 0 0,0-1 0,0 1 0,-1 0 0,1-1 0,0 1 0,0 0 0,-1 0 0,1 0 0,0-1 0,0 1 0,-1 0 0,1 0 0,0 0 0,-1 0 0,1-1 0,0 1 0,-1 0 0,1 0 0,0 0 0,-1 0 0,1 0 0,0 0 0,-1 0 0,1 0 0,0 0 0,-1 0 0,1 0 0,0 0 0,-1 0 0,1 0 0,0 1 0,-1-1 0,1 0 0,0 0 0,-1 0 0,1 1 0,-18 6 0,15-5 0,-13 8 0,0 0 0,-14 12 0,20-15 0,8-5 0,-1 1 0,1-1 0,-1 1 0,1 0 0,0 0 0,0-1 0,0 1 0,0 1 0,0-1 0,1 0 0,0 0 0,-2 4 0,3-5 0,-1-1 0,1 0 0,0 0 0,0 0 0,0 1 0,0-1 0,-1 0 0,2 0 0,-1 1 0,0-1 0,0 0 0,0 0 0,0 0 0,1 1 0,-1-1 0,1 0 0,-1 0 0,1 0 0,-1 0 0,1 0 0,-1 0 0,1 0 0,0 0 0,0 0 0,0 0 0,-1 0 0,1 0 0,0 0 0,0-1 0,0 1 0,0 0 0,0-1 0,1 1 0,-1-1 0,0 1 0,0-1 0,0 0 0,2 1 0,5 1 0,1-1 0,-1 0 0,0 0 0,0-1 0,1 0 0,-1-1 0,14-2 0,60-18 0,-55 14 0,-1 0 0,1-1 0,-1 0 0,0-2 0,-1-1 0,46-28 0,-71 39 0,0 0 0,1-1 0,-1 1 0,0 0 0,1-1 0,-1 1 0,1 0 0,-1 0 0,0 0 0,1-1 0,-1 1 0,1 0 0,-1 0 0,0 0 0,1 0 0,-1 0 0,1 0 0,-1 0 0,1-1 0,-1 1 0,1 1 0,-1-1 0,0 0 0,1 0 0,-1 0 0,1 0 0,0 0 0,1 12 0,-9 26 0,4-27 0,2-6 0,0-1 0,1 1 0,-1 0 0,1 0 0,0 0 0,0 0 0,1 0 0,-1 0 0,1 0 0,0 0 0,1-1 0,-1 1 0,5 8 0,-5-12 0,-1 0 0,1 0 0,0 0 0,0-1 0,0 1 0,0 0 0,0-1 0,-1 1 0,1-1 0,0 1 0,0-1 0,1 1 0,-1-1 0,0 0 0,0 1 0,0-1 0,0 0 0,0 0 0,0 0 0,0 0 0,0 0 0,1 0 0,-1 0 0,0 0 0,0 0 0,0 0 0,0-1 0,0 1 0,0-1 0,0 1 0,0 0 0,0-1 0,0 0 0,1 0 0,4-2 0,0 0 0,0-1 0,-1 1 0,9-7 0,-2-3 0,-1 1 0,0-1 0,-1-1 0,0 0 0,-1-1 0,0 1 0,-1-2 0,8-24 0,-2 1 0,-2-1 0,9-54 0,-13 50 0,-2 0 0,-2-1 0,-2 1 0,-6-76 0,3 111 0,-2-13 0,-3 18 0,-5 9 0,7-1 0,0 1 0,0-1 0,1 1 0,0-1 0,0 1 0,0 0 0,0 0 0,1 1 0,0-1 0,0 0 0,-2 10 0,-1 9 0,-3 31 0,8-53 0,-2 25 0,1 1 0,1-1 0,1 0 0,9 47 0,34 104 0,-40-166 0,18 48-33,-16-46-52,0 0 0,-2 0 0,1 0 1,2 19-1,-8-24-1502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01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0 288 12760,'0'0'946,"11"0"-578,60-3 775,141-22 1,75-42 666,-183 38-1165,220-65 1642,-221 58-1260,-12 3-3607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03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216 601 3616,'0'0'9724,"-9"-11"-9168,-30-33-8,36 42-456,1 0 0,0 0 0,-1 0 1,1 0-1,-1 1 0,0-1 0,1 0 0,-1 1 1,0 0-1,0 0 0,0 0 0,0 0 1,0 0-1,0 1 0,0-1 0,0 1 1,-1 0-1,1 0 0,0 0 0,0 0 1,0 1-1,-6 1 0,3-1 60,1 1 1,-1 1-1,1-1 0,-1 1 0,1 0 0,0 0 1,0 0-1,0 1 0,-4 4 0,5-5-43,1 0-1,-1 1 0,1-1 0,0 1 0,1 0 0,-1 0 0,1 0 0,-1 1 0,1-1 0,0 0 0,1 1 0,-1-1 0,1 1 0,0 0 1,0-1-1,0 10 0,1-10-61,0 0-1,1-1 1,-1 1 0,1 0 0,0-1 0,0 1 0,0-1-1,1 1 1,-1-1 0,1 0 0,0 0 0,0 1 0,0-1-1,0 0 1,0-1 0,1 1 0,0 0 0,-1-1 0,1 1-1,0-1 1,0 0 0,4 2 0,-3-1 17,1 0 0,-1-1 0,1 1 0,0-1 0,0 0 0,0-1 0,0 1 0,0-1 0,0 0 0,1 0 0,-1-1 0,0 0 0,0 0 0,1 0 0,-1 0 0,0-1 0,0 0 0,0 0 0,1 0 0,-1-1 0,0 1 0,-1-1 0,1 0 0,0-1 0,0 1 0,-1-1 0,0 0 0,1 0 0,-1-1 0,0 1 0,-1-1 0,1 0 0,0 0 0,4-7 0,3-5 180,-2 1 1,13-25-1,-19 32-64,1-1 1,-2 1-1,1 0 0,-1-1 1,0 1-1,-1-1 1,1-13-1,-2 18 128,-2 8-51,0 8-81,3-2-121,-1 0 0,2 1-1,-1-1 1,1-1 0,1 1 0,4 12-1,-6-19-35,1 1 0,-1 0 0,1-1 0,-1 0-1,1 1 1,1-1 0,-1 0 0,0 0-1,1 0 1,-1 0 0,1 0 0,0-1-1,0 1 1,0-1 0,0 0 0,0 0 0,1 0-1,-1 0 1,6 2 0,-7-4-8,0 0-1,0 0 1,1 0 0,-1 0 0,0 0 0,0 0 0,0-1-1,0 1 1,1-1 0,-1 1 0,0-1 0,0 0 0,0 0-1,0 0 1,3-2 0,29-23 88,-28 21-78,5-6 16,-1 1 1,0-2-1,0 1 0,-1-1 1,12-22-1,32-71 132,-32 59-83,60-142 274,-39 86-147,-37 91-169,-1 1 0,-1-1 1,0 0-1,0 0 0,-1 0 0,0 0 0,-1-18 0,-2 28 59,-4 6-61,-5 11 4,1 2-3,2 1-1,0-1 1,1 1-1,0 0 1,2 1-1,0-1 1,1 1-1,1 0 1,1 26-1,2-15 27,1 0 0,2 0 1,0-1-1,2 0 0,14 40 0,-1-4 36,-12-40 31,17 43 0,-19-55 40,-2-6-810,-2-14-3887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03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21031,'0'0'0,"101"-15"-376,-33 5 200,-5 0 96,-3 4 8,-5 4 232,-15 2 16,-10 0 152,-10-4 8,-4 2 0,-3 2 16,-5 0-136,-4 0 0,-2 0-216,-2 2 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04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329 5 7136,'0'0'5976,"-13"-1"-5199,0-1-528,0 1 0,0 1 0,-1 0 0,1 1 0,0 0 0,0 1 0,0 0 0,0 1 0,0 1 0,-14 6-1,10 0 138,1 0 0,1 1 0,-1 0-1,2 2 1,0 0 0,-23 27-1,33-36-287,1 1-1,0-1 0,1 1 0,-1-1 0,1 1 1,0 0-1,0 0 0,0 0 0,1 0 0,0 0 1,0 0-1,0 1 0,0-1 0,1 9 0,0-11-26,0 1-1,1 0 1,-1-1-1,1 1 0,0 0 1,0-1-1,0 0 1,0 1-1,1-1 0,0 1 1,-1-1-1,1 0 0,0 0 1,0 0-1,1 0 1,-1-1-1,1 1 0,-1 0 1,1-1-1,0 0 1,6 4-1,-6-4 1,1-1 0,-1 1 0,1-1 0,-1 0 0,1-1 0,0 1 0,-1 0 0,1-1 0,0 0 0,-1 0 0,1 0 0,0 0 0,-1-1 0,1 1 0,0-1 0,-1 0 0,1 0 0,-1-1 0,0 1 0,1 0 0,-1-1 0,0 0 0,0 0 0,4-3 1,1 0 52,-1-1 1,0 0 0,-1-1 0,1 1-1,-1-1 1,0-1 0,-1 1 0,8-13 0,-3-3 358,12-34 0,-6 13 552,-15 44-1000,-1 0 1,0 0 0,0 0-1,1 0 1,-1 0 0,0 0-1,0 0 1,1 0 0,-1 0-1,0 0 1,1 0 0,-1 1-1,0-1 1,0 0-1,1 0 1,-1 0 0,0 0-1,0 0 1,0 1 0,1-1-1,-1 0 1,0 0 0,0 0-1,0 1 1,0-1 0,1 0-1,-1 0 1,0 0-1,0 1 1,0-1 0,0 0-1,0 1 1,0-1 0,0 0-1,0 0 1,0 1 0,1-1-1,-1 0 1,0 1 0,10 20 128,-2-7-4,-4-6-83,1-1 0,0 0 0,0 0 0,1 0 0,0-1 0,0 0 0,1 0 0,11 8 0,-14-11-36,1-1 1,-1 0-1,1 0 0,0 0 0,-1 0 0,1-1 0,0 0 0,0 0 0,0 0 1,0-1-1,0 1 0,0-1 0,1-1 0,-1 1 0,0-1 0,5-1 0,-6 2-208,40-12 1013,-42 12-1176,1-1 0,0 0 0,0-1-1,-1 1 1,1 0 0,-1-1 0,1 1 0,-1-1 0,0 0 0,0 0-1,1 0 1,1-3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04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318 720 5824,'0'0'7785,"-11"-1"-7258,11 1-518,-7-1 90,0 1 0,1 0 0,-1 0 0,0 0 0,0 0-1,0 1 1,1 1 0,-1-1 0,0 1 0,-12 5 0,-13 8 379,8-5-2,0 2 1,-25 16-1,42-23-363,0 0 0,1 1-1,0-1 1,-1 1 0,2 0 0,-1 1 0,1 0 0,0 0 0,0 0 0,-6 14 0,7-13 15,1 1 0,0-1-1,0 1 1,1 0 0,0 0 0,0 0 0,1 0-1,1 0 1,0 14 0,0-18-61,1 0-1,-1-1 1,1 1 0,1 0-1,-1-1 1,1 1-1,0-1 1,0 1 0,0-1-1,0 0 1,1 0 0,0 0-1,0 0 1,0 0 0,0 0-1,0-1 1,1 0-1,0 0 1,6 5 0,-1-2 20,1-1 0,0 1-1,1-2 1,-1 1 0,1-2 0,0 1 0,0-1 0,0-1 0,0 0 0,1-1 0,-1 0 0,1 0 0,-1-2-1,0 1 1,1-1 0,-1-1 0,0 0 0,12-4 0,-3 0 12,0-2 0,-1 0 0,0-1-1,0-1 1,-1-1 0,0 0 0,-1-2 0,-1 0 0,16-15 0,-12 9 6,132-131 664,-120 114-533,-1-1 0,38-60 0,-31 33 76,-3-2 1,-3-1-1,-3-2 0,-2-1 0,23-103 1,-40 136-125,-6 22 40,0 0 0,-1 0 0,0 0 0,0-20-1,-3 35-81,0 2-20,-1 13-47,-1 0-1,-1 0 1,0-1-1,-10 27 1,-1 7 14,-15 79 95,-26 100 133,-19 76 235,53-208-192,19-88-375,-2 12 310,5-18-108,4-12-75,42-99 317,-40 96-371,0 1-1,1 0 0,1 1 0,0-1 1,20-19-1,-14 14 38,-9 11-64,-1 0 0,1 1 1,0 0-1,7-6 1,-12 11-32,0 0 0,0 0 0,0 1 0,0-1 0,0 0-1,0 1 1,0-1 0,0 1 0,0-1 0,0 1 0,1 0 0,-1-1 0,0 1 0,0 0 0,0 0 0,0 0 0,1 0 0,-1 0 0,0 0 0,0 0 0,0 0 0,1 1 0,-1-1 0,0 0 0,0 1 0,0-1 0,0 1 0,0-1 0,0 1 0,0-1 0,0 1 0,0 0 0,0 0 0,1 1 0,1 2-1,0 1 0,-1-1 0,0 1 1,0 0-1,-1 0 0,1 0 1,-1 0-1,0 0 0,1 9 0,0 3-1,9 23 44,1 0-1,30 68 0,-41-104-39,1-1 1,0 1-1,0-1 0,0 1 0,1-1 0,-1 0 0,1 0 0,0 0 0,0 0 1,0 0-1,0 0 0,5 2 0,-6-4-2,0 0-1,1 0 1,-1 0 0,0 0-1,1 0 1,-1-1 0,1 1 0,-1-1-1,1 0 1,-1 1 0,1-1-1,-1-1 1,1 1 0,-1 0 0,1 0-1,-1-1 1,1 0 0,-1 1 0,1-1-1,-1 0 1,3-1 0,7-6-1,1 1 0,-2-2 1,22-18-1,3-2-3,51-39 0,97-99 0,-174 156 0,-6 4 0,-6 6 0,-5 4 0,1 0 0,-1 1 0,1 0 0,-11 8 0,7-5 0,-12 10 0,0 1 0,1 1 0,1 1 0,1 1 0,0 0 0,2 2 0,0 0 0,2 1 0,-24 50 0,35-65 0,-1 0 0,2 1 0,-1 0 0,2 0 0,-1 0 0,-1 15 0,4-23 0,0 0 0,-1 0 0,1 0 0,0 0 0,1 0 0,-1-1 0,0 1 0,1 0 0,-1 0 0,1 0 0,-1 0 0,1 0 0,0 0 0,0-1 0,0 1 0,0 0 0,0-1 0,0 1 0,0-1 0,0 1 0,1-1 0,-1 1 0,1-1 0,-1 0 0,1 0 0,-1 0 0,1 0 0,0 0 0,0 0 0,-1 0 0,1 0 0,0-1 0,0 1 0,0-1 0,0 1 0,0-1 0,0 0 0,4 0 0,0 0 0,1 0 0,0 0 0,-1-1 0,1 0 0,-1 0 0,1-1 0,-1 0 0,0 0 0,1 0 0,-1-1 0,0 0 0,0 0 0,-1 0 0,11-9 0,2-3 0,0-2 0,27-32 0,-28 31 0,11-16 0,-2 0 0,0-2 0,-3-1 0,-1-1 0,-2 0 0,20-55 0,-49 114 0,-6 22 0,13-34 0,-1 5 0,0-1 0,1 1 0,0 24 0,2-34 0,0 1 0,1-1 0,0 1 0,0-1 0,0 0 0,0 1 0,0-1 0,1 0 0,0 0 0,0 0 0,0 0 0,1 0 0,-1-1 0,1 1 0,5 5 0,-6-6 0,0-1 0,0 0 0,0 0 0,0 0 0,0 0 0,0-1 0,1 1 0,-1 0 0,0-1 0,1 0 0,-1 1 0,1-1 0,0 0 0,-1 0 0,1 0 0,0-1 0,0 1 0,0-1 0,-1 0 0,1 1 0,0-1 0,0 0 0,0-1 0,0 1 0,-1 0 0,1-1 0,0 0 0,0 0 0,4-2 0,13-6 0,0-1 0,-1-1 0,-1-1 0,0-1 0,31-29 0,-15 14 0,-11 9 0,-6 4 0,27-18 0,-43 33 0,-1-1 0,1 1 0,0-1 0,-1 1 0,1 0 0,0-1 0,-1 1 0,1 0 0,0-1 0,0 1 0,-1 0 0,1 0 0,0 0 0,0 0 0,-1 0 0,1 0 0,0 0 0,0 0 0,0 0 0,1 0 0,-2 1 0,0-1 0,1 0 0,-1 1 0,1-1 0,-1 1 0,1-1 0,-1 1 0,0-1 0,1 1 0,-1-1 0,0 1 0,0-1 0,1 1 0,-1 0 0,0-1 0,0 1 0,0-1 0,0 1 0,0 0 0,1 0 0,-5 37 0,3-30 0,-6 31 0,4-25 0,0 0 0,0 20 0,3-34 0,0 1 0,0-1 0,0 0 0,0 1 0,0-1 0,0 0 0,0 1 0,0-1 0,0 1 0,0-1 0,0 0 0,0 1 0,0-1 0,1 0 0,-1 1 0,0-1 0,0 0 0,0 1 0,1-1 0,-1 0 0,0 1 0,0-1 0,1 0 0,-1 0 0,0 1 0,0-1 0,1 0 0,-1 0 0,0 0 0,1 1 0,-1-1 0,1 0 0,13-3 0,13-16 0,-27 19 0,165-130 0,-165 129 0,1 0 0,0 0 0,0 1 0,0-1 0,0 0 0,0 0 0,0 1 0,0-1 0,1 0 0,-1 1 0,0 0 0,0-1 0,0 1 0,0-1 0,1 1 0,-1 0 0,0 0 0,0 0 0,1 0 0,-1 0 0,0 0 0,0 0 0,1 0 0,-1 0 0,0 1 0,2 0 0,-2 0 0,1 0 0,-1 1 0,0-1 0,0 1 0,0 0 0,0-1 0,0 1 0,0 0 0,0 0 0,-1 0 0,1-1 0,-1 1 0,1 0 0,0 4 0,-1-4 0,2 7 0,-1 0 0,2-1 0,-1 1 0,1-1 0,5 9 0,-7-14 0,0-1 0,1 0 0,-1 0 0,1 0 0,0 0 0,0 0 0,0 0 0,0 0 0,0-1 0,0 1 0,0-1 0,1 1 0,-1-1 0,0 0 0,1 0 0,-1 0 0,1 0 0,0-1 0,-1 1 0,1 0 0,4-1 0,5 1 0,1-2 0,-1 1 0,1-2 0,-1 0 0,1 0 0,-1-1 0,0-1 0,0 0 0,21-10 0,-3-1 0,-2-1 0,42-31 0,-10-2 0,-51 38 0,-18 18 0,-3 9 0,-5 5 0,-23 36 0,35-48 0,0 0 0,1 0 0,0 1 0,0-1 0,1 1 0,1 0 0,-3 17 0,1 31 0,4-53 0,0-1 0,1 1 0,-1-1 0,1 1 0,0-1 0,0 1 0,0-1 0,1 0 0,0 1 0,2 4 0,-3-8 0,-1 0 0,1 0 0,0-1 0,-1 1 0,1 0 0,0 0 0,0 0 0,0-1 0,0 1 0,0 0 0,0-1 0,0 1 0,0 0 0,0-1 0,0 0 0,0 1 0,0-1 0,0 0 0,0 1 0,0-1 0,1 0 0,1 0 0,0 0 0,-1 0 0,1-1 0,-1 0 0,1 1 0,0-1 0,-1 0 0,0 0 0,1 0 0,3-3 0,4-3 0,0 0 0,-1-1 0,12-12 0,-19 18 0,14-15 0,-2 0 0,0-1 0,-1-1 0,0 0 0,-2 0 0,10-23 0,-6 6 0,-1 0 0,15-65 0,-29 98 0,1 1 0,0 1 0,-1 0 0,0-1 0,1 1 0,-1-1 0,0 1 0,1-1 0,-1 1 0,0-1 0,0 1 0,0-1 0,0 1 0,-1 0 0,1-1 0,0 1 0,-1-1 0,1 1 0,-1-1 0,1 1 0,-1 0 0,0-1 0,1 1 0,-2-1 0,2 2 0,-1 0 0,1 0 0,-1 0 0,1 0 0,-1 0 0,1 0 0,0 1 0,-1-1 0,1 0 0,-1 0 0,1 1 0,0-1 0,-1 0 0,1 1 0,0-1 0,-1 0 0,1 1 0,0-1 0,-1 0 0,1 1 0,0-1 0,0 0 0,0 1 0,-1-1 0,1 1 0,0-1 0,0 1 0,-8 17 0,7-15 0,-29 74 0,-30 132 0,42-138 0,-24 140 0,31-145 0,-2-1 0,-36 107 0,40-147 0,3-8 0,-13 27 0,17-40 0,0-1 0,0 1 0,-1 0 0,1-1 0,-1 0 0,0 1 0,0-1 0,0 0 0,-1 0 0,1-1 0,-8 5 0,9-6 0,0 0 0,-1 0 0,1-1 0,0 1 0,0-1 0,-1 0 0,1 0 0,0 0 0,-1 0 0,1 0 0,0 0 0,-1-1 0,1 1 0,0-1 0,0 1 0,-1-1 0,1 0 0,0 0 0,0 0 0,0 0 0,0 0 0,0 0 0,0-1 0,0 1 0,1-1 0,-1 1 0,0-1 0,-1-2 0,-2-2 0,0 1 0,0-2 0,1 1 0,0 0 0,0-1 0,0 0 0,-2-8 0,5 11 0,-1 1 0,1-1 0,1 0 0,-1 0 0,1 0 0,-1 1 0,1-1 0,0 0 0,0 0 0,1 0 0,-1 0 0,1 0 0,0 1 0,0-1 0,0 0 0,0 0 0,1 1 0,0-1 0,-1 1 0,1 0 0,0-1 0,1 1 0,-1 0 0,4-3 0,5-6 0,2 1 0,-1 1 0,2 0 0,20-12 0,-2 0 0,38-24 0,79-38 0,-44 26 0,-80 42 0,-1-2 0,-1 0 0,0-2 0,19-23 0,-13 14 0,-5 5 0,-1-2 0,-2 0 0,0-2 0,-2 0 0,-1-1 0,-2-1 0,0 0 0,-2-1 0,19-65 0,-32 92 0,9-40 0,-9 42 0,-1-1 0,1 0 0,-1 1 0,0-1 0,0 0 0,0 1 0,0-1 0,0 0 0,-1 1 0,1-1 0,-1 0 0,0 1 0,-1-4 0,1 5 0,1 1 0,-1-1 0,0 0 0,1 1 0,-1-1 0,0 1 0,0-1 0,0 1 0,1-1 0,-1 1 0,0 0 0,0-1 0,0 1 0,0 0 0,0 0 0,1 0 0,-1 0 0,0 0 0,0 0 0,0 0 0,0 0 0,0 0 0,0 0 0,0 0 0,0 0 0,0 1 0,1-1 0,-1 0 0,0 1 0,0-1 0,0 0 0,0 1 0,-27 17 0,19-8 0,0 0 0,1 0 0,0 1 0,0 0 0,1 0 0,0 0 0,1 1 0,1 0 0,0 1 0,0-1 0,1 1 0,1 0 0,0 0 0,1 0 0,0 0 0,1 0 0,0 1 0,2-1 0,-1 0 0,1 1 0,1-1 0,4 15 0,-4-23 0,-1-1 0,1 1 0,0-1 0,0 0 0,0 0 0,1 0 0,0 0 0,-1 0 0,1 0 0,1-1 0,-1 1 0,0-1 0,1 0 0,0 0 0,0 0 0,-1-1 0,2 1 0,-1-1 0,0 0 0,0 0 0,9 2 0,-6-3 0,0 0 0,0 0 0,0 0 0,0-1 0,0 0 0,0-1 0,0 0 0,0 0 0,0 0 0,0-1 0,0 0 0,0 0 0,12-7 0,2-2 0,0-1 0,-1 0 0,0-2 0,-1-1 0,0 0 0,29-32 0,126-152 0,-174 198 0,0 1 0,1 0 0,-1 0 0,0-1 0,0 1 0,0 0 0,0 0 0,0-1 0,1 1 0,-1 0 0,0 0 0,0 0 0,0-1 0,1 1 0,-1 0 0,0 0 0,0 0 0,1 0 0,-1 0 0,0-1 0,0 1 0,1 0 0,-1 0 0,0 0 0,1 0 0,-1 0 0,0 0 0,0 0 0,1 0 0,-1 0 0,0 0 0,1 0 0,-1 0 0,0 0 0,0 0 0,1 0 0,-1 1 0,0-1 0,0 0 0,1 0 0,-1 0 0,0 0 0,0 0 0,1 1 0,-1-1 0,0 0 0,0 0 0,0 0 0,1 1 0,-1-1 0,0 0 0,0 0 0,0 1 0,0-1 0,0 0 0,1 0 0,-1 1 0,0-1 0,0 0 0,0 1 0,0-1 0,0 0 0,0 0 0,0 1 0,0-1 0,0 1 0,2 21 0,-3-11 0,-3 33 0,-1 0 0,-2-1 0,-23 76 0,21-93 0,7-17 0,-1 0 0,0 0 0,0-1 0,-1 1 0,0-1 0,-1 0 0,1 0 0,-2-1 0,-6 10 0,11-17 0,0 1 0,0-1 0,0 1 0,0-1 0,0 1 0,1-1 0,-1 1 0,0-1 0,0 0 0,0 1 0,0-1 0,0 0 0,0 0 0,0 0 0,0 0 0,0 0 0,0 0 0,0 0 0,0 0 0,0 0 0,0-1 0,0 1 0,0 0 0,0-1 0,0 1 0,0 0 0,0-1 0,0 1 0,1-1 0,-1 0 0,0 1 0,0-1 0,0 0 0,1 1 0,-1-1 0,0 0 0,0-1 0,-5-5 0,1 0 0,-1 0 0,-5-12 0,1 4 0,1-3 0,9 17 0,0 1 0,0 0 0,0 0 0,1 0 0,-1-1 0,0 1 0,0 0 0,0 0 0,1 0 0,-1 0 0,0 0 0,0 0 0,0-1 0,1 1 0,-1 0 0,0 0 0,0 0 0,1 0 0,-1 0 0,0 0 0,0 0 0,1 0 0,-1 0 0,0 0 0,0 0 0,1 0 0,-1 0 0,0 0 0,0 1 0,1-1 0,-1 0 0,0 0 0,0 0 0,1 0 0,-1 0 0,0 0 0,0 1 0,37 19 0,-30-16 0,20 11 0,0-1 0,1-2 0,0-1 0,1-1 0,0-1 0,1-2 0,30 4 0,-52-10 39,8 2 205,0-1 1,23 0-1,-35-2-916,1-1-1,0 1 1,0-1 0,0 0-1,0 0 1,9-4-1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18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403 149 4816,'0'0'7470,"-10"3"-6834,-82 22 1667,68-20-1940,1 1 0,1 0 1,-1 2-1,1 0 0,0 2 0,1 0 0,0 2 1,1 0-1,0 1 0,1 1 0,-30 29 0,48-42-328,-1 0 0,1 0 0,0 0 0,0 0-1,0 0 1,0 0 0,0 0 0,1 1 0,-1-1 0,0 0-1,0 1 1,1-1 0,-1 0 0,1 1 0,-1-1-1,1 1 1,0-1 0,-1 1 0,1-1 0,0 0-1,0 1 1,0-1 0,0 1 0,0-1 0,1 1 0,-1-1-1,0 1 1,1-1 0,-1 1 0,1-1 0,-1 0-1,1 1 1,0-1 0,1 2 0,0 0 9,0-1 1,1 0-1,-1 0 1,1 0-1,-1 0 0,1-1 1,0 1-1,0-1 1,-1 1-1,1-1 1,0 0-1,0 0 0,1 0 1,-1-1-1,4 1 1,2 0 27,1 0 1,-1-1-1,0 0 1,1-1-1,-1 0 1,0-1-1,1 1 1,-1-2-1,0 1 1,0-2-1,0 1 1,-1-1-1,1 0 0,-1-1 1,0 0-1,0 0 1,-1-1-1,1 1 1,-1-2-1,-1 1 1,1-1-1,-1 0 1,0-1-1,-1 1 1,1-1-1,-2 0 1,1-1-1,-1 1 1,4-13-1,0 2 115,-6 16-82,-1-1 0,1 0 0,-1 0 0,0 0 0,0 0 0,0 0 0,0-6 0,-2 7 427,-1 11-290,0 14-48,3-11-133,0 1 0,1-1-1,0 0 1,1 1 0,0-1 0,1-1 0,1 1 0,8 16-1,-10-23-28,0 1 0,0-1 0,0 0 0,0 0 0,1 0 0,-1-1 0,1 1-1,0-1 1,8 5 0,-9-7-8,0 1 0,0-1-1,0 0 1,1 1 0,-1-2 0,0 1 0,1 0-1,-1-1 1,1 1 0,-1-1 0,1 0-1,-1 0 1,1-1 0,-1 1 0,7-2 0,0-1 19,0-1 1,0 0 0,0-1-1,0 0 1,-1 0 0,0-1-1,0 0 1,0-1 0,-1 0 0,0 0-1,10-13 1,8-11 193,37-59 1,-50 70-135,71-127 966,-80 138-873,2-3 262,-6 12-448,1 1 0,-1-1 0,1 0 0,-1 0 0,1 0 0,-1 1 0,1-1-1,-1 0 1,0 0 0,1 1 0,-1-1 0,1 0 0,-1 1 0,0-1 0,1 1 0,-1-1 0,0 0 0,0 1 0,1-1 0,-1 1 0,0-1 0,0 1 0,1-1 0,-1 1 0,0-1 0,0 1 0,0-1-1,0 1 1,0 0 0,3 8 31,0 1-1,0 0 0,-1-1 1,0 1-1,-1 0 0,0 0 1,-1 12-1,-8 72 169,6-80-177,1-5-4,0 0-1,-2 0 0,1-1 0,-4 10 0,5-15-10,-1 1 1,1-1-1,-1 0 1,0 0-1,0 0 1,0 0-1,0 0 1,-1 0-1,1 0 1,-1 0-1,0-1 1,-6 5-1,7-6-8,-1 0 1,0 0-1,1-1 0,-1 1 0,0 0 1,0-1-1,1 0 0,-1 1 0,0-1 1,0-1-1,0 1 0,0 0 0,-4-2 0,-38-11 118,36 10-91,-46-23 269,55 26-301,0 0-1,0 0 0,0-1 0,0 1 0,1 0 0,-1 0 0,0 0 1,0 0-1,0 0 0,0 0 0,0 0 0,0 0 0,0 0 1,0 0-1,0 0 0,0 0 0,0-1 0,0 1 0,0 0 0,0 0 1,0 0-1,1 0 0,-1 0 0,0 0 0,0 0 0,0 0 1,0-1-1,0 1 0,0 0 0,0 0 0,0 0 0,0 0 0,0 0 1,0 0-1,-1 0 0,1 0 0,0-1 0,0 1 0,0 0 1,0 0-1,0 0 0,0 0 0,0 0 0,0 0 0,0 0 0,0 0 1,0 0-1,0 0 0,0-1 0,0 1 0,-1 0 0,1 0 1,0 0-1,0 0 0,0 0 0,0 0 0,0 0 0,0 0 0,0 0 1,0 0-1,-1 0 0,1 0 0,0 0 0,0 0 0,0 0 1,0 0-1,0 0 0,0 0 0,13-5 78,21-1-38,77 7 39,-80 1 54,0-2-1,61-6 1,-7-14-758,-55 12-4765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23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9 656 11808,'0'0'4296,"-1"-11"-3897,-2 0-282,2 6-62,0-1 1,0 1-1,0 0 1,1-1-1,0 1 1,0-1-1,0 1 1,1 0-1,0-1 1,2-9-1,3-8 236,1 1 0,0-1 0,2 1 0,1 1 0,21-36-1,16-12 653,4 1-1,91-94 0,-121 143-449,0 2 1,2 0-1,42-25 0,-63 42-470,-1-1-1,0 1 1,1-1-1,-1 1 0,0 0 1,1 0-1,-1 0 1,1 0-1,-1 0 1,1 0-1,-1 0 0,0 0 1,1 1-1,-1-1 1,0 0-1,1 1 1,-1-1-1,0 1 0,1 0 1,-1-1-1,0 1 1,0 0-1,0 0 0,0-1 1,0 1-1,0 0 1,0 0-1,0 0 1,0 1-1,0-1 0,1 2 1,2 3 46,0 0 0,0 0 0,0 1 0,4 12 0,-4-8-19,-1 1 0,-1 0 1,0 0-1,-1 0 0,0 0 0,0 0 0,-2 1 1,1-1-1,-2 0 0,0 0 0,-4 15 0,-6 18 424,-29 67 0,35-99-303,38-55 612,21-32-419,67-72 0,-113 139-289,0 0 0,0 1-1,1 0 1,0 0 0,0 1 0,13-7 0,-20 11-65,-1 1-1,1 0 1,0-1 0,0 1 0,-1 0 0,1-1-1,0 1 1,0 0 0,-1 0 0,1 0 0,0 0 0,0 0-1,-1 0 1,1 0 0,0 0 0,0 0 0,0 0-1,-1 0 1,1 1 0,0-1 0,0 0 0,-1 0-1,1 1 1,0-1 0,-1 1 0,2 0 0,-1 0 5,1 0-1,-1 1 1,0-1 0,0 1 0,0 0-1,0-1 1,0 1 0,0 0 0,-1-1 0,2 5-1,0 1 20,-1 0 0,0 1-1,0-1 1,0 12 0,-5 26 148,-13 66 0,15-96-136,1-15-39,1 1-1,0-1 1,0 1-1,0-1 0,-1 1 1,1-1-1,0 0 1,0 1-1,0-1 0,0 1 1,0-1-1,0 1 1,0-1-1,0 1 0,0-1 1,0 1-1,0-1 1,1 1-1,-1-1 0,0 1 1,0-1-1,0 1 1,1-1-1,-1 0 0,0 1 1,0-1-1,1 1 0,-1-1 1,0 0-1,1 1 1,-1-1-1,0 0 0,1 1 1,0-1-1,0 0 2,1 0-1,-1 0 1,0 0-1,1 0 1,-1-1-1,0 1 1,1 0-1,-1-1 1,0 1-1,0-1 1,0 1-1,3-3 1,39-29 47,-38 27-30,34-29 23,-31 25-31,0 1-1,1 0 1,0 0-1,1 1 1,-1 1-1,2 0 0,15-8 1,-25 13-14,0 1 1,0 0 0,1-1-1,-1 1 1,0 0 0,0 0-1,0 0 1,1 0 0,-1 0-1,0 0 1,0 0 0,0 0-1,1 0 1,-1 1 0,0-1 0,0 0-1,0 1 1,0-1 0,1 1-1,-1-1 1,0 1 0,0 0-1,0-1 1,0 1 0,0 0-1,-1 0 1,1-1 0,0 1-1,0 0 1,0 0 0,-1 0-1,1 0 1,-1 0 0,1 0-1,-1 1 1,1-1 0,-1 0-1,1 0 1,-1 2 0,3 7 19,-1 0 0,0-1 0,1 21 1,-2-15 5,0-2-17,0-6-1,-1-1 0,1 1-1,0-1 1,1 1 0,-1-1 0,4 7 0,-5-12-7,1 1-1,0-1 1,0 0 0,0 1 0,-1-1 0,1 0-1,1 0 1,-1 0 0,0 0 0,0 0 0,0 0-1,0 0 1,1 0 0,-1 0 0,0-1 0,1 1 0,-1-1-1,1 1 1,-1-1 0,1 1 0,-1-1 0,1 0-1,-1 1 1,1-1 0,-1 0 0,1 0 0,-1 0-1,1 0 1,-1-1 0,1 1 0,-1 0 0,3-1-1,16-6 17,0 0 0,0-1 0,-1-1 0,0-1 0,0-1 0,21-16 0,-12 8-4,45-36 13,-8 5 125,-58 45-71,-10 6 5,-12 8 1,-3 6-78,0 0 0,2 1 0,-16 21-1,25-29-7,1 0 0,0 0 0,1 1 0,0 0 0,0 0 0,1 1-1,0-1 1,1 1 0,-4 16 0,7-24 4,-1 0 0,1 0 0,0 0 0,0 0 1,0 0-1,0 0 0,0 1 0,0-1 0,0 0 0,1 0 0,-1 0 0,1 0 0,0 0 0,-1 0 1,1-1-1,0 1 0,0 0 0,2 2 0,-2-3-3,1 0 0,-1 0-1,0 0 1,1 0 0,-1 0 0,0-1-1,1 1 1,-1 0 0,1-1 0,-1 0-1,1 1 1,0-1 0,-1 0 0,1 1-1,-1-1 1,1 0 0,0 0 0,-1-1 0,1 1-1,-1 0 1,1 0 0,0-1 0,1 0-1,1 0-5,1-1 0,-1 0 0,1 0 0,-1 0 0,0 0 0,0 0 0,0-1-1,0 0 1,-1 0 0,1 0 0,-1 0 0,1-1 0,-1 0 0,0 1 0,-1-1 0,1 0-1,-1 0 1,1 0 0,-1-1 0,0 1 0,-1 0 0,1-1 0,0-6 0,1 1 18,-2 0 1,1 0-1,-1 0 1,-1-1 0,0 1-1,0 0 1,-1 0 0,-1 0-1,1 0 1,-4-10-1,4 18-8,0-1-1,1 1 1,-1-1-1,1 1 1,0-1-1,-1 1 1,1-1-1,0 1 0,1-1 1,-1 0-1,0 1 1,1-1-1,-1 1 1,1 0-1,0-1 1,0 1-1,0 0 0,0-1 1,0 1-1,0 0 1,1 0-1,-1 0 1,1 0-1,0 0 1,-1 0-1,1 0 1,0 1-1,0-1 0,0 1 1,0-1-1,3-1 1,7-3-23,-1 1 0,2 0 1,-1 1-1,24-6 0,-16 4-10,-10 4 16,-1-1 0,1 2 0,0-1 0,0 1-1,-1 1 1,1-1 0,17 3 0,-23-1 9,0-1 1,-1 1-1,1 0 0,-1 0 1,1 0-1,-1 1 1,0-1-1,1 1 0,-1-1 1,0 1-1,0 0 1,0 1-1,-1-1 0,1 0 1,0 1-1,-1 0 1,1-1-1,-1 1 0,0 0 1,0 0-1,0 0 1,0 1-1,2 5 0,3 16 55,-1 0 0,5 37 0,-8-36 82,16 53 0,-19-77-135,1-1 0,0 1 0,0-1 0,0 1 0,0-1 0,0 1-1,0-1 1,0 0 0,0 1 0,1-1 0,-1 0 0,0 0 0,1 0 0,-1 0 0,1 0 0,-1 0 0,1-1 0,0 1 0,-1 0 0,1-1-1,0 1 1,-1-1 0,1 0 0,0 0 0,0 1 0,-1-1 0,1 0 0,0 0 0,0-1 0,-1 1 0,1 0 0,0-1 0,2 0-1,5-1 0,0 0-1,0-1 0,-1-1 0,1 1 0,9-7 1,1-2 22,-1-1 0,-1-1 0,0-1 1,-1 0-1,-1-2 0,0 1 0,-1-2 1,21-35-1,-18 21 33,-17 30-52,1 1 1,-1 0-1,1-1 1,-1 1-1,0-1 1,1 1-1,-1 0 1,0-1-1,0 1 1,0-1-1,0 1 1,0 0-1,-1-1 1,1 1-1,0-1 1,0 1-1,-1 0 1,1-1-1,-1 1 1,0 0-1,0-2 1,0 2-1,0 1 0,0-1 0,-1 0 0,1 1 0,0-1 1,0 1-1,-1 0 0,1-1 0,0 1 0,0 0 0,-1 0 0,1 0 1,0 0-1,-1 0 0,1 0 0,0 0 0,-1 0 0,1 0 0,0 1 1,-1-1-1,1 0 0,-1 1 0,-29 11 21,19-6-25,-1 1 0,1 0 1,1 0-1,-12 10 0,19-14 0,1 0 0,0 0 0,0 0 0,0 0 0,1 0 0,-1 0 0,1 1 0,0-1 0,0 1 0,0 0 0,0 0 0,1 0 0,-1 0 0,1 0 0,0 0 0,0 0 0,0 0 0,1 4 0,0-5 0,1 1 0,-1-1 0,1 0 0,0 0 0,0 0 0,0 0 0,0-1 0,1 1 0,-1 0 0,1 0 0,0-1 0,0 1 0,-1-1 0,2 1 0,-1-1 0,0 0 0,0 0 0,1 0 0,-1 0 0,1 0 0,0-1 0,0 1 0,3 1 0,4 1 0,0 1 0,1-1 0,-1-1 0,1 0 0,15 2 0,-4-2 0,0-1 0,0-2 0,0 0 0,1-1 0,-1-1 0,38-8 0,-55 8 98,-1 0-1,0 0 1,0 0-1,-1 0 1,1 0-1,0-1 1,4-4 0,-4 4-985,-1 1 1,0-1 0,1 1-1,0 0 1,7-4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1:4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285 599 3712,'0'0'7190,"-6"-11"-6874,2 0-243,0 1 76,0 0 0,-1 0-1,0 1 1,-1-1 0,0 1-1,0 1 1,-12-13 0,15 18-56,-1 0-1,0 0 1,0 0 0,0 1-1,0 0 1,-1 0 0,1 0-1,-1 0 1,1 1 0,-1-1-1,1 1 1,-1 1 0,0-1-1,0 0 1,1 1 0,-1 0-1,0 0 1,0 1 0,1-1-1,-1 1 1,0 0 0,1 0-1,-1 1 1,0-1 0,1 1-1,0 0 1,-7 4 0,5-2-14,0 0 0,0 1 1,0-1-1,0 2 0,1-1 1,0 0-1,0 1 0,0 0 1,1 0-1,0 0 1,0 1-1,0-1 0,1 1 1,0 0-1,0 0 0,1 0 1,-3 13-1,3-8 27,0 0 1,0 0-1,1 0 0,1 0 0,0 0 1,0 1-1,2-1 0,-1 0 0,2 0 1,3 14-1,-2-15-21,0 0 1,1 0-1,0 0 0,0 0 1,1-1-1,1 0 0,0 0 1,15 17-1,-16-22-50,0 0-1,1 0 1,0 0-1,-1-1 1,1 0-1,1 0 0,-1 0 1,1-1-1,-1 0 1,1-1-1,0 0 1,0 0-1,0-1 1,9 1-1,0-1 30,0-1 1,0 0-1,0-2 1,0 0-1,0 0 0,-1-2 1,28-9-1,-19 4 56,1-2 0,-2-1-1,0-1 1,24-17-1,-7 4 56,-21 14-46,-1 0 1,34-29-1,21-28 143,-64 59-229,0-1-1,0 0 1,-1-1 0,13-21 0,-8 11 54,-18 23 22,-5 6-105,-12 15 32,1 2-1,1 0 0,1 1 1,1 1-1,2 1 1,0 0-1,2 1 1,-15 46-1,27-71-34,1 0 0,-1 1 1,1 0-1,0-1 0,0 1 0,0-1 0,1 1 0,-1-1 0,1 1 0,0-1 0,0 0 0,0 1 0,0-1 0,1 0 0,-1 0 1,1 1-1,0-1 0,0-1 0,0 1 0,0 0 0,1 0 0,-1-1 0,1 1 0,-1-1 0,1 0 0,4 3 0,-3-2 6,0-1 0,0 1-1,0-1 1,0 0 0,0 0-1,1 0 1,-1-1 0,0 1-1,1-1 1,0 0-1,-1-1 1,1 1 0,-1-1-1,1 0 1,0 0 0,-1 0-1,1-1 1,-1 1 0,10-3-1,-6-1 1,0 0-1,0-1 1,-1 0-1,0 0 0,1 0 1,-2-1-1,1 0 1,-1-1-1,0 1 0,0-1 1,0 0-1,-1-1 1,-1 1-1,1-1 0,-1 0 1,0 0-1,3-11 1,-5 14-10,0-1 1,-1 1 0,0-1 0,1 1 0,-2-1-1,1 1 1,-1-1 0,0 1 0,0-1 0,0 0-1,-1 1 1,0-1 0,0 1 0,0-1 0,-1 1-1,0 0 1,0-1 0,0 1 0,-1 0-1,1 0 1,-1 1 0,0-1 0,-1 0 0,1 1-1,-1 0 1,0 0 0,0 0 0,-8-5 0,9 7 0,0 0 1,-1 0-1,1 0 1,-1 1-1,0-1 1,0 1 0,0 0-1,1 0 1,-1 1-1,0-1 1,0 1-1,0 0 1,0 0-1,0 0 1,0 0 0,0 1-1,0 0 1,0 0-1,-5 1 1,2 1 20,-1 0 1,1 0 0,0 1-1,0-1 1,0 2-1,1-1 1,0 1-1,-11 9 1,26-19-3,1-1 0,0 1 0,0 1 0,0 0 1,18-4-1,-4 0-17,29-13 1,-11-2-4,-16 8-4,47-19 0,-65 31 0,1 0-1,-1 1 1,0 0 0,1 0-1,-1 1 1,1 0 0,-1 1-1,1 0 1,-1 0 0,14 3 0,-19-2 3,-1 0-1,1 0 1,-1 0 0,0 0 0,1 0 0,-1 1 0,0-1 0,0 1 0,0 0 0,0-1 0,0 1-1,-1 0 1,1 0 0,0 0 0,-1 0 0,0 1 0,1-1 0,-1 0 0,0 1 0,0-1 0,0 1-1,0-1 1,0 4 0,1 3 15,0 0-1,-1 1 0,0-1 1,0 0-1,-1 10 1,-4 16 89,2-28-53,1 0 0,0 0-1,1 0 1,-1 0-1,2 1 1,0 7-1,-1-15-51,0 0-1,0 0 0,0 1 1,0-1-1,0 0 1,0 0-1,0 0 0,0 0 1,0 1-1,0-1 0,0 0 1,1 0-1,-1 0 0,0 0 1,0 0-1,0 1 1,0-1-1,0 0 0,0 0 1,0 0-1,1 0 0,-1 0 1,0 0-1,0 0 1,0 1-1,0-1 0,1 0 1,-1 0-1,0 0 0,0 0 1,0 0-1,0 0 1,1 0-1,-1 0 0,0 0 1,0 0-1,0 0 0,0 0 1,1 0-1,-1 0 1,9-5 68,7-11-23,-15 16-37,52-60 175,-32 34-97,1 2 0,1 0-1,42-33 1,-59 53-76,-3 1-6,0 1-1,0 0 1,0 0 0,0 0 0,0 1-1,0-1 1,1 1 0,3-1-1,-7 2-6,1-1 0,0 1 0,-1 0 0,1 0-1,0 0 1,-1 1 0,1-1 0,0 0-1,-1 0 1,1 0 0,0 0 0,-1 1 0,1-1-1,0 0 1,-1 1 0,1-1 0,-1 0 0,1 1-1,0 0 1,0 0 1,0 0-1,0 1 1,0-1-1,0 1 1,0-1 0,0 1-1,-1-1 1,1 1-1,0-1 1,-1 1-1,1 2 1,3 19 13,3 44 1,-6-48 3,1 0 1,1-1 0,0 1-1,6 19 1,-6-32-13,-1 0 0,1 0 0,0 0 0,1-1 1,-1 1-1,1-1 0,0 1 0,1-1 0,5 5 0,-9-10-2,1 1-1,-1-1 1,1 1-1,0-1 1,-1 0-1,1 0 1,0 0-1,-1 0 1,1 0-1,0 0 1,-1 0-1,1-1 1,-1 1-1,1 0 1,0-1-1,-1 0 1,1 1 0,-1-1-1,1 0 1,-1 0-1,0 1 1,1-1-1,-1 0 1,2-3-1,34-32 91,-29 28-75,2-6-3,1 0 1,-2 0-1,0-1 1,-1 0-1,0-1 1,10-29-1,14-28 126,-8 20 144,-26 90-307,1 0-1,3 0 1,1 1-1,1-1 0,12 42 1,-16-77 23,1 0-1,0 0 1,-1 1 0,1-1 0,0 0 0,0 0-1,0 0 1,0 0 0,1-1 0,-1 1 0,0 0-1,3 2 1,-3-4-1,-1 0 0,1 1-1,0-1 1,-1 0 0,1 1-1,0-1 1,0 0 0,-1 0-1,1 0 1,0 1 0,0-1 0,-1 0-1,1 0 1,0 0 0,0 0-1,-1-1 1,1 1 0,0 0 0,0 0-1,-1 0 1,1-1 0,0 1-1,-1 0 1,1-1 0,0 1-1,-1 0 1,1-1 0,0 1 0,-1-1-1,1 1 1,-1-1 0,1 1-1,-1-1 1,1 0 0,-1 1-1,1-1 1,0 0 0,4-8 13,0 1 1,0-1 0,-1 0-1,0 0 1,0-1-1,-1 1 1,0-1 0,-1 0-1,2-16 1,4-15 33,-5 30-36,5-21 74,0 0-1,25-55 1,-33 87-88,0-1 1,0 1-1,0 0 0,0-1 0,0 1 1,1 0-1,-1-1 0,0 1 0,0 0 1,0-1-1,0 1 0,1 0 0,-1 0 1,0-1-1,0 1 0,1 0 0,-1 0 1,0-1-1,0 1 0,1 0 0,-1 0 1,0 0-1,1-1 0,-1 1 0,0 0 0,1 0 1,-1 0-1,0 0 0,1 0 0,-1 0 1,0 0-1,1 0 0,-1 0 0,0 0 1,1 0-1,-1 0 0,0 0 0,1 0 1,-1 0-1,1 0 0,-1 0 0,0 0 1,1 0-1,-1 1 0,0-1 0,0 0 1,1 0-1,-1 0 0,0 1 0,1-1 1,-1 0-1,0 0 0,0 1 0,1-1 0,-1 0 1,0 0-1,0 1 0,0-1 0,0 0 1,1 1-1,-1-1 0,0 1 0,13 28-44,-10-20 48,7 12-33,0 1 0,2-1 0,15 21 1,-22-35 22,0-1 1,0 1-1,1-1 1,0 0-1,0 0 1,0-1-1,1 0 1,0 0-1,0-1 1,0 1-1,0-2 1,13 6-1,-15-8 9,0-1 1,0 1-1,0-1 0,0 0 1,0 0-1,0 0 0,0 0 0,0-1 1,0 0-1,0 0 0,0-1 1,0 1-1,0-1 0,0 0 0,-1 0 1,1-1-1,-1 1 0,0-1 1,1 0-1,4-5 0,-3 3 2,1-1 1,-1 0-1,0-1 0,0 1 0,-1-1 1,0 0-1,0 0 0,-1-1 0,0 0 1,0 1-1,3-10 0,-6 12 0,1-1 0,-1 0 1,1 0-1,-2 0 0,1 1 0,-1-1 0,1 0 0,-2 0 0,1 0 1,-1 0-1,0 0 0,0 0 0,-3-7 0,4 12-4,-1 0 0,1 0 0,-1 1 0,1-1 0,-1 0-1,0 0 1,0 1 0,1-1 0,-1 1 0,0-1 0,0 1 0,0-1 0,1 1-1,-1-1 1,0 1 0,0 0 0,0-1 0,0 1 0,0 0 0,0 0 0,0 0-1,0 0 1,0 0 0,0 0 0,0 0 0,0 0 0,0 0 0,0 0 0,0 1-1,1-1 1,-1 0 0,-1 1 0,-2 0-5,1 0 0,0 0 0,0 0 0,0 1 0,0-1 0,0 1 0,0 0 0,-3 2 0,-4 5-1,0 2-1,1-1 1,0 1-1,1 0 1,1 1-1,-1 0 1,2 0-1,0 1 1,0-1-1,1 1 1,1 1-1,0-1 1,0 1-1,2-1 1,0 1-1,0 0 1,1 0-1,1 0 1,1 0-1,0 0 1,0 0-1,5 16 1,-5-26 4,-1-1 1,2 1 0,-1-1-1,0 0 1,1 1-1,0-1 1,-1 0 0,1 0-1,1 0 1,-1 0-1,0 0 1,1 0 0,-1-1-1,1 1 1,0-1-1,0 1 1,0-1-1,0 0 1,0-1 0,1 1-1,-1 0 1,0-1-1,1 0 1,-1 0 0,5 1-1,-1 0 7,0-1 1,1 0-1,-1-1 0,1 0 0,-1 0 1,1 0-1,-1-1 0,1 0 0,-1-1 0,1 1 1,9-5-1,6-4 24,0-1 0,0-1 0,-1-1 1,0-1-1,-2-1 0,23-20 0,-7 2 63,-2-2 0,38-50 0,-70 82-88,0 0-1,1 1 0,-1-1 0,1 0 1,-1 1-1,1-1 0,0 1 0,0 0 0,0 0 1,0 0-1,4-1 0,-5 2-3,0 1 0,0 0 0,0 0 0,0-1 1,-1 1-1,1 1 0,0-1 0,0 0 0,0 0 0,0 1 0,0-1 0,0 1 0,-1 0 1,1-1-1,0 1 0,0 0 0,-1 0 0,1 0 0,-1 0 0,1 0 0,-1 0 0,3 3 0,12 9 5,-6-5-6,1 1 0,-2 0 0,1 0 1,-1 1-1,11 15 0,-17-18 0,-12-14 0,3 1 10,-1 1 0,0 0 1,-1 0-1,1 1 0,-10-5 0,13 8-8,1-1 1,-1 1-1,1 0 1,-1 0-1,0 0 1,0 1-1,0-1 0,0 1 1,1 0-1,-1 0 1,0 0-1,0 0 1,0 1-1,-5 1 1,3 0-3,0 1 0,0 0 0,0 0 0,1 0 0,-1 1 0,1 0 0,0 0 0,0 0 0,1 1 0,-1 0 1,1-1-1,0 2 0,0-1 0,0 0 0,1 1 0,0 0 0,0-1 0,0 1 0,-3 13 0,3-8-7,0 1-1,1-1 1,0 1 0,1 0-1,1 0 1,-1 0-1,2-1 1,0 1-1,0 0 1,4 14-1,-4-21 8,0-1 0,0 0-1,1 0 1,-1 0-1,1 0 1,0-1 0,0 1-1,1 0 1,-1-1-1,1 1 1,-1-1 0,1 0-1,0 0 1,0 0-1,1 0 1,-1-1 0,1 1-1,-1-1 1,1 0-1,0 0 1,0 0 0,-1 0-1,2-1 1,5 2-1,-2-2 1,0 0 0,0 0 1,0-1-1,0 0 0,0 0 0,0-1 0,-1 0 0,1 0 0,0-1 0,0 0 0,-1-1 0,9-3 0,9-6 10,0-1 0,-2-2 1,1 0-1,-2-1 0,0-1 0,-1-2 0,27-29 0,3-12 14,59-87 0,-76 97 18,50-97 0,-69 112-27,0 0 0,-3-1 0,17-74 0,-27 97-7,0 0 0,0 1 0,-2-2 0,1 1 0,-2 0 0,0 0 0,0 0-1,-1 1 1,-5-19 0,7 30-8,0 1-1,-1 0 1,1-1-1,0 1 0,0-1 1,0 1-1,0 0 1,0-1-1,-1 1 1,1-1-1,0 1 1,0 0-1,0-1 0,-1 1 1,1 0-1,0 0 1,-1-1-1,1 1 1,0 0-1,-1 0 1,1-1-1,0 1 1,-1 0-1,1 0 0,0 0 1,-1-1-1,1 1 1,-1 0-1,1 0 1,-1 0-1,-11 6-49,9-3 38,0 0 0,0 1 0,1-1 0,-1 0-1,-3 7 1,-7 24-28,1 1 1,2 0-1,1 1 0,-5 44 1,-5 17 21,10-40-32,2 0 1,1 63-1,6-101 44,0 1 1,1-1-1,2 0 1,0 0-1,1 0 0,0-1 1,2 1-1,0-1 1,1 0-1,10 18 1,-16-34 8,1 0 0,-1 1 0,1-1 1,-1 0-1,1 0 0,0 0 1,0 0-1,0 0 0,0 0 0,0-1 1,0 1-1,0-1 0,1 1 1,-1-1-1,1 0 0,-1 0 1,1 0-1,-1 0 0,1 0 0,0 0 1,-1-1-1,1 0 0,0 1 1,-1-1-1,1 0 0,0 0 1,-1 0-1,1-1 0,0 1 0,-1-1 1,1 1-1,0-1 0,-1 0 1,5-2-1,2-1 6,0-1-1,0 0 1,-1 0 0,0-1-1,0 1 1,0-2 0,-1 1-1,10-13 1,6-11 46,-2-1 1,-1-1 0,27-58-1,-36 66-17,-6 16-30,-3 6-8,-1-1-1,0 1 1,1 0-1,-1-1 1,0 1-1,0-1 1,-1 1-1,2-5 1,-17 55-90,14-41 86,-3 21 4,-1 32-1,5-50-12,0-1-1,1 0 1,0 0-1,0 0 1,1 0-1,0 0 1,7 15-1,-9-24 15,0 1 0,0 0 0,1-1 0,-1 1 0,0 0-1,1 0 1,-1-1 0,1 1 0,-1-1 0,0 1 0,1-1 0,0 1 0,-1 0-1,1-1 1,-1 0 0,1 1 0,0-1 0,-1 1 0,1-1 0,0 0 0,-1 1 0,1-1-1,0 0 1,0 0 0,-1 0 0,1 1 0,0-1 0,0 0 0,0 0 0,1-1 1,0 1 0,0-1 0,0 0 0,0 1 0,0-1 0,0 0 0,0 0 0,0 0 0,-1 0 1,4-3-1,3-3 14,0-1 0,13-17-1,8-17 27,41-77-1,-22 33 18,-56 166-147,7-67 73,0 0 0,1 0 0,1 0 0,0 0 0,5 20 1,0 6 56,-6-39-40,0 0 0,0 0-1,0 1 1,0-1 0,0 0 0,0 1-1,0-1 1,0 0 0,0 0-1,0 1 1,0-1 0,1 0 0,-1 1-1,0-1 1,0 0 0,0 0 0,0 0-1,1 1 1,-1-1 0,0 0-1,0 0 1,1 0 0,-1 1 0,0-1-1,0 0 1,1 0 0,-1 0-1,0 0 1,0 0 0,1 1 0,-1-1-1,0 0 1,1 0 0,11-4 25,13-15 8,-22 17-21,7-8 3,-1-1 0,1-1 1,-2 0-1,0 0 0,0-1 0,-1 0 1,8-18-1,1-3 31,-9 20-24,-1 1-10,1 1 1,0 0-1,0 0 1,13-14-1,-20 25-14,1 1-1,-1-1 0,1 1 1,0-1-1,-1 0 0,1 1 1,0-1-1,-1 1 0,1-1 0,0 1 1,0 0-1,0-1 0,-1 1 1,1 0-1,0 0 0,0-1 1,0 1-1,0 0 0,-1 0 0,1 0 1,0 0-1,0 0 0,0 0 1,0 0-1,0 0 0,1 1 1,18 14-111,-11-6 119,-3-4-6,-1 0 0,1 0 0,-1 0 0,2-1 1,-1 0-1,0 0 0,1 0 0,-1-1 0,1 0 0,0 0 0,0-1 0,1 0 0,-1 0 0,0-1 0,0 0 0,1 0 0,12-1 0,-8-1 13,0-1 0,-1-1 0,1 0 0,-1-1 0,21-9-1,-4-1 31,27-18 0,-49 28-36,0-1 0,0 1 1,0-1-1,0 0 0,-1 0 0,0-1 0,0 0 0,-1 1 0,1-2 0,-1 1 1,0 0-1,2-8 0,-5 13-8,-1 0 1,1 0 0,-1 0-1,0 0 1,0 0-1,0 0 1,1 0 0,-1 0-1,0 0 1,0 0-1,0 0 1,-1 0 0,1 0-1,0 0 1,0 0-1,0 0 1,-1 0 0,1 0-1,0 0 1,-1 0-1,1 1 1,-1-1 0,1 0-1,-2-1 1,1 1-2,0 1 0,0-1 0,0 1 0,0-1 1,0 1-1,-1 0 0,1 0 0,0-1 0,0 1 0,0 0 1,0 0-1,-1 0 0,1 0 0,0 1 0,0-1 0,0 0 1,-2 1-1,-4 1-7,0 0 0,1 1 0,-1 0 0,1 0 0,-9 5 0,9-3 13,1-1 1,-1 1-1,1 0 0,0 1 0,0-1 0,1 1 1,0 0-1,0 0 0,0 0 0,1 0 0,-1 1 1,2-1-1,-1 1 0,1 0 0,0 0 0,0 0 1,1 0-1,0 0 0,0 1 0,0-1 0,1 0 1,1 0-1,-1 1 0,1-1 0,0 0 0,1 0 1,-1 0-1,1 0 0,1 0 0,-1 0 0,1-1 1,1 1-1,-1-1 0,1 0 0,0 0 0,0 0 1,1 0-1,0-1 0,7 7 0,-8-9 14,0 1 0,0-1 0,0 0 0,0 0 1,1 0-1,0-1 0,-1 1 0,1-1 0,0 0 0,0 0 0,0-1 0,10 2 0,-6-2-9,-1-1 1,1 0-1,-1-1 0,1 0 0,-1 0 0,1 0 1,8-4-1,-2 3-210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24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241 118 7528,'0'0'6678,"-10"-4"-6075,3 1-472,3 1-72,1 0 1,-1 0-1,0 1 0,0 0 1,1-1-1,-1 2 1,0-1-1,0 0 1,0 1-1,0 0 1,0 0-1,-1 0 0,1 0 1,0 0-1,0 1 1,-5 1-1,-2 2 172,0 1 0,0 0 0,0 1 1,0 0-1,1 1 0,0 0 0,-17 15 0,22-17-103,1 0-1,-1-1 1,1 2 0,0-1-1,1 0 1,-1 1 0,1-1 0,0 1-1,1 0 1,-1 0 0,1 0-1,0 1 1,0-1 0,1 0 0,0 1-1,0 8 1,1-11-62,0-1 0,0 1 0,1-1 0,-1 1 1,1-1-1,0 1 0,0-1 0,0 1 0,1-1 0,-1 0 0,1 0 0,0 0 0,-1 0 0,1 0 1,1 0-1,-1 0 0,0-1 0,1 1 0,-1-1 0,1 0 0,0 1 0,0-1 0,0 0 0,0-1 1,0 1-1,0 0 0,1-1 0,-1 0 0,7 2 0,-3-2 52,0 1 0,0-1-1,0 0 1,1-1 0,-1 0 0,0 0 0,0 0-1,1-1 1,-1 0 0,0-1 0,0 1-1,0-1 1,10-5 0,-11 4-1,-1 1-1,0-1 1,0-1-1,-1 1 1,1-1 0,-1 0-1,1 0 1,-1 0 0,-1 0-1,1-1 1,0 0 0,2-5-1,-4 7-39,-1 0 0,1 0 0,-1 0-1,0-1 1,0 1 0,0 0 0,-1 0 0,1-1-1,-1 1 1,0 0 0,0-1 0,0 1 0,0 0-1,0 0 1,-1-1 0,1 1 0,-1 0 0,0 0-1,0-1 1,0 1 0,-1 0 0,-3-5 0,-19-25 589,23 32-609,-1-1 0,0 0 0,1 1 0,-1-1 0,0 1 0,0 0 0,0 0 0,0 0 0,0 0 0,0 0 0,0 0 0,0 0 0,0 1 0,-1-1 0,-3 0 0,6 1 46,-2-1 222,10-2-177,-2 1-107,1 0 0,-1 0-1,0-1 1,0 1 0,0-1-1,0-1 1,0 1 0,7-7 0,43-38 226,-42 35-182,2 0 153,-1 0 0,35-19 0,-48 31-200,-1 1 0,1-1 0,-1 1 0,1-1 0,0 1 0,-1 0 0,1-1 0,0 1-1,-1 0 1,1 0 0,0 0 0,-1 1 0,1-1 0,0 0 0,-1 1 0,1-1-1,0 1 1,-1-1 0,1 1 0,-1 0 0,1-1 0,-1 1 0,1 0 0,-1 0 0,0 0-1,1 0 1,-1 0 0,0 1 0,2 2 0,4 4 81,0 1-1,0 0 1,7 14 0,-9-15-48,3 6-54,16 27 155,46 57 0,-60-86-145,1-1 0,0 0 0,1 0 0,0-1 0,0 0 0,1-1 0,1-1 0,23 12 0,-28-17 35,0 0 0,1 0 0,-1-1 0,1 0 1,-1-1-1,1 0 0,0 0 0,-1-1 0,1 0 0,0-1 0,-1 0 0,1 0 0,13-5 0,-15 4-605,1-1-1,-1 0 0,0-1 0,0 0 0,0 0 0,-1 0 0,1-1 1,10-9-1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27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56 877 7328,'0'0'8849,"11"-13"-8340,7-9-276,-1-1 1,-1-1-1,14-26 0,13-31 355,-12 26-101,-3-1 0,-2-1-1,19-65 1,-6-30 357,19-65 1636,-59 213-2008,-2 12-143,-17 137 393,-45 331 204,-43-7-110,58-328-487,40-118-221,-2 1-1,0-2 0,-26 37 1,35-55-74,1-1 0,-1 0 0,0 0 0,0 0 0,0 0 0,-1 0 0,1-1 0,-1 1 0,1-1 0,-1 0 0,-8 3 0,11-4-18,0-1 1,0 0 0,0 0-1,-1 1 1,1-1-1,0 0 1,0 0 0,-1 0-1,1-1 1,0 1-1,0 0 1,0 0 0,-1-1-1,1 1 1,0-1-1,0 1 1,-1-1 0,0-1 1,0 1 0,1 0 0,-1-1 1,1 1-1,0-1 0,-1 1 1,1-1-1,0 0 0,0 0 0,0 1 1,0-1-1,1 0 0,-2-3 0,-1-4 33,1 0 0,0 0 0,0-1-1,1 1 1,0-1 0,1 1 0,0 0-1,0-1 1,1 1 0,0-1 0,1 1-1,4-16 1,-2 14-11,1 0-1,0 0 1,0 0 0,1 0-1,0 1 1,1 0 0,0 0-1,1 0 1,12-11-1,-15 16-22,3-4 16,1 0-1,1 1 1,-1 0-1,1 0 1,1 1-1,-1 0 1,1 1-1,23-10 1,169-41 121,-154 45-120,-1-3 0,-1-1-1,87-44 1,-121 52-23,-2 0 0,1-1 0,-1 0 0,0-1-1,-1 0 1,0-1 0,-1 0 0,0 0 0,-1-1 0,0 0 0,-1-1 0,0 0 0,-1 0-1,-1 0 1,0-1 0,0 0 0,-1 0 0,-1 0 0,-1 0 0,0 0 0,-1-1-1,0 1 1,-1-1 0,-2-18 0,1 31-1,1 0-1,0 0 1,-1 0 0,1 0-1,-1 0 1,1 0-1,-1 0 1,0 0 0,0 0-1,0 0 1,0 1-1,0-1 1,0 0 0,-1 1-1,1-1 1,0 1 0,-1-1-1,1 1 1,-1-1-1,-3-1 1,2 2-1,1 0 0,-1 0 1,0 0-1,0 1 0,0-1 0,0 1 0,0 0 1,0-1-1,0 1 0,0 1 0,0-1 0,-6 1 1,1 1 0,-1 1 1,0 0-1,1 0 1,-1 1-1,1 0 1,0 0-1,0 1 1,-10 8-1,6-2-12,0 1-1,1 0 1,0 1-1,1 1 1,0-1-1,1 1 0,1 1 1,0 0-1,1 0 1,-8 27-1,11-28-5,0-1 0,1 1 0,0 0 0,1 0-1,1 1 1,0-1 0,1 0 0,1 1-1,0-1 1,1 0 0,0 0 0,8 25-1,-7-31 3,1 0-1,0-1 0,0 1 0,0-1 0,1 0 1,0 0-1,1 0 0,-1-1 0,1 0 0,0 0 1,1 0-1,0-1 0,7 5 0,-9-7 4,0 0 1,0-1-1,0 0 0,0 1 1,0-2-1,0 1 0,1-1 1,-1 1-1,0-1 0,1-1 0,-1 1 1,1-1-1,-1 0 0,1 0 1,-1-1-1,1 0 0,-1 0 1,1 0-1,-1 0 0,8-4 0,3-3 17,-1 0-1,0-1 1,-1-1-1,0 0 1,0-1-1,-1 0 1,0-1-1,-1-1 1,18-24-1,1-8 80,43-86 1,-25 41-2,-43 80-77,15-31 123,-27 70-13,3 0 0,0 0 0,2 1 0,2 34 0,1-42-25,6 32-1,-7-48-71,1 0 1,0 0-1,-1 0 1,2 0-1,-1-1 1,1 1-1,0-1 1,0 0-1,0 0 1,6 7-1,-8-12-23,-1 1 0,1-1-1,-1 0 1,1 1-1,-1-1 1,1 0-1,-1 0 1,1 0 0,-1 0-1,1 1 1,-1-1-1,1 0 1,-1 0-1,1 0 1,-1 0 0,1 0-1,0 0 1,-1 0-1,1 0 1,-1 0-1,1-1 1,-1 1 0,1 0-1,-1 0 1,1 0-1,-1-1 1,2 1-1,12-10 50,-13 9-50,6-6 15,0 0 0,0-1 1,0 1-1,-1-2 1,0 1-1,6-11 0,25-59 111,-31 63-110,10-24 8,-10 22-19,1 1 0,0 0 0,18-28 0,-25 44-9,0 0 0,0-1 0,1 1 0,-1 0 0,0 0 0,0 0 0,0 0 0,0 0 0,0 0 0,0 0 0,0 0 0,1 0 0,-1-1 0,0 1 0,0 0 0,0 0 0,0 0 0,0 0 0,1 0 0,-1 0 0,0 0 0,0 0 0,0 0 0,0 0 0,0 0 0,0 0 0,1 0 0,-1 0 0,0 0 0,0 0 0,0 0 0,0 0 0,0 0 0,1 1 0,-1-1 0,0 0 0,0 0 0,0 0 0,0 0 0,0 0 0,0 0 0,0 0 0,1 0 0,-1 0 0,0 1 0,0-1 0,0 0 0,0 0 0,0 0 0,0 0 0,0 0 0,0 0 0,0 1 0,0-1 0,0 0 0,0 0 0,0 0 0,0 0 0,0 0 0,0 1 0,0-1 0,0 0 0,0 0 0,3 12 0,-3-10 0,6 39 0,-5-26 0,1-1 0,0 0 0,1 0 0,1 0 0,0-1 0,1 1 0,10 21 0,-14-33 0,1 0 0,-1 1 0,1-1 0,-1 0 0,1 0 0,0 0 0,-1-1 0,1 1 0,0 0 0,0-1 0,0 1 0,1-1 0,-1 1 0,0-1 0,0 0 0,1 0 0,-1 0 0,1 0 0,-1-1 0,1 1 0,-1-1 0,1 1 0,-1-1 0,5 0 0,-4-1 0,1 0 0,0 0 0,-1 0 0,0 0 0,1-1 0,-1 0 0,0 0 0,0 1 0,0-2 0,0 1 0,0 0 0,0-1 0,0 1 0,-1-1 0,0 0 0,4-4 0,16-26 0,-1-1 0,17-39 0,-6 12 0,-31 59 0,0-1 0,1 0 0,-1 1 0,1-1 0,-1 1 0,1-1 0,0 1 0,0 0 0,1-1 0,2-1 0,-4 4 0,1-1 0,-1 1 0,1 0 0,0 0 0,-1-1 0,1 1 0,-1 0 0,1 1 0,0-1 0,-1 0 0,1 0 0,-1 1 0,1-1 0,-1 1 0,1-1 0,-1 1 0,1 0 0,-1-1 0,1 1 0,-1 0 0,2 1 0,8 5 0,1-1 0,0 0 0,0-1 0,1-1 0,0 1 0,-1-2 0,1 0 0,1-1 0,-1 0 0,0-1 0,0 0 0,1-1 0,-1-1 0,0 0 0,0 0 0,1-2 0,-1 1 0,0-2 0,-1 0 0,1 0 0,-1-1 0,0-1 0,0 0 0,0-1 0,16-12 0,-19 12 0,-1 0 0,-1 0 0,1-1 0,-1 0 0,0 0 0,5-10 0,-10 15 0,0 0 0,0 0 0,-1 0 0,1 0 0,-1-1 0,0 1 0,0 0 0,0-1 0,0 1 0,0-1 0,-1 1 0,0-1 0,0 0 0,0 1 0,0-1 0,0 1 0,-1-1 0,1 1 0,-1-1 0,0 1 0,-2-6 0,2 8 0,0 0 0,1 0 0,-1 1 0,0-1 0,1 0 0,-1 1 0,0-1 0,0 1 0,1-1 0,-1 1 0,0-1 0,0 1 0,0 0 0,0-1 0,0 1 0,0 0 0,0 0 0,0 0 0,1 0 0,-1-1 0,0 1 0,0 0 0,0 1 0,0-1 0,0 0 0,0 0 0,0 0 0,0 1 0,0-1 0,0 0 0,0 1 0,1-1 0,-1 0 0,0 1 0,0-1 0,0 1 0,0 0 0,-5 3 0,1-1 0,-1 1 0,1 0 0,-6 6 0,-4 5 0,2 1 0,0 0 0,-18 30 0,28-39 0,0 0 0,0 1 0,0 0 0,1-1 0,0 1 0,1 0 0,0 0 0,0 13 0,1 6 0,4 33 0,-4-56 0,0 0 0,1 0 0,-1-1 0,1 1 0,0 0 0,0-1 0,0 1 0,0-1 0,1 1 0,0-1 0,-1 1 0,1-1 0,1 0 0,-1 0 0,0 0 0,1 0 0,-1-1 0,1 1 0,0-1 0,0 1 0,0-1 0,0 0 0,0 0 0,1 0 0,-1-1 0,0 1 0,1-1 0,0 0 0,-1 1 0,1-2 0,0 1 0,-1 0 0,1-1 0,0 0 0,6 0 0,-2 0 0,0-1 0,-1 0 0,1 0 0,-1-1 0,1 0 0,-1 0 0,0-1 0,0 0 0,0 0 0,9-6 0,7-6 0,33-29 0,-39 30 0,1 0 0,36-21 0,-53 34 0,4-1 0,-1-1 0,1 1 0,-1 0 0,1 0 0,0 1 0,8-2 0,-11 3 0,1 0 0,-1 0 0,1 1 0,-1-1 0,1 1 0,-1 0 0,0 0 0,1-1 0,-1 1 0,0 1 0,0-1 0,0 0 0,0 0 0,0 1 0,3 2 0,55 51 0,-40-36 0,24 19 0,-36-32 0,1 0 0,0-1 0,0 0 0,0-1 0,0 0 0,17 5 0,-17-6 66,0-1-1,1-1 1,-1 1-1,0-2 1,1 1-1,-1-1 1,1-1 0,-1 1-1,0-2 1,1 1-1,-1-1 1,11-4-1,-12 2-664,0 1-1,0-1 0,-1 0 0,1-1 0,-1 0 0,0 0 0,12-12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36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51 4912,'0'0'9076,"-12"1"-8686,-92-1 706,95 0-990,0 2 1,1-1-1,-1 1 0,1 1 0,0-1 1,-1 1-1,1 1 0,0-1 1,1 1-1,-1 1 0,1 0 0,0 0 1,0 0-1,0 1 0,0 0 0,1 0 1,-9 12-1,10-11-35,0 0-1,1-1 1,0 2 0,0-1 0,0 0-1,1 1 1,0-1 0,1 1 0,0 0-1,0 0 1,1 0 0,0 0 0,0 0 0,0 0-1,1 1 1,1-1 0,-1 0 0,2 0-1,1 9 1,-1-10 8,1 0-1,0 0 1,0 0 0,0-1-1,1 1 1,0-1 0,0 1 0,1-1-1,0-1 1,0 1 0,0-1-1,1 0 1,0 0 0,0 0-1,0-1 1,0 0 0,1 0-1,9 4 1,-4-3 49,1 0 1,-1-1-1,1-1 1,0 0-1,0-1 1,0 0-1,0-1 1,0 0-1,23-2 1,-14-2 76,-1 0 0,0-1 0,0-1-1,0 0 1,37-17 0,-44 15-108,0 0-1,-1-1 1,0 0-1,-1-1 1,0-1-1,0 0 1,-1-1-1,0 0 1,10-14 0,-7 7 41,-1 0 0,15-28 0,-25 40-116,1 1 0,-1-1 0,1 1-1,0 0 1,1-1 0,-1 2 0,1-1 0,0 1 0,0-1-1,1 2 1,-1-1 0,1 0 0,0 1 0,0 0-1,0 0 1,0 1 0,0 0 0,1 0 0,-1 0-1,1 1 1,-1 0 0,1 0 0,-1 1 0,1 0-1,0 0 1,-1 0 0,11 3 0,-6-2 24,0 0-1,0 0 1,21-1 0,-10-1 50,-21 1-92,-1 0 1,0 0 0,0 0 0,0 0 0,1 0-1,-1 0 1,0 0 0,0 0 0,1 0 0,-1 0-1,0 0 1,0 0 0,0 0 0,1 0 0,-1 0-1,0 0 1,0 0 0,1 0 0,-1 0 0,0 0-1,0 0 1,0 0 0,1 0 0,-1-1 0,0 1-1,0 0 1,0 0 0,1 0 0,-1 0 0,0-1-1,0 1 1,0 0 0,0 0 0,0 0 0,0-1-1,1 1 1,-7-7 199,-13-3-33,11 7-151,1 1 1,0 0 0,-1 0-1,1 1 1,0 0 0,-1 1-1,0-1 1,1 1 0,-1 1-1,1-1 1,-1 2-1,1-1 1,-1 1 0,1 0-1,0 0 1,-13 6 0,11-3-6,1-1-1,-1 1 1,1 1 0,0 0 0,1 0 0,-1 0 0,1 1-1,1 0 1,-1 0 0,1 1 0,0 0 0,-8 15 0,2 1 59,-18 48 0,27-62-47,0 0 0,1 0 0,0 0 0,0 0-1,1 1 1,0-1 0,1 0 0,1 14 0,0-20-17,0 0 1,0 0-1,0 0 0,0 0 0,1-1 0,0 1 0,0 0 1,0-1-1,0 1 0,0-1 0,1 0 0,-1 0 1,1 0-1,0 0 0,0 0 0,0 0 0,0-1 0,1 0 1,-1 1-1,0-1 0,1-1 0,0 1 0,0 0 1,-1-1-1,1 0 0,0 0 0,0 0 0,0 0 1,0 0-1,0-1 0,0 0 0,0 0 0,0 0 0,0 0 1,0-1-1,0 0 0,0 0 0,0 0 0,0 0 1,0 0-1,0-1 0,-1 1 0,1-1 0,0 0 0,-1-1 1,5-3-1,0 0 1,-1-1-1,0 0 1,0-1 0,0 0-1,-1 0 1,0 0 0,-1-1-1,0 0 1,0 0 0,6-17 0,-4 5 42,-1 1 0,-1-1 0,-1 0 1,3-25-1,-11-5 444,4 63-473,0 1 0,1-1 0,0 0 0,1 1 1,0-1-1,1 0 0,0 0 0,1 0 0,1-1 0,-1 1 0,2-1 0,0 0 0,0 0 0,1-1 0,10 12 0,-15-19-16,0 0 0,1-1 0,-1 1 0,1-1 0,0 0 0,0 0 0,0 0 0,0 0 0,0 0 0,0 0 0,1-1 0,-1 0 0,1 1 0,-1-1 0,1-1 0,-1 1 0,5 0 0,-3-1 4,0 0-1,1-1 0,-1 0 0,0 0 0,0 0 1,-1 0-1,1-1 0,0 0 0,0 0 0,-1 0 0,5-3 1,5-4 21,-1-1 1,-1 0 0,1 0 0,-2-2 0,1 1-1,14-21 1,34-60 274,-3 4 45,-55 85-333,0 0 0,0 1-1,0 0 1,0 0-1,1-1 1,-1 1-1,1 1 1,-1-1-1,1 0 1,0 0-1,4-1 1,-6 3-14,0 0 1,0-1-1,0 1 0,0 0 1,0 0-1,0 0 0,0 0 1,0 1-1,0-1 0,0 0 1,0 0-1,0 1 1,0-1-1,0 0 0,0 1 1,0-1-1,0 1 0,0-1 1,0 1-1,0 0 0,0-1 1,-1 1-1,1 0 0,0 0 1,-1-1-1,1 1 1,0 0-1,-1 0 0,1 0 1,-1 0-1,1 0 0,-1 0 1,1 0-1,-1 0 0,0 0 1,0 0-1,1 1 0,10 35 87,7 45 0,-13-56-4,0 0 0,2-1 0,1 1 0,20 45 0,-26-68-77,0 0 0,0 1 0,0-1 0,0 0 1,0 0-1,1 0 0,-1-1 0,1 1 0,0 0 0,0-1 0,0 0 0,0 0 0,0 0 0,1 0 0,3 2 1,-3-3-2,0 0 1,1-1-1,-1 1 1,0-1 0,0 0-1,0 0 1,1 0-1,-1 0 1,0-1 0,0 0-1,0 1 1,0-2-1,5-1 1,0 1 12,0-1 25,0-1 0,1 1 0,12-9 0,-6 3 7,-7 4-33,0 0 0,-1 0 0,0 0 0,0-1-1,0 0 1,-1-1 0,0 0 0,0 0 0,0 0 0,6-11 0,7-19 116,18-44 0,-4 7 316,-31 68-409,-1-1-1,1 1 1,-1 0 0,0-1-1,-1 1 1,1-1-1,-1 0 1,-1 1-1,1-1 1,-1 0-1,-1-7 1,7-26-46,-6 37 0,0 2 0,0 1 0,0 0 0,0-1 0,-1 1 0,1-1 0,0 1 0,0-1 0,0 1 0,0-1 0,1 1 0,-1-1 0,0 1 0,0-1 0,0 1 0,0 0 0,0-1 0,1 1 0,-1-1 0,0 1 0,0-1 0,1 1 0,-1 0 0,0-1 0,0 1 0,1 0 0,-1-1 0,0 1 0,1 0 0,-1-1 0,1 1 0,0 0 0,-1 1 0,0 0 0,0 1 0,1-1 0,-1 0 0,0 1 0,1-1 0,0 0 0,-1 1 0,1-1 0,0 0 0,-1 0 0,1 0 0,0 0 0,0 0 0,1 2 0,0-1 0,7 14 0,-1 1 0,0-1 0,-2 1 0,0 1 0,-1-1 0,6 32 0,-2-7 0,-4-22 0,-1 0 0,-1 1 0,0 0 0,-2-1 0,0 1 0,-3 21 0,2-41 0,0 1 0,-1-1 0,1 0 0,0 0 0,0 1 0,-1-1 0,1 0 0,-1 0 0,1 0 0,-1 0 0,1 0 0,-1 0 0,0 1 0,0-1 0,1-1 0,-1 1 0,0 0 0,0 0 0,0 0 0,0 0 0,0-1 0,0 1 0,0 0 0,0-1 0,0 1 0,-1-1 0,1 1 0,0-1 0,0 0 0,0 1 0,-1-1 0,1 0 0,0 0 0,0 0 0,-1 0 0,1 0 0,0 0 0,-2 0 0,-6-2 0,1 0 0,-1 0 0,1 0 0,-13-7 0,4 3 0,-10-5 0,20 8 0,-1 0 0,1 1 0,-1-1 0,1 1 0,-1 1 0,0-1 0,-9 1 0,4-1 0,-12 1 0,24 1 0,0 0 0,0 0 0,0 0 0,0 0 0,0 1 0,0-1 0,0 0 0,0 1 0,0-1 0,1 1 0,-1-1 0,0 1 0,0-1 0,0 1 0,1-1 0,-1 1 0,0 0 0,1-1 0,-1 1 0,0 0 0,1 0 0,-1 0 0,1 0 0,0 0 0,0 0 0,0 0 0,0 0 0,0 0 0,0 0 0,0 0 0,0 0 0,1 0 0,-1 0 0,1 0 0,-1 0 0,0 0 0,1 0 0,-1 0 0,1-1 0,0 1 0,-1 0 0,1 0 0,0-1 0,-1 1 0,1 0 0,0-1 0,1 2 0,21 15 0,-8-8 0,30 12 0,-14-7 0,9 2 0,68 19 0,-90-30 0,-5-2 0,-1-1 0,1 0 0,0-1 0,0 0 0,-1-1 0,1-1 0,22-3 0,10-1 0,-8 1 859,-15-2-5694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43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164 191 6328,'0'0'10969,"-5"15"-10584,-18 55 362,-13 78-1,-22 159 1256,25-177-693,32-123-1140,-2 7 130,3-14-290,0 0 0,0 0 0,0 1 0,0-1 0,0 0 0,0 0-1,0 0 1,0 0 0,0 0 0,0 1 0,0-1 0,0 0 0,0 0 0,0 0 0,0 0 0,0 0-1,0 1 1,0-1 0,0 0 0,0 0 0,0 0 0,0 0 0,0 0 0,0 0 0,-1 1 0,1-1 0,0 0-1,0 0 1,0 0 0,0 0 0,0 0 0,0 0 0,-1 0 0,1 0 0,0 0 0,0 0 0,0 0-1,0 0 1,0 0 0,-1 0 0,1 0 0,0 0 0,0 1 0,0-2 0,0 1 0,0 0 0,-1 0 0,1 0-1,0 0 1,2-10 263,15-50 5,11-82 0,-3-67 90,23-119 199,-24 202 38,-20 116-110,6 18-183,3 10-210,-1 1 0,0 1-1,-2 0 1,16 40 0,1 3 19,68 171 255,3 3 211,-28-74 389,-67-147-546,-9-33-578,-1-20-398,-3-17-402,1 21-3437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44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 11856,'0'0'2144,"13"-8"-1770,-2 2-322,80-47 744,-77 46-544,0 1 1,0 0 0,1 1 0,0 0-1,23-3 1,121 1 1342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44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1 812 10448,'0'0'6361,"8"-11"-5845,15-23-15,-2-2-1,33-77 1,26-97 898,-56 142-956,43-145 1006,-56 172-1106,-7 28-7,0 0-1,-1 0 1,-1 0 0,1-20-1,-16 69 669,2 7-785,2 1-1,2 1 1,2-1-1,2 1 1,2 0-1,2-1 1,10 72-1,-10-108-185,5 30 266,17 62 0,-20-91-226,0 1-1,1 0 1,0-1 0,0 0 0,1 0 0,1 0 0,-1-1 0,1 1 0,1-1 0,0-1 0,10 10-1,-16-16-68,0 0-1,0 0 0,0-1 0,0 1 0,0 0 0,1-1 0,-1 1 1,0-1-1,0 1 0,1-1 0,-1 0 0,0 1 0,0-1 0,1 0 0,-1 0 1,0 0-1,1 0 0,-1 0 0,0 0 0,0 0 0,1-1 0,-1 1 0,0 0 1,2-1-1,0-1 44,0 1 1,-1-1-1,1 0 1,-1 0-1,1 0 1,-1 0-1,0 0 1,0-1-1,4-4 1,0-2-1011,0-1 0,-1 0 0,0 0 0,5-15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45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12256,'0'0'2757,"11"-1"-2033,115-15 1046,54-4 1178,-109 10-1226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48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0 818 8240,'0'0'6360,"13"1"-5770,-2 1-403,1 0-1,-1-1 1,1-1-1,0 0 1,-1-1-1,1 0 1,-1-1 0,1 0-1,-1-1 1,21-7-1,-25 7-28,1-1-1,-1 0 1,0-1-1,0 1 1,0-1-1,0-1 1,-1 1-1,0-1 1,7-9-1,-11 12-84,0-1-1,0 1 0,0-1 0,0 0 1,-1 1-1,0-1 0,1 0 0,-1 0 1,-1 0-1,1 0 0,-1 0 0,1 0 1,-1 0-1,0 0 0,-1 0 1,1 0-1,-1 0 0,1 0 0,-1 0 1,0 0-1,-1 0 0,-1-4 0,1 3 12,-1 0 0,1-1-1,-1 1 1,0 0-1,-1 0 1,1 0-1,-1 1 1,0-1-1,0 1 1,-1 0 0,1 0-1,-1 1 1,-7-5-1,9 6-35,0 1 0,0-1 0,0 1-1,0 0 1,0 0 0,0 0 0,0 1 0,-1-1-1,1 1 1,0 0 0,0 0 0,-1 0-1,1 0 1,0 0 0,0 1 0,0-1 0,-1 1-1,1 0 1,0 0 0,0 0 0,0 1-1,0-1 1,0 1 0,1-1 0,-1 1 0,-3 3-1,-2 1 50,1 1-1,0 0 1,0 0-1,1 0 1,0 1-1,0 0 1,0 0-1,1 0 0,-5 14 1,7-16-43,1 0 0,0 0 0,0 0 0,1 0 0,0 0 0,0 0 0,1 0 0,-1 1 0,1-1-1,0 0 1,1 1 0,0-1 0,0 0 0,0 0 0,4 10 0,0-3 27,18 40 226,-21-49-272,0 0 0,0-1 0,1 1-1,-1-1 1,1 1 0,0-1 0,0 0 0,1 0-1,-1 0 1,7 4 0,5 2 58,1-1 0,0-1 0,1 0 1,-1-1-1,19 4 0,-28-8-61,1-1 0,-1 0 0,0-1 0,1 0 0,-1 0 0,1-1 0,-1 1 0,1-2 0,-1 1 1,0-1-1,0 0 0,0 0 0,0-1 0,13-7 0,-8 4 31,-1-2 1,0 1-1,0-1 1,0-1-1,-1 0 0,-1 0 1,1-1-1,-1 0 1,-1-1-1,0 0 1,-1 0-1,0-1 0,10-22 1,-1-8 183,-3 10-11,1 0 0,33-57 1,-46 86-226,1 1 1,-1 0-1,1 0 1,-1 0 0,1 0-1,0 0 1,-1 0-1,1 1 1,0-1-1,0 1 1,1-1-1,-1 1 1,0 0 0,0 0-1,1 0 1,-1 0-1,0 0 1,1 0-1,-1 0 1,1 1-1,-1 0 1,1-1 0,-1 1-1,1 0 1,-1 0-1,1 0 1,0 1-1,-1-1 1,5 2-1,2 1-4,1 2 0,-1-1 0,0 1 0,-1 1 0,1-1 0,8 8 0,11 8-10,-2-4-9,40 22 109,-58-35 18,-9-4-6,-17-5 70,-8-3-95,10 5-61,6 0-4,1 1 1,-1 1-1,0-1 0,0 2 0,0-1 1,0 2-1,1-1 0,-1 1 1,-15 3-1,18-2-7,0 0 1,-1 0-1,1 1 1,0-1-1,1 1 0,-1 1 1,0 0-1,1-1 1,0 2-1,0-1 1,0 1-1,1 0 1,-1 0-1,-4 7 0,5-7-6,1 1 0,0-1 0,1 1 0,-1 0 0,1 0 0,0 0 0,1 0 0,0 1 0,-1-1 0,2 1 0,-1-1 0,0 14 0,2-15 1,0-1-1,0 1 1,1 0-1,0 0 1,0-1 0,0 1-1,0 0 1,1-1-1,0 1 1,0-1 0,0 0-1,0 1 1,1-1-1,-1 0 1,1-1-1,0 1 1,1 0 0,6 6-1,-7-7 4,1 0 0,-1 0 0,1 0-1,0-1 1,0 1 0,0-1 0,0 0 0,0 0-1,1 0 1,-1-1 0,1 1 0,-1-1 0,7 1 0,-8-2-1,0-1 0,1 1 0,-1-1 0,0 1 0,0-1 0,-1 0 1,1 0-1,0-1 0,0 1 0,0 0 0,-1-1 0,1 0 0,-1 1 1,1-1-1,-1 0 0,0 0 0,1-1 0,-1 1 0,0 0 0,-1-1 1,4-3-1,4-10 32,-1 0 1,0-1 0,-1 1-1,-1-1 1,0-1 0,-1 1-1,3-25 1,0-35 335,-7 77-373,-1 0 0,0 0 0,0 0 0,0 0 0,0 0-1,0 0 1,0 0 0,0 0 0,0 0 0,0 0 0,0 0-1,0 0 1,0 0 0,0 0 0,0 0 0,0 0 0,0 0 0,0 0-1,0 0 1,0 0 0,0 0 0,0 0 0,0 0 0,0 0-1,0 0 1,1 0 0,-1 0 0,0 0 0,0 0 0,0 0-1,0 0 1,0 0 0,0 0 0,0 0 0,0 0 0,0 0 0,0 0-1,0 0 1,0 0 0,0 0 0,0 0 0,0 0 0,0 0-1,0 0 1,0 0 0,3 9 96,4 26-33,1-1-5,-3-13-24,1 0 0,2 0 1,0-1-1,1 1 0,1-2 0,14 22 1,-23-39-33,1-1 0,-1 1 1,1-1-1,0 0 0,-1 0 1,1 1-1,0-1 0,0-1 1,0 1-1,0 0 0,0 0 1,0-1-1,0 1 0,0-1 1,0 1-1,0-1 0,0 0 1,0 0-1,0 0 0,0 0 1,1 0-1,-1-1 0,0 1 1,0 0-1,0-1 0,0 0 1,2 0-1,7-3 30,0-1-1,0 0 0,14-10 1,-20 12-22,19-12 86,35-32 0,-9 7 32,-47 38-122,93-64 137,-84 58-117,2 1 1,-1 1 0,1 0 0,0 1 0,25-7-1,-29 11-23,0 0-1,1 0 0,12 1 1,-3 0-45,-16 0 36,-6-1 19,-9 2 16,-6 3-31,-12 3-1,-30 12 0,50-15-1,0 0-1,1 0 1,-1 1 0,1 0 0,0 0 0,0 1 0,-10 10 0,9-8 0,3-2 0,-1 0 0,1 1 0,0 0 0,1 0 0,-9 14 0,13-18 0,0-1 0,0 0 0,0 0 0,1 0 0,-1 1 0,1-1 0,-1 0 0,1 1 0,0-1 0,0 0 0,0 1 0,0-1 0,1 0 0,-1 1 0,0-1 0,1 0 0,0 0 0,0 1 0,-1-1 0,1 0 0,0 0 0,1 0 0,-1 0 0,0 0 0,1 0 0,-1 0 0,1-1 0,1 3 0,2 0 0,0 0 0,0 0 0,1 0 0,-1-1 0,1 0 0,0 0 0,0 0 0,0 0 0,0-1 0,0 0 0,0-1 0,1 1 0,-1-1 0,13 0 0,-4 0 0,0-1 0,0-1 0,0 0 0,0-1 0,22-6 0,-22 3 0,-1-1 0,1 0 0,-1-1 0,-1 0 0,21-14 0,-10 3 0,42-39 0,-34 22 0,-2-1 0,-1-2 0,-2-1 0,-1-2 0,38-83 0,-36 62 0,-4-1 0,-2-1 0,21-105 0,-38 145 0,-1 9 0,-1 0 0,1-23 0,-4 38 0,0 0 0,0 0 0,0 0 0,0 0 0,0 1 0,0-1 0,0 0 0,0 0 0,0 0 0,0 0 0,0 0 0,0 0 0,0 0 0,0 1 0,0-1 0,-1 0 0,1 0 0,0 0 0,0 0 0,0 0 0,0 0 0,0 0 0,0 0 0,0 0 0,-1 0 0,1 0 0,0 0 0,0 0 0,0 0 0,0 0 0,0 0 0,0 0 0,-1 0 0,1 0 0,0 0 0,0 0 0,0 0 0,0 0 0,0 0 0,0 0 0,-1 0 0,1 0 0,0 0 0,0 0 0,0 0 0,0 0 0,0 0 0,0 0 0,0 0 0,-1 0 0,1-1 0,0 1 0,0 0 0,0 0 0,0 0 0,0 0 0,0 0 0,0 0 0,0 0 0,0-1 0,0 1 0,0 0 0,-7 10 0,-5 14 0,2 1 0,1 0 0,1 0 0,-7 37 0,5-19 0,-57 346 0,48-253 0,10-52 0,9-53 0,12-57 0,-6 3 0,1 1 0,2 0 0,0 1 0,1-1 0,17-25 0,-26 46 0,19-22 0,-20 22 0,0 1 0,1-1 0,-1 1 0,1-1 0,-1 1 0,1 0 0,0-1 0,-1 1 0,1-1 0,-1 1 0,1 0 0,0 0 0,-1-1 0,1 1 0,0 0 0,-1 0 0,1 0 0,0 0 0,-1 0 0,1 0 0,0 0 0,-1 0 0,1 0 0,0 0 0,-1 0 0,1 0 0,0 0 0,-1 1 0,1-1 0,0 0 0,-1 0 0,1 1 0,0-1 0,-1 0 0,1 1 0,-1-1 0,1 1 0,0 0 0,7 12 0,0-1 0,-1 1 0,10 28 0,-14-31 0,1 1 0,1-1 0,0 0 0,0 0 0,1-1 0,0 0 0,1 0 0,9 10 0,-13-16 0,0-1 0,0 1 0,0-1 0,0 0 0,1 0 0,-1-1 0,1 1 0,0-1 0,-1 0 0,1 0 0,0 0 0,0 0 0,-1 0 0,1-1 0,0 0 0,0 0 0,0 0 0,0 0 0,0-1 0,-1 1 0,1-1 0,0 0 0,0 0 0,-1 0 0,1-1 0,-1 1 0,1-1 0,5-4 0,-3 3 0,-1-1 0,0 0 0,0 0 0,0 0 0,0-1 0,-1 0 0,0 0 0,0 0 0,0 0 0,0 0 0,-1-1 0,0 0 0,0 0 0,-1 1 0,1-2 0,2-11 0,-2-15-4087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50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46 795 7736,'0'0'8144,"7"-12"-7675,17-26 102,-2 0 0,17-46 0,10-80 750,-25 78-489,-10 33-63,-3 0-1,-2-1 0,-2 0 0,0-72 1,-10 98-76,-1 23-188,-1 19-161,-140 688 938,85-484-861,55-203-368,-2 8 157,-14 31 1,21-54-190,0 1-1,0-1 0,-1 1 0,1 0 0,0-1 0,-1 1 1,1-1-1,0 1 0,-1-1 0,1 1 0,-1-1 0,1 1 0,0-1 1,-1 0-1,1 1 0,-1-1 0,0 0 0,1 1 0,-2-1 1,2 0-7,0-1 1,0 1 0,0-1 0,0 0-1,0 1 1,1-1 0,-1 1 0,0-1-1,0 1 1,0-1 0,0 0 0,1 1-1,-1-1 1,0 1 0,1-1 0,-1 1 0,0-1-1,1 1 1,-1 0 0,1-1 0,-1 1-1,1-1 1,29-36 114,70-78 62,179-190 119,-206 220-241,-32 34-12,-23 28 0,1 1 0,23-23 0,-37 41-70,-4 2 35,0 1 0,1 0 1,-1 0-1,0 0 0,1 0 0,-1 0 1,0 0-1,1 0 0,0 0 1,1 0-1,-2 1-12,0 0 1,0 0-1,-1 1 1,1-1-1,0 0 1,-1 1-1,1-1 0,0 0 1,-1 1-1,1-1 1,0 1-1,-1-1 1,1 1-1,-1-1 1,1 1-1,-1 0 1,1-1-1,-1 1 1,0 0-1,1-1 0,-1 1 1,0 0-1,1-1 1,-1 1-1,0 1 1,6 13 68,-1 0 0,6 26 0,-8-26-20,1-1 1,1 1-1,8 18 0,-9-23-6,2 0 0,0 0 1,0 0-1,0 0 0,1-1 0,11 10 0,-16-16-43,1-1 1,-1 0 0,1 0 0,0 0 0,0-1-1,0 1 1,0-1 0,0 1 0,0-1 0,0 0-1,1 0 1,-1 0 0,0-1 0,0 1 0,1-1-1,-1 0 1,1 0 0,-1 0 0,0 0-1,1-1 1,-1 1 0,0-1 0,0 0 0,1 0-1,-1 0 1,5-2 0,0-1 3,0-1 0,0 0-1,0 0 1,-1 0 0,1-1-1,-2 0 1,1-1 0,7-8 0,45-66 74,-43 57-26,29-35 0,-27 40-4,-9 10-10,0 0-1,10-14 1,-19 21-41,1 1-1,0-1 1,0 1 0,0 0-1,0 0 1,0-1-1,1 1 1,-1 0-1,0 0 1,0 0-1,1 0 1,-1 0-1,1 0 1,-1 0 0,1 1-1,-1-1 1,1 1-1,-1-1 1,4 0-1,-4 1-1,1 0 1,-1 1-1,1-1 0,-1 0 0,1 1 1,-1-1-1,1 1 0,-1-1 0,0 1 0,1 0 1,-1-1-1,0 1 0,1 0 0,-1 0 0,0 0 1,0 0-1,1 1 0,3 4 14,-1-1-1,0 1 0,0 0 1,-1 0-1,1 0 1,-1 0-1,4 13 0,10 40 50,18 54 203,-29-99-202,1 1 1,0-1 0,0-1-1,2 0 1,15 20-1,-20-29-68,0 0-1,-1-1 1,2 0-1,-1 1 1,0-2-1,1 1 0,-1 0 1,1-1-1,0 0 1,0 0-1,0 0 1,0-1-1,0 0 0,0 0 1,0 0-1,0 0 1,0-1-1,9 0 1,8-2-2,0 0 1,-1-2 0,26-7-1,-18 5 1,-27 5 0,0 1 0,0-1 0,1 0 0,-1 0 0,0 0 0,0 0 0,0 0 0,0 0 0,3-2 0,-5 2 0,1 1 0,-1-1 0,1 1 0,-1-1 0,0 1 0,1-1 0,-1 1 0,0-1 0,1 1 0,-1-1 0,0 0 0,1 1 0,-1-1 0,0 0 0,0 1 0,0-1 0,0 0 0,0 1 0,0-1 0,0 0 0,0 1 0,0-1 0,0 0 0,0 1 0,0-1 0,0 1 0,0-1 0,-1 0 0,1 1 0,0-1 0,-1 0 0,0 0 0,1-1 16,-1 0 1,1 0-1,-1 0 1,1 0-1,-1 0 1,1 0-1,0 0 1,0 0-1,0 0 1,0 0-1,0 0 0,1-3 1,3-13-3099,-3 14 431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51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561 1 13264,'0'0'1849,"-12"8"-1750,-142 116 467,43-30 151,-33 32 587,113-98-893,-2 3 693,-33 39-1,56-55 139,16-16 48,22-20-632,52-37-638,-51 39-3005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1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11656,'0'0'920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52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1 825 10752,'0'0'1677,"10"5"-1201,1 0-307,0 0-1,-1-1 1,2-1 0,11 3 0,-19-5-56,1 0 0,0-1 0,-1 1 0,1-1 0,0 0 0,-1-1 0,1 1 0,0-1 0,-1 0 0,1 0 0,-1 0 0,1-1 0,-1 0 0,1 0 0,-1 0 0,5-3 0,1-3 126,0-1-1,-1-1 1,0 0-1,0 0 1,-1 0 0,0-1-1,-1 0 1,-1-1-1,1 0 1,-2 0 0,0 0-1,0 0 1,-1-1-1,-1 0 1,4-22-1,-7 33-181,1 1 0,-1-1 0,0 1 0,0-1 0,0 0 0,0 1 0,0-1 0,-1 1 0,1-1 0,0 1 0,-1-1 0,1 1 0,-2-4 0,2 5-23,-1 0 0,1-1 0,-1 1 0,1-1 0,0 1 0,-1 0 0,1-1 0,-1 1 0,1 0 0,-1-1-1,1 1 1,-1 0 0,1 0 0,-1 0 0,0-1 0,1 1 0,-1 0 0,1 0 0,-1 0 0,1 0 0,-1 0 0,1 0 0,-1 0 0,0 0 0,0 1 0,-2 0 39,0 0 1,0 0-1,-1 1 1,2-1-1,-1 1 1,0 0-1,0 0 1,0 0-1,1 0 1,-1 0-1,-2 5 1,-13 15 174,1 2 0,2 0-1,0 0 1,2 1 0,-13 34 0,24-53-164,0 0 0,0 1 1,0-1-1,1 1 0,0-1 1,0 1-1,1 0 1,-1-1-1,2 1 0,-1 0 1,1-1-1,0 1 0,2 7 1,-2-11-49,0 0 0,0 0 1,0-1-1,1 1 1,-1 0-1,1-1 0,0 1 1,0-1-1,0 1 1,0-1-1,0 0 0,0 0 1,0 0-1,1 0 0,-1 0 1,1-1-1,-1 1 1,1-1-1,0 1 0,0-1 1,0 0-1,-1 0 0,1-1 1,0 1-1,0 0 1,0-1-1,0 0 0,0 0 1,0 0-1,1 0 1,2 0-1,6-2 20,1 0 1,-1-1-1,0 0 1,0-1-1,0 0 1,0-1-1,0-1 1,-1 0-1,0 0 1,13-11-1,4-4 66,-1-1-1,36-39 0,-26 20 207,61-88 0,-97 129-321,-1 0-1,0 0 1,0-1-1,0 1 1,0 0 0,1 0-1,-1 0 1,0 0-1,0 0 1,0-1-1,0 1 1,0 0-1,0 0 1,1 0 0,-1 0-1,0-1 1,0 1-1,0 0 1,0 0-1,0 0 1,0-1-1,0 1 1,0 0 0,0 0-1,0 0 1,0-1-1,0 1 1,0 0-1,0 0 1,0 0-1,0-1 1,0 1 0,0 0-1,0 0 1,0 0-1,0-1 1,-1 1-1,1 0 1,0 0-1,0-1 1,-8 7 140,-7 16-26,-12 26 0,-6 8-39,11-26-24,8-10 10,-20 34 0,31-48-45,0 0-1,1 0 1,-1 0-1,1 0 1,1 1-1,-1-1 1,1 1-1,0-1 1,0 1-1,1 11 0,0-17-17,0 1 0,1-1 0,-1 1 0,0-1 0,1 1 0,-1-1-1,1 0 1,0 1 0,-1-1 0,1 0 0,0 1 0,0-1 0,0 0-1,0 0 1,0 0 0,0 0 0,0 0 0,0 0 0,0 0-1,0 0 1,1 0 0,-1 0 0,0-1 0,1 1 0,-1 0 0,0-1-1,1 1 1,-1-1 0,1 0 0,-1 1 0,1-1 0,-1 0-1,1 0 1,-1 0 0,3 0 0,1 0 3,0-1 0,-1 1 0,1-1 0,0 0-1,0 0 1,-1-1 0,1 1 0,-1-1 0,1 0 0,4-3 0,0-1 6,0-1 0,-1 0 1,0-1-1,0 0 0,-1 0 0,0 0 1,-1-1-1,7-10 0,39-82 115,-28 50-58,1 2 15,-3-1 1,-2-1 0,-2-1-1,-2-1 1,-2 0 0,-3-1-1,-3 0 1,-1-1 0,-2-80-1,-5 132-80,0-11 31,-1 1 0,0-1 1,-4-15-1,4 25-24,0 1 0,0 0-1,0 0 1,0 0 0,-1 0 0,0 0 0,1 0-1,-4-3 1,4 5-5,0 0 0,0 0-1,0 0 1,0 0 0,0 0-1,0 0 1,0 1 0,-1-1-1,1 0 1,0 1 0,0-1-1,-1 1 1,1-1-1,0 1 1,-1 0 0,1 0-1,-1-1 1,1 1 0,0 0-1,-2 0 1,0 1 3,0 0 0,0 0-1,0 0 1,1 0 0,-1 1 0,1-1 0,-1 1-1,1-1 1,-1 1 0,1 0 0,0 0-1,0 0 1,0 0 0,0 0 0,0 1 0,-2 3-1,-26 43 119,30-49-128,-9 19 37,1 0-1,0 1 1,2 0-1,0 0 1,1 0-1,1 1 1,1-1-1,1 1 1,1 0-1,1 0 0,2 24 1,0-30-7,0-1 1,0 0-1,1 0 1,1 0-1,1 0 1,0-1-1,0 1 1,1-1-1,1-1 1,0 1-1,1-1 1,1 0-1,0-1 0,0 0 1,1 0-1,0-1 1,13 9-1,-11-10-67,0 0 0,-1 1 1,0 0-1,-1 1 0,0 0 0,14 21 0,-19-24-1160,-1 0 0,0 0 0,5 17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52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0 295 15376,'0'0'240,"73"-71"-160,-1 23 0,19-11-192,-5 13-8,1 8-64,-16 5-8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57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1494 6328,'0'0'3193,"11"-11"-2806,1 0-267,4-2 75,-1-1 0,-1-1 0,16-21 0,-1-6 476,-3 0 1,29-62-1,31-97 976,-49 110-963,2-2 311,-4-1 0,39-169 0,-61 199-551,10-57 859,-23 104-882,0 17-409,0 0-1,0 0 1,0 0-1,0 0 1,0 0-1,0 0 1,0 0-1,0 0 1,0 0-1,-1 0 1,1-1-1,0 1 1,0 0-1,0 0 1,0 0-1,0 0 1,0 0-1,0 0 1,0 0-1,0 0 1,0 0-1,-1 0 1,1 0-1,0 0 1,0 0-1,0 0 1,0 0-1,0 0 1,0 0-1,0 0 1,0 0-1,-1 0 1,1 0-1,0 0 1,0 0-1,0 0 1,0 0-1,0 0 1,0 0-1,0 0 1,0 0-1,0 0 1,-1 0-1,1 0 1,0 0-1,0 0 1,0 1-1,0-1 1,0 0-1,0 0 1,0 0-1,0 0 1,0 0-1,0 0 1,0 0-1,0 0 1,0 0-1,0 0 1,0 1-1,-14 26 616,0 14-320,1 1 1,3 0-1,-9 70 0,2 134 621,14-196-670,4-13-68,1 0 0,1 0 0,2-1 0,2 1 0,1-1 0,15 38 1,-22-70-165,0 0 0,0 0 1,0-1-1,1 1 0,-1-1 0,1 0 1,0 1-1,0-1 0,0 0 1,1 0-1,-1 0 0,1 0 1,-1 0-1,1-1 0,0 1 1,0-1-1,0 0 0,1 0 1,-1 0-1,0 0 0,1-1 1,-1 1-1,1-1 0,0 0 0,-1 0 1,1 0-1,0 0 0,0-1 1,-1 0-1,1 1 0,0-1 1,0-1-1,0 1 0,-1 0 1,1-1-1,0 0 0,4-1 1,10-4 53,0 0 1,0-1-1,31-17 1,-39 17-49,0 0-1,0 0 1,-1-1 0,0 0 0,-1 0 0,1-1 0,9-14 0,-10 10 18,1 0 0,-2 0-1,0-1 1,6-17 0,-10 23 24,0 1-1,-1-1 1,0 0-1,-1 0 1,1-1-1,-2 1 0,1 0 1,-1 0-1,-1-13 1,0 21-66,1-1 1,0 1 0,0-1-1,-1 0 1,1 1 0,-1-1-1,1 1 1,0-1-1,-1 1 1,1-1 0,-1 1-1,1-1 1,-1 1 0,1 0-1,-1-1 1,1 1-1,-1 0 1,0-1 0,1 1-1,-1 0 1,1 0-1,-1-1 1,0 1 0,1 0-1,-1 0 1,0 0 0,1 0-1,-1 0 1,0 0-1,1 0 1,-1 0 0,0 0-1,1 0 1,-1 0 0,0 1-1,1-1 1,-1 0-1,1 0 1,-1 1 0,0-1-1,-25 12 108,16-6-94,0 0 1,1 1-1,0 0 0,1 1 0,0 0 0,0 0 0,0 0 1,1 1-1,0 1 0,1-1 0,0 1 0,1 0 0,0 0 1,0 1-1,1-1 0,1 1 0,-1 0 0,2 0 1,0 0-1,0 1 0,0 17 0,2-24-7,1 0 0,0-1 0,0 1 0,0 0 0,0-1 0,1 0 0,0 1 0,0-1 0,0 0-1,0 0 1,1 0 0,-1 0 0,1 0 0,0-1 0,1 1 0,-1-1 0,0 0 0,1 1 0,0-2 0,0 1 0,0 0 0,0-1 0,6 3 0,-4-2 4,0-1 1,0 0 0,1 0 0,-1 0 0,0-1 0,1 0 0,0 0-1,-1 0 1,1-1 0,-1 0 0,1 0 0,-1-1 0,1 0 0,-1 0-1,1-1 1,7-2 0,-4-1 12,1 0 0,-2-1-1,1 0 1,-1-1 0,0 0 0,0-1 0,-1 1-1,0-1 1,-1-1 0,1 0 0,-2 0 0,1 0-1,-1-1 1,-1 0 0,0 0 0,0 0-1,-1-1 1,0 0 0,-1 1 0,0-1 0,-1-1-1,0 1 1,0 0 0,-2 0 0,1-1-1,-1 1 1,-1 0 0,0-1 0,-1 1 0,-3-12-1,4 19-17,-1 0-1,1-1 0,-1 1 0,0 1 1,-1-1-1,1 0 0,-1 1 0,0-1 1,1 1-1,-1 0 0,-1-1 0,1 1 1,0 1-1,-1-1 0,0 1 0,1-1 1,-1 1-1,-5-2 0,1 1 5,-1 0 1,1 0-1,-1 1 1,0 0-1,0 0 0,0 1 1,-15 0-1,22 1-22,0 0 0,1 0 0,-1 0-1,1 1 1,-1-1 0,1 0 0,-1 1 0,1-1 0,0 1 0,-1 0 0,1 0-1,-1-1 1,1 1 0,0 0 0,0 0 0,0 0 0,-1 0 0,0 2-1,26-2-61,-10 4 87,-12-4-12,1 0 1,-1 0-1,1 0 0,0 0 1,-1 0-1,1-1 0,5 1 1,12 0 16,-15-1-17,1 1-1,0-1 1,-1 0 0,1 0 0,0-1 0,-1 0-1,1 0 1,6-2 0,25-6-60,-23 7 44,-1 0 0,0 0 0,1 2 0,-1-1 0,18 3 0,9 0 35,243-2 142,-273 0-133,0 0 0,1-1 0,-1 0 0,0-1 0,0 0-1,0 0 1,0-1 0,0-1 0,-1 0 0,12-5 0,-21 9-32,0 0 0,0 0 0,1-1 1,-1 1-1,0 0 0,1 0 0,-1 0 0,0 0 1,0 0-1,1-1 0,-1 1 0,0 0 0,0 0 1,0-1-1,1 1 0,-1 0 0,0 0 1,0-1-1,0 1 0,0 0 0,1 0 0,-1-1 1,0 1-1,0 0 0,0-1 0,0 1 1,0 0-1,0 0 0,0-1 0,0 1 0,0 0 1,0-1-1,0 1 0,0 0 0,0-1 0,-11-2 80,-17 6-51,12 0-18,1 0-1,0 1 0,0 1 1,0 0-1,-16 9 0,25-11-6,1 0 0,-1 1-1,0 0 1,1 0 0,0 0-1,0 1 1,0-1 0,1 1 0,0 0-1,0 1 1,0-1 0,0 1 0,1 0-1,-5 10 1,2 0 24,1 0 1,0 1-1,2-1 0,-1 1 1,2 0-1,0 0 0,2 0 1,1 31-1,0-44-24,0 1 0,0 0 0,1-1 0,-1 1-1,1-1 1,0 1 0,0-1 0,1 0 0,-1 0 0,1 0 0,0 0 0,0 0-1,0-1 1,1 1 0,-1-1 0,1 0 0,0 0 0,0 0 0,0 0 0,0-1-1,0 0 1,0 0 0,9 3 0,-4-2 5,-1 0 0,1-1 0,0 0 0,-1-1 0,1 0 0,0 0 1,0-1-1,0 0 0,0 0 0,0-1 0,0 0 0,10-3 0,2-3-14,0-1 0,-1-1 0,0 0 0,29-19 0,67-60 0,-57 41 0,69-62 0,-35 32 0,-80 66 0,3-2 0,-23 21 0,0 0 0,-1 0 0,0-1 0,-16 11 0,-16 14 0,24-14 0,0 0 0,1 1 0,0 1 0,2 0 0,0 1 0,2 0 0,-12 30 0,22-48 0,0 0 0,0 0 0,0 0 0,0 1 0,1-1 0,-1 1 0,1-1 0,0 0 0,0 1 0,0-1 0,0 0 0,1 1 0,0-1 0,-1 0 0,1 1 0,2 3 0,-2-6 0,-1 0 0,1 1 0,0-1 0,0 0 0,0 0 0,0 1 0,0-1 0,1 0 0,-1 0 0,0 0 0,1 0 0,-1-1 0,0 1 0,1 0 0,-1-1 0,1 1 0,-1-1 0,1 1 0,-1-1 0,1 1 0,-1-1 0,1 0 0,-1 0 0,1 0 0,0 0 0,-1 0 0,1 0 0,-1 0 0,1-1 0,-1 1 0,1-1 0,-1 1 0,1-1 0,-1 1 0,1-1 0,1-1 0,2 0 0,-1-1 0,0 0 0,0 0 0,0 0 0,0 0 0,-1 0 0,1-1 0,-1 0 0,0 1 0,5-9 0,27-51 0,-21 36 0,0-2 0,-1 1 0,14-46 0,7-12 0,-38 98 0,2 0 0,-1 0 0,2 1 0,0-1 0,0 1 0,1-1 0,1 1 0,0-1 0,0 1 0,2-1 0,-1 0 0,1 0 0,1 0 0,0 0 0,1 0 0,0-1 0,1 0 0,8 11 0,-12-18 0,1-1 0,0 0 0,0 0 0,0 0 0,0 0 0,0 0 0,1-1 0,-1 1 0,1-1 0,-1 0 0,1 0 0,0-1 0,0 1 0,0-1 0,0 1 0,0-1 0,0-1 0,0 1 0,1 0 0,-1-1 0,0 0 0,0 0 0,0 0 0,1-1 0,-1 1 0,0-1 0,0 0 0,0 0 0,0-1 0,0 1 0,0-1 0,0 0 0,-1 0 0,5-3 0,21-13 0,-2-2 0,0-1 0,-1-1 0,-1-1 0,-1-1 0,-1-1 0,26-38 0,-18 13 0,-3-2 0,-1-1 0,-3-1 0,26-89 0,-29 70 0,-4-2 0,-3 0 0,4-83 0,-17 148 0,1-33 0,-2 40 0,0 0 0,0 0 0,0 1 0,-1-1 0,1 0 0,-1 0 0,0 0 0,0 0 0,0 1 0,-2-6 0,2 8 0,1-1 0,-1 1 0,1 0 0,-1-1 0,1 1 0,-1 0 0,1 0 0,-1 0 0,0 0 0,1-1 0,-1 1 0,1 0 0,-1 0 0,1 0 0,-1 0 0,0 0 0,1 0 0,-1 0 0,1 0 0,-1 1 0,0-1 0,1 0 0,-1 0 0,1 0 0,-1 1 0,1-1 0,-1 0 0,1 0 0,-1 1 0,1-1 0,-1 1 0,1-1 0,0 0 0,-1 1 0,1-1 0,-1 1 0,1-1 0,-1 1 0,-15 20 0,6-2 0,0 1 0,2-1 0,0 2 0,1-1 0,-7 40 0,-10 181 0,21 2 0,3-238 0,0-1 0,2 67 0,-1-62 0,0-1 0,1 0 0,-1 1 0,1-1 0,1 0 0,4 9 0,-7-15 0,1-1 0,0 1 0,0-1 0,0 1 0,0-1 0,0 1 0,1-1 0,-1 0 0,0 1 0,1-1 0,-1 0 0,1 0 0,-1 0 0,1 0 0,0 0 0,-1-1 0,1 1 0,0 0 0,-1-1 0,1 1 0,0-1 0,0 0 0,0 1 0,-1-1 0,1 0 0,0 0 0,0 0 0,0 0 0,0-1 0,-1 1 0,1 0 0,0-1 0,0 1 0,-1-1 0,1 0 0,0 0 0,1 0 0,5-3 0,0-1 0,0 1 0,-1-1 0,0-1 0,0 1 0,8-9 0,12-7 0,-22 18 0,-1-1 0,1 1 0,-1-1 0,1 0 0,-1 0 0,0 0 0,4-7 0,-7 10 0,-1 1 0,0-1 0,1 1 0,-1 0 0,0-1 0,0 1 0,1 0 0,-1-1 0,0 1 0,1 0 0,-1 0 0,0-1 0,1 1 0,-1 0 0,0 0 0,1 0 0,-1 0 0,0-1 0,1 1 0,-1 0 0,1 0 0,-1 0 0,0 0 0,1 0 0,-1 0 0,0 0 0,1 0 0,-1 0 0,1 0 0,-1 0 0,1 1 0,0 29 0,-4 15 0,1-32 0,2 1 0,-1 0 0,3 19 0,1-10 0,-3-12 0,2-1 0,-1 1 0,1 0 0,1-1 0,0 1 0,7 15 0,-9-25 0,0 1 0,0-1 0,0 0 0,0 0 0,0 1 0,0-1 0,0 0 0,0 0 0,1 0 0,-1 0 0,0-1 0,1 1 0,-1 0 0,1 0 0,-1-1 0,1 1 0,-1-1 0,1 1 0,0-1 0,-1 0 0,1 0 0,-1 0 0,1 0 0,0 0 0,-1 0 0,1 0 0,0 0 0,-1 0 0,1-1 0,-1 1 0,1-1 0,2-1 0,6-1 0,-1-2 0,0 1 0,17-12 0,-18 11 0,38-22 0,-26 16 0,-1 0 0,35-28 0,-39 32 0,-14 6 0,0 1 0,1-1 0,-1 1 0,1-1 0,-1 1 0,0-1 0,1 0 0,-1 0 0,0 1 0,0-1 0,0 0 0,0 0 0,0 0 0,0 0 0,2-2 0,-15 27 0,7-14 0,0 1 0,0-1 0,1 1 0,-4 14 0,8-22 0,-1-1 0,1 0 0,-1 1 0,1-1 0,0 0 0,0 1 0,0-1 0,0 1 0,1-1 0,-1 0 0,1 1 0,-1-1 0,1 0 0,0 0 0,0 1 0,0-1 0,0 0 0,0 0 0,0 0 0,1 0 0,-1 0 0,0 0 0,1 0 0,0-1 0,0 1 0,-1-1 0,3 2 0,0-1 0,-1-1 0,0 1 0,1-1 0,-1 0 0,1-1 0,0 1 0,-1-1 0,1 1 0,0-1 0,-1 0 0,1 0 0,0-1 0,-1 1 0,1-1 0,-1 0 0,1 1 0,0-2 0,-1 1 0,0 0 0,1-1 0,3-2 0,8-3 0,-1-2 0,1 0 0,14-13 0,-25 19 0,0-1 0,-1 0 0,1 1 0,-1-1 0,0-1 0,-1 1 0,1 0 0,-1-1 0,1 1 0,-1-1 0,-1 0 0,1 1 0,-1-1 0,1 0 0,-1 0 0,-1 0 0,1 0 0,-1 0 0,0 0 0,0-6 0,-1 6 0,1 0 0,-1-1 0,0 1 0,0 0 0,-1 0 0,1 0 0,-1 0 0,0 0 0,0 0 0,-1 1 0,0-1 0,1 1 0,-2-1 0,1 1 0,0 0 0,-1 0 0,0 0 0,-7-5 0,8 7 0,0 0 0,0 0 0,-1 0 0,1 1 0,-1-1 0,1 1 0,-1 0 0,0 0 0,0 0 0,1 0 0,-1 1 0,0 0 0,0 0 0,0 0 0,0 0 0,1 0 0,-6 2 0,-1 0 0,1 2 0,0-1 0,0 1 0,0 1 0,-12 7 0,21-12 0,0 0 0,-1 0 0,1 0 0,0 0 0,0 1 0,-1-1 0,1 0 0,0 0 0,0 0 0,-1 0 0,1 1 0,0-1 0,0 0 0,0 0 0,-1 0 0,1 1 0,0-1 0,0 0 0,0 0 0,0 1 0,-1-1 0,1 0 0,0 1 0,0-1 0,0 0 0,0 0 0,0 1 0,0-1 0,0 0 0,0 1 0,0-1 0,0 0 0,0 0 0,0 1 0,0-1 0,0 0 0,0 1 0,0-1 0,0 0 0,0 0 0,1 1 0,-1-1 0,0 0 0,0 1 0,0-1 0,0 0 0,1 0 0,-1 0 0,0 1 0,0-1 0,0 0 0,1 0 0,-1 0 0,0 1 0,0-1 0,1 0 0,-1 0 0,0 0 0,1 0 0,-1 0 0,0 0 0,0 0 0,1 0 0,-1 1 0,0-1 0,1 0 0,-1 0 0,23 4 0,27-12 0,56-16 0,35-6 0,-124 27 0,-10 2 0,-1 0 0,1 0 0,-1 0 0,1 1 0,11 1 0,-17-1 0,1 0 0,-1 1 0,1-1 0,-1 1 0,1-1 0,-1 1 0,1 0 0,-1 0 0,1-1 0,-1 1 0,0 0 0,0 0 0,1 1 0,-1-1 0,0 0 0,0 0 0,0 0 0,0 1 0,0-1 0,-1 0 0,1 1 0,0-1 0,0 1 0,-1-1 0,1 1 0,-1-1 0,1 4 0,1 8 0,-1 1 0,0-1 0,-2 20 0,0-6 0,1-26 0,0-1 0,0 1 0,0-1 0,0 0 0,0 1 0,0-1 0,0 1 0,0-1 0,0 0 0,0 1 0,0-1 0,1 1 0,-1-1 0,0 0 0,0 1 0,0-1 0,0 1 0,1-1 0,-1 0 0,0 1 0,0-1 0,1 0 0,-1 1 0,0-1 0,1 0 0,-1 0 0,0 1 0,1-1 0,0 0 0,12-3 0,18-18 0,-26 16 0,151-114 0,-154 117 0,0 1 0,0-1 0,0 1 0,0 0 0,0 0 0,0 0 0,0 0 0,1 0 0,-1 1 0,0-1 0,0 1 0,1-1 0,-1 1 0,3 0 0,-4 0 0,0 0 0,1 1 0,-1-1 0,0 0 0,0 1 0,0-1 0,1 1 0,-1 0 0,0 0 0,0-1 0,0 1 0,0 0 0,0 0 0,0 0 0,0 0 0,-1 0 0,1 0 0,0 0 0,0 0 0,-1 0 0,1 0 0,-1 1 0,1-1 0,0 2 0,16 52 0,-14-43 0,0-1 0,1 1 0,0-1 0,1 0 0,0 0 0,0-1 0,1 1 0,13 16 0,-8-15 0,0 0 0,1-1 0,0-1 0,17 11 0,-25-18 0,1 0 0,0 0 0,-1-1 0,1 1 0,0-1 0,1 0 0,-1-1 0,0 1 0,1-1 0,-1 0 0,0-1 0,1 1 0,-1-1 0,1 0 0,9-1 0,4-5 0,0 0 0,34-17 0,-34 15 0,-16 6 91,0 1 0,0-1 0,0 0 0,0 0 0,0 0 0,0 0 0,0-1 0,-1 1 1,1-1-1,3-4 0,-6 6-300,1 0 0,0-1 1,0 1-1,0-1 0,-1 1 1,1-1-1,-1 1 0,1-1 1,-1 1-1,0-1 0,1 1 1,-1-1-1,0 1 0,0-1 1,0 0-1,0 1 0,0-1 1,-1 1-1,1-1 0,0 1 0,-1-1 1,1 1-1,-2-3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57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14272,'0'0'4591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58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0 250 11656,'0'0'802,"10"-5"-388,52-23 476,81-24 0,-48 18-62,190-60 1760,-241 83-1825,1 2 0,-1 2-1,2 2 1,74 1 0,-115 4-644,1 0 1,-1 1-1,1 0 1,-1 0-1,6 2 1,3 4-2822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59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1 8640,'0'0'5998,"3"13"-5331,-2-10-620,1 7 96,0 0 0,0 0 0,-1 0 1,0 0-1,0 0 0,-1 0 0,-1 0 1,-3 20-1,-3-2 346,-2 0 0,-1 0 0,-2 0 0,0-2 0,-2 1 0,-1-2 0,-28 38 0,39-58-277,0 0 0,0 0 0,-1-1 0,0 1 0,1-1-1,-1-1 1,-1 1 0,1-1 0,0 0 0,-1 0 0,0 0 0,-6 2 0,9-5-125,0 1-1,0 0 1,-1-1-1,1 0 1,0 0 0,0 0-1,0 0 1,-1 0-1,1 0 1,0-1 0,0 0-1,0 0 1,0 0-1,0 0 1,0 0-1,0 0 1,0-1 0,1 1-1,-1-1 1,0 0-1,1 0 1,-1 0-1,1 0 1,0 0 0,-4-5-1,-4-12-210,8 11-2981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00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734 109 6520,'0'0'6952,"-11"-11"-6346,-38-34-3,42 40-375,-1-1 0,0 1 1,0 1-1,-1-1 0,1 2 0,-1-1 1,0 1-1,0 0 0,0 1 0,-18-3 1,9 2 189,3 1 22,0 0 0,0 1 0,-1 1 0,1 1 0,0 0 0,0 1 0,0 0 0,0 1 0,1 1 0,-1 1 0,1 0 0,0 0-1,-16 10 1,2 0 20,1 1-1,1 2 1,0 1-1,2 1 0,-29 28 1,37-31-284,1 1 0,1 0 0,1 1 0,0 0 1,1 1-1,2 0 0,0 1 0,-8 23 0,14-30-109,0 0-1,1 0 1,1 0-1,0 0 1,1 1-1,1-1 1,0 1-1,1-1 1,0 0 0,4 16-1,-3-19-23,1 0-1,0 0 1,1-1-1,1 1 1,-1-1 0,2 0-1,-1 0 1,1-1-1,1 1 1,0-2-1,0 1 1,0-1 0,12 11-1,-7-10 15,1 0 1,-1-1-1,1 0 0,1 0 0,-1-2 0,1 0 1,1 0-1,-1-1 0,1-1 0,0 0 0,27 2 1,-30-5-16,0-1 1,0 0 0,0-1 0,0 0 0,0 0 0,0-2-1,0 0 1,0 0 0,-1-1 0,1 0 0,-1-1 0,0 0 0,0-1-1,-1 0 1,13-10 0,-13 9 4,-1-1 1,-1 0-1,1 0 1,-2-1-1,1 0 1,-1 0-1,8-15 1,-12 20-25,-1 0 0,0 0 1,-1 0-1,1-1 1,-1 1-1,0-1 0,0 1 1,0-1-1,-1 1 1,1-1-1,-1 0 1,0 1-1,0-1 0,-1 0 1,0 1-1,0-1 1,0 1-1,0-1 0,0 1 1,-1 0-1,-4-9 1,1 5 18,-1 1 0,1 0 0,-2-1 0,1 2 0,-1-1 0,0 1 1,0 0-1,0 0 0,-1 1 0,0 0 0,0 1 0,-1-1 0,1 1 1,-1 1-1,0 0 0,0 0 0,0 1 0,0 0 0,0 1 0,0-1 0,-1 2 1,1-1-1,0 2 0,-18 1 0,23-1-42,1 0 0,0 0 0,0 0 0,0 0 0,-1 1 0,-4 2 0,8-4 0,0 1 0,-1-1 0,1 0 0,0 0 0,0 0 0,0 0 0,0 0 0,0 0 0,0 0 0,-1 0 0,1 0 0,0 0 0,0 1 0,0-1 0,0 0 0,0 0 0,0 0 0,0 0 0,0 0 0,-1 1 0,1-1 0,0 0 0,0 0 0,0 0 0,0 0 0,0 0 0,0 1 0,0-1 0,0 0 0,0 0 0,0 0 0,0 0 0,0 1 0,0-1 0,0 0 0,0 0 0,0 0 0,0 0 0,1 0 0,-1 1 0,0-1 0,0 0 0,0 0 0,16 3 0,70-5 0,112-17 0,-124 5 0,-52 9 0,1 0 0,0 2 0,0 0 0,36 2 0,-57 1 51,0 0 1,0 1-1,0-1 0,0 1 0,0 0 1,-1-1-1,1 1 0,0 0 0,0 0 1,-1 0-1,1 1 0,0-1 0,-1 0 1,0 0-1,1 1 0,-1-1 0,2 3 1,17 29-1878,-14-22-1263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08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201 883 7632,'0'0'10502,"-1"-10"-10059,-6-31 9,7 40-419,0 0 1,0 1-1,0-1 0,0 1 1,-1-1-1,1 1 1,0-1-1,0 0 0,0 1 1,0-1-1,-1 1 0,1-1 1,0 1-1,0-1 1,-1 1-1,1-1 0,0 1 1,-1 0-1,1-1 1,-1 1-1,1-1 0,-1 1 1,1 0-1,0-1 1,-1 1-1,1 0 0,-1 0 1,0-1-1,1 1 1,-1 0-1,1 0 0,-1 0 1,1 0-1,-1 0 1,1-1-1,-1 1 0,0 0 1,1 0-1,-1 0 1,1 1-1,-1-1 0,1 0 1,-1 0-1,1 0 1,-1 0-1,0 0 0,1 1 1,-1-1-1,-22 16 860,21-14-744,-17 14 286,1 0-1,1 2 0,-23 29 0,33-38-332,1 0 0,0 0 0,1 1 0,0 0 0,0 0 0,1 0 0,1 0 0,0 1 0,0-1 0,-1 17 0,2-9 47,2 0 0,0 0 0,4 25 0,-3-35-80,0 0-1,1 0 0,0 0 0,1-1 0,0 1 1,0-1-1,0 0 0,1 1 0,0-1 0,6 7 1,-8-11-42,0-1 1,0 0-1,0 0 1,0 0-1,1 0 1,-1 0 0,0-1-1,1 1 1,0-1-1,-1 1 1,1-1-1,0 0 1,0 0 0,0 0-1,0-1 1,-1 1-1,1 0 1,0-1-1,0 0 1,0 0 0,0 0-1,0 0 1,0-1-1,0 1 1,0-1-1,0 1 1,0-1 0,0 0-1,0 0 1,-1 0-1,1-1 1,0 1-1,-1-1 1,4-2 0,8-5 62,-1-2 0,-1 1 1,0-2-1,19-21 1,-26 28-70,11-14 88,1-1 1,-2 0-1,-1-1 0,0 0 1,-2-2-1,17-41 0,-27 60-57,0-1 0,0 1-1,0 0 1,0 0 0,1 0-1,-1 0 1,7-7 0,-8 10 142,-1 10-12,0 0-149,1-1 0,1 1 0,-1 0 1,1-1-1,1 0 0,0 1 0,0-1 0,1 0 0,-1-1 1,2 1-1,-1-1 0,8 10 0,-8-11-7,1-1 1,0 1-1,0-1 0,0 0 1,0 0-1,1-1 0,-1 0 0,1 0 1,0 0-1,1-1 0,-1 1 1,1-2-1,-1 1 0,1-1 0,11 3 1,-14-5-7,-1 0 1,1 0-1,0 0 1,0-1-1,0 1 1,-1-1-1,1 0 1,0 0-1,-1 0 1,1 0 0,-1-1-1,1 0 1,-1 1-1,0-1 1,0-1-1,1 1 1,-1 0-1,-1-1 1,1 1-1,0-1 1,-1 0-1,1 0 1,-1 0-1,4-6 1,1-4 59,0 0 1,-1 0-1,0-1 0,7-27 0,-12 37-36,0-1 0,0 0 0,0 0 0,-1 1-1,0-1 1,0 0 0,0 0 0,-1 0-1,0 1 1,0-1 0,0 0 0,0 1 0,-1-1-1,0 1 1,0-1 0,0 1 0,0 0 0,-4-5-1,-1 6 94,11 3-86,1 0-47,69 5-51,1-4-1,81-9 0,-102 4 46,-43 3 46,-6 0-7,1 1 0,-1-1 1,1 1-1,-1 0 1,1 1-1,10 1 0,-16-1-26,0 1 0,0-1-1,0 1 1,0-1-1,0 1 1,-1-1 0,1 0-1,0 1 1,-1-1-1,1 0 1,-2 3 0,0 2 3,-18 62 122,13-47-72,0 0 1,2 0-1,0 0 0,2 0 0,-2 29 0,5-45-53,0 4 17,0-1 0,1 0 0,-1 1 0,4 12 0,-3-19-25,-1 0 0,1 0 0,0-1 1,-1 1-1,1 0 0,0-1 0,0 1 0,0 0 1,0-1-1,0 0 0,0 1 0,1-1 0,-1 1 0,0-1 1,1 0-1,-1 0 0,1 0 0,-1 0 0,1 0 1,0 0-1,-1-1 0,1 1 0,0 0 0,0-1 0,-1 1 1,1-1-1,3 1 0,-1-1-3,0 0 0,1-1 0,-1 1 0,0-1 0,1 1 0,-1-1 0,0-1 0,0 1 0,0 0 0,6-4 0,39-25 0,-38 23 0,45-32 0,-3-3 0,-1-1 0,-2-3 0,-2-2 0,-3-2 0,-1-2 0,67-107 0,88-203 0,-163 293 0,26-57 0,-61 124 0,0-1 0,0 1 0,0-1 0,0 1 0,0-1 0,-1 0 0,1 0 0,-1 1 0,0-4 0,0 5 0,0 1 0,0 0 0,0 0 0,0 0 0,-1 0 0,1 0 0,0 0 0,0-1 0,0 1 0,0 0 0,0 0 0,0 0 0,0 0 0,-1 0 0,1 0 0,0 0 0,0 0 0,0 0 0,0 0 0,-1 0 0,1-1 0,0 1 0,0 0 0,0 0 0,0 0 0,0 0 0,-1 0 0,1 0 0,0 0 0,0 0 0,0 1 0,0-1 0,-1 0 0,1 0 0,0 0 0,0 0 0,0 0 0,0 0 0,0 0 0,0 0 0,-1 0 0,1 0 0,0 0 0,0 1 0,0-1 0,0 0 0,0 0 0,0 0 0,-1 0 0,-7 7 0,-4 6 0,1 1 0,1 0 0,0 0 0,1 1 0,-13 26 0,-28 85 0,49-123 0,-23 65 0,3 1 0,4 0 0,2 2 0,4-1 0,-5 138 0,16-203 0,0 4 0,0 1 0,1 0 0,0 0 0,4 16 0,-5-25 0,0 1 0,1-1 0,-1 1 0,1-1 0,-1 0 0,1 1 0,0-1 0,-1 1 0,1-1 0,0 0 0,0 0 0,0 1 0,0-1 0,0 0 0,0 0 0,0 0 0,0 0 0,1 0 0,-1 0 0,0-1 0,0 1 0,1 0 0,-1-1 0,1 1 0,-1-1 0,1 1 0,-1-1 0,1 1 0,-1-1 0,1 0 0,-1 0 0,1 0 0,-1 0 0,1 0 0,-1 0 0,1 0 0,-1-1 0,3 0 0,5-3 0,-1 0 0,1-1 0,-1 0 0,-1 0 0,1 0 0,-1-1 0,0-1 0,0 1 0,9-12 0,1 0 0,21-25 0,-2-2 0,40-64 0,-37 52 0,35-62 0,69-148 0,-81 146 0,-28 51 0,24-42 0,-69 162 0,-47 129 0,8-22 0,-1-8 0,-101 252 0,99-266 0,54-133 0,6-6 0,8-8 0,53-64 0,-26 27 0,-41 47 0,1 1 0,-1-1 0,0 1 0,1 0 0,-1 0 0,0-1 0,1 1 0,-1 0 0,1 0 0,0 1 0,-1-1 0,1 0 0,0 0 0,0 1 0,-1-1 0,5 0 0,-5 2 0,0-1 0,1 0 0,-1 0 0,0 1 0,1-1 0,-1 0 0,0 1 0,0-1 0,1 1 0,-1 0 0,0-1 0,0 1 0,0 0 0,0 0 0,0 0 0,0 0 0,2 2 0,2 4 0,0 1 0,0 0 0,-1 0 0,0 0 0,5 14 0,-4-8 0,6 7 0,0 0 0,1-1 0,1-1 0,16 20 0,-26-35 0,1 0 0,0 0 0,0 0 0,0 0 0,0-1 0,1 0 0,-1 0 0,1 0 0,0 0 0,0-1 0,0 0 0,0 0 0,7 2 0,-4-3 0,0 0 0,0 0 0,0 0 0,1-1 0,-1 0 0,0-1 0,0 1 0,9-3 0,5-3 0,0-1 0,-1-1 0,0 0 0,-1-2 0,30-18 0,-47 26 181,10-6 304,-9 1-5202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08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0 187 12552,'0'0'2494,"19"-6"-2003,233-70 1423,-238 72-1792,84-26 970,1 4 1,115-14-1,-210 40-1040,18-3 454,40 2 0,-57 1-409,-1 0 1,1 1 0,0-1 0,0 1 0,0 0-1,-1 1 1,1-1 0,-1 1 0,1 0 0,-1 0-1,0 0 1,1 1 0,-1-1 0,5 5 0,-9-6-68,1 0 0,0 0 0,-1 0 0,1 0 1,-1 1-1,1-1 0,-1 0 0,1 0 1,-1 0-1,0 1 0,0-1 0,1 0 0,-1 0 1,0 1-1,0-1 0,0 0 0,0 0 0,-1 0 1,1 1-1,0-1 0,0 0 0,-1 0 0,0 2 1,-14 25 28,-27 21-1758,39-45 222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08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18 198 13560,'0'0'1536,"-18"-69"-1112,36 51 8,13-6-192,17-4 7,16 1-79,7-5-8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1:4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10752,'0'0'248,"63"-21"8,17-3-24,31-13 8,15 1 160,2 5 0,-2 9 160,-13 4 0,-16 13 32,-11 5 16,-23 3-152,-9-1 8,-10 2-168,-16-2 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13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1196 7432,'0'0'13201,"2"-13"-12871,0 5-277,-1-4 30,1 0 1,0 0-1,1 0 0,1 1 0,0 0 0,10-21 0,222-321 1640,-207 314-1595,0-4 45,-1-2 1,21-48 0,36-100 368,-84 190-535,18-41 378,-2-1 0,20-92 0,-36 128-232,0 0 0,-1 0 0,-1-11 0,1-1 362,0 21-503,0-1 0,-1 1 1,1-1-1,0 1 1,0-1-1,0 1 1,0 0-1,0-1 0,-1 1 1,1-1-1,0 1 1,0 0-1,-1-1 1,1 1-1,0 0 0,-1-1 1,1 1-1,0 0 1,-1-1-1,1 1 1,0 0-1,-1 0 0,1-1 1,-1 1-1,1 0 1,0 0-1,-1 0 1,1 0-1,-1 0 0,1 0 1,-1-1-1,1 1 1,-1 0-1,1 0 1,0 0-1,-1 0 0,1 1 1,-1-1-1,1 0 1,-1 0-1,1 0 1,-1 0-1,0 1 0,-18 6 171,10 1-138,0 1 0,1 0 0,0 1 1,0 0-1,-9 16 0,-28 61-19,14-24-5,6-19 5,3 1-1,2 1 0,1 1 0,3 1 0,2 0 0,-10 61 0,22-101-17,-6 48 71,0 60-1,7-100-49,2-1 0,0 1-1,0 0 1,2 0 0,0-1-1,1 1 1,0-1-1,11 25 1,-12-35-11,-1-1 0,0 0 1,1 0-1,0-1 0,0 1 0,0-1 0,0 1 0,1-1 1,-1 0-1,1 0 0,0 0 0,0-1 0,0 1 0,0-1 1,0 0-1,0 0 0,1 0 0,-1-1 0,1 0 1,-1 0-1,6 1 0,-3-1 9,0-1 0,0 0 1,0 0-1,0-1 0,0 0 0,0 0 1,-1 0-1,1-1 0,0 0 0,-1-1 1,1 1-1,-1-1 0,10-6 0,3-5 59,1-1-1,-2-1 1,0 0-1,0-1 1,-2-1-1,0-1 1,-1 0-1,-1-1 1,20-40-1,-15 28 58,-13 23-27,0 0-1,-1 0 1,0-1 0,4-12-1,-13 44-65,-1 1 19,1 0 1,-2 43-1,5-53-51,2 0 0,0-1 0,0 1 0,6 22 0,-7-33-14,1 1 0,0-1 0,0 1 0,0-1 0,0 1 0,0-1 0,0 1 1,1-1-1,-1 0 0,1 0 0,0 0 0,0 0 0,-1 0 0,1 0 0,0 0 0,1 0 1,-1-1-1,0 1 0,0-1 0,1 0 0,-1 0 0,1 0 0,-1 0 0,1 0 0,-1 0 1,1-1-1,0 1 0,-1-1 0,5 1 0,1-2 6,-1 0 0,1 0 0,-1 0 0,0-1 1,0 0-1,1-1 0,-1 1 0,-1-2 0,1 1 0,0 0 0,-1-1 0,0-1 0,7-5 0,11-10 69,40-46-1,-25 24 7,-31 32-60,16-17 71,-24 27-92,1-1 1,-1 1-1,1-1 0,-1 1 0,1-1 0,0 1 1,-1-1-1,1 1 0,0-1 0,-1 1 0,1 0 0,0 0 1,0-1-1,-1 1 0,1 0 0,0 0 0,0 0 0,-1 0 1,1-1-1,0 1 0,0 0 0,0 1 0,-1-1 1,1 0-1,0 0 0,0 0 0,-1 0 0,1 1 0,0-1 1,0 0-1,-1 1 0,1-1 0,0 0 0,-1 1 0,2 0 1,-1 2 8,1 1 0,0 0 1,-1 0-1,0 0 0,1 0 0,-2 0 1,1 0-1,0 0 0,-1 0 1,0 5-1,1-2 1,0 20 60,-3 33 0,-1-4 176,3-56-247,0 1-1,0-1 0,0 0 0,0 1 0,0-1 1,0 0-1,0 1 0,0-1 0,0 0 1,0 1-1,0-1 0,0 0 0,0 1 1,0-1-1,0 0 0,1 0 0,-1 1 0,0-1 1,0 0-1,0 1 0,0-1 0,1 0 1,-1 0-1,0 1 0,0-1 0,1 0 1,-1 0-1,0 1 0,0-1 0,1 0 0,-1 0 1,0 0-1,0 0 0,1 0 0,-1 1 1,0-1-1,1 0 0,-1 0 0,0 0 0,1 0 1,-1 0-1,0 0 0,1 0 0,-1 0 1,0 0-1,1 0 0,-1 0 0,0 0 1,1 0-1,-1 0 0,1-1 0,19-10 133,-13 7-115,40-25-20,71-58 0,-117 86 0,0 0 0,0 1 0,1-1 0,-1 0 0,0 0 0,0 1 0,1-1 0,-1 0 0,0 1 0,1-1 0,-1 1 0,0 0 0,1-1 0,-1 1 0,1 0 0,-1 0 0,1 0 0,-1 0 0,0 0 0,1 0 0,-1 1 0,1-1 0,-1 0 0,0 1 0,1-1 0,-1 1 0,0-1 0,3 2 0,-2-1 0,-1 1 0,1-1 0,-1 0 0,0 1 0,1-1 0,-1 1 0,0 0 0,0-1 0,0 1 0,0 0 0,0 0 0,-1-1 0,1 1 0,0 0 0,-1 0 0,0 0 0,1 0 0,-1 0 0,0 4 0,0-3 0,1 1 0,-1 0 0,1 0 0,-1 0 0,1-1 0,0 1 0,1 0 0,2 6 0,-1-11 0,0 1 0,-1-1 0,1 0 0,0 0 0,-1 0 0,1 0 0,-1 0 0,1-1 0,4-2 0,92-81 0,-98 84 0,0-1 0,1 1 0,-1 0 0,1 0 0,-1 0 0,1 0 0,-1 0 0,1 1 0,0-1 0,-1 0 0,1 1 0,0-1 0,0 1 0,-1-1 0,1 1 0,0 0 0,0 0 0,0 0 0,2 0 0,-2 1 0,0 0 0,-1 0 0,1 0 0,0 0 0,-1 1 0,1-1 0,-1 0 0,1 1 0,-1-1 0,0 1 0,0-1 0,0 1 0,0 0 0,0-1 0,0 1 0,0 0 0,1 2 0,3 9 0,1-1 0,0-1 0,1 1 0,0-1 0,13 15 0,-18-23 0,1 0 0,0-1 0,0 1 0,0-1 0,0 0 0,0 0 0,0 0 0,1-1 0,-1 1 0,1-1 0,-1 0 0,1 0 0,-1 0 0,1 0 0,0 0 0,-1-1 0,1 0 0,0 0 0,0 0 0,-1 0 0,1 0 0,0-1 0,-1 0 0,7-1 0,1-2 0,1-1 0,-1 0 0,0 0 0,-1-1 0,1-1 0,-1 0 0,0 0 0,-1-1 0,18-17 0,-15 11 0,0 0 0,0-1 0,-1 0 0,-1-1 0,15-31 0,-9 3 0,-15 42 0,0 0 0,-1-1 0,1 1 0,-1-1 0,0 1 0,1 0 0,-1-1 0,0 1 0,-1-1 0,1 1 0,0 0 0,-1-1 0,1 1 0,-1-1 0,0 1 0,0-2 0,0 3 0,1 1 0,-1-1 0,1 1 0,-1 0 0,0-1 0,1 1 0,-1 0 0,1-1 0,-1 1 0,0 0 0,1 0 0,-1 0 0,1-1 0,-1 1 0,0 0 0,1 0 0,-1 0 0,0 0 0,1 0 0,-1 0 0,0 1 0,1-1 0,-1 0 0,0 0 0,1 0 0,-1 0 0,1 1 0,-1-1 0,0 0 0,1 1 0,-1-1 0,1 0 0,-1 1 0,0 0 0,-18 14 0,11-7 0,1 0 0,0 0 0,1 1 0,0-1 0,0 1 0,1 1 0,0-1 0,0 1 0,1 0 0,0 0 0,1 0 0,0 1 0,1-1 0,-2 22 0,4-29 0,0 0 0,0 0 0,1 0 0,-1 0 0,1 0 0,0-1 0,-1 1 0,1 0 0,1 0 0,-1 0 0,0-1 0,1 1 0,-1 0 0,1-1 0,0 0 0,0 1 0,0-1 0,0 0 0,0 0 0,0 0 0,1 0 0,-1 0 0,1-1 0,-1 1 0,1-1 0,4 2 0,-3-1 0,0-1 0,0 0 0,1 0 0,-1 0 0,0-1 0,0 1 0,0-1 0,1 0 0,-1 0 0,0-1 0,0 1 0,0-1 0,0 0 0,1 0 0,-1 0 0,-1-1 0,1 1 0,4-3 0,-1 0 176,-1 0 0,0-1 0,-1 1 0,8-8 0,3-8-5128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14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12864,'0'0'3192,"74"-2"-2896,-38-2-89,1 2 9,-9 2-136,-10 0 8,-10 0-96,-4 2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14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0 136 10344,'0'0'1632,"12"-6"-990,44-17-165,1 2-1,2 3 1,0 2-1,0 3 1,99-9-1,319 6 1541,-387 19-1492,112 18 0,-87 1-2843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41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71 5224,'0'0'9454,"-11"-6"-9084,1-1-289,-2 0 148,0 0 0,0 0 0,0 1 0,-1 1 0,-26-8 0,14 7 364,18 4-346,0 1 1,0 0-1,0 0 0,-1 0 0,-7 1 0,12 0-180,0 0 0,0 1 1,0 0-1,1 0 1,-1 0-1,0 0 0,0 0 1,0 0-1,1 1 0,-1-1 1,1 1-1,-1 0 1,1 0-1,-1 0 0,-3 4 1,3-2 0,0 1 1,0-1-1,0 0 1,1 1 0,0-1-1,0 1 1,0 0-1,0 0 1,1 0-1,-1 0 1,1 0 0,1 0-1,-1 0 1,1 1-1,0-1 1,0 0 0,0 0-1,1 0 1,-1 0-1,1 1 1,1-1-1,1 6 1,3 5 113,0 0 0,1 0 1,1 0-1,0-1 0,16 21 0,-20-30-139,13 18 226,21 24 1,-30-39-198,0-2 1,1 1-1,0-1 1,0 0-1,0-1 1,13 6 0,-6-3 51,1-1 1,1-1 0,-1-1 0,1 0 0,24 4 0,-30-8-51,0-1 0,0-1 1,1 0-1,-1 0 1,0-1-1,0-1 1,0 0-1,0 0 0,14-6 1,-1-1 35,-1-2-1,-1 0 1,0-1-1,0-2 1,-2 0 0,1-1-1,-2-1 1,34-35 0,-40 35-12,-1-1 0,0-1 1,17-32-1,-26 41-58,3-13 104,-10 15 1,-9 13-58,-2 7-36,0 1 0,1 0-1,1 2 1,0-1 0,1 1 0,-16 31 0,23-36 0,0-1 0,1 1 0,0 0 0,1 0 0,1 0 0,-1 0 0,2 0 0,-1 0 0,2 0 0,1 16 0,-1-23-25,0 0 0,0 0-1,0 1 1,0-1 0,1 0 0,0 0 0,0-1-1,0 1 1,0 0 0,0-1 0,1 1 0,5 5 0,-5-7-15,0 0 1,-1 0 0,1 0 0,0 0 0,0-1 0,1 1 0,-1-1 0,0 0 0,0 0-1,1 0 1,-1-1 0,0 1 0,1-1 0,-1 0 0,0 1 0,1-2 0,-1 1 0,5-1-1,-1 0 5,0 0 0,-1 0-1,0-1 1,1 0-1,-1 0 1,0-1 0,0 1-1,0-2 1,0 1-1,0 0 1,-1-1-1,0 0 1,0 0 0,0-1-1,0 0 1,0 1-1,3-7 1,-4 5 1,0-1 1,0 0-1,0 0 1,-1 0-1,0 0 0,-1 0 1,0-1-1,0 1 0,0-1 1,-1 0-1,0 1 1,-1-1-1,0 0 0,-1-10 1,0 2 16,-1 1 0,-1 0 0,0 0-1,-1 0 1,-11-28 0,13 39-15,0 0 0,0 0 0,0 0-1,0 0 1,-1 0 0,1 1-1,-1-1 1,0 1 0,0 0 0,0-1-1,0 1 1,-1 1 0,1-1 0,-1 1-1,0-1 1,0 1 0,0 0 0,0 0-1,0 1 1,0-1 0,0 1-1,-1 0 1,1 0 0,-1 0 0,-4 0-1,4 1 18,-1 0 0,0 1 0,1-1 0,-1 1 0,1 0-1,-7 3 1,10-4-29,1 1 0,0-1 0,0 1 0,-1 0 0,1-1 0,0 1 0,0 0-1,0 0 1,0 0 0,0 0 0,0 0 0,0 0 0,0 0 0,0 0 0,0 0 0,0 0 0,1 0 0,-1 1 0,1-1-1,-1 0 1,1 1 0,-1-1 0,1 0 0,-1 1 0,1-1 0,0 0 0,0 1 0,0-1 0,0 1 0,0-1-1,0 2 1,1-2-4,-1 0-1,0-1 1,0 1-1,1 0 1,-1 0-1,1 0 1,-1-1-1,1 1 1,-1 0-1,1 0 1,-1-1-1,1 1 1,-1-1-1,1 1 0,0 0 1,0-1-1,-1 1 1,1-1-1,0 1 1,0-1-1,-1 0 1,1 1-1,0-1 1,0 0-1,0 0 1,0 0-1,-1 1 1,1-1-1,0 0 1,0 0-1,0 0 0,1 0 1,39-5 17,-24 3-14,111-16 6,29-3-9,-143 20-6,1 0-12,-1 0 0,1 1 0,19 3 0,-30-3 16,0 1-1,0 0 1,0 0-1,0 0 0,0 1 1,-1-1-1,1 1 1,0 0-1,-1 0 0,1 1 1,-1-1-1,1 1 0,-1-1 1,0 1-1,0 0 1,3 4-1,-2-1 13,-1 0 0,1 0 0,-1 0 0,0 1-1,-1-1 1,1 1 0,-1-1 0,-1 1 0,1 0 0,-1 0 0,0-1 0,-1 1 0,0 0-1,-1 13 1,-2 5 58,-1-1 0,-14 44 0,12-47-10,5-20-50,0 1 1,1 0-1,-1-1 1,1 1-1,0-1 1,-1 1-1,1 0 0,0-1 1,0 1-1,0 0 1,0-1-1,0 1 1,1 2-1,-1-4-7,1 0 1,-1 0-1,1 0 0,-1 0 1,0 1-1,1-1 0,-1 0 0,0 0 1,1 0-1,-1 0 0,1 0 1,-1 0-1,0 0 0,1 0 0,-1-1 1,1 1-1,-1 0 0,0 0 0,1 0 1,-1 0-1,0 0 0,1-1 1,-1 1-1,0 0 0,1 0 0,-1-1 1,0 1-1,1 0 0,-1 0 0,0-1 1,0 1-1,1-1 0,34-38 144,-31 34-149,38-48 96,60-67 94,-99 116-181,1 1 1,0-1-1,-1 1 1,1 0 0,1 0-1,-1 0 1,5-1-1,-8 3-6,0 1 0,0-1 0,1 1 0,-1 0 0,0 0 0,0 0 0,0-1 0,1 1 0,-1 0-1,0 1 1,0-1 0,1 0 0,-1 0 0,0 0 0,0 1 0,0-1 0,0 1 0,1-1 0,-1 1 0,0-1 0,0 1 0,0-1 0,0 1-1,0 0 1,0 0 0,-1 0 0,1 0 0,0-1 0,0 1 0,0 0 0,-1 0 0,1 0 0,0 1 0,0 0 0,3 7 10,0 0 0,-1 0 0,0 1 0,0-1 1,-1 1-1,0 0 0,-1-1 0,0 17 0,0-13 15,0-1 1,1 1-1,0-1 0,8 23 0,-10-34-23,1 0 0,-1 0 0,1 0 0,-1 0 0,1-1 0,0 1-1,-1 0 1,1-1 0,0 1 0,0 0 0,-1-1 0,1 1 0,0-1 0,0 1 0,0-1 0,0 1 0,-1-1 0,1 0 0,0 1-1,0-1 1,0 0 0,0 0 0,0 0 0,0 0 0,0 0 0,0 0 0,0 0 0,0 0 0,0 0 0,0 0 0,0 0-1,0-1 1,0 1 0,0 0 0,0-1 0,-1 1 0,1 0 0,0-1 0,1 0 0,6-4 26,0 1 0,0-1 0,8-8 0,-10 9-11,21-19 63,-1-1 0,-1-2 0,36-46 1,-34 39 31,-26 31-109,1 1 1,-1-1 0,0 1 0,0 0 0,0 0-1,1-1 1,-1 1 0,1 0 0,-1 0-1,1 0 1,-1 1 0,1-1 0,2-1 0,-3 2-5,-1 0 1,1 0 0,-1 0-1,1 0 1,0 0 0,-1 0 0,1 1-1,-1-1 1,1 0 0,-1 0 0,1 0-1,-1 1 1,1-1 0,-1 0 0,1 1-1,-1-1 1,1 0 0,-1 1 0,1-1-1,-1 0 1,0 1 0,1-1-1,-1 1 1,0-1 0,1 1 0,-1-1-1,0 1 1,3 6 4,-1 0 0,0 0 1,0-1-1,-1 1 0,1 10 0,1 5 0,1-3 0,-2-4-1,2 1 1,0-1 0,0 0-1,2 0 1,12 26 0,-17-39-3,0-1 1,0 1-1,0 0 1,0-1-1,1 0 1,-1 1-1,0-1 1,1 0-1,-1 1 1,1-1-1,-1 0 1,1 0-1,0 0 1,-1 0-1,1-1 1,0 1-1,-1 0 1,1-1-1,0 1 1,0-1-1,2 1 1,-1-1 2,-1-1 0,1 1 0,0 0 0,-1-1 0,1 0 0,-1 0 0,1 0 0,-1 0 0,1 0 0,-1 0 0,0 0 0,1-1 0,2-2 0,2-2 7,0 0 1,-1-1-1,0 0 1,0 0-1,0-1 1,-1 1-1,7-15 1,34-99-9,-29 70-6,-14 42 1,0 1 0,-1-2 0,0 1 0,0-12 0,-1 20 0,-1 0 0,1 1 0,0-1 0,-1 0 0,1 1 0,0-1 0,-1 0 0,1 1 0,0-1 0,0 1 0,-1 0 0,1-1 0,0 1 0,0-1 0,0 1 0,0 0 0,0 0 0,-1-1 0,1 1 0,0 0 0,2 0 0,1-1 0,112-22 0,-49 11 0,-59 10 0,6 1 0,-14 2 0,0-1 0,0 1 0,0 0 0,0 0 0,0-1 0,0 1 0,0 0 0,0 0 0,0-1 0,0 1 0,0 0 0,-1 0 0,1-1 0,0 1 0,-1 0 0,1 0 0,0-1 0,-1 1 0,1-1 0,-1 1 0,0 0 0,-9 18 0,1 1 0,0 0 0,2 0 0,0 0 0,1 1 0,1 0 0,1 0 0,1 1 0,1-1 0,1 38 0,1-55 0,1 0 0,-1 0 0,1 0 0,0 0 0,0 0 0,0 0 0,0-1 0,1 1 0,-1 0 0,1-1 0,0 1 0,0-1 0,0 1 0,1-1 0,-1 0 0,1 0 0,0 0 0,0 0 0,0-1 0,0 1 0,0-1 0,1 0 0,3 3 0,-1-3 0,-1 0 0,1-1 0,-1 1 0,1-1 0,0 0 0,-1-1 0,1 1 0,0-1 0,0 0 0,-1-1 0,1 1 0,0-1 0,-1 0 0,1-1 0,6-2 0,2-1 0,-1-1 0,1 0 0,-2-1 0,1 0 0,-1-1 0,0 0 0,0-1 0,12-13 0,6-10 0,36-48 0,-50 60 0,14-24 0,-22 32 0,0 0 0,1 0 0,0 0 0,18-16 0,-26 28 0,0-1 0,-1 0 0,1 0 0,0 0 0,0 1 0,0-1 0,0 0 0,0 1 0,0-1 0,0 1 0,0-1 0,0 1 0,0 0 0,0-1 0,0 1 0,0 0 0,0 0 0,1-1 0,-1 1 0,0 0 0,0 0 0,0 1 0,0-1 0,0 0 0,0 0 0,2 1 0,-2 0 0,1 0 0,-1 1 0,0-1 0,0 1 0,1-1 0,-1 1 0,0-1 0,0 1 0,0 0 0,-1 0 0,1-1 0,0 1 0,-1 0 0,2 3 0,56 166 0,-56-163 0,1 0 0,1 0 0,-1-1 0,1 1 0,0-1 0,1 0 0,0 0 0,0-1 0,1 1 0,6 5 0,-8-9 0,0 1 0,0-1 0,0-1 0,0 1 0,1-1 0,-1 0 0,1 0 0,0 0 0,0 0 0,0-1 0,0 0 0,0 0 0,0 0 0,0-1 0,0 0 0,0 0 0,0 0 0,5-1 0,5-1 0,-1-1 0,0-1 0,-1 0 0,1 0 0,-1-2 0,0 0 0,0 0 0,18-13 0,2-5 0,50-47 0,-27 21 0,53-51 0,-97 87 0,-12 14 0,0 0 0,0 0 0,0 0 0,0 0 0,0 1 0,0-1 0,0 0 0,0 0 0,0 0 0,0 0 0,0 0 0,0 0 0,0 0 0,0 0 0,0 0 0,0 0 0,-1 0 0,1 0 0,0 0 0,0 0 0,0 1 0,0-1 0,0 0 0,0 0 0,0 0 0,0 0 0,0 0 0,0 0 0,0 0 0,-1 0 0,1 0 0,0 0 0,0 0 0,0 0 0,0 0 0,0 0 0,0 0 0,0 0 0,0 0 0,0 0 0,0 0 0,-1 0 0,1-1 0,0 1 0,0 0 0,0 0 0,0 0 0,0 0 0,0 0 0,0 0 0,0 0 0,0 0 0,0 0 0,0 0 0,0 0 0,0 0 0,0 0 0,0 0 0,0 0 0,0-1 0,-1 1 0,1 0 0,0 0 0,-26 20 0,6-1 0,0 1 0,2 1 0,0 1 0,2 0 0,0 1 0,-14 28 0,28-45 0,0-1 0,0 1 0,0-1 0,1 1 0,-1 0 0,2-1 0,-1 1 0,0 0 0,1 0 0,0 0 0,2 8 0,-2-11 0,1-1 0,-1 0 0,1 1 0,0-1 0,0 0 0,0 0 0,0 0 0,0 0 0,0 0 0,1 0 0,-1 0 0,1 0 0,-1 0 0,1-1 0,0 1 0,0-1 0,0 1 0,0-1 0,0 0 0,0 0 0,0 1 0,0-2 0,0 1 0,1 0 0,-1 0 0,0-1 0,0 1 0,1-1 0,-1 1 0,3-1 0,1 0 0,-1 0 0,0 0 0,1-1 0,-1 0 0,0 0 0,1 0 0,-1 0 0,0-1 0,0 0 0,0 0 0,0 0 0,0-1 0,-1 1 0,1-1 0,-1-1 0,1 1 0,-1 0 0,0-1 0,6-8 0,-1 2 0,-1-2 0,0 1 0,-1-1 0,0 0 0,-1 0 0,8-22 0,-1 5 0,-9 22 0,-1 1 0,0-1 0,0 0 0,3-13 0,-26 124 0,-5 31 0,-12 69 0,30-178 0,-1 0 0,-1 0 0,-1-1 0,-1 0 0,-23 36 0,32-58 0,0 0 0,0 0 0,-1-1 0,1 1 0,-1-1 0,1 1 0,-1-1 0,0 0 0,0 0 0,0 0 0,0 0 0,0-1 0,0 1 0,0-1 0,-6 2 0,7-3 0,0 1 0,0-1 0,0 0 0,0 0 0,0 0 0,-1 0 0,1-1 0,0 1 0,0-1 0,0 1 0,0-1 0,0 0 0,0 1 0,0-1 0,0 0 0,0 0 0,0-1 0,1 1 0,-1 0 0,0-1 0,1 1 0,-1-1 0,1 1 0,-1-1 0,1 1 0,-1-3 0,-1 1 0,1 0 0,0-1 0,0 1 0,0-1 0,1 1 0,-1-1 0,1 0 0,0 1 0,0-1 0,0 0 0,1 0 0,-1 0 0,1 0 0,0 1 0,0-1 0,0 0 0,2-7 0,-1 6 0,1 0 0,-1 0 0,1 1 0,1-1 0,-1 0 0,1 1 0,0 0 0,0-1 0,0 1 0,0 1 0,1-1 0,0 0 0,4-3 0,20-14 0,1 2 0,56-28 0,21-14 0,-60 31 0,61-45 0,-91 62 0,0-1 0,0-1 0,-1 0 0,14-20 0,-21 23 0,-1 0 0,-1 0 0,0-1 0,-1 1 0,0-1 0,-1-1 0,0 1 0,-1-1 0,2-19 0,-5 31 0,0 1 0,1-1 0,-1 0 0,0 1 0,0-1 0,-1 0 0,1 1 0,0-1 0,0 0 0,-1 1 0,1-1 0,-1 1 0,0-1 0,1 0 0,-1 1 0,-1-2 0,2 3 0,-1-1 0,1 1 0,0 0 0,-1 0 0,1 0 0,0 0 0,0-1 0,-1 1 0,1 0 0,0 0 0,-1 0 0,1 0 0,0 0 0,-1 0 0,1 0 0,0 0 0,-1 0 0,1 0 0,0 0 0,-1 0 0,1 0 0,0 0 0,-1 1 0,1-1 0,0 0 0,-1 0 0,1 0 0,0 1 0,-14 13 0,9-6 0,0 0 0,0 1 0,1 0 0,0 0 0,0 0 0,1 1 0,-3 16 0,5-22 0,0-1 0,1 1 0,0 0 0,0-1 0,0 1 0,0 0 0,1-1 0,-1 1 0,1-1 0,0 1 0,0-1 0,0 1 0,0-1 0,1 1 0,0-1 0,-1 0 0,1 0 0,0 0 0,1 0 0,-1 0 0,0 0 0,1-1 0,0 1 0,3 2 0,3 1 0,0-2 0,0 1 0,1-1 0,-1 0 0,1-1 0,0 0 0,0-1 0,0 0 0,0 0 0,0-1 0,0-1 0,18 0 0,12-3 0,70-14 0,-108 17 0,32-6 367,33-7 115,-60 11-1084,0 0-1,-1 0 0,0-1 0,1 0 0,-1 0 0,0 0 1,7-6-1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42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122 220 5520,'0'0'11273,"-10"4"-10632,10-3-637,-15 5 436,-27 15 0,37-18-262,0 0 0,0 0 0,1 1 0,0-1 0,-1 1 1,1 0-1,1 1 0,-1-1 0,0 0 0,1 1 0,-4 7 0,7-11-126,0 0 0,-1 0 0,1 0 0,0 0 0,0 0-1,0 0 1,0-1 0,0 1 0,0 0 0,0 0 0,0 0 0,0 0-1,0 0 1,1 0 0,-1 0 0,0 0 0,1 0 0,-1 0 0,1-1-1,-1 1 1,1 0 0,-1 0 0,1 0 0,-1-1 0,1 1 0,0 0-1,-1-1 1,1 1 0,0-1 0,0 1 0,-1-1 0,3 2-1,1 0 66,0 0 1,0 0-1,1 0 0,-1 0 0,6 1 0,3-1 31,-1 0 0,1-1 0,0-1 0,-1 0 0,1-1 0,0 0 0,-1 0 0,1-2 0,-1 0 0,0 0 0,0-1 0,23-10 0,-31 12-94,1 0 1,-1 0 0,0 0-1,-1-1 1,1 1 0,0-1-1,-1 0 1,1 0 0,-1 0 0,0-1-1,0 1 1,0-1 0,-1 0-1,1 1 1,-1-1 0,0 0-1,0-1 1,0 1 0,0 0-1,-1 0 1,0-1 0,0 1 0,1-6-1,-2 4 11,0-1 0,0 0 1,0 0-1,-1 0 0,0 1 0,0-1 0,-1 0 0,0 1 0,0-1 0,0 1 0,-1 0 1,0-1-1,0 1 0,-7-8 0,8 12-24,0-1 1,0 1-1,0 0 0,-1 0 1,1 0-1,-1 0 0,1 0 1,-1 0-1,0 1 0,0-1 1,0 1-1,0 0 0,0 0 1,0 0-1,-5-1 0,1 1 50,0 0 0,0 1 0,1 0 0,-1 0 0,0 0 0,-7 2 0,-22 1 967,52-11-988,1 0 1,-1 2-1,2 0 0,22-5 1,-5 1-30,31-6 45,0 2 0,126-9-1,-186 22-74,0 1-1,1 0 0,-1 0 0,1 0 0,-1 1 0,0 0 1,1 0-1,-1 1 0,10 3 0,-13-3 3,0 0 1,0 0-1,0 0 0,0 0 0,0 1 1,0-1-1,-1 1 0,1-1 0,-1 1 1,0 0-1,0 0 0,0 0 0,0 0 0,0 1 1,0-1-1,-1 1 0,2 6 0,2 7 83,0 1-1,-2-1 0,0 1 0,-1 0 1,-1 0-1,0 1 0,-2-1 0,-2 22 1,2-36-63,0 19 326,5-18-139,6-9-38,-2-3-132,-1 0 0,0-1 0,0 0-1,-1 0 1,0 0 0,0-1 0,-1 0-1,5-9 1,-3 4 25,1 0 0,16-21 1,-23 34-76,0 0 0,-1 1 0,1-1 0,-1 1 0,1-1 1,0 1-1,0-1 0,-1 1 0,1 0 0,0-1 0,0 1 0,-1 0 1,1-1-1,0 1 0,0 0 0,0 0 0,0 0 0,-1 0 1,1 0-1,0 0 0,0 0 0,0 0 0,0 0 0,-1 0 0,1 0 1,0 0-1,0 1 0,0-1 0,-1 0 0,1 1 0,0-1 0,0 1 1,-1-1-1,1 1 0,0-1 0,-1 1 0,1-1 0,0 1 1,-1-1-1,1 1 0,-1 0 0,1 0 0,5 6 0,0 1 0,0-1 0,5 11 0,-1-1-1,4 1 1,0-1 0,1-1 0,18 17 0,-26-28 0,1 1 0,0-1 0,0-1 0,0 0 0,0 0 0,1 0 0,-1-1 0,1 0 0,0-1 0,11 2 0,-7-1 0,0-2 0,1 0 0,-1-1 0,0 0 0,1-1 0,22-4 0,-29 3 0,0 0 0,0 0 0,0 0 0,0-1 0,-1 0 0,1 0 0,-1-1 0,1 0 0,-1 0 0,-1 0 0,1-1 0,-1 0 0,1 0 0,5-7 0,0-4 219,-1-1 1,-1 0-1,10-23 0,2-18-5157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44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1477 8032,'0'0'4720,"15"-13"-3794,17-14-575,23-20 623,90-101 0,-74 49-329,12-14 198,-37 52-154,-3-2 1,-3-2 0,-2-1-1,32-80 1,-53 105 52,-1-1 0,18-75 0,-33 115-674,-1 0 0,1-1 0,-1 1 0,0-1 0,1 1 0,-1-1 0,0 1 0,0 0 0,-1-4-1,0 5-51,1 1-1,0 0 1,0 0-1,0 0 1,-1 0-1,1 0 1,0-1-1,0 1 1,-1 0-1,1 0 1,0 0 0,0 0-1,-1 0 1,1 0-1,0 0 1,0 0-1,-1 0 1,1 0-1,0 0 1,0 0-1,-1 0 1,1 0-1,0 0 1,0 0-1,-1 1 1,1-1-1,0 0 1,0 0-1,-1 0 1,1 0-1,0 0 1,0 1-1,0-1 1,-1 0-1,1 0 1,0 0-1,0 0 1,0 1-1,0-1 1,0 0-1,-1 0 1,1 1-1,0-1 1,0 0-1,0 1 1,-5 5 109,0 1 0,1 0 0,0 0 1,-6 15-1,-72 224 768,68-194-600,3 0-1,-8 100 1,19-143-226,-1 0 0,2 0 0,-1 0 0,1 0 0,0 0 1,1-1-1,3 12 0,-4-19-52,0 1 0,-1 0 0,1 0 0,0-1 0,0 1 0,0 0 0,0-1 0,1 1 0,-1-1 0,0 1 0,1-1 0,-1 0 0,1 1 0,-1-1 0,1 0 0,0 0 0,-1 0 0,1 0 0,0 0-1,0-1 1,0 1 0,-1 0 0,1-1 0,0 0 0,0 1 0,0-1 0,0 0 0,0 0 0,0 0 0,0 0 0,0 0 0,0-1 0,0 1 0,0 0 0,0-1 0,-1 0 0,3 0 0,5-2 17,-1-1 1,0 0-1,0 0 0,-1-1 0,1 0 1,-1 0-1,13-12 0,43-51 110,-55 59-125,27-35 57,-1-1-1,-3-2 0,30-59 1,64-159 154,-41 80-59,-66 148-67,-1-2-1,-2 0 1,-2-1 0,11-53-1,-48 145 407,-9 26-335,-163 443 678,133-340-552,3-10 122,53-141-319,6-22-24,-1 0-1,-1 0 1,1 0-1,-7 13 0,8-18-19,6-7 13,17-22 74,5-4-52,-27 30-93,18-19 0,1 1 0,22-15 0,-35 29 0,1 0 0,-1 0 0,1 0 0,-1 1 0,1 0 0,0 0 0,0 1 0,0 0 0,1 0 0,-1 0 0,0 1 0,9 0 0,-14 1 0,0 1 0,1-1 0,-1 1 0,1-1 0,-1 1 0,0 0 0,0 0 0,0 0 0,1 0 0,-1 1 0,0-1 0,0 0 0,0 1 0,-1-1 0,1 1 0,0 0 0,-1 0 0,1 0 0,-1 0 0,1 0 0,1 4 0,4 6 0,-1 1 0,8 22 0,-7-14 0,-2-9 0,-1-1 0,0-1 0,0 0 0,1 0 0,0 0 0,1-1 0,0 1 0,11 11 0,-15-20 0,-1 1 0,1-1 0,-1 0 0,1 0 0,0 0 0,-1 0 0,1-1 0,0 1 0,0 0 0,0-1 0,0 1 0,-1-1 0,1 1 0,0-1 0,0 0 0,0 0 0,0 0 0,0 0 0,0 0 0,0-1 0,0 1 0,0 0 0,1-2 0,6 0 0,-1-2 0,0 1 0,14-10 0,-8 5 0,9-4 0,-2-1 0,0-1 0,0-1 0,-1-1 0,21-22 0,-23 20 0,-11 11 0,1 0 0,-2 0 0,1-1 0,-1 0 0,0 0 0,-1 0 0,5-11 0,-9 17 0,2-9 0,-3 11 0,-1 0 0,1 0 0,0 0 0,-1-1 0,1 1 0,-1 0 0,1 0 0,0 0 0,-1 1 0,1-1 0,-1 0 0,1 0 0,0 0 0,-1 0 0,1 0 0,0 0 0,-1 0 0,1 1 0,0-1 0,-1 0 0,1 0 0,0 1 0,-1-1 0,1 0 0,0 0 0,-1 1 0,1-1 0,0 0 0,0 1 0,0-1 0,-1 1 0,-14 12 0,0 2 0,1-1 0,1 2 0,0-1 0,-14 26 0,8-8 0,1 0 0,-13 37 0,31-69 0,-2 2 0,1 0 0,0 0 0,0 0 0,0 0 0,0 0 0,1 1 0,-1-1 0,1 0 0,0 7 0,0-10 0,0 0 0,0 0 0,0 0 0,0 0 0,0 0 0,0 0 0,0 1 0,0-1 0,0 0 0,0 0 0,0 0 0,0 0 0,0 0 0,1 0 0,-1 1 0,0-1 0,0 0 0,0 0 0,0 0 0,0 0 0,0 0 0,0 0 0,0 0 0,1 0 0,-1 0 0,0 0 0,0 0 0,0 0 0,0 1 0,0-1 0,1 0 0,-1 0 0,0 0 0,0 0 0,0 0 0,0 0 0,0 0 0,1 0 0,-1 0 0,0-1 0,0 1 0,0 0 0,0 0 0,0 0 0,0 0 0,1 0 0,8-6 0,7-9 0,95-133 0,-110 147 0,0 0 0,0 0 0,0-1 0,0 1 0,0 0 0,0 0 0,0 0 0,0 0 0,1 0 0,-1 1 0,0-1 0,1 0 0,-1 1 0,1-1 0,-1 0 0,1 1 0,-1 0 0,1-1 0,-1 1 0,1 0 0,-1 0 0,1 0 0,-1 0 0,1 0 0,-1 0 0,1 0 0,1 1 0,2 1 0,1 0 0,-1 1 0,0 0 0,-1 0 0,1 0 0,5 5 0,22 13 0,-20-17 0,0 0 0,0 0 0,0-1 0,0-1 0,1 0 0,-1 0 0,1-1 0,-1-1 0,1 0 0,-1-1 0,1-1 0,-1 1 0,1-2 0,-1 0 0,0 0 0,0-1 0,-1-1 0,1 0 0,-1 0 0,12-8 0,-4 0 0,1 0 0,-1-2 0,-1 0 0,-1 0 0,0-2 0,-1 0 0,-1-1 0,-1-1 0,23-38 0,-10 6 0,-4-2 0,-1 0 0,-3-1 0,-2-1 0,-3-1 0,-2 0 0,5-66 0,-18 103 0,1 19 0,0 0 0,-1 0 0,1-1 0,0 1 0,0 0 0,-1 0 0,1 0 0,0 0 0,-1 1 0,1-1 0,0 0 0,0 0 0,-1 0 0,1 0 0,0 0 0,0 0 0,-1 0 0,1 0 0,0 1 0,0-1 0,-1 0 0,1 0 0,0 0 0,0 0 0,0 1 0,-1-1 0,1 0 0,0 0 0,0 0 0,0 1 0,0-1 0,0 0 0,-1 1 0,-18 32 0,6-3 0,1 0 0,2 2 0,1-1 0,1 1 0,2 0 0,-3 39 0,6-28 0,2 1 0,2-1 0,2 1 0,10 50 0,-8-76 0,0-1 0,0 1 0,2-1 0,0-1 0,1 1 0,1-1 0,0 0 0,13 14 0,-16-24 491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45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 15472,'0'0'1241,"11"-4"-800,34-12 187,61-13 0,194-33 1697,-288 57-2112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45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 10344,'0'0'1088,"61"-6"-712,11 2 192,19 2 8,20-2-24,5 2 8,5-2-48,0-4 0,-10-4 104,-4 0 8,-12 0-145,-7-8 9,-3 0-184,-16-9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48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1077 6424,'0'0'7292,"11"-2"-6711,10-2-77,0-2 0,26-9 0,-38 11-268,1 0 0,-1 0 1,0-1-1,0-1 0,0 0 1,-1 0-1,0 0 0,12-12 0,18-32 831,-1-1-1,50-96 0,-15 23 509,5 16 157,-69 95-1457,-4 7-129,0 0-1,0 0 0,0 0 1,9-8-1,-12 13-121,-1 0 0,1 1 0,0-1 0,0 0 0,0 1 0,-1-1 0,1 1 0,0-1 0,0 1 0,0 0 0,0-1 0,0 1 0,0 0 0,0 0 0,0-1-1,0 1 1,0 0 0,0 0 0,0 0 0,0 0 0,0 0 0,0 0 0,0 1 0,0-1 0,0 0 0,0 0 0,-1 1 0,1-1 0,0 0 0,0 1 0,0-1 0,0 1 0,0 0 0,-1-1 0,1 1 0,0 0 0,0-1 0,-1 1 0,1 0 0,0 1 0,8 10 82,-1 0 0,0 1-1,-1 0 1,-1 0 0,0 0 0,-1 1 0,0 0 0,-1 0 0,-1 0-1,0 1 1,1 17 0,-2-5 54,-1 0 0,-1 1 0,-1-1-1,-2 0 1,-6 32 0,6-47-71,-1 1-1,0-1 1,-1 0-1,0 0 1,-1 0-1,0-1 1,-11 16-1,14-23-48,0-1 0,0 1-1,0-1 1,-1 0 0,1 0-1,-1 0 1,0 0-1,0-1 1,0 1 0,-7 2-1,8-4-16,0 0 0,0 0 0,0-1-1,0 1 1,0-1 0,0 0 0,1 0 0,-1 0-1,0 0 1,0-1 0,0 1 0,0-1 0,0 0-1,0 1 1,0-1 0,1-1 0,-1 1 0,-3-2-1,-1-1 65,0-1 1,1 1-1,0-1 0,0-1 0,-10-10 0,14 13-57,-1 0 1,1 0 0,0 0-1,0 0 1,0-1-1,0 1 1,1-1 0,-1 1-1,1-1 1,0 0-1,0 1 1,0-1-1,0-5 1,1 8-27,0 1 0,0 0 0,0-1 1,0 1-1,1-1 0,-1 1 0,0 0 0,0-1 0,1 1 0,-1 0 0,0 0 1,0-1-1,1 1 0,-1 0 0,0 0 0,1-1 0,-1 1 0,1 0 1,-1 0-1,0 0 0,1-1 0,-1 1 0,0 0 0,1 0 0,-1 0 0,1 0 1,-1 0-1,1 0 0,-1 0 0,0 0 0,1 0 0,-1 0 0,1 0 0,-1 0 1,0 0-1,1 1 0,-1-1 0,1 0 0,26 7-9,-11-3 12,-5-2-1,0-2 1,1 1-1,-1-1 0,0-1 1,0 0-1,1 0 1,-1-1-1,15-5 1,10-5 26,41-19 0,-21 7 3,-7 3 6,-1-2 0,-1-2 0,-2-3 1,0-1-1,44-38 0,-86 64-38,32-21 66,-35 24-67,1-1 1,0 1 0,-1-1-1,1 1 1,0 0-1,-1-1 1,1 1 0,0 0-1,0-1 1,0 1 0,-1 0-1,1 0 1,0 0-1,0 0 1,-1 0 0,1 0-1,0 0 1,0 0 0,0 0-1,-1 0 1,1 0 0,0 1-1,0-1 1,-1 0-1,1 0 1,0 1 0,0-1-1,-1 0 1,1 1 0,0-1-1,-1 1 1,1-1-1,-1 1 1,1-1 0,-1 1-1,1 0 1,-1-1 0,1 1-1,-1 0 1,1-1-1,-1 1 1,0 0 0,1 1-1,1 6 13,0 0 0,-1 0-1,0 0 1,0 0 0,-1 1-1,-1 12 1,0-7-4,-23 250 128,-22 2 15,31-180-108,-28 88 145,36-153-158,6-26 3,10-37 3,32-133-40,19-70 0,-40 176 0,43-98 0,-54 148 0,1-1 0,1 1 0,0 1 0,2 0 0,0 1 0,0 0 0,2 1 0,0 0 0,24-18 0,-37 32 0,1 0 0,-1 0 0,1 1 0,0-1 0,0 0 0,-1 1 0,1 0 0,0 0 0,0 0 0,0 0 0,1 0 0,-1 0 0,5 0 0,-6 2 0,0-1 0,-1 1 0,1 0 0,0 0 0,0-1 0,-1 1 0,1 0 0,-1 0 0,1 0 0,-1 1 0,1-1 0,-1 0 0,0 1 0,1-1 0,-1 0 0,0 1 0,0-1 0,0 1 0,0 0 0,0-1 0,-1 1 0,1 0 0,1 3 0,0 2 0,0 1 0,0-1 0,-1 0 0,0 1 0,0-1 0,-1 1 0,0-1 0,0 1 0,-1-1 0,0 1 0,0-1 0,-1 1 0,0-1 0,0 0 0,0 0 0,-1 0 0,0 0 0,-5 7 0,0 0 0,-1 0 0,0 0 0,-1-1 0,-1 0 0,0 0 0,-1-2 0,-15 13 0,18-16 0,-27 20 0,34-27 0,0 1 0,0-1 0,0 0 0,0 0 0,0 0 0,0 0 0,-1 0 0,1-1 0,0 1 0,0-1 0,-1 1 0,1-1 0,0 0 0,0 0 0,-4 0 0,6 0 0,0 0 0,0 0 0,0 0 0,-1 0 0,1 0 0,0 0 0,0 0 0,-1 0 0,1 0 0,0 0 0,0 0 0,-1-1 0,1 1 0,0 0 0,0 0 0,0 0 0,0 0 0,-1 0 0,1-1 0,0 1 0,0 0 0,0 0 0,0 0 0,-1 0 0,1-1 0,0 1 0,0 0 0,0 0 0,0-1 0,0 1 0,0 0 0,0 0 0,0 0 0,0-1 0,0 1 0,0 0 0,0 0 0,0-1 0,0 1 0,0 0 0,0 0 0,0-1 0,0 1 0,0 0 0,0 0 0,0 0 0,0-1 0,0 1 0,0 0 0,0 0 0,1 0 0,-1-1 0,0 1 0,0 0 0,0 0 0,0-1 0,13-11 0,-8 9 0,8-8 0,1 1 0,0 1 0,1 0 0,0 0 0,30-10 0,88-24 0,-62 21 0,237-90 0,-260 91 0,-105 70 0,46-39 0,0 1 0,2-1 0,-1 2 0,1-1 0,-11 21 0,16-25 0,0 0 0,1 0 0,0 0 0,0 0 0,0 1 0,1-1 0,1 1 0,-1 0 0,1 0 0,1-1 0,-1 1 0,2 9 0,-1-16 0,0 1 0,0 0 0,0 0 0,0-1 0,1 1 0,-1 0 0,1-1 0,-1 1 0,1 0 0,0-1 0,0 1 0,0-1 0,0 1 0,0-1 0,0 0 0,0 1 0,2 1 0,-2-2 0,1-1 0,-1 1 0,0-1 0,0 1 0,0-1 0,0 0 0,1 1 0,-1-1 0,0 0 0,0 0 0,0 0 0,1 0 0,-1 0 0,0 0 0,0-1 0,1 1 0,-1 0 0,0 0 0,1-1 0,4-2 0,-1 1 0,0-1 0,-1 0 0,1 0 0,0 0 0,-1-1 0,0 1 0,0-1 0,5-6 0,-1 0 0,0 0 0,-1 0 0,0-1 0,-1 1 0,0-2 0,-1 1 0,0-1 0,-1 1 0,0-1 0,-1 0 0,0-1 0,-1 1 0,0-1 0,-1 1 0,-1-1 0,0 1 0,0-1 0,-1 1 0,-1-1 0,0 1 0,-1 0 0,-5-15 0,8 27 0,0-1 0,0 1 0,-1-1 0,1 1 0,0-1 0,-1 1 0,1-1 0,-1 1 0,1 0 0,0-1 0,-1 1 0,1-1 0,-1 1 0,1 0 0,-1 0 0,1-1 0,-1 1 0,1 0 0,-1 0 0,-1-1 0,2 1 0,0 0 0,0 0 0,0 0 0,-1 0 0,1 0 0,0 0 0,0 0 0,0 0 0,-1 0 0,1 0 0,0 1 0,0-1 0,0 0 0,0 0 0,-1 0 0,1 0 0,0 0 0,0 0 0,0 0 0,0 1 0,-1-1 0,1 0 0,0 0 0,0 0 0,0 0 0,0 1 0,0-1 0,0 0 0,0 0 0,-1 0 0,1 1 0,0-1 0,0 0 0,0 0 0,0 0 0,0 1 0,0-1 0,0 0 0,0 0 0,0 0 0,0 1 0,0-1 0,0 0 0,0 0 0,0 0 0,1 1 0,-1-1 0,0 0 0,0 0 0,0 0 0,0 0 0,0 1 0,0-1 0,0 0 0,1 0 0,-1 0 0,2 4 0,0-1 0,0 1 0,0-1 0,1 0 0,0 0 0,-1 0 0,1 0 0,0 0 0,0-1 0,1 1 0,-1-1 0,0 0 0,1 0 0,0 0 0,-1-1 0,1 1 0,0-1 0,0 0 0,0 0 0,6 1 0,4 1 0,-1-2 0,0 1 0,1-2 0,-1 0 0,15-2 0,-6-1 0,0-1 0,-1-2 0,1 0 0,-1-1 0,0-1 0,24-13 0,-18 6 0,0-1 0,-1-1 0,44-39 0,-44 31 0,-2-1 0,-1-1 0,-1-2 0,-2 0 0,0-1 0,-2 0 0,-2-2 0,-1 0 0,-1-1 0,-1 0 0,-2-1 0,8-48 0,-18 78 0,0 1 0,-1 0 0,0-1 0,0 1 0,0 0 0,0-1 0,-1-3 0,1 7 0,0 0 0,0 0 0,0-1 0,0 1 0,0 0 0,0-1 0,0 1 0,-1 0 0,1 0 0,0-1 0,0 1 0,0 0 0,-1 0 0,1-1 0,0 1 0,0 0 0,0 0 0,-1-1 0,1 1 0,0 0 0,0 0 0,-1 0 0,1 0 0,0 0 0,-1-1 0,1 1 0,0 0 0,0 0 0,-1 0 0,0 0 0,0 0 0,0 1 0,0-1 0,0 1 0,0-1 0,0 1 0,0-1 0,0 1 0,0-1 0,0 1 0,0 0 0,0 0 0,0-1 0,-1 3 0,-10 11 0,0 1 0,0 0 0,1 1 0,1 0 0,1 1 0,1 0 0,0 1 0,1-1 0,-5 21 0,1 1 0,2 0 0,2 1 0,-2 50 0,5-18 0,10 128 0,-2-162 0,2 1 0,2-1 0,1-1 0,28 72 0,-37-108 0,0 0 0,0 0 0,1 0 0,-1 0 0,1 0 0,-1 0 0,0 0 0,1 0 0,0 0 0,-1 0 0,1 0 0,0 0 0,-1-1 0,1 1 0,0 0 0,0 0 0,0-1 0,0 1 0,-1-1 0,1 1 0,0 0 0,0-1 0,0 0 0,0 1 0,0-1 0,1 0 0,-1 1 0,0-1 0,0 0 0,0 0 0,0 0 0,0 0 0,0 0 0,0 0 0,0 0 0,0 0 0,1-1 0,-1 1 0,0 0 0,0 0 0,0-1 0,0 1 0,1-2 0,1 0 0,0 0 0,0 0 0,0-1 0,0 1 0,-1-1 0,1 0 0,-1 0 0,0 0 0,0 0 0,0 0 0,2-5 0,-1-1 54,1 0 0,-2-1 0,1 0 0,-1 1 0,0-11 0,0-20-5389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48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 14872,'0'0'1689,"16"-3"-1335,210-24 388,224-11 2183,-325 35-1268,-111 2-1097,-13 1-617,-1 0 0,0 0 0,0 0-1,1 0 1,-1 0 0,0 0 0,0 0 0,1-1-1,-1 1 1,0 0 0,0 0 0,0 0 0,1 0 0,-1 0-1,0 0 1,0 0 0,0-1 0,1 1 0,-1 0-1,0 0 1,0 0 0,0-1 0,0 1 0,0 0 0,1 0-1,-1 0 1,0-1 0,0 1 0,0 0 0,0 0-1,0 0 1,0-1 0,0 1 0,0 0 0,0 0 0,0-1-1,0 1 1,0 0 0,0 0 0,0-1 0,0 1-1,0 0 1,0 0 0,0-1 0,0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1:4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410 659 6224,'0'0'4832,"-13"-4"-4519,11 3-302,-14-5 116,1 1 1,-1 0-1,0 1 0,0 1 1,0 1-1,-25-1 1,19 4 173,-42 8-1,57-8-209,-1 1 0,1 0 0,0 1 0,0 0 1,0 0-1,0 1 0,0-1 0,1 1 0,-10 8 0,6-3 67,1 1 0,0 0 0,1 0 0,0 1 0,1 0 1,0 0-1,1 1 0,0 0 0,0 0 0,-3 13 0,7-19-90,0-1 1,1 1-1,0 0 0,0-1 0,0 1 0,0 0 0,1 0 1,0 0-1,1-1 0,-1 1 0,1 0 0,0 0 0,0-1 1,1 1-1,-1-1 0,1 1 0,1-1 0,-1 0 0,1 0 1,0 0-1,0 0 0,0 0 0,1 0 0,-1-1 0,7 6 0,-6-7-27,-1-1-1,1 1 0,-1-1 0,1 0 1,0-1-1,-1 1 0,1-1 0,0 1 1,0-1-1,0 0 0,0 0 0,0-1 1,1 1-1,-1-1 0,0 0 0,0 0 0,0-1 1,0 1-1,0-1 0,0 0 0,0 0 1,6-2-1,4-2 58,0-1 0,-1 0 0,0-1 0,22-16 0,-18 11-1,-1-2 0,0 0 0,-1-1-1,-1 0 1,23-32 0,-15 16 96,-2-2 0,21-47 0,-31 56-94,-1 0-1,-2 0 1,0-1 0,-1 1-1,-2-1 1,2-36-1,-8-152 414,0 167-399,1 17 3,-1 0 1,-1 1-1,-2-1 0,-10-36 0,15 65-112,0-1 0,0 1 0,0-1 0,0 1 0,0-1-1,0 1 1,0-1 0,-1 1 0,1-1 0,0 1 0,0-1 0,0 1-1,-1-1 1,1 1 0,0 0 0,0-1 0,-1 1 0,1-1-1,0 1 1,-1 0 0,1-1 0,-1 1 0,1 0 0,0-1 0,-1 1-1,1 0 1,-1 0 0,1-1 0,-1 1 0,1 0 0,-1 0 0,1 0-1,-1 0 1,1 0 0,-1 0 0,1 0 0,-1 0 0,1 0-1,-1 0 1,1 0 0,-1 0 0,1 0 0,-1 0 0,1 0 0,-1 0-1,1 0 1,-1 1 0,1-1 0,0 0 0,-1 0 0,1 1 0,-1-1-1,1 0 1,0 1 0,-1-1 0,1 0 0,-1 1 0,1-1-1,0 1 1,0-1 0,-1 0 0,1 1 0,0-1 0,0 1 0,-1-1-1,1 2 1,-20 35 1,18-33-2,-7 18-25,1 0 0,1 1 1,1 0-1,1 0 0,-4 46 1,7-29-25,1 0 1,9 68-1,-4-73 59,2 1 0,1-1 0,2 0 0,25 65 0,-14-60 171,33 51-1,-48-85-155,-1 0 1,1 0-1,0 0 0,1-1 1,-1 1-1,1-1 0,0-1 1,0 1-1,1-1 1,-1 0-1,1 0 0,0-1 1,0 0-1,11 3 0,-11-5-3,-1 1 0,1-1 0,0-1 0,0 1 0,-1-1 0,1-1 0,0 1 0,0-1 0,-1 0 0,1-1 0,0 1 0,-1-1 0,0-1-1,1 1 1,-1-1 0,10-6 0,-7 3 5,0-1 0,-1 0 0,1 0 0,-1-1 0,-1 0 0,1 0-1,-2-1 1,1 0 0,-1 0 0,0-1 0,5-11 0,-7 13-13,-1 0 1,0-1 0,0 1 0,-1-1-1,0 1 1,0-1 0,-1 0-1,0 0 1,-1 1 0,0-1-1,0 0 1,-1 0 0,0 0 0,-4-14-1,5 21-12,-1 0-1,1 0 0,-1 0 1,0 1-1,0-1 1,1 0-1,-1 0 0,-1 0 1,1 1-1,0-1 1,0 0-1,0 1 0,-1 0 1,1-1-1,-1 1 1,1 0-1,-1-1 0,0 1 1,1 0-1,-1 0 1,-3-1-1,3 2 1,-1-1 0,1 1 0,0 0 0,-1 0 0,1 0 1,-1 1-1,1-1 0,0 0 0,-1 1 0,1 0 0,0-1 0,-1 1 0,1 0 0,0 0 0,-3 2 0,-4 3 7,0 0-1,0 1 1,1 0-1,0 0 1,0 1-1,-10 14 1,14-16-13,0 0 0,0 1-1,1-1 1,0 1 0,1 0 0,-1 0-1,2 0 1,-1 1 0,1-1 0,0 0 0,0 1-1,0-1 1,1 0 0,1 1 0,-1-1 0,1 1-1,0-1 1,1 0 0,0 0 0,0 0-1,4 9 1,-3-10 2,-1 1 0,1 0 0,1-1 0,-1 0 0,1 0 0,0 0 0,1 0 0,0 0 1,-1-1-1,2 0 0,-1 0 0,0 0 0,1-1 0,0 0 0,0 0 0,1-1 0,-1 1 0,1-1 0,-1 0 0,1-1 0,13 3 0,-11-4 6,0 0 0,0-1 0,0 0 0,0-1 0,0 0-1,0 0 1,0-1 0,17-5 0,-9 0 13,-1 0-1,1-1 1,22-15-1,-24 12 16,-1-1-1,0-1 1,0 0 0,16-21-1,-29 33-30,11-14 51,0 0 0,-2-1 0,0 0 0,9-20 0,-18 35-44,-1-1 0,1 1 0,-1-1 1,0 1-1,0-1 0,0 1 0,0-1 0,0 1 0,0-1 1,0 0-1,0 1 0,0-1 0,-1 1 0,1-1 0,-1 1 0,1-1 1,-1 1-1,1 0 0,-3-3 0,-2-10 50,-1 7 38,1 1-48,17 0-37,0 2-15,0 1 1,0 0-1,1 1 1,-1 0-1,1 1 1,-1 1 0,0 0-1,1 1 1,-1 0-1,16 3 1,-25-3-5,-1 1 0,0-1 0,0 0 0,1 1 0,-1-1 1,0 1-1,-1-1 0,1 1 0,0 0 0,0 0 1,-1 0-1,1 0 0,-1 0 0,0 0 0,1 1 0,-1-1 1,1 4-1,14 45-9,-14-42 11,2 7-11,0 0 0,2 0 0,0 0 0,11 20 0,-15-32 16,1 0-1,-1 0 1,1 0 0,0 0 0,0 0-1,0-1 1,1 1 0,-1-1 0,1 0-1,0 0 1,0 0 0,0-1 0,0 1-1,0-1 1,0 0 0,1 0 0,-1-1-1,1 1 1,8 1 0,-9-3 0,-1 0 1,0-1-1,0 1 1,1-1-1,-1 1 1,0-1-1,0 0 1,0 0-1,0-1 1,0 1-1,0 0 1,5-4-1,35-28 42,-29 22-32,16-15 44,-1-2 0,-2 0 0,33-44 0,-48 57 28,-1-1 0,13-22 0,-27 47-52,0 0 0,0 0 0,1 1 0,1-1-1,-1 19 1,-1-4 0,3-7 11,0 0 1,1-1 0,0 1-1,2 0 1,0-1 0,1 0-1,0 1 1,9 18 0,-13-33-33,1 0-1,0 0 1,-1 0 0,1 1-1,0-2 1,0 1 0,0 0-1,1 0 1,-1 0 0,0 0-1,1-1 1,-1 1 0,1 0-1,0-1 1,-1 0 0,1 1-1,0-1 1,0 0 0,0 0-1,0 0 1,0 0 0,0 0-1,0 0 1,0-1 0,0 1-1,1-1 1,-1 1 0,0-1-1,0 0 1,0 0 0,1 0-1,-1 0 1,0 0 0,0-1 0,0 1-1,1-1 1,-1 1 0,0-1-1,0 0 1,3-1 0,5-3 32,0 0 0,0-1 0,-1 1 0,1-2 0,-1 0 1,13-13-1,0-3 49,-2-1-1,-1 0 1,21-35 0,2-3 105,-28 30-77,-16 38-132,-1 1 1,1 0-1,0-1 1,1 1-1,0 0 1,0 1-1,0-1 1,1 13 0,8 57-10,-6-61 20,1-1 0,1 1 1,0-1-1,1 0 1,11 24-1,-16-38 3,0-1 0,1 1 0,-1 0 1,0 0-1,1-1 0,-1 1 0,1 0 0,-1 0 1,1-1-1,-1 1 0,1-1 0,0 1 0,-1-1 1,1 1-1,0-1 0,-1 1 0,1-1 0,0 1 0,0-1 1,-1 0-1,1 1 0,0-1 0,0 0 0,0 0 1,-1 0-1,1 0 0,0 1 0,0-1 0,0 0 1,0-1-1,-1 1 0,1 0 0,0 0 0,0 0 1,0 0-1,-1-1 0,1 1 0,0 0 0,0-1 0,-1 1 1,1 0-1,0-1 0,0 1 0,-1-1 0,1 1 1,-1-1-1,1 0 0,0 0 0,3-2 8,-1-1 1,0 1-1,0-1 0,-1 0 0,1 0 1,-1 0-1,3-5 0,4-11 28,4-9 70,-1-1-1,15-59 0,-26 71-53,0-8 28,-1 26-82,0-1 0,1 1-1,-1-1 1,0 0 0,1 1 0,-1-1 0,0 1-1,1-1 1,-1 1 0,1-1 0,-1 1 0,1 0-1,-1-1 1,1 1 0,0 0 0,-1-1 0,1 1 0,-1 0-1,1-1 1,0 1 0,-1 0 0,1 0 0,-1 0-1,1 0 1,0 0 0,-1 0 0,1 0 0,0 0 0,-1 0-1,1 0 1,0 0 0,-1 0 0,1 0 0,0 1-1,96 11 17,177 0-1,-265-13-14,8 1 7,-15 3-1,-8 3 1,-26 17 36,4-4-46,-30 29-1,39-31-7,2 0 0,-16 22 0,28-33 1,0 1-1,0 0 1,1 0-1,0 1 0,1-1 1,0 1-1,0-1 1,0 1-1,-2 16 0,5-23 9,-1 0 0,1 0-1,0 1 1,0-1 0,0 0-1,-1 0 1,1 0-1,0 0 1,0 0 0,1 0-1,-1 1 1,0-1-1,0 0 1,1 0 0,-1 0-1,0 0 1,1 0-1,-1 0 1,1 0 0,-1 0-1,1 0 1,0 0-1,-1 0 1,1-1 0,0 1-1,0 0 1,0 0-1,-1 0 1,1-1 0,0 1-1,0-1 1,0 1 0,0-1-1,0 1 1,0-1-1,0 1 1,0-1 0,0 0-1,1 1 1,1-1-1,0 0 5,0 0-1,0-1 1,0 1 0,0-1-1,0 1 1,0-1-1,0 0 1,0 0-1,0 0 1,0-1-1,0 1 1,-1-1 0,5-3-1,9-10 38,-1 0 1,0-2-1,-1 0 0,-1 0 0,17-31 0,10-12 155,-30 48-71,-12 20-3,-5 21-63,6-19-58,2-1-1,-1 1 1,1-1 0,1 1 0,-1-1-1,2 1 1,-1-1 0,1 0 0,8 16-1,-10-22-1,1 0 0,0 0 0,-1 0 0,1 0 0,1 0 0,-1-1 0,0 1 0,1 0 0,-1-1 0,1 0 0,0 0 0,0 0 0,0 0 0,0 0 0,0 0 0,0-1-1,0 1 1,1-1 0,-1 0 0,0 0 0,1 0 0,-1-1 0,1 1 0,-1-1 0,1 0 0,-1 0 0,1 0 0,-1 0 0,6-2 0,0 0 1,0 0 0,-1-1 1,0-1-1,0 1 0,0-1 0,0-1 1,0 1-1,-1-1 0,9-8 1,7-8 14,28-32 0,-38 39-2,8-11 3,-1 0 1,-2-1-1,31-58 0,31-93 7,-64 130-16,17-80 1,-19 69-3,-12 51 2,7-37 28,-8 41-29,-1 0 0,1 0 0,-1 0-1,0 0 1,0 0 0,0 0 0,-1 0 0,1 0 0,-1 0 0,-1-5-1,2 7-3,0 1 0,-1 0-1,1 0 1,0-1 0,0 1-1,0 0 1,-1 0-1,1 0 1,0 0 0,0-1-1,-1 1 1,1 0 0,0 0-1,0 0 1,-1 0-1,1 0 1,0 0 0,0-1-1,-1 1 1,1 0 0,0 0-1,-1 0 1,1 0-1,0 0 1,0 0 0,-1 0-1,1 0 1,0 0 0,0 1-1,-1-1 1,1 0-1,0 0 1,-1 0 0,1 0-1,0 0 1,0 0-1,-1 0 1,1 1 0,0-1-1,-10 8 1,10-8-1,-10 9-16,2 1 0,-1 1 0,1 0 1,1 0-1,-10 19 0,-24 64-72,28-53 26,1 0-1,3 1 1,1 1-1,2 0 1,2 0-1,2 0 1,6 82-1,-2-111 58,0 0 0,1-1 0,0 1 0,8 18 0,-9-26 6,0 0 0,1 0 0,0 0 0,1 0 0,-1-1 0,1 1 0,0-1 0,1 0 0,-1 0 0,1 0 0,5 4 0,-7-7 3,0 0 1,0-1-1,0 1 1,0-1-1,0 0 0,0 0 1,0 0-1,0 0 1,0-1-1,0 1 1,0-1-1,1 0 1,-1 1-1,0-2 0,4 1 1,-1-1-1,0-1 1,0 1-1,0-1 0,-1 0 0,1 0 1,0-1-1,7-4 0,4-5 16,0-1 0,-1 0 0,21-23 0,-24 22 38,0-1-1,-1-1 1,17-29 0,-13 19 12,-4 9-21,-8 16-54,-6 11-25,-2 5 11,0 0 0,2 0 0,0 0 0,0 0-1,1 1 1,1-1 0,1 0 0,0 1 0,6 25 0,-7-39 19,1-1 1,-1 1-1,0-1 0,1 1 0,-1-1 1,1 1-1,0-1 0,-1 0 0,1 1 1,0-1-1,0 0 0,0 0 0,0 0 1,0 0-1,0 0 0,0 0 0,0 0 0,0 0 1,1 0-1,-1 0 0,0 0 0,1-1 1,1 2-1,-1-2 4,0 0-1,0 0 1,0 0 0,0 0-1,0 0 1,1 0 0,-1-1 0,0 1-1,0-1 1,0 1 0,0-1-1,0 0 1,0 0 0,2-2 0,5-2 12,-1-1 1,1 0-1,-1-1 1,-1 0 0,10-11-1,59-82 149,-39 50-51,-32 42-92,1 1 1,1 0-1,9-9 0,-19 39-55,-1-5 10,1 1 0,-1 22 0,4-35 23,0 0 1,0 0 0,1 0-1,-1 0 1,1-1-1,0 1 1,1 0-1,-1 0 1,1-1-1,0 1 1,5 7-1,-7-13 2,1 1 0,-1-1-1,0 0 1,0 1-1,1-1 1,-1 0-1,0 0 1,1 1 0,-1-1-1,1 0 1,-1 0-1,0 1 1,1-1-1,-1 0 1,1 0-1,-1 0 1,0 0 0,1 0-1,-1 0 1,1 0-1,-1 0 1,1 0-1,-1 0 1,1 0 0,-1 0-1,0 0 1,1 0-1,-1 0 1,1 0-1,-1 0 1,1 0-1,-1-1 1,0 1 0,1 0-1,-1 0 1,1 0-1,-1-1 1,0 1-1,1 0 1,-1-1 0,0 1-1,1-1 1,15-17 51,-13 13-42,7-8 22,-1-1 0,-1 0 0,13-28 0,-12 23 57,17-29-1,-17 27-48,-8 19-36,-1 0 0,1-1 0,0 1 1,0 0-1,0 0 0,0 0 1,1 0-1,-1 0 0,1 0 1,-1 0-1,4-3 0,-4 6 1,1 0 0,0 0-1,-1 0 1,1 0 0,-1 0 0,0 0 0,1 1-1,-1-1 1,0 0 0,0 1 0,0-1-1,0 1 1,1 2 0,2 2-16,1-1 14,1 0 0,-1 0 0,1 0 0,0-1 0,0 0 0,0 0 0,1-1 0,0 1 0,-1-1 0,1-1 0,0 1 0,0-1 0,13 2 0,-5-2 3,-1 0 0,0-1 1,1-1-1,-1 0 1,1 0-1,16-4 1,-15-1 3,-1 0 1,0 0 0,0-2 0,-1 0-1,0 0 1,0-2 0,0 1-1,21-20 1,-31 24 1,1 0-1,-1-1 1,0 1 0,7-10 0,-10 13-11,0 0 0,-1 0 0,1-1 0,0 1 1,-1 0-1,1 0 0,0 0 0,-1-1 0,0 1 1,1 0-1,-1-1 0,0 1 0,1 0 0,-1-1 1,0 1-1,0 0 0,0-1 0,0 1 1,-1 0-1,1-1 0,0 1 0,0 0 0,-1-1 1,1 1-1,-1 0 0,1 0 0,-2-2 0,1 2-2,1 1 0,-1-1 0,0 1 0,0-1 0,0 1 0,0-1 0,0 1 0,0 0 0,0-1 0,0 1 0,0 0 0,0 0 0,0 0 0,0 0 0,0 0 0,0 0 0,0 0 0,0 0 0,0 0 0,0 0 0,0 0 0,1 1 0,-3 0 0,-25 10-28,21-8 20,-6 2-6,0 1-1,0 0 0,1 0 1,0 2-1,-13 9 0,22-14 17,0 0 1,1-1-1,-1 1 0,1 0 1,-1 0-1,1 1 0,0-1 0,0 0 1,0 1-1,1-1 0,-1 1 1,1 0-1,0-1 0,0 1 0,0 0 1,1 0-1,-1 0 0,1-1 1,0 1-1,0 0 0,0 0 1,1 0-1,1 7 0,-1-7 10,0 1-1,1-1 1,-1 0-1,1 0 1,1 1-1,-1-1 1,0 0 0,1-1-1,0 1 1,0 0-1,0-1 1,0 0-1,1 1 1,-1-1 0,1-1-1,0 1 1,0 0-1,0-1 1,0 0-1,6 3 1,-2-2 19,-1-1 0,1 1 0,0-1 0,0-1 0,-1 1 0,1-1 0,0-1 0,0 0 0,0 0 0,16-2 0,-10-1 36,-1 0 0,1-1 0,-1-1 0,24-11 0,-6-6-4448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50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0 7736,'0'0'9935,"-7"10"-9459,5-6-423,-7 11 255,-2 0 0,1-1-1,-20 20 1,21-25 146,1-1 0,0 1 0,0 1-1,1-1 1,-7 13 0,14-22-106,24-16 1291,-17 11-1375,-1 0 1,1 0 0,8-11 0,-6 6 614,-22 28 1157,13-17-2035,0 0-1,0 0 0,-1 0 0,1 0 0,0-1 0,0 1 1,0 0-1,0 0 0,0 0 0,0 0 0,0 0 1,0 0-1,0 0 0,1 0 0,-1 0 0,0-1 1,0 1-1,1 0 0,-1 0 0,1 0 0,-1 0 0,1-1 1,-1 1-1,1 0 0,-1-1 0,1 1 0,0 0 1,-1-1-1,1 1 0,0 0 0,0-1 0,-1 0 0,1 1 1,2 0-1,10 4-3581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52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0 5624,'0'0'17050,"-5"13"-16629,-122 350 1986,94-265-1879,24-72-256,1-1 0,1 1 1,1 0-1,1 1 0,-1 28 0,9-37 64,-3-18-336,0 0-1,0 0 1,0 0-1,0 0 0,0 0 1,0 0-1,0 0 1,0 0-1,1 0 1,-1 0-1,0 0 1,0 1-1,0-1 1,0 0-1,0 0 1,0 0-1,1 0 1,-1 0-1,0 0 0,0 0 1,0 0-1,0 0 1,0 0-1,0 0 1,0 0-1,1-1 1,-1 1-1,0 0 1,0 0-1,0 0 1,0 0-1,0 0 0,0 0 1,0 0-1,1 0 1,-1 0-1,0 0 1,0 0-1,0 0 1,0 0-1,0-1 1,0 1-1,0 0 1,0 0-1,0 0 1,0 0-1,0 0 0,0 0 1,0 0-1,1-1 1,-1 1-1,0 0 1,0 0-1,0 0 1,11-32-761,-6 6-3051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52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13672,'0'0'2360,"10"1"-2127,60 2 385,85-7-1,-16 0 360,146-4 2368,-275 8-3202,0-1 1,0 0-1,-1-1 0,1 0 1,0 0-1,-1-1 1,12-5-1,11-10-3410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53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319 0 12160,'0'0'1142,"-7"16"-735,-95 238 1062,61-147-930,-50 155 1095,23-17 624,65-236-1944,1 0 1,0 0-1,1 0 0,0 9 1,26-41 1017,98-141 40,-92 120-1080,-21 30-74,25-26 0,-30 35-112,0 0 0,0 1-1,0-1 1,1 2 0,0-1-1,-1 0 1,1 1 0,9-3 0,-15 6-96,1 0 0,-1 0-1,0 0 1,1 0 0,-1 0 0,0 0 0,1 0 0,-1 0 0,0 0 0,1 0 0,-1 0 0,0 1 0,1-1 0,-1 0 0,0 0 0,1 0 0,-1 0 0,0 1 0,1-1 0,-1 0 0,0 0 0,0 1 0,1-1 0,-1 0 0,0 1 0,0-1 0,0 0 0,0 1 0,1-1 0,-1 0 0,0 1 0,0-1 0,0 0 0,0 1 0,0-1 0,0 0 0,0 1 0,3 19 125,-3-16-93,2 24 165,-2 42 1,-1-45-53,2-1 0,4 38 0,-5-60-138,0 0 1,0 0 0,1 1 0,-1-1 0,1 0-1,-1 0 1,1 0 0,0 0 0,0-1 0,0 1-1,0 0 1,0 0 0,0 0 0,0-1 0,1 1-1,-1-1 1,1 1 0,-1-1 0,1 1 0,-1-1-1,1 0 1,0 0 0,0 0 0,0 0 0,0 0-1,0 0 1,-1 0 0,1-1 0,1 1 0,-1-1-1,0 0 1,0 1 0,0-1 0,0 0 0,0 0-1,0 0 1,0 0 0,0-1 0,3 0 0,3 0 18,-1-2 0,0 1 0,0-1 0,0 0 0,0 0 0,0-1 0,-1 0 0,0 0-1,10-8 1,-2-2 42,-1 0 0,0 0 0,17-27-1,28-54 386,-45 73-270,-5 13 43,-2 13 77,-1 18-110,-1 18-64,2 0 0,11 41 0,-16-79-131,-1-1-1,0 1 1,1-1-1,-1 1 1,0-1-1,1 1 1,0-1-1,-1 0 1,1 1-1,0-1 1,0 0-1,-1 0 0,1 0 1,0 0-1,0 1 1,1-1-1,-1 0 1,0-1-1,0 1 1,0 0-1,1 0 1,-1 0-1,0-1 1,1 1-1,-1-1 1,0 1-1,1-1 0,-1 1 1,1-1-1,-1 0 1,1 0-1,-1 0 1,1 0-1,-1 0 1,1 0-1,-1 0 1,1 0-1,-1 0 1,1-1-1,-1 1 1,3-2-1,2 0 14,0-1 0,-1-1 0,1 1 1,-1-1-1,1 0 0,-1 0 0,0 0 0,5-6 0,91-119 251,-31 35-25,-35 44-84,-24 34 2,0 0-1,19-19 0,-29 34-158,-1 0-1,1 1 1,-1-1-1,1 1 1,-1-1-1,1 1 1,-1-1-1,1 1 1,-1-1-1,1 1 1,0-1-1,-1 1 1,1 0-1,0 0 0,0-1 1,-1 1-1,1 0 1,0 0-1,0 0 1,-1-1-1,1 1 1,0 0-1,0 0 1,-1 0-1,2 1 1,-1-1 7,-1 1 0,1-1 0,0 1 0,-1 0 0,1-1 0,-1 1 1,1 0-1,-1 0 0,1-1 0,-1 1 0,1 0 0,-1 0 0,0 0 0,0-1 0,1 1 0,-1 0 0,0 0 0,0 1 1,1 9 134,0 1 1,-2 19 0,0-20-115,-8 127-34,6-118 0,-1 0 0,0-1 0,-2 1 0,-14 36 0,19-54 0,0 0 0,0 0 0,0 0 0,0 0 0,-1 0 0,1 0 0,-1 0 0,1 0 0,-1-1 0,1 1 0,-1 0 0,0-1 0,0 0 0,0 1 0,0-1 0,0 0 0,0 0 0,0 0 0,0 0 0,0 0 0,-1-1 0,1 1 0,0 0 0,-1-1 0,1 0 0,0 0 0,-1 0 0,1 0 0,0 0 0,-1 0 0,1 0 0,0-1 0,-4 0 0,1-1 0,0 0 0,0 0 0,0-1 0,1 1 0,-1-1 0,1 0 0,-1 0 0,1-1 0,0 1 0,0-1 0,0 0 0,1 0 0,-5-6 0,0-5 0,8 14 0,0 1 0,0 0 0,-1 0 0,1 0 0,0-1 0,0 1 0,0 0 0,0 0 0,0-1 0,0 1 0,0 0 0,0 0 0,0 0 0,0-1 0,0 1 0,0 0 0,0 0 0,0 0 0,0-1 0,1 1 0,-1 0 0,0 0 0,0 0 0,0-1 0,0 1 0,0 0 0,0 0 0,0 0 0,1 0 0,-1-1 0,0 1 0,0 0 0,0 0 0,3 0 0,0-1 0,0 1 0,-1 0 0,1 1 0,0-1 0,0 0 0,-1 1 0,6 1 0,170 52 0,-91-25 0,-44-21 375,-16-11-5643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53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13 15376,'0'0'1615,"-57"-12"-1039,45 12-104,4 0 16,4 0-328,4 2 8,6 8-128,6-2 0,6 2-104,7-2 8,-1 8-184,2 0 16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59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1 553 5320,'0'0'9414,"9"-10"-8946,68-74 964,-59 63-832,-1-2 0,-2-1 0,24-45-1,23-83 2011,-60 145-2406,-1 0-1,0 0 1,0 0-1,0 0 1,-1 0-1,0 0 1,-1 0-1,-2-13 1,-1-21 1975,4 41-2173,0 0-1,0 0 1,0 0 0,0 0 0,0 0-1,0 0 1,0 0 0,0 0 0,0 0-1,0 0 1,0 0 0,0 0-1,0 0 1,-1 0 0,1 0 0,0 0-1,0 0 1,0 0 0,0 0 0,0 0-1,0 0 1,0 0 0,0 0 0,0 0-1,0 0 1,0 0 0,0 0 0,0 0-1,0 0 1,0 0 0,-1 0 0,1 0-1,0 0 1,0 0 0,0 0-1,0-1 1,0 1 0,0 0 0,0 0-1,0 0 1,0 0 0,0 0 0,0 0-1,0 0 1,0 0 0,0 0 0,0 0-1,0 0 1,0 0 0,0 0 0,0-1-1,0 1 6,0 0-1,0 1 0,0-1 1,0 0-1,0 0 0,0 0 1,0 0-1,0 0 1,0 0-1,0 0 0,0 0 1,0 1-1,0-1 0,0 0 1,0 0-1,0 0 0,0 0 1,0 0-1,0 0 1,0 0-1,0 1 0,0-1 1,0 0-1,0 0 0,0 0 1,0 0-1,0 0 0,0 0 1,0 0-1,0 0 1,0 1-1,0-1 0,0 0 1,0 0-1,0 0 0,1 0 1,-1 0-1,0 0 0,0 0 1,0 0-1,0 0 1,0 0-1,0 0 0,0 0 1,0 0-1,0 0 0,1 0 1,-1 0-1,0 0 0,0 0 1,0 0-1,-2 3 24,1 0 0,-1-1 0,0 1 0,1 0 0,0 0 0,0 0 0,0 0 0,0 0 0,-1 3 0,0 1 14,0 1-9,0 0 0,1 0-1,-1 0 1,2 0 0,-1 0 0,1 0 0,0 1-1,3 13 1,0-6 57,0 0 0,2 0-1,7 20 1,-10-33-74,0 1-1,1-1 1,-1 0-1,0 1 1,1-1-1,0 0 1,-1 0-1,1-1 1,0 1-1,1-1 1,-1 1-1,0-1 1,1 0-1,-1 0 1,1-1-1,0 1 1,0-1-1,-1 1 1,7 0-1,-4-1 0,0 0-1,0 0 1,1 0 0,-1-1-1,0 0 1,0 0 0,0 0-1,0-1 1,0 0 0,0 0-1,0 0 1,8-4 0,5-5 34,-1-2-1,0 0 1,-1-1 0,0 0 0,-1-2 0,18-20-1,-6 7 21,18-21 61,24-21 151,-53 51-188,6-5 75,-22 23-149,1 0 0,-1 0 1,0 0-1,1 0 0,-1 1 1,1-1-1,-1 0 0,1 1 0,-1-1 1,1 1-1,-1 0 0,1-1 1,-1 1-1,1 0 0,0 0 1,-1 0-1,3 0 0,-2 2-10,0-1 0,0 1-1,-1 0 1,1 0 0,-1-1 0,1 1 0,-1 0-1,0 0 1,0 0 0,0 1 0,0-1 0,0 0-1,0 0 1,-1 0 0,2 5 0,-1-2 13,5 19 30,-2 1 0,0-1 0,-2 1 0,-1-1 0,0 1-1,-2-1 1,-4 27 0,4-45-42,0-1-1,0 1 1,-1-1-1,1 0 1,-1 1-1,0-1 1,0 0 0,-1 0-1,-5 8 1,7-12-6,0 1 1,0-1-1,0 0 1,-1 1 0,1-1-1,0 0 1,-1 0-1,1 0 1,-1 0 0,1 0-1,-1 0 1,0 0-1,1-1 1,-1 1 0,0-1-1,1 1 1,-1-1-1,0 1 1,0-1 0,0 0-1,1 0 1,-1 0-1,0 0 1,0 0 0,0 0-1,1-1 1,-1 1-1,0-1 1,0 1 0,1-1-1,-1 1 1,-3-3-1,-2-1 29,0 0-1,0-1 1,0 0 0,1 0-1,-1-1 1,1 0-1,1 0 1,-1 0-1,1-1 1,0 0-1,-4-7 1,9 13-35,0 1 1,-1 0-1,1-1 0,0 1 0,0 0 1,0-1-1,0 1 0,0-1 0,0 1 1,0 0-1,0-1 0,0 1 0,0 0 1,0-1-1,0 1 0,0-1 1,0 1-1,0 0 0,0-1 0,0 1 1,0 0-1,0-1 0,0 1 0,1 0 1,-1-1-1,0 1 0,0 0 0,0-1 1,1 1-1,-1 0 0,0-1 0,0 1 1,1 0-1,-1 0 0,0-1 1,1 1-1,-1 0 0,0 0 0,1 0 1,-1 0-1,0-1 0,1 1 0,-1 0 1,1 0-1,-1 0 0,0 0 0,1 0 1,-1 0-1,1 0 0,20 0 51,128 30 100,-43-7-83,-101-22-96,3 0-41,-1 0 0,1 1 0,-1 0 0,0 0 1,0 0-1,1 1 0,-2 0 0,1 0 0,0 1 0,9 7 0,4-1-748,-5-3-4476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6:59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13264,'0'0'1264,"76"0"-1352,-37 16 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01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499 684 6328,'0'0'11686,"-10"-10"-11205,-31-32-30,36 37-309,0 0 0,-1 1 0,0 0-1,1 0 1,-1 1 0,-1-1 0,1 1 0,0 1 0,-1-1 0,1 1-1,-1 0 1,-7-1 0,5 1 45,1 0-29,-1 1 0,1 0 1,0 1-1,-1 0 1,1 0-1,-1 0 0,1 1 1,-1 1-1,1-1 1,0 1-1,-15 6 0,5 0 161,0 0 0,1 1 0,0 1-1,-16 13 1,30-21-261,1 0 0,0 1 0,0-1 0,0 1 0,1-1 0,-1 1 0,1-1 0,-1 1 0,1 0 0,0 0 0,0 0 0,0 0 0,0 0-1,1 0 1,-1 0 0,1 0 0,0 0 0,0 0 0,0 0 0,0 0 0,0 0 0,1 0 0,-1 0 0,1 0 0,0 0 0,0 0 0,0 0 0,0-1 0,0 1 0,1 0 0,-1 0-1,1-1 1,0 1 0,0-1 0,0 0 0,3 3 0,7 3 52,1 0 1,0 0-1,0-2 0,1 0 1,0 0-1,0-1 0,0-1 1,16 3-1,-21-6-63,0 0 0,0 0 0,0-1-1,0 0 1,0 0 0,0-1 0,0 0 0,0-1 0,0 0 0,0 0 0,-1-1-1,1-1 1,-1 1 0,12-7 0,-4 0 102,-1 0 0,22-19 1,-31 24-112,-1-1 0,1 0 0,-1-1 1,0 1-1,-1-1 0,1 0 1,-1 0-1,3-9 0,3-7 65,-1-1 1,-1-1-1,-1 1 0,-1-2 0,-2 1 0,0 0 1,-2-1-1,0 1 0,-2-1 0,-1 0 1,-7-45-1,2 45 7,0 0 0,-2 1 0,-1 0 0,-1 0 0,0 1 0,-22-34 0,28 52-85,-1-1-1,-1 1 0,1 0 0,-1 1 0,0-1 0,0 1 1,0 0-1,-1 0 0,-11-5 0,-7-3 64,-36-12 0,55 23-72,-8-3 9,0 2-1,0-1 1,0 1 0,-28-1 0,-58 5 132,91-1-137,0 1 8,-1 0 0,1 1-1,-1 0 1,1 1 0,0 0 0,0 1-1,0-1 1,1 2 0,-1-1 0,-9 8-1,17-11-32,0-1-1,0 1 1,0 0-1,0 0 1,0 0-1,0 0 1,0 0-1,0 0 1,0 0 0,0 0-1,1 0 1,-1 0-1,0 0 1,1 0-1,-1 1 1,1-1-1,-1 0 1,1 0-1,0 1 1,0-1-1,-1 0 1,1 1-1,0-1 1,0 0-1,0 1 1,1-1-1,-1 0 1,0 1-1,0-1 1,1 0-1,-1 1 1,0-1-1,1 0 1,0 0-1,-1 0 1,1 1-1,0-1 1,-1 0-1,1 0 1,0 0-1,1 1 1,2 3-81,0 0 0,1 0 0,-1 0-1,1-1 1,0 0 0,11 8 0,13 3-4102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03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477 165 5120,'0'0'9258,"-4"-10"-8691,-10-35 10,12 39-323,0 1 0,-1-1 1,1 1-1,-1 0 0,-1 0 0,1 0 0,0 0 0,-1 1 1,0 0-1,0-1 0,-9-5 0,-2-4 623,10 10-668,1 1 1,0 1-1,-1-1 0,0 1 1,1-1-1,-1 1 1,0 1-1,0-1 0,-9-1 1,5 1 84,0 0 1,0 1-1,0 1 1,-17 0-1,17 2-130,-1 0 0,1 1-1,0 0 1,0 1-1,0 0 1,1 0 0,-1 1-1,-8 6 1,-13 7 141,23-13-217,-1 1 0,1 0 0,0 0 1,0 1-1,0-1 0,1 2 0,0-1 1,1 1-1,-7 10 0,-8 11 208,11-16-160,1 0 0,0 0 0,1 0-1,1 1 1,0 0 0,1 0 0,0 1 0,2 0-1,-1-1 1,2 1 0,0 1 0,0 14 0,2-9-5,0-1 1,2 0-1,1 1 1,0-1-1,1 0 1,1-1-1,2 1 1,10 24-1,-12-34-94,1 0-1,0-1 1,0 0-1,1 0 1,1-1 0,-1 0-1,1 0 1,1 0-1,-1-1 1,1-1-1,0 1 1,1-2-1,0 1 1,0-1-1,0 0 1,0-1-1,1-1 1,-1 1-1,1-2 1,0 1-1,0-2 1,0 1-1,0-2 1,0 1-1,22-3 1,-16 0 26,-1-1 1,1-1-1,-1-1 1,0 0-1,15-7 0,-25 9-14,1 0 0,-1-1-1,0 1 1,0-1-1,0-1 1,0 1-1,-1-1 1,0 0 0,0 0-1,0 0 1,-1-1-1,1 1 1,-1-1-1,5-10 1,-9 15-28,1-1 1,0 1-1,-1-1 1,1 0-1,-1 1 1,0-1-1,1 1 0,-1-1 1,0 0-1,0 1 1,0-1-1,0 0 1,0 1-1,-1-1 0,1 0 1,0 1-1,-1-1 1,1 1-1,-1-1 0,0 1 1,0-3-1,-1 2 5,0 0 0,0 0-1,0 0 1,0 0 0,0 0 0,-1 0-1,1 0 1,0 1 0,-1-1 0,1 1-1,-4-2 1,-3 0 18,0 0 0,0 0 1,0 1-1,0 0 0,-1 1 0,-14-1 0,4 3 51,-34 7 0,34-5 95,-35 2 0,58-6-179,0 1 0,0-1 0,0 0 0,0 0 0,0 0 1,0-1-1,4-2 0,9-3 21,18-6-32,0 3 0,1 1 0,0 1 0,1 2 0,67-2 0,-69 1 0,-30 5 0,-1 1 0,1 0 0,-1 0 0,1 0 0,0 1 0,-1-1 0,1 1 0,0 0 0,-1 0 0,1 0 0,6 2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03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1 246 6824,'0'0'5822,"9"-5"-5255,7-3-274,-1 1 0,1 0 0,0 1-1,1 0 1,17-3 0,91-6 1007,23-4-148,-27-3-312,510-97 3323,-577 111-3604,-37 7-50,-1-2 1,28-7 0,-44 10-494,0 0 1,0 0 0,1 0-1,-1 0 1,0 0 0,0 0 0,1 0-1,-1 0 1,0 0 0,0 0-1,1 0 1,-1 0 0,0 0 0,0 0-1,0 0 1,1 0 0,-1 0-1,0 0 1,0 0 0,1 1 0,-1-1-1,0 0 1,0 0 0,0 0-1,0 0 1,1 0 0,-1 0 0,0 1-1,0-1 1,0 0 0,0 0-1,1 0 1,-1 1 0,0-1 0,0 0-1,0 0 1,0 0 0,0 1-1,0-1 1,0 0 0,0 0-1,0 1 1,0-1 0,0 0 0,0 0-1,0 1 1,0-1 0,0 0-1,0 0 1,0 0 0,0 1 0,0-1-1,0 0 1,0 0 0,0 1-1,0-1 1,0 0 0,-1 0 0,1 0-1,0 1 1,0-1 0,0 0-1,0 0 1,0 0 0,-1 0 0,-7 18-223,-4-2-3105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1:4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12056,'0'0'7223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05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453 460 6424,'0'0'13114,"-12"-9"-12601,-38-27-1,46 33-420,-1 1 0,1-1 0,-1 1 0,0 0 0,0 1 0,0-1 0,0 1 0,0 0 0,0 0 0,-1 0 0,1 1 0,0 0 0,0 0 0,0 0 0,-1 1 0,1 0 0,-7 1 0,4 0 67,-15 2 196,-1 0 0,1 2 0,0 1 0,1 0 0,0 2 0,-34 18 0,46-20-229,1 1 1,-1 0-1,2 0 0,-1 0 0,1 1 1,1 1-1,-1-1 0,-7 16 0,13-22-97,1 0 0,0 0 0,0 0 0,0 0 0,0 0 0,1 0 0,-1 0 0,1 1 0,-1-1 0,1 0 0,0 0 0,1 0 0,-1 1 0,0-1 0,1 0 0,0 0 0,0 0 0,0 0 0,0 0 0,0 0 0,1 0 0,-1 0 0,1-1 0,0 1 0,0 0 0,2 2 0,0 0 10,0-1 0,1 1-1,0-1 1,0 0 0,0 0 0,0 0 0,1-1 0,-1 0 0,1 0 0,0 0 0,11 3-1,-4-3 34,-1-1 0,1 0-1,0 0 1,-1-1 0,1-1-1,0 0 1,0-1 0,24-5-1,-29 4-27,0 0 0,0 0 0,-1-1 0,1 0 0,-1-1 0,0 0-1,1 0 1,-2 0 0,1-1 0,-1 0 0,1 0 0,-1-1 0,-1 1-1,1-1 1,6-10 0,-4 2 8,0-1 0,-1 1 1,0-2-1,-1 1 0,-1-1 0,-1 0 0,0 0 0,-1 0 0,-1 0 0,0 0 1,-1-1-1,-1 1 0,-2-19 0,-2-1 84,-1 0 1,-2 0-1,-2 0 1,-23-63-1,28 89-89,-1 0 0,-1 0 0,1 0 0,-1 1 0,-1 0 0,0 0 0,0 1 0,-13-12 0,15 16-22,1 0-1,-1 0 1,0 0-1,0 1 1,0 0-1,0 0 1,0 0-1,-1 1 1,1 0-1,-1 0 1,0 0-1,0 1 1,0 0-1,1 0 1,-1 0-1,0 1 1,-8 0-1,12 0-27,0 0 0,0 0 0,0 1 1,0-1-1,0 1 0,1-1 0,-1 1 0,0 0 0,0 0 1,1 0-1,-1 0 0,1 0 0,-1 0 0,0 0 0,1 0 0,0 0 1,-1 1-1,1-1 0,0 1 0,0-1 0,0 1 0,0-1 0,0 1 1,0 0-1,0 0 0,0-1 0,1 1 0,-1 0 0,0 3 0,1-2-26,0 0 0,0 0-1,0 0 1,0 0-1,0-1 1,1 1-1,-1 0 1,1 0-1,0 0 1,0 0-1,0 0 1,0 0-1,1-1 1,-1 1-1,1-1 1,-1 1 0,4 3-1,4 3-128,1 0 1,0-1-1,0-1 0,1 1 1,17 7-1,2 1-3201,-27-15 2672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05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1 7632,'0'0'8831,"-9"13"-8137,-1 1-483,2-4-20,1 1 0,0 0 0,0 1 0,1-1 0,-6 20 0,-3 6 395,-46 142 1711,53-150-1832,1 0-1,2 0 0,1 0 0,-1 38 0,5-61-378,0 3 212,0 0 0,0 0 0,1 0 0,4 17 1,-4-23-230,0 0 1,0-1 0,0 1-1,1-1 1,-1 1 0,0-1-1,1 0 1,0 0 0,0 0-1,0 0 1,0 0 0,0 0-1,0 0 1,0 0 0,0-1-1,1 1 1,-1-1 0,1 0 0,-1 1-1,5 0 1,1 0 46,-1 0 1,1 0 0,0-1-1,1 0 1,-1-1-1,0 1 1,0-1 0,0-1-1,15-2 1,5-4 221,40-14 0,-18 5 80,-8 2-10,-26 8-120,1 1 0,30-6 0,-46 11-309,0 0 0,1 0 1,-1 0-1,0 0 0,0 0 1,0-1-1,0 1 1,0 0-1,0-1 0,0 1 1,0-1-1,0 1 0,0-1 1,0 1-1,0-1 0,0 0 1,0 1-1,0-1 0,0 0 1,-1 0-1,1 0 0,0 1 1,-1-1-1,2-2 1,0-16-5816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06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21239,'0'0'0,"61"-14"-568,-7 4 208,15-2 0,-3-4 352,-13 2 8,-13-2 144,-6 4 8,-8 10 24,-2-8 8,-5 0-40,-1 1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07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 4416,'0'0'15337,"-7"10"-14891,-24 36-27,28-42-336,1 0 0,0 1 1,-1 0-1,1 0 0,1-1 0,-1 1 0,1 0 0,0 0 1,0 0-1,1 0 0,-1 1 0,1-1 0,0 0 1,0 0-1,2 8 0,-1 3 74,21 254 1279,-4-49-703,32 322 821,-1-39 3,-46-480-1384,1 0 1,1-1 0,1 0-1,14 35 1,-18-53-26,0 0 0,-1 1 0,1-1 0,-1 1 1,0-1-1,-1 1 0,1 6 0,-9-16-1031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09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7328,'0'0'11265,"10"-9"-10633,34-25-11,-40 31-495,0 1 0,0-1 0,0 1 0,1 0 0,-1 0 0,1 1 0,0-1 0,-1 1 0,1 0 0,0 1 0,0-1 0,8 1-1,8-2 369,-18 1-401,-1 1-1,1 0 1,0 0 0,0-1 0,0 2 0,0-1 0,-1 0 0,1 1 0,0-1-1,0 1 1,-1 0 0,1-1 0,0 2 0,-1-1 0,1 0 0,-1 0 0,0 1-1,1-1 1,-1 1 0,0 0 0,0 0 0,0 0 0,3 3 0,0 1 76,-1 1 1,0 1 0,0-1 0,0 0-1,-1 1 1,5 15 0,4 23 452,-7-25-206,1-1 1,10 25-1,-14-39-311,1 0 0,1 0 0,-1-1-1,1 1 1,0-1 0,0 0 0,0 0 0,1 0 0,-1-1-1,1 0 1,9 6 0,17 10 782,1-1 0,50 21 0,-78-39-902,-1-1-1,1 1 0,0 0 1,-1-1-1,1 0 0,0 0 1,0 0-1,-1-1 0,1 1 1,0-1-1,-1 0 0,1 0 1,3-1-1,11-3-4444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09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599 1 18575,'-10'7'75,"-162"105"323,-24 16 563,156-98-628,-15 11 924,-62 59-1,109-90-861,11-10 592,14-13-3277,-16 13 1805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12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0 115 6632,'0'0'12378,"21"-7"-11819,-15 5-521,26-10 198,1 2 0,0 2 0,48-7 0,170-7 1131,81-11 960,-188 27 251,-144 6-2557,1 0 0,-1 1 0,1-1 0,-1 0 0,0 0 0,1 0-1,-1 1 1,1-1 0,-1 0 0,0 1 0,1-1 0,-1 0 0,0 1 0,0-1 0,1 0-1,-1 1 1,0-1 0,0 1 0,0-1 0,1 0 0,-1 1 0,0-1 0,0 1 0,0-1-1,0 1 1,0-1 0,0 1 0,0-1 0,0 1 0,0-1 0,0 0 0,0 1 0,0 0-1,-2 18-2219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16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65 194 6128,'0'0'13411,"-10"-7"-12805,-30-19-6,28 20 1879,9 5-534,8-1-1213,-1 1-1012,65-19 1002,2 3 0,102-11 0,18-6 176,79-8 553,-230 39-1015,93-4 1751,-118 17-1464,-7-4-5575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17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377 126 8744,'0'0'7001,"-13"0"-6416,-43 1 14,48 0-363,-1 1 0,0 0 0,0 0 1,1 1-1,0 0 0,-1 0 0,1 1 0,0 0 1,1 0-1,-1 1 0,1 0 0,-9 7 1,4-2 134,1-1-10,0 0-1,1 1 0,0 1 0,1 0 0,0 0 0,0 1 0,2 0 1,-9 15-1,0 5 344,2 1 1,-11 37 0,17-46-344,1 0-1,1 1 1,1 0 0,1 0-1,0 41 1,4-53-243,1 0 1,1 0 0,0 0 0,1 0 0,0 0-1,1 0 1,0-1 0,1 0 0,0 0 0,1 0-1,0-1 1,14 19 0,-10-18-48,0-1 1,1 0-1,0 0 0,1-1 1,0-1-1,1 0 0,0 0 1,0-1-1,0-1 0,1 0 1,1-1-1,-1-1 0,1 0 1,0-1-1,0 0 0,28 2 1,-21-4-5,0-1 0,0-1 0,0-1 0,0-1 0,-1-1 1,1 0-1,-1-2 0,1-1 0,-2 0 0,1-2 1,25-12-1,-18 5 20,-1-1 0,0-1 0,-1-1 1,-1-2-1,-1 0 0,0-1 0,23-30 0,-37 39-51,0-1 0,-1 0 0,0-1-1,-1 0 1,-1 0 0,0 0 0,-1-1-1,0-1 1,-2 1 0,0 0 0,0-1-1,-1 0 1,-1 0 0,-1 0 0,0 0-1,-2-17 1,-2 11-36,-1 1 0,0-1 0,-2 1 0,0 0 0,-1 0 0,-1 1 0,-2 0 0,1 1 0,-2 0 0,-1 0 0,0 1 0,-1 1 0,-1 0 0,-1 0 0,0 2 0,-1 0 0,-1 1 0,0 0 0,-1 2 0,0 0 0,-1 1 0,0 0 0,-1 2 0,-32-11 0,39 16 0,-1 1 0,1 1 0,-1 0 0,0 1 0,0 0 0,0 1 0,0 1 0,1 0 0,-15 4 0,21-4 0,0 1 0,1-1 0,-1 1 0,1 1 0,-1 0 0,1 0 0,0 0 0,0 0 0,0 1 0,1 0 0,-1 0 0,1 1 0,0-1 0,0 1 0,1 0 0,0 1 0,-1-1 0,2 1 0,-1 0 0,-3 6 0,-1 11 223,0 0 1,2 1-1,-4 26 0,-1 22-4920,10-70 4448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7:18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1 8432,'0'0'16401,"-8"10"-16017,-28 32-14,33-39-222,1 0-1,-1 0 0,0-1 1,0 1-1,0-1 1,0 0-1,0 0 0,-1 0 1,1 0-1,-1 0 1,1-1-1,-6 2 0,-7 4 544,14-7-612,1 1 0,0 0 0,0-1 0,0 1 0,0 0 0,0 0 0,0 0 0,0 0 0,0 0 0,1 0 0,-1 0 0,0 0 0,0 1 1,1-1-1,-1 0 0,1 0 0,-1 1 0,1-1 0,0 0 0,-1 1 0,1 1 0,0-2-48,0 0-1,0-1 1,0 1-1,0 0 1,1-1 0,-1 1-1,0 0 1,0-1 0,1 1-1,-1-1 1,0 1-1,1 0 1,-1-1 0,0 1-1,1-1 1,-1 1 0,1-1-1,-1 1 1,1-1-1,-1 1 1,1-1 0,0 0-1,-1 1 1,1-1 0,-1 0-1,1 1 1,0-1-1,-1 0 1,1 0 0,0 0-1,-1 1 1,1-1 0,0 0-1,-1 0 1,1 0-1,0 0 1,-1 0 0,1 0-1,0-1 1,0 1-1,-1 0 1,1 0 0,1-1-1,0 0 10,0 0-1,0 0 0,0 0 1,0 0-1,-1 0 0,1-1 0,0 1 1,0-1-1,-1 1 0,1-1 1,-1 0-1,0 0 0,1 1 0,-1-1 1,0 0-1,2-4 0,-2 3 26,1 0 1,-1 0-1,0 0 0,1 0 0,-1-1 0,-1 1 0,1 0 0,0-1 0,-1 1 0,0-6 0,0 8-62,0 0-1,0 0 1,-1-1 0,1 1-1,0 0 1,-1 0-1,1 0 1,-1 0-1,1 0 1,-1 0-1,0 0 1,0 0-1,1 0 1,-1 0 0,0 1-1,0-1 1,0 0-1,0 0 1,0 1-1,0-1 1,0 1-1,-1-2 1,-1 1 0,0 1 0,1-1-1,-1 1 1,0-1 0,1 1 0,-1 0-1,0 0 1,0 0 0,-3 1 0,-3 0-2,0 1 1,0 1 0,0-1-1,-15 9 1,-23 16-2,45-26 0,-1 1 0,0 0 0,1 1 0,-1-1 0,1 0 0,0 1 0,0-1 0,0 1 0,0 0 0,0 0 0,0-1 0,1 1 0,-3 6 0,4-8 0,0 0 0,0 1 0,0-1 0,0 0 0,0 0 0,0 0 0,0 0 0,0 1 0,0-1 0,0 0 0,1 0 0,-1 0 0,1 0 0,-1 0 0,1 0 0,-1 0 0,1 0 0,-1 0 0,1 0 0,0 0 0,0 0 0,-1 0 0,1 0 0,0 0 0,0-1 0,0 1 0,0 0 0,0-1 0,0 1 0,0-1 0,0 1 0,0-1 0,0 1 0,1-1 0,-1 0 0,0 1 0,2-1 0,1 1 0,-1-1 0,1 1 0,-1-1 0,1 0 0,-1 0 0,1 0 0,-1-1 0,1 1 0,-1-1 0,0 1 0,6-3 0,-6 2 0,0-1 0,0 1 0,0-1 0,0 0 0,0 0 0,0 0 0,0 0 0,-1-1 0,1 1 0,-1-1 0,0 1 0,0-1 0,0 0 0,2-3 0,-2 0 0,0 1 0,0-1 0,-1 1 0,0-1 0,0 1 0,-1-1 0,1 1 0,-2-8 0,1-11-3949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1:4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10752,'0'0'760,"86"-15"-488,-17 1 168,11-7 0,8 0 0,-6 4 0,-7 0 72,-18 9 0,-17 4 8,-11 0 8,-14 3-176,-9 1 0,-6 1-113,-12 7 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13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 6632,'0'0'14073,"1"12"-13683,-1 24-43,-1 1 0,-9 54-1,3-46-78,-37 262 1688,35-260-1594,6-38-196,1 1 1,1 0 0,-2 16-1,3-25-135,0 0-1,0 1 1,0-1-1,0 0 1,0 1-1,0-1 1,-1 0-1,1 0 0,-1 1 1,1-1-1,-1 0 1,1 0-1,-1 0 1,1 0-1,-1 0 1,0 0-1,0 0 1,0 0-1,0 1 1,0-2-25,1 1 0,0-1 0,0 0 0,0 0 0,-1 0 0,1 0 0,0 0 0,0 0 0,0 0 0,0 0 0,-1 0 0,1 0 0,0 0 1,0 0-1,0 0 0,-1 0 0,1 0 0,0 0 0,0 0 0,0 0 0,0 0 0,-1-1 0,1 1 0,0 0 0,0 0 0,0 0 0,0 0 0,0 0 0,-1 0 1,1 0-1,0-1 0,0 1 0,0 0 0,0 0 0,0 0 0,0 0 0,0 0 0,-1-1 0,1 1 0,-2-18-30,10-46-300,-2 12-3694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13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11152,'0'0'5650,"16"-10"-4986,-2 1-475,-8 4-97,1 1 0,0-1-1,1 1 1,-1 1 0,1-1 0,0 1 0,-1 0 0,1 1-1,1 0 1,-1 0 0,0 1 0,11 0 0,9 0 337,86 1 1252,-95 1-1248,0 1-1,0 1 1,34 9 0,-19-1 593,-1 2 0,62 33 1,-94-45-1015,-1-1 1,1 0 0,0 0-1,0 0 1,-1 0 0,1 0-1,0 0 1,0 0 0,-1 0-1,1 0 1,0 0 0,0 0-1,-1 0 1,1-1 0,0 1 0,0 0-1,-1 0 1,1-1 0,0 1-1,-1 0 1,1-1 0,0 1-1,-1-1 1,1 1 0,-1-1-1,1 1 1,-1-1 0,1 0-1,16-20-1273,-13 15-1280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15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295 0 17319,'0'0'-86,"-6"16"-201,-84 253 878,36-94 590,-54 216 1836,102-356-2723,4-17 34,-1 0 1,-1 0-1,-1 0 1,-11 30-1,73-212 1615,-38 121-1683,1 1 0,2 1 1,2 1-1,48-61 0,-67 95-180,0 1-1,0-1 1,0 1 0,1 0-1,0 1 1,0-1 0,0 1-1,1 0 1,0 0 0,13-4-1,-20 7-68,1 1-1,0 0 0,-1 0 1,1 0-1,0 0 1,-1 0-1,1 0 0,0 0 1,-1 0-1,1 0 1,-1 1-1,1-1 0,0 0 1,-1 0-1,1 0 0,-1 1 1,1-1-1,0 0 1,-1 1-1,1-1 0,-1 1 1,1-1-1,-1 0 1,1 1-1,-1-1 0,0 1 1,1-1-1,-1 1 1,0-1-1,1 1 0,-1 0 1,0-1-1,0 1 1,1-1-1,-1 1 0,0 0 1,0-1-1,0 2 1,2 28 167,-2-24-149,-4 89 231,1-64-128,2-1 1,0 1 0,2 0-1,8 44 1,-9-72-101,1 0 0,0 0-1,0 0 1,0 0 0,0 0 0,0 0-1,0 0 1,1-1 0,-1 1 0,1 0-1,0-1 1,0 1 0,0-1 0,0 0 0,0 0-1,0 0 1,1 0 0,-1 0 0,1 0-1,-1-1 1,1 1 0,0-1 0,0 1-1,0-1 1,3 1 0,-2-2-5,0 1 0,1-1 1,-1 0-1,0 0 0,0-1 0,1 1 1,-1-1-1,0 0 0,0 0 0,0 0 0,0 0 1,0-1-1,0 0 0,0 0 0,0 0 1,-1 0-1,6-5 0,2-1 11,-2-1 0,1-1-1,-1 0 1,0 0 0,-1 0-1,11-19 1,35-76 163,-24 45-49,-9 16-38,-11 23 6,19-32 1,-27 50-103,0 1 1,-1-1-1,1 0 1,-1 1-1,0-1 0,0 0 1,0 0-1,0 0 1,0-6-1,-11 45 43,-11 96-13,19-109-20,1-1-1,1 1 1,1-1 0,5 24 0,-6-43-22,1 1 0,-1-1 0,1 0 0,0 1 0,1-1-1,-1 0 1,0 0 0,1 1 0,0-1 0,0 0 0,0-1 0,0 1 0,0 0 0,0-1 0,1 1-1,-1-1 1,1 1 0,0-1 0,0 0 0,3 1 0,-3-1 3,0-1 1,0 0-1,1-1 0,-1 1 1,0 0-1,1-1 0,-1 0 1,0 0-1,1 0 0,-1 0 1,0 0-1,1-1 0,-1 0 1,0 1-1,0-1 0,1 0 1,-1-1-1,0 1 0,0 0 1,0-1-1,3-2 0,9-6 16,0-1 0,-1-1-1,0 0 1,-1 0-1,18-24 1,52-80 161,-33 44-137,74-106-49,-106 159 0,-17 18 0,-1 1 0,0 0 0,1 0 0,-1-1 0,1 1 0,-1 0 0,1 0 0,-1 0 0,1 0 0,-1-1 0,1 1 0,-1 0 0,1 0 0,-1 0 0,1 0 0,-1 0 0,1 0 0,-1 0 0,1 0 0,-1 1 0,1-1 0,-1 0 0,1 0 0,-1 0 0,0 0 0,1 1 0,-1-1 0,1 0 0,-1 0 0,1 1 0,-1-1 0,0 0 0,1 1 0,-1-1 0,0 0 0,1 1 0,-1-1 0,0 1 0,0-1 0,1 1 0,-1-1 0,0 0 0,0 1 0,0-1 0,0 1 0,1-1 0,-1 2 0,10 27 0,-2 0 0,0 1 0,-2 0 0,-2 1 0,0-1 0,-2 1 0,-1 0 0,-2 0 0,-1-1 0,-1 1 0,-10 39 0,12-65 0,0 0 0,-1 0 0,1 0 0,-1 0 0,0 0 0,-5 8 0,7-12 0,-1-1 0,1 1 0,-1-1 0,1 1 0,-1-1 0,1 1 0,-1-1 0,1 1 0,-1-1 0,0 1 0,1-1 0,-1 0 0,1 1 0,-1-1 0,0 0 0,0 1 0,1-1 0,-1 0 0,0 0 0,1 0 0,-2 0 0,1 0 0,-1 0 0,1-1 0,0 1 0,0-1 0,0 1 0,0-1 0,0 0 0,0 1 0,0-1 0,0 0 0,0 0 0,0 0 0,0 1 0,0-1 0,0 0 0,1 0 0,-2-2 0,-78-118 0,65 107 0,9 13 0,10 10 0,1-1 0,1-1 0,0 1 0,0-1 0,0 0 0,1-1 0,0 1 0,8 5 0,59 33 0,-56-36 0,-1 1 0,0 1 0,-1 1 0,21 18 0,-24-21 768,-13-9-865,0 1 1,0-1-1,0 0 0,0 0 0,1 0 0,-1 0 0,0 1 0,0-1 0,0 0 0,0 0 1,1 0-1,-1 0 0,0 0 0,0 0 0,0 0 0,1 0 0,-1 0 0,0 0 1,0 0-1,0 0 0,1 0 0,-1 0 0,0 0 0,0 0 0,1 0 0,-1 0 0,0 0 1,0 0-1,0 0 0,1 0 0,-1 0 0,0 0 0,0 0 0,0 0 0,1 0 1,-1 0-1,0-1 0,0 1 0,0 0 0,0 0 0,1 0 0,-1 0 0,0-1 0,0 1 1,0 0-1,0 0 0,0 0 0,0 0 0,0-1 0,1 1 0,-1 0 0,0 0 0,0 0 1,0-1-1,0 1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15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36 183 15576,'0'0'1727,"-36"-60"-1391,36 42 0,10-4-344,10-1 8,15-7-176,7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17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1 453 5416,'0'0'8280,"10"-9"-7487,38-34 1114,45-54 0,33-76 2289,-124 171-4023,-1 0 0,0 0-1,0 0 1,0 0-1,0 0 1,0-1-1,0 1 1,0-4 0,-2 4 1080,-2 16-709,-18 157 408,20-153-839,1 1 1,0-1 0,2 0-1,0 1 1,1-1 0,1 0-1,8 25 1,-11-39-87,1-1 0,-1 1 0,1 0 0,-1-1 0,1 1 0,0-1 0,1 0 0,-1 0 0,0 0 0,1 0 0,0 0 1,0 0-1,0-1 0,0 1 0,0-1 0,0 0 0,1 0 0,-1 0 0,1 0 0,-1 0 0,1-1 0,0 0 0,-1 0 0,1 0 0,0 0 0,0-1 0,0 1 0,0-1 0,0 0 0,0 0 0,0 0 0,-1-1 0,1 1 0,0-1 0,0 0 0,0 0 0,-1 0 0,1-1 0,0 1 0,-1-1 0,1 0 0,-1 0 0,5-4 0,8-5 55,-1-1-1,0 0 0,0-1 0,-1-1 0,-1-1 1,0 0-1,18-28 0,-1-7 151,29-67 0,17-31 448,-45 92 208,-31 56-884,0 0 1,0 0 0,1 0 0,-1 0 0,0-1-1,0 1 1,0 0 0,0 0 0,0 0 0,0 0-1,1 0 1,-1 0 0,0 0 0,0 0-1,0 0 1,0 0 0,0 0 0,1 0 0,-1 0-1,0 0 1,0 0 0,0 0 0,0 0-1,0 0 1,1 0 0,-1 0 0,0 0 0,0 0-1,0 0 1,0 0 0,0 0 0,1 0-1,-1 0 1,0 0 0,0 0 0,0 0 0,0 0-1,0 0 1,0 1 0,1-1 0,-1 0 0,0 0-1,0 0 1,0 0 0,0 0 0,0 0-1,0 1 1,0-1 0,0 0 0,0 0 0,0 0-1,0 0 1,0 0 0,0 1 0,0-1-1,0 0 1,0 0 0,0 0 0,0 0 0,0 0-1,0 1 1,0-1 0,0 0 0,0 0-1,3 13 96,-1 36 126,-2 0 0,-12 88 0,12-137-225,-10 61 65,9-55-64,-1 0 1,1-1-1,-2 1 1,1-1-1,0 0 1,-1 1-1,0-1 1,-6 7-1,9-12-2,0 1 0,-1-1 0,1 0 0,-1 1 0,1-1 0,0 1 0,-1-1 0,1 0 0,-1 1 0,1-1 0,-1 0 0,1 1 0,-1-1 0,0 0 0,1 0 0,-1 1 0,1-1 0,-1 0 0,1 0 0,-1 0 0,0 0 0,1 0 0,-1 0 0,1 0 0,-1 0 0,0 0 0,1 0 0,-1 0 0,0-1 0,-1 0 0,1 0 0,-1 0 0,1 0 0,0 0 0,0 0 0,0 0 0,-1 0 0,1 0 0,0-1 0,-1-2 0,-15-34 0,15 34 0,1 0 0,0-1 0,0 1 0,0-1 0,0 1 0,1-1 0,0 1 0,0-9 0,0 12 0,1-1 0,-1 1 0,1 0 0,-1 0 0,1-1 0,-1 1 0,1 0 0,0 0 0,-1 0 0,1 0 0,0-1 0,0 1 0,0 0 0,0 1 0,0-1 0,0 0 0,0 0 0,0 0 0,0 1 0,1-1 0,-1 0 0,0 1 0,0-1 0,1 1 0,-1-1 0,0 1 0,1 0 0,-1 0 0,0 0 0,1-1 0,-1 1 0,1 1 0,1-1 0,13 1 0,-1 2 0,0-1 0,0 2 0,19 6 0,-4-1 0,11 5 0,-30-10 0,1 0 0,-1 0 0,23 2 0,3 4 0,-26-6 0,-11-4-11,0 0 0,0 0 0,0 1 0,0-1 1,1 0-1,-1 0 0,0 0 0,0 0 0,0 0 0,1 0 0,-1 0 0,0 0 0,0 1 0,1-1 1,-1 0-1,0 0 0,0 0 0,0 0 0,1 0 0,-1 0 0,0 0 0,0 0 0,1 0 0,-1 0 1,0 0-1,0-1 0,0 1 0,1 0 0,-1 0 0,0 0 0,0 0 0,1 0 0,-1 0 0,0 0 1,0-1-1,0 1 0,0 0 0,1 0 0,-1 0 0,0 0 0,0-1 0,0 1 0,0 0 0,0 0 1,0 0-1,1-1 0,-1 1 0,0 0 0,0 0 0,0-1 0,0 1 0,0 0 0,0 0 1,0 0-1,0-1 0,0 1 0,0 0 0,0 0 0,0-1 0,0 1 0,0 0 0,0 0 0,0 0 1,-1-1-1,-3-8-6423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17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14368,'0'0'2215,"71"-41"-2239,-23 41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41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8 2808,'0'0'17054,"-4"8"-16677,-2 3-160,1 0 0,1 1 0,0-1-1,1 1 1,1-1 0,0 1 0,1 0-1,2 19 1,4-12 271,12 26 0,-14-38-343,0 0-1,1-1 0,0 1 0,1-1 1,0 1-1,1-1 0,6 6 1,-11-12-115,-1 1 0,1 0 1,0 0-1,0 0 0,0-1 0,0 1 1,0 0-1,0-1 0,0 1 1,0 0-1,0-1 0,0 1 1,1-1-1,-1 1 0,0-1 1,0 0-1,1 1 0,-1-1 1,0 0-1,1 0 0,-1 0 1,1 1-1,-1-1 0,0 0 0,1 0 1,-1-1-1,0 1 0,1 0 1,-1 0-1,1 0 0,-1-1 1,0 1-1,0 0 0,1-1 1,-1 1-1,0-1 0,0 1 1,0-1-1,1 1 0,-1-1 1,2-1-1,9-7 122,1 1 0,-2-2 0,21-19 0,-18 14-43,-3 5-45,-1-2-1,-1 1 1,-1-1-1,0 0 1,5-13-1,22-62 400,-35 86-456,3-21 278,-3 21-221,-3 7 73,0-1-1,1 1 1,0-1-1,0 8 1,0-3-61,0-1 0,2 1 0,-1 0 0,2-1 0,0 1 0,0-1 0,5 14 0,-4-17-13,1 0 1,0 1-1,1-1 1,0 0-1,0 0 1,1 0 0,0-1-1,0 1 1,1-1-1,0 0 1,10 7-1,-14-10-48,1 0 0,0 0-1,0 0 1,0-1 0,0 1-1,1-1 1,-1 1 0,0-1-1,1 0 1,0 1 0,-1-1-1,1-1 1,0 1 0,0 0-1,0-1 1,0 1 0,0-1-1,-1 0 1,1 0 0,0 0-1,0 0 1,0-1 0,0 1-1,0-1 1,0 1 0,6-3-1,5-2-170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42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5624,'0'0'15663,"13"5"-15240,2 1-293,-7-2-52,1-1 1,-1 0 0,1 0-1,-1-1 1,1 0-1,1 0 1,14 2 0,14-1 561,66 0 1,-63-3 112,55 5 1,-13 3 343,-17-8 1263,-66-4-2653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45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70 5720,'0'0'12681,"6"8"-12179,10 11 112,-2 1-1,17 31 0,-17-20 400,2-1-1,33 45 1,-6-19 1101,-40-52-1982,0 0 0,-1 1-1,1-1 1,-1 0 0,0 1 0,0 5-1,5 8 282,-7 1 217,-1-15-251,6-14-207,20-35 137,66-85-1,-60 89-224,-10 14 6,43-41 0,32-28 273,-95 94-346,1 1 0,0 0 0,-1-1-1,0 1 1,1-1 0,-1 1 0,0-1 0,0 0 0,0 1 0,1-4-1,-2 5 55,-4 0-74,0 1 0,1-1-1,-1 1 1,1-1 0,-1 1 0,-4 1 0,-13 3 5,-77 7 30,-69 12 28,128-15-60,-1-2-1,0-1 1,-76 4 0,100-12-146,27-4-381,0 2 336,2-1-3738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46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8336,'0'0'18790,"15"2"-18781,-8 0-282,2-1 378,1 1-1,0-1 1,14 0-1,-20-1-515,0 0 0,0-1 0,-1 1 0,1 0 0,0-1 0,-1 0 0,1 0 0,6-2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1:4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12 111 13360,'0'0'2696,"-11"-55"-2233,28 43 9,13-1-136,10-1 16,-3 5-176,1 1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46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 6632,'0'0'10134,"11"-4"-9523,11-3-263,1 0 1,1 1-1,0 1 1,27-4-1,-25 6-56,34-4 1037,89-1 0,-135 8-1223,6 0 500,-7 0-3189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47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0 6328,'0'0'8552,"-13"10"-8112,-4 3-280,-2 1 79,2 1-1,-17 17 1,18-14 14,1 0 1,2 0 0,0 1 0,2 1-1,1-1 1,1 1 0,1 0 0,2 1-1,1 0 1,1-1 0,-1 38 0,6-45-102,0-1-1,1 1 1,0-1 0,2 1 0,0-1 0,1 0 0,0 0 0,16 22-1,-6-16 134,0 0 0,2 0 0,1-1 0,30 22-1,-34-29-53,0-1 0,1 0-1,1-1 1,0-1 0,0 1-1,19 5 1,-31-12-120,1 0-1,-1 1 1,0-1-1,1 0 1,-1-1-1,1 1 1,-1-1 0,1 1-1,0-1 1,-1 0-1,1 0 1,-1 0 0,1-1-1,0 1 1,-1-1-1,6-1 1,1-1-135,0-1 0,-1 0-1,1 0 1,14-8 0,1 0-2528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48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5416,'0'0'8296,"-1"9"-7720,1-3-462,0 1 8,-1-1 1,1 1-1,1 0 0,0-1 1,0 1-1,1 0 1,0-1-1,4 7 1,67 99 2089,-46-74-1436,-2 2-1,19 43 0,-33-56-461,-2 1 1,-2-1-1,-2 1 1,-1 0-1,-2 0 0,-1 0 1,-2 0-1,-2 0 1,-2 0-1,-1-1 0,-2 1 1,-2-1-1,-1 0 1,-30 46-1,36-64-225,-1 2 106,-2 0 0,1 0 0,-2 0 0,0-1 0,-1 0 0,0 0 0,-13 9 0,23-19-181,0 1 0,0-1 0,-1 0 0,1 0 0,0 0 0,0 1-1,-1-1 1,1 0 0,0 0 0,0 0 0,-1 1 0,1-1 0,0 0 0,0 0 0,-1 0-1,1 0 1,0 0 0,-1 0 0,1 0 0,0 0 0,-1 1 0,1-1 0,0 0 0,-1 0-1,1 0 1,0 0 0,-1 0 0,1 0 0,0 0 0,-1 0 0,1 0 0,0-1-1,-1 1 1,1 0 0,0 0 0,-1 0 0,1 0 0,0 0 0,-1 0 0,1 0 0,0-1-1,-1 1 1,1 0 0,0 0 0,0 0 0,-1-1 0,1-8-3636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4:50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619 34 6728,'0'0'8953,"-10"-3"-8362,7 2-586,-11-4 397,0 1 0,0 0-1,0 1 1,0 0-1,-1 0 1,-29-1 0,-8 2 677,39 1-776,-1 0 0,1 1 0,0 0 1,-1 1-1,1 0 0,0 1 0,-14 2 0,6 1 32,-1 1 1,1 0 0,0 1 0,1 1 0,0 1 0,1 0-1,-32 19 1,40-21-205,2 0 1,0 0-1,0 1 0,0-1 0,1 1 0,1 1 1,0-1-1,1 1 0,0 0 0,1 0 0,0 0 1,1 0-1,0 1 0,-2 15 0,4-12 35,1 1 0,0-1-1,2 1 1,0 0 0,1-1-1,7 22 1,-5-25-62,0 0 0,1 0 1,1 0-1,0-1 0,0 0 0,1 0 0,14 13 0,-16-18-54,0 0 0,0 0 0,1 0 1,0 0-1,0 0 0,0-1 0,0 0 0,1 0 0,0 0 0,0-1 0,0 1 0,0-1 0,1 0 1,-1-1-1,14 2 0,-14-2 6,1 0 1,-1-1-1,1 0 0,-1 0 1,1-1-1,0 1 1,-1-1-1,1 0 1,-1 0-1,0-1 0,0 0 1,11-3-1,-13 3-16,-1-1 1,1 1-1,0 0 0,-1-1 0,1 0 1,-1 0-1,0 0 0,-1 0 0,1 0 0,-1-1 1,0 1-1,0-1 0,0 1 0,-1-1 0,1 0 1,-1 0-1,1-5 0,-1 4 14,0-1-1,-1 0 1,0 1-1,0-1 1,-1 0-1,0-6 1,-1 10-36,1-1 0,-1 1 1,1-1-1,-1 1 0,0-1 0,0 1 1,-1 0-1,1-1 0,-1 1 1,1 0-1,-1 0 0,0 0 0,0 0 1,-1 0-1,1 0 0,-4-3 0,2 4-1,0-1 0,-1 1 0,1-1 0,0 1 0,0 0 0,-1 0 0,1 1-1,-8-2 1,-37 0 103,35 2-47,1 1 0,-19 2 0,7-4 11,65-1-84,72-9 0,-71 5 0,78-2 0,-79 10 0,-28-1 0,-1-1 0,1 0 0,14-1 0,29-6 0,-36 3 860,-8 2-5700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07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296 116 6424,'0'0'8770,"-12"-2"-8120,-42-5 17,50 7-558,0 1-1,0-1 1,0 1-1,0 0 1,0 0-1,0 0 0,0 0 1,0 1-1,0 0 1,0 0-1,1 0 0,-1 0 1,-3 3-1,-10 5 384,8-6-199,0 1 0,1 0-1,-1 1 1,1 0 0,-14 13 0,18-15-186,1-1 0,0 1 0,1 0 0,-1 0-1,1 0 1,-1 0 0,1 0 0,1 1 0,-1-1 0,0 1-1,1-1 1,0 1 0,0-1 0,0 10 0,0-5 52,1-1 1,0 1 0,1-1-1,0 1 1,1-1-1,-1 1 1,1-1 0,4 9-1,-5-14-117,0 0 0,1 0 0,-1-1 1,1 1-1,0-1 0,0 1 0,0-1 0,0 1 0,0-1 0,0 0 0,1 0 0,-1 0 0,1-1 0,-1 1 0,1 0 0,0-1 1,0 0-1,-1 1 0,1-1 0,0 0 0,0-1 0,0 1 0,0 0 0,1-1 0,3 0 0,-4 1-3,1-1-1,0 0 0,0 0 0,-1 0 1,1 0-1,0-1 0,-1 0 1,1 1-1,0-1 0,-1-1 1,1 1-1,-1 0 0,0-1 0,1 0 1,-1 0-1,0 0 0,0 0 1,0 0-1,0-1 0,-1 1 1,1-1-1,0 1 0,-1-1 0,0 0 1,0 0-1,0-1 0,0 1 1,0 0-1,-1-1 0,1 1 1,-1 0-1,1-5 0,3-6 72,-1 0 1,0 0-1,-1 0 0,-1-1 1,0 0-1,-1 1 0,0-1 0,-2 0 1,-1-19-1,-5-18 858,7 52-768,-6 14 342,-1 36-170,-1 92-1,2-22-124,0-56-132,-3-1 0,-2 0 0,-3-1 1,-3 0-1,-3-1 0,-31 67 0,40-103-52,8-16-21,0-1-1,-1 0 1,0 0 0,0 0 0,-1-1 0,-8 10 0,13-16-35,0-1 0,-1 0 0,1 1 0,-1-1-1,1 0 1,-1 1 0,1-1 0,-1 0 0,1 0 0,-1 0-1,1 1 1,-1-1 0,1 0 0,-1 0 0,1 0-1,-1 0 1,1 0 0,-1 0 0,1 0 0,-1 0 0,0 0-1,1 0 1,-1 0 0,1 0 0,-1-1 0,1 1-1,-1 0 1,1 0 0,-1 0 0,1-1 0,-1 1 0,1 0-1,0-1 1,-1 1 0,1 0 0,-1-1 0,1 1-1,0-1 1,-1 1 0,1 0 0,0-1 0,-1 1 0,1-1-1,0 1 1,0-1 0,0 1 0,-1-1 0,-10-26 137,8 14-107,1 0 0,0 0 0,0-1 0,2 1-1,0 0 1,0 0 0,1-1 0,1 1-1,5-24 1,-3 22-9,1 0 0,0 0-1,2 1 1,-1 0 0,1 0 0,1 0-1,1 1 1,12-16 0,7-4-10,-11 11 3,2 0 0,0 1 0,1 1 0,2 0 0,0 2 0,33-22 0,29-4-21,-58 33 0,-1-2 0,-1-1 0,0-1 0,40-32 0,-48 32 1,84-83 18,-86 82-13,0-1-1,0 0 1,-2-1 0,14-25-1,-22 33 46,0 1-1,6-20 1,-10 28-41,3-5 23,-3 5-35,-3 3-24,2 0 25,-1 1 0,1-1 0,0 1 1,0 0-1,1-1 0,-1 1 0,0 0 1,1-1-1,-1 6 0,0 3 2,-17 124-53,18-126 62,0 1 0,0 0 1,1-1-1,3 17 0,-4-23-5,1 0 0,0 0 1,0 0-1,0 0 0,0 1 0,0-1 0,1 0 0,-1-1 1,1 1-1,0 0 0,-1 0 0,2-1 0,-1 1 0,0-1 0,0 0 1,6 5-1,-7-7-2,1 0 1,0 0 0,-1 0 0,1 0-1,0 0 1,0 0 0,-1 0-1,1-1 1,-1 1 0,1 0 0,0-1-1,-1 1 1,1-1 0,1-1 0,24-12 40,-19 8-22,1 0 1,-1-1-1,0 0 0,-1-1 1,12-14-1,30-49 159,-30 40-62,12-6-84,-27 36-35,-2 9 0,-2 12 0,0-19 0,0 21 0,-1-4 0,4 32 0,-3-46 0,0 0 0,1-1 0,0 1 0,0 0 0,0-1 0,0 1 0,0-1 0,1 1 0,0-1 0,-1 0 0,1 0 0,1 0 0,-1 0 0,5 5 0,-6-7 0,0-1 0,1 1 0,-1 0 0,1-1 0,-1 0 0,1 1 0,-1-1 0,1 0 0,-1 0 0,1 1 0,0-1 0,-1-1 0,1 1 0,-1 0 0,1 0 0,-1 0 0,1-1 0,-1 1 0,1-1 0,-1 1 0,1-1 0,-1 0 0,0 0 0,1 1 0,-1-1 0,0 0 0,0 0 0,2-2 0,32-30 0,-20 15 0,-1-1 0,17-32 0,-21 33 0,1 1 0,1-1 0,24-26 0,-31 38 0,-3 5 0,-1-1 0,0 1 0,1-1 0,0 1 0,-1-1 0,1 1 0,0 0 0,-1 0 0,1 0 0,3-1 0,-3 2 0,0 0 0,-1 0 0,1 0 0,-1 0 0,1 0 0,-1 1 0,1-1 0,-1 0 0,1 1 0,-1 0 0,1-1 0,-1 1 0,0 0 0,1 0 0,-1-1 0,0 1 0,0 0 0,2 2 0,7 5 0,0-1 0,0 0 0,1 0 0,0-1 0,0-1 0,0 0 0,1-1 0,17 5 0,-23-7 0,0-1 0,0-1 0,0 1 0,0-1 0,0 0 0,0 0 0,0-1 0,0 1 0,-1-1 0,1-1 0,0 1 0,0-1 0,0 0 0,-1 0 0,0-1 0,1 0 0,-1 0 0,0 0 0,8-7 0,-6 5 0,-1-1 0,0 0 0,-1-1 0,1 1 0,-1-1 0,0 0 0,-1-1 0,0 1 0,0-1 0,0 0 0,-1 0 0,2-9 0,-4 16 0,-1 1 0,0-1 0,0 1 0,0-1 0,0 0 0,1 1 0,-1-1 0,0 1 0,0-1 0,0 0 0,0 1 0,0-1 0,-1 0 0,1 1 0,0-1 0,0 0 0,0 1 0,0-1 0,-1 1 0,1-1 0,0 1 0,-1-1 0,1 0 0,0 1 0,-1-1 0,1 1 0,0 0 0,-1-1 0,1 1 0,-1-1 0,1 1 0,-1-1 0,1 1 0,-1 0 0,0 0 0,1-1 0,-1 1 0,1 0 0,-2-1 0,1 1 0,0 0 0,-1 0 0,1 0 0,0 1 0,-1-1 0,1 0 0,0 0 0,0 1 0,-1-1 0,1 1 0,0-1 0,0 1 0,0-1 0,0 1 0,0 0 0,-1-1 0,1 1 0,-1 1 0,-4 3 0,1 1 0,0-1 0,-1 1 0,2 0 0,-1 1 0,1-1 0,0 1 0,0-1 0,1 1 0,-1 1 0,-2 12 0,3-11 0,1 1 0,1-1 0,-1 19 0,2-26 0,0 1 0,0 0 0,0-1 0,0 1 0,1-1 0,-1 1 0,1 0 0,0-1 0,-1 1 0,1-1 0,0 0 0,1 1 0,-1-1 0,0 0 0,1 0 0,-1 0 0,1 0 0,0 0 0,3 3 0,-3-4 0,0 1 0,1-1 0,-1 0 0,1 0 0,-1 0 0,1-1 0,0 1 0,-1-1 0,1 1 0,0-1 0,0 0 0,-1 0 0,1 0 0,0 0 0,-1-1 0,1 1 0,0-1 0,3-1 0,3-1 0,0 0 0,0-1 0,16-9 0,26-21 0,-37 23 0,1 1 0,0 1 0,0 0 0,1 1 0,0 1 0,26-9 0,-41 16 0,0 0 0,0 0 0,0 0 0,-1 0 0,1 0 0,0 1 0,0-1 0,0 0 0,0 0 0,-1 1 0,1-1 0,0 0 0,0 1 0,-1-1 0,1 1 0,0-1 0,-1 1 0,1-1 0,0 1 0,-1-1 0,1 1 0,-1 0 0,1-1 0,-1 1 0,1 0 0,-1 0 0,1-1 0,-1 1 0,0 0 0,1 0 0,-1-1 0,0 1 0,0 0 0,0 0 0,1 0 0,-1 0 0,0 0 0,-1 1 0,2 37 0,-1-36 0,-2 17 0,-7 34 0,-1-2 0,10-51 0,0-1 0,-1 0 0,1 1 0,0-1 0,0 0 0,0 1 0,0-1 0,0 1 0,0-1 0,0 0 0,0 1 0,0-1 0,0 1 0,0-1 0,0 0 0,0 1 0,0-1 0,0 0 0,1 1 0,-1-1 0,0 1 0,0-1 0,0 0 0,1 1 0,-1-1 0,0 0 0,0 0 0,1 1 0,-1-1 0,0 0 0,1 1 0,-1-1 0,0 0 0,1 0 0,-1 0 0,0 1 0,1-1 0,0 0 0,16-6 0,16-19 0,2-9 0,-26 24 0,-1 1 0,2 0 0,-1 1 0,1 0 0,1 0 0,-1 1 0,17-7 0,-27 14 0,1 0 0,0 0 0,0 0 0,0 0 0,-1 1 0,1-1 0,0 0 0,0 1 0,0-1 0,-1 0 0,1 1 0,0-1 0,-1 1 0,1-1 0,0 1 0,-1 0 0,1-1 0,-1 1 0,1 0 0,-1-1 0,1 1 0,-1 0 0,1 0 0,11 20 0,-8-12 0,0-1 0,1 1 0,0-1 0,0 0 0,1 0 0,0-1 0,1 0 0,-1 0 0,1 0 0,13 9 0,-12-11 0,1 0 0,0 0 0,0 0 0,0-1 0,0 0 0,1-1 0,-1 0 0,1-1 0,20 3 0,-16-4 0,1-1 0,0 0 0,-1-1 0,1-1 0,-1 0 0,18-5 0,-25 5 170,-1 0 0,1-1-1,-1 0 1,0 0 0,7-5 0,-11 7-425,0 0 0,-1 0 1,1 0-1,0-1 0,-1 1 1,1-1-1,0 1 0,-1-1 1,0 0-1,1 1 0,-1-1 1,0 0-1,0 0 0,0 0 1,0 0-1,0 0 0,-1 0 1,1 0-1,0-3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08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0 230 12960,'0'0'2064,"16"-79"-1656,22 51 0,13 0-48,3 2-1,17-6-167,-3-5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12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1 827 4512,'0'0'7104,"4"-12"-6334,24-49 321,1 2 0,4 1-1,2 2 1,2 1-1,88-98 1,-24 53 1150,-100 99-2169,1 0-1,-1-1 0,1 1 1,-1 0-1,1 0 0,0 0 1,-1 0-1,1 0 0,0 1 1,0-1-1,-1 1 0,1-1 1,0 1-1,0-1 0,0 1 0,0 0 1,2 0-1,-3 0-12,1 0-1,-1 1 1,1-1-1,-1 1 1,0-1-1,1 1 1,-1 0-1,0-1 1,0 1-1,1 0 1,-1 0-1,0 0 1,0 0-1,0 0 1,0 0-1,0 0 1,1 2-1,1 2 31,-1 0 0,1 0 0,-1 1 0,0-1 0,0 0 0,-1 1 0,0-1 0,0 1 0,0-1 0,0 7 0,-3 26 203,0 0-1,-3-1 1,-1 1 0,-2-1-1,-15 42 1,7-19 344,4-24 1163,60-106-1171,-26 37-418,39-45 0,-35 49 2,50-40-1,-74 67-190,0 1 1,0-1-1,0 1 0,1 0 0,-1-1 1,0 1-1,1 0 0,-1 0 0,5 0 1,-6 1-15,0 0 0,-1 0 0,1 0 0,0 0 0,0 0 0,-1 0 0,1 0 0,0 0 0,-1 0 0,1 0 0,0 1 0,-1-1 0,1 0 0,0 1 0,-1-1 0,1 0 0,0 1 0,-1-1 0,1 1 0,-1-1 0,1 1 0,-1-1 0,1 1 1,-1 0-1,1-1 0,-1 1 0,0-1 0,1 1 0,-1 0 0,0-1 0,1 1 0,-1 0 0,0-1 0,0 1 0,0 0 0,0 0 0,0 1 0,1 8 22,0 0 0,-1 1 0,0-1 1,-1 0-1,0 1 0,-1-1 0,0 0 0,0 0 0,-6 14 0,-7 13 73,-20 37-1,27-59-59,3-3-1,3-8-9,1 0 0,-1-1 0,0 1-1,0-1 1,0 0 0,-4 4 0,16-11 251,10-9-219,-7-2-32,13-14 51,38-32 0,-32 33-7,-14 10 19,34-23 0,-47 37-55,1 1-1,-1 0 0,1 0 1,0 0-1,0 0 1,0 1-1,0 0 0,0 0 1,1 1-1,-1 0 1,10-1-1,-15 2-38,0 0 1,0 0-1,0 1 0,0-1 1,0 0-1,0 0 0,0 1 1,-1-1-1,1 0 0,0 1 1,0-1-1,0 1 0,0-1 1,-1 1-1,1-1 0,0 1 1,0 0-1,-1-1 0,1 1 1,-1 0-1,2 1 0,-1 1 1,1-1 0,-1 1 0,0-1 0,0 1 0,0 0 0,0 0 0,0 3 0,0 6 0,0-1 1,-1 19-1,0-30-2,-2 46 0,-13 78 0,14-123 0,1 1 0,0-1 0,-1 0 0,1 0 0,0 1 0,0-1 0,0 0 0,0 0 0,0 1 0,0-1 0,0 0 0,0 1 0,1-1 0,-1 0 0,0 0 0,1 0 0,-1 1 0,1-1 0,-1 0 0,1 0 0,0 0 0,-1 0 0,1 0 0,0 0 0,0 0 0,0 0 0,0 0 0,0 0 0,0-1 0,0 1 0,0 0 0,0-1 0,0 1 0,0 0 0,0-1 0,1 1 0,-1-1 0,0 0 0,0 1 0,1-1 0,-1 0 0,0 0 0,0 0 0,3 0 0,4 0 0,0 0 0,0-1 0,0 0 0,-1-1 0,13-3 0,15-7 0,-1-3 0,-1 0 0,0-2 0,55-39 0,-55 35 0,65-32 0,-77 43 0,-6-1 0,-24 18 0,1 0 0,0 1 0,1 1 0,0-1 0,0 1 0,1 0 0,-6 12 0,10-17 0,-1 0 0,1 0 0,1 0 0,-1 1 0,1-1 0,-1 0 0,1 1 0,1-1 0,-1 1 0,1-1 0,-1 1 0,1-1 0,0 1 0,1-1 0,-1 1 0,1-1 0,0 1 0,0-1 0,0 0 0,1 1 0,3 5 0,-4-8 0,1 0 0,-1 0 0,1-1 0,0 1 0,0-1 0,0 1 0,0-1 0,0 0 0,0 0 0,0 0 0,1 0 0,-1 0 0,0 0 0,1 0 0,-1-1 0,0 0 0,1 1 0,-1-1 0,1 0 0,-1 0 0,0 0 0,1 0 0,-1 0 0,4-2 0,0 2 0,1-2 0,-1 1 0,0-1 0,0 0 0,1 0 0,-1-1 0,-1 0 0,7-3 0,-7 3 0,0 0 0,0-1 0,-1 0 0,0 1 0,0-1 0,0-1 0,0 1 0,0-1 0,-1 1 0,0-1 0,0 0 0,0 0 0,0 0 0,-1-1 0,0 1 0,0-1 0,-1 1 0,1-1 0,-1 0 0,0 1 0,-1-1 0,1 0 0,-1 0 0,-1 0 0,1 1 0,-1-1 0,-2-10 0,3 13 0,-1 0 0,0 0 0,0 1 0,0-1 0,-1 0 0,1 0 0,-1 0 0,1 1 0,-1-1 0,0 1 0,0-1 0,0 1 0,0 0 0,-1 0 0,1 0 0,-1 0 0,1 0 0,-1 1 0,1-1 0,-1 1 0,0-1 0,0 1 0,0 0 0,0 0 0,0 0 0,0 1 0,0-1 0,0 1 0,0 0 0,0-1 0,-4 2 0,-3-3 0,9 2 0,0-1 0,0 1 0,0 0 0,0 0 0,1 0 0,-1-1 0,0 1 0,0 0 0,0 0 0,0 0 0,0 0 0,0 1 0,0-1 0,0 0 0,0 0 0,1 0 0,-1 1 0,0-1 0,0 0 0,-1 1 0,0 2 0,-5 6 0,23-3 0,-5-5 0,0-1 0,0 0 0,0-1 0,0 0 0,0-1 0,20-5 0,-7 2 0,43-9 0,1 4 0,106-3 0,-174 13 0,8 0 0,0 0 0,0 1 0,0 0 0,0 0 0,9 3 0,-15-4 0,-1 0 0,1 1 0,-1 0 0,1-1 0,-1 1 0,1 0 0,-1 0 0,0 0 0,1 0 0,-1 0 0,0 0 0,0 0 0,0 0 0,0 0 0,0 0 0,0 1 0,0-1 0,0 0 0,-1 1 0,1-1 0,0 1 0,-1-1 0,1 1 0,-1-1 0,1 1 0,-1-1 0,0 1 0,0 0 0,0-1 0,0 1 0,0-1 0,0 1 0,-1 1 0,0 9 0,0-1 0,-1 1 0,-1-1 0,0 0 0,-1 0 0,0 0 0,0 0 0,-1-1 0,0 1 0,-10 12 0,90-123 0,-60 82 0,1 0 0,2 1 0,30-24 0,-47 40 0,-1 1 0,1-1 0,0 1 0,-1-1 0,1 1 0,0-1 0,-1 1 0,1 0 0,0-1 0,0 1 0,-1 0 0,1 0 0,0 0 0,0-1 0,0 1 0,0 0 0,-1 0 0,1 0 0,0 0 0,0 0 0,0 1 0,0-1 0,-1 0 0,1 0 0,0 0 0,0 1 0,-1-1 0,2 1 0,-1 0 0,0 0 0,0 0 0,0 0 0,0 1 0,-1-1 0,1 0 0,0 0 0,-1 1 0,1-1 0,-1 1 0,1-1 0,-1 0 0,0 1 0,1 1 0,-1 5 0,1 0 0,-1-1 0,-1 1 0,-1 13 0,-27 75 0,28-80 0,2-16 0,-1 0 0,1 0 0,0 0 0,-1 0 0,1 0 0,0 0 0,0-1 0,-1 1 0,1 0 0,-1 0 0,1-1 0,0 1 0,-1-1 0,1 1 0,-1 0 0,1-1 0,-1 1 0,1-1 0,0 0 0,88-67 0,-10 9 0,-75 55 0,1 1 0,-1 1 0,0-1 0,1 1 0,-1-1 0,1 1 0,7-2 0,-10 3 0,-1 1 0,1 0 0,0-1 0,-1 1 0,1 0 0,0 0 0,-1 0 0,1 0 0,0 0 0,-1 0 0,1 0 0,0 0 0,-1 1 0,1-1 0,0 1 0,-1-1 0,1 1 0,-1 0 0,1-1 0,-1 1 0,1 0 0,-1 0 0,0 0 0,1 0 0,0 2 0,25 34 0,-20-25 0,0-1 0,1-1 0,17 18 0,-23-26 0,1 1 0,0-1 0,0 0 0,0 0 0,0 0 0,1 0 0,-1 0 0,0-1 0,1 0 0,-1 1 0,1-1 0,-1-1 0,1 1 0,0 0 0,0-1 0,-1 0 0,1 0 0,4 0 0,5-1 0,0-1 0,1-1 0,-1 1 0,0-2 0,0 0 0,15-7 0,-23 8 0,1 0 0,0-1 0,-1 1 0,0-1 0,0 0 0,0-1 0,-1 1 0,1-1 0,-1 0 0,0 0 0,0 0 0,-1 0 0,1-1 0,-1 1 0,2-9 0,3-18 0,-7 32 0,-1-1 0,0 1 0,0-1 0,0 0 0,0 1 0,0-1 0,-1 0 0,1 1 0,0-1 0,0 0 0,0 1 0,0-1 0,-1 1 0,1-1 0,0 0 0,-1 1 0,1-1 0,0 1 0,-1-1 0,0 0 0,0 1 0,1 0 0,-1 0 0,0 0 0,0-1 0,1 1 0,-1 0 0,0 0 0,1 0 0,-1 0 0,0 0 0,0 0 0,1 1 0,-1-1 0,0 0 0,1 0 0,-1 0 0,0 1 0,1-1 0,-1 0 0,0 1 0,0 0 0,-9 4 0,1 0 0,0 1 0,0 1 0,1 0 0,-1 0 0,1 0 0,-11 15 0,15-18 0,1 1 0,-1 0 0,1 0 0,0 0 0,1 0 0,-1 0 0,1 0 0,0 1 0,0-1 0,1 1 0,-1 0 0,1-1 0,1 1 0,-1 0 0,1 0 0,0 7 0,0-11 0,1 0 0,-1 0 0,0 0 0,1 0 0,-1 0 0,1 0 0,0-1 0,0 1 0,-1 0 0,1 0 0,0 0 0,1-1 0,-1 1 0,0-1 0,0 1 0,1-1 0,-1 1 0,1-1 0,-1 0 0,1 0 0,2 2 0,-1-2 0,0 0 0,0 0 0,0 0 0,0 0 0,1-1 0,-1 1 0,0-1 0,0 0 0,1 0 0,-1 0 0,0-1 0,4 0 0,5-2 0,0 0 0,0-1 0,0 0 0,-1-1 0,20-11 0,35-24 0,-27 15 0,1 2 0,50-21 0,-79 39 0,-10 4 0,1 0 0,0 0 0,-1 0 0,1 1 0,0-1 0,0 0 0,0 1 0,-1 0 0,1-1 0,4 1 0,-6 0 0,1 1 0,0-1 0,0 1 0,0-1 0,-1 1 0,1 0 0,0-1 0,0 1 0,-1 0 0,1-1 0,-1 1 0,1 0 0,-1 0 0,1 0 0,-1 0 0,1-1 0,-1 1 0,0 0 0,1 0 0,-1 0 0,0 0 0,0 0 0,0 0 0,0 0 0,0 0 0,0 0 0,0 1 0,1 8 0,-1 0 0,0 1 0,-3 18 0,1-18 0,1-1 0,0 1 0,2 18 0,-1-29 0,0 1 0,0-1 0,0 0 0,0 0 0,1 1 0,-1-1 0,0 0 0,0 0 0,0 0 0,0 1 0,0-1 0,0 0 0,1 0 0,-1 1 0,0-1 0,0 0 0,0 0 0,1 0 0,-1 0 0,0 1 0,0-1 0,0 0 0,1 0 0,-1 0 0,0 0 0,0 0 0,1 0 0,-1 0 0,0 0 0,0 0 0,1 0 0,-1 0 0,0 0 0,1 0 0,-1 0 0,0 0 0,1 0 0,14-5 0,13-11 0,110-88 0,-138 104 0,1-1 0,0 0 0,0 0 0,0 0 0,-1 1 0,1-1 0,0 1 0,0-1 0,0 0 0,0 1 0,0 0 0,0-1 0,0 1 0,1 0 0,-1-1 0,0 1 0,0 0 0,0 0 0,0 0 0,0 0 0,0 0 0,0 0 0,1 0 0,-1 0 0,0 1 0,0-1 0,0 0 0,0 1 0,0-1 0,0 0 0,0 1 0,0 0 0,0-1 0,1 2 0,1 2 0,0-1 0,0 1 0,0 0 0,-1 0 0,0 1 0,4 7 0,3 7 0,-7-14 0,1-1 0,0 0 0,0 0 0,0 0 0,0 0 0,1 0 0,5 4 0,-7-7 0,0 1 0,0-1 0,0-1 0,0 1 0,0 0 0,0 0 0,0-1 0,1 1 0,-1-1 0,0 0 0,0 0 0,0 1 0,1-1 0,-1-1 0,0 1 0,0 0 0,1-1 0,-1 1 0,0-1 0,2 0 0,12-5 0,-1-1 0,0 0 0,0-1 0,-1-1 0,0 0 0,-1-1 0,0 0 0,0-1 0,-1 0 0,17-22 0,0-3 0,-2-2 0,35-63 0,-48 76 0,60-115 0,-59 109 0,-2 0 0,15-54 0,-28 84 0,1 0 0,-1 0 0,0 0 0,1 0 0,-1 1 0,0-1 0,0 0 0,0 0 0,0 0 0,0 0 0,0 0 0,0 0 0,0 0 0,0 0 0,0 0 0,0 0 0,0 0 0,-1 0 0,1 0 0,0 1 0,-1-1 0,1 0 0,-1 0 0,1 0 0,-2-1 0,1 2 0,0 0 0,0 0 0,0 0 0,0 0 0,0 1 0,0-1 0,1 0 0,-1 0 0,0 1 0,0-1 0,0 0 0,0 1 0,0-1 0,1 1 0,-1-1 0,0 1 0,0-1 0,1 1 0,-1 0 0,0-1 0,1 1 0,-1 0 0,1 0 0,-1 0 0,1-1 0,-1 2 0,-8 12 0,0-1 0,2 1 0,0 1 0,0-1 0,1 1 0,-4 17 0,0 6 0,-6 51 0,14-76 0,1 1 0,0-1 0,1 1 0,0-1 0,1 1 0,1-1 0,0 1 0,8 24 0,-8-31 0,2 1 0,-1-1 0,1 0 0,0 0 0,0 0 0,1 0 0,0-1 0,0 1 0,0-1 0,1-1 0,0 1 0,0-1 0,1 0 0,-1 0 0,1-1 0,8 4 0,3 0 0,0-1 0,0-1 0,0 0 0,1-2 0,0 0 0,0-1 0,0-1 0,29 0 0,9-4 0,88-15 0,-140 16 0,0 1 0,0-1 0,1 1 0,-1-2 0,1 1 0,-1 0 0,0-1 0,0 0 0,0 0 0,0-1 0,8-4 0,-13 7 27,0-1 0,0 1 0,0 0 0,0 0 1,0-1-1,0 1 0,0 0 0,0-1 0,-1 1 0,1 0 0,0 0 0,0-1 0,0 1 0,0 0 1,0 0-1,0-1 0,0 1 0,-1 0 0,1 0 0,0 0 0,0-1 0,0 1 0,0 0 1,-1 0-1,1 0 0,0-1 0,0 1 0,-1 0 0,1 0 0,0 0 0,0 0 0,-1 0 0,-5-4-2828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12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12664,'0'0'3088,"10"-8"-2555,-10 8-530,14-11 208,0 0 1,0 2-1,1 0 0,29-13 1,-7 9 301,0 1 0,54-8 0,80-3 898,-152 20-1249,19-1 552,-1 0 1,1 3 0,0 1-1,68 9 1,-104-8-596,1-1-1,0 1 1,0 0 0,0 0-1,-1 0 1,1 1 0,-1-1-1,1 1 1,-1-1 0,1 1-1,-1 0 1,0 0 0,0 0 0,0 0-1,0 0 1,0 0 0,3 6-1,9 24-3659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5:12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 13360,'0'0'4799,"-2"10"-4021,-7 30 4,9-38-683,0-1 0,0 1-1,-1-1 1,1 0 0,0 1-1,-1-1 1,1 0 0,-1 0-1,0 1 1,1-1-1,-1 0 1,0 0 0,0 0-1,0 0 1,0 0 0,0 0-1,0 0 1,0 0 0,0 0-1,0 0 1,0 0 0,0-1-1,-1 1 1,0 0 0,-2 1 388,4-2-408,-1 0 0,1-1 0,0 1 0,0 0 0,-1 0 0,1-1 0,0 1 0,0 0 0,0 0 0,-1-1 0,1 1 0,0 0 0,0-1 0,0 1 0,0 0 0,0 0 0,0-1 0,0 1 0,0 0 0,0-1 0,0 1 0,0 0 0,0-1 0,0 1 0,0 0 0,0-1 0,0 1 0,0 0 0,0-1 0,0 1 0,0 0 0,0 0 0,0-1 0,1 1 0,-1 0 0,0-1 0,4-18 1069,-3 16-613,-2-2 1098,-1 6-259,-1 2-1365,-3-8-3417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8:32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0 4512,'0'0'15722,"-5"12"-15395,2-5-280,-4 9 243,1-1 0,1 2 1,-5 22-1,7-10 29,1 1 1,2-1 0,6 46-1,-1-17-37,0 43 147,14 165 588,11-7 175,-18-166-376,-11-78-634,4 7 158,-5-13-194,-1-9-165,1 0 0,0 0 0,0 0 0,-1-1 0,1 1 1,0 0-1,0 0 0,-1 0 0,1 0 0,0-1 0,0 1 0,0 0 1,0 0-1,-1 0 0,1-1 0,0 1 0,0 0 0,0 0 1,0-1-1,0 1 0,0 0 0,0 0 0,-1-1 0,1 1 0,0 0 1,0 0-1,0-1 0,0 1 0,0 0 0,0 0 0,0-1 0,0 1 1,1 0-1,-1-1 0,0 1 0,0 0 0,0 0 0,0-1 1,0 1-1,0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1:5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542 156 5520,'0'0'7726,"-5"-12"-7394,0-2-122,0 1 0,-2 0 1,0 0-1,0 0 0,-1 1 0,-10-12 0,15 20-98,-1 0 0,0 0 0,0 1 0,0 0 0,-1 0 1,1 0-1,-1 0 0,0 1 0,0-1 0,0 1 0,0 1 0,0-1 0,0 1 0,0-1 1,-1 2-1,1-1 0,0 0 0,-1 1 0,1 0 0,0 0 0,-1 1 0,1 0 1,0-1-1,0 2 0,-1-1 0,1 1 0,0 0 0,0 0 0,0 0 0,1 0 0,-1 1 1,0 0-1,-7 7 0,0 0 12,0 0 0,1 1 1,0 1-1,1 0 0,1 0 0,0 1 1,-12 21-1,17-24-62,-1-1 1,1 1-1,1 1 1,-1-1-1,2 0 1,0 1-1,0 0 1,1-1-1,0 1 1,0 0-1,3 18 1,-1-18-3,1-1 0,0 0 1,1 0-1,0 0 0,0 0 0,1-1 1,0 1-1,1-1 0,10 15 0,-12-20-23,0 0 0,0 0 0,1-1 0,-1 1 0,1-1 0,0 0-1,0 0 1,0-1 0,0 1 0,0-1 0,1 0 0,-1 0 0,1 0 0,0 0-1,-1-1 1,1 0 0,0 0 0,0 0 0,0-1 0,0 0 0,0 0-1,6 0 1,-10 0-22,0 0 0,0 0-1,-1-1 1,1 1 0,0 0-1,-1 0 1,1-1-1,0 1 1,0 0 0,-1-1-1,1 1 1,0 0 0,-1-1-1,1 1 1,-1-1 0,1 1-1,-1-1 1,1 1-1,-1-1 1,1 0 0,-1 1-1,1-1 1,0-1 0,-3-3 246,-9 5-108,-13 8-89,1 2 1,0 0-1,0 2 1,1 0-1,1 1 1,-35 29 0,36-26-28,1 0 0,1 2 1,0 0-1,-21 30 0,35-42-33,0 1 0,0 1 0,1-1-1,0 0 1,1 1 0,0-1 0,0 1-1,1 0 1,0 0 0,0 0 0,0-1 0,1 1-1,0 0 1,1 0 0,0 0 0,0 0-1,1 0 1,0-1 0,5 13 0,-5-12 0,1-1 1,1 1-1,-1-1 0,1 0 1,0 0-1,1-1 1,-1 1-1,1-1 1,1 0-1,-1 0 0,1-1 1,0 1-1,1-1 1,-1-1-1,1 1 1,0-1-1,0 0 0,0-1 1,12 5-1,-12-7 3,1 0 0,-1 0 0,1-1 0,-1 0 0,1 0 0,-1 0 0,1-1 0,-1 0 0,1-1 0,-1 0 0,0 0 0,0 0 0,0-1-1,0 0 1,9-6 0,7-5 22,-1 0-1,0-2 1,20-19 0,22-20 91,87-57 0,-17 24 197,-65 42-208,-69 46-103,1-1-1,0 1 1,-1 0-1,1 0 1,-1-1-1,1 1 1,-1-1 0,1 1-1,-1 0 1,1-1-1,-1 1 1,1-1-1,-1 1 1,1-1-1,-1 0 1,0 1-1,1-1 1,-1 1-1,0-1 1,1 0-1,-1 1 1,0-1 0,0 0-1,0 0 1,-14 0 35,-28 12-39,20-1 11,1 0 0,1 1 1,0 1-1,0 0 0,1 2 1,-24 22-1,35-27-9,0 1 0,0 0 0,1 0 0,0 0 0,0 1 0,2 0 0,-1 0 0,1 1 0,1-1 0,0 1 0,1 0 0,0 0 0,-2 24 0,4-34-3,1-1-1,0 1 1,-1-1 0,1 0 0,0 1-1,0-1 1,0 1 0,0-1 0,0 1-1,1-1 1,-1 0 0,0 1 0,1-1-1,-1 0 1,1 1 0,-1-1 0,1 0 0,0 1-1,-1-1 1,1 0 0,0 0 0,0 0-1,0 0 1,0 0 0,0 0 0,0 0-1,0 0 1,0 0 0,0 0 0,1 0-1,-1-1 1,0 1 0,0-1 0,1 1-1,-1-1 1,1 1 0,-1-1 0,0 0-1,1 1 1,-1-1 0,1 0 0,1 0-1,1 0 0,1-1-1,-1 1 1,0-1-1,0 0 0,0 0 1,0-1-1,0 1 1,0-1-1,0 0 0,0 0 1,-1 0-1,1 0 1,4-5-1,13-15-5,33-42-1,-32 37 8,-6 5 23,-1-2 1,-1 1-1,17-42 0,-9 20 63,-74 143-4,-42 134-76,3-5-4,-20 46 45,110-269-49,-6 18 63,7-21-61,0-1 0,0 0 1,0 0-1,0 0 0,0 0 0,0 0 0,0 0 0,0 1 0,1-1 0,-1 0 0,0 0 0,0 0 0,0 0 0,0 0 0,0 0 0,0 1 0,0-1 1,0 0-1,0 0 0,0 0 0,0 0 0,1 0 0,-1 0 0,0 0 0,0 0 0,0 0 0,0 0 0,0 0 0,0 1 0,1-1 0,-1 0 0,0 0 1,0 0-1,0 0 0,0 0 0,0 0 0,0 0 0,1 0 0,-1 0 0,0 0 0,0 0 0,0 0 0,13-7 30,15-16-4,-2 0 0,-1-2 0,41-50 0,-33 36-3,204-263 52,-108 131 0,-101 134-56,-10 12 6,1 1-1,1 1 0,28-25 0,-48 48-24,0 0 0,0 0 0,0 0 0,0-1 0,0 1 0,1 0 0,-1 0 0,0 0 0,0 0 0,0 0 0,0 0 0,1 0 0,-1 0 0,0-1 0,0 1 1,0 0-1,0 0 0,1 0 0,-1 0 0,0 0 0,0 0 0,0 0 0,1 0 0,-1 0 0,0 0 0,0 0 0,0 0 0,1 1 0,-1-1 0,0 0 0,0 0 0,0 0 0,0 0 0,1 0 0,-1 0 0,0 0 0,0 1 0,4 8 23,-4 14 13,-31 179 248,29-187-212,4-12 14,10-21 52,-6 9-124,19-30 148,42-49 0,-66 86-156,0 1-1,0-1 0,1 1 1,-1 0-1,0 0 1,0-1-1,1 1 1,-1 0-1,1 0 0,-1 0 1,1 0-1,-1 0 1,1 1-1,0-1 1,-1 0-1,1 1 0,0-1 1,0 1-1,-1 0 1,1-1-1,0 1 1,0 0-1,0 0 0,-1 0 1,3 1-1,-1 0 0,-1 0 0,0 0 0,0 1 0,1-1 0,-1 1 0,0-1 0,0 1-1,-1 0 1,1 0 0,0 0 0,-1 0 0,1 0 0,-1 0 0,1 0 0,-1 1 0,0-1 0,1 3 0,19 45 80,-11-24 10,16 26 0,-21-43-46,0-1 0,1 0 0,0 0 0,0 0 0,1-1 0,13 12-1,-14-14 23,1 0-1,-1 0 1,1-1-1,-1 0 1,2 0-1,-1 0 0,0-1 1,0-1-1,1 1 1,0-1-1,12 2 1,-13-3-854,0-1 1,0 0-1,0-1 0,12-1 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8:33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 5520,'0'0'14351,"-1"10"-13897,-6 23 280,-1 0 1,-22 56 0,15-54 455,2 1 1,-15 62 0,28-97-1147,-1 0 0,1 1 1,0-1-1,-1 1 0,1-1 1,0 0-1,0 1 0,0-1 1,0 0-1,0 1 0,0-1 1,0 1-1,0-1 0,1 0 1,-1 1-1,1-1 0,-1 0 1,1 1-1,-1-1 1,1 0-1,0 0 0,-1 1 1,1-1-1,0 0 0,0 0 1,0 0-1,0 0 0,0 0 1,0 0-1,0-1 0,0 1 1,0 0-1,1 0 0,-1-1 1,0 1-1,0-1 0,1 1 1,-1-1-1,3 1 0,4 0 58,1 0-1,-1-1 0,0 0 0,0 0 1,13-2-1,-9 0-73,74-12 303,-64 9-186,1 1 0,-1 1 0,1 1 1,23 1-1,-1 7 427,-45-6-587,0 0-1,0-1 1,0 1-1,1 0 1,-1 0-1,0 0 1,0 0-1,0 0 1,0 0 0,0 0-1,0 0 1,0 0-1,0 0 1,0 0-1,1 0 1,-1 0-1,0 0 1,0 0-1,0 0 1,0 0 0,0 0-1,0 0 1,0 0-1,0 0 1,1 0-1,-1 1 1,0-1-1,0 0 1,0 0-1,0 0 1,0 0 0,0 0-1,0 0 1,0 0-1,0 0 1,0 0-1,0 0 1,0 0-1,1 0 1,-1 1-1,0-1 1,0 0 0,0 0-1,0 0 1,0 0-1,0 0 1,0 0-1,0 0 1,0 0-1,0 1 1,0-1-1,0 0 1,0 0 0,0 0-1,0 0 1,0 0-1,0 0 1,0 0-1,0 0 1,0 1-1,-1-1 1,1 0-1,0 0 1,0 0 0,-8-1-5066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8:34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 9040,'0'0'1838,"-10"7"-1199,-4 2-395,8-6-15,-1 2 1,1-1-1,0 1 0,-11 10 1,17-15-136,0 0 0,0 0 1,-1 0-1,1 0 1,0 0-1,0 1 0,0-1 1,0 0-1,-1 0 0,1 0 1,0 0-1,0 0 1,0 1-1,0-1 0,0 0 1,0 0-1,0 0 0,-1 0 1,1 0-1,0 1 1,0-1-1,0 0 0,0 0 1,0 0-1,0 1 0,0-1 1,0 0-1,0 0 1,0 0-1,0 1 0,0-1 1,0 0-1,0 0 1,0 0-1,0 1 0,0-1 1,0 0-1,0 0 0,0 0 1,1 0-1,-1 1 1,0-1-1,0 0 0,0 0 1,0 0-1,0 0 0,0 0 1,0 1-1,1-1 1,-1 0-1,0 0 0,15 2 2673,26-7-1041,-35 4-1627,36-6 603,-4 0-271,0 2 0,0 1 0,1 2 0,51 4 1,71 10 693,-136-11-2144,-20-1-1486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8:39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6928,'0'0'17913,"10"-1"-17619,81-5 182,102-13 323,-70-2 25,199-9 0,-305 29-700,0 1 1,0 1-1,0 1 0,0 0 1,-1 1-1,1 1 0,-1 0 1,0 2-1,0-1 1,0 2-1,-1 0 0,0 1 1,21 15-1,-32-20-52,5 3 157,-9-6-232,0 0-1,0 0 0,0 0 0,0 0 0,0 0 1,0 0-1,0 0 0,0 0 0,0 1 0,1-1 1,-1 0-1,0 0 0,0 0 0,0 0 0,0 0 1,0 0-1,0 0 0,0 0 0,1 0 0,-1 0 1,0 0-1,0 0 0,0 0 0,0 0 0,0 0 1,0 0-1,0 0 0,0 0 0,1-1 0,-1 1 1,0 0-1,0 0 0,0 0 0,0 0 0,0 0 1,0 0-1,0 0 0,0 0 0,0 0 0,0 0 0,0 0 1,0 0-1,1-1 0,-1 1 0,0 0 0,0 0 1,0 0-1,0 0 0,0 0 0,0 0 0,0 0 1,0 0-1,0-1 0,0 1 0,0 0 0,0 0 1,0 0-1,0 0 0,0 0 0,0 0 0,-5-6-2332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8:40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21 8840,'0'0'2048,"-11"-4"-1680,-35-10 4,43 13-265,-1 0-1,1 1 1,-1 0 0,1-1 0,-1 1 0,1 1 0,0-1 0,-1 0 0,1 1 0,-1 0 0,1-1 0,0 1 0,0 1 0,-6 2 0,-4 1 447,11-5-367,0 1 0,0 0 0,0 0 0,1 0-1,-1 0 1,0 0 0,1 0 0,-1 0 0,1 0 0,-1 1 0,1-1-1,-1 1 1,1-1 0,0 1 0,0 0 0,0-1 0,0 1-1,0 0 1,0 0 0,0 0 0,0 2 0,-3 5 653,4-6 728,12-3-676,199-22 1224,110-4 261,-132 35-499,-125-8-1050,-64-1-898,1-1 0,-1 1 0,1 0 0,-1-1 0,0 1 0,1-1 0,-1 1 0,1-1 0,-1 1 0,0-1 0,1 1 0,-1-1 0,0 1 0,0-1 0,0 1 0,1-1-1,-1 1 1,0-1 0,0 0 0,0 1 0,0-1 0,0 1 0,0-1 0,0 1 0,0-1 0,0 0 0,0 1 0,0-1 0,-1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8:40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1 9440,'0'0'7495,"-10"10"-6847,2 0-505,-1 0 0,2 0 0,-1 0 0,1 1 0,1 0-1,0 0 1,0 1 0,-3 13 0,-93 281 2909,9-15-336,63-174-1038,25-89-847,5-28-818,0 0-1,0 0 1,0 1 0,0-1-1,0 0 1,0 0-1,0 0 1,0 0 0,0 1-1,0-1 1,0 0-1,0 0 1,0 0 0,0 0-1,0 0 1,0 1-1,0-1 1,0 0 0,0 0-1,1 0 1,-1 0-1,0 0 1,0 1 0,0-1-1,0 0 1,0 0-1,0 0 1,0 0 0,1 0-1,-1 0 1,0 0-1,0 0 1,0 0 0,0 1-1,0-1 1,1 0 0,-1 0-1,0 0 1,0 0-1,0 0 1,0 0 0,1 0-1,10-11 2,0-5-3562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8:41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322 123 11448,'0'0'3120,"-13"6"-2520,-10 5-206,2 1 0,-1 2 0,1 0 0,1 0 0,1 2 0,-21 21 0,22-15 156,2 1 1,0 0-1,1 2 1,1 0-1,2 0 0,-18 49 1,25-59-309,1 0-1,0 1 1,1-1 0,1 1-1,0-1 1,1 1 0,1 0 0,0 0-1,1 0 1,1-1 0,1 1 0,0 0-1,8 24 1,-7-33-126,-1 1-1,1-1 0,0 0 1,1 0-1,0 0 0,0 0 1,0-1-1,1 0 1,0 0-1,0-1 0,0 1 1,1-1-1,0-1 0,0 1 1,0-1-1,0 0 1,1-1-1,0 0 0,8 3 1,-3-3 8,0 0 1,1-1-1,-1 0 1,0-1-1,1 0 1,-1-1-1,1-1 1,-1 0-1,1-1 1,23-6-1,-19 2 9,0 0 0,0-1 0,-1-1-1,0-1 1,0-1 0,-1 0-1,0-1 1,-1-1 0,0 0 0,-1-1-1,-1 0 1,16-20 0,52-74 593,-69 88-543,-1 0 1,-1 0-1,-1 0 0,9-27 0,-11 24-140,-1 1-1,-1-1 0,-1 0 0,-1-1 1,-1 1-1,-1 0 0,-1-1 0,-3-23 1,1 36-35,1-1 1,-1 1-1,-1 0 1,0 0-1,-1 0 1,0 0-1,0 0 1,-1 1-1,0 0 1,0 0-1,-1 0 1,-1 1-1,1 0 1,-1 0-1,-1 1 1,1-1-1,-1 2 1,-1-1 0,-11-6-1,9 7-8,0 1 0,0 0 0,-1 1 0,1 0 0,-1 1 0,0 0 0,0 1 0,0 0 0,0 1 0,0 1 0,-1 0 0,1 0 0,0 1 0,-19 4 0,14-1 0,-1 1 0,1 0 0,1 1 0,-1 1 0,1 0 0,0 1 0,1 1 0,0 1 0,-19 15 0,28-20 101,1 0 1,0 1-1,0 0 0,0 0 0,1 0 1,0 0-1,0 1 0,0 0 0,-3 9 1,1 3-2634,-9 37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05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1 13200,'0'0'8183,"-5"10"-7931,-57 142 411,6-11-154,-118 204 803,149-296-749,1 1 0,-23 73-1,32-86 287,8-25-1049,7-23-3041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05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9944,'0'0'10009,"18"5"-9431,-3 0-461,1-2 0,0 1-1,0-2 1,1 0-1,-1-1 1,0-1-1,1 0 1,21-4 0,106-18 1562,239-7 0,-369 29-1371,0 1 0,-1 0-1,20 4 1,-33-5-291,0 0-1,1 0 1,-1 0 0,1 0 0,-1 0-1,0 1 1,1-1 0,-1 0 0,1 0-1,-1 0 1,0 0 0,1 1-1,-1-1 1,0 0 0,1 0 0,-1 1-1,0-1 1,1 0 0,-1 0 0,0 1-1,0-1 1,1 0 0,-1 1 0,0-1-1,0 0 1,0 1 0,1-1 0,-1 1-1,0-1 1,0 0 0,0 1-1,0-1 1,0 1 0,0-1 0,0 1-1,0-1-8,0 0-1,0 1 0,0-1 0,0 0 0,0 0 0,0 0 0,-1 1 0,1-1 0,0 0 0,0 0 0,0 0 0,0 0 1,0 0-1,-1 1 0,1-1 0,0 0 0,0 0 0,0 0 0,0 0 0,-1 0 0,1 0 0,0 0 0,0 0 1,0 0-1,-1 0 0,1 0 0,0 0 0,0 0 0,0 0 0,-1 0 0,1 0 0,0 0 0,0 0 0,0 0 0,-1 0 1,1 0-1,0 0 0,0 0 0,0 0 0,-1 0 0,1 0 0,0 0 0,0 0 0,0-1 0,0 1 0,-1 0 0,1 0 1,0 0-1,0 0 0,0-1 0,-1-3-1936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06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511 0 11856,'0'0'3329,"-1"14"-3068,-5 36 193,-15 71 0,-2-35 239,-4-2 0,-54 116 0,-139 288 2232,159-348-1668,36-88-607,-10 23 1075,35-75-1692,0 1 1,0-1-1,0 0 1,0 1-1,0-1 1,0 1-1,0-1 1,0 1-1,-1-1 1,1 1-1,0-1 1,0 0-1,0 1 1,-1-1-1,1 1 1,0-1-1,0 0 1,-1 1-1,1-1 1,0 0-1,-1 1 1,1-1-1,0 0 1,-1 0-1,1 1 1,-1-1-1,1 0 1,0 0-1,-1 0 1,1 0-1,-1 1 1,0-1-1,1-1 4,-1 0 0,1 0 0,0 0 0,0 0 0,0 0 0,0 0-1,0-1 1,0 1 0,0 0 0,0 0 0,0 0 0,0 0-1,1 0 1,-1 0 0,0 0 0,1-1 0,17-51 188,3 2-1,1 0 1,3 1-1,2 2 1,39-55 0,-64 100-206,24-28 70,-25 30-82,0 0 1,0-1-1,0 1 0,0 1 1,0-1-1,1 0 0,-1 0 0,0 0 1,0 0-1,1 1 0,-1-1 1,1 1-1,-1-1 0,1 1 1,-1 0-1,1-1 0,-1 1 0,1 0 1,-1 0-1,1 0 0,-1 0 1,3 1-1,-3-1-5,-1 1 1,1 0 0,0 0-1,-1-1 1,1 1-1,-1 0 1,1 0 0,-1 0-1,1 0 1,-1 0-1,1 0 1,-1 0 0,0 0-1,0 0 1,1 0-1,-1 0 1,0 1 0,3 25 23,-2-19-7,1 10 8,14 82 173,-13-86-159,1 0 1,1 0-1,0-1 0,1 0 0,8 14 0,-11-22-25,1 0 0,0 0 0,1 0 0,-1 0 0,1-1 0,0 1 0,0-1 0,0-1 0,1 1 0,-1-1 0,9 4 0,-6-3 6,1-1 0,0 1 0,1-2 0,-1 1 0,0-1-1,1-1 1,10 1 0,-7-1 12,0-1-1,0-1 1,0 0 0,0-1-1,0-1 1,0 0 0,-1 0-1,1-1 1,-1-1 0,0 0-1,0-1 1,-1 0 0,1 0-1,-1-2 1,-1 1 0,0-1-1,0-1 1,0 0 0,12-15-1,-12 13 34,-2 0 0,0 0-1,0-1 1,10-21-1,-16 29-50,0 1 0,-1-1 0,0 1 0,0-1 0,0 0 0,0 0 0,-1 1 0,1-1 0,-1 0 0,0 0 1,0 0-1,0 1 0,-1-1 0,1 0 0,-1 0 0,0 0 0,0 1 0,0-1 0,-1 1 0,1-1 0,-4-5 0,3 7-10,1 0 1,-1 0-1,0 1 0,1-1 1,-1 0-1,0 1 1,0 0-1,0-1 1,0 1-1,-1 0 0,1 0 1,0 0-1,0 0 1,-1 1-1,1-1 1,0 0-1,-1 1 0,1 0 1,0 0-1,-1-1 1,1 1-1,-1 1 1,1-1-1,0 0 0,-1 1 1,1-1-1,-5 2 1,-2 1 3,-1 1 1,1-1-1,0 1 1,0 1-1,-10 7 0,10-6-4,1 1 0,-1 0 0,1 0-1,1 1 1,-1 0 0,1 0 0,1 1-1,0 0 1,0 0 0,1 1 0,-6 11-1,9-15 1,0-1-1,0 1 0,0-1 0,0 1 1,1 0-1,0 0 0,0 0 1,1 0-1,0 0 0,0 0 1,0 0-1,1-1 0,0 1 0,0 0 1,0 0-1,1 0 0,-1-1 1,2 1-1,-1-1 0,0 1 0,7 9 1,-1-6 10,0 0 0,0 0 0,1-1 0,0 0 0,0 0 0,1-1 0,0-1 0,0 1 0,1-2 0,-1 1 0,1-1 0,0-1 0,1 0 0,-1-1 0,1 0 0,0-1 0,20 2 0,-19-3 17,0 0-1,1-2 1,-1 1-1,0-2 1,1 0-1,-1 0 1,0-1-1,0-1 1,-1 0 0,1-1-1,-1 0 1,0-1-1,0 0 1,0-1-1,16-12 1,-19 11-241,63-58 575,-65 60-1308,-2-1 1,1-1-1,-1 1 1,7-12-1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1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1086 5920,'0'0'6546,"10"-9"-5988,18-21-18,-1 0 0,25-37 1,43-68 937,-29 44-366,54-101 0,-104 161-802,-1-2 0,-2 1 0,-1-2 0,-2 0-1,7-37 1,-15 59-175,-1-1-1,0 1 1,-1-1-1,0 1 1,-1-1 0,0 1-1,-1-1 1,-1 1-1,0 0 1,0 0-1,-2 0 1,1 1 0,-1-1-1,-1 1 1,-12-19-1,11 19 41,-9-13 312,15 24-469,1-1 1,-1 1-1,0 0 0,1-1 1,-1 1-1,0 0 0,1-1 1,-1 1-1,0 0 1,0 0-1,1-1 0,-1 1 1,0 0-1,0 0 1,1 0-1,-1 0 0,0 0 1,0 0-1,1 0 1,-1 0-1,0 1 0,0-1 1,1 0-1,-1 0 0,0 1 1,0-1-1,1 0 1,-1 1-1,0-1 0,1 0 1,-1 1-1,1-1 1,-1 2-1,-7 4 59,1 1 1,0 1-1,0-1 0,1 1 1,0 1-1,0-1 0,1 1 1,-7 15-1,-27 81 211,33-86-227,-3 13 62,1 0 0,2 0-1,-3 44 1,5 100 368,4-159-396,1 0 1,1 0 0,0-1-1,1 1 1,1 0 0,1-1-1,0 0 1,12 25 0,-15-36-65,1-1 0,0 1 0,0-1 0,0 0 0,0 0 0,0-1 0,1 1 0,0-1 0,0 1 0,0-1 0,0-1 0,0 1 0,1 0 0,6 2 0,-4-3 13,0 1 0,0-2 0,0 1 0,0-1 0,0 0 0,0-1 0,0 0 0,1 0 0,8-1 0,2-2 61,-1-1 0,0-1 0,0 0 0,-1-1 0,0 0 0,0-2 0,23-14 0,-28 16-24,-1-2 0,0 1 0,-1-1-1,0-1 1,8-9 0,-12 13-37,-1-1-1,0 1 1,-1-1 0,1 1-1,-1-1 1,0 0 0,0 0-1,-1 0 1,0-1 0,3-11-1,-5 17-35,0 1 0,0-1 0,0 1-1,0 0 1,0-1 0,1 1-1,-1-1 1,0 1 0,0-1 0,0 1-1,-1-1 1,1 1 0,0-1 0,0 1-1,0-1 1,0 1 0,0-1-1,0 1 1,-1 0 0,1-1 0,0 1-1,0-1 1,-1 1 0,1 0-1,0-1 1,-1 1 0,1 0 0,0-1-1,-1 1 1,1 0 0,-1-1 0,1 1-1,0 0 1,-2-1 0,1 1 1,-1 0-1,1 0 1,-1 0 0,1 0 0,0 1 0,-1-1-1,1 0 1,-1 1 0,1-1 0,-1 1 0,-1 0-1,-31 20 79,24-14-75,1 0 0,0 1 1,1 0-1,0 0 0,0 1 0,1 0 0,0 1 1,0 0-1,1 0 0,-5 13 0,8-18-13,1 0 0,0 1 0,1-1 0,-1 1 0,1 0 0,0 0 0,0-1 0,1 1-1,0 0 1,0 0 0,0 0 0,1-1 0,0 1 0,0 0 0,0 0 0,1-1 0,0 1 0,0-1 0,0 0 0,1 1 0,0-1-1,4 6 1,-2-4-4,0-1-1,0 0 0,1-1 0,0 1 0,0-1 1,0 0-1,0 0 0,1-1 0,12 6 0,-16-8 8,0-1 0,0 0-1,0 0 1,0 0 0,0 0-1,1 0 1,-1-1-1,0 1 1,1-1 0,-1 0-1,0 0 1,1 0-1,-1 0 1,1-1 0,-1 0-1,0 1 1,0-1 0,1 0-1,-1 0 1,0-1-1,0 1 1,0-1 0,0 0-1,0 1 1,3-4-1,-2 2 6,-1 0-1,0 0 0,1 0 0,-1 0 0,0-1 0,0 1 0,-1-1 0,1 0 0,-1 0 0,0 0 0,0 0 0,0 0 0,0 0 1,-1 0-1,0-1 0,0 1 0,0-1 0,0 1 0,-1-1 0,1 1 0,-1-1 0,0 1 0,-1-1 0,-1-8 0,0-4 32,-2-1 0,0 1 0,-11-30 0,13 41-20,-1 0-1,0 0 1,0 0-1,0 1 1,0 0-1,-1-1 0,0 1 1,0 1-1,0-1 1,-1 1-1,0-1 0,0 1 1,0 1-1,-6-5 1,-5 0 5,26 11 12,20 5-4,-16-7-33,-1 0 0,1-1 0,-1-1-1,1 0 1,-1-1 0,0 0 0,0-1 0,0-1 0,0 0 0,0 0-1,0-1 1,-1-1 0,18-11 0,-1-2-3,-1-1 0,0-2-1,-2 0 1,27-30 0,-35 32 34,-2-1 0,0 0 0,-1-1 0,-1-1 0,-1 0 0,-1-1-1,-1 0 1,-2 0 0,0-2 0,-1 1 0,-2-1 0,-1 0 0,-1 0 0,-1 0 0,0-38 0,-3 59-16,0-1 0,0 0 0,-1 0 0,0 0 0,0 0 0,0 0 0,0 1 0,-1-1 1,0 1-1,-5-9 0,7 13-14,0 1 1,-1 0-1,1-1 1,-1 1-1,1 0 1,0 0-1,-1-1 1,1 1-1,-1 0 1,1 0-1,-1-1 1,1 1-1,-1 0 1,1 0-1,-1 0 1,1 0-1,-1 0 1,1 0-1,-1 0 1,1 0-1,-1 0 1,1 0-1,-1 0 1,1 0-1,-1 0 1,1 0-1,0 0 1,-1 0-1,1 1 0,-1-1 1,1 0-1,-1 0 1,1 1-1,-1-1 1,0 1-1,-12 13-64,1 12 18,0 1 1,2 0 0,2 1 0,-9 40-1,-8 116-115,22-151 138,3 66-1,2-82 21,0 0 0,1-1 1,0 1-1,2-1 0,10 28 0,-4-18 10,-8-17 6,1-1 0,-1 1 0,1-1 0,0 0 0,1 0 0,0 0 1,1-1-1,-1 0 0,1 0 0,1 0 0,9 8 0,-10-11 7,0 1 0,1-1 0,-1 0-1,1 0 1,13 4 0,-16-7 2,1 0 0,-1 0 0,1-1 0,0 1 0,-1-1 0,1 0 0,-1 0 0,1-1 0,0 1 0,8-4 0,-4 2 14,-4 1-22,1 0 0,-1 0 0,0-1 0,0 0 0,1 0 0,-1 0 0,-1-1 0,1 1 0,9-8 0,4-8 21,1 0-1,-2-2 0,17-24 1,-30 38-17,0 0 0,1 1 0,0 0 1,0 0-1,1 0 0,-1 0 0,13-7 1,-15 10-12,1 1-1,0-1 1,-1 1 0,1 0 0,0 0 0,0 0 0,-1 1 0,1-1 0,0 1 0,0 0 0,0 0 0,0 0 0,0 1 0,0-1 0,0 1-1,4 1 1,102 40-114,-107-42 150,-8-5 2,-12-4 24,9 6-42,0 1 1,-1-1-1,0 2 1,1-1 0,-1 1-1,0 0 1,0 1-1,0 0 1,0 0 0,1 1-1,-1 0 1,0 1-1,0 0 1,1 0 0,-1 1-1,1 0 1,0 0-1,-11 7 1,0 1 5,10-6-19,0 1 1,0 0-1,0 0 1,-14 14-1,22-18-12,-1 0 0,0 0 0,0 0 0,1 0 0,0 1 1,-1-1-1,1 0 0,0 1 0,0-1 0,0 1 0,0 0 0,1-1 0,-1 1 0,1-1 1,-1 1-1,1 0 0,0 0 0,0-1 0,0 1 0,0 0 0,1-1 0,-1 1 0,1 0 1,1 2-1,-1-1 0,0-1 0,0 0 0,0 1 0,1-1 0,-1 0 0,1 0 0,0 0 0,0 0 0,0-1 0,0 1 1,1 0-1,-1-1 0,1 0 0,-1 1 0,1-1 0,0 0 0,0 0 0,0-1 0,0 1 0,0-1 0,1 1 0,-1-1 0,0 0 1,1 0-1,-1 0 0,0-1 0,1 1 0,-1-1 0,1 0 0,-1 0 0,1 0 0,-1 0 0,1-1 0,-1 1 0,1-1 0,-1 0 1,0 0-1,1 0 0,-1-1 0,0 1 0,0-1 0,0 1 0,0-1 0,0 0 0,0 0 0,3-4 0,4-4 37,0 0-1,0 0 1,-2-1 0,1 0-1,11-20 1,-16 22-1,4-4 43,-4 14-55,-1 9-25,-2-6 1,3 20 38,13 40 1,-15-58-33,0 1 1,1-1-1,0 0 1,0 0 0,0-1-1,1 1 1,0-1 0,0 0-1,1 0 1,-1 0-1,8 6 1,-10-10-8,1 0 0,0 1 1,-1-1-1,1 0 0,0-1 0,-1 1 0,1 0 1,0-1-1,0 1 0,-1-1 0,1 0 0,0 0 1,0 0-1,0-1 0,-1 1 0,1 0 1,0-1-1,0 0 0,-1 0 0,1 0 0,0 0 1,-1 0-1,3-2 0,7-3 0,-1 0-1,0-1 1,15-13 0,-11 5 0,0 1 0,19-25 0,-7 7 0,-2 0 0,-1 0 0,-1-2 0,-2-1 0,22-51 0,-35 70 0,18-39 0,-2-2 0,20-71 0,-43 123 0,8-23 0,-1 1 0,-2-1 0,-1 0 0,2-45 0,-6 72 0,-1 0 0,0 0 0,0 0 0,0 0 0,-1 0 0,1 1 0,0-1 0,0 0 0,0 0 0,0 0 0,-1 0 0,1 1 0,-1-1 0,1 0 0,0 0 0,-1 0 0,1 1 0,-2-2 0,2 2 0,-1 0 0,1 0 0,0 0 0,-1 0 0,1 0 0,-1 0 0,1 0 0,-1 0 0,1 0 0,-1 0 0,1 0 0,-1 0 0,1 0 0,-1 0 0,1 0 0,-1 0 0,1 1 0,-1-1 0,1 0 0,-1 0 0,1 1 0,0-1 0,-1 0 0,1 1 0,-1-1 0,1 0 0,0 1 0,-1-1 0,1 0 0,0 1 0,-19 20 0,1 1 0,1 0 0,1 1 0,1 1 0,1 1 0,1 0 0,1 0 0,2 1 0,0 1 0,2 0 0,1 0 0,1 0 0,1 1 0,0 29 0,2-34 0,2 0 0,0-1 0,2 1 0,0 0 0,2-1 0,9 43 0,-8-51-1,0 0 0,1 0 0,0 0 1,1 0-1,10 16 0,-14-27 1,1 0 0,-1 0 0,0 0 0,1-1 0,0 1 0,0-1 0,-1 1 0,1-1 0,1 0 0,-1 0 0,0 0 0,0 0 0,1-1 1,-1 1-1,1-1 0,0 0 0,-1 0 0,1 0 0,0-1 0,-1 1 0,1-1 0,0 0 0,0 0 0,-1 0 0,1 0 0,5-2 0,14-2-34,-14 4-21,0-1 0,0-1 1,0 0-1,0 0 0,0-1 0,0 0 1,-1 0-1,12-7 0,-19 9 11,-1 1-1,0 0 1,0-1-1,1 1 1,-1-1-1,0 1 1,0-1-1,0 1 1,1-1-1,-1 1 1,0-1-1,0 1 1,0-1-1,0 1 1,0-1-1,0 1 1,0-1-1,0 1 1,0-1-1,0 1 1,-1-1-1,1 1 1,0 0-1,0-1 1,0 1-1,0-1 1,-1 1-1,1-1 1,0 1-1,0 0 1,-1-1-1,1 0 1,-4-3-3192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5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83 949 6728,'0'0'4858,"8"-10"-4443,112-151 1286,-106 138-1363,-8 12 17,1 0 1,0 0 0,1 1 0,0 0-1,16-16 1,-24 32-26,0-1 0,-1 1 1,0-1-1,-3 11 0,-72 198 672,37-111-722,-118 384 1366,151-474-1073,9-31-178,29-110 123,-20 73-293,24-64 0,9 13 137,4 2 0,69-107 0,-91 165-244,-2 2 108,46-60 0,-69 102-213,-1 0 1,1 0-1,-1 1 1,1-1 0,0 0-1,-1 1 1,1-1-1,0 1 1,0-1-1,0 1 1,1 0 0,-1 0-1,0 0 1,0 0-1,1 0 1,-1 1-1,0-1 1,1 1 0,-1-1-1,0 1 1,1 0-1,2 0 1,-2 1-3,1 0 1,-1 0-1,0 0 0,0 0 1,0 1-1,0-1 0,0 1 1,-1 0-1,1 0 0,0 0 1,-1 0-1,1 0 1,-1 1-1,0-1 0,0 1 1,3 3-1,2 5-4,1 1 1,-1-1-1,-1 1 1,0 1-1,0-1 1,-2 1-1,1 0 1,-2 0-1,0 1 1,0-1-1,-1 1 1,-1-1-1,0 1 1,-1 0-1,-3 22 1,3-32-4,-1 0 0,-1 0 0,1 0 0,0-1 0,-1 1 0,0 0 0,0-1 1,0 1-1,0-1 0,-1 0 0,1 0 0,-1 0 0,0 0 0,0 0 0,0-1 0,0 1 0,0-1 0,-1 0 0,1 0 0,-1 0 1,1 0-1,-1 0 0,0-1 0,1 0 0,-1 0 0,0 0 0,0 0 0,0 0 0,0-1 0,0 0 0,0 0 0,0 0 0,0 0 0,-6-2 1,-2 0 13,-44-8 114,52 9-112,0-1 0,0 1 0,0-1 0,0 0 0,1 0 0,-1 0-1,1-1 1,-1 1 0,1-1 0,0 0 0,-4-3 0,7 1 92,7 5-61,19 6-43,-10-2 4,13 0-10,1-1 1,-1-1 0,40-3 0,-50-1-2,1 0 0,-1-2 0,0 0 0,0-1 0,-1-1 0,23-11 0,-9 3 2,-1-3 0,51-35 0,-72 45-1,0-1 0,0-1 0,-1 0 0,0 0 0,0 0 0,-1-1 0,0-1 0,-1 1 0,0-1 0,10-23 0,-16 32 1,0 0 1,0 0 0,-1 0-1,1 0 1,0 0-1,-1-1 1,0 1-1,1 0 1,-1 0 0,0-1-1,0 1 1,0 0-1,-1-1 1,1 1-1,-1 0 1,1 0-1,-1 0 1,1-1 0,-1 1-1,0 0 1,0 0-1,0 0 1,0 0-1,-1 0 1,1 1 0,-1-1-1,1 0 1,-1 0-1,1 1 1,-1-1-1,0 1 1,0 0 0,1-1-1,-1 1 1,0 0-1,0 0 1,-1 0-1,1 0 1,0 1-1,0-1 1,0 0 0,0 1-1,-1 0 1,1-1-1,0 1 1,0 0-1,-1 0 1,1 0 0,0 1-1,0-1 1,-4 1-1,-1 1-2,1-1 0,-1 1 0,1 0 0,0 0 0,0 1 0,0 0 0,0 0 0,0 1 0,1-1 0,-1 1 0,1 0 0,0 1 0,0-1 0,-8 11 0,4-4-8,1 1 0,1-1 1,0 2-1,1-1 1,0 1-1,-5 16 0,9-25 3,1 0 0,0 0-1,0 0 1,0 0-1,1 1 1,-1-1 0,1 0-1,0 1 1,0-1 0,1 0-1,-1 0 1,1 1 0,0-1-1,0 0 1,0 0 0,1 0-1,-1 0 1,1 0-1,0 0 1,0 0 0,1-1-1,-1 1 1,1-1 0,-1 0-1,1 1 1,0-1 0,0 0-1,1-1 1,-1 1 0,5 2-1,-1 0 4,1-1 0,-1 0 0,1-1 0,0 0 0,0 0 0,0 0 0,0-1 0,1-1 0,-1 1 0,1-1 0,-1-1 0,0 1 0,1-2 0,14-1 0,-5-3 28,1-1 1,-1 0-1,0-2 1,-1 0-1,31-19 1,-18 10 27,18-15 71,-38 24-85,0 1 1,1 0 0,-1 1 0,2 0 0,-1 1 0,0 0 0,22-6 0,-32 11-38,0 0-1,-1 0 1,1 0-1,0 0 1,0 0 0,0 0-1,0 0 1,0 0 0,-1 0-1,1 0 1,0 1 0,0-1-1,0 0 1,-1 1 0,1-1-1,0 0 1,0 1 0,-1-1-1,1 1 1,0 0 0,-1-1-1,1 1 1,0-1 0,-1 1-1,1 0 1,-1-1 0,1 1-1,-1 0 1,0 0 0,1-1-1,-1 1 1,0 0 0,1 0-1,-1 0 1,0-1-1,0 1 1,0 0 0,1 0-1,-1 0 1,0 0 0,0 0-1,-1 1 1,1 6 13,0 1 0,0-1-1,-3 13 1,1-7 12,3 8 45,-1-22-72,0 0 0,0 1 0,0-1 1,0 0-1,0 0 0,0 0 0,0 1 0,1-1 0,-1 0 0,0 0 0,0 0 0,0 0 0,0 0 0,0 1 1,0-1-1,1 0 0,-1 0 0,0 0 0,0 0 0,0 0 0,0 0 0,1 0 0,-1 1 0,0-1 0,0 0 1,0 0-1,0 0 0,1 0 0,-1 0 0,0 0 0,0 0 0,0 0 0,1 0 0,-1 0 0,0 0 0,0 0 1,0 0-1,1 0 0,-1 0 0,0 0 0,0-1 0,0 1 0,0 0 0,1 0 0,3-3 21,-1-1 0,1 1-1,-1-1 1,0 1 0,4-7-1,-2 4-18,31-40 216,75-70 0,-107 112-209,0 1 0,-1 0 0,1 0 0,0 0 1,7-3-1,-10 5-9,0 1 1,0-1-1,0 1 1,0 0-1,0 0 1,0-1-1,0 1 1,0 0-1,0 0 1,0 0-1,0 0 1,0 0-1,0 0 1,0 0-1,0 0 1,0 0-1,0 1 1,0-1-1,-1 0 1,1 1 0,0-1-1,0 0 1,0 1-1,0-1 1,0 1-1,0 0 1,-1-1-1,1 1 1,0-1-1,-1 1 1,1 0-1,0 0 1,-1-1-1,1 2 1,3 4 5,-1 0 1,0 0 0,-1 0-1,1 0 1,-1 0 0,0 1-1,-1-1 1,1 9 0,0 54 27,-2-56-32,0 0 0,0 0 1,1 0-1,0 0 0,2 0 1,3 16-1,-5-26-4,0 0-1,0 0 1,0 0 0,0 0 0,1 0 0,-1-1-1,1 1 1,0 0 0,0-1 0,0 1 0,0-1-1,0 1 1,0-1 0,1 0 0,-1 0 0,1 0-1,-1 0 1,1 0 0,0-1 0,0 1 0,0-1-1,0 0 1,0 0 0,0 0 0,0 0 0,0-1-1,0 1 1,0-1 0,1 0 0,-1 1 0,0-1-1,5-1 1,1 0 17,-1-1 0,1 1 0,0-2 0,0 1 0,-1-1 0,0 0-1,1-1 1,-1 0 0,8-6 0,-3 2 14,0-1-1,0-1 1,-1 0-1,15-16 0,-20 16-8,0 1 0,-1-2-1,0 1 1,0-1-1,-1 0 1,-1 0-1,0 0 1,0-1-1,-1 1 1,0-1 0,1-18-1,-4 28-16,0 0 0,1 0-1,-1 0 1,0 1 0,0-1 0,0 0 0,-1 0-1,1 0 1,0 0 0,-1 1 0,1-1-1,-1 0 1,0 0 0,1 1 0,-3-4-1,3 5-2,0 0-1,-1 0 0,1-1 0,0 1 1,0 0-1,-1 0 0,1 0 0,0 0 0,-1 0 1,1-1-1,0 1 0,-1 0 0,1 0 0,0 0 1,-1 0-1,1 0 0,0 0 0,-1 0 0,1 0 1,0 0-1,-1 0 0,1 0 0,0 0 1,-1 0-1,1 1 0,0-1 0,-1 0 0,1 0 1,-14 14 7,3 1-16,1 2 0,0 0 0,-13 30 0,21-40 2,-1 0 0,1 0 0,0 0 0,1 0 0,0 0-1,0 0 1,0 0 0,1 0 0,0 1 0,0-1 0,1 0 0,0 0 0,3 12-1,-3-16 6,1 1 0,-1-1 0,1 1-1,0-1 1,0 0 0,0 0-1,1 0 1,-1 0 0,1 0 0,0 0-1,-1-1 1,1 1 0,0-1 0,0 0-1,1 0 1,-1 0 0,0 0-1,1-1 1,-1 1 0,1-1 0,0 0-1,-1 0 1,1 0 0,0-1-1,0 1 1,5-1 0,0 1-3,1-1-1,-1-1 1,1 0 0,-1 0 0,1-1-1,-1 0 1,1-1 0,-1 0 0,14-7-1,0-2 0,0-2 0,0-1 0,-1 0 0,31-30 0,-20 12 10,54-67 0,-25 14 57,-5-3-1,72-148 0,-110 195 1,-1 0-1,18-71 1,-36 111-60,1 0 0,-1 1 0,0-1 0,1 1 0,-1-1 0,0 0 0,0 1 0,0-1 0,0 0 0,0 1 0,-1-1 0,0-2 0,1 3-3,0 1 1,0 0 0,-1-1-1,1 1 1,0 0 0,0 0-1,-1-1 1,1 1 0,0 0-1,0 0 1,-1-1 0,1 1-1,0 0 1,-1 0 0,1 0 0,-1 0-1,1 0 1,0-1 0,-1 1-1,1 0 1,0 0 0,-1 0-1,1 0 1,-1 0 0,1 0-1,0 0 1,-1 0 0,1 0-1,0 0 1,-1 1 0,1-1 0,-1 0-1,-2 1 2,0 1-1,-1 0 0,1 0 1,0 0-1,0 0 0,1 0 1,-1 0-1,0 1 0,-4 5 1,-9 13-23,1 1 0,0 1 0,2 0 0,1 1 0,0 0 0,2 1 0,1 1 1,1-1-1,-6 34 0,1 20-63,-5 146 1,18-200 62,1 0 0,1 0 0,1 0 0,12 46-1,-15-69 22,1 1 0,0-1-1,0 1 1,-1-1-1,1 0 1,1 1-1,-1-1 1,0 0-1,0 0 1,1 0-1,0 0 1,-1 0-1,1 0 1,0 0-1,0 0 1,0-1-1,0 1 1,0-1-1,0 1 1,0-1-1,1 0 1,-1 0-1,0 0 1,1 0-1,-1 0 1,1-1-1,-1 1 1,1-1 0,-1 1-1,1-1 1,-1 0-1,1 0 1,0 0-1,-1-1 1,1 1-1,2-1 1,9-3 23,0 0 1,-1-1-1,1 0 1,-1-1-1,14-8 1,-22 11-14,7-4 27,0-1 0,-1 0 1,0-1-1,0 0 0,-1-1 0,0 0 1,-1 0-1,0-1 0,0-1 0,-1 1 1,-1-1-1,0-1 0,-1 1 0,0-1 1,5-17-1,-9 4 31,-1 3 13,-1 22-79,0 0 0,1 0-1,-1 1 1,1-1 0,-1 0 0,0 0-1,1 0 1,-1 1 0,1-1 0,0 0-1,-1 1 1,1-1 0,0 0-1,-1 1 1,1-1 0,0 1 0,-1-1-1,1 1 1,0-1 0,0 1 0,0 0-1,1-1 1,-1 1-3,-1 0 0,1 0-1,0 0 1,0 0 0,0 0-1,0 1 1,0-1 0,0 0-1,0 0 1,-1 1 0,1-1 0,0 1-1,0-1 1,0 1 0,-1-1-1,1 1 1,0-1 0,-1 1 0,1 0-1,0-1 1,-1 1 0,1 0-1,-1 0 1,1-1 0,-1 1 0,1 0-1,-1 0 1,0 0 0,1 0-1,-1 1 1,11 29-47,-9-17 35,-1-1 0,0 1 0,-1-1 0,-1 1 0,0-1 0,0 1 0,-2-1-1,1 1 1,-8 17 0,5-14 17,1 0 0,1 0 0,0 1-1,0 34 1,3-50-2,0 1 0,0-1 0,0 0 0,1 1-1,-1-1 1,1 0 0,-1 0 0,1 1 0,0-1 0,0 0 0,0 0-1,0 0 1,0 0 0,1 0 0,-1 0 0,1 0 0,-1 0 0,1-1-1,-1 1 1,4 2 0,-2-3 1,0 1 0,0-1 0,1 0 0,-1 0 0,0 0 0,0 0 0,0-1 0,1 0 0,-1 1 0,0-1 0,0 0 0,1 0 0,3-1 0,8-2 8,0-1 0,0 0-1,0-1 1,0 0 0,13-8-1,67-36 108,162-113-1,-158 86 86,-113 86-159,-22 13-11,2 1 1,0 2 0,-45 45-1,64-56-32,11-12-4,0 0 0,0 1 0,1 0 0,-1-1 1,1 1-1,0 1 0,0-1 0,1 0 1,-1 1-1,1-1 0,0 1 0,0 0 1,-1 5-1,2-9 1,1-1 1,0 1-1,0-1 1,0 1-1,0 0 1,0-1-1,0 1 1,0 0 0,0-1-1,0 1 1,1-1-1,-1 1 1,0 0-1,0-1 1,0 1-1,1-1 1,-1 1-1,0-1 1,1 1-1,-1-1 1,0 1-1,1-1 1,-1 1-1,1-1 1,-1 1 0,1-1-1,-1 0 1,1 1-1,-1-1 1,2 1-1,0-1 2,0 1-1,-1-1 0,1 0 0,0 0 1,0 0-1,0 0 0,0 0 1,0 0-1,0 0 0,2-1 1,4-1 7,0-1 1,0 0-1,13-6 1,3-5 42,-1 0 1,-1-2-1,0 0 1,35-36-1,-56 51-46,0 0 1,0 0-1,0 0 0,0 0 1,0 0-1,1 0 0,-1 1 1,0-1-1,0 0 0,1 1 1,-1-1-1,2 0 0,-3 1-3,1 0 0,-1 0 0,1 0-1,-1 0 1,0 1 0,1-1 0,-1 0 0,0 0-1,1 0 1,-1 0 0,0 0 0,0 0 0,1 1 0,-1-1-1,0 0 1,1 0 0,-1 1 0,0-1 0,0 0-1,0 0 1,1 1 0,-1-1 0,0 0 0,0 1-1,0-1 1,1 0 0,-1 0 0,0 1 0,0-1-1,0 0 1,0 1 0,0-1 0,0 1 0,0-1 0,0 0-1,0 1 1,0-1 0,0 0 0,0 1 0,0-1-1,0 0 1,0 1 0,0-1 0,0 0 0,-1 1-1,1-1 1,0 0 0,0 1 0,0-1 0,-1 1-1,-1 10 0,0 0 0,0 0 0,1 1-1,1-1 1,0 1 0,1 11 0,-1-20-3,1-1 0,-1 1 0,0-1 1,1 1-1,0-1 0,0 1 0,-1-1 0,1 0 1,1 1-1,-1-1 0,0 0 0,1 0 1,-1 0-1,1 0 0,-1 0 0,1 0 1,0 0-1,0-1 0,0 1 0,0-1 1,0 1-1,0-1 0,0 0 0,1 0 0,-1 0 1,0 0-1,1 0 0,-1 0 0,0-1 1,1 1-1,-1-1 0,1 0 0,-1 1 1,4-1-1,4-1 4,0 0 1,-1-1 0,1 0-1,-1 0 1,0-1 0,0 0 0,0-1-1,0 0 1,0 0 0,-1-1-1,1 0 1,7-7 0,14-12 31,46-45 1,-66 59-27,39-43 35,-2-1 0,68-104 0,-83 106-11,-3-1 0,-1-1 0,-3-2 0,18-59 0,-40 105-17,0 0 0,0 1 0,-1-1 0,0 0 0,-1 0 0,0 0 0,-1-14 0,0 24-14,0-1-1,0 0 1,0 0 0,-1 1-1,1-1 1,0 0 0,0 1-1,0-1 1,-1 0-1,1 0 1,0 1 0,-1-1-1,1 1 1,-1-1 0,1 0-1,-1 1 1,1-1 0,-1 1-1,1-1 1,-1 1 0,0-1-1,1 1 1,-1 0-1,1-1 1,-1 1 0,0 0-1,1-1 1,-2 1 0,0 0-2,0 0 1,1 0-1,-1 0 1,0 0-1,0 0 1,1 0-1,-1 1 1,0-1-1,1 1 1,-1-1-1,-2 2 0,-4 3-10,0-1-1,0 1 1,-10 8-1,8-4 0,0 0-1,1 1 0,0 0 1,0 1-1,-10 16 0,-31 64-18,32-58 18,6-7 1,1 1 0,1 0 0,2 0-1,0 1 1,2 0 0,1 0 0,1 1 0,1 0-1,2-1 1,1 1 0,1 0 0,1 0-1,10 42 1,-11-65 12,1 1 0,0-1 0,0 0 0,0 0 0,1 0 0,0 0 0,0 0 0,1-1 0,-1 0 0,1 1 0,0-1 0,1 0 0,4 4 0,-6-7 8,1 1 0,-1-1-1,0 0 1,1-1 0,-1 1-1,1 0 1,-1-1-1,1 0 1,0 0 0,0 0-1,-1 0 1,1-1 0,0 0-1,0 1 1,0-1-1,0-1 1,0 1 0,-1 0-1,1-1 1,0 0 0,0 0-1,-1 0 1,6-3-1,18-8 114,46-29 0,11-6 135,-82 46-252,-1 1-1,1-1 1,0 0-1,-1 0 1,1 1-1,-1-1 1,1 1-1,0 0 1,0-1 0,-1 1-1,1 0 1,0 0-1,-1 0 1,1 0-1,0 0 1,0 0-1,-1 1 1,1-1-1,0 1 1,-1-1 0,4 2-1,-3 0 1,0 0 0,0 0 0,0 0 0,0 1 0,0-1 1,-1 1-1,1-1 0,-1 1 0,1 0 0,-1-1 0,0 1 0,1 3 0,2 6-1,-1-4 4,-1-1 0,1 0 0,0 0-1,1-1 1,5 10 0,-7-14-4,-1-1-1,1 1 1,0 0-1,0-1 1,-1 1-1,1-1 1,0 0-1,0 1 1,0-1-1,0 0 1,0 0-1,0-1 1,1 1-1,-1 0 1,0-1-1,0 1 1,1-1-1,-1 0 1,0 1 0,1-1-1,-1 0 1,4-1-1,5-1 15,-1 0-1,1 0 1,-1-1 0,0 0 0,19-10-1,48-30 55,-7 3 45,-58 34-89,26-12 78,-36 17-86,1 0 1,-1 0-1,0 1 1,1-1-1,-1 1 1,1-1-1,-1 1 1,1 0-1,-1 0 1,1 0-1,-1 0 1,4 1-1,-5 0-8,-1 0 0,1 0-1,-1 0 1,0 0 0,1 0 0,-1 0-1,0 0 1,0 1 0,1-1-1,-1 0 1,0 0 0,0 0-1,0 0 1,-1 1 0,1-1-1,0 0 1,0 0 0,-1 0 0,0 2-1,1-1 3,-7 28 30,4-21-14,1 1-1,0 0 0,-1 14 1,3-24-28,0 0 1,0 1 0,0-1-1,0 0 1,0 0 0,0 0 0,0 0-1,0 1 1,0-1 0,0 0-1,0 0 1,0 0 0,0 0-1,0 0 1,0 1 0,0-1 0,0 0-1,1 0 1,-1 0 0,0 0-1,0 0 1,0 1 0,0-1-1,0 0 1,0 0 0,0 0-1,1 0 1,-1 0 0,0 0 0,0 0-1,0 0 1,0 0 0,0 0-1,0 1 1,1-1 0,-1 0-1,0 0 1,0 0 0,0 0 0,0 0-1,1 0 1,-1 0 0,0 0-1,0 0 1,0 0 0,0 0-1,0 0 1,1-1 0,10-4 25,10-14 17,-20 18-38,30-27 82,1 1 1,1 1 0,56-33-1,-88 58-88,0 0 0,0 1-1,0-1 1,0 1 0,0-1-1,0 1 1,0-1 0,1 1-1,-1 0 1,0 0 0,0-1-1,0 1 1,0 0 0,0 0-1,1 0 1,-1 0 0,0 0-1,0 0 1,0 1 0,1-1-1,-1 1 0,0-1 0,0 1 0,-1 0 0,1-1 0,-1 1 0,1 0-1,-1-1 1,1 1 0,-1 0 0,1 0 0,-1-1 0,1 1 0,-1 0 0,0 0-1,0 0 1,1 0 0,-1-1 0,0 1 0,0 0 0,0 1 0,0 8-17,0-1 0,-1 1 0,0-1 0,-3 11 0,1-1-7,2-15 21,1 0 0,0 0 0,0 0 0,1 0 0,-1 0-1,1 0 1,0 0 0,0 0 0,0 0 0,0 0 0,1-1 0,-1 1 0,1 0 0,0-1 0,3 5 0,-2-6 5,-1 1 1,1-1-1,0 1 1,0-1 0,0 0-1,0 0 1,0-1-1,0 1 1,1 0 0,-1-1-1,0 0 1,1 0-1,-1 0 1,1 0 0,0-1-1,-1 1 1,5-1-1,13 0-3,-1 0 0,1-2 0,-1 0 0,0-2 0,0 0 0,37-13 0,-1-5 58,57-30-1,-80 35 1,-1-2-1,51-40 0,-65 42-29,-17 13-3,-12 9 6,-10 8-12,0 1 1,-29 25 0,43-33-25,1 1 1,-1-1 0,1 1-1,1 0 1,-1 1 0,1-1-1,1 1 1,-1 0 0,1 0-1,-4 13 1,7-18 5,0 0-1,1-1 1,-1 1-1,0 0 1,1 0-1,0 0 1,0 0-1,0-1 1,0 1-1,0 0 1,0 0-1,1 0 1,0 0-1,-1-1 1,1 1 0,0 0-1,0 0 1,1-1-1,-1 1 1,0-1-1,1 1 1,0-1-1,-1 0 1,1 0-1,0 1 1,0-1-1,0-1 1,1 1-1,-1 0 1,0 0 0,5 2-1,-2-2 1,-1 0 1,1-1-1,-1 1 1,1-1-1,0 0 0,-1 0 1,1-1-1,0 1 1,0-1-1,-1 0 0,1-1 1,0 1-1,0-1 1,-1 0-1,1 0 1,0 0-1,-1 0 0,8-4 1,-5 1 7,0 0 1,0-1-1,-1 1 1,1-1-1,-1-1 1,0 1-1,-1-1 1,1 0-1,5-9 1,4-8 71,18-35 1,-13 20 55,-11 20-85,-13 21 21,-19 28 20,-10 26-166,-33 79-1,-16 70-94,40-93 123,10-23 66,-68 135 0,96-216-11,-1 0 1,-1-1-1,1 0 0,-2 0 0,1 0 1,-1-1-1,-14 13 0,18-18-1,-1 0 0,1 0 0,0 0 0,-1-1 0,1 1 0,-1-1 0,0 1 0,1-1 0,-1-1 0,0 1 0,0 0 0,1-1 0,-1 0 0,0 0 0,0 0 0,0 0 0,1 0 0,-1-1 0,0 0 0,0 0 0,1 0 0,-8-3 0,3 0-2,0-1 1,0 0-1,1 0 1,-1 0-1,1-1 0,1 0 1,-1-1-1,1 1 1,0-1-1,0-1 0,1 1 1,0-1-1,1 0 0,-1 0 1,1 0-1,1 0 1,-5-15-1,6 16-1,0 0-1,0 0 1,1 0 0,0-1-1,0 1 1,1 0 0,0-1-1,0 1 1,0 0 0,1-1-1,0 1 1,1 0-1,0 0 1,0-1 0,0 2-1,1-1 1,0 0 0,0 0-1,1 1 1,0 0 0,0-1-1,6-6 1,2 2-3,0-1 0,1 1 0,1 1 0,-1 0 0,1 1 0,1 1 0,0 0 0,0 1 0,0 0 0,18-4 0,9-2 116,-25 7-4753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1:59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11152,'0'0'10043,"4"-10"-9951,12-31-2709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12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4720,'0'0'15619,"11"-11"-15108,0-1-359,-4 4-52,0 0 1,1 1 0,0 0 0,0 0 0,0 1 0,1 0 0,12-7 0,-4 5 90,-1 1-1,2 1 1,-1 0 0,1 1 0,-1 1 0,28-4 0,110 2 1383,-137 6-1299,-17 0-248,0 0 0,0 0 0,0 0-1,0 0 1,0 0 0,0 0 0,0 0 0,0 0 0,0 1 0,0-1 0,0 0-1,0 1 1,0-1 0,0 1 0,0-1 0,0 1 0,-1-1 0,1 1 0,0-1-1,0 1 1,0 0 0,-1-1 0,1 1 0,0 0 0,-1 0 0,1 0 0,-1 0-1,1-1 1,-1 1 0,1 0 0,-1 0 0,0 0 0,1 0 0,-1 0-1,0 0 1,0 0 0,0 0 0,0 0 0,0 0 0,0 0 0,0 0 0,0 0-1,0 0 1,0 0 0,-1 2 0,0 2-544,0 0-1,-1 0 1,0 0 0,0 0-1,0 0 1,-6 8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13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6016,'0'0'7672,"11"-4"-7050,395-98 3350,-369 95-3669,0 2-1,0 1 1,63 3 0,-16 10-2430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17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0 961 6520,'0'0'5740,"11"0"-5302,37-2 20,-45 1-394,1 0 0,-1 0 0,0-1 0,0 1 0,1-1 1,-1 0-1,0 0 0,0 0 0,-1 0 0,1 0 0,0-1 1,-1 1-1,1-1 0,-1 0 0,0 0 0,0 0 0,0 0 1,2-5-1,5-5 235,1-2 50,-1-1-1,0 0 0,-1 0 1,-1-1-1,0 0 1,7-29-1,-5 3 1072,7-70 0,-17 65 21,-1 22 862,2 25-2287,0 1 1,0 0-1,0 0 1,0 0 0,0 0-1,0-1 1,0 1-1,0 0 1,1 0 0,-1 0-1,0 0 1,0 0-1,0-1 1,0 1 0,0 0-1,0 0 1,0 0-1,1 0 1,-1 0 0,0 0-1,0 0 1,0 0-1,0 0 1,1-1-1,-1 1 1,0 0 0,0 0-1,0 0 1,0 0-1,1 0 1,-1 0 0,0 0-1,0 0 1,0 0-1,0 0 1,1 0 0,-1 0-1,0 1 1,0-1-1,0 0 1,0 0 0,1 0-1,-1 0 1,0 0-1,0 0 1,0 0 0,0 0-1,0 0 1,0 1-1,1-1 1,-1 0 0,0 0-1,0 0 1,0 0-1,0 0 1,0 0 0,0 1-1,0-1 1,0 0-1,0 0 1,0 0 0,1 0-1,-1 1 1,0-1-1,8 10 274,2 4-87,-1-1-77,-1-1 1,0 2 0,-1-1 0,0 1 0,-2 0-1,1 0 1,6 28 0,-7-21-30,1 0 0,1-1 0,1 0 1,1 0-1,0-1 0,14 20 0,-21-34-74,1 0-2,0-1 0,0 1 0,1-1 0,-1 1 0,1-1 1,0 0-1,0-1 0,0 1 0,0-1 0,1 0 1,-1 0-1,1 0 0,9 4 0,-6-4-1,1-1-1,-1 0 1,0 0 0,1-1-1,-1 0 1,1 0-1,-1-1 1,10 0 0,9-4 32,-1 0 1,0-2-1,0 0 1,40-17-1,-37 11 3,0-2 0,-1 0-1,-1-2 1,-1-1 0,0-2-1,28-25 1,-48 39-17,-1 0-1,0 0 1,0-1-1,-1 0 0,1 0 1,-1 0-1,-1 0 1,1 0-1,-1-1 1,4-11-1,-9 14 194,-5 6-111,-10 9-18,-15 15 48,1 1-1,-53 58 0,74-73-115,1 0 1,0 0 0,0 0-1,2 1 1,-1 1-1,2-1 1,0 1 0,1 0-1,0 0 1,1 1-1,-4 21 1,8-33-26,-1-1 0,1 1-1,0-1 1,0 0 0,0 1 0,0-1-1,1 1 1,-1-1 0,0 1-1,1-1 1,0 0 0,0 1 0,-1-1-1,1 0 1,1 0 0,-1 0 0,0 0-1,0 0 1,1 0 0,-1 0 0,1 0-1,0 0 1,-1 0 0,5 2-1,-4-3-3,0 0-1,1-1 0,-1 1 0,0 0 0,1-1 0,-1 1 0,1-1 0,-1 0 0,0 0 0,1 0 0,-1 0 0,1 0 0,-1-1 0,1 1 0,-1-1 0,0 1 0,1-1 0,-1 0 0,0 0 0,0 0 0,0 0 0,1 0 0,-1-1 0,2-1 0,8-6 24,0 0 1,0-2 0,-1 1 0,0-2-1,0 1 1,-2-1 0,10-15 0,-6 5 53,0 0 1,-2-1-1,13-38 1,-19 50-37,2-11 110,-7 22-108,1 0-45,-1 0-1,0 0 1,0 0-1,0 0 0,0-1 1,0 1-1,1 0 0,-1 0 1,0 0-1,0 0 1,0 0-1,0 0 0,0 0 1,1 0-1,-1 0 1,0 0-1,0 0 0,0 0 1,0 0-1,1 0 1,-1 0-1,0 0 0,0 0 1,0 0-1,0 0 0,1 0 1,-1 0-1,0 0 1,0 0-1,0 0 0,0 0 1,1 0-1,-1 0 1,0 1-1,0-1 0,0 0 1,0 0-1,0 0 1,0 0-1,1 0 0,-1 0 1,0 1-1,0-1 0,0 0 1,0 0-1,0 0 1,0 0-1,9 18 16,0-1 0,1-1 0,0 0 1,2 0-1,17 19 0,-26-32-11,1 1 1,-1 0 0,1-1-1,0 0 1,1 0 0,-1 0-1,0-1 1,1 1 0,-1-1-1,1 0 1,0 0 0,0 0-1,0-1 1,0 0 0,0 0-1,0 0 1,0-1 0,0 0-1,0 0 1,0 0 0,1 0-1,-1-1 1,0 0 0,0 0-1,8-3 1,8-4-1,0 0 0,-1-2-1,-1 0 1,0-1 0,0-1 0,-1-1 0,-1-1-1,0 0 1,-1-2 0,26-30 0,-15 9 15,-2-1 1,-1-2 0,-2 0 0,-2-1 0,16-47-1,-9 4 37,29-145-1,-51 203-28,-1 0 1,-1 0-1,-1-50 0,-2 75-28,0 0 0,0-1-1,0 1 1,0 0 0,0 0-1,0-1 1,-1 1 0,1 0-1,0 0 1,-1 0-1,1-1 1,-1 1 0,1 0-1,-2-2 1,1 3-2,1 0 0,0 0 0,-1 0 0,1 0 0,0 0 1,-1 0-1,1 0 0,-1-1 0,1 1 0,0 0 0,-1 0 0,1 1 0,0-1 0,-1 0 0,1 0 0,0 0 0,-1 0 1,1 0-1,0 0 0,-1 0 0,1 1 0,0-1 0,-1 0 0,1 0 0,0 0 0,0 1 0,-1-1 0,1 0 1,0 0-1,0 1 0,-1-1 0,-20 32-28,20-31 27,-13 26-34,2 1 0,0 1 0,2 0 0,1 1 0,-10 59 1,-4 157-191,20-207 202,3-20 10,0 1 1,1-1-1,7 38 1,-6-45 16,1 0 1,1-1-1,0 0 0,0 1 1,1-2-1,0 1 1,12 17-1,-11-20 0,0-1 0,0 0 1,1 0-1,-1 0 0,2-1 0,-1 0 0,1 0 0,0-1 1,0 0-1,0 0 0,1-1 0,-1 0 0,1-1 0,0 1 1,0-2-1,1 1 0,-1-2 0,1 1 0,-1-1 0,1 0 1,-1-1-1,1 0 0,16-3 0,-16 1 11,0 0 0,0-1 0,0 0 0,0 0 0,-1-1 1,1-1-1,10-6 0,-16 9-8,0-1 0,0 0 1,0 0-1,-1-1 0,1 1 0,-1-1 1,1 1-1,-1-1 0,0 0 1,-1 0-1,1-1 0,-1 1 1,0-1-1,0 1 0,0-1 0,0 1 1,0-6-1,-1 7-6,-1 0 0,0 1 0,0-1 1,0 0-1,0 1 0,0-1 0,-1 0 0,1 1 0,-1-1 0,0 1 1,0-1-1,0 1 0,-2-5 0,3 6 1,-1 1 0,1-1-1,-1 0 1,0 0 0,1 0 0,-1 1-1,0-1 1,0 0 0,0 1 0,1-1-1,-1 0 1,0 1 0,0-1 0,0 1-1,0 0 1,0-1 0,0 1 0,0 0-1,0 0 1,0-1 0,0 1 0,0 0-1,0 0 1,0 0 0,0 0 0,0 0-1,0 0 1,0 1 0,0-1 0,0 0-1,0 0 1,0 1 0,0-1 0,0 1-1,0-1 1,0 1 0,-1 0 0,-1 1 5,-1 0 0,1 0 0,0 0 0,0 1 0,0-1 0,0 1 0,1-1 0,-1 1 0,1 0 0,-1 0 0,1 1 0,0-1 0,0 0 0,1 1 0,-1-1 0,1 1 0,-1 0 0,1-1 0,0 1 0,0 0 0,1 0 0,-1-1 0,1 1 0,0 0 0,0 0 0,0 0 0,1 0 0,0 5 0,1-1-8,0-1 0,1 1 0,-1-1 0,2 1 0,-1-1 0,1 0 0,0-1 0,0 1 0,0-1 0,1 0 0,0 0 0,1 0 0,7 6 0,-5-6 10,0 0 0,1 0 1,0-1-1,0 0 0,1 0 0,0-1 1,-1-1-1,1 0 0,0 0 0,1-1 1,-1 0-1,17 1 0,-21-3-28,0 0 0,1 0-1,-1 0 1,1-1 0,-1 0-1,0 0 1,1-1 0,-1 0 0,0 0-1,0 0 1,0-1 0,-1 0 0,1 0-1,0 0 1,-1-1 0,0 1-1,0-1 1,0-1 0,0 1 0,-1-1-1,6-7 1,6-8-706,-8 13-3783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17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10544,'0'0'3440,"14"-3"-2839,241-33 1359,-25 4-320,-186 25-1271,99-13 1055,-116 17-892,0 2 1,0 1 0,34 5 0,-55-5-464,1 1 1,-1 1 0,0 0-1,0 0 1,0 0 0,6 3 0,6 6-2832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1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181 626 7832,'0'0'6888,"-12"-6"-6198,-39-17-11,46 21-494,0 0 1,-1 1 0,1 0-1,0 0 1,-1 0-1,0 1 1,1 0 0,-1 0-1,1 0 1,-1 0-1,1 1 1,-1 0 0,1 0-1,-10 4 1,14-5-116,-1 0 0,1 1 0,0-1 1,0 0-1,-1 1 0,1-1 0,0 1 0,0-1 0,0 1 1,0 0-1,0-1 0,-1 1 0,1 0 0,0 0 1,1 0-1,-1 0 0,0 0 0,0 0 0,0 0 1,1 0-1,-1 0 0,0 0 0,1 0 0,-1 1 1,1-1-1,-1 2 0,1-1-2,0 0 0,0 0 0,1 1 0,-1-1 0,1 0 1,0 0-1,0-1 0,-1 1 0,1 0 0,0 0 0,1 0 0,-1-1 0,0 1 0,3 3 1,4 3 101,1 1 0,0-1 0,1-1 0,14 10 1,-14-12-69,-1 0 0,1 0 0,0-1 0,0-1 0,0 0 0,0 0 0,1-1 0,-1 0 0,14 0 0,-18-1-39,1-1 0,-1 0 0,0-1 0,0 1-1,0-1 1,0-1 0,0 1 0,0-1-1,0 0 1,0 0 0,0-1 0,-1 1-1,1-1 1,-1-1 0,0 1 0,0-1-1,5-4 1,-6 4 24,0 0-1,0-1 1,0 1 0,-1-1-1,1 0 1,-1 0-1,0-1 1,4-10-1,-6 14-59,-1 0-1,1-1 0,-1 1 1,0 0-1,0-1 0,0 1 1,0-1-1,0 1 0,0 0 1,0-1-1,-1 1 1,1 0-1,-1-1 0,0 1 1,0 0-1,0 0 0,0 0 1,0 0-1,0 0 0,-1 0 1,1 0-1,-1 0 0,1 0 1,-1 0-1,-2-1 0,-1-1 26,0 0-1,0 0 1,0 1-1,0-1 1,-1 1-1,1 1 1,-1-1 0,0 1-1,-10-3 1,2 3 69,1-1 1,-1 2-1,-20 0 0,34 1-116,-1 0-1,1 0 0,-1 0 0,1 0 0,-1-1 0,1 2 0,-1-1 0,1 0 1,-1 0-1,0 0 0,1 0 0,-1 0 0,1 0 0,-1 0 0,1 1 0,-1-1 1,1 0-1,-1 0 0,1 1 0,0-1 0,-1 0 0,0 1 0,7 7 52,19 5-69,-16-10 17,-1 0 1,1 0-1,-1-1 0,1-1 1,0 1-1,0-1 0,0-1 1,0 0-1,0 0 1,-1 0-1,1-1 0,0-1 1,0 0-1,0 0 0,-1 0 1,1-1-1,-1 0 0,0-1 1,0 0-1,0 0 1,-1-1-1,1 0 0,-1 0 1,0-1-1,0 0 0,-1 0 1,0 0-1,8-11 0,6-13 56,-1-1 0,-2-1 0,-1-1 0,-1 0 0,10-36 0,-1-13 321,12-85 0,-35 160-324,2-7 67,-2 12-3,0 6 71,20 273 92,-19-162-247,-5 1 0,-5 0 0,-29 141 0,26-208 1,-2 1 0,-3-1 0,-23 51 0,38-98-29,0 0 0,0 0 0,1-1 0,-1 1 0,0 0-1,-1-1 1,1 1 0,0 0 0,0-1 0,-1 1 0,1-1 0,-1 0-1,1 0 1,-3 2 0,4-3-3,-1 0 1,0 0-1,1 0 1,-1 1-1,0-1 1,1 0-1,-1 0 1,0 0-1,1 0 1,-1 0-1,0-1 1,1 1-1,-1 0 1,0 0-1,1 0 0,-1 0 1,0-1-1,1 1 1,-1 0-1,1-1 1,-1 1-1,0-1 1,1 1-1,-1 0 1,0-2-1,-3-2 20,1-1 1,0 0-1,0 1 0,0-1 0,1 0 1,-1-1-1,-1-6 0,-2-3 26,1 0 0,1 0 0,1-1-1,0 0 1,1 1 0,0-1 0,2-28 0,0 41-39,1 0 1,0 0-1,0 0 1,0 0-1,0 0 1,0 0-1,1 0 1,-1 0-1,1 0 1,0 1-1,0-1 1,0 0 0,0 1-1,0 0 1,1 0-1,3-3 1,3-3 7,1 1 0,1 1 0,13-8 0,-7 6-7,1 0 0,0 1 0,1 1 0,0 0-1,0 2 1,0 0 0,0 1 0,1 1 0,-1 1 0,31 2-1,-46-1 9,0 1 0,0-1 0,-1 1 0,1 0-1,0 1 1,0-1 0,-1 0 0,1 1 0,-1 0 0,0 0-1,1 0 1,-1 0 0,0 1 0,0-1 0,0 1-1,-1 0 1,1 0 0,-1 0 0,4 5 0,-3-3-199,0 0 1,0 1 0,-1-1-1,3 10 1,3 24-4206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23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279 784 6632,'0'0'9689,"-11"0"-9040,3-1-525,1 1-11,-1 0 0,1 0 0,0 0 0,-1 1 0,1 0 0,0 0 0,0 1 0,0 0 0,-9 3-1,0 4 148,1 0-1,1 0 0,-1 1 1,2 1-1,-1 0 0,2 1 1,-1 1-1,2 0 0,-15 20 1,22-27-176,1-1 1,0 0-1,0 1 0,0-1 1,0 1-1,1 0 1,0 0-1,0 0 0,1 0 1,0 0-1,0 0 1,0 0-1,1 1 0,0-1 1,0 0-1,1 0 1,-1 0-1,1 1 1,2 5-1,-1-7-33,-1 1-1,1-1 1,0 0 0,1 0 0,-1 0-1,1 0 1,0 0 0,1 0-1,-1-1 1,1 1 0,-1-1 0,1 0-1,1 0 1,-1 0 0,1-1-1,-1 0 1,1 0 0,0 0 0,0 0-1,10 3 1,-2-2 34,0-1 0,0-1 0,0 0 1,0-1-1,0 0 0,1-1 0,-1 0 0,0-1 1,0-1-1,1 0 0,19-6 0,-16 3 9,0-1 0,0-1 0,-1-1 1,0 0-1,0-1 0,-1 0 0,0-2 0,14-11 0,1-7 42,0-2 0,-3 0 1,0-2-1,-2-1 0,-2-1 0,-1-1 0,-1-1 0,-2-1 0,19-57 1,86-295 550,-60 122-24,-109 451 25,18-50-583,7-32 109,-60 183 0,65-242-32,2 0-1,-8 49 0,7-47 110,5-20 157,7-21-402,-1 1 0,1 0 0,-1-1 0,1 1 0,-1-1 0,0 0 1,0 0-1,-1 0 0,1 0 0,-7 4 0,5-4-25,0 1 0,1 0 1,-1 0-1,1 0 0,-4 6 1,4-5 19,0 0 0,-1-1 1,1 1-1,-1-1 0,-7 5 1,12-25-16,2-1 0,0 1 0,1 0 0,9-28 0,29-60 101,-33 87-88,0 0 1,17-23-1,-22 36-32,0-1-1,1 0 1,-1 1 0,1 0-1,0 0 1,1 0-1,-1 1 1,1-1 0,-1 1-1,1 0 1,0 0-1,7-3 1,-10 6-5,0 0-1,0 0 1,0 0 0,0 0-1,0 0 1,0 0-1,1 0 1,-1 0 0,0 1-1,0-1 1,0 1 0,-1 0-1,1 0 1,0-1-1,0 1 1,0 0 0,0 0-1,-1 1 1,1-1 0,0 0-1,-1 1 1,1-1 0,-1 1-1,0-1 1,2 4-1,1 0 3,0 0-1,0 1 0,-1 0 1,0 0-1,0 0 0,3 8 0,2 16-3,-2-11-4,0 0 1,1 0-1,1 0 0,16 30 1,-21-45-9,-1 0 0,1-1 1,0 1-1,0-1 1,0 1-1,0-1 0,1 0 1,-1 0-1,1 0 1,6 3-1,-8-5 13,1 0 1,-1 0-1,1 0 0,-1-1 0,1 1 1,-1-1-1,1 0 0,-1 0 0,1 0 1,-1 0-1,1 0 0,-1 0 0,1-1 1,-1 1-1,0-1 0,1 0 0,-1 0 1,1 1-1,-1-2 0,3-1 0,12-6 31,0-2 1,-1 0-1,-1-1 0,0-1 0,25-27 0,56-82 73,2-3-51,-96 123-53,-1 0 0,1 1 0,-1-1 0,1 1 0,0 0 0,-1-1-1,1 1 1,0 0 0,0 0 0,0 0 0,0 0 0,0 0 0,0 0-1,1 1 1,-1-1 0,0 1 0,0 0 0,0-1 0,5 1 0,-4 1 3,1 0 0,-1 0 1,1 0-1,-1 0 0,0 1 1,0-1-1,1 1 0,-1 0 1,0 0-1,-1 0 0,6 4 1,1 3 9,1 1 1,16 21-1,-19-21-6,1 0-1,1-1 1,18 17-1,13 12 29,-26-23 49,-14-15-84,0 0-1,0 0 1,0-1-1,0 1 1,0 0-1,0 0 1,0 0-1,0 0 0,0 0 1,0 0-1,0 0 1,0 0-1,0 0 1,0 0-1,0 0 1,0 0-1,0-1 1,0 1-1,0 0 1,0 0-1,0 0 0,0 0 1,0 0-1,0 0 1,0 0-1,0 0 1,0 0-1,1 0 1,-1 0-1,0 0 1,0 0-1,0 0 0,0 0 1,0-1-1,0 1 1,0 0-1,0 0 1,0 0-1,0 0 1,0 0-1,0 0 1,0 0-1,0 0 1,1 0-1,-1 0 0,0 0 1,0 0-1,0 0 1,0 0-1,0 0 1,0 0-1,0 0 1,0 0-1,0 0 1,0 0-1,0 0 0,0 0 1,1 0-1,-1 0 1,-2-6 3,-6-11 17,-1 0 1,0 1-1,-20-23 0,24 33-14,0 0-1,-1 1 1,0 0 0,0 0 0,0 0 0,-1 1 0,1 0 0,-1 0-1,0 1 1,0-1 0,-12-2 0,11 4-7,0 0 0,0 0 0,0 1 0,0 0 0,-1 0 0,1 1 0,0 0 0,0 1 0,-1 0 0,1 0 0,0 1 0,0 0 0,0 0 0,1 1 0,-1 0 0,0 0 0,1 1 0,0 0 0,0 0 0,0 1 0,0 0 0,1 0 0,0 0 0,-8 9 0,5-4 0,1 0 0,0 0 0,0 0 0,1 1 0,1 0 0,0 0 0,-7 19 0,10-24 0,1 1 0,0 0 0,1 0 0,-1 0 0,1 0 0,1 1 0,-1-1 0,1 0 0,1 0 0,-1 0 0,1 1 0,0-1 0,1 0 0,3 12 0,-3-15 0,0 0 0,-1 0 0,2 0 0,-1 0 0,0 0 0,1 0 0,0 0 0,0-1 0,0 1 0,0-1 0,0 0 0,1 0 0,-1 0 0,1-1 0,0 1 0,0-1 0,0 0 0,0 0 0,0 0 0,1 0 0,-1-1 0,0 0 0,1 0 0,-1 0 0,1 0 0,-1-1 0,1 0 0,0 0 0,-1 0 0,1 0 0,-1-1 0,1 0 0,-1 0 0,1 0 0,-1 0 0,0-1 0,1 1 0,-1-1 0,5-4 0,0 1 0,0 0 0,0-1 0,-1-1 0,0 1 0,0-1 0,-1-1 0,0 1 0,0-1 0,0 0 0,-1-1 0,8-16 0,-7 10 0,0 0 0,-2 0 0,0-1 0,-1 0 0,0 0 0,2-29 0,-2-17 0,-6 59 0,-2 9 0,-3 14 0,4-4 0,-2 8 0,-3 45 0,8-61 0,0 1 0,0-1 0,1 0 0,0 1 0,1-1 0,0 0 0,0 0 0,1 0 0,5 11 0,3 5 0,-9-16 0,2-1 0,-1 1 0,1-1 0,0 0 0,10 13 0,-12-18 0,0-1 0,-1 1 0,1-1 0,0 0 0,0 0 0,0 1 0,0-1 0,0 0 0,0 0 0,0-1 0,0 1 0,0 0 0,0-1 0,1 1 0,-1-1 0,0 0 0,0 0 0,1 0 0,-1 0 0,0 0 0,0 0 0,1-1 0,-1 1 0,0-1 0,0 1 0,4-2 0,6-3 0,1-1 0,-1 0 0,0 0 0,-1-1 0,0-1 0,0 0 0,-1 0 0,1-1 0,-2-1 0,12-13 0,5-11 0,41-71 0,-51 78 0,-9 16 0,0 1 0,0-1 0,15-14 0,-18 21 0,0 0 0,0 1 0,0-1 0,1 1 0,0 0 0,0 1 0,0-1 0,0 1 0,0 0 0,9-3 0,-14 5 0,1 0 0,-1 0 0,1 0 0,0 0 0,-1 0 0,1 0 0,-1 0 0,1 0 0,0 0 0,-1 1 0,1-1 0,-1 0 0,1 0 0,-1 0 0,1 1 0,-1-1 0,1 0 0,-1 1 0,1-1 0,-1 0 0,1 1 0,-1-1 0,1 1 0,-1-1 0,0 1 0,1-1 0,-1 1 0,0-1 0,1 1 0,-1-1 0,0 1 0,0-1 0,0 1 0,1 0 0,-1-1 0,0 1 0,0-1 0,0 2 0,2 23 0,-2-25 0,1 19 0,-1 0 0,-1-1 0,-1 1 0,0-1 0,-2 1 0,-5 19 0,4-22 0,5-16 0,1-1 0,-1 1 0,0 0 0,0 0 0,0 0 0,0 0 0,1 0 0,-1 0 0,0 0 0,0 0 0,0 0 0,0 0 0,1 0 0,-1 0 0,0 0 0,0 0 0,0 0 0,1 0 0,-1 0 0,0 0 0,0 0 0,0 0 0,1 0 0,-1 0 0,0 0 0,0 0 0,0 0 0,0 0 0,1 1 0,-1-1 0,0 0 0,0 0 0,0 0 0,0 0 0,0 0 0,1 0 0,-1 1 0,0-1 0,0 0 0,0 0 0,0 0 0,0 0 0,0 1 0,0-1 0,0 0 0,0 0 0,0 0 0,0 1 0,0-1 0,0 0 0,0 0 0,0 0 0,0 1 0,0-1 0,0 0 0,0 0 0,14-14 0,0 0 0,-2-1 0,13-18 0,17-23 0,-31 44 0,-1 1 0,2 0 0,-1 0 0,2 1 0,18-12 0,-30 22 0,0-1 0,0 1 0,-1-1 0,1 1 0,0-1 0,0 1 0,0 0 0,0-1 0,0 1 0,0 0 0,0 0 0,0 0 0,0 0 0,0 0 0,0 0 0,0 0 0,0 0 0,0 0 0,0 0 0,0 0 0,0 1 0,0-1 0,0 0 0,1 1 0,-1 0 0,0 0 0,0 0 0,0 1 0,0-1 0,0 0 0,0 0 0,0 1 0,-1-1 0,1 0 0,0 1 0,-1-1 0,1 1 0,-1-1 0,1 2 0,1 8 0,0 0 0,-1 1 0,-1 17 0,1-16 0,0 11 0,1-2 0,-2 38 0,-2-51 0,1 1 0,1 0 0,0-1 0,0 1 0,1-1 0,0 1 0,1 0 0,0-1 0,0 0 0,5 13 0,-5-21 0,-1 1 0,0-1 0,0 0 0,1 1 0,-1-1 0,1 0 0,-1 0 0,1 0 0,-1 0 0,1-1 0,0 1 0,-1 0 0,1 0 0,0-1 0,-1 0 0,1 1 0,0-1 0,0 0 0,0 0 0,-1 1 0,1-1 0,0-1 0,0 1 0,0 0 0,1-1 0,8-1 0,0 0 0,19-6 0,-28 7 0,33-10 0,-1-1 0,-1-1 0,0-2 0,40-25 0,-40 19 0,-10 7 0,-1 0 0,0-2 0,-1 0 0,-1-1 0,33-36 0,-45 43 0,-4 5 0,0 1 0,0-1 0,0 0 0,-1 0 0,0 0 0,5-10 0,-10 10 0,-6 6 0,-11 7 0,0 3 0,1 0 0,0 2 0,0 0 0,1 1 0,1 1 0,1 0 0,-20 25 0,24-25 0,0 0 0,1 0 0,1 1 0,0 0 0,1 0 0,1 1 0,1 0 0,0 1 0,-5 24 0,10-34 0,1-1 0,-1 0 0,1 0 0,1 0 0,-1 0 0,1 0 0,0 0 0,1 0 0,0 0 0,2 7 0,-3-12 0,0 0 0,0 0 0,0 0 0,0 0 0,0 0 0,0 0 0,0 0 0,1-1 0,-1 1 0,1-1 0,-1 1 0,1-1 0,0 1 0,-1-1 0,1 0 0,0 1 0,0-1 0,0 0 0,0-1 0,0 1 0,0 0 0,0 0 0,0-1 0,1 1 0,-1-1 0,0 0 0,0 0 0,0 0 0,1 0 0,-1 0 0,0 0 0,0-1 0,0 1 0,1 0 0,2-2 0,0-1 0,1 1 0,-1-1 0,0 0 0,0 0 0,0-1 0,-1 1 0,1-1 0,-1 0 0,0 0 0,0-1 0,0 1 0,4-9 0,0 2 0,-1-1 0,0 0 0,-1 0 0,6-18 0,-7 10 0,-1 1 0,-1-1 0,0 0 0,-2 0 0,0 0 0,-2 0 0,0 0 0,-5-27 0,6 46 0,0 0 0,0-1 0,0 1 0,0 0 0,0 0 0,0 0 0,-1 0 0,1 0 0,0 0 0,-1 0 0,1 0 0,-1 0 0,1 0 0,-1 0 0,1 0 0,-1 0 0,-1-2 0,1 4 0,0 0 0,1 0 0,-1 0 0,0 0 0,1 0 0,-1 0 0,0 0 0,1 0 0,-1 0 0,1 0 0,0 0 0,-1 0 0,1 1 0,0-1 0,0 0 0,0 0 0,0 0 0,0 0 0,0 2 0,0-3 0,-9 58 0,2-1 0,2 97 0,7 139 0,-4-257 0,-15 69 0,14-90 0,-1 0 0,-1 0 0,-1 0 0,0-1 0,-1 0 0,0 0 0,-10 14 0,13-24 0,0 1 0,-1-1 0,0 0 0,0 0 0,0 0 0,0 0 0,0-1 0,-1 0 0,1 0 0,-1-1 0,0 0 0,0 0 0,0 0 0,0 0 0,0-1 0,0 0 0,-1-1 0,1 1 0,0-1 0,-11-1 0,7 0 0,1 0 0,0 0 0,-1-1 0,1 0 0,0-1 0,0 0 0,0 0 0,1-1 0,-1 0 0,1 0 0,0-1 0,0 0 0,-8-8 0,-59-64 0,70 72 0,0 0 0,0 0 0,1 0 0,-1-1 0,1 0 0,1 0 0,-1 0 0,1 0 0,-5-12 0,7 15 0,0-1 0,0 1 0,0-1 0,0 0 0,1 0 0,-1 1 0,1-1 0,0 0 0,0 0 0,0 0 0,1 1 0,-1-1 0,1 0 0,0 1 0,0-1 0,0 0 0,1 1 0,-1-1 0,3-4 0,5-3 0,-1 1 0,1-1 0,1 1 0,0 1 0,1 0 0,-1 0 0,18-9 0,91-45 0,-89 48 0,81-34 0,57-31 0,-109 47 0,-20 12 0,37-27 0,-63 39 0,-1-1 0,-1 0 0,0 0 0,0-2 0,-1 1 0,16-24 0,-12 13 0,-2 0 0,12-28 0,-20 40 0,0-1 0,-1 0 0,0 0 0,-1-1 0,0 1 0,0-22 0,-2 27 0,1 0 0,-1 1 0,0 0 0,-1 0 0,1 0 0,-1-1 0,-2-7 0,2 12 0,0-1 0,1 1 0,-1 0 0,0 0 0,0 0 0,0 0 0,0 0 0,0 0 0,0 0 0,0 0 0,0 0 0,-1 0 0,1 0 0,0 1 0,0-1 0,-1 0 0,1 1 0,0-1 0,-1 1 0,1 0 0,-1-1 0,1 1 0,0 0 0,-1 0 0,1 0 0,-1 0 0,-2 0 0,1 0 0,0 1 0,-1 0 0,1-1 0,0 1 0,-1 0 0,1 1 0,0-1 0,0 0 0,0 1 0,-4 2 0,-28 23 0,32-25 0,-1 3 0,-1-1 0,1 1 0,0-1 0,0 1 0,0 0 0,1 1 0,-1-1 0,1 1 0,1-1 0,-1 1 0,1 0 0,0 0 0,0 0 0,1 0 0,0 0 0,0 1 0,0-1 0,1 0 0,0 1 0,0-1 0,0 0 0,1 0 0,2 10 0,-1-8 0,0 0 0,0-1 0,1 1 0,0-1 0,1 0 0,-1 1 0,1-1 0,1-1 0,-1 1 0,1-1 0,1 0 0,-1 0 0,1 0 0,0-1 0,0 0 0,0 0 0,1 0 0,8 4 0,-2-3 0,1 0 0,-1-1 0,1-1 0,1 0 0,-1-1 0,1-1 0,-1 0 0,1 0 0,0-2 0,27-2 0,-17-1 0,0-2 0,0 0 0,0-2 0,-1 0 0,34-17 0,-38 11 867,-14 0-5747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27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237 783 6128,'0'0'9836,"-11"0"-9351,-2 1-325,7-2-79,0 1 1,0 1-1,0-1 1,0 1-1,0 0 1,0 0-1,0 1 1,0 0-1,-7 3 0,-6 3 323,3-1 55,0 0 1,1 1 0,-27 18-1,39-24-375,0 0 0,1 0-1,-1 1 1,0-1 0,1 1 0,0-1-1,0 1 1,-1 0 0,1 0 0,1 0-1,-1 0 1,0 0 0,1 0-1,0 1 1,0-1 0,0 0 0,0 1-1,0-1 1,1 1 0,-1-1-1,1 1 1,0-1 0,0 1 0,0-1-1,1 5 1,0-5-19,1 1-1,-1 0 1,1-1-1,0 1 1,0-1 0,0 0-1,1 0 1,-1 0-1,1 0 1,-1 0 0,1 0-1,0-1 1,0 1 0,1-1-1,-1 0 1,0 0-1,7 3 1,1 1 80,1-2 0,-1 1 1,1-2-1,17 5 0,-19-7-48,-1 0-1,1-1 1,-1 0 0,1-1-1,-1 0 1,1 0-1,-1-1 1,1 0-1,-1 0 1,0-1-1,0 0 1,0-1 0,-1 0-1,1-1 1,-1 1-1,15-13 1,-19 14-42,1 0 1,-1-1 0,-1 0-1,1 0 1,-1 0-1,1 0 1,-1 0 0,0-1-1,0 1 1,-1-1 0,0 0-1,0 0 1,0 0-1,0 0 1,-1 0 0,1 0-1,-1 0 1,-1 0-1,1-1 1,-1 1 0,0 0-1,0-1 1,0 1 0,-1 0-1,0-1 1,0 1-1,0 0 1,-1 0 0,1 0-1,-1 0 1,-5-8-1,4 7 13,-1 0 0,0 1 0,0 0-1,0 0 1,-1 0 0,1 0 0,-1 1-1,0 0 1,0 0 0,-7-4 0,9 6-30,0 0 0,0 1 0,1-1 1,-1 1-1,-1 0 0,1 0 0,0 0 1,0 0-1,0 1 0,0-1 1,-1 1-1,1 0 0,0 0 0,0 0 1,0 0-1,-1 0 0,1 1 0,0 0 1,0-1-1,0 1 0,0 0 0,-4 2 1,6-3-22,0 1 0,0-1 0,0 0 0,0 1 0,0-1 0,0 1 0,1-1 0,-1 1-1,0-1 1,0 1 0,1 0 0,-1-1 0,0 1 0,0 0 0,1-1 0,-1 1 0,1 0 0,-1 0 0,1 0 0,-1 0 0,1 0 0,-1 0 0,1-1 0,0 1 0,0 0 0,-1 0 0,1 2 0,1-1-4,1 0 1,-1 0-1,0-1 0,1 1 1,-1 0-1,1 0 1,0-1-1,0 1 0,-1-1 1,1 0-1,0 1 1,3 0-1,1 2-3,0-1 1,1-1-1,-1 1 0,1-1 0,-1 0 1,1 0-1,0-1 0,-1 0 0,9 1 1,11-1 32,28-3 0,-31 1-1,-10 0-22,0 0 1,0-1 0,-1-1 0,1 0-1,0-1 1,-1 0 0,17-9-1,79-51 207,-63 35-70,-36 23-127,-1-2-1,0 1 1,0-1 0,-1 0-1,0-1 1,0 1 0,-1-1-1,6-12 1,5-6 27,-5 7-24,0 0 1,-2-1-1,0-1 0,7-22 0,22-95 169,-21 72-107,-4 13 59,8-66 1,-21 55 104,-2 64-185,-3 5-52,-2 9-2,-23 81 6,4 2 1,-19 147 0,36-181-34,-3 5 34,3 1 1,1 115 0,8-178-19,-1 1 0,1-1 0,0 1-1,0-1 1,0 0 0,1 1 0,0-1 0,0 0 0,0 0 0,1 0 0,-1 0 0,1-1 0,4 6 0,-6-9-4,0-1 0,0 1 0,0-1 0,1 1 0,-1-1 0,0 1 0,0-1 0,0 0 0,0 1-1,0-1 1,1 0 0,-1 0 0,0 0 0,0 0 0,0 0 0,1 0 0,-1 0 0,0 0 0,0-1 0,0 1 0,2-1 0,24-10 61,-24 10-60,7-5 8,1 0-1,-2 0 0,1-1 1,-1-1-1,0 1 0,0-1 1,-1-1-1,0 0 1,7-11-1,8-13 89,22-44 0,-30 53-17,3-9 90,-18 33-175,0-1 0,0 1 1,0 0-1,0-1 0,1 1 1,-1 0-1,0-1 0,0 1 1,0 0-1,0-1 0,1 1 1,-1 0-1,0-1 0,0 1 1,1 0-1,-1 0 0,0-1 1,1 1-1,-1 0 0,0 0 1,1 0-1,-1-1 0,0 1 1,1 0-1,-1 0 0,0 0 1,1 0-1,-1 0 1,0 0-1,1 0 0,10 8 7,9 27-3,-13-23-4,-5-8 0,10 16 0,0 1 0,2-2 0,27 31 0,-36-45 0,0 0 0,0-1 0,1 1 0,-1-1 0,1 0 0,0-1 0,0 1 0,1-1 0,-1-1 0,1 1 0,-1-1 0,1 0 0,0 0 0,0-1 0,0 0 0,0 0 0,11-1 0,-10-1 0,1 0 0,-1 0 0,1-1 0,-1 0 0,0 0 0,0-1 0,0 0 0,0-1 0,-1 0 0,1 0 0,-1 0 0,0-1 0,0 0 0,-1 0 0,1-1 0,-1 0 0,0 0 0,-1-1 0,0 1 0,8-13 0,4-11 0,-1-1 0,-1 0 0,18-60 0,-10 27 0,-20 55 0,6-14 0,-9 22 0,1 1 0,-1-1 0,0 0 0,0 1 0,1-1 0,-1 1 0,0 0 0,1-1 0,-1 1 0,0-1 0,1 1 0,-1-1 0,1 1 0,-1 0 0,1-1 0,-1 1 0,1 0 0,-1 0 0,1-1 0,-1 1 0,1 0 0,0 0 0,-1 0 0,1 0 0,-1 0 0,1-1 0,-1 1 0,1 0 0,0 0 0,-1 1 0,2-1 0,-2 1 0,1-1 0,0 1 0,0 0 0,-1 0 0,1 0 0,-1-1 0,1 1 0,-1 0 0,1 0 0,-1 0 0,0 0 0,1 0 0,-1 0 0,0 0 0,0 0 0,0 1 0,2 4 0,7 24 0,8 23 0,14 78 0,-29-114 0,0 0 0,0 0 0,-2 1 0,0-1 0,-1 0 0,-1 1 0,-1-1 0,-9 33 0,12-48 0,-1 0 0,0 0 0,0 0 0,0-1 0,0 1 0,0 0 0,-1-1 0,1 1 0,0-1 0,-1 1 0,1-1 0,-1 1 0,0-1 0,1 0 0,-1 0 0,0 0 0,0 0 0,0 0 0,0 0 0,0-1 0,0 1 0,0-1 0,0 1 0,0-1 0,0 0 0,0 0 0,0 1 0,0-1 0,0-1 0,0 1 0,0 0 0,0 0 0,-4-2 0,-1 0 0,-1 0 0,1 0 0,-1-1 0,1 0 0,0-1 0,0 1 0,-13-10 0,9 4 0,0-1 0,0 0 0,1 0 0,0-1 0,1-1 0,0 1 0,1-2 0,0 1 0,-6-15 0,13 26 0,0-1 0,1 1 0,-1-1 0,0 0 0,1 1 0,-1-1 0,1 0 0,0 0 0,0 1 0,-1-1 0,1 0 0,1-3 0,-1 5 0,1-1 0,-1 1 0,1-1 0,-1 1 0,1 0 0,-1-1 0,1 1 0,0 0 0,-1-1 0,1 1 0,-1 0 0,1 0 0,0 0 0,-1-1 0,1 1 0,0 0 0,-1 0 0,1 0 0,0 0 0,-1 0 0,1 0 0,0 0 0,-1 1 0,1-1 0,0 0 0,-1 0 0,1 0 0,-1 1 0,1-1 0,0 0 0,-1 1 0,1-1 0,0 1 0,74 32 0,-48-20 0,0-2 0,32 10 0,-58-21 0,36 10 0,59 8 0,-85-17 0,0 0 0,1-1 0,-1 0 0,1 0 0,-1-2 0,0 1 0,0-1 0,1-1 0,18-7 0,-12 1 0,0 0 0,0-2 0,-1 0 0,0-1 0,0 0 0,24-26 0,-36 32 0,0-1 0,0 1 0,-1-1 0,0 0 0,0 0 0,0-1 0,-1 1 0,0-1 0,-1 1 0,0-1 0,0 0 0,1-13 0,-2 15 0,0-1 0,-1 1 0,1 0 0,-2 0 0,1 0 0,-1 0 0,0 0 0,0-1 0,0 1 0,-1 1 0,0-1 0,0 0 0,-1 0 0,0 1 0,0-1 0,-7-9 0,9 14 0,-1 0 0,0-1 0,1 1 0,-1 0 0,0 0 0,0 0 0,0 0 0,0 0 0,0 1 0,0-1 0,0 1 0,0-1 0,0 1 0,0 0 0,0-1 0,0 1 0,0 0 0,0 0 0,0 1 0,0-1 0,-1 0 0,1 1 0,0-1 0,0 1 0,0 0 0,1-1 0,-1 1 0,-2 1 0,-4 2 0,1 0 0,0 1 0,0-1 0,0 1 0,-9 9 0,10-8 0,1-1 0,0 1 0,0 0 0,0 0 0,1 0 0,0 1 0,0 0 0,0 0 0,1 0 0,0 0 0,1 0 0,0 1 0,0-1 0,0 1 0,1-1 0,0 1 0,0 0 0,1-1 0,0 1 0,1 0 0,-1 0 0,2-1 0,-1 1 0,1-1 0,0 1 0,0-1 0,1 0 0,0 0 0,0 0 0,9 13 0,-6-12 0,1 0 0,-1-1 0,1 0 0,1 0 0,-1 0 0,1-1 0,0-1 0,1 1 0,10 4 0,-14-7 0,0-1 0,0 0 0,1 0 0,-1-1 0,1 1 0,0-1 0,-1 0 0,1-1 0,0 0 0,0 0 0,-1 0 0,1 0 0,0-1 0,0 0 0,-1 0 0,1-1 0,7-2 0,0-2 0,-1 0 0,1-1 0,-1 0 0,0-1 0,-1-1 0,0 1 0,0-2 0,18-20 0,-16 13 0,0 0 0,-1-1 0,-1-1 0,0 0 0,8-23 0,-16 35 0,-1-1 0,0 1 0,0-1 0,-1 1 0,0-1 0,-1 0 0,1 0 0,-2 0 0,1 1 0,-1-1 0,-3-14 0,3 12 0,1 9 0,-1-1 0,1 1 0,0-1 0,0 1 0,0-1 0,0 1 0,0-1 0,1 1 0,-1-1 0,0 1 0,1-2 0,-1 2 0,1 1 0,-1-1 0,0 1 0,1 0 0,-1-1 0,0 1 0,1-1 0,-1 1 0,0 0 0,1 0 0,-1-1 0,0 1 0,1 0 0,-1-1 0,1 1 0,-1 0 0,1 0 0,-1 0 0,1 0 0,-1 0 0,0-1 0,1 1 0,0 0 0,2 1 0,0-1 0,0 1 0,0 0 0,0 0 0,0 0 0,0 0 0,-1 0 0,1 0 0,0 1 0,3 2 0,8 6 0,1 0 0,-2 1 0,1 0 0,-1 1 0,21 27 0,-27-30 0,0 1 0,-1 0 0,0 0 0,-1 1 0,0 0 0,0 0 0,-1 0 0,-1 0 0,4 24 0,-3 2 0,-4-27 0,0-1 0,1 1 0,1-1 0,-1 1 0,1-1 0,1 0 0,0 0 0,0 0 0,6 11 0,-8-19 0,0 0 0,0 0 0,0 0 0,0-1 0,1 1 0,-1 0 0,0 0 0,0-1 0,1 1 0,-1-1 0,0 1 0,1-1 0,-1 1 0,1-1 0,-1 0 0,1 0 0,-1 0 0,1 0 0,1 0 0,31-4 0,-22 0 0,0 0 0,-1 0 0,1-1 0,-1 0 0,0-1 0,-1 0 0,1-1 0,-1-1 0,0 1 0,-1-1 0,0-1 0,0 0 0,10-13 0,-2-2 0,-1-1 0,-1-1 0,-1 0 0,15-41 0,-5 21 0,-26 59 0,-1-1 0,2 1 0,0-1 0,0 1 0,2 15 0,-2 15 0,1-38 0,-2 32 0,4 44 0,-2-71 0,1 0 0,1 1 0,0-1 0,0 0 0,1 0 0,1-1 0,-1 1 0,2-1 0,6 13 0,-10-21 0,0 1 0,0 0 0,0-1 0,1 0 0,-1 1 0,1-1 0,-1 0 0,0 1 0,1-1 0,0 0 0,-1 0 0,1 0 0,0-1 0,0 1 0,-1 0 0,1 0 0,0-1 0,0 0 0,0 1 0,2-1 0,0 0 0,-1 0 0,1 0 0,-1-1 0,1 0 0,0 1 0,-1-1 0,1-1 0,-1 1 0,0 0 0,4-3 0,6-3 0,-1-2 0,0 0 0,0 0 0,12-14 0,-7 5 0,-1-2 0,-1 0 0,0 0 0,15-32 0,5-7 0,-25 41 0,-8 14 0,0 0 0,0 0 0,0 1 0,1-1 0,-1 0 0,1 1 0,6-6 0,-8 8 0,0 1 0,0-1 0,1 0 0,-1 1 0,1-1 0,-1 1 0,1 0 0,-1-1 0,0 1 0,1 0 0,-1 0 0,1 0 0,-1 0 0,1 0 0,-1 0 0,1 0 0,-1 1 0,1-1 0,-1 0 0,1 1 0,-1-1 0,0 1 0,1 0 0,-1-1 0,0 1 0,1 0 0,-1 0 0,2 1 0,67 51 0,-47-39 0,-14-8 0,1 0 0,-1 0 0,2-1 0,-1 0 0,0-1 0,17 5 0,-23-9 0,0 0 0,0 0 0,-1 0 0,1 0 0,0-1 0,0 0 0,-1 1 0,1-1 0,0-1 0,-1 1 0,1 0 0,-1-1 0,1 0 0,-1 0 0,0 0 0,0 0 0,0 0 0,0-1 0,0 0 0,0 1 0,3-6 0,-2 3 0,0 0 0,0 0 0,0-1 0,-1 0 0,0 0 0,0 0 0,0 0 0,-1 0 0,0 0 0,0-1 0,1-7 0,-3 9 0,1 0 0,-1 1 0,0-1 0,-1 1 0,1-1 0,-1 0 0,0 1 0,0-1 0,0 1 0,0-1 0,-1 1 0,0 0 0,0 0 0,0 0 0,-1 0 0,1 0 0,-1 0 0,0 1 0,0-1 0,-4-3 0,5 5 0,-1 0 0,0 0 0,0 0 0,0 1 0,0-1 0,0 1 0,-1 0 0,1 0 0,0 0 0,0 0 0,-1 0 0,1 1 0,-1 0 0,1-1 0,0 1 0,-1 1 0,1-1 0,-1 0 0,1 1 0,0-1 0,-1 1 0,1 0 0,0 0 0,0 1 0,-1-1 0,1 1 0,-4 2 0,0 1 0,0-1 0,0 2 0,1-1 0,0 1 0,0-1 0,0 2 0,1-1 0,-1 1 0,2-1 0,-1 1 0,-6 15 0,9-18 0,0 0 0,1 0 0,0-1 0,-1 1 0,2 0 0,-1 0 0,0 0 0,1 0 0,0 0 0,0 0 0,0 0 0,0 0 0,0 0 0,1 0 0,0 0 0,0 0 0,0 0 0,1 0 0,-1-1 0,1 1 0,0 0 0,-1-1 0,2 1 0,-1-1 0,0 0 0,6 6 0,-2-4 0,1 1 0,0-1 0,0 0 0,0 0 0,1-1 0,-1 0 0,1-1 0,0 1 0,0-2 0,1 1 0,-1-1 0,0 0 0,1-1 0,-1 0 0,1 0 0,16-1 0,5-2 0,-1-2 0,0-1 0,46-13 0,-13 0 0,0-3 0,-2-3 0,-1-2 0,67-40 0,-122 63 0,-7 2 0,-11 7 0,-123 102 0,118-91 0,1 2 0,0 0 0,2 1 0,-25 38 0,39-55 0,0 0 0,0 1 0,0-1 0,1 0 0,0 1 0,-1-1 0,1 1 0,0 0 0,1-1 0,-1 1 0,1-1 0,-1 1 0,1 0 0,0 0 0,1 4 0,0-5 0,0-1 0,0 0 0,0 0 0,0 0 0,0 0 0,1 0 0,-1 0 0,1 0 0,-1 0 0,1-1 0,0 1 0,-1-1 0,1 1 0,0-1 0,0 1 0,0-1 0,0 0 0,0 0 0,1 0 0,-1 0 0,0-1 0,0 1 0,1-1 0,3 1 0,-1 0 0,1-1 0,-1 1 0,1-1 0,0-1 0,-1 1 0,1-1 0,0 0 0,-1 0 0,1-1 0,-1 0 0,0 1 0,6-4 0,3-2 0,-1 0 0,1-1 0,15-12 0,-6 1 0,-1-2 0,-1 0 0,-1-1 0,-1-1 0,0 0 0,25-46 0,-5-2 0,36-92 0,-60 124 0,-2 1 0,-1-2 0,-2 1 0,-1-2 0,5-76 0,-13 107 0,-1 0 0,-1 0 0,0 1 0,-2-11 0,3 18 0,0 1 0,0-1 0,0 0 0,-1 1 0,1-1 0,-1 0 0,0 1 0,1-1 0,-1 1 0,0-1 0,0 1 0,0 0 0,0-1 0,0 1 0,0 0 0,0-1 0,0 1 0,-1 0 0,1 0 0,0 0 0,-1 0 0,1 0 0,-1 1 0,1-1 0,-1 0 0,1 1 0,-1-1 0,0 1 0,1-1 0,-4 1 0,4 0 0,-1 0 0,1 0 0,0 1 0,-1-1 0,1 1 0,0-1 0,-1 1 0,1 0 0,0-1 0,0 1 0,-1 0 0,1 0 0,0 0 0,0 0 0,0 0 0,-1 1 0,-16 22 0,12-14 0,-6 7 0,0 1 0,2 0 0,0 1 0,1 0 0,1 1 0,1 0 0,1 0 0,0 1 0,2-1 0,0 1 0,1 0 0,1 0 0,2 0 0,0 0 0,4 32 0,20 91 0,-18-119 0,1-1 0,2 0 0,19 39 0,-23-52 287,0 1 1,5 18-1,-3 2-5141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2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46 5416,'0'0'3797,"10"-8"-3265,31-24 36,-41 31-542,1 1 0,-1 0-1,0-1 1,1 1 0,-1-1 0,0 1-1,1 0 1,-1 0 0,1-1-1,-1 1 1,0 0 0,1 0 0,-1 0-1,1-1 1,-1 1 0,1 0 0,-1 0-1,1 0 1,-1 0 0,1 0 0,-1 0-1,1 0 1,-1 0 0,1 0 0,-1 0-1,1 0 1,-1 0 0,0 0 0,1 0-1,-1 1 1,1-1 0,-1 0 0,1 0-1,-1 0 1,1 1 0,-1-1 0,0 0-1,1 1 1,3 14 653,-4-11-425,4 41 589,-2 1-1,-1-1 1,-7 45-1,5-60-485,-37 237 2707,34-243-2762,-5 27 329,6-24-59,-1-1 1,-1 0-1,-2-1 1,0 1-1,-19 38 1,-7-9 2732,31-50-2935,2-5-357,0 0-1,0 0 0,0 1 0,0-1 1,0 0-1,0 0 0,0 0 1,0 0-1,0 0 0,0 0 1,0 1-1,0-1 0,0 0 1,0 0-1,0 0 0,0 0 1,0 0-1,0 0 0,-1 0 0,1 1 1,0-1-1,0 0 0,0 0 1,0 0-1,0 0 0,0 0 1,0 0-1,-1 0 0,1 0 1,0 0-1,0 0 0,0 0 0,0 0 1,0 0-1,0 0 0,-1 0 1,1 0-1,0 0 0,0 0 1,0 0-1,0 0 0,0 0 1,-1 0-1,1 0 0,0 0 1,0 0-1,0 0 0,-1 0 183,9-24 1346,-1 8-1470,1 0-1,1 0 1,0 1-1,1 0 1,21-24-1,-13 18 1,1 2 0,44-36 0,-51 46-48,1 1 1,0 0-1,0 1 0,1 0 0,0 1 1,0 0-1,21-5 0,-27 9 1,0 1 1,0 0-1,0 0 0,0 1 0,0-1 1,1 2-1,-1-1 0,0 1 1,0 1-1,0-1 0,0 1 1,-1 1-1,1-1 0,-1 1 0,11 6 1,-16-7-4,1 0 0,0 0 1,-1 1-1,1-1 1,-1 1-1,0-1 0,0 1 1,0 0-1,0 0 0,0 0 1,-1 0-1,1 0 0,-1 0 1,0 0-1,0 1 0,0-1 1,0 0-1,-1 1 1,1-1-1,-1 7 0,0 2 37,0 1 0,-1-1 0,0 0 0,-5 18 0,4-22-27,-1-1-1,0 0 0,0 1 1,-1-1-1,0 0 0,0-1 1,-1 1-1,0-1 0,0 0 0,0 0 1,-1 0-1,0-1 0,0 0 1,0 0-1,-8 5 0,-4 1 39,0-1 1,0-1-1,-1-1 0,-31 11 0,38-16-36,1 0 1,-1-1-1,1-1 1,-1 1-1,0-2 0,1 0 1,-1 0-1,0-1 1,1 0-1,-1-1 1,0-1-1,1 0 0,0 0 1,0-1-1,0 0 1,-15-9-1,24 12-33,-7-4 0,16 5 0,8 0 0,71 2 0,81-2 0,-147-2 0,147-18 0,-146 16 0,-1-1 0,1-1 0,-1-1 0,0 0 0,35-19 0,-33 13 0,-1-1 0,0-1 0,0 0 0,-2-2 0,0 0 0,-1-1 0,32-41 0,-35 33 0,-12 21 0,0-1 0,0 1 0,1 0 0,5-7 0,-27 71 0,-5 57 0,16-74 0,5-32 0,0 0 0,1 0 0,1 1 0,-1-1 0,1 1 0,1-1 0,0 0 0,1 1 0,4 16 0,-6-26 0,1 1 0,0-1 0,-1 0 0,1 0 0,0 0 0,0 1 0,0-1 0,0 0 0,0 0 0,0 0 0,0 0 0,0 0 0,0 0 0,0-1 0,1 1 0,-1 0 0,0-1 0,0 1 0,1-1 0,2 2 0,-1-2 0,0 0 0,0 1 0,0-1 0,0 0 0,0-1 0,0 1 0,1 0 0,-1-1 0,4-1 0,3-1 0,1-1 0,-1-1 0,0 0 0,13-9 0,8-7 0,-2-2 0,0-1 0,-2-2 0,-1 0 0,-1-2 0,31-43 0,-35 47 0,-17 19 0,1 1 0,-1-1 0,0 0 0,6-10 0,-13 49 0,-4 21 0,-2 0 0,-2-1 0,-3 0 0,-24 59 0,8-40 0,-2-2 0,-61 96 0,78-143 0,-1-1 0,-1-1 0,0-1 0,-2 0 0,-1-1 0,-42 33 0,58-50 0,0-1 0,0 1 0,-1-1 0,1 0 0,-1-1 0,1 1 0,-1-1 0,0 0 0,1 0 0,-1 0 0,0 0 0,0-1 0,1 0 0,-1 0 0,0-1 0,0 1 0,1-1 0,-1 0 0,0 0 0,1 0 0,-1-1 0,1 0 0,-1 0 0,-7-4 0,4 1 0,1 0 0,0 0 0,0-1 0,1 1 0,0-2 0,0 1 0,0 0 0,0-1 0,1 0 0,1-1 0,-1 1 0,-6-16 0,9 17 0,-1 0 0,1 0 0,0 0 0,1-1 0,0 1 0,0-1 0,0-11 0,1 15 0,0-1 0,1 1 0,0 0 0,-1-1 0,1 1 0,0 0 0,1 0 0,-1 0 0,1 0 0,-1 0 0,1 0 0,0 0 0,0 1 0,0-1 0,0 0 0,1 1 0,-1 0 0,5-3 0,14-9 0,0 1 0,2 1 0,-1 1 0,33-11 0,-45 19 0,14-7 0,1 2 0,1 1 0,0 2 0,0 0 0,0 1 0,0 2 0,40 1 0,4-5 0,-57 4 0,1 0 0,0 1 0,0 1 0,0 0 0,-1 0 0,24 5 0,-21 0 558,5 1-785,-5-7-4069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3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1111 6016,'0'0'6622,"11"-7"-6190,27-19 219,-1 0-1,-1-3 0,50-52 1,-22 7 567,87-134 0,-128 171-818,-2 0 1,-2-2 0,-1 0 0,-2-1-1,-2-1 1,12-52 0,-24 66 477,-2 27-866,0 0 1,0 0-1,0 0 0,0 0 1,0-1-1,0 1 1,0 0-1,0 0 1,0 0-1,0 0 1,0 0-1,0 0 1,0 0-1,0-1 1,0 1-1,-1 0 1,1 0-1,0 0 1,0 0-1,0 0 1,0 0-1,0 0 1,0 0-1,0 0 1,0-1-1,0 1 1,0 0-1,0 0 1,0 0-1,-1 0 1,1 0-1,0 0 1,0 0-1,0 0 1,0 0-1,0 0 1,0 0-1,0 0 1,-1 0-1,1 0 1,0 0-1,0 0 1,0 0-1,0 0 1,0 0-1,0 0 1,0 0-1,-1 0 1,1 0-1,0 0 1,0 0-1,0 0 1,0 0-1,-9 14 330,-9 23-67,3 1 0,0 1 0,-16 78 0,24-85-149,3 0-1,0 1 1,2-1 0,2 1 0,5 52 0,-4-77-87,0 0 0,1-1 1,0 1-1,0 0 0,1-1 0,0 1 1,0-1-1,1 0 0,6 10 0,-8-14-16,1 0-1,0 0 0,0 0 0,0 0 1,0-1-1,0 1 0,0-1 0,1 0 1,-1 0-1,1 0 0,0 0 0,-1-1 1,1 0-1,0 1 0,0-1 1,0-1-1,0 1 0,0 0 0,0-1 1,8 0-1,0-1 28,-1-1 1,1 0-1,-1-1 0,0 0 1,1-1-1,-2 0 0,1-1 1,0 0-1,-1-1 1,12-8-1,9-8 188,51-46 1,-53 40-78,-1-2 1,-2-1-1,37-56 1,52-111 446,-99 166-492,-1 1-1,-1-2 1,-2 0-1,-2 0 0,0-1 1,-3-1-1,-1 1 1,-1-1-1,0-43 1,-5 76-94,0 1 0,0-1 0,0 1 0,0-1 0,0 1 1,-1-1-1,1 1 0,0-1 0,-1 1 0,1 0 0,-1-1 0,0 1 0,1 0 0,-1-1 1,-1-1-1,1 3-12,1 0-1,0-1 1,0 1 0,-1 0 0,1 0 0,0 0 0,-1 0-1,1 0 1,0-1 0,-1 1 0,1 0 0,0 0 0,-1 0 0,1 0-1,0 0 1,-1 0 0,1 0 0,0 0 0,-1 0 0,1 0-1,0 0 1,-1 0 0,1 1 0,0-1 0,-1 0 0,-11 11 112,2 5-48,1 0 1,0 1-1,-13 35 0,-12 58 103,23-70-103,-86 322 560,38-134-86,46-194-414,11-28-63,-1 1 0,1-1 0,0 1 0,0 0 0,1-1 0,-1 11 0,0-16 293,4-8-181,10-10-141,-2-1 1,16-33 0,6-13-14,-28 58-29,10-17 0,0 1 0,1 1 0,22-24 0,-36 44 0,0 0 0,0 0 0,0 0 0,0 0 0,0 0 0,0 0 0,0 0 0,0 1 0,1-1 0,-1 0 0,0 1 0,0-1 0,1 1 0,-1-1 0,0 1 0,1-1 0,-1 1 0,0 0 0,1 0 0,-1 0 0,1 0 0,-1 0 0,0 0 0,1 0 0,-1 0 0,1 0 0,-1 1 0,0-1 0,1 1 0,-1-1 0,0 1 0,0-1 0,1 1 0,-1 0 0,0 0 0,0-1 0,0 1 0,0 0 0,0 0 0,0 0 0,0 0 0,0 0 0,0 0 0,0 1 0,-1-1 0,2 2 0,4 7 0,-1 0 0,0 1 0,0-1 0,3 17 0,-5-21 0,6 25 0,-3-12 0,1 1 0,0-2 0,10 20 0,-13-33 0,-1 1 0,1 0 0,0-1 0,1 0 0,-1 0 0,1 0 0,0-1 0,0 1 0,0-1 0,1 0 0,-1-1 0,1 1 0,8 2 0,-9-4 0,0 0 0,0 0 0,0 0 0,0-1 0,0 0 0,0 0 0,1 0 0,-1-1 0,0 0 0,1 0 0,9-1 0,-8-1 0,0 0 0,0 0 0,0-1 0,-1 0 0,1 0 0,-1-1 0,0 0 0,9-6 0,2-3 0,1 0 0,-2-2 0,29-30 0,-41 40 0,0-1 0,0 0 0,0 1 0,-1-1 0,0-1 0,0 1 0,0 0 0,-1-1 0,0 0 0,0 1 0,-1-1 0,1 0 0,-2 0 0,1 0 0,-1 0 0,-1-11 0,1 17 0,0 1 0,0-1 0,0 0 0,0 1 0,0-1 0,0 0 0,0 1 0,-1-1 0,1 0 0,0 1 0,0-1 0,-1 1 0,1-1 0,0 1 0,-1-1 0,1 1 0,-1-1 0,1 1 0,0-1 0,-1 1 0,1-1 0,-1 1 0,1 0 0,-1-1 0,0 1 0,1 0 0,-2-1 0,1 1 0,0 0 0,-1 0 0,1 0 0,0 0 0,0 0 0,-1 0 0,1 0 0,0 1 0,0-1 0,-1 0 0,1 1 0,0-1 0,-2 2 0,-1 0 0,-1 1 0,1 0 0,-1 0 0,1 0 0,-7 8 0,8-8 0,0 0 0,1 0 0,-1 0 0,1 1 0,0-1 0,0 1 0,0 0 0,0 0 0,1 0 0,0 0 0,-2 7 0,3-7 0,0 0 0,0 1 0,1-1 0,-1 0 0,1 0 0,0 1 0,0-1 0,1 0 0,-1 0 0,1 0 0,4 7 0,-3-5 0,0-1 0,1 1 0,0 0 0,0-1 0,0 0 0,1 0 0,0 0 0,-1-1 0,2 0 0,-1 0 0,0 0 0,1 0 0,0-1 0,0 0 0,0 0 0,0-1 0,13 4 0,-2-3 0,1 0 0,-1-1 0,0-1 0,1-1 0,30-3 0,-31 1 0,1-1 0,-1-1 0,-1 0 0,1-1 0,0-1 0,-1 0 0,30-17 0,-33 19 1009,-7 4-2018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3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1 240 10848,'0'0'1720,"103"-24"-976,-23 4 8,25-5 0,14-1 8,4 0-200,4 0 7,-10 2-135,48-9 0,-20 15-104,-42 0 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00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136 594 5920,'0'0'6593,"-10"-1"-6002,2 1-414,0-1 1,0 2-1,0-1 1,1 1-1,-1 0 1,-15 5 0,20-5-95,0 0 0,0 0 0,0 1 1,0 0-1,0-1 0,1 1 0,-1 0 1,0 0-1,1 0 0,-1 1 0,1-1 1,0 1-1,0-1 0,0 1 1,0 0-1,0 0 0,1-1 0,-1 1 1,1 0-1,0 1 0,0-1 0,0 0 1,-1 5-1,0 3 62,1 0 1,0 1-1,1-1 1,0 0-1,1 0 0,0 0 1,1 0-1,0 0 1,4 12-1,-4-17-71,0-1 0,0 0 0,0 1 0,1-1 0,0 0 0,0 0 0,0 0 0,1 0 0,-1-1 0,1 0 0,0 1 0,0-1 0,1 0 0,-1-1 0,1 1 0,0-1 0,0 0 0,0 0 0,7 2 0,-10-4-50,0-1 0,-1 1 0,1-1 0,0 0 0,0 0 0,-1 1 0,1-1 0,0 0 0,0 0 0,0-1 0,-1 1 0,1 0 0,0 0 0,0-1 0,-1 1 0,1-1-1,0 0 1,-1 0 0,1 1 0,1-2 0,0-1 5,0 1 0,0-1 0,0 1-1,-1-1 1,1 0 0,-1 0 0,0 0 0,0 0-1,2-5 1,1-1 15,-1 0-1,-1 0 0,0-1 1,0 0-1,0 0 1,0-14-1,-2 16 1,0 0 0,-1 0 0,0 0-1,-1-1 1,0 1 0,0 0 0,-1 0 0,0 0 0,0 0-1,0 0 1,-1 1 0,-1-1 0,1 1 0,-1-1 0,-1 1 0,1 1-1,-1-1 1,0 0 0,-1 1 0,1 0 0,-1 1 0,-1-1-1,1 1 1,-1 0 0,-8-4 0,-7 4 266,21 5-193,14 0-105,7-3-1,1-1 0,-1-1 1,0-1-1,0-1 0,36-18 1,-45 20-3,5-3 19,0-1 0,0-1 0,-1 0 0,0-1 1,-1-1-1,0 0 0,-1-1 0,0-1 0,-1 0 0,13-20 0,7-16 173,46-96 1,-77 143-194,35-87 286,-9 19 181,-36 148 184,-67 622-98,30-284-335,42-386-206,0-1 1,-2 1 0,-1-1 0,-2 0 0,-12 30 0,20-57-17,0 1 1,0 0-1,0-1 1,0 1-1,0 0 1,0-1-1,0 1 1,-1-1-1,1 0 1,0 1-1,-1-1 1,1 0-1,-1 0 1,-3 2-1,4-3 1,0 0 0,0 1 0,0-1 0,0 0 0,0 0-1,-1 0 1,1 0 0,0 0 0,0 0 0,0 0 0,0 0-1,0 0 1,-1-1 0,1 1 0,0-1 0,0 1-1,0 0 1,-1-2 0,-2-1 6,0 0 0,0 0 0,0 0 0,1 0 0,0-1 0,0 0 0,0 0 0,0 1 0,0-2 0,-2-4 0,-5-12 15,0-2 1,2 1-1,1-1 1,0-1-1,2 1 1,0-1 0,2 0-1,-1-38 1,5 52-12,0 0 1,0 1 0,1-1 0,1 0 0,-1 1 0,2-1 0,-1 1 0,1 0 0,1 0 0,-1 0 0,2 1 0,-1-1 0,1 1-1,0 1 1,1-1 0,0 1 0,0 0 0,0 0 0,1 1 0,14-9 0,2 1 52,0 1-1,0 1 1,1 1 0,0 2-1,1 0 1,36-7 0,-1 6 469,-56 10-852,-1-1 0,1 1-1,-1 1 1,0-1 0,1 1 0,-1-1-1,0 1 1,1 0 0,-1 1 0,0-1 0,6 4-1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3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235 648 6520,'0'0'8066,"-14"-6"-7504,-1-1-272,-30-7 0,41 13-230,0 1 0,1 0 1,-1 0-1,0 0 1,0 0-1,0 1 1,0 0-1,1 0 1,-1 0-1,0 0 0,1 0 1,-1 0-1,1 1 1,-1 0-1,1 0 1,-6 4-1,3-2 51,-2 1 59,1 1 0,0-1-1,0 2 1,0-1 0,1 1 0,0 0 0,0 0-1,1 1 1,0-1 0,-8 17 0,12-20-52,-1 0-1,1 0 1,-1 0 0,1 1 0,0-1 0,0 0 0,1 1 0,0-1 0,-1 1-1,2 8 1,0-10-35,-1 0 1,1 0-1,0-1 0,0 1 0,1 0 0,-1 0 0,0 0 0,1-1 0,0 1 0,-1 0 0,1-1 0,0 0 1,0 1-1,1-1 0,-1 0 0,0 0 0,4 2 0,-1-1-4,0 0-1,0 0 1,0 0-1,1 0 1,0-1-1,-1 0 1,1 0-1,0-1 1,0 0-1,0 0 1,0 0-1,0 0 1,0-1-1,0 0 1,0 0-1,0-1 1,9-2-1,-4 0 12,1 0-1,-2-1 1,1-1 0,0 0-1,-1-1 1,0 1 0,0-2-1,13-11 1,-5 3 49,-1-2 0,-1 0-1,0-1 1,-1 0 0,-1-1 0,-1-1-1,-1 0 1,-1-1 0,13-31 0,-4-1 291,-3 0 0,19-103 1,-31 123-190,-2 0 0,-2 0 0,0 0 0,-3 0 0,-8-53 0,9 81-126,0 0 0,0-1-1,-1 1 1,0 0 0,0 0 0,0 0 0,-1 0-1,1 0 1,-1 0 0,-1 1 0,-6-9-1,8 9 201,1 12 201,0-3-511,0 0 0,1-1 0,0 1 1,0 0-1,1 8 0,-1 15 9,-5 12-6,-2-1 0,-20 65-1,13-58-1,-10 68 0,11 26-6,12-113 0,1 0 0,2 0 0,5 31 0,-6-50 13,1 0-1,0 1 1,1-1 0,0 0 0,1 0-1,-1-1 1,1 1 0,1-1-1,-1 0 1,9 9 0,-10-12-6,-1-1-1,2-1 1,-1 1 0,0 0 0,0-1 0,1 1 0,0-1 0,-1 0-1,1 0 1,0-1 0,0 1 0,0-1 0,0 0 0,0 0 0,0 0-1,1 0 1,-1-1 0,0 0 0,0 0 0,0 0 0,1 0 0,6-2-1,3-2 14,0 0 0,0-1-1,0-1 1,-1 0-1,0-1 1,0-1 0,-1 0-1,0 0 1,17-17-1,-7 5 40,-1-1 0,-1-1 0,30-43 0,-41 54-15,-1-2 0,0 1-1,-1-1 1,-1 0 0,0 0-1,0-1 1,5-21 0,-11 33-28,0 0 1,0-1 0,0 1 0,0 0-1,0-1 1,-1 1 0,1 0 0,-1-1-1,0 1 1,1 0 0,-1 0 0,0 0-1,0 0 1,0-1 0,-1 1 0,1 1-1,0-1 1,-1 0 0,1 0 0,-1 0-1,0 1 1,1-1 0,-5-2 0,-3-4 110,7 5 166,4 4-124,10 10-83,18 18-87,-17-10 20,0 1 1,-2 0-1,0 1 1,-2 0-1,8 23 1,-7-9-13,3 12 6,-11-44-17,-1 0 1,1 1 0,0-1 0,0 0 0,0-1-1,0 1 1,1 0 0,-1-1 0,1 1 0,-1-1 0,6 4-1,-2-2 10,1-1-1,0 1 1,0-1-1,1-1 0,-1 1 1,1-1-1,-1-1 1,1 1-1,-1-1 0,1 0 1,0-1-1,0 0 1,-1 0-1,1-1 0,0 0 1,-1 0-1,1-1 1,13-4-1,-10 1 15,1 1-1,-1-1 1,0-1-1,0 0 1,-1-1-1,0 0 1,0 0-1,-1-1 1,0-1 0,0 1-1,8-11 1,4-9-17,-1-1 0,18-36 0,-32 54-3,-4 9 0,-1-1 0,0 1 0,1-1 0,-1 1 0,0-1 0,0 0 0,0 0 0,0 0 0,-1 0 0,1 0 0,-1-3 0,0 4 0,0 2 0,0 0 0,0 0 0,0 0 0,0-1 0,0 1 0,0 0 0,0 0 0,0 0 0,0 0 0,0 0 0,0-1 0,0 1 0,0 0 0,0 0 0,0 0 0,0 0 0,0 0 0,0-1 0,0 1 0,0 0 0,0 0 0,0 0 0,0 0 0,0 0 0,1-1 0,-1 1 0,0 0 0,0 0 0,0 0 0,0 0 0,0 0 0,0 0 0,0 0 0,1 0 0,-1 0 0,0-1 0,0 1 0,0 0 0,0 0 0,1 0 0,2 30 0,-1-15 0,1 0 0,0 0 0,1 0 0,1-1 0,10 24 0,-7-23 0,-5-9 0,-1 0 0,2 0 0,-1 0 0,1 0 0,0-1 0,5 6 0,-8-10 0,1 1 0,-1-1 0,1 0 0,-1 0 0,1 0 0,0 0 0,0 0 0,0 0 0,-1-1 0,1 1 0,0-1 0,0 1 0,0-1 0,0 0 0,0 1 0,0-1 0,0 0 0,0 0 0,0-1 0,0 1 0,0 0 0,0-1 0,0 1 0,0-1 0,3-1 0,2-1 0,0 0 0,0-1 0,0 1 0,-1-1 0,1-1 0,-1 0 0,0 1 0,-1-2 0,1 1 0,-1-1 0,0 0 0,8-11 0,-2-3 0,1-1 0,13-40 0,-10 25 0,7 4 0,-19 28 0,0 1 0,0-1 0,-1 0 0,1 0 0,2-7 0,-3 13 0,0 0 0,1 0 0,-1 0 0,0 0 0,-1 0 0,1 0 0,0 0 0,-1 1 0,1-1 0,0 4 0,2-2 0,18 32 0,-13-20 0,1 0 0,1 0 0,25 27 0,-32-40 0,1 1 0,-1-1 0,1 0 0,0-1 0,0 1 0,0-1 0,0 0 0,0 0 0,0-1 0,1 1 0,-1-1 0,1 0 0,-1-1 0,0 0 0,1 1 0,-1-1 0,1-1 0,-1 1 0,11-3 0,-8 1 0,1 0 0,-1-1 0,1 0 0,-1 0 0,0-1 0,0 0 0,-1 0 0,1-1 0,-1 0 0,0 0 0,10-10 0,-11 8 0,0 1 0,0 0 0,0-1 0,-1 1 0,5-9 0,-9 12 0,1 0 0,-1-1 0,0 1 0,0 0 0,0 0 0,0-1 0,-1 1 0,0 0 0,1-1 0,-1 1 0,0 0 0,0-1 0,-2-5 0,2 6 0,-9-30 0,9 32 0,-1 0 0,1 0 0,-1 0 0,1 0 0,-1 0 0,0 0 0,1 0 0,-1 0 0,0 0 0,0 1 0,0-1 0,0 0 0,1 0 0,-1 1 0,0-1 0,0 0 0,-1 1 0,1-1 0,0 1 0,0 0 0,0-1 0,0 1 0,0 0 0,0 0 0,-3-1 0,1 3 0,0-1 0,-1 1 0,1 0 0,0 0 0,0 0 0,0 0 0,0 0 0,0 1 0,1-1 0,-1 1 0,1 0 0,-4 4 0,5-5 0,-3 3 0,1 0 0,-1 1 0,1 0 0,0 0 0,0 0 0,1 0 0,-1 0 0,2 1 0,-1-1 0,1 1 0,-1-1 0,2 1 0,-1 0 0,1-1 0,0 1 0,1 0 0,1 9 0,-2-13 0,1 1 0,0-1 0,0 0 0,0 1 0,1-1 0,-1 0 0,1 0 0,-1 0 0,1 0 0,0 0 0,0 0 0,0-1 0,1 1 0,-1-1 0,1 0 0,-1 1 0,1-1 0,0 0 0,0 0 0,0-1 0,0 1 0,0-1 0,0 1 0,1-1 0,-1 0 0,0 0 0,1 0 0,-1-1 0,0 1 0,1-1 0,-1 0 0,1 0 0,-1 0 0,1 0 0,4-2 0,12-2 0,1-1 0,-1 0 0,0-2 0,-1 0 0,0-2 0,33-19 0,-24 13 0,57-22 0,-82 36 0,-1 1 0,0-1 0,0 1 0,1 0 0,-1 0 0,0 0 0,1 0 0,-1 0 0,0 0 0,1 1 0,-1-1 0,0 1 0,0 0 0,0 0 0,1-1 0,-1 1 0,0 1 0,0-1 0,2 2 0,5 4 0,0 0 0,14 16 0,-3-3 0,41 42 0,-45-43 0,1-2 0,1 0 0,21 15 0,26 6 0,-36-22 0,-28-15 0,-1-1 0,1 1 0,0-1 0,-1 0 0,1 1 0,0-1 0,0 0 0,-1 1 0,1-1 0,0 0 0,0 0 0,-1 0 0,1 0 0,0 1 0,0-1 0,0 0 0,0-1 0,-1 1 0,1 0 0,0 0 0,0 0 0,-1 0 0,1-1 0,0 1 0,0 0 0,-1 0 0,1-1 0,0 1 0,0-1 0,-1 1 0,1-1 0,0 1 0,-1-1 0,1 1 0,-1-1 0,1 0 0,-1 1 0,1-1 0,-1 0 0,0 1 0,1-2 0,0-1 0,0 1 0,0-1 0,-1 1 0,1-1 0,-1 1 0,1-1 0,-1 0 0,0 1 0,0-1 0,-1 1 0,1-1 0,-1-4 0,-3-6 295,0 0-1,-12-21 1,0 3-5271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35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21 149 15376,'0'0'648,"-20"-78"-328,28 56 15,12 6 41,10 7 8,19 3-232,11-4 8,7 4-88,-13 4 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37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0 369 8136,'0'0'7129,"17"-8"-6497,-8 3-524,19-9 310,0-1-1,31-24 1,-25 15 420,-2-1 0,-1-1-1,-1-2 1,-1-2 0,37-47 0,-19 0 1716,-62 105-1216,-14 36 0,11-22-981,14-32-244,0 0-1,0 1 0,-2 18 0,5-24-55,0-1 1,1 0-1,-1 0 1,1 0-1,0 1 0,0-1 1,1 0-1,-1 0 1,1 0-1,0 0 0,0 0 1,1 0-1,1 5 0,-2-8-38,0-1 0,-1 1-1,1 0 1,0 0 0,0-1-1,0 1 1,0 0 0,0-1-1,0 1 1,0-1 0,0 1-1,0-1 1,0 0 0,0 1-1,0-1 1,0 0 0,0 0-1,1 0 1,-1 0 0,0 0-1,0 0 1,0 0 0,2 0-1,30-7 219,-25 5-183,6-3 0,0 0 1,-1-1-1,1-1 0,-2 0 0,1 0 1,-1-1-1,0-1 0,13-11 0,7-5 94,15-2 49,-7 5 13,-39 21-195,0 0 0,0 1 1,0-1-1,0 0 0,0 1 1,0-1-1,0 1 0,0-1 1,0 1-1,0-1 0,0 1 0,0 0 1,0 0-1,1-1 0,-1 1 1,0 0-1,0 0 0,0 0 1,1 0-1,-1 0 0,0 1 1,1-1-1,-1 1-2,0-1 0,0 1 0,0 0-1,-1 0 1,1-1 0,0 1 0,0 0 0,-1 0 0,1 0 0,-1 0 0,1 0 0,-1 0 0,1 0-1,-1 0 1,0 0 0,1 0 0,-1 0 0,0 2 0,1 6 35,0 0-1,-1 1 1,0-1-1,-2 11 1,2-17-38,-3 26 79,1-12 11,0 0 0,1 1-1,3 30 1,-1-45-60,-1-1 1,0 0-1,0 1 0,1-1 1,-1 1-1,-1-1 0,1 1 1,0-1-1,-1 1 0,1-1 1,-2 4-1,2-6-39,0 1-1,0-1 1,0 0 0,0 0 0,0 0-1,-1 0 1,1 0 0,0 1-1,0-1 1,0 0 0,0 0 0,0 0-1,0 0 1,0 0 0,0 1-1,0-1 1,0 0 0,0 0 0,0 0-1,0 0 1,0 0 0,0 1-1,1-1 1,-1 0 0,0 0 0,0 0-1,0 0 1,0 0 0,0 0 0,0 1-1,0-1 1,0 0 0,0 0-1,0 0 1,1 0 0,-1 0 0,0 0-1,0 0 1,0 0 0,0 0-1,0 0 1,0 1 0,1-1 0,8-2 8,9-7-14,39-22 5,-38 22 0,33-22 0,-25 11 0,-8 6 0,42-25 0,-54 35 0,0 1 0,0 0 0,0 1 0,0-1 0,1 1 0,-1 1 0,1-1 0,0 1 0,-1 1 0,12 0 0,-13 1 0,-1 1 0,1-1 0,-1 1 0,0 1 0,1-1 0,-1 1 0,0 0 0,8 7 0,2-1 0,2 4 0,0 1 0,0 0 0,-1 2 0,-1-1 0,23 33 0,-5-9 0,-21-20 1018,-8-9-2036,-4-9 919,0-1-1,0 0 1,0 0 0,0 0-1,0 1 1,0-1 0,0 0-1,0 0 1,0 0 0,0 1-1,-1-1 1,1 0-1,0 0 1,0 0 0,0 0-1,0 1 1,0-1 0,0 0-1,0 0 1,-1 0 0,1 0-1,0 0 1,0 0 0,0 1-1,0-1 1,-1 0 0,1 0-1,0 0 1,0 0 0,0 0-1,-1 0 1,1 0 0,0 0-1,0 0 1,0 0 0,-1 0-1,1 0 1,0 0-1,0 0 1,-1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37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16983,'0'0'1760,"87"23"-1712,-9-5-392,7-4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39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1228 8744,'0'0'4825,"12"-16"-4205,158-238 1740,-71 55-942,-54 104-892,126-232 1331,-161 310-1638,-1-2-1,0 1 1,-1-1 0,7-29-1,-5 23 266,-7 20 167,-7 15 748,-41 142-563,25-76-626,4-14 36,3 1 0,2 1 1,3 0-1,2 124 0,7-170-141,1 0 1,0-1-1,2 1 0,0-1 1,1 0-1,7 17 0,-11-32-88,-1-1 0,1 1 0,0-1 0,0 1 0,1-1 0,-1 0 0,0 0 0,0 1 0,1-1 0,-1 0 0,1 0 0,-1 0 0,1 0 0,-1 0 0,1-1 0,-1 1 0,1 0 0,0-1 0,-1 1 0,1-1 0,0 0 1,0 1-1,-1-1 0,1 0 0,0 0 0,0 0 0,-1 0 0,1-1 0,0 1 0,0 0 0,3-2 0,6-1 49,0-1 1,0 0-1,18-9 1,-23 11-45,18-10 50,0 0-1,-1-2 0,0 0 0,-1-2 0,-1 0 0,0-1 0,-2-2 0,0 0 0,-1-1 0,16-22 0,97-153 287,-64 92-207,-37 55-47,-3-2-1,-1-1 0,-3 0 1,-2-2-1,-3-1 1,18-85-1,-32 110 61,-4 28-147,0 0 1,0 0-1,0-1 0,0 1 0,0 0 0,0 0 1,0-1-1,0 1 0,0 0 0,-1 0 0,1 0 0,-1-1 1,1 1-1,-1 0 0,1 0 0,-1 0 0,1 0 1,-2-2-1,1 4-2,0-1 0,0 0 0,1 0 0,-1 0 0,0 1 0,0-1 0,0 0 0,1 1 0,-1-1 0,0 0 0,1 1 0,-1-1 0,0 1 0,1-1 0,-1 1 0,1 0 0,-1 0 0,-19 23 153,-32 52-1,40-58-128,-22 39 79,2 2 1,-39 100-1,-23 134 404,89-277-477,-50 216 787,52-204-796,3-22-37,-1 0 1,1 0-1,-1 0 0,0 0 0,-1 0 1,-3 10-1,5-16 1,0 1 0,0-1 0,0 0 0,0 0 0,0 1 0,0-1 0,0 0 0,0 0 0,0 1 0,0-1 0,0 0 0,0 0 0,0 1 0,0-1 0,0 0 0,0 0 0,1 1 0,-1-1 0,0 0 0,0 0 0,0 1 0,0-1 0,0 0 0,1 0 0,-1 0 0,0 0 0,0 1 0,0-1 0,1 0 0,-1 0 0,0 0 0,0 0 0,1 0 0,-1 0 0,0 0 0,0 1 0,1-1 0,-1 0 0,0 0 0,0 0 0,1 0 0,-1 0 0,0 0 0,0 0 0,1 0 0,-1 0 0,0 0 0,0-1 0,1 1 0,-1 0 0,0 0 0,0 0 0,1 0 0,-1 0 0,0 0 0,0-1 0,0 1 0,1 0 0,-1 0 0,0 0 0,0 0 0,0-1 0,1 1 0,53-79 0,-7 8 0,-28 47 0,33-33 0,-43 48 0,0 1 0,0 1 0,1-1 0,0 1 0,0 1 0,20-9 0,-28 14 0,0 0 0,0 1 0,0 0 0,0-1 0,0 1 0,0 0 0,0 0 0,0 0 0,0 0 0,0 0 0,0 1 0,0-1 0,0 1 0,0-1 0,0 1 0,0 0 0,0-1 0,0 1 0,-1 0 0,1 0 0,0 0 0,-1 1 0,1-1 0,0 0 0,1 3 0,5 4 0,-1 0 0,-1 1 0,10 16 0,-3-6 0,-3-4 0,1-1 0,0 0 0,1-1 0,1-1 0,0 0 0,1 0 0,22 13 0,-29-21 0,-1 0 0,1-1 0,0 0 0,0 0 0,0-1 0,0 0 0,0 0 0,0 0 0,1-1 0,-1 0 0,1-1 0,-1 0 0,1 0 0,-1 0 0,1-1 0,-1 0 0,0-1 0,1 1 0,-1-1 0,13-6 0,-10 4 0,0-1 0,-1 0 0,1-1 0,-1 0 0,0 0 0,-1-1 0,1 0 0,-1 0 0,-1-1 0,1 0 0,-1-1 0,-1 0 0,0 0 0,0 0 0,0 0 0,-1-1 0,-1 0 0,0 0 0,6-21 0,-10 29 0,1 0 0,-1 0 0,1 0 0,-1 0 0,0 0 0,1 1 0,-1-1 0,0 0 0,-1 0 0,1 0 0,0 0 0,0 0 0,-1 0 0,1 0 0,-1 1 0,0-1 0,1 0 0,-1 0 0,0 1 0,0-1 0,0 0 0,0 1 0,0-1 0,-1 1 0,1-1 0,0 1 0,-1 0 0,1 0 0,-1-1 0,1 1 0,-1 0 0,1 0 0,-1 1 0,0-1 0,0 0 0,1 0 0,-4 0 0,-1 0 0,0 0 0,0 1 0,0 0 0,0 0 0,0 0 0,0 1 0,0 0 0,0 0 0,0 0 0,-9 4 0,4-1 0,1 1 0,0 0 0,0 1 0,1 0 0,-1 0 0,1 1 0,1 1 0,-1-1 0,1 1 0,1 1 0,-12 14 0,17-19 0,0-1 0,0 1 0,1 0 0,-1-1 0,1 1 0,0 0 0,0 0 0,0 0 0,1 0 0,-1 0 0,1 0 0,0 0 0,0 0 0,1 0 0,-1 0 0,1 0 0,0 0 0,0 0 0,0-1 0,0 1 0,1 0 0,-1 0 0,1-1 0,4 7 0,-2-4 0,0 1 0,1-1 0,-1 0 0,2 0 0,-1-1 0,0 1 0,1-1 0,0-1 0,0 1 0,1-1 0,-1 0 0,10 4 0,-4-2 0,1-2 0,0 0 0,0 0 0,0-1 0,0-1 0,1 0 0,-1-1 0,1 0 0,-1-1 0,1 0 0,23-5 0,-36 5 0,0 0 0,-1 0 0,1 0 0,-1 0 0,1 0 0,0 0 0,-1 0 0,1 0 0,0 0 0,-1-1 0,1 1 0,-1 0 0,1 0 0,-1-1 0,1 1 0,-1 0 0,1-1 0,-1 1 0,1-1 0,-1 1 0,1 0 0,-1-1 0,1 1 0,-1-1 0,0 1 0,1-1 0,-1 1 0,0-1 0,1 0 0,-2 0 0,0 0 0,0 0 0,-1 0 0,1 0 0,0 1 0,0-1 0,0 0 0,-1 1 0,1-1 0,0 1 0,0-1 0,-1 1 0,1 0 0,-3-1 0,-25-6-4068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3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15880,'0'0'1327,"97"-10"-807,4 6 0,48-2 56,6 0 8,6 6 8,-14-2 8,-26-9 8,-12 3 16,-4-2-144,-36 2 8,-9-2-240,-14-2 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4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17887,'0'0'2192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43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0 613 7136,'0'0'9210,"10"-6"-8699,2-2-345,0 0 1,-1-1-1,0-1 1,-1 0-1,13-15 0,59-80 1086,177-206 1627,-238 290-2520,0 1 0,2 2 1,0 0-1,30-17 0,-52 34-302,1 0-1,-1 0 1,0 0 0,0 1-1,0-1 1,0 0 0,0 1-1,1-1 1,-1 1 0,0-1 0,1 1-1,-1 0 1,0 0 0,1-1-1,-1 1 1,0 0 0,1 0-1,-1 0 1,0 1 0,1-1-1,-1 0 1,0 0 0,0 1-1,1-1 1,-1 0 0,0 1 0,0 0-1,1-1 1,-1 1 0,2 1-1,-1 1 30,0 0 0,-1 0 0,1 0 0,-1 0 0,0 0 1,0 1-1,0-1 0,0 0 0,0 1 0,-1-1 0,1 0 0,-1 4 0,1 11 55,-2 0 1,1-1-1,-2 1 1,-5 22-1,-21 71 311,26-101-407,-10 29 185,0-2 1,-3 0 0,-1 0-1,-1-2 1,-32 48 0,51-87-125,31-44 326,54-63 0,-40 62-257,85-65 0,-85 83-60,-44 30-101,0-1 0,1 1-1,-1-1 1,0 1-1,1 0 1,-1 0-1,0 1 1,1-1-1,-1 1 1,1-1-1,0 1 1,-1 0 0,5 1-1,-5 0-5,-1 0 0,0 0 0,0 1 0,0-1 0,0 0 0,0 1 0,-1 0 0,1-1 0,0 1 0,-1 0 0,1 0 0,-1 0 0,1 0 0,-1 0 0,0 0 0,0 0 0,0 0-1,0 0 1,0 1 0,-1-1 0,1 3 0,2 7 26,0 0-1,1 21 1,-3-30-30,3 72 68,-4-67-52,-1 1 0,0-1-1,0 1 1,0-1-1,-1 0 1,-5 15-1,2-14 12,4-6 182,11-10-73,4-8-91,0 1 0,-1-2-1,16-24 1,16-19 12,-25 38-24,1 0 0,1 1-1,1 2 1,1 0 0,34-19-1,-57 36-34,0 1 0,0-1 0,0 1 0,0 0-1,0-1 1,1 1 0,-1 0 0,0 0 0,0-1-1,0 1 1,1 0 0,-1 0 0,0 0-1,0 1 1,0-1 0,1 0 0,-1 0 0,0 1-1,0-1 1,0 0 0,0 1 0,0-1 0,0 1-1,0 0 1,0-1 0,0 1 0,0 0 0,0 0-1,0-1 1,0 1 0,0 0 0,-1 0 0,1 0-1,0 0 1,-1 0 0,1 0 0,-1 0 0,2 2-1,2 5 3,-1 1-1,1-1 0,3 18 1,-6-22-1,3 13 10,-1 0 1,-1-1-1,0 1 0,-1 0 0,-2 19 1,-12 84 163,11-105-133,1-13-38,1 0-1,-1 0 0,1 0 1,0 0-1,0 0 0,0 1 1,0-1-1,1 0 1,-1 0-1,1 0 0,-1 0 1,1 0-1,-1 0 0,1 0 1,0 0-1,0-1 0,2 5 1,-1-5-4,-1 0 1,1 0-1,-1 0 1,1 0 0,-1 0-1,1 0 1,-1-1-1,1 1 1,0 0 0,-1-1-1,1 1 1,0-1-1,0 0 1,-1 1-1,1-1 1,0 0 0,0 0-1,0 0 1,-1 0-1,4-1 1,13-2-3,-1-1 0,1-1 0,-1 0 0,0-1 0,-1-1 0,28-15 0,90-66 0,-96 61 0,-32 23 0,-1 1 0,-1 0 0,1 0 0,0 0 0,-1-1 0,0 0 0,0 0 0,0 0 0,0 0 0,-1-1 0,0 1 0,3-7 0,-7 7 0,-5 6 0,-4 5 0,1 3 0,0 0 0,0 1 0,1 0 0,0 0 0,1 1 0,-5 12 0,8-16 0,1 0 0,0 1 0,0-1 0,1 1 0,0-1 0,0 1 0,1 0 0,0 0 0,1 0 0,1 10 0,-1-15 0,1-1 0,0 1 0,0-1 0,0 1 0,1-1 0,-1 1 0,1-1 0,0 0 0,0 0 0,0 0 0,0 0 0,1 0 0,-1 0 0,1 0 0,0-1 0,0 1 0,0-1 0,0 0 0,0 0 0,0 0 0,0 0 0,1-1 0,-1 1 0,1-1 0,-1 0 0,1 0 0,-1 0 0,1-1 0,0 1 0,-1-1 0,1 0 0,0 0 0,0 0 0,-1 0 0,1-1 0,0 1 0,5-3 0,1 1 0,0-2 0,0 1 0,0-1 0,0-1 0,-1 0 0,0 0 0,0-1 0,0 0 0,11-11 0,-16 14 0,-1 0 0,0-1 0,-1 1 0,1 0 0,-1-1 0,1 0 0,-1 1 0,0-1 0,-1 0 0,1 0 0,-1 0 0,1 0 0,-1-1 0,0 1 0,-1 0 0,1 0 0,-1-1 0,0 1 0,0 0 0,0-1 0,0 1 0,-1 0 0,0-1 0,0 1 0,0 0 0,-2-5 0,1 5 0,0-1 0,-1 0 0,0 0 0,0 1 0,0 0 0,0-1 0,-1 1 0,0 0 0,0 1 0,0-1 0,0 1 0,0 0 0,-1 0 0,1 0 0,-1 0 0,0 1 0,0 0 0,0 0 0,0 0 0,0 1 0,0-1 0,-1 1 0,1 0 0,0 1 0,-1 0 0,-5 0 0,-18 11 0,24-8 0,38-4 0,2-6 0,0-1 0,0-2 0,0-1 0,58-29 0,-58 23 0,0-2 0,-1-2 0,55-43 0,-71 53 0,-25 44 0,-16 57 0,11-44 0,1 0 0,-6 63 0,17-103 0,0 0 0,0 0 0,0 0 0,1 0 0,0 0 0,2 9 0,-2-14 0,-1 0 0,0 0 0,0-1 0,1 1 0,-1 0 0,1 0 0,-1 0 0,1 0 0,-1 0 0,1-1 0,-1 1 0,1 0 0,0 0 0,-1-1 0,1 1 0,0 0 0,0-1 0,0 1 0,-1-1 0,1 1 0,0-1 0,0 0 0,0 1 0,0-1 0,0 0 0,0 1 0,0-1 0,0 0 0,0 0 0,0 0 0,0 0 0,0 0 0,0 0 0,0 0 0,0 0 0,-1-1 0,1 1 0,0 0 0,0 0 0,0-1 0,0 1 0,0-1 0,0 1 0,0-1 0,-1 1 0,1-1 0,1 0 0,6-4 0,-1-1 0,1 0 0,-1 0 0,-1 0 0,1-1 0,-1 0 0,9-12 0,31-61 0,-22 35 0,-8 17 0,-2 0 0,-2-2 0,13-40 0,-25 69 0,0 0 0,0 0 0,0 1 0,0-1 0,0 0 0,1 1 0,-1-1 0,0 0 0,0 0 0,1 1 0,-1-1 0,1 0 0,-1 1 0,0-1 0,1 1 0,-1-1 0,1 0 0,-1 1 0,1-1 0,0 1 0,-1-1 0,1 1 0,-1 0 0,1-1 0,0 1 0,-1 0 0,1-1 0,0 1 0,0 0 0,-1 0 0,1 0 0,0-1 0,0 1 0,2 1 0,0 0 0,-1 0 0,1 0 0,-1 1 0,1-1 0,-1 1 0,0-1 0,3 3 0,-3-2 0,11 7 0,1-1 0,0 0 0,0-1 0,1 0 0,0-1 0,26 6 0,-15-5 0,1-2 0,1-1 0,30 0 0,-47-4 0,0-1 0,0-1 0,-1 1 0,1-2 0,-1 0 0,1 0 0,18-9 0,5-1 0,-26 10 0,-1-1 0,-1 0 0,1 0 0,0 0 0,-1-1 0,0 0 0,0 0 0,0 0 0,-1-1 0,0 0 0,0 0 0,0-1 0,3-6 0,-16 18 0,-9 11 0,-122 173 0,136-184 0,0 0 0,0 1 0,1-1 0,0 1 0,-3 7 0,5-11 0,-1-1 0,1 1 0,-1 0 0,1 0 0,0 0 0,0-1 0,0 1 0,0 0 0,0 0 0,0 0 0,0-1 0,1 1 0,-1 0 0,1 0 0,-1-1 0,1 1 0,0 0 0,0-1 0,0 1 0,0-1 0,0 1 0,1 1 0,-1-2 0,0-1 0,0 1 0,0-1 0,1 1 0,-1-1 0,0 0 0,0 1 0,0-1 0,1 0 0,-1 0 0,0 0 0,0 0 0,1 0 0,-1 0 0,0 0 0,0 0 0,0 0 0,1-1 0,1 0 0,25-8 0,-27 8 0,24-11 0,-1-2 0,0 0 0,-1-2 0,36-31 0,29-20 0,-66 52 0,33-21 0,-50 33 0,0 1 0,1 0 0,-1 0 0,1 0 0,-1 0 0,1 1 0,0 0 0,11-1 0,-15 2 0,0 1 0,-1-1 0,1 1 0,0-1 0,-1 1 0,1-1 0,0 1 0,-1 0 0,1 0 0,-1 0 0,1 0 0,-1 0 0,0 0 0,1 0 0,-1 0 0,0 1 0,0-1 0,0 1 0,0-1 0,0 0 0,0 1 0,0 0 0,0-1 0,-1 1 0,1-1 0,-1 1 0,1 0 0,-1 0 0,1 2 0,1 7 0,0-1 0,-1 1 0,0 16 0,-3-11 0,0 0 0,-1 0 0,-1-1 0,0 0 0,-10 23 0,2-5 0,9-25 0,2-5 0,8-10 0,-5 5 0,69-88 0,-36 52 0,2 2 0,52-39 0,-88 74 0,1 0 0,-1 0 0,1 0 0,-1 0 0,1 0 0,0 0 0,-1 0 0,1 1 0,0-1 0,-1 1 0,1-1 0,0 1 0,2 0 0,-3 0 0,-1 0 0,1 0 0,0 0 0,0 0 0,-1 1 0,1-1 0,0 0 0,0 1 0,-1-1 0,1 0 0,0 1 0,-1-1 0,1 1 0,-1-1 0,1 1 0,-1-1 0,1 1 0,-1-1 0,1 1 0,-1 0 0,1 0 0,1 3 0,0 1 0,-1-1 0,0 1 0,0-1 0,0 1 0,0-1 0,-1 1 0,0 5 0,0 34 0,-1-32 0,1 0 0,0 0 0,0 0 0,2 0 0,-1 0 0,4 12 0,-4-23 0,-1 0 0,1 0 0,0 0 0,0 0 0,0 0 0,0 0 0,-1 0 0,1 0 0,1 0 0,-1 0 0,0 0 0,0-1 0,0 1 0,0 0 0,0-1 0,1 1 0,-1-1 0,0 1 0,0-1 0,1 0 0,-1 1 0,3-1 0,33 1 0,-16-4 0,0-1 0,0-1 0,0-1 0,0 0 0,-1-2 0,0 0 0,23-14 0,129-86 0,-57 19 0,-115 89 0,0 0 0,0 0 0,0 0 0,1 0 0,-1 0 0,0 0 0,0-1 0,0 1 0,1 0 0,-1 0 0,0 0 0,0 0 0,0 0 0,1-1 0,-1 1 0,0 0 0,0 0 0,0 0 0,0 0 0,0-1 0,0 1 0,0 0 0,1 0 0,-1-1 0,0 1 0,0 0 0,0 0 0,0 0 0,0-1 0,0 1 0,0 0 0,0 0 0,0-1 0,0 1 0,0 0 0,0 0 0,0 0 0,0-1 0,0 1 0,-1 0 0,-10 1 0,-7 10 0,0 0 0,0 0 0,1 2 0,1 0 0,-22 23 0,9-9 0,8-9 0,-8 8 0,-32 36 0,54-54 0,0 1 0,0 0 0,1 0 0,1 1 0,-1-1 0,2 1 0,-1 0 0,1 0 0,-3 13 0,7-22 0,0-1 0,-1 1 0,1-1 0,0 1 0,0-1 0,0 1 0,0-1 0,0 1 0,0-1 0,0 1 0,0-1 0,0 1 0,0-1 0,0 1 0,0-1 0,0 1 0,0-1 0,0 1 0,0-1 0,1 1 0,-1-1 0,0 1 0,0-1 0,1 1 0,-1-1 0,0 0 0,1 1 0,-1-1 0,1 1 0,0-1 0,0 0 0,-1 0 0,1 0 0,0 0 0,0 0 0,0 0 0,0 0 0,-1 0 0,1 0 0,0 0 0,0 0 0,0-1 0,-1 1 0,1 0 0,1-2 0,30-19 0,-7-3 0,-1 0 0,-1-2 0,-1-1 0,-1 0 0,19-35 0,-40 61 0,0 1 0,1-1 0,-1 1 0,0-1 0,1 0 0,-1 1 0,0-1 0,1 1 0,-1-1 0,1 1 0,-1-1 0,1 1 0,0-1 0,-1 1 0,1 0 0,-1-1 0,1 1 0,0 0 0,-1 0 0,1-1 0,0 1 0,-1 0 0,1 0 0,0 0 0,-1 0 0,1 0 0,0 0 0,0 0 0,-1 0 0,1 0 0,0 0 0,-1 0 0,1 0 0,0 0 0,-1 1 0,1-1 0,0 0 0,-1 1 0,1-1 0,-1 0 0,1 1 0,0-1 0,-1 1 0,1-1 0,-1 0 0,1 2 0,4 2 0,-1 1 0,0 0 0,-1 0 0,5 7 0,-6-9 0,14 25 0,-1 0 0,-2 1 0,0 1 0,-2 0 0,-2 1 0,8 41 0,-5-4 0,5 131 0,-17-178 0,0-1 0,-2 1 0,-4 24 0,4-35 0,-1 0 0,0 0 0,0 0 0,-1 0 0,0-1 0,0 1 0,-1-1 0,-7 9 0,9-14 0,0-1 0,0 0 0,-1 0 0,1-1 0,-1 1 0,1-1 0,-1 0 0,0 0 0,0 0 0,0 0 0,0 0 0,0-1 0,0 0 0,0 0 0,0 0 0,-1 0 0,1-1 0,0 0 0,-1 0 0,-4 0 0,-6-1 0,0-1 0,0-1 0,1 0 0,-23-7 0,14 1 0,1 0 0,1-1 0,-32-20 0,-55-47 0,98 70 0,-9-7 0,11 9 0,1 0 0,-1-1 0,1 0 0,1 0 0,-1 0 0,-6-10 0,12 15 0,0 0 0,1 1 0,-1-1 0,1 0 0,-1 0 0,1 0 0,-1 0 0,1 0 0,0 0 0,-1 1 0,1-1 0,0 0 0,0 0 0,0 0 0,0 0 0,0 0 0,0 0 0,0 0 0,0 0 0,0 0 0,0 0 0,0 0 0,1 0 0,-1 0 0,0 0 0,1 0 0,-1 0 0,1 0 0,-1 0 0,1 1 0,-1-1 0,1 0 0,-1 0 0,1 1 0,0-1 0,0 0 0,1 0 0,3-2 0,-1 0 0,1 0 0,0 1 0,0 0 0,1 0 0,5-1 0,43-8 0,1 2 0,0 2 0,58 1 0,-27 1 0,-37-3 0,-38 5 0,0 1 0,21-1 0,-32 3 0,0 0 0,0 0 0,0 1 0,0-1 0,0 0 0,-1 0 0,1 0 0,0 0 0,0 0 0,0 1 0,0-1 0,0 0 0,0 0 0,0 0 0,-1 0 0,1 1 0,0-1 0,0 0 0,0 0 0,0 0 0,0 1 0,0-1 0,0 0 0,0 0 0,0 0 0,0 0 0,0 1 0,0-1 0,0 0 0,0 0 0,0 0 0,0 1 0,1-1 0,-1 0 0,0 0 0,0 0 0,0 0 0,0 1 0,0-1 0,0 0 0,0 0 0,1 0 0,-1 0 0,0 0 0,0 1 0,0-1 0,0 0 0,0 0 0,1 0 0,-1 0 0,0 0 0,0 0 0,0 0 0,1 0 0,-1 0 0,0 0 0,0 0 0,0 0 0,0 0 0,1 0 0,-19 11 0,-7-2-3980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4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52 5224,'0'0'5949,"10"-1"-5436,49-12 1021,-59 13-1459,1 0 0,-1 1 0,1-1 1,-1 0-1,1-1 0,-1 1 0,0 0 0,1 0 1,-1 0-1,1 0 0,-1 0 0,0 0 1,1 0-1,-1-1 0,1 1 0,-1 0 1,0 0-1,1-1 0,-1 1 0,0 0 1,1 0-1,-1-1 0,0 1 0,0 0 1,1-1-1,-1 1 0,0 0 0,0-1 0,1 0 1,-9-8 1832,-22-5-312,22 12-1432,-1 0 1,1 0-1,-1 1 0,0 0 1,1 0-1,-1 1 1,0 1-1,1-1 0,-1 1 1,0 1-1,-15 4 1,3 0 180,0 1 0,1 1 0,-33 17 0,34-13 14,0 1-1,-24 22 1,19-15-32,18-15-223,0 1 0,0 0 0,0 0 0,1 0 0,0 1 0,1 0 0,-1 0 1,1 0-1,-5 13 0,7-16-68,1 0 0,-1 0-1,1 1 1,0-1 0,0 0 0,1 1 0,-1-1 0,1 0 0,0 1 0,0-1-1,1 0 1,-1 1 0,1-1 0,0 0 0,0 1 0,0-1 0,1 0-1,-1 0 1,3 4 0,2 1 28,0-1 0,1 0 0,-1 0-1,1-1 1,1 0 0,0 0 0,0-1 0,0 0-1,0 0 1,1-1 0,0 0 0,0-1 0,0 0-1,1 0 1,14 3 0,-8-3 19,0-1 1,0 0-1,1-2 0,-1 0 1,0 0-1,1-2 0,-1 0 1,29-5-1,3-6 75,-1-1 1,0-3 0,-1-1-1,-1-2 1,60-36 0,-36 14-20,78-43 199,-121 69-287,-12 8 28,0-1 0,25-8 0,-33 14-50,-1 1-1,1 0 1,0 0 0,0 0-1,0 1 1,0 0-1,0 0 1,0 0 0,0 1-1,11 2 1,0 2 19,0 1 1,0 1 0,0 1-1,-1 0 1,22 15-1,-38-23-47,6 3 10,-1 0 0,1-1 0,0 1 1,0-2-1,11 4 0,-5-3 20,-6 0 45,-6-2 19,-6-9 73,2 4-136,0 0 0,-1 1 0,1-1 0,-1 1 0,0-1 0,-1 2 0,1-1 0,-11-5 0,9 5-5,-4-3 11,-1 1 0,1 0 1,-1 0-1,-1 1 1,1 1-1,-1 0 0,-13-2 1,17 5-11,1 0 1,0 1 0,0 0 0,-1 0 0,1 1-1,0 0 1,0 0 0,0 1 0,0 0 0,0 1-1,0-1 1,-12 8 0,10-5-3,1 1 0,0 0 0,0 1 0,1 0 0,0 0 0,0 0 0,0 1-1,1 1 1,1-1 0,-1 1 0,1 0 0,1 1 0,0-1 0,0 1 0,1 0 0,0 0 0,-4 17 0,7-22-18,1 0 0,-1 1 0,1-1 0,0 0 0,0 1 0,1-1 0,-1 1 1,1-1-1,0 0 0,1 0 0,-1 0 0,1 0 0,0 0 0,1 0 0,-1 0 1,1 0-1,0-1 0,0 1 0,0-1 0,1 0 0,-1 0 0,8 6 0,-6-5 0,0-1 0,1 0-1,-1 0 1,1 0 0,0-1 0,0 0-1,0 0 1,1 0 0,-1-1-1,0 0 1,1 0 0,0-1-1,-1 1 1,1-1 0,0-1 0,0 0-1,12 0 1,-7-3 13,0 0-1,-1 0 1,1-1-1,-1-1 1,0 0-1,0 0 1,0-1-1,-1-1 1,0 1-1,0-2 1,9-8-1,0-3 40,0 0-1,-2-1 0,0-1 0,15-24 1,-27 36-33,0-1 1,0 1 0,-1-1 0,0 0 0,-1 0-1,3-15 1,6-19 147,-11 41-161,-2 8-4,-5 39-2,9-22-8,1-1 0,1 0 0,1 1 0,0-2 0,12 25 0,-17-42 0,1-1 0,0 1 0,0 0 0,-1-1 0,1 1 0,1-1 0,-1 0 0,0 0 0,1 1 0,-1-2 0,1 1 0,-1 0 0,1 0 0,0-1 0,0 1 0,0-1 0,0 0 0,0 0 0,0 0 0,0-1 0,0 1 0,0-1 0,5 1 0,1 0 0,0-1 0,1 0 0,-1-1 0,1 0 0,-1 0 0,16-5 0,-3-2 0,0-1 0,-1 0 0,0-1 0,38-26 0,73-66 0,-20 14 0,-109 86 0,-1 1 0,0-1 0,1 1 0,-1 0 0,1 0 0,0 0 0,-1 0 0,1 0 0,0 0 0,-1 1 0,1 0 0,0-1 0,0 1 0,-1 0 0,1 0 0,0 1 0,0-1 0,-1 0 0,1 1 0,0 0 0,-1-1 0,1 1 0,0 0 0,-1 1 0,1-1 0,-1 0 0,0 1 0,3 1 0,6 6 0,-1 0 0,0 0 0,0 1 0,12 17 0,-5-7 0,-6-8 0,0 0 0,1-1 0,0 0 0,1-1 0,0 0 0,1-1 0,0 0 0,0-1 0,1-1 0,27 9 0,-37-15 0,0 0 0,0 0 0,0-1 0,0 0 0,0 0 0,0-1 0,0 0 0,0 1 0,0-2 0,6-1 0,27-3 0,-38 6 0,0 0 0,0 0 0,0 0 0,0 0 0,0 0 0,0 0 0,0-1 0,0 1 0,0 0 0,0 0 0,0 0 0,0 0 0,0 0 0,0 0 0,0 0 0,0 0 0,0 0 0,0 0 0,0 0 0,0 0 0,0 0 0,0 0 0,0 0 0,0 0 0,0 0 0,0 0 0,0 0 0,0 0 0,0 0 0,0-1 0,0 1 0,0 0 0,0 0 0,0 0 0,0 0 0,0 0 0,0 0 0,-11-4 0,-26-4-4011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4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8744,'0'0'2137,"13"2"-1161,43 6 1564,112 2 0,43-29 1988,-177 17-4302,-18 3-2830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03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1118 6728,'0'0'8488,"-3"-16"-8007,2 9-422,-2-7 53,1 0 0,0 0-1,1 0 1,1 0 0,0 0 0,1-1-1,3-14 1,5-4 220,0 0 0,3 1 0,0 0 0,2 1-1,2 1 1,1 0 0,1 1 0,1 1 0,35-40 0,-48 60-194,-2 3 7,-1 1-1,1 0 0,0-1 1,8-5-1,-11 9-124,-1 1 0,1-1 0,0 1 0,-1-1 0,1 1 0,0 0 0,-1-1 0,1 1 0,0 0 0,0 0 0,-1 0 0,1-1 0,0 1 0,0 0 0,-1 0 0,1 0 0,0 0 0,0 0 0,-1 0 0,1 1 0,0-1 0,0 0 0,-1 0 0,1 0 1,0 1-1,-1-1 0,1 0 0,0 1 0,-1-1 0,1 1 0,0-1 0,-1 0 0,1 1 0,-1 0 0,1-1 0,-1 1 0,1-1 0,-1 1 0,1 0 0,-1-1 0,0 1 0,1 0 0,-1-1 0,0 2 0,4 5 48,-1 1 0,0 0 0,-1-1 0,0 1 0,0 0 1,-1 1-1,0-1 0,0 8 0,-4 69 247,2-66-224,-2 21 192,-1-1 1,-12 53-1,13-75-100,3-12-25,4-10 111,19-43-52,-3 5-26,50-76-1,-61 105-154,-5 8-15,1-1 0,-1 1 1,1-1-1,0 1 0,1 1 0,-1-1 1,1 1-1,0 0 0,10-7 0,-15 12-16,0 0 0,0-1 0,0 1 0,0-1 0,0 1-1,0 0 1,0 0 0,0 0 0,0 0 0,0-1 0,0 1 0,0 1-1,0-1 1,0 0 0,0 0 0,0 0 0,0 0 0,0 1-1,0-1 1,0 0 0,0 1 0,0-1 0,0 1 0,-1-1 0,1 1-1,0-1 1,0 1 0,0 0 0,-1-1 0,1 1 0,0 0 0,-1 0-1,1-1 1,-1 1 0,1 0 0,-1 0 0,1 0 0,-1 0 0,1 1-1,1 3 12,0 0-1,0 0 0,-1 0 0,0 1 0,0-1 0,1 6 0,-2 6 9,0 0-1,-2 0 1,1 0 0,-2 0-1,-5 17 1,4-15 77,0 0-1,-2 40 1,8-49 75,9-17-48,-7 3-118,18-18 80,-1-1 0,19-26 0,-19 21 5,33-33 1,-37 46-10,0 1-1,36-24 1,-52 37-76,1 0-1,-1 0 1,0 1-1,1-1 1,-1 1-1,0-1 1,1 1-1,-1-1 1,0 1-1,1 0 1,-1-1-1,1 1 1,-1 0-1,1 0 1,-1 0-1,1 0 1,-1 0-1,0 1 1,1-1-1,-1 0 1,1 1-1,-1-1 0,0 1 1,3 0-1,-2 1 1,1 0-1,-1 0 0,0 0 0,0 0 0,0 1 0,0-1 0,0 1 0,-1-1 0,1 1 0,-1-1 0,2 5 1,2 4 7,-1 1 0,-1 0 0,0 0 0,2 22 0,-3 3 25,-4 46 0,0-57-9,1 0 0,1 0 0,2 0-1,8 45 1,-10-70-29,0 0-1,0 0 1,0 0-1,0 0 1,1 0-1,-1 0 0,0 0 1,0 0-1,1 0 1,-1 0-1,1-1 1,-1 1-1,1 0 1,-1 0-1,1 0 1,0 0-1,-1-1 1,1 1-1,0 0 1,0-1-1,-1 1 1,1-1-1,0 1 1,0-1-1,0 1 1,0-1-1,0 1 0,-1-1 1,1 0-1,0 0 1,0 1-1,0-1 1,0 0-1,0 0 1,0 0-1,0 0 1,0 0-1,0 0 1,0 0-1,0 0 1,0-1-1,0 1 1,0 0-1,1-1 1,5-2 9,-1-1 0,0 1-1,0-1 1,0-1 0,6-5 0,-7 5-12,136-121 227,-128 115-185,0-1 1,14-17-1,-25 24-16,-10 12-7,2 5-11,0 1-1,1 0 1,0 0 0,1 0-1,0 1 1,1-1 0,1 1-1,0 0 1,0 26 0,3-33-7,-1-1-1,1 0 1,0 1 0,0-1 0,1 0 0,0 1 0,0-1-1,0 0 1,1-1 0,0 1 0,0 0 0,0-1 0,8 10 0,-10-13-4,1-1 0,0 1 0,0 0 0,0 0 0,0-1 0,0 1 0,0-1 0,1 1 0,-1-1 0,0 0 0,1 0 0,-1 0 0,1 0 0,-1-1 0,1 1 0,-1-1 0,1 1 0,-1-1 0,1 0 0,0 0 0,-1 0 0,1 0 0,-1-1 0,1 1 0,0-1 0,-1 1 0,1-1 0,-1 0 0,0 0 0,1 0 0,-1 0 0,0-1 0,1 1 0,-1-1 0,4-2 0,-1-1 6,1-1 0,-1 1 0,0-1 0,0 0 0,-1 0 0,0 0 0,0 0 0,0-1 0,-1 0 0,0 0 0,0 0 0,-1 0-1,0 0 1,0 0 0,1-12 0,-1 9 3,-1 0 1,-1 0-1,0 0 0,0 0 1,-1-1-1,0 1 0,-1 0 0,0 0 1,0 0-1,-8-18 0,6 20 21,0 0 0,-1 0 0,0 0-1,0 0 1,-1 1 0,1 0 0,-2 1 0,1-1 0,-1 1-1,0 0 1,0 0 0,0 1 0,-1 0 0,-12-5-1,17 9 5,12 8-71,-5-5 28,-1 0 0,1 0 1,-1 0-1,1-1 0,0 1 0,7 1 1,-2-3 4,0 0 0,0-1 0,0 1 0,0-2 0,0 1 0,-1-1 0,1-1 1,0 0-1,-1 0 0,10-5 0,11-7 2,39-28-1,-52 33 1,9-9-2,0 0-1,-1-2 1,-1 0-1,-2-2 1,0 0-1,-1-2 1,27-42-1,-2-10 17,49-115 0,-74 143-14,-2-1 0,-2 0-1,10-57 1,-26 98-28,-3 12 8,-7 14 8,-9 26-5,1 2-1,2 0 1,2 0 0,-10 66-1,10-24-31,-3 130 0,15-129-33,16 147 1,-14-231 87,1 1 1,0 0-1,0 0 0,0-1 1,1 1-1,3 6 0,-5-10-1,1 0-1,-1-1 1,1 1-1,-1 0 1,1-1-1,-1 1 1,1 0-1,0-1 1,-1 1-1,1-1 1,0 1-1,-1-1 1,1 0-1,0 1 1,0-1-1,0 0 1,-1 1-1,1-1 1,0 0-1,0 0 1,0 0-1,0 0 1,-1 0-1,1 0 1,0 0-1,0 0 1,0 0-1,0 0 1,-1 0-1,1 0 1,0-1-1,0 1 1,0 0-1,-1-1 1,1 1-1,0-1 1,0 1-1,-1 0 1,1-1-1,0 0 1,-1 1-1,1-1 1,-1 1-1,2-2 1,13-12 14,-1-1 0,0-1-1,-1 0 1,0-1 0,-2-1 0,18-34 0,32-52 139,-61 104-153,0 0-1,0 0 0,0 0 1,0 0-1,0 1 0,0-1 1,0 0-1,0 0 0,0 0 1,0 0-1,0 0 0,0 0 1,0 0-1,0 0 0,0 0 1,0 0-1,0 0 0,0 0 1,0 0-1,0 0 0,0 0 1,0 0-1,0 0 0,0 1 1,0-1-1,0 0 0,0 0 1,0 0-1,0 0 0,0 0 1,1 0-1,-1 0 0,0 0 1,0 0-1,0 0 0,0 0 1,0 0-1,0 0 0,0 0 1,0 0-1,0 0 0,0 0 1,0 0-1,0 0 0,0 0 1,0 0-1,1 0 0,-1 0 1,0 0-1,0 0 0,0 0 1,0 0-1,0 0 0,0-1 1,0 1-1,0 0 0,0 0 1,0 0-1,0 0 0,0 0 1,0 0-1,0 0 0,0 0 1,1 11 12,-1 12 15,-3 0 5,1-1-1,3 40 0,-1-55-18,1 0 0,0 0-1,1 0 1,-1 0-1,1 0 1,1-1-1,-1 1 1,1 0-1,0-1 1,1 0-1,0 0 1,0 0-1,5 6 1,-7-10-11,0-1 1,0 1-1,0-1 1,0 0 0,1 1-1,-1-1 1,0 0-1,1 0 1,-1-1-1,1 1 1,-1 0 0,1-1-1,0 0 1,-1 1-1,1-1 1,-1 0-1,1 0 1,0-1-1,-1 1 1,1 0 0,-1-1-1,1 0 1,2 0-1,5-2 12,0-1 0,0 0 0,0-1 0,11-6 0,16-13 70,35-30 0,-16 12 25,44-34 179,-90 67-232,-9 8-33,-1 3-6,-5 13-12,2-5 14,1 1 0,0 0 0,1 0 0,0 0 0,1 22-1,0-31-15,0 0 0,0 0 0,1 0 0,-1 0-1,1 1 1,-1-1 0,1 0 0,0 0 0,0 0 0,0-1-1,0 1 1,0 0 0,0 0 0,0 0 0,1-1 0,-1 1-1,1-1 1,-1 1 0,1-1 0,-1 1 0,1-1-1,0 0 1,0 0 0,0 0 0,0 0 0,0 0 0,0 0-1,0-1 1,0 1 0,0-1 0,0 1 0,0-1 0,0 0-1,0 0 1,1 0 0,-1 0 0,0 0 0,3-1-1,0 1 6,0 0-1,-1-1 1,1 0-1,0 0 1,0-1-1,-1 1 1,1-1-1,-1 0 1,1 0-1,7-6 1,-11 7-5,0 0-1,0 0 1,1 0 0,-1 0-1,0-1 1,0 1 0,0 0-1,0-1 1,0 1 0,-1-1 0,1 1-1,0-1 1,-1 1 0,1-1-1,-1 1 1,0-1 0,1 0-1,-1 1 1,0-1 0,0 0-1,0 1 1,0-1 0,0 1-1,0-1 1,-1 0 0,1 1 0,0-1-1,-1 0 1,1 1 0,-1-1-1,0 1 1,0-1 0,1 1-1,-3-3 1,-1-1 10,0 0 0,0 0 0,0 0 1,-1 1-1,0-1 0,0 1 0,0 0 0,-8-4 0,6 4 6,1-1 0,-1 0 0,1 0 0,-8-9 0,14 13-20,-1 0 0,1 0 1,0 0-1,0 0 0,-1 0 1,1-1-1,0 1 0,0 0 0,0 0 1,0 0-1,1 0 0,-1 0 1,0 0-1,0 0 0,1 0 1,-1-1-1,1 1 0,-1 0 0,1 0 1,-1 0-1,1 1 0,-1-1 1,1 0-1,0 0 0,0 0 1,-1 0-1,1 1 0,0-1 1,1-1-1,28-24 8,-28 24-8,6-4-7,0 1 0,1 0 1,-1 0-1,1 1 0,0 0 0,0 1 0,1 0 0,-1 0 1,12-1-1,-14 2 1,0 1 0,1 1 0,-1-1 0,0 1 0,1 1 0,-1-1 1,0 1-1,0 0 0,0 1 0,0 0 0,0 0 0,0 1 0,7 3 0,-11-5 2,0 1 0,-1 0 0,1 0-1,-1 0 1,0 0 0,1 0 0,-1 0-1,0 1 1,0-1 0,-1 1 0,1 0-1,0-1 1,-1 1 0,1 0 0,-1 0-1,1 3 1,0 4-6,0 0 0,0 0 0,0 17 0,0 5 12,-2-32 0,0 0 0,1 1 0,-1-1 0,0 0 0,0 0 0,0 0 0,1 1 0,-1-1 0,0 0 0,0 0 0,0 0 0,1 0 0,-1 0 1,0 1-1,0-1 0,1 0 0,-1 0 0,0 0 0,0 0 0,1 0 0,-1 0 0,0 0 0,1 0 0,-1 0 0,0 0 0,0 0 0,1 0 0,-1 0 0,0 0 0,0 0 0,1 0 0,-1-1 1,0 1-1,0 0 0,1 0 0,-1 0 0,0 0 0,0 0 0,0 0 0,1-1 0,-1 1 0,0 0 0,0 0 0,0 0 0,1-1 0,-1 1 0,0 0 0,0 0 0,0-1 0,16-13 25,-14 12-20,43-46 58,-33 34-50,0 1 0,25-21 0,-36 33-13,0 0 1,0 0-1,0 1 0,1-1 0,-1 0 0,0 1 0,0-1 0,0 1 0,0-1 0,1 1 0,-1-1 0,0 1 0,0 0 0,1 0 0,-1 0 0,0 0 0,1 0 1,-1 0-1,0 0 0,0 0 0,1 0 0,-1 0 0,0 1 0,1-1 0,-1 1 0,0-1 0,0 1 0,0-1 0,0 1 0,0 0 0,1-1 0,-1 1 0,0 0 1,0 0-1,-1 0 0,3 1 0,1 5 9,1-1 0,-1 1 0,0 0 1,0 0-1,2 7 0,3 4 21,9 15 28,-8-13-9,1-1 0,22 31-1,-11-28 393,-12-14-1184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51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0 320 6928,'0'0'11597,"12"1"-11091,-7 0-448,0 0 4,0 0 0,0-1 0,0 1 0,0-1 0,0 0-1,0 0 1,0-1 0,0 0 0,0 1 0,0-2 0,0 1 0,0-1 0,0 1 0,-1-1-1,8-4 1,10-8 375,-2 2 174,0-1 1,0 0-1,-1-1 0,-1-2 0,32-33 0,-39 35-145,21-30 826,-9-9-26,-22 51-1184,1-1 0,-1 0 0,-1 0 0,1 0 0,0 0 0,-1 0 0,1-5 0,5-18 430,-4 14-221,-2 12-118,-3 7-40,-5 25 29,1 1-1,1 0 1,-2 66-1,8-88-124,1 0 1,0 0-1,1 0 0,0 0 0,1 0 1,7 19-1,-7-24-6,0 1 0,0-1 0,1 0-1,0 0 1,1 0 0,-1 0 0,1-1 0,0 1 0,0-1 0,1 0 0,9 5 0,-12-7-17,1-2-1,-1 1 1,1 0 0,0-1 0,0 1 0,0-1 0,0 0 0,0 0-1,0-1 1,0 1 0,0-1 0,0 0 0,0 0 0,0 0 0,0-1-1,0 1 1,0-1 0,0 0 0,0 0 0,0-1 0,0 1 0,0-1-1,-1 0 1,1 0 0,-1 0 0,5-3 0,8-7 38,0-1 1,-1 0 0,28-31 0,-30 29-17,142-143 324,-150 153-329,1 0 0,0 0 0,0 1 0,0 0 0,0 0-1,1 0 1,0 1 0,-1 0 0,15-4 0,-18 6-16,0 0-1,1 1 1,-1-1 0,0 1-1,0 0 1,1 0 0,-1 0 0,0 1-1,0-1 1,1 1 0,-1 0-1,0 0 1,0 0 0,0 0-1,0 0 1,0 1 0,0-1-1,0 1 1,-1 0 0,1 0-1,0 0 1,-1 0 0,0 0-1,1 0 1,1 4 0,4 5 35,0 0 1,-2 1-1,1 0 1,-1 0-1,-1 1 1,0-1-1,-1 1 1,0 0-1,-1 1 1,-1-1-1,0 0 1,0 1-1,-2 0 1,1-1-1,-4 21 1,3-30-50,-1 1 1,0-1 0,0 1-1,0-1 1,-1 0 0,1 0-1,-1 1 1,0-1 0,0 0 0,-1 0-1,1-1 1,-1 1 0,0-1-1,0 1 1,0-1 0,-6 6-1,6-8-1,-1 1 0,1 0 0,0-1 0,0 0 0,-1 1 1,1-1-1,-1-1 0,1 1 0,-1 0 0,1-1 0,-1 0 0,0 0 0,1 0 0,-1 0 0,1-1 0,-1 1 0,1-1 0,-1 0 0,1 0 0,-1 0 0,-3-2 0,-9-4 0,0-1 0,-21-15 0,24 14 0,-1 1 0,0 1 0,-23-10 0,25 11 0,10 2 0,3 4 0,0-1 0,0 1 0,0-1 0,1 1 0,-1 0 0,0-1 0,0 1 0,1 0 0,-1 0 0,0 0 0,0 0 0,0 0 0,1 0 0,-1 1 0,1-1 0,34 7 0,0 2 0,39 14 0,-36-11 0,59 13 0,-42-17 0,95 2 0,-145-10 0,0 0 0,-1 0 0,1 1 0,0-1 0,-1 1 0,1 0 0,-1 1 0,1-1 0,-1 1 0,0 1 0,0-1 0,0 0 0,6 5 0,-9-5 897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52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97 14368,'0'0'920,"-60"-26"-576,44 18 16,10 2-136,4-4-1,10 2-71,14-4 8,22 0-32,7-2 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53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364 638 5120,'0'0'8929,"-11"-4"-8281,-1 0-342,-1 0 1,-1 1-1,1 0 0,0 1 1,-1 0-1,1 2 0,-27 0 0,27 2-93,1 0-1,0 1 0,-1 1 0,1 0 1,1 0-1,-1 1 0,1 1 0,0 0 0,0 0 1,0 1-1,1 0 0,0 1 0,0 0 1,1 1-1,0 0 0,1 0 0,-9 13 0,15-19-144,0 0 0,0 0 0,0 1 0,0-1 0,1 0 0,-1 1 0,1-1-1,0 1 1,0 0 0,0-1 0,1 1 0,-1 0 0,1-1 0,0 1 0,0 0-1,0 0 1,0-1 0,1 1 0,1 3 0,-1-2-3,1 0 0,1 0 1,-1 0-1,1 0 0,0 0 0,0-1 0,0 0 1,0 1-1,1-1 0,0 0 0,8 6 0,-4-4-1,-1 0 0,2-1 0,-1 0-1,0 0 1,1-1 0,0 0-1,0-1 1,0 0 0,1 0 0,-1-1-1,1 0 1,-1-1 0,1 0 0,10 0-1,-6-3 25,0-1-1,0 0 1,0 0-1,-1-1 1,1-1-1,-1-1 1,0 0-1,-1 0 1,17-12-1,-21 13-39,0-1 0,0 0 0,-1-1 0,0 0-1,0 0 1,0-1 0,-1 1 0,-1-1 0,1-1-1,-1 1 1,0-1 0,-1 0 0,0 0-1,3-12 1,3-24 87,-2 1 1,-2-1-1,-2 0 0,-2-50 0,-24-180 525,18 254-523,-10-33 0,9 39-30,1 1 1,1-1-1,0 0 0,0-23 1,-2 20 171,1 17-95,0 12-121,-1 30-35,1 0 0,2 1 0,2-1 0,8 66 0,39 199 176,-41-274-88,2-1-1,0-1 0,16 37 1,-17-49 12,-1 3 239,-3-7 15,-3-20-197,-4-23 176,3 12-5141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55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531 214 7232,'0'0'8208,"-9"-13"-7583,-69-106 1356,75 112-1740,-1 1 0,-1 1 0,1-1 1,-1 1-1,0 0 0,-1 0 0,1 0 0,-1 0 0,0 1 0,0 0 0,0 1 0,0-1 0,-1 1 1,1 0-1,-1 1 0,0-1 0,-7 0 0,5 1-50,1 1 1,-1 0-1,0 1 0,1 0 1,-1 1-1,0-1 1,1 2-1,-1-1 0,0 1 1,1 0-1,0 1 0,0 0 1,0 0-1,-12 8 1,10-6 1,0 0 0,0 1 1,1 0-1,0 1 0,0 0 1,0 1-1,1 0 0,-9 11 1,4-1-35,0 1 1,1 1-1,2 0 1,0 1-1,1 0 1,0 0-1,2 1 1,1 0-1,1 0 1,0 0-1,2 1 1,1 0-1,0 24 1,3-30-73,1 1 0,1-1 1,0 1-1,2-1 0,-1 0 1,2 0-1,11 22 0,-13-31-43,1-1 0,0 1-1,1-1 1,0 0 0,0-1 0,0 0-1,1 1 1,-1-2 0,9 6-1,-5-4 29,1 0-1,0-1 0,0 0 1,0-1-1,22 7 1,-21-9-22,0-1 1,0 0-1,0 0 1,0-2-1,0 1 1,0-2-1,0 0 1,21-3-1,-30 3-33,1 0-1,-1 0 0,1 0 1,-1 0-1,0 0 1,0-1-1,1 1 0,-1-1 1,0 0-1,0 0 0,-1 0 1,1-1-1,0 1 0,-1-1 1,1 1-1,-1-1 0,0 0 1,0 0-1,0 0 1,0 0-1,0 0 0,-1 0 1,0 0-1,1-1 0,-1 1 1,0 0-1,-1-1 0,1 1 1,0-1-1,-1 1 1,0-1-1,0 0 0,0 1 1,0-1-1,-1 1 0,0-5 1,0 5 1,0-1 1,0 1-1,-1 0 1,1-1-1,-1 1 1,1 0-1,-1 0 1,0 0-1,0 0 1,-1 0-1,1 0 1,0 1-1,-1-1 1,0 1-1,-3-3 0,-3-1 60,-1 0-1,1 1 0,-18-6 1,-4-3 126,16 8-138,36 7-36,79-1-30,16-2 0,-102 1 0,0-1 0,0-1 0,0 0 0,0-1 0,-1-1 0,16-6 0,2-2 0,-22 10 0,-1 0 0,1 0 0,12-9 0,-21 12 5,0 0 0,0 0-1,0 0 1,0 0 0,0 0 0,0 1 0,0-1 0,0 0-1,0 0 1,0 0 0,0 0 0,0 0 0,0 0 0,0 0-1,0 0 1,0 1 0,0-1 0,0 0 0,0 0 0,0 0-1,0 0 1,0 0 0,0 0 0,0 0 0,0 0 0,0 1-1,0-1 1,0 0 0,0 0 0,0 0 0,0 0 0,0 0-1,0 0 1,0 0 0,1 0 0,-1 0 0,0 0 0,0 0-1,0 0 1,0 1 0,0-1 0,0 0 0,0 0 0,0 0-1,0 0 1,1 0 0,-1 0 0,0 0 0,0 0 0,0 0-1,0 0 1,0 0 0,0 0 0,0 0 0,0 0 0,1 0-1,-1 0 1,0 0 0,0 0 0,0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5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5016,'0'0'8562,"11"-6"-7836,3-1-480,-1 1 1,1 1 0,0 0 0,0 0 0,26-4 0,79-5 1541,188 2-1,123 30 657,-352-14-1970,130-8 794,-65-1-15,-110 9-43,-31-4-830,-5 6-114,-42 40-602,31-31-2902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5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427 436 8336,'0'0'5614,"-12"-7"-5035,3 0-420,5 5-107,1-1 1,-1 1-1,1-1 0,-1 1 1,0 0-1,0 0 1,0 1-1,0-1 0,0 1 1,0 0-1,-1 0 0,1 0 1,0 1-1,-1 0 1,1-1-1,0 1 0,0 1 1,-1-1-1,-3 1 1,-21 7 424,2 1-1,-1 1 1,1 1 0,1 2 0,0 0 0,1 2 0,-39 29 0,56-37-288,1-1 0,0 2 0,0-1 0,1 1-1,0 0 1,-9 14 0,14-19-107,-1-1 0,1 1 0,-1 0-1,1 0 1,0 0 0,0 0 0,0 0 0,0 0 0,1 0 0,-1 0-1,1 0 1,0 1 0,0-1 0,0 0 0,0 0 0,1 0-1,-1 0 1,1 0 0,-1 0 0,1 1 0,0-1 0,1-1 0,-1 1-1,4 5 1,-2-3-10,1-1 0,0 0-1,1 0 1,-1 0 0,1-1 0,0 0-1,0 0 1,0 0 0,0 0-1,0-1 1,0 0 0,1 0 0,-1 0-1,1-1 1,0 0 0,-1 0-1,1 0 1,0-1 0,0 0 0,-1 0-1,11-1 1,-6 0-17,-1-1 1,1 0-1,0 0 0,-1-1 1,0 0-1,1-1 0,-1 0 1,-1 0-1,1-1 0,0 0 1,-1 0-1,8-8 1,-3 0 19,0-1 0,-1 0 0,-1-1 0,0-1 0,-1 0 0,-1 0 1,0-1-1,-1 0 0,10-34 0,-8 17 59,-1-1 0,-3 0 0,0 0 0,0-47 0,-5 28 173,-2 1 1,-13-91-1,12 143 132,-1 8-167,-4 24-73,-6 44-126,11-46-28,0 0 0,2 1 0,4 29 0,17 91 163,-14-123-122,0 0 0,2 0 0,1 0 0,23 42-1,-32-67-79,0 1-1,0-1 0,1 0 1,-1 0-1,1-1 0,-1 1 1,1 0-1,0 0 0,0-1 1,0 1-1,0-1 0,0 0 0,0 1 1,0-1-1,1 0 0,-1 0 1,0 0-1,0-1 0,1 1 1,-1-1-1,1 1 0,-1-1 1,1 0-1,-1 1 0,0-1 1,1-1-1,-1 1 0,1 0 0,-1-1 1,4 0-1,6-2-49,0-1 0,-1 0 0,1-1 1,17-10-1,-2-2-1022,48-39 1,-63 47-1279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57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10848,'0'0'6671,"0"14"-5920,0-8-657,1 17 255,-2-1-1,0 1 1,-5 22-1,1-16 88,-3 14 526,-1-1 0,-16 43 1,20-68-632,1-1 0,1 1 1,1 0-1,1 0 1,0 0-1,1 18 0,0-22-66,0-8-166,0 0 1,1 0 0,-1 0 0,1 0-1,0-1 1,0 1 0,0 0 0,1 0-1,-1-1 1,1 1 0,1-1 0,-1 0-1,0 1 1,1-1 0,4 5 0,-3-5-22,0 0 1,1-1-1,0 1 1,-1-1-1,1 0 1,0 0-1,1-1 1,-1 1 0,0-1-1,1 0 1,-1-1-1,11 2 1,4 1 69,0-2 0,0-1 0,-1 0 0,25-3 0,77-15 245,-50 6-393,-16 10-519,-49-1 380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57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13264,'0'0'3937,"17"-1"-3537,45-1-77,171-9 1346,-126-4-1227,108-30 0,-173 35-1984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58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20 5520,'0'0'10654,"-10"5"-9974,-29 14-5,29-12 128,9-3 1532,9 0 879,48-11-1860,-17 1-912,81-7 675,210-12 708,-103 18-892,-217 7-838,-1 0 0,1 1-1,-1 0 1,12 3 0,-9-2 579,-43 8-2622,9-2-2158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29:59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10848,'0'0'9675,"13"-2"-9007,196-12 1774,34-8-212,-81 5-1252,-100 8-585,-44 6-2291,35-2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03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14064,'0'0'3311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0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558 730 6128,'0'0'8462,"-3"-12"-7939,-13-35 6,12 41-324,0 0-1,0-1 1,-1 1 0,1 1-1,-1-1 1,-1 1-1,1 0 1,-1 0 0,0 0-1,0 1 1,-12-7-1,5 3 178,-14-11 415,-2 1-1,0 2 0,-1 1 0,0 1 0,-51-16 1,76 29-666,0 0 0,-1 0 0,1 1 0,0 0 0,0 0 0,-1 0 0,1 1 1,0-1-1,-9 4 0,-46 18 776,31-10-573,24-10-281,0 0 0,1 0 0,-1 0 0,1 1 0,0 0 0,0 0 0,0 0 0,0 1 0,1-1 0,-1 1 0,1 0 0,0 0 0,0 0 1,0 0-1,0 0 0,1 1 0,0-1 0,0 1 0,0 0 0,0 0 0,1-1 0,0 1 0,0 0 0,0 5 0,0-3-15,1-1-1,0 0 1,0 0-1,1 1 1,-1-1-1,2 0 1,-1 0 0,0 0-1,1 0 1,0 0-1,1-1 1,0 1-1,-1 0 1,2-1-1,-1 0 1,0 0-1,1 0 1,0 0-1,6 5 1,-1-2 13,0-1 0,0 0 0,1-1 0,0 0 0,0-1 0,0 0 0,1 0 0,0-1 0,0 0 0,0-1 0,0 0 0,0-1 0,1-1 0,14 1 0,-12-2-3,-1 0 0,1-1 0,-1-1 0,1-1 0,-1 1 0,1-2-1,-1 0 1,-1-1 0,1 0 0,0-1 0,19-12 0,-25 13-18,1-1 0,-1 1 0,0-1 0,0-1 0,-1 0 1,0 0-1,0 0 0,-1 0 0,1-1 0,-2 0 0,1 0 0,-1 0 1,0-1-1,-1 1 0,0-1 0,-1 0 0,1 0 0,-2 0 0,1 0 1,-1 0-1,-1-16 0,0 5 36,-2 0 0,0 0-1,-2 0 1,0 0 0,-1 0 0,-1 1 0,-1 0 0,-17-34 0,7 20 100,-2 1-1,-1 0 1,-1 1 0,-38-41 0,25 33 24,24 26-115,-1 0 0,0 2 1,0-1-1,-1 1 0,-1 1 0,0 0 0,0 0 1,-17-8-1,27 17-58,0-1 1,1 1 0,-1 0 0,0 0 0,0 0-1,0 1 1,0-1 0,0 1 0,0-1 0,1 1-1,-1 0 1,-4 0 0,5 1-15,0 0 0,0-1 0,0 1 0,1 0 0,-1 0 0,0 0 0,0 1 0,1-1 0,-1 0 1,1 1-1,-1-1 0,1 1 0,0-1 0,-1 1 0,1-1 0,0 1 0,0 0 0,-1 2 0,0 0-17,1 0 0,-1 0 0,1-1 1,0 1-1,0 0 0,1 0 0,-1 0 0,1 0 0,-1 0 1,1 0-1,1 1 0,-1-1 0,1 0 0,-1 0 0,1 0 1,0-1-1,0 1 0,1 0 0,-1 0 0,1 0 0,0-1 1,0 1-1,3 3 0,2 3-82,0 0 0,1 0-1,0-1 1,1 0 0,0 0 0,11 7 0,21 14-4221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0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595 169 7232,'0'0'7716,"-5"-12"-7047,-17-42 14,19 49-520,0 0 0,0 0 1,0 0-1,-1 0 0,1 1 1,-1-1-1,0 1 1,-1 0-1,1 0 0,-1 0 1,1 1-1,-1-1 1,-1 1-1,1 1 0,0-1 1,0 1-1,-1-1 1,-6 0-1,-15-9 732,18 9-670,-1 0-1,1 0 1,0 0-1,-1 1 0,1 1 1,-1 0-1,0 0 0,1 1 1,-1 0-1,0 0 1,1 1-1,-1 1 0,-15 3 1,7 1 43,0 0 1,0 0-1,0 2 1,1 0-1,0 1 1,-16 12 0,19-10-42,0 1 0,1 0 1,-13 15-1,-6 6 140,27-28-289,0 1 0,0 0 0,0 1 0,1-1 1,0 1-1,0 0 0,0 0 0,1 0 0,0 1 1,-2 7-1,0 7 175,0 1-1,-1 26 1,5-38-189,1-1-1,0 1 0,1 0 1,0-1-1,1 1 0,0 0 1,0-1-1,2 0 0,-1 0 1,1 0-1,0 0 1,1 0-1,0-1 0,1 1 1,9 10-1,-5-8-5,0 0 0,0-1 0,1 0 0,1-1 1,-1-1-1,2 0 0,-1 0 0,1-1 0,1-1 0,18 8 0,-23-12-28,0 0 0,0-1 0,0 0 0,0 0 0,1-1-1,-1-1 1,1 1 0,-1-1 0,13-2 0,-6-1 24,0 0 1,0-1-1,0-1 1,23-9-1,-35 11-22,1 1-1,-1-1 1,0 0 0,0 0-1,0 0 1,0-1-1,-1 0 1,1 1 0,-1-1-1,0 0 1,0-1 0,0 1-1,-1-1 1,1 1-1,-1-1 1,3-9 0,-4 11-8,0 0 0,0 0 0,-1 0 0,1 0 0,-1 0 0,1-1 1,-1 1-1,0 0 0,0 0 0,-1-1 0,1 1 0,-1 0 0,1 0 1,-1 0-1,0 0 0,0-1 0,0 1 0,-1 1 0,1-1 0,-1 0 0,1 0 1,-1 0-1,0 1 0,0-1 0,-1 1 0,1 0 0,-4-4 0,-3-1 43,1 1 0,-1 0-1,0 1 1,0 0 0,-1 0-1,0 1 1,0 0 0,-15-3-1,2 3 75,0 1-1,-37 0 1,55 3-123,8 1 10,16-1 11,123-3-39,-107 4 0,1 0 0,-1-3 0,0-1 0,56-12 0,-57 11 0,-47 17 0,-49 30 292,41-29-4800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02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6224,'0'0'11745,"13"2"-11196,10 3-395,38 7 945,79 6 0,-32-19 9,155-21 1,-39 0-209,-125 16-269,114-22 0,159-27 933,-346 54-1250,42 3 1,-30-1 435,-75 11-1124,13-7-3334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03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408 405 7432,'0'0'9054,"-10"-9"-8221,-37-31-31,43 38-691,0-1-1,0 1 1,-1 0 0,1 1 0,0-1-1,0 1 1,-1 0 0,1 0 0,-1 0 0,1 0-1,-1 1 1,0 0 0,1 0 0,-1 0-1,1 0 1,-1 1 0,1 0 0,-5 1-1,2-1 46,-11 4 136,0 0 0,0 1 0,1 0 0,0 2 0,0 0 0,1 1 0,0 1 0,0 0 0,1 1 0,1 1 0,0 0 0,-18 20 0,29-29-218,0 1 1,1-1-1,-1 1 1,1 0-1,0 0 1,0 1-1,0-1 1,0 0-1,1 1 1,-1-1-1,1 1 1,0-1-1,0 8 1,1-9-33,0 0 0,0-1 0,0 1 0,1 0 0,-1-1 0,1 1 0,-1-1 0,1 1 0,0 0-1,0-1 1,0 0 0,0 1 0,1-1 0,-1 0 0,0 1 0,1-1 0,0 0 0,0 0 0,-1 0 0,1 0 0,0-1 0,0 1 0,1 0 0,3 2 0,3-1 36,0 1 0,0-1 1,0 0-1,0-1 0,1 0 0,-1 0 1,1-1-1,-1 0 0,1-1 1,-1 0-1,13-2 0,-6 0 33,1-1 0,-1-1-1,0 0 1,0-1 0,26-12-1,-31 11-26,-1 0-1,1-1 1,-1-1-1,-1 1 1,1-1-1,-1-1 0,12-14 1,-7 4 97,0 1 1,-1-1-1,12-25 1,-21 35-118,-1 0 1,0 0 0,0 0-1,0 0 1,-1-1 0,-1 1-1,0-1 1,0 0 0,0 1-1,-2-1 1,1 0 0,-1 1-1,0-1 1,-1 1 0,0-1-1,-1 1 1,-5-15-1,2 12 29,0-1-1,0 1 0,-1 0 0,0 1 0,-1-1 0,-1 1 0,0 1 0,0 0 0,-1 0 0,0 1 0,-21-15 0,17 14 42,0 1 0,0 0-1,-1 1 1,0 1 0,-1 0 0,1 1 0,-1 1 0,-24-5 0,-9-1-114,49 11-20,0 0 0,-1 0 0,1 0 0,0 0 0,0 0 0,0 0 0,0 0 0,0 0 0,0 0 0,-1 0 0,1 0 0,0 0 0,0 0 0,0 0 0,0 0 0,0 0 0,0 0 0,0 0 0,-1 0 0,1 0 0,0 0 0,0 1 0,0-1 0,0 0 0,0 0 0,0 0 0,0 0 0,0 0 0,0 0 0,0 0 0,0 0 0,-1 1 0,1-1 0,0 0 0,0 0 0,0 0 0,0 0 0,0 0 0,0 0 0,0 0 0,0 1 0,0-1 0,0 0 0,0 0 0,0 0 0,0 0 0,0 0 0,0 0 0,0 0 0,0 1 0,0-1 0,1 0 0,-1 0 0,0 0 0,0 0 0,0 0 0,0 0 0,0 1 0,8 7 0,6 0 114,0-1 1,0 0-1,20 7 1,10 0-5316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04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9536,'0'0'13663,"1"13"-13055,1 10-279,-1 0 0,-2 0 0,0 1-1,-7 32 1,-4-18 87,-1 0 0,-2-1 0,-2 0 0,-38 62 0,-19 41 991,73-139-1356,0 1-1,0 0 1,0 0 0,0 0 0,1-1-1,-1 1 1,1 0 0,-1 0 0,1 0-1,0 0 1,0 0 0,0 0 0,0 0-1,0 0 1,0 0 0,0 0 0,2 4-1,-1-5-14,0 0 1,0 0-1,0 0 0,0 0 0,1 0 0,-1 0 0,0 0 0,1 0 0,-1 0 0,1 0 1,-1-1-1,1 1 0,-1-1 0,1 1 0,-1-1 0,1 0 0,0 1 0,-1-1 0,1 0 1,0 0-1,2 0 0,42-2 311,-1-1 1,1-3 0,60-14 0,-71 13-50,82-22 126,-113 28-446,1-1-1,-1 1 1,0-1-1,0 0 1,1 0 0,-1-1-1,-1 1 1,1-1 0,6-5-1,13-17-5405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05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12160,'0'0'1336,"11"-3"-574,162-41 1634,-123 34-1411,88-7-1,13 14 662,-61 2 646,98-13 0,-171 13-2704,-14 1-1911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06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7024,'0'0'9274,"1"15"-8574,15 293 1949,-11-153-1739,17 265 942,-4-118-695,8 79 566,-22-343-1310,2-1 0,14 45 1,-18-78-229,-1 0 0,0 1 0,0-1 0,-1 0 0,1 8 0,-1-11 32,9-20-885,-8 14-2742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06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13264,'0'0'2864,"15"1"-2225,14 0-266,0 1-1,0 2 1,0 1-1,-1 1 1,44 16-1,-61-17-164,0 1 1,0 1-1,0-1 1,-1 2-1,0-1 1,-1 1-1,1 1 0,-2 0 1,10 11-1,3 9 830,35 60 0,-22-20 1578,-34-69-2576,0 1-1,0-1 1,1 1-1,-1-1 1,1 0 0,-1 1-1,0-1 1,1 1 0,-1-1-1,1 0 1,-1 1-1,1-1 1,-1 0 0,1 1-1,-1-1 1,1 0 0,-1 0-1,1 0 1,-1 1 0,1-1-1,0 0 1,-1 0-1,1 0 1,-1 0 0,1 0-1,-1 0 1,1 0 0,0 0-1,-1 0 1,1 0-1,-1-1 1,1 1 0,-1 0-1,1 0 1,0-1 0,15-12-2581,-13 11 1034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07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1 12760,'0'0'2472,"-12"11"-1900,-175 147 938,-77 38 791,181-136-1105,67-52 111,23-19-3659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08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7432,'0'0'9179,"-10"0"-8343,-43 0 1544,47 9-264,-9 40-1025,2 1-1,2 0 0,-6 70 1,11 30 1195,6-148-2247,0-1-1,0 0 1,0 0 0,0 1-1,0-1 1,0 0 0,1 0-1,-1 0 1,1 1 0,-1-1-1,1 0 1,-1 0 0,1 0-1,0 0 1,-1 0 0,1 0-1,0 0 1,0 0 0,0 0-1,0 0 1,0-1 0,0 1-1,0 0 1,0-1 0,0 1-1,0 0 1,0-1 0,0 1-1,0-1 1,1 0 0,-1 1-1,0-1 1,0 0 0,1 0-1,-1 0 1,0 0 0,0 0-1,1 0 1,-1 0 0,0 0-1,2-1 1,1 0-264,0-1 0,0 1 0,0-1 1,-1 0-1,1 0 0,4-4 0,1-2-4013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04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1 228 9944,'0'0'464,"84"-46"-184,-12 14 8,24-6 184,19 0 8,1 7 168,-1 4-8,-8 16 48,-12 7 0,-9 4-96,-17 4 8,-14 5-208,-11 3-9,-15 1-175,-12 2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08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10656,'0'0'14090,"15"8"-13706,-5-2-330,1-1 1,-1 0-1,1 0 0,1-1 1,-1-1-1,1 0 0,-1-1 1,1 0-1,0 0 0,0-2 1,17 0-1,151-12 467,170-7 406,-292 18-721,38 1 386,-87 1-309,-10 1 6,-1-1-313,1-1 1,0 0 0,0 0-1,-1 0 1,1 0-1,0 0 1,0 0 0,-1-1-1,1 1 1,0 0 0,0-1-1,-1 1 1,0-1-1,-5-4-3743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10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8240,'0'0'16474,"2"12"-16061,-1-6-353,2 9 117,-1 1 0,0-1 0,-2 30 0,0 104 1155,1-117-1086,-1-16-131,0-2 30,0 1-1,1 0 1,1-1 0,0 1 0,7 22-1,-7-33-94,0 0-1,0 1 1,1-1-1,-1-1 1,1 1-1,0 0 1,0-1-1,0 1 0,0-1 1,1 0-1,-1 0 1,1 0-1,0-1 1,0 1-1,0-1 1,0 0-1,0 0 1,1 0-1,-1-1 0,0 0 1,7 2-1,-5-2-13,0 0 0,0-1 0,0 0-1,1 0 1,-1 0 0,0 0-1,0-1 1,1 0 0,-1-1 0,0 1-1,0-1 1,0 0 0,-1-1 0,12-5-1,-1-3 40,0-1 0,-1-1 0,0 0 0,-1 0 0,-1-2 0,0 0 0,-1 0 0,-1-1 0,0 0 0,12-26 0,-7 6 166,-1 0 0,-2-1 0,-1 0 0,8-49 0,-19 82-214,0 0 1,0-1 0,-1 1 0,0-1-1,0 1 1,0 0 0,-1-1 0,1 1 0,-1 0-1,-3-9 1,2 2 36,2 10-56,0 1 0,0-1 0,0 1 0,-1-1 0,1 0 0,0 1 0,0-1 0,0 1 0,0-1 0,-1 1 0,1-1 0,0 1 0,-1-1 0,1 1-1,0-1 1,-1 1 0,1-1 0,-1 1 0,1-1 0,0 1 0,-1 0 0,1-1 0,-1 1 0,1 0 0,-1-1 0,0 1 0,0 0 0,-2-5 30,3 5-37,0 0-1,0 0 0,0 0 1,0-1-1,0 1 0,0 0 1,0 0-1,0 0 0,0 0 1,0 0-1,0-1 0,0 1 1,0 0-1,0 0 0,0 0 1,-1 0-1,1 0 0,0 0 1,0 0-1,0 0 0,0-1 1,0 1-1,0 0 0,0 0 1,-1 0-1,1 0 0,0 0 1,0 0-1,0 0 0,0 0 1,0 0-1,-1 0 0,1 0 0,0 0 1,0 0-1,0 0 0,0 0 1,0 0-1,-1 0 0,1 0 1,0 0-1,0 0 0,0 0 1,0 0-1,0 0 0,-1 0 1,1 0-1,0 1 0,0-1 1,0 0-1,0 0 0,0 0 1,0 0-1,0 0 0,-1 0 1,1 1-1,-5 0 0,3 0 0,0-1 0,0 1 0,1 0 0,-1-1 0,0 1 0,0 0 0,1 0 0,-1 0 0,1 0 0,-1 1 0,1-1 0,-1 0 0,-1 3 0,-4 5 0,0 0 0,1 1 0,0-1 0,1 1 0,0 0 0,1 1 0,0-1 0,-3 13 0,-15 93 0,17-82 0,3-23 0,0 0 0,1 0 0,1 0 0,0 0 0,0 0 0,1 0 0,0 0 0,1 0 0,1 0 0,0 0 0,0 0 0,1-1 0,9 18 0,-11-24 0,0-1 0,1 1 0,-1-1 0,1 0 0,0 1 0,0-1 0,1-1 0,-1 1 0,0 0 0,1-1 0,0 0 0,-1 0 0,1 0 0,0 0 0,0-1 0,0 1 0,0-1 0,0 0 0,7 1 0,1-1 0,1 0 0,-1-1 0,1 0 0,-1 0 0,15-4 0,20-7 0,-69 3 0,-19 7-90,32 1-3841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1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8336,'0'0'12607,"-12"9"-12132,-35 27 9,43-33-363,1-1 0,-1 0 0,0 0 0,0 0 0,-7 3 0,10-5-58,1 0 0,-1 0 0,0 1 0,0-1 0,0 0 0,0 1 0,1-1-1,-1 1 1,0-1 0,0 1 0,1-1 0,-1 1 0,0-1 0,1 1 0,-1 0 0,1 0 0,-2 1 0,-4 4 697,6-6-734,0 0 0,0 0-1,1 0 1,-1 0 0,0 0-1,0 0 1,1 0 0,-1 0 0,0 1-1,0-1 1,1 0 0,-1 0-1,0 0 1,0 0 0,1 0-1,-1 1 1,0-1 0,0 0-1,0 0 1,1 0 0,-1 1-1,0-1 1,0 0 0,0 0-1,0 0 1,0 1 0,1-1 0,-1 0-1,0 1 1,0-1 0,0 0-1,0 0 1,0 1 0,0-1-1,0 0 1,0 0 0,0 1-1,0-1 1,0 0 0,0 0-1,0 1 1,0-1 0,0 0-1,0 1 1,-1-1 0,1 0 0,0 0-1,0 1 1,0-1 0,0 0-1,0 0 1,-1 0 0,1 1-1,0-1 1,0 0 0,0 0-1,-1 0 1,1 0 0,0 1-1,0-1 1,0 0 0,-1 0 0,1 0-1,0 0 1,-1 0 0,9 3 215,0-1 0,1 0 0,-1-1 0,1 0 0,-1 0 0,1-1 0,-1 0 1,1-1-1,-1 0 0,0 0 0,1 0 0,-1-1 0,9-4 0,-19 7-102,1 0 0,0 0 0,0 0-1,0 0 1,0 0 0,0 0-1,0 0 1,0 0 0,0 0-1,0 0 1,-1 3 0,2-4-108,0 1 0,0-1 1,-1 1-1,1-1 0,0 1 1,0-1-1,0 1 0,0-1 0,0 1 1,0-1-1,0 1 0,0-1 1,0 1-1,0-1 0,0 1 0,0-1 1,0 1-1,0-1 0,1 1 1,-1-1-1,0 1 0,0-1 1,1 1-1,-1-1 0,0 1 0,0-1 1,1 1-1,-1-1 0,0 0 1,1 1-1,-1-1 0,1 0 1,-1 1-1,1-1 0,-1 0 0,0 0 1,1 1-1,-1-1 0,1 0 1,-1 0-1,1 0 0,-1 0 1,1 1-1,-1-1 0,1 0 0,-1 0 1,2 0-1,4 1-28,1-1 1,-1 1-1,1-1 1,0 0-1,0 0 1,-1-1-1,1 0 1,-1 0-1,13-5 1,5-2-45,28-15 1,-29 13-62,22-10-492,-12 6-4285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17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76 10344,'0'0'7014,"9"11"-6403,-3-3-514,8 9 224,0 1 1,-1 1-1,-1-1 0,13 30 1,-10-14 391,21 35-1,-18-36-46,15 37 0,15 30 1353,-23-53-577,-15-24-596,-1 0 0,-2 0 0,9 38 0,-15-53-378,-1-7-440,0 0 1,-1 0 0,1 0 0,0 0 0,0 0-1,1 0 1,-1 0 0,0 0 0,0-1-1,0 1 1,1 0 0,-1 0 0,0 0-1,1 0 1,-1 0 0,1 0 0,-1-1-1,1 1 1,-1 0 0,1 0 0,0-1-1,-1 1 1,1 0 0,0-1 0,0 1-1,-1-1 1,1 1 0,0-1 0,0 1-1,0-1 1,0 1 0,0-1 0,1 1-1,11-14 291,-7 6-310,141-172 909,-117 139-654,-1-2 1,36-74-1,-39 65-264,-10 23 0,-2-1 0,11-33 0,-22 55 0,-1-1 0,0 0 0,0 0 0,-1 0 0,0 0 0,0 0 0,-1 0 0,0 0 0,-1 0 0,1 0 0,-1 0 0,-1 0 0,-3-10 0,4 16 0,0 0 0,-1 0 0,1-1 0,-1 1 0,0 0 0,1 1 0,-1-1 0,0 0 0,0 0 0,0 1 0,-1-1 0,1 1 0,0 0 0,0 0 0,-1 0 0,1 0 0,-1 0 0,-3-1 0,-5-1 0,-1 1 0,-20-3 0,1 3 0,1 2 0,-1 0 0,-45 8 0,-90 24 0,60-10 0,86-19 0,-112 25 0,111-22 0,0 2 0,0 0 0,1 0 0,-21 14 0,-11 4 0,52-25 0,0-1 0,0 0 0,0 0 0,0 0 0,0 0 0,0 0 0,-1 0 0,1 0 0,0 1 0,0-1 0,0 0 0,0 0 0,0 0 0,0 0 0,0 0 0,0 0 0,0 1 0,0-1 0,0 0 0,0 0 0,0 0 0,0 0 0,0 0 0,0 0 0,0 1 0,0-1 0,0 0 0,0 0 0,0 0 0,0 0 0,1 0 0,-1 0 0,0 1 0,0-1 0,0 0 0,0 0 0,0 0 0,0 0 0,0 0 0,0 0 0,0 0 0,1 0 0,-1 0 0,0 0 0,0 1 0,0-1 0,0 0 0,0 0 0,0 0 0,1 0 0,-1 0 0,0 0 0,0 0 0,0 0 0,0 0 0,0 0 0,1 0 0,9 3 0,-2-2 146,0 0 1,-1 0-1,1-1 0,0 0 1,8-2-1,15-4-5088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18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 4720,'0'0'10922,"-10"15"-10348,3-4-458,-17 25 399,-20 44 0,19-25-136,2 2 0,3 1-1,2 0 1,3 1 0,2 1 0,3 0-1,3 1 1,2 0 0,3 0 0,3 0-1,2 0 1,3 0 0,16 68 0,-14-96-81,2-1 0,0 0 0,3 0 0,30 56 0,-35-75-179,0 0 1,0 0-1,2-1 0,-1 0 1,2-1-1,-1 0 0,2-1 1,-1 0-1,1 0 0,1-2 1,0 1-1,0-1 1,15 6-1,-16-11-29,0 0 0,0 0 1,0-1-1,0-1 0,1 0 0,-1-1 0,1 0 1,-1 0-1,0-2 0,16-2 0,6-4-1859,65-22-1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19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4816,'0'0'17130,"15"4"-16715,-11-2-382,7 1 47,1 1 0,-1 0 0,-1 1 0,1 0-1,-1 1 1,1 0 0,-2 1 0,13 9 0,5 9 118,0 1 0,-2 1 1,-1 1-1,-1 1 0,-2 0 1,0 2-1,-3 1 1,26 56-1,-32-57-68,-2 1-1,-1-1 1,-1 2 0,-1-1 0,-2 1 0,-2 0-1,-1 0 1,-1 0 0,-2 0 0,-1 0-1,-12 61 1,1-35 100,-2 0-1,-3-1 1,-2-1-1,-2-1 1,-42 73-1,24-58 78,15-26 164,-46 63-1,69-104-357,2-4-95,0 0 1,0 1 0,-1-1 0,1 0 0,0 1 0,0-1-1,0 0 1,0 1 0,0-1 0,0 0 0,-1 0-1,1 1 1,0-1 0,0 0 0,0 0 0,-1 1 0,1-1-1,0 0 1,0 0 0,-1 0 0,1 1 0,0-1-1,0 0 1,-1 0 0,1 0 0,0 0 0,-1 0 0,1 0-1,0 1 1,-1-1 0,1 0 0,0 0 0,-1 0 0,1 0-1,0 0 1,0 0 0,-1 0 0,1 0 0,0-1-1,-1 1 1,0 0 0,14-24 233,12-20-530,1 1 0,34-40 0,-15 26-3761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21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765 232 8336,'0'0'10929,"-5"-10"-10213,3 5-683,-5-10 426,-1 0-1,-1 1 1,0-1 0,-1 2-1,0-1 1,-22-20 0,8 13 140,18 15-374,0 0 0,-1 1 1,1 0-1,-1 0 0,0 1 0,-9-5 1,0 2 275,0 1 0,-1 0 0,0 2 1,0 0-1,-27-4 0,35 8-353,-1 0 0,1 0-1,0 1 1,-1 0 0,1 0 0,0 1-1,0 0 1,0 1 0,0 0-1,0 0 1,1 1 0,-10 6-1,-13 9 180,0 1 0,2 1 0,-36 34 0,49-39-173,1 1 0,0 0 0,1 0 0,1 2 1,0 0-1,-15 31 0,24-41-141,-8 17-5,0 1-1,2 0 1,-12 48 0,18-57-8,2 1 0,0-1 0,1 26 0,1-35 0,1 0 0,1 0 0,-1 0 0,2 0 0,-1 0 0,1-1 0,0 1 0,9 14 0,-7-14 0,0-1 0,1 0 0,0-1 0,0 1 0,1-1 0,0 0 0,0-1 0,1 0 0,0 0 0,0 0 0,0-1 0,0 0 0,1-1 0,0 0 0,0 0 0,0-1 0,1 0 0,-1-1 0,1 1 0,-1-2 0,1 0 0,0 0 0,-1-1 0,1 0 0,0 0 0,0-1 0,12-3 0,24-9 0,63-27 0,-94 34 0,-7 2 0,0 0 0,0 0 0,0 0 0,0-1 0,-1 0 0,0 0 0,10-11 0,-15 14 0,0 0 0,0 0 0,0 0 0,-1 0 0,1-1 0,0 1 0,-1 0 0,0-1 0,0 1 0,0-1 0,0 1 0,0-1 0,0 0 0,-1 1 0,1-1 0,-1 0 0,0 0 0,0 1 0,0-1 0,0 0 0,0 0 0,0 1 0,-1-1 0,1 0 0,-1 1 0,0-1 0,0 1 0,-2-5 0,0 2 0,0 0 0,-1 0 0,0 0 0,0 0 0,0 1 0,-1-1 0,0 1 0,0 0 0,0 0 0,0 1 0,0 0 0,-1 0 0,-6-3 0,-8-2 0,0 1 0,-31-6 0,32 8 0,6 3 0,1 0 0,-1 1 0,-16 0 0,65-1 0,50-10 0,-58 7 0,27-4 0,-29 4 0,1 0 0,0 2 0,52 1 0,-49 2 0,-23-1 0,-1 1 0,1 0 0,-1 0 0,1 1 0,-1 0 0,1 0 0,11 3 0,-23-5 0,0 1 0,-1 0 0,1 0 0,0 0 0,0 0 0,-8 2 0,-6 0 0,-110 0 865,56-4-5735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22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6224,'0'0'11025,"14"0"-10379,46-1-60,121 2 1220,234 13 949,-219-22-864,-184 8-1344,-9 0-879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2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7528,'0'0'6302,"12"1"-5336,29 3-309,-1-3 0,1-1 0,46-6 1,63-10 618,-32 4 97,157-35 0,-202 29-1224,-51 12-2535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24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5120,'0'0'16719,"-2"14"-16107,-7 84 618,5 129-1,5-153-828,5 257 1199,-4 206 1424,-4-485-1635,10 101-1,-9-152-1386,1-1-1,0 1 0,0 0 0,0-1 0,0 1 1,0-1-1,0 1 0,0-1 0,0 1 1,0-1-1,1 1 0,-1 0 0,0-1 0,0 1 1,0-1-1,1 1 0,-1-1 0,0 1 1,0-1-1,1 1 0,-1-1 0,0 0 0,1 1 1,-1-1-1,1 1 0,-1-1 0,1 0 1,-1 1-1,0-1 0,1 0 0,-1 0 0,1 1 1,0-1-1,-1 0 0,1 0 0,-1 0 1,1 0-1,-1 0 0,1 1 0,-1-1 0,1 0 1,-1 0-1,1 0 0,0 0 0,0-1 1,3 0-3,-1-1 0,1 0 0,-1 0 1,0 0-1,6-6 0,6-3-4,18-8 874,-14 9-5761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05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271 945 11632,'0'0'37,"6"-13"-128,5-10 23,67-152 872,116-352 2779,-177 477-2818,-1 0 0,9-56-1,-54 152 339,-92 220-47,71-148-725,7-21 144,-59 95 0,-116 197 911,200-357-1219,12-21-70,0-1 1,0 1-1,1 0 1,1 0-1,-5 17 1,9-28-94,0 0-1,0 0 1,0 0 0,0 0 0,0 1 0,0-1 0,0 0 0,0 0 0,0 1 0,0-1 0,0 0 0,0 0 0,0 0 0,0 1 0,0-1 0,0 0-1,0 0 1,0 0 0,0 1 0,0-1 0,0 0 0,0 0 0,0 0 0,1 0 0,-1 1 0,0-1 0,0 0 0,0 0 0,0 0 0,0 0 0,1 1-1,-1-1 1,0 0 0,0 0 0,0 0 0,0 0 0,1 0 0,-1 0 0,0 0 0,0 0 0,0 0 0,1 0 0,-1 0 0,0 1 0,0-1 0,0 0-1,1 0 1,-1 0 0,0 0 0,0-1 0,0 1 0,1 0 0,-1 0 0,0 0 0,0 0 0,0 0 0,1 0 0,-1 0 0,0 0 0,0 0 0,0 0-1,1-1 1,-1 1 0,0 0 0,0 0 0,17-11 76,-14 9-65,42-33 97,-1-3-1,69-77 1,13-12 45,205-146 234,-301 247-323,-23 19-22,1 0 1,0 1 0,0-1-1,0 1 1,1 1 0,14-8 0,-23 16-7,-1 0 1,1-1 0,-1 1-1,0 0 1,0-1 0,0 1-1,-2 2 1,-68 111 242,49-83-202,1 1 0,1 1 1,-15 39-1,33-69-64,0 0 0,1 0 0,-1 0 1,1 0-1,0 1 0,0-1 0,0 0 0,1 1 0,0-1 0,0 1 1,0-1-1,1 0 0,-1 1 0,1-1 0,1 0 0,-1 1 1,1-1-1,0 0 0,0 0 0,0 0 0,1-1 0,3 6 1,-5-9-11,-1-1 0,1 1 1,0 0-1,-1 0 0,1-1 1,0 1-1,0 0 0,0-1 1,0 1-1,0-1 0,-1 1 1,1-1-1,0 0 0,0 1 1,0-1-1,0 0 1,0 0-1,0 1 0,0-1 1,0 0-1,1 0 0,0 0 1,1-1 3,-1 1 1,0-1-1,0 0 1,1 0 0,-1 0-1,0 0 1,0 0-1,0 0 1,3-4-1,3-2 31,0-1-1,0 0 1,9-13-1,-5 5 19,0-2 0,-1 1-1,-1-2 1,-1 1 0,-1-1-1,0 0 1,6-27 0,-10 32 1,-2-1 0,1 0 1,-2 0-1,0 0 0,0 0 1,-2 1-1,0-1 0,0 0 0,-2 0 1,0 0-1,-5-14 0,5 21 22,-3-12 84,6 19-165,0 1 0,0-1 0,0 1 1,0-1-1,0 1 0,0-1 0,0 1 1,0-1-1,1 1 0,-1-1 0,0 1 0,0-1 1,1 1-1,-1 0 0,0-1 0,0 1 1,1-1-1,-1 1 0,0 0 0,1-1 0,-1 1 1,1 0-1,-1-1 0,0 1 0,1 0 1,-1 0-1,1 0 0,-1-1 0,1 1 0,-1 0 1,1 0-1,-1 0 0,1 0 0,-1 0 1,1 0-1,-1 0 0,1 0 0,0 0 0,31-3 3,48-3 41,-71 6-26,0 1 0,0 0 0,0 0 0,0 0 0,0 1 0,15 6 0,20 8 77,-27-10-11,0 0 1,22 12-1,-35-16-48,1 1 1,-1 0-1,1 0 0,-1 1 0,0-1 1,0 1-1,-1 0 0,1 0 0,-1 0 1,0 0-1,0 1 0,3 6 0,5 15 193,-1 1 0,7 34 0,10 27 308,-20-69-392,-6-14-91,1 0-1,0 0 1,0 0 0,0 0-1,1 0 1,4 7 0,-5-10-43,-1-1 0,1 0 1,-1 1-1,1-1 1,-1 0-1,1 0 0,0 0 1,0 0-1,0 0 0,0 0 1,-1-1-1,1 1 1,0-1-1,0 1 0,0-1 1,0 0-1,0 0 0,0 1 1,0-2-1,1 1 1,-1 0-1,2-1 0,13-2 21,-1-1 0,0 0-1,-1-2 1,1 0 0,-1 0 0,29-18-1,-20 9-1729,-1-1 0,42-37-1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2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0 6424,'0'0'18334,"-12"7"-17762,3-2-432,4-2-77,0-1 0,1 1 0,-1 0 0,1 0 1,-1 0-1,1 0 0,0 1 0,0 0 0,0 0 0,1 0 0,0 0 0,0 1 0,0-1 0,-3 7 1,-12 31 503,3 2 1,-13 52-1,4-10 126,21-75-569,-5 15 314,-7 36 0,14-54-229,0 0-1,0 0 0,1 1 1,0-1-1,1 0 0,-1 0 0,2 1 1,3 14-1,-3-19-187,-1 0 0,1-1 0,0 1 1,0-1-1,0 0 0,0 1 0,1-1 0,-1 0 0,1 0 0,0-1 0,0 1 0,0-1 1,0 1-1,0-1 0,0 0 0,1 0 0,-1 0 0,1-1 0,0 1 0,-1-1 1,1 0-1,0 0 0,0 0 0,0 0 0,0-1 0,0 0 0,6 0 0,10 0 74,0-2 0,0 0 0,0-1-1,21-6 1,-30 6-88,33-5-7,51-2 0,32-7 0,-123 16 0,1 0 0,0 0 0,0 1 0,0-1 0,0 1 0,0 0 0,0 0 0,0 1 0,-1 0 0,7 1 0,-9-2 36,-1 0-1,1 0 1,-1-1 0,1 1-1,-1 0 1,1 0 0,-1-1-1,1 1 1,-1-1 0,0 0-1,3-1 1,9-7-5325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26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12160,'0'0'3782,"14"-3"-3178,83-18 1329,1 4-1,194-9 0,-260 27-1094,0-2-1,64-11 0,-84 7-648,-10 1-3262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31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6424,'0'0'545,"1"15"42,1 7-291,0 1 375,-1 0 0,-1 32 0,-2-52-296,1-1 1,0 0-1,-1-1 0,0 1 0,1 0 1,-1 0-1,0-1 0,0 1 0,0-1 1,0 1-1,0-1 0,-3 1 1,2 0-206,3-2-67,-1 0-1,0 0 0,0 1 0,0-1 0,0 1 0,1-1 0,-1 1 0,0-1 0,1 1 1,-1-1-1,0 1 0,1 0 0,-1 0 0,1-1 0,-1 1 0,1 0 0,-1 0 0,1-1 1,-1 1-1,1 0 0,-1 1 0,-1 3 1010,-1 8 650,4-12-1654,0 0 0,0 0 0,0 0-1,0 0 1,0-1 0,0 1-1,0 0 1,1-1 0,-1 1 0,0-1-1,1 0 1,-1 1 0,0-1-1,1 0 1,-1 0 0,0 1-1,1-1 1,1-1 0,31 4 299,240-15 1639,-155 3-1115,61-6 714,-141 19-918,-11 0 731,-28-4-1344,5-23-1166,1 15-2844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3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6128,'0'0'8816,"13"0"-8248,77 0 594,-1-4 1,106-18-1,-64 3-7,56-10 684,-148 17-1321,-28 8-200,0 1 1,0 0-1,0 0 1,20-1-1,-30 4-279,-1 0 1,1 0-1,-1 0 0,1 0 0,-1-1 0,0 1 0,1 0 1,-1 0-1,1 0 0,-1 0 0,1-1 0,-1 1 0,0 0 1,1-1-1,-1 1 0,1 0 0,-1-1 0,0 1 0,1 0 0,-1-1 1,1 0-1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38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358 748 5416,'0'0'10337,"-9"-10"-9861,7 8-446,-5-6 165,-1 1 1,1 0-1,-1 0 1,0 1-1,-1 0 1,0 0-1,0 1 1,-18-8-1,20 10 12,0 1 1,1 0-1,-1 1 1,0 0-1,0 0 0,0 0 1,-14 1-1,17 1-95,-1 0 1,1 0-1,-1 0 0,1 1 0,-1 0 1,1 0-1,0 0 0,0 0 0,0 0 1,0 1-1,0 0 0,1 0 0,-5 5 1,-5 4 121,0 1 1,2 1 0,0 0-1,0 1 1,2 0 0,0 0-1,0 1 1,1 0 0,-8 27-1,13-32-116,0-1 0,0 1 0,2 0 0,-1 0 0,1 1 0,1-1 0,0 0-1,0 0 1,1 0 0,1 0 0,0 0 0,0 0 0,1 0 0,1 0-1,-1-1 1,9 17 0,-7-21-45,0 1-1,0 0 1,0-1-1,1 0 0,0 0 1,0-1-1,1 0 1,-1 0-1,1 0 1,0-1-1,12 6 1,-2-2 14,0-1 0,1-1 0,-1-1 0,23 5 1,-29-9-61,0 0 0,0 0 1,0-2-1,1 1 0,-1-1 1,0 0-1,0-1 1,0-1-1,13-4 0,13-7 68,45-23 0,-65 29-71,16-10 42,-2-1-1,0-2 0,53-46 1,-81 64-64,0-1 1,0 1-1,0-1 0,0 0 1,0 0-1,2-6 1,-4 9-5,-1 1 1,1-1-1,-1 0 1,1 1-1,-1-1 0,0 0 1,1 0-1,-1 1 1,0-1-1,0 0 1,0 0-1,1 0 1,-1 1-1,0-1 1,0 0-1,0 0 1,0 0-1,0 1 1,0-1-1,-1 0 0,1 0 1,0 0-1,0 1 1,-1-1-1,1 0 1,0 0-1,-1 1 1,1-1-1,0 0 1,-1 0-1,1 1 1,-1-1-1,1 1 1,-1-1-1,0 1 0,1-1 1,-1 0-1,0 1 1,1 0-1,-1-1 1,0 1-1,0-1 1,-1 1-1,-3 0 8,0 0 0,0 0 0,0 1 0,0 0-1,0 0 1,0 0 0,1 1 0,-1-1 0,-5 4 0,2-1-1,0 0 0,1 0 1,0 1-1,0 1 0,0-1 0,0 1 1,1 0-1,0 0 0,0 1 1,1 0-1,-8 12 0,10-16-1,1 1-1,0 0 1,0 1-1,0-1 0,0 0 1,0 1-1,1-1 1,0 1-1,0-1 1,0 1-1,0-1 1,1 1-1,0 0 1,0-1-1,0 1 1,1 0-1,-1-1 1,1 1-1,0 0 1,0-1-1,1 0 1,-1 1-1,4 5 0,0-3-5,0 1-1,0-1 0,1 0 0,0 0 0,0-1 0,0 1 0,1-2 0,0 1 1,1-1-1,-1 0 0,1 0 0,0-1 0,0 0 0,0 0 0,0-1 0,1 0 0,0 0 1,-1-1-1,1-1 0,0 1 0,0-1 0,0-1 0,12 0 0,-16 0-2,1-1-1,-1 0 0,0 0 1,0 0-1,1-1 1,-1 0-1,0 0 1,-1 0-1,1-1 1,0 1-1,-1-1 0,1 0 1,-1 0-1,0-1 1,0 1-1,0-1 1,0 0-1,-1 0 1,6-8-1,-7 8 8,0 1 0,0-1 0,0 0 0,0 1 0,-1-1 0,0 0 0,0 0 0,0 0 0,0-1 0,0 1 0,-1 0 0,0 0 0,0 0 0,0 0 0,0 0-1,-1-1 1,1 1 0,-1 0 0,0 0 0,0 0 0,-1 0 0,1 0 0,-1 1 0,0-1 0,-3-5 0,-3-2 13,-1 0 1,1 1-1,-2 0 0,1 1 0,-2 0 0,-20-15 1,27 21 1,-1-1 0,-1 1 0,1 1 0,0-1 1,-1 1-1,1 0 0,-1 0 0,0 0 0,0 1 1,0 0-1,0 0 0,1 1 0,-1-1 0,0 1 1,0 1-1,0-1 0,-11 3 0,-9-1 181,20-2-129,5 0-23,10 0 61,0-1-100,1 0-1,0 0 1,-1-2 0,1 1-1,13-6 1,0 0-3,136-36-23,38-13-33,-154 43 55,1 2 0,0 1-1,72-6 1,-97 14 17,-15 2-7,0 0 0,0 0 0,0 1 0,1-1 0,-1 1 1,0 0-1,0 0 0,0 0 0,0 1 0,8 2 0,-11-3-1,0 1 1,0 0-1,-1 0 0,1-1 1,0 1-1,-1 0 0,1 0 1,-1 0-1,1 0 0,-1 0 1,1 0-1,-1 0 0,0 0 1,0 0-1,1 0 0,-1 0 1,0 0-1,0 0 0,0 0 1,0 1-1,0-1 0,0 1 0,-5 27 173,4-24-149,-2 8 25,-1 0 0,0 0 0,-1 0 0,0 0 0,-1-1 0,-9 13 0,-50 68 392,14-25 315,64-85-568,1 1 1,0 0-1,1 1 0,21-17 1,77-53-115,-105 79-74,0 0 1,1 1-1,-1 0 0,2 1 0,-1 0 1,0 0-1,1 1 0,-1 0 0,15-2 1,-22 5-14,-1 0 0,1 0 0,-1 0 0,0 1 0,1-1 0,-1 0 0,1 1 0,-1-1 0,0 1 0,1-1 1,-1 1-1,0-1 0,0 1 0,1 0 0,-1 0 0,0-1 0,0 1 0,0 0 0,0 0 0,0 0 0,0 1 0,0-1 0,-1 0 0,1 0 1,0 0-1,0 0 0,-1 1 0,1-1 0,0 3 0,2 5 23,1 1 0,-2 0 0,3 11 0,-4-12 8,30 121 508,-30-128-536,-1 0 1,1 0-1,0-1 1,-1 1-1,1 0 0,0-1 1,0 1-1,0 0 1,0-1-1,0 1 1,1-1-1,-1 0 1,0 1-1,1-1 1,-1 0-1,1 0 1,-1 0-1,1 0 0,-1 0 1,1 0-1,0 0 1,0-1-1,-1 1 1,1-1-1,0 1 1,0-1-1,0 0 1,-1 1-1,1-1 0,0 0 1,0 0-1,0 0 1,3-1-1,5-1 3,0 0-1,-1 0 0,1-1 1,16-7-1,-26 10-4,14-6 0,0-1 0,-1 0 0,1-1 0,-1 0 0,-1-1 0,0-1 0,0 0 0,-1 0 0,0-1 0,-1-1 0,0 0 0,0 0 0,10-19 0,-8 12 0,-1-1 0,-1 1 0,0-2 0,-2 0 0,10-32 0,-13 36 0,-5 62 0,-1-17 0,1-1 0,1 1 0,2 0 0,7 37 0,-8-56 0,1 0 0,-1-1 0,2 0 0,-1 1 0,9 13 0,-11-20 0,0-1 0,0 0 0,0 1 0,0-1 0,0 0 0,1 0 0,-1 0 0,0 0 0,1 0 0,-1 0 0,1-1 0,-1 1 0,1 0 0,-1-1 0,1 1 0,1 0 0,-1-1 0,0 0 0,0 0 0,0 0 0,0-1 0,0 1 0,0 0 0,0-1 0,0 0 0,0 1 0,0-1 0,0 0 0,0 0 0,0 0 0,-1 0 0,1 0 0,2-2 0,4-4 0,0-1 0,0 1 0,-1-1 0,0-1 0,0 1 0,-1-1 0,0 0 0,-1-1 0,0 1 0,0-1 0,4-15 0,3-12 0,11-72 0,-15 65 0,-8 43 0,0 1 0,0-1 0,0 0 0,1 0 0,-1 0 0,0 1 0,0-1 0,0 0 0,0 0 0,1 1 0,-1-1 0,0 0 0,1 1 0,-1-1 0,1 0 0,-1 1 0,1-1 0,-1 0 0,1 1 0,-1-1 0,1 1 0,-1-1 0,1 1 0,0-1 0,-1 1 0,1 0 0,0-1 0,-1 1 0,1 0 0,0-1 0,0 1 0,-1 0 0,1 0 0,0 0 0,0 0 0,-1-1 0,3 1 0,0 2 0,1-1 0,0 0 0,-1 1 0,1 0 0,-1 0 0,0 0 0,4 3 0,42 32 0,-28-21 0,34 21 0,-47-32 0,0-1 0,0 0 0,1-1 0,-1 0 0,1 0 0,0-1 0,0 0 0,12 1 0,-8-2 0,0-1 0,1 0 0,-1-1 0,0 0 0,0-1 0,0 0 0,23-9 0,-30 9 0,0 0 0,-1 0 0,0-1 0,0 0 0,0 0 0,0 0 0,0-1 0,0 0 0,-1 0 0,0 0 0,0 0 0,0-1 0,0 1 0,-1-1 0,0 0 0,0 0 0,0-1 0,0 1 0,-1 0 0,2-7 0,-3 9 0,0 0 0,-1 0 0,1 0 0,-1 1 0,0-1 0,0 0 0,0 0 0,0 0 0,0 0 0,0 0 0,-1 0 0,0 0 0,1 1 0,-1-1 0,0 0 0,0 0 0,-1 1 0,1-1 0,-1 1 0,1-1 0,-1 1 0,0-1 0,0 1 0,0 0 0,0 0 0,0 0 0,0 0 0,0 0 0,-1 1 0,1-1 0,-1 1 0,1-1 0,-1 1 0,-4-1 0,1-1 0,1 2 0,-1-1 0,0 1 0,1 0 0,-1 0 0,0 0 0,0 1 0,0 0 0,0 0 0,0 0 0,1 1 0,-1 0 0,0 0 0,0 0 0,1 1 0,-10 4 0,7-1 0,-1 0 0,1 1 0,0 0 0,0 1 0,0 0 0,1 0 0,0 1 0,1-1 0,0 2 0,0-1 0,0 1 0,1-1 0,1 1 0,-1 1 0,2-1 0,-1 1 0,-2 10 0,4-12 0,0 1 0,1 0 0,0 1 0,0-1 0,1 0 0,0 0 0,0 0 0,1 0 0,0 0 0,1 0 0,0 0 0,0 0 0,1 0 0,0-1 0,1 1 0,0-1 0,0 0 0,1 0 0,5 8 0,-4-9 0,0 0 0,0 0 0,0-1 0,1 0 0,0 0 0,0 0 0,0-1 0,1 0 0,-1 0 0,1-1 0,1 0 0,-1 0 0,1-1 0,-1 0 0,1-1 0,0 0 0,0 0 0,0-1 0,0 0 0,0-1 0,16 0 0,-5-2 0,1 0 0,-1-1 0,0-1 0,0-1 0,-1-1 0,32-14 0,-20 4 0,-1-1 0,-1-1 0,30-24 0,129-114 0,-184 152 0,1 1 0,0-1 0,0 1 0,0 0 0,0 1 0,1-1 0,-1 1 0,7-2 0,-8 3 0,-1 0 0,1 0 0,-1 1 0,1-1 0,0 1 0,-1-1 0,1 1 0,-1 1 0,1-1 0,0 0 0,-1 1 0,1-1 0,-1 1 0,4 2 0,-5-2 0,0 0 0,-1 1 0,1 0 0,-1-1 0,1 1 0,-1 0 0,0 0 0,0-1 0,1 1 0,-1 0 0,-1 0 0,1 0 0,0 0 0,0 1 0,-1-1 0,1 0 0,-1 0 0,0 0 0,0 0 0,0 1 0,0 3 0,-1-6 0,0 0 0,0 0 0,1 1 0,-1-1 0,0 0 0,0-1 0,0 1 0,0 0 0,0 0 0,1 0 0,-1 0 0,0-1 0,0 1 0,0 0 0,0-1 0,1 1 0,-1 0 0,0-1 0,1 1 0,-1-1 0,0 0 0,0 0 0,-2-1 0,-4-1 0,0-1 0,-1 1 0,1 1 0,-1-1 0,0 1 0,0 1 0,0-1 0,0 2 0,0-1 0,0 1 0,0 0 0,0 0 0,0 1 0,0 0 0,0 1 0,0-1 0,1 2 0,-1-1 0,1 1 0,-12 6 0,4 0 0,6-4 0,1 0 0,-1 1 0,1 0 0,-9 8 0,15-11 0,-1 1 0,1-1 0,-1 0 0,1 0 0,0 1 0,1 0 0,-1-1 0,0 1 0,1 0 0,0 0 0,0 0 0,0 0 0,1 0 0,-1 4 0,0-4 0,1 0 0,0 1 0,0-1 0,1 0 0,-1 0 0,1 1 0,0-1 0,0 0 0,0 0 0,1 0 0,0 0 0,-1 0 0,1 0 0,1-1 0,3 6 0,-2-3 0,1-2 0,-1 1 0,1 0 0,1-1 0,-1 0 0,1 0 0,-1-1 0,1 0 0,8 4 0,-1-2 0,1 0 0,0-1 0,0-1 0,1 0 0,-1 0 0,0-2 0,1 0 0,23-1 0,-2-5 0,-1-2 0,0-1 0,-1-1 0,0-2 0,59-28 0,-60 24 0,-1-2 0,0-1 0,55-43 0,-71 48 0,-1 0 0,-1-1 0,0-1 0,-1 0 0,-1-1 0,0 0 0,-1-1 0,16-32 0,6-27 0,-4-2 0,-3-1 0,22-109 0,-40 148 0,-1 7 0,-1 1 0,-2-1 0,-1 0 0,-1-44 0,-9 52 0,3 14 0,3 12 0,0-1 0,0 1 0,0 0 0,0-1 0,0 1 0,0 0 0,1 0 0,-1-1 0,0 1 0,0 0 0,1 0 0,-1 0 0,0 0 0,1 0 0,-1 2 0,-22 42 0,2 0 0,3 2 0,1 1 0,2 0 0,3 1 0,-7 50 0,15-62 0,-7 78 0,11-99 0,1 0 0,0-1 0,1 1 0,1 0 0,6 21 0,-5-24 0,1 0 0,0-1 0,0 0 0,1 1 0,1-2 0,10 14 0,-15-21 0,1-1 0,-1 0 0,1 0 0,0 0 0,0 0 0,1 0 0,-1-1 0,1 1 0,-1-1 0,1 0 0,0 0 0,-1-1 0,1 1 0,0-1 0,0 1 0,0-1 0,1 0 0,-1-1 0,0 1 0,0-1 0,0 0 0,1 0 0,-1 0 0,4-1 0,4-2 0,0 0 0,-1-1 0,1 0 0,-1-1 0,19-10 0,47-37 0,-71 47 0,1-1 0,-1-1 0,0 1 0,-1-1 0,6-7 0,14-18 0,-15 17 0,0 0 0,-10 15 0,0 0 0,0 0 0,0 0 0,1 0 0,-1-1 0,0 1 0,0 0 0,1 0 0,-1 0 0,0 0 0,0 0 0,0 0 0,1 0 0,-1 0 0,0 0 0,0 0 0,1 0 0,-1 0 0,0 0 0,0 0 0,1 0 0,-1 0 0,0 0 0,0 0 0,1 0 0,-1 0 0,0 0 0,0 0 0,1 0 0,-1 0 0,0 0 0,0 1 0,0-1 0,1 0 0,-1 0 0,0 0 0,0 0 0,0 1 0,0-1 0,1 0 0,-1 0 0,0 0 0,0 1 0,0-1 0,0 0 0,0 0 0,0 0 0,0 1 0,0-1 0,0 0 0,1 0 0,-1 1 0,0-1 0,0 0 0,0 0 0,0 1 0,0-1 0,-3 47 0,2-32 0,0 1 0,2 23 0,0-28 0,1 0 0,1 1 0,0-1 0,0 0 0,1 0 0,0-1 0,12 20 0,-16-29 0,1 1 0,0-1 0,0 0 0,0 1 0,-1-1 0,1 0 0,0 0 0,0 0 0,1 0 0,-1 0 0,0 0 0,0 0 0,0 0 0,1-1 0,-1 1 0,0 0 0,1-1 0,-1 1 0,1-1 0,-1 0 0,3 1 0,-2-1 0,1 0 0,-1 0 0,1 0 0,-1-1 0,1 1 0,-1-1 0,1 0 0,-1 0 0,0 1 0,1-1 0,3-3 0,1-1 0,1 0 0,-1-1 0,0 0 0,0 0 0,0 0 0,5-8 0,6-11 0,-2-1 0,0 0 0,12-29 0,-3 6 0,-23 45 0,1-1 0,-1 1 0,-1 0 0,1-1 0,2-9 0,-13 80 0,8-31 0,0-24 0,0 0 0,1 1 0,2 13 0,-1-21 0,0 0 0,0 0 0,0 0 0,0 0 0,1 0 0,-1-1 0,1 1 0,0 0 0,0-1 0,1 1 0,-1-1 0,6 6 0,-6-7 0,0-1 0,0 1 0,0-1 0,0 1 0,0-1 0,1 0 0,-1 1 0,0-1 0,1-1 0,-1 1 0,1 0 0,-1 0 0,1-1 0,-1 1 0,6-1 0,-3 0 0,0 0 0,-1-1 0,1 0 0,0 0 0,0 0 0,0-1 0,8-3 0,-4 1 0,0-1 0,0 0 0,0-1 0,-1 0 0,0 0 0,0-1 0,10-12 0,-7 3 0,0 0 0,-1-1 0,-1 0 0,-1-1 0,0 0 0,8-31 0,-14 42 0,-1 4 0,0 1 0,1 0 0,-1 0 0,1-1 0,-1 1 0,1 0 0,0 1 0,0-1 0,0 0 0,0 0 0,0 1 0,0-1 0,0 1 0,0 0 0,1 0 0,-1 0 0,0 0 0,1 0 0,-1 0 0,1 0 0,-1 1 0,1-1 0,-1 1 0,4 0 0,9-1 0,-1 0 0,30 3 0,-37-1 0,97 14 0,-80-10 0,0-1 0,1-1 0,-1-1 0,1-1 0,0-2 0,39-4 0,-60 4 0,0-1 0,0 1 0,0-1 0,-1 0 0,1 0 0,0 0 0,-1 0 0,0 0 0,1-1 0,-1 0 0,3-3 0,-4 4 0,0 0 0,0 0 0,0 0 0,-1-1 0,1 1 0,-1 0 0,1-1 0,-1 1 0,0-1 0,0 1 0,0-1 0,0 0 0,-1 1 0,1-1 0,-1 0 0,1 0 0,-1-4 0,-1 4 0,1-1 0,0 1 0,-1 0 0,0-1 0,0 1 0,0 0 0,0 0 0,-1-1 0,1 1 0,-1 0 0,0 1 0,0-1 0,-3-4 0,3 6 0,0-1 0,0 1 0,0-1 0,-1 1 0,1 0 0,0 0 0,-1 0 0,1 0 0,-1 0 0,1 0 0,-1 1 0,1 0 0,-1-1 0,1 1 0,-1 0 0,0 0 0,1 0 0,-6 1 0,-1 1 0,0 1 0,0 0 0,0 0 0,0 1 0,0 0 0,1 1 0,-1 0 0,1 0 0,1 0 0,-1 1 0,1 1 0,0-1 0,0 1 0,1 0 0,0 1 0,-6 8 0,8-8 0,0 0 0,0 0 0,1 0 0,0 1 0,1 0 0,0-1 0,0 1 0,1 0 0,0 0 0,0 0 0,1 0 0,1 0 0,-1 0 0,1 0 0,1 0 0,0-1 0,0 1 0,0 0 0,1-1 0,1 0 0,-1 1 0,1-1 0,1-1 0,-1 1 0,1-1 0,1 1 0,6 6 0,-5-6 0,1-1 0,-1 1 0,1-2 0,1 1 0,-1-1 0,1-1 0,0 0 0,0 0 0,1 0 0,-1-1 0,1-1 0,0 0 0,0 0 0,1-1 0,-1 0 0,0 0 0,1-1 0,13-1 0,-19 0 0,7-1 0,1 0 0,-1 0 0,0-2 0,14-3 0,-26 6 0,0 0 0,0 0 0,1 0 0,-1 0 0,0 0 0,0 0 0,0 0 0,0 0 0,1 0 0,-1 0 0,0 0 0,0 0 0,0-1 0,1 1 0,-1 0 0,0 0 0,0 0 0,0 0 0,0 0 0,0-1 0,1 1 0,-1 0 0,0 0 0,0 0 0,0 0 0,0-1 0,0 1 0,0 0 0,0 0 0,0 0 0,0-1 0,0 1 0,0 0 0,0 0 0,0 0 0,0-1 0,0 1 0,0 0 0,0 0 0,0 0 0,0-1 0,0 1 0,0 0 0,0 0 0,-10-8 0,-19-6 0,28 14 0,-20-7 473,-33-8-1,8 6-2886,31 6-372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38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15776,'0'0'2575,"74"-34"-2407,-44 32-56,-1-3 8,-11 3-104,-6-2 8,-6 8-168,-4-2 16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3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12160,'0'0'600,"94"-12"16,-23 0-8,20 0 184,5 4 8,13 4-160,6 2 15,-6-4-63,-16 0 8,-27 6-64,-17 6 0,-19 0-120,-12 0 0,-10 0-264,-14 6 16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4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319 883 8432,'0'0'7242,"-12"-1"-6699,6 0-491,-4 0 195,0 0 0,-1 0-1,1 1 1,-1 0-1,1 1 1,0 0 0,0 1-1,-15 4 1,11-1 42,1 2 0,0-1 1,1 2-1,0 0 1,0 0-1,0 1 0,1 0 1,-10 12-1,13-13-95,0 1-1,1 0 1,0 0-1,1 0 1,0 1-1,0 0 1,1 0-1,0 0 1,1 1-1,-5 19 1,8-26-100,0 0 0,1 1 1,-1-1-1,1 0 0,0 1 0,0-1 0,1 0 1,-1 1-1,1-1 0,0 0 0,0 0 1,1 0-1,-1 0 0,1 0 0,-1 0 0,1 0 1,1 0-1,-1-1 0,5 7 0,-3-6-15,1 0-1,-1 0 0,1 0 0,0-1 1,0 0-1,0 0 0,1 0 0,-1 0 1,1-1-1,-1 0 0,1 0 0,0 0 1,8 0-1,0 0-18,0-1 0,1 0 0,-1-2-1,1 1 1,-1-2 0,1 0 0,-1-1 0,0 0 0,0-1 0,0 0 0,-1-1 0,1-1-1,-1 0 1,0-1 0,-1-1 0,0 0 0,0 0 0,-1-1 0,1 0 0,-2-1-1,0-1 1,0 1 0,10-16 0,-3-2 12,0-1 0,-2 0 0,-1-1-1,-1-1 1,-2 0 0,-1-1 0,-1 0-1,-2-1 1,4-39 0,-9 41-5,0 1 0,-2-1 0,-1 1 0,-1-1 1,-2 1-1,-1 0 0,-2 0 0,-1 1 0,-1-1 0,-15-33 0,17 49-3,-1-1 1,0 1-1,-16-19 1,21 28-41,-1 1 0,1 0 1,-1 0-1,0 0 0,-1 0 1,1 1-1,-1-1 1,0 1-1,1 0 0,-1 1 1,-1-1-1,1 1 0,-7-2 1,9 3-15,0 1 0,0 1 1,0-1-1,0 0 1,1 1-1,-1 0 0,0-1 1,1 1-1,-1 0 0,0 0 1,1 1-1,-1-1 0,1 0 1,-1 1-1,1 0 0,0-1 1,0 1-1,0 0 0,0 0 1,0 0-1,0 1 0,0-1 1,-2 5-1,-5 7 37,0 0 0,-10 25-1,18-37-41,-7 17 28,1 0 1,0 0-1,2 1 0,0 0 1,1 0-1,1 1 0,1-1 1,1 28-1,2-18 22,2 1 0,1 0 1,2-1-1,17 57 0,-16-64-25,3 8 42,1-1-1,15 30 1,-21-51-40,0 0-1,1 0 1,0-1 0,0 0 0,1 0 0,0 0-1,0-1 1,1 0 0,-1 0 0,16 9 0,-9-8 29,2 0 0,-1-1 0,1 0 0,0-1 0,0-1 0,23 4 0,-27-7-26,1 0 0,-1-1 1,1-1-1,-1 0 1,0 0-1,1-1 1,-1-1-1,1 0 1,16-6-1,-11 2 3,0-1 0,0 0 0,30-19 0,-41 21-37,0 0-1,-1 0 1,1 0-1,-1-1 1,0 0-1,-1 0 1,1 0-1,-1-1 1,-1 0 0,1 0-1,3-9 1,-4 7-3,0 1 0,-1-1 0,0-1 0,3-14 0,-5 22 0,-1 0 1,0 1 0,0-1 0,0 0 0,0 0-1,0 0 1,0 0 0,0 0 0,0 0-1,-1 0 1,1 0 0,-1 0 0,0 0 0,1 1-1,-1-1 1,0 0 0,0 0 0,0 1 0,0-1-1,0 1 1,-1-1 0,1 1 0,0-1-1,-1 1 1,1 0 0,-1 0 0,0-1 0,-2 0-1,-1 0-4,1 1-1,-1-1 1,1 1-1,-1 0 0,1 0 1,-1 1-1,0 0 1,0 0-1,1 0 0,-1 0 1,0 1-1,1-1 1,-1 1-1,0 0 0,1 1 1,-1-1-1,1 1 1,0 0-1,-1 0 0,-5 4 1,-5 4 11,0 0-1,1 0 1,0 1 0,-14 16 0,21-20 1,1 0 1,0 0-1,0 1 1,1-1-1,0 1 1,0 0 0,1 1-1,-6 14 1,8-19 0,1 1 1,0 0-1,0 0 1,0 0-1,1 0 1,-1-1-1,1 1 1,1 0 0,-1 0-1,1 0 1,-1 0-1,1 0 1,1 0-1,-1-1 1,1 1-1,-1-1 1,6 9-1,-2-5 5,0 0 0,1 0 0,0-1 0,0 0 0,1 0 0,-1 0 0,2-1 0,-1 0 0,1-1 0,0 1 0,13 5 0,-9-5 0,1-1 1,0 0 0,1-1-1,-1-1 1,1 0 0,-1-1-1,20 1 1,-10-3-4,-1 0 0,1-2 0,-1 0 0,0-2 1,0 0-1,0-2 0,0 0 0,-1-2 0,35-17 0,-35 14 1,-1-1-1,0-1 0,-1-1 0,-1-1 0,0 0 0,-1-2 1,-1 0-1,18-23 0,-31 34-5,0 1 0,0-1 0,-1 0-1,0 0 1,0 0 0,0 0 0,-1 0 0,0 0 0,0 0 0,0 0-1,-1 0 1,0-1 0,0 1 0,-1 0 0,1 0 0,-1-1 0,-1 1-1,1 0 1,-1 0 0,0 0 0,-1 1 0,1-1 0,-1 0 0,0 1-1,-1 0 1,1 0 0,-7-8 0,2 6-4,0 0 0,0 0 0,0 0 0,-1 1 0,1 1 0,-2 0 0,1 0 0,-13-5 0,10 4 0,11 5 0,-1 0 0,1 0 0,-1 0 0,1 0 0,-1 1 0,0-1 0,1 1 0,-1-1 0,0 1 0,1 0 0,-3-1 0,36 16 0,106 37 0,-130-49 0,0 1 0,0 0 0,-1 1 0,0-1 0,0 1 0,0 1 0,0-1 0,-1 1 0,0 0 0,0 1 0,-1 0 0,0-1 0,0 2 0,0-1 0,-1 0 0,0 1 0,-1 0 0,0 0 0,0 0 0,0 0 0,-1 1 0,0-1 0,-1 1 0,0-1 0,0 15 0,0 2 0,-2-10 0,2-1 0,0 1 0,0-1 0,1 0 0,1 1 0,6 16 0,-8-29 0,0 1 0,0-1 0,0 0 0,1 0 0,-1 1 0,1-1 0,-1 0 0,1 0 0,0 0 0,0-1 0,0 1 0,0 0 0,0-1 0,0 1 0,0-1 0,1 0 0,-1 0 0,1 0 0,2 1 0,-1-1 0,1 0 0,0 0 0,0 0 0,0-1 0,0 0 0,0 0 0,0-1 0,0 1 0,8-3 0,-2 0 0,1 0 0,0-1 0,-1-1 0,0 0 0,0-1 0,0 0 0,14-11 0,92-77 0,-102 80 0,0-1 0,-1 0 0,0-1 0,-2-1 0,0 0 0,12-23 0,-3 6 0,-7 4 0,-12 24 0,-5 24 0,1 7 0,1-1 0,1 1 0,2-1 0,5 34 0,-6-50 0,-1-3 0,1-1 0,-1 0 0,1 0 0,1 1 0,-1-1 0,1 0 0,-1 0 0,1 0 0,0 0 0,0 0 0,1-1 0,-1 1 0,1-1 0,0 1 0,0-1 0,0 0 0,0 0 0,1 0 0,-1-1 0,1 1 0,0-1 0,-1 0 0,1 0 0,0 0 0,0 0 0,1-1 0,5 2 0,-2-2 0,0 1 0,0-2 0,1 1 0,-1-1 0,1 0 0,-1-1 0,0 0 0,1 0 0,-1-1 0,0 0 0,0 0 0,0-1 0,13-6 0,-9 2 0,-1 0 0,1-1 0,-1-1 0,-1 1 0,1-2 0,-2 1 0,10-13 0,2-4 0,31-51 0,-48 69 0,-1 1 0,0-1 0,0 0 0,0-1 0,1-10 0,7-19 0,-7 27 0,-5 15 0,-6 21 0,5-5 0,-2 5 0,1 1 0,2 51 0,1-69 0,1-1 0,0 0 0,0 0 0,1 0 0,0 0 0,0 0 0,1 0 0,0-1 0,0 1 0,0-1 0,1 0 0,0 0 0,0 0 0,1 0 0,8 8 0,-11-12 0,1-1 0,-1 1 0,1-1 0,-1 0 0,1 0 0,0 0 0,0 0 0,-1-1 0,1 1 0,0-1 0,0 1 0,0-1 0,0 0 0,0 0 0,0 0 0,-1-1 0,1 1 0,0-1 0,0 1 0,0-1 0,-1 0 0,1 0 0,0 0 0,4-3 0,1 0 0,-1 0 0,0 0 0,0-1 0,-1 0 0,1 0 0,-1 0 0,11-13 0,-3-2 0,0-1 0,-1-1 0,-1 0 0,-1-1 0,-1 0 0,14-49 0,-22 64 0,-1 0 0,1-1 0,-2 0 0,1 1 0,-1-1 0,0 0 0,-2-10 0,2 18 0,-1 0 0,1 0 0,0 1 0,0-1 0,0 0 0,0 0 0,0 0 0,0 0 0,0 0 0,0 0 0,0 0 0,1 0 0,-1 0 0,0 0 0,0 0 0,1 1 0,-1-1 0,1 0 0,-1 0 0,1 0 0,-1 1 0,1-1 0,-1 0 0,1 0 0,0 1 0,0-1 0,-1 1 0,1-1 0,0 1 0,0-1 0,-1 1 0,1-1 0,0 1 0,0-1 0,0 1 0,0 0 0,0 0 0,0-1 0,0 1 0,1 0 0,5 0 0,0 0 0,0 0 0,-1 0 0,13 3 0,-17-3 0,35 8 0,42 14 0,21 5 0,-48-18 0,52 14 0,-60-10 0,57 10 0,-100-22 0,0-1 0,0 0 0,0 1 0,0-1 0,0 0 0,0 0 0,0 0 0,0 0 0,0 0 0,0 0 0,0 0 0,0 0 0,0 0 0,0-1 0,1 1 0,-1 0 0,1-1 0,-2 0 0,0 0 0,0 1 0,0-1 0,-1 0 0,1 1 0,0-1 0,-1 1 0,1-1 0,0 1 0,-1-1 0,1 1 0,-1-1 0,1 1 0,-1-1 0,1 1 0,-1-1 0,1 1 0,-1 0 0,-1-1 0,-38-21 0,32 20 0,0 0 0,0 0 0,-1 1 0,1 0 0,-1 0 0,1 1 0,-1 0 0,1 1 0,0 0 0,-1 0 0,1 0 0,-12 5 0,10-3 0,1 0 0,0 1 0,-1 0 0,1 0 0,1 1 0,-1 0 0,1 1 0,0 0 0,0 0 0,-8 9 0,9-7 0,0 0 0,1 0 0,-1 1 0,2-1 0,-1 1 0,2 1 0,-6 10 0,10-18 0,-1 1 0,0-1 0,1 0 0,-1 0 0,1 0 0,0 1 0,-1-1 0,1 0 0,0 1 0,1-1 0,-1 0 0,0 0 0,1 1 0,-1-1 0,1 0 0,-1 0 0,1 0 0,0 0 0,0 0 0,0 0 0,0 0 0,1 0 0,-1 0 0,0 0 0,1 0 0,-1-1 0,1 1 0,0-1 0,0 1 0,-1-1 0,1 0 0,0 1 0,0-1 0,0 0 0,0 0 0,0-1 0,1 1 0,-1 0 0,3 0 0,0 0 0,-1 0 0,1-1 0,-1 1 0,1-1 0,-1 0 0,1 0 0,-1 0 0,1-1 0,-1 0 0,1 0 0,-1 0 0,1 0 0,7-4 0,-1 0 0,-1 0 0,1-1 0,-1 0 0,11-9 0,-12 6 0,0 1 0,0-2 0,-1 1 0,0-1 0,-1-1 0,0 1 0,8-18 0,-11 12 0,-4 15 0,0 0 0,0-1 0,0 1 0,1 0 0,-1-1 0,0 1 0,1 0 0,-1 0 0,0 0 0,1-1 0,0 1 0,-1 0 0,1 0 0,0 0 0,-1 0 0,1 0 0,0 0 0,0 0 0,0 0 0,2-1 0,-3 2 0,0 0 0,1 1 0,-1-1 0,1 0 0,-1 0 0,1 0 0,-1 0 0,0 1 0,1-1 0,-1 0 0,0 0 0,1 1 0,-1-1 0,0 0 0,1 0 0,-1 1 0,0-1 0,1 0 0,-1 1 0,0-1 0,0 1 0,1-1 0,-1 0 0,0 1 0,0-1 0,0 1 0,0-1 0,0 0 0,1 1 0,-1-1 0,0 1 0,0-1 0,0 1 0,0-1 0,0 1 0,0-1 0,-1 0 0,1 1 0,0-1 0,0 1 0,0 1 0,1 18 0,1 0 0,6 26 0,-6-38 0,1 1 0,0-1 0,0 0 0,1 0 0,0 0 0,0 0 0,1-1 0,5 8 0,-7-11 0,0-1 0,1 1 0,-1-1 0,1 1 0,-1-1 0,1 0 0,0 0 0,0-1 0,0 1 0,1-1 0,-1 0 0,1 0 0,-1 0 0,9 1 0,-6-2 0,0 0 0,1-1 0,-1 0 0,0 0 0,1-1 0,-1 0 0,0 0 0,0-1 0,8-3 0,2 0 0,-1-2 0,0 0 0,-1-1 0,0 0 0,0-1 0,20-17 0,-13 7 0,0-1 0,-1-1 0,20-25 0,-12 8 0,-2-2 0,-2 0 0,-1-2 0,-2-1 0,28-81 0,-23 39 0,-4 0 0,15-107 0,-5 17 0,-33 175 0,1-1 0,-1 0 0,0 0 0,0 0 0,0 0 0,0 0 0,0 1 0,0-1 0,0 0 0,0 0 0,0 0 0,0 0 0,0 0 0,-1 1 0,1-1 0,0 0 0,-1-1 0,1 2 0,-1 0 0,1 0 0,0 0 0,-1 0 0,1-1 0,0 1 0,-1 0 0,1 0 0,0 0 0,-1 0 0,1 0 0,0 0 0,-1 0 0,1 0 0,0 0 0,-1 0 0,1 1 0,0-1 0,-1 0 0,1 0 0,0 0 0,-1 0 0,1 0 0,0 0 0,-1 1 0,1-1 0,0 0 0,-1 1 0,-2 1 0,-1 2 0,1-1 0,-1 0 0,1 0 0,-3 6 0,-8 14 0,2 0 0,1 1 0,0 0 0,2 1 0,-8 33 0,5-18 0,0 8 0,1 1 0,3 0 0,2 0 0,2 0 0,2 1 0,9 87 0,-5-116 0,1 0 0,1-1 0,1 1 0,15 39 0,-19-58 0,1 1 0,-1-1 0,1 1 0,-1-1 0,1 0 0,0 0 0,0 0 0,0 0 0,0 0 0,0 0 0,1 0 0,-1-1 0,1 1 0,-1-1 0,1 0 0,-1 0 0,1 0 0,0 0 0,-1 0 0,1 0 0,4 0 0,-3-1 0,1 1 0,-1-1 0,1 1 0,0-2 0,-1 1 0,1 0 0,-1-1 0,1 0 0,-1 0 0,1 0 0,-1 0 0,6-4 0,9-6 0,-2-1 0,0-1 0,0 0 0,-1-2 0,-1 0 0,0 0 0,-1-1 0,16-25 0,-16 22 0,1 2 0,26-25 0,-38 39 0,0 0 0,0 0 0,0 0 0,-1-1 0,1 1 0,-1-1 0,0 1 0,0-1 0,2-5 0,4 33 0,-5 0 0,1 37 0,1 5 0,-2-35 0,-2-16 0,1-1 0,7 27 0,-8-37 0,0-1 0,0 0 0,0 1 0,1-1 0,-1 0 0,1 0 0,0 0 0,0 0 0,0-1 0,1 1 0,-1 0 0,1-1 0,-1 0 0,1 1 0,0-1 0,5 3 0,-5-4 0,0 0 0,0 0 0,0 0 0,0 0 0,0-1 0,0 1 0,0-1 0,0 0 0,0 0 0,0 0 0,0 0 0,0-1 0,0 1 0,-1-1 0,1 0 0,0 0 0,0 0 0,0 0 0,0 0 0,-1 0 0,5-4 0,3-1 0,-1-1 0,0 0 0,0-1 0,8-9 0,5-8 0,-1-2 0,0 0 0,-2-1 0,-2-1 0,27-58 0,-44 87 0,0 0 0,-1 0 0,1 0 0,0 0 0,0 0 0,0 0 0,0 0 0,0-1 0,0 1 0,0 0 0,0 0 0,0 0 0,0 0 0,0 0 0,0 0 0,0 0 0,0-1 0,0 1 0,0 0 0,1 0 0,-1 0 0,0 0 0,0 0 0,0 0 0,0 0 0,0 0 0,0 0 0,0-1 0,0 1 0,0 0 0,0 0 0,0 0 0,0 0 0,1 0 0,-1 0 0,0 0 0,0 0 0,0 0 0,0 0 0,0 0 0,0 0 0,0 0 0,0 0 0,1 0 0,-1 0 0,0 0 0,0 0 0,0 0 0,0 0 0,0 0 0,0 0 0,0 0 0,1 0 0,-1 0 0,0 0 0,0 0 0,0 0 0,0 0 0,0 0 0,0 0 0,0 0 0,0 0 0,0 0 0,1 0 0,-1 0 0,0 1 0,0-1 0,0 0 0,0 0 0,2 13 0,-2 31 0,0-33 0,0 24 0,1 0 0,2 0 0,11 59 0,-14-93 0,0 0 0,0 0 0,1 0 0,-1 0 0,0 0 0,1 0 0,-1 0 0,0 0 0,1 0 0,-1 0 0,1-1 0,-1 1 0,1 0 0,-1 0 0,1 0 0,0-1 0,0 1 0,-1 0 0,1-1 0,0 1 0,0 0 0,0-1 0,-1 1 0,1-1 0,0 0 0,0 1 0,0-1 0,0 0 0,0 1 0,0-1 0,0 0 0,0 0 0,0 0 0,0 0 0,0 0 0,0 0 0,0 0 0,0 0 0,0 0 0,0-1 0,0 1 0,0 0 0,0-1 0,0 1 0,0 0 0,0-1 0,-1 1 0,1-1 0,0 0 0,0 1 0,1-2 0,3-2 0,1-1 0,-1 1 0,0-1 0,-1 0 0,1 0 0,6-11 0,-1-2 0,0-1 0,7-24 0,-8 20 0,15-27 0,-11 28 0,-4 7 0,-1-1 0,11-24 0,-19 39 0,0-1 0,0 1 0,1 0 0,-1 0 0,1 0 0,-1 0 0,1 0 0,-1 0 0,1 0 0,0 0 0,-1 0 0,1 1 0,0-1 0,0 0 0,-1 0 0,1 1 0,0-1 0,0 0 0,1 0 0,0 1 0,0 0 0,-1-1 0,1 1 0,-1 0 0,1 1 0,-1-1 0,1 0 0,-1 0 0,1 1 0,-1-1 0,1 1 0,-1-1 0,1 1 0,2 1 0,41 19 0,63 19 0,-93-35 0,1-1 0,-1-1 0,1 0 0,0-1 0,0-1 0,0-1 0,0 0 0,20-3 0,-20 0 0,7 0 0,-1-1 0,30-10 0,-46 12 0,0-1 0,0 1 0,0-1 0,0 0 0,-1-1 0,1 0 0,-1 1 0,0-2 0,0 1 0,0 0 0,-1-1 0,8-10 0,-8 10 0,-1 0 0,0 0 0,0-1 0,0 0 0,3-10 0,-6 13 0,1 1 0,-1-1 0,0 0 0,1 0 0,-1 0 0,-1 0 0,1 0 0,0 0 0,-1 0 0,1 1 0,-1-1 0,0 0 0,0 0 0,-2-5 0,1 7 0,1 0 0,0 0 0,0-1 0,-1 1 0,1 0 0,-1 0 0,1 0 0,-1 0 0,1 0 0,-1 1 0,1-1 0,-1 0 0,0 1 0,1-1 0,-1 1 0,0 0 0,0-1 0,1 1 0,-1 0 0,-2 0 0,-37 2 0,32 0 0,0 0 0,0 0 0,0 1 0,0 0 0,0 1 0,1 0 0,-1 0 0,1 1 0,-12 9 0,2 1 0,0 1 0,-24 30 0,39-43 0,0 1 0,1-1 0,-1 1 0,1 0 0,0 0 0,0 0 0,1 0 0,-1 0 0,1 0 0,0 1 0,0-1 0,0 0 0,0 1 0,1-1 0,0 1 0,0-1 0,0 1 0,0-1 0,1 1 0,0-1 0,0 0 0,2 7 0,-1-5 0,1 0 0,-1 0 0,1 0 0,1-1 0,-1 1 0,1-1 0,0 0 0,0 0 0,0-1 0,1 1 0,-1-1 0,1 0 0,0 0 0,0 0 0,7 3 0,-1-2 0,1 1 0,-1-2 0,1 1 0,0-2 0,0 0 0,0 0 0,1-1 0,-1 0 0,0-1 0,1-1 0,0 0 0,-1 0 0,0-1 0,1-1 0,-1 0 0,0-1 0,15-5 0,-26 8 0,-1 0 0,1-1 0,0 1 0,-1 0 0,1 0 0,0-1 0,-1 1 0,1 0 0,0-1 0,-1 1 0,1-1 0,-1 1 0,1-1 0,-1 1 0,1-1 0,-1 1 0,1-1 0,-1 1 0,1-1 0,-1 0 0,0 1 0,1-2 0,-1 2 0,-1-1 0,1 1 0,0-1 0,-1 1 0,1 0 0,0-1 0,-1 1 0,1-1 0,0 1 0,-1 0 0,1-1 0,-1 1 0,1 0 0,-1 0 0,1-1 0,-1 1 0,1 0 0,-1 0 0,1 0 0,-1-1 0,0 1 0,-38-6 0,-49 6 980,30 0-6044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44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15776,'0'0'3503,"66"-47"-3199,-54 41 8,-10 6-160,2 0 16,-4 4-232,-4-2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44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12160,'0'0'2760,"13"-5"-2154,11-3-332,-1 0 0,2 2-1,40-6 1,126 8 1262,-34 3-268,143-15 1226,-252 10-1283,-68 13-3723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09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1333 6824,'0'0'2936,"10"3"-2278,0-1-481,0 0 0,0-1 0,1 0 0,-1 0 0,1-1 0,-1-1 0,0 0 0,1 0 0,-1-1 0,0 0 0,0-1 0,0 0 0,11-5 0,-8 0 34,-1 0 1,0-1-1,-1-1 1,0 1-1,0-2 1,-1 0-1,0 0 1,15-23-1,-10 10 193,-2 0 0,0 0 0,17-49 1,12-94 1026,-12 41 243,-29 120-1545,4-4 1051,4 24-520,6 25-419,-1 1-1,-2 1 1,-1 0 0,-3 0-1,-1 1 1,-2 0 0,-2 0-1,-2 1 1,-6 67 0,4-103-177,0 0 0,0 1 1,-1-1-1,0 0 0,0 0 0,-1 1 1,0-2-1,0 1 0,-6 8 1,8-13-43,-1 0 0,1 0 0,0 0 0,-1 0-1,1-1 1,-1 1 0,0-1 0,1 1 0,-1-1 0,0 0 0,0 0 0,0 0 0,0 0 0,0 0 0,0 0 0,0 0 0,0-1 0,-1 1 0,1-1 0,0 1 0,0-1 0,0 0 0,-1 0 0,1 0 0,0 0 0,0 0 0,-1-1 0,1 1 0,0-1 0,0 1 0,0-1 0,0 0 0,0 0 0,-3-1 0,-6-6 58,-1 0 0,1 0 0,1-2 1,0 1-1,0-1 0,1 0 0,0-1 1,0 0-1,-7-14 0,1-7 84,12 25-93,0 0 1,-1 0-1,1 1 1,-1 0-1,0-1 1,-7-6-1,12 13-68,-1 0-1,0 0 1,0 0-1,0 0 1,0 0-1,0 0 1,0 0-1,0 0 1,0 0-1,0 0 1,0 0-1,0 0 1,0 0-1,0 0 1,0 0-1,0 0 0,0 0 1,0 0-1,1 0 1,-1 0-1,0 0 1,0 0-1,0 0 1,0 0-1,0-1 1,0 1-1,0 0 1,0 0-1,0 0 1,0 0-1,0 0 1,0 0-1,0 0 1,0 0-1,0 0 1,0 0-1,0 0 1,0 0-1,0 0 1,0 0-1,0-1 1,0 1-1,0 0 1,0 0-1,0 0 1,0 0-1,-1 0 1,1 0-1,0 0 1,0 0-1,0 0 1,0 0-1,0 0 1,0 0-1,0 0 1,0 0-1,0 0 0,0 0 1,0 0-1,0 0 1,0 0-1,0 0 1,0 0-1,8 2 32,11 5-57,7 6-1,0 0 1,1-2-1,1 0 1,45 9 0,-62-17 19,1-1 0,0-1 0,0 0 0,0-1-1,0 0 1,0-1 0,0 0 0,0-1 0,0 0 0,0-1 0,-1 0 0,0-1 0,1 0 0,10-7 0,-4 2 39,-2-2 0,1 0 0,-1-1 0,-1 0 0,0-1 0,-1-1 0,0 0 0,-1-1 0,-1-1 0,14-22 1,-17 17 88,-9 21-114,1-1 0,-1 0-1,0 1 1,0-1 0,0 0 0,0 1-1,0-1 1,0 0 0,0 1-1,0-1 1,0 0 0,0 0 0,0 1-1,0-1 1,-1 0 0,1 1 0,0-1-1,0 0 1,-1 1 0,1-1 0,0 1-1,-1-1 1,1 0 0,-1 1 0,1-1-1,-1 1 1,0-1 0,0 1-5,1 0 0,-1 0 0,0 0 0,1 0 0,-1 0 0,1 0 0,-1 1 0,0-1 0,1 0 0,-1 0 0,1 1 0,-1-1 0,1 0 0,-1 1 0,1-1 0,-1 1 0,1-1 0,-1 1 1,1-1-1,0 1 0,-1-1 0,1 1 0,0-1 0,-1 1 0,1 0 0,-12 19 40,10-18-35,-3 7 6,0 0 0,1 0-1,0 1 1,1-1 0,0 1-1,0-1 1,1 1-1,1 0 1,-1 0 0,1 12-1,1-18-12,0 0-1,0-1 1,0 1-1,1-1 1,-1 1-1,1 0 1,0-1-1,0 1 1,0-1-1,1 1 1,-1-1-1,1 0 1,0 0-1,0 1 1,0-1-1,0-1 1,0 1-1,1 0 1,-1 0-1,1-1 1,0 1-1,0-1 1,0 0-1,0 0 1,0 0-1,0-1 1,1 1-1,-1 0 1,0-1-1,7 2 1,-3-2 4,0-1 0,0 1 0,0-1 0,0 0 0,1 0 0,-1-1-1,0 0 1,0-1 0,0 1 0,-1-1 0,1 0 0,0-1 0,-1 0 0,1 0 0,-1 0 0,6-5 0,5-4 22,0 0 0,-1-1 0,-1 0 0,19-23-1,19-24 66,-11 10 17,57-49 0,-89 88-89,16-11 20,-25 21-38,0 0 0,0 0 0,0 1 0,0-1 0,1 0 0,-1 1 0,0-1 0,0 1 0,1 0 0,-1-1 0,0 1 0,0 0 0,1 0 0,-1 0 0,0 0 0,1 0 0,-1 0 0,0 0 0,1 0 0,1 1 0,-2-1 2,0 1-1,-1 0 1,1 0-1,0-1 0,0 1 1,0 0-1,-1 0 0,1 0 1,0 0-1,-1 0 0,1 0 1,-1 0-1,1 0 1,-1 0-1,0 0 0,1 0 1,-1 1-1,0-1 0,0 0 1,0 1-1,2 28 40,-2-24-36,-7 121 202,4-90-145,2-34-41,1 1 0,0-1 0,0 1-1,1 0 1,-1-1 0,2 6-1,-2-8-17,0 0-1,0-1 0,1 1 0,-1-1 0,0 0 0,0 1 0,1-1 0,-1 1 0,0-1 0,1 1 0,-1-1 0,0 0 0,1 1 0,-1-1 0,0 0 0,1 1 0,-1-1 0,1 0 0,-1 1 0,1-1 0,-1 0 0,1 0 1,-1 0-1,1 1 0,-1-1 0,1 0 0,-1 0 0,1 0 0,-1 0 0,1 0 0,-1 0 0,1 0 0,0 0 0,-1 0 0,1 0 0,-1-1 0,1 1 0,-1 0 0,1 0 0,-1 0 0,1-1 0,-1 1 0,0 0 0,1 0 0,-1-1 1,1 1-1,-1 0 0,0-1 0,1 1 0,0-1 0,31-25 152,0 0 0,32-37 0,1-1 122,-64 64-273,-1-1-1,1 0 1,0 0 0,0 0-1,0 1 1,0-1-1,0 0 1,0 1-1,0-1 1,0 1-1,0-1 1,0 1-1,0-1 1,0 1 0,0 0-1,0-1 1,1 1-1,-1 0 1,2 0-1,-2 0-2,-1 1 0,1-1 0,-1 0 0,1 1 0,0-1 1,-1 1-1,1-1 0,-1 1 0,1-1 0,-1 1 0,0 0 0,1-1 0,-1 1 0,1-1 0,-1 1 0,0 0 0,0-1 0,1 1 0,-1 0 0,0-1 0,0 1 0,0 1 0,1 6 8,0 0 0,-1 0 1,-1 0-1,0 8 0,1-16-13,-2 14 11,-2 50 21,5-59-25,-1 1-1,1-1 0,-1-1 0,1 1 1,1 0-1,-1 0 0,1 0 0,0 0 1,0-1-1,4 7 0,-4-8-2,0-1 0,0 0 1,1 0-1,-1 0 0,1 0 0,-1 0 1,1 0-1,0 0 0,0-1 0,0 0 0,0 1 1,0-1-1,0 0 0,0-1 0,0 1 0,0 0 1,0-1-1,1 0 0,-1 0 0,5 0 0,5-1 14,0 0 0,0-1 0,21-5 0,-5-3 0,-1-2 0,0 0 0,-1-2 1,50-34-1,-47 29 9,15-9 6,-1-3 1,-1-2 0,45-44-1,-87 76-28,0 0-1,0 0 0,0 0 1,0 0-1,0 0 0,0 0 0,-1 0 1,1-1-1,0 1 0,-1 0 1,1 0-1,0-1 0,-1 1 0,0-1 1,1 1-1,-1 0 0,0-1 1,0 1-1,1-3 0,-2 3-2,1 1 1,0 0-1,0-1 1,0 1-1,0 0 0,-1-1 1,1 1-1,0 0 1,0-1-1,-1 1 0,1 0 1,0 0-1,-1-1 0,1 1 1,0 0-1,-1 0 1,1 0-1,0-1 0,-1 1 1,1 0-1,0 0 0,-1 0 1,1 0-1,0 0 1,-1 0-1,0 0 0,-18 4 26,1 4-23,1 1 0,0 1 1,1 1-1,0 0 1,0 1-1,1 1 0,1 1 1,0 0-1,1 0 1,1 1-1,0 1 0,1 0 1,-15 29-1,23-38-6,0 0 0,0-1 0,1 1 0,0 0 1,0 0-1,1 0 0,0 1 0,0-1 0,1 0 0,0 0 0,0 1 0,0-1 0,3 9 1,-3-12-1,1-1 0,1 1 0,-1 0 0,0-1 0,1 1 0,0 0 0,0-1 0,0 0 0,0 0 0,1 1 0,-1-1 0,1 0 0,0-1 1,0 1-1,0-1 0,0 1 0,0-1 0,0 0 0,1 0 0,-1 0 0,1 0 0,-1-1 0,1 1 0,0-1 0,0 0 0,3 0 0,0 1 0,0-1-1,1-1 1,-1 1-1,0-1 1,0-1-1,0 1 1,0-1-1,1 0 1,-1-1-1,0 1 1,-1-2-1,14-4 1,-12 2-3,1 0 1,-1 0-1,1-1 1,-1 0 0,-1 0-1,0-1 1,1 0-1,9-13 1,-9 8 8,1-1-1,-1 1 1,-1-1-1,-1-1 1,1 1-1,-2-1 1,0 0-1,-1-1 1,0 1-1,-1-1 1,-1 0-1,1-22 1,-3 35 5,0-1 0,0 1-1,0-1 1,0 1 0,-1-1 0,1 0 0,-1 1 0,1-1 0,-1 1 0,0-1 0,0 1 0,0 0 0,0-1 0,-1 1-1,-1-2 1,-17 37 41,-3 25-44,2 0 0,3 2 1,-11 66-1,6-24-6,0-7 0,-38 142 0,43-179 0,-51 111 0,52-132 1,13-25 2,0-1 0,-2 0 1,1-1-1,-1 1 0,-1-1 1,-11 13-1,18-22-2,-1-1 1,1 1-1,0-1 1,-1 0-1,1 1 1,-1-1-1,1 0 0,-1 1 1,0-1-1,1 0 1,-1 1-1,1-1 0,-1 0 1,1 0-1,-1 0 1,0 0-1,1 0 0,-1 0 1,1 0-1,-1 0 1,0 0-1,1 0 0,-1 0 1,1 0-1,-1 0 1,0 0-1,1 0 1,-1-1-1,1 1 0,-1 0 1,1 0-1,-1-1 1,1 1-1,-1 0 0,1-1 1,-1 1-1,1-1 1,-1 1-1,1-1 0,-1 1 1,1-1-1,0 1 1,-1-1-1,1 1 1,0-1-1,0 1 0,-1-1 1,1 1-1,0-1 1,0 1-1,0-2 0,-12-34 52,12 33-46,-2-9 7,1 1-1,0 0 1,1-1-1,0 1 1,1-1-1,0 1 1,1 0-1,0 0 1,0 0-1,9-20 1,0 2 65,2 0 1,29-45-1,-18 37-22,1 2 0,2 0 0,36-34 0,101-83 12,-95 91-86,97-109 0,-101 86-1,-4-2 0,-3-3 0,50-107 0,-78 135-6,-4-2 1,-2 0-1,-3-1 1,-3-2-1,-2 1 1,-4-2-1,6-101 1,-17 163 19,-1 0-5,1 0 1,-1 0-1,0-1 1,0 1-1,0 0 1,-1 0-1,0 0 1,0 0-1,0 0 1,0 0-1,-1 0 1,-3-5-1,5 9 7,0 1 0,-1 0 1,1-1-1,0 1 0,-1-1 0,1 1 0,-1 0 0,1-1 1,-1 1-1,1 0 0,-1-1 0,1 1 0,-1 0 1,1 0-1,-1 0 0,1-1 0,-1 1 0,1 0 1,-1 0-1,0 0 0,1 0 0,-1 0 0,1 0 0,-1 0 1,1 0-1,-1 0 0,0 0 0,1 1 0,-1-1 1,-18 13-41,-10 22-21,28-34 62,-11 19-34,0 1-1,1 0 1,-15 38 0,-17 73-74,35-105 95,-5 22-35,2-1 0,-8 91-1,15 100-55,5-209 95,7 38 1,-6-56 6,1 0 1,0 1-1,1-1 1,0-1 0,10 20-1,-12-28 7,0-1-1,0 1 1,0-1-1,0 1 0,0-1 1,0 1-1,1-1 0,-1 0 1,1 0-1,0 0 1,-1-1-1,1 1 0,0 0 1,0-1-1,0 0 1,0 0-1,0 0 0,0 0 1,1 0-1,-1-1 0,0 1 1,0-1-1,0 0 1,1 0-1,-1 0 0,0 0 1,0-1-1,1 1 1,-1-1-1,0 0 0,0 0 1,5-2-1,1-1 23,0 0-1,0 0 1,0-1-1,0 0 1,0-1-1,-1 0 1,0 0-1,-1-1 1,9-8-1,9-14 150,22-34 1,-46 63-172,-1-1 1,1 0 0,-1 1-1,1-1 1,-1 0 0,0 1-1,1-1 1,-1 0 0,0 1-1,1-1 1,-1 0 0,0 0-1,0 1 1,0-1 0,0 0-1,1 0 1,-1 0 0,0 1-1,-1-1 1,1 0 0,0 0-1,0 0 1,0 1 0,0-1-1,-1-1 1,1 2-2,-1 0 0,0-1-1,1 1 1,-1 0 0,0 0 0,1 0-1,-1-1 1,0 1 0,1 0 0,-1 0-1,0 0 1,1 0 0,-1 0 0,0 0-1,1 0 1,-1 1 0,0-1 0,1 0-1,-1 0 1,0 0 0,1 1 0,-1-1-1,0 0 1,1 1 0,-1-1 0,1 0-1,-1 1 1,1-1 0,-1 2 0,-10 5 12,1 1 1,0 0-1,1 1 1,0 0-1,1 0 1,-1 1-1,2 0 1,-1 0-1,-7 16 1,13-22-1,0 1 0,0 0 0,0 0 1,1 0-1,0 0 0,0 0 0,0 1 1,0-1-1,1 0 0,0 0 1,0 6-1,1-7 0,0 0 1,0 0-1,0 0 1,0 0 0,0-1-1,1 1 1,0-1-1,0 1 1,0-1-1,0 1 1,1-1 0,-1 0-1,1 0 1,0 0-1,-1-1 1,6 4-1,0 0-10,0-1-1,0 0 1,1-1-1,0 0 1,0 0-1,0-1 1,0 0-1,1-1 1,-1 0-1,20 2 1,-12-3-4,0 0 1,-1-2-1,1 0 1,0 0-1,26-7 1,-35 6 33,0 0 1,-1-1-1,1 0 0,8-4 0,-15 6-286,1 0-1,-1 0 1,1 0-1,-1 0 1,1 0-1,-1 0 1,0 0-1,1-1 0,-1 1 1,0 0-1,0-1 1,0 1-1,0-1 1,0 1-1,0-1 1,0 1-1,-1-1 1,1 0-1,0 0 0,-1 1 1,0-1-1,1-3 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0:4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10344,'0'0'3150,"4"-12"-2228,23-78 1907,-18 77-561,-8 12-1490,1 0 0,0-1 1,0 1-1,0 0 0,0 0 0,0 0 1,0 0-1,1 0 0,1 0 0,22 0 3898,-12 6-7931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1:5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1064 7136,'0'0'3393,"12"-11"-2889,31-30-82,135-116 1733,-153 138-1805,57-38 1611,-82 57-1942,0-1 1,1 1 0,-1 0-1,0 0 1,0 0 0,0 0-1,1 0 1,-1 0 0,0 0-1,0 0 1,0 0 0,1 0-1,-1-1 1,0 1 0,0 0-1,0 0 1,1 0 0,-1 0-1,0 0 1,0 0-1,0 1 1,1-1 0,-1 0-1,0 0 1,0 0 0,0 0-1,1 0 1,-1 0 0,0 0-1,0 0 1,0 0 0,0 1-1,1-1 1,-1 0 0,0 0-1,0 0 1,0 0-1,0 0 1,0 1 0,1-1-1,-1 0 1,2 13 349,-6 20-121,4-30-162,-16 77 661,-53 153-1,0 0 138,51-173-529,12-44-109,1 0 0,1 0 0,0 1 1,2-1-1,-2 18 0,3-29 485,2-21-295,37-174 542,-25 117-723,2 1 0,30-87 1,36-35 169,-67 168-336,1 0 0,0 1 0,2 0 0,40-43 0,-53 63-67,0 1-1,1 0 0,0 0 1,-1 1-1,1-1 0,1 1 1,-1 0-1,0 1 0,1-1 1,-1 1-1,1 0 0,10-2 1,-12 4-10,0-1 1,-1 1 0,1 0 0,0 0 0,0 1 0,0-1-1,0 1 1,-1 0 0,1 0 0,0 0 0,-1 0 0,1 1-1,-1-1 1,1 1 0,-1 0 0,0 0 0,1 0-1,-1 1 1,0-1 0,5 6 0,-2-1 5,0 1 1,0 0-1,-1 1 0,1-1 1,-2 1-1,1 0 0,-1 0 1,-1 1-1,0-1 0,0 1 1,-1-1-1,0 1 0,-1 0 1,0 0-1,0 11 0,-1 1 7,-2-1 1,0 0-1,-1 1 0,-1-1 0,-1 0 0,-8 20 0,10-33-8,0 1 1,-1 0-1,0-1 0,-1 0 0,1 0 0,-2 0 0,-7 9 1,10-14-10,1-1 1,0 1 0,-1-1-1,1 0 1,-1 0 0,0 0-1,1-1 1,-1 1 0,0 0-1,0-1 1,0 0 0,0 0-1,0 0 1,-1 0 0,1 0-1,0-1 1,0 1 0,-1-1-1,1 0 1,0 0 0,-1 0-1,1 0 1,-5-2 0,2 0 11,0 0 0,0 0 0,0-1 1,1 0-1,-1 0 0,1 0 1,0-1-1,-10-8 0,12 10 0,1-1 0,-1 1 0,1-1 0,-1 0 0,1 0 0,0 0 0,0 0 0,0-1-1,0 1 1,1 0 0,-1-1 0,1 1 0,0-1 0,0 1 0,0-1 0,0-6 0,1 9-14,1 0 0,-1 1 0,0-1-1,1 0 1,-1 0 0,0 0 0,1 0 0,-1 0 0,1 0 0,0 1 0,-1-1 0,1 0 0,0 0-1,-1 1 1,1-1 0,0 0 0,0 1 0,0-1 0,-1 1 0,1-1 0,0 1 0,0-1 0,0 1 0,0 0-1,0 0 1,2-1 0,32-6 17,-28 6-14,42-9-26,90-31 0,-76 20 3,-18 5 22,0-2 1,-1-2 0,-1-2 0,-2-1 0,66-49 0,-90 58-3,0 0-1,-1-2 1,-1 0 0,0 0-1,-1-2 1,-1 1 0,15-29-1,-13 18-2,-2 0-1,-1-1 0,-1-1 1,11-49-1,-13 44-2,-2 0 0,-1-1 0,-2 1 0,-2-1 0,-1 0 0,-6-58 0,4 89 5,1 1 1,-2 0-1,1-1 0,0 1 1,-1 0-1,0 0 0,0 0 0,0 0 1,0 0-1,-1 1 0,1-1 0,-6-4 1,7 6-1,-1 1 0,1-1 0,-1 1 0,0 0-1,0 0 1,1 0 0,-1 0 0,0 0 0,0 0 0,0 1 0,0-1 0,0 1 0,0-1 0,0 1 0,-1 0 0,1-1 0,0 1 0,0 0 0,0 1 0,0-1 0,0 0 0,0 1 0,0-1 0,0 1 0,0-1 0,0 1 0,0 0 0,0 0 0,-2 1-1,-4 4 1,-1-1 0,1 1 0,1 1 0,-1-1 0,1 1 0,0 1 0,-7 9 0,-39 64 11,43-66-16,-8 16 4,2 1-1,1 1 0,2 0 0,1 0 0,1 2 0,2-1 0,1 1 0,2 0 0,2 1 0,1 0 0,2-1 0,5 62 0,-2-79 2,2 1-1,0-1 0,1 0 1,1-1-1,0 1 0,1-1 1,1 0-1,1-1 0,0 0 1,1 0-1,1-1 0,23 25 0,-32-38-1,1 0-1,-1-1 0,1 1 0,-1-1 0,1 1 0,0-1 0,-1 0 0,1 0 0,0 0 0,0 0 0,0 0 0,0-1 0,0 1 0,0-1 0,0 0 0,0 0 0,0 0 0,0 0 0,0-1 0,0 1 0,0-1 0,0 0 1,0 0-1,0 0 0,5-2 0,6-4 17,1-1 1,-1 0-1,19-15 1,-24 17-9,15-12 63,33-34 0,11-8 33,-64 58-103,-1 0 0,0 0 0,0 1 1,0-1-1,1 1 0,-1 0 0,1 0 0,-1 0 0,1 0 1,-1 1-1,1-1 0,0 1 0,-1 0 0,1 0 0,0 0 1,-1 1-1,8 1 0,3 2 0,0 0 1,0 1-1,15 8 1,-8-4-1,18 6-4,-15-6 0,-1 1 0,29 16 0,-50-24 2,1-1-1,-1 1 1,0-1 0,0 0-1,0 0 1,1 0-1,-1-1 1,0 1 0,1 0-1,-1-1 1,1 1 0,-1-1-1,1 0 1,2 0-1,-4 0 3,0-1-1,1 0 1,-1 1-1,0-1 1,0 1-1,0-1 1,0 0-1,0 0 1,0 0-1,0 0 1,0 0-1,0 0 0,0 0 1,-1 0-1,1 0 1,0 0-1,-1 0 1,1 0-1,-1-1 1,1 1-1,-1 0 1,1 0-1,-1-1 1,0 1-1,0 0 1,0-1-1,1-1 0,-1 0 5,0 0 0,1 0 0,-1 0-1,0 0 1,-1 0 0,1 0 0,0 0 0,-1 0-1,0 0 1,0 0 0,1 0 0,-2 0-1,1 0 1,0 1 0,-1-1 0,1 0-1,-1 1 1,0-1 0,0 1 0,0 0-1,0 0 1,0-1 0,0 1 0,0 1-1,-1-1 1,1 0 0,-1 0 0,-3-1-1,1 1 4,0 0 0,0 0-1,0 0 1,0 1 0,0 0-1,0 0 1,-1 0-1,1 1 1,0-1 0,-1 1-1,1 1 1,0-1-1,0 1 1,-1 0 0,-7 2-1,5 0-8,1 1 0,-1 0 0,1 0 0,0 1 0,0 0 0,0 0 0,1 0 0,-1 1 0,1 0-1,1 1 1,-1-1 0,1 1 0,0 0 0,1 0 0,-6 10 0,3-2 1,1 0-1,0 0 1,0 0 0,2 1-1,0 0 1,1 0-1,-2 17 1,4-24-3,1 0 0,0 0 0,0 0 0,0 0 0,1 0 0,1 0 0,0 0 0,0 0 0,0-1 0,1 1 0,1-1 0,-1 1 0,1-1 0,1 0 0,0-1 0,0 1 0,6 6 0,-10-13 0,0 1 0,0-1 0,0 0 0,1 0 1,-1 1-1,0-1 0,1 0 0,-1 0 0,1-1 0,-1 1 0,1 0 0,0 0 0,-1-1 0,1 1 0,0-1 1,-1 1-1,1-1 0,0 0 0,0 0 0,-1 0 0,1 0 0,3 0 0,-2-1 1,-1 0-1,1 0 1,-1 0-1,1 0 0,-1-1 1,0 1-1,1-1 1,-1 0-1,0 1 1,0-1-1,0 0 1,3-5-1,4-5 4,-1 0 1,0-1-1,-1 0 0,5-15 1,-11 26-4,33-93 75,-23 62 31,21-47-1,-32 80-105,0 0 0,0-1 0,0 1 0,0 0 0,0 0 0,0 0 0,0 0 0,0 0 0,0 0-1,0 0 1,0 0 0,0 0 0,0 0 0,0-1 0,0 1 0,0 0 0,0 0 0,0 0 0,1 0 0,-1 0 0,0 0 0,0 0 0,0 0 0,0 0-1,0 0 1,0 0 0,0 0 0,0 0 0,0 0 0,1 0 0,-1 0 0,0 0 0,0 0 0,0 0 0,0 0 0,0 0 0,0 0 0,0 0 0,0 0-1,0 0 1,1 0 0,-1 0 0,0 0 0,0 0 0,0 0 0,0 0 0,0 0 0,0 0 0,0 0 0,0 0 0,0 0 0,0 1 0,0-1 0,1 0-1,-1 0 1,4 8 19,2 12-12,-6-19-7,7 25 25,1 1 0,1-2-1,19 39 1,-22-52-26,1 0 1,0-1 0,1 0-1,0-1 1,1 0-1,0 0 1,1-1-1,0 0 1,15 11-1,-23-18 2,1-1-1,0 1 1,0-1-1,-1 1 1,1-1-1,0 0 1,0 0-1,0 0 1,0 0-1,0-1 1,0 1-1,1-1 1,-1 0-1,0 0 1,0 0-1,6-1 1,-5 0 1,0-1-1,1 1 1,-1-1 0,0 0 0,0 0-1,0-1 1,0 1 0,-1-1-1,1 0 1,5-4 0,4-8 9,0 0 0,-1-1-1,-1-1 1,12-23 0,-13 24-3,48-80 60,43-74 69,-99 167-137,0-1 2,1-1 0,-1 1-1,1 0 1,6-7 0,-8 10-3,-1 1 1,0 0-1,1-1 0,-1 1 0,1 0 1,-1-1-1,1 1 0,-1 0 0,0 0 1,1 0-1,-1-1 0,1 1 1,-1 0-1,1 0 0,-1 0 0,1 0 1,-1 0-1,1 0 0,-1 0 1,1 0-1,0 0 0,0 0 0,-1 0 1,1 1-1,0-1 0,0 1 0,-1-1 0,1 1 0,0 0 0,-1-1 1,1 1-1,-1 0 0,1-1 0,-1 1 0,1 0 0,-1 0 0,1 0 1,-1-1-1,0 1 0,1 1 0,6 18-8,-1-1 1,-2 1-1,1 0 0,-2 0 0,-1 0 1,0 24-1,-10 124-63,5-133 67,1-15-1,1 0 20,-1 0 0,-5 24 0,6-43-13,1 0 0,0 1 0,0-1 0,-1 0 0,1 0 1,-1 1-1,1-1 0,-1 0 0,0 0 0,1 0 0,-1 0 0,0 0 1,1 0-1,-1 0 0,0 0 0,0 0 0,0 0 0,0-1 0,0 1 1,0 0-1,0-1 0,0 1 0,-1 0 0,-1 0 0,1-1 4,0 0 0,1 0-1,-1 0 1,0 0-1,0-1 1,0 1 0,0-1-1,0 1 1,0-1 0,1 1-1,-1-1 1,0 0-1,0 0 1,-1-1 0,-7-5 29,0 0-1,1-1 1,-15-16 0,24 24-35,-56-72 136,45 63-103,8 7-13,6 7 11,3 4-34,2 0-1,-1-1 1,1 0-1,1-1 1,-1 1 0,1-2-1,1 1 1,-1-1 0,1-1-1,0 0 1,20 8-1,-22-11-2,-1 0 0,1 0 1,-1-1-1,1 0 0,0 0 0,-1-1 0,1 0 0,0 0 0,0-1 0,-1 0 0,1 0 0,-1-1 0,1 0 0,-1 0 0,1 0 1,-1-1-1,0-1 0,9-4 0,-1-3-6,-1 0 0,1 0-1,-2-1 1,25-28 0,40-65 24,-11 14 22,-8 7 10,0 0 51,-58 83-94,-1 0 1,1 0 0,-1 0-1,1 1 1,0-1 0,-1 0-1,1 0 1,0 1 0,-1-1 0,1 1-1,0-1 1,0 1 0,0-1-1,0 1 1,0-1 0,0 1-1,0 0 1,-1-1 0,1 1-1,0 0 1,0 0 0,0 0-1,0 0 1,0 0 0,0 0-1,0 0 1,0 0 0,0 0-1,2 1 1,-2 0 2,1 0 0,0 0 0,0 0 0,-1 1-1,1-1 1,0 1 0,-1 0 0,0-1 0,1 1 0,-1 0 0,0 0 0,2 3 0,2 6 6,0 1 0,-1-1 1,6 24-1,-3 15 6,-2 1 0,-4 98 0,-2-82-5,1-67-9,0 0 0,0 1 0,0-1-1,0 1 1,0-1 0,0 1 0,0-1 0,0 0 0,0 1 0,0-1-1,0 1 1,0-1 0,0 0 0,1 1 0,-1-1 0,0 1 0,0-1-1,0 0 1,1 1 0,-1-1 0,0 0 0,0 1 0,1-1 0,-1 0-1,1 1 1,6-6 19,8-19-2,-4 0 0,17-35 53,2 2 0,40-56 0,-59 97-56,-8 10-9,1 0-1,0 1 0,0-1 1,1 1-1,0 0 0,0 0 0,0 1 1,7-6-1,-12 10-6,1-1 1,-1 1-1,1 0 0,-1 0 0,1 0 1,-1-1-1,0 1 0,1 0 1,-1 0-1,1 0 0,-1 0 0,1 0 1,-1 0-1,1 0 0,-1 0 0,1 0 1,-1 0-1,1 0 0,-1 0 1,1 0-1,-1 0 0,1 0 0,-1 0 1,1 1-1,-1-1 0,1 0 0,-1 0 1,0 0-1,1 1 0,0 0 1,6 16 8,-6 27 5,-1-38-14,-2 43 0,0-7 2,5 62 0,-3-104-1,0 0 0,0 0 0,0 1-1,0-1 1,0 0 0,0 0 0,0 1 0,0-1 0,0 0 0,0 0-1,0 1 1,0-1 0,1 0 0,-1 0 0,0 0 0,0 1 0,0-1-1,0 0 1,1 0 0,-1 0 0,0 0 0,0 1 0,1-1 0,-1 0-1,0 0 1,0 0 0,0 0 0,1 0 0,-1 0 0,0 0 0,0 0-1,1 0 1,-1 0 0,0 0 0,0 0 0,1 0 0,-1 0 0,0 0-1,0 0 1,1 0 0,-1 0 0,0 0 0,0 0 0,1 0 0,-1 0-1,0 0 1,0-1 0,0 1 0,1 0 0,-1 0 0,0 0 0,0 0-1,0 0 1,1-1 0,-1 1 0,0 0 0,0 0 0,0-1-1,14-12 37,32-49 48,-33 42-52,29-34 1,-21 27 11,3-6 4,-22 31-45,-1 0 1,1 1-1,0-1 1,0 0-1,0 1 1,0-1-1,0 1 1,0 0-1,0-1 1,1 1-1,3-1 1,-5 2-5,0-1 1,0 1 0,1 0 0,-1 0-1,0 0 1,0 0 0,0 1 0,0-1-1,0 0 1,0 0 0,0 1 0,0-1-1,0 1 1,0-1 0,0 0 0,-1 1-1,1 0 1,0-1 0,0 1 0,0 0-1,0-1 1,-1 1 0,1 0 0,0 0-1,-1-1 1,1 1 0,-1 0 0,1 0-1,-1 0 1,1 0 0,-1 0 0,1 0-1,-1 0 1,0 0 0,0 1 0,3 6 1,-2 1 1,1-1 0,0 13-1,-1-6 1,2 0 3,0 1-16,0 1-1,1 0 0,1-1 1,8 19-1,-12-32 11,1 0-1,0 0 1,0 0 0,0 0-1,0 0 1,1-1 0,-1 1-1,1-1 1,0 0 0,-1 0-1,1 0 1,0 0 0,0 0-1,0-1 1,1 1 0,-1-1-1,0 0 1,1 0 0,-1 0-1,0 0 1,1 0-1,-1-1 1,1 0 0,-1 0-1,1 0 1,4 0 0,4-2 8,1 0 0,0 0 0,0-1 1,-1-1-1,20-8 0,-4-1 13,-1-2 0,0-1 0,28-21 0,9-6 6,-37 24-16,0-2 0,32-30 0,-27 21 21,-29 28-29,6-7 62,-22 12 0,1 3-54,1 0 0,0 0 0,0 1 0,1 1 0,0 0-1,0 0 1,-8 11 0,-5 6 26,-29 41-1,41-51-29,-1 1 28,-19 34 0,29-46-28,0 0 1,0 1 0,0-1-1,0 1 1,1 0 0,0-1 0,0 1-1,0 0 1,1 0 0,-1 0-1,1 0 1,0 0 0,1 5-1,0-9-5,-1 1-1,0-1 1,0 0-1,1 0 1,-1 0-1,1 1 1,-1-1-1,1 0 1,-1 0-1,1 0 1,0 0-1,0 0 1,-1 0-1,1 0 1,0 0-1,0 0 1,0-1-1,0 1 0,0 0 1,0 0-1,0-1 1,0 1-1,2 0 1,-1-1-1,1 1 0,-1-1 0,0 1 0,1-1 0,-1 0 0,1 0 0,-1 0 0,1-1 0,-1 1 0,1 0 0,2-2 1,2 0 0,0-1 0,1 1 0,-1-2 0,-1 1 0,1-1 0,11-8 0,-3-3 14,0-1 0,-1 0 0,0-1 0,20-34-1,12-15 74,-7 8 11,-39 57-100,0 1 0,0 0 1,0 0-1,0 0 0,0 0 0,0 0 0,0 0 0,0 0 1,0 0-1,0 0 0,0-1 0,0 1 0,1 0 0,-1 0 1,0 0-1,0 0 0,0 0 0,0 0 0,0 0 0,0 0 1,0 0-1,0 0 0,0 0 0,0 0 0,1 0 0,-1 0 1,0 0-1,0 0 0,0 0 0,0 0 0,0 0 0,0 0 1,0 0-1,0 0 0,1 0 0,-1 0 0,0 0 0,0 0 1,0 0-1,0 0 0,0 0 0,0 0 0,0 0 0,0 0 1,0 0-1,1 0 0,-1 0 0,0 0 0,0 0 0,0 0 1,0 0-1,0 1 0,0-1 0,0 0 0,0 0 0,0 0 1,0 0-1,4 10 5,0 11-3,-3-10 0,0-2-1,1 1 1,1 0 0,-1 0-1,1-1 1,1 1-1,0-1 1,0 0 0,9 13-1,-9-17 3,0 0 0,0 0-1,1-1 1,0 1 0,-1-1 0,1-1 0,1 1-1,-1-1 1,0 1 0,1-2 0,0 1-1,0-1 1,0 1 0,0-2 0,0 1 0,10 1-1,2-1 10,-1-1-1,1-1 1,-1 0-1,1-1 1,-1-1-1,1-1 0,-1 0 1,0-1-1,17-7 1,21-10 3,67-36 0,-116 54-21,18-9-310,26-13 425,-23 9-4629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0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5520,'0'0'9745,"3"10"-9257,0-1-339,-1 0-1,0 0 1,0 0 0,-1 0-1,0 0 1,0 1 0,-1-1 0,-1 0-1,1 1 1,-1-1 0,-1 0-1,-4 14 1,3-14-17,-2 0 0,1 0-1,-1-1 1,-1 0 0,1 0 0,-1 0-1,-1-1 1,1 0 0,-1 0 0,-1-1-1,1 0 1,-1 0 0,0-1 0,0 1 0,-1-2-1,1 1 1,-17 5 0,12-6 24,-1 0-1,0 0 1,0-1 0,0-1 0,0 0 0,0-1-1,0-1 1,-1 0 0,1-1 0,0 0 0,-21-6-1,18 0 69,14 3-3066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0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198 505 5120,'0'0'4164,"-9"12"-3416,-57 78 725,46-62-791,2 1-1,1 2 1,-14 32-1,24-46-389,0 1 1,1 0-1,2 1 0,-1-1 0,2 1 0,1 0 1,-1 21-1,3-37-203,0 0-1,0 1 1,1-1 0,-1 0-1,1-1 1,-1 1 0,1 0 0,0 0-1,0 0 1,1 0 0,-1 0-1,0-1 1,1 1 0,-1-1 0,1 1-1,3 3 1,-3-5-41,-1 0 0,1 0 1,-1 0-1,1 0 0,0 0 0,-1 0 0,1-1 1,0 1-1,0 0 0,0-1 0,0 0 0,-1 1 0,1-1 1,0 0-1,0 0 0,0 0 0,0 0 0,0 0 1,0 0-1,0-1 0,0 1 0,-1-1 0,1 1 1,0-1-1,0 0 0,2-1 0,5-2 53,-1-1 1,0-1-1,0 1 0,-1-1 0,1-1 1,-1 1-1,6-9 0,43-57 393,-49 63-415,22-32 473,-2-1 1,35-73-1,-55 233 861,-4-106-1312,-1 1 0,1-1 0,1 0-1,0 0 1,1 0 0,0 0 0,1-1 0,0 0-1,16 20 1,-22-30-89,1 0 0,0 0 0,0-1 0,0 1 0,0-1 0,0 1 0,0 0 0,0-1 0,1 0 0,-1 1 0,0-1 0,0 0 0,0 0 1,0 1-1,1-1 0,-1 0 0,0 0 0,0 0 0,0 0 0,0-1 0,1 1 0,-1 0 0,0 0 0,0-1 0,0 1 0,0 0 0,0-1 0,0 0 0,0 1 0,0-1 0,0 1 0,0-1 0,0 0 0,0 0 0,1 0 0,5-6 34,0 1 0,0-1 0,7-9 0,-9 10-8,3-5 14,1-1 0,-2 0 1,1 0-1,-2-1 0,9-22 0,-3 3 140,8-42 0,-19 68-147,1 0 0,-1-1 0,-1 1 0,1 0 0,-1 0 0,0 0-1,0-1 1,-1 1 0,0 0 0,0 0 0,-3-9 0,-6 1 392,8 14-367,5 8-40,1-4-29,-1 1 1,0-1-1,1 0 0,0 0 1,0-1-1,0 1 0,0-1 0,1 0 1,-1 0-1,1 0 0,0 0 0,0-1 1,0 0-1,0 0 0,7 2 1,-3-2-9,0 0 0,0 0 0,1 0 1,-1-1-1,1-1 0,0 0 1,18-2-1,-18 0 1,0-1 1,0 0-1,0-1 1,0 0 0,0-1-1,-1 0 1,0 0-1,0-1 1,15-13-1,-3 0 15,0 0 0,26-35 0,-34 37-3,0-2 1,-2 0-1,0 0 1,-1-1-1,-1-1 1,-1 1-1,7-28 1,26-156 136,-39 196-133,0-3 13,-1 1-1,1-1 1,-2 0 0,1 0-1,-2 1 1,0-13 0,1 23-22,-1 0 1,1 0 0,0 1-1,0-1 1,0 0-1,0 0 1,0 0 0,0 0-1,0 0 1,0 0-1,0 0 1,0 0 0,0 0-1,-1 0 1,1 0-1,0 1 1,0-1 0,0 0-1,0 0 1,0 0-1,0 0 1,0 0 0,0 0-1,-1 0 1,1 0-1,0 0 1,0 0 0,0 0-1,0 0 1,0 0-1,0 0 1,-1 0 0,1 0-1,0 0 1,0 0-1,0 0 1,0 0 0,0 0-1,0-1 1,0 1-1,0 0 1,-1 0 0,1 0-1,0 0 1,0 0-1,0 0 1,0 0 0,0 0-1,0 0 1,0 0-1,0-1 1,0 1 0,0 0-1,0 0 1,0 0-1,0 0 1,-1 0 0,1 0-1,0 0 1,0-1-1,0 1 1,0 0 0,0 0-1,0 0 1,0 0-1,0 0 1,0 0 0,1-1-1,-9 16 26,-5 22-30,-69 324 191,24-93 48,37-170-89,-6 22 213,27-150 5,2-1 0,9-47 0,-5 57-300,1 1 0,16-31-1,-20 45-51,0 0-1,0 1 0,1 0 0,-1 0 0,1 0 1,1 0-1,-1 1 0,0 0 0,1 0 0,0 0 1,0 0-1,0 1 0,9-5 0,-11 7-10,-1 0 0,1 1 0,0-1 1,-1 1-1,1 0 0,0 0 0,-1 0 0,1 0 0,0 0 0,0 0 0,-1 1 1,1-1-1,0 1 0,-1 0 0,1 0 0,-1 0 0,1 0 0,-1 0 0,0 1 1,1-1-1,-1 1 0,0-1 0,0 1 0,0 0 0,0 0 0,0 0 0,2 3 1,6 7-3,-1 1 0,0-1 0,10 22 0,-16-28 0,2 4-12,1 0 1,0 0-1,1-1 0,-1 0 1,2-1-1,-1 0 1,14 12-1,-17-18 15,-1 1 1,1-1 0,0 1-1,0-1 1,0 0 0,1-1-1,-1 1 1,0-1 0,1 1-1,-1-1 1,1-1-1,-1 1 1,1-1 0,-1 1-1,1-1 1,0-1 0,-1 1-1,1-1 1,-1 1-1,1-1 1,4-2 0,8-3 23,-1 0-1,0-2 1,0 0 0,-1 0 0,0-1 0,0-1-1,17-15 1,-24 17-13,1 0 0,-1 0 0,-1-1-1,1 0 1,-2 0 0,1 0 0,-1-1-1,-1 0 1,0-1 0,0 1 0,-1-1-1,4-14 1,-7 21-5,0 0 1,0 0-1,-1-1 0,0 1 0,0 0 1,0-5-1,0 9-7,0-1-1,-1 1 1,1-1-1,0 1 1,0-1-1,0 0 1,0 1-1,-1-1 1,1 1 0,0-1-1,0 1 1,-1-1-1,1 1 1,0-1-1,-1 1 1,1-1-1,-1 1 1,1 0-1,-1-1 1,1 1 0,-1 0-1,1-1 1,-1 1-1,1 0 1,-1 0-1,1-1 1,-1 1-1,1 0 1,-1 0-1,1 0 1,-1 0-1,0 0 1,1 0 0,-1-1-1,1 2 1,-1-1-1,1 0 1,-1 0-1,0 0 1,1 0-1,-1 0 1,1 0-1,-1 1 1,1-1 0,-1 0-1,1 0 1,-1 1-1,1-1 1,-1 0-1,1 1 1,-1 0-1,-8 4 0,1 0 0,0 1-1,0 0 1,0 1-1,1 0 1,0 0 0,0 1-1,1-1 1,0 1 0,0 1-1,1-1 1,0 1-1,1 0 1,0 0 0,0 0-1,1 1 1,0 0-1,0-1 1,1 1 0,1 0-1,0 0 1,0 0 0,1 0-1,0 0 1,2 17-1,-1-19 3,1-1 0,-1 1 0,1-1-1,0 1 1,1-1 0,0 0 0,0 0-1,1 0 1,-1-1 0,2 1 0,-1-1-1,0 0 1,1 0 0,7 6 0,-10-11-1,0 0 1,-1 0 0,1 0-1,0-1 1,0 1 0,0-1 0,0 1-1,0-1 1,0 1 0,-1-1-1,1 0 1,0 0 0,0 0-1,0 0 1,0-1 0,0 1-1,0 0 1,2-1 0,36-15 24,-28 11-21,10-7 4,1-1-1,-2 0 1,0-2 0,29-25 0,3-3-3,-31 25-7,32-35 1,-28 27-1,-23 23 9,0 0-1,0 0 0,0 0 1,1 1-1,-1-1 1,1 1-1,0 0 1,0 0-1,0 0 0,0 1 1,0-1-1,0 1 1,0 0-1,4 0 1,-6 2-8,-1 0 0,0 0 0,0 0 0,-1 0 0,1 1 0,0-1 0,0 0 0,-1 1 0,1-1 0,-1 0 0,2 4 0,4 7 76,-3-8-82,1 0 0,-1 0-1,1 0 1,-1 0 0,-1 1 0,1-1 0,0 1-1,-1 0 1,0 0 0,2 6 0,-1-4 12,0 0 0,1 0 1,-1 0-1,2-1 0,-1 1 1,1-1-1,0 0 0,0 0 1,1-1-1,0 0 0,0 0 0,0 0 1,0 0-1,1-1 0,0 0 1,0-1-1,0 0 0,0 0 1,0 0-1,1-1 0,-1 0 1,1 0-1,0-1 0,0 0 1,-1 0-1,1-1 0,0 0 0,0 0 1,0-1-1,-1 0 0,1 0 1,12-5-1,0 0-1,-1-1-1,-1-2 1,0 0-1,0-1 1,23-16 0,-31 18 10,-1 0-1,1-1 1,-2 0 0,1-1 0,-1 0 0,-1 0 0,1-1 0,-2 0 0,9-19 0,-13 26-9,1 0 5,-1-1 0,0 1 0,0-1 0,0 0 0,-1 0 1,0 0-1,0 0 0,0 0 0,0 0 0,-1 0 0,0-6 0,0 10-9,0 1 0,0-1 0,0 1 0,0-1-1,-1 1 1,1-1 0,0 1 0,0-1 0,-1 1-1,1-1 1,0 1 0,0 0 0,-1-1 0,1 1 0,0-1-1,-1 1 1,1 0 0,-1-1 0,1 1 0,-1 0-1,1-1 1,0 1 0,-1 0 0,1 0 0,-1-1-1,1 1 1,-1 0 0,0 0 0,-17 3 35,13 0-35,0 0 0,0-1-1,0 2 1,-7 5 0,5-3-6,1 1 0,-1 0 0,1 1 0,0-1 1,1 1-1,0 0 0,0 1 0,1-1 0,0 1 1,-3 9-1,5-13 1,1 0 1,-1 0-1,1 0 0,1 1 1,-1-1-1,1 0 1,0 0-1,0 0 1,0 1-1,1-1 0,-1 0 1,1 0-1,1 0 1,-1 0-1,1 0 1,0 0-1,0-1 0,0 1 1,0 0-1,5 4 1,-1 0 23,1 0 1,1-1 0,-1 0 0,2-1-1,-1 1 1,1-2 0,0 1 0,11 5-1,-13-8 1,1-1 1,-1 0-1,1 0 0,0-1 0,-1 0 0,1 0 0,0-1 0,0 0 0,0-1 0,0 1 0,0-2 0,10 0 0,-6-1 24,1-1 0,-1 0 1,0-1-1,-1 0 1,1-1-1,-1 0 1,0-1-1,0 0 0,0 0 1,-1-2-1,13-10 1,-14 9-222,0 1 1,0-1 0,-1-1-1,10-16 1,-13 19-445,-1-1 1,0 0-1,0-1 0,-1 1 1,0-1-1,3-11 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0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83 6328,'0'0'11565,"-13"-5"-10977,-1-1-404,-7-2 320,-1-1-1,-23-13 0,36 17-209,0 0 0,0 1 0,0 0 0,-1 1-1,0 0 1,-13-3 0,17 5-164,0 0 0,0 1 0,0-1 0,0 1 0,-1 0 0,1 1 0,0 0 0,0 0 0,0 0 1,0 0-1,-10 5 0,-28 14 394,18-9-299,1 1 0,0 1 0,-27 19 0,4 5 149,-60 60 0,88-77-292,10-12 1,1 1-1,1 0 1,-15 20 0,9-9 17,9-13-56,1-1 0,-1 1 0,1 0 0,1 0 0,-1 1 1,1-1-1,1 1 0,-1 0 0,-1 10 0,1 0 41,2-13-44,0 0-1,0 1 1,0-1 0,1 1-1,0-1 1,0 0 0,0 1-1,1-1 1,-1 0 0,1 1 0,0-1-1,1 0 1,0 0 0,-1 0-1,5 7 1,4 3 21,0-1 0,1 0-1,1 0 1,0-1 0,1-1-1,1 0 1,0-1 0,0 0-1,1-1 1,31 16 0,-40-23-46,0-1 1,1 0 0,-1 0 0,1 0-1,0-1 1,-1 0 0,1 0-1,0-1 1,0 1 0,0-1-1,0-1 1,-1 0 0,11-2-1,-1-2 19,1 0 0,-2-2 0,1 0 0,16-10 0,-16 8 30,1-1 0,-2 0 0,1-1 0,-2-1 1,0 0-1,0-1 0,15-19 0,-29 32-62,4-4 26,-1 0 0,0 0 0,0 0 0,-1 0 0,3-5 0,-5 7-14,1 0 1,-1 1-1,1-1 0,-1 0 1,0 0-1,0 0 1,0 0-1,0 1 0,0-1 1,0 0-1,0 0 1,0 0-1,-1 1 1,1-1-1,-1 0 0,-1-3 1,0 0 5,0 1-1,0-1 1,-1 0 0,0 1 0,0 0 0,0 0 0,0 0-1,0 0 1,-1 0 0,0 0 0,0 1 0,0 0 0,0 0 0,0 0-1,-1 0 1,1 1 0,-1-1 0,-9-2 0,12 4-15,-11-5 46,-1 1 0,0 0 0,0 0 0,0 2 0,-1 0 0,1 0 0,-23 0 0,29 2 50,6 1-58,-1 0 0,1-1 1,0 1-1,-1 0 0,1 0 0,-1 0 0,1 1 1,-1-1-1,1 1 0,0-1 0,-4 2 0,6-2-37,0 1 0,0-1 0,0 0 0,0 0 0,0 1 0,0-1 0,0 0 0,1 0 0,-1 1 0,0-1 0,0 0 0,0 0 0,0 0 0,0 1 0,0-1 0,1 0 0,-1 0 0,0 0 0,0 1-1,0-1 1,1 0 0,-1 0 0,0 0 0,0 0 0,0 0 0,1 1 0,-1-1 0,0 0 0,0 0 0,1 0 0,-1 0 0,0 0 0,0 0 0,1 0 0,-1 0 0,0 0 0,1 0 0,14 3 129,-12-2-155,16 2 49,1-1 0,0 0 1,32-3-1,-27 1 43,46 4-1,89 13 490,-153-16-521,0-1 0,1-1 0,-1 1 0,0-1 1,0-1-1,0 1 0,7-3 0,23-5-237,-21 9-449,-10 2-3898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1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6328,'0'0'12061,"13"8"-11673,-10-7-370,5 5 46,1-1 1,0-1-1,0 1 1,1-2-1,-1 1 0,1-1 1,0-1-1,-1 1 1,1-2-1,11 1 0,66 2 728,1-4 0,0-5 0,164-28 0,-245 31-743,1 0 1,0 1-1,0 1 0,0-1 0,0 1 0,0 0 0,-1 1 0,1 0 0,10 2 0,16 12-3050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1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7736,'0'0'10111,"11"-1"-9605,92-5 432,116-1 1701,-155 12 220,-74 6-6693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1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12456,'0'0'2097,"11"-1"-1528,399-34 3767,-353 31-3931,-43 4-399,0 0 1,0-2-1,0 1 1,0-2 0,-1 1-1,1-2 1,-1 0-1,0-1 1,21-10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1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25 5320,'0'0'9896,"-10"8"-9287,6-5-547,-2 1 22,0 0 0,1 1 0,-1-1 0,1 1 0,0 1 0,0-1 0,1 1-1,-1-1 1,1 1 0,1 1 0,-1-1 0,-2 7 0,0 5 187,1-1 0,1 1-1,0 0 1,1 0 0,1 1 0,1-1 0,1 1-1,0-1 1,1 0 0,6 28 0,-6-42-182,0 0 0,0-1 0,0 1 0,1 0 1,0-1-1,-1 1 0,1-1 0,1 1 0,-1-1 1,0 0-1,1 0 0,0 0 0,-1 0 0,1-1 1,0 1-1,1-1 0,-1 1 0,0-1 0,1 0 0,-1 0 1,1-1-1,-1 1 0,1-1 0,0 0 0,5 2 1,-2-2 21,-1-1 0,0 1 1,0-1-1,0 0 1,1-1-1,-1 1 0,0-1 1,0 0-1,0-1 1,0 1-1,0-1 0,0-1 1,-1 1-1,1-1 1,8-5-1,-2-1 40,0-1 1,0 0-1,-1-1 1,0 0-1,-1-1 1,-1 0-1,0-1 1,0 0-1,8-17 1,-3 0 134,-1 0 1,-1-1 0,10-41-1,3-10 493,-23 79-761,-2 3-9,0-1 1,0 1 0,0 0 0,1 0 0,-1 0 0,0 0-1,0 0 1,0 0 0,0 0 0,1-1 0,-1 1 0,0 0-1,0 0 1,0 0 0,0 0 0,0 0 0,0-1-1,0 1 1,0 0 0,1 0 0,-1 0 0,0-1 0,0 1-1,0 0 1,0 0 0,0 0 0,0-1 0,0 1 0,0 0-1,0 0 1,0 0 0,0-1 0,0 1 0,0 0 0,-1 0-1,1 0 1,0 0 0,0-1 0,0 1 0,0 0-1,0 0 1,0 0 0,0 0 0,0-1 0,-1 1 0,1 0-1,0 0 1,0 0 0,0 0 0,0 0 0,0 0 0,-1-1-1,1 1 1,0 0 0,0 0 0,0 0 0,-1 0 0,1 0-1,0 0 1,0 0 0,0 0 0,-1 0 0,1 0-1,-3 14 318,-6 15-195,1 0-1,2 1 0,1 0 1,1 0-1,2 1 1,2 58-1,1-80-76,1 0 0,0 0 0,0-1-1,0 1 1,1-1 0,0 1 0,1-1 0,0 0 0,0-1-1,1 1 1,0-1 0,11 14 0,-12-18-31,-1 0-1,1 0 1,0 0 0,0 0-1,0-1 1,0 1 0,0-1-1,0 0 1,1 0-1,-1-1 1,1 1 0,-1-1-1,1 0 1,-1 0 0,1 0-1,0-1 1,0 0 0,-1 0-1,1 0 1,0 0 0,-1-1-1,1 0 1,0 0 0,-1 0-1,9-4 1,4-2-32,0-1 1,-1-1-1,0 0 0,17-14 0,2-7-4594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1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9848,'0'0'7422,"10"6"-6794,-1 0-486,1-1 0,0 0 0,0-1 0,0 0 0,0-1 0,0 0 0,1 0-1,10 0 1,292 27 4242,-307-29-4328,0 1 0,1 0-1,-2 0 1,1 0 0,0 1-1,0 0 1,-1 0 0,1 1 0,-1-1-1,0 1 1,0 0 0,5 7-1,4 1-2240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09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14272,'0'0'1760,"108"-46"-1952,-31 25 16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1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5520,'0'0'15298,"10"-2"-14878,13-2-140,0 2 0,0 0 0,42 4 0,142 12 1364,-135-14 673,-67-5-2079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1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10448,'0'0'2018,"11"-3"-1322,17-2-116,-1 1 0,1 1 0,0 2 0,36 1 0,3 7 490,108 7 1043,-142-14-1631,1 0 1,-1-3 0,40-7-1,-62 8-348,0-2 1,18-7-1,-12 3-2830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1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0 904 5520,'0'0'7558,"12"-10"-7020,30-31 578,70-90 1,-16-14 403,-77 112-1014,-2-1 0,21-56 0,-35 84-408,-1-3 77,1 1-1,0 0 1,1 1 0,0-1 0,5-7 0,-24 37 231,2 2-1,0-1 1,2 1 0,-16 49 0,-25 122 17,49-181-363,1 0 0,0 0 0,1 0 0,1 19 0,0-29-34,1 1 0,-1-1 0,1 1 0,0-1 0,0 0 1,1 0-1,-1 1 0,1-1 0,0 0 0,0 0 0,0 0 1,1-1-1,-1 1 0,1 0 0,0-1 0,0 0 0,6 6 1,-7-8-12,1 1 0,0-1 0,0 1 0,0-1 0,-1 0 0,1 0 1,0 0-1,1-1 0,-1 1 0,0-1 0,0 1 0,0-1 0,0 0 1,0 0-1,0-1 0,0 1 0,0-1 0,0 1 0,0-1 0,0 0 0,0 0 1,0 0-1,0-1 0,5-2 0,4-3 21,-1 0 0,0-1 0,0 0 0,12-13 0,39-44 150,102-138-1,-121 140-94,-4-1-1,-2-2 1,-3-2 0,42-117-1,-62 152-11,-11 25-37,1 0 1,-1 0-1,0 0 1,0-1-1,-1 1 1,0-1-1,0-11 1,-2 20-38,1-1-1,-1 1 1,0 0-1,0 0 1,0-1 0,0 1-1,0 0 1,0 0 0,0-1-1,0 1 1,0 0 0,0-1-1,0 1 1,0 0 0,0 0-1,0-1 1,0 1 0,0 0-1,0 0 1,0-1 0,0 1-1,-1 0 1,1 0-1,0-1 1,0 1 0,0 0-1,0 0 1,0-1 0,-1 1-1,1 0 1,0 0 0,0 0-1,0 0 1,-1-1 0,1 1-1,0 0 1,0 0 0,-1 0-1,1 0 1,0 0-1,0 0 1,-1 0 0,1 0-1,0-1 1,0 1 0,-1 0-1,1 0 1,-14 12 123,-10 24 0,-5 19 31,3 1 0,1 1 1,-31 116-1,21-34 56,-55 173 454,74-263-485,11-32-44,0 0-1,-15 30 0,11-36 22,9-11-154,0 0 0,0 0 0,-1 0 1,1 0-1,0 0 0,0 0 0,0 0 0,0 0 1,-1-1-1,1 1 0,0 0 0,0 0 1,0 0-1,0 0 0,-1 0 0,1 0 0,0 0 1,0 0-1,0-1 0,0 1 0,0 0 0,0 0 1,-1 0-1,1 0 0,0 0 0,0-1 1,0 1-1,0 0 0,0 0 0,0 0 0,0 0 1,0-1-1,0 1 0,0 0 0,0 0 0,0 0 1,0-1-1,-1-1 24,1-1 0,0 1 0,0-1 0,0 0 1,0 1-1,1-1 0,-1 1 0,2-5 0,5-15 8,2 0 1,0 0-1,1 1 0,1 0 1,1 1-1,1 0 0,1 1 0,0 1 1,2 0-1,0 1 0,1 0 1,32-24-1,-32 28-21,19-13 31,-34 25-48,0 0 0,0 0 0,0 0 0,0 0 0,0 0 0,1 1 0,-1-1-1,0 1 1,0-1 0,1 1 0,-1 0 0,0 0 0,1 0 0,-1 0 0,3 1 0,-4-1-3,1 1-1,-1 0 0,0-1 1,0 1-1,1 0 0,-1 0 1,0 0-1,0 0 0,0 0 0,0 0 1,0 0-1,0 0 0,0 0 1,0 0-1,-1 1 0,2 1 1,10 28 28,-5-12 9,-3-13-24,0 1-1,0-1 0,0 0 0,1 0 0,0-1 1,1 1-1,-1-1 0,1 0 0,0 0 1,0-1-1,13 7 0,-15-9-8,0 1 0,0-1 0,1-1-1,-1 1 1,1-1 0,-1 0 0,1 0 0,0 0 0,0 0 0,-1-1 0,1 0-1,0 0 1,0 0 0,-1-1 0,1 1 0,0-1 0,-1 0 0,1-1 0,7-2-1,-3-1 11,1-1-1,-1 0 0,-1 0 0,1 0 0,-1-1 0,-1-1 0,1 1 1,-1-2-1,0 1 0,-1 0 0,0-1 0,0 0 0,-1-1 0,0 1 0,-1-1 1,0 0-1,-1 0 0,1 0 0,1-13 0,-5 21-7,1 0 0,-1 0-1,0 0 1,0 0 0,0 0 0,0 0 0,0 0-1,0 0 1,0 0 0,0 0 0,-1 0-1,1 0 1,-1 0 0,0 0 0,0 0 0,1 0-1,-1 0 1,0 1 0,0-1 0,-1 0 0,1 1-1,0-1 1,0 1 0,-1-1 0,1 1-1,-1 0 1,0-1 0,1 1 0,-1 0 0,0 0-1,1 0 1,-3 0 0,0 0 6,1 0 0,0 1 0,-1-1 1,1 1-1,0 0 0,-1 0 0,1 1 1,0-1-1,-1 1 0,1 0 0,0-1 0,0 1 1,0 1-1,-1-1 0,1 0 0,0 1 0,1-1 1,-6 5-1,2-2 14,0 1-1,1-1 1,-1 1 0,1 1 0,0-1-1,1 1 1,-1 0 0,1 0 0,0 0-1,1 1 1,0-1 0,-4 11 0,6-14-10,0 1 1,0-1 0,0 1-1,1 0 1,-1-1 0,1 1-1,0 0 1,0 0-1,1-1 1,-1 1 0,1 0-1,-1-1 1,1 1 0,0 0-1,1-1 1,-1 0-1,1 1 1,-1-1 0,1 0-1,0 1 1,0-1 0,1 0-1,-1 0 1,0-1-1,6 6 1,1-1 15,0 0-1,0-1 0,0 0 1,1-1-1,0 1 1,0-2-1,0 0 0,1 0 1,0 0-1,-1-2 1,1 1-1,0-1 1,0-1-1,0 0 0,1-1 1,20-1-1,-14-1-125,-1-1 0,-1-1-1,1 0 1,0-1-1,-1-1 1,0 0 0,-1-1-1,1-1 1,-1-1-1,18-13 1,-17 7-739,-12 10-2760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1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11952,'0'0'80,"95"-8"-400,-30 4 840,13-2 8,5-2-8,14-6 16,3 6-24,-3-4 8,-20 1-208,-5-1 8,-11 4-128,-19-2-8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2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204 794 5320,'0'0'8690,"7"-13"-8064,143-269 2701,-110 206-2684,-15 32-78,-2-1 1,-3-1-1,21-65 0,-33 88-224,-6 17-142,0 0 0,0 0 0,-1-1 0,1 1 0,0-11 0,0 7 163,-2 9-258,1-1 1,-1 1-1,0 0 0,1-1 0,-1 1 0,0-1 0,0 1 0,0-1 0,0 1 1,0-1-1,0 1 0,-1-3 0,0 6-51,-1 0 1,1 0-1,0 0 1,0 0-1,-1 0 1,1 0-1,1 0 1,-1 0-1,0 0 1,0 3-1,-3 5 44,-47 96 363,21-46-223,-37 107 0,-6 104 126,-21 65 135,77-287-268,-3-1-1,-45 81 1,58-118-100,-1 0 1,0 0-1,-17 16 0,25-26-117,0-1-1,-1 0 0,1 1 0,0-1 0,-1 0 0,1 0 0,-1 1 0,1-1 0,0 0 0,-1 0 0,1 0 0,-1 0 1,1 1-1,-1-1 0,1 0 0,-1 0 0,1 0 0,-1 0 0,1 0 0,-1 0 0,1 0 0,0 0 0,-1 0 0,1-1 1,-1 1-1,1 0 0,-1 0 0,1 0 0,-1 0 0,0-1 0,-13-14 243,11 10-206,0 0 1,0 0 0,0 0-1,-3-10 1,5 8-30,0 0 1,0 0-1,0-1 1,1 1-1,-1 0 0,2 0 1,-1 0-1,1 0 1,0 0-1,1-1 1,0 2-1,0-1 0,0 0 1,6-9-1,-1 3-14,1 1-1,0 0 0,1 0 1,0 1-1,1 0 0,14-12 1,36-40-13,-46 47 6,0-1 0,1 2 0,1 0 0,1 1 1,20-13-1,75-29-73,-80 42 81,-1-2 1,53-34 0,-43 19-20,-2-3-1,56-59 0,-71 66 21,-2 0-1,-2-2 1,0 0 0,26-54-1,-5-15 68,45-158 1,-79 221-59,-7 33-16,0 0 0,0 0 0,0 0 0,0 0 0,0-1 0,0 1 0,-1 0 0,1 0 1,-1 0-1,1 0 0,-1 0 0,0 0 0,-2-4 0,3 6-1,-1 0 0,1 0 0,0 0 0,-1-1 0,1 1 0,-1 0 0,1 0 0,-1 0 0,1 0 0,-1 0 0,1 0 0,0 0 0,-1 0 0,1 0 0,-1 1 0,1-1 0,-1 0 1,1 0-1,-1 0 0,1 0 0,0 1 0,-1-1 0,1 0 0,-1 0 0,1 1 0,0-1 0,-1 0 0,1 1 0,-13 9 5,-2 8 10,0 0 0,1 1-1,1 0 1,0 1-1,2 1 1,-11 26-1,-1 7 1,-19 76 0,32-86-33,1 1 0,2 0-1,3 0 1,1 1-1,6 73 1,-3-117 16,9 81-68,-7-74 61,0-1 1,0 1 0,1-1-1,0 1 1,0-1-1,9 16 1,-10-21 7,-1-1 0,1 1 0,0 0 1,0-1-1,0 0 0,1 1 0,-1-1 0,0 0 0,1 0 0,-1 0 0,1-1 0,0 1 1,0-1-1,-1 1 0,1-1 0,0 0 0,0 0 0,0 0 0,0 0 0,1-1 0,-1 1 1,0-1-1,6 0 0,-3-1 5,-1 0 0,0 0-1,0-1 1,0 0 0,0 0 0,0 0 0,0-1 0,0 0 0,-1 0 0,1 0 0,-1 0 0,0-1 0,5-4-1,22-23 58,34-41-1,-52 57-33,-2-1 0,0-1 0,-1 0 0,-1 0 0,9-24 0,-14 30 5,1 1-1,0 0 1,0 0-1,8-9 0,-13 18-29,0 1-1,0 0 0,0 0 0,0 0 0,0 0 0,0 0 0,1 0 0,-1 0 0,0 0 0,0 0 0,0 0 0,0 0 1,0-1-1,0 1 0,0 0 0,0 0 0,0 0 0,0 0 0,0 0 0,0 0 0,0 0 0,0 0 0,0 0 0,0 0 0,0 0 1,0 0-1,0 0 0,0 0 0,0 0 0,1 0 0,-1 0 0,0 0 0,0 0 0,0 0 0,0 0 0,0 0 0,0 0 1,0 0-1,0 0 0,0 0 0,0 0 0,0 0 0,1 0 0,-1 0 0,0 0 0,0 0 0,0 0 0,0 0 0,0 0 1,0 0-1,0 0 0,0 0 0,0 0 0,0 0 0,0 0 0,0 0 0,0 0 0,1 0 0,-1 0 0,0 0 0,0 0 1,0 0-1,0 0 0,0 0 0,0 1 0,0-1 0,0 0 0,0 0 0,0 0 0,0 9 44,-4 14 25,-2 0-28,1 1 1,1-1-1,2 1 0,0-1 1,1 1-1,2 0 0,0-1 1,1 1-1,2-1 0,6 25 0,-10-47-36,1 1 0,-1 0 0,1 0 0,0-1 0,-1 1 0,1 0-1,0-1 1,0 1 0,0-1 0,0 1 0,0-1 0,0 0 0,1 1 0,-1-1-1,0 0 1,1 0 0,-1 0 0,1 0 0,-1 0 0,1 0 0,2 1-1,-2-2 2,0 1-1,0-1 0,0 0 0,0 0 0,0 0 0,0-1 0,-1 1 0,1 0 1,0-1-1,0 1 0,0-1 0,0 0 0,0 1 0,0-1 0,0 0 0,1-2 0,7-4 22,0-1 1,0 0-1,0-1 0,13-16 0,3-8 51,-1-2 1,37-69 0,-54 90-61,22-38 213,-33 96 31,2-32-250,1-1 0,0 1 0,1 0 0,0-1 0,0 1 0,2 0 0,-1-1-1,2 0 1,-1 0 0,1 0 0,1 0 0,6 10 0,-10-19-12,1 0 1,-1-1-1,1 1 1,0-1-1,0 1 1,-1-1-1,1 0 0,0 1 1,0-1-1,0 0 1,1 0-1,-1 0 1,0-1-1,0 1 0,0-1 1,1 1-1,-1-1 1,0 1-1,1-1 1,-1 0-1,0 0 0,1-1 1,-1 1-1,0 0 1,0-1-1,1 1 1,3-2-1,1 0 4,-1-1 0,1 0-1,-1 0 1,1 0 0,-1-1 0,0 0 0,9-7 0,5-10 9,-1 0-1,-1 0 1,29-48 0,-42 61-5,0 0-3,8-11 13,0 0-1,-2-1 0,0-1 0,-1 1 0,7-26 1,-17 43-7,-3 10-9,-5 13 19,6-7 1,-3 12 76,-4 51 0,9-69-81,0-1 0,0 1 1,1-1-1,0 1 0,0 0 0,0-1 0,1 0 0,0 1 0,0-1 0,1 0 0,0 0 0,0 0 1,4 5-1,-6-9-14,0-1-1,0 0 1,1 0 0,-1 0 0,0 0 0,1 0 0,-1 0 0,1 0-1,-1 0 1,1 0 0,-1-1 0,1 1 0,0-1 0,-1 1 0,1-1-1,0 1 1,-1-1 0,1 0 0,0 0 0,-1 0 0,1 0 0,0 0-1,0-1 1,-1 1 0,1 0 0,0-1 0,2 0 0,5-3 2,0 0 1,0 0 0,14-10-1,-10 7 10,158-98-53,36-32 85,-205 136-38,0 1 0,-1-1-1,1 0 1,0 0 0,0 1-1,0-1 1,0 1 0,0-1 0,0 1-1,0 0 1,0 0 0,3 0 0,-12 13-18,-42 51 31,-25 34 59,62-81-65,2 0-1,0 1 1,-14 37 0,22-49-11,0 0 1,0 0-1,1 0 1,-1 1-1,1-1 1,1 0-1,-1 1 1,1-1-1,1 10 1,-1-15-7,0 0 0,1-1 0,-1 1 0,1 0 0,-1 0 0,0 0 0,1 0 0,-1-1 0,1 1 0,0 0 0,-1 0 0,1-1 0,0 1 0,-1-1 0,1 1 0,0 0 0,0-1 0,0 1 0,-1-1 0,1 0 0,0 1 0,0-1 0,0 0 0,0 1 0,0-1 0,0 0 0,0 0 0,0 0 0,-1 0 0,1 0 0,0 0 0,0 0 0,0 0 0,0 0 0,1-1 0,33-9 0,-33 9 0,5-2 0,-1 0 0,0 0 0,0-1 0,0 0 0,0-1 0,-1 1 0,0-1 0,7-7 0,35-49 0,-30 38 0,-1 0 0,-2 0 0,0-1 0,-2-1 0,0 0 0,10-34 0,-10 20 0,-2-1 0,10-80 0,-18 100 0,0 1 0,-1-1 0,-2 1 0,0-1 0,0 0 0,-2 1 0,-1 0 0,-6-22 0,8 36 0,1 0 0,0-1 0,0 1 0,0-1 0,0 1 0,1 0 0,0-8 0,0 2 0,-13 41 0,-5 27 0,3 1 0,3 1 0,2 0 0,3 1 0,2 0 0,3 0 0,7 63 0,-4-109 0,1 0 0,1 0 0,0 0 0,1-1 0,1 1 0,0-1 0,8 15 0,-11-24 0,0 0 0,0 0 0,1 0 0,-1 0 0,1-1 0,0 1 0,0-1 0,1 0 0,-1 0 0,1 0 0,-1 0 0,1-1 0,0 1 0,0-1 0,0 0 0,0 0 0,0 0 0,1-1 0,-1 0 0,0 1 0,1-1 0,-1-1 0,1 1 0,0-1 0,7 0 0,-4-1 1,0 0 0,1-1 0,-1 0-1,0-1 1,0 0 0,0 0 0,0 0 0,11-8 0,-14 8-668,0-1 0,0 1 0,0-1 1,-1 0-1,0-1 0,0 1 0,6-8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2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15472,'0'0'3247,"12"-70"-2887,0 47 8,0-1-112,6 4 0,3-2-144,-3 6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2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0 720 7832,'0'0'10767,"11"-12"-10209,5-3-359,65-68 1615,-77 79-1574,0 0 0,0 0 0,0 1 0,0 0 0,0-1 0,1 1 0,0 1 0,-1-1 0,1 1 0,10-4 0,3-2 597,-17 6-743,1 1 1,0 0-1,-1 0 0,1 0 0,0 1 1,0-1-1,0 0 0,0 1 1,-1-1-1,1 1 0,0 0 1,0-1-1,2 1 0,-3 0-60,-1 1 1,0-1-1,1 0 0,-1 0 1,0 0-1,1 0 0,-1 1 0,0-1 1,1 0-1,-1 0 0,0 1 0,0-1 1,1 0-1,-1 0 0,0 1 1,0-1-1,0 0 0,1 1 0,-1-1 1,0 0-1,0 1 0,0-1 1,0 0-1,0 1 0,0-1 0,0 0 1,0 1-1,0-1 0,0 0 0,0 1 1,0-1-1,0 1 0,0-1 1,0 0-1,0 1 0,0-1 0,-4 22 3,2-11 85,-3 33 113,1 66 0,4-93-184,2 0 0,0 0 0,1 0-1,0-1 1,2 1 0,0-1 0,7 18 0,-11-33-43,-1 0 0,1 0-1,-1 0 1,1 0 0,-1 0-1,1 0 1,0 0 0,-1 0 0,1 0-1,0 0 1,0 0 0,0 0-1,0 0 1,0 0 0,0-1 0,0 1-1,0-1 1,0 1 0,0 0-1,0-1 1,0 0 0,1 1 0,-1-1-1,0 0 1,2 1 0,-1-1-1,0-1 0,0 1 0,0-1 0,0 1 0,0-1 0,0 0 0,1 1 0,-2-1 0,1 0 0,0 0-1,0-1 1,0 1 0,2-2 0,4-4 16,1-2-1,-1 1 0,-1-1 0,9-11 0,6-16 38,-1 0-1,-2-2 0,-1 0 0,21-69 0,-33 90-28,-4 14-19,-1 0 0,0 0 0,0 0 0,0-1 0,0 1 0,0 0 0,-1-1 0,1 1 0,-1 0 0,0-1 0,0 1 0,0-1 0,0 1 0,-1 0 0,-1-7 0,18 26 51,1-1-1,0-1 1,20 12 0,-20-16-56,0-1 1,0-1 0,1-1-1,1 0 1,-1-1 0,1-1-1,0-1 1,0-1 0,0 0-1,1-1 1,38-2 0,-49-1-14,0 1 0,-1-2 1,1 1-1,0-1 0,0 0 1,-1-1-1,1 0 0,-1-1 0,0 1 1,0-1-1,10-8 0,-12 8 13,-1 0 0,0-1 0,0 1 0,0-1 0,-1 0 0,0-1 1,1 1-1,-2-1 0,1 0 0,-1 1 0,0-2 0,0 1 0,-1 0 0,0-1 0,3-9 0,-5 13 4,1 0 0,-1 0-1,0 0 1,0 0 0,0 0 0,0 0 0,-1 0 0,1 0 0,-1 0-1,0 0 1,0 0 0,0 0 0,-1-3 0,1 5-6,0-1 0,1 1 0,-1 0 0,0-1 0,0 1 0,0 0 0,0 0 0,-1-1 0,1 1 0,0 0 0,0 0 0,-1 0 0,1 0 0,-1 1 0,1-1 0,-1 0 0,1 1 0,-1-1 0,1 1 0,-1-1 0,1 1 0,-1 0 0,0-1 0,-1 1 0,-3 1 11,0 0 0,-1 0 1,1 0-1,0 1 0,0-1 0,0 2 0,1-1 0,-1 1 0,0 0 1,-9 6-1,4-1 16,0 0 0,0 1 0,-17 19-1,21-20-16,-1 2 1,2-1-1,-1 1 0,1 1 0,1-1 0,0 1 0,0-1 0,1 2 0,1-1 0,0 0 0,0 1 0,-1 18 0,3-21-9,0 0 0,1 1 0,1-1 0,0 0 0,0 0 0,0 1 0,1-1-1,1 0 1,0-1 0,0 1 0,0 0 0,1-1 0,1 0 0,-1 1 0,1-2 0,8 11-1,-10-15 0,0 0-1,1 0 0,-1-1 0,1 1 0,-1-1 0,1 0 0,0 0 0,0 0 1,0-1-1,0 1 0,0-1 0,0 0 0,0 0 0,1 0 0,-1 0 0,8-1 1,-1 0-1,-1 0 1,0-1-1,0 0 0,0-1 1,0 0-1,9-4 1,0-1 5,-2-1 0,1-1 0,-1 0 0,0-1 0,-1-1 0,0-1 0,16-15 0,4-8 43,50-60 0,-64 66-9,0-1 0,-2-1 0,-2-1 0,-1 0 0,20-52 0,-21 39 59,-3-1 1,-1 0-1,10-85 1,-21 127-91,-1 1 1,0-1 0,0 0 0,0 0 0,-1 0-1,1 0 1,-1 1 0,0-1 0,0 0-1,0 1 1,-4-8 0,5 11-12,0 0-1,0 0 1,-1 0 0,1 0 0,0-1-1,0 1 1,-1 0 0,1 0-1,0 0 1,-1 0 0,1 0-1,0 0 1,0 0 0,-1 0 0,1 0-1,0 0 1,-1 0 0,1 0-1,0 0 1,0 0 0,-1 0-1,1 0 1,0 0 0,0 0 0,-1 0-1,1 0 1,0 0 0,-1 1-1,1-1 1,0 0 0,0 0-1,0 0 1,-1 0 0,1 1 0,0-1-1,-1 0 1,-8 10 13,7-8-10,-6 8 7,1 0 1,0 0-1,0 1 1,1 0-1,0 0 1,1 1-1,-5 17 1,-21 89 40,24-83-44,1 1-1,2 0 1,1 52 0,3-70-3,1 1 0,1-1 0,1 1 0,1-1 0,0 0 0,1 0 0,1-1 0,13 27 0,-17-39-7,1-1 0,0 0 0,0 0 0,0 1 0,0-2 0,1 1 0,-1 0 0,1-1 0,0 0 0,0 0 0,0 0 0,1 0 0,-1 0 0,1-1 0,5 2 0,-3-2 3,0 0 0,0 0 0,1-1 0,-1 0-1,1 0 1,-1-1 0,1 0 0,0 0 0,9-2 0,-1-1 13,0-1-1,0-1 1,-1 0-1,1-1 1,-2 0-1,1-1 1,-1-1-1,25-17 1,-12 2 37,0-2 0,32-38 0,-56 60-46,3-3 8,-5 6-9,0-1 0,-1 1 0,1-1 0,0 0 0,0 1 0,-1-1 0,1 0 0,0 1 0,-1-1 0,1 0 0,-1 0 0,1 0 0,-1 1 0,1-1 0,-1 0 1,0 0-1,0 0 0,1 0 0,-1 0 0,0 0 0,0 0 0,0 0 0,0-1 0,0 1-1,-1 1-1,1 0 0,-1 0 1,1 0-1,-1 0 1,1 0-1,-1 0 1,1 0-1,-1 0 1,1 0-1,-1 0 1,1 0-1,-1 0 1,1 0-1,-1 0 1,1 0-1,-1 0 1,1 0-1,-1 1 1,1-1-1,-1 0 1,1 0-1,-1 1 0,1-1 1,0 0-1,-1 1 1,1-1-1,-1 1 1,-17 11 63,8-5-52,1 1 0,0 1 0,1-1 0,0 1-1,0 1 1,1 0 0,0 0 0,-6 11 0,11-16-10,-1 0 0,1 0 0,0 0 0,0 0 0,1 0 0,-1 1 0,1-1 0,0 0 0,0 1 0,1-1 1,0 0-1,0 1 0,0-1 0,1 1 0,0-1 0,-1 1 0,2-1 0,-1 0 0,1 0 0,3 8 0,-4-11-5,0 0 0,1 1 0,-1-1 0,0 0 0,1 0 0,0 0 0,-1 0 0,1-1 0,0 1 0,0 0 0,0-1 0,0 1 0,0-1 0,0 1 0,1-1 0,-1 0 0,0 0 0,1 0 0,-1-1 0,1 1 0,-1 0 0,1-1 0,-1 1 0,1-1 0,-1 0 0,1 0 0,-1 0 0,1 0 0,-1-1 0,1 1 0,-1-1 0,1 1 0,-1-1 0,1 0 0,-1 0 0,4-2 0,-1 0 0,1 0 0,-1 0 0,1-1 0,-1 0 0,0 0 0,0 0 0,-1 0 0,1-1 0,-1 0 0,0 0 0,-1 0 0,1-1 0,4-9 0,-5 8 0,-1 0 0,0 0 0,0 0 0,-1 0 0,0 0 0,-1 0 0,1-1 0,-1 1 0,0 0 0,-1 0 0,0 0 0,-2-8 0,2 11 0,0 0 0,0 0 0,0 0 0,-1 0 0,1 0 0,-1 1 0,0-1 0,0 0 0,-1 1 0,1-1 0,-1 1 0,0 0 0,1 0 0,-1 0 0,-1 0 0,1 1 0,0-1 0,-1 1 0,1 0 0,-1-1 0,0 2 0,-4-3 0,-44-4 0,43 7 0,8 5 0,1-4 0,1 1 0,0 0 0,0 0 0,-1-1 0,1 1 0,0-1 0,0 1 0,0-1 0,0 1 0,0-1 0,0 1 0,0-1 0,0 0 0,0 1 0,1-1 0,28 5 0,1-2 0,0-1 0,40-2 0,94-14 0,-64-2 0,9-1 0,-37 8 0,-57 11 0,-16-2 0,0 0 0,0 0 0,1 0 0,-1 0 0,0 1 0,0-1 0,0 0 0,0 0 0,0 0 0,0 1 0,1-1 0,-1 0 0,0 0 0,0 0 0,0 1 0,0-1 0,0 0 0,0 0 0,0 1 0,0-1 0,0 0 0,0 0 0,0 1 0,0-1 0,0 0 0,0 0 0,0 0 0,0 1 0,0-1 0,-1 0 0,1 0 0,0 0 0,0 1 0,0-1 0,-20 23 0,11-14 0,-13 15 0,5-8 0,-19 28 0,33-40 0,0 1 0,0-1 0,0 1 0,1-1 0,-1 1 0,1 0 0,1 0 0,-1 0 0,1 0 0,0 1 0,-1 9 0,2-14 0,0 1 0,0-1 0,0 0 0,1 0 0,-1 0 0,1 0 0,-1 0 0,1 0 0,-1 0 0,1 0 0,0 0 0,-1 0 0,1 0 0,0 0 0,0 0 0,0 0 0,-1 0 0,1-1 0,0 1 0,0 0 0,0-1 0,0 1 0,1-1 0,-1 1 0,0-1 0,0 1 0,0-1 0,0 0 0,0 0 0,1 1 0,-1-1 0,0 0 0,0 0 0,0 0 0,2-1 0,6 1 0,0 0 0,0-1 0,11-2 0,4-2 0,0-2 0,-1 0 0,0-2 0,42-21 0,83-61 0,-101 61 0,-41 26 0,12-6 0,-13 13 0,-6 11 0,-20 110 0,20-122 0,1 0 0,0 0 0,-1 0 0,1 0 0,0-1 0,0 1 0,0 0 0,0 0 0,0 0 0,1 0 0,-1 0 0,1-1 0,-1 1 0,1 0 0,-1 0 0,1-1 0,0 1 0,0 0 0,0-1 0,0 1 0,0-1 0,0 1 0,1-1 0,-1 1 0,0-1 0,1 0 0,-1 0 0,1 0 0,-1 0 0,1 0 0,0 0 0,-1 0 0,1 0 0,0-1 0,0 1 0,-1 0 0,1-1 0,0 0 0,0 1 0,0-1 0,2 0 0,3 0 0,1 0 0,-1 0 0,0-1 0,1 0 0,-1-1 0,0 1 0,1-1 0,-1-1 0,8-3 0,18-9 0,57-38 0,-74 42 0,-1 0 0,-1-1 0,0-1 0,-1 0 0,18-25 0,-2 0 0,-3-1 0,-1-2 0,-2 0 0,-1-2 0,-3 0 0,17-57 0,-23 61 0,-5 16 0,6-30 0,-12 47 0,-1-1 0,0 0 0,-1 0 0,0 0 0,0 0 0,0 0 0,-1 1 0,0-1 0,-2-7 0,3 12 0,-1 0 0,1 0 0,-1 0 0,0 0 0,0 0 0,0 1 0,0-1 0,0 0 0,0 1 0,0-1 0,0 1 0,-1-1 0,1 1 0,-2-2 0,2 3 0,-1-1 0,1 1 0,0-1 0,0 1 0,-1 0 0,1-1 0,0 1 0,-1 0 0,1 0 0,0 0 0,0 0 0,-1 0 0,1 1 0,0-1 0,-1 0 0,1 0 0,0 1 0,0-1 0,0 1 0,-1-1 0,1 1 0,0 0 0,0-1 0,-1 2 0,-4 2 0,1 0 0,0 0 0,1 0 0,-1 1 0,1 0 0,-1 0 0,-5 9 0,-23 44 0,26-44 0,-1 2 0,1 0 0,1 0 0,1 1 0,0-1 0,-4 25 0,-3 85 0,12-116 0,-1 6 0,1-1 0,1 1 0,1 0 0,0-1 0,1 1 0,1-1 0,6 17 0,-8-24 0,1 0 0,0-1 0,1 0 0,0 1 0,0-1 0,0-1 0,1 1 0,0-1 0,1 1 0,-1-1 0,1-1 0,0 1 0,0-1 0,1 0 0,7 4 0,-6-7 0,0 0 0,-1 0 0,1-1 0,0 0 0,0 0 0,0-1 0,0 0 0,0 0 0,0-1 0,8-2 0,-7 2 0,-4 0 0,1 0 0,0 0 0,0-1 0,-1 0 0,1 0 0,-1-1 0,1 1 0,-1-1 0,7-5 0,4-4 0,21-21 0,9-7 0,-35 34 0,-6 10 0,-8 17 0,0-7 0,-4 19 0,4-17 0,0 1 0,0 21 0,3-37 0,-1 0 0,1 0 0,0-1 0,0 1 0,0 0 0,0-1 0,0 1 0,0 0 0,0 0 0,0-1 0,1 1 0,-1 0 0,0-1 0,0 1 0,0 0 0,1-1 0,-1 1 0,0 0 0,1-1 0,-1 1 0,1-1 0,-1 1 0,1-1 0,-1 1 0,1-1 0,-1 1 0,1-1 0,-1 1 0,1-1 0,0 1 0,-1-1 0,1 0 0,-1 0 0,1 1 0,0-1 0,-1 0 0,1 0 0,0 0 0,0 1 0,-1-1 0,1 0 0,0 0 0,-1 0 0,1 0 0,0 0 0,0-1 0,-1 1 0,1 0 0,0 0 0,-1 0 0,1-1 0,0 1 0,-1 0 0,1-1 0,0 1 0,-1 0 0,2-2 0,5-2 0,1-1 0,0 1 0,10-11 0,-14 12 0,47-44 0,-40 35 0,1 0 0,0 1 0,1 0 0,22-13 0,-35 24 0,0 0 0,1-1 0,-1 1 0,1 0 0,-1 0 0,1-1 0,-1 1 0,1 0 0,-1 0 0,1 0 0,-1 0 0,1-1 0,-1 1 0,1 0 0,-1 0 0,1 0 0,-1 0 0,1 0 0,-1 0 0,1 0 0,-1 1 0,1-1 0,-1 0 0,1 0 0,-1 0 0,1 0 0,-1 1 0,1-1 0,-1 0 0,0 0 0,1 1 0,0 0 0,-1 0 0,1 0 0,0 0 0,-1 0 0,1 1 0,-1-1 0,0 0 0,1 0 0,-1 1 0,0-1 0,0 0 0,0 1 0,0 1 0,-6 40 0,-4-7 0,-2-2 0,-2 1 0,-1-2 0,-27 45 0,-90 119 0,78-119 0,49-72 0,0 1 0,0-1 0,0 0 0,-1-1 0,0 1 0,0-1 0,0 0 0,-14 7 0,18-10 0,0-1 0,0 0 0,0 0 0,0-1 0,0 1 0,-1 0 0,1-1 0,0 1 0,0-1 0,-1 0 0,1 0 0,0 0 0,0 0 0,-1 0 0,1 0 0,0-1 0,0 1 0,-1-1 0,1 1 0,0-1 0,0 0 0,0 0 0,0 0 0,0 0 0,0 0 0,0-1 0,0 1 0,0-1 0,1 1 0,-1-1 0,1 1 0,-1-1 0,1 0 0,-2-2 0,0-1 0,0-1 0,0 1 0,0-1 0,1 1 0,0-1 0,0 0 0,0 0 0,1 0 0,0 0 0,0 0 0,0-11 0,1 13 0,0-1 0,0 1 0,1-1 0,0 1 0,-1 0 0,1-1 0,1 1 0,-1 0 0,1 0 0,0 0 0,-1 0 0,2 0 0,-1 0 0,0 1 0,1-1 0,0 1 0,3-4 0,1 2 0,0 1 0,1 0 0,-1 1 0,1 0 0,0 0 0,0 1 0,0 0 0,10-2 0,10-3 0,172-37 0,-133 33 0,124-40 0,-178 46 0,39-16 0,-47 19 0,-1 0 0,0-1 0,0 1 0,-1-1 0,1 0 0,0 0 0,-1 0 0,0 0 0,5-6 0,-8 8 30,0 1 1,1-1-1,-1 1 0,0-1 1,0 1-1,1-1 0,-1 1 0,0-1 1,0 1-1,0-1 0,0 1 1,0-1-1,0 0 0,0 1 1,0-1-1,0 1 0,0-1 0,0 1 1,0-1-1,0 0 0,0 1 1,0-1-1,-1 1 0,1-1 1,0 1-1,0-1 0,-1 1 1,1-1-1,0 1 0,-1-1 0,1 1 1,-1-1-1,-13-8-5030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2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8744,'0'0'5930,"11"-4"-5328,17-5-205,1 0 1,0 2-1,58-6 1,58 4 1618,167 10 0,-270 1-853,-1 3-1,65 14 1,-106-19-1156,0 0 1,0 0-1,1 0 1,-1 0 0,0 0-1,0 0 1,0 0-1,0 0 1,0 0-1,0 1 1,1-1-1,-1 0 1,0 0-1,0 0 1,0 0-1,0 0 1,0 0-1,0 0 1,0 1-1,0-1 1,1 0-1,-1 0 1,0 0-1,0 0 1,0 0-1,0 1 1,0-1-1,0 0 1,0 0 0,0 0-1,0 0 1,0 0-1,0 1 1,0-1-1,0 0 1,0 0-1,0 0 1,0 0-1,0 0 1,0 1-1,0-1 1,0 0-1,-1 0 1,-5 9 41,-9 5-222,-2-3-3041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3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289 564 4312,'0'0'11608,"-11"3"-11248,-47 12 277,29-5 1987,15-4-2247,-18 5 195,23-8-439,0-1 1,1 2-1,0-1 0,0 1 1,-14 9-1,13-6 24,0-1 0,0 2 0,1-1 1,0 2-1,-11 14 0,16-20-115,1 1-1,0 0 1,0-1-1,0 1 1,1 0 0,-1 0-1,1 0 1,0 0-1,0 0 1,0 0 0,1 1-1,-1-1 1,1 0-1,0 0 1,0 0 0,1 1-1,-1-1 1,2 6-1,-1-7-11,0-1-1,-1 1 1,1 0 0,0 0-1,1-1 1,-1 1-1,0 0 1,1-1-1,0 1 1,-1-1-1,1 0 1,0 0-1,0 1 1,0-1 0,1-1-1,-1 1 1,0 0-1,1 0 1,-1-1-1,1 0 1,0 1-1,5 1 1,-5-3 4,0 1 0,1-1 0,-1 0 0,0 0 0,0 0-1,1 0 1,-1-1 0,0 1 0,0-1 0,0 0 0,1 0 0,-1 0 0,0 0 0,0 0 0,0-1 0,-1 0 0,1 1 0,0-1-1,0 0 1,2-3 0,1 0 24,-1-1 0,0 1 0,0-1 0,0 0 0,-1 0 0,0-1 0,0 1 0,0-1 0,-1 0 0,0 0 0,-1 0 0,1-1 0,-1 1 0,-1 0-1,1-1 1,-1 1 0,-1-1 0,1 0 0,-1 1 0,-1-1 0,1 0 0,-1 1 0,-1-1 0,1 1 0,-5-13 0,3 16-12,1 1 0,-1-1 0,0 0 0,0 1 0,0 0 0,-1-1 0,1 2 0,-1-1 0,0 0 0,1 1-1,-1-1 1,0 1 0,-1 0 0,1 0 0,0 1 0,-1-1 0,1 1 0,-8-1 0,11 2-42,0 0-1,0 0 1,0 0-1,0 0 1,0 0-1,0 0 1,0 0-1,0 1 0,1-1 1,-1 0-1,0 1 1,0-1-1,0 0 1,0 1-1,0 0 1,0-1-1,1 1 1,-1-1-1,0 1 1,1 0-1,-1-1 1,0 1-1,1 0 1,-1 0-1,1 0 1,-1-1-1,1 1 1,-1 0-1,1 0 0,0 0 1,-1 0-1,1 0 1,0 0-1,0 0 1,-1 0-1,1 0 1,0 0-1,0 0 1,0 0-1,0 0 1,1 0-1,-1 0 1,0 0-1,0-1 1,1 1-1,-1 0 1,0 0-1,1 0 1,-1 0-1,1 0 0,-1 0 1,1-1-1,-1 1 1,1 0-1,1 1 1,1 1 3,0 0-1,1 0 1,-1 0 0,1 0-1,-1-1 1,1 1 0,0-1-1,0 0 1,1 0-1,-1-1 1,0 1 0,0-1-1,1 0 1,-1 0 0,1 0-1,-1 0 1,1-1 0,-1 0-1,1 0 1,-1 0 0,1-1-1,0 0 1,-1 1 0,0-1-1,1-1 1,-1 1 0,0-1-1,1 0 1,4-2 0,4-4 18,0-1-1,-1 0 1,0 0 0,0-1 0,-1-1-1,0 0 1,-1 0 0,-1-1 0,1-1 0,-2 1-1,0-2 1,9-18 0,4-16 116,-1-1 0,14-60 0,24-102 671,-56 203-680,0 0 0,-1 0-1,0 1 1,0-11 0,-12 40 293,-7 48-259,-10 84 1,15-70-108,-8 40 13,-24 124 92,31-190-94,-2 0 1,-29 67 0,25-77-28,10-20 27,-2 0 1,-1-1 0,-1 0-1,-1-1 1,-30 39 0,45-65-68,0 0 0,0 0 0,0 1 0,-1-1 1,1 0-1,0 0 0,0 0 0,0 1 0,0-1 1,-1 0-1,1 0 0,0 0 0,0 1 0,0-1 0,-1 0 1,1 0-1,0 0 0,0 0 0,-1 0 0,1 1 1,0-1-1,0 0 0,-1 0 0,1 0 0,0 0 0,0 0 1,-1 0-1,1 0 0,0 0 0,0 0 0,-1 0 1,1 0-1,0 0 0,-1 0 0,1 0 0,0 0 0,0 0 1,-1-1-1,1 1 0,0 0 0,0 0 0,-1 0 1,-3-15 56,6-20-3,2 19-39,0 0 0,1 1 0,1 0 0,1 0 0,0 1 0,11-18 0,-5 12 15,1 0-1,1 1 1,27-27-1,-27 33-10,1 0 0,0 2-1,1 0 1,0 0-1,1 2 1,0 0 0,0 1-1,1 1 1,0 0 0,29-5-1,18 0 185,116-6-1,-179 18-198,3-1-45,-1 1 0,1 0 0,0 0 0,-1 1 0,1 0 0,0 0 0,8 3 0,4 6-4410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1:4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154 158 3408,'0'0'8137,"-13"9"-7620,10-6-475,-5 2 57,0 1 0,0 1 0,1 0 0,0 0 0,0 0 0,1 1 0,-1 0 0,2 0 0,-9 15 0,2 6 264,2 0 0,0 1 0,2 1 0,1-1 0,2 1 0,-2 34 0,5 189 1699,3-232-1878,7 104 1281,-3-110-1020,-5-16-433,0 0 1,0 1-1,0-1 1,0 0-1,0 0 0,1 0 1,-1 0-1,0 0 1,0 0-1,0 0 1,0 0-1,0 0 1,1 0-1,-1 0 0,0 0 1,0 0-1,0 0 1,0 0-1,0 0 1,0 0-1,1 0 1,-1 0-1,0 0 0,0 0 1,0 0-1,0 0 1,0 0-1,1 0 1,-1 0-1,0 0 1,0 0-1,0 0 0,0-1 1,0 1-1,0 0 1,0 0-1,0 0 1,1 0-1,-1 0 1,0 0-1,0 0 0,0-1 1,0 1-1,0 0 1,0 0-1,0 0 1,0 0-1,0 0 1,0-1-1,8-28 528,16-452 1314,-18 297-1251,-6 171-531,1-1 0,0 1 0,1-1 0,0 1-1,8-24 1,-7 29-30,0 1 0,0 0 0,0 0 0,1 1-1,0-1 1,1 1 0,-1 0 0,1 0 0,1 0 0,-1 1-1,10-8 1,-10 9 4,1 0 0,0 0-1,0 0 1,0 1 0,1 0 0,-1 0-1,1 1 1,-1 0 0,1 0-1,9-1 1,-11 3-20,1-1 0,0 1 0,-1 1 0,1-1 0,0 1 0,-1 0 0,1 0 0,-1 1 0,1 0 0,-1 0 1,0 0-1,10 6 0,-10-5-7,0 0 0,0 1-1,0 0 1,0 0 0,-1 0 0,1 0 0,-1 1 0,0-1 0,0 1 0,-1 0 0,0 1 0,0-1 0,0 0 0,0 1 0,-1 0 0,0-1 0,0 1 0,1 7 0,-2-4 2,0-1 0,0 0 0,-1 0 0,-1 0 0,1 1 0,-1-1 0,0 0 0,-1 0 0,0 0 0,-1 0 0,1 0 0,-1-1 0,-5 9 0,-4 5 35,0-1 0,-2 0 0,-1 0 0,0-2 0,-1 0 0,-1-1 0,-1 0 0,-23 16 0,29-24-16,4-3 10,0 0 1,1 0-1,-10 11 1,17-17-49,0 0 0,0 0 1,-1 0-1,1 1 0,0-1 1,0 0-1,0 0 0,0 0 1,-1 0-1,1 1 0,0-1 1,0 0-1,0 0 0,0 0 1,0 0-1,0 1 0,0-1 1,0 0-1,-1 0 0,1 1 1,0-1-1,0 0 0,0 0 1,0 0-1,0 1 0,0-1 1,0 0-1,0 0 0,0 0 1,0 1-1,1-1 0,-1 0 1,0 0-1,0 1 0,0-1 1,0 0-1,0 0 0,0 0 1,0 0-1,0 1 0,1-1 1,-1 0-1,0 0 0,0 0 1,0 0-1,0 1 0,1-1 1,-1 0-1,0 0 0,0 0 1,0 0-1,1 0 0,-1 0 1,0 0-1,0 0 0,1 0 1,14 1 37,-12-1-31,26 1 17,-1 1 1,1 1-1,-1 2 0,1 0 1,-1 2-1,34 13 0,-54-16-24,0-1-1,0 1 1,0 0-1,-1 1 1,1-1-1,-1 2 1,0-1-1,-1 1 1,1 0-1,-1 0 1,0 1-1,-1 0 1,0 0-1,0 0 1,0 0-1,-1 1 1,0 0-1,0 0 1,-1 0-1,0 1 1,-1-1-1,1 0 1,-2 1-1,1 0 1,-1 0-1,-1-1 1,1 1-1,-1 0 1,-1 0-1,0-1 1,-2 13-1,0-11 6,0 1 1,0-1-1,-1 0 0,0 1 0,-1-2 0,0 1 0,-1 0 1,0-1-1,0 0 0,-1-1 0,0 1 0,-1-1 0,0-1 1,0 1-1,0-1 0,-10 6 0,5-5 5,1-1 0,-1 0 0,0-1-1,-1 0 1,1-1 0,-1 0 0,0-1 0,0-1 0,-1 0-1,1-1 1,-23 0 0,30-2-1,-19 0 48,-48-5-1,73 4-58,0 1 0,0 0 1,0 0-1,1-1 0,-1 1 0,0 0 0,0 0 0,0 0 0,0 0 1,0 0-1,0 0 0,0 0 0,0 0 0,0 1 0,0-1 0,1 0 1,-1 0-1,0 1 0,0-1 0,0 1 0,0-1 0,1 1 0,-2 0 1,2-1-4,1 1 0,-1 0 0,1-1 1,-1 1-1,1 0 0,-1-1 1,1 1-1,-1-1 0,1 1 1,-1-1-1,1 1 0,0-1 1,-1 1-1,1-1 0,0 0 0,0 1 1,-1-1-1,1 0 0,0 0 1,0 1-1,-1-1 0,1 0 1,0 0-1,0 0 0,-1 0 1,2 0-1,18 3-12,0-1 1,0 0-1,0-2 0,0 0 1,0-1-1,0-1 0,0-1 1,-1-1-1,1-1 0,-1 0 1,0-1-1,0-2 0,34-17 1,-28 11 16,-2-1 1,0 0 0,0-2-1,-1-1 1,-2 0 0,0-2-1,26-32 1,-22 24 19,-2 1 7,0 1 0,37-31 0,-51 50-18,1 0 1,0 1-1,0 0 0,17-9 0,-22 14-10,0-1-1,0 1 1,0 0 0,0 0-1,1 0 1,-1 1-1,0-1 1,0 1-1,1 0 1,-1 0 0,0 1-1,0-1 1,1 1-1,-1 0 1,5 2-1,8 4-1,0 1-1,0 0 0,-1 1 0,0 1 0,-1 1 0,0 0 0,-1 1 0,16 15 0,-20-18 11,-9-14 10,-13-16 17,5 13-23,-1 0-1,1 1 1,-1 0 0,0 0-1,-1 1 1,1 0 0,-1 1-1,0 0 1,-1 0 0,1 1-1,-13-4 1,15 7-5,0 0 1,0 1-1,-1 0 0,1 0 0,0 1 0,0 0 1,0 0-1,0 1 0,1 0 0,-1 0 1,0 0-1,1 1 0,-1 0 0,1 0 0,-9 6 1,3-1 4,0 1 1,0 0 0,0 1 0,1 0 0,1 1-1,-13 16 1,15-16-10,1 0-1,1 0 0,0 1 1,0-1-1,1 1 1,1 1-1,0-1 0,1 1 1,0 0-1,-1 14 1,3-19-7,0 0 0,1 0 1,0 1-1,1-1 0,0 0 1,0 0-1,0 0 0,1-1 1,0 1-1,1 0 0,0-1 1,0 1-1,0-1 0,1 0 1,0 0-1,0 0 0,9 10 0,-11-15 5,0 0 0,1 1 0,-1-1 0,0 0 0,1 0-1,-1-1 1,1 1 0,0 0 0,-1-1 0,1 0 0,0 1-1,0-1 1,0 0 0,0 0 0,0-1 0,0 1 0,0-1-1,0 0 1,0 1 0,1-1 0,-1-1 0,0 1-1,0 0 1,0-1 0,0 1 0,0-1 0,0 0 0,0 0-1,0 0 1,0-1 0,-1 1 0,1-1 0,0 1 0,-1-1-1,1 0 1,2-3 0,7-5 9,-1-1 0,0-1 1,-1 1-1,-1-2 0,15-23 0,-8 7 48,22-56-1,5-9 162,-43 94-214,0-1-1,1 0 1,-1 0-1,1 1 0,-1-1 1,0 0-1,1 1 0,0-1 1,-1 0-1,1 1 1,-1-1-1,1 1 0,0-1 1,-1 1-1,1-1 0,0 1 1,-1 0-1,1-1 1,1 0-1,-1 1-3,0 1 1,-1-1 0,1 0-1,-1 0 1,1 0-1,-1 0 1,1 1-1,-1-1 1,1 0 0,-1 0-1,1 1 1,-1-1-1,1 0 1,-1 1-1,0-1 1,1 1 0,-1-1-1,1 1 1,-1-1-1,0 0 1,1 2-1,2 4 6,0 1 0,0 0 0,3 12 0,-1-6 2,-4-9-6,7 16-9,1 0 0,0-1 0,2 0 0,18 25 1,-27-40 0,2 0 1,-1 0 0,0-1 0,1 1 0,-1-1 0,1 0 0,0 0 0,0 0 0,1-1-1,-1 1 1,0-1 0,1 0 0,-1 0 0,1-1 0,0 1 0,-1-1 0,1 0-1,0 0 1,0-1 0,0 1 0,0-1 0,0 0 0,0-1 0,0 1 0,7-3-1,7-2 18,-1-1-1,0 0 0,0-2 0,-1 0 0,30-19 0,72-64 48,-64 48-18,-46 35-22,16-9 25,-24 17-44,1-1-1,-1 1 1,0 0-1,1-1 1,-1 1-1,1 0 1,-1 0-1,1 0 1,-1 0-1,0 0 1,1 0 0,-1 1-1,1-1 1,-1 0-1,0 1 1,1-1-1,-1 1 1,2 0-1,43 19-8,-43-19 14,1 0 1,-1 0 0,1 0 0,-1 0 0,1-1 0,-1 1 0,1-1-1,0 0 1,-1 0 0,1 0 0,6-2 0,-10 2-8,0 0 1,1 0-1,-1 0 1,0 0-1,1 0 1,-1 0-1,0 0 1,1-1-1,-1 1 1,0 0-1,1 0 1,-1 0-1,0 0 1,1-1-1,-1 1 1,0 0-1,0 0 1,1 0-1,-1-1 1,0 1-1,0 0 1,0-1 0,1 1-1,-1 0 1,0 0-1,0-1 1,0 1-1,0 0 1,0-1-1,1 1 1,-1 0-1,0-1 1,0 1-1,0 0 1,0-1-1,0 1 1,0 0-1,0-1 1,0 1-1,0 0 1,0-1-1,-1 1 1,1 0-1,0-1 1,0 1-1,0 0 1,0-1-1,0 1 1,-1 0-1,1-1 1,0 1-1,0 0 1,0 0-1,-1-1 1,1 1-1,0 0 1,-1 0-1,1 0 1,0-1-1,0 1 1,-1 0-1,-19-11 26,15 10-26,0 1 0,1 0 0,-1 0 0,0 1 0,0-1 0,0 1 0,0 0 0,0 0 0,1 1 0,-1-1 0,1 1 0,-1 0 0,-7 5 0,0 0 0,1 0 0,0 0 0,1 1 0,-11 11 0,16-13 0,0-1-1,1 1 1,0 0-1,0 0 1,0 0-1,1 1 0,0-1 1,0 1-1,1 0 1,0-1-1,0 1 1,0 0-1,1 1 1,0-1-1,0 14 1,1-15-1,1 0 0,-1 0-1,1 0 1,0 0 0,0 0 0,1 0 0,0 0 0,0 0 0,0-1 0,1 1-1,0-1 1,0 1 0,0-1 0,1 0 0,-1 0 0,1-1 0,1 1 0,-1-1 0,6 5-1,-5-5-3,0 0-1,1-1 0,0 1 0,0-1 0,0 0 1,0-1-1,0 1 0,1-1 0,-1-1 0,1 1 1,-1-1-1,1 0 0,13 0 0,-12-2 4,0 0-1,0 0 1,1-1-1,-1 0 1,-1-1-1,1 0 1,0 0 0,-1 0-1,15-9 1,3-7 12,0-1 1,-1-1 0,-2-2 0,36-42 0,-46 50-2,22-23 4,13-15 6,-3-1 0,63-100 0,-76 98-18,-2 0 0,41-119 0,-56 138 31,-9 26-16,-1 0 1,-1 1-1,3-14 0,-6 24-15,0 0 0,0 0 0,-1 0-1,1 0 1,0 0 0,0 0 0,0 0 0,-1 0-1,1 0 1,0 0 0,0 0 0,-1 0-1,1 0 1,0 0 0,0 0 0,-1 0-1,1 0 1,0 0 0,0 0 0,0 1-1,-1-1 1,1 0 0,0 0 0,0 0-1,0 0 1,-1 0 0,1 1 0,0-1-1,0 0 1,0 0 0,0 0 0,0 1-1,-1-1 1,1 0 0,0 0 0,0 0-1,0 1 1,0-1 0,0 0 0,0 1-1,-11 11 1,-8 25-24,1 0-1,-13 42 0,19-47 14,-7 24-22,-23 100 0,5 61-57,12-64 105,23-128 5,2-21-3,-1 1 0,1 0 0,-1-1 0,1 0 0,-1 1 1,-3 8-1,38-102 343,-27 67-327,1 1 0,0 0 0,2 0 0,0 1 0,15-21 0,-18 31-18,1 0 0,0 0 0,0 0 0,1 1 0,0 1 0,20-15 0,-28 22-16,1 0 0,-1 1 0,0-1 0,1 0 0,-1 1 0,0-1 0,1 1 0,-1-1 0,0 1-1,1 0 1,-1-1 0,1 1 0,-1 0 0,1 0 0,-1 0 0,1 0 0,-1 0 0,0 0 0,1 1 0,-1-1 0,1 0 0,-1 1 0,0-1 0,1 1-1,-1 0 1,0-1 0,1 1 0,-1 0 0,0 0 0,0 0 0,0 0 0,0 0 0,0 0 0,0 0 0,0 0 0,0 0 0,0 0 0,0 0 0,-1 1 0,1-1-1,1 3 1,-1-2 1,-1 1-1,1-1 1,0 0-1,-1 0 1,1 1-1,-1-1 1,0 1-1,0-1 1,0 0-1,0 1 1,0-1-1,0 0 0,0 1 1,-1-1-1,0 0 1,1 1-1,-1-1 1,0 0-1,0 0 1,0 0-1,0 1 1,-1-1-1,1 0 1,0-1-1,-3 3 0,-47 48-1,50-52 2,1 1-1,0 0 1,-1-1-1,1 1 1,0 0-1,0 0 1,-1-1-1,1 1 1,0 0-1,0 0 1,0 0 0,0-1-1,0 1 1,0 0-1,0 0 1,0-1-1,0 1 1,0 0-1,0 0 1,1 0-1,-1-1 1,0 1-1,1 0 1,-1-1 0,0 1-1,1 0 1,-1-1-1,1 1 1,-1 0-1,1-1 1,-1 1-1,1-1 1,0 1-1,19 21 25,-20-22-25,98 80 228,-40-36-35,-7-3-146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13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1168 5824,'0'0'3458,"13"-7"-2755,0 1-499,1-1 32,0-1 0,0 0-1,-1-1 1,13-10 0,-6 1 202,-1-1 0,-1-1 0,0 0 1,22-34-1,48-97 1679,-86 147-1995,13-23 587,-10 22-47,-7 16 354,-91 338 1060,53-188-1474,10-40 250,-15 134-1,40-229-390,3-21-102,2-16-54,18-107 429,46-169 0,-37 198-475,3 2-1,64-126 1,-76 178-117,39-57 0,-50 83-107,-1 0-1,2 0 1,-1 1-1,2 0 0,-1 0 1,1 1-1,0 0 1,0 1-1,0 0 0,20-9 1,-26 14-22,-1 0 1,1 0-1,-1 0 1,1 0-1,-1 1 0,1-1 1,-1 1-1,1 0 1,-1 0-1,1 0 1,0 0-1,-1 0 0,1 0 1,-1 1-1,1-1 1,-1 1-1,1 0 1,-1 0-1,1 0 0,2 1 1,-3 0-4,0 0 0,1 0 1,-1 1-1,0-1 0,0 0 1,-1 1-1,1 0 0,0-1 1,-1 1-1,1 0 0,-1 0 1,0 0-1,0 0 0,0 0 1,-1 0-1,2 5 0,-1 2 4,0 1 1,0-1-1,-1 1 0,0-1 0,-1 1 0,0-1 1,-1 1-1,0-1 0,0 1 0,-1-1 0,-1 0 0,0 0 1,0-1-1,-1 1 0,0-1 0,0 0 0,-1 0 1,-1-1-1,1 1 0,-1-1 0,-1-1 0,1 1 1,-1-1-1,-1-1 0,1 0 0,-1 0 0,0 0 1,0-1-1,-1-1 0,-12 5 0,10-4 18,0 0 32,0-1-1,0 0 0,-1-1 0,1 0 0,-23 2 0,35-5-62,0 0 0,-1 0 1,1 0-1,0 0 0,0 0 0,0 0 1,0 0-1,0 0 0,-1 0 1,1 0-1,0 0 0,0 0 0,0 0 1,0 0-1,0 0 0,-1 0 1,1 0-1,0 0 0,0 0 0,0 1 1,0-1-1,0 0 0,0 0 1,-1 0-1,1 0 0,0 0 0,0 0 1,0 0-1,0 1 0,0-1 0,0 0 1,0 0-1,0 0 0,0 0 1,0 0-1,-1 0 0,1 1 0,0-1 1,0 0-1,0 0 0,0 0 1,0 0-1,0 0 0,0 1 0,0-1 1,0 0-1,1 0 0,-1 1 0,0-1-1,0 0 1,1 0 0,-1 1-1,0-1 1,0 0 0,1 0-1,-1 1 1,0-1 0,1 0-1,-1 0 1,0 0 0,1 0-1,-1 0 1,0 0-1,1 1 1,-1-1 0,1 0-1,-1 0 1,0 0 0,1 0-1,-1 0 1,0 0 0,1 0-1,-1-1 1,1 1-1,48-8 6,-5 2 0,1-2-1,58-20 1,-17-7-1,105-58 0,-43 18 9,9-3 83,-147 74-35,-15 5 22,-19 13 1,-24 29 11,-67 75 0,90-89-15,-41 62 0,54-73-33,2 0 0,0 1-1,1 0 1,1 1-1,-5 22 1,12-41-41,1 0 0,-1 0 0,1 1 0,0-1 0,0 0 0,-1 0 0,1 1 0,0-1 0,0 0 0,0 0 0,1 0 0,-1 1 0,0-1 0,0 0 0,1 0 0,-1 0 0,0 1 0,2 1 0,-2-3-1,1 1 0,0-1 0,-1 1 0,1-1-1,-1 0 1,1 1 0,0-1 0,-1 0 0,1 0 0,0 0 0,0 1 0,-1-1 0,1 0-1,0 0 1,-1 0 0,1 0 0,0 0 0,0 0 0,-1 0 0,1 0 0,0-1-1,-1 1 1,2 0 0,3-2 17,1-1-1,-1 1 1,0-1-1,0 0 1,0 0 0,8-7-1,18-18 46,-1-3 0,-1 0 0,-2-2 0,-1-1-1,-1 0 1,-3-2 0,0-1 0,-3-1 0,17-46 0,-30 63 190,-5 17-82,-4 14-96,1 1-74,0-1 0,0 0 0,1 0 0,1 1-1,0-1 1,0 1 0,1-1 0,0 0-1,1 1 1,0-1 0,0 0 0,1 0 0,1 0-1,0 0 1,0-1 0,1 0 0,5 10-1,-7-16-7,-1 0 0,1 0 0,-1-1 0,1 1-1,0-1 1,0 1 0,0-1 0,0 0 0,0 0-1,1 0 1,-1-1 0,1 1 0,-1-1 0,1 0-1,-1 0 1,1 0 0,0 0 0,-1 0 0,1-1-1,0 0 1,0 0 0,0 0 0,-1 0 0,1-1-1,0 1 1,-1-1 0,1 0 0,0 0 0,-1 0-1,5-2 1,3-2 5,-1 0 0,1-1 0,-1 0 0,0 0 0,0-1 0,-1 0 0,0-1 0,10-11 0,-1 0 38,-1-2-1,0 0 1,25-45 0,-21 31 221,-21 35-259,1 0-1,-1 0 1,0 0-1,0 0 1,0-1-1,1 1 0,-1 0 1,0 0-1,0 0 1,1 0-1,-1 0 1,0 0-1,0 0 0,1 0 1,-1 0-1,0 0 1,0 0-1,0 0 1,1 0-1,-1 0 0,0 0 1,0 0-1,1 0 1,-1 0-1,0 0 1,0 0-1,1 0 0,-1 0 1,0 0-1,0 1 1,0-1-1,1 0 0,-1 0 1,0 0-1,0 0 1,0 0-1,1 1 1,-1-1-1,0 0 0,0 0 1,0 0-1,0 1 1,0-1-1,8 10-7,-3-3 0,-1 0 1,0 1 0,-1-1-1,0 1 1,0 0 0,3 13-1,6 53-46,-6-29 22,-1-10 6,-4-23 26,1 1-1,0-2 0,1 1 0,0 0 0,6 15 1,-7-25-2,-1 0 0,0-1 0,0 1 1,1 0-1,-1-1 0,1 1 0,-1-1 1,1 0-1,0 1 0,0-1 1,-1 0-1,1 0 0,0 0 0,0 0 1,0-1-1,0 1 0,0 0 0,0-1 1,0 0-1,0 1 0,0-1 0,1 0 1,-1 0-1,0 0 0,0 0 0,2-1 1,4 0 1,-1 0 0,0 0 0,1-1 0,-1 0 0,0-1 1,7-3-1,1-1 0,-2-2 0,1 0 0,-1 0 0,-1-1 0,1-1 0,12-14 0,4-7 16,26-39 1,-16 15-36,-2-1 1,-2-2-1,-4-1 1,46-121-1,-64 143 14,56-181 20,-58 181-14,-6 22 10,-1 0-1,0 0 1,1-18 0,-6 25 6,-3 8-7,-9 15-14,-8 22-6,0 1-1,3 0 1,1 2 0,2 0 0,2 1-1,-11 52 1,14-39-10,2 0 0,3 0 0,2 0 0,5 84 0,0-115 16,1 0-1,0 0 1,2-1 0,1 1-1,0-1 1,15 31 0,-20-50 2,0 0 1,0 0 0,1 0 0,-1 0-1,0 0 1,1 0 0,0 0-1,-1-1 1,1 1 0,0-1 0,0 1-1,0-1 1,0 0 0,0 0-1,0 0 1,0 0 0,0 0 0,1 0-1,-1 0 1,0-1 0,1 1 0,-1-1-1,0 0 1,1 1 0,-1-1-1,0 0 1,1-1 0,-1 1 0,0 0-1,1-1 1,-1 1 0,0-1-1,5-1 1,-1-1 7,1 0-1,-1 0 1,0 0-1,0-1 1,0 0-1,-1 0 1,1-1-1,-1 1 1,0-1-1,5-6 1,22-29 52,12-15 218,43-68-1,-91 131-247,0 0 0,1 1 0,0-1 0,0 1 1,1-1-1,0 1 0,1 0 0,0 0 0,0 16 0,1-17-30,0-1 0,1 1 1,0 0-1,0 0 0,1-1 1,0 1-1,0-1 1,1 1-1,0-1 0,0 0 1,0 0-1,6 7 0,-7-12 2,0 0-1,0 1 0,0-2 1,1 1-1,-1 0 0,1 0 1,0-1-1,-1 1 1,1-1-1,0 0 0,0 0 1,0 0-1,0 0 0,0-1 1,0 1-1,0-1 0,0 0 1,0 1-1,0-1 0,0-1 1,0 1-1,0 0 1,0-1-1,0 0 0,0 1 1,4-3-1,8-2 33,0-1 1,0 0-1,21-13 1,194-133 325,-178 120-361,-52 32 0,1 0 0,-1 0 0,0 0 0,0 0 0,0 1 0,0-1 0,0 0 0,0 0 0,1 0 0,-1 1 0,0-1 0,0 0 0,0 0 0,0 0 0,0 1 0,0-1 0,0 0 0,0 0 0,0 0 0,0 1 0,0-1 0,0 0 0,0 0 0,0 1 0,0-1 0,0 0 0,0 0 0,0 0 0,0 1 0,0-1 0,0 0 0,0 0 0,-1 0 0,1 1 0,0-1 0,0 0 0,0 0 0,0 0 0,0 0 0,-1 1 0,1-1 0,-6 13 0,-10 11 0,-1 2 0,-19 38 0,32-57 0,1 0 0,0 1 0,0-1 0,1 1 0,0 0 0,0-1 0,1 1 0,0 0 0,1 0 0,0 13 0,0-21 0,0 1 0,0-1 0,0 1 0,0 0 0,0-1 0,0 1 0,1-1 0,-1 1 0,0-1 0,0 1 0,1-1 0,-1 1 0,0-1 0,1 1 0,-1-1 0,0 1 0,1-1 0,-1 1 0,1-1 0,-1 0 0,1 1 0,-1-1 0,1 0 0,-1 1 0,1-1 0,-1 0 0,1 0 0,0 1 0,19-3 0,19-16 0,-15 2 0,-1 0 0,-1-2 0,34-33 0,51-72 0,-74 78 0,-2-2 0,34-65 0,37-108 0,-57 119 0,17-46 0,-61 144 0,0 0 0,0 1 0,-1-1 0,1 0 0,0 0 0,-1 1 0,0-1 0,0 0 0,0-3 0,0 6 0,0 0 0,0 0 0,0 0 0,0 0 0,0-1 0,0 1 0,0 0 0,0 0 0,0 0 0,0 0 0,0 0 0,0 0 0,0-1 0,0 1 0,0 0 0,0 0 0,-1 0 0,1 0 0,0 0 0,0 0 0,0 0 0,0 0 0,0 0 0,0-1 0,0 1 0,-1 0 0,1 0 0,0 0 0,0 0 0,0 0 0,0 0 0,0 0 0,0 0 0,-1 0 0,1 0 0,0 0 0,0 0 0,0 0 0,0 0 0,0 0 0,0 0 0,-1 0 0,1 0 0,0 0 0,0 0 0,0 0 0,0 0 0,0 0 0,0 1 0,0-1 0,-1 0 0,1 0 0,0 0 0,0 0 0,-12 16 0,-10 22-28,3 1 0,0 1 0,3 1 0,2 0 0,1 1 0,2 1 0,2 0 0,2 0 0,2 1 0,1-1 0,3 47 0,3-58 6,2 0 0,9 41-1,-11-62 25,1-1 0,1 1-1,-1-1 1,2 0-1,-1 0 1,1-1-1,1 1 1,0-1 0,0 0-1,11 12 1,-13-17 2,1 0 0,-1 0 0,1 0 0,0 0 1,0-1-1,0 0 0,0 0 0,1 0 0,-1-1 1,1 0-1,0 0 0,-1 0 0,1-1 0,0 1 0,0-2 1,0 1-1,0 0 0,0-1 0,0 0 0,0-1 1,0 1-1,0-1 0,0-1 0,0 1 0,-1-1 0,1 0 1,0 0-1,8-5 0,11-7 44,-2-1-1,0-1 1,-1-1 0,31-29 0,-41 35-37,10-10 0,-21 20-11,-1 0 0,1 0 0,0 0 0,0 0 1,-1 0-1,1 0 0,-1-1 0,1 1 0,-1 0 1,1 0-1,-1-1 0,0 1 0,0 0 0,1-1 0,-1 1 1,0 0-1,0-3 0,-1 4 0,1 0 0,0-1 0,0 1 0,-1 0 0,1-1 0,0 1 0,-1 0 0,1 0 0,0-1 0,-1 1 0,1 0 0,-1 0 0,1 0 0,0 0 0,-1 0 0,1-1 0,-1 1 0,1 0 0,0 0 0,-1 0 0,1 0 0,-1 0 0,1 0 0,0 0 0,-1 0 0,1 0 0,-1 0 0,1 1 0,0-1 0,-1 0 0,1 0 0,-1 0 0,1 0 0,0 1 0,-1-1 0,1 0 0,0 0 0,-1 1 0,1 0 0,-16 8 0,7-3 0,1 1 0,0 0 0,0 0 0,1 1 0,0-1 0,0 2 0,1-1 0,0 1 0,-7 15 0,11-21 0,1 0 0,-1 0 0,1 0 0,0 0 0,0 0 0,0 0 0,1 0 0,-1 1 0,1-1 0,0 0 0,-1 0 0,2 1 0,-1-1 0,0 0 0,1 0 0,-1 1 0,1-1 0,0 0 0,0 0 0,0 0 0,0 0 0,1 0 0,-1 0 0,1 0 0,0 0 0,0-1 0,0 1 0,0-1 0,0 1 0,0-1 0,1 0 0,-1 0 0,1 0 0,5 3 0,-1-1 0,1-1 0,0 0 0,-1 0 0,1 0 0,1-1 0,-1-1 0,0 1 0,0-1 0,1-1 0,-1 1 0,0-1 0,1-1 0,-1 0 0,0 0 0,15-4 0,-22 5 13,1-1 0,0 1-1,-1-1 1,1 1 0,0-1 0,-1 0 0,1 0-1,-1 0 1,1 0 0,-1 0 0,0 0 0,1 0-1,-1 0 1,0 0 0,0-1 0,0 1 0,0 0-1,0-1 1,0 1 0,0-1 0,0 1 0,-1-1-1,1 0 1,0-3 0,0 2-582,-1-1 0,0 1 1,1-1-1,-2 0 0,1 1 0,0-1 1,-1 0-1,0 1 0,-1-6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1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1 928 7328,'0'0'3928,"13"-13"-3567,91-82 399,-80 69-376,-1 0 1,-1-2-1,-1 0 0,26-48 1,55-132 1344,-71 139-1091,-12 28-133,-3-2-1,-1 1 0,-1-2 1,-3 0-1,8-66 1,-19 109-503,1-24 516,-4 16-109,3 9-395,0 0-1,-1 0 1,1 0 0,-1 1-1,1-1 1,0 0-1,-1 0 1,1 0 0,0 0-1,-1 0 1,1 1 0,0-1-1,-1 0 1,1 0-1,0 1 1,-1-1 0,1 0-1,0 0 1,0 1 0,-1-1-1,1 0 1,0 1-1,0-1 1,0 0 0,0 1-1,-1 0 1,-13 21 100,2 2 0,0 0 1,1 0-1,1 1 0,2 0 0,0 0 0,2 1 0,1 0 1,1 1-1,-2 36 0,6-46-53,0 1 0,1-1 0,1 0 1,0 0-1,1 0 0,6 16 0,-6-23-22,1 0 0,0-1 0,0 1 0,1-1 0,0 0 0,0 0 0,1-1 0,1 0 0,-1 0 0,1 0 0,8 6 0,-11-11-24,-1 0 1,1-1-1,0 1 1,0-1-1,0 0 1,0 0-1,0-1 1,0 1-1,0-1 1,0 0-1,1 0 0,-1 0 1,1-1-1,-1 1 1,0-1-1,1 0 1,-1 0-1,1-1 1,-1 1-1,0-1 1,1 0-1,-1 0 0,0-1 1,0 1-1,0-1 1,0 0-1,5-3 1,9-6 39,-1-1 0,-1 0 0,0-2 0,22-22 0,-18 16 50,-15 15-54,14-13 44,-18 18-79,-1-1-1,1 1 0,-1-1 1,1 0-1,-1 1 0,1-1 0,-1 0 1,1 1-1,-1-1 0,0 0 1,1 0-1,-1 1 0,0-1 1,0 0-1,0 0 0,0 1 0,1-1 1,-1 0-1,0 0 0,0 0 1,0 1-1,0-1 0,-1-1 1,-11 25 210,4-2-160,1 1-1,1 1 0,1-1 0,-5 42 1,10-58-47,-1-1-1,1 0 1,1 1 0,-1-1 0,1 0 0,0 0 0,0 1 0,0-1 0,1 0 0,0 0 0,0 0 0,0 0-1,0-1 1,1 1 0,0-1 0,0 1 0,0-1 0,0 0 0,1 0 0,0 0 0,0-1 0,0 1 0,0-1 0,0 0-1,1 0 1,-1 0 0,6 2 0,-8-5-10,-1 1 0,0-1 1,0 0-1,0 1 0,0-1 0,1 0 0,-1 0 0,0 0 0,0 0 0,1 0 0,-1 0 0,0 0 1,0 0-1,0-1 0,1 1 0,-1 0 0,0-1 0,0 1 0,0-1 0,0 1 0,0-1 1,0 0-1,0 1 0,0-1 0,0 0 0,0 0 0,0 1 0,0-1 0,0 0 0,-1 0 0,1 0 1,0 0-1,-1 0 0,2-2 0,0-1 14,0-1 0,0 1 0,0-1 1,0 1-1,-1-1 0,0 0 0,1-8 0,-1-3 25,0 0-1,-1 0 1,-1 0-1,-1 0 0,0 0 1,-1 0-1,-1 0 1,-1 1-1,0-1 1,0 1-1,-11-19 1,11 27 36,-1 0 0,1 0 1,-9-7-1,27 32 44,-6-14-116,1 1 1,-1-2 0,1 1-1,0-1 1,0 0 0,0 0-1,13 2 1,6 1 13,4 4 10,-3-1 19,0-1 1,0-1-1,35 4 1,-54-11-39,0 1 0,0-1 0,0-1 1,0 0-1,0 0 0,-1 0 1,1-1-1,0-1 0,-1 1 0,0-1 1,1-1-1,-1 1 0,-1-2 1,1 1-1,7-6 0,-14 9-30,0 1 1,-1-1-1,1 1 0,0-1 1,-1 0-1,1 1 0,-1-1 0,1 0 1,-1 1-1,0-1 0,1 0 1,-1 0-1,1 0 0,-1 1 1,0-1-1,0 0 0,0 0 0,1 0 1,-1 0-1,0 1 0,0-1 1,0 0-1,0 0 0,0 0 0,0 0 1,-1 0-1,1 1 0,0-1 1,0 0-1,-1 0 0,1 0 0,0 1 1,-1-1-1,1 0 0,-1-1 1,-18-19-4009,19 21 3802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1:4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13864,'0'0'1024,"95"-27"-640,-27 13-64,11-4 0,8 0-48,3 6 7,7-2 49,-10 0 8,-3-4-88,-5 5 0,-11 3-72,-7-2-8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1:5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1256 8432,'0'0'5017,"15"-18"-4588,42-52 163,50-83 0,44-114 877,-117 197-655,49-144-1,-47 77 22,-33 120-631,-3 11-3,-3 10 46,-62 208 312,47-146-428,6-20-34,2 1 0,2 1 0,2-1 0,2 1 0,2 0-1,3 0 1,6 50 0,-7-93-77,1-1 1,0 0-1,0 0 0,0 0 1,1 0-1,0 0 0,-1 0 1,4 4-1,-5-7-13,1 0 0,-1-1-1,1 1 1,-1 0 0,1-1 0,0 1 0,-1 0 0,1-1-1,0 1 1,0-1 0,-1 1 0,1-1 0,0 1 0,0-1 0,0 1-1,0-1 1,-1 0 0,1 0 0,0 1 0,0-1 0,0 0-1,0 0 1,0 0 0,0 0 0,0 0 0,0 0 0,0 0 0,0 0-1,0-1 1,-1 1 0,1 0 0,0-1 0,0 1 0,0 0-1,0-1 1,-1 1 0,1-1 0,0 1 0,0-1 0,-1 1-1,1-1 1,0 0 0,0 0 0,14-13 44,-2-1-1,0 0 1,0 0 0,11-21-1,-1 4 21,34-48 143,-3-3 0,-4-2 0,61-142 0,-82 155 38,-4-1-1,25-117 1,-23 68 290,-70 317 205,-12 51-453,36-176-109,-41 98-1,39-116 8,2 0 1,-22 96 0,33-127-8,3-13-38,5-8-143,0 0-1,0 0 1,0 0-1,0 0 1,0 0 0,0 0-1,0 0 1,0 0-1,0 0 1,0 0-1,0 0 1,0 0-1,0 0 1,0 0 0,0-1-1,0 1 1,-1 0-1,1 0 1,0 0-1,0 0 1,0 0-1,0 0 1,0 0 0,0 0-1,0 0 1,0 0-1,0 0 1,0 0-1,0 0 1,0 0-1,0 0 1,0 0 0,0 0-1,0 0 1,0 0-1,0 0 1,0 0-1,0 0 1,-1 0-1,1 0 1,0 0 0,0 0-1,0-1 1,0 1-1,0 1 1,0-1-1,0 0 1,0 0-1,0 0 1,0 0 0,0 0-1,0 0 1,0 0-1,0 0 1,0 0-1,0 0 1,-1 0-1,1 0 1,0 0 0,1-5 28,0 0 1,0 1 0,0-1-1,0 1 1,1-1 0,-1 1-1,4-6 1,1-4 19,3-9 99,25-46 0,-31 63-123,1 0 1,0 0-1,0 1 1,0-1-1,1 1 1,0 0 0,0 0-1,1 0 1,-1 1-1,1 0 1,0 0 0,8-4-1,-11 7-20,-1 0 0,0 1 0,1-1 1,-1 1-1,1 0 0,-1 0 0,1 0 0,-1 0 0,1 0 0,-1 0 0,1 1 0,-1-1 1,1 1-1,-1-1 0,0 1 0,1 0 0,-1 0 0,0 0 0,0 0 0,0 1 0,1-1 1,-1 1-1,-1-1 0,1 1 0,0 0 0,0-1 0,1 4 0,6 6-3,0 0 0,-1 0 0,11 21 0,-12-20 5,-1-1-8,0-1-1,1-1 1,0 1-1,0-1 0,11 9 1,-16-16 0,-1 0 0,1 0 0,0-1-1,0 1 1,1-1 0,-1 0 0,0 1 0,0-1 0,1 0 0,-1 0 0,0-1 0,1 1 0,-1 0 0,1-1 0,-1 1 0,1-1 0,-1 0-1,1 0 1,0 0 0,-1 0 0,1-1 0,-1 1 0,1 0 0,-1-1 0,1 0 0,-1 0 0,0 0 0,1 0 0,-1 0 0,2-1-1,7-6 8,0 0 0,-1 0 0,0-1 0,-1 0 0,0-1 0,12-16 0,-15 19 1,-1-1 0,-1 1-1,1-1 1,-1 0 0,-1-1 0,1 1 0,-2-1 0,1 1-1,-1-1 1,2-12 0,-4 14 9,0 1 0,0 0 0,-1 0 0,0 0 0,0 0 0,0 0 0,-1 0 0,-4-9 0,6 14-17,0 1 0,0 0 0,-1 0 0,1-1 0,0 1 0,0 0 0,-1 0 1,1-1-1,0 1 0,0 0 0,-1 0 0,1 0 0,0 0 0,-1-1 0,1 1 0,0 0 0,-1 0 1,1 0-1,0 0 0,-1 0 0,1 0 0,0 0 0,-1 0 0,1 0 0,0 0 0,-1 0 0,1 0 1,0 0-1,-1 0 0,1 0 0,0 0 0,-1 1 0,1-1 0,0 0 0,-1 0 0,1 0 0,0 0 1,0 1-1,-1-1 0,1 0 0,0 0 0,0 1 0,-1-1 0,-12 13 37,12-12-28,-2 3-4,-1 0 0,1 1 0,0-1 0,1 1 0,-1-1 0,1 1 0,0 0 0,0 0 0,1 0 0,-1 0 0,1 1 0,0-1 0,0 0 0,1 1 0,0-1 0,0 0 0,0 1 0,0-1 0,1 0 0,0 0 0,0 1 0,0-1-1,4 7 1,-3-6-1,1 1 0,0-1 0,0 0 0,1 0 0,0 0-1,0 0 1,0-1 0,1 0 0,-1 1 0,1-2 0,1 1-1,-1-1 1,1 1 0,-1-1 0,1-1 0,0 1 0,12 4-1,-9-5-13,0-1 0,0 0 0,0 0 0,0-1 0,0 0-1,1-1 1,-1 0 0,0 0 0,0-1 0,0 0 0,0-1-1,0 1 1,0-2 0,17-6 0,-19 6-620,0-1 1,-1 1 0,1-1-1,-1-1 1,0 1-1,9-9 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1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12960,'0'0'1410,"16"-1"-912,212-25 1155,-73 4-462,209-1 0,-178 24-269,-166 0-3285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3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299 124 5224,'0'0'8124,"-8"-11"-7678,-23-33 13,28 41-355,1-1 0,-1 1 0,0 0 0,0 1 1,0-1-1,0 0 0,0 1 0,0 0 0,-1-1 0,1 1 0,-1 1 1,0-1-1,0 1 0,0-1 0,1 1 0,-1 0 0,0 0 0,0 1 0,0-1 1,0 1-1,-1 0 0,1 0 0,-7 1 0,1 1 83,-1 1 0,1 0 0,1 1 0,-1 0 1,0 0-1,1 1 0,-9 6 0,11-7-92,1 1 0,0-1 0,1 1 0,-1 0 1,1 0-1,0 1 0,0 0 0,0 0 0,1 0 0,0 0 0,0 1 1,-3 7-1,5-8-28,0-1 0,0 0 0,1 1 0,-1 0 0,1-1 0,1 1 0,-1 0 0,1-1 0,0 1 0,0 0 0,1 0 0,-1-1 0,1 1 0,1 0 0,-1-1 0,4 9 0,-2-8 17,1 1 0,-1-1 1,1 0-1,1 0 1,-1 0-1,1-1 0,0 0 1,0 0-1,1 0 0,-1 0 1,1-1-1,0 0 1,1 0-1,-1-1 0,0 1 1,1-1-1,0-1 0,9 3 1,-11-3-41,0-1 0,0 0 1,-1 0-1,1-1 0,0 0 0,0 0 1,0 0-1,0 0 0,-1-1 0,1 1 1,0-1-1,0-1 0,-1 1 0,1 0 1,-1-1-1,1 0 0,-1 0 0,0-1 1,1 1-1,-1-1 0,0 0 0,-1 0 1,1 0-1,-1-1 0,1 1 0,-1-1 1,0 0-1,4-5 0,-1-2 54,0-1 1,-1 1-1,0-1 0,-1 0 0,0 0 0,-1 0 0,0 0 0,2-25 0,-5 32-51,0 0-1,0 0 0,0 0 1,-1 0-1,0 1 0,0-1 0,0 0 1,0 0-1,-1 0 0,0 1 1,-3-7-1,3 8-13,0 0 0,-1 1 0,1-1 0,-1 0-1,1 1 1,-1-1 0,0 1 0,0 0 0,0 0 0,0 0 0,0 0 0,0 1-1,-1-1 1,1 1 0,-1 0 0,1 0 0,-5-1 0,0 1 24,0 0 0,0 1-1,0 0 1,0 0 0,0 0 0,0 1 0,0 1-1,0-1 1,0 1 0,1 1 0,-1-1 0,-11 7 0,8 1 90,11-10-145,0 0 0,0 0 0,0 0 0,-1 0 0,1 0 0,0 1 0,0-1 0,0 0 0,0 0 0,0 0 0,0 0 0,0 0 1,0 0-1,0 1 0,0-1 0,0 0 0,1 0 0,-1 0 0,0 0 0,0 0 0,0 0 0,0 0 0,0 1 0,0-1 0,0 0 1,0 0-1,0 0 0,0 0 0,0 0 0,0 0 0,1 0 0,-1 0 0,0 0 0,0 1 0,0-1 0,0 0 0,0 0 0,0 0 0,0 0 1,1 0-1,-1 0 0,0 0 0,0 0 0,0 0 0,0 0 0,0 0 0,0 0 0,1 0 0,-1 0 0,28-3 70,153-38 4,3-2-50,-176 42-24,0-1 1,1 1 0,-1 1 0,0 0 0,15 1 0,-21-1 1,0 0 0,-1 1 0,1-1 0,0 1 0,0-1 0,0 1 0,-1 0 0,1-1 1,0 1-1,-1 0 0,1 0 0,-1 0 0,1 1 0,-1-1 0,1 0 0,-1 0 0,0 1 0,0-1 0,0 1 0,1-1 1,-2 1-1,1 0 0,0-1 0,0 1 0,0 0 0,-1 0 0,1-1 0,-1 1 0,1 0 0,-1 0 0,0 2 1,0 9 37,-1 1 1,0 0 0,-1 0-1,-1-1 1,0 1 0,-7 19-1,1-3 33,1 3 17,4-16 48,-1 0 1,-13 32-1,5-29 345,12-19-331,5-16 375,-1 9-494,12-23 88,2 0 0,0 1 0,37-44 0,-51 69-115,0 0 0,0 0 0,0 1 0,1-1 0,-1 1 0,1-1 0,0 1 0,0 0 0,-1 1 0,1-1 0,0 1 0,1-1 0,-1 1 0,0 0 0,4 0 0,-5 1 1,0 0-1,-1 0 0,1 0 1,-1 1-1,1-1 0,-1 1 1,1-1-1,-1 1 1,1 0-1,-1 0 0,0 0 1,1 0-1,-1 0 0,0 1 1,0-1-1,0 1 1,0-1-1,0 1 0,0 0 1,0 0-1,-1 0 1,1 0-1,-1 0 0,1 0 1,-1 0-1,2 3 0,18 44 99,-15-33-54,1 0-1,1 0 1,16 25 0,-17-33-5,-1 0 0,1 0 1,1 0-1,0-1 0,0-1 1,0 1-1,11 5 0,-14-9-33,0 0 0,0-1-1,1 1 1,-1-1-1,1 0 1,-1-1-1,1 0 1,0 0 0,0 0-1,0 0 1,-1-1-1,1 0 1,0 0-1,7-2 1,-1 0-1,3 0 15,0 0 1,0-1 0,0-1 0,0-1-1,0 0 1,-1-1 0,0 0 0,13-9-1,-10 5-13,-12 8-14,0-1-1,0 0 1,0-1 0,7-6-1,-1-1-57,-1 1 83,0 0-1,15-21 1,-22 27-8,-1 0 1,1-1-1,-1 1 0,0-1 1,0 1-1,-1-1 1,0 0-1,1 0 0,-2 1 1,1-1-1,0-9 0,-1 6 2,-1 0 0,0 0 0,-1 1 0,1-1 0,-1 1 0,-1 0 0,0-1-1,0 1 1,0 0 0,-1 0 0,1 1 0,-2-1 0,1 1 0,-9-10 0,9 15-17,1-1 1,-1 1-1,0 0 0,1 0 1,-1 0-1,0 0 1,0 1-1,1-1 1,-1 1-1,0 0 1,-4 1-1,-6 2-9,1 1 1,1 1-1,-1 0 1,1 1-1,0 0 1,-14 10-1,13-1-26,12-13 25,-1-1 0,1 1 0,-1 0 1,1-1-1,0 1 0,0 0 0,0 0 0,0-1 0,0 1 0,0 0 0,0 0 0,1 0 0,-1 0 0,0 4 0,-3 36-1,3-26-2,-2 8 6,2 0 0,3 42 0,0-54 3,-1 0 1,2 1-1,-1-1 0,2-1 0,-1 1 0,2 0 0,7 14 0,-7-20 10,0 0 1,0-1-1,0 0 0,0 0 1,1 0-1,0 0 1,0-1-1,1 0 0,-1-1 1,1 1-1,-1-1 0,1-1 1,0 1-1,0-1 0,1 0 1,9 1-1,-3-3 51,0-1 1,0 0-1,0-1 0,0-1 0,0 0 1,-1-1-1,24-9 0,-31 10-31,15-7 68,-19 8-121,0 1-1,1-1 1,-1 1-1,1 0 1,-1-1 0,1 1-1,0 1 1,-1-1-1,1 0 1,0 0-1,0 1 1,-1 0 0,1-1-1,4 2 1,-4 0-147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3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321 405 4216,'0'0'7336,"-11"-8"-6827,-34-27 22,41 32-390,0 1-1,1-1 1,-1 1 0,-1 0 0,1 0 0,0 1 0,0-1 0,-1 1 0,1 0-1,0 0 1,-1 0 0,1 0 0,-1 1 0,-8 0 0,4 2 164,0-1 1,0 2-1,0-1 1,0 1-1,-10 5 1,4-2 58,8-3-238,1 1 1,0-1-1,0 1 0,0 1 0,0-1 0,0 1 1,1 0-1,0 0 0,0 0 0,0 1 0,1 0 0,0 0 1,0 0-1,-6 13 0,5-8 94,0 1 1,1-1-1,0 1 0,1 0 1,1 0-1,0 1 0,0-1 1,0 15-1,3-23-138,-1 0-1,0 0 1,1 0-1,-1 0 1,1 0-1,1 0 1,-1 0 0,0 0-1,1 0 1,0-1-1,0 1 1,0-1-1,0 1 1,0-1 0,1 0-1,-1 0 1,1 0-1,0 0 1,0 0-1,0-1 1,0 1 0,1-1-1,-1 0 1,1 0-1,-1 0 1,1 0-1,0-1 1,6 3 0,-6-3-30,1 0 0,-1-1 0,0 1 0,0-1 0,1 1 0,-1-1 0,0-1 0,1 1 0,-1 0 0,0-1 0,0 0 1,0 0-1,0 0 0,1-1 0,-2 1 0,1-1 0,0 0 0,0 0 0,0-1 0,-1 1 0,1-1 0,-1 1 0,0-1 1,0 0-1,0 0 0,0-1 0,2-3 0,-2 3 8,0-1 1,-1 0-1,0 0 1,0 0-1,0 0 1,0 0 0,-1 0-1,0-1 1,0 1-1,0 0 1,-1-1-1,0 1 1,0 0-1,0-1 1,-1 1-1,0 0 1,0-1-1,0 1 1,-3-9-1,2 10-20,1 0 0,-1 1 0,0-1 1,0 1-1,-1-1 0,1 1 0,-1 0 0,1 0 0,-1 0 0,0 0 0,0 0 0,0 1 1,0-1-1,-1 1 0,1 0 0,-1 0 0,0 0 0,1 1 0,-1-1 0,0 1 0,0 0 1,0 0-1,0 0 0,0 0 0,0 1 0,-6-1 0,9 2-24,-1-1 0,0 0 0,0 0 0,1 1 0,-1-1 0,0 1 0,1-1 0,-1 1 0,0 0 0,1 0 0,-1 0 0,1 0 0,-1 0 0,1 0 0,-2 2 0,2-3-9,0 1-1,1 0 1,-1 0 0,1 0 0,-1-1 0,1 1-1,-1 0 1,1 0 0,-1 0 0,1 0 0,0 0-1,0 0 1,-1 0 0,1 0 0,0 0 0,0 0-1,0 0 1,0 0 0,0 0 0,0 0 0,0 0-1,0 0 1,1 0 0,-1-1 0,0 1 0,1 0-1,-1 0 1,0 0 0,1 0 0,-1 0 0,2 1-1,-1-1 5,0 1-1,0-1 0,0 1 0,1-1 1,-1 1-1,1-1 0,-1 0 0,1 0 1,-1 0-1,1 0 0,0 0 0,-1 0 1,1 0-1,0 0 0,0-1 0,0 1 1,-1-1-1,1 1 0,0-1 0,0 0 1,0 0-1,0 0 0,0 0 0,0 0 1,0 0-1,0 0 0,2-1 0,5-2 33,1 0 0,-1 0 0,0-1 1,12-7-1,10-3 181,-5-2 86,-24 14-288,0 0 0,1 1 1,-1-1-1,1 0 0,-1 1 1,1-1-1,0 1 0,0 0 1,-1 0-1,1 0 0,3 0 0,0-1 6,-1 1 0,0-1 0,0 0 0,0 0 0,0-1 0,0 0 0,7-5 0,1 0 2,8-6 134,30-26-1,-35 26-58,-7 6 6,-1 0 0,11-15 0,3-2 374,-21 24-430,-2 2 183,-20 4 299,24-7-527,-1 1 0,1-1 0,-1-1 0,0 1 1,1 0-1,-1 0 0,0-1 0,3-4 0,-1 1-12,8-11-10,-1-1 0,0 1 0,-2-2-1,10-26 1,-14 35 10,0-4 37,-1 0-1,0 0 1,0 0-1,-2-1 1,0 0-1,1-27 342,-25 116-333,-108 356 10,-75 243 4,99-344 1,101-322-49,5-14-2,6-36 7,21-77 42,-23 106 2,0-1 0,0 1 0,1 0 0,1 0-1,1 1 1,-1 0 0,2 0 0,17-23 0,-15 26-23,0 1 0,0 0 0,1 0 1,1 1-1,-1 1 0,1 0 0,0 0 0,23-8 1,8-2-34,1 1-1,0 2 1,2 3 0,74-11 0,26 5-497,-135 16-3851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4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1132 8536,'0'0'3945,"10"-2"-3194,0 0-551,-4 1-95,0 0 0,-1 0 0,1 0-1,0-1 1,-1 0 0,1 0 0,-1-1 0,0 1-1,0-1 1,6-5 0,-1 0 129,-1-1 1,0 0 0,-1 0-1,0-1 1,8-14-1,31-58 665,-41 71-793,171-325 2231,-134 249-934,61-179-1,-95 243-584,-6 18 115,-5 16-425,-17 80 78,-1-1-255,4 2 0,-4 103 0,19-170-266,-1 10 37,3-1 1,3 37-1,-3-62-73,1 0-1,-1-1 1,1 0-1,1 1 1,0-1-1,0 0 1,0 0-1,1-1 1,0 1-1,1-1 1,0 0-1,0 0 1,9 10 0,-12-15-19,0 0 0,0-1 0,0 1 1,1-1-1,-1 0 0,0 0 1,0 1-1,1-1 0,-1-1 1,1 1-1,-1 0 0,1-1 1,-1 1-1,1-1 0,0 0 1,-1 0-1,1 0 0,-1 0 1,1 0-1,-1 0 0,1-1 1,0 1-1,-1-1 0,1 0 1,-1 0-1,0 0 0,1 0 1,-1 0-1,0 0 0,0-1 1,4-2-1,4-4 21,-1 1 0,-1-1 0,1-1 0,-1 0 0,10-14-1,19-31 150,-3-1-1,48-106 0,-48 79 76,36-131 0,1-129 272,-69 325-404,-4 21 8,-7 29 35,7-25-169,-66 227 389,1 88 125,18-74-38,47-230-361,2-16-81,0-1 0,0 1-1,-1 0 1,1-1-1,-1 1 1,1-1 0,-1 1-1,0-1 1,0 1 0,0-1-1,0 1 1,-2 2-1,3-4 206,-1-3-212,1 1 0,0 0 0,0-1 0,0 1 0,0-1 0,0 1 0,0 0 0,1-1 0,-1 1 0,0 0 0,1 0 0,-1-1-1,1 1 1,-1 0 0,1 0 0,1-2 0,-2 2-9,0 1-14,7-20 32,0 2 0,1-1-1,1 1 1,1 0 0,12-16 0,-20 31-25,1 0-1,0 0 0,-1 0 0,1 1 0,0-1 0,0 1 0,0 0 1,0 0-1,1 0 0,-1 0 0,1 0 0,-1 1 0,1 0 1,0-1-1,6 0 0,-6 2-5,-1 0 1,1 0-1,-1 1 0,1-1 1,-1 1-1,0 0 1,1 0-1,-1 0 0,0 0 1,0 1-1,1-1 0,-1 1 1,0 0-1,-1 0 1,1 0-1,0 0 0,3 4 1,9 10 1,1 0 0,21 33 1,-24-30 39,1-1 1,30 29-1,-38-42-34,0 0-1,1 0 0,0-1 0,0 0 0,0 0 0,0 0 1,1-1-1,-1-1 0,1 1 0,14 2 0,-18-4 0,1-1 0,-1 1 0,1-1 0,0 0 0,-1 0 0,1-1 0,0 1-1,-1-1 1,1 0 0,-1 0 0,1 0 0,-1-1 0,1 0 0,-1 0 0,0 0-1,0 0 1,0 0 0,0-1 0,7-6 0,-2-2 3,1 0 0,-2 0-1,1-1 1,-2 0 0,0-1 0,0 0-1,-1 0 1,5-16 0,-7 18-6,-1 1 1,0-1-1,-1 0 1,0 0-1,-1 0 1,0 0-1,-1 0 1,0 0-1,-1 0 1,0 0-1,-4-16 1,5 26-7,0 0 0,-1 0 0,1 0 0,0 0 0,-1 0 0,1-1 0,-1 1 0,0 0 0,1 0 0,-1 0 0,0 1 0,0-1 0,0 0 0,1 0 0,-1 0 0,0 0 0,0 1 0,0-1 0,0 1 0,0-1 0,0 0 0,-3 0 0,2 1 0,0 0 0,0-1 0,0 1 0,0 0 0,0 0 0,0 1 0,0-1 0,0 0 0,0 1 0,0-1 0,0 1 0,-3 1 0,1-1 0,0 1 0,0 0 0,1 0 0,-1 1 0,0-1 0,1 1 0,0 0 0,0 0 0,0 0 0,0 0 0,0 0 0,-4 7 0,5-4 0,0-1 0,0 1 0,1 0 0,-1 0 0,1 0 0,1 1 0,-1-1 0,1 0 0,0 0 0,1 0 0,-1 0 0,1 0 0,0 0 0,1 0 0,-1 0 0,1 0 0,1 0 0,-1 0 0,1-1 0,0 1 0,0-1 0,0 0 0,1 0 0,0 0 0,0-1 0,0 1 0,1-1 0,-1 0 0,1 0 0,0 0 0,0-1 0,0 1 0,1-2 0,5 4 0,2-1 0,-1-1 0,1-1 0,-1 0 0,1 0 0,0-1 0,0-1 0,0 0 0,25-2 0,-29 0 0,0-1 0,0 1 0,-1-1 0,1-1 0,-1 0 0,1 0 0,-1 0 0,0-1 0,0 0 0,0-1 0,-1 0 0,0 0 0,13-12 0,19-26 438,-20 11-5657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4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10448,'0'0'2710,"15"6"-1982,20 7-214,0-2 0,0-2 0,56 8 0,-39-14-14,1-2-1,-1-2 0,0-2 1,1-3-1,-2-1 1,1-4-1,-1-1 1,-1-2-1,0-3 0,-1-2 1,77-42-1,-63 30 29,14-9 17,-70 35-1076,0 0-1,0 0 1,0 0 0,6-8-1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4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95 3808,'0'0'9521,"-12"-4"-8946,-38-12 9,47 16-501,1-1 1,-1 1-1,0 0 1,0-1-1,0 1 1,0 1-1,1-1 1,-1 0-1,0 1 1,0-1-1,0 1 1,1 0-1,-1 0 1,0 0-1,1 0 1,-1 0-1,-3 3 1,0 1 175,1-1 1,-1 1 0,1 0-1,-8 11 1,9-12-83,-1 4-26,0-1-1,0 1 1,0 0-1,1 0 1,1 0-1,-1 0 1,1 1 0,0-1-1,1 1 1,0 0-1,1 0 1,-1 0-1,2 0 1,-1 0-1,1 0 1,1 0 0,1 10-1,-1-13-77,0 0 0,1 0-1,-1 0 1,1 0 0,0 0 0,1 0-1,0 0 1,0-1 0,0 0-1,0 1 1,1-1 0,0 0 0,0-1-1,1 1 1,-1-1 0,1 0 0,0 0-1,0 0 1,0 0 0,0-1 0,1 0-1,-1 0 1,1-1 0,0 1 0,10 2-1,5-1 26,0-1-1,1-1 1,-1 0-1,0-2 0,1 0 1,-1-1-1,0-2 1,0 0-1,0-1 1,0-1-1,37-14 0,-30 7 23,1-1-1,-2-1 0,0-1 1,-1-1-1,-1-2 1,0-1-1,35-34 0,-37 31 11,-1 1 93,22-28-1,-39 43-139,0-1-1,-1 1 0,0-1 1,0 0-1,0 0 0,-1-1 1,0 1-1,0-1 1,2-11-1,-5 19-72,0-1-1,1 1 1,-1 0 0,0-1 0,0 1 0,0-1-1,0 1 1,0-1 0,0 1 0,0-1 0,0 1-1,0-1 1,0 1 0,0-1 0,0 1 0,0 0-1,0-1 1,0 1 0,0-1 0,0 1-1,-1-1 1,1 1 0,0 0 0,0-1 0,-1 1-1,1-1 1,0 1 0,0 0 0,-1-1 0,1 1-1,0 0 1,-1-1 0,1 1 0,-1 0-1,1 0 1,0-1 0,-1 1 0,1 0 0,-1 0-1,1 0 1,-1 0 0,1-1 0,0 1 0,-1 0-1,1 0 1,-1 0 0,1 0 0,-1 0 0,1 0-1,-1 0 1,1 0 0,-1 0 0,1 1-1,-1-1 1,1 0 0,0 0 0,-1 0 0,1 0-1,-1 1 1,-26 14 192,13-3-150,2 1 1,0 0-1,0 1 0,1 0 1,1 1-1,0 0 0,1 1 0,1 0 1,-9 25-1,15-35-29,0 1 0,0-1 0,1 1 1,0-1-1,0 1 0,1 0 0,-1-1 0,1 1 0,1 0 1,0-1-1,0 1 0,0 0 0,0-1 0,4 9 1,-3-11-8,0 0 1,0 0 0,0 0 0,1 0 0,-1-1 0,1 1 0,0-1 0,0 1 0,0-1 0,0 0 0,1 0 0,-1-1 0,1 1 0,0-1 0,0 1 0,0-1 0,0 0-1,0-1 1,0 1 0,0-1 0,1 0 0,3 1 0,-4-1-2,0-1-1,-1 1 1,1-1 0,0 0-1,0 0 1,-1-1-1,1 1 1,0-1-1,-1 1 1,1-1 0,0 0-1,-1-1 1,1 1-1,-1-1 1,0 1 0,0-1-1,1 0 1,-1 0-1,0 0 1,0-1-1,-1 1 1,1-1 0,2-3-1,-2 2 4,1-1 0,-2 1 0,1-1-1,0 0 1,-1 0 0,0 0 0,0 0 0,-1 0 0,1-1-1,-1 1 1,0 0 0,0-1 0,-1 1 0,0-12-1,-1 6 11,1-1 6,-1-1 0,0 1 1,-1 0-1,-4-13 0,5 22-20,0 1-1,0-1 1,0 0 0,0 1-1,0-1 1,-1 1 0,1-1-1,-1 1 1,0-1 0,0 1-1,0 0 1,0 0 0,0 0-1,0 0 1,0 1 0,-1-1-1,1 0 1,-1 1 0,1 0-1,-1-1 1,0 1 0,1 0-1,-5 0 1,1-1 20,0 1 0,0 1 0,0-1 0,-1 1 0,1 0 0,0 1 0,0-1 0,-1 1 0,1 1 0,0-1 0,0 1-1,-9 4 1,42-17 30,1 2 0,41-8 0,-59 15-50,43-11-11,0 3 0,70-4 0,-119 14 2,0 0 1,0 0-1,0 0 0,-1 0 1,1 1-1,0 0 0,0-1 1,0 2-1,-1-1 0,1 0 1,-1 1-1,1-1 0,-1 1 1,1 0-1,-1 0 0,0 1 1,0-1-1,0 0 0,0 1 1,-1 0-1,1 0 0,-1 0 1,1 0-1,-1 0 0,0 0 1,0 1-1,-1-1 0,1 1 1,-1-1-1,1 1 0,-1 0 1,0-1-1,0 1 0,-1 0 1,1 6-1,0 7 35,-1 0 0,-1 0 0,0 0-1,-1 0 1,-1 0 0,-1-1 0,0 1 0,-9 20 0,9-23 85,7-16 8,12-22 2,10-19-36,3 2-1,1 2 1,44-47 0,-71 83-94,0 0 1,1 1-1,-1-1 0,1 1 1,0 0-1,0 0 1,0 0-1,0 0 1,0 0-1,0 0 1,0 1-1,0 0 0,6-2 1,-7 3-4,-1 0 0,1 0 0,0 0 1,-1 1-1,1-1 0,0 0 0,-1 1 0,1 0 0,-1-1 1,1 1-1,-1 0 0,1 0 0,-1-1 0,1 1 0,-1 0 1,0 1-1,1-1 0,-1 0 0,0 0 0,0 0 1,0 1-1,0-1 0,0 1 0,0-1 0,0 1 0,0-1 1,-1 1-1,1-1 0,0 4 0,8 19 22,7 29 0,9 24 8,-21-68-29,-1-1 0,2-1 0,-1 1-1,1 0 1,0-1 0,0 0 0,7 6 0,-10-11 0,0 0 0,-1 0-1,1-1 1,0 1 0,0-1 0,1 0 0,-1 1 0,0-1 0,0 0 0,1 0 0,-1 0 0,0-1-1,1 1 1,-1-1 0,1 1 0,-1-1 0,1 0 0,3 0 0,-2 0 6,0-1 1,0 0-1,-1 0 1,1 0 0,0-1-1,0 1 1,-1-1-1,1 0 1,-1 0-1,6-4 1,1-2 10,-1-1 0,0 0 0,0 0 1,-1-1-1,0 0 0,8-14 0,11-21 15,-3 4 49,50-65 1,-60 85-36,-12 17-40,0 1 0,0-1 1,0 1-1,1 0 1,-1 0-1,1 0 0,0 0 1,0 0-1,0 0 1,0 1-1,0 0 0,5-3 1,-7 5-8,-1 0 1,1 0 0,-1 0 0,1 0 0,0 0-1,-1 0 1,1 0 0,-1 0 0,1 0 0,0 1-1,-1-1 1,1 0 0,-1 0 0,1 1-1,-1-1 1,1 0 0,-1 1 0,1-1 0,-1 0-1,1 1 1,-1-1 0,1 1 0,-1-1 0,0 1-1,1-1 1,-1 1 0,0-1 0,1 1-1,-1-1 1,0 1 0,0 0 0,1-1 0,-1 1-1,0-1 1,0 1 0,0 0 0,0 0-1,4 26 59,-3 11 7,2 78 81,-4-96-120,0-1 0,-1 0 0,-2 0 0,-4 18 0,6-30-13,0-1 0,-1 0 0,1 0 0,-1 0 1,0 0-1,-1 0 0,1-1 0,-1 1 0,0-1 0,-7 6 1,9-9-4,0 0 1,-1 0-1,0 0 0,1-1 1,-1 1-1,0-1 1,0 0-1,1 0 1,-1 0-1,0 0 1,0 0-1,0 0 1,-1-1-1,1 0 1,0 0-1,0 1 1,0-2-1,0 1 1,0 0-1,0-1 1,0 1-1,0-1 1,-5-2-1,5 3-11,0-2 1,0 1-1,0 0 0,0-1 0,0 1 1,0-1-1,0 0 0,0 0 1,1 0-1,-1 0 0,1 0 0,-1-1 1,-2-3-1,7 6-3,0-1 0,0 1 0,0 0 0,0 0 0,-1 0-1,1 0 1,0 0 0,0 0 0,0 0 0,2 1 0,21 4-40,0-1 0,1-2 0,-1-1 1,1 0-1,-1-2 0,27-4 0,-37 3 25,-1-1 0,1-1 0,-1 0 0,-1-1 0,1 0 0,-1-1 0,1-1 0,-2 0 0,1 0 1,-1-1-1,0-1 0,11-10 0,25-33 194,73-99 0,-107 131-29,-25 70-149,3 1 0,-3 74 0,12-111 0,0 0 0,1 0 0,0-1 0,2 1 0,8 24 0,-11-36 0,0 0 0,0 0 0,0 0 0,0 0 0,0-1 0,0 1 0,0-1 0,1 1 0,-1-1 0,1 1 0,-1-1 0,1 0 0,0 0 0,-1 1 0,1-1 0,0 0 0,0-1 0,0 1 0,-1 0 0,1 0 0,0-1 0,3 1 0,5 0 0,1 0 0,-1 0 0,17-2 0,-2 0 0,-15 5 0,-10-4 0,0 0 0,1 0 0,-1 1 0,1-1 0,-1 0 0,1 0 0,-1 0 0,0 0 0,1 1 0,-1-1 0,1 0 0,-1 0 0,1 0 0,-1 0 0,1 0 0,-1 0 0,1 0 0,-1 0 0,1 0 0,-1-1 0,1 1 0,-1 0 0,1 0 0,-1 0 0,0 0 0,1-1 0,-1 1 0,1 0 0,0-1 0,34-16 0,-29 14 0,0 1 0,-1-1 0,1 0 0,-1 0 0,1 0 0,-1-1 0,5-5 0,75-73 0,-44 52 0,-27 21 828,-13 5-1998,-8 2-3015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4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0 780 17583,'0'0'75,"9"-11"-68,32-42 732,-4-1 0,41-77 0,-33 25 916,44-154-1,-89 259-1645,8-25 431,-1-1-1,-1 1 1,5-55 0,-11 81-429,0 0-1,0-1 0,0 1 0,0 0 1,0 0-1,0 0 0,0 0 1,0 0-1,0 0 0,0-1 0,0 1 1,0 0-1,0 0 0,0 0 1,0 0-1,0 0 0,0 0 1,0-1-1,-1 1 0,1 0 0,0 0 1,0 0-1,0 0 0,0 0 1,0 0-1,0 0 0,0 0 0,0 0 1,0-1-1,-1 1 0,1 0 1,0 0-1,0 0 0,0 0 1,0 0-1,0 0 0,0 0 0,-1 0 1,1 0-1,0 0 0,0 0 1,0 0-1,0 0 0,0 0 1,0 0-1,-1 0 0,1 0 0,0 0 1,0 0-1,0 0 0,0 0 1,0 0-1,0 0 0,-1 1 0,1-1 1,0 0-1,0 0 0,0 0 1,0 0-1,0 0 0,0 0 1,0 0-1,-8 8 191,-4 11-96,1 0 0,1 1 0,1 0 0,0 1 0,-6 26 0,-20 112 193,25-93-123,-2 78 0,9 70 231,3-193-370,0 6 9,-1 27 183,12 96 0,-7-129-121,0 1 1,2-1-1,0 0 1,11 22-1,-17-41-94,1-1 0,0 1-1,0-1 1,-1 1 0,1-1-1,0 0 1,1 1 0,-1-1-1,0 0 1,0 0 0,0 0 0,1 0-1,-1 0 1,1 0 0,-1 0-1,1 0 1,-1-1 0,1 1-1,-1-1 1,1 1 0,-1-1 0,1 1-1,0-1 1,-1 0 0,1 0-1,0 0 1,-1 0 0,1 0 0,0 0-1,-1 0 1,1 0 0,0-1-1,-1 1 1,1-1 0,-1 1-1,1-1 1,-1 0 0,3-1 0,6-3 27,0-1 0,0-1 0,-1 0 0,13-12 0,-13 11-16,26-24 111,-1-1-1,38-51 1,-63 73-74,-6 6-14,1 1-1,-1 0 0,1-1 0,0 2 1,5-5-1,-4 2 190,-2 3 69,-2 12-149,-2 16-57,1-8-21,0 0-1,1 0 1,3 20 0,-3-32-52,1 0-1,-1 1 0,1-1 1,0 0-1,0 0 1,1-1-1,-1 1 1,1 0-1,0-1 1,1 1-1,-1-1 1,1 0-1,-1 0 1,7 4-1,-8-6-13,1-1 0,-1 0 0,1 0 0,-1 1 0,1-1 0,0-1-1,0 1 1,-1 0 0,1-1 0,0 1 0,0-1 0,0 0 0,0 0 0,-1 0 0,1 0 0,0-1 0,0 1-1,0-1 1,0 0 0,-1 0 0,5-1 0,3-2 12,0-1 0,0 0 0,-1 0 1,12-10-1,-5 3 5,-1-1 0,-1-1 0,0 0 1,-1-1-1,0 0 0,-1-1 0,14-25 1,56-131 177,-47 93-103,-6 14-50,-3-1 1,-3-1-1,-3 0 1,16-102-1,-31 130-34,1-60 0,-6 99-20,0-1 0,0 1 0,0 0 0,0-1 0,0 1 0,0-1 0,0 1 0,0 0 0,0-1 0,0 1 0,0 0 0,0-1 0,0 1 0,0-1 0,0 1 0,0 0 0,-1-1 0,1 1 0,0 0 0,0-1 0,0 1 0,-1 0 0,1-1 0,0 1 0,0 0 0,-1-1 0,1 1 0,0 0 0,-1-1 0,-8 8 0,-6 19 0,4-1 0,2 0 0,2 1 0,0 1 0,-6 49 0,3 14 0,-4 67 0,13-91 0,4-1 0,2 1 0,14 69 0,-15-119 0,0 0 0,1-1 0,11 23 0,-13-32 0,1 0 0,-1 1 0,2-1 0,-1-1 0,1 1 0,-1-1 0,1 0 0,1 0 0,11 9 0,-15-13 0,1 0 0,0 0 0,0 0 0,0 0 0,0-1 0,0 1 0,0-1 0,1 0 0,-1 0 0,0 0 0,6-1 0,33-6 0,-36 5 0,-1-1 0,1 1 0,-1-1 0,0 0 0,0 0 0,0 0 0,0-1 0,-1 0 0,1 0 0,-1 0 0,0 0 0,0-1 0,-1 0 0,4-5 0,6-10 0,-1-2 0,10-23 0,-13 25 0,31-71 0,-40 88 0,-3 7 0,-4 6 0,-2 14 0,0 0 0,2 1 0,0-1 0,2 1 0,0 1 0,-1 43 0,6-64 0,1-1 0,-1 0 0,1 1 0,-1-1 0,1 0 0,1 0 0,-1 1 0,0-1 0,1 0 0,3 5 0,-4-8 0,0 1 0,-1-1 0,1 0 0,0 0 0,0 0 0,1 0 0,-1 0 0,0 0 0,0 0 0,0 0 0,1 0 0,-1 0 0,0 0 0,1-1 0,-1 1 0,1-1 0,-1 1 0,1-1 0,-1 1 0,1-1 0,-1 0 0,1 0 0,-1 0 0,1 0 0,0 0 0,-1 0 0,1 0 0,-1-1 0,1 1 0,-1 0 0,3-2 0,6-2 0,-1 0 0,0 0 0,-1-1 0,1 0 0,-1-1 0,0 0 0,0 0 0,-1-1 0,0 1 0,0-2 0,-1 1 0,7-11 0,5-9 0,-2-1 0,18-42 0,8-14 0,-36 66 0,-12 32 0,-1 18 0,1 1 0,-1 45 0,7-70 0,0-1 0,1 0 0,0 1 0,1-1 0,-1 0 0,1 0 0,1 0 0,-1 0 0,5 7 0,-6-11 0,1 0 0,0 1 0,0-1 0,1 0 0,-1 0 0,1 0 0,0 0 0,-1-1 0,1 1 0,0-1 0,1 1 0,-1-1 0,0 0 0,1 0 0,-1-1 0,1 1 0,-1-1 0,6 2 0,-3-2 0,0-1 0,0 1 0,0-1 0,0 0 0,0-1 0,0 1 0,0-1 0,0 0 0,0-1 0,0 1 0,0-1 0,0 0 0,-1-1 0,1 0 0,-1 1 0,1-2 0,-1 1 0,0-1 0,4-4 0,34-28 0,-33 30 0,-8 5 0,1-1 0,0 0 0,-1 0 0,1 0 0,-1 0 0,1 0 0,2-3 0,-3 3 0,-1 1 0,1-1 0,0 1 0,0 0 0,1 0 0,-1 0 0,0 0 0,0 0 0,0 1 0,1-1 0,3 0 0,13-5 0,-10 1 0,0-1 0,0-1 0,0 1 0,-1-2 0,0 1 0,0-1 0,-1 0 0,0-1 0,0 0 0,-1 0 0,0 0 0,-1-1 0,0 1 0,0-1 0,-1-1 0,4-14 0,-7 21 0,0-1 0,-1 1 0,0 0 0,1-1 0,-2 1 0,1-1 0,0 1 0,-1 0 0,0-1 0,0 1 0,0 0 0,0 0 0,-1 0 0,0 0 0,0 0 0,0 0 0,0 0 0,0 0 0,-1 1 0,0-1 0,1 1 0,-1 0 0,-1 0 0,1 0 0,0 0 0,-5-2 0,-3 2 0,10 3 0,1 0 0,-1 0 0,1 0 0,-1 0 0,1 0 0,0-1 0,-1 1 0,1 0 0,-1 0 0,1 0 0,-1 0 0,1 0 0,0-1 0,-1 1 0,1 0 0,-1 0 0,1-1 0,0 1 0,-1 0 0,1-1 0,0 1 0,-1 0 0,1-1 0,0 1 0,0-1 0,-1 1 0,1-1 0,-1 1 0,-1 1 0,1-1 0,0 0 0,0 1 0,-1 0 0,1-1 0,0 1 0,0 0 0,0-1 0,0 1 0,0 0 0,0 0 0,0 0 0,0 0 0,-1 1 0,-6 5 0,5-5 0,0 0 0,0 0 0,0 1 0,0 0 0,0-1 0,0 1 0,1 0 0,-1 0 0,1 1 0,0-1 0,0 0 0,-2 6 0,-19 50 0,17-39 0,2-9 0,1-1 0,0 0 0,1 1 0,0 0 0,1-1 0,0 1 0,1 0 0,0 0 0,0-1 0,1 1 0,4 17 0,-4-26 0,0 0 0,0 0 0,0 1 0,0-2 0,0 1 0,0 0 0,1 0 0,-1 0 0,1 0 0,0-1 0,-1 1 0,1-1 0,0 1 0,0-1 0,0 0 0,0 0 0,2 2 0,0-2 0,0 0 0,1 0 0,-1 0 0,0 0 0,0 0 0,0-1 0,0 0 0,9 0 0,-4-2 0,1 1 0,-1-1 0,0 0 0,1-1 0,-1 0 0,0-1 0,13-7 0,16-11 0,65-54 0,-99 73 0,0 0 0,1-1 0,-1 2 0,1-1 0,-1 0 0,7-1 0,-10 3 0,0 1 0,0 0 0,0-1 0,-1 1 0,1 0 0,0 0 0,0 0 0,0-1 0,0 1 0,0 0 0,0 0 0,0 1 0,0-1 0,0 0 0,0 0 0,-1 0 0,1 1 0,0-1 0,0 0 0,0 1 0,0-1 0,0 1 0,-1-1 0,1 1 0,0-1 0,0 1 0,-1-1 0,1 1 0,-1 0 0,1-1 0,0 1 0,-1 0 0,1 0 0,-1 0 0,1-1 0,-1 1 0,0 0 0,1 0 0,-1 0 0,0 0 0,1 1 0,3 17 0,-1 1 0,2 32 0,-1-9 0,-4-42 0,0 0 0,0-1 0,0 1 0,0 0 0,0-1 0,0 1 0,0 0 0,0-1 0,1 1 0,-1 0 0,0-1 0,1 1 0,-1-1 0,0 1 0,1-1 0,-1 1 0,0 0 0,1-1 0,-1 0 0,1 1 0,-1-1 0,1 1 0,-1-1 0,1 0 0,0 1 0,-1-1 0,1 0 0,-1 1 0,1-1 0,0 0 0,-1 0 0,1 0 0,0 1 0,0-1 0,2 0 0,-1-1 0,1 1 0,-1-1 0,0 1 0,1-1 0,-1 0 0,1 0 0,-1 0 0,4-2 0,5-3 0,-1-1 0,19-15 0,-14 8 0,-5 6 0,0 0 0,15-20 0,-23 26 0,0 0 0,0 0 0,0 0 0,1 0 0,-1 0 0,0 0 0,1 0 0,0 1 0,-1-1 0,1 1 0,0 0 0,-1 0 0,6-2 0,-7 6 0,1-1 0,-1 0 0,0 1 0,0-1 0,-1 1 0,1-1 0,-1 1 0,1 0 0,-1-1 0,0 1 0,1-1 0,-2 6 0,3 9 0,-2-17 0,1 8 0,1 0 0,0 0 0,0 0 0,1-1 0,6 11 0,-9-16 0,1-1 0,0 1 0,0-1 0,0 1 0,1-1 0,-1 0 0,0 0 0,0 1 0,1-1 0,-1 0 0,1 0 0,-1-1 0,1 1 0,-1 0 0,1 0 0,-1-1 0,1 1 0,0-1 0,-1 1 0,1-1 0,0 0 0,-1 1 0,1-1 0,0 0 0,0 0 0,-1 0 0,1-1 0,0 1 0,0 0 0,-1-1 0,4 0 0,5-3 0,-1 0 0,0 0 0,0-1 0,0 0 0,-1-1 0,1 0 0,9-9 0,50-54 0,-64 65 0,21-25 0,-2 0 0,-1-2 0,-1 0 0,-2-2 0,-1 0 0,14-36 0,-11 13 0,-2-1 0,22-119 0,-39 168 0,-1 0 0,0-1 0,0 1 0,-1-1 0,0 1 0,-1 0 0,0-1 0,0 1 0,-3-10 0,4 18 0,0-1 0,-1 1 0,1-1 0,0 1 0,0-1 0,-1 1 0,1 0 0,0-1 0,0 1 0,-1-1 0,1 1 0,-1 0 0,1-1 0,0 1 0,-1 0 0,1-1 0,-1 1 0,1 0 0,-1 0 0,1 0 0,-1-1 0,1 1 0,-1 0 0,1 0 0,-1 0 0,1 0 0,-1 0 0,1 0 0,-1 0 0,1 0 0,-1 0 0,1 0 0,-1 0 0,1 0 0,-1 0 0,1 0 0,-1 1 0,1-1 0,-1 0 0,1 0 0,-1 1 0,1-1 0,0 0 0,-1 1 0,-20 15 0,9-3 0,2 1 0,-1 0 0,2 1 0,0 0 0,1 1 0,0 0 0,2 0 0,-7 22 0,7-17 0,1 0 0,1 1 0,1-1 0,1 1 0,1-1 0,1 1 0,1-1 0,1 1 0,1-1 0,0 1 0,2-1 0,0 0 0,2-1 0,0 1 0,1-1 0,1-1 0,1 1 0,1-2 0,0 1 0,1-2 0,1 1 0,1-2 0,23 23 0,-27-32 0,0 0 0,1-1 0,0 0 0,-1 0 0,2-1 0,-1 0 0,1-1 0,23 5 0,-31-8 0,14 10 735,-18-11-828,0 0 0,1 0 1,-1 0-1,0 0 0,1 0 1,-1 1-1,0-1 1,0 0-1,0 0 0,1 0 1,-1 1-1,0-1 0,0 0 1,0 0-1,1 0 1,-1 1-1,0-1 0,0 0 1,0 0-1,0 1 0,0-1 1,0 0-1,1 1 1,-1-1-1,0 0 0,0 0 1,0 1-1,0-1 0,0 0 1,0 1-1,0-1 0,0 0 1,0 0-1,0 1 1,-1-1-1,1 0 0,0 1 1,0-1-1,0 0 0,0 0 1,0 1-1,0-1 1,-1 0-1,1 0 0,0 0 1,0 1-1,0-1 0,-1 0 1,1 0-1,0 0 1,0 1-1,-1-1 0,1 0 1,0 0-1,0 0 0,-1 0 1,1 0-1,0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13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14168,'0'0'1096,"83"-35"-928,-55 24-240,-9 1 8,-7 8-48,-7 2 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4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15376,'0'0'2806,"14"-4"-2347,-11 3-430,17-5 189,0 1 0,0 0 0,38-2 0,35 1 494,101-4 1131,-189 10-1738,-3 0-57,0 0 1,1-1 0,-1 1 0,0 0 0,0 1-1,0-1 1,1 0 0,-1 1 0,0-1-1,0 1 1,0 0 0,0 0 0,4 1 0,-6-1-146,0-1 1,0 1 0,0-1-1,0 1 1,-1-1 0,1 1 0,0-1-1,0 1 1,0-1 0,0 1-1,0-1 1,-1 0 0,1 1-1,0-1 1,0 1 0,-1-1 0,1 0-1,0 1 1,-1-1 0,1 0-1,0 1 1,-1-1 0,1 0-1,-1 1 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4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10040,'0'0'1608,"15"-1"-902,211-26 1874,-202 22-2358,346-74 2743,-132 29-365,-203 44-1998,-12 4 647,-23 2-1321,0 0 0,0 1 0,1-1 0,-1 0 0,0 1 0,0-1 0,0 0 0,0 1-1,0-1 1,0 0 0,0 1 0,0-1 0,0 0 0,0 1 0,0-1 0,0 1 0,0-1 0,-1 0-1,1 1 1,0-1 0,0 0 0,0 0 0,0 1 0,-1-1 0,1 0 0,0 1 0,0-1 0,-1 0-1,1 0 1,0 1 0,0-1 0,-1 0 0,1 0 0,0 0 0,-1 1 0,1-1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4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9944,'0'0'870,"13"2"-322,101 9 1007,178-7-1,125-29 1520,-357 21-2553,75-12 767,1-1 287,-80 10-743,-34 0-3234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5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1101 5824,'0'0'9398,"12"-9"-8858,-2-1-403,1-1 0,-1 1 0,-1-1 0,0-1 0,-1 0 0,0 0 0,12-26 0,55-121 1276,-38 84-586,-3 0 0,28-97-1,-4-28 1336,-57 186-1848,0 7 14,-1 11 246,-3 110 13,-22 134 1,-38 108-149,48-282-138,-3-1 0,-3-1-1,-62 136 1,83-207-295,0-1-1,0 0 1,0 0 0,0 1 0,0-1 0,0 0 0,0 0-1,-1 1 1,1-1 0,0 0 0,0 0 0,0 0-1,0 0 1,-1 1 0,1-1 0,0 0 0,0 0-1,0 0 1,-1 0 0,1 0 0,0 1 0,0-1-1,0 0 1,-1 0 0,1 0 0,0 0 0,0 0-1,-1 0 1,1 0 0,0 0 0,0 0 0,-1 0 0,1 0-1,-1 0 1,-5-7 119,-2-17 16,6 5-79,0 0-1,2-1 1,0 1-1,1-1 0,1 1 1,1 0-1,1 0 1,0 0-1,14-35 1,-11 38-30,1 1 1,1 0-1,1 1 1,0 0-1,0 1 1,15-15-1,6-8 9,18-22 36,81-73-1,66-39 23,-180 157-98,23-20 24,-2-2-1,-2-2 1,-1-1-1,50-74 1,-66 84 12,-1-1 0,-1-1 0,-2-1 1,-1 0-1,-1-1 0,-2 0 0,-1-1 0,5-36 0,-13 64-17,0-1-1,-1 1 0,0 0 0,1 0 0,-2 0 1,1 0-1,-1 0 0,1 0 0,-2 0 0,1 0 0,0 0 1,-3-6-1,3 11-16,1-1 0,-1 1 0,1 0-1,-1-1 1,1 1 0,0 0 0,-1-1 0,0 1 0,1 0 0,-1 0 0,1-1 0,-1 1 0,1 0 0,-1 0 0,1 0 0,-1 0 0,1 0 0,-1 0-1,0 0 1,1 0 0,-1 0 0,1 0 0,-1 0 0,1 0 0,-1 1 0,0-1 0,1 0 0,-1 0 0,1 0 0,-1 1 0,1-1 0,-1 0-1,1 1 1,0-1 0,-1 0 0,1 1 0,-1-1 0,1 1 0,0-1 0,-1 1 0,-20 21 38,19-20-33,-24 30 15,1 0 0,2 2 0,2 0 0,1 2 0,1 0 0,2 1 0,-16 53 0,23-56-24,2 0 0,1 0 0,1 1 0,2 1 0,2-1 0,1 0 0,1 1 0,10 62 0,-6-84 0,0 0 0,0 0 0,1 0 0,1 0 0,0-1 0,1 0 1,1 0-1,0-1 0,0 0 0,1 0 0,21 20 0,-27-29 4,-1-1-1,1 1 0,0-1 1,0 0-1,0 0 1,1 0-1,-1 0 1,0-1-1,1 1 1,-1-1-1,1 0 1,0 0-1,-1 0 1,1 0-1,5 0 1,-4-1 3,1 0 0,-1-1 0,1 0 1,-1 0-1,0 0 0,1 0 1,-1-1-1,0 0 0,8-4 0,3-3 17,-1-1 0,0-1 0,0 0-1,-1-1 1,15-16 0,-9 8 71,-1-2 1,-1 0 0,-1-1-1,20-36 1,-28 43-33,-5 10-18,0-2 0,0 1 1,0 0-1,3-14 0,-33 143 273,23-102-264,1 0 0,1 0-1,1-1 1,3 33 0,-2-44-19,1 1-1,0 0 1,1-1-1,0 1 1,5 9-1,-7-16-20,0 0 0,1 1 1,-1-1-1,1 0 0,0 0 0,-1 0 1,1 0-1,0 0 0,4 2 0,-5-3-7,0 0-1,0-1 0,0 1 1,1-1-1,-1 1 0,0-1 0,0 0 1,1 0-1,-1 1 0,0-1 0,0 0 1,1 0-1,-1 0 0,0 0 1,0 0-1,0-1 0,1 1 0,-1 0 1,0-1-1,0 1 0,2-1 0,6-4 17,-1 0 1,0 0-1,-1 0 0,1-1 0,10-11 0,35-39 98,-41 43-86,79-108 222,-83 110-209,11-21 91,-16 25-74,2-1 0,-1 0 0,1 1 0,7-8 0,-14 20-50,1 0-1,-1-1 1,1 1-1,0 0 1,1 0-1,-1 6 1,0-10-14,0 13 0,1-1 0,0 1 0,0 0 0,2 0 0,2 13 0,-3-19 0,1 0 0,1-1 0,-1 1 0,1-1 0,0 0 0,1 0 0,0 0 0,0 0 0,0 0 0,7 6 0,-10-12 0,0 0 0,0 1 0,1-1 0,-1 0 0,0 0 0,1 0 0,-1 0 0,1-1 0,-1 1 0,1 0 0,0-1 0,-1 1 0,1-1 0,0 1 0,-1-1 0,1 0 0,0 0 0,1 0 0,1 0 0,0 0 0,0-1 0,-1 0 0,1 1 0,-1-2 0,1 1 0,-1 0 0,5-3 0,5-3 0,0-1 0,-1-1 0,15-12 0,-20 15 0,18-14 0,-1-1 0,-1 0 0,-1-2 0,25-32 0,-8 6 0,-47 97 0,5-38 0,-3 13 0,-4 31 0,9-46 0,0 0 0,1 0 0,0 0 0,1 0 0,0 0 0,0 0 0,4 14 0,-4-19 0,0 0 0,0 1 0,1-1 0,-1 0 0,1 0 0,-1 0 0,1 0 0,0 0 0,0 0 0,4 4 0,-4-6 0,0 0 0,0 0 0,0 0 0,0 0 0,0 0 0,0 0 0,0-1 0,0 1 0,0-1 0,0 1 0,1-1 0,-1 0 0,0 0 0,0 0 0,1 0 0,-1 0 0,0-1 0,4 0 0,27-7 0,-1 0 0,0-3 0,40-17 0,88-53 0,-54 13 0,-34 20 0,-53 30 0,-18 16 0,1 1 0,-1-1 0,1 0 0,0 0 0,0 1 0,-1-1 0,1 1 0,0-1 0,0 1 0,0 0 0,1 0 0,-1 0 0,0 0 0,3 0 0,-31 28 0,18-20 0,-13 11 0,1 2 0,1 0 0,0 1 0,2 1 0,0 0 0,-14 26 0,29-42 0,0-1 0,0 1 0,0-1 0,1 1 0,0 0 0,0-1 0,0 1 0,1 0 0,-1 0 0,2 6 0,-1-10 0,0-1 0,0 1 0,0-1 0,1 1 0,-1-1 0,0 1 0,1-1 0,-1 0 0,1 1 0,-1-1 0,1 0 0,0 1 0,0-1 0,0 0 0,-1 0 0,1 1 0,0-1 0,0 0 0,1 0 0,-1 0 0,0 0 0,0-1 0,0 1 0,1 0 0,-1 0 0,0-1 0,1 1 0,-1-1 0,1 1 0,-1-1 0,0 1 0,1-1 0,-1 0 0,1 0 0,-1 0 0,1 0 0,-1 0 0,1 0 0,-1 0 0,1 0 0,-1-1 0,1 1 0,1-1 0,10-3 0,0-1 0,1 0 0,-2 0 0,1-2 0,-1 0 0,0 0 0,0-1 0,-1 0 0,0-1 0,-1 0 0,1-1 0,15-20 0,-5 2 0,0 0 0,-3-2 0,0 0 0,14-34 0,-15 23 0,-1 0 0,12-58 0,11-88 0,-34 158 0,-2 17 0,7-53 0,-10 59 0,1-1 0,-1 1 0,-1-1 0,1 1 0,-1 0 0,0-1 0,-3-10 0,4 17 0,-1-1 0,1 1 0,0 0 0,0 0 0,0-1 0,-1 1 0,1 0 0,0-1 0,0 1 0,0 0 0,-1 0 0,1 0 0,0-1 0,-1 1 0,1 0 0,0 0 0,-1 0 0,1 0 0,0 0 0,0 0 0,-1-1 0,1 1 0,0 0 0,-1 0 0,1 0 0,0 0 0,-1 0 0,1 0 0,0 0 0,-1 0 0,1 0 0,0 1 0,-1-1 0,1 0 0,0 0 0,-1 0 0,1 0 0,0 0 0,-1 1 0,1-1 0,0 0 0,0 0 0,-1 0 0,1 1 0,0-1 0,0 0 0,-1 0 0,1 1 0,-15 14 0,5 0 0,0 0 0,0 1 0,2 0 0,0 0 0,1 1 0,0 0 0,1 1 0,1-1 0,-3 24 0,4-14 0,1 1 0,1-1 0,1 0 0,2 0 0,6 44 0,-4-51 0,1 0 0,1 0 0,1-1 0,10 24 0,-13-36 0,1 0 0,-1 0 0,2 0 0,-1-1 0,1 1 0,0-1 0,0 0 0,1 0 0,0-1 0,0 1 0,0-1 0,0-1 0,12 7 0,-14-9 0,1-1 0,-1 1 0,0-1 0,1 0 0,-1 0 0,1-1 0,-1 1 0,1-1 0,-1 0 0,1 0 0,-1-1 0,1 1 0,-1-1 0,0 0 0,9-3 0,4-2 0,0-1 0,25-15 0,-16 8 0,-16 8 0,1-1 0,15-13 0,-20 15 0,0-1 0,1 2 0,-1-1 0,1 1 0,0 0 0,0 0 0,0 1 0,10-3 0,-15 5 0,-1 1 0,1 0 0,-1 0 0,1 0 0,-1 0 0,1 0 0,0 0 0,-1 0 0,1 0 0,-1 1 0,1-1 0,-1 1 0,1-1 0,-1 1 0,1-1 0,-1 1 0,1 0 0,-1 0 0,2 1 0,0 1 0,-1-1 0,1 0 0,-1 1 0,0 0 0,0 0 0,-1 0 0,1-1 0,2 8 0,0-1 0,-1 0 0,-1 0 0,0 1 0,0-1 0,1 17 0,-3-9 0,0 1 0,-1-1 0,-6 27 0,7-40 0,-1 1 0,0 0 0,-1 0 0,1-1 0,-1 1 0,0-1 0,0 1 0,0-1 0,-1 0 0,0 0 0,1 0 0,-1 0 0,-1 0 0,1 0 0,-1-1 0,1 0 0,-6 4 0,6-6 0,1 0 0,-1-1 0,0 1 0,1-1 0,-1 0 0,0 0 0,0 0 0,0 0 0,1 0 0,-1 0 0,0-1 0,0 1 0,1-1 0,-1 0 0,1 0 0,-1 0 0,0 0 0,1 0 0,0 0 0,-1-1 0,-3-2 0,23 12 0,-1-1 0,1-1 0,25 7 0,30 11 0,-42-13 311,-20-8-287,1 1 0,-1 0 0,17 10 0,-25-13-251,0 0 0,0 1 0,0-1 0,0 1 0,-1-1-1,1 1 1,0 0 0,-1 0 0,1 0 0,-1 0 0,0 0 0,1 0 0,-1 0 0,0 0 0,0 0 0,-1 1 0,1-1 0,0 0-1,-1 1 1,1-1 0,-1 0 0,0 3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5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13968,'0'0'2767,"80"-44"-2439,-31 25-96,-1 5 8,6 8-208,-3 2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2:5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8136,'0'0'3200,"8"12"-2368,27 32 750,39 42 0,-62-74-1224,1 0-1,0-1 1,0-1 0,1 0 0,16 8 0,-22-14-231,0 0 0,1-1 0,0 1 0,-1-2 0,1 0 0,1 0 0,-1 0 0,0-1 0,0 0 0,19-2-1,-7-1-2376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4008,'0'0'8566,"-12"2"-8227,-70 14 326,69-13-464,1 0 0,0 2-1,0-1 1,0 2 0,-19 11-1,16-7 143,0 1 0,1 1-1,0 0 1,1 1 0,-14 17 0,24-26-246,0 1 0,0-1 0,0 1 0,0 0 1,1 0-1,-1 0 0,1 0 0,1 0 0,-1 0 1,1 1-1,0-1 0,0 0 0,0 1 0,1-1 0,0 1 1,0-1-1,0 1 0,1-1 0,0 1 0,0-1 1,4 11-1,-4-13-48,1 0 0,-1 1 0,1-1 0,0 0 0,0 0 0,1 0 0,-1-1 1,1 1-1,-1 0 0,1-1 0,0 0 0,0 0 0,0 0 0,0 0 0,0 0 0,0 0 0,1-1 1,-1 1-1,0-1 0,1 0 0,3 1 0,-2-1-1,0-1 1,0 1-1,-1-1 1,1 0-1,0 0 1,0 0-1,0 0 1,0-1-1,-1 0 1,1 0-1,0 0 1,-1-1-1,1 0 1,-1 1-1,8-6 1,-3 1 3,0-1 0,-1 0 0,0-1 0,0 0 0,-1 0 0,0-1 0,0 0 0,-1 0 1,0-1-1,4-9 0,6-16 362,17-56 1,-27 73-209,-3 8 111,-3 9-259,0 0 0,0 0 0,0 1 0,0-1 1,1 0-1,-1 0 0,0 0 0,1 0 0,-1 0 0,0 1 0,1-1 1,-1 0-1,1 0 0,-1 1 0,1-1 0,0 0 0,1 0 1,1-14 4242,-3 40-4168,-1 423 100,1-344-192,-5 157 117,1-217-33,3-27-389,7-34-3869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6328,'0'0'5521,"-7"12"-5028,-26 44 20,-82 154 1505,81-131-1201,4 1 0,-27 114 1,44-131-61,2-1 0,3 2 1,0 119-1,9-149-374,2 1 0,2-1 0,1 0 0,2 0 0,14 42 0,-15-57-183,0-1 1,2 0 0,0 0-1,1-1 1,0 0 0,2-1-1,0 0 1,0-1 0,2 0 0,23 20-1,3-6 284,-36-26-377,0-1 0,-1 0 0,1 0 0,0-1 0,0 1 0,0-1 0,0 0 1,0 0-1,7 1 0,-10-2-107,0-1 0,0 1 1,0 0-1,-1 0 0,1-1 1,0 1-1,0 0 0,0-1 0,-1 1 1,1-1-1,0 1 0,-1-1 0,1 1 1,0-1-1,-1 1 0,1-1 1,-1 0-1,1 1 0,-1-1 0,2-1 1,8-19-231,-6 13 175,5-10-191,19-39-3325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7736,'0'0'2136,"-1"9"-1347,-2 162 2519,-11 194 1162,5-277-3536,-6 107 3039,15-194-3926,0-1-1,0 1 1,0-1-1,0 0 1,1 1-1,-1-1 1,0 0-1,0 1 1,1-1-1,-1 0 1,0 1 0,1-1-1,-1 0 1,0 0-1,1 1 1,-1-1-1,1 0 1,-1 0-1,0 0 1,1 1 0,-1-1-1,1 0 1,-1 0-1,0 0 1,1 0-1,-1 0 1,1 0-1,-1 0 1,1 0-1,-1 0 1,0 0 0,1 0-1,-1 0 1,1 0-1,-1 0 1,1-1-1,23-4 225,-18 4-129,67-20 400,-51 13-394,1 1-1,32-4 1,-13 4-15,-23 3-42,0 2 0,-1 0 0,1 0 0,0 2 0,30 3 0,-21-1 678,-15-7-1663,-10-3-2935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14848,'0'0'410,"11"-1"117,218-43 3238,-50 22-1018,-132 13-1360,-23 3-362,-23 6-1031,-1-1 1,0 1 0,1 0-1,-1-1 1,0 1 0,1 0-1,-1-1 1,0 1 0,1-1-1,-1 1 1,0 0 0,0-1-1,0 1 1,1-1-1,-1 1 1,0-1 0,0 1-1,0-1 1,0 1 0,0-1-1,0 1 1,0-1 0,0 1-1,0-1 1,0 1 0,0-1-1,0 1 1,0 0 0,-1-1-1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5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12864,'0'0'2768,"47"-65"-2400,-29 54-336,-3-1-8,-4 5-112,-3 3 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1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0 216 11352,'0'0'408,"81"-11"0,22-3 88,34-5 0,28-7 160,-14-1-8,-39 8-16,-20-2 8,-16-2-192,-7 0 7,-12 6-255,-16 1-8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7232,'0'0'8976,"17"-8"-8255,-13 6-663,17-7 205,-1 1 0,1 1 0,1 1 0,36-6 0,3 5 842,0 3-1,107 6 0,-75 1 3007,-98-9-4524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7328,'0'0'14083,"15"-3"-13692,25-5-169,240-41 1247,-74 34 80,-135 18 34,-69-3-1604,-1 1 0,1-1 1,-1 1-1,1 0 0,-1-1 0,0 1 1,1 0-1,-1 0 0,0 0 1,0 0-1,1 0 0,-1 0 1,0 0-1,0 0 0,0 1 1,0-1-1,-1 0 0,1 0 1,0 1-1,0 1 0,2 2-2540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8336,'0'0'6150,"1"10"-5506,-9 258 3068,2-175-1521,5 116-1,2-189-1767,0 14 741,0-27-574,2-12-141,-4-10-1458,-1 11-1954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11552,'0'0'2617,"13"-3"-1866,-10 2-716,32-9 670,1 1 0,48-5 0,-32 11 635,0 3-1,103 12 1,-85-3 790,-68-9-2052,0-1 0,0 1 0,0 0 0,1-1 0,-1 1-1,0-1 1,0 0 0,0 0 0,0 0 0,0 0 0,0 0-1,0 0 1,0 0 0,0 0 0,2-3 0,26-24-1949,-26 24 404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6328,'0'0'13402,"5"10"-12910,12 31 227,19 70 0,-1 0 447,11 60 698,-28-103-16,-18-69-1831,0 1 0,0 0 0,0 0 0,0 0 0,0 0 0,0 0 0,0 0 0,0 0 0,0 0 0,0 0 0,0 0 0,1 0 0,-1 0 0,0-1 0,0 1 0,0 0 0,0 0 0,0 0 0,0 0-1,0 0 1,0 0 0,0 0 0,0 0 0,1 0 0,-1 0 0,0 0 0,0 0 0,0 0 0,0 0 0,0 0 0,0 0 0,0 0 0,0 0 0,0 0 0,1 0 0,-1 0 0,0 0 0,0 0 0,0 0 0,0 0 0,0 0 0,0 0 0,0 0 0,0 1 0,0-1 0,0 0 0,0 0 0,0 0 0,1 0 0,-1 0 0,0 0 0,1-10 273,-1-31-87,2-1 0,2 1 0,1 0 0,2 1 0,2-1 0,2 2 0,20-52 0,-24 77-108,1-1-1,0 2 0,1-1 1,0 1-1,20-22 1,-28 35-91,0-1 0,0 1 0,0-1 0,0 1 1,0-1-1,0 1 0,0 0 0,0-1 0,0 1 0,0 0 1,0 0-1,0 0 0,1 0 0,-1 0 0,0 0 0,0 0 1,0 0-1,0 0 0,0 1 0,0-1 0,0 0 0,0 1 0,0-1 1,0 1-1,0-1 0,0 1 0,0-1 0,-1 1 0,1-1 1,2 3-1,0-1-1,0 1 0,1 0 1,-1 0-1,0 0 0,0 0 0,3 6 1,7 14 25,-1 1 1,-1 0 0,11 37-1,13 78 231,-8-29 70,-20-90-51,0 0 0,13 26 0,-19-46-266,-1 0 0,0 0 0,0 0 0,0 1 0,0-1 1,0 0-1,0 0 0,0 0 0,0 0 0,0 1 0,0-1 0,0 0 0,1 0 0,-1 0 0,0 0 0,0 0 1,0 1-1,0-1 0,0 0 0,1 0 0,-1 0 0,0 0 0,0 0 0,0 0 0,1 0 0,-1 0 0,0 0 0,0 0 1,0 0-1,0 0 0,1 0 0,-1 0 0,0 0 0,0 0 0,0 0 0,1 0 0,-1 0 0,0 0 0,0 0 1,0 0-1,1 0 0,-1 0 0,0 0 0,0 0 0,0 0 0,0 0 0,1-1 0,7-11 69,5-24-487,-11 28 395,8-17-4176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5824,'0'0'8368,"2"9"-7727,16 92 952,23 107 3636,-40-200-4888,-1-8-288,0 0 0,0 1 0,0-1 0,0 0 0,0 1 0,0-1 0,0 0 0,0 1-1,0-1 1,0 0 0,0 1 0,0-1 0,0 0 0,1 1 0,-1-1 0,0 0-1,0 1 1,0-1 0,0 0 0,1 1 0,-1-1 0,0 0 0,0 0 0,1 1 0,-1-1-1,0 0 1,0 0 0,1 1 0,-1-1 0,0 0 0,1 0 0,-1 0 0,0 0-1,0 1 1,1-1 0,-1 0 0,1 0 0,0-21 710,8-62 329,36-151 0,-43 226-1009,0 1 0,0-1 1,1 0-1,-1 1 0,2 0 0,-1 0 1,1 0-1,0 0 0,0 0 1,1 1-1,10-11 0,-15 16-72,1 1 0,-1-1 0,1 1-1,-1 0 1,1-1 0,-1 1-1,1 0 1,-1-1 0,1 1-1,0 0 1,-1 0 0,1-1-1,-1 1 1,1 0 0,0 0-1,-1 0 1,1 0 0,-1 0-1,1 0 1,0 0 0,-1 0 0,1 0-1,0 0 1,-1 0 0,1 1-1,-1-1 1,1 0 0,0 0-1,-1 1 1,1-1 0,-1 0-1,1 0 1,-1 1 0,1-1-1,-1 1 1,1-1 0,-1 0 0,0 1-1,1-1 1,-1 1 0,1 0-1,11 24 116,-4 2-4,-1 0-1,7 55 1,-5 57 377,-9-138-482,0 0-1,0 0 1,0 1 0,0-1-1,0 0 1,0 0 0,0 0-1,1 0 1,-1 0 0,0 0-1,1 1 1,-1-1 0,1 0-1,-1 0 1,1 0 0,-1 0-1,1 0 1,0-1 0,1 3-1,-2-3-3,1 0-1,0 0 1,-1 0-1,1 0 1,0 0-1,-1 0 1,1 0-1,0 0 1,-1 0-1,1 0 1,0 0 0,-1-1-1,1 1 1,-1 0-1,1 0 1,0-1-1,-1 1 1,1 0-1,-1-1 1,1 1-1,-1 0 1,1-1-1,-1 1 1,1-1-1,5-5 52,0-1 0,0 1 0,6-12 0,-11 17-71,44-72 213,-32 50-109,0 0 0,2 1 0,1 1 0,35-38-1,-49 57-79,0 0 0,0 0-1,0 1 1,0-1-1,0 1 1,0-1 0,0 1-1,0 0 1,1 0-1,-1 0 1,0 0-1,1 0 1,-1 0 0,1 1-1,-1-1 1,1 1-1,-1 0 1,1-1 0,4 2-1,-4 0-5,-1 0-1,1 0 0,0 0 0,-1 1 1,1-1-1,-1 1 0,0 0 0,1 0 1,-1 0-1,0 0 0,0 0 1,0 0-1,0 1 0,0-1 0,-1 1 1,3 3-1,13 27 124,-1 1-1,-1 1 1,-2 0 0,16 70-1,-17-56 290,-3-29 139,-2-15-1195,3-8-3406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349 460 7528,'0'0'5668,"-14"0"-5160,5 1-411,1-2-3,-1 1 0,1 1 0,0 0 0,0 0 0,0 0 0,0 1 0,0 1 0,0-1-1,1 1 1,-13 7 0,-1 2 261,1 2-1,1 0 1,0 2-1,1 0 1,1 0-1,1 2 1,0 0-1,1 1 1,1 1 0,-22 40-1,33-55-245,1-1-1,0 1 1,1 0-1,-1 0 1,1 0 0,0-1-1,0 1 1,0 0-1,1 0 1,0 0 0,0 0-1,0 0 1,1 0-1,-1 0 1,1 0 0,0 0-1,1 0 1,-1 0-1,1 0 1,0-1 0,0 1-1,4 4 1,-3-3-9,1-1 0,0-1 0,1 1 0,-1-1 0,1 1 0,0-1 1,0 0-1,0-1 0,0 1 0,1-1 0,0 0 0,-1-1 0,1 1 0,0-1 1,0-1-1,0 1 0,7 0 0,-8-1-29,1 0 1,-1 0-1,0-1 1,1 0 0,-1 0-1,0-1 1,1 1-1,-1-1 1,0 0-1,1-1 1,-1 1-1,0-1 1,0 0-1,7-4 1,-7 2-12,1 0 1,-1 0 0,0-1 0,0 0 0,0 1-1,0-2 1,-1 1 0,0 0 0,0-1 0,3-6-1,2-9 55,0-1 0,-1 1-1,-1-1 1,-1-1 0,4-35-1,-2 0 173,-3 0-1,-6-116 1,-34-112 501,33 274-724,-5-22 72,7 33-116,-1-1 0,1 1-1,-1-1 1,1 1 0,-1 0-1,0-1 1,1 1 0,-1 0-1,0-1 1,0 1 0,0 0-1,0 0 1,0 0 0,0-1-1,-3 0 1,4 2-14,-1 0-1,1 0 1,-1 0 0,1 0 0,0 0-1,-1 0 1,1 0 0,-1 0 0,1 0-1,-1 0 1,1 0 0,0 1 0,-1-1 0,1 0-1,-1 0 1,1 1 0,0-1 0,-1 0-1,1 0 1,0 1 0,-1-1 0,1 0-1,0 1 1,0-1 0,-1 0 0,1 1-1,0-1 1,0 1 0,0-1 0,-1 0 0,1 1-1,0-1 1,0 1 0,0-1 0,0 1-1,0-1 1,0 0 0,0 1 0,0-1-1,0 1 1,-4 23 92,2 34 21,1 0 0,4 1 0,2-1 0,2 0 0,3-1 0,3 0 0,2 0 0,27 66 0,-37-109-71,0 0 29,0-1-1,1 1 1,0-1-1,1 0 1,0-1 0,14 18-1,-20-30-76,-1 1-1,1 0 1,0-1-1,-1 1 1,1-1-1,0 1 1,-1-1-1,1 1 1,0-1-1,0 0 1,-1 1 0,1-1-1,0 0 1,0 0-1,-1 1 1,1-1-1,0 0 1,0 0-1,0 0 1,0 0-1,-1 0 1,1 0-1,0 0 1,0 0-1,0 0 1,-1-1-1,1 1 1,0 0 0,0 0-1,0-1 1,-1 1-1,1-1 1,0 1-1,-1-1 1,2 0-1,2-2-50,-1-1-1,0 1 1,0-1-1,0 0 1,3-4-1,-1 1-38,13-21-3810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5720,'0'0'10346,"13"-6"-9734,-12 5-600,21-10 326,1 0 1,0 2-1,0 0 1,32-6-1,1 8 244,0 3-1,80 4 0,-60 1-145,213 2 969,-1 23 145,-271-24-1332,0 2 0,0 0 0,-1 1 0,0 0 1,22 12-1,-37-17-201,-1 1 1,1-1-1,0 0 1,-1 1-1,1-1 1,-1 1-1,1-1 1,-1 1-1,1 0 0,-1-1 1,0 1-1,1 0 1,-1-1-1,0 1 1,1 0-1,-1-1 1,0 1-1,0 0 1,1-1-1,-1 1 0,0 0 1,0 0-1,0-1 1,0 1-1,0 0 1,-1 1-1,-4 17-3595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314 314 9536,'0'0'1934,"-12"2"-1470,4-1-381,-4 0 35,0 2 1,1-1-1,-1 1 1,1 1-1,-15 7 1,10-3 132,0 0 1,1 1-1,1 1 1,-1 1-1,1 0 1,1 0-1,-17 20 1,21-21 48,1 1-1,0 1 1,0-1 0,1 1 0,1 1 0,0-1 0,0 1 0,1 0-1,1 0 1,-3 16 0,6-27-227,1 0 0,-1 0 0,1 1 0,0-1 0,0 0-1,0 1 1,0-1 0,0 0 0,0 1 0,1-1 0,-1 0 0,1 1 0,-1-1-1,1 0 1,0 0 0,0 0 0,0 0 0,0 0 0,0 0 0,1 0 0,-1 0-1,1 0 1,-1 0 0,1-1 0,-1 1 0,1 0 0,0-1 0,0 0 0,0 1-1,0-1 1,0 0 0,0 0 0,0 0 0,0 0 0,1-1 0,-1 1 0,0 0 0,0-1-1,1 0 1,-1 1 0,0-1 0,1 0 0,-1 0 0,0 0 0,1-1 0,-1 1-1,0-1 1,0 1 0,3-2 0,7-1 37,-1-1 0,-1 0-1,1-1 1,-1 0 0,1 0 0,-1-1-1,-1-1 1,1 0 0,-1 0 0,11-12 0,-9 7-3,1-2 1,-2 0-1,0 0 1,-1-1 0,0 0-1,8-20 1,-3 1 42,-3-1 1,-1 0-1,-1-1 1,-2 0-1,4-67 1,-9 83-75,0 0 76,-1 0-1,0 0 1,-2 0-1,0 0 1,-8-37-1,9 57-138,0 0 0,0 0 0,0 0 0,0-1 0,0 1 0,0 0 0,0 0 1,0-1-1,0 1 0,0 0 0,0 0 0,0 0 0,0-1 0,0 1 0,0 0 0,0 0 0,0 0 0,0-1 0,-1 1 0,1 0 0,0 0 0,0 0 0,0-1 0,0 1 0,0 0 0,-1 0 0,1 0 0,0 0 0,0 0 0,0-1 0,-1 1 0,1 0 0,0 0 1,0 0-1,0 0 0,-1 0 0,1 0 0,0 0 0,0 0 0,0 0 0,-1 0 0,1 0 0,-5 11 202,-1 28-138,5-34-20,-5 44 192,1 79 0,5-103-127,2 0 0,1 1 1,1-1-1,1-1 0,9 26 0,-12-43 19,1 0 0,0 0 0,0 0 0,0-1 0,1 0 0,8 12 0,-10-16-202,-1-1 0,1 1 0,0-1 0,0 1 0,0-1 0,-1 1 0,2-1 0,-1 0 0,0 0 0,0 0 0,0 0 0,4 0 0,-4 0-329,0-1-1,1 0 1,-1 0 0,1 0-1,-1 0 1,0 0-1,1 0 1,3-2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11448,'0'0'5769,"3"11"-5123,0 2-449,0 0 0,-1 0 0,-1 1 0,0-1 0,-1 0 0,-2 16 0,-8 42 711,-6 71 1103,14-119-1557,2 1-1,1-1 1,1 1-1,5 24 1,-5-34-140,1-1 1,1 1 0,0-1-1,1 0 1,8 17 0,-12-27-240,1 0 0,1 0 1,-1 0-1,0 0 0,1 0 1,-1-1-1,1 1 0,0-1 1,0 0-1,0 1 1,0-1-1,0-1 0,0 1 1,1 0-1,-1-1 0,0 1 1,1-1-1,-1 0 0,1 0 1,0-1-1,-1 1 0,1-1 1,0 0-1,7 0 0,12-3 156,0 0 0,0-2 0,30-9 0,4-2-444,-46 15 77,-2 0-731,-4-1-2744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16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5624,'0'0'9916,"-1"11"-9407,-2 42 292,2 0 0,8 54-1,2-25 50,-3-20 588,28 116 0,-34-177-1399,0 0 1,0 0 0,0-1 0,0 1-1,1 0 1,-1 0 0,0-1 0,1 1-1,-1 0 1,0-1 0,1 1-1,-1 0 1,1-1 0,-1 1 0,1 0-1,0-1 1,-1 1 0,2 0 0,-2-1-16,1 0-1,-1 0 1,1 0 0,-1 0 0,0 0 0,1 0 0,-1 0 0,1-1 0,-1 1 0,0 0 0,1 0 0,-1 0 0,0 0 0,1-1 0,-1 1 0,0 0-1,1 0 1,-1-1 0,0 1 0,0 0 0,1-1 0,-1 1 0,0 0 0,0-1 0,0 1 0,1-1 0,1-3 44,0 0 0,0 0 0,-1 0 0,1 0 0,-1 0 0,1-6 0,11-86 352,21-107 259,-27 174-551,1 0-1,1 1 0,2 0 1,25-49-1,-34 74-105,-1 0 0,1 1 0,0-1 0,0 0-1,0 1 1,0 0 0,1-1 0,-1 1 0,4-2 0,-5 3-17,0 1-1,-1 0 1,1-1 0,0 1-1,0 0 1,0 0 0,-1-1-1,1 1 1,0 0 0,0 0-1,0 0 1,0 0 0,-1 0-1,1 0 1,0 1 0,0-1-1,0 0 1,0 0 0,-1 1-1,1-1 1,0 0 0,0 1-1,-1-1 1,1 1 0,0-1-1,-1 1 1,1-1 0,0 1-1,-1-1 1,1 1 0,-1-1 0,1 1-1,-1 0 1,1 0 0,-1-1-1,1 1 1,-1 0 0,0 0-1,1-1 1,-1 2 0,3 6 13,0-1 0,0 0 0,-1 1 0,0-1 0,-1 1 0,1 0 1,-1 8-1,0 60 87,-2-42-47,0-2 24,0-24-22,0 1 0,0-1-1,1 1 1,1-1-1,0 1 1,0-1-1,0 1 1,5 13-1,-6-21-50,1-1-1,-1 0 1,0 1-1,1-1 0,-1 0 1,0 1-1,1-1 1,-1 0-1,1 0 1,-1 0-1,1 1 1,-1-1-1,0 0 1,1 0-1,-1 0 1,1 0-1,-1 0 0,1 0 1,-1 0-1,1 0 1,-1 0-1,1 0 1,-1 0-1,1 0 1,-1 0-1,1 0 1,-1 0-1,0 0 0,1 0 1,-1-1-1,1 1 1,-1 0-1,1 0 1,-1-1-1,0 1 1,1 0-1,-1-1 1,1 1-1,15-14 102,4-11-8,3-4 20,1 0 1,2 2 0,37-32-1,-62 58-114,0 0-1,0 1 1,0-1-1,1 0 1,-1 0-1,0 0 1,1 1-1,-1-1 1,0 1-1,1-1 1,-1 1 0,1-1-1,-1 1 1,0 0-1,1 0 1,-1 0-1,1 0 1,-1 0-1,1 0 1,-1 0-1,3 1 1,-2 0-2,0 0 1,0 0-1,0 0 1,0 0-1,-1 0 1,1 1 0,-1-1-1,1 1 1,-1-1-1,1 1 1,-1 0-1,0-1 1,2 4-1,3 8 16,0-1 0,-2 1 0,8 26 0,-9-25 2,15 65 90,-14-57-51,1 0-1,1 0 0,1-1 0,14 33 1,-16-39-255,5 8 1178,-9-22-1099,-1-1-1,0 1 1,1-1-1,-1 0 1,0 1 0,1-1-1,-1 0 1,1 1-1,-1-1 1,1 0 0,-1 1-1,0-1 1,1 0 0,-1 0-1,1 0 1,-1 1-1,1-1 1,-1 0 0,1 0-1,0 0 1,-1 0-1,1 0 1,-1 0 0,1 0-1,-1 0 1,1 0 0,-1 0-1,1 0 1,-1 0-1,1-1 1,-1 1 0,1 0-1,-1 0 1,1-1-1,-1 1 1,1 0 0,-1 0-1,1-1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13560,'0'0'2624,"85"-8"-1937,-35 2 17,4-3-48,3-3 8,-5 5-40,-7-3 8,1 4-256,-6 1 0,-13-1-176,0 0-8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 5824,'0'0'7070,"-10"1"-6476,-4-1-260,-8 1-113,-5-1 3025,27 0-3222,0 0 0,0 0-1,0 0 1,0 0 0,0 0 0,0 0 0,0 0 0,0 0 0,0 0 0,1 0-1,-1 0 1,0 0 0,0 1 0,0-1 0,0 0 0,0 0 0,0 0 0,0 0-1,0 0 1,0 0 0,0 0 0,0 0 0,0 0 0,0 0 0,0 0-1,1 0 1,-1 0 0,0 0 0,0 0 0,0 1 0,0-1 0,0 0 0,0 0-1,0 0 1,0 0 0,0 0 0,0 0 0,0 0 0,0 0 0,0 0 0,0 0-1,0 1 1,0-1 0,0 0 0,0 0 0,0 0 0,0 0 0,0 0 0,-1 0-1,1 0 1,0 0 0,0 0 0,0 0 0,0 0 0,0 0 0,0 1 0,0-1-1,0 0 1,0 0 0,0 0 0,0 0 0,0 0 0,0 0 0,0 0 0,-1 0-1,1 0 1,0 0 0,0 0 0,0 0 0,0 0 25,0 0 0,0 0-1,0 0 1,-1 0 0,1 0 0,0 0 0,0 0 0,0 0 0,0 0-1,0 0 1,0 0 0,-1 0 0,1 0 0,0 0 0,0 1 0,0-1-1,0 0 1,0 0 0,0 0 0,0 0 0,-1 0 0,1 0-1,0 0 1,0 0 0,0 1 0,0-1 0,0 0 0,0 0 0,0 0-1,0 0 1,0 0 0,0 0 0,0 1 0,0-1 0,0 0 0,0 0-1,0 0 1,0 0 0,0 0 0,1 3 2132,7-4-1554,88-5 198,-5 1-350,-7-6 561,167 0 0,-220 14-661,-24-2-273,-1 0 0,1 0-1,-1-1 1,1 0 0,-1 0-1,1 0 1,0-1 0,7-2-1,-3 2 231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9144,'0'0'11943,"16"-7"-11399,-1 1-401,2-2 44,2 1 1,-1 0-1,1 2 1,19-4-1,335-31 3217,-328 38-3060,57-6 709,-75 8-415,-26 0-545,-1 3-207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6328,'0'0'10870,"-5"10"-10226,1-2-506,0 0-1,0 0 1,1 1-1,1-1 1,-1 1-1,1 0 0,1 0 1,-2 11-1,3 81 2133,20 149-1,-11-204-519,-9-46-1721,0 0 0,0 1 0,0-1 1,0 0-1,0 0 0,0 0 0,0 1 0,1-1 1,-1 0-1,0 0 0,0 1 0,0-1 0,0 0 0,0 0 1,0 0-1,0 1 0,0-1 0,0 0 0,1 0 0,-1 0 1,0 0-1,0 1 0,0-1 0,0 0 0,1 0 1,-1 0-1,0 0 0,0 0 0,0 0 0,1 0 0,-1 1 1,0-1-1,0 0 0,0 0 0,1 0 0,-1 0 0,0 0 1,0 0-1,0 0 0,1 0 0,-1 0 0,0 0 1,0 0-1,1 0 0,-1 0 0,6-24 558,2-35-194,22-138 501,-23 175-778,0 1 0,1 0 0,0 0 0,2 1-1,19-29 1,-28 46-94,1 1-1,-1-1 0,1 0 1,0 1-1,0-1 1,0 1-1,1 0 1,-1 0-1,4-3 1,-5 4-15,0 1 0,1 0 0,-1-1 0,0 1 0,0 0 0,0-1 0,0 1 1,0 0-1,1 0 0,-1 0 0,0 0 0,0 0 0,0 0 0,0 0 0,0 1 0,1-1 1,-1 0-1,0 1 0,0-1 0,0 1 0,0-1 0,0 1 0,0-1 0,0 1 0,0 0 1,0-1-1,0 1 0,0 0 0,0 1 0,7 6 15,-1 1 0,0 0-1,0 0 1,-1 0 0,-1 1 0,1-1-1,-2 1 1,7 18 0,22 91 265,-30-105-235,9 43 140,-6-24 226,16 46 1,-20-68-549,3 13 1233,-5-23-1193,0-1 1,0 0-1,0 0 0,0 1 0,0-1 0,0 0 0,0 0 0,0 1 0,0-1 0,0 0 0,0 0 1,0 1-1,0-1 0,1 0 0,-1 0 0,0 1 0,0-1 0,0 0 0,0 0 0,0 1 0,1-1 0,-1 0 1,0 0-1,0 0 0,0 0 0,1 1 0,-1-1 0,0 0 0,0 0 0,0 0 0,1 0 0,-1 0 1,0 0-1,0 0 0,1 1 0,-1-1 0,0 0 0,1 0 0,-1 0 0,0 0 0,0 0 0,1 0 1,-1 0-1,0 0 0,0 0 0,1-1 0,-1 1 0,0 0 0,0 0 0,1 0 0,-1 0 0,0 0 0,0 0 1,1 0-1,-1-1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3504,'0'0'8822,"2"-9"-8531,1-4-125,-1 7 69,-1 1-1,0-1 0,0 0 1,0 0-1,-1-1 0,0-5 627,0 17 3602,0 23-3815,2-4-137,0 0 1,6 24-1,1 4 180,-4-27-220,2 0-1,0-1 1,15 32 0,-15-40-322,-3-7 40,-1-1 0,2 1 0,9 14 0,-12-21-156,-1 1 1,1-1-1,0 0 0,0 0 1,0 0-1,0 0 1,1 0-1,-1-1 0,0 1 1,1-1-1,-1 1 1,1-1-1,-1 0 1,1 0-1,0 0 0,4 1 1,8 1 121,-13-3-130,0 1 0,0-1 0,0 1 0,0-1 0,0 0 0,0 0 0,0 0 0,0 0 0,0 0 0,0 0 0,0-1-1,0 1 1,0-1 0,3 0 0,-1 0-6,-1 0 0,0-1-1,1 1 1,-1-1 0,0 0 0,0 1-1,0-2 1,0 1 0,0 0 0,0 0-1,-1-1 1,1 1 0,-1-1-1,1 0 1,-1 0 0,0 0 0,0 0-1,2-5 1,27-51 109,-17 35-25,-1-1 0,12-35 0,1 19 129,-25 36-221,1 1-1,1 0 1,-1 0-1,0 0 1,1 1-1,5-6 1,11-19 61,-19 27-67,1 0 0,-1 0 0,1 0 0,-1 1 0,1-1 0,0 0 0,-1 0 0,1 1 0,0-1 0,0 1 0,-1-1 0,1 0 0,0 1 0,1-1 0,-1 1-3,0-1 0,0 1-1,0-1 1,-1 1 0,1 0 0,0-1-1,-1 0 1,1 1 0,0-1-1,-1 1 1,1-1 0,0 0 0,-1 1-1,1-1 1,-1 0 0,0 1-1,1-1 1,-1 0 0,1 0 0,-1 0-1,0 1 1,0-1 0,0 0 0,1 0-1,-1 0 1,0 0 0,0 0-1,0-1 1,0-1 0,-4-4 76,0 3-63,3 4-13,1-1 0,-1 1-1,1 0 1,-1 0 0,0 0 0,1 0 0,-1 0 0,1 0 0,-1 0 0,1 0 0,-1 0-1,0 0 1,1 1 0,-1-1 0,1 0 0,-1 0 0,1 0 0,-1 1 0,1-1-1,-1 0 1,1 1 0,-1-1 0,1 0 0,-1 1 0,1-1 0,0 0 0,-1 1 0,1-1-1,0 1 1,-1-1 0,1 1 0,-1 0 0,-13 19 47,13-19-40,-2 4 11,1 1-1,0-1 1,0 0 0,0 0 0,1 1 0,0-1-1,0 1 1,0-1 0,1 1 0,0-1-1,0 1 1,0 0 0,1-1 0,-1 1 0,3 6-1,1 7 67,2-1-1,-1 0 0,12 22 0,-9-22 30,1-2 0,21 33 0,-27-45-87,0 0 0,0 0 0,1 0 0,-1-1 0,1 1 0,0-1 0,0 0 0,0 0 0,0 0 0,0 0 0,1-1 0,-1 0 0,1 0 0,0 0 0,0 0 0,6 1 0,6 0-231,-10-1-3727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6224,'0'0'17561,"9"-9"-17264,30-31-20,-35 36-202,0 0-1,0 1 1,1 0-1,-1 0 0,1 0 1,0 0-1,0 1 1,0 0-1,0 0 1,0 0-1,9-1 1,-1 1 70,-1 1 1,1 0-1,15 2 1,-7-1 9,19 0 165,103 3 289,-118-1-419,0 1 1,-1 1 0,42 12 0,-61-14-134,-1 0-1,1 1 1,0-1 0,7 6 0,-6-4-136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13168,'0'0'3687,"14"1"-3095,182-5 1188,-45-3-364,-86 5-778,-42 0-204,1 2 1,-1 0 0,1 1-1,40 8 1,-9 2 1341,-53-11-3625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 4912,'0'0'8416,"-14"12"-7683,-38 38 566,-65 82-1,-126 177 4243,200-261-3603,43-48-1935,0 0 1,0 0-1,0 0 1,0-1 0,0 1-1,0 0 1,0 0-1,0 0 1,0-1-1,0 1 1,0 0 0,0 0-1,0 0 1,0 0-1,0-1 1,0 1 0,0 0-1,0 0 1,0 0-1,0 0 1,0-1 0,-1 1-1,1 0 1,0 0-1,0 0 1,0 0-1,0 0 1,0 0 0,-1 0-1,1-1 1,0 1-1,0 0 1,0 0 0,0 0-1,-1 0 1,1 0-1,0 0 1,0 0 0,0 0-1,0 0 1,-1 0-1,1 0 1,0 0-1,0 0 1,0 0 0,-1 0-1,1 0 1,0 0-1,0 0 1,0 0 0,0 0-1,-1 0 1,1 0-1,0 1 1,0-1 0,0 0-1,0 0 1,0 0-1,-1 0 1,1 0-1,0 0 1,0 0 0,0 1-1,0-1 1,1-15-2192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13768,'0'0'2504,"11"12"-1865,29 32 325,48 69 0,67 116 2842,-111-156-1240,-44-73-2534,1 1 1,-1-1-1,1 1 0,-1-1 0,1 1 1,-1-1-1,0 0 0,1 1 0,-1-1 1,1 0-1,0 1 0,-1-1 0,1 0 1,-1 0-1,1 0 0,-1 1 0,1-1 1,0 0-1,-1 0 0,1 0 0,-1 0 1,1 0-1,0 0 0,-1 0 0,1 0 1,-1 0-1,1 0 0,0-1 0,-1 1 1,1 0-1,-1 0 0,1 0 0,-1-1 1,1 1-1,-1 0 0,1-1 0,-1 1 1,1-1-1,-1 1 0,1 0 0,-1-1 1,0 1-1,1-1 0,19-25 90,-20 26-121,18-33-3336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38 176 12456,'0'0'5049,"2"13"-4261,10 194 1886,-1-5-383,15-55 384,-25-119-1672,-2-21-37,-2-21-416,-12-120-367,10 80-210,-4-53-151,-33-265-917,38 350 954,-4-30-243,8 51 403,0 0 1,0 0-1,1 0 1,-1 1-1,0-1 1,0 0-1,0 0 1,1 0-1,-1 0 1,0 1-1,1-1 1,-1 0-1,1 0 1,-1 0-1,1 1 1,-1-1-1,1 0 1,-1 1-1,1-1 1,0 1-1,-1-1 1,1 0-1,0 1 1,0-1-1,2 0 21,-1 0 0,0 0 0,1 0-1,-1 1 1,1-1 0,-1 1 0,1 0-1,4-1 1,6 2 104,-1 0 1,23 5-1,-28-4-89,18 2 99,128 30 648,-133-29-685,1 2 0,-2 1-1,1 0 1,-1 1-1,22 15 1,-39-22-96,0-1 0,0 0 0,0 1 0,0-1 0,0 1 0,-1 0 0,1 0 0,0 0 0,-1-1 0,0 2 0,1-1 0,-1 0-1,0 0 1,0 0 0,0 0 0,0 1 0,-1-1 0,1 0 0,0 4 0,-1-3 1,0 1 0,-1-1 0,1 0 0,-1 1 0,1-1 0,-1 0-1,0 0 1,0 0 0,-1 0 0,1 0 0,-1 0 0,-2 5 0,-6 5 47,-1 0 0,0-1-1,-1 0 1,-20 15 0,28-24-50,-33 28 571,-79 49 1,115-80-582,0 0 0,0 1-1,1-1 1,-1 0 0,0 1 0,1-1-1,-1 1 1,1-1 0,-1 1 0,1-1-1,-1 1 1,1-1 0,-1 1 0,1 0 0,-1-1-1,1 1 1,0 0 0,-1 0 0,1 0-2,0-1 1,0 0 0,0 1 0,0-1 0,1 0 0,-1 1-1,0-1 1,0 0 0,0 1 0,0-1 0,1 0-1,-1 1 1,0-1 0,0 0 0,1 1 0,-1-1 0,0 0-1,1 0 1,-1 0 0,0 1 0,1-1 0,-1 0-1,0 0 1,1 0 0,-1 1 0,34 7 309,-26-7-292,86 12-25,-67-11 0,0 2 0,0 1 0,0 1 0,0 1 0,29 12 0,-51-17 0,1 1 0,-1 0 0,0 0 0,0 0 0,-1 1 0,1 0 0,-1 0 0,1 0 0,-1 0 0,0 1 0,-1-1 0,1 1 0,-1 0 0,3 6 0,-5-8 0,1 1 0,-1-1 0,0 1 0,0 0 0,-1-1 0,1 1 0,-1 0 0,1-1 0,-1 1 0,-1 0 0,1 0 0,0-1 0,-1 1 0,0 0 0,1-1 0,-2 1 0,1-1 0,0 1 0,-1-1 0,1 0 0,-1 1 0,0-1 0,-3 4 0,-5 5 0,-1 0 0,0 0 0,0-1 0,-17 12 0,-57 36 0,66-47 0,-1 1 0,-1-1 0,-1-1 0,1-1 0,-2-1 0,1 0 0,-1-2 0,0-1 0,-1-1 0,0-1 0,1-1 0,-1-1 0,0-1 0,0-1 0,-28-3 0,51 2 49,-1 1-1,0 0 1,0 0-1,1-1 1,-1 1-1,0-1 1,1 0-1,-1 1 1,1-1-1,-1 0 1,1 0 0,-1 0-1,1 0 1,0 0-1,-1 0 1,1-1-1,0 1 1,0 0-1,0-1 1,-2-2 0,2 0-697,-1 1 1,1-1 0,-1 0 0,1 0 0,1 0 0,-2-5 0,2 7 56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1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303 723 6520,'0'0'7752,"-12"-1"-7160,5 1-497,-7-2 208,1 2 0,-1-1-1,0 2 1,0 0 0,-18 3-1,19-1 13,1 1 0,-1 0 0,1 1 0,0 0 0,1 0 0,-1 2-1,1-1 1,0 1 0,1 1 0,0 0 0,0 1 0,1 0 0,-10 11-1,16-16-234,1 0 0,0 0-1,0 0 1,0 1 0,1-1-1,0 0 1,0 1 0,0-1-1,0 1 1,0-1 0,1 1-1,0-1 1,0 1-1,0-1 1,1 1 0,-1-1-1,3 8 1,0-1 22,0-1 1,0 0-1,2 1 0,-1-1 0,1 0 0,7 9 1,-8-13-61,0 0 0,1 0 1,-1 0-1,2-1 1,-1 0-1,0 0 0,1-1 1,0 1-1,0-1 1,10 5-1,-12-7-21,0-1 0,0 1 0,1-1 0,-1 0 0,0 0 1,0 0-1,1 0 0,-1-1 0,0 0 0,1 0 0,-1 0 0,0 0 0,1-1 0,-1 0 0,0 0 0,0 0 0,1 0 0,-1-1 1,5-1-1,4-5 24,0 0-1,0-1 1,0-1 0,-1 0 0,0 0 0,-1-1 0,15-19 0,-8 7 22,-1-1 0,-2-1-1,15-29 1,-15 19-1,-2 0-1,-1 0 0,-1-1 1,-2-1-1,-2 1 0,3-46 1,-5 12 52,-4 1 0,-9-95 0,7 159-112,-2-31 84,-1 0 0,-2 0 1,-15-49-1,21 83-85,-1 0 1,1 1-1,-1-1 1,1 0-1,-1 1 1,0-1-1,0 0 1,0 1-1,0-1 1,0 1-1,0 0 1,0-1-1,-1 1 1,1 0-1,0 0 0,-1-1 1,1 1-1,-1 0 1,1 1-1,-1-1 1,0 0-1,1 0 1,-1 1-1,0-1 1,0 1-1,1-1 1,-1 1-1,-3-1 1,2 2-3,1-1 1,-1 1 0,0 0-1,0 0 1,1 0-1,-1 0 1,0 0 0,1 0-1,-1 1 1,1 0 0,0-1-1,0 1 1,-1 0-1,1 0 1,0 0 0,0 0-1,-2 4 1,-5 8 6,0-1-1,1 2 1,1-1 0,0 1-1,1 0 1,0 1 0,1-1-1,-3 23 1,-1 17 6,-2 62 1,10-75-7,1 1 0,2 0 0,12 68 0,2-37 29,29 83-1,-36-128-34,22 59 102,-27-79-96,0-1-1,0 0 1,1 0 0,0-1-1,0 1 1,0-1-1,12 11 1,-16-18-20,-1 1-1,1-1 1,0 0 0,0 1 0,0-1-1,0 0 1,0 1 0,0-1-1,0 0 1,0 0 0,-1 0 0,1 0-1,0 0 1,0 0 0,0 0 0,0 0-1,0 0 1,0-1 0,0 1 0,0 0-1,0 0 1,0-1 0,-1 1-1,1-1 1,0 1 0,0-1 0,1 0-1,19-16-2363,-19 15 875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11352,'0'0'4776,"17"-5"-4107,213-52 1727,-191 50-1643,0 2 0,56-1 0,-72 7-144,-1 0 1,1 1-1,-1 2 1,0 0-1,35 12 1,-40-11 26,4 0-124,-12 0-3358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12456,'0'0'4053,"12"14"-3019,19 20-89,-2 1 0,46 76 0,76 221 2260,-130-278-2708,-2 0-1,-2 0 1,13 84-1,-25-106-298,-2 0 0,-1 1 0,-1-1 0,-2 0 0,-2 0 0,0 0 0,-14 52 0,8-52 80,-2 0 1,-18 39 0,21-55-190,-1 0 0,-1-1 0,0 0 0,0 0 0,-25 24 0,28-33-204,1-1-1,-1 0 0,-11 7 1,4-5-3324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3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 6328,'0'0'11774,"-2"11"-11303,-15 123 854,17-130-1286,-2 27 508,3 48 0,0-71-383,0 1 1,0-1-1,1 0 1,0 0 0,0 0-1,1 0 1,0 0-1,1 0 1,0-1-1,9 14 1,-12-18-105,1-1 1,-1 0 0,1 0-1,0-1 1,0 1-1,-1 0 1,1 0 0,0-1-1,1 0 1,-1 1-1,0-1 1,0 0 0,1 0-1,-1 0 1,0 0 0,1 0-1,-1-1 1,1 1-1,-1-1 1,1 1 0,-1-1-1,1 0 1,0 0 0,-1 0-1,1-1 1,-1 1-1,1 0 1,-1-1 0,4-1-1,-4 2-49,10-3 149,0 0 0,0 0 1,0-1-1,0-1 0,18-9 0,-16 5-63,0-1 0,0-1 0,-1 0 0,0 0-1,0-1 1,-2-1 0,0 0 0,0-1 0,-1 0 0,11-22 0,13-28 243,-23 39-169,20-30 0,-28 50-142,0 0 0,-1-1 0,1 0-1,-1 1 1,-1-1 0,3-10 0,5-17 197,-7 15 136,-2 16-127,-2 14-121,-3 40 40,2 0 0,2 0 0,13 97 0,-11-139-99,1-1 1,0 1-1,0 0 1,1-1-1,0 0 0,1 0 1,9 17-1,-11-23-26,0 0 0,0 0 0,1 0 1,-1 0-1,1 0 0,0 0 0,0-1 0,0 1 0,0-1 0,0 0 0,1 0 0,-1 0 0,1 0 0,-1-1 0,1 1 0,-1-1 0,1 0 0,0 0 0,0 0 1,0-1-1,0 1 0,4-1 0,-4 0 6,0 0-1,0 0 1,0 0 0,1-1 0,-1 0 0,0 0 0,0 0-1,0 0 1,0-1 0,0 1 0,4-3 0,-6 2-85,0 1 1,0-1-1,-1 0 1,1 1 0,-1-1-1,1 0 1,-1 0-1,0 0 1,0 0 0,0 0-1,0 0 1,0 0-1,0 0 1,0 0-1,-1 0 1,1-1 0,-1 1-1,0 0 1,1 0-1,-1-1 1,0 1 0,0 0-1,-1-3 1,0-12-3987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4:56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56 130 4120,'0'0'11750,"-1"13"-11323,3 206 1493,0-182-1529,10 193 2835,-13-245-2931,-1 1 0,0-1 0,-7-23 1,-3-14-77,-2-41 220,-15-115 478,28 195-819,1 0 1,-1 1-1,2-1 0,0 1 1,1-1-1,0 1 0,0-1 1,2 1-1,-1 0 0,2 0 1,10-22-1,-13 32-81,-1 0 0,1 1-1,0-1 1,0 0 0,0 1 0,0-1 0,0 1-1,0-1 1,0 1 0,0 0 0,1 0 0,-1 0 0,0 0-1,1 1 1,-1-1 0,1 1 0,-1-1 0,0 1 0,5 0-1,3-1 50,0 1-1,0 1 1,17 2 0,-21-1-43,1 0 0,-1 0 1,1 1-1,-1-1 1,0 1-1,0 1 0,0-1 1,-1 1-1,1 0 1,-1 1-1,7 6 0,-3-2 22,-1 0 0,0 0 0,-1 1 0,0 0 0,9 19 0,-14-24-21,0 1 0,0-1 0,0 1 0,-1 0 0,0 0 0,0 0 0,-1 0 0,0 0 0,0 0 0,0 0 1,-1-1-1,1 1 0,-1 0 0,-1 0 0,-1 6 0,0-4 11,0 0 0,-1 0 0,1 0 0,-1-1 0,-1 0 0,0 1 0,0-2 0,0 1 0,0-1 0,-8 7-1,6-8 12,-1 0 0,0 0-1,0-1 1,0 0 0,0-1-1,-1 0 1,1 0-1,-12 2 1,-9 3 166,25-5 24,13-2-151,12-3-50,-13 2-30,0 0-1,1 1 1,-1 0-1,0 0 0,0 0 1,0 1-1,11 4 1,52 22 6,48 33-46,-113-57 41,0 0-1,-1 1 1,1-1 0,-1 1-1,0 0 1,0 0 0,-1 1-1,1 0 1,-1 0 0,-1 0-1,6 9 1,-8-11 6,1-1 1,-1 1-1,1-1 0,-1 1 1,0 0-1,0-1 1,-1 1-1,1 0 0,-1 0 1,0-1-1,0 1 0,0 0 1,0 0-1,-1 0 0,0-1 1,1 1-1,-1 0 0,-1-1 1,1 1-1,0-1 0,-1 1 1,-3 5-1,0-3 13,0-1 0,0 0 0,-1 0 0,1-1 0,-1 1 0,0-1 0,0-1-1,-1 1 1,1-1 0,-1 0 0,0 0 0,1-1 0,-1 0 0,0 0 0,-1 0 0,1-1 0,0 0 0,-8-1 0,-11 1 97,1-2 1,0-1-1,-47-9 1,56 9 79,1-2 0,-28-9 0,38 10-328,0 1 1,1 0 0,-1-1-1,-7-6 1,9 6-379,0 1 0,1-1 0,-1 0 1,1 0-1,-1-1 0,1 1 0,-2-5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0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6 264 5520,'0'0'9260,"1"9"-8880,3 30-6,-4-37-319,0-1 0,1 1 0,-1 0 0,1-1 0,0 1 0,0-1 0,-1 1 0,1-1 0,0 1 0,0-1 0,1 0 1,-1 1-1,0-1 0,0 0 0,0 0 0,1 0 0,-1 0 0,1 0 0,-1 0 0,1 0 0,1 0 0,0 0 93,1 1-1,-1-1 1,1 0 0,-1-1 0,1 1 0,-1-1 0,5 1-1,-5-1-69,0 0 0,0 0 0,-1 0 0,1-1 0,0 1 0,0-1 0,-1 0 0,1 0-1,0 0 1,-1 0 0,1 0 0,0 0 0,-1-1 0,0 1 0,1-1 0,-1 0 0,0 1 0,0-1-1,0 0 1,0-1 0,0 1 0,0 0 0,-1 0 0,1-1 0,2-4 0,-2 2 8,0-1-1,-1 0 1,1 1 0,-1-1 0,-1 0 0,1 0 0,-1 0 0,1 0 0,-2 0 0,1 0-1,-2-8 1,1 8 22,-1 1 0,1-1 0,-1 1 0,0 0 0,0 0 0,-1 0 0,-5-10 0,7 13-42,-1 1 0,1-1 0,0 1 0,0-1 0,-1 1 0,1-1 0,-1 1 0,1 0 0,-1 0 0,0 0 0,1 0 0,-1 0 0,0 0 0,0 0-1,0 1 1,0-1 0,0 0 0,1 1 0,-1 0 0,0-1 0,0 1 0,0 0 0,0 0 0,0 0 0,-4 1 0,3 0-3,0 0 0,1 0-1,-1 0 1,1 0 0,-1 1 0,1-1 0,-1 1-1,1 0 1,0 0 0,0 0 0,0 0-1,0 0 1,0 0 0,0 0 0,0 1 0,1-1-1,-1 0 1,-1 4 0,-2 6 166,1-1 0,-7 23 1,10-28-171,-1 1 0,1 0 1,0 1-1,1-1 1,-1 0-1,1 0 1,1 1-1,-1-1 1,1 0-1,1 0 1,-1 0-1,4 8 1,3 8 271,21 41 1,-28-63-318,0 0 0,0 1 0,0-1 0,0 0 0,0 0 0,0 0 1,1 0-1,-1 0 0,0 0 0,1 0 0,-1 0 0,1 0 0,-1-1 0,0 1 0,1 0 0,0-1 0,-1 0 0,1 1 0,-1-1 0,1 0 0,0 0 0,-1 0 0,1 0 0,-1 0 0,1 0 0,0 0 0,-1 0 0,1-1 1,-1 1-1,1-1 0,2 0 0,4-2 22,0 0 1,0-1-1,0 1 1,11-9-1,-5 4-1,-1-1 0,0 0 0,-1-1 0,0-1 0,-1 0 0,0 0 0,16-22 0,-6 5 86,23-24 0,-12 16 69,-23 25-125,-7 8-48,-1 0 0,1 1-1,0-1 1,0 1 0,0-1-1,1 1 1,-1 0-1,0 0 1,1 0 0,0 0-1,-1 1 1,1-1-1,0 0 1,0 1 0,0 0-1,0 0 1,0 0-1,0 0 1,0 0 0,0 1-1,5-1 1,31 2 80,69 9 0,-101-9-94,-1 0-1,1 0 1,0 0-1,0-1 1,0 0-1,0-1 1,8 0-1,-15 1 1,1-1 0,-1 1 0,1 0 0,-1 0 0,0 0 0,1 0-1,-1 0 1,1-1 0,-1 1 0,0 0 0,1 0 0,-1-1 0,0 1-1,1 0 1,-1-1 0,0 1 0,0 0 0,1-1 0,-1 1 0,0 0-1,0-1 1,1 1 0,-1 0 0,0-1 0,0 1 0,0-1 0,0 1-1,0 0 1,1-2 0,-8-10 38,4 9-30,1 1-1,-1-1 1,0 1 0,0-1-1,-7-2 1,4 2 2,0 2 0,0-1 0,0 1 0,0 0 0,0 0 0,0 0 0,0 1 0,0 0 0,0 0 0,0 1 0,0-1 1,0 1-1,0 1 0,0-1 0,0 1 0,0 0 0,1 0 0,-1 1 0,1 0 0,-1 0 0,-4 4 0,4-3-4,0 0-1,1 1 1,-1 0 0,1 0 0,0 0-1,0 1 1,1-1 0,0 1-1,0 0 1,0 1 0,0-1 0,1 1-1,0-1 1,1 1 0,0 0 0,0 0-1,-2 11 1,4-13-3,-1 0 0,1 0-1,0 0 1,1 0 0,-1 0-1,1 0 1,0-1 0,0 1 0,1 0-1,-1-1 1,1 1 0,0-1 0,0 1-1,1-1 1,-1 0 0,1 0 0,0 0-1,0 0 1,0 0 0,1-1-1,-1 1 1,1-1 0,0 0 0,0 0-1,0 0 1,0-1 0,0 1 0,1-1-1,7 3 1,-4-2 6,0-1-1,0 0 1,1 0-1,-1 0 1,0-1 0,1 0-1,-1-1 1,0 0 0,1 0-1,-1-1 1,1 0-1,-1 0 1,0-1 0,0 0-1,0-1 1,13-5-1,-2-2 11,-1-1 0,-1 0 0,1-2 0,-2 0 0,0 0 0,0-2 0,-2 0 0,1-1 0,11-18 0,7-7 89,-32 39-75,-3 4-14,-5 9-4,6-7-14,0 1 1,0-1-1,1 0 0,-1 0 1,1 0-1,0 0 0,0 0 0,0 1 1,1-1-1,0 0 0,0 0 1,0 0-1,0 0 0,0 0 1,1 0-1,-1 0 0,1-1 0,0 1 1,1-1-1,-1 1 0,0-1 1,1 0-1,0 0 0,0 0 0,0 0 1,4 3-1,-4-3 15,1 1 0,0-1-1,0 0 1,0 0 0,9 4 0,-12-6-18,1-1 0,0 0 0,-1 1 1,1-1-1,0 0 0,-1 1 0,1-1 0,0 0 1,0 0-1,-1-1 0,1 1 0,0 0 0,-1 0 0,1-1 1,0 1-1,-1-1 0,1 0 0,-1 1 0,1-1 1,-1 0-1,1 0 0,1-1 0,1-2 0,1 1 0,-1-1 1,0 0-1,0 0 0,0-1 0,-1 1 1,0-1-1,1 0 0,-1 0 0,-1 0 0,1 0 1,-1 0-1,0 0 0,0-1 0,-1 1 0,0-1 1,0 0-1,0 1 0,0-1 0,-1 0 0,0 1 1,0-1-1,-1 0 0,1 0 0,-1 1 0,0-1 1,-1 1-1,0-1 0,0 1 0,0-1 1,-3-4-1,4 8 6,0 0 0,-1 1 0,1-1 1,-1 0-1,0 1 0,1-1 0,-1 1 0,0 0 1,0 0-1,0-1 0,0 1 0,0 0 0,0 1 1,0-1-1,0 0 0,-1 1 0,1-1 1,0 1-1,0-1 0,0 1 0,-1 0 0,1 0 1,-4 1-1,0 0-5,0 0 0,0 0 1,1 0-1,-1 1 0,1 0 0,0 0 1,-1 0-1,-4 4 0,10-6-2,0 0 1,0 0-1,0 0 1,1 0-1,-1 0 0,0 1 1,0-1-1,0 0 0,0 0 1,1 0-1,-1 0 1,0 0-1,0 0 0,0 0 1,0 1-1,1-1 0,-1 0 1,0 0-1,0 0 0,0 0 1,0 0-1,0 1 1,0-1-1,0 0 0,1 0 1,-1 0-1,0 1 0,0-1 1,0 0-1,0 0 1,0 0-1,0 1 0,0-1 1,0 0-1,0 0 0,0 0 1,0 1-1,0-1 1,0 0-1,0 0 0,0 0 1,-1 1-1,1-1 0,0 0 1,0 0-1,0 0 1,0 0-1,0 1 0,0-1 1,0 0-1,-1 0 0,1 0 1,0 0-1,0 0 0,0 1 1,0-1-1,0 0 1,-1 0-1,1 0 0,0 0 1,0 0-1,-1 0 0,20 2 28,60-13-30,-52 6 6,0 1-1,50 0 1,-72 4 13,-1 1 0,0-1 1,0 1-1,0-1 0,0 1 0,0 0 0,0 1 0,-1-1 0,1 1 1,0-1-1,0 1 0,-1 0 0,0 1 0,1-1 0,-1 0 1,0 1-1,3 3 0,-3-2 9,0 0-1,-1 0 1,0 0 0,1 0-1,-2 0 1,1 1 0,0-1 0,-1 1-1,0-1 1,0 1 0,0 0 0,-1-1-1,1 1 1,-1 6 0,-2 55 419,19-84-286,23-31-56,-25 29-65,19-18-1,-16 17 19,-14 16-32,0 0 0,0 0 0,1 1 0,-1-1-1,1 1 1,0 0 0,10-5 0,-14 8-22,-1 1-1,1-1 1,0 1-1,0-1 1,0 1 0,0 0-1,0 0 1,0 0-1,0-1 1,-1 1-1,1 0 1,0 0 0,0 0-1,0 0 1,0 0-1,0 0 1,0 1 0,0-1-1,0 0 1,0 0-1,0 1 1,-1-1-1,1 1 1,0-1 0,1 2-1,-1-1 4,1 0-1,-1 1 1,0-1-1,-1 1 1,1-1 0,0 1-1,0-1 1,-1 1-1,1 0 1,-1-1-1,1 1 1,-1 0-1,1 1 1,0 9 20,-1 0 0,0 0 0,-2 15 0,1-20-22,1 0-3,-1-2 0,0 0 0,1 0 0,0 1 0,0-1 0,0 0 0,2 10 0,10-25 0,6-15 0,16-27 0,-20 28 0,1 2 0,20-24 0,-34 45 0,1-1 0,-1 1 0,1-1 0,0 1 0,-1-1 0,1 1 0,0 0 0,0 0 0,0 0 0,0 0 0,0 0 0,2-1 0,-3 2 0,0 0 0,0 0 0,-1 0 0,1 0 0,0 0 0,-1 1 0,1-1 0,0 0 0,0 0 0,-1 0 0,1 1 0,0-1 0,-1 0 0,1 1 0,-1-1 0,1 0 0,0 1 0,-1-1 0,1 1 0,-1-1 0,1 1 0,-1-1 0,1 1 0,-1 0 0,0-1 0,1 1 0,-1-1 0,0 1 0,1 0 0,-1-1 0,0 1 0,0 0 0,1-1 0,-1 1 0,0 0 0,0 0 0,0 0 0,8 59 0,-7-47 0,1 0 0,-1 0 0,2 0 0,0 0 0,0 0 0,2-1 0,10 24 0,-12-31 0,0-1 0,0 0 0,1-1 0,-1 1 0,1 0 0,0-1 0,0 0 0,0 0 0,1 0 0,-1-1 0,1 1 0,-1-1 0,1 0 0,0 0 0,0-1 0,5 2 0,-3-2 0,0 1 0,0-1 0,0-1 0,0 0 0,0 0 0,0 0 0,0-1 0,0 0 0,0 0 0,0-1 0,7-2 0,-3 0 0,0-1 0,0 0 0,-1-1 0,0 0 0,0 0 0,0-1 0,-1 0 0,0-1 0,-1 0 0,9-10 0,-13 13 0,0-1 0,0 1 0,-1-1 0,1 0 0,-1 0 0,-1 0 0,1 0 0,-1 0 0,0-1 0,-1 1 0,1-1 0,-1 0 0,0 1 0,-1-1 0,0 0 0,0 1 0,0-1 0,-3-12 0,3 17 0,-1 1 0,1-1 0,0 1 0,-1 0 0,1-1 0,0 1 0,-1 0 0,0-1 0,1 1 0,-1 0 0,0 0 0,0-1 0,0 1 0,1 0 0,-1 0 0,0 0 0,0 0 0,-1 0 0,1 0 0,-1 0 0,0 0 0,1 1 0,0 0 0,0 0 0,-1 0 0,1 0 0,0 0 0,0 1 0,-1-1 0,1 0 0,0 0 0,0 1 0,0-1 0,-1 1 0,1-1 0,0 1 0,0 0 0,0-1 0,0 1 0,0 0 0,0 0 0,0 0 0,0-1 0,1 1 0,-2 2 0,-3 2 0,-1 1 0,2-1 0,-1 1 0,1 1 0,0-1 0,0 1 0,0-1 0,1 1 0,0 0 0,1 1 0,-1-1 0,-1 13 0,3-14 0,1-1 0,0 1 0,0 0 0,0 0 0,0 0 0,1 0 0,0-1 0,1 1 0,-1 0 0,1-1 0,0 1 0,0-1 0,1 1 0,0-1 0,0 0 0,0 0 0,5 5 0,-5-6 0,0 0 0,1 0 0,0 0 0,0 0 0,0-1 0,0 0 0,0 1 0,1-2 0,0 1 0,-1 0 0,10 2 0,-11-4 0,1 0 0,-1 0 0,0-1 0,1 0 0,-1 0 0,1 0 0,-1 0 0,0 0 0,1-1 0,-1 1 0,0-1 0,1 0 0,-1 0 0,0 0 0,0-1 0,0 1 0,0-1 0,0 0 0,0 1 0,3-4 0,5-4 0,0-1 0,0 0 0,-1-1 0,0-1 0,-1 1 0,0-1 0,-1-1 0,8-15 0,6-17 0,17-52 0,-26 63 0,-10 22 0,4-7 0,-2 18 0,3 8 0,-3 3 0,1 0 0,-2 1 0,1-1 0,-1 1 0,-1 0 0,0 0 0,-1 0 0,0 0 0,0 1 0,-1 12 0,0 4 0,-2-1 0,-1 1 0,-6 29 0,7-54 0,1 0 0,-1 0 0,0 0 0,0 0 0,0 0 0,0 0 0,0-1 0,-1 1 0,1 0 0,-1-1 0,0 1 0,1-1 0,-1 1 0,0-1 0,-1 0 0,1 0 0,0 0 0,-1 0 0,1 0 0,-1 0 0,0-1 0,-3 2 0,-1 0 0,-1-1 0,0 0 0,0-1 0,0 1 0,0-2 0,0 1 0,-9-1 0,15-1 0,2 1 0,1 0 0,0 0 0,0-1 0,-1 1 0,1 0 0,0 0 0,0 0 0,0 0 0,-1 0 0,1 0 0,0 0 0,0 1 0,-1-1 0,1 0 0,1 0 0,-2 1 0,23 1 0,-1 0 0,1-1 0,31-3 0,-17 0 0,41-4 0,-51 3 0,1 1 0,48 3 0,-74-1 36,0 1 1,-1-1-1,1 0 0,-1 1 1,1-1-1,-1 1 1,1-1-1,-1 1 0,1 0 1,-1 0-1,0 0 0,1 0 1,-1 0-1,0 0 0,0 0 1,0 0-1,1 0 1,-1 0-1,-1 1 0,1-1 1,0 0-1,0 1 0,0-1 1,-1 0-1,1 1 1,0 1-1,0 2-763,1 1 0,-2-1 0,1 0-1,0 1 1,-1 7 0,0-11 173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07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56 6328,'0'0'11113,"-1"-9"-10728,-4-37 3564,6 49-3349,10 49 155,-2 1-1,4 91 0,-11-119-558,-1 12 67,-1-24-103,0-1 0,1 0 0,3 14 0,-4 16 700,0-42-778,0 7 270,-1-6-124,-1-6-136,1-10-43,0 1 1,0-1-1,1 1 0,1-1 1,5-21-1,0-5 32,2 1 0,21-58 0,-25 82-40,-1 7-17,-1 0-1,2 0 0,3-9 1,-6 17-14,-1-1 0,1 1 0,0 0 0,0-1 0,0 1 0,0 0 0,0-1 0,0 1 0,0 0 0,0 0 0,1 0 0,-1 0 0,0 0 0,1 0 0,-1 0 0,1 0 0,-1 1 0,1-1-1,-1 1 1,1-1 0,-1 1 0,1-1 0,2 1 0,-2 0 0,0 1-1,0-1 0,0 1 0,-1-1 0,1 1 0,0 0 0,0 0 0,-1 0 0,1 0 0,0 0 0,-1 0 0,1 0 0,-1 1 0,1-1 0,-1 1 0,0-1 0,0 1 0,0-1 0,0 1 0,0 0 0,0-1 0,0 1 0,0 0 0,0 2 0,4 8 34,-1 1 0,5 17 0,-6-17-12,3 13 100,-1 0 0,0 1 0,-2 0 1,-1 37-1,-2-64-125,0 0 0,1-1 1,-1 1-1,0 0 0,0 0 1,0 0-1,0 0 0,0 0 1,0 0-1,1-1 0,-1 1 1,0 0-1,0 0 0,0 0 0,0 0 1,1 0-1,-1 0 0,0 0 1,0 0-1,0 0 0,1 0 1,-1 0-1,0 0 0,0 0 1,0 0-1,0 0 0,1 0 1,-1 0-1,0 0 0,0 0 1,0 0-1,0 0 0,1 0 0,-1 0 1,0 0-1,0 0 0,0 1 1,0-1-1,1 0 0,-1 0 1,0 0-1,0 0 0,0 0 1,0 0-1,0 1 0,0-1 1,1 0-1,-1 0 0,0 0 0,0 0 1,0 1-1,0-1 0,0 0 1,0 0-1,0 0 0,0 0 1,0 1-1,0-1 0,0 0 1,0 0-1,0 0 0,0 1 1,0-1-1,0 0 0,0 0 1,0 1-1,10-14 104,7-15-3,2 0 0,1 1 1,1 1-1,47-46 0,-66 71-100,-1-1 0,1 1 0,0 0-1,-1 0 1,1 0 0,0 0 0,0 0 0,0 0 0,0 0-1,0 0 1,0 1 0,0-1 0,0 1 0,0-1-1,0 1 1,0 0 0,0 0 0,0 0 0,0 0 0,4 1-1,-3 0 4,-1 0-1,1 0 1,-1 0-1,1 1 1,-1-1-1,0 1 1,0 0-1,1-1 0,-1 1 1,0 0-1,-1 0 1,1 0-1,3 5 1,1 3 35,-1 0 1,0 0 0,0 1 0,-1 0 0,0 0-1,2 12 1,-1 2 209,-2 0 0,0 0 0,-2 34 0,4 25 506,-1-62-754,-3-26 420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0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8536,'0'0'8103,"4"10"-7445,3 11-177,-1 1 0,-1 0 0,3 33 0,-5 91 2673,-3-128-2523,3-5 278,-1-10-288,-1-8 460,2-15-779,1 0 0,8-21 1,3-20 108,-12 46-293,1 0-1,0 0 1,1 1 0,0-1-1,1 1 1,1 0 0,0 1-1,1 0 1,1 0 0,0 0-1,0 1 1,15-14-1,-23 25-97,1-1 0,-1 1 0,1 0 0,-1 0 0,1 0 0,-1 0 0,1 0 0,0 0 0,0 1 0,-1-1 0,1 0 0,0 1 0,0 0 0,0-1 0,0 1 0,0 0 0,-1 0 0,1 0 0,0 0 0,0 0 0,0 0 0,0 1 0,0-1 0,0 0 0,-1 1 0,1 0 0,0-1 0,0 1 0,-1 0 0,1 0 0,0 0 0,-1 0 0,3 2 0,1 1 20,-1 0 0,1 0-1,-1 1 1,0-1 0,0 1 0,0 0 0,-1 0 0,0 0 0,4 8 0,5 20 236,-1 1 1,-1 1-1,8 58 0,-3-14 459,-14-71-600,0-5-30,-1 1 0,1-1 0,0 1 0,0-1 0,0 0 1,3 6-1,-3-7 495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10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4 5624,'0'0'7184,"-10"-1"-6826,-26-1 496,-1 2 0,-64 8 0,97-8-752,-1 1 0,1 0 1,-1 0-1,1 1 1,0-1-1,0 1 0,0 0 1,0 0-1,0 0 1,0 1-1,0-1 0,1 1 1,-1 0-1,1 0 1,0 0-1,0 0 0,0 1 1,0-1-1,1 1 1,-3 5-1,0 1-6,0 0 1,1 0-1,0 1 1,0 0-1,2 0 0,-3 17 1,2-4 89,1 47 0,22 161 546,-12-155-528,46 283 787,-8-71 155,-25 4 178,-53 458 1607,31-733-2857,2 34 223,0-39-95,-1 0 0,0-1-1,-3 22 1,6-33 639,6-7-468,14-13-292,-13 10 41,4-1-51,-1 1-1,1 0 1,1 1-1,0 1 1,0 0-1,0 1 0,26-7 1,-14 8 47,0 0 0,0 2 0,49-1 0,-67 4-60,0 1-1,-1 0 0,1 0 0,0 1 0,-1 0 0,1 0 0,-1 1 0,0 0 0,0 1 1,0-1-1,13 10 0,-17-10-29,6 1 20,-9-4-55,-1 0 0,1-1 0,-1 1 1,1 0-1,-1-1 0,1 1 0,-1 0 0,1-1 0,-1 1 1,0-1-1,1 1 0,-1-1 0,1 1 0,-1-1 0,0 1 0,0-1 1,1 1-1,-1-1 0,0 0 0,0 1 0,0-1 0,0 1 1,1-2-1,9-40-934,9-71 0,-16 90-1662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1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486 493 5520,'0'0'9872,"-10"-4"-9446,1 0-332,0 0 66,0 0 1,0 0-1,-1 1 0,0 0 1,1 0-1,-16-1 0,4 3 525,-37 4 1,50-2-489,0 0 0,1 1 0,-1 0 0,1 0 0,-1 1 0,1 0 0,0 0 0,-9 6 0,13-8-151,-4 4 322,-1 0 1,1 0 0,0 1-1,0 0 1,-9 10 0,14-14-287,1 0 0,-1 0 0,1 0 1,0 0-1,0 0 0,0 1 0,0-1 0,0 0 1,1 0-1,-1 1 0,1-1 0,-1 1 0,1-1 1,0 0-1,0 1 0,0-1 0,0 1 0,1-1 1,-1 0-1,0 1 0,1-1 0,0 0 0,-1 1 1,1-1-1,0 0 0,2 3 0,-2-3-38,0 0 1,0 0-1,1 1 0,-1-1 1,1 0-1,-1 0 0,1 0 0,0 0 1,0-1-1,0 1 0,0 0 0,0-1 1,0 1-1,0-1 0,1 0 0,-1 0 1,0 0-1,4 1 0,0-1 10,0 0 0,0 0-1,0-1 1,0 0 0,0 0 0,12-2 0,-7 0-6,-1-1 0,1 1 0,-1-2 1,0 1-1,1-2 0,-2 1 1,1-1-1,16-12 0,-13 8 21,0-1 0,-1-1 1,-1 0-1,0 0 0,14-20 0,-20 24-19,-1-1 0,1-1 0,-1 1 0,-1-1 0,0 1 0,0-1 0,0 0-1,-1 0 1,-1 0 0,1 0 0,-1-1 0,-1 1 0,0 0 0,0 0 0,-3-16 0,-2 1 38,0 0-1,-1 0 1,-1 1 0,-18-37-1,20 48-64,-1 0 1,0 1-1,-1 0 0,0 0 1,-1 0-1,0 1 0,-1 1 0,0-1 1,0 1-1,-1 1 0,0 0 1,-18-11-1,13 10 17,0 0-1,-1 2 1,-19-8 0,27 13-5,0 0 0,0 0-1,0 0 1,0 1 0,0 1 0,-1 0-1,1 0 1,-16 2 0,11 0 32,1 0 0,-1 1 0,1 1 1,-23 9-1,30-11-52,1 1-1,-1-1 1,1 1 0,0 0-1,0 0 1,0 0 0,0 0-1,0 1 1,1 0-1,-1 0 1,1 0 0,0 0-1,1 0 1,-1 0 0,-3 8-1,6-11-21,0 0 0,-1 1 0,1-1 1,-1 1-1,1-1 0,0 1 0,0-1 0,0 1 0,0-1 0,0 1 0,0-1 0,1 1 0,-1-1 0,0 1 0,1-1 0,-1 1 0,1-1 0,0 0 0,-1 1 0,1-1 0,0 0 0,0 1 0,0-1 0,-1 0 0,1 0 0,2 2 0,1 0-753,1 1 1,-1-1-1,0 0 0,1-1 1,5 4-1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13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7024,'0'0'8785,"-6"9"-8134,2-2-500,0 0-2,0 0 1,0 1-1,1-1 1,0 1-1,0-1 0,-3 16 1,0 12 971,-4 57 1,10-79-832,0 0 0,1 0-1,0 0 1,1 0 0,0 0 0,1 0 0,8 22 0,-11-33-233,1-1 0,-1 1 0,1 0 0,0-1 0,0 1 0,0-1 0,0 1 0,0-1 1,0 1-1,0-1 0,0 0 0,0 1 0,1-1 0,-1 0 0,1 0 0,-1 0 0,1 0 0,-1 0 0,1 0 0,0-1 0,-1 1 0,1 0 0,0-1 0,-1 1 0,1-1 0,0 0 0,0 1 0,-1-1 0,1 0 0,0 0 0,0 0 0,0-1 0,-1 1 0,1 0 0,0-1 0,0 1 0,-1-1 0,1 1 0,0-1 0,1-1 0,4-2 43,0 1 0,-1-2 0,0 1 0,0-1 0,0 0 0,-1 0 0,0 0 0,8-10 0,6-13 140,-1-1 0,-1 0 0,20-48 0,-22 33 392,-12 40-528,-1-4 95,-2 8-113,0 2 310,0-2-243,6 68 566,-4-49-575,0-1 0,1 1 0,1-1 0,1 0 0,14 34 0,-18-49-114,1 0 0,0-1 0,0 1 1,1 0-1,-1-1 0,1 1 0,-1-1 0,1 0 1,0 0-1,-1 0 0,1 0 0,0-1 0,0 1 1,6 1-1,-3 0 25,0-1 0,1 0 1,-1 0-1,1-1 0,-1 0 0,11 1 1,-8-2 36,-1 0 1,0-1-1,0 0 0,0 0 1,14-4-1,-18 3-85,0 1 0,-1-1 0,1 0 0,-1 0 0,1 0 0,-1-1 1,0 1-1,0-1 0,0 0 0,0 0 0,0 0 0,0 0 0,3-6 0,-4 6-137,-1-1 0,1 1-1,-1-1 1,0 1 0,0-1 0,0 0 0,0 1 0,0-7-1,-1-4-4119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18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6632,'0'0'7432,"1"-11"-6902,1 3-424,-2 1 79,1 0 0,0 0 0,0 0-1,1 0 1,0 1 0,0-1 0,1 1 0,0-1 0,0 1-1,0 0 1,7-9 0,-10 14-141,1 0 0,0 1 0,-1-1 0,1 0 0,-1 1 0,1-1 0,0 1 0,-1-1 0,1 0 0,0 1 0,0 0 0,0-1 0,-1 1 0,1-1 0,0 1 0,0 0 0,0 0 0,0-1 0,0 1 0,-1 0 0,1 0 0,0 0 0,0 0 0,0 0 0,0 0 0,0 0 0,0 1 0,0-1 0,1 0 0,-1 1 9,0 1 0,0-1-1,1 0 1,-1 0 0,0 1-1,0-1 1,0 1 0,0-1-1,-1 1 1,1-1 0,0 1-1,-1-1 1,1 1 0,0 2-1,2 7 134,-1 1 0,-1 0 0,1 15-1,5 130 1338,-6-149-1386,0 0 1,1-1-1,0 0 0,0 1 0,1-1 1,6 13-1,-8-18-81,0 0 1,1 1 0,-1-1-1,0 0 1,1 1-1,0-1 1,-1 0 0,1 0-1,0 0 1,0-1-1,0 1 1,1 0 0,-1-1-1,0 1 1,0-1-1,1 0 1,-1 0 0,1 0-1,-1 0 1,1 0-1,0 0 1,3 0 0,-3-2-8,0 1 1,0-1-1,1 0 1,-1 0-1,-1 0 1,1 0-1,0-1 1,0 1-1,0-1 1,4-3-1,26-24 299,-22 16-262,0-2 0,0 1 1,-1-1-1,-1-1 1,-1 0-1,10-24 1,29-107 759,-41 126-640,-5 17-140,0 1 1,0 0-1,0 0 1,0-1-1,1 1 1,-1 0-1,1 0 1,0 0-1,0 0 1,0 1-1,0-1 1,1 0-1,-1 1 1,5-4-1,-4 4-7,0 1-1,1 0 0,-1-1 1,0 1-1,1 0 0,-1 1 0,1-1 1,0 1-1,-1-1 0,1 1 1,-1 0-1,1 0 0,-1 1 1,6 0-1,103 19 918,-105-19-1342,22 8 1944,-22-2-2296,-7-6 533,0-1 0,0 1-1,0 0 1,0-1 0,0 1 0,0-1-1,0 1 1,0-1 0,0 1 0,-1-1-1,1 1 1,0-1 0,0 1 0,-1-1-1,1 1 1,0-1 0,-1 1 0,1-1-1,0 1 1,-1-1 0,0 1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13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9344,'0'0'8011,"10"1"-7327,30 1 71,-1-2-1,0-2 0,66-11 0,124-36 1285,-217 45-1800,0 1 1,1 1-1,-1 0 0,1 1 0,-1 0 0,1 1 0,21 2 1,-32-1-172,1 0 0,0 0 0,-1 0 0,0 0 1,1 1-1,-1-1 0,0 1 0,5 3 0,-1 4-3305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1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5920,'0'0'13182,"11"-1"-12637,238-15 1428,88-8-152,-240 17-1287,64-9 331,-129 11-654,0-1-1,-1-1 0,31-13 1,-36 11 254,0 2 0,1 1 0,31-4 0,-56 9-477,-1 1 0,0-1 0,1 1 0,-1-1 0,0 0 0,0 0-1,1 1 1,-1-1 0,0 0 0,0 0 0,0 0 0,1-2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15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444 454 7456,'0'0'8088,"-9"-3"-7576,3 1-394,2 1-54,0 0 0,1 0 0,-1 0 1,0 0-1,0 0 0,0 1 0,0 0 1,0 0-1,0 0 0,1 0 0,-1 1 0,0-1 1,-5 2-1,-15 8 409,0 1 1,0 0-1,2 2 0,-1 0 1,-30 26-1,31-23-113,11-8-61,0 1 0,1-1-1,1 2 1,-15 16 0,22-24-207,-1 1 0,1 0 0,0 0-1,0 0 1,1 0 0,-1 0 0,1 0-1,-1 1 1,1-1 0,0 0 0,0 1 0,0-1-1,1 1 1,-1-1 0,1 1 0,0-1-1,0 1 1,0-1 0,0 1 0,1-1-1,-1 1 1,2 3 0,0-5-28,-1 1 0,1-1-1,-1 0 1,1 0 0,0 0 0,0 0 0,0 0 0,0 0 0,0-1-1,0 1 1,0-1 0,1 1 0,-1-1 0,1 0 0,-1 0 0,1 0-1,-1 0 1,1 0 0,0-1 0,-1 1 0,1-1 0,4 1 0,7-1 91,-1 1 0,1-2 0,15-1 0,-19 0-71,0 1-1,1-2 1,-1 1 0,0-1-1,-1-1 1,1 0-1,0 0 1,-1-1 0,0 0-1,0 0 1,-1-1-1,15-12 1,-14 8-5,1 0 0,-2-1 0,1 1 1,-2-2-1,1 1 0,-1-1 0,-1 0 0,-1-1 1,7-16-1,-6 7 10,0-1 0,-1 0 0,-1 0 1,-1 0-1,-1 0 0,-2 0 0,0-1 1,-1 1-1,-1 0 0,-1 0 0,-11-39 0,9 48-41,0-1 0,-1 1-1,0 0 1,-1 0-1,-1 1 1,0 0 0,-1 0-1,-12-13 1,13 17-13,0 1 1,-1 0-1,0 1 0,0 0 1,-1 0-1,0 1 1,0 1-1,0-1 1,-1 1-1,0 1 0,-19-5 1,21 7-15,-1 0 0,0 1 1,0 0-1,0 1 0,1 0 1,-1 1-1,0 0 0,0 0 1,1 1-1,-1 0 0,0 1 1,-16 6-1,21-6-9,-1 0 0,0 0 1,1 0-1,-1 0 0,1 1 0,0 0 1,0 0-1,0 1 0,1-1 0,0 1 1,0 0-1,0 0 0,0 0 1,1 1-1,0-1 0,0 1 0,0 0 1,1 0-1,-1 0 0,-1 12 0,3-14-17,1-1-1,0 1 0,0 0 1,0 0-1,0-1 0,1 1 1,0 0-1,-1-1 0,1 1 0,1-1 1,-1 1-1,0-1 0,1 0 1,0 1-1,0-1 0,3 5 1,1-1-769,-1-1 1,1 1 0,1-1 0,-1 0 0,9 5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16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7936,'0'0'10510,"-2"11"-9907,-38 171 2213,34-159-2164,-13 34 1,11-35-138,-8 35-1,3 23 319,-9 36 768,21-112-1489,1 0 1,-1-1-1,1 1 1,-1-1 0,1 1-1,0 0 1,0-1-1,1 1 1,-1 0 0,1-1-1,0 1 1,0-1-1,0 1 1,2 5 0,-2-7-73,1-1 1,-1 1-1,1 0 0,-1 0 1,1-1-1,-1 1 1,1-1-1,0 0 1,0 1-1,-1-1 1,1 0-1,0 0 1,0 0-1,0 0 1,1 0-1,-1-1 1,0 1-1,0-1 1,0 1-1,0-1 1,1 0-1,-1 0 1,0 0-1,4 0 1,29-1 193,1-2-1,-1-1 1,1-2 0,-1-1 0,43-16-1,-63 20-38,4-2 132,-17 3-335,-1 2-40,-1 0 1,0 0-1,0 0 0,0 0 0,1-1 1,-1 1-1,0 0 0,0 0 0,0 0 1,1 0-1,-1 0 0,0 0 0,0 0 1,0 0-1,0-1 0,1 1 1,-1 0-1,0 0 0,0 0 0,0 0 1,0 0-1,0-1 0,0 1 0,1 0 1,-1 0-1,0 0 0,0-1 0,0 1 1,0 0-1,0 0 0,0 0 0,0-1 1,0 1-1,0 0 0,0 0 1,0 0-1,0-1 0,0 1 0,0 0 1,0 0-1,0 0 0,0-1 0,0 1 1,0 0-1,-1 0 0,1 0 0,0-1 1,0 1-1,0 0 0,-3-7-4020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17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21215,'0'0'-238,"11"-3"-82,62-19 715,2 3 0,77-8 0,-138 25 23,1 0 0,-1 0 1,0-2-1,21-7 0,0-7-3237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18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6424,'0'0'10821,"-6"15"-10275,4-10-491,-4 11 115,0 0 0,1 0-1,1 0 1,1 0 0,-3 31 0,11 233 1814,15 226 440,-15-291-1554,-2-136-554,42 620 2729,-43-665-2794,-2-26-115,1 0 0,0-1 0,0 1 0,3 11 0,-4-19-134,0 0-1,0 0 0,0 1 1,0-1-1,0 0 1,0 0-1,0 0 1,0 0-1,0 0 1,0 0-1,0 0 1,0 0-1,0 0 0,0 1 1,0-1-1,0 0 1,0 0-1,0 0 1,0 0-1,0 0 1,0 0-1,0 0 1,0 0-1,0 0 0,0 0 1,1 0-1,-1 0 1,0 0-1,0 1 1,0-1-1,0 0 1,0 0-1,0 0 0,0 0 1,0 0-1,0 0 1,0 0-1,0 0 1,1 0-1,-1 0 1,0 0-1,0 0 1,0 0-1,0 0 0,0 0 1,0 0-1,0 0 1,0 0-1,0 0 1,1 0-1,-1 0 1,0 0-1,0 0 0,0 0 1,0-1-1,0 1 1,0 0-1,0 0 1,0 0-1,0 0 1,0 0-1,0 0 1,0 0-1,1 0 0,-1 0 1,0 0-1,0 0 1,0 0-1,4-11 147,1-9-4320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18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9944,'0'0'7270,"10"1"-6653,4 0-316,-1 1 0,0 0-1,1 1 1,-1 1-1,0 0 1,-1 0 0,1 1-1,18 12 1,-20-9 48,-1 1 1,-1 1-1,1 0 1,-2 0 0,1 1-1,11 20 1,-9-14 402,24 29 1,-28-39-434,-1 1 1,0-1 0,-1 1 0,1 1-1,5 13 1,-10-22-312,-1 1 0,1-1 0,-1 1 0,0-1-1,1 1 1,-1-1 0,1 0 0,-1 1 0,1-1 0,-1 0 0,1 0-1,-1 1 1,1-1 0,-1 0 0,1 0 0,-1 0 0,1 1-1,0-1 1,-1 0 0,1 0 0,-1 0 0,1 0 0,0 0 0,-1 0-1,1 0 1,-1 0 0,1-1 0,-1 1 0,1 0 0,0 0-1,-1 0 1,1-1 0,-1 1 0,1 0 0,-1 0 0,1-1 0,-1 1-1,1 0 1,-1-1 0,0 1 0,1-1 0,21-16-422,-22 16 410,14-12-3548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1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0 11448,'0'0'1441,"-9"10"-968,-145 152 1858,79-77-945,-26 24 2605,82-94-2566,18-15-1145,0-3-2965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20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4416,'0'0'5688,"3"-10"-5060,-1 0-121,5-17-412,-6-1 7241,-4 44-6624,1 1 1,1-1-1,0 1 0,2 18 0,0-4-146,11 125 2055,-3-71-337,-10-16 30,-1-61-2336,1-6-1242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2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8336,'0'0'12719,"12"-8"-12197,-4 3-427,6-4 82,0 1 1,0 0 0,1 1 0,23-7 0,28-4 964,102-13 1,-157 28-980,1 0-1,0 0 1,-1-2 0,0 1 0,0-1 0,16-11-1,17-7 703,-32 16-628,-1 2 451,-11 6-679,1-1 1,-1 1-1,0-1 1,1 1-1,-1-1 1,0 1-1,1-1 1,-1 1-1,0 0 1,0-1-1,0 1 1,1-1 0,-1 1-1,0 0 1,0-1-1,0 1 1,0 0-1,0-1 1,0 1-1,0-1 1,-1 2-1,1 8-3594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1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10040,'0'0'6790,"12"-2"-6183,241-41 2211,-205 32-2243,-38 8-350,0 0 0,0 1-1,0 0 1,0 1 0,0 0-1,0 0 1,1 1 0,11 2 0,-19-2-347,24 6 1240,-18-1-3689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22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18663,'0'0'134,"-4"10"-4,-24 63 440,4 1-1,-25 122 0,39-141-88,3 1 0,2 1-1,3-1 1,7 89 0,-2-123-234,0 0-1,1 0 0,2 0 1,0 0-1,1-1 0,1 0 1,1-1-1,23 39 1,-11-29 532,0 0 0,36 36 0,-51-58-497,-5-6-223,0-1 1,0 1-1,0-1 1,0 1-1,0-1 1,1 1-1,-1-1 1,0 0-1,1 0 1,-1 1-1,3 0 1,5-10-1660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23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5920,'0'0'13127,"3"11"-12536,0-1-448,0-3-30,0 0 0,-1 1 1,-1 0-1,1-1 0,-1 1 1,-1 0-1,1-1 0,-2 11 1,-1 43 1439,7 93 0,-4-149-1431,-1 0 0,1 0 0,0 0 0,1 0 0,-1 0 0,1-1 0,0 1 0,0 0 0,1-1 0,-1 1 0,1-1 0,0 0-1,4 4 1,-5-6-73,0 0-1,0-1 0,0 1 1,0-1-1,0 1 1,0-1-1,1 0 0,-1 0 1,0 0-1,1-1 0,-1 1 1,1 0-1,-1-1 0,1 1 1,-1-1-1,1 0 1,-1 0-1,1 0 0,-1 0 1,1-1-1,-1 1 0,1-1 1,-1 1-1,1-1 0,-1 0 1,0 0-1,4-2 1,4-2 12,-1 0 1,0-1-1,0 0 1,0 0-1,-1-1 1,0 0 0,0-1-1,-1 0 1,0 0-1,11-16 1,0-6 173,27-63-1,-22 42-14,-11 23 92,16-56-1,-21 60-133,-6 18-87,0 0-1,0 0 1,-1 0-1,1 1 1,-1-9-1,-1 5 287,-10 22 134,3 6-386,2-1 0,0 1-1,0 0 1,2 0 0,1 0 0,0 1-1,1 0 1,1-1 0,1 1 0,1 0-1,1-1 1,0 1 0,7 23 0,-7-37-101,0 1 1,0-1 0,1 0 0,-1 0-1,1 0 1,1 0 0,-1 0 0,1 0-1,0-1 1,1 0 0,-1 0 0,1 0-1,0 0 1,0-1 0,1 0 0,-1 0-1,11 5 1,36 10-25,-47-18 0,-1 0 0,1 0 0,0 0 0,0-1 0,-1 0 0,1 0 0,0 0 0,0-1 0,6-1 0,-8 2 421,0-2-365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24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9440,'0'0'9346,"10"-2"-8747,232-39 2749,-118 21-1259,-91 17-1307,-28 4-462,0-1-1,0-1 1,0 1-1,0-1 1,0 0-1,0 0 1,0 0-1,0-1 1,0 1 0,8-6-1,-7 6 728,-3 0-1688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24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11256,'0'0'6746,"-9"14"-6115,4-6-465,-62 98 2450,64-97 316,13-27-1372,33-79 1480,-43 98-2933,0 0 0,0 0 0,0 0 1,0 0-1,0 0 0,1 0 0,-1 0 0,0 0 0,0 0 0,1 0 0,-1 0 0,0-1 1,1 1-1,0 1 0,4 4-31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26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8336,'0'0'8785,"3"12"-8027,48 169 1970,43 81-25,-5-58 185,-87-199-2736,0 1 185,1 1 1,0-1 0,0 0-1,1 0 1,8 11-1,-12-17-158,1-1-135,0 0 0,1 0 0,-1 0 0,0-1 0,0 1 0,0 0 1,0-1-1,-1 1 0,1 0 0,0-1 0,-1 1 0,1-1 0,0 1 0,-1-1 0,0 1 1,1-4-1,0 2 10,119-326 1020,-100 289-899,1 0 1,39-54-1,2-5 194,2 3 172,-63 95-540,-1 0 0,1 1 0,-1-1 0,1 1 0,-1-1 0,0 0 0,1 1 0,-1-1 0,0 0 0,0 0 0,0 1 0,1-1 0,-1 0 0,0 0 0,0 1 0,0-1 0,0 0 0,0 0 0,0 1 0,0-1 0,0 0 0,-1 1 0,1-1 0,0 0 0,0 0 0,-1 1 0,1-1 0,0 0 0,-1 1 0,1-1 0,-1 1 0,1-1 0,-1 0 0,1 1 0,-1-1 0,1 1 0,-1-1 0,1 1 0,-1-1 0,0 1 0,1 0 0,-1-1 0,0 1 0,1 0 0,-1-1 0,0 1 0,1 0 0,-1 0 0,0 0 0,0 0 0,-1 0 0,-6-2-5,-1 1 1,1 1 0,-16 0-1,15 0 18,-164 14 46,54-1-33,70-7-20,38-4 3,-1 0 0,1-1 1,-1 0-1,1 0 0,-1-2 1,0 1-1,-14-4 0,25 4-11,0 0 0,1 0 0,-1 0-1,0 0 1,1-1 0,-1 1 0,0 0-1,1 0 1,-1-1 0,1 1 0,-1 0-1,0-1 1,1 1 0,-1-1 0,1 1-1,-1-1 1,1 1 0,-1-1 0,1 1 0,0-1-1,-1 1 1,1-1 0,-1 1 0,1-1-1,0 0 1,-1-1 0,1 1-15,1 0 0,-1 0 0,0 0 0,0 0-1,1 0 1,-1 0 0,0 0 0,1 0 0,-1 0 0,1 0 0,-1 1 0,1-1 0,0 0 0,-1 0 0,2-1 0,5-4-182,0 0 0,0 0 0,9-5 0,-14 10 131,21-14-319,-2 2-4022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2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 10040,'0'0'4372,"-9"1"-3598,-28 6 10,29-5 3249,25-1-2783,27-4-596,177-11 1861,-177 14-1804,0 2 0,0 2 0,44 10 0,-85-13-643,-1-1 1,0 1-1,0 0 1,0 0-1,0 0 1,0 0-1,0 1 1,0-1-1,0 0 0,0 1 1,-1 0-1,1-1 1,2 4-1,1 7-3701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27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7936,'0'0'7584,"7"10"-7128,145 231 2284,-126-194-2104,-1 2 0,-4 1 1,24 76-1,-40-105-470,-1 0 1,-1 0 0,-1 0-1,-1 1 1,-1-1 0,0 0 0,-2 1-1,-7 36 1,-4-5 264,-2-2 0,-28 63 0,25-67-71,-25 56 547,35-87-576,0 0-1,-2-1 1,0 0-1,-13 16 1,22-30-291,0-1 0,1 1 0,-1-1 0,1 1 0,-1 0 0,0-1 0,1 1 0,-1-1 0,0 1 0,0-1 0,0 0 0,1 1 0,-1-1 0,0 0 0,0 0 0,0 1-1,0-1 1,0 0-37,1 0-1,0-1 0,-1 1 0,1 0 1,0 0-1,-1 0 0,1-1 0,0 1 1,0 0-1,0 0 0,-1-1 0,1 1 1,0 0-1,0-1 0,0 1 0,-1 0 1,1-1-1,0 1 0,0 0 0,0-1 1,0 1-1,0 0 0,0-1 0,0 1 1,0 0-1,0-1 0,0 1 0,0-1 0,0 1 1,0 0-1,0-1 0,0 1 0,0 0 1,0-1-1,1 1 0,-1 0 0,0-1 1,0 1-1,0 0 0,1 0 0,-1-1 1,0 1-1,11-28-394,-6 13-3149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28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7936,'0'0'11343,"-5"13"-10632,-3 3-466,1-3 25,1 1 1,1 0-1,-6 21 1,3-3 314,2-15-152,2 2 0,0-1 0,-3 33 0,6-27-57,1-1-1,1 0 1,1 1-1,1-1 1,1 0 0,11 36-1,-15-58-332,0 1-1,1 0 1,0-1-1,-1 1 1,1-1-1,0 1 1,0-1-1,0 1 1,0-1-1,0 0 0,0 1 1,0-1-1,0 0 1,0 0-1,1 0 1,-1 0-1,1 0 1,-1 0-1,0 0 1,1-1-1,-1 1 1,1 0-1,0-1 1,-1 1-1,1-1 1,0 1-1,-1-1 1,1 0-1,0 0 1,-1 0-1,1 0 1,0 0-1,-1 0 0,1 0 1,0-1-1,-1 1 1,1-1-1,-1 1 1,1-1-1,1 0 1,3-2 35,0 0 1,0-1 0,0 0-1,0 0 1,-1 0 0,0 0-1,0-1 1,0 0-1,4-6 1,24-35 506,42-78 0,-51 83-234,3-14 134,-17 34-222,14-23-1,-15 31-115,-5 7-38,0 0 0,0-1-1,4-9 1,-4 9 13,-2 15 119,-2 20 213,0-23-416,-1 7-38,1-1 0,1 0 0,0 1 0,0-1 0,1 0 0,0 0 0,1 0 0,1 0 0,-1 0 0,2-1 0,7 15 0,-6-14 0,1-1 0,0 0 0,0 0 0,1-1 0,9 9 0,-16-16 0,1 0 0,0-1 0,-1 0 0,1 1 0,0-1 0,0 0 0,0 0 0,0 0 0,0 0 0,0 0 0,0 0 0,0-1 0,0 1 0,0-1 0,1 1 0,-1-1 0,0 0 0,0 0 0,0 0 0,1 0 0,-1 0 0,0-1 0,0 1 0,0-1 0,0 1 0,1-1 0,-1 0 0,0 0 0,0 0 0,0 0 0,-1 0 0,1 0 0,0 0 0,0-1 0,2-2 0,22-16 992,-11 9-1851,-2-1-3285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29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5520,'0'0'14377,"9"-2"-13817,34-3 387,71 1 1,-90 4-433,1 2 1,0 1-1,-1 1 0,43 12 1,-63-14-363,0 0 1,1 1 0,-1-1 0,0 1 0,0 0-1,0 0 1,-1 0 0,1 0 0,3 5-1,-3-4 140,0-3 35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3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6928,'0'0'13185,"11"-11"-12683,-6 6-431,2-2 15,0 0 1,1 1-1,-1 0 1,2 0-1,-1 1 1,0 0 0,1 0-1,0 1 1,13-5-1,50-14 559,54-16 344,-116 37-903,39-10 869,73-7 0,-95 14-387,-23 4-413,0 0 0,0 0 0,1 0 1,-1 0-1,1 1 0,-1 0 0,0 0 0,1 0 0,-1 0 0,1 1 1,-1-1-1,7 3 0,-10-2-118,0-1 0,0 1 0,0-1 1,0 0-1,-1 1 0,1 0 0,0-1 1,-1 1-1,1-1 0,0 1 0,-1 0 0,1 0 1,-1-1-1,1 1 0,-1 0 0,1 0 1,-1-1-1,0 1 0,1 0 0,-1 0 0,0 0 1,0 0-1,1 0 0,-1 0 0,0 0 0,0-1 1,0 1-1,0 2 0,-10 22-3075,8-21 1485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20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5824,'0'0'9798,"12"-5"-9274,33-9-6,0 2 0,66-7-1,179-9 1034,-36 5-198,-140 11 401,213 6 0,-324 6-1622,1 1-1,-1-1 1,1 0-1,-1 1 1,0 0 0,1 0-1,5 2 1,-8-2-113,-1-1 1,1 1 0,0-1-1,-1 1 1,1-1-1,0 1 1,-1 0 0,1-1-1,-1 1 1,0 0-1,1-1 1,-1 1 0,1 0-1,-1 0 1,0-1 0,1 1-1,-1 0 1,0 0-1,0 0 1,0 0 0,0-1-1,0 1 1,0 0-1,0 0 1,0 0 0,0 0-1,0-1 1,0 1 0,-1 0-1,1 0 1,0 0-1,0-1 1,-1 1 0,1 0-1,-1 1 1,-13 16-2561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33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11656,'0'0'5597,"12"-4"-5080,37-12 446,94-17 1,-91 26-359,1 3 0,-1 2 0,1 3 0,86 11 0,-120-10-116,0 0 0,0-1 0,38-2 0,-10-6-3281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34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31 4616,'0'0'7446,"-11"2"-6946,-35 6 435,1 2 0,-69 25 1,111-34-898,-87 40 1417,78-34-1098,-1 1 0,1 0 0,0 1 0,-17 17 0,22-20-60,1 0-1,1 1 1,-1-1 0,1 1-1,1 1 1,-1-1 0,-6 15-1,10-20-231,1 0-1,-1 0 1,1 0-1,-1 1 0,1-1 1,0 0-1,0 0 1,0 0-1,0 1 1,0-1-1,0 0 1,0 0-1,1 0 0,-1 0 1,1 1-1,0-1 1,0 0-1,-1 0 1,1 0-1,1 0 1,-1-1-1,0 1 0,0 0 1,1 0-1,-1-1 1,1 1-1,-1-1 1,1 1-1,0-1 1,-1 0-1,1 1 0,0-1 1,0 0-1,0 0 1,3 1-1,2 1 25,1 0 0,0 0-1,-1-1 1,1 0 0,0 0 0,0-1-1,0 0 1,0 0 0,0-1 0,0 0-1,1 0 1,-1-1 0,0 0-1,0-1 1,0 0 0,-1 0 0,1 0-1,0-1 1,-1 0 0,1-1 0,9-6-1,-7 4-19,1-1-1,-1-1 0,-1 0 1,1 0-1,-1-1 1,-1 0-1,0-1 0,0 0 1,-1 0-1,0-1 0,-1 1 1,0-2-1,5-13 1,-4 7 56,-2 0 0,5-21 0,-9 33-53,0 1 1,-1-1 0,1 0-1,-1 0 1,0 0 0,-1 0-1,1 0 1,-1 0 0,0 1-1,-4-12 1,5 16-30,-1 0-1,1 0 1,0 0-1,-1 0 1,1 0-1,-1 0 1,0 0-1,1 0 1,-1 0 0,0 0-1,1 1 1,-1-1-1,0 0 1,0 0-1,0 1 1,0-1-1,-1-1 1,1 2-17,1 0 1,0 1-1,-1-1 1,1 0-1,-1 0 1,1 0-1,-1 0 1,1 0-1,-1 0 0,1 1 1,-1-1-1,1 0 1,0 0-1,-1 1 1,1-1-1,-1 0 1,1 1-1,0-1 1,-1 0-1,1 1 0,0-1 1,0 1-1,-1-1 1,1 1-1,0-1 1,-1 1-1,-2 6 147,0 0 0,1 0 0,-3 13 0,3-14-234,-38 212 639,26-121-375,-3 32 355,6 1 0,6 176 1,6-274-177,8 44 1,-8-67-382,0 0 0,-1 0 1,0 11-1,-1 1-2,1-11-130,6-29-802,3-8-3551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35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7936,'0'0'8230,"3"13"-7511,4 23-22,-1 1 0,0 50-1,-7-25 293,2 68 2134,-1-129-3051,0 0-1,1 0 1,-1 0-1,0 0 1,0 0-1,0 0 1,0 0-1,1 0 1,-1 0-1,0 0 1,1 0 0,-1-1-1,2 3 1,-2-3-41,0 0 0,1 0 1,-1 0-1,0 0 1,0 0-1,1 0 1,-1 0-1,0 0 1,0 0-1,1 0 1,-1 0-1,0 0 0,0 0 1,1 0-1,-1 0 1,0 0-1,0 0 1,1 0-1,-1 0 1,0 0-1,0-1 1,1 1-1,-1 0 0,0 0 1,0 0-1,0 0 1,0-1-1,1 1 1,-1 0-1,0 0 1,0 0-1,0-1 1,0 1-1,17-29 786,27-74-52,-18 41-206,38-66 0,-61 122-475,1 1 0,-1 0 1,1 0-1,0 0 0,1 0 1,6-6-1,-10 11-57,0-1 0,0 0 0,0 1 0,0-1 1,0 1-1,0-1 0,0 1 0,0 0 0,0-1 0,0 1 0,0 0 0,0 0 0,0-1 0,0 1 1,0 0-1,0 0 0,2 1 0,-2-1-9,1 1-1,-1-1 1,0 1-1,0 0 1,0-1 0,0 1-1,0 0 1,0 0 0,0 0-1,0 0 1,0-1 0,-1 1-1,1 1 1,0-1 0,-1 0-1,1 0 1,0 0-1,0 2 1,4 12 87,0 0 1,-1 0-1,0 0 0,1 20 0,2 9 121,37 162 1942,-36-156-1812,-8-46-4693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36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54 5016,'0'0'6529,"10"-9"-6153,26-27 72,-27 27 592,-19 13 751,-7 9-1410,1 1 1,0 0 0,1 1 0,1 1 0,1 0 0,-20 31 0,6-2 272,-33 74 1,41-72-325,2 0 0,2 2 0,2-1 0,2 2 0,3-1 0,1 1 0,1 97 0,8-119-118,0 0 0,2-1 0,1 0 0,2 0 0,18 51 0,2-12 475,39 66 1,-37-81 62,38 51 1,-60-92-520,0-1-1,1-1 1,0 1 0,0-1-1,0-1 1,1 0-1,16 10 1,-23-16-202,0 0-1,0-1 0,0 1 1,0-1-1,0 0 1,1 1-1,-1-1 1,0 0-1,0 0 1,0-1-1,1 1 1,-1 0-1,0-1 0,0 1 1,0-1-1,0 0 1,0 0-1,3-1 1,9-7-3826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37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10152,'0'0'4557,"-2"12"-3836,-11 238 3135,4-75-1467,2-82-499,7 101 0,1-163-1307,4 27 867,-5-56-1384,0 0-1,1 0 0,0 0 0,-1 0 0,1 0 0,0 0 0,0 0 0,0 0 0,1 0 0,-1 0 0,0-1 0,1 1 0,-1 0 0,1-1 0,-1 1 0,1-1 0,0 0 0,-1 0 0,1 1 0,0-1 0,0 0 0,0 0 0,0-1 0,0 1 0,0 0 0,0-1 0,0 1 0,0-1 0,3 1 0,6-1 44,0 1 1,1-1-1,-1-1 0,16-3 0,-16 2-14,142-28 638,-105 20-468,68-7 793,-115 17-1014,0-1-1,1 1 0,-1 0 0,1 0 1,-1 0-1,0 0 0,1 1 0,-1-1 1,1 0-1,-1 0 0,0 1 0,3 0 1,1 1 16,-3-1-97,-2-1-177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38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10952,'0'0'5951,"13"2"-5260,-13-2-691,23 3 499,-1 0-1,46-1 1,151-23 3604,-152 8-906,-51 12-1648,-16 1-1545,0 0 1,0 0-1,0 0 0,0 0 0,0 0 0,0 0 1,0 0-1,0 0 0,0 0 0,0 0 0,0 0 0,0 0 1,0 0-1,0 0 0,0 0 0,0 0 0,0 0 1,0 0-1,0 0 0,0 0 0,0 0 0,0 0 0,0 0 1,0 0-1,0 0 0,0 0 0,0 0 0,0-1 1,0 1-1,0 0 0,0 0 0,0 0 0,0 0 0,0 0 1,1 0-1,-1 0 0,0 0 0,0 0 0,0 0 1,0 0-1,0 0 0,0 0 0,0 0 0,0 0 0,0 0 1,-5-9-4723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38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12056,'0'0'3752,"14"0"-3143,199-11 2517,-154 3-1991,40-3 889,-84 10-1380,-1 1-1,0 1 1,1 0 0,24 6 0,-38-7-567,0 0 1,0 0 0,0 1-1,0-1 1,0 1 0,0-1-1,0 1 1,0-1 0,0 1-1,0 0 1,0-1 0,-1 1-1,1 0 1,0 0 0,0 0-1,-1-1 1,1 1 0,-1 0-1,1 0 1,-1 0 0,1 0-1,-1 0 1,1 0 0,-1 0-1,0 0 1,0 0 0,1 1-1,-1-1 1,0 0 0,0 0-1,0 0 1,0 2 0,-1-2-305,1-1 0,0 1 0,-1 0 0,1-1 1,0 1-1,-1 0 0,1 0 0,-1-1 0,1 1 0,-1-1 1,1 1-1,-1 0 0,1-1 0,-1 1 0,0-1 0,1 1 1,-1-1-1,-1 1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40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7232,'0'0'11790,"15"1"-11219,181 2 947,-2-2-151,-143 2-546,92 17-1,-89-5-118,11 3 1019,-63-18-1656,-1 0 0,1 0 0,-1 0-1,1 0 1,0 0 0,-1 0 0,1 0 0,0 0 0,-1 0 0,1-1 0,2 0 0,3-4-3689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4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8240,'0'0'12521,"-2"14"-11779,-23 199 1929,21-65-939,-1 79 1770,5-226-3460,0 0-1,0 0 1,0 0-1,0 0 1,0-1 0,0 1-1,0 0 1,0 0-1,0 0 1,0 0-1,-1 0 1,1-1-1,0 1 1,-1 0-1,1 0 1,0 0-1,-1-1 1,1 1-1,-1 0 1,1-1-1,-1 1 1,1 0-1,-1-1 1,0 1-1,1-1 1,-1 1-1,0-1 1,-1 1-1,0-15-1757,-1 0-2453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42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13864,'0'0'1373,"13"-1"-857,35-2 356,72-16 1,-96 14-633,35-10 647,-1 3 1,1 3-1,73-2 0,-115 11-594,3-1 478,-1 2 1,27 4-1,-29-5-345,-12 0-3165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21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320 501 8936,'0'0'3833,"-13"2"-3446,-3 1-274,0 1 1,0 0 0,0 1 0,0 0 0,1 2 0,-1 0 0,2 0 0,-1 2 0,1-1-1,0 2 1,-13 12 0,19-14 5,-14 14 376,-19 24 0,36-40-307,1 0 1,-1 1-1,1-1 0,0 1 0,1 0 0,0 0 0,0 0 0,1 0 1,-4 14-1,6-19-117,0 0 1,-1 0-1,1 0 0,0 0 1,0 0-1,0 0 0,0 0 1,0 0-1,1 0 1,-1 0-1,1 0 0,-1-1 1,1 1-1,0 0 0,0 0 1,0 0-1,0 0 1,0-1-1,0 1 0,0 0 1,3 2-1,-2-3-8,0 1 0,1-1 0,-1 0 0,0 0 0,1 0 0,-1 0 0,1 0 0,0 0 0,-1-1 0,1 1 0,0-1 0,-1 0 0,1 0 0,3 0 0,4-1 54,-1 0 0,0 0 0,1-1 0,-1-1 0,0 1 0,0-2-1,16-7 1,-12 4-22,-1-1-1,-1-1 1,1 1-1,-2-2 1,1 0-1,-1 0 1,-1-1-1,14-18 1,-11 10-4,-1 0 0,-1 0 0,-1-1 0,-1 0-1,6-22 1,-1-10 92,-2-2 0,-3 1-1,3-91 1,-9-92 789,-1 330-778,3-1 0,5 1 0,4-1 0,35 130 1,-47-218-160,1-1 1,-1 1-1,1-1 1,0 0 0,0 0-1,1 0 1,-1 0 0,1 0-1,0-1 1,3 5-1,-4-7-34,-1 0-1,1 0 1,-1 0-1,0 0 1,1 0-1,0 0 1,-1 0-1,1-1 1,-1 1-1,1-1 1,0 1-1,0-1 1,-1 1-1,1-1 1,0 0-1,-1 0 1,1 0-1,0 0 1,0 0-1,-1-1 1,1 1-1,0 0 1,0-1-1,-1 1 1,1-1-1,0 0 1,-1 1-1,1-1 1,1-1-1,5-3-548,-2-1-1,1 1 1,8-10 0,-13 13-823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43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7776,'0'0'8713,"-9"0"-8032,4 0-585,3 0-50,0 0 1,0 0-1,-1 0 0,1 0 0,0 1 0,-1-1 0,1 1 0,0-1 0,0 1 0,0 0 0,0-1 0,0 1 1,0 0-1,0 1 0,0-1 0,0 0 0,0 0 0,0 1 0,0-1 0,1 1 0,-1 0 0,1 0 0,-1-1 0,1 1 1,0 0-1,0 0 0,-1 2 0,-8 23 431,2 0 1,0 0-1,2 1 1,2-1-1,0 1 0,2 1 1,0-1-1,2 0 1,6 39-1,-5-55-242,1 0 0,1 0 0,0 0 0,0 0 0,11 22 1,-11-28-117,0 0 1,0-1 0,1 1 0,0-1 0,0 1 0,1-1 0,-1 0 0,1-1 0,0 1 0,0-1 0,1 0 0,6 4 0,-9-7-76,0 0 1,1 0 0,-1 0 0,0 0 0,1 0-1,-1-1 1,1 0 0,-1 0 0,1 0 0,-1 0-1,1 0 1,-1-1 0,0 1 0,1-1 0,-1 0 0,0 0-1,1 0 1,-1-1 0,0 1 0,0-1 0,0 1-1,4-4 1,5-4 89,0 0-1,0 0 0,18-20 0,-20 17-39,0 0 0,-1 0 0,-1-1 0,13-26 0,22-60 420,-34 75-169,-1 0 0,-1 0-1,7-40 1,-13 52-97,-1 0 1,-1 0-1,1 0 0,-4-15 0,3 21-120,1 6-114,0 0-1,0 0 1,0 0-1,0 0 1,0-1-1,0 1 1,0 0-1,0 0 1,1 0-1,-1 0 1,0 0-1,0-1 1,-1 1-1,1 0 1,0 0-1,0 0 1,0 0 0,0 0-1,0 0 1,0-1-1,0 1 1,0 0-1,0 0 1,0 0-1,0 0 1,0 0-1,0 0 1,0 0-1,0-1 1,-1 1-1,1 0 1,0 0-1,0 0 1,0 0-1,0 0 1,0 0-1,0 0 1,-1 0-1,1 0 1,0 0-1,0 0 1,0 0-1,0 0 1,0 0-1,0 0 1,-1 0-1,1 0 1,0 0-1,0 0 1,0 0-1,0 0 1,0 0-1,0 0 1,-1 0-1,1 0 1,0 0-1,-7 9 283,-4 16-202,11-25-94,-5 14 0,0 0 1,2-1-1,0 2 0,0-1 0,1 0 0,1 0 0,1 1 1,0-1-1,0 0 0,2 1 0,0-1 0,0 0 0,1 0 1,1 0-1,0 0 0,12 24 0,-11-30 0,0 0 0,0-1 0,1 1 0,0-1 0,0-1 0,1 1 0,-1-1 0,1 0 0,1 0 0,-1-1 0,1 0 0,0-1 0,0 1 0,1-2 0,16 7 0,-20-9 0,-1 0 0,1-1 0,0 1 0,-1-1 0,1 0 0,0 0 0,-1 0 0,1-1 0,0 1 0,-1-1 0,1 0 0,-1-1 0,0 1 0,1-1 0,-1 0 0,5-3 0,-2 1 0,-1-1 0,1-1 0,-2 1 0,1-1 0,0 0 0,-1 0 0,0 0 0,5-10 0,1-1 876,-7 8-5807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48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6928,'0'0'9257,"-10"5"-8673,-30 16-23,38-20-517,1 0 0,0 0 0,0 0 0,0 0 0,0 0 0,1 1 0,-1-1 0,0 0 0,0 0 0,1 0 0,-1 1 0,1-1 0,-1 0 0,1 1 0,-1-1 0,1 1-1,0-1 1,0 0 0,0 1 0,0-1 0,0 1 0,0-1 0,0 1 0,0-1 0,0 0 0,1 1 0,-1-1 0,0 0 0,1 1 0,0-1 0,-1 0 0,1 1 0,0 0 0,1 3 88,2 5 40,1-1 0,0 1 0,0-1 1,1 0-1,0-1 0,0 1 0,1-1 1,11 11-1,71 54 937,-47-41-527,-32-24-438,22 18 719,0 0 0,-2 2 0,32 39 0,-17-11 1959,-45-56-2640,0-9-1545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48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0 12664,'0'0'2424,"-7"10"-1839,-17 22 14,-1-2-1,-45 43 1,-76 56 904,36-34-221,95-82-901,1 1-1,1 0 1,0 1 0,1 1-1,-13 20 1,25-35-362,0-1 0,0 0 0,0 0 0,-1 0 0,1 0 0,0 1 0,0-1 0,0 0 0,-1 0 0,1 1 0,0-1 0,0 0 0,0 0 0,0 1 0,0-1 0,0 0 0,0 1 0,0-1 0,0 0 0,-1 0 0,1 1 0,0-1 0,0 0 0,0 1 0,1-1 0,-1 0-1,0 0 1,0 1 0,0-1 0,0 0 0,0 0 0,0 1 0,0-1 0,0 0 0,1 0 0,-1 1 0,0-1 0,0 0 0,0 0 0,0 1 0,1-1 0,-1 0 0,0 0 0,0 0 0,1 0 0,-1 1 0,0-1 0,14-1-1611,-12 1 266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49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5120,'0'0'14063,"14"-10"-13549,-5 4-423,-2 1-17,0-1 0,1 1 1,-1 1-1,1 0 1,1 0-1,-1 1 1,0-1-1,1 2 0,0-1 1,-1 1-1,16-1 1,23 0 362,-10 0-5,1 2 1,39 3-1,97 20 1883,-155-21-1981,0 0-1,36-3 1,-23-1-3511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51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77 5224,'0'0'9348,"-6"10"-8687,0-2-494,1 1 0,0-1-1,1 1 1,0 1 0,0-1 0,1 1 0,-4 18-1,3 10 607,2 0 0,1 0-1,2 1 1,10 66-1,7 51 2787,-17-153-3362,0 1 0,-1 0 0,0 0 0,0-1 0,0 1 0,0 0 0,-1-1 0,1 1 0,-1 0 0,0-1 0,0 1 0,-1 0 0,1-1 0,-1 0 0,1 1 0,-3 3 0,3-6-140,0 0 0,0 0 0,0 0 0,0 0 0,0 0 0,0 0 0,0 0 0,0-1-1,0 1 1,0 0 0,-2 1 0,2-2-39,1 0 1,0 0-1,-1 0 0,1 0 0,-1 0 0,1 0 0,-1 0 0,1 0 0,0 0 0,-1 0 0,1 0 0,-1 0 0,1 0 0,0-1 1,-1 1-1,1 0 0,-1 0 0,1 0 0,0-1 0,-1 1 0,1 0 0,0 0 0,-1-1 0,1 1 0,-1-1 0,-1-2 13,1 0-1,-1 0 0,0-1 1,1 1-1,-1-1 0,1 1 1,0-1-1,0-3 0,-7-33 108,-6-75 0,9-44 55,4 98-92,2 39-38,0 0 0,2 1 0,0-1 0,2 0 1,0 1-1,2 0 0,8-21 0,-13 38-45,-1 1 0,1-1 1,0 1-1,0 0 0,1-1 0,-1 1 0,0 0 0,1 0 1,0 1-1,0-1 0,0 0 0,0 1 0,0 0 0,5-3 1,-2 2 0,0 1 0,0-1 0,0 1 1,0 1-1,1-1 0,-1 1 0,13-1 1,-1 2 8,0 1 0,0 0 0,0 2 0,0 0 0,20 6 0,-28-6-14,1 1 1,-1-1-1,0 2 1,0 0-1,0 0 1,-1 0-1,0 1 1,0 1-1,12 10 1,-18-14-5,1 1 0,-1-1 0,0 1 0,0 0 0,0 0 0,-1 0 0,0 0 0,1 0 0,-2 1 0,1-1 0,0 1 0,-1-1 0,0 1 0,0 0 0,0 0 0,0-1 0,-1 1 0,0 0 0,0 0 0,0-1 0,-1 1 0,0 0 0,-2 8 0,-2 2 26,-1 0 0,-1 0 1,0-1-1,-1 0 0,0 0 0,-2-1 0,1 0 0,-1-1 1,-16 15-1,-16 12 514,-58 41-1,88-71-406,-29 13 193,45-23-336,0 0 0,1 1 0,0-1 0,-1 1 0,1-1 0,-1 1 0,1 1 0,-1-1 0,1 1 0,6 1 0,58 13 0,-47-8 0,1 1 0,-1 2 0,-1 0 0,0 1 0,0 1 0,-1 0 0,0 2 0,-1 1 0,18 17 0,-32-27 0,0 0 0,0 0 0,0 1 0,-1-1 0,0 1 0,7 12 0,-10-16 0,-1 0 0,1 0 0,0 0 0,0 0 0,-1 0 0,1 0 0,-1 0 0,0 0 0,0 0 0,0 0 0,0 1 0,0-1 0,0 0 0,0 0 0,-1 0 0,1 0 0,-1 0 0,1 0 0,-1 0 0,0 0 0,0 0 0,0 0 0,0 0 0,0 0 0,0 0 0,-1-1 0,-1 3 0,-3 1 0,0 0 0,-1 0 0,1 0 0,-1-1 0,0 0 0,0 0 0,0-1 0,-1 0 0,0 0 0,1-1 0,-1 0 0,-11 1 0,3 0 0,-1-1 0,0-1 0,0-1 0,-33-4 0,36 2 8,0-1-1,0-1 1,0 0 0,-25-12-1,33 14-20,0-1-1,1 0 0,-1-1 1,1 0-1,-1 1 0,1-2 1,0 1-1,1-1 0,-1 1 0,1-1 1,0 0-1,0-1 0,-3-5 1,-2-7-4582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5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6928,'0'0'7129,"-10"1"-6548,-31 4-5,38-5-394,1 1 0,0-1 0,0 0 0,0 1 0,0-1 0,0 1 0,0 0 0,-1 0 0,-2 2 0,6 0 897,8-2-457,266 10 3100,-247-10-3239,0 1 0,37 7 0,-56-7-272,1 0 0,-1 0-1,0 1 1,-1 0 0,1 1-1,-1 0 1,1 0-1,-1 1 1,0 0 0,-1 1-1,8 6 1,-12-8-81,1-1 0,-2 1 0,1 0 0,0 1 0,3 7 0,0 2-3605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5:53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6224,'0'0'12491,"0"12"-11892,0-5-512,0 0-1,1 0 1,0-1 0,0 1-1,0 0 1,1-1 0,0 1-1,0-1 1,1 1 0,0-1-1,0 0 1,0 0 0,7 8-1,17 24 305,-2 0-1,-2 2 1,-1 1 0,-2 0-1,-2 2 1,-2 0-1,-2 0 1,-2 2-1,-1 0 1,-3 0-1,-1 1 1,0 60 0,-9-61-19,-1 0 1,-3-1 0,-21 83 0,-54 125 873,54-175-892,-69 189 1032,82-222-1058,10-26-4145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6:2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2704,'0'0'12409,"3"12"-11942,2 7-289,0 1 1,-2-1 0,0 1-1,-1 29 1,-7 234 1470,-4 90-18,4-152-503,5-156 6,17 118 0,-15-141-329,-2-31-522,1 0 1,-1 0 0,5 16 0,-3-14-194,-1 1 1,0-1 0,-1 1-1,0-1 1,-1 1 0,-4 18-1,4-25-59,-5 41 186,4-44-118,-2-8-29,-3-10-27,5 0-106,0 0 0,2 0 0,0-17 0,3 4-3429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6:29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3712,'0'0'12100,"-1"9"-11495,-44 252 3344,37-218-3202,6-36-548,1 0 1,0 0-1,0 0 1,0 0-1,1 1 1,0-1-1,1 0 1,0 0-1,0 0 1,0 0-1,1 0 1,0 0-1,3 7 1,-4-13-153,1 1 0,-1-1-1,1 0 1,-1 1 0,1-1 0,-1 0-1,1 0 1,0 0 0,-1 0 0,1 0 0,0 0-1,0-1 1,0 1 0,0 0 0,-1-1 0,1 0-1,0 1 1,0-1 0,0 0 0,0 0-1,0 0 1,3 0 0,5-1 71,-1 0 1,1-1-1,9-2 0,71-26 709,-86 29-1058,10 0 1036,-14 1-921,0 0 0,0 0-1,0 0 1,1 0-1,-1 0 1,0 0 0,0 0-1,0 0 1,1 0-1,-1 0 1,0 0 0,0 0-1,1 0 1,-1 0-1,0 0 1,0 0 0,0-1-1,0 1 1,1 0-1,-1 0 1,0 0 0,0 0-1,0 0 1,0 0 0,1-1-1,-1 1 1,0 0-1,0 0 1,0 0 0,0 0-1,0-1 1,0 1-1,0 0 1,0 0 0,1 0-1,-1-1 1,0 1-1,0 0 1,0-1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6:29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11856,'0'0'1125,"9"-4"-498,53-18 551,48-19 1421,-11-2-50,-8 4-1434,-35 9-3479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2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9848,'0'0'4048,"0"13"-3414,-27 202 1974,16-156-1508,3 0 0,0 68 0,8-118-905,0-1 1,1 1-1,0 0 1,1-1-1,-1 1 0,2-1 1,-1 1-1,1-1 1,0 0-1,1 0 0,0 0 1,0-1-1,9 12 1,-9-14-104,1 0 1,-1-1 0,1 0 0,0 0 0,0 0 0,0 0 0,1-1-1,-1 0 1,1 0 0,0 0 0,0-1 0,0 0 0,0 0 0,0 0-1,0-1 1,1 0 0,-1 0 0,13 0 0,0-2 194,0 0 1,0-1-1,0 0 1,25-8-1,-32 6-427,-1 0 0,21-10 1,-24 9-603,-1 1 1,0-1-1,0 0 1,10-10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6:3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5520,'0'0'10580,"9"-6"-10103,-1 1-333,0 0 0,0 1 0,0 0 0,1 0 1,-1 1-1,1 0 0,0 0 0,16-2 0,-2 3 188,-8-1-34,0 1-1,0 1 1,1 1 0,-1 0 0,1 1-1,24 4 1,-36-4-212,0 1 0,-1-1 0,1 1 0,-1 0 0,1 0 0,-1 0 0,0 0 0,0 1-1,0-1 1,0 1 0,-1 0 0,1 0 0,0 0 0,-1 0 0,0 0 0,0 1 0,0-1 0,0 1 0,-1-1 0,1 1 0,1 7 0,1 6 85,0 0 1,-2 0 0,2 28 0,-4-33-89,2 177 662,-1-30-279,52 359 862,-26-312-779,7 37 109,13 134 309,-20-120-416,-24-224-469,12 99 270,-10-104-211,0-1-1,17 45 1,-13-53-23,-7-16-88,0 0 1,-1 0-1,1 0 0,-1 0 0,0 0 1,0 0-1,1 7 0,4 12 127,0 3 54,-4-16-28,2 4 94,-4-13-267,0 0 1,0 1-1,0-1 1,0 0-1,0 1 0,0-1 1,-1 0-1,1 1 0,0-1 1,0 0-1,0 0 0,0 1 1,-1-1-1,1 0 0,0 0 1,0 1-1,-1-1 1,1 0-1,0 0 0,0 0 1,-1 1-1,1-1 0,0 0 1,-1 0-1,1 0 0,0 0 1,0 0-1,-1 0 0,1 0 1,0 1-1,-1-1 1,1 0-1,0 0 0,-1 0 1,1 0-1,0-1 0,-1 1 1,0 0-1,-30-2 202,0-1 0,-47-12 0,41 8-40,1-2 27,20 5-89,1 1 0,-19-2 0,15 2 243,9 0-1087,6-3-3495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00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1026 6224,'0'0'6164,"10"-10"-5808,161-202 1502,-131 151-1413,-3-2 0,-4-2-1,-1-1 1,-4-1-1,-3-1 1,-3-2 0,14-72-1,-24 91-130,-6 28-34,-1 1-1,-1-1 1,3-39-1,-7 62-271,0 0 0,0 0 0,0-1 0,0 1 0,0 0 0,0 0 0,0-1 0,1 1 0,-1 0 0,0 0 0,0 0 0,0-1 0,0 1 0,0 0 0,0 0 0,0-1 0,0 1 0,0 0-1,0 0 1,0-1 0,-1 1 0,1 0 0,0 0 0,0-1 0,0 1 0,0 0 0,0 0 0,0 0 0,0-1 0,-1 1 0,1 0 0,0 0 0,0 0 0,0 0 0,-1-1 0,1 1 0,0 0 0,0 0-1,0 0 1,-1 0 0,1 0 0,0 0 0,0 0 0,-1-1 0,1 1 0,0 0 0,0 0 0,0 0 0,-1 0 0,1 0 0,-11 13 162,-10 23-56,-3 20 30,2 1 0,-27 105 1,41-125-67,2-1 0,1 1 1,2 0-1,2 0 0,5 69 0,-2-93-34,0 1-1,0-1 1,1-1-1,1 1 1,0 0-1,1-1 1,9 18-1,-11-26-15,0 0 0,0-1 1,0 1-1,1-1 0,-1 0 0,1 0 0,0 0 0,0 0 0,0 0 0,0-1 0,1 0 0,-1 0 0,1 0 0,-1-1 0,1 1 0,-1-1 0,1 0 0,0 0 1,0-1-1,0 1 0,9-2 0,-1 1 44,-1-2-1,1 1 1,0-2 0,0 0 0,-1 0 0,23-10-1,-26 10-31,-1-1 0,1-1 0,-1 1 0,0-1 0,0-1 0,0 1 0,-1-1-1,0-1 1,0 1 0,-1-1 0,0-1 0,10-14 0,-11 15-24,1-3 24,1-1 1,6-17-1,-11 25-17,-1 0-1,0 0 0,0-1 0,-1 1 0,1 0 0,-1 0 0,1-1 0,-1 1 1,0 0-1,0-1 0,-1 1 0,1 0 0,-1 0 0,-1-6 0,2 8-15,0 0 0,-1-1-1,1 1 1,-1 0 0,1 0-1,0 0 1,-1 0 0,0 0-1,1 0 1,-1 1 0,0-1 0,1 0-1,-1 0 1,0 0 0,0 1-1,0-1 1,0 0 0,0 1-1,0-1 1,0 0 0,0 1-1,0-1 1,0 1 0,0 0-1,0-1 1,0 1 0,0 0 0,0 0-1,0 0 1,0 0 0,0 0-1,-1 0 1,1 0 0,0 0-1,0 0 1,0 0 0,0 1-1,0-1 1,0 0 0,0 1-1,0-1 1,0 1 0,0-1 0,0 1-1,0-1 1,0 1 0,0 0-1,-1 0 1,-5 5 9,0 0 0,0 0 1,0 1-1,-7 9 0,14-15-15,-6 6 5,0 1 0,0 0 0,1 0 0,0 0 1,1 1-1,0-1 0,0 1 0,1 0 0,-4 14 0,6-18-3,0 1-1,1 0 0,-1-1 1,1 1-1,0 0 0,1-1 1,-1 1-1,1 0 0,0-1 1,1 1-1,-1-1 1,1 1-1,0-1 0,1 0 1,-1 0-1,1 0 0,4 5 1,-4-6 3,0 0 1,0 0-1,1-1 1,0 1-1,0-1 1,0 0-1,0 0 1,0 0-1,0-1 1,1 0-1,-1 1 1,1-1-1,0-1 1,0 1-1,-1-1 1,1 0-1,0 0 1,0 0-1,0-1 1,0 0-1,0 0 1,0 0-1,8-2 1,8-1 21,1-2 0,-1 0 1,41-17-1,-60 21-25,29-11 38,-1-2 1,0-2 0,-2-1 0,1-1 0,33-28 0,-22 12 86,-2-2 1,56-68 0,-74 78-75,-1-1 0,-1-1 0,-2 0 0,-1-2 0,-1 1 0,-2-2-1,0 0 1,-3 0 0,0-1 0,4-34 0,-11 56-31,-1-1 0,0 1 0,-1 0 0,0-1 0,0 1 0,-1-1 0,0 1 0,-1-1 0,0 1 0,-1 0 0,-7-18 0,10 27-22,-1 1 0,1-1 0,0 1 0,0-1 0,-1 1 0,1-1 0,-1 1 0,1-1-1,-1 1 1,1 0 0,0-1 0,-1 1 0,1 0 0,-1-1 0,0 1 0,1 0 0,-1 0 0,1-1 0,-1 1 0,1 0-1,-1 0 1,0 0 0,1 0 0,-1 0 0,1 0 0,-1 0 0,0 0 0,1 0 0,-1 0 0,1 0 0,-1 0 0,1 0 0,-1 0-1,0 1 1,1-1 0,-1 0 0,1 0 0,-1 1 0,1-1 0,-1 0 0,1 1 0,-1-1 0,0 1 0,-23 21 6,19-16-4,-3 3-2,-1 1 0,1 1 1,1 0-1,0 0 0,1 0 0,0 1 1,0 0-1,1 0 0,-4 17 1,-2 15-14,-7 61 1,11-61-18,3-16 43,1 0 0,1 0 1,1 1-1,2-1 0,1 0 0,1 0 0,1 0 0,1 0 0,2 0 0,1-1 0,14 33 1,-20-56-4,0 0 1,0 0 0,0 0 0,0 0-1,1 0 1,-1-1 0,1 1 0,0-1 0,0 0-1,0 0 1,1 0 0,-1 0 0,1 0 0,0-1-1,0 0 1,0 0 0,0 0 0,4 2 0,-4-3 0,-1 0 1,0 0-1,1-1 1,-1 1 0,1-1-1,-1 0 1,1 0 0,-1 0-1,0 0 1,1 0-1,-1-1 1,1 0 0,-1 0-1,0 0 1,1 0 0,-1 0-1,0 0 1,4-3 0,11-6 8,-1-1 1,0-1-1,-1 0 1,0-1-1,-1-1 1,0 0-1,12-17 1,83-120 86,-91 121-82,-2-1 0,-1 0 0,-1-1 0,-1-1 0,-3 0 0,0-1 0,-2 0 0,-2-1 0,-1 0 0,2-53 0,-7 82-15,-1 0 0,0 0 0,-1 0-1,1 0 1,-1 0 0,-1 0 0,1 0-1,-1 0 1,0 0 0,-4-8 0,6 13-11,-1 1 1,1-1-1,-1 1 1,1 0-1,-1 0 1,1-1-1,-1 1 1,1 0-1,-1 0 0,1 0 1,-1-1-1,1 1 1,-1 0-1,0 0 1,1 0-1,-1 0 1,1 0-1,-1 0 1,1 0-1,-1 0 1,1 0-1,-1 0 0,0 1 1,1-1-1,-1 0 1,1 0-1,-1 0 1,1 1-1,-1-1 1,1 0-1,-1 1 1,1-1-1,0 0 1,-1 1-1,-19 16 5,16-13-2,-7 8-4,0 0 1,1 0-1,1 1 1,0 1 0,-8 15-1,-1 2-20,9-15 13,1 1 0,0-1 1,1 1-1,1 1 0,1-1 1,-4 19-1,3 2 59,-4 70 0,11-92-42,0 0 1,1-1-1,0 1 1,1-1 0,1 0-1,1 0 1,0 0-1,1-1 1,0 0-1,1 0 1,1 0-1,13 17 1,-15-22 26,0-1 0,1 0 0,0-1 0,15 13 0,-19-17-22,1 0-1,-1-1 0,0 0 0,1 0 0,-1 0 0,1 0 0,0 0 0,0-1 1,-1 0-1,1 1 0,0-2 0,0 1 0,0 0 0,0-1 0,6 1 0,-1-3 19,0 0 0,0 0 0,0-1 0,-1 0 0,1 0 0,0-1 0,-1 0-1,0-1 1,0 0 0,-1 0 0,1-1 0,-1 1 0,9-11 0,0-1 52,-1-1 1,-1 0 0,0-1-1,12-24 1,-13 20 25,0 2 1,1 0 0,22-25-1,-35 46-104,-1-1 0,1 1 0,-1-1 0,0 1 0,1-1 0,-1 1 0,1 0 0,0-1 0,-1 1 0,1-1 0,-1 1 0,1 0 0,-1 0 0,1-1 0,0 1 0,-1 0 0,1 0 0,0 0 0,-1 0 0,1-1 0,0 1 0,-1 0 0,1 0 0,0 1 0,-1-1 0,1 0 0,0 0 0,0 0 0,0 1 0,0 0 0,0 0 0,0 0 0,0-1 0,0 1 0,0 0 0,-1 0 0,1 0 1,0 0-1,-1 1 0,1-1 0,-1 0 0,2 2 0,0 6 12,0 0-1,0 0 1,1 11 0,-3-19-13,1 7 9,8 113 150,-9-108-115,-1 0 0,0 1 0,-1-1 0,0 0 0,-1 0 0,-1 0-1,-5 13 1,8-25-38,0 0-1,0-1 1,0 1-1,0 0 1,0-1-1,0 1 1,0 0-1,0-1 1,0 1-1,0-1 0,0 0 1,0 1-1,0-1 1,-1 0-1,1 0 1,0 0-1,0 0 1,0 0-1,0 0 1,-1 0-1,1 0 0,0 0 1,0 0-1,0-1 1,0 1-1,-3-1 1,-1-1 18,0 1-1,0-1 1,0 0 0,0 0-1,-5-3 1,-6-9 67,15 13-87,-1-1-1,0 0 0,0 0 1,0 0-1,0 1 0,0-1 1,0 1-1,0 0 1,0 0-1,-1-1 0,1 1 1,0 1-1,-4-2 0,1-2 15,4 4-19,5 4 0,5 2 7,0-1 1,1-1-1,-1 0 1,1 0-1,0-1 1,0 0-1,0 0 0,18 1 1,2 2 25,-13-3 3,0-1 0,0-1-1,-1 0 1,1-1 0,0-1 0,20-4 0,-24 3-181,-1 0 0,18-6 0,-24 7-575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00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 5224,'0'0'6985,"18"2"-6654,244 3 1467,-185-9-1171,335-32 3303,-317 23-3447,-62 10-847,1-1 0,-1-2 0,1-1 0,40-16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04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0 6520,'0'0'7032,"-12"8"-6466,3-2-448,3-3-41,0 1 0,0 0 0,1 0 1,-1 1-1,1-1 0,0 1 0,0 0 0,1 1 1,-1-1-1,1 1 0,1 0 0,-5 8 1,-19 51 864,4 1-1,2 1 1,-22 132 0,39-166-503,-1 38 0,4-37 250,-7 41 0,6-61-294,2-12-295,0 1 0,0-1 0,0 0 0,-1 0 0,1 1 0,-1-1 0,1 0 0,-1 0 0,0 0 0,-1 2 0,6-52 1400,3 25-1411,0 0 0,2 0 0,1 1 0,1 0 0,21-33 1,-23 44-53,-1 0 1,2 0 0,11-10-1,13-14 62,-33 33-91,1 0 1,-1 0-1,1 0 0,0 1 1,0-1-1,0 0 1,0 1-1,0 0 0,0 0 1,0-1-1,1 1 1,-1 0-1,0 1 0,1-1 1,-1 0-1,0 1 1,5-1-1,-5 1-4,-1 0 1,1 0-1,-1 1 0,1-1 0,-1 1 1,1-1-1,-1 1 0,1 0 1,-1-1-1,1 1 0,-1 0 1,0 0-1,0 0 0,1 0 0,-1 0 1,0 0-1,0 0 0,0 1 1,0-1-1,0 0 0,0 0 1,0 1-1,-1-1 0,1 1 0,-1-1 1,1 1-1,-1-1 0,1 1 1,0 2-1,2 12 28,-1 0 0,0 1 0,-2 0 0,1-1 0,-2 1 0,-2 17 0,-1 30 47,3-31-27,0-24-13,0 1 1,1 0 0,0 0-1,1 0 1,0 0 0,0 0-1,6 15 1,-7-23-29,1-1 0,0 1 1,0 0-1,0-1 0,0 1 1,0-1-1,0 0 0,0 1 0,0-1 1,1 0-1,-1 0 0,0 1 1,1-1-1,-1 0 0,1 0 0,-1-1 1,1 1-1,2 1 0,-1-1 3,0-1 1,1 1-1,-1 0 0,1-1 0,-1 0 0,1 0 0,0 0 0,5-1 0,5-2 12,-1 0-1,1-1 1,19-9-1,-28 11-20,24-10 46,0-2-1,0-1 1,-2-2 0,0 0-1,0-2 1,-2-1 0,43-42-1,-54 41 53,-10 9 5,-4 12-105,0 0 1,0 0-1,0-1 0,0 1 1,0 0-1,0 0 1,0 0-1,0 0 1,0-1-1,0 1 1,-1 0-1,1 0 0,0 0 1,0 0-1,0 0 1,0-1-1,0 1 1,0 0-1,0 0 1,0 0-1,-1 0 1,1 0-1,0 0 0,0 0 1,0-1-1,0 1 1,-1 0-1,1 0 1,0 0-1,0 0 1,0 0-1,0 0 0,-1 0 1,1 0-1,0 0 1,0 0-1,0 0 1,0 0-1,-1 0 1,1 0-1,0 0 0,0 0 1,0 0-1,0 0 1,-1 0-1,1 0 1,0 1-1,-7 1 15,0 2 0,1-1-1,0 1 1,-1 0 0,1 0 0,1 0-1,-8 7 1,6-4 1,1-2-5,1 0 0,-1 1 0,1-1 0,0 2 0,1-1 0,-1 0 0,1 1 0,-4 9 0,7-15-11,1 1-1,-1-1 1,1 1-1,-1-1 1,1 1 0,0 0-1,0-1 1,-1 1 0,1-1-1,0 1 1,0-1-1,1 1 1,-1 0 0,0-1-1,0 1 1,1-1 0,-1 1-1,1-1 1,0 2-1,0-1-1,1-1-1,-1 0 0,1 1 1,-1-1-1,1 0 1,-1 0-1,1 0 0,0 0 1,0 0-1,-1 0 0,1-1 1,0 1-1,0 0 1,0-1-1,0 1 0,0-1 1,0 0-1,0 0 0,3 0 1,3 0-7,-1 1-1,1-2 1,-1 1 0,0-1 0,1 0-1,13-5 1,-17 5 10,-1-1-1,1 1 0,0-1 1,-1 0-1,0 0 0,1 0 1,-1 0-1,0-1 0,0 1 1,0-1-1,-1 0 0,1 0 1,0 0-1,3-6 0,-4 5 8,1-1-1,-1 1 1,0 0-1,-1-1 1,1 0-1,-1 0 0,0 1 1,0-1-1,0 0 1,-1 0-1,0 0 0,0-5 1,0 8-3,-1-1 1,1 1 0,-1 0-1,1-1 1,-1 1-1,0 0 1,0 0-1,0 0 1,-1 0 0,1 0-1,0 0 1,-1 0-1,0 0 1,1 0-1,-1 1 1,0-1-1,0 0 1,0 1 0,0 0-1,0-1 1,0 1-1,0 0 1,0 0-1,0 0 1,-1 0 0,-2 0-1,-2-1-3,1 1-1,-1 1 1,1-1-1,-1 1 1,1 0-1,-1 0 1,-12 3-1,15-3-2,0 1 0,-1 0 1,1 0-1,0 1 0,0-1 0,0 1 0,0 0 0,0 0 1,1 0-1,-1 1 0,0-1 0,-5 6 0,8-7-2,1-1 0,0 0 0,0 0 0,-1 1 0,1-1-1,0 0 1,0 1 0,0-1 0,-1 0 0,1 1 0,0-1 0,0 0 0,0 1-1,0-1 1,0 0 0,0 1 0,0-1 0,0 0 0,0 1 0,0-1 0,0 1 0,0-1-1,0 0 1,0 1 0,0-1 0,0 0 0,0 1 0,0-1 0,1 0 0,-1 1-1,0-1 1,0 0 0,0 1 0,1-1 0,-1 0 0,0 0 0,0 1 0,1-1-1,-1 0 1,0 0 0,0 1 0,1-1 0,-1 0 0,0 0 0,1 0 0,-1 1 0,0-1-1,1 0 1,-1 0 0,0 0 0,1 0 0,-1 0 0,1 0 0,-1 0 0,0 0-1,1 0 1,-1 0 0,0 0 0,1 0 0,28 2-19,-26-2 14,12-1-1,0 0-1,1-1 0,-1-1 0,0 0 0,0-1 0,17-7 0,83-42 50,-29 12 9,-68 29-12,-17 10-34,0 1 0,1-1 1,-1 1-1,1 0 0,-1 0 0,1 0 0,-1 0 0,1 0 0,0 0 1,0 0-1,-1 0 0,1 1 0,0-1 0,0 1 0,0-1 0,0 1 0,0 0 1,0 0-1,2 0 0,-4 0-1,1 1-1,-1-1 1,0 1 0,1-1 0,-1 1 0,0-1 0,1 1-1,-1-1 1,0 1 0,0 0 0,0-1 0,0 1 0,1-1 0,-1 1-1,0 0 1,0-1 0,0 1 0,0-1 0,0 1 0,0 0-1,-1-1 1,1 1 0,0 0 0,-4 23 87,2-15-40,-2 19 65,-1 0 8,-1 32 1,6-53-93,0 0-1,0 0 1,1 0 0,-1 0 0,2 0-1,-1 0 1,1-1 0,0 1-1,0 0 1,4 6 0,-6-12-23,1 0 1,-1-1 0,0 1-1,1 0 1,0 0 0,-1-1-1,1 1 1,-1 0 0,1-1-1,0 1 1,-1-1-1,1 1 1,0-1 0,0 1-1,-1-1 1,1 1 0,0-1-1,0 0 1,0 1 0,0-1-1,-1 0 1,1 0-1,0 0 1,2 1 0,-2-2 0,1 1 1,0 0 0,0-1 0,0 1 0,-1-1-1,1 0 1,0 0 0,-1 1 0,1-1 0,0 0-1,2-2 1,4-5 19,1 0 1,-1 0-1,8-12 0,-9 11 9,36-48 105,-28 37-8,30-34 1,-45 54-135,1 0 0,-1 0 0,1 0 0,-1 0-1,1 0 1,-1 0 0,1 0 0,0 0 0,-1 0 0,1 0 0,-1 1 0,1-1 0,-1 0 0,1 1 0,-1-1 0,0 0 0,1 0 0,-1 1 0,1-1 0,-1 1-1,1-1 1,-1 0 0,0 1 0,0-1 0,1 1 0,-1-1 0,0 1 0,1-1 0,-1 1 0,0-1 0,0 1 0,0 0 0,0 0 0,14 28 13,-11-22-10,1 0-11,0 1 0,0-1-1,1 0 1,0 0 0,0 0-1,0 0 1,1-1 0,0 0-1,0 0 1,1-1 0,7 6-1,-11-11 12,-1 1-1,1 0 0,-1-1 1,1 1-1,-1-1 0,1 0 1,0 0-1,-1 0 0,1 0 0,-1-1 1,1 1-1,-1-1 0,1 1 1,-1-1-1,1 0 0,-1 0 1,0 0-1,1 0 0,-1 0 0,0 0 1,0-1-1,0 1 0,0-1 1,0 0-1,0 0 0,3-3 1,2-3 4,0 0 1,0 0-1,-1-1 1,0 0-1,6-12 1,-7 12 15,0 0 1,-1-1-1,0 0 1,-1 0-1,0 0 0,0 0 1,-1 0-1,0 0 1,0-15-1,-2 24-23,0 0-1,1-1 1,-1 1-1,1 0 1,-1-1-1,1 1 1,-1 0-1,1 0 1,0 0-1,0-1 1,0 1-1,0 0 1,-1 0 0,1 0-1,1 0 1,-1 1-1,0-1 1,0 0-1,0 0 1,0 1-1,0-1 1,1 0-1,-1 1 1,0-1-1,1 1 1,-1 0-1,0-1 1,3 1 0,45-7-30,-42 7 31,85-3-81,-58 4 96,-1-2 0,49-8 0,-80 8-29,4 1-82,-1-1-1,1 0 1,-1 0 0,0-1-1,0 0 1,0 0 0,0 0-1,0 0 1,0-1 0,0 0-1,-1 0 1,1 0-1,6-6 1,-6 4-3904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24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1 6128,'0'0'5120,"-11"1"-4486,-3 1-346,0 0 0,0 1 0,0 1-1,0 0 1,-20 10 0,17-6 155,1 1 0,0 0 0,1 2 0,0 0 0,0 0 0,1 1 0,-24 28 0,37-39-365,-1 1 0,1 0 0,0 0 1,-1 0-1,1 0 0,0 0 0,0 1 0,0-1 0,1 0 1,-1 0-1,0 1 0,1-1 0,-1 0 0,1 1 0,0-1 1,0 0-1,0 1 0,0-1 0,0 0 0,1 1 0,-1-1 1,1 0-1,-1 1 0,1-1 0,0 0 0,0 0 0,0 0 1,0 0-1,0 0 0,1 0 0,-1 0 0,0 0 1,1 0-1,0 0 0,-1-1 0,1 1 0,0-1 0,0 1 1,0-1-1,0 0 0,0 1 0,0-1 0,0 0 0,0-1 1,1 1-1,-1 0 0,0-1 0,0 1 0,1-1 0,-1 1 1,1-1-1,-1 0 0,0 0 0,1 0 0,-1-1 1,4 0-1,3 0-5,-1-1 0,1 0 1,0-1-1,-1 0 0,0 0 1,0-1-1,13-7 0,-5 0 130,0-1 0,20-19-1,-30 25-73,1 0 0,-1 0 0,0-1-1,9-14 1,-8 12 314,-3 11 161,-2 21 589,1 3-915,3-17-169,0 0 0,1-1 0,0 0 0,1 0 0,0 0 0,13 9 1,-19-15-77,1-1 0,-1 0 1,1 0-1,-1 0 1,1 0-1,-1 0 1,1-1-1,0 1 1,0-1-1,-1 0 1,1 1-1,0-1 1,3-1-1,39-5 199,-32 4-135,4-2 24,-1 0 0,31-12 0,-18 3-3852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29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30 502 5224,'0'0'10600,"-6"-14"-10139,-17-47-11,23 58-393,0-1 0,0 0-1,0 0 1,0 1-1,0-1 1,1 0-1,-1 1 1,1-1-1,0 0 1,0 1-1,1-1 1,-1 1-1,1-1 1,-1 1-1,1 0 1,0 0-1,0 0 1,4-4-1,1-3 197,8-10 398,1 0-1,1 1 1,1 0 0,33-25-1,-5 3 153,3 1 65,-32 27-471,-15 12-306,0 0-1,-1 0 0,1 0 0,0 0 0,0-1 0,-1 1 1,1-1-1,-1 1 0,1-1 0,1-2 0,-3 4-82,0 0 0,0-1 0,0 1-1,0 0 1,0 0 0,0 0 0,0 0 0,0 0-1,1 0 1,-1 0 0,0 0 0,0 0 0,0 0-1,0 0 1,0 0 0,0 0 0,0-1 0,0 1-1,0 0 1,0 0 0,0 0 0,0 0-1,0 0 1,1 0 0,-1 0 0,0 0 0,0 0-1,0 0 1,0 0 0,0 0 0,0 0 0,0 0-1,0 0 1,0 0 0,0 0 0,1 0 0,-1 0-1,0 0 1,0 0 0,0 0 0,0 0 0,0 0-1,0 0 1,0 0 0,0 1 0,0-1 0,0 0-1,0 0 1,0 0 0,0 0 0,1 0-1,-1 0 1,0 0 0,0 0 0,0 0 0,0 0-1,0 0 1,4 8 174,0 9-22,-3 13-1,-1-1 1,-2 1-1,-1-1 1,-1 1-1,-2-1 1,-1 0-1,-1-1 1,-12 29 0,16-41 21,4-16-177,0 1 1,0-1 0,0 0-1,0 0 1,0 0-1,0 0 1,0 0 0,0 0-1,0 0 1,0 1-1,1-1 1,-1 0 0,0 0-1,0 0 1,0 0-1,0 0 1,0 0 0,0 0-1,0 0 1,0 0-1,1 0 1,-1 0 0,0 1-1,0-1 1,0 0-1,0 0 1,0 0 0,0 0-1,1 0 1,-1 0 0,0 0-1,0 0 1,0 0-1,0 0 1,0 0 0,1 0-1,-1 0 1,0 0-1,0-1 1,0 1 0,0 0-1,0 0 1,0 0-1,0 0 1,1 0 0,-1 0-1,0 0 1,0 0-1,0 0 1,0-1 0,3-1 21,0 0 1,0 0 0,-1-1-1,1 0 1,-1 1 0,4-7-1,19-27 74,1 2 0,36-38-1,-45 55-51,1 0 1,1 1-1,0 1 0,1 1 0,33-18 0,-52 32-46,0-1 1,-1 1-1,1-1 0,0 1 1,0-1-1,0 1 0,0 0 1,0-1-1,-1 1 0,1 0 1,0 0-1,0 0 0,0 0 0,0 0 1,0 0-1,0 0 0,0 0 1,0 0-1,0 0 0,0 0 1,0 1-1,0-1 0,-1 0 1,1 1-1,1 0 0,-1 0 1,0 0-1,0 0 1,-1 0 0,1 0-1,0 0 1,-1 0-1,1 1 1,-1-1 0,1 0-1,-1 0 1,0 1-1,0-1 1,1 0 0,-1 1-1,0 2 1,-1 7 8,0 1 0,0-1 0,-5 15-1,4-17-4,-3 14 27,0 0 1,-2-1 0,-1 0-1,-16 33 1,18-37 68,6-13 12,7-12 4,36-51 5,2 2-1,3 2 0,84-73 1,-131 126-121,-1 0 0,1 0 1,0 1-1,0-1 0,0 0 0,0 0 1,0 0-1,0 1 0,0-1 0,0 0 1,0 1-1,1-1 0,-1 1 0,0-1 1,0 1-1,0 0 0,1-1 0,-1 1 1,0 0-1,0 0 0,1 0 0,1 0 1,-3 1-1,1-1 0,0 1 0,-1 0 1,1-1-1,0 1 0,-1 0 0,1 0 1,-1-1-1,1 1 0,-1 0 0,1 0 1,-1 0-1,0 0 0,0 0 0,1 0 1,-1 0-1,0 0 0,0 0 0,0 0 1,0-1-1,0 3 0,0 7 10,-1 0-1,0 1 0,0-1 1,-3 10-1,-6 18 37,3-15 7,1 0-1,1 0 0,2 1 0,-2 27 0,5-51-49,0 1-1,0-1 0,0 1 1,1-1-1,-1 1 1,0-1-1,0 0 0,0 1 1,0-1-1,1 1 1,-1-1-1,0 0 1,1 1-1,-1-1 0,0 1 1,0-1-1,1 0 1,-1 1-1,1-1 1,-1 0-1,0 0 0,1 1 1,-1-1-1,1 0 1,-1 0-1,1 0 0,-1 1 1,0-1-1,1 0 1,-1 0-1,1 0 1,-1 0-1,1 0 0,-1 0 1,1 0-1,-1 0 1,1 0-1,-1 0 1,1 0-1,0-1 0,24-4 60,-22 4-42,15-5 9,0-1 0,-1 0 0,-1-1 0,20-12 0,60-47 140,-48 33-100,15-10 2,-72 59-39,1 1 0,0-1-1,-8 28 1,13-34-33,1 1 0,1-1 0,-1 1 0,1 0 1,1 0-1,0-1 0,0 1 0,1 0 0,1 0 0,2 9 0,-4-17-4,1-1 0,-1 1 0,1-1 0,0 1 0,0-1 0,0 0 0,0 1 0,0-1 0,0 0 0,0 0 0,0 0 0,0 0 0,0 0 0,1 0 0,-1 0 0,0 0 0,1 0 0,-1-1 0,1 1 0,-1-1 0,1 1 0,-1-1 0,1 1 0,-1-1 0,1 0 0,0 0 0,-1 0 0,1 0 0,-1 0-1,1 0 1,-1 0 0,1 0 0,3-1 0,-2 0 10,0 0 0,1 0 0,-1 0-1,0 0 1,0 0 0,0-1 0,0 1-1,0-1 1,0 0 0,0 0 0,0 0-1,-1 0 1,1-1 0,-1 1 0,3-4-1,-2 1 14,0 0-1,-1-1 1,0 0-1,0 0 0,0 0 1,0 0-1,-1 0 0,0 0 1,0 0-1,-1 0 0,0 0 1,0 0-1,0 0 1,-1-1-1,0 1 0,0 0 1,0 0-1,-1 0 0,0 1 1,-3-8-1,4 11-13,0 1 1,0 0-1,0-1 0,0 1 0,0 0 1,0 0-1,0 0 0,0 0 0,-1 0 0,1 0 1,0 0-1,-1 0 0,1 0 0,-1 1 1,1-1-1,-1 0 0,1 1 0,-4-1 1,4 1-7,-1-1 0,0 0 1,0 1-1,1-1 1,-1 0-1,0 0 1,1 0-1,-1 0 0,-1-1 1,2 1-20,7 2 4,0-1-1,0 1 1,0-1 0,0-1-1,0 1 1,-1-1 0,1 0-1,0 0 1,0 0 0,0-1-1,9-5 1,11-4 8,28-18 1,-39 20-5,115-54 3,-128 61 8,1 1 0,0 0 0,-1 0 0,1 1-1,0-1 1,0 0 0,-1 1 0,1 0 0,5 0 0,-7 0 0,0 0 1,0 1 0,-1-1-1,1 1 1,0-1 0,0 1-1,0-1 1,-1 1-1,1-1 1,0 1 0,0 0-1,-1-1 1,1 1 0,-1 0-1,1 0 1,-1 0-1,1-1 1,-1 1 0,1 0-1,-1 0 1,0 0-1,1 0 1,-1 0 0,0 0-1,0 0 1,1 0 0,-1 0-1,0 0 1,0 0-1,0-1 1,-1 3 0,2 123 105,-1-65 105,0-61-208,-1 0 0,1 0 0,0 1 0,0-1 0,0 0 0,0 0 0,0 1 0,0-1 1,0 0-1,0 1 0,0-1 0,0 0 0,0 0 0,0 1 0,1-1 0,-1 0 0,0 1 0,0-1 0,0 0 0,0 0 0,0 1 0,0-1 0,1 0 0,-1 0 0,0 0 0,0 1 0,0-1 0,1 0 1,-1 0-1,0 0 0,0 1 0,1-1 0,-1 0 0,0 0 0,10-6 54,8-17 7,-16 21-51,15-25 97,25-52 0,-1 3 109,-33 60-176,-7 13-36,-1 1 1,2 0 0,-1 0-1,0 0 1,0 0 0,1 0-1,-1 0 1,1 0-1,1-2 1,-2 4-10,0-1 0,0 1 1,0-1-1,0 1 0,0 0 0,1-1 0,-1 1 0,0 0 1,0 0-1,0 0 0,0 0 0,0 0 0,1 0 0,-1 0 1,0 0-1,0 0 0,0 1 0,0-1 0,0 0 1,0 1-1,0-1 0,0 1 0,0-1 0,2 2 0,7 3 3,1-1-1,0-1 0,0 0 1,0 0-1,0-1 0,1 0 0,-1-1 1,1 0-1,-1-1 0,1 0 1,-1-1-1,1-1 0,-1 1 1,0-2-1,0 1 0,0-2 1,0 0-1,0 0 0,-1 0 0,1-2 1,17-11-1,9-5-79,-56 80 145,19-56-67,-6 15-20,-7 35 1,12-47 17,0 0 1,1 0-1,0 0 1,0 0-1,0 0 1,0 0-1,1 0 1,0 0-1,0 0 1,0-1-1,1 1 1,2 5-1,-4-9 3,1 0 0,0 0 0,-1-1 0,1 1 0,0 0 0,0-1 0,-1 1 0,1 0 0,0-1 0,0 1 0,0-1 0,0 1 0,0-1 0,0 0 0,0 1 0,0-1 0,0 0 0,0 0 0,0 0 0,0 0 0,0 1 0,0-1 0,0-1 0,0 1 0,0 0 0,0 0 0,0 0 0,0 0 0,0-1 0,0 1 0,0-1 0,0 1 0,1-1 0,32-18 0,15-19 0,-24 18 0,33-19 0,-43 28 0,-13 9 0,0 0 0,1 1 0,-1-1 0,0 1 0,0-1 0,1 1 0,-1 0 0,1 0 0,-1 0 0,1 0 0,0 0 0,-1 0 0,1 1 0,0 0 0,0-1 0,-1 1 0,1 0 0,3 0 0,-5 1 0,0-1 0,-1 1 0,1-1 0,-1 0 0,1 1 0,0-1 0,-1 1 0,1-1 0,-1 1 0,1-1 0,-1 1 0,0 0 0,1-1 0,-1 1 0,0 0 0,1-1 0,-1 1 0,0 0 0,0-1 0,1 1 0,-1 0 0,0-1 0,0 1 0,0 0 0,0 0 0,0-1 0,0 2 0,-3 23 2,3-21-1,-4 20 48,-1 1 1,-13 42 0,17-66-43,0 0-1,1 0 0,0 0 1,-1 0-1,1 0 1,0 0-1,-1 0 1,1 0-1,0 0 1,0 0-1,0 0 1,0 1-1,0-1 1,0 0-1,0 0 1,0 0-1,1 0 1,-1 0-1,1 2 1,-1-3-3,1 0 1,-1 1 0,1-1 0,-1 0 0,1 0-1,-1 1 1,1-1 0,0 0 0,-1 0-1,1 0 1,-1 0 0,1 0 0,0 0-1,-1 0 1,1 0 0,-1 0 0,1 0-1,-1 0 1,1 0 0,0 0 0,-1-1 0,1 1-1,-1 0 1,2-1 0,4-2 21,1 0-1,-1-1 1,0 0 0,8-6-1,47-45 113,-32 27-101,36-25 0,-46 38-40,11-9-5,-28 23 8,-1 0-1,1 0 0,0 0 1,-1 1-1,1-1 1,0 0-1,0 1 0,0-1 1,-1 1-1,1 0 1,0-1-1,0 1 0,0 0 1,0 0-1,0 0 1,1 1-1,-2 0 3,0 0 0,0 1 0,0-1-1,0 0 1,-1 1 0,1-1 0,0 0 0,-1 1 0,1-1-1,-1 1 1,0-1 0,1 1 0,-1-1 0,0 1 0,0-1-1,0 3 1,0 0 6,5 27 22,-5-22-24,1 0 0,1 0 1,0 0-1,0 1 1,1-2-1,0 1 1,0 0-1,8 13 1,-10-20-7,1 0 0,0 0 0,0 0 0,0-1 0,0 1 0,0-1 0,1 1 0,-1-1 0,0 0 0,1 0 0,-1 0 0,1 0 1,-1 0-1,1 0 0,-1-1 0,1 0 0,-1 1 0,1-1 0,0 0 0,-1 0 0,1 0 0,-1 0 0,1-1 0,0 1 0,4-2 0,2 0 0,0-1 0,1 0 0,-1-1 0,0 0 0,14-8 0,-12 4 8,1 0 0,-2-1 0,1 0 0,-1-1 0,-1 0 0,10-13 0,2-6 25,19-35-1,-30 41 65,-10 13-38,0 9-58,0 1 0,-1 0 0,1 0 0,0 0 0,0 0-1,-1 0 1,1-1 0,0 1 0,-1 0 0,1 0 0,0 0-1,-1 0 1,1 0 0,0 0 0,-1 0 0,1 0 0,0 0-1,-1 0 1,1 0 0,0 1 0,-1-1 0,1 0 0,0 0-1,-1 0 1,1 0 0,0 0 0,0 1 0,-1-1 0,1 0-1,0 0 1,-1 1 0,-3 1-1,0 1 0,0 0 0,0 0 0,0 1 0,0-1 0,1 1 0,-1-1 0,1 1 0,0 0 0,0 1 0,1-1 0,-1 0 0,1 1 0,0-1 0,0 1 0,0 0 0,1 0 0,-1 5 0,1-9-4,1 1 1,0-1-1,-1 1 1,1-1-1,0 1 0,0 0 1,0-1-1,0 1 0,0-1 1,0 1-1,1-1 1,-1 1-1,0-1 0,1 1 1,-1-1-1,1 1 1,0-1-1,-1 1 0,1-1 1,0 0-1,0 1 1,0-1-1,0 0 0,0 0 1,0 0-1,0 0 0,0 0 1,0 0-1,1 0 1,-1 0-1,0 0 0,1-1 1,-1 1-1,1 0 1,-1-1-1,1 1 0,1-1 1,-2 2 2,1-1 1,0 0-1,0 0 0,-1 0 1,1 1-1,-1-1 1,1 1-1,-1 0 1,0-1-1,0 1 0,1 0 1,-1-1-1,0 1 1,-1 0-1,1 0 0,0 0 1,0 3-1,9 36-3,-8-15 12,-2 0 0,-1 0-1,0-1 1,-9 41 0,5-33 4,2-12 4,2-10-4,0 1 0,-1-1 0,0 0 0,-1 0 1,0 0-1,-9 18 0,11-28-12,0 1 0,1-1 0,-1 0 0,0 0 0,0 0 0,0 0 0,0 0 0,0 0 0,0-1 0,-1 1 0,1 0 0,0 0 0,0-1 0,-1 1 0,1-1 0,0 1 0,-1-1 0,1 1 0,0-1 0,-1 0 0,1 0 0,0 0 0,-1 0 0,1 0 0,-2 0 0,-4-1 0,1 0 0,0 0 0,0-1 0,-9-4 0,3 2 0,-57-16 0,69 20 0,0 0 0,0-1 0,-1 1 0,1 0 0,0 0 0,0 0 0,0 0 0,-1 0 0,1 0 0,0 0 0,0-1 0,0 1 0,0 0 0,-1 0 0,1 0 0,0 0 0,0-1 0,0 1 0,0 0 0,0 0 0,-1 0 0,1-1 0,0 1 0,0 0 0,0 0 0,0-1 0,0 1 0,0 0 0,0 0 0,0 0 0,0-1 0,0 1 0,0 0 0,0 0 0,0-1 0,0 1 0,0 0 0,0 0 0,0-1 0,0 1 0,0 0 0,1 0 0,-1 0 0,0-1 0,0 1 0,0 0 0,0 0 0,0 0 0,0-1 0,1 1 0,-1 0 0,0 0 0,0 0 0,0 0 0,1-1 0,12-12 0,-10 10 0,55-65 0,-47 55 0,19-26 0,-5 6 0,17-24 0,-27 35 0,2-1 0,20-19 0,-36 40 0,1 1 0,0-1 0,-1 1 0,1-1 0,0 0 0,-1 0 0,0 0 0,1 0 0,-1 0 0,0 0 0,1-3 0,-2 9 876,0 8-5805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29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67 210 10848,'0'0'4776,"-57"-59"-4136,47 43 7,10-2-135,6 0 0,6-6-96,13-1 8,7 3-160,10 8 0,10 4-136,-3 6 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34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156 827 6424,'0'0'8457,"4"-13"-7982,15-40-38,42-130 1371,-42 108-1159,31-154 1126,-43 173-23,0-66 1,-16 173-877,-42 242-189,-25-2-298,45-177-213,5-26 275,-64 143-1,89-227-366,-1 0 1,0 0-1,-1 0 0,1 0 0,-1 0 0,1 0 0,-7 5 1,9-9-74,-1 0 1,1 0 0,-1 0-1,1 0 1,0 0 0,-1 0-1,1 0 1,-1 0 0,1 0-1,0 0 1,-1-1 0,1 1-1,-1 0 1,1 0 0,0 0-1,-1-1 1,1 1 0,0 0 0,-1-1-1,1 1 1,0 0 0,0 0-1,-1-1 1,1 1 0,0-1-1,0 1 1,0 0 0,-1-1-1,1 1 1,0 0 0,0-1-1,0 1 1,0-1 0,0 1-1,0-1 1,0 0 0,-5-17 115,5 10-95,0 0 0,0 0-1,0 0 1,1 0 0,1 0-1,-1 0 1,1 0 0,1 0-1,0 0 1,0 1-1,0-1 1,1 1 0,0 0-1,0 0 1,1 1 0,-1-1-1,2 1 1,6-8-1,12-8 21,0 0-1,1 2 1,33-21-1,96-55-17,67-49-64,-174 109 54,-2-3-1,41-45 1,-67 62-9,-1-1 0,0 0 0,-2-2-1,-1 0 1,0 0 0,11-33 0,27-87 32,-46 122-26,-1 0 0,-2-1-1,0 1 1,1-38-1,-5 60-16,0 0-1,0 0 1,0 1-1,0-1 0,0 0 1,0 0-1,0 0 0,0 0 1,0 1-1,-1-1 0,1 0 1,0 0-1,0 0 1,-1 1-1,1-1 0,0 0 1,-1 0-1,1 1 0,-1-1 1,1 0-1,-2-1 0,1 2 2,1 0 0,-1 0 0,0 0-1,1 0 1,-1 0 0,1 1-1,-1-1 1,0 0 0,1 0-1,-1 0 1,1 0 0,-1 1 0,0-1-1,1 0 1,-1 0 0,1 1-1,-1-1 1,1 1 0,-1-1 0,1 0-1,-1 1 1,1 0 0,-5 4 12,0 0 0,1 0 0,0 1 0,-6 10 0,-11 28-4,-27 92 0,37-103-24,-3 15-11,2 0-1,1 1 1,3 0 0,2 1-1,3-1 1,1 1 0,7 66-1,-4-106 34,1 1-1,0 0 1,1-1-1,0 0 0,0 1 1,1-1-1,1 0 1,-1-1-1,8 11 0,-11-20-4,0 1-1,0-1 0,0 1 0,0-1 0,0 0 0,0 1 0,0-1 0,0 0 1,0 0-1,0 0 0,0 0 0,1 0 0,-1 0 0,0 0 0,0 0 0,0 0 1,0 0-1,0-1 0,0 1 0,0 0 0,0-1 0,2 0 0,25-12 100,-18 5-56,-1-1 0,14-16-1,9-8 17,-18 22-36,-1-2 0,0 1 0,-1-1 0,-1-1 0,0 0 0,-1-1 0,0 0 0,10-21 0,-17 27 9,2 1 0,-1 0 0,1 0 0,0 1 0,8-10 0,-9 17 25,-2 8-23,-1 15-2,-1-19-31,-1 22 6,1 1-4,3 35 1,-2-55 1,0-1 1,0 1-1,0-1 1,1 0-1,0 1 1,0-1-1,1 0 1,0 0-1,0-1 1,0 1-1,5 5 0,-7-10-5,0 0 0,0 0 0,0-1-1,0 1 1,1 0 0,-1-1-1,0 1 1,0-1 0,1 1-1,-1-1 1,0 0 0,0 0 0,1 0-1,-1 1 1,0-1 0,1 0-1,-1 0 1,0-1 0,1 1-1,-1 0 1,0 0 0,1-1 0,-1 1-1,0-1 1,2 0 0,32-17 117,-14 3-44,-1-1 0,-1-1 1,0-1-1,-2-1 0,0 0 0,20-30 0,-18 19-26,-15 22-41,1 0 1,0 0-1,11-12 0,-18 45-5,-1-7 4,1 0 0,0 0 0,2 0 0,0 0 0,1 0 0,1 0 1,1-1-1,0 1 0,7 17 0,-10-33-8,0-1 1,1 1 0,0 0-1,-1-1 1,1 1 0,0-1 0,0 1-1,0-1 1,0 0 0,0 1-1,0-1 1,0 0 0,0 0-1,0 0 1,1 1 0,-1-1-1,0-1 1,1 1 0,-1 0 0,1 0-1,2 1 1,-2-2 2,0 0 0,0 0 1,0 0-1,0 0 0,1 0 0,-1-1 1,0 1-1,0 0 0,0-1 0,0 0 0,0 1 1,0-1-1,0 0 0,0 0 0,-1 0 1,1 0-1,2-3 0,18-12 41,-2-2 1,0 0-1,-1-1 0,-1-1 1,-1 0-1,-1-2 0,14-24 1,-24 38-16,-1 1 0,2 0 1,8-9-1,-5 7 60,-12 14-81,0 0-1,0 1 1,0-1-1,1 0 1,0 1-1,0-1 1,1 1 0,-1 9-1,1 6-9,2 35-1,-1-50-2,-1 0-1,1-1 0,0 1 0,0-1-1,0 0 1,0 1 0,1-1 0,0 0 0,0 1 0,0-1 0,1-1 0,0 1-1,6 8 1,-8-12 5,0 0-1,1 0 0,-1 0 1,1 0-1,0-1 0,-1 1 0,1-1 1,-1 1-1,1-1 0,0 0 1,0 1-1,-1-1 0,1 0 0,0 0 1,-1 0-1,1 0 0,0-1 1,0 1-1,2-1 0,32-11 48,184-92 239,-167 80-245,-41 19-31,0 0 0,0 0 0,0-1 0,-1-1 1,0 0-1,19-16 0,-63 48-12,20-17 0,1 1 0,1 0 0,0 1 0,-11 11 0,13-10 0,1 1 0,0 0 0,1 0 0,-8 17 0,13-25 0,1 0 0,-1 0 0,1 0 0,0 0 0,1 0 0,-1 1 0,1-1 0,-1 7 0,2-9 0,-1 0 0,0 0 0,1 0 0,-1 0 0,1 1 0,0-1 0,0 0 0,0 0 0,0 0 0,0 0 0,0-1 0,0 1 0,1 0 0,-1 0 0,1-1 0,-1 1 0,3 1 0,-1-1 0,-1-1 0,1 1 0,0-1 0,0 0 0,-1 0 0,1 0 0,0 0 0,0 0 0,0-1 0,0 1 0,0-1 0,0 0 0,0 0 0,0 0 0,1 0 0,-1 0 0,0-1 0,0 0 0,-1 1 0,1-1 0,0 0 0,0 0 0,0-1 0,0 1 0,-1 0 0,1-1 0,2-2 0,5-2 0,-1-1 0,0-1 0,0 1 0,0-2 0,13-16 0,0-6 0,-2 0 0,-1-2 0,-2 0 0,-1-1 0,-1-1 0,-2 0 0,-2-1 0,-1 0 0,7-46 0,2-19 0,13-75 0,-32 174 0,0 0 0,0 0 0,0 0 0,0 1 0,-1-1 0,1 0 0,0 0 0,-1 1 0,1-1 0,-2-2 0,-4 0 0,-2 13 0,0 6 0,1-1 0,1 2 0,1-1 0,0 1 0,1-1 0,0 1 0,-2 32 0,3 119 0,3-156 0,2 26 0,2 0 0,2 0 0,1 0 0,1-1 0,3 0 0,25 62 0,-12-55-828,-24-43 809,0 0 0,0 0 0,0 0 0,0 0 0,0 0 0,0 1 0,1-1 0,-1 0 0,0 0 0,0 0 0,0 0 0,0 0 0,0 0 0,0 0 0,0 1 0,0-1 0,0 0 0,0 0 0,0 0 0,-1 0 0,1 0 1,0 0-1,0 0 0,0 1 0,0-1 0,0 0 0,0 0 0,0 0 0,0 0 0,0 0 0,0 0 0,0 0 0,0 0 0,0 0 0,-1 1 0,1-1 0,0 0 0,0 0 0,0 0 0,0 0 0,0 0 0,0 0 0,0 0 0,0 0 0,-1 0 0,1 0 0,0 0 0,0 0 0,0 0 0,0 0 0,0 0 0,0 0 0,0 0 0,-1 0 0,1 0 0,0 0 0,0 0 0,0 0 0,0 0 0,0 0 0,0 0 0,0 0 0,-1-1 0,1 1 0,0 0 0,-7-3-4836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34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15472,'0'0'2183,"56"-12"-2279,-36 24-8,-2 6-24,0 10 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37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1019 5624,'0'0'9832,"10"-9"-9251,71-63 492,46-53 1106,-120 119-2043,1-4 33,0 1 1,0-1 0,-1 0 0,-1-1-1,1 0 1,-2 0 0,1 0 0,-2-1-1,5-13 1,-9 23-117,1 0 0,-1 0 0,0-1 0,0 1 1,0 0-1,0 0 0,0 0 0,0-1 0,-1 1 0,1 0 0,-1 0 0,1 0 0,-1 0 0,0 0 0,0 0 1,0 0-1,0 0 0,0 0 0,-2-2 0,2 4-31,0-1 0,0 0 0,0 0 0,0 1 0,0-1 0,0 1 0,0-1 0,0 1 0,0-1 0,0 1 0,-1 0 0,1-1 0,0 1 0,0 0 0,0 0 0,-1 0 0,1 0 0,0 0 0,0 0 0,0 0 0,-1 0 0,1 1 0,0-1 0,0 0-1,0 1 1,0-1 0,0 1 0,0-1 0,0 1 0,0 0 0,0-1 0,0 1 0,0 0 0,0 0 0,-1 1 0,-9 6 69,3-2-27,0 0 0,0 0-1,1 1 1,-1 0 0,2 1 0,-1-1 0,1 1 0,0 1 0,-9 16 0,12-17-14,0 0-1,0 0 1,1 0 0,1 0 0,-1 1 0,1-1 0,1 0 0,-1 0 0,1 1 0,1-1 0,0 0 0,0 1 0,0-1 0,1 0 0,0 0 0,1 0-1,0 0 1,0 0 0,8 12 0,-8-15-17,1-1 0,-1 0 0,1 0 0,0-1 0,0 1 0,0-1 0,1 0 0,-1 0 0,1 0 0,0-1 0,-1 0 0,1 0 0,0 0 0,8 2 0,-1-1 12,1 0 1,-1-1 0,1 0-1,23-1 1,-15-3-9,0 0 0,-1-2 0,1 0 0,-1-2 0,0 0 0,0-1 0,-1-1 0,1-1 0,27-18 0,-8 3 29,-2-2 0,-2-2 0,47-45 1,-56 46-1,-1-2 0,-1 0 0,-1-2 0,-2 0 0,-1-2 0,-2 0 1,22-54-1,-22 38 16,-3-1 1,-1-1-1,-3 1 0,10-101 1,-20 144-72,0-43 61,-2 47-64,1 1 1,0 0 0,0-1-1,-1 1 1,1 0 0,-1 0 0,0-1-1,0 1 1,0 0 0,0 0-1,0 0 1,0 0 0,-1 0-1,1 0 1,0 1 0,-1-1-1,0 0 1,-1-1 0,2 3-2,0-1 0,0 1 0,0 0 0,-1 0 0,1-1 0,0 1 0,0 0-1,0 0 1,0 0 0,0 0 0,0 0 0,0 0 0,-1 1 0,1-1 0,0 0 0,0 1 0,0-1 0,0 0 0,0 1 0,0 0 0,-2 0 0,-23 18 30,18-14-23,-7 8-13,0 0 1,0 1 0,2 0-1,0 1 1,0 1-1,1 0 1,1 0 0,1 1-1,0 1 1,2 0-1,-8 21 1,5-9-19,2 0-1,1 1 1,1 0-1,2 0 1,1 1 0,0 42-1,6-41 9,2 0 0,1 0 0,2-1 0,20 59 0,-22-74 23,2 0 0,14 29 0,-18-41-6,0 0-1,0 0 1,0 0 0,1 0-1,0-1 1,0 1-1,0-1 1,1 0 0,-1 0-1,1-1 1,0 0 0,9 5-1,-5-4 6,1-1 0,0 0-1,0 0 1,0-1 0,0 0 0,0-1 0,0 0-1,1-1 1,-1 0 0,0-1 0,0 0-1,0 0 1,17-5 0,-1-3 32,1 0 1,-2-2 0,46-26-1,-60 31-22,-1-1-1,0 0 1,-1 0-1,0-1 1,0 0-1,0 0 1,10-15-1,-14 17 2,-1-1 0,0 1-1,0-1 1,-1 0 0,0 0 0,0 0-1,0 0 1,-1 0 0,0-1-1,-1 1 1,1-1 0,-1-14-1,-1 21-13,0-1 0,0 0-1,0 0 1,0 0 0,0 1-1,-1-1 1,1 0-1,0 0 1,-1 0 0,0 1-1,1-1 1,-1 0-1,0 1 1,0-1 0,0 1-1,0-1 1,0 1 0,0-1-1,-1 1 1,1 0-1,0 0 1,-1-1 0,1 1-1,-1 0 1,1 0-1,-1 0 1,1 1 0,-1-1-1,-2-1 1,0 1 0,1 1 1,-1-1 0,1 1-1,0 0 1,-1 0-1,1 0 1,-1 0-1,1 0 1,-1 1-1,1 0 1,0 0-1,-1 0 1,1 0 0,-4 2-1,-6 4 12,-1 1 1,1 1-1,1 0 0,0 1 1,0 0-1,1 1 0,-14 17 1,21-24-14,1 0 1,0 0-1,1 1 1,-1-1-1,1 1 0,0-1 1,0 1-1,0 0 1,0 0-1,1 0 1,0 0-1,0 0 1,0 0-1,1 0 0,0 0 1,0 0-1,0 1 1,1-1-1,-1 0 1,1 0-1,0 0 1,1 0-1,-1 0 0,1 0 1,0-1-1,0 1 1,1-1-1,-1 1 1,1-1-1,0 0 1,0 0-1,0 0 0,1 0 1,-1 0-1,9 6 1,-8-8-5,-1-1 1,1 1-1,0 0 1,0-1-1,-1 0 1,1 0-1,0 0 1,0 0-1,0 0 1,0-1-1,1 0 1,-1 0-1,0 0 0,0 0 1,0-1-1,0 0 1,4-1-1,8-2 11,0-1-1,28-13 0,-18 5 35,0-1 0,41-31 0,43-44 175,-90 72-162,10-9 31,-10 8 61,25-17 0,-45 35-148,0-1-1,0 1 0,1 0 0,-1-1 1,1 1-1,-1-1 0,0 1 0,1 0 1,-1 0-1,1-1 0,-1 1 0,0 0 1,1 0-1,-1 0 0,1-1 0,-1 1 1,1 0-1,-1 0 0,1 0 0,-1 0 1,1 0-1,-1 0 0,1 0 0,-1 0 1,1 0-1,-1 0 0,1 0 0,-1 0 1,1 0-1,-1 1 0,1-1 0,-1 0 1,1 0-1,-1 0 0,1 1 0,-1-1 1,0 0-1,1 1 0,-1-1 0,1 0 1,-1 1-1,0-1 0,1 0 0,-1 1 1,0-1-1,0 1 0,1-1 0,-1 1 1,0-1-1,0 1 0,0-1 0,1 1 1,-1-1-1,0 1 0,0-1 0,0 1 1,0-1-1,0 1 0,0-1 0,0 1 1,0-1-1,0 1 0,-1 0 0,-3 42 77,2-32-36,-13 52 125,5-23-20,3-5 129,10-34-58,4-6-102,8-6-33,7-10-15,107-96 278,-92 95-67,-37 22-283,0-1-1,0 1 1,0 0-1,0 0 1,0 0 0,0 0-1,0 0 1,0 0 0,0 0-1,1 0 1,-1 0-1,0 0 1,0-1 0,0 1-1,0 0 1,0 0 0,0 0-1,0 0 1,0 0-1,0 0 1,0 0 0,1 0-1,-1 0 1,0 0-1,0 0 1,0 0 0,0 0-1,0 0 1,0 0 0,0 0-1,0 0 1,0 0-1,1 0 1,-1 0 0,0 0-1,0 0 1,0 0-1,0 0 1,0 0 0,0 0-1,0 0 1,0 0 0,1 0-1,-1 0 1,0 0-1,0 0 1,0 0 0,0 1-1,0-1 1,0 0-1,0 0 1,0 0 0,0 0-1,1 8 41,-5 16 23,3-20-59,-4 19 41,-13 42 0,18-66-46,0 1 0,0 0 0,0 0 0,0 0 0,0 0 0,0 0 0,1 0 0,-1-1 0,0 1 0,0 0 0,0 0 0,0 0 0,1 0 0,-1 0 0,0 0 0,0 0 0,0 0 0,1 0 0,-1 0 0,0 0 0,0 0 0,0 0 0,0 0 0,1 0 0,-1 0 0,0 0 0,0 0 0,0 0 0,1 0 0,-1 0 0,0 0 0,0 0 1,0 1-1,0-1 0,0 0 0,1 0 0,-1 0 0,0 0 0,0 0 0,0 0 0,0 1 0,0-1 0,0 0 0,1 0 0,-1 0 0,0 0 0,0 1 0,0-1 0,0 0 0,0 0 0,0 0 0,0 0 0,0 1 0,0-1 0,0 0 0,0 0 0,0 0 0,0 1 0,0-1 0,0 0 0,0 0 0,0 0 0,0 0 0,0 1 0,0-1 0,15-9 0,123-100 0,-128 101 0,0 0 0,1 0 0,0 0 0,0 2 0,18-9 0,-29 15 0,0 0 0,1 0 0,-1 0 0,1-1 0,-1 1 0,0 0 0,1 0 0,-1 0 0,0 0 0,1 0 0,-1 0 0,1 0 0,-1 0 0,0 0 0,1 0 0,-1 0 0,1 0 0,-1 0 0,0 1 0,1-1 0,-1 0 0,0 0 0,1 0 0,-1 0 0,1 1 0,-1-1 0,0 0 0,0 0 0,1 1 0,-1-1 0,0 0 0,1 1 0,-1-1 0,0 0 0,0 1 0,0-1 0,1 0 0,-1 1 0,0-1 0,0 0 0,0 1 0,0-1 0,0 1 0,0 17 0,0-14 0,-1 33 0,0-20 0,1 0 0,2 22 0,0-16 0,-2-17 0,0 1 0,1-1 0,-1 0 0,2 1 0,-1-1 0,1 0 0,-1 0 0,2 0 0,-1 0 0,4 7 0,-4-11 0,0-1 0,0 1 0,0-1 0,0 1 0,1-1 0,-1 0 0,0 0 0,1 0 0,-1 0 0,0 0 0,1 0 0,-1-1 0,1 1 0,0-1 0,-1 0 0,1 0 0,2 0 0,46-2 0,-51 2 0,15-3 0,0 0 0,-1-1 0,0 0 0,0-1 0,0 0 0,0-1 0,-1-1 0,0 0 0,0-1 0,-1-1 0,0 1 0,-1-2 0,1 0 0,-2 0 0,19-23 0,-23 23 0,-1 0 0,0 0 0,0-1 0,4-16 0,4-9 0,-12 35 0,-1 1 0,1-1 0,-1 0 0,0 0 0,1 0 0,-1 1 0,0-1 0,0 0 0,0 0 0,1 0 0,-1 0 0,0 1 0,0-1 0,0 0 0,0 0 0,-1 0 0,1 0 0,0-1 0,-1 2 0,1-1 0,0 1 0,-1 0 0,1 0 0,0-1 0,-1 1 0,1 0 0,-1 0 0,1 0 0,0 0 0,-1-1 0,1 1 0,-1 0 0,1 0 0,0 0 0,-1 0 0,1 0 0,-1 0 0,1 0 0,-1 0 0,1 0 0,0 0 0,-1 0 0,1 1 0,-1-1 0,-3 1 0,1 0 0,0 0 0,-1 1 0,1-1 0,0 1 0,-5 4 0,-5 4 0,1 0 0,0 1 0,1 1 0,-16 20 0,23-27 0,1 1 0,0-1 0,0 1 0,0 0 0,0 0 0,1 0 0,0 1 0,0-1 0,1 0 0,0 1 0,0-1 0,0 1 0,1-1 0,0 9 0,1-12 0,0 1 0,-1-1 0,1 0 0,1 0 0,-1 0 0,0 0 0,1 0 0,-1 0 0,1 0 0,0 0 0,0-1 0,0 1 0,0-1 0,1 1 0,-1-1 0,1 0 0,-1 0 0,1 0 0,0 0 0,0-1 0,0 1 0,0-1 0,0 1 0,0-1 0,0 0 0,0 0 0,1-1 0,-1 1 0,0-1 0,0 1 0,1-1 0,-1 0 0,0 0 0,4-1 0,7-1 0,-1-1 0,1 0 0,-1-1 0,0-1 0,0 0 0,-1 0 0,1-1 0,11-9 0,19-7 0,47-28 0,-90 50 0,0 0 0,0 0 0,0 0 0,0 0 0,1 0 0,-1 0 0,0 0 0,0-1 0,0 1 0,0 0 0,0 0 0,0 0 0,0 0 0,1 0 0,-1 0 0,0 0 0,0 0 0,0 0 0,0 0 0,0 0 0,1 0 0,-1 0 0,0 0 0,0 0 0,0 0 0,0 0 0,0 0 0,0 0 0,1 0 0,-1 0 0,0 0 0,0 0 0,0 1 0,0-1 0,0 0 0,0 0 0,1 0 0,-1 0 0,0 0 0,0 0 0,0 0 0,0 0 0,0 0 0,0 1 0,0-1 0,1 9 0,-4 10 0,-7 11 0,-13 30 0,21-56 0,-1 4 0,7-9 0,7-3 0,2 0 0,0-1 0,0 0 0,-1-1 0,0-1 0,0 0 0,-1 0 0,18-16 0,-14 12 0,0 0 0,34-18 0,-48 28 0,0 0 0,1 0 0,0 1 0,-1-1 0,1 0 0,0 1 0,0-1 0,-1 1 0,1-1 0,0 1 0,0 0 0,0 0 0,0 0 0,3 0 0,-4 1 0,0 0 0,0 1 0,0-1 0,0 1 0,0-1 0,0 0 0,0 1 0,-1 0 0,1-1 0,-1 1 0,1-1 0,-1 1 0,1 0 0,-1-1 0,0 1 0,0 0 0,0 2 0,1 3 0,0-1 0,1 1 0,-1-1 0,1 0 0,1 1 0,-1-1 0,1 0 0,5 7 0,-7-11 0,0 0 0,1 0 0,0-1 0,-1 1 0,1-1 0,0 1 0,0-1 0,0 1 0,0-1 0,0 0 0,0 0 0,0 0 0,1 0 0,-1-1 0,0 1 0,1 0 0,-1-1 0,0 0 0,1 1 0,-1-1 0,0 0 0,1 0 0,3-1 0,2-1 0,0 1 0,1-1 0,-2-1 0,1 0 0,0 0 0,0 0 0,-1-1 0,0 0 0,0-1 0,10-7 0,-3 0 0,0 0 0,-1-1 0,21-27 0,-25 25 0,0 0 0,0-1 0,-2 0 0,0 0 0,8-30 0,-5 14 0,10-33 0,19-126 0,-30 154 0,3-14 0,-12 48 0,1-1 0,-1 1 0,0-1 0,0 1 0,0 0 0,-1-1 0,1 1 0,-1-1 0,0 1 0,1 0 0,-3-5 0,3 8 0,0 0 0,0 0 0,0-1 0,-1 1 0,1 0 0,0 0 0,0 0 0,0 0 0,0 0 0,0-1 0,0 1 0,-1 0 0,1 0 0,0 0 0,0 0 0,0 0 0,0 0 0,-1 0 0,1 0 0,0-1 0,0 1 0,0 0 0,-1 0 0,1 0 0,0 0 0,0 0 0,0 0 0,-1 0 0,1 0 0,0 0 0,0 0 0,0 0 0,0 0 0,-1 0 0,1 0 0,0 1 0,0-1 0,0 0 0,-1 0 0,1 0 0,-9 9 0,-7 14 0,0 5 0,2 0 0,1 2 0,0 0 0,3 0 0,0 1 0,2 0 0,2 0 0,0 1 0,2 0 0,2 0 0,1 0 0,1 1 0,7 43 0,-5-62 0,1 0 0,0 0 0,1 0 0,1 0 0,0-1 0,1 0 0,1 0 0,0 0 0,13 17 0,-14-23 0,1 0 0,0-1 0,0 0 0,0 0 0,1 0 0,0-1 0,0 0 0,13 5 0,-20-10-117,0 1-1,0-1 1,0 0-1,0 0 1,1 0 0,-1 0-1,0 0 1,0 0-1,0-1 1,0 1-1,1 0 1,-1-1 0,0 1-1,0-1 1,0 1-1,0-1 1,0 1 0,0-1-1,2-1 1,-3 2-223,1-1 1,-1 1 0,1-1-1,0 1 1,-1-1 0,1 0 0,-1 1-1,1-1 1,-1 0 0,0 1-1,1-1 1,-1 0 0,0 1-1,1-1 1,-1 0 0,0 0 0,1-1-1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2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12256,'0'0'2560,"55"-6"-1912,-7-3 0,15-5-65,2-3 1,2 4 0,-8 1 8,-6 5-40,-3 1 8,-14 2-168,-7 2 8,-8-2-160,-8 4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38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8336,'0'0'2961,"20"-3"-2349,244-16 1920,-210 17-1834,7 1 838,81 8-1,-95-2-691,65 10 1536,-111-15-2356,0 0-1,0 0 1,-1 1 0,1-1-1,0 0 1,-1 0-1,1 0 1,0 0 0,0 1-1,-1-1 1,1 0 0,0 1-1,-1-1 1,1 1-1,-1-1 1,1 0 0,0 1-1,-1-1 1,1 1 0,-1 0-1,1-1 1,-1 1-1,0-1 1,1 1 0,-1 0-1,0-1 1,1 1 0,-1 0-1,0 0 1,0-1-1,1 1 1,-1 0 0,0-1-1,0 1 1,0 0 0,0 1-1,-4 9-2726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15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132 840 5824,'0'0'8734,"-5"10"-8463,-4 14-84,0 0-1,2 0 1,-7 36 0,-3 31 466,-5 52 540,18-115-747,-11 40-1,7-32 15,6-26-360,-5 14 244,3-7-142,1-1 32,0-29 288,0-80-228,13-119-1,0 56 56,-9 124-152,10-55-1,-8 73-115,0 1 1,2-1-1,-1 0 0,1 1 0,1 0 0,10-16 1,-13 25-65,0 0 1,1 0 0,-1 1-1,1-1 1,-1 1 0,1 0 0,0 0-1,1 1 1,-1-1 0,5-1-1,48-18 66,-48 18-76,4 1 9,1 0 1,-1 1-1,1 0 1,0 1-1,-1 0 1,1 1-1,25 3 1,-33-2-13,0 0-1,0 0 1,0 0 0,0 1 0,0 0 0,0 0 0,0 1 0,-1-1 0,1 1 0,-1 1 0,0-1 0,0 1-1,0 0 1,0 0 0,0 0 0,-1 0 0,0 1 0,0 0 0,0 0 0,-1 0 0,0 0 0,0 1 0,0-1-1,0 1 1,-1 0 0,0 0 0,0 0 0,1 6 0,-3-4 9,1-1 1,-1 1-1,0 0 0,-1-1 0,0 1 1,0-1-1,-1 1 0,0-1 0,0 1 1,-1-1-1,0 0 0,0 0 0,0 0 1,-1-1-1,0 1 0,-1-1 0,-7 9 1,7-8 0,-2-1 0,1 1 1,-1-1-1,0-1 1,0 1-1,0-1 0,-1 0 1,0-1-1,0 1 1,0-2-1,-1 1 0,1-1 1,-1-1-1,-13 3 1,13-5 18,-1 0 1,1-1-1,0-1 1,-1 0-1,1 0 1,0-1 0,-15-6-1,7 3 45,10 4-50,4 1-15,0 0 0,0 0 0,0 0-1,0 0 1,-1 1 0,1-1 0,-4 1 0,7 0-9,0 0-8,1 1 1,-1-1-1,1 1 0,-1-1 0,1 1 1,-1-1-1,1 0 0,-1 1 1,1-1-1,-1 0 0,1 0 1,-1 1-1,1-1 0,0 0 0,-1 0 1,1 0-1,-1 0 0,1 0 1,0 0-1,-1 0 0,1 0 1,1 0-1,17 1-26,-18-1 24,38-2 10,-1-1 1,1-3 0,-1-1-1,0-1 1,0-2 0,-1-2-1,-1-2 1,0-1 0,58-33-1,84-69 327,-172 113-313,-3 2-16,0-1 0,1 1 0,0-1 0,-1 1-1,1 1 1,0-1 0,0 0 0,0 1 0,0 0 0,1 0 0,-1 0 0,0 0 0,0 1 0,1 0 0,-1 0 0,0 0 0,0 0 0,6 2 0,7 3-9,0 0 1,0 2 0,0 0-1,-1 1 1,0 1 0,23 16 0,-55-29 94,0 0 1,0 0-1,0 2 1,-1 0-1,1 0 1,-29 3 0,33 1-68,0 1 1,1 1 0,-1 0-1,1 0 1,0 1 0,0 1 0,0 0-1,1 1 1,-18 13 0,24-16-24,0-1 0,0 0 0,1 1 0,-1 0 1,1 0-1,0 0 0,0 0 0,1 1 0,-1-1 0,1 1 1,0 0-1,0-1 0,0 1 0,1 0 0,-1 0 0,1 0 0,1 0 1,-1 0-1,1 0 0,0 1 0,0-1 0,0 0 0,0 0 1,1 0-1,3 9 0,-1-3-14,1 0 1,0-1-1,0 1 0,10 14 1,-12-23 14,-1 1 1,0-1 0,1 0-1,0 0 1,-1-1-1,1 1 1,0 0 0,0 0-1,0-1 1,0 1-1,0-1 1,0 0 0,0 0-1,1 0 1,-1 0-1,0 0 1,1 0 0,-1 0-1,1-1 1,-1 1-1,1-1 1,-1 0 0,1 0-1,-1 0 1,1 0-1,-1 0 1,5-1 0,3-2 15,-1-1 0,0 0 1,0 0-1,0 0 0,0-2 0,-1 1 1,1-1-1,-1 0 0,-1 0 1,9-10-1,11-12 74,28-40 0,-42 52-67,-3 3 15,-1-1 1,0 0-1,0-1 1,-1 1-1,-1-1 1,5-17-1,-12 30-24,1 0 0,-1 0-1,0 0 1,0-1 0,0 1-1,0 0 1,-1 0 0,1 0-1,0 0 1,-1 0 0,0-1-1,1 1 1,-3-3 0,3 5-9,0-1 1,0 1-1,0 0 1,-1-1 0,1 1-1,0-1 1,-1 1 0,1 0-1,0 0 1,-1-1 0,1 1-1,0 0 1,-1-1 0,1 1-1,0 0 1,-1 0 0,1 0-1,-1-1 1,1 1 0,-1 0-1,1 0 1,0 0-1,-1 0 1,0 0 0,0 0-2,0 0 1,0 1-1,0-1 1,1 1-1,-1-1 1,0 1-1,0-1 1,1 1-1,-1-1 1,0 1-1,1 0 1,-1-1-1,1 1 1,-1 0-1,0-1 1,1 1-1,0 0 1,-1 1-1,-2 3 0,1 0 0,0 0 0,0 1 1,1-1-1,-1 1 0,1-1 0,0 1 0,1-1 0,0 1 0,-1 0 0,2-1 0,-1 1 0,1 0 0,0-1 0,0 1 0,0-1 1,1 1-1,-1-1 0,2 0 0,-1 1 0,0-1 0,1 0 0,6 8 0,-4-5 0,0-1 0,1 0 0,-1-1 0,1 1 0,1-1 1,-1 0-1,1 0 0,0-1 0,0 0 0,1 0 0,0-1 0,0 0 0,0 0 0,16 4 0,-20-7 3,1-1-1,0 0 0,-1 0 1,1 0-1,0 0 0,-1-1 1,1 0-1,-1 0 1,1 0-1,-1-1 0,0 1 1,1-1-1,-1 0 0,0 0 1,7-5-1,0-1 20,0 0 1,-1-1-1,1 0 0,9-11 0,-14 12 1,1 0 0,-1-1-1,-1 1 1,1-1 0,-1 0 0,-1 0-1,0-1 1,0 1 0,-1-1-1,0 0 1,-1 0 0,0 0 0,0 0-1,-1 0 1,0-1 0,-2-15 0,1 26-26,1-1 0,-1 0 0,0 1 0,0-1 0,0 1 1,0-1-1,1 1 0,-1-1 0,0 0 0,1 1 1,-1-1-1,0 1 0,1-1 0,-1 1 0,1 0 1,-1-1-1,1 1 0,-1-1 0,1 1 0,-1 0 1,1-1-1,-1 1 0,1 0 0,-1 0 0,1-1 1,0 1-1,-1 0 0,1 0 0,-1 0 0,1 0 1,0 0-1,-1 0 0,1 0 0,-1 0 0,1 0 0,0 0 1,-1 0-1,1 0 0,0 0 0,-1 1 0,1-1 1,0 1-1,3-1 1,-1 1 0,0 0 0,0 0-1,0 0 1,0 1 0,5 2 0,-3 0-7,0 1 0,0-1 0,0 1 0,-1 0 0,0 0 0,0 0 0,-1 1 0,5 8 0,0 3-27,8 31 0,-13-39 31,-1-1-7,20 53 7,-20-56-7,0-1 1,0 0 0,0 1 0,1-1 0,0 0-1,-1 0 1,1-1 0,1 1 0,-1-1-1,7 6 1,-7-8 8,-1 0 0,0 0 0,1-1 1,-1 1-1,0-1 0,1 0 0,-1 1 0,1-1 0,-1 0 0,0-1 0,1 1 0,-1 0 0,1-1 0,-1 1 0,0-1 0,1 0 1,-1 0-1,0 0 0,4-2 0,2-1 7,-1 0 0,1-1 0,-1 0 0,8-7 1,20-22 16,-1-2 1,-2-1 0,-2-2-1,-2 0 1,-1-2 0,-2-1-1,-2-1 1,-2-1 0,-2-1-1,-2-1 1,20-84 0,-28 94-22,11-64 56,-19 90-47,0 0-1,-1 0 1,0 0-1,-1 0 1,0 0-1,0 0 1,-6-19-1,7 29-10,0-1-1,0 0 1,0 1-1,0-1 1,-1 0-1,1 1 1,0-1-1,-1 0 1,1 1-1,0-1 1,-1 1 0,1-1-1,-1 1 1,1-1-1,-1 1 1,1-1-1,-1 1 1,1-1-1,-1 1 1,0 0-1,1-1 1,-1 1-1,0 0 1,1 0-1,-1-1 1,1 1-1,-1 0 1,0 0-1,-1 0 1,1 0 0,-1 0-1,0 1 1,1-1-1,-1 1 1,1-1-1,-1 1 1,1 0-1,-1-1 1,1 1 0,0 0-1,-1 0 1,-1 2-1,-2 2 0,-1 0-1,1 1 0,-1 0 1,-5 10-1,-3 9-15,1 0 0,1 2 0,1 0 0,1 0 0,-9 42 0,9-19-19,1 1 0,-1 63 0,10 25 43,1-121-2,2 0 1,0 0-1,0 0 1,2-1-1,10 28 1,-11-35-5,1-1 1,-1 1 0,2-1 0,-1 0 0,12 13 0,-15-19 2,0-1 1,0 0-1,1 0 1,-1 0-1,0 0 0,1-1 1,-1 1-1,1 0 0,0-1 1,-1 0-1,1 0 1,0 0-1,0 0 0,0 0 1,0 0-1,0-1 0,0 0 1,0 1-1,0-1 1,0 0-1,0-1 0,0 1 1,0 0-1,4-2 1,6-2 27,0 0 1,-1-2 0,1 1 0,-1-1 0,-1-1-1,1 0 1,-1-1 0,13-12 0,-6 4 18,-1 0 0,-1-2 1,25-35-1,-29 36-11,-8 12-17,0 1 0,0-1 0,-1 0 0,0-1-1,0 1 1,0-1 0,0 1 0,-1-1-1,0 0 1,0 0 0,-1 0 0,2-7-1,-13 31-16,6-1-8,0 0 0,1 0-1,1 0 1,1 34 0,1-42 7,1-1 0,0 1 0,0-1 0,1 1 0,0-1 0,0 0 0,1 0 0,0 0 0,1 0 0,0 0 0,0-1 0,5 8 0,-7-13 0,0-1-1,-1 1 1,1 0-1,0-1 1,0 0-1,0 1 1,0-1-1,0 0 1,1 0-1,-1 0 1,0 0-1,0 0 1,1 0 0,-1-1-1,1 1 1,-1-1-1,0 0 1,1 0-1,-1 0 1,1 0-1,-1 0 1,1 0-1,-1-1 1,0 1-1,1-1 1,-1 1-1,1-1 1,-1 0-1,0 0 1,0 0-1,3-2 1,5-3 11,1 0 1,-2 0-1,1-1 1,-1 0-1,11-11 0,85-94 136,-77 81-127,-20 22-6,0 2 1,0-1-1,1 1 0,0 0 1,0 1-1,1 0 0,19-9 1,-17 7 15,-7 5 33,-10 14-37,1-3-27,-1-1 0,0 0 0,-1-1 0,1 1 0,-11 8 0,-17 21 45,26-25-30,-3 2-11,1 1 0,-10 19 0,17-30-13,1 0 0,0 0 0,-1 0 0,1 0 0,0 0 0,0 1 0,1-1 0,-1 0 0,1 1 1,0-1-1,-1 1 0,1-1 0,1 0 0,-1 1 0,1-1 0,-1 1 0,2 4 0,-1-6 3,0-1 0,0 1 1,0 0-1,0-1 0,0 1 0,1-1 0,-1 1 1,0-1-1,1 1 0,-1-1 0,1 0 0,-1 0 1,1 0-1,-1 0 0,1 0 0,0 0 0,0 0 0,1 0 1,1 0 2,0 0 0,0 0 1,0-1-1,0 0 0,0 0 1,0 0-1,0 0 0,5-1 1,5-2 12,0-1 0,0 0 1,22-10-1,-13 3-3,0-1-1,-1-2 1,0 0 0,-1-1 0,-1-1-1,0-1 1,-1 0 0,-1-2 0,-1 0 0,0-1-1,-2-1 1,22-37 0,-13 14-5,-3-1 1,-2-1 0,-1-1-1,-3 0 1,15-80-1,-14 56 35,-6 31 0,6-62 0,-16 101-41,0 0-1,1-1 1,-1 1 0,0 0 0,0 0 0,0-1 0,0 1-1,-1 0 1,1-1 0,0 1 0,-1 0 0,1 0-1,-1-2 1,0 2-1,1 1-1,0 0 0,0 0 0,-1 0 1,1 0-1,0 0 0,-1 0 1,1 0-1,0 0 0,-1 0 1,1 0-1,0 0 0,0 0 0,-1 0 1,1 0-1,0 1 0,-1-1 1,1 0-1,0 0 0,0 0 0,-1 0 1,1 0-1,0 1 0,0-1 1,-1 0-1,1 0 0,0 0 1,0 1-1,0-1 0,-1 0 0,1 0 1,0 1-1,0-1 0,-22 33-42,-6 26-15,2 0 0,-27 99 0,37-97-23,-15 121 0,23-122 67,7-52 14,1 0 0,-1 0-1,2 0 1,-1 0-1,1 0 1,0 0 0,0 0-1,1 0 1,1-1-1,-1 1 1,6 10 0,-6-14 2,0 1 0,0-1 0,1 0 0,0 0 0,0-1 0,0 1 0,0 0 0,0-1 0,1 0 0,0 0 0,-1 0 0,1 0 1,0-1-1,0 1 0,1-1 0,-1 0 0,0 0 0,1-1 0,0 1 0,4 0 0,0-1 9,0 0 0,-1-1 0,1 0 0,-1-1 0,1 0 0,0 0-1,-1 0 1,0-1 0,1-1 0,-1 0 0,0 0 0,0 0 0,0-1 0,-1 0 0,1 0 0,7-7 0,-6 4 7,-1 0 0,1 0 1,-2-1-1,1 0 0,-1 0 1,0-1-1,-1 0 0,0 0 1,0-1-1,-1 0 0,0 0 1,4-15-1,-8 23-12,0 0-1,-1 0 1,0-1 0,1 1 0,-1 0-1,0-1 1,0 1 0,0 0-1,-1 0 1,1-1 0,0 1-1,-1 0 1,0 0 0,1-1-1,-1 1 1,-1-3 0,1 4-2,0 1-1,1-1 1,-1 0 0,0 1 0,1-1-1,-1 0 1,0 1 0,0-1 0,1 1 0,-1-1-1,0 1 1,0-1 0,0 1 0,0 0 0,0-1-1,0 1 1,0 0 0,1 0 0,-1 0 0,0 0-1,0 0 1,0 0 0,0 0 0,0 0 0,0 0-1,0 0 1,0 0 0,0 1 0,0-1 0,0 0-1,0 1 1,1-1 0,-1 1 0,0-1 0,0 1-1,0-1 1,1 1 0,-1-1 0,0 1-1,1 0 1,-2 1 0,-2 1-4,0 0 0,0 1 0,1-1 0,-1 1 0,1 0 0,0 1 0,0-1 0,0 0 0,1 1 0,-1 0 0,1-1 0,0 1 0,0 0 0,1 0 0,0 0 0,0 0 0,0 0 0,0 0 0,1 1 0,0-1 0,0 0 0,0 0 0,1 0 0,-1 1 0,1-1 0,1 0 0,-1 0 0,1 0 0,-1 0 0,1-1 0,1 1 0,-1 0 0,1-1 0,0 1 0,0-1 0,0 0 0,0 0 0,1 0 0,0-1 0,0 1 0,7 4 0,-4-4 2,0 0-1,1 0 1,-1-1-1,1 0 1,0-1-1,0 1 1,0-2-1,0 1 1,0-1-1,0 0 1,1-1-1,-1 0 1,0 0-1,0 0 1,1-1-1,-1-1 1,0 1-1,0-2 1,10-3-1,3-2 7,0-1 1,0-1-1,-2-1 0,1 0 1,32-27-1,-36 23 106,24-26 0,-11 10 113,-24 25-186,-5 6-34,1-1 1,-1 1-1,0-1 1,1 1-1,-1-1 1,0 1-1,1-1 1,-1 1-1,1 0 1,-1-1-1,1 1 1,-1-1-1,1 1 1,-1 0-1,1 0 1,-1-1-1,1 1 1,0 0-1,-1 0 1,1 0 0,-1 0-1,1-1 1,1 1-1,-5 19 66,-9 42-57,10-47-9,0 0 1,-1-1-1,-1 1 0,0-1 0,-1 1 0,0-1 1,-13 22-1,14-27 6,-1-1 0,-1 0 1,1 0-1,-1 0 0,-10 8 1,14-13-9,0 0 0,-1-1 0,1 1 0,0-1 0,-1 0 1,1 0-1,-1 0 0,0 0 0,1 0 0,-1 0 0,0-1 1,1 1-1,-1-1 0,0 0 0,0 0 0,1 0 0,-1 0 1,0-1-1,0 1 0,1 0 0,-1-1 0,-3-1 0,1 1 23,0-1 0,0 1-1,0 0 1,-1 1-1,-7-1 1,114 6 105,-47-1-98,55-4-1,-74-1-10,-20 0 1,0 1 0,1-2 0,28-6 0,-19 3-90,-17 4-302,-18 4-546,-3-1-3093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16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10752,'0'0'6383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16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 9944,'0'0'1272,"83"-24"-816,-9 6 72,19-1 0,16-1-136,4 2 16,0 6 0,-6 6 16,-15 4-104,-5 2 16,-9-4-56,-13 2 8,-9 4-216,-7 2 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54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1 1896,'0'0'12670,"-10"7"-12220,4-3-371,-4 3 129,0-1 0,1 1 0,0 1 0,1 0-1,0 0 1,0 1 0,-11 15 0,18-23-141,0 0-1,1 0 1,-1 1-1,0-1 1,1 0-1,-1 0 1,1 0-1,0 0 1,-1 1 0,1-1-1,0 0 1,0 0-1,0 1 1,0-1-1,0 0 1,0 0-1,0 1 1,0-1-1,0 0 1,1 0 0,-1 1-1,0-1 1,1 0-1,-1 0 1,1 0-1,0 0 1,-1 0-1,1 0 1,0 0-1,-1 0 1,3 2 0,-1-2-194,0 1 0,0-1 0,0 0 0,1 0 0,-1 1 0,0-2 0,1 1 0,-1 0 0,0 0 0,1-1 0,-1 1 0,1-1 0,4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56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6128,'0'0'16746,"-2"12"-16542,-3 27 103,1 0-1,3 65 1,5-54 49,-3-28-175,1 0 0,1 0-1,1 0 1,9 26 0,-13-46-159,1 0-1,0 0 1,0 0 0,0 0-1,0 0 1,1 0 0,-1 0 0,0 0-1,1 0 1,-1-1 0,1 1-1,0 0 1,-1-1 0,1 0-1,0 1 1,0-1 0,0 0 0,0 0-1,0 0 1,0 0 0,0 0-1,1-1 1,-1 1 0,0-1-1,0 1 1,0-1 0,1 0 0,-1 0-1,0 0 1,1 0 0,3-1-1,1 0 18,0-1 0,0 0 0,0 0 0,0 0 0,0-1-1,0 0 1,-1-1 0,9-5 0,-7 3-1,0 0 0,0-1 0,0 0 0,-1 0 1,0-1-1,-1 0 0,0 0 0,7-12 0,2-7 158,16-42-1,-13 25 2,-13 35-147,-1-1 1,-1 0 0,0 0 0,0 0-1,-1 0 1,0 0 0,0 0 0,-1-1 0,-1 1-1,0-15 1,2 10 27,-2 14-71,1 0 0,-1 0-1,1 0 1,-1 0 0,0 0-1,0 0 1,0 0 0,1 0 0,-1 0-1,0 0 1,0-1 0,-1 1-1,1 0 1,0 0 0,0 0-1,0 0 1,-1 0 0,1 0-1,-1-1 1,3-2 320,0 4-188,-1 7-161,-7 79 297,3-70-264,1-1 1,1 1-1,0 0 0,1-1 1,1 1-1,0 0 1,1-1-1,7 25 0,-7-33-5,0 0 0,1 0 0,0-1 0,0 1-1,1-1 1,0 0 0,0 0 0,0 0-1,1 0 1,-1-1 0,1 0 0,1 0 0,-1 0-1,1-1 1,0 0 0,0 0 0,7 4-1,3 1 26,-3 0 23,1-1 0,0-1 0,0 0 0,1 0-1,0-2 1,26 7 0,-40-12-105,0 0 1,0 0-1,0 0 0,0 0 0,0 0 0,0 0 0,0 0 0,0-1 0,-1 1 0,1 0 0,0-1 0,0 1 0,0 0 0,0-1 0,-1 1 0,1-1 0,0 1 0,0-1 0,-1 0 0,1 1 0,0-1 0,-1 0 0,1 1 0,-1-1 0,1 0 0,-1 0 0,1 1 0,-1-1 1,0 0-1,1 0 0,-1 0 0,0 0 0,0 0 0,1 1 0,-1-1 0,0 0 0,0 0 0,0 0 0,0-1 0,1-2-1896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7:57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7432,'0'0'12054,"10"7"-11575,-5-3-418,1 0 1,-1-1 0,1 1-1,0-1 1,0-1-1,0 1 1,0-1 0,0 0-1,1-1 1,-1 1-1,1-1 1,-1 0-1,1-1 1,10 0 0,111-3 883,186-14 951,-255 7-1567,-13 2 33,51-1-1,-91 9-332,-1-1 0,1 1 0,-1-1-1,1 0 1,-1-1 0,9-2 0,4-6-3136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00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0 243 5920,'0'0'10830,"12"-4"-10338,-1 2-336,-6 1-99,-1 0-1,0 0 0,1 0 0,-1 0 0,0-1 0,0 0 1,0 0-1,0 0 0,0 0 0,0-1 0,0 1 0,-1-1 0,0 0 1,5-4-1,9-14 584,-1-1 0,-1 0 1,-1-1-1,14-32 0,-25 49-384,0 0 0,-1-1 0,0 1 0,0 0 0,0-1 0,-1 1 0,1-8 0,-3 22-69,0 0 0,-1 0 0,0 0 0,0-1 0,-6 12 0,-4 18-10,7-13 12,1 1 1,-1 44 0,5-66-164,0 0 1,0 1 0,1-1-1,-1 0 1,1 0-1,0 0 1,-1 0-1,2 0 1,-1 0 0,0 0-1,0 0 1,1 0-1,2 3 1,-3-5-11,0 0-1,0 0 1,0 0-1,0 0 1,1 0 0,-1 0-1,0 0 1,1 0-1,-1-1 1,1 1 0,-1 0-1,1-1 1,-1 1 0,1-1-1,-1 0 1,1 1-1,-1-1 1,1 0 0,0 0-1,-1 0 1,1 0 0,-1 0-1,1-1 1,0 1-1,-1 0 1,1-1 0,2 0-1,5-3 19,-1 0 1,1 0-1,-1 0 0,0-1 1,-1 0-1,1-1 0,-1 0 0,10-10 1,5-8 75,21-29 0,-27 32-45,13-14 48,-16 20 6,0-1 0,0 0 0,11-22 0,-24 38-115,0 1 0,0-1 0,0 0 1,0 0-1,0 0 0,0 0 0,0 1 0,0-1 0,0 0 1,0 0-1,0 0 0,0 0 0,1 1 0,-1-1 0,0 0 1,0 0-1,0 0 0,0 0 0,0 0 0,0 0 0,1 1 1,-1-1-1,0 0 0,0 0 0,0 0 0,0 0 1,1 0-1,-1 0 0,0 0 0,0 0 0,0 0 0,0 0 1,1 0-1,-1 0 0,0 0 0,0 0 0,0 0 0,1 0 1,-1 0-1,0 0 0,0 0 0,0 0 0,0 0 0,1 0 1,-1 0-1,0 0 0,0 0 0,0 0 0,0-1 1,1 1-1,-1 0 0,0 0 0,0 0 0,0 0 0,0 0 1,0 0-1,0-1 0,0 1 0,1 0 0,-1 0 0,0 0 1,0 0-1,0-1 0,0 1 0,3 15 86,-3 153 655,0-167-738,0-1-1,0 0 1,0 1-1,0-1 1,0 0-1,0 1 0,0-1 1,0 0-1,0 1 1,0-1-1,0 0 0,0 0 1,0 1-1,1-1 1,-1 0-1,0 1 0,0-1 1,0 0-1,1 0 1,-1 1-1,0-1 1,0 0-1,0 0 0,1 1 1,-1-1-1,0 0 1,1 0-1,-1 0 0,0 0 1,0 1-1,1-1 1,-1 0-1,0 0 0,1 0 1,-1 0-1,0 0 1,1 0-1,-1 0 1,0 0-1,1 0 0,-1 0 1,0 0-1,1 0 1,-1 0-1,0 0 0,1 0 1,-1 0-1,0 0 1,1-1-1,-1 1 0,0 0 1,0 0-1,1 0 1,-1-1-1,19-11 148,121-133 377,-139 144-521,0-1-1,1 1 1,-1-1 0,1 1-1,-1-1 1,1 1 0,-1 0 0,1 0-1,0 0 1,-1 0 0,1 0 0,0 0-1,0 1 1,0-1 0,0 1 0,0-1-1,0 1 1,0 0 0,0-1 0,-1 1-1,1 0 1,0 0 0,0 1 0,0-1-1,0 0 1,0 1 0,0-1-1,0 1 1,0-1 0,0 1 0,0 0-1,-1 0 1,1 0 0,0 0 0,-1 0-1,1 0 1,1 2 0,7 6 35,0 0-1,-1 0 1,-1 1 0,13 17 0,-8-10 21,1 2-2,-7-9 29,0-1 0,0-1-1,9 9 1,-13-15-90,-1 0-1,1 0 1,0 0-1,0 0 1,0 0-1,0-1 1,0 0-1,0 1 1,0-1-1,0 0 1,0-1-1,0 1 1,1 0 0,5-1-1,-6 0-743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00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14672,'0'0'1759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34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259 61 4816,'0'0'13290,"-10"-9"-12878,-32-28-13,40 36-337,0-1 1,0 0 0,0 1-1,-1 0 1,1 0-1,0-1 1,-1 1 0,1 1-1,-1-1 1,1 0-1,-1 1 1,0-1 0,1 1-1,-1 0 1,0 0-1,1 0 1,-1 0 0,1 0-1,-1 0 1,0 1-1,1-1 1,-1 1 0,1 0-1,-5 2 1,-2 0 190,-3 1 122,1 1-1,0 0 1,-18 12 0,22-13-178,-35 28 1414,37-26-964,10-5-261,-4-1-363,-1 0 0,1 0 0,-1-1 0,1 1 1,-1 0-1,1 0 0,0-1 0,-1 1 0,1 0 0,-1-1 0,1 1 0,-1 0 0,0-1 0,1 1 0,-1-1 0,1 1 1,-1-1-1,0 1 0,1-1 0,-1 1 0,0-1 0,1 1 0,-1-1 0,0 1 0,0-1 0,0 1 0,0-1 0,1-1 355,-2 2-349,0 0 0,0 0 0,0-1 0,0 1-1,0 0 1,1 0 0,-1 0 0,0 0 0,0 0 0,0 0 0,0 0-1,0 1 1,0-1 0,1 0 0,-1 0 0,0 1 0,0-1 0,0 0-1,1 1 1,-1-1 0,0 1 0,0-1 0,1 1 0,-1 0-1,0-1 1,1 1 0,-1-1 0,1 1 0,-1 0 0,1 0 0,-1-1-1,1 1 1,0 0 0,-1 0 0,0 1 356,1-2-339,0 0 1,-1-1-1,1 1 1,-1 0-1,1-1 1,0 1-1,-1-1 1,1 1-1,0-1 1,0 1-1,-1-1 1,1 1-1,0-1 1,0 1-1,0-1 1,0 1-1,0-1 1,0 1-1,0-1 1,0 0-1,0 1 1,0-1-1,0 1 1,0-1-1,0 1 1,0-1 0,0 1-1,0-1 1,1 1-1,-1-1 1,0 1-1,0-1 1,1 1-1,-1-1 1,0 1-1,1-1 1,-1 1-1,0 0 1,1-1-1,-1 1 1,1-1-1,10 0-68,0 0 0,-1-2 0,1 1 0,0-1 0,10-5 0,13-3-141,-3 2-3614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30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0 215 6424,'0'0'7778,"10"-13"-7020,5-5-478,3-5 300,19-30 0,-34 49-461,28-40 888,-28 41-836,0 0-1,0 0 1,-1 0-1,2 0 0,-1 1 1,0-1-1,1 1 1,-1 0-1,1 0 0,7-3 1,-11 5-121,1 0 1,0 0 0,0 0-1,0 0 1,0 0-1,-1 0 1,1 1-1,0-1 1,0 0 0,-1 1-1,1-1 1,0 0-1,0 1 1,-1-1 0,1 1-1,0-1 1,-1 1-1,1-1 1,0 1 0,-1 0-1,1-1 1,-1 1-1,1 0 1,-1-1-1,0 1 1,1 0 0,-1 0-1,0-1 1,1 3-1,8 24 591,-4 2-263,-1 0-1,-2 0 1,-1 41-1,-1-38-5,1 0 1,8 49-1,-7-71-263,0-1 1,1 1-1,0-1 0,1 0 1,0 0-1,0 0 0,1-1 0,7 11 1,-11-17-79,1 0 0,0 0 0,0 0 0,0 0 0,0 0 0,0 0 0,0 0 1,0-1-1,0 1 0,1-1 0,-1 0 0,1 1 0,-1-1 0,1 0 0,-1 0 0,1-1 0,0 1 1,-1-1-1,1 1 0,0-1 0,-1 0 0,1 0 0,0 0 0,0 0 0,-1 0 0,1-1 0,0 1 1,-1-1-1,1 0 0,0 0 0,-1 0 0,1 0 0,4-3 0,-3 1 6,-1 0-1,1 0 1,0 0-1,-1-1 1,1 1-1,-1-1 1,0 0-1,-1 0 1,1-1-1,0 1 1,-1 0-1,3-9 1,3-8 156,6-31 1,-13 49-173,8-44 389,-3 0 1,-1 0-1,-3-90 0,-3 88 207,2 48-594,-1 0 0,1 0 0,-1 0 0,1 0 0,-1 0 0,1 0 0,0 0 0,-1 0 0,1 0 0,0 0 0,0 0-1,0 0 1,0 1 0,0-1 0,0 0 0,0 1 0,0-1 0,0 0 0,0 1 0,0 0 0,0-1 0,0 1 0,0-1-1,0 1 1,0 0 0,1 0 0,-1 0 0,2 0 0,36-3 142,-26 5-113,0 0-1,0 1 1,0 0 0,-1 1 0,1 1-1,-1 0 1,0 1 0,15 9 0,-3-3 107,0 6 116,-21-15-195,0-1 0,0 1 0,0-1 0,1 0 0,-1 0 0,6 3 0,-8-5-88,-1 0 1,0 0 0,0 0 0,0 0-1,0 0 1,0 0 0,0 0-1,1 1 1,-1-1 0,0 0-1,0 0 1,0 0 0,0 0 0,0 0-1,0 1 1,0-1 0,0 0-1,0 0 1,0 0 0,0 0 0,0 0-1,0 1 1,0-1 0,0 0-1,0 0 1,0 0 0,0 0-1,0 1 1,0-1 0,0 0 0,0 0-1,0 0 1,0 0 0,0 1-1,0-1 1,0 0 0,0 0 0,0 0-1,0 0 1,0 0 0,-1 1-1,1-1 1,0 0 0,0 0-1,0 0 1,0 0 0,0 0 0,0 0-1,-1 0 1,1 0 0,0 0-1,0 1 1,0-1 0,0 0-1,-1 0 1,1 0 0,0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10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1 361 8200,'0'0'9557,"5"-15"-9176,-2 7-321,4-13 121,1 0 0,1 1 0,14-23 0,-1 5 277,45-68 1219,-64 101-1530,0 0 0,0 0 0,0-1 0,-1 1 0,0-1 0,2-6 0,6-18 701,-10 31-825,0-1-1,-1 0 1,1 0-1,0 0 1,-1 1 0,1-1-1,0 0 1,-1 0-1,1 0 1,0 0 0,-1 0-1,1 0 1,0 0-1,-1 0 1,1 0 0,-1 0-1,1 0 1,0 0-1,-1 0 1,1 0 0,0 0-1,-1 0 1,1 0-1,0 0 1,-1-1 0,1 1-1,0 0 1,-1 0-1,1 0 1,0-1 0,0 1-1,-1 0 1,1 0-1,0-1 1,0 1 0,-1 0-1,1 0 1,0-1-1,0 1 1,0 0 0,-1-1-1,1 1 1,0 0-1,0-1 1,0 1 0,0 0-1,0-1 1,0 1 0,0 0-1,0-1 1,0 1-1,0-1 1,0 1 0,0 0-1,0-1 1,0 1-1,0 0 1,0-1 0,0 1-1,0 0 1,1-1-1,-1 1 1,0-1 0,-8 11 77,1 0 0,0 0 1,0 0-1,1 1 0,-8 19 0,10-21-56,0-2-11,1-1 0,1 0 0,-1 1 0,1 0 0,0 0 0,1-1 0,0 1 0,0 0 0,0 0 0,1 0 0,0 0 0,0 0 0,1 0 0,2 12 0,-2-17-22,0 0 0,0 0 0,0 0 0,1 0 0,-1 0 0,1-1 0,-1 1 0,1 0 0,0-1 0,0 1 1,-1-1-1,1 1 0,0-1 0,0 0 0,0 0 0,0 0 0,5 1 0,-2 0 11,0-1-1,0 0 1,0 0-1,0 0 1,0 0 0,9-1-1,-5 0 13,1-1-1,-1-1 0,1 1 0,-1-1 1,0-1-1,1 0 0,-1 0 1,-1-1-1,18-9 0,-11 2 48,1-1 0,-1 0-1,25-27 1,-39 37-77,16-14 154,-2-2 0,26-35 0,-38 48-104,0 0 0,1 0 1,-1 0-1,1 1 0,0-1 1,1 1-1,-1 0 0,11-7 1,-14 11-42,0 1-1,0-1 1,1 1 0,-1-1-1,0 1 1,0-1 0,0 1-1,0 0 1,0 0 0,0 0-1,0-1 1,0 1 0,0 0-1,0 0 1,0 0 0,0 0-1,-1 1 1,1-1 0,0 0-1,-1 0 1,1 0 0,-1 1 0,1 0-1,2 3 16,2 5-8,0 1 0,-1-1 0,0 1 0,0-1 0,-1 1 0,-1 0 0,1 0 0,-2 1 0,1 14 1,-2-6 50,-1 1 0,-1-1 0,-1 0 1,-7 28-1,10-48-65,0 1-1,0-1 1,0 1-1,0-1 1,0 0-1,0 1 1,0-1-1,0 1 1,0-1 0,0 0-1,0 1 1,0-1-1,-1 0 1,1 1-1,0-1 1,0 0-1,0 1 1,-1-1-1,1 0 1,0 1 0,0-1-1,-1 0 1,1 1-1,0-1 1,-1 0-1,1 0 1,0 0-1,-1 1 1,1-1-1,0 0 1,-1 0 0,1 0-1,-1 0 1,1 0-1,0 0 1,-1 0-1,1 1 1,0-1-1,-1 0 1,1 0-1,-1-1 1,1 1-1,-2-1 8,1 0 0,-1 0-1,1 0 1,0 0 0,-1 0-1,1 0 1,0-1 0,0 1-1,0-1 1,-1-1-1,-21-41 308,18 35-185,-2-8 94,26 14-119,242 15 288,-235-11-444,-17 0-142,0-1 1,0 0-1,0 0 0,0-1 0,-1 0 0,1 0 0,0-1 0,14-5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10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12760,'0'0'568,"60"-46"-696,-15 40 64,5 4 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15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233 674 5120,'0'0'4194,"-13"4"-3508,6-2-637,-19 7 557,0 1-1,0 1 0,-44 26 0,63-32-367,1-1-1,0 2 0,0-1 0,0 0 1,1 1-1,0 0 0,0 1 0,-6 10 1,9-15-171,2 0 0,-1 0 1,0 0-1,0 0 0,1 0 1,-1 0-1,1 1 0,-1-1 1,1 0-1,0 0 0,0 0 1,0 1-1,0-1 0,0 0 1,1 0-1,-1 0 0,1 1 1,-1-1-1,1 0 0,0 0 1,0 0-1,0 0 0,0 0 1,0 0-1,0-1 0,0 1 1,1 0-1,-1 0 0,1-1 1,-1 1-1,1-1 0,0 1 0,0-1 1,3 2-1,-1-1 33,1 0 1,-1 0-1,0 0 0,1-1 1,-1 0-1,0 0 0,1 0 1,0 0-1,-1-1 0,1 0 1,-1 0-1,1 0 0,0 0 1,8-2-1,1-1 149,0 0 0,0-1 0,19-9 0,-20 7-100,0-1 0,-1-1 0,0 0-1,0 0 1,-1-1 0,-1-1-1,1 1 1,8-13 0,68-93 824,-86 113-959,27-42 328,-2-1 1,-3-1 0,34-91-1,-28 34 17,3-9 12,-18 69-35,11-55 1,-21 80-154,-3 3 269,-8 20-148,-9 20-58,-1 11-76,3 1-1,0 0 0,3 0 0,-8 45 1,-14 156 451,-2 6-29,25-181-269,5-51-127,9-22 81,33-64 8,15-27 42,-51 100-319,0 0 0,-1-1 0,1 1 0,0 0 0,0-1 0,0 1 0,0 0 0,0 0 0,0 0 0,0 0 0,1 0 0,-1 0 0,0 0 0,0 0 0,1 0 0,-1 1 0,1-1 0,1 0 0,-2 1-6,0 0 0,0 1 0,0-1 0,-1 0-1,1 1 1,0-1 0,0 1 0,0-1 0,0 1 0,-1-1 0,1 1 0,0-1 0,0 1-1,-1 0 1,1-1 0,0 1 0,-1 0 0,1 0 0,-1 0 0,1-1 0,-1 1 0,0 0-1,1 0 1,-1 0 0,0 0 0,1 0 0,-1 0 0,0 1 0,13 57 4,-12-49-2,1-1 0,0 1 0,0 0 0,0-1 0,2 1 0,-1-1 0,1 0 0,0 0 0,1-1 0,8 13 0,-10-19-1,-1 0-1,1 0 0,0-1 1,0 1-1,0-1 0,0 0 0,0 0 1,0 0-1,1 0 0,-1 0 1,0-1-1,0 1 0,1-1 0,-1 0 1,0 0-1,0 0 0,1 0 1,-1-1-1,0 1 0,6-3 0,4 0 6,0 0 0,0-2-1,22-9 1,4-9 40,0-2-1,-2-1 1,60-54 0,-89 73 0,-1 0 0,0-1 1,12-15-1,-18 19 134,-7 5-89,-10 6-29,14-6-52,-17 9 20,1 1 1,1 1 0,-1 1-1,-28 29 1,-53 67 69,96-106-99,1-1 0,0 1-1,1-1 1,-1 1 0,0 0 0,1 0-1,0 0 1,-1 0 0,1 0 0,0 0 0,1 0-1,-1 1 1,0 4 0,1-7-1,0 0 0,0 0 0,0 0-1,0 0 1,1 0 0,-1-1 0,0 1 0,1 0 0,-1 0 0,0 0 0,1-1 0,-1 1 0,1 0 0,-1 0-1,1-1 1,-1 1 0,1 0 0,0-1 0,1 2 0,-1-1 1,1-1 1,-1 1-1,1 0 0,0-1 1,-1 1-1,1-1 1,0 1-1,0-1 0,-1 0 1,1 0-1,0 0 0,0 0 1,2 0-1,2-1 10,-1 0 0,1 0 0,-1-1 0,1 1 0,-1-1 0,0 0 0,0-1 0,0 1-1,0-1 1,6-4 0,5-6 73,23-21 0,1-2 164,-30 25-151,5-4 96,-15 15-192,1-1 1,-1 1 0,0 0 0,1 0 0,-1 0-1,1 0 1,-1 0 0,0 0 0,1-1-1,-1 1 1,0 0 0,1 0 0,-1 0 0,1 0-1,-1 0 1,0 1 0,1-1 0,-1 0-1,1 0 1,-1 0 0,0 0 0,1 0 0,-1 0-1,0 1 1,1-1 0,-1 0 0,0 0-1,1 1 1,-1-1 0,0 0 0,1 0 0,-1 1-1,0-1 1,0 0 0,1 1 0,-1-1-1,0 0 1,0 1 0,0-1 0,1 0 0,-1 1-1,0 0 1,6 11 8,0 1 44,0 0 1,1-1 0,1 0 0,0 0-1,10 12 1,-17-24-48,1 1 0,-1-1 0,0 1-1,0-1 1,0 0 0,0 1 0,0-1 0,1 0 0,-1 0 0,0 1-1,0-1 1,1 0 0,-1 0 0,0-1 0,0 1 0,0 0 0,1 0-1,-1-1 1,0 1 0,0 0 0,0-1 0,0 1 0,1-1 0,0 0-1,28-17 103,-29 18-107,21-17 119,33-30 1,0-1 5,-54 47-131,-1 0 1,1 1-1,0-1 1,0 0-1,0 1 0,0-1 1,0 0-1,0 1 0,0-1 1,0 1-1,0-1 1,0 1-1,1 0 0,-1-1 1,0 1-1,0 0 0,0 0 1,0 0-1,0 0 1,1 0-1,1 0 0,-3 1 1,1 0 0,0-1-1,-1 1 1,1 0 0,0 0 0,-1 0-1,1 0 1,-1-1 0,1 1-1,-1 0 1,1 0 0,-1 0 0,0 0-1,0 0 1,1 0 0,-1 0-1,0 0 1,0 0 0,0 1 0,0-1-1,0 0 1,-1 1 0,-5 60 66,6-61-65,0-1 0,0 0 0,0 0 0,0 1 0,0-1 0,0 0 0,0 0 0,1 1 0,-1-1 0,0 0 0,0 0 0,0 1 0,0-1 0,0 0 0,0 0 0,0 1 0,1-1 0,-1 0 0,0 0 0,0 0 0,0 0 0,0 1 0,1-1 0,-1 0 0,0 0 0,0 0 0,1 0 0,-1 0 0,0 1 0,0-1 0,0 0 0,1 0 0,-1 0 0,0 0 0,0 0 0,1 0 0,-1 0 0,14-3 0,13-12 0,-3-8 0,-21 19 0,-1 1 0,1 0 0,0 0 0,-1 0 0,1 0 0,1 1 0,-1-1 0,0 1 0,1 0 0,-1 0 0,1 0 0,0 0 0,-1 1 0,1-1 0,0 1 0,6-1 0,-9 2 0,0 0 0,0 1 0,0-1 0,-1 0 0,1 1 0,0-1 0,0 1 0,-1-1 0,1 1 0,0-1 0,-1 1 0,1-1 0,-1 1 0,1 0 0,-1-1 0,1 1 0,-1 0 0,1 0 0,-1-1 0,1 1 0,-1 0 0,0 0 0,0 0 0,1-1 0,-1 2 0,7 29 0,-4-16 0,-3-13 0,1 1 0,0-1 0,-1 0 0,1 1 0,0-1 0,0 0 0,1 1 0,-1-1 0,0 0 0,1 0 0,-1 0 0,1 0 0,0 0 0,0-1 0,-1 1 0,1 0 0,0-1 0,3 2 0,-1-2 0,0 0 0,0 0 0,0 0 0,0-1 0,0 1 0,0-1 0,0 0 0,0-1 0,0 1 0,7-2 0,12-2 0,-1-2 0,0 0 0,0-1 0,-1-1 0,37-20 0,-29 12 0,-1-2 0,-1-1 0,36-31 0,-61 48 0,1-1 0,-1 1 0,0-1 0,0 1 0,0-1 0,0 0 0,1-3 0,-3 6 0,-1 0 0,1-1 0,0 1 0,0 0 0,-1 0 0,1 0 0,0 0 0,-1 0 0,1 0 0,0 0 0,0 0 0,-1 0 0,1 0 0,0 0 0,-1 0 0,1 0 0,0 0 0,-1 0 0,1 0 0,0 0 0,-1 0 0,1 0 0,0 1 0,0-1 0,-1 0 0,1 0 0,0 0 0,0 0 0,-1 1 0,1-1 0,0 0 0,0 0 0,0 1 0,-1-1 0,-14 9 0,-10 11 0,-24 25 0,40-36 0,0 1 0,1 0 0,0 0 0,1 1 0,-11 20 0,17-30 0,1-1 0,-1 1 0,1 0 0,-1 0 0,1 0 0,-1 0 0,1 0 0,0 0 0,0 0 0,-1 0 0,1 0 0,0 0 0,0 0 0,0 0 0,0 0 0,0 0 0,0 0 0,0 0 0,1 0 0,-1-1 0,0 1 0,0 0 0,1 0 0,-1 0 0,1 0 0,-1 0 0,1 0 0,-1 0 0,1-1 0,-1 1 0,1 0 0,0 0 0,-1-1 0,1 1 0,0 0 0,0-1 0,0 1 0,-1-1 0,1 1 0,0-1 0,2 1 0,-1 0 0,1-1 0,-1 1 0,1-1 0,-1 0 0,1 1 0,-1-1 0,1 0 0,-1-1 0,1 1 0,-1 0 0,1-1 0,-1 0 0,1 1 0,-1-1 0,4-2 0,5-3 0,-1 0 0,1 0 0,-1-1 0,-1-1 0,0 0 0,0 0 0,0-1 0,-1 0 0,12-17 0,-9 11 0,0 0 0,16-14 0,-26 29 0,-1 0 0,0 0 0,0 0 0,0 0 0,0 0 0,0 0 0,1 0 0,-1 0 0,0 0 0,0 0 0,0 1 0,0-1 0,0 0 0,0 0 0,0 0 0,1 0 0,-1 0 0,0 0 0,0 0 0,0 1 0,0-1 0,0 0 0,0 0 0,0 0 0,0 0 0,0 0 0,0 1 0,0-1 0,0 0 0,0 0 0,0 0 0,0 0 0,0 0 0,0 1 0,0-1 0,0 0 0,0 0 0,0 0 0,0 0 0,0 0 0,0 1 0,0-1 0,0 0 0,0 0 0,0 0 0,0 0 0,0 0 0,0 0 0,-1 1 0,1-1 0,0 0 0,-2 11 0,2-11 0,-14 130 0,-2 5 0,14-121 0,-5 25 0,-14 44 0,17-72 0,1 0 0,-2 0 0,0-1 0,0 0 0,-1 0 0,0 0 0,0-1 0,-14 15 0,17-22 0,1 0 0,-1 0 0,0-1 0,1 1 0,-1-1 0,0 0 0,0 0 0,0 0 0,0 0 0,0 0 0,0-1 0,0 1 0,0-1 0,0 0 0,0 0 0,0 0 0,0 0 0,0-1 0,0 1 0,0-1 0,-5-1 0,4 1 0,-1-1 0,1 1 0,-1-1 0,1 0 0,0 0 0,0-1 0,0 1 0,0-1 0,0 0 0,0 0 0,1 0 0,-1 0 0,-3-6 0,6 9 0,1-1 0,0 0 0,0 0 0,-1 1 0,1-1 0,0 0 0,0 0 0,0 1 0,-1-1 0,1 0 0,0 0 0,0 1 0,0-1 0,1 0 0,-1 0 0,0 0 0,0 1 0,0-1 0,0 0 0,1 0 0,-1 1 0,0-1 0,1 0 0,-1 1 0,1-1 0,-1 0 0,1 1 0,-1-1 0,2 0 0,22-20 0,-10 10 0,155-129 0,-4 4 0,-112 84 0,59-75 0,-89 98 0,80-107 0,-115 162 0,2 0 0,1 1 0,-6 32 0,14-58 0,1 0 0,-1 1 0,1-1 0,0 1 0,0-1 0,0 0 0,0 1 0,0-1 0,0 1 0,0-1 0,0 1 0,0-1 0,1 1 0,-1-1 0,1 0 0,-1 1 0,1-1 0,0 0 0,-1 1 0,1-1 0,0 0 0,0 0 0,0 0 0,0 0 0,0 0 0,0 0 0,0 0 0,0 0 0,0 0 0,0 0 0,0 0 0,1-1 0,-1 1 0,0-1 0,1 1 0,-1-1 0,0 1 0,1-1 0,-1 0 0,1 1 0,-1-1 0,1 0 0,-1 0 0,1 0 0,-1 0 0,3-1 0,4 0 0,0 0 0,0-1 0,0 1 0,0-2 0,0 1 0,14-8 0,1-3 0,42-31 0,12-9 0,-76 52 0,1 1 0,-1-1 0,0 0 0,0 1 0,1-1 0,-1 1 0,0-1 0,0 1 0,1 0 0,-1 0 0,0-1 0,1 1 0,-1 0 0,1 0 0,-1 0 0,0 0 0,2 1 0,-2 0 0,0-1 0,0 1 0,-1-1 0,1 1 0,0 0 0,-1 0 0,1-1 0,-1 1 0,1 0 0,-1 0 0,1 0 0,-1 0 0,0-1 0,1 1 0,-1 0 0,0 0 0,0 0 0,1 0 0,-1 0 0,0 0 0,0 0 0,0 0 0,0 0 0,0 0 0,0 0 0,-1 0 0,1 1 0,-24 162 0,24-163 0,0 0 0,0 0 0,-1 0 0,1 0 0,0 0 0,0 0 0,0 0 0,0 0 0,0 0 0,0 0 0,0 0 0,1 0 0,-1 0 0,0 0 0,0 0 0,1 0 0,-1 0 0,1 0 0,-1 0 0,1 0 0,-1 0 0,1 0 0,0 0 0,0 0 0,1-1 0,-1 0 0,1 0 0,-1 0 0,1 0 0,-1 0 0,0 0 0,1-1 0,-1 1 0,0-1 0,1 1 0,-1-1 0,0 0 0,1 1 0,-1-1 0,0 0 0,0 0 0,0 0 0,2-1 0,20-18 0,34-35 0,15-13 0,-72 67 0,0 1 0,1 0 0,-1 0 0,0 0 0,0 0 0,0-1 0,1 1 0,-1 0 0,0 0 0,0 0 0,0 0 0,1 0 0,-1 0 0,0 0 0,0-1 0,1 1 0,-1 0 0,0 0 0,0 0 0,1 0 0,-1 0 0,0 0 0,0 0 0,1 0 0,-1 0 0,0 1 0,0-1 0,1 0 0,-1 0 0,0 0 0,0 0 0,1 0 0,-1 0 0,0 1 0,4 9 0,-3 16 0,-1-22 0,-1 0 0,1-1 0,1 1 0,-1 0 0,1-1 0,-1 1 0,1 0 0,0-1 0,0 1 0,3 4 0,-3-7 0,-1 1 0,1-1 0,0 0 0,0 0 0,0 0 0,0 0 0,1 1 0,-1-2 0,0 1 0,0 0 0,1 0 0,-1 0 0,0-1 0,1 1 0,-1 0 0,1-1 0,-1 1 0,0-1 0,1 0 0,-1 0 0,1 1 0,0-1 0,-1 0 0,1 0 0,1-1 0,13 0 0,0-2 0,-1 0 0,0 0 0,1-2 0,-1 0 0,-1 0 0,19-11 0,9-7 0,43-31 0,-55 36 0,-23 14 0,1-1 0,0 0 0,-1 0 0,0 0 0,0-1 0,0 0 0,-1 0 0,7-8 0,-13 14 0,0-1 0,0 1 0,0 0 0,0 0 0,0 0 0,0 0 0,1 0 0,-1 0 0,0 0 0,0 0 0,0 0 0,0-1 0,0 1 0,0 0 0,0 0 0,0 0 0,0 0 0,0 0 0,0 0 0,0 0 0,0-1 0,0 1 0,0 0 0,0 0 0,0 0 0,0 0 0,0 0 0,0 0 0,0 0 0,0-1 0,0 1 0,-1 0 0,1 0 0,0 0 0,0 0 0,0 0 0,0 0 0,0 0 0,0 0 0,0 0 0,0 0 0,0-1 0,0 1 0,-1 0 0,1 0 0,0 0 0,0 0 0,0 0 0,0 0 0,0 0 0,0 0 0,0 0 0,-1 0 0,1 0 0,0 0 0,0 0 0,0 0 0,0 0 0,0 0 0,0 0 0,0 0 0,-1 0 0,1 0 0,0 0 0,0 0 0,0 0 0,0 1 0,-10 2 0,-2 6 0,0 2 0,1-1 0,0 2 0,1 0 0,0 0 0,1 0 0,0 1 0,1 1 0,0-1 0,-8 22 0,13-25 0,0 0 0,0 0 0,1 0 0,-1 14 0,3-21 0,-1 0 0,1 1 0,0-1 0,0 0 0,0 1 0,0-1 0,1 1 0,0-1 0,-1 0 0,1 0 0,0 1 0,1-1 0,-1 0 0,0 0 0,1 0 0,2 3 0,-2-4 0,0 0 0,1-1 0,-1 1 0,1-1 0,-1 0 0,1 1 0,-1-1 0,1-1 0,-1 1 0,1 0 0,0-1 0,0 1 0,-1-1 0,1 0 0,0 1 0,0-2 0,0 1 0,-1 0 0,1 0 0,3-2 0,-1 1 0,0 0 0,-1 0 0,1-1 0,0 0 0,0 0 0,-1 0 0,1 0 0,-1-1 0,8-6 0,2-5 0,-2 0 0,0-1 0,0-1 0,-2 0 0,0-1 0,11-23 0,-3 5 0,-10 23 0,-7 12 0,-1 0 0,0 0 0,0 0 0,0 0 0,0 0 0,0 0 0,0 0 0,0 0 0,0 0 0,0 0 0,0 0 0,0 0 0,1 0 0,-1 0 0,0 0 0,0 0 0,0 0 0,0 0 0,0 0 0,0 0 0,0 0 0,0 0 0,0 0 0,0 0 0,1 0 0,-1 0 0,0 0 0,0 0 0,0 0 0,0 0 0,0 0 0,0 0 0,0 0 0,0 0 0,0 0 0,0 0 0,0 1 0,0-1 0,0 0 0,0 0 0,0 0 0,1 0 0,-1 0 0,0 0 0,0 0 0,0 0 0,0 0 0,0 0 0,0 0 0,0 1 0,0-1 0,0 0 0,0 0 0,0 0 0,0 0 0,0 0 0,0 0 0,0 0 0,0 0 0,-2 25 0,1-17 0,-6 53 0,-42 277 0,46-325 0,0-1 0,-1 1 0,-1-1 0,0 0 0,-1 0 0,0-1 0,-1 1 0,-11 14 0,14-21 0,-1 0 0,0 0 0,0 0 0,0-1 0,0 0 0,-1 0 0,0 0 0,0-1 0,0 0 0,0 0 0,0 0 0,0-1 0,-1 0 0,1 0 0,-1-1 0,0 0 0,-11 1 0,8-2 0,1 0 0,-1-1 0,1 0 0,0 0 0,0-1 0,-1-1 0,1 1 0,0-1 0,1-1 0,-1 0 0,1 0 0,0-1 0,0 0 0,0 0 0,0-1 0,1 0 0,0 0 0,0-1 0,1 1 0,0-2 0,-10-13 0,15 19 0,-1 0 0,1-1 0,0 1 0,1 0 0,-1 0 0,0-1 0,1 1 0,-1 0 0,1-1 0,-1 1 0,1 0 0,0-1 0,0 1 0,0-1 0,1 1 0,-1 0 0,0-1 0,1 1 0,0 0 0,-1-1 0,1 1 0,0 0 0,0 0 0,0 0 0,1 0 0,2-4 0,1 0 0,0-1 0,0 1 0,1 0 0,0 1 0,0-1 0,12-6 0,171-95 0,-106 63 0,-72 37 866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15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110 102 16072,'0'0'2167,"-59"-43"-1335,41 27-128,4 0-8,4 4-336,8 10 0,-2-4-200,2 0 56,8 8-152,2 4-104,4 0 16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38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0 365 4912,'0'0'10678,"10"-4"-10347,2-1-223,-1 0 0,0 0 0,0-1 0,-1 0 0,0-1 0,0-1 0,12-10 0,83-102 2002,-104 118-1963,1-1-1,0 0 1,-1 0-1,0 0 0,0 0 1,0 0-1,0 0 1,0 0-1,0-4 0,11-20 982,4-4 2,-11 20-1005,-1 3-21,-1-1 1,1 1-1,-1-1 1,3-16 0,-6 6 325,-1 23-389,0 0-1,-1 1 1,1-1-1,-1 0 1,0 0-1,0 0 0,0 0 1,0 0-1,-4 4 1,-7 15 1,9-14-31,1-1-1,0 1 1,1 1-1,-1-1 1,2 0 0,-1 0-1,2 1 1,-1-1 0,1 1-1,0-1 1,4 18 0,-3-23-6,0 1 0,0-1 1,0 0-1,1 0 0,0 1 1,0-1-1,0 0 0,0-1 1,1 1-1,0 0 0,-1-1 1,1 1-1,0-1 0,1 0 1,-1 0-1,1 0 0,-1 0 1,1-1-1,0 0 1,0 1-1,0-1 0,0-1 1,0 1-1,1 0 0,-1-1 1,7 1-1,-4-1 14,0 0 1,0-1-1,-1 0 0,1 0 1,0-1-1,0 0 0,0 0 1,-1-1-1,1 1 0,-1-1 1,1-1-1,-1 1 1,0-1-1,11-7 0,2-3 50,0-1-1,33-31 1,-23 11 25,-25 28-53,2-1 0,-1 1 0,1 0 1,10-9-1,-9 9-12,4-1 155,-11 7-182,1 0 0,-1 0 1,0 0-1,1 0 1,-1 0-1,0 1 1,1-1-1,-1 0 1,0 0-1,0 1 1,1-1-1,-1 0 1,0 1-1,0-1 1,1 0-1,-1 1 1,0-1-1,0 0 1,0 1-1,0-1 0,1 0 1,-1 1-1,0-1 1,0 0-1,0 1 1,0-1-1,0 0 1,0 1-1,0-1 1,0 1-1,0-1 1,0 0-1,0 1 1,0-1-1,-1 0 1,1 1-1,0-1 1,-8 165 51,8-165-52,0 0 0,0 0 0,1 0 0,-1 0 1,0 1-1,0-1 0,0 0 0,1 0 0,-1 0 0,0 0 0,0 0 0,1 0 0,-1 0 0,0 0 0,0 0 0,1 0 0,-1 0 0,0 0 0,0 0 1,1 0-1,-1 0 0,0 0 0,0 0 0,1 0 0,-1 0 0,0 0 0,0 0 0,0 0 0,1 0 0,-1 0 0,0-1 0,0 1 0,0 0 0,1 0 1,-1 0-1,0 0 0,0 0 0,0-1 0,0 1 0,1 0 0,-1 0 0,0 0 0,0-1 0,12-9 30,124-134 304,-135 142-333,0 1 1,0-1-1,0 1 1,1 0-1,-1 0 1,0 0-1,1 0 1,-1 0-1,1 0 1,-1 0-1,1 0 1,-1 1-1,1-1 1,0 1-1,1-1 1,-2 1-3,0 0 1,0 0 0,0 0 0,0 0 0,0 0-1,-1 0 1,1 1 0,0-1 0,0 0 0,0 1 0,-1-1-1,1 1 1,0-1 0,-1 1 0,1-1 0,0 1-1,-1-1 1,1 1 0,0 0 0,-1-1 0,2 2-1,1 5 9,1 0 0,-1 0 0,-1 0 0,1 0 0,1 13 0,4 5 24,-7-21-9,1 0-1,0 0 1,0 0 0,1 0-1,-1-1 1,1 1-1,0-1 1,0 1-1,0-1 1,0 0 0,0 0-1,1-1 1,0 1-1,-1-1 1,1 1 0,0-1-1,0 0 1,0-1-1,0 1 1,0-1-1,1 0 1,-1 0 0,0 0-1,1 0 1,6 0-1,-6-1-246,1 0-1,0-1 1,0 0-1,0 1 1,0-2-1,-1 1 1,1-1-1,-1 0 0,1 0 1,-1 0-1,1-1 1,-1 0-1,0 0 1,0 0-1,-1-1 1,1 1-1,-1-1 1,5-5-1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38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79 12664,'0'0'2168,"-18"-66"-2104,20 62 0,4-2-88,4 4 8,2 8-40,3-4 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41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1024 9936,'0'0'1553,"10"-11"-1193,202-220 1480,-156 157-1237,-4-1 1,-3-3-1,44-93 0,-77 136-389,4-6 304,-1-1 0,16-54 0,-28 73-190,-5 19-137,-1 0 0,1-1-1,-1 0 1,0 1 0,0-1 0,0-6 0,-15 68 584,-4 7-584,-6 20 138,-16 110 0,27-7 403,13-184-694,0 0 1,0 0-1,1 0 0,-1-1 0,0 1 1,1 0-1,0 0 0,0 0 1,0-1-1,2 6 0,-2-7-21,-1-1 0,1 1-1,0 0 1,0-1 0,-1 1 0,1 0-1,0-1 1,0 1 0,0-1-1,-1 1 1,1-1 0,0 0 0,0 1-1,0-1 1,0 0 0,0 0 0,0 0-1,0 1 1,0-1 0,0 0-1,0 0 1,0 0 0,0-1 0,0 1-1,0 0 1,0 0 0,0 0 0,-1-1-1,1 1 1,0-1 0,0 1-1,0 0 1,0-1 0,1 0 0,9-6 38,-1 1 1,0-1 0,0-1-1,-1 1 1,1-2 0,-2 1 0,1-1-1,-1-1 1,8-13 0,4-6 51,-3-2 0,16-33 0,40-109 162,4-8 16,-50 118-195,-16 34 16,24-41 0,-51 98-37,2 1-1,-14 42 1,-19 77-59,25-78 37,-42 183 284,50-189-175,7-13 1,6-40-66,0 0 0,0 1 0,-4 11 0,-1 5 278,6-28-249,-23 25 371,-47 51-64,75-83-355,0-1 0,-1 0 1,6-15-1,17-32-26,-17 39-39,5-9 32,1-1 1,1 2-1,27-29 0,-43 52-38,0 0-1,0 1 0,-1-1 0,1 0 1,0 0-1,0 0 0,1 1 0,-1-1 0,0 1 1,0-1-1,0 1 0,0-1 0,0 1 0,1-1 1,-1 1-1,0 0 0,0 0 0,1 0 0,-1 0 1,0 0-1,0 0 0,1 0 0,-1 0 0,0 0 1,0 0-1,1 1 0,-1-1 0,0 1 1,0-1-1,0 1 0,0-1 0,0 1 0,0 0 1,0-1-1,0 1 0,0 0 0,0 0 0,0 0 1,0 0-1,0 0 0,0 0 0,-1 0 0,1 0 1,0 0-1,0 1 0,4 6 2,-1-1 1,0 2-1,0-1 0,5 15 1,-9-21-2,4 9 3,0 0 1,0-1 0,1 1-1,0-1 1,8 13-1,-11-21-3,-1 0-1,1 0 0,0 0 1,0 0-1,0 0 0,0 0 0,0-1 1,0 1-1,1-1 0,-1 1 1,1-1-1,-1 0 0,1 0 1,-1 0-1,1 0 0,0 0 1,-1-1-1,1 1 0,0-1 1,0 0-1,-1 0 0,1 0 1,0 0-1,0 0 0,-1 0 1,1-1-1,4-1 0,12-4 22,-1-2 0,0 0 0,0-1 0,-1-1-1,22-16 1,-3 3 28,9-9-6,-31 21-16,1 1-1,0 0 0,31-14 1,-40 22-29,-1 0 0,1 1-1,-1-1 1,1 1 0,0 0 0,-1 1 0,1-1 0,0 1 0,0 0 0,0 0 0,-1 1 0,1 0 0,0 0-1,-1 0 1,1 1 0,7 3 0,76 34-20,-74-33 111,-26-12-15,-27-10 8,33 15-72,-1 0 0,1 0 0,-1 0-1,1 0 1,-1 1 0,1 0 0,-1 0 0,1 0 0,-1 1 0,1 0 0,-1 0 0,1 1 0,-1-1 0,-8 5 0,7-3-1,-1 1 0,1 0 1,0 1-1,0 0 1,0 0-1,1 0 1,0 1-1,0 0 0,-6 7 1,10-10-9,0 1 0,0 0 1,0 1-1,1-1 0,-1 0 1,1 0-1,0 1 0,0-1 1,1 1-1,-1-1 0,1 1 1,0-1-1,0 1 0,1-1 1,-1 0-1,1 1 0,0-1 1,0 1-1,4 7 0,-5-11-1,1 1-1,0-1 0,0 0 0,0 1 0,0-1 0,0 0 0,0 0 0,0 0 0,0 0 0,0 0 1,1 0-1,-1 0 0,0 0 0,1-1 0,-1 1 0,0 0 0,1-1 0,-1 1 0,1-1 0,-1 1 1,1-1-1,-1 0 0,1 0 0,-1 0 0,1 0 0,0 0 0,-1 0 0,1 0 0,-1 0 0,1-1 0,-1 1 1,1 0-1,1-2 0,5 0 0,-1 0 0,0-1-1,0 0 1,0 0 0,9-7 0,-3 1 8,0 0 0,-1-1 1,0-1-1,-1 0 0,0 0 0,-1-1 0,11-15 0,-20 24-1,1 1 0,0-1-1,0 1 1,0-1 0,0 1-1,1-1 1,-1 1-1,0 0 1,4-2 0,-6 4-5,1 0 0,-1 0 1,1 0-1,-1 0 0,0 0 1,1-1-1,-1 1 0,0 0 1,1 0-1,-1 0 0,1 0 1,-1 1-1,0-1 0,1 0 1,-1 0-1,0 0 0,1 0 1,-1 0-1,0 0 1,1 0-1,-1 1 0,0-1 1,1 0-1,-1 0 0,0 0 1,1 1-1,-1-1 0,8 18 60,-4-2-22,-1-1 0,1-1 0,8 22 0,-11-33-38,0 0-1,1-1 1,-1 1-1,1 0 1,-1-1 0,1 1-1,0-1 1,0 0-1,0 0 1,0 1 0,0-1-1,1-1 1,-1 1-1,0 0 1,1 0 0,0-1-1,-1 0 1,6 3-1,-5-4-1,0 0 0,0 0-1,-1 0 1,1 0 0,0 0-1,0-1 1,0 1 0,-1-1-1,1 1 1,0-1 0,0 0-1,-1 0 1,1-1-1,-1 1 1,4-3 0,3-2-1,-1 0-1,15-13 1,-12 7 4,-1 0 1,-1-1-1,0 0 1,0 0-1,-1-1 0,6-15 1,34-90 29,-48 118-33,23-74 76,22-126-1,-32 132-4,-12 64-60,0 0 0,0 1 0,0-1 0,-1 0 0,0 0 0,0 1 0,0-1 0,-1 0 0,1 0 1,-1 1-1,0-1 0,-2-5 0,3 9-10,-1 1 0,1-1 0,0 1 0,0 0 1,0-1-1,-1 1 0,1 0 0,0-1 0,0 1 0,-1 0 1,1 0-1,0-1 0,0 1 0,-1 0 0,1 0 1,0-1-1,-1 1 0,1 0 0,0 0 0,-1 0 0,1 0 1,-1 0-1,1-1 0,0 1 0,-1 0 0,1 0 0,0 0 1,-1 0-1,1 0 0,-1 0 0,1 0 0,0 0 0,-1 0 1,1 1-1,-1-1 0,1 0 0,0 0 0,-1 0 0,1 0 1,0 0-1,-1 1 0,1-1 0,0 0 0,-1 0 0,1 1 1,0-1-1,-1 1 0,-13 14 17,4 0-10,1 1 0,1-1 0,1 1 0,0 1 0,-8 27-1,6-9-2,-7 62-1,12-41 8,2 0 0,3 1-1,9 60 1,-9-106-9,1 0 0,1 0 0,6 19 0,-8-25 3,1-1 1,0 0-1,0 1 0,1-1 1,-1 0-1,1 0 0,0 0 1,0-1-1,0 1 0,0-1 1,7 6-1,-8-8-54,-1-1 0,1 1-1,0-1 1,-1 1 0,1-1 0,0 0 0,0 0-1,-1 0 1,1 0 0,0 0 0,0 0-1,-1 0 1,1 0 0,0-1 0,0 1-1,-1-1 1,1 1 0,0-1 0,-1 0 0,3-1-1,8-6-5160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41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1 178 12056,'0'0'2114,"7"-10"-1578,-4 5-470,3-4 33,-1 1 0,2 0 0,-1 1 0,1-1 0,0 1 0,1 1-1,0-1 1,8-5 0,12-2 159,1 0 0,0 2-1,0 1 1,1 2 0,1 0 0,-1 2-1,1 2 1,1 1 0,55-1-1,-61 5 158,44 6 0,-62-4-298,0-1 0,-1 1 1,1 0-1,0 0 0,-1 1 1,0 0-1,0 1 0,0 0 1,13 8-1,-19-10-82,1 0 0,-1-1 0,1 1 0,-1 0 0,0 0 0,0 0 0,0 0 0,0 0 0,0 0 0,0 0 1,0 0-1,-1 0 0,1 1 0,-1-1 0,1 0 0,-1 0 0,0 1 0,0-1 0,0 0 0,0 0 0,-1 1 0,1-1 0,-1 0 0,1 0 0,-2 3 0,0 1-2,0 1-1,-1-1 1,0 0-1,0 0 0,0 0 1,-1 0-1,-5 5 1,-7 7-448,-22 16 0,30-27-1341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42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1 132 10040,'0'0'1728,"101"-30"-1048,-25 11 8,5 1-120,9 0 0,1 0-8,2 2 8,-5 6-56,-5 8 7,-10 2-111,-3 6 0,-7 0-152,-13 4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46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1 609 17927,'0'0'-56,"10"-12"-152,71-81 624,9-31 558,-55 73-312,65-74 0,-63 85-373,-18 17-5,1 2 1,2 0-1,0 1 0,47-32 0,-55 43-115,-12 7-87,1 0-1,0 0 0,0 0 0,0 0 0,1 1 0,-1-1 0,5-1 0,-7 3-60,0 0 0,0 0-1,0 0 1,0 0 0,0 0 0,0 1 0,0-1-1,0 0 1,0 0 0,0 1 0,0-1-1,-1 0 1,1 1 0,0-1 0,0 1-1,0 0 1,-1-1 0,1 1 0,0-1 0,0 1-1,-1 0 1,1 0 0,-1-1 0,1 1-1,-1 0 1,1 0 0,-1 0 0,1 0-1,-1-1 1,0 1 0,1 0 0,-1 0 0,0 2-1,3 6 49,-1 0-1,-1 0 1,0 0 0,0 0-1,0 0 1,-1 0-1,-3 16 1,-13 66 235,14-78-263,-5 17 81,-1 1 0,-1-1 0,-2 0 0,-1-1 0,-1 0 0,-19 30 0,22-44 156,14-24-20,17-26-62,-19 32-190,28-44 151,2 2 0,62-69 1,-78 98-96,-4 4 28,0 0 0,0 1 0,1 0 0,24-15 0,-36 25-86,-1 1 0,1 0 0,-1-1 0,1 1 0,-1 0 0,1-1 0,-1 1 0,1 0 0,0 0 0,-1 0 0,1 0 0,-1 0 0,1 0 0,0 0 0,-1 0 0,1 0 0,0 0 0,-1 0 0,1 0 1,-1 0-1,1 0 0,0 0 0,-1 1 0,1-1 0,-1 0 0,1 0 0,-1 1 0,1-1 0,-1 0 0,1 1 0,-1-1 0,1 1 0,-1-1 0,1 0 0,-1 1 0,0-1 0,1 1 0,-1-1 0,0 1 1,1 0-1,-1-1 0,0 1 0,0-1 0,0 1 0,1-1 0,-1 1 0,0 0 0,0-1 0,0 1 0,0 0 0,2 38 71,-3-34-62,-2 35 37,-2 0 1,-17 61-1,15-81-37,6-18-9,0 1 0,0-1 0,0 1-1,0-1 1,1 1 0,-1-1 0,0 6 0,2-8-2,-1 0 0,0 0 0,1 1 0,-1-1 0,1 0 0,-1 0 0,0 0 0,1 0 0,-1 0 0,1 0 0,-1 0 0,1 0 0,-1 1 0,0-2 0,1 1 0,-1 0 0,1 0 0,-1 0 0,1 0 0,-1 0 0,0 0 0,1 0 0,-1 0 0,1-1 0,-1 1 0,0 0 0,1 0 0,-1 0 0,0-1 0,1 1 0,-1 0 0,0-1 0,1 1 0,11-9 14,-1-1 0,0 1 1,15-18-1,0 0 16,118-126 139,-109 122-104,-33 29-59,1 0 0,0 0-1,-1 1 1,1-1 0,0 1 0,0-1 0,0 1 0,0 0 0,0 0-1,0 0 1,5 0 0,-8 1-7,1 1 1,-1-1-1,1 0 0,0 0 0,-1 0 0,1 1 1,-1-1-1,1 0 0,-1 1 0,1-1 1,-1 0-1,0 1 0,1-1 0,-1 1 0,1-1 1,-1 1-1,0-1 0,1 1 0,-1-1 1,0 1-1,0-1 0,1 1 0,-1-1 0,0 1 1,0-1-1,0 1 0,0-1 0,0 1 1,0 0-1,0-1 0,0 1 0,0 0 0,0 23 28,0-21-23,-5 45 40,-24 90 0,6-36 50,23-99-92,-3 29 92,3-32-92,0 1 0,0 0 0,0-1 0,0 1 0,0 0 0,1-1 0,-1 1 0,0 0 0,0-1 0,1 1 0,-1-1 0,0 1 0,1-1 0,-1 1 0,1 0 0,-1-1 0,1 0 0,-1 1 0,1-1 0,-1 1 0,1-1 1,-1 1-1,1-1 0,0 0 0,-1 0 0,1 1 0,-1-1 0,1 0 0,0 0 0,-1 0 0,1 1 0,0-1 0,-1 0 0,1 0 0,0 0 0,-1 0 0,1 0 0,0-1 0,0 1 0,-1 0 0,2 0 0,12-4 28,0 1 0,1-2 0,-1 0 0,-1-1 1,20-10-1,61-45 111,-66 40-75,0 0 0,-2-2 1,0 0-1,-2-2 0,0-1 0,-2-1 0,19-30 0,-38 49 76,-9 9-70,-9 9-17,3 2-34,0 0 1,1 1-1,0 1 0,1 0 1,1 0-1,0 1 0,-12 30 1,19-40-20,1-1-1,-1 1 1,2 0 0,-1 0 0,0 0-1,1 1 1,0-1 0,0 0 0,2 8 0,-2-11-7,0 0 1,1-1 0,-1 0 0,1 1-1,-1-1 1,1 1 0,0-1 0,-1 1 0,1-1-1,0 0 1,0 0 0,0 1 0,0-1-1,0 0 1,0 0 0,0 0 0,1 0 0,-1 0-1,0 0 1,0-1 0,1 1 0,-1 0-1,1-1 1,-1 1 0,0 0 0,1-1 0,-1 0-1,1 1 1,0-1 0,-1 0 0,1 0-1,-1 0 1,1 0 0,1 0 0,5-1 0,0 0 1,-1-1 0,1 0-1,-1 0 1,0-1-1,0 1 1,0-2-1,0 1 1,0-1 0,0 0-1,-1 0 1,0-1-1,7-5 1,-10 6 6,0 1-1,1 0 1,-1-1-1,0 0 1,-1 1 0,1-1-1,-1 0 1,0-1 0,0 1-1,0 0 1,0 0 0,-1-1-1,0 1 1,1-1-1,-2 0 1,1 1 0,-1-1-1,1 0 1,-1 1 0,-1-1-1,1 0 1,-2-8-1,1 10-1,1 1 0,-1-1 0,0 0 0,0 1 0,0 0 0,-1-1 0,1 1 0,0-1-1,-1 1 1,0 0 0,1 0 0,-1 0 0,0 0 0,0 0 0,0 1 0,0-1 0,-5-2-1,-1-2 26,1 0-9,6 5-20,-1 0 0,1 0-1,-1 0 1,1 0 0,-1 0 0,0 0 0,1 0-1,-1 1 1,0-1 0,0 0 0,1 1-1,-4-1 1,-4-3-20,15-2 0,15-1-10,9-1 31,0-1 1,52-23 0,-55 20 1,-25 11-6,0 0-1,0 0 1,0 1 0,0-1 0,0 1 0,0-1 0,0 1 0,0 0-1,1-1 1,-1 1 0,0 0 0,0 0 0,0 1 0,0-1 0,0 0-1,0 1 1,0-1 0,0 1 0,0 0 0,0 0 0,0 0 0,0 0-1,0 0 1,0 0 0,0 0 0,-1 0 0,1 1 0,0-1 0,-1 1-1,0-1 1,1 1 0,-1 0 0,0 0 0,0-1 0,2 4 0,2 7-14,1 0 0,-2 0 1,0 1-1,5 23 1,0-1 40,-6-27-12,6 18 36,-9-26-46,1 1 0,-1-1-1,0 1 1,1-1 0,-1 1 0,0-1 0,1 0-1,-1 1 1,0-1 0,1 1 0,-1-1 0,1 0 0,-1 1-1,0-1 1,1 0 0,-1 1 0,1-1 0,-1 0 0,1 0-1,-1 0 1,1 1 0,0-1 0,-1 0 0,1 0 0,-1 0-1,1 0 1,-1 0 0,1 0 0,-1 0 0,1 0-1,0 0 1,-1 0 0,1-1 0,-1 1 0,1 0 0,0 0-1,4-3 8,0 0-1,-1 0 0,1-1 0,-1 1 0,1-1 1,-1 0-1,0 0 0,-1 0 0,1-1 0,-1 1 1,0-1-1,3-6 0,3-6 42,-2-1-1,7-24 1,4-8-6,-17 48-43,7-12 0,-4 13 0,1 8 0,-1 0-26,-1 0 1,1-1-1,1 1 1,-1-1-1,1 0 0,0-1 1,9 9-1,-13-13 26,0-1 1,0 0 1,0 1 0,0-1-1,0 1 1,0-1-1,0 0 1,0 0 0,0 0-1,0 0 1,0 0-1,0 0 1,0 0 0,0 0-1,0 0 1,0 0-1,0 0 1,0-1 0,0 1-1,0 0 1,0-1-1,0 1 1,0-1 0,0 1-1,0-1 1,0 0-1,0 1 1,0-1 0,-1 0-1,1 1 1,0-1-1,0-1 1,26-27 47,11-33-40,-32 57-40,-6 5 30,1 0 0,-1-1 0,0 1-1,0 0 1,1 0 0,-1-1 0,0 1-1,0 0 1,1-1 0,-1 1 0,0 0 0,0 0-1,0-1 1,1 1 0,-1-1 0,0 1-1,0 0 1,0-1 0,0 1 0,0 0-1,0-1 1,0 1 0,0 0 0,0-1-1,0 1 1,0-1 0,0 1 0,0-1-27,18-2-63,32-28 178,-34 20-65,-15 10-18,0 1 0,0 0-1,-1-1 1,1 1-1,0 0 1,0 0 0,-1-1-1,1 1 1,0 0-1,0 0 1,0 0 0,-1 0-1,1 0 1,0 0-1,0 0 1,0 1 0,-1-1-1,1 0 1,0 0-1,0 0 1,-1 1 0,1-1-1,0 1 1,0-1-1,-1 0 1,1 1 0,-1-1-1,1 1 1,0-1-1,-1 1 1,1 0 0,-1-1-1,1 1 1,-1 0-1,1-1 1,-1 1 0,0 0-1,1-1 1,-1 2-1,-35 125-74,26-94 56,4 4 51,5-35-33,0-1 1,-1 1-1,1-1 1,1 1-1,-1-1 1,0 1-1,0-1 1,0 1-1,1-1 0,-1 1 1,1-1-1,-1 1 1,1-1-1,0 0 1,-1 1-1,1-1 1,0 0-1,0 0 1,0 0-1,0 0 1,0 1-1,2 0 1,-2-2 4,1 1-1,0-1 1,-1 0 0,1 0 0,0 0-1,-1 0 1,1 0 0,-1 0 0,1-1 0,0 1-1,-1 0 1,1-1 0,0 1 0,-1-1-1,1 0 1,1 0 0,26-15 77,-23 13-68,5-5 17,0 0 0,-1 0-1,0-1 1,0 0-1,-1-1 1,15-19-1,-20 24-21,-3 4-7,0-1 0,0 1 0,0 0 0,0 0 0,1-1 0,-1 1 0,0 0 0,0 0 0,1 0 0,-1 0 0,1 1 0,-1-1 0,1 0 0,-1 1 0,1-1 0,-1 1 0,1-1 0,0 1 0,-1 0 0,3-1 0,-3 2-2,0-1 0,0 1 0,0-1 0,0 0 0,-1 1 0,1 0 0,0-1-1,0 1 1,0 0 0,-1-1 0,1 1 0,0 0 0,-1 0 0,1-1-1,-1 1 1,1 0 0,-1 0 0,1 0 0,-1 0 0,1 0 0,-1 0 0,0 0-1,0 0 1,1 0 0,-1 0 0,0 0 0,0 0 0,0 0 0,0 0-1,0 0 1,0 0 0,-1 1 0,0 20 39,-1 0-1,-8 31 1,-1 12-75,11-65 33,0 1-1,0 0 1,0-1 0,0 1-1,0-1 1,-1 1 0,1-1-1,0 1 1,0-1 0,1 1-1,-1-1 1,0 1-1,0 0 1,0-1 0,0 1-1,0-1 1,0 1 0,1-1-1,-1 1 1,0-1 0,0 1-1,1-1 1,-1 1 0,0-1-1,1 0 1,-1 1 0,1-1-1,-1 0 1,1 1-1,-1-1 1,0 0 0,1 1-1,0-1 1,1 1-1,-1-1 0,1 0-1,-1-1 1,1 1 0,-1 0 0,1 0-1,-1-1 1,1 1 0,-1 0 0,1-1 0,-1 0-1,2 0 1,5-4-4,0 0 0,0 0 0,9-8 0,2-5 13,1 2 1,1 0-1,28-16 0,-49 32-7,1-1 0,-1 1 0,1 0 0,-1 0-1,1-1 1,-1 1 0,1 0 0,-1 0-1,1 0 1,-1 0 0,1 0 0,0 0 0,-1 0-1,1 0 1,-1 0 0,1 0 0,-1 0 0,1 0-1,-1 0 1,1 0 0,-1 0 0,1 1-1,-1-1 1,1 0 0,-1 0 0,1 1 0,-1-1-1,1 0 1,-1 1 0,1-1 0,-1 0 0,0 1-1,1-1 1,-1 1 0,1-1 0,-1 1 0,0-1-1,0 0 1,1 1 0,-1-1 0,0 1-1,0 0 1,0-1 0,1 1 0,-1-1 0,0 1-1,6 35 73,-5-20-37,1-6-20,-1-4-8,0-1 1,1 1-1,-1-1 0,1 0 1,0 1-1,4 5 0,-5-9-7,0 0 0,0-1 0,1 1 0,-1-1 0,1 1 0,-1-1 0,1 0-1,0 0 1,-1 0 0,1 0 0,0 0 0,0 0 0,0 0 0,0 0 0,0-1 0,0 1 0,0-1 0,0 1 0,0-1 0,0 0-1,3 0 1,9 0 8,0-1 0,-1 0 0,1-1-1,-1 0 1,1-1 0,-1-1 0,0 0 0,0-1-1,14-7 1,15-10 15,50-35 0,-66 40-16,11-7-1,-57 38 10,1 1 1,0 0-1,1 2 0,1 0 1,1 1-1,-16 22 0,30-37-14,-5 6 0,0 0 1,1 0 0,0 1 0,-7 18-1,12-26-3,0-1 0,1 1 0,-1-1 0,1 0 0,-1 1 0,1-1 1,0 1-1,-1 0 0,1-1 0,0 1 0,0-1 0,0 1 0,1-1 0,-1 1 0,0-1 0,0 1 0,1-1 0,-1 1 0,1-1 0,-1 1 0,1-1 0,0 0 0,0 1 0,-1-1 0,1 0 0,0 1 0,0-1 0,0 0 0,0 0 0,1 0 0,-1 0 1,0 0-1,0 0 0,1 0 0,-1-1 0,0 1 0,1 0 0,-1-1 0,1 1 0,-1-1 0,1 1 0,-1-1 0,1 0 0,2 1 0,4 0-3,0 0 0,0-1 0,0 0 0,0 0 0,0-1 0,0 0 0,0 0 0,0-1-1,0 0 1,0 0 0,-1-1 0,1 0 0,-1 0 0,10-6 0,6-6 42,-1 0 0,39-34 0,-28 16 44,10-8 172,-40 42-186,-4 6-36,-18 61 42,-32 81 1,25-77-57,-90 209 37,95-241-56,-1-2 0,-2 0 0,-1-2 0,-55 60 0,76-92 3,0 0 0,0 0 0,0 0 0,-1-1 0,0 0 0,1 0 0,-1 0 0,-1 0 0,1-1 0,0 0 0,0 0 0,-10 2 0,11-3 5,0-1 0,0 0 0,0 0 0,1 0 0,-1 0 0,0-1 0,0 0 1,0 0-1,1 0 0,-1 0 0,0 0 0,1 0 0,-1-1 0,1 0 0,0 0 0,-1 0 0,1 0 0,0 0 0,-4-5 0,-3-4 29,0 0 0,0-1-1,2 0 1,-1-1 0,1 0-1,1 0 1,1-1 0,0 0-1,-8-24 1,13 32-37,0 1 0,0 0 0,0 0 0,1-1 0,-1 1 0,1 0 0,0-1 0,1 1 0,-1 0 0,1-1 0,0 1 0,1 0 0,-1 0 0,1 0 0,4-8 0,-3 7 0,1 0 0,0 1 0,1-1 0,-1 1 0,1 0 0,0 1 0,0-1 0,1 1 0,-1 0 0,1 0 0,9-5 0,-8 6 0,13-8 0,0 0 0,1 2 0,0 0 0,37-9 0,-14 10-23,70-3-1,-99 9-196,-14 1 114,0 1 0,1-1 0,-1 1 0,0-1 0,1 1 0,-1 0 0,0 0 0,1 0 0,-1 0 0,0 0 0,1 0 0,-1 0 0,0 0-1,1 1 1,-1-1 0,0 0 0,0 1 0,1-1 0,-1 1 0,0-1 0,2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5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10448,'0'0'672,"98"-40"-176,-16 10-8,19 5 32,16 0 16,11-4 8,-14 4 16,-16 4-16,-16 6 16,-21 7-72,-19 5 8,-15 3-201,-16 0 129,-26 3-296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30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10752,'0'0'6065,"15"-7"-5523,-9 4-462,7-4 66,0 1 0,0 1 0,0 0 0,1 0 0,0 2 0,19-4 0,29 3 755,1 2 0,94 11 0,-91-5-170,-36-1-366,-18-2-78,0 0 0,0 0 0,0-1 1,0-1-1,15-2 0,-16 3 120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8:46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61 15680,'0'0'3447,"-24"-61"-3415,34 63 16,2 9-136,2 3 8,9 12-64,-3-6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07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1006 5720,'0'0'6274,"14"-7"-5587,-5 2-575,7-2 68,-1-1 1,0 0-1,-1-2 0,0 1 0,17-16 0,17-22 535,-3-1-1,-1-3 0,-3-1 1,64-109-1,-94 143-359,-1-1 0,-1 1 0,-1-2 1,0 1-1,8-37 0,-16 27 564,0 28-841,0 1 0,0-1 0,0 0-1,0 0 1,0 0 0,0 0 0,-1 0-1,1 1 1,0-1 0,0 0-1,-1 0 1,1 0 0,0 1 0,-1-1-1,1 0 1,-1 0 0,1 1 0,-1-1-1,1 0 1,-1 1 0,1-1 0,-1 1-1,0-1 1,1 0 0,-1 1 0,-2-1 725,19 13-83,-12-8-672,3 0 11,0 1 0,0 1 0,-1-1 0,1 1 0,-1 0 0,-1 0 0,1 1 0,-1-1-1,0 1 1,-1 1 0,0-1 0,0 0 0,5 13 0,-1 15 120,8 54 1,-11-55-17,1 0 0,11 34 0,-15-61-126,0-1 0,1 0 0,0 0 0,0 0 0,0 0-1,6 6 1,-8-10-26,1 0 0,-1 0 0,1-1 0,0 1-1,0-1 1,-1 1 0,1-1 0,0 0 0,0 0-1,0 0 1,0 0 0,0 0 0,1 0-1,-1 0 1,0-1 0,0 1 0,1-1 0,-1 0-1,0 1 1,0-1 0,5 0 0,-6-1-7,19-1 110,30-7 1,-44 7-94,1 0 0,-1 0-1,0-1 1,0 0 0,0 0 0,0 0 0,0-1 0,8-7 0,1-3 45,0 0 1,0-2-1,15-22 0,-23 29-15,-1-1 0,0 0 0,-1 0 0,0-1-1,-1 1 1,0-1 0,4-18 0,-7 28-39,-1 0-1,0-1 1,0 1 0,0 0-1,0 0 1,0 0-1,0-1 1,0 1 0,-1 0-1,1 0 1,0-1-1,-1 1 1,1 0 0,0 0-1,-1 0 1,0 0-1,0-2 1,1 3-7,-1 0 0,1-1 0,0 1 0,-1 0 0,1 0 0,0-1 0,-1 1 0,1 0 0,-1 0 0,1-1-1,-1 1 1,1 0 0,0 0 0,-1 0 0,1 0 0,-1 0 0,1 0 0,-1 0 0,1 0 0,-1 0 0,1 0 0,0 0 0,-1 0 0,1 0 0,-1 0 0,1 0 0,-1 0 0,1 0 0,0 1 0,-1-1-1,1 0 1,-1 0 0,1 0 0,0 1 0,-1-1 0,1 0 0,0 1 0,-1-1 0,1 0 0,0 1 0,-1-1 0,1 0 0,0 1 0,-3 3 6,0-1 0,0 1 0,1-1 0,0 1 0,-1 0 0,1 0 0,1 0 0,-1 0 0,1 0 0,-1 0-1,1 0 1,0 1 0,1-1 0,-1 1 0,1-1 0,0 0 0,0 1 0,0-1 0,1 0 0,-1 1 0,3 7 0,-1-4-4,1 0 0,0 0 0,0 0 0,1-1-1,0 1 1,0-1 0,1 0 0,0 0 0,0 0 0,0-1 0,10 9-1,-10-11-2,0 1 0,0-1 0,1 0 0,-1-1 0,1 1-1,0-1 1,0 0 0,0-1 0,1 1 0,-1-1 0,1 0 0,-1-1-1,1 1 1,12-1 0,-9-1 8,-1-1-1,0 0 1,0-1-1,0 0 1,0-1-1,0 0 1,0 0-1,-1-1 1,1 0 0,-1 0-1,0-1 1,0 0-1,-1-1 1,1 0-1,7-7 1,4-7 32,0-1-1,-1 0 1,27-44 0,-19 23 5,-2-2 0,-3-1-1,-1 0 1,-2-1 0,-2-1 0,-2-1 0,-3 0-1,-1-1 1,-3 0 0,-2 0 0,-1-54-1,-11 157 57,2-21-91,-33 232 22,-72 258 0,106-503-22,-2-1 0,0 0 0,-1 0 0,-1-1 0,0 0 0,-19 29-1,24-45-3,0 1 1,1 0-1,-1-1 0,-1 1 0,1-1 0,0 0 0,0 0 0,-1 0 0,1 0 0,-1-1 0,0 0 0,1 1 0,-1-1 0,0-1 0,0 1 0,0 0 0,-7-1 0,8 0 3,0 0 0,1 0-1,-1 0 1,0 0 0,0-1 0,0 1-1,1-1 1,-1 0 0,0 0-1,1 0 1,-1 0 0,1 0-1,-1-1 1,1 1 0,-1-1-1,1 1 1,0-1 0,0 0-1,0 0 1,0 0 0,0 0-1,0-1 1,1 1 0,-1 0-1,-1-5 1,3 6-11,-1-1 1,1 1-1,0-1 0,0 1 0,0-1 1,1 1-1,-1-1 0,0 1 0,1-1 0,-1 1 1,1-1-1,-1 1 0,1 0 0,-1-1 1,1 1-1,0 0 0,0-1 0,0 1 1,0 0-1,0 0 0,0 0 0,0 0 1,2-2-1,32-25-32,-33 26 31,28-17-13,2 1-1,56-23 1,-45 22 12,330-162 273,-351 170-189,-2-1-1,33-25 0,-45 30-50,0 0 0,-1 0 0,0-1 0,0 0-1,-1 0 1,0 0 0,0-1 0,7-16 0,-10 19-9,-1-1 1,1 1 0,-1-1 0,0 1 0,-1-1-1,0 0 1,1-13 0,-2 17-15,0 1 1,0-1-1,-1 1 1,1-1-1,-1 1 1,1 0-1,-1-1 1,0 1-1,0 0 1,0 0-1,0-1 1,0 1-1,-1 0 1,1 0-1,-1 0 1,1 1-1,-1-1 1,0 0-1,0 0 1,1 1-1,-1-1 1,0 1-1,0 0 1,-1-1-1,1 1 1,-3-1-1,2 1 3,-1 0-1,1 0 1,-1 0-1,1 0 1,-1 1 0,1 0-1,-1-1 1,1 1-1,-1 1 1,1-1 0,-1 0-1,0 1 1,1 0-1,-1 0 1,1 0 0,0 0-1,-1 0 1,1 1-1,0-1 1,0 1-1,0 0 1,-4 3 0,3-2-2,1 0 0,0 0 0,0 0 0,0 0 0,0 0 0,0 1 0,1-1 0,0 1 0,-1 0 0,1 0 0,1 0 0,-1 0 0,0 0 0,1 0 0,0 0 0,0 1 0,0 6 0,1-1 3,0 1 0,1 0 0,0-1 0,1 0 0,0 1 0,1-1 0,0 0 0,1 0 0,0 0 0,0-1 0,1 1 0,1-1 0,-1 0 0,14 16 0,-15-20-4,1-1 0,-1 1 0,1-1-1,0 1 1,0-1 0,1-1 0,-1 1-1,1-1 1,0 0 0,0 0 0,0 0-1,0-1 1,0 0 0,0 0 0,1-1-1,-1 0 1,1 0 0,-1 0 0,1-1-1,-1 0 1,1 0 0,-1-1 0,1 0-1,-1 0 1,8-2 0,-2-1 19,-1 0 0,1-1 0,0 0 0,-1-1 1,0-1-1,-1 1 0,1-2 0,-1 1 0,11-12 0,-7 5 19,-1-1-1,-1-1 1,0-1 0,19-34-1,-24 40-38,-1 1 0,0-1-1,-1 0 1,0-1 0,-1 1-1,-1-1 1,0 0 0,0 0-1,2-24 1,-5 36-9,0-1 0,0 1 0,0 0 0,0-1 0,0 1 0,0-1 0,0 1 0,0 0 0,0-1 0,0 1 0,1 0 0,-1-1 0,0 1 0,0 0 0,0-1 0,0 1 0,1 0 0,-1 0 0,0-1 0,0 1 0,1 0 0,-1 0 0,0-1 0,1 1 0,-1 0 0,0 0 0,1 0 0,-1-1 0,0 1 0,1 0 0,-1 0 0,1 0 0,16 1 0,21 13 0,-34-12 0,4 2 0,0 0 0,0 1 0,0 0 0,-1 0 0,1 0 0,-1 1 0,-1 0 0,1 1 0,-1-1 0,0 1 0,0 0 0,-1 1 0,0-1 0,-1 1 0,1 0 0,-1 1 0,-1-1 0,3 9 0,5 15 0,-6-15 0,1 0 0,0 0 0,2-1 0,0 1 0,0-1 0,19 24 0,-23-35 0,1-1 0,-1-1 0,1 1 0,0-1 0,0 1 0,0-2 0,1 1 0,-1 0 0,1-1 0,-1 0 0,1 0 0,0-1 0,0 0 0,0 0 0,-1 0 0,1-1 0,0 1 0,0-1 0,0-1 0,0 1 0,0-1 0,0 0 0,0-1 0,6-1 0,1-1 0,0-1 0,0 0 0,0-1 0,-1-1 0,0 0 0,0 0 0,-1-1 0,0-1 0,14-13 0,-21 17 0,0 0 0,-1 0 0,1 0 0,-1-1 0,0 0 0,0 1 0,-1-1 0,0 0 0,0 0 0,0-1 0,-1 1 0,0 0 0,0 0 0,-1-1 0,1 1 0,-2-1 0,1 1 0,0 0 0,-1-1 0,-1 1 0,-3-12 0,5 17 0,0 0 0,0 0 0,-1 0 0,1 0 0,0 0 0,-1 0 0,1 1 0,-1-1 0,1 0 0,-1 0 0,1 1 0,-1-1 0,0 0 0,1 1 0,-1-1 0,0 0 0,0 1 0,0-1 0,1 1 0,-1-1 0,0 1 0,0 0 0,0-1 0,0 1 0,0 0 0,-1-1 0,0 1 0,0 0 0,0 1 0,-1-1 0,1 0 0,0 1 0,0 0 0,0-1 0,0 1 0,0 0 0,1 0 0,-4 2 0,-5 3 0,1 1 0,0 1 0,-11 10 0,17-13 0,-1-1 0,1 1 0,0 0 0,0 0 0,0 0 0,1 0 0,-1 0 0,1 1 0,1-1 0,-1 1 0,1 0 0,0-1 0,0 1 0,1 0 0,-1-1 0,1 1 0,1 0 0,-1 0 0,1-1 0,0 1 0,0 0 0,3 6 0,-3-6 0,1 1 0,1-1 0,-1 0 0,1 1 0,0-1 0,1 0 0,-1-1 0,1 1 0,0-1 0,1 0 0,-1 0 0,1 0 0,0 0 0,0-1 0,1 0 0,-1 0 0,1 0 0,10 5 0,-12-8 0,1 0 0,-1 0 0,1-1 0,-1 0 0,0 1 0,1-1 0,-1-1 0,1 1 0,-1 0 0,0-1 0,1 0 0,-1 0 0,0-1 0,0 1 0,1-1 0,-1 0 0,6-4 0,7-4 0,0-2 0,23-19 0,-35 26 0,97-93 0,-74 67 0,2 2 0,38-30 0,-66 57 0,1 1 0,-1-1 0,0 0 0,1 1 0,0 0 0,-1-1 0,1 1 0,0 0 0,-1 0 0,1 1 0,0-1 0,0 1 0,0-1 0,-1 1 0,1 0 0,0 0 0,5 0 0,-6 1 0,1 0 0,-1 0 0,0 0 0,0 0 0,0 1 0,0-1 0,0 0 0,0 1 0,0 0 0,0-1 0,-1 1 0,1 0 0,-1 0 0,1 0 0,-1 0 0,0 0 0,0 0 0,1 0 0,-1 0 0,-1 1 0,2 3 0,2 4 0,-2 1 0,1 0 0,-1-1 0,-1 1 0,0 0 0,-1 22 0,-2-3 0,-9 35 0,4-26 0,25-62 0,0-12 0,1 2 0,1 0 0,47-56 0,-66 88 0,0 0 0,0 0 0,0 0 0,0 0 0,0 0 0,0 0 0,0 0 0,0 0 0,0 0 0,1 1 0,-1-1 0,0 0 0,1 1 0,-1-1 0,0 1 0,1-1 0,-1 1 0,1 0 0,-1-1 0,0 1 0,1 0 0,-1 0 0,1 0 0,1 0 0,-1 1 0,-1 0 0,1 0 0,0 0 0,-1 0 0,1 0 0,-1 0 0,0 1 0,1-1 0,-1 0 0,0 1 0,0-1 0,1 1 0,-1-1 0,-1 1 0,1 0 0,1 1 0,2 8 0,0 0 0,0 1 0,-1-1 0,3 21 0,-3-2 0,-2-19 0,0 0 0,0 0 0,1 0 0,0 0 0,1-1 0,0 1 0,1-1 0,8 17 0,-11-26 0,1 1 0,-1-1 0,0 0 0,0 0 0,1 0 0,-1 0 0,1 0 0,-1 0 0,1-1 0,-1 1 0,1 0 0,-1-1 0,1 1 0,0-1 0,-1 0 0,1 1 0,0-1 0,-1 0 0,1 0 0,0 0 0,-1 0 0,1 0 0,0 0 0,2-2 0,7 0 0,-1 0 0,19-8 0,-19 5 0,259-103 0,-82 56 0,-138 40 0,-38 10 0,1 1 0,-1 0 0,17 0 0,-17 1 0,-10-1 0,-4-2 0,-5-1 0,-9 0 0,1 0 0,-1 2 0,1 0 0,-1 0 0,0 2 0,0 0 0,0 1 0,0 0 0,1 2 0,-1 0 0,1 1 0,-1 0 0,-15 8 0,27-10 0,0 0 0,0 1 0,0 0 0,1 0 0,-1 1 0,1-1 0,0 1 0,0 0 0,0 0 0,0 1 0,1-1 0,0 1 0,0-1 0,0 1 0,0 0 0,1 0 0,-1 1 0,2-1 0,-1 0 0,-1 7 0,2-5 0,0 1 0,0-1 0,1 1 0,0-1 0,0 1 0,1-1 0,0 1 0,0-1 0,1 1 0,0-1 0,0 0 0,1 0 0,0 0 0,5 9 0,-4-8 0,1-1 0,0 0 0,0 0 0,1-1 0,0 1 0,0-1 0,0-1 0,1 1 0,0-1 0,0 0 0,0-1 0,0 1 0,1-2 0,0 1 0,0-1 0,0 0 0,0 0 0,0-1 0,1-1 0,-1 1 0,1-1 0,14 0 0,-12-2 0,-1 0 0,1 0 0,17-6 0,15-2 0,-16-1 0,-24 9 0,-1 0 0,1-1 0,0 1 0,-1 0 0,1 0 0,0 0 0,0 1 0,5-1 0,5 0 0,0-1 0,0 0 0,20-6 0,10-2 0,-7 2 0,-1-2 0,52-21 0,-74 26 0,0-1 0,0-1 0,16-11 0,-25 16 0,-1-1 0,0 1 0,0-1 0,0 1 0,0-1 0,0 0 0,-1 0 0,1 0 0,-1 0 0,0-1 0,1 1 0,-2-1 0,1 0 0,0 1 0,-1-1 0,2-7 0,-3 10 0,0-1 0,0 1 0,0-1 0,0 1 0,0-1 0,0 1 0,0 0 0,-1-1 0,1 1 0,-1-1 0,1 1 0,-1 0 0,1-1 0,-1 1 0,0 0 0,0 0 0,0 0 0,0 0 0,0-1 0,0 1 0,-2-1 0,1 0 0,-1 0 0,-1 0 0,1 1 0,0-1 0,0 1 0,0 0 0,-1-1 0,-6 0 0,2 1 0,-1 0 0,1 0 0,-1 1 0,1 0 0,-1 1 0,1-1 0,-9 3 0,10 0 0,0-1 0,0 1 0,0 0 0,1 0 0,-1 1 0,1 0 0,0 0 0,0 0 0,0 1 0,1 0 0,-7 7 0,11-9 0,0 0 0,0 1 0,1-1 0,-1 1 0,1-1 0,0 0 0,-1 1 0,1-1 0,1 1 0,-1-1 0,1 1 0,-1-1 0,1 0 0,1 5 0,0-3 0,1-1 0,-1 1 0,1 0 0,0-1 0,0 0 0,0 0 0,1 0 0,-1 0 0,1 0 0,0-1 0,0 1 0,1-1 0,-1 0 0,0-1 0,1 1 0,0-1 0,0 0 0,0 0 0,0 0 0,0 0 0,7 0 0,8 2 0,0-1 0,1 0 0,-1-2 0,24-1 0,26-3 0,106-20 0,-125 12 861,-21-1-5707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11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1 970 5224,'0'0'9898,"15"-16"-9279,-4 3-491,23-24 415,39-57-1,-5-11 382,39-55 348,58-84 297,-134 190-929,-2 0 0,37-102 0,-53 119 380,-31 67-567,3 1 0,0 1 0,-16 53 0,1-3-190,-127 345 766,143-385-938,-42 101 246,28-75 130,3 1 0,-21 91 0,45-143-65,1-17-389,0 0 0,0 0 1,0 1-1,0-1 0,0 0 0,0 0 0,0 0 0,0 1 1,0-1-1,0 0 0,0 0 0,0 0 0,0 0 0,0 1 1,1-1-1,-1 0 0,0 0 0,0 0 0,0 0 0,0 0 1,0 1-1,0-1 0,1 0 0,-1 0 0,0 0 1,0 0-1,0 0 0,0 0 0,1 0 0,-1 0 0,0 0 1,0 1-1,0-1 0,1 0 0,-1 0 0,0 0 0,0 0 1,1 0-1,1-2 32,1 1 0,0-1 0,0 1 0,0-1 0,-1 0 0,1 0-1,-1 0 1,3-4 0,120-115 370,81-70 6,-175 166-315,-1 0 0,-2-3 0,0 0 0,28-39 0,-53 63-72,0 0 0,-1-1 0,1 1 0,-1-1 0,0 0 1,0 1-1,0-1 0,-1 0 0,0 0 0,0 0 0,0-1 0,0 1 0,-1 0 1,0-8-1,-12-24 751,12 37-782,0-1-1,0 1 1,1 0-1,-1-1 1,0 1 0,0 0-1,0-1 1,0 1-1,1 0 1,-1-1 0,0 1-1,0 0 1,1 0-1,-1-1 1,0 1 0,0 0-1,1 0 1,-1 0 0,0-1-1,1 1 1,-1 0-1,0 0 1,1 0 0,-1 0-1,0 0 1,1 0-1,-1-1 1,0 1 0,1 0-1,-1 0 1,1 0-1,-1 0 1,0 0 0,1 0-1,-1 1 1,0-1-1,1 0 1,-1 0 0,1 0-1,17 4 76,-17-3-76,11 2-2,5 1 0,0 2 0,-1 0 0,1 0 0,21 13 0,-34-16 0,0 0 0,0 0 0,0 0 0,0 0 0,0 1 0,-1 0 0,1-1 0,-1 1 0,0 0 0,-1 1 0,1-1 0,-1 0 0,1 1 0,-1-1 0,-1 1 0,1 0 0,-1 0 0,1 0 0,-1 0 0,0 7 0,-1 15 0,0 0 0,-8 44 0,3-38 0,1 36 0,4-68 0,-1 0 0,2 0 0,-1 0 0,0 0 0,0-1 0,0 1 0,0 0 0,0 0 0,1 0 0,-1 0 0,0 0 0,1 0 0,-1 0 0,1-1 0,-1 1 0,1 0 0,-1 0 0,1 0 0,0-1 0,-1 1 0,1 0 0,0-1 0,0 1 0,-1-1 0,1 1 0,2 0 0,-1 0 0,0-1 0,1 1 0,-1-1 0,1 1 0,-1-1 0,1 0 0,-1 0 0,1 0 0,-1 0 0,4-1 0,5-1 0,0-1 0,-1 0 0,19-8 0,101-60 0,-67 34 0,123-76 0,-130 79 0,27-16 0,-65 39 0,-16 9 0,1 0 0,-1 0 0,1 0 0,0 1 0,0-1 0,0 1 0,0 0 0,0 0 0,0 0 0,5-1 0,-83 51 0,-22 18 0,86-58 0,0 0 0,1 1 0,1 0 0,-1 1 0,2 0 0,-12 18 0,18-25 0,0-1 0,1 1 0,-1 0 0,1 0 0,0 1 0,-1-1 0,2 0 0,-1 0 0,0 0 0,1 8 0,0-10 0,0-1 0,0 1 0,1-1 0,-1 0 0,0 1 0,1-1 0,-1 0 0,0 1 0,1-1 0,0 0 0,-1 0 0,1 1 0,0-1 0,0 0 0,0 0 0,-1 0 0,1 0 0,0 0 0,0 0 0,1 0 0,-1 0 0,0-1 0,0 1 0,0 0 0,0-1 0,1 1 0,-1 0 0,0-1 0,1 0 0,-1 1 0,0-1 0,1 0 0,-1 0 0,1 0 0,1 0 0,3 0 0,0 0 0,1-1 0,-1 1 0,0-2 0,1 1 0,-1-1 0,0 0 0,0 0 0,0-1 0,0 1 0,-1-1 0,1-1 0,-1 1 0,0-1 0,0 0 0,0 0 0,8-9 0,1-3 0,-1 0 0,0-2 0,20-36 0,-25 38 0,-1 0 0,8-24 0,-10 24 0,1 1 0,15-29 0,-15 105 0,-4-37 0,0-1 0,1-1 0,1 0 0,12 39 0,-14-55 0,1-1 0,0 1 0,0-1 0,0 0 0,1 0 0,5 5 0,-8-8 0,1 0 0,-1-1 0,1 1 0,-1-1 0,1 0 0,-1 1 0,1-1 0,0 0 0,0 0 0,0 0 0,0 0 0,-1-1 0,1 1 0,0 0 0,0-1 0,0 1 0,0-1 0,1 0 0,-1 0 0,0 1 0,0-2 0,4 1 0,2-3 0,0 0 0,0-1 0,-1 0 0,1 0 0,-1-1 0,0 0 0,0 0 0,0-1 0,10-11 0,6-9 0,22-33 0,-3 5 0,-32 42 0,30-32 0,-38 42 0,0-1 0,1 1 0,0 0 0,-1 0 0,1 1 0,0-1 0,0 1 0,0-1 0,0 1 0,0 0 0,0 0 0,0 0 0,0 0 0,5 0 0,-7 1 0,1 1 0,-1-1 0,0 0 0,1 1 0,-1-1 0,0 1 0,1-1 0,-1 1 0,0 0 0,0 0 0,0-1 0,0 1 0,1 0 0,-1 0 0,0 0 0,-1 0 0,1 0 0,0 0 0,0 1 0,0-1 0,-1 0 0,1 0 0,0 1 0,-1-1 0,1 0 0,-1 1 0,0-1 0,1 0 0,-1 1 0,0 1 0,2 7 0,-1-1 0,0 1 0,-1 11 0,0-17 0,-8 103 0,7-95 0,1 6 0,5-15 0,7-10 0,4-7 0,-1 0 0,-1-2 0,17-21 0,-19 21 0,0 2 0,1-1 0,1 2 0,24-20 0,-37 32 0,1 0 0,0-1 0,0 1 0,-1 0 0,1 0 0,0 0 0,0 1 0,0-1 0,0 0 0,0 1 0,0-1 0,0 1 0,0 0 0,0-1 0,1 1 0,-1 0 0,0 0 0,0 1 0,0-1 0,0 0 0,0 1 0,2 0 0,-1 1 0,0-1 0,-1 1 0,1 0 0,-1 0 0,0 0 0,0 0 0,1 0 0,-1 0 0,-1 1 0,1-1 0,0 1 0,-1-1 0,3 5 0,2 9 0,0 0 0,-1 0 0,0 1 0,2 20 0,-6-33 0,-1-1 0,6 17 0,1-19 0,3-10 0,86-127 0,-93 132 0,0 0 0,0 1 0,1-1 0,-1 1 0,1 0 0,6-4 0,-10 6 0,1 1 0,0-1 0,0 1 0,-1-1 0,1 1 0,0 0 0,0-1 0,-1 1 0,1 0 0,0 0 0,0 0 0,0-1 0,0 1 0,-1 0 0,1 0 0,0 0 0,0 0 0,0 1 0,0-1 0,0 0 0,-1 0 0,1 0 0,0 1 0,0-1 0,0 0 0,-1 1 0,1-1 0,0 1 0,-1-1 0,1 0 0,0 1 0,-1 0 0,1-1 0,0 1 0,-1-1 0,1 1 0,-1 0 0,1 0 0,-1-1 0,0 1 0,1 0 0,0 1 0,15 42 0,-12-34 0,-1 1 0,2-1 0,-1 0 0,1 0 0,12 16 0,-14-21 0,1 0 0,0-1 0,0 0 0,0 1 0,1-1 0,0-1 0,-1 1 0,1-1 0,0 0 0,1 0 0,-1 0 0,0-1 0,1 0 0,0 0 0,-1 0 0,1 0 0,0-1 0,0 0 0,0-1 0,0 1 0,9-1 0,4-2 0,0-1 0,0 0 0,0-1 0,0-1 0,-1-1 0,0 0 0,0-1 0,-1-1 0,0-1 0,0-1 0,-1 0 0,0-1 0,14-13 0,-22 16 0,-1-1 0,0 0 0,0 0 0,-1-1 0,0 1 0,-1-2 0,0 1 0,0 0 0,4-19 0,-8 25 0,0 0 0,0 0 0,0-1 0,-1 1 0,0 0 0,0-1 0,0 1 0,0 0 0,-1 0 0,1-1 0,-1 1 0,0 0 0,-1 0 0,1 0 0,-4-8 0,4 10 0,-1 0 0,1 0 0,0 0 0,-1 0 0,1 1 0,-1-1 0,1 0 0,-1 1 0,0-1 0,0 1 0,0-1 0,0 1 0,0 0 0,0 0 0,0 0 0,0 0 0,0 0 0,-1 1 0,1-1 0,0 1 0,0-1 0,-1 1 0,1 0 0,0 0 0,-1 0 0,1 0 0,0 0 0,-1 0 0,1 1 0,-4 0 0,-4 2 0,1 1 0,-1 0 0,1 0 0,0 1 0,0 0 0,0 0 0,1 1 0,0 1 0,0-1 0,0 1 0,1 0 0,0 1 0,1 0 0,-1 0 0,2 0 0,-1 1 0,1 0 0,0 0 0,1 0 0,0 0 0,-4 15 0,7-19 0,0 1 0,0-1 0,0 0 0,1 0 0,-1 0 0,1 1 0,1-1 0,-1 0 0,1 0 0,0 0 0,0 0 0,0 1 0,1-1 0,0-1 0,0 1 0,0 0 0,0 0 0,1-1 0,0 1 0,0-1 0,0 0 0,0 0 0,1 0 0,0 0 0,0-1 0,0 0 0,5 4 0,2 0 0,0 0 0,0-1 0,1 0 0,0-1 0,0 0 0,0-1 0,0 0 0,1-1 0,24 3 0,-4-4 0,0-1 0,57-6 0,64-19 0,-80 11 0,-42 10 0,-23 2 0,1 0 0,0 0 0,-1-1 0,1 0 0,-1 0 0,0-1 0,14-6 0,-28 13 858,-1 0-5689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11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55 12056,'0'0'6091,"-2"10"-5117,-7 31-4,8-39-738,0 1-1,0-1 1,0 0-1,0 0 1,-1 1-1,1-1 1,-1 0-1,1 0 1,-1 0-1,1-1 0,-1 1 1,0 0-1,0-1 1,0 1-1,0-1 1,0 1-1,-1-1 1,1 0-1,-4 2 1,5-3-197,1 0 0,0 0 0,0 0 0,0 0-1,-1 0 1,1 0 0,0 0 0,0 0 0,0 0 0,0 0 0,-1 0 0,1 0 0,0-1 0,0 1 0,0 0 0,-1 0 0,1 0 0,0 0 0,0 0 0,0 0 0,0 0 0,0 0 0,-1-1 0,1 1 0,0 0 0,0 0 0,0 0 0,0 0 0,0-1 0,0 1 0,0 0 0,0 0 0,-1 0 0,1-1 0,0 1 0,0 0 0,0 0 0,0 0 0,0 0 0,0-1 0,0 1 0,0 0 0,0 0 0,0 0 0,0-1 0,0 1 0,0 0 0,1 0 0,-1-1 0,3-12 753,3 1-243,1 0 0,1 0 0,0 1 0,18-19 0,-1 0 784,-25 29-1254,1 0 0,0 0 0,-1 0 0,1 0 0,0 0 0,-1 0 0,1 0 0,0 0 0,0 0 0,0 0 0,0 1 0,0-1 0,0 0 0,0 1 0,0-1 0,0 1 0,0-1 0,0 1 0,0 0 0,0-1 0,0 1 1,1 0-1,1-1-1,-2 2-382,1 0 0,-1 0 0,0 0 0,1 0 0,-1 0-1,0 0 1,0 0 0,0 1 0,1-1 0,-1 0-1,-1 1 1,1-1 0,1 2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38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296 31 4120,'0'0'13961,"-2"12"-13595,-13 81 775,-5 161 0,19 239 1148,7-331 275,-12-302-1915,-15-338 567,17 443-1151,2 25-17,1-1-1,0 0 0,1 0 0,0 0 0,2-16 0,1-6 57,-2 25-73,-1 1 0,1 0 0,0-1 0,4-10 0,-2 4 6,0 1 0,-1-1 0,0 1 0,0-21 0,4-12 108,0-25-201,-19 95-54,-3 2 130,-147 313 296,111-224-84,44-101-163,6-12-49,1 0 0,-1 0 0,1 0-1,0 0 1,0 1 0,0-1 0,0 0-1,1 1 1,-1-1 0,0 1 0,1 2-1,-1 2 91,1-8-20,3-18-14,52-127 181,-28 67-154,-2 8 8,55-130 249,-74 189-319,-2 4-8,-1 0-1,2 0 0,-1 1 0,8-10 1,-12 17-32,1 0-1,-1-1 1,0 1 0,1 0 0,-1 0 0,0-1 0,1 1 0,-1 0-1,0 0 1,1 0 0,-1 0 0,1-1 0,-1 1 0,0 0-1,1 0 1,-1 0 0,1 0 0,-1 0 0,1 0 0,-1 0-1,0 0 1,1 0 0,-1 0 0,1 0 0,-1 1 0,0-1 0,1 0-1,-1 0 1,1 0 0,-1 0 0,0 1 0,1-1 0,-1 0-1,0 0 1,1 1 0,-1-1 0,0 0 0,0 1 0,1-1 0,-1 0-1,0 1 1,0-1 0,1 0 0,-1 1 0,0 0 0,10 19 1,-9-17 1,17 44-10,81 183 256,-83-207-181,-13-19-35,0 0-1,-1-1 0,1 1 0,0 1 1,-1-1-1,0 0 0,0 0 0,0 1 1,-1-1-1,2 6 0,-4-9-19,0-1 1,0 0-1,0 0 1,0 0-1,0 0 0,0 0 1,0 0-1,0 0 0,0 0 1,0 0-1,0-1 1,0 1-1,1 0 0,-1 0 1,0-1-1,0 1 1,-1-1-1,-1 0 13,-19-4 14,-1 1 0,0 1 0,-23 1 1,22 0-10,2 2 21,1 1 0,-26 4 0,-26 1-2,65-2-129,8-4 70,0 0 1,0 0-1,0 0 0,0 1 1,0-1-1,0 0 1,0 0-1,0 0 1,0 0-1,0 1 1,0-1-1,0 0 0,0 0 1,1 0-1,-1 0 1,0 1-1,0-1 1,0 0-1,0 0 1,0 0-1,0 0 0,1 0 1,-1 0-1,0 1 1,0-1-1,0 0 1,0 0-1,0 0 1,1 0-1,-1 0 0,0 0 1,0 0-1,0 0 1,1 0-1,-1 0 1,0 0-1,0 0 1,0 0-1,0 0 0,1 0 1,-1 0-1,0 0 1,0 0-1,0 0 1,1 0-1,5 0-4125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43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1020 7632,'0'0'5769,"-3"10"-5261,-9 32-9,12-40-404,-1 1 1,1-1-1,0 1 1,0 0-1,0-1 1,0 1 0,0-1-1,1 1 1,-1-1-1,1 1 1,0-1-1,-1 1 1,1-1 0,0 1-1,0-1 1,1 0-1,-1 1 1,0-1-1,1 0 1,0 0-1,-1 0 1,1 0 0,0-1-1,0 1 1,0 0-1,0-1 1,3 2-1,-2 0 33,0-1-1,1 0 1,-1 0-1,1-1 1,0 1-1,0-1 1,0 1-1,-1-1 1,1 0-1,0-1 1,0 1-1,0-1 0,1 0 1,4 0-1,-5-1-25,-1 1-1,1-1 0,-1-1 0,1 1 0,-1 0 0,0-1 0,0 0 0,0 1 0,0-1 0,0-1 0,0 1 0,0 0 1,-1-1-1,1 1 0,-1-1 0,0 0 0,0 1 0,0-1 0,0-1 0,0 1 0,0 0 0,1-5 0,-1 0 17,0 1 0,0 0 0,-1-1 0,0 0 0,-1 1 0,1-1 0,-1 1 0,-1-1-1,-1-11 1,2 16-48,0-1-1,-1 1 1,1 0-1,-1-1 1,0 1-1,0 0 0,0-1 1,0 1-1,-1 0 1,1 0-1,-1 0 1,0 0-1,1 0 1,-1 0-1,-1 1 1,1-1-1,0 0 0,-1 1 1,1 0-1,-1 0 1,-5-4-1,6 5-12,1 0 0,-1 0 0,0 0 0,1 0 0,-1 0 0,0 0 0,0 0 0,0 1 0,0-1 1,0 1-1,0 0 0,0-1 0,0 1 0,0 0 0,-3 0 0,2 1 1,0 0 1,0 0 0,0 0 0,0 1-1,0-1 1,1 1 0,-1-1 0,0 1-1,-2 3 1,0-1-16,1 0-1,-1 1 0,1 0 1,0 0-1,1 0 0,-1 0 1,1 1-1,0 0 0,0-1 1,1 1-1,0 0 0,0 0 1,0 0-1,1 1 0,-1-1 0,2 0 1,-1 8-1,0 0 14,1 0 0,0-1-1,1 1 1,1 0 0,0-1-1,8 26 1,-5-25-11,0-1 0,1 0 0,0 0 0,1-1 0,1 1 0,13 15 0,-15-21-25,0 0 1,1 0-1,0-1 0,0 0 0,1 0 0,-1 0 1,1-1-1,0-1 0,1 1 0,15 5 1,-19-9-12,0 0 1,0 0-1,0 0 1,0-1 0,0 1-1,1-1 1,-1-1-1,0 1 1,0-1 0,0 0-1,0 0 1,0 0 0,0-1-1,0 0 1,0 0-1,0 0 1,-1 0 0,1-1-1,-1 0 1,0 0-1,0 0 1,7-7 0,2-2 22,-1-1 0,-1 0 0,0 0 0,-1-2 0,12-21 0,-13 21 13,-1-1 0,0 0-1,-2 0 1,0-1 0,0 0 0,-2 0 0,0 0 0,-1-1 0,0 0 0,-2 1 0,0-28-1,-5 15 282,27 100-263,2 9-52,-22-71-9,1 0 0,0 0 0,0-1 0,1 1 0,0-1-1,1 0 1,6 7 0,0-1 10,2 0 0,0 0-1,0-2 1,1 0 0,18 10 0,-31-20-10,-1 0 0,1 0 0,-1-1 0,1 1 1,0-1-1,0 1 0,-1-1 0,1 0 0,0 0 0,0 1 1,-1-1-1,1 0 0,0-1 0,0 1 0,-1 0 0,1 0 1,0-1-1,0 1 0,-1-1 0,3-1 0,-1 1 2,0-1 0,-1 0-1,1 0 1,-1 0 0,0 0 0,1-1 0,-1 1-1,0 0 1,0-1 0,2-4 0,1-2 7,-1 0 0,0-1 1,0 1-1,-1-1 0,3-20 0,-4 16 16,0 0 0,-2 1 0,0-1 0,0 0-1,-1 0 1,-1 0 0,0 0 0,-1 1-1,-1-1 1,0 1 0,0 0 0,-2 0-1,-8-15 1,13 26-12,0 0-1,0 0 1,0 0-1,0-1 1,1 1-1,-1 0 1,1 0 0,-1-1-1,1 1 1,0 0-1,-1-4 1,1 6 23,4 0-39,0 0 0,0 0-1,-1 0 1,1 0-1,0 1 1,0 0-1,-1 0 1,1 0-1,3 1 1,14 3 9,32 2-22,1-3 0,-1-3 0,1-1 0,0-3 0,77-15 0,-112 13 11,8-2 3,-41 18 47,-13 4-46,1 1 0,1 2-1,1 0 1,-43 42 0,59-52 7,1 1 0,-1-1 0,2 1 0,-1 0 0,1 1 0,0 0-1,1 0 1,0 0 0,1 0 0,0 1 0,1 0 0,0 0 0,1 0 0,0 0 0,0 0 0,1 20-1,1-29-2,0-1 0,0 1-1,0 0 1,0 0-1,0-1 1,1 1 0,-1-1-1,0 1 1,1 0-1,0-1 1,-1 1 0,1-1-1,0 1 1,0-1-1,0 1 1,0-1 0,0 0-1,0 0 1,0 1-1,1-1 1,-1 0 0,0 0-1,1 0 1,-1 0-1,0 0 1,1-1 0,-1 1-1,1 0 1,0-1-1,-1 1 1,1-1 0,-1 1-1,1-1 1,0 0-1,-1 0 1,4 1 0,-1-2 6,1 1 0,-1-1 0,0 0 1,1 0-1,-1 0 0,0 0 1,0-1-1,0 1 0,0-1 0,0 0 1,0 0-1,-1-1 0,6-3 0,0-2 14,-1-1 0,0 1-1,0-1 1,-1-1 0,0 0 0,-1 0-1,8-16 1,0-5 56,12-42-1,-13 32 15,-9 32-31,-1-1 1,-1 1-1,0-1 1,2-16-1,-4 25 3,-2 14 28,0-3-80,1 0 1,0 1-1,1-1 1,0 0-1,0 0 1,1 0-1,1 0 1,-1 0-1,2 0 1,-1 0-1,1-1 1,5 11-1,-4-13-13,-1 1 0,1-1 0,1 0 0,0 0 0,0 0 0,0-1-1,0 0 1,1 0 0,0 0 0,1-1 0,-1 1 0,1-2-1,0 1 1,15 7 0,-18-10-4,0 0 0,0 0 1,0 0-1,0-1 0,1 1 0,-1-1 0,1 0 0,-1-1 0,1 1 1,0-1-1,-1 1 0,1-1 0,-1-1 0,1 1 0,0-1 1,-1 1-1,1-1 0,-1-1 0,0 1 0,6-3 0,2-2-2,-1-1 1,1 0-1,-1-1 0,0 0 0,-1-1 0,0 0 0,13-16 0,-9 8 11,-1 0 0,-1-1 0,-1-1 0,10-22 0,-2-3 22,-3-1 0,-1-1 0,12-71 0,-25 110-28,32-204 58,-31 181-52,-1 0 0,-2 0 0,-1 0 1,-2 0-1,-6-32 0,9 59-7,-4-12 0,3 14 0,1 1 0,0 0 0,0 0 0,0 0 0,0 0 0,0-1 0,0 1 0,0 0 0,0 0 0,0 0 0,0 0 0,-1 0 0,1 0 0,0-1 0,0 1 0,0 0 0,0 0 0,0 0 0,-1 0 0,1 0 0,0 0 0,0 0 0,0 0 0,0 0 0,-1 0 0,1-1 0,0 1 0,0 0 0,0 0 0,-1 0 0,1 0 0,0 0 0,0 0 0,0 1 0,0-1 0,-1 0 0,1 0 0,0 0 0,0 0 0,0 0 0,-1 0 0,1 0 0,0 0 0,0 0 0,0 0 0,0 0 0,0 1 0,-1-1 0,1 0 0,0 0 0,0 0 0,0 0 0,0 0 0,0 1 0,0-1 0,0 0 0,0 0 0,0 0 0,-1 0 0,1 1 0,0-1 0,0 0 0,0 0 0,0 0 0,0 0 0,0 1 0,0-1 0,-9 20-7,0-1-1,2 2 1,0-1-1,1 1 1,-5 32 0,-6 115-59,12-109 56,3 10-2,2 0-1,3 0 0,3 0 1,19 88-1,-22-145 17,0 0 0,1 0 0,6 15-1,-8-24-1,-1 1 0,1 0 0,0-1 0,0 1 0,1-1 0,-1 0 0,1 1-1,-1-1 1,1 0 0,0-1 0,0 1 0,1 0 0,5 3 0,-7-6 1,0 1 1,0-1-1,0 0 1,0 1-1,0-1 1,0 0-1,0 0 1,0-1-1,0 1 1,0 0-1,0-1 1,0 1-1,0-1 1,0 1-1,0-1 1,-1 0-1,1 0 1,0 0-1,0 0 1,-1 0-1,1-1 1,-1 1-1,1 0 1,1-3-1,7-5 15,-2-1-1,14-16 0,-16 17 0,16-23 34,-2 0 0,-1-2 1,24-60-1,-22 45-4,-13 36 2,-8 13-49,0 0 1,0 0 0,0 0 0,1 0 0,-1 0 0,0-1 0,0 1 0,0 0 0,0 0-1,0 0 1,0 0 0,0 0 0,0 0 0,1 0 0,-1 0 0,0 0 0,0 0 0,0 0-1,0 0 1,0 0 0,0 0 0,1 0 0,-1 0 0,0 0 0,0 0 0,0 0 0,0 0-1,0 0 1,0 0 0,0 0 0,1 0 0,-1 0 0,0 0 0,0 0 0,0 0 0,0 0-1,0 0 1,0 0 0,0 0 0,1 1 0,-1-1 0,0 0 0,0 0 0,0 0 0,0 0-1,0 0 1,5 23 60,-4-14-48,4 30 29,-2-13-18,1 0-1,8 27 1,-11-49-22,1 1 0,0 0 0,0-1-1,0 1 1,0-1 0,1 0 0,0 0 0,-1 0 0,2 0 0,-1 0 0,6 5-1,-7-8 5,-1 0 1,1 0-1,0 0 0,-1 0 0,1 0 0,0 0 0,0-1 0,0 1 0,0-1 0,0 1 0,0-1 0,0 1 0,-1-1 0,1 0 0,0 0 1,0 0-1,0 0 0,0-1 0,0 1 0,0 0 0,0-1 0,0 1 0,0-1 0,0 0 0,0 0 0,-1 1 0,1-1 0,0 0 1,-1-1-1,4-1 0,2-3 13,0 0 1,-1 0-1,0-1 1,0 1-1,0-1 1,-1-1-1,0 1 1,6-12-1,-1-4 101,13-40 0,2-8 293,-25 71-413,0 0 0,0 0 0,0 0 0,0 0 0,0 0 0,0 0 1,0 0-1,0 0 0,0-1 0,0 1 0,0 0 0,0 0 0,0 0 0,0 0 1,0 0-1,0 0 0,0 0 0,0 0 0,0 0 0,0 0 0,0 0 0,1 0 1,-1-1-1,0 1 0,0 0 0,0 0 0,0 0 0,0 0 0,0 0 0,0 0 1,0 0-1,0 0 0,0 0 0,1 0 0,-1 0 0,0 0 0,0 0 0,0 0 1,0 0-1,0 0 0,0 0 0,0 0 0,0 0 0,0 0 0,1 0 0,-1 0 1,0 0-1,0 0 0,0 0 0,0 0 0,0 0 0,0 1 0,0-1 0,0 0 1,0 0-1,0 0 0,0 0 0,1 0 0,-1 0 0,0 0 0,0 0 0,0 0 1,0 0-1,4 11 3,5 24-4,-6-21 0,1 2 1,-2-3 0,2 0 0,0 0 0,1-1 0,6 15 0,-9-24 0,0 0 0,0 0 0,0 0 0,1 0 0,-1 0 0,1 0 0,-1 0 0,1-1 0,0 0 0,0 1 0,0-1 0,0 0 0,1 0 0,-1-1 0,1 1 0,-1-1 0,1 1 0,-1-1 0,8 1 0,-8-2 0,0 0 0,1 0 0,-1-1 0,0 1 0,1-1 0,-1 1 0,0-1 0,0 0 0,1-1 0,-1 1 0,0 0 0,0-1 0,-1 0 0,1 1 0,0-1 0,0 0 0,-1-1 0,1 1 0,-1 0 0,3-4 0,6-7 0,-1 0 0,15-24 0,-22 32 0,28-53 0,-22 39 0,23-35 0,-31 53 0,0 0 0,1 0 0,-1 0 0,0 0 0,1 0 0,-1 0 0,1 0 0,-1 1 0,1-1 0,-1 0 0,1 1 0,-1-1 0,1 1 0,-1 0 0,1-1 0,0 1 0,-1 0 0,1 0 0,0 0 0,-1 0 0,1 0 0,0 1 0,-1-1 0,1 0 0,-1 1 0,1-1 0,-1 1 0,3 1 0,7 2 0,1 2 0,18 10 0,-12-6 0,10 7 0,-23-13 0,1-1 0,0 1 0,0-1 0,1 0 0,-1 0 0,1-1 0,7 2 0,-14-4 0,1 0 0,0 1 0,0-1 0,0 0 0,0 0 0,0 0 0,0-1 0,0 1 0,-1 0 0,1 0 0,0 0 0,0 0 0,0-1 0,0 1 0,0-1 0,-1 1 0,1 0 0,0-1 0,0 1 0,-1-1 0,1 0 0,0 1 0,-1-1 0,1 1 0,0-1 0,0-1 0,0 0 0,0 0 0,-1 0 0,1 0 0,-1 0 0,1 0 0,-1 0 0,0 0 0,1 0 0,-1 0 0,0 0 0,-1-3 0,1-2 0,-1 0 0,-1 1 0,1-1 0,-1 0 0,0 1 0,-4-9 0,4 12 0,0 0 0,0 0 0,0 0 0,0 0 0,-1 0 0,1 1 0,-1-1 0,1 1 0,-1-1 0,0 1 0,0 0 0,0 0 0,0 0 0,-7-2 0,8 3 0,0 1 0,0-1 0,0 1 0,0 0 0,0-1 0,-1 1 0,1 0 0,0 1 0,0-1 0,0 0 0,0 1 0,0-1 0,0 1 0,0-1 0,0 1 0,0 0 0,0 0 0,0 0 0,0 0 0,0 0 0,1 0 0,-1 1 0,0-1 0,1 1 0,-1-1 0,1 1 0,-2 3 0,-3 2 0,2 1 0,-1-1 0,1 1 0,0 1 0,1-1 0,0 1 0,0-1 0,1 1 0,0 0 0,0 0 0,1 0 0,0 0 0,1 0 0,0 0 0,0 0 0,1 0 0,1 0 0,-1-1 0,1 1 0,0 0 0,1 0 0,5 11 0,-7-18 0,0-1 0,0 1 0,-1 0 0,1-1 0,0 1 0,0 0 0,1-1 0,-1 1 0,0-1 0,0 0 0,1 1 0,-1-1 0,1 0 0,-1 0 0,1 0 0,0 0 0,-1 0 0,1 0 0,0 0 0,0-1 0,-1 1 0,1 0 0,0-1 0,0 0 0,0 1 0,0-1 0,0 0 0,0 0 0,0 0 0,2-1 0,-1 0 0,0 0 0,0 0 0,-1 0 0,1 0 0,0-1 0,-1 0 0,1 1 0,-1-1 0,1 0 0,-1 0 0,0 0 0,0 0 0,0-1 0,0 1 0,0-1 0,-1 1 0,3-6 0,39-70 0,-43 78 0,0-1 0,0 1 0,0 0 0,1 0 0,-1-1 0,0 1 0,0 0 0,0 0 0,1 0 0,-1-1 0,0 1 0,0 0 0,1 0 0,-1 0 0,0 0 0,0 0 0,1-1 0,-1 1 0,0 0 0,1 0 0,-1 0 0,0 0 0,0 0 0,1 0 0,-1 0 0,0 0 0,1 0 0,-1 0 0,0 0 0,0 0 0,1 0 0,-1 0 0,0 1 0,1-1 0,-1 0 0,0 0 0,0 0 0,1 0 0,-1 0 0,0 1 0,0-1 0,0 0 0,1 0 0,-1 0 0,0 1 0,0-1 0,0 0 0,1 0 0,-1 1 0,0-1 0,0 1 0,12 18 0,-8-12 0,12 20 0,-11-17 0,1 0 0,0 0 0,1-1 0,0 0 0,0 0 0,9 8 0,-13-15 0,-1 0 0,0 0 0,1-1 0,-1 0 0,1 1 0,0-1 0,-1 0 0,1 0 0,0 0 0,0-1 0,0 1 0,-1 0 0,1-1 0,0 0 0,0 0 0,0 0 0,0 0 0,0 0 0,0-1 0,0 1 0,-1-1 0,1 0 0,0 0 0,0 0 0,-1 0 0,1 0 0,-1-1 0,1 1 0,3-4 0,6-3 0,-1-1 0,-1 0 0,0 0 0,0-1 0,-1-1 0,0 1 0,-1-2 0,0 1 0,-1-1 0,0 0 0,6-16 0,4-14 0,-2-1 0,11-50 0,-6-1 0,-5-1 0,7-186 0,-21 213 0,-2 0 0,-16-104 0,12 161 0,-2 16 0,-2 19 0,-2 24 0,2 0 0,-4 93 0,13-137 0,-3 85 0,4-1 0,5 1 0,3-1 0,4 0 0,27 95 0,-38-171 0,2 0 0,0 0 0,1 0 0,0-1 0,0 1 0,8 9 0,-11-17 0,0-1 0,0 0 0,1 0 0,-1 0 0,1-1 0,0 1 0,-1-1 0,1 1 0,1-1 0,-1 0 0,0 0 0,0 0 0,1 0 0,-1-1 0,1 0 0,-1 1 0,1-1 0,0 0 0,0-1 0,-1 1 0,1-1 0,0 0 0,7 0 0,0 0 0,0-2 0,0 1 0,1-1 0,-1-1 0,-1 0 0,1-1 0,0 0 0,-1 0 0,0-1 0,0 0 0,0-1 0,-1 0 0,0-1 0,16-14 0,-22 17 0,1 0 0,1-1 0,-2 1 0,1-1 0,5-10 0,-8 13 0,0 1 0,-1-1 0,1 1 0,-1-1 0,1 0 0,-1 1 0,0-1 0,0 0 0,0 0 0,0 1 0,0-1 0,0 0 0,0 1 0,0-1 0,-1 0 0,1 1 0,-1-1 0,1 0 0,-1 1 0,0-1 0,1 1 0,-2-3 0,1 3 0,0 0 0,0 0 0,-1 0 0,1 0 0,0 0 0,0 0 0,0 0 0,-1 0 0,1 0 0,0 1 0,-1-1 0,1 0 0,-1 1 0,1-1 0,-1 1 0,1 0 0,-1 0 0,1-1 0,-1 1 0,1 0 0,-1 0 0,0 0 0,1 0 0,-1 1 0,1-1 0,-1 0 0,1 1 0,-1-1 0,1 1 0,-2 0 0,-1 0 0,1 1 0,0-1 0,-1 1 0,1 0 0,0 0 0,0 0 0,0 0 0,0 1 0,0-1 0,0 1 0,-3 4 0,3-3 0,0 0 0,1 0 0,-1 1 0,1-1 0,0 1 0,1-1 0,-1 1 0,1 0 0,-1-1 0,2 1 0,-1 0 0,0 0 0,1 0 0,0 0 0,0 0 0,0 0 0,1 0 0,0 0 0,0-1 0,0 1 0,0 0 0,1 0 0,0-1 0,0 1 0,0-1 0,0 0 0,1 1 0,0-1 0,0 0 0,0 0 0,0-1 0,1 1 0,-1-1 0,1 0 0,0 1 0,0-2 0,0 1 0,0 0 0,0-1 0,1 0 0,7 3 0,0-1 0,0-1 0,0 0 0,0-1 0,1 0 0,-1-1 0,1-1 0,-1 0 0,1 0 0,-1-1 0,1-1 0,-1 0 0,0-1 0,0 0 0,19-7 0,5-6 0,-1 0 0,-1-2 0,45-33 0,-59 37 0,-27 19 0,-1 0 0,1 1 0,0-1 0,-9 11 0,13-13 0,0 0 0,1 0 0,-1 0 0,1 0 0,0 0 0,0 1 0,1-1 0,-1 1 0,1-1 0,-1 1 0,1 0 0,0 0 0,1-1 0,-2 8 0,2-9 0,0 0 0,0 0 0,1 0 0,-1 0 0,0 0 0,1 0 0,-1 0 0,1 0 0,0 0 0,-1-1 0,1 1 0,0 0 0,0 0 0,0 0 0,1-1 0,-1 1 0,0-1 0,1 1 0,-1-1 0,1 1 0,2 1 0,-1-1 0,1 0 0,0-1 0,-1 1 0,1-1 0,0 0 0,0 0 0,0 0 0,0 0 0,0-1 0,6 1 0,-1-1 0,0 0 0,0-1 0,-1 0 0,1-1 0,-1 0 0,1 0 0,-1 0 0,1-1 0,13-8 0,-11 3 0,0 0 0,-1-1 0,0-1 0,0 0 0,-1 0 0,-1 0 0,1-1 0,-2-1 0,0 1 0,0-1 0,-1-1 0,0 1 0,6-22 0,-5 8 0,0 1 0,-2-1 0,-1 0 0,-1 0 0,-1 0 0,-2-32 0,-3 11 0,-1 1 0,-3 0 0,-2 0 0,-1 1 0,-3 0 0,-2 1 0,-26-57 0,2 34 0,24 55 0,15 12 0,0 0 0,-1-1 0,1 1 0,0 0 0,0 0 0,-1-1 0,1 1 0,0 0 0,0 0 0,-1 0 0,1-1 0,0 1 0,0 0 0,-1 0 0,1 0 0,0 0 0,-1 0 0,1 0 0,0 0 0,-1 0 0,1-1 0,0 1 0,-1 0 0,1 0 0,0 1 0,-1-1 0,1 0 0,0 0 0,0 0 0,-1 0 0,1 0 0,0 0 0,-1 0 0,1 0 0,0 1 0,0-1 0,-1 0 0,1 0 0,0 0 0,0 1 0,-1-1 0,1 0 0,0 0 0,-1 1 0,-5 35 0,12-76 0,-6 24 0,-2 24 0,-1 27 0,2 72 0,4 1 0,29 177 0,-29-266 0,1-1 0,0 0 0,2 0 0,0 0 0,1-1 0,11 19 0,-17-33 35,1-1-1,0 1 1,-1-1-1,1 0 1,0 0 0,1 0-1,-1 0 1,0 0 0,0 0-1,1 0 1,-1-1-1,1 0 1,0 1 0,-1-1-1,1 0 1,0 0 0,0 0-1,0 0 1,0-1-1,-1 1 1,6-1 0,5 0-261,0 0 1,0-1 0,22-5 0,11 1-4049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44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7232,'0'0'5504,"18"-1"-4702,334-16 3574,-318 13-3805,-22 2-295,0 1 1,0 0 0,0 0 0,0 1-1,0 0 1,0 2 0,0-1 0,18 5-1,-29-6-260,-1 1 0,1-1 0,0 1 0,0-1-1,0 0 1,0 1 0,0-1 0,0 1 0,-1 0-1,1-1 1,0 1 0,0 0 0,-1-1 0,1 1-1,-1 0 1,1 0 0,-1 0 0,1 0 0,-1-1-1,1 1 1,-1 0 0,1 0 0,-1 0 0,0 0-1,0 0 1,0 0 0,1 0 0,-1 0 0,0 0-1,0 0 1,0 0 0,-1 0 0,1 1 0,-5 11-2719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46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0 380 5224,'0'0'10161,"13"-4"-9513,-3 2-512,-2 1-25,-1-1 0,1 0 0,0-1 0,-1 0-1,0 0 1,0 0 0,0-1 0,0 0 0,12-10 0,0-5 532,-1 0 0,0-2 0,-2 0 0,28-46 0,-13 19 921,-30 45-1389,1-1 0,-1 1-1,0-1 1,0 1 0,0-1 0,0 1 0,0-1 0,-1 0 0,0 1 0,0-1 0,0-5 0,0 6-64,0 1 0,0-1 0,-1 1 1,1-1-1,-1 1 0,1-1 0,-1 1 1,0 0-1,0-1 0,0 1 0,0 0 1,0 0-1,0 0 0,-1-1 0,1 1 0,-1 1 1,-2-4-1,3 5-75,0-1 0,1 1 0,-1-1 0,1 1 0,-1 0 0,0-1 0,1 1 0,-1 0 0,0 0 0,1 0 0,-1-1 0,0 1 0,0 0 0,1 0 0,-1 0 0,0 0 0,1 0 0,-1 0 0,0 0 0,0 1 0,1-1 0,-1 0 0,0 0 0,1 0 0,-1 1 0,0-1 0,-1 2-6,1-1 1,-1 0-1,1 0 1,0 1-1,0-1 0,0 0 1,0 1-1,0-1 1,0 1-1,-1 2 1,-2 7-8,0-1 1,-4 22 0,6-25 70,0 4-63,1 0 1,0 0-1,0 0 0,1 0 1,0 0-1,3 17 0,-1-20 6,-1 0-1,1 0 1,0 0 0,1 0-1,0 0 1,0 0-1,1-1 1,0 0 0,7 10-1,-10-15-29,1-1 1,0 1-1,0-1 0,0 1 1,-1-1-1,1 0 0,0 0 1,1 0-1,-1 0 0,0 0 1,0-1-1,0 1 0,0 0 1,1-1-1,-1 0 0,0 0 1,0 1-1,1-1 0,-1-1 1,0 1-1,1 0 0,-1 0 1,0-1-1,0 0 0,1 1 1,-1-1-1,0 0 0,3-2 1,8-2 33,-1-1 0,0-1 1,15-12-1,-25 18-35,18-16 65,0-1 0,-1 0 0,-2-2 0,1 0 0,25-41 0,23-27 238,-61 83-280,-2 1-1,0 1-1,0-1 1,0 1 0,0 0 0,1 0-1,5-4 1,-8 7-23,0 0-1,-1-1 1,1 1-1,0 0 1,0 0-1,0 0 0,0-1 1,-1 1-1,1 0 1,0 0-1,0 0 1,0 0-1,0 1 1,0-1-1,-1 0 1,1 0-1,0 0 0,0 1 1,0-1-1,-1 0 1,1 1-1,0-1 1,-1 1-1,1-1 1,0 1-1,-1-1 1,1 1-1,0 0 0,-1-1 1,1 1-1,-1 0 1,1-1-1,-1 1 1,1 0-1,-1-1 1,0 1-1,1 0 1,-1 0-1,0 0 1,0-1-1,1 2 0,2 8 27,1 0 1,-1-1-1,-1 1 0,0 0 0,1 18 0,-1 54 175,-3-55-85,1-17-66,1 11 180,3-19-69,4-11 26,29-46 14,-20 29-93,1 0 1,34-35-1,-51 59-86,1-1 1,0 2-1,0-1 0,1 0 0,-1 0 0,0 1 0,1-1 0,-1 1 0,1-1 0,-1 1 1,1 0-1,0 0 0,4-1 0,-5 2-17,0 0 0,-1 1 1,1-1-1,0 0 0,-1 1 0,1-1 0,0 1 1,-1 0-1,1-1 0,-1 1 0,1 0 1,-1 0-1,1 0 0,-1 0 0,0 0 0,0 0 1,1 0-1,-1 1 0,0-1 0,0 0 1,0 1-1,1 2 0,14 18 81,0-1 0,2-1 0,35 32 0,-43-44-46,1-1 1,0 0-1,0-1 0,1 0 1,0-1-1,18 5 0,11 6-78,-33-14-93,-7-1-1107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46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15576,'0'0'2831,"77"-20"-2767,-31 40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47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 0 6224,'0'0'7728,"-10"1"-7094,1-1-457,3-1-61,0 2 0,0-1 0,0 1 0,0-1 0,0 2 0,0-1 0,0 1 0,-10 4 1,15-6-93,-23 10 420,1 0-1,0 1 1,1 2-1,0 0 1,1 1-1,-28 25 1,21-14-10,14-13-33,1 0 0,-19 23 0,31-34-363,0 0 0,0 1 0,0-1 0,0 0-1,0 1 1,0-1 0,0 1 0,0-1 0,1 1 0,-1-1 0,1 1 0,-1-1 0,1 1-1,-1 0 1,1-1 0,0 1 0,0 0 0,0 0 0,0-1 0,0 1 0,0 0 0,0-1-1,1 1 1,-1 0 0,1-1 0,-1 1 0,1-1 0,0 1 0,-1-1 0,1 1 0,0-1-1,0 1 1,0-1 0,0 0 0,0 1 0,0-1 0,0 0 0,1 0 0,-1 0 0,0 0-1,1 0 1,-1 0 0,4 1 0,0 1 24,0-1 0,0 0 0,0 0 0,1-1 0,-1 0 0,0 1-1,1-2 1,-1 1 0,1-1 0,-1 0 0,1 0 0,5-1 0,-3-1-5,0 0 0,-1 0 1,1-1-1,-1 0 0,0 0 1,0-1-1,0 0 0,0 0 0,-1 0 1,1-1-1,-1 0 0,0-1 0,-1 1 1,1-1-1,-1 0 0,0 0 0,6-12 1,-5 8 28,-1 0 0,-1 0 0,1-1 0,-1 1 0,-1-1 0,0 0 0,-1-1 0,0 1 1,-1 0-1,0-1 0,-1-18 0,-6 4 350,2 19 4,3 18-97,1 4-234,1-1 0,1 1 0,1-1 1,0 0-1,9 25 0,-8-29-54,0 0-1,1 0 1,0 0-1,0-1 1,1 0-1,0 0 1,1 0 0,10 10-1,-11-14-3,-1 0 0,1 0-1,0-1 1,1 0 0,-1 0 0,1-1-1,-1 0 1,12 4 0,-13-6-22,0 0-1,-1 0 1,1 0 0,0-1 0,0 1-1,0-1 1,-1-1 0,1 1 0,0-1-1,0 1 1,-1-1 0,1-1 0,0 1-1,5-3 1,22-10-159,37-17 578,-62 27-1209,0-1 1,0 1 0,-1-1 0,6-6-1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3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0 18183,'0'0'128,"-13"14"-93,-10 14-24,-120 133 366,-106 102 1783,198-214-636,43-44-998,7-11-35,5-9-3667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50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1 918 7328,'0'0'7302,"9"-16"-6778,59-115 403,8-53 552,-15 34-358,-40 102-569,-2-1 0,17-69 0,-20 58 12,7-35 640,-18 75-831,-4 16-183,1 0 1,-1 0-1,0 0 1,-1 0-1,1 0 1,-1-1 0,1 1-1,-1 0 1,-1-5-1,1 9-174,0 0-1,0 0 1,0 0-1,0 0 1,0 0-1,-1 0 1,1 0-1,0 0 1,0 0 0,0 0-1,0 0 1,0 0-1,0 0 1,-1 0-1,1 0 1,0 0-1,0 0 1,0 0-1,0 0 1,0 0-1,0 0 1,0 0-1,-1 0 1,1 0-1,0 0 1,0 0 0,0 0-1,0 0 1,0 0-1,0 0 1,0 1-1,0-1 1,-1 0-1,1 0 1,0 0-1,0 0 1,0 0-1,0 0 1,0 0-1,0 0 1,0 1-1,0-1 1,0 0 0,0 0-1,0 0 1,0 0-1,0 0 1,0 0-1,0 1 1,0-1-1,0 0 1,0 0-1,0 0 1,0 0-1,0 0 1,-7 17 271,-5 20-156,-21 157 323,8-36-225,-31 180 179,12-68 93,35-237-372,6-27-77,1 0 0,1 0-1,-1 0 1,1 0-1,-1 8 1,-4-7 267,4-8-122,5-7-120,22-34 8,3 2-1,60-69 0,50-29-63,4-4 19,-109 105-4,57-82-1,-89 116-33,4-4 2,-1 1 1,1-1 0,0 1-1,0 0 1,7-6 0,3-8 61,-11 14 458,-2 26-184,-2-18-328,0 0-1,1-1 0,-1 1 0,1 0 1,-1 0-1,1-1 0,0 1 0,0 0 0,0-1 1,0 1-1,1 1 0,7 14 22,6 30 16,-8-22-2,11 26 1,-15-44-15,0 0 0,1-1 0,0 1 0,0-1 0,1 0 0,-1 0 0,1 0 1,8 6-1,-12-11-25,1 1 0,-1-1 0,1 0 0,0 0 0,-1-1 0,1 1 0,0 0 1,0 0-1,0-1 0,0 1 0,-1-1 0,1 0 0,0 0 0,0 0 0,0 1 0,0-2 0,2 1 1,1-1 8,0 0 0,-1 0 0,1 0 0,-1-1 1,1 0-1,7-4 0,-2 0 8,0 0-1,0-1 1,-1-1-1,16-15 1,93-95 173,-47 49-51,-69 67-134,0 0 0,-1 0-1,1 0 1,0 0-1,0 1 1,0-1-1,1 1 1,-1-1 0,0 1-1,1 0 1,-1 0-1,0 0 1,1 0-1,-1 0 1,1 0 0,0 1-1,-1-1 1,1 1-1,0 0 1,-1 0-1,1 0 1,0 0 0,-1 0-1,1 1 1,-1-1-1,1 1 1,3 1 0,-2 0-4,0 0 1,-1 1-1,1 0 1,-1 0-1,0 0 1,1 0 0,-1 0-1,-1 1 1,1-1-1,-1 1 1,1 0-1,-1 0 1,0 0 0,0 0-1,2 8 1,17 53 103,-10-28 64,17 36 1,-26-70-162,0 1 1,-1-1 0,1 0 0,1 0-1,-1-1 1,0 1 0,1 0-1,-1-1 1,1 1 0,0-1-1,0 0 1,0 0 0,0 0 0,0 0-1,1-1 1,-1 1 0,0-1-1,1 0 1,-1 0 0,1 0 0,-1 0-1,1-1 1,0 1 0,5-1-1,-1 0 19,0 0 0,0-1 0,-1 0 0,1-1 0,0 0 0,-1 0-1,1 0 1,-1-1 0,0 0 0,10-6 0,-16 8-125,0 1 0,1-1 0,-1 1 0,0-1 0,0 0 0,0 0 0,0 0 0,0 1 0,-1-1 1,1 0-1,0 0 0,0 0 0,0 0 0,0-2 0,1-12-5690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50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464 1 13056,'0'0'2553,"-13"9"-2264,-15 11-34,1 1 0,-33 33-1,26-19 31,-209 226 2435,232-249-2265,0 0 0,1 2-1,-14 22 1,24-35-429,0-1 0,0 0 0,-1 0-1,1 1 1,0-1 0,0 0 0,-1 1 0,1-1 0,0 0 0,0 1-1,0-1 1,0 0 0,-1 1 0,1-1 0,0 0 0,0 1 0,0-1-1,0 1 1,0-1 0,0 0 0,0 1 0,0-1 0,0 0 0,0 1-1,0-1 1,0 0 0,1 1 0,-1-1 0,0 1 0,0-1 0,0 0-1,0 1 1,1-1 0,-1 0 0,0 0 0,0 1 0,0-1-1,1 0 1,-1 1 0,0-1 0,1 0 0,-1 0 0,0 0 0,0 1-1,1-1 1,-1 0 0,0 0 0,1 0 0,-1 0 0,1 0 0,-1 1-1,0-1 1,1 0 0,-1 0 0,0 0 0,1 0 0,-1 0 0,0 0-1,1 0 1,-1 0 0,1-1 0,-1 1 0,0 0 0,1 0 0,-1 0-1,0 0 1,1 0 0,-1 0 0,1-1 0,33-11 150,-29 10-94,26-10-161,25-11 141,-25 10-3049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51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0 939 11152,'0'0'4193,"13"-4"-3721,-2 1-355,-3 1-40,-1 0 0,1 0 0,-1-1 0,0 0-1,0 0 1,-1-1 0,1 0 0,-1 0 0,0-1 0,7-5-1,3-4 293,0-1 0,-1 0 0,-1-2 0,-1 1 0,18-29 0,-30 42-257,1 0 1,-1-1 0,0 1 0,-1 0-1,1-1 1,0 1 0,-1-7-1,0 10-83,1-1-1,-1 0 1,0 0-1,0 1 0,0-1 1,0 0-1,0 1 1,0-1-1,0 0 0,-1 1 1,1-1-1,0 0 1,0 1-1,0-1 0,-1 0 1,1 1-1,0-1 1,-1 1-1,1-1 0,-1 1 1,1-1-1,0 1 1,-1-1-1,1 1 0,-1-1 1,0 1-1,1-1 1,-1 1-1,1 0 0,-1-1 1,1 1-1,-1 0 0,0 0 1,1-1-1,-1 1 1,0 0-1,1 0 0,-1 0 1,0 0-1,1 0 1,-1 0-1,0 0 0,1 0 1,-1 0-1,-1 0 1,-6 2 64,1 1 0,-1-1 0,1 1 1,-1 1-1,1-1 0,0 1 0,0 1 0,0-1 1,1 1-1,0 0 0,0 1 0,0-1 0,0 1 1,1 1-1,-8 11 0,8-10-10,0-1 0,1 1 0,0 0 0,1 1 0,0-1 0,0 0 0,0 1 0,1 0 0,1-1 0,-1 1 0,1 0 0,1 0 0,0 0 0,1 11 0,-1-16-25,1 0 0,0 1 1,0-1-1,0 0 1,1 0-1,-1 0 0,1 0 1,0 0-1,0 0 1,1-1-1,-1 1 0,1-1 1,-1 1-1,1-1 0,6 5 1,-4-4-14,0-1 0,0 0 0,1 0 0,-1 0 0,1-1-1,0 0 1,-1 0 0,1 0 0,0-1 0,7 2 0,2-2 4,0 0 0,1-1 0,-1 0 1,0-2-1,1 0 0,-1 0 0,0-1 0,14-6 0,-16 5-10,0-2 0,0 0 0,-1 0 0,0-1-1,0 0 1,16-15 0,57-59 205,-12 8 56,-67 69-252,-2 1-3,1-1 0,-1 0 0,0 0-1,0 0 1,-1 0 0,1 0-1,-1-1 1,4-6 0,-7 11-39,-1 1-1,1-1 1,0 0 0,0 0 0,0 0 0,0 0 0,0 0-1,0 0 1,0 0 0,-1 0 0,1 0 0,0 0 0,0 0-1,0 0 1,0 0 0,0 0 0,0 0 0,0 0-1,-1 0 1,1 0 0,0 0 0,0 0 0,0 0 0,0 0-1,0-1 1,0 1 0,0 0 0,0 0 0,-1 0-1,1 0 1,0 0 0,0 0 0,0 0 0,0 0 0,0 0-1,0 0 1,0-1 0,0 1 0,0 0 0,0 0-1,0 0 1,0 0 0,0 0 0,0 0 0,0 0 0,0-1-1,-9 10 99,-14 20 39,1 1 1,2 0-1,1 2 0,-15 36 0,32-66-112,1 1-1,0 0 1,0 0-1,0 0 1,0 0-1,0 0 1,1 0-1,-1 0 1,1 0-1,0 0 1,0 0-1,0 1 1,1 4-1,0-7-14,-1 0 0,1 1 0,0-1 0,0 1 0,-1-1 0,1 0 0,0 0 0,0 1 0,0-1 0,0 0 0,1 0 0,-1 0 0,0 0 0,0 0 0,1-1 0,-1 1 0,0 0 0,1 0 0,-1-1 0,1 1 0,-1-1 0,1 1 0,-1-1 0,1 0 0,-1 0 0,1 0 0,-1 1 0,3-2 0,1 1 3,0 0 0,-1-1 1,1 1-1,0-1 0,0-1 0,0 1 1,-1-1-1,1 1 0,-1-1 0,0 0 1,1-1-1,-1 1 0,0-1 0,0 0 1,0 0-1,-1 0 0,1-1 0,-1 1 1,0-1-1,0 0 0,0 0 0,3-6 1,7-11 24,-1 0 1,-1-2 0,9-26 0,-11 27-10,8-24 27,-2-1 1,-2 0-1,-2-1 0,-2 0 0,3-70 1,-9 24 83,-16-170 1,11 242-119,2 14-10,0 0 0,-1 1 1,0-1-1,-1 1 0,1-1 0,-1 1 0,-1 0 0,1 0 0,-6-10 0,8 17-14,0-1 0,0 1 0,-1-1 0,1 1-1,0-1 1,0 1 0,-1 0 0,1-1 0,0 1 0,0-1 0,-1 1 0,1 0 0,-1-1-1,1 1 1,0-1 0,-1 1 0,1 0 0,-1 0 0,1-1 0,-1 1 0,1 0-1,-1 0 1,1 0 0,-1-1 0,1 1 0,-1 0 0,1 0 0,-1 0 0,1 0-1,-1 0 1,1 0 0,-1 0 0,1 0 0,-1 0 0,0 0 0,1 1 0,-1-1-1,1 0 1,-1 0 0,1 0 0,-1 1 0,-1 1 8,0 0 0,0 0 0,1 0 0,-1 0 1,1 0-1,0 1 0,-1-1 0,0 4 0,-12 30 46,2-1 0,1 2 0,2 0 0,2 0 0,1 0 0,2 1 0,1 0 0,3 0 0,0 0 0,3 0 0,7 38 0,-5-54-18,1 0-1,1 0 1,0 0-1,2-1 1,1 0 0,1 0-1,0-1 1,1-1-1,2 0 1,0 0 0,0-2-1,31 29 1,-21-29-25,-20-14-32,1 0 0,-1 0 1,0 1-1,0-1 1,0 1-1,4 5 0,15 25-413,-16-20-4095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51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 13864,'0'0'3335,"61"-77"-3039,-13 53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54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65 550 6632,'0'0'10045,"-10"3"-9624,-31 8 7,40-11-416,1 0 0,-1 0 1,1 0-1,-1 1 0,1-2 0,-1 1 0,1 0 1,-1 0-1,1 0 0,-1 0 0,1 0 0,-1 0 0,1 0 1,0-1-1,-1 1 0,1 0 0,-1 0 0,1-1 0,0 1 1,-1 0-1,1 0 0,-1-1 0,1 1 0,0-1 0,-1 1 1,1 0-1,0-1 0,0 1 0,-1-1 0,1 1 1,0 0-1,0-1 0,0 1 0,0-1 0,-1 1 0,1-2 1,1-16 318,-1 15-261,5-23 252,0 0 0,1 1 0,2 0 0,13-30 0,52-91 683,-41 97-309,46-56 1,-69 94-553,-8 9-102,0 0 0,0 1 0,1-1 1,-1 1-1,1-1 0,-1 1 0,1 0 0,0 0 0,-1 0 1,1 0-1,0 0 0,3-2 0,-5 3-24,1 0 1,-1 0-1,1 0 1,-1 0-1,1 0 1,-1 0-1,1 0 1,-1 0-1,1 0 1,-1 1-1,0-1 0,1 0 1,-1 0-1,1 0 1,-1 0-1,1 1 1,-1-1-1,0 0 1,1 0-1,-1 1 1,1 0-1,7 15 176,-4 5-100,-1-1 0,-1 1 0,-1 0 1,-2 27-1,-12 84 242,10-112-270,-3 23 85,2-21 311,-2 43 0,12-70-193,21-23-114,0-1 0,43-63 0,-39 49-73,27-34 215,93-96 1,-147 168-273,17-17 90,-21 22-111,0 0 0,0-1 1,0 1-1,1 0 0,-1-1 0,0 1 1,0 0-1,1 0 0,-1-1 0,0 1 1,1 0-1,-1 0 0,0-1 0,1 1 1,-1 0-1,0 0 0,1 0 0,-1 0 1,0 0-1,1 0 0,-1-1 0,0 1 1,1 0-1,-1 0 0,1 0 0,-1 0 0,0 0 1,1 0-1,-1 1 0,0-1 0,1 0 1,-1 0-1,1 0 0,-1 0 0,0 0 1,1 0-1,-1 1 0,0-1 0,1 0 1,-1 0-1,0 1 0,0-1 0,1 0 1,-1 0-1,0 1 0,0-1 0,1 0 1,-1 1-1,0-1 0,0 0 0,0 1 1,0-1-1,1 0 0,-1 1 0,0-1 1,0 0-1,0 1 0,2 18 44,-1 1 0,-1-1 0,0 0 0,-2 0 0,-6 37 0,6-44-24,-12 64 106,-8 61 240,21-135-357,1 0-1,0-1 1,0 1-1,-1 0 1,1-1-1,1 1 1,-1 0-1,0-1 0,0 1 1,0 0-1,1-1 1,-1 1-1,1 0 1,0-1-1,-1 1 1,1-1-1,0 1 1,0-1-1,1 2 1,-1-2-4,0-1 0,0 1 0,0-1 0,0 1 0,0-1 0,0 0 0,0 1 0,0-1 0,0 0 0,0 0 0,0 1 0,0-1 0,1 0 0,-1 0 0,0 0 0,0-1 0,0 1 0,0 0 0,0 0 0,0 0 0,1-1 0,6-2 15,0-1-1,-1 1 1,0-1 0,0 0-1,0-1 1,6-5-1,21-21 67,-2-2 0,-1-1 0,39-54 0,-46 56-11,-23 31-68,18-22 60,-18 21-57,0 1 0,1 0 0,-1 0 0,0 0-1,0 0 1,1 0 0,-1 0 0,1 0 0,-1 0 0,1 0 0,-1 1-1,1-1 1,2 0 0,-22 58 141,10-28-100,-7 40 0,14-58-40,-1-1 0,2 1 1,-1-1-1,1 1 0,1-1 0,0 1 1,5 19-1,-4-27-13,-1 1 0,2-1 0,-1 0 0,0 1 0,1-1 0,-1 0 0,1-1 0,0 1 1,0 0-1,0-1 0,0 1 0,0-1 0,1 0 0,-1 0 0,1 0 0,-1-1 0,8 3 0,-7-3 0,-1 1-1,1-1 1,-1 0-1,1-1 0,0 1 1,-1 0-1,1-1 0,0 0 1,0 0-1,-1 0 1,1 0-1,0-1 0,0 0 1,-1 1-1,1-1 1,-1 0-1,1-1 0,0 1 1,3-3-1,-3 1 3,0 0-1,0-1 1,-1 0 0,1 0-1,-1 0 1,0 0-1,0-1 1,0 1 0,0-1-1,-1 0 1,0 1 0,0-1-1,0 0 1,0 0 0,-1-1-1,0 1 1,1-10-1,-2 8 3,1 0 0,-2 0 0,1 0 0,-1 0-1,0 1 1,-1-1 0,1 0 0,-1 0 0,-1 1 0,1-1-1,-1 1 1,0 0 0,-6-9 0,-7-5 124,0 0 0,-25-22 0,41 41-125,0 0-1,0 0 0,-1 1 0,1-1 1,0 0-1,0 0 0,0 1 1,0-1-1,0 0 0,0 0 0,0 1 1,0-1-1,0 0 0,0 0 1,0 1-1,0-1 0,1 0 0,-1 0 1,0 1-1,1-1 0,-1 0 0,0 1 1,1-1-1,-1 0 0,1 1 1,-1-1-1,1 1 0,-1-1 0,1 0 1,-1 1-1,1 0 0,0-1 0,0 0 1,29-24-42,-22 19 39,3-1-14,-1-1 0,1 2 0,1 0 0,-1 0 0,1 1 0,0 0 0,0 1 0,0 1 0,25-5 0,-30 7 7,-1 1 0,1 0 0,-1 0 0,1 0 0,-1 1 0,0 0 0,1 0-1,-1 1 1,10 3 0,-12-3 9,0 0 0,0 0-1,-1 0 1,1 1 0,0-1 0,-1 1 0,0 0-1,1 0 1,-1 1 0,0-1 0,-1 0-1,1 1 1,-1 0 0,1 0 0,1 4-1,-1-1 11,-1 0 0,1 0 0,-1 0 0,-1 0 0,1 0 0,-1 0-1,0 1 1,-1-1 0,0 12 0,-3 4 21,-8 39-1,11-61-32,-1-1 0,1 1 0,0-1 1,0 1-1,-1-1 0,1 1 0,0-1 0,0 0 0,0 1 0,0-1 0,0 1 0,0-1 0,0 1 0,0-1 0,0 1 0,0-1 0,0 1 0,0-1 0,0 1 0,0-1 0,0 1 0,0-1 0,1 1 0,-1-1 0,0 1 0,0-1 0,1 0 0,-1 1 0,0-1 0,1 1 0,-1-1 0,0 0 0,1 1 0,0-1 3,0 0 0,0-1 0,0 1 0,0 0 0,0-1 0,0 1 0,0-1 0,0 1 0,0-1-1,0 1 1,0-1 0,0 0 0,1-1 0,27-28 87,6-20-25,-26 36-43,1-1-1,0 2 1,1 0 0,18-18-1,-28 31-22,-1-1-1,0 1 1,1 0-1,-1-1 1,1 1-1,-1 0 0,0 0 1,1 0-1,-1-1 1,1 1-1,-1 0 1,1 0-1,-1 0 1,0 0-1,1 0 1,-1 0-1,1 0 1,-1 0-1,1 0 1,-1 0-1,1 0 1,-1 0-1,1 0 1,-1 0-1,0 0 1,1 1-1,-1-1 1,1 0-1,-1 0 1,0 0-1,1 1 1,-1-1-1,1 0 1,-1 1-1,0-1 1,1 0-1,-1 1 1,0-1-1,0 0 1,1 1-1,-1-1 1,0 1-1,0-1 1,1 0-1,-1 1 1,0-1-1,0 1 1,0-1-1,0 1 1,0-1-1,0 0 1,0 1-1,0 0 1,6 31 47,-6-29-42,3 46 95,-2-27 60,1 1 0,7 35 0,-8-53-112,1 0 0,-1 1 0,1-1 0,0-1 0,5 9 0,-6-11-47,0-1 0,0 1-1,0-1 1,1 1-1,-1-1 1,0 0 0,1 0-1,-1 1 1,1-1 0,0 0-1,-1 0 1,1 0 0,0-1-1,0 1 1,-1 0-1,1-1 1,0 1 0,0-1-1,3 1 1,18 2-798,-16-1-2913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55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1 131 16879,'0'0'3659,"9"-8"-3339,10-8-171,1 2 0,0 0 0,27-13 0,-21 15 282,51-15-1,-65 23-781,1 2 0,0-1 1,-1 2-1,1-1 0,0 2 0,16 1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58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1 565 7024,'0'0'6518,"5"-11"-6034,25-48 481,44-65 0,30-14 484,-87 118-1104,1 2-1,0 0 0,2 0 0,34-22 0,-54 39-319,1 1 0,0-1 1,0 1-1,-1-1 0,1 1 0,0-1 1,0 1-1,0 0 0,0-1 0,-1 1 0,1 0 1,0 0-1,0 0 0,0 0 0,0 0 0,0 0 1,0 0-1,0 0 0,0 0 0,-1 0 0,1 0 1,0 0-1,0 1 0,0-1 0,0 0 0,0 1 1,-1-1-1,1 1 0,0-1 0,0 1 0,-1-1 1,1 1-1,0-1 0,-1 1 0,1 0 1,0-1-1,-1 1 0,1 0 0,-1-1 0,1 1 1,-1 0-1,0 0 0,1 0 0,-1-1 0,0 1 1,1 0-1,-1 2 0,2 4 93,0 0 0,-1 1 0,1-1 0,-1 12 0,0 15 156,-2-1-1,-1 1 1,-7 39 0,-31 97 683,35-143-756,5-22-107,-1 0 1,0 0 0,0 0 0,0 0 0,-1 0 0,1 0 0,-5 7 0,74-115 837,183-250 733,-245 346-1553,-5 4-62,1 1 0,-1 0 0,1 0 0,0 0 0,0 0-1,0 1 1,0-1 0,0 0 0,3-1 0,-5 3-41,0 1 0,0-1 0,1 0 0,-1 0 0,0 0 0,1 0 0,-1 0 1,0 0-1,0 0 0,1 0 0,-1 0 0,0 1 0,1-1 0,-1 0 0,0 0 0,0 0 0,0 0 0,1 1 1,-1-1-1,0 0 0,0 0 0,0 1 0,1-1 0,-1 0 0,0 0 0,0 1 0,0-1 0,0 0 0,0 1 1,0-1-1,0 0 0,0 0 0,0 1 0,0-1 0,0 0 0,0 1 0,0-1 0,0 0 0,0 1 0,0-1 1,0 0-1,0 0 0,0 1 0,0-1 0,0 0 0,0 1 0,-3 19 192,-32 98 443,25-89-268,10-29-371,0 0 0,0 0 0,0-1-1,1 1 1,-1 0 0,0 0 0,0 0 0,0 0 0,0 0 0,0 0 0,0 0 0,0 0 0,0 0 0,0 0-1,0 0 1,0 0 0,1 0 0,-1 0 0,0 0 0,0 0 0,0 0 0,0 0 0,0 0 0,0 0 0,0 0 0,0 0-1,1 0 1,-1 0 0,0 0 0,0 0 0,0 0 0,0 0 0,0 0 0,0 0 0,0 0 0,0 0 0,0 0-1,1 0 1,-1 0 0,0 0 0,0 0 0,0 0 0,0 0 0,0 0 0,0 1 0,0-1 0,0 0 0,0 0-1,0 0 1,0 0 0,0 0 0,0 0 0,0 0 0,0 0 0,0 0 0,1 1 0,-1-1 0,0 0 0,0 0 0,0 0-1,0 0 1,0 0 0,0 0 0,-1 0 0,9-5 88,6-11-30,-1 0 0,-1-1 1,12-21-1,1-1 8,-13 21-35,31-43 67,-38 55-80,0 1 1,0-1 0,1 1-1,0 0 1,0 0 0,0 1-1,8-5 1,-13 9-22,-1 0 1,1-1-1,-1 1 1,1 0-1,-1 0 1,0 0-1,1 0 1,-1 0-1,1 0 1,-1 0-1,1 0 1,-1 0-1,0 0 1,1 0-1,-1 0 1,1 0 0,-1 1-1,0-1 1,1 0-1,-1 0 1,1 0-1,-1 1 1,0-1-1,1 0 1,-1 0-1,0 1 1,1-1-1,-1 0 1,0 1-1,0-1 1,1 0-1,-1 1 1,0-1-1,0 0 1,1 1-1,-1-1 1,0 0-1,0 1 1,0-1-1,0 1 1,0-1-1,1 1 1,3 21 42,-3 15 33,-1 1-1,-2-1 1,-1 0-1,-14 62 1,16-93-44,0 0-1,1 0 1,-1 0 0,1 0 0,2 8-1,-2-12-22,0-1-1,0 1 0,1 0 0,-1-1 1,0 1-1,1-1 0,-1 1 0,1-1 1,0 1-1,-1-1 0,1 1 0,0-1 1,0 0-1,0 0 0,0 1 0,0-1 1,0 0-1,1 0 0,-1 0 0,0 0 1,0 0-1,1 0 0,-1 0 0,3 0 1,-2-1-6,-1 0 0,1 0 0,0 0 1,0 0-1,0-1 0,0 1 0,-1-1 1,1 1-1,0-1 0,0 1 0,-1-1 1,1 0-1,0 0 0,-1 0 0,1 0 0,1-2 1,26-21 23,-29 24-27,164-163 142,-147 143-147,-14 16 1,-1 1 0,1-1 1,0 1-1,0 0 0,0 0 0,0 0 1,1 0-1,6-3 0,-10 9 1,-1 0-1,1 0 1,-1 0-1,0-1 1,0 1-1,0 0 1,0 0-1,-2 3 1,-11 21 11,6-15 9,1 1-1,1 1 1,0-1 0,1 1 0,-4 15-1,8-25-14,1-1 0,-1 1-1,1 0 1,0-1-1,0 1 1,0 0 0,0-1-1,1 1 1,-1-1-1,1 1 1,0-1 0,0 1-1,1-1 1,-1 1-1,1-1 1,-1 0 0,1 0-1,0 0 1,0 0-1,0 0 1,1 0 0,-1 0-1,1-1 1,-1 1 0,1-1-1,3 3 1,-1-2 8,0 0 1,0 0 0,0-1-1,0 1 1,0-1 0,0 0-1,0-1 1,1 1-1,-1-1 1,1 0 0,9 0-1,-12-1-5,1 0 1,-1 0-1,1 0 0,-1-1 0,0 1 0,1-1 0,-1 0 0,0 0 0,0-1 0,0 1 0,0 0 0,0-1 0,0 0 0,0 0 0,0 0 0,-1 0 0,1 0 1,-1 0-1,1-1 0,2-4 0,-2 4-3,0-1 0,0 0 1,-1 0-1,0 0 0,0 0 1,0 0-1,0-1 0,-1 1 1,1-1-1,-1 1 0,0-1 1,0 1-1,-1-1 0,1 0 1,-1 1-1,0-1 0,-1 0 1,1 1-1,-1-1 0,0 1 1,0-1-1,0 1 0,-1-1 1,1 1-1,-1 0 0,0-1 1,-3-4-1,1 4 10,0-1 0,0 1 0,0 0 0,-1 0 0,1 1 0,-1-1 1,0 1-1,0 0 0,-1 0 0,1 1 0,-8-4 0,6 3-11,6 4-4,1 0 1,-1-1-1,1 1 1,-1 0-1,1-1 0,-1 1 1,1 0-1,-1-1 0,1 1 1,-1-1-1,1 1 0,0-1 1,-1 1-1,1-1 1,0 1-1,-1-1 0,1 1 1,0-1-1,0 0 0,-1 0 1,1 0-2,0 1 1,0-1-1,1 1 1,-1 0-1,0-1 1,0 1-1,0-1 1,1 1 0,-1 0-1,0-1 1,1 1-1,-1-1 1,0 1-1,1 0 1,-1 0-1,0-1 1,1 1-1,-1 0 1,0-1-1,1 1 1,0 0-1,34-11-80,-18 6 49,178-77 22,-194 82 14,-1-1 0,1 1-1,-1 0 1,1 0 0,-1 0 0,1 0 0,-1 0-1,1 0 1,0 0 0,-1 0 0,1 0 0,-1 0-1,1 0 1,-1 0 0,1 0 0,-1 0 0,1 0-1,-1 0 1,1 1 0,-1-1 0,1 0-1,-1 0 1,1 1 0,-1-1 0,1 0 0,-1 1-1,0-1 1,1 1 0,9 18 63,-4 22 40,-2-14 30,0 0 0,1 0-1,19 52 1,-24-78-133,0 0 0,1 1 0,-1-1 0,1 0 0,-1 1 0,1-1 0,0 0 0,0 0 0,-1 0 0,1 0 0,0 0 0,0 0 0,0 0 0,0 0 0,0 0 0,0 0 0,0-1 0,2 2 0,-2-2 0,0 1 1,0-1 0,0 0-1,0 0 1,0 0 0,0 0-1,0-1 1,0 1 0,0 0-1,0 0 1,-1 0 0,1-1-1,0 1 1,0 0 0,0-1 0,0 1-1,-1-1 1,1 1 0,0-1-1,1 0 1,2-4 10,0 1 0,1-1 0,-2 1 0,1-1 0,0-1 0,4-8 0,0-5-14,11-31 0,5-14 0,-20 56 0,-1-1 0,0 0 0,0 0 0,-1 0 0,-1 0 0,1-1 0,-1 1 0,-1-10 0,0 18 0,1 0 0,-1 0 0,1 0 0,-1 0 0,1 0 0,-1 0 0,1 0 0,-1 1 0,1-1 0,0 0 0,-1 0 0,1 1 0,0-1 0,0 0 0,-1 1 0,1-1 0,0 1 0,0-1 0,0 1 0,0-1 0,0 1 0,0 0 0,0-1 0,0 1 0,2 0 0,31-7 0,-26 6 0,89-16 0,-96 16 0,0 1 0,0 0 0,0 0 0,0-1 0,0 1 0,0 0 0,0 0 0,0 0 0,1 1 0,-1-1 0,0 0 0,0 0 0,0 0 0,0 1 0,0-1 0,0 1 0,0-1 0,0 1 0,0-1 0,0 1 0,0-1 0,-1 1 0,1 0 0,0 0 0,0-1 0,0 1 0,-1 0 0,1 0 0,0 0 0,-1 0 0,1 0 0,-1 0 0,1 0 0,-1 0 0,0 0 0,1 0 0,-1 0 0,0 0 0,0 0 0,1 0 0,-1 0 0,0 2 0,0 7 0,0-1 0,0 1 0,0-1 0,-3 11 0,1-3 0,1-8 0,1-1 0,1 1 0,-1 0 0,3 9 0,-2-15 0,-1 0 0,1 0 0,0 0 0,1 0 0,-1 0 0,0 0 0,1 0 0,-1 0 0,1-1 0,0 1 0,0-1 0,0 1 0,0-1 0,5 4 0,-5-5 0,0 0 0,-1-1 0,1 1 0,0 0 0,0-1 0,0 0 0,0 1 0,0-1 0,-1 0 0,1 0 0,0 0 0,0 0 0,0-1 0,0 1 0,0 0 0,0-1 0,0 1 0,-1-1 0,3-1 0,38-18 0,-34 16 0,54-34 0,-34 21 0,39-20 0,-66 37 0,-1 0 0,1-1 0,0 1 0,-1 0 0,1 0 0,0 0 0,0 0 0,-1 0 0,1 0 0,0 0 0,-1 0 0,1 0 0,0 0 0,0 0 0,-1 0 0,1 0 0,0 1 0,-1-1 0,1 0 0,0 0 0,-1 1 0,1-1 0,0 1 0,0 0 0,13 18 0,1 29 0,-14-44 0,1 2 0,-2-3 0,1 0 0,0 0 0,0 0 0,0 0 0,0 0 0,0 0 0,4 4 0,-5-6 0,1-1 0,-1 1 0,1-1 0,0 1 0,-1-1 0,1 0 0,0 1 0,0-1 0,-1 0 0,1 0 0,0 1 0,0-1 0,0 0 0,-1 0 0,1 0 0,0 0 0,0 0 0,-1 0 0,1 0 0,0 0 0,0-1 0,0 1 0,-1 0 0,1 0 0,0-1 0,0 1 0,-1 0 0,1-1 0,0 1 0,-1-1 0,1 1 0,-1-1 0,1 1 0,0-1 0,0 0 0,89-75 0,-90 76 0,1-1 0,0 0 0,0 1 0,0-1 0,0 0 0,0 1 0,0-1 0,0 1 0,0 0 0,0-1 0,0 1 0,0 0 0,0-1 0,0 1 0,0 0 0,0 0 0,0 0 0,0 0 0,1 0 0,-1 0 0,0 0 0,0 1 0,0-1 0,1 0 0,-1 1 0,0 0 0,0 0 0,0 0 0,0 0 0,0 0 0,0 0 0,0 0 0,0 1 0,0-1 0,0 0 0,-1 0 0,1 1 0,-1-1 0,1 0 0,0 3 0,1 5 0,0 1 0,-1-1 0,0 1 0,-1 11 0,1-10 0,-1-1 0,5 19 0,-4-25 0,0 0 0,0 0 0,0 0 0,1 0 0,-1 0 0,1 0 0,0-1 0,0 1 0,0-1 0,4 4 0,-4-5 0,0-1 0,0 0 0,0 0 0,0 0 0,1 0 0,-1 0 0,1 0 0,-1-1 0,0 1 0,1-1 0,-1 1 0,1-1 0,-1 0 0,1 0 0,0 0 0,-1-1 0,0 1 0,1 0 0,3-2 0,47-14 0,-51 15 0,18-8 0,0 0 0,0-2 0,34-24 0,49-47 0,-98 78 0,6-5 0,-1-1 0,15-17 0,-35 63 0,7-27 0,0 0 0,0 0 0,1 1 0,0-1 0,0 0 0,0 19 0,2-26 0,0 0 0,0 1 0,0-1 0,0 0 0,0 0 0,1 0 0,-1 0 0,1 0 0,0 0 0,-1 0 0,1 0 0,0-1 0,0 1 0,0 0 0,0 0 0,0-1 0,1 1 0,-1 0 0,1-1 0,-1 0 0,1 1 0,-1-1 0,1 0 0,0 1 0,-1-1 0,1 0 0,0 0 0,0-1 0,0 1 0,0 0 0,0-1 0,0 1 0,0-1 0,0 1 0,0-1 0,0 0 0,0 0 0,3 0 0,1-1 0,0 1 0,0-1 0,-1 0 0,1-1 0,0 1 0,-1-1 0,1 0 0,-1-1 0,1 1 0,-1-1 0,0 0 0,0 0 0,0-1 0,5-4 0,7-8 0,-1-1 0,19-25 0,-18 22 0,-1-1 0,18-32 0,-34 53 0,0 0 0,0 0 0,0 1 0,0-1 0,0 0 0,0 0 0,0 0 0,0 0 0,0 0 0,0 0 0,0 0 0,0 0 0,0 0 0,0 0 0,0 0 0,0 0 0,0 0 0,0 0 0,0 0 0,0 0 0,0 0 0,0 1 0,0-1 0,1 0 0,-1 0 0,0 0 0,0 0 0,0 0 0,0 0 0,0 0 0,0 0 0,0 0 0,0 0 0,0 0 0,0 0 0,0 0 0,0 0 0,0 0 0,0 0 0,1 0 0,-1 0 0,0 0 0,0 0 0,0 0 0,0 0 0,0-1 0,0 1 0,0 0 0,0 0 0,0 0 0,0 0 0,0 0 0,0 0 0,0 0 0,0 0 0,0 0 0,0 0 0,0 0 0,0 0 0,1 0 0,-1 0 0,0 0 0,0 0 0,0-1 0,1 12 0,-2 12 0,-100 454 0,99-467 0,-16 61 0,-2-1 0,-4-1 0,-58 118 0,79-181 0,-1 0 0,0 0 0,0-1 0,0 1 0,0-1 0,-1 0 0,0-1 0,0 1 0,-10 6 0,12-9 0,1-1 0,-1 1 0,0-1 0,0 0 0,0 0 0,0 0 0,0 0 0,0-1 0,0 1 0,0-1 0,0 0 0,0 1 0,0-1 0,0-1 0,0 1 0,0 0 0,0-1 0,0 0 0,0 1 0,0-1 0,0 0 0,0-1 0,-3-1 0,-1-1 0,0-1 0,1 0 0,0-1 0,0 1 0,0-1 0,1 0 0,0-1 0,0 1 0,0-1 0,1 0 0,0 0 0,0 0 0,-3-10 0,0-4 0,0 0 0,1-1 0,-5-37 0,9 47 0,1 1 0,1-1 0,0 0 0,0 1 0,1-1 0,0 1 0,1-1 0,1 1 0,0 0 0,0-1 0,1 2 0,0-1 0,1 0 0,0 1 0,1 0 0,0 0 0,1 0 0,0 1 0,0 0 0,1 0 0,0 1 0,1 0 0,0 1 0,0 0 0,19-12 0,-10 10 21,0 0-1,0 2 1,34-11-1,-43 16-556,0 0 0,-1 1-1,1-1 1,0 1 0,0 1-1,0 0 1,-1 0 0,1 1-1,0 0 1,14 4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39:58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15176,'0'0'1711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01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40 819 6824,'0'0'5545,"10"-15"-4941,114-208 1175,71-224 1257,-187 426-2898,10-25 248,8-19 823,-26 64-481,0 4-259,-4 13-61,-4 25-108,-59 252 756,-24-2-339,40-130-293,23-72 99,-3-2 0,-65 128-1,61-159 361,28-50-517,5-11-83,6-15-13,14-26-65,5-16 3,2 2 0,52-87 0,-38 89-62,64-74 0,57-42 83,-115 126-181,-23 28-13,5-6 130,-6 11 123,-20 15-282,-1-1 0,1 1 0,-1-1 0,1 1-1,0 0 1,-1-1 0,1 1 0,0 0 0,-1 0 0,1 0-1,0-1 1,-1 1 0,1 0 0,0 0 0,-1 0 0,1 0 0,0 0-1,-1 0 1,1 1 0,0-1 0,0 0 0,-1 0 0,1 0 0,0 1-1,-1-1 1,1 0 0,-1 1 0,2-1 0,0 2 2,0 0 1,0-1-1,0 1 1,0 0-1,-1 0 1,1 0-1,2 5 1,2 4 11,-1-1 0,7 20 1,4 28 10,-2 0 1,6 73-1,-12-77-21,-7-46 2,0-1-1,1 0 1,0 0 0,0 1-1,1-1 1,6 13 0,-8-18-7,0 0 0,1 0-1,-1-1 1,1 1 0,-1 0 0,1-1-1,0 1 1,-1-1 0,1 1 0,0-1 0,0 0-1,0 0 1,0 0 0,0 0 0,0 0-1,1 0 1,-1 0 0,0-1 0,0 1 0,1-1-1,-1 0 1,0 1 0,1-1 0,-1 0-1,0-1 1,1 1 0,1-1 0,8-1 10,0-1 0,0-1 0,0 0 0,-1 0 1,0-2-1,0 1 0,0-1 0,0-1 0,11-9 0,14-13 37,35-39-1,-52 50-36,23-21 81,-3-2 0,-1-2 0,41-61 0,-74 91 42,-11 13-32,-19 20-31,-10 16-45,2 2 1,2 1-1,1 2 0,-42 76 1,66-104-17,0 1-1,1-1 1,0 1 0,1 0 0,1 0 0,-3 21 0,6-32-7,0 1-1,0 0 1,0 0 0,0-1 0,1 1 0,0 0 0,-1 0 0,1-1 0,1 1-1,-1-1 1,0 1 0,4 5 0,-3-6 0,0-1 0,0 0-1,0 0 1,0 0 0,1 0 0,-1 0 0,1 0 0,-1-1-1,1 1 1,-1-1 0,1 0 0,0 0 0,0 0 0,0 0-1,-1 0 1,1 0 0,0-1 0,5 1 0,-1-1 3,0 0 0,0-1 0,0 1 1,0-1-1,-1-1 0,1 1 1,0-1-1,-1 0 0,1-1 0,-1 1 1,0-1-1,0-1 0,0 1 0,0-1 1,8-7-1,2-2 25,-1-1 1,-1 0-1,-1-2 1,13-16-1,-17 19 28,-1-1 1,0 1-1,-1-2 0,-1 1 0,0-1 1,-1 1-1,-1-1 0,0-1 0,-1 1 1,0-1-1,-1 1 0,-1-1 0,-1 0 1,0 1-1,-1-1 0,-1 0 0,-5-23 1,7 38-62,0 1 0,0 0 0,0-1 1,0 1-1,0 0 0,0-1 0,0 1 0,0 0 1,0-1-1,-1 1 0,1-1 0,0 1 1,0 0-1,0 0 0,0-1 0,-1 1 0,1 0 1,0-1-1,0 1 0,0 0 0,-1-1 1,1 1-1,0 0 0,-1 0 0,1 0 0,0-1 1,-1 1-1,1 0 0,0 0 0,-1 0 1,0-1-1,-4 12 106,-1 24 52,6-33-158,-2 7-2,1 1 0,0-1 0,1 1 0,0-1 0,1 1 0,0-1 0,0 1 0,1-1 0,0 0 0,0 0 0,1 1 0,1-2 0,0 1 0,0 0 0,0-1 0,1 0 0,11 15 0,-14-21 0,-1-1 0,1 0 0,-1 0 0,1 0 0,-1 0 0,1 0 0,0 0 0,-1-1 0,1 1 0,0 0 0,0-1 0,0 1 0,-1-1 0,1 0 0,0 0 0,0 0 0,0 0 0,0 0 0,-1 0 0,1 0 0,0 0 0,0-1 0,0 1 0,0-1 0,2 0 0,7-3 0,0-1 0,19-10 0,-20 10 0,12-9 0,0 0 0,-1-2 0,-1-1 0,0 0 0,22-27 0,-17 19 0,-11 9 0,-10 10 0,0 1 0,1 0 0,0 0 0,0 1 0,9-8 0,-13 12 0,0-1 0,0 1 0,0-1 0,0 1 0,0 0 0,0-1 0,0 1 0,0 0 0,0 0 0,1 0 0,-1 0 0,0-1 0,0 2 0,0-1 0,0 0 0,0 0 0,0 0 0,1 0 0,-1 1 0,0-1 0,0 0 0,0 1 0,0-1 0,0 1 0,0 0 0,0-1 0,0 1 0,-1 0 0,1-1 0,0 1 0,0 0 0,0 0 0,-1 0 0,1 0 0,0 0 0,-1-1 0,1 1 0,-1 0 0,1 2 0,3 4 0,-1 0 0,0 0 0,-1 0 0,0 0 0,0 0 0,0 0 0,-1 1 0,1 10 0,-3 66 0,0-39 0,1-42 0,1 19 0,3-19 0,3-13 0,58-99 0,-64 107 0,0 0 0,0 1 0,0-1 0,0 0 0,1 0 0,-1 1 0,1-1 0,-1 1 0,1 0 0,0-1 0,-1 1 0,1 0 0,0 0 0,0 0 0,0 0 0,0 0 0,0 0 0,0 1 0,3-2 0,-3 2 0,0 0 0,0 1 0,0-1 0,-1 0 0,1 0 0,0 1 0,0-1 0,-1 1 0,1 0 0,0-1 0,-1 1 0,1 0 0,-1 0 0,1 0 0,-1 0 0,1 0 0,-1 1 0,1-1 0,-1 0 0,0 1 0,0-1 0,1 2 0,11 15 0,-10-12 0,0 0 0,1-1 0,0 0 0,0 0 0,0 0 0,1 0 0,9 8 0,-12-14 0,0 1 0,0 0 0,0-1 0,0 1 0,0-1 0,0 0 0,0 1 0,0-1 0,-1 0 0,1 0 0,0 0 0,0 0 0,-1-1 0,1 1 0,-1 0 0,3-3 0,-2 2 0,17-16 0,0-1 0,20-26 0,3-5 0,-41 49 0,0 0 0,0 0 0,0 0 0,0 0 0,0 0 0,0 0 0,1 1 0,-1-1 0,0 0 0,0 1 0,0-1 0,1 1 0,-1-1 0,0 1 0,1-1 0,-1 1 0,0 0 0,1 0 0,-1 0 0,1 0 0,-1 0 0,0 0 0,2 0 0,0 1 0,0 0 0,0 0 0,-1 1 0,1-1 0,-1 1 0,1-1 0,-1 1 0,0 0 0,1-1 0,2 5 0,4 4 0,-1 0 0,0 0 0,11 21 0,-18-28 0,10 16 0,1 0 0,0-1 0,1 0 0,16 16 0,-26-30 0,1-1 0,-1 1 0,1-1 0,0 0 0,0 0 0,0-1 0,0 1 0,0-1 0,0 0 0,1 0 0,-1 0 0,1 0 0,0-1 0,0 0 0,-1 0 0,1 0 0,0-1 0,0 1 0,0-1 0,0 0 0,-1-1 0,1 1 0,0-1 0,7-2 0,3-2 0,0-1 0,0-1 0,-1 0 0,0-1 0,0-1 0,14-11 0,-21 15 0,-1-1 0,1 1 0,-1-1 0,0-1 0,-1 1 0,0-1 0,0 0 0,0-1 0,-1 1 0,0-1 0,0 1 0,4-17 0,-7 21 0,0-1 0,0 1 0,-1 0 0,0-1 0,0 1 0,0-1 0,0 1 0,0 0 0,-1-1 0,-1-5 0,2 8 0,-1 0 0,1 0 0,-1 0 0,1 0 0,-1 1 0,1-1 0,-1 0 0,0 0 0,1 1 0,-1-1 0,0 0 0,0 1 0,1-1 0,-1 1 0,0-1 0,0 1 0,0-1 0,0 1 0,0-1 0,0 1 0,0 0 0,0 0 0,0-1 0,0 1 0,0 0 0,0 0 0,0 0 0,0 0 0,0 0 0,0 0 0,0 1 0,0-1 0,0 0 0,0 0 0,0 1 0,1-1 0,-1 1 0,-1 0 0,-5 2 0,0 0 0,1 0 0,0 1 0,0 0 0,0 1 0,0-1 0,-7 9 0,1-1 0,1 1 0,-11 16 0,19-25 0,0 1 0,0-1 0,0 1 0,1 0 0,0 0 0,0 0 0,0 0 0,1 1 0,0-1 0,-1 10 0,2-12 0,0 0 0,0-1 0,0 1 0,0 0 0,1 0 0,0-1 0,-1 1 0,1 0 0,0-1 0,0 1 0,1-1 0,-1 1 0,0-1 0,1 0 0,-1 1 0,1-1 0,0 0 0,0 0 0,0 0 0,0 0 0,0-1 0,5 4 0,1 0 0,1-1 0,0 0 0,0 0 0,0-1 0,0 0 0,0-1 0,1 0 0,-1-1 0,1 1 0,-1-2 0,1 1 0,10-2 0,5-1 0,-1-1 0,1-1 0,35-11 0,3-4 638,25-7-1032,-32 13-3785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04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 5824,'0'0'10971,"-3"10"-10560,0-2-339,0 0-1,1 0 1,1 0 0,-1 1-1,1-1 1,1 1 0,0-1-1,0 1 1,0-1-1,4 14 1,19 87 500,4-2 0,45 110 0,106 200 541,39-12 201,-161-318-620,98 119 1,-134-182-550,42 57 625,-53-72-362,-11-19-3790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3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12864,'0'0'2242,"11"10"-1695,24 25 247,-2 2-1,37 52 1,-42-49 244,1 0-1,3-2 1,1-2-1,44 40 1,-73-73-894,0 1 167,1 0 0,-1-1 0,1 1 0,0-1 0,9 5 0,-12-7-278,-1-1 1,1 1-1,-1-1 1,1 0-1,0 1 1,-1-1-1,1 0 1,-1 0-1,1 0 1,0 0-1,-1-1 1,1 1-1,-1 0 1,1-1-1,0 1 1,-1-1 0,1 1-1,-1-1 1,0 0-1,1 1 1,-1-1-1,1 0 1,-1 0-1,0 0 1,2-2-1,8-10-3347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05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1 6728,'0'0'9841,"-1"13"-9312,-15 89 506,-7 61 567,14 29-75,2-20-224,5-146-919,2 0 0,0 0 0,8 47 0,-4-63-67,-1-8 147,2-20-125,2-64 61,-6-115 0,-23-84 194,-1 90 205,20 177-484,5 27 27,21 59-183,4-1-1,2-1 0,3-2 1,60 93-1,-56-103-6,-3 0 0,31 74 0,-64-132-146,1 1 0,-1-1 1,0 1-1,1 0 0,-1-1 0,0 1 0,0 0 0,1-1 1,-1 1-1,0 0 0,0 0 0,0-1 0,0 1 0,0 0 1,0 0-1,0-1 0,0 1 0,0 0 0,0-1 0,-1 1 1,1 0-1,0 0 0,0-1 0,-1 1 0,1 0 1,0-1-1,-1 1 0,1-1 0,-1 1 0,1 0 0,-1-1 1,1 1-1,-1-1 0,1 1 0,-1-1 0,1 1 0,-1-1 1,0 0-1,1 1 0,-1-1 0,0 0 0,1 1 0,-1-1 1,-1 0-1,-3 1 21,-1 0 0,0-1-1,1 1 1,-1-1 0,-5-1 0,8 1-27,-134-19 223,50 5-60,48 11-64,28 3-100,0-1 0,-21-4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16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1164 5120,'0'0'10544,"11"-5"-10150,98-44 819,-103 46-1071,-1-1 0,1 0 0,-1 0 0,1 0 0,-1 0 0,0-1 0,7-8 0,-10 11-70,-1 0-1,1 0 1,-1 0 0,1 0 0,-1-1 0,0 1-1,0 0 1,0-1 0,0 1 0,0-1-1,-1 1 1,1-1 0,-1 1 0,1-1 0,-1 1-1,0-1 1,0 0 0,0 1 0,0-1-1,-1 1 1,0-5 0,0 6-27,0 0 0,0 0-1,0 0 1,0 0 0,0 0 0,0 0-1,-1 0 1,1 1 0,0-1 0,0 1-1,-1-1 1,1 1 0,0-1 0,-1 1-1,1 0 1,0-1 0,-1 1 0,1 0-1,-1 0 1,1 0 0,-2 0 0,-32 4 366,25-1-347,0 1 0,0 1 0,1-1 0,-1 2 0,1-1 0,0 1 0,1 1 0,0 0 0,0 0 0,-11 12 0,14-14-9,1 0 0,0 1 1,-1-1-1,2 1 0,-1 0 0,1 0 1,0 1-1,0-1 0,0 1 0,1-1 1,0 1-1,1 0 0,-1 0 1,1 0-1,1-1 0,-1 1 0,1 8 1,1-11-23,1 0 1,-1-1 0,0 1-1,1-1 1,0 1 0,-1-1-1,1 0 1,1 1 0,-1-1-1,0 0 1,1-1 0,0 1-1,-1 0 1,1-1 0,5 4-1,4 2 97,0 0 0,23 11 0,-27-16-82,-1 0 1,1-1 0,0 0 0,0 0 0,1-1-1,-1 0 1,0-1 0,0 1 0,1-1-1,-1-1 1,0 0 0,0 0 0,0 0 0,15-6-1,-6 1 50,0 0 0,0-1 0,-1-1 0,0-1 1,24-17-1,-23 13-21,0-2 1,-1 1 0,-1-2 0,0 0 0,-1-1-1,-1 0 1,-1-1 0,0-1 0,-1 0 0,12-31 0,-21 45-19,0 0 0,-1 0 0,0 0 0,0-1 0,0 1 1,-1-1-1,1-7 0,-1 13 36,3 30 246,0-5-281,0 0 0,2-1 0,1 0 1,0 0-1,2 0 0,1-1 0,15 29 0,-23-50-43,0 1-1,1-1 1,0 1-1,-1-1 1,1 1-1,0-1 1,0 0-1,0 0 1,0 0-1,1 0 1,-1 0-1,1-1 1,-1 1-1,1-1 1,-1 0-1,1 1 0,0-1 1,0 0-1,0 0 1,3 0-1,-3-1-3,-1-1 0,1 1 0,0-1-1,-1 1 1,1-1 0,-1 0 0,1 0-1,-1 0 1,1 0 0,-1 0 0,0-1-1,0 1 1,1-1 0,-1 0 0,0 1-1,0-1 1,-1 0 0,1 0-1,0 0 1,-1-1 0,1 1 0,-1 0-1,2-3 1,5-10 37,0 0-1,-1-1 0,-1 1 1,0-1-1,-1-1 0,-1 1 1,3-21-1,-2-8 200,-1-68-1,-6 92-142,1 20-93,1 0 1,0 1 0,0-1 0,-1 0 0,1 0 0,0 0-1,0 0 1,0 1 0,0-1 0,0 0 0,0 0 0,0 0-1,1 0 1,-1 0 0,0 1 0,0-1 0,1-1-1,1 2-10,-1-1 0,0 1 0,0 0-1,0 0 1,1 0 0,-1 0-1,0 0 1,0 0 0,1 1-1,-1-1 1,0 0 0,0 1-1,1-1 1,-1 1 0,0-1-1,0 1 1,1 0 0,38 14-3,0-1 0,1-3 0,0-1 0,0-2 0,62 4 0,-80-12 6,0-1 1,0-1-1,0-1 1,-1-1-1,45-13 0,-64 16-8,18-7 36,-21 8-32,0 0 0,0 0 0,1-1 0,-1 1 0,0 0 0,0 0 0,1 0-1,-1-1 1,0 1 0,0 0 0,0 0 0,1-1 0,-1 1 0,0 0 0,0 0-1,0-1 1,0 1 0,0 0 0,1-1 0,-1 1 0,0 0 0,0 0 0,0-1-1,0 1 1,0 0 0,0-1 0,0 1 0,0 0 0,0-1 0,0 1 0,0 0-1,0 0 1,-1-1 0,1 1 0,0 0 0,0-1 0,0 1 0,0 0 0,0 0-1,-1-1 1,1 1 0,0 0 0,0 0 0,0-1 0,-1 1 0,1 0 0,0 0-1,0 0 1,-1-1 0,1 1 0,0 0 0,0 0 0,-1 0 0,1 0 0,0 0-1,-1 0 1,1 0 0,-1-1 0,-1 1 3,1 0-1,-1 0 1,0 0-1,0-1 1,1 1-1,-1 1 1,0-1-1,0 0 1,0 0-1,1 1 1,-1-1-1,0 1 1,1 0-1,-1-1 1,0 1-1,1 0 1,-1 0-1,1 0 1,-3 2-1,1-1 1,-9 6 2,0 0 1,0 1 0,1 1 0,0 0-1,1 0 1,-10 14 0,0 1-15,-27 50 1,44-70-1,1 1 1,0-1-1,0 1 0,1 0 0,0 0 1,0 0-1,0 0 0,1 0 0,-1 0 0,2 6 1,-1-9 2,0-1 0,1 1 1,-1-1-1,1 1 0,-1-1 1,1 0-1,0 1 0,0-1 1,0 0-1,0 0 0,3 4 1,-3-5 2,0 0 0,0 0 0,0 0 0,0 0 1,0-1-1,0 1 0,0 0 0,1-1 1,-1 1-1,0-1 0,0 1 0,0-1 0,1 0 1,-1 0-1,0 1 0,1-1 0,-1 0 0,0 0 1,0 0-1,1 0 0,-1 0 0,0 0 1,3-1-1,0 0 5,0-1 0,0 1 0,0-1-1,-1 0 1,1 0 0,0 0 0,-1-1 0,1 1 0,-1-1 0,0 0 0,0 0 0,4-4 0,29-43 47,-32 44-45,54-86 200,-58 92-204,0 0-1,0 0 1,0 0-1,0 0 1,0-1-1,0 1 1,0 0-1,1 0 1,-1 0-1,0 0 1,0-1-1,0 1 1,0 0-1,0 0 1,1 0-1,-1 0 1,0 0-1,0 0 1,0 0-1,0 0 1,1 0 0,-1-1-1,0 1 1,0 0-1,0 0 1,1 0-1,-1 0 1,0 0-1,0 0 1,0 0-1,1 0 1,-1 0-1,0 0 1,0 0-1,0 0 1,0 1-1,1-1 1,-1 0-1,0 0 1,0 0-1,1 0 1,6 9 20,2 14-1,-8-22-20,4 14 10,2 0 0,0-1 0,1 0 0,12 17 0,-15-24-1,0 0 0,1 0 0,0 0 0,0-1 0,0 0 0,1 0 0,0-1 0,1 0 0,10 6 0,-13-9 4,0 0-1,0-1 1,1 1 0,-1-2-1,0 1 1,1 0 0,-1-1-1,1 0 1,-1 0 0,1-1-1,-1 0 1,6-1 0,-2 0 26,1-1 0,0 0 0,-1 0 0,1-1 1,13-8-1,-13 5-2,0 0 0,-1-1 0,0 0 1,0 0-1,-1-1 0,0 0 0,0-1 0,7-12 1,2-7-22,0-1 0,-2-1 1,19-56-1,20-104 27,-47 165-32,19-97 39,14-153 1,-34 228-54,-3 0 0,-1 0 1,-10-91-1,8 138 3,0 0-1,0-1 1,0 1 0,0 0-1,0 0 1,-1 0-1,1 0 1,0 0 0,-1 0-1,1 0 1,-1 0 0,1 0-1,-1 0 1,0 0 0,1 0-1,-1 0 1,0 0-1,1 1 1,-2-2 0,1 2-1,1 0 0,-1 0 1,0 0-1,1 0 0,-1 0 0,1 0 1,-1 0-1,0 0 0,1 0 1,-1 1-1,1-1 0,-1 0 0,1 0 1,-1 1-1,1-1 0,-1 0 1,1 1-1,-1-1 0,1 0 0,-1 1 1,1-1-1,0 1 0,-1-1 1,0 2-1,-4 4 2,0 2-1,1-1 1,-7 14 0,-4 14-20,2 1 0,1 0 0,2 0 0,2 1 0,-8 72 0,9 192-141,10-208 135,4 0 1,31 149-1,-36-233 51,0 0 0,0-1-1,1 1 1,0-1 0,1 0-1,-1 0 1,1 0 0,10 12-1,-13-18-14,0-1-1,1 0 1,-1 0-1,0-1 0,1 1 1,-1 0-1,1 0 0,-1-1 1,1 1-1,-1 0 1,1-1-1,0 0 0,-1 1 1,1-1-1,-1 0 0,1 0 1,0 0-1,-1 0 1,1 0-1,0 0 0,-1-1 1,1 1-1,0 0 0,-1-1 1,1 1-1,1-2 1,3 0 27,1-1 0,-1 0 1,0-1-1,11-7 0,-1-2 35,0-1 0,0-1 0,-2-1 0,24-30 0,-11 6 112,23-44 1,-40 69-87,-10 15-98,0 0 0,0 0 0,0 0 0,0 0 0,0-1 0,1 1 0,-1 0 0,0 0 0,0 0 0,0 0 0,0 0 0,0 0 0,0 0 0,1 0 0,-1 0 0,0 0 0,0 0 0,0 0 0,0 0 0,0 0 0,0 1 0,0-1 0,1 0 0,-1 0 0,0 0 0,0 0 0,0 0 0,0 0 0,0 0 0,0 0 0,0 0 0,0 0 0,0 0 0,0 0 0,1 1 0,-1-1 0,0 0 0,0 0 0,0 0 0,0 0 0,0 0 0,0 0 0,0 0 0,0 0 0,0 1 0,0-1 0,0 0 0,0 0 0,0 0 0,0 0-1,0 0 1,0 0 0,0 1 0,0-1 0,0 0 0,0 0 0,-2 30 110,1-26-121,-1 17 11,-2-1-2,1 1 1,1 0-1,2 0 0,0 0 0,1 1 1,6 37-1,-6-57 0,-1 0 0,1 0 0,-1 0 0,1 0 0,0 0 0,0 0 0,0 0 0,0 0 0,0-1 0,0 1 0,1 0 0,-1-1 0,1 1 0,-1-1 0,1 1 0,2 1 0,-2-2 0,-1 0 0,1-1 0,0 1 0,-1-1 0,1 1 0,-1-1 0,1 0 0,0 0 0,-1 0 0,1 0 0,-1 0 0,1 0 0,0 0 0,-1-1 0,1 1 0,-1 0 0,3-2 0,1 0 0,0-1 0,0 1 0,0-1 0,0-1 0,0 1 0,-1-1 0,0 0 0,1 0 0,-1 0 0,5-8 0,5-9 0,-2-1 0,14-29 0,12-25 0,-25 48 0,-15 33 0,0 1 0,1-1 0,0 0 0,0 1 0,0-1 0,1 10 0,-2 0 0,2-12 0,-2 13 0,1 1 0,1 28 0,0-41 0,0-1 0,0 0 0,1 0 0,-1 1 0,1-1 0,0 0 0,0 0 0,0 0 0,0 0 0,0 0 0,1 0 0,-1 0 0,1-1 0,0 1 0,0 0 0,0-1 0,0 1 0,0-1 0,1 0 0,-1 0 0,4 3 0,-3-4 0,-1-1 0,0 1 0,1 0 0,-1-1 0,1 1 0,-1-1 0,1 0 0,-1 0 0,1 0 0,0 0 0,-1 0 0,1 0 0,-1-1 0,1 0 0,3-1 0,36-17 0,-31 13 0,28-18 0,0-1 0,60-53 0,-96 76 0,43-44 0,-34 34 0,0 0 0,16-13 0,-23 20 0,-15 15 0,-18 28 0,7-11 0,1 1 0,2 1 0,0 1 0,-20 49 0,36-71 0,-1 0 0,2 1 0,-1-1 0,1 0 0,0 1 0,1-1 0,0 1 0,1 8 0,0-17 0,-1 1 0,0-1 0,0 1 0,1-1 0,-1 1 0,0-1 0,1 0 0,-1 1 0,1-1 0,-1 1 0,0-1 0,1 0 0,-1 1 0,1-1 0,-1 0 0,1 0 0,-1 0 0,1 1 0,-1-1 0,1 0 0,0 0 0,-1 0 0,1 0 0,-1 0 0,1 0 0,-1 0 0,1 0 0,-1 0 0,1 0 0,-1 0 0,1 0 0,0 0 0,-1 0 0,1-1 0,-1 1 0,1 0 0,-1 0 0,1-1 0,0 1 0,24-13 0,-20 9 0,1 0 0,-1-1 0,0 0 0,-1 0 0,1 0 0,-1-1 0,0 1 0,4-10 0,23-55 0,-8 16 0,-18 43 0,-4 8 0,0-1 0,1 1 0,-1 0 0,1 0 0,0 1 0,0-1 0,0 0 0,0 0 0,5-4 0,-5 10 0,1 0 0,0 0 0,-1 0 0,1 0 0,-1 0 0,0 1 0,2 3 0,6 14 0,-7-12 0,1-1 0,1 1 0,-1-1 0,9 10 0,-11-16 0,0 1 0,0-1 0,0-1 0,0 1 0,0 0 0,1 0 0,-1-1 0,1 1 0,-1-1 0,1 0 0,-1 0 0,1 0 0,0 0 0,0 0 0,-1-1 0,1 1 0,0-1 0,5 1 0,2-2 0,-1 0 0,1 0 0,-1-1 0,0 0 0,0-1 0,0 0 0,0 0 0,0-1 0,-1 0 0,1-1 0,-1 0 0,0 0 0,-1 0 0,1-1 0,-1 0 0,0-1 0,11-14 0,-1 0 0,-2 0 0,0-1 0,-1-1 0,-2-1 0,14-32 0,-5 0 0,-3-1 0,18-90 0,5-123 0,-37 236 0,-2-1 0,-2 0 0,-1 1 0,-9-61 0,10 94 0,0 0 0,0 0 0,0 0 0,-1 1 0,1-1 0,0 0 0,0 0 0,0 0 0,-1 0 0,1 1 0,0-1 0,-1 0 0,1 0 0,-1 1 0,1-1 0,-1 0 0,1 1 0,-1-1 0,1 1 0,-1-1 0,0 1 0,1-1 0,-1 1 0,0-1 0,-1 0 0,1 1 0,0 0 0,0 0 0,0 0 0,0 1 0,0-1 0,0 0 0,0 1 0,1-1 0,-1 0 0,0 1 0,0-1 0,0 1 0,0-1 0,0 1 0,1 0 0,-1-1 0,-1 2 0,-3 4 0,0 0 0,0 0 0,0 0 0,-4 9 0,-10 22 0,2 2 0,1 0 0,2 1 0,2 1 0,2 0 0,1 1 0,2-1 0,-1 58 0,6-14 0,3 0 0,5 0 0,18 99 0,-20-166 0,0 1 0,14 35 0,-16-48 0,0 0 0,1 0 0,0-1 0,0 1 0,1-1 0,0 1 0,0-1 0,0 0 0,0-1 0,1 1 0,0-1 0,7 6 0,-10-9 0,1 0 0,0 0 0,0 0 0,0-1 0,0 1 0,0-1 0,0 1 0,0-1 0,0 0 0,0 0 0,1 0 0,-1-1 0,0 1 0,0-1 0,0 0 0,0 0 0,-1 0 0,1 0 0,0 0 0,0-1 0,3-1 0,6-4 0,1-1 0,-2-1 0,14-11 0,-13 9 0,-1 0 0,0-1 0,-1 0 0,0-1 0,-1 0 0,0 0 0,-1-1 0,-1-1 0,0 1 0,-1-1 0,-1 0 0,8-31 0,-13 45 0,0 0 0,0 0 0,1-1 0,-1 1 0,0 0 0,0 0 0,0 0 0,0 0 0,-1-1 0,1 1 0,0 0 0,0 0 0,-1 0 0,1 0 0,-1-2 0,0 3 0,1-1 0,-1 1 0,1-1 0,0 1 0,-1 0 0,1-1 0,-1 1 0,1 0 0,-1 0 0,1-1 0,-1 1 0,1 0 0,-1 0 0,1 0 0,-1-1 0,1 1 0,-1 0 0,1 0 0,-1 0 0,1 0 0,-1 0 0,1 0 0,-2 0 0,0 1 0,0 0 0,-1-1 0,1 1 0,0 0 0,0 0 0,0 0 0,0 1 0,0-1 0,0 0 0,0 1 0,0-1 0,1 1 0,-4 3 0,-2 5 0,0 1 0,1 0 0,1 0 0,-1 0 0,2 0 0,0 1 0,0 0 0,1 0 0,0 0 0,1 0 0,-1 17 0,3-26 0,0 0 0,-1 0 0,1-1 0,0 1 0,0 0 0,1-1 0,-1 1 0,1 0 0,-1 0 0,1-1 0,0 1 0,0-1 0,0 1 0,0-1 0,0 1 0,1-1 0,-1 0 0,1 0 0,0 1 0,1 1 0,0-2 0,0 0 0,1 0 0,-1 0 0,0 0 0,0-1 0,1 1 0,-1-1 0,1 0 0,-1 0 0,1 0 0,0 0 0,-1-1 0,5 0 0,5 1 0,-1-2 0,1 0 0,-1 0 0,1-1 0,-1-1 0,0 0 0,21-9 0,46-24 0,130-83 0,-203 113 0,-5 5 0,0-1 0,0 1 0,1 0 0,-1 0 0,0 0 0,1 0 0,-1 0 0,1 0 0,-1 0 0,1 0 0,-1 1 0,1-1 0,-1 1 0,1-1 0,0 1 0,2-1 0,-25 29 0,4-8 0,2 1 0,-26 44 0,37-57 0,0 0 0,0 0 0,1 0 0,0 1 0,0 0 0,1 0 0,0-1 0,1 1 0,0 0 0,1 0 0,-1 1 0,2 8 0,0-16 0,-1 0 0,0 0 0,1-1 0,0 1 0,-1-1 0,1 1 0,0-1 0,0 1 0,0-1 0,0 1 0,0-1 0,0 1 0,0-1 0,0 0 0,1 0 0,-1 0 0,0 0 0,1 0 0,-1 0 0,1 0 0,-1 0 0,1-1 0,0 1 0,-1 0 0,1-1 0,0 1 0,-1-1 0,1 0 0,0 0 0,-1 1 0,1-1 0,0 0 0,0-1 0,-1 1 0,1 0 0,2-1 0,3 0 0,0 0 0,0 0 0,1-1 0,-1 0 0,-1-1 0,1 1 0,8-6 0,-2 0 0,-1-1 0,0 0 0,0-1 0,-2 0 0,1-1 0,-1-1 0,0 1 0,12-22 0,-5 5 0,-1-1 0,23-59 0,-23 41 0,-2 0 0,-3-1 0,9-65 0,-13 41 0,-3-120 0,-4 192 0,-5-44 0,5 42 0,-1 1 0,1-1 0,-1 1 0,1 0 0,-1-1 0,1 1 0,-1-1 0,0 1 0,0 0 0,0 0 0,-1-2 0,2 3 0,-1-1 0,1 1 0,-1 0 0,1 0 0,-1 0 0,1-1 0,-1 1 0,1 0 0,-1 0 0,1 0 0,-1 0 0,1 0 0,-1 0 0,1 0 0,-1 0 0,1 0 0,-1 0 0,0 0 0,1 0 0,-1 0 0,1 0 0,-1 1 0,1-1 0,0 0 0,-1 0 0,1 1 0,-1-1 0,1 0 0,-1 0 0,1 1 0,-1 0 0,-4 3 0,0 1 0,0 0 0,1 0 0,0 1 0,0-1 0,0 1 0,1 0 0,-5 10 0,-18 53 0,16-32 0,1 1 0,2 0 0,2 0 0,2 1 0,1-1 0,1 1 0,3-1 0,1 1 0,13 60 0,-11-78 0,1 0 0,1 0 0,1-1 0,1 0 0,0-1 0,1 0 0,20 27 0,-21-30-230,-7-9-84,-8-9-157,-22-22-2711,23 19 466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16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14064,'0'0'913,"19"4"-586,4 1-206,98 16 556,-51-15-10,83-4-1,70-14 838,-210 11-1398,84-7 802,66-3-1654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18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394 580 7832,'0'0'6684,"-12"-1"-6006,7 0-588,-3 0 30,1 0 0,-1 1 1,0 0-1,1 1 0,-1-1 1,0 1-1,1 1 0,-1-1 1,1 1-1,-9 4 0,3 0 105,-104 50 1609,96-45-1389,0 2 1,0 1 0,-22 19 0,38-28-316,0 0 0,1 0 0,-1 0 0,1 0 0,0 1 0,1 0 0,0 0 0,-1 0 0,2 0 0,-3 7 0,4-11-70,0 1-1,0 0 1,1 0-1,-1 0 0,1 0 1,-1 0-1,1 0 0,0 0 1,0 0-1,1 0 0,-1 0 1,1 0-1,-1 0 0,1 0 1,0 0-1,0 0 0,0-1 1,0 1-1,1 0 1,-1-1-1,1 1 0,0-1 1,-1 1-1,5 3 0,-2-2 2,1 0-1,0-1 0,0 1 0,0-1 0,0 0 1,1-1-1,-1 1 0,1-1 0,0 0 1,-1 0-1,1-1 0,0 1 0,0-1 1,0-1-1,0 1 0,0-1 0,0 0 1,0 0-1,0-1 0,0 0 0,0 0 1,0 0-1,0-1 0,0 0 0,9-5 1,-4 2 20,-1 0 1,1-1 0,-2 0-1,1-1 1,-1 0 0,0-1-1,0 1 1,-1-2 0,0 1-1,0-1 1,-1-1 0,9-14-1,-8 7 125,0-1 1,-1 1-1,0-1 0,-2-1 1,0 1-1,-1-1 0,-1 0 0,0 0 1,-1-32-1,-2 50-37,0 7 151,0 10-215,0-1-1,1 1 1,1 0-1,1-1 1,0 1 0,1-1-1,1 0 1,0 0-1,1 0 1,1-1-1,0 0 1,1 0 0,14 18-1,-21-30-85,1-1 1,0 1-1,-1 0 0,1-1 1,0 1-1,0-1 0,0 0 0,1 1 1,-1-1-1,0 0 0,0 0 0,0-1 1,1 1-1,-1 0 0,1-1 1,-1 0-1,0 1 0,1-1 0,-1 0 1,1 0-1,-1 0 0,1 0 1,-1-1-1,0 1 0,1-1 0,-1 0 1,0 1-1,1-1 0,-1 0 1,0 0-1,0 0 0,4-3 1,6-4 30,0 0 1,-1-1 0,0 0 0,12-13 0,-20 20-43,21-21 66,-1-1 0,-1-1 1,-2 0-1,0-2 0,-1-1 1,-2 0-1,18-39 0,-17 22 66,-1 0-1,-3-1 0,-2-1 0,-1 0 1,-3-1-1,-2 0 0,-2 0 0,-2-56 1,-2 103-140,0 0 0,0 0 1,0 0-1,0 0 1,0 0-1,0 0 0,0 0 1,0-1-1,0 1 1,-1 0-1,1 0 0,0 0 1,-1 0-1,1 0 1,-1 0-1,0-1 0,0 3 0,0 0 0,0 1 0,0-1 0,1 0 0,-1 0 0,1 0 0,-1 1 0,1-1 0,-1 0-1,1 1 1,0-1 0,-1 0 0,1 1 0,0 1 0,-7 39 0,2 0 0,1 60 0,13 89 0,-3-124 0,3-1 0,4 0 0,2-1 0,26 71 0,-25-105 0,-15-30 0,0 0 0,0 0 0,0 1 0,0-1 0,0 0 0,0 0 0,0 0 0,1 0 0,-1 0 0,0 0 0,0-1 0,1 1 0,-1 0 0,1-1 0,-1 1 0,1-1 0,-1 1 0,3 0 0,-3-2-5,-1 0-1,1 1 1,-1-1-1,1 0 1,-1 1 0,0-1-1,1 0 1,-1 1-1,0-1 1,1 0 0,-1 0-1,0 0 1,0 1-1,0-1 1,1 0 0,-1 0-1,0 0 1,0 1-1,0-1 1,-1-1 0,2-20-517,-8-29-1366,4 35-1883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18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14672,'0'0'2193,"11"4"-1735,17 3-196,0-2 0,0 0-1,1-2 1,38-1-1,315-27 2445,-282 19-1247,-58 5-3349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19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54 7936,'0'0'7909,"-12"-1"-7169,2 1-541,-1-1 0,0 2 0,0-1 0,0 1 0,0 1 0,0 0 0,1 0 0,-1 1 0,1 1 0,-11 4 0,0 3 313,0 0 0,0 2 1,-28 21-1,42-28-318,0 0 1,1 0 0,0 1 0,0-1-1,0 2 1,1-1 0,0 0-1,0 1 1,1 0 0,0 0 0,0 0-1,-4 14 1,8-18-133,-1-1 0,0 0 0,1 1 0,0-1 0,-1 0 1,1 1-1,1-1 0,-1 1 0,0-1 0,1 0 0,0 1 0,0-1 0,0 0 0,0 1 1,0-1-1,1 0 0,-1 0 0,1 0 0,0 0 0,0-1 0,0 1 0,0 0 0,0-1 0,1 1 1,-1-1-1,1 0 0,0 0 0,4 3 0,-3-3-11,0 0 0,0 0 1,1 0-1,-1-1 0,0 1 0,1-1 1,-1 0-1,1 0 0,-1-1 0,1 1 1,-1-1-1,1 0 0,0 0 0,-1-1 1,1 0-1,-1 1 0,1-1 0,-1-1 1,0 1-1,9-4 0,-1-2 23,-1-1-1,0 0 1,-1 0-1,1-1 1,-2 0-1,1-1 1,-1 0-1,-1-1 1,13-19-1,2-8 236,28-66-1,-41 82 73,14-48-1,-24 78-211,0 0-1,1 0 1,0 0-1,0 0 1,1 0-1,0 0 1,5 14-1,-1-6-76,0 0 0,1 0 0,16 26 0,-19-37-55,1 1-1,0-1 1,0 0-1,0-1 1,1 1-1,-1-1 1,1 0-1,0 0 1,1-1-1,-1 0 1,0 0-1,1 0 1,0-1-1,-1 0 1,1 0-1,0-1 1,0 0-1,0 0 1,8 0-1,9-1 56,0-1 0,-1 0-1,1-2 1,31-7-1,-11-4-272,-27 7-4073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23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88 6016,'0'0'13074,"-13"2"-12714,-96 22 637,95-21-826,1 2 0,-1 0 0,1 0-1,0 1 1,-18 11 0,24-12-92,-1 1 1,1 0-1,0 1 1,0-1 0,1 1-1,0 0 1,0 1-1,0 0 1,-5 10-1,7-11-4,1 0-1,0 0 1,0 0-1,1 0 0,0 0 1,-2 13-1,3-17-44,1-1-1,0 0 0,0 1 1,0-1-1,0 1 0,0-1 1,0 1-1,1-1 0,-1 1 1,1-1-1,0 0 0,0 1 1,0-1-1,0 0 0,0 1 1,0-1-1,0 0 1,1 0-1,-1 0 0,1 0 1,0 0-1,-1-1 0,1 1 1,3 1-1,-1 1 14,1-1-1,0 0 1,0-1-1,0 0 1,1 1-1,-1-1 1,0-1 0,1 1-1,-1-1 1,1 0-1,0 0 1,-1-1-1,1 0 1,0 0 0,-1 0-1,1-1 1,0 1-1,-1-1 1,1-1-1,-1 1 1,1-1 0,-1 0-1,0 0 1,1-1-1,-1 1 1,0-1 0,-1 0-1,1 0 1,5-5-1,-3 1 22,0 0 1,0 0-1,0-1 0,-1 0 0,0 0 0,-1 0 1,0-1-1,0 0 0,3-9 0,-1 2 106,-1 0-1,-1 0 1,-1 0-1,5-28 1,-9 35-33,0 0 0,0 0 1,-1 0-1,0-1 1,-1 2-1,0-1 1,0 0-1,-1 0 0,0 1 1,0-1-1,-7-10 1,10 19-125,0 0 0,-1 0 1,1 0-1,0 0 0,-1-1 1,1 1-1,0 0 0,-1 0 0,1 0 1,0 0-1,0 0 0,-1 1 1,1-1-1,0 0 0,-1 0 0,1 0 1,0 0-1,0 0 0,-1 0 1,1 0-1,0 0 0,-1 1 1,1-1-1,0 0 0,0 0 0,0 0 1,-1 1-1,1-1 0,0 0 1,0 0-1,0 1 0,-1-1 0,1 0 1,0 0-1,0 1 0,0-1 1,0 0-1,0 0 0,0 1 1,0-1-1,-1 0 0,1 1 0,-8 15 85,-1 17 29,2 1 0,1 0 0,-2 67 0,4 68 113,4-98-121,-3 1 0,-17 102 0,14-145-80,1 1 14,-1 0 0,-1-1 1,-2 0-1,-1 0 1,-19 38-1,28-66-45,1 0-1,-1 0 1,1 0 0,-1 0 0,0 0-1,1 0 1,-1 0 0,0 0-1,0 0 1,0-1 0,1 1-1,-1 0 1,0-1 0,0 1-1,0 0 1,0-1 0,0 1-1,0-1 1,0 0 0,0 1 0,-1-1-1,1 0 1,0 0 0,-1 1-1,0-2 6,0 1 0,1 0 0,-1-1 0,1 1-1,-1-1 1,1 0 0,-1 0 0,1 1 0,-1-1 0,1 0-1,0 0 1,-1 0 0,1-1 0,-2-1 0,-3-4 49,1 0 0,-1-1 0,1 0 0,-7-15 0,9 14-34,-1 1 0,1-1-1,1 0 1,0 0 0,0 0 0,0 0 0,1 0 0,1 0 0,0 0 0,0 0 0,0-1 0,1 1 0,1 0 0,0 0-1,3-10 1,0 4 6,1 0-1,1 0 1,1 1-1,0 0 1,0 1-1,1 0 1,21-23-1,10-4 31,1 3-1,51-37 1,-63 51-51,4-1 47,-1-1 0,-2-1 0,0-2 0,42-51 0,-21 12 57,68-102 305,-107 153-328,-10 13-74,0 0 0,1 0 1,-1 0-1,0 0 0,-1-1 1,3-4-1,-4 8-20,0 0 0,0 0 0,0 0 0,0 0 0,0 0 0,0 0 0,0 0 0,0 1 0,1-1 0,-1 0 0,0 0 0,0 0 0,0 0 0,0 0 0,0 0 0,0 0 0,0 0 0,0 0 0,0 0 0,0 0 0,0 0 0,1 0 0,-1 0 0,0 0 0,0 0 0,0 0 0,0 0 0,0 0 0,0 0 0,0 0 0,0 0 0,0 0 0,1 0 0,-1 0 0,0 0 0,0 0 0,0 0 0,0 0 0,0 0 0,0 0 0,0 0 0,0 0 0,0 0 0,0 0 0,0 0 0,0 0 0,1-1 0,-1 1 0,0 0 0,0 0 0,0 0 0,0 0 0,0 0 0,0 0 0,0 0 0,0 0 0,1 9 0,-4 17 0,1 0 0,2 0 0,0 0 0,2 0 0,0 0 0,9 32 0,-10-51 0,0-1 0,1 1 0,0-1 0,0 1 0,1-1 0,4 8 0,-7-13 0,1 0 0,0 1 0,0-1 0,-1 0 0,1 0 0,0 0 0,0 0 0,0 0 0,0 0 0,0 0 0,0-1 0,0 1 0,1 0 0,-1 0 0,0-1 0,0 1 0,1-1 0,-1 1 0,0-1 0,0 0 0,1 1 0,-1-1 0,1 0 0,-1 0 0,0 0 0,1 0 0,-1 0 0,0 0 0,1 0 0,-1-1 0,0 1 0,1 0 0,-1-1 0,0 1 0,1-1 0,1-1 0,8-4 0,0-1 0,0-1 0,-1 0 0,0-1 0,13-13 0,42-56 0,-22 24 0,-27 32 0,-13 18 0,0-1 0,0 0 0,0 1 0,1-1 0,0 1 0,-1 0 0,2 0 0,-1 1 0,0-1 0,6-2 0,-10 6 0,1 0 0,-1 0 0,0 0 0,1 0 0,-1 0 0,0 0 0,1 0 0,-1 0 0,0 0 0,1 1 0,-1-1 0,0 0 0,1 0 0,-1 0 0,0 0 0,0 1 0,1-1 0,-1 0 0,0 0 0,0 0 0,1 1 0,-1-1 0,0 0 0,0 1 0,0-1 0,1 0 0,-1 0 0,0 1 0,0-1 0,0 0 0,0 1 0,0-1 0,0 0 0,1 1 0,-1-1 0,0 0 0,0 1 0,0-1 0,0 1 0,2 18 0,-2-18 0,2 38 0,1-1 0,3 0 0,11 44 0,-16-79 0,0-1 0,-1 1 0,1-1 0,0 1 0,1-1 0,-1 0 0,0 0 0,1 1 0,-1-1 0,1 0 0,3 3 0,-5-5 0,1 1 0,0-1 0,0 0 0,-1 1 0,1-1 0,0 0 0,0 1 0,0-1 0,-1 0 0,1 0 0,0 0 0,0 0 0,0 0 0,0 0 0,0 0 0,-1 0 0,1 0 0,0 0 0,0 0 0,0 0 0,0-1 0,-1 1 0,1 0 0,0-1 0,0 1 0,-1-1 0,1 1 0,0 0 0,0-1 0,-1 0 0,1 1 0,-1-1 0,1 1 0,0-1 0,-1 0 0,1 0 0,13-18 0,0-1 0,-2 0 0,0 0 0,14-36 0,-18 38 0,7-23 0,-12 32 0,0-1 0,1 1 0,5-12 0,-8 20 0,-1 1 0,0 0 0,1-1 0,-1 1 0,0 0 0,1 0 0,-1-1 0,1 1 0,-1 0 0,1 0 0,-1-1 0,0 1 0,1 0 0,-1 0 0,1 0 0,-1 0 0,1 0 0,-1 0 0,1 0 0,-1 0 0,1 0 0,-1 0 0,1 0 0,-1 0 0,1 0 0,-1 0 0,0 0 0,1 0 0,-1 1 0,1-1 0,18 9 0,-9-3 0,19 3 0,0 0 0,47 8 0,-67-16 0,1 0 0,0 0 0,0-1 0,0 0 0,0 0 0,0-1 0,0-1 0,0 1 0,0-2 0,0 1 0,14-8 0,-21 9 0,0-1 0,0 1 0,0-1 0,-1 0 0,1 0 0,0 0 0,-1 0 0,0-1 0,0 1 0,0-1 0,0 1 0,2-4 0,-3 5 0,-1 0 0,1 0 0,-1 0 0,0 0 0,0 0 0,1-1 0,-1 1 0,0 0 0,0 0 0,0 0 0,0 0 0,0-1 0,0 1 0,0 0 0,-1 0 0,1 0 0,0 0 0,-1 0 0,1 0 0,-1 0 0,1 0 0,-1 0 0,1 0 0,-1 0 0,0 0 0,1 0 0,-1 0 0,0 0 0,0 0 0,0 1 0,0-1 0,0 0 0,1 1 0,-3-2 0,0 1 0,1 0 0,0 0 0,-1 0 0,1 0 0,-1 0 0,1 0 0,-1 1 0,1-1 0,-1 1 0,1 0 0,-1 0 0,1 0 0,-1 0 0,0 0 0,1 1 0,-1-1 0,1 1 0,-1-1 0,1 1 0,0 0 0,-1 0 0,1 0 0,0 0 0,-1 1 0,1-1 0,0 1 0,0-1 0,0 1 0,0 0 0,0-1 0,-2 5 0,0-1 0,0-1 0,0 1 0,0 0 0,1 0 0,0 1 0,0-1 0,0 1 0,1-1 0,0 1 0,0 0 0,0 0 0,1 0 0,-1 7 0,1-3 0,2 1 0,-1-1 0,2 0 0,-1 1 0,1-1 0,1 0 0,-1 0 0,2 0 0,7 16 0,-9-22 0,0-1 0,-1 0 0,1 0 0,0 0 0,1 0 0,-1 0 0,1 0 0,-1 0 0,1-1 0,0 0 0,-1 1 0,2-1 0,-1 0 0,0 0 0,0-1 0,0 1 0,1-1 0,-1 1 0,1-1 0,-1 0 0,1 0 0,-1-1 0,1 1 0,0-1 0,-1 0 0,1 0 0,0 0 0,-1 0 0,1-1 0,0 1 0,4-2 0,7-3 0,0 0 0,-1-1 0,0-1 0,0 0 0,15-11 0,65-52 0,-56 41 0,0-2 0,-19 15 0,0 1 0,24-14 0,-43 29 0,1-1 0,-1 1 0,1-1 0,0 1 0,-1 0 0,1-1 0,0 1 0,-1 0 0,1-1 0,0 1 0,-1 0 0,1 0 0,0 0 0,0-1 0,-1 1 0,1 0 0,0 0 0,0 0 0,-1 0 0,1 0 0,0 1 0,0-1 0,-1 0 0,1 0 0,0 0 0,-1 1 0,1-1 0,0 0 0,-1 1 0,1-1 0,0 0 0,-1 1 0,1-1 0,-1 1 0,1-1 0,0 1 0,-1-1 0,0 1 0,1 0 0,-1-1 0,1 1 0,-1-1 0,0 1 0,1 0 0,-1 0 0,0-1 0,0 1 0,1 0 0,-1-1 0,0 1 0,0 0 0,0 0 0,0-1 0,0 1 0,0 0 0,0 1 0,0 7 0,0 0 0,-1 1 0,-2 14 0,2-16 0,-6 34 0,3-18 0,-3 45 0,7-69 0,0 0 0,0 0 0,0 0 0,0 0 0,0 1 0,0-1 0,0 0 0,0 0 0,0 0 0,0 0 0,0 0 0,0 1 0,0-1 0,0 0 0,0 0 0,0 0 0,0 0 0,0 0 0,0 1 0,0-1 0,0 0 0,1 0 0,-1 0 0,0 0 0,0 0 0,0 0 0,0 1 0,0-1 0,0 0 0,0 0 0,1 0 0,-1 0 0,0 0 0,0 0 0,0 0 0,0 0 0,0 0 0,1 0 0,-1 0 0,0 0 0,0 0 0,0 0 0,0 0 0,1 0 0,7-4 0,9-13 0,-16 16 0,28-41 0,-25 35 0,0 0 0,1 0 0,-1 1 0,1-1 0,1 1 0,6-6 0,-11 12 0,-1-1 0,1 1 0,-1 0 0,1 0 0,-1-1 0,1 1 0,-1 0 0,1 0 0,-1 0 0,1 0 0,-1 0 0,1 0 0,0 0 0,-1 0 0,1 0 0,-1 0 0,1 0 0,-1 0 0,1 0 0,-1 1 0,1-1 0,-1 0 0,1 0 0,-1 1 0,1-1 0,-1 0 0,1 1 0,-1-1 0,0 0 0,1 1 0,-1-1 0,1 0 0,-1 1 0,0-1 0,1 1 0,-1-1 0,0 1 0,0-1 0,1 1 0,-1 0 0,11 23 0,-5-8 0,0-1 0,0 0 0,2-1 0,0 0 0,0 0 0,1 0 0,14 14 0,-20-24 0,1 1 0,0-1 0,1 0 0,-1-1 0,1 1 0,0-1 0,0 0 0,0 0 0,0-1 0,0 1 0,0-1 0,1 0 0,-1-1 0,1 1 0,0-1 0,-1 0 0,1-1 0,0 1 0,0-1 0,-1 0 0,1 0 0,0-1 0,10-2 0,-13 2 0,19-5 0,-21 6 0,0 0 0,-1 0 0,1 0 0,-1 0 0,1-1 0,-1 1 0,1 0 0,-1 0 0,1-1 0,-1 1 0,1 0 0,-1 0 0,1-1 0,-1 1 0,1-1 0,-1 1 0,0 0 0,1-1 0,-1 1 0,0-1 0,1 1 0,-1-1 0,0 1 0,1-1 0,-1 1 0,0-1 0,0 1 0,0-1 0,0 0 0,1 0 0,-3-1-81,-1 1 0,1-1 0,0 1 1,0-1-1,-1 1 0,1 0 0,-5-2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23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14168,'0'0'1512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26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1 874 6424,'0'0'6000,"11"0"-5472,-10-1-504,9 1 109,-1-1-1,1 0 1,0-1-1,-1 0 1,0 0-1,0-1 1,1 0-1,9-6 1,10-8 320,-1-1 0,-1-1 0,-1-2 0,0 0 0,-2-2 0,-1-1 0,25-31 0,-9 6 694,54-89 1,-80 115-831,-1-1-1,-1-1 1,-1 0 0,-1 0-1,-1-1 1,6-40 0,-8 27 187,0-42 1,-5 67-227,-2 0 0,0 0 0,0 0-1,-1 0 1,-1 0 0,-7-21 0,10 35-233,0-1 1,0 1-1,0-1 0,-1 1 0,1-1 0,0 1 0,0-1 0,0 1 1,-1-1-1,1 1 0,0-1 0,-1 1 0,1-1 0,0 1 1,-1-1-1,1 1 0,0 0 0,-1-1 0,1 1 0,-1 0 1,1-1-1,-1 1 0,1 0 0,-1 0 0,1 0 0,-1-1 0,1 1 1,-1 0-1,1 0 0,-1 0 0,1 0 0,-1 0 0,1 0 1,-2 0-1,1 0 13,-1 1 1,1 0-1,0 0 1,0 0-1,-1-1 1,1 1-1,0 0 1,0 0 0,0 1-1,0-1 1,0 0-1,-1 2 1,-2 4 71,-1 0 0,1 1 1,1-1-1,-3 9 0,-7 33 115,3 1-1,1 1 0,3-1 0,3 1 0,1 0 1,11 102-1,-7-130-160,2 0 0,0 0 0,2-1 0,0 0 0,2 0 0,15 33 0,-22-54-73,0 1 1,0 0-1,0 0 1,1 0-1,-1-1 1,0 1-1,1 0 1,-1-1-1,1 0 1,-1 1-1,1-1 1,0 0 0,0 0-1,-1 0 1,1 0-1,0 0 1,0 0-1,0 0 1,0-1-1,0 1 1,0-1-1,0 1 1,0-1-1,1 0 1,-1 0-1,0 0 1,0 0-1,0 0 1,0 0-1,0-1 1,0 1-1,0-1 1,0 1-1,0-1 1,0 0-1,0 0 1,0 0 0,3-2-1,6-3 37,-1-1 0,0 0 0,-1-1 0,0 0 0,10-11 0,-5 3 43,-2-1 1,0 0-1,0-1 0,11-26 1,-2 5 139,-13 17-83,-7 20-109,-1-1 0,1 1 0,0 0 1,0-1-1,0 1 0,0 0 0,0 0 1,0 0-1,2-2 0,-3 6-28,0 0 1,1 1-1,0-1 1,-1 0-1,1 0 1,0 1-1,0-1 1,0 0-1,2 2 1,24 46-15,30 47 79,-56-96-75,0 1 0,0-1 0,0 0 0,0 0 0,0 0 0,0 0 0,0 0 0,0 0 0,1 0 0,-1 0 0,0-1 0,1 1 0,-1 0 0,1-1 0,-1 1 0,0-1 0,1 1 0,-1-1 0,1 0 0,-1 0 0,1 1 0,0-1 0,-1 0 0,1-1 0,-1 1 0,1 0 0,-1 0 0,1-1 0,-1 1 0,1 0 0,-1-1 0,0 0 0,1 1 0,-1-1 0,0 0 0,3-1 0,4-4 3,0 1 0,-1-1 0,0 0-1,9-10 1,-15 14-4,17-18 0,-1-2 0,15-25 0,23-29 0,-48 68 0,0 0 0,1 0 0,0 1 0,0 0 0,1 0 0,13-7 0,-21 13 0,0 0 0,0 1 0,0-1 0,0 1 0,0-1 0,0 1 0,0-1 0,0 1 0,0 0 0,0 0 0,0-1 0,0 1 0,0 0 0,0 0 0,1 0 0,-1 0 0,0 0 0,0 0 0,0 1 0,0-1 0,0 0 0,0 0 0,0 1 0,1-1 0,0 1 0,-1 1 0,1 0 0,0-1 0,-1 1 0,0 0 0,1 0 0,-1 0 0,0 0 0,0 0 0,0 1 0,0-1 0,1 3 0,3 15 0,-1 0 0,0 0 0,-2 1 0,1 36 0,-2-25 0,0 3 0,0-34 0,3-5 0,3-9 0,-7 12 0,18-33 0,-9 14 0,1 1 0,1 0 0,19-25 0,-29 44 0,-1-1 0,0 0 0,1 1 0,-1-1 0,0 1 0,1-1 0,-1 1 0,1-1 0,-1 1 0,1-1 0,-1 1 0,1-1 0,0 1 0,-1-1 0,1 1 0,-1 0 0,1-1 0,0 1 0,-1 0 0,1 0 0,0 0 0,-1-1 0,1 1 0,0 0 0,-1 0 0,1 0 0,0 0 0,0 0 0,-1 0 0,1 0 0,0 0 0,-1 1 0,1-1 0,0 0 0,-1 0 0,1 1 0,0-1 0,-1 0 0,1 1 0,0-1 0,-1 0 0,1 1 0,-1-1 0,1 1 0,-1-1 0,1 1 0,-1-1 0,1 1 0,-1-1 0,0 1 0,1 0 0,-1-1 0,0 1 0,1 1 0,1 2 0,-1 0 0,1 0 0,-1 0 0,0 0 0,0 1 0,0-1 0,0 7 0,-1-10 0,0-1 0,0 0 0,0 0 0,-1 0 0,1 0 0,0 1 0,0-1 0,0 0 0,0 0 0,0 0 0,0 0 0,1 1 0,-1-1 0,0 0 0,0 0 0,0 0 0,0 0 0,0 1 0,0-1 0,0 0 0,0 0 0,0 0 0,0 0 0,0 0 0,1 1 0,-1-1 0,0 0 0,0 0 0,0 0 0,0 0 0,0 0 0,0 0 0,1 0 0,-1 0 0,0 0 0,0 0 0,0 1 0,0-1 0,1 0 0,-1 0 0,0 0 0,0 0 0,0 0 0,0 0 0,1 0 0,-1 0 0,0 0 0,0 0 0,0 0 0,1-1 0,11-6 0,15-21 0,-23 24 0,19-24 0,-17 21 0,0-1 0,0 1 0,1 0 0,0 0 0,0 1 0,0 0 0,11-6 0,-17 12 0,0-1 0,0 1 0,0 0 0,0-1 0,0 1 0,0 0 0,0 0 0,0 0 0,1 0 0,-1 0 0,0 0 0,0 0 0,0 0 0,0 0 0,0 1 0,0-1 0,0 0 0,0 1 0,0-1 0,0 1 0,0-1 0,0 1 0,0 0 0,0-1 0,0 1 0,0 0 0,0-1 0,-1 1 0,1 0 0,0 0 0,-1 0 0,1 0 0,1 2 0,2 4 0,0 1 0,0-1 0,4 14 0,-2-7 0,1 1 0,-3-5 0,1 0 0,0 1 0,1-2 0,10 14 0,-14-21 0,0 0 0,0 1 0,0-1 0,0 0 0,1 0 0,-1-1 0,1 1 0,-1 0 0,1-1 0,0 0 0,0 1 0,-1-1 0,1 0 0,0-1 0,0 1 0,0 0 0,0-1 0,0 0 0,0 1 0,0-1 0,5-1 0,2 0 0,0 0 0,0-1 0,1 0 0,-1-1 0,0 0 0,-1 0 0,1-1 0,13-8 0,-18 9 0,0-1 0,-1 1 0,1-1 0,-1 0 0,0-1 0,0 1 0,0-1 0,0 1 0,-1-1 0,0 0 0,0 0 0,0-1 0,-1 1 0,0-1 0,0 1 0,2-9 0,-2 3 0,0 1 0,-1-1 0,0 1 0,-1-15 0,0 21 0,0 1 0,-1-1 0,0 1 0,1 0 0,-1-1 0,0 1 0,-3-6 0,3 8 0,0-1 0,1 1 0,-1 0 0,0 0 0,0 0 0,0 0 0,0 0 0,0 0 0,0 1 0,0-1 0,0 0 0,0 0 0,0 1 0,0-1 0,-1 1 0,1-1 0,0 1 0,0-1 0,-1 1 0,-1-1 0,1 2 0,0-1 0,0 0 0,0 1 0,0-1 0,0 1 0,0 0 0,0-1 0,1 1 0,-1 0 0,0 0 0,0 0 0,1 1 0,-1-1 0,1 0 0,-1 1 0,1-1 0,-1 1 0,1-1 0,0 1 0,-2 2 0,-1 2 0,0-1 0,1 1 0,0 0 0,-5 12 0,7-15 0,0 1 0,0-1 0,0 1 0,0 0 0,1-1 0,-1 1 0,1 0 0,0 0 0,0 0 0,1-1 0,-1 1 0,1 0 0,0-1 0,0 1 0,0 0 0,0-1 0,2 4 0,0-2 0,0-1 0,0 0 0,0 0 0,0 0 0,1 0 0,-1-1 0,1 0 0,0 1 0,0-1 0,0-1 0,8 5 0,-3-3 0,0 0 0,1 0 0,0-1 0,0 0 0,0 0 0,0-1 0,0-1 0,1 0 0,-1 0 0,0-1 0,20-2 0,-13-1 0,-1-1 0,0 0 0,22-9 0,-31 10 0,0 0 0,0-1 0,0 0 0,-1 0 0,0-1 0,1 1 0,-1-1 0,-1-1 0,9-8 0,-9 4 861,-4 3-5706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26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19 11448,'0'0'12367,"-10"-1"-11733,-49-2 1614,59 3-2219,0-1 1,0 1-1,0 0 1,0 0 0,1 0-1,-1 0 1,0 0 0,0 0-1,0 0 1,0 0 0,0 0-1,0 0 1,0-1-1,0 1 1,0 0 0,0 0-1,0 0 1,0 0 0,0 0-1,0 0 1,0 0 0,0-1-1,0 1 1,0 0-1,0 0 1,0 0 0,0 0-1,0 0 1,0 0 0,0 0-1,0-1 1,0 1 0,0 0-1,0 0 1,0 0-1,0 0 1,0 0 0,0 0-1,0 0 1,0 0 0,-1 0-1,1-1 1,0 1 0,0 0-1,0 0 1,0 0-1,0 0 1,0 0 0,0 0-1,0 0 1,-1 0 0,1 0-1,0 0 1,0 0 0,0 0-1,0 0 1,0 0 0,0 0-1,0 0 1,-1 0-1,1 0 1,0 0 0,0 0-1,0 0 1,0 0 0,0 0-1,2-7 849,-2 6-548,-4 0 1979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33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21 213 8432,'0'0'6177,"3"10"-5577,10 47 451,-3 0-1,3 85 1,-6-55 23,0-18-196,11 104 2242,-7-139-1252,-7-28-241,-5-25-1146,-17-107-494,-26-196-610,29 220 324,-4-52-368,14 118 367,4 31 259,0 0 0,0 0 0,0 0 0,1 0-1,0 0 1,0 0 0,1-8 0,0 11 56,0 0 0,-1 0 0,1 0 0,0 0 1,0 1-1,1-1 0,-1 0 0,0 0 0,1 1 1,-1-1-1,1 1 0,-1-1 0,1 1 0,0 0 1,-1-1-1,1 1 0,0 0 0,0 0 0,0 0 1,0 1-1,0-1 0,4-1 0,5 0 72,0 0 0,1 1 0,0 0 0,-1 1 0,1 0 0,21 3 0,-5 0 24,12-1 77,1 2 0,-1 1 0,-1 3 0,46 14 0,-68-17-111,31 12 128,-45-16-177,1 0 0,-1 1 0,0 0 0,0 0 0,0 0 0,0 0 1,0 0-1,0 1 0,-1-1 0,5 6 0,-6-5-15,0-1 0,0 0 0,0 1 0,-1-1 0,1 1 0,-1-1 0,1 0 0,-1 1 0,0-1 0,0 1 0,0-1 0,0 1 0,-1-1 0,1 1 0,-1-1 0,1 1 0,-1-1 0,0 0 0,0 1 0,0-1 0,0 0 0,-3 4 0,-3 5 39,0 0-1,-17 19 1,24-30-52,-42 43 190,-47 39-1,69-64-113,-4 3 90,0-2 0,-1 0 0,-1-2 0,0 0 1,-1-2-1,-49 19 0,67-31-155,-15 6 613,23-7-264,14-3-173,21-1-58,59 3 0,-66 0-100,12 2-4,-1 1 0,0 2-1,0 1 1,-1 2 0,0 2-1,-1 1 1,0 2 0,53 29 0,-83-40-16,-1 0 0,0 0 1,1 1-1,-2 0 0,10 8 0,-13-10-3,0-1 0,0 1 0,0-1 0,0 1-1,0-1 1,0 1 0,0 0 0,0 0 0,-1-1 0,1 1-1,-1 0 1,1 0 0,-1 0 0,0 0 0,1-1 0,-1 1-1,0 0 1,0 0 0,0 0 0,-1 0 0,1 0 0,0 0-1,-1-1 1,0 3 0,-3 3 13,0 0 0,0 0 0,0-1-1,-1 1 1,0-1 0,0 0 0,-1 0 0,0-1-1,-12 10 1,-1-2 18,-1 0-1,-23 12 0,25-17 6,0 0 0,-1-2 0,0 0 0,0-1-1,0-1 1,0 0 0,-1-2 0,-36 1 0,15-5 43,1-1 1,-1-2-1,-47-13 1,87 18-85,-55-16 677,53 15-996,1 1 0,-1-1 0,0-1 0,1 1 0,-1 0 0,0-1 0,1 1-1,0-1 1,-1 0 0,1 0 0,0 1 0,0-2 0,0 1 0,0 0 0,0 0 0,-1-4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21:40:27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13264,'0'0'4534,"18"5"-3979,3 0-365,0-1 1,0-1-1,0-1 1,0 0-1,41-4 0,219-45 1707,-97 13-570,-49 7-265,-83 9-3689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3:5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480 110 6424,'0'0'10849,"-4"11"-10387,4-10-457,-3 8 106,0 0 0,-1-1 0,0 1-1,0-1 1,-1 0 0,0 0 0,0 0 0,-1-1 0,0 1-1,0-2 1,-14 12 0,4-8 79,0-2-1,0 0 1,-1-1-1,0-1 1,-1 0-1,1-1 1,-1-1-1,0-1 1,0 0-1,0-2 1,0 0-1,-1 0 1,1-2-1,-34-6 1,46 6-120,0-1 1,1 0-1,-1 0 1,0 0-1,1-1 1,0 0-1,-1 0 1,1-1 0,0 1-1,1-1 1,-1 0-1,1 0 1,0-1-1,0 1 1,0-1-1,0 0 1,1 0-1,0 0 1,-5-12-1,6 13-30,0 0 0,0-1-1,1 1 1,0-1-1,0 0 1,0 0-1,1 1 1,-1-1-1,1 0 1,0 0-1,1 1 1,-1-1-1,1 0 1,0 0-1,0 1 1,0-1-1,1 1 1,-1-1 0,1 1-1,0-1 1,0 1-1,1 0 1,0 0-1,-1 0 1,6-4-1,0 0-2,1 0 0,0 1-1,1 0 1,-1 1 0,2 0 0,-1 1-1,0 0 1,1 0 0,0 1-1,0 0 1,0 1 0,1 1 0,21-3-1,-4 3 9,1 1-1,-1 1 0,1 2 1,36 6-1,256 65 606,-276-62-397,73 10 0,-96-18-138,1-2 0,0-1 1,-1-1-1,1-1 1,24-5-1,-18 0 218,0-1 0,-1-1 0,0-2 0,48-24 0,-64 24-52,-13 11-263,-1 0 0,1 0 0,0 0 1,0 0-1,0 0 0,0 0 1,0 0-1,-1 0 0,1 0 0,0 0 1,0 0-1,0 0 0,0 0 1,0 0-1,0 0 0,-1-1 0,1 1 1,0 0-1,0 0 0,0 0 1,0 0-1,0 0 0,0 0 0,0-1 1,0 1-1,0 0 0,0 0 0,-1 0 1,1 0-1,0 0 0,0-1 1,0 1-1,0 0 0,0 0 0,0 0 1,0 0-1,0 0 0,0-1 1,0 1-1,0 0 0,1 0 0,-1 0 1,0 0-1,0 0 0,0-1 1,0 1-1,0 0 0,0 0 0,-3 1-15,1 1 0,-1-1-1,1 1 1,-1 0-1,1 0 1,0 0-1,0 0 1,-3 3 0,-2 2-3568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3:5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13056,'0'0'10119,"2"12"-9657,69 297 1774,-32-144-1308,-22-89-528,25 111 925,-41-184-1279,-1 0 1,1 0-1,-1 0 0,0 0 1,0 0-1,0 0 1,0 0-1,0 0 1,0 0-1,-1 0 0,0 0 1,1 0-1,-3 5 1,1-6-23,1-1 0,0 1 0,0-1 0,-1 0 0,1 1 0,-1-1 0,0 0 0,1 0 0,-1 0 0,0 0 0,1 0 0,-1-1 0,0 1 0,0 0 0,0-1 0,0 0 0,0 1 0,1-1 0,-1 0 0,0 0 0,0 0 0,-4 0 0,-18-2 133,-1-1-1,1-2 0,0 0 0,0-1 1,-40-17-1,-45-11 422,13 17 73,96 17-656,0 0 0,0 0 0,0 0 1,0 0-1,0 0 0,0 0 0,0 0 0,0 0 0,0 0 0,0 0 1,0 0-1,0 0 0,0 0 0,0 0 0,0-1 0,0 1 0,0 0 1,0 0-1,0 0 0,0 0 0,0 0 0,0 0 0,0 0 0,0 0 1,0 0-1,0 0 0,0 0 0,0 0 0,0 0 0,0 0 0,13-3 321,15 0-4861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3:5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7232,'0'0'6922,"-5"17"-6204,1-7-620,-49 169 1869,-46 241 1723,34-51-878,38-187-401,23-163-1390,2-26 80,3-35-418,5-3-455,-3 11-85,2-1 0,1 1 0,2 0 0,13-36 0,-8 39-44,2 1 1,2 1-1,0 0 1,2 1-1,1 1 1,1 1-1,35-33 1,-53 56-88,0 0 0,0 0 0,0 1 0,0 0 1,0 0-1,1 0 0,-1 0 0,1 0 0,3-1 1,-6 3-12,0-1 1,0 1 0,0 0 0,0 0 0,0 0-1,0 0 1,0 0 0,1 0 0,-1 0-1,0 0 1,0 0 0,0 1 0,0-1 0,0 0-1,0 1 1,0-1 0,0 1 0,0-1 0,-1 1-1,1-1 1,0 1 0,0-1 0,0 1 0,0 0-1,-1 0 1,1-1 0,0 1 0,-1 0-1,1 0 1,-1 0 0,1 0 0,-1 0 0,1 0-1,-1 0 1,1 0 0,-1 1 0,4 13-9,-1 0 0,0 0 0,-1-1 0,-1 1 0,0 0 0,-3 30 0,1-20-18,3 38-1,-1-48 24,2-1 1,-1 0-1,1 0 1,9 22 0,-10-32 5,-1-1 0,1 0 1,0 1-1,0-1 0,0 0 1,0 0-1,0 0 0,1 0 0,0 0 1,-1-1-1,1 1 0,0-1 1,0 0-1,0 0 0,0 0 1,1 0-1,-1 0 0,1-1 1,-1 1-1,1-1 0,-1 0 0,8 1 1,-2-2 9,0 0 0,0 0 0,0-1 0,0 0 0,0 0 0,0-1 0,0-1 0,-1 1 0,1-1 0,-1-1 0,0 0 0,0 0 0,0 0 0,12-10 0,2-3 44,-1 0-1,0-2 1,26-30 0,-29 28 27,-2 0 0,26-42 1,-35 50-36,0 0-1,-1-1 1,0 0 0,-1 0 0,-1-1 0,4-21 0,-8 34-36,0 0 0,1 0 0,-1 0 0,0 0 0,0 0 0,-1 0 0,1-1 0,0 1 0,-1 0 0,1 0-1,-1 0 1,0 0 0,1 0 0,-1 1 0,-2-3 0,3 3-9,-1 0 0,0 1 0,1-1 1,-1 1-1,0-1 0,1 1 0,-1-1 0,0 1 0,0 0 0,0-1 0,0 1 0,1 0 1,-1 0-1,0-1 0,0 1 0,0 0 0,0 0 0,0 0 0,0 0 0,0 0 1,1 0-1,-1 0 0,0 1 0,0-1 0,0 0 0,0 0 0,0 1 0,1-1 1,-1 1-1,0-1 0,0 0 0,1 1 0,-1-1 0,0 1 0,1 0 0,-1-1 1,-1 2-1,-13 12 12,0 0 1,1 1 0,0 0 0,1 1 0,1 0-1,1 1 1,0 1 0,-11 24 0,18-32-13,0 0 0,1-1 0,0 2 1,1-1-1,0 0 0,0 0 0,1 1 1,1-1-1,0 1 0,0-1 0,1 0 0,0 1 1,4 14-1,-3-17 5,1 0 0,0 0 0,0-1 0,1 1 0,0-1 0,1 1 0,-1-1 0,1-1 0,1 1 0,-1-1 0,1 1 0,0-2 0,1 1-1,-1-1 1,1 0 0,14 8 0,-18-11 2,2-1-1,-1 1 1,0-1-1,0 0 1,0 0-1,1 0 1,-1 0-1,0-1 1,1 0-1,-1 0 1,0 0-1,1 0 1,-1-1-1,0 0 1,1 0-1,-1 0 0,4-2 1,9-3 18,-1-1 1,29-18-1,-20 11-17,11-5-382,60-31 1051,-84 45-1494,1 0-1,-1 0 1,1 1 0,0 1 0,20-2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0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1037 12056,'0'0'7989,"8"-12"-7300,-3 5-595,149-244 2397,-87 130-1564,-24 46-134,-3-2 0,30-83 0,-46 80-256,-14 47-732,0-1 0,22-42 1,-25 63-519,-4 9 342,-1-1-1,1 1 1,-1-1-1,0 0 1,0 0-1,0 0 1,-1 0-1,2-6 1,-2 8-224,2 8 370,3 11 153,10 61 57,49 217 345,-46-195-87,-4 1 0,2 112 0,-16-196-210,1 6 60,-1 0-1,0 0 0,-2 0 0,-7 40 1,8-59-74,-1-1 0,1 0 0,-1 1 0,0-1 0,0 0 0,0 0 0,0 0 0,-1 0 0,1 0 0,0 0 0,-1 0 0,0 0 0,1 0 0,-1-1 0,0 1 0,0-1 0,0 1 0,0-1 0,-2 1 0,0 0 8,1-1 0,-1 0 0,0 0 0,1 0 0,-1-1 0,0 1 0,0-1 0,1 0 0,-1 0 0,-8-1 0,-3-2 51,1-1-1,-1 0 1,1-1-1,-26-13 1,15 4 86,1-1 0,0-1 0,1-2 0,-23-22 0,43 37-136,-15-19 259,21 25-293,0-1 1,0 0 0,1 0-1,-1-1 1,1 1 0,-1-1 0,8 2-1,6 3-1,1 1 5,1-1 0,0-1 0,0-1 0,0 0 0,1-2 0,-1 0 0,1-1 1,0-1-1,-1-1 0,1-1 0,-1 0 0,0-2 0,1 0 0,-1-1 0,-1-1 0,1-1 0,-1 0 0,20-12 0,1-5-10,-1-2 1,-1-2-1,-1-1 0,-2-2 1,0-1-1,-3-1 0,-1-2 1,-1-1-1,-2-2 0,-2 0 1,25-51-1,-25 34 59,-3-2 0,28-106 0,-45 144-30,-1 0 0,3-34 1,-7 48-15,1 0 1,-1 0 0,0 0-1,-1 1 1,1-1 0,-1 0-1,0 0 1,0 1 0,-1-1-1,1 1 1,-1-1 0,0 1-1,0 0 1,-1-1 0,1 1-1,-1 0 1,-3-4 0,5 8-4,0 0 1,1-1-1,-1 1 1,0 0 0,0-1-1,1 1 1,-1 0-1,0 0 1,0 0 0,0 0-1,0-1 1,1 1-1,-1 0 1,0 1 0,0-1-1,0 0 1,1 0 0,-1 0-1,0 0 1,0 1-1,0-1 1,1 0 0,-1 1-1,0-1 1,0 0-1,1 1 1,-1-1 0,0 1-1,1-1 1,-1 1-1,1 0 1,-1-1 0,0 2-1,-22 24 2,10-5-11,1 0-1,1 0 1,0 1 0,-12 40-1,-20 99-111,28-100 85,7-25 1,1 1 0,2 0 0,0 47-1,4-59 26,2 0-1,1 0 1,2 0-1,0-1 1,13 43-1,-15-61 10,0 0-1,0 0 0,1-1 1,-1 0-1,2 1 0,-1-1 1,0 0-1,7 7 0,-8-10 3,0-1 0,1 1 0,-1 0-1,0 0 1,1-1 0,-1 0 0,1 1 0,0-1 0,-1 0-1,1 0 1,0-1 0,0 1 0,0 0 0,0-1-1,0 0 1,-1 1 0,1-1 0,0-1 0,5 1 0,6-3 9,-1 0 0,0-1 0,0 0 1,0-1-1,-1 0 0,1-1 1,-1-1-1,-1 0 0,13-9 1,15-14 79,40-40 0,-68 60-60,58-64 208,-17 16 217,-51 57-453,-1 1 0,1-1-1,0 1 1,0-1 0,-1 1 0,1-1 0,0 1-1,0-1 1,-1 1 0,1 0 0,0 0-1,0-1 1,0 1 0,0 0 0,0 0-1,0 0 1,-1 0 0,1 0 0,0 0-1,0 0 1,0 0 0,0 0 0,1 1-1,0-1-2,1 1 0,-1 0 0,0 1-1,1-1 1,-1 0 0,0 1-1,0-1 1,2 3 0,3 1-5,-2 1 0,1 1-1,-1-1 1,6 9 0,0 5 1,-1 0 0,-1 1 0,10 32 0,-10-26-9,18 39 0,-11-32 0,-7-14 2,17 26 0,-23-40 7,1-1 0,0 0 0,0 0 0,0-1 0,1 1 0,-1-1 0,1 0 0,0 0 0,9 5 0,-10-8 7,0 1-1,0-1 1,0 0 0,0 0-1,0-1 1,0 1 0,0-1-1,0 0 1,0 0 0,0 0-1,0 0 1,0-1-1,1 1 1,-1-1 0,0 0-1,0-1 1,-1 1 0,8-4-1,3-2 14,0-1-1,-1 0 1,19-15 0,-16 10 7,0-1 0,-1 0 1,-1-1-1,-1 0 1,0-1-1,0-1 1,-2 0-1,0 0 1,-1-1-1,-1 0 0,13-37 1,-21 52-16,-1 0 0,1 0 1,0-1-1,-1 1 0,0 0 1,0 0-1,0-1 0,0 1 1,0 0-1,0 0 0,-1 0 1,-1-5-1,1 7-6,1-1 1,0 1-1,-1 0 0,0 1 1,1-1-1,-1 0 1,0 0-1,1 0 0,-1 0 1,0 0-1,0 1 1,0-1-1,0 0 0,0 1 1,0-1-1,0 1 1,0-1-1,0 1 0,0-1 1,0 1-1,0 0 1,0-1-1,0 1 0,0 0 1,-1 0-1,1 0 1,0 0-1,0 0 0,0 0 1,0 0-1,0 0 1,0 0-1,-1 1 0,1-1 1,0 0-1,-1 1 1,-4 2-1,1-1 1,-1 1-1,1 0 1,-1 0 0,1 0-1,0 1 1,1 0 0,-1 0-1,0 0 1,1 0 0,0 1-1,0 0 1,-5 9 0,1-1-1,0 0 1,2 1-1,-1-1 1,-5 22-1,9-25-1,1 0 0,0 0 0,0 1 0,1-1 0,0 1 0,1-1 0,0 1 0,1-1 0,0 1 0,1-1 0,4 17 0,-4-22 0,-1-1 0,1 1 0,0-1 0,0 0 0,0 0 0,0 0 0,1 0 0,0 0 0,0-1 0,0 1 0,0-1 0,0 0 0,1 0 0,-1 0 0,1 0 0,0 0 0,0-1 0,0 0 0,0 0 0,0 0 0,0 0 0,1-1 0,-1 1 0,1-1 0,-1 0 0,1-1 0,-1 1 0,9-1 0,-4 0 5,0-1 0,0 0-1,0 0 1,0-1 0,0 0 0,0-1-1,-1 1 1,1-2 0,-1 1-1,9-7 1,-4 3 6,-1-2 0,-1 1 0,0-2 0,0 1-1,16-20 1,0-7 36,-1-2 1,-2 0-1,20-44 0,-33 63-21,50-94 164,-61 113-190,0-1 1,0 1-1,0 0 1,0 0 0,0 0-1,0 0 1,0 0 0,0 0-1,0-1 1,0 1 0,0 0-1,0 0 1,1 0 0,-1 0-1,0 0 1,0 0-1,0 0 1,0 0 0,0-1-1,0 1 1,0 0 0,0 0-1,1 0 1,-1 0 0,0 0-1,0 0 1,0 0 0,0 0-1,0 0 1,0 0-1,1 0 1,-1 0 0,0 0-1,0 0 1,0 0 0,0 0-1,0 0 1,0 0 0,1 0-1,-1 0 1,0 0-1,0 0 1,0 0 0,0 0-1,0 0 1,1 1 0,2 6 8,1 15-10,-4-21 3,7 72 0,-3 0 1,-3 0 0,-3 0 0,-17 102 0,19-172 3,0-1-1,-1 1 1,0 0-1,1 0 1,-1 0-1,0-1 1,0 1-1,0 0 1,-1-1-1,1 1 1,-1-1-1,-2 4 1,3-6-4,0 1 1,0 0 0,0-1 0,0 1 0,-1-1 0,1 0-1,0 1 1,0-1 0,0 0 0,-1 0 0,1 0 0,0 0 0,0 0-1,0 0 1,-1 0 0,1 0 0,0 0 0,0-1 0,0 1 0,0 0-1,-1-1 1,1 1 0,0-1 0,0 1 0,0-1 0,0 0 0,0 1-1,0-1 1,0 0 0,0 0 0,-1-1 0,-7-6 35,1 0 0,0 0 0,0-1 1,-12-17-1,-1-1 88,35 36-132,0 0 0,1-1 0,-1-1-1,2 0 1,-1-1 0,1 0 0,0-1-1,26 4 1,-33-9 1,-1-1 1,0 1-1,0-2 0,0 1 0,0-1 0,0 0 1,-1-1-1,1 0 0,0 0 0,-1 0 1,0-1-1,0 0 0,0-1 0,0 1 0,-1-1 1,0-1-1,0 1 0,7-9 0,7-11 18,0 0-1,-1-2 1,18-36-1,-26 44-7,63-117 134,-43 76-47,-8 24 10,-21 36-99,-1 7-1,1 9 0,-24 392-2,22-404 9,-1 0-1,0 0 1,0 0-1,0 0 1,0 0-1,0-1 0,-1 1 1,1 0-1,-1-1 1,0 1-1,-3 4 1,3-7-5,1 0 0,0 0 0,0 0 0,0 0 0,-1-1 1,1 1-1,0 0 0,-1-1 0,1 1 0,-1-1 0,1 1 0,-1-1 0,1 1 0,-1-1 1,1 0-1,-1 0 0,1 0 0,-1 0 0,1 0 0,-1 0 0,1 0 0,-1-1 0,1 1 1,-1 0-1,1-1 0,-1 1 0,1-1 0,-1 0 0,1 1 0,0-1 0,-2-1 0,-36-26 235,12 7 1,19 16-176,9 6-22,15 6-27,28 4-2,72 9 0,-87-15-12,22 2 51,96 0 0,-118-8-12,-1-1-1,1-1 0,-1-2 0,54-16 0,-4-9-81,103-55 1,-130 59-211,-37 18-3449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0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8744,'0'0'1889,"13"1"-1321,44 3 310,-1-3 1,109-13-1,124-34 868,-161 23-992,83-15 463,60-11-67,-234 43-3385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0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6928,'0'0'5737,"-2"15"-5041,-10 57 553,-39 128-1,-92 276 2064,133-429-2937,5-20 169,-2 0 0,-17 47 0,21-71 310,4-14-230,4-13-3712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0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10656,'0'0'4141,"15"-10"-3841,-13 8-288,10-7 48,1 1-1,-1 0 0,2 0 0,-1 2 0,1-1 1,0 2-1,0 0 0,26-5 0,370-34 909,-387 42-913,77-2 466,169 12 1,97 45 1339,-316-38-1411,-40-12-233,0 1 0,-1-2 0,1 1 0,0-2 0,14 2 0,-24-3-216,1 0 0,-1 0-1,0 0 1,0 0 0,1 0 0,-1-1 0,0 1 0,0 0 0,1 0 0,-1 0 0,0 0 0,0 0 0,1-1 0,-1 1 0,0 0 0,0 0-1,0-1 1,1 1 0,-1 0 0,0 0 0,0-1 0,0 1 0,0 0 0,0 0 0,1-1 0,-1 1 0,0 0 0,0-1 0,0 1 0,0 0-1,0 0 1,0-1 0,0 1 0,0 0 0,0-1 0,0 1 0,0 0 0,0 0 0,0-1 0,0 1 0,-1 0 0,1-1 0,0 1-1,0 0 1,0 0 0,0-1 0,0 1 0,-1 0 0,1 0 0,0-1 0,0 1 0,0 0 0,-1 0 0,1 0 0,0 0 0,-1-1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1 673 8432,'0'0'3929,"15"-11"-3561,103-73 480,-94 66-524,0-1 0,-2-1 0,0-1 0,22-28 0,-32 34-115,0-1-1,-1 0 0,-1-1 0,-1-1 1,-1 1-1,0-2 0,8-27 0,-14 39-100,0-1 0,-1 1 0,0 0 0,0 0 0,-1 0 0,0-1 0,0 1 0,0 0-1,-1 0 1,0-1 0,-3-7 0,4 15-93,0-1 0,-1 1 1,1-1-1,-1 0 0,1 1 0,0-1 0,-1 1 0,1-1 0,-1 1 1,1-1-1,-1 1 0,0-1 0,1 1 0,-1 0 0,1-1 1,-1 1-1,0 0 0,1-1 0,-1 1 0,0 0 0,0 0 0,1 0 1,-1 0-1,0-1 0,1 1 0,-1 0 0,0 0 0,0 0 0,1 1 1,-1-1-1,0 0 0,1 0 0,-1 0 0,0 0 0,1 1 1,-1-1-1,0 0 0,1 1 0,-1-1 0,0 0 0,1 1 0,-1 0 1,-28 18 168,17-8-135,1 1 0,0 1-1,1 0 1,0 0 0,1 1 0,0 0-1,1 1 1,1-1 0,0 2-1,1-1 1,1 1 0,0 0 0,1 0-1,1 0 1,0 0 0,2 1 0,-1 26-1,3-35-13,0-1 0,1 1 0,-1-1 0,1 0 0,1 0-1,0 0 1,0 0 0,0-1 0,0 1 0,1-1 0,1 1 0,-1-1-1,6 5 1,-7-7-6,0-1 0,0 0 0,1 0-1,-1 0 1,1-1 0,0 1 0,0-1-1,0 0 1,0 0 0,0 0 0,0 0-1,1-1 1,-1 0 0,1 0 0,-1 0-1,1 0 1,-1-1 0,1 1 0,-1-1-1,1-1 1,-1 1 0,6-1 0,8-4 47,0 0 1,0-1 0,0-1-1,0-1 1,-1-1 0,-1 0 0,26-18-1,6-11 134,46-45-1,-54 45-36,75-54-1,-93 76-110,-15 10-27,0 1-1,0 0 1,0 0-1,0 1 0,1 0 1,0 0-1,0 1 1,0 0-1,11-3 1,-18 6-24,0 0 1,0 0 0,0 0 0,0 0-1,0 0 1,0 0 0,0 1-1,-1-1 1,1 0 0,0 1 0,0-1-1,0 0 1,0 1 0,0-1-1,0 1 1,-1-1 0,1 1 0,0-1-1,0 1 1,-1 0 0,1-1-1,-1 1 1,1 0 0,0 0 0,-1 0-1,1-1 1,-1 1 0,0 0 0,1 0-1,-1 0 1,0 0 0,1 0-1,-1 0 1,0 0 0,0 0 0,0-1-1,0 1 1,0 1 0,1 6 39,-1 0 0,0 0 0,-3 14 0,2-12 12,-5 33 219,-1-1 1,-20 60 0,25-96-241,3-1 103,4-9-39,9-12-21,48-62 128,3 2 0,77-67 0,-116 119-121,26-21 120,-51 44-207,-1 1 0,1-1 0,0 0 0,-1 1 0,1 0 0,0-1 0,0 1 0,-1-1 0,1 1 0,0 0 0,0-1-1,-1 1 1,1 0 0,0 0 0,0 0 0,0 0 0,0 0 0,-1 0 0,1 0 0,0 0 0,0 0 0,0 0 0,-1 0 0,1 0 0,0 1 0,0-1 0,0 0 0,-1 0 0,1 1 0,1 0 0,-1 0 0,1 1 1,-1 0-1,0-1 1,1 1-1,-1 0 1,0 0-1,0 0 1,0 0-1,-1 0 1,1 0-1,0 4 1,2 7 6,-1 0 1,0 24 0,-2-37-12,1 55 10,3 71 0,-2-105-6,1 1-1,1-1 0,12 38 1,-15-57-3,0 0 0,0-1 1,-1 1-1,1-1 1,0 1-1,0-1 1,0 0-1,1 1 1,-1-1-1,0 0 0,0 0 1,1 0-1,-1 0 1,1 0-1,-1 0 1,1 0-1,-1 0 1,1 0-1,-1-1 0,1 1 1,0-1-1,-1 1 1,1-1-1,0 0 1,0 0-1,-1 1 1,1-1-1,0 0 0,0-1 1,-1 1-1,1 0 1,0 0-1,0-1 1,-1 1-1,3-2 0,7-1 4,-1-1 0,1 0-1,-1-1 1,11-6 0,-6 1 4,1 0 0,-1-1 1,-1-1-1,0 0 0,-1-1 1,0-1-1,12-17 0,69-114 71,-72 106-13,2 1 0,51-63 1,-60 85-30,-8 7-10,0 1 0,1-1 0,1 1 0,-1 1-1,1 0 1,14-9 0,-22 16-25,0-1 0,0 1 1,0-1-1,0 1 0,0-1 0,1 1 0,-1-1 1,0 1-1,0 0 0,0 0 0,0 0 0,1 0 1,-1 0-1,0 0 0,0 0 0,0 0 1,1 0-1,-1 0 0,0 1 0,0-1 0,0 0 1,0 1-1,0-1 0,1 1 0,-1 0 1,0-1-1,0 1 0,0 0 0,0-1 0,-1 1 1,1 0-1,0 0 0,0 0 0,0 0 1,-1 0-1,1 0 0,0 0 0,-1 0 0,1 0 1,-1 0-1,1 0 0,-1 2 0,3 6 2,0 0-1,-1-1 1,-1 1 0,1 14-1,-1-16-1,2 33 5,-1 1 0,-2-1 0,-2 1 0,-2-1 0,-2 1 0,-19 72 0,24-111-8,-1 5 7,0-1 0,0 1-1,-1-1 1,0 0-1,0 0 1,-6 9 0,8-14-5,-1-1 1,1 1 0,0 0 0,0-1-1,-1 0 1,1 1 0,0-1 0,-1 0-1,1 0 1,-1 1 0,1-1 0,0 0-1,-1-1 1,1 1 0,0 0 0,-1 0-1,1 0 1,0-1 0,-1 1 0,1-1-1,0 1 1,-1-1 0,0 0 0,-31-18 115,19 8-56,10 7-23,0 1-1,0-1 1,0 1-1,-1 0 1,0 1-1,-7-4 1,12 6-36,0 0 0,0 0 0,0 0 0,0 0 1,0 0-1,0 0 0,0 0 0,0 0 0,0 0 0,0 0 0,0 1 1,0-1-1,0 0 0,0 0 0,0 0 0,0 0 0,0 0 1,0 0-1,0 0 0,0 0 0,0 0 0,0 0 0,0 0 0,0 0 1,0 0-1,0 0 0,0 0 0,0 1 0,0-1 0,0 0 0,0 0 1,-1 0-1,1 0 0,0 0 0,0 0 0,0 0 0,13 10 16,22 10-43,-21-15 22,-1-2 0,1 1 0,-1-2 0,1 0-1,0 0 1,0-2 0,0 0 0,0 0-1,0-1 1,27-6 0,3-3-3,-1-2 0,45-19 0,-8-2 44,-1-3-1,119-77 1,-133 68 128,-82 54-156,1 1 1,0 1-1,0 1 1,1 0-1,1 1 1,-13 15-1,-2 4-47,-41 62 0,68-90 31,-1 0 0,1 1 1,0-1-1,0 0 0,1 1 0,-1-1 0,1 1 0,0-1 1,0 1-1,0 0 0,1-1 0,0 1 0,0 9 0,0-13 7,1 1 0,-1 0-1,1 0 1,-1-1-1,1 1 1,0 0-1,-1-1 1,1 1 0,0-1-1,0 1 1,0-1-1,0 1 1,1-1-1,-1 0 1,0 1 0,0-1-1,1 0 1,-1 0-1,1 0 1,-1 0-1,1 0 1,-1-1 0,1 1-1,0 0 1,-1-1-1,1 1 1,0-1-1,0 1 1,-1-1 0,1 0-1,0 0 1,0 0-1,0 0 1,-1 0-1,1 0 1,0 0 0,0-1-1,3 0 1,1-1 12,1 1-1,-1-1 1,1-1 0,-1 0-1,0 0 1,0 0 0,0 0-1,0-1 1,-1 0 0,0 0 0,6-5-1,0-2 33,0 0-1,-1-1 1,16-23-1,-23 29-23,1 0 0,-1-1-1,0 1 1,-1 0 0,0-1-1,0 0 1,0 0 0,-1 1-1,0-1 1,0 0 0,-1-12-1,0 15-11,0 0 0,0 0 0,-1 1 0,0-1 0,1 0 0,-1 1 0,-1-1 0,1 1 0,0-1 0,-1 1 0,0-1 0,0 1 0,0 0 0,0 0 0,0 0 0,-1 0 0,1 0 0,-1 1 0,0-1 0,0 1 0,0-1 0,0 1 0,-3-2 0,5 4-10,1 0-1,0 0 1,0 0-1,-1 0 0,1 0 1,0 0-1,-1 0 0,1-1 1,0 1-1,0 0 0,-1 0 1,1 0-1,0-1 0,0 1 1,-1 0-1,1 0 1,0 0-1,0-1 0,0 1 1,0 0-1,-1-1 0,1 1 1,0 0-1,0 0 0,0-1 1,0 1-1,0 0 1,0-1-1,0 1 0,0-1 1,8-4-13,21-2-26,-22 6 36,135-24-31,-114 22 27,0 1 0,0 2 0,33 3 0,-55-3 8,-1 1 0,0 0 0,1 0 1,-1 1-1,0 0 0,0 0 0,0 0 0,0 0 0,0 1 0,-1 0 0,1 0 0,-1 0 0,8 7 1,-3 1 8,1 0 1,-2 1 0,13 21-1,-13-20-6,3 5 33,1 1-1,1-2 0,22 24 1,-29-35-19,1 1 0,0-2-1,1 1 1,-1-1 0,1 0 0,0-1 0,0 0 0,1 0 0,-1 0 0,1-1 0,8 2-1,-3-3 21,-1 0 0,0-1 0,1-1-1,-1 0 1,0 0 0,0-1 0,1-1-1,-1 0 1,24-8 0,-16 3-19,-1-1 1,0-1-1,0-1 1,0 0 0,21-17-1,-23 13-190,23-22 0,-23 17-3371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11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188 408 5320,'0'0'4784,"10"-6"-4462,2-1-212,-7 4-34,0 0 1,0 0 0,0 0 0,0 0-1,-1-1 1,7-6 323,-17 10 860,5 1-1195,1 0 0,-1 0 0,0 0 0,1 0 1,-1 0-1,0 0 0,0 0 0,0 0 1,0 0-1,0-1 0,0 1 0,0 0 0,0-1 1,0 1-1,0 0 0,0-1 0,-2 1 1,-4 3 76,-9 7 27,1 2 0,0 0 1,0 1-1,1 0 0,1 1 0,1 0 1,0 1-1,1 1 0,1 0 1,0 0-1,-11 29 0,9-15-14,2 1-1,1 0 1,2 0-1,1 1 1,1-1-1,0 38 1,4-49-67,1 0-1,2 0 1,0-1 0,1 1 0,1 0 0,0-1 0,12 29 0,-13-41-40,0-1 0,1 0 1,0 0-1,1 0 0,-1 0 1,1-1-1,0 1 1,1-1-1,10 8 0,-11-10-5,0-1-1,0 1 0,0-1 1,1-1-1,0 1 0,-1-1 1,1 0-1,0 0 0,0-1 1,0 0-1,0 0 0,0 0 0,0-1 1,8 0-1,-2-1 16,-1-1 1,0 0-1,0-1 0,1 0 0,-2-1 0,1 0 1,0-1-1,-1 0 0,0 0 0,0-1 0,0-1 1,15-13-1,7-8 222,-2-1-1,29-38 1,-55 63-219,-1 1 5,0 0 0,0 0 0,0-1 0,-1 1 0,1-1-1,-1 1 1,0-1 0,0 0 0,0 0 0,-1 0 0,3-8 0,-4 12 179,-3 8-210,1 1-1,1-1 0,-1 1 0,1-1 1,1 1-1,-1 0 0,3 15 0,-2-14-13,1 2-20,0-1 0,1 1 0,0-1-1,1 0 1,0 0 0,0 0 0,2 0 0,-1 0 0,1-1 0,1 0-1,0 0 1,10 13 0,-13-19-2,0 0 0,1 0-1,-1 0 1,1-1 0,0 1-1,0-1 1,1 0 0,-1 0-1,1-1 1,-1 1 0,1-1-1,0 0 1,0 0 0,0-1 0,0 1-1,0-1 1,0 0 0,0 0-1,0-1 1,0 0 0,1 0-1,-1 0 1,0 0 0,0-1 0,1 0-1,-1 0 1,0 0 0,0-1-1,6-2 1,2-1 17,0-1 1,0 0-1,-1-1 0,0 0 1,-1-1-1,1-1 0,-1 0 1,-1 0-1,0-1 0,0 0 0,-1 0 1,0-1-1,-1-1 0,0 0 1,-1 0-1,7-14 0,-1-3 65,12-38-1,-21 54-40,-1 0 0,0 0 0,-1-1 0,0 1-1,0-23 1,-9 3 114,0-1 147,6 32-231,4 10-97,2-4 28,-1 0 0,1 0 0,0 0 0,0-1 0,0 0 0,0 0 0,0 0 0,11 3 0,-9-4-3,0 0 0,0 0 0,0-1 0,0 0 0,0 0 0,0-1 0,0 0 0,1 0 0,-1-1 0,0 0 0,0 0 0,0-1 0,0 1 0,0-2 0,9-3 0,0-1-2,-1 0 1,0-1-1,0-1 1,-1 0-1,20-17 1,-1-5 6,-2-3 0,-2 0 0,49-73 1,31-38 67,-101 135-64,-1 1 0,0-1 1,0-1-1,-1 1 1,0-1-1,-1 0 1,0-1-1,-1 1 0,4-18 1,-4 10 4,-2 0 0,0 0 1,0-1-1,-2 1 0,-2-25 1,0 21-5,2 14-5,0-1 0,-1 0 0,-1 1-1,1-1 1,-1 1 0,-7-17 0,9 25-3,0 1 0,0 0 0,0-1 0,0 1 0,-1 0 0,1-1 0,0 1 0,0-1 0,-1 1 0,1 0 0,0 0 0,0-1 0,-1 1 0,1 0 0,0-1 1,-1 1-1,1 0 0,0 0 0,-1 0 0,1-1 0,-1 1 0,1 0 0,0 0 0,-1 0 0,1 0 0,-1 0 0,1 0 0,-1 0 0,1 0 0,0 0 0,-1 0 0,1 0 0,-1 0 1,1 0-1,0 0 0,-1 0 0,1 0 0,-1 1 0,-15 14 2,-8 25 0,15-19-8,1 1 0,0 0 0,-4 30 0,-8 73-34,14-82 32,-22 289 29,25 5 284,4-238-69,-1-99-231,0-1 1,0 1-1,0 0 1,0 0-1,0 0 1,0 0 0,0 0-1,0 0 1,0 0-1,0 0 1,0 0-1,0 0 1,0 0-1,0 0 1,0 0 0,1 0-1,-1 0 1,0 0-1,0 0 1,0 0-1,0 0 1,0 0-1,0 0 1,0 0 0,0 0-1,0 0 1,0 0-1,0 0 1,0 0-1,0 0 1,0 0-1,0 1 1,0-1 0,0 0-1,1 0 1,-1 0-1,0 0 1,0 0-1,0 0 1,0 0 0,0 0-1,0 0 1,0 0-1,0 0 1,0 0-1,0 0 1,0 0-1,0 0 1,0 0 0,0 0-1,0 0 1,0 1-1,0-1 1,0 0-1,0 0 1,5-10 179,12-26-23,-5 7-20,-1 7-85,2 0-1,0 1 1,1 0 0,1 1 0,1 1 0,0 0 0,2 2 0,0-1 0,29-19 0,-46 35-54,1 1 1,0 0-1,0 0 0,0 0 1,0 0-1,0 0 1,0 0-1,0 0 0,0 1 1,0-1-1,0 1 1,0-1-1,0 1 0,1 0 1,-1 0-1,0 0 1,0 0-1,0 0 0,1 0 1,-1 1-1,0-1 0,0 1 1,0 0-1,0-1 1,0 1-1,0 0 0,0 0 1,0 0-1,0 1 1,-1-1-1,1 0 0,0 1 1,-1-1-1,1 1 1,-1-1-1,1 1 0,0 2 1,6 7-6,0 1-1,-2 0 1,1 1 0,8 23 0,-8-18-15,8 21-10,-11-25 19,1-1-1,1 1 0,0-1 0,13 18 1,-12-21 9,0 0 0,0-1 0,1 0-1,15 13 1,-20-19 6,1-1-1,-1 1 0,1-1 0,0 0 0,0-1 0,0 1 0,0-1 1,0 0-1,0 0 0,1 0 0,-1 0 0,0-1 0,0 1 0,1-1 1,-1 0-1,7-1 0,-1-1 5,1 0 1,-1-1 0,0 0-1,0-1 1,0 0-1,-1 0 1,1-1-1,-1-1 1,0 1-1,16-14 1,-15 10 0,0 0 0,0-1-1,-1 0 1,0-1 0,-1 0 0,0 0 0,-1 0-1,7-15 1,-14 24-10,8-14 25,-1-1 0,6-22 0,-11 33-20,-1 0 1,0 0-1,-1 0 0,1 0 1,-1 0-1,0 0 0,0 0 1,-1 0-1,0 1 0,0-1 1,-2-7-1,3 12-5,-1 1 0,1-1 0,0 0-1,-1 1 1,1-1 0,0 1 0,-1-1 0,1 0 0,-1 1 0,1-1 0,0 1 0,-1-1-1,0 1 1,1 0 0,-1-1 0,1 1 0,-1-1 0,1 1 0,-1 0 0,0 0 0,1-1-1,-1 1 1,0 0 0,1 0 0,-1 0 0,0 0 0,1-1 0,-1 1 0,0 0 0,0 0-1,1 0 1,-1 1 0,0-1 0,1 0 0,-1 0 0,0 0 0,1 0 0,-1 1 0,0-1 0,1 0-1,-1 1 1,1-1 0,-1 0 0,1 1 0,-1-1 0,0 1 0,-31 25 33,27-21-27,-3 3-5,0 1 1,0 1 0,0-1-1,1 1 1,1 0-1,0 1 1,0-1 0,-6 20-1,10-25-7,0 0 0,0 0 1,0 0-1,1 0 0,0 1 0,0-1 0,1 0 0,0 1 0,-1-1 0,2 1 0,-1-1 1,1 1-1,-1-1 0,2 0 0,-1 1 0,0-1 0,1 0 0,0 0 0,0 0 0,1 0 0,4 6 1,-5-8-1,0-1 1,1 0 0,-1 0 0,1 0 0,0 0 0,0 0 0,0 0 0,-1-1 0,2 1-1,-1-1 1,0 0 0,0 0 0,0 0 0,0 0 0,1-1 0,-1 1 0,0-1 0,1 0 0,-1 0-1,0 0 1,6-1 0,6-2 4,0 0 0,0 0 0,20-9 0,-23 8 0,36-15 4,-1-2 1,73-45 0,21-10 58,-101 55-28,22-10 32,-56 28-59,0 1 1,0 0-1,0 1 1,0-1-1,1 1 1,-1 0-1,0 1 1,9 0-1,-13 0-5,-1 0 1,0 0-1,0 0 0,1 1 0,-1-1 1,0 0-1,0 1 0,1-1 0,-1 1 1,0 0-1,0-1 0,0 1 1,0 0-1,0-1 0,0 1 0,0 0 1,0 0-1,0 0 0,0 0 0,-1 0 1,1 0-1,0 0 0,0 2 0,0 0 7,1 0-1,-1 1 0,-1-1 1,1 0-1,0 1 0,-1-1 1,0 0-1,0 7 0,-1 4 35,-1-1 1,0 1-1,-6 16 0,4-15 5,-16 47 244,20-61-285,-1 0 1,1-1-1,-1 1 0,1 0 0,0 0 1,-1-1-1,1 1 0,0 0 0,0 0 0,0 0 1,-1 0-1,1-1 0,0 1 0,0 0 1,0 0-1,0 0 0,1 0 0,-1 0 1,0-1-1,0 1 0,1 1 0,-1-1-1,1-1 0,-1 0 0,1 0 0,-1 1 0,1-1 0,0 0-1,-1 0 1,1 0 0,-1 0 0,1 0 0,0 0 0,-1 0 0,1 0 0,-1 0 0,1 0-1,0 0 1,-1 0 0,1 0 0,-1 0 0,1-1 0,-1 1 0,2 0 0,4-3 33,0 0 0,0-1 0,0 1 0,7-6-1,53-52 193,-54 47-176,1 1 1,0 1 0,1 0 0,1 1 0,0 0 0,29-15 0,-42 25-54,-1 1 0,1 0 1,-1-1-1,0 1 0,1 0 1,-1 0-1,1 0 0,-1 0 1,0 0-1,1 0 0,-1 1 0,1-1 1,-1 0-1,0 1 0,1-1 1,-1 1-1,0-1 0,0 1 1,1 0-1,-1 0 0,0-1 0,0 1 1,0 0-1,0 0 0,0 0 1,0 0-1,0 0 0,0 0 1,0 1-1,-1-1 0,2 2 0,3 6 9,0 0 0,0 0 0,3 14 0,-4-13-5,2 4-1,0 1 1,0 0 0,1 0 0,0-1 0,16 22 0,-20-32 0,0 0-1,1-1 1,0 1 0,-1-1-1,1 1 1,1-1 0,-1 0-1,0-1 1,1 1-1,-1-1 1,1 0 0,0 0-1,0 0 1,0-1 0,0 0-1,0 0 1,0 0-1,10 0 1,3-1-7,1-1-1,-1-1 1,0 0-1,0-2 1,0 0-1,0-1 1,0 0-1,-1-2 1,0 0-1,0-1 1,-1-1 0,0 0-1,-1-1 1,26-22-1,-30 21-3690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3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8936,'0'0'6870,"20"0"-6110,282-22 1612,18-46-234,-146 28-1092,-132 32-641,61-3-1,-46 9-3073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36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361 234 6424,'0'0'7693,"0"-10"-7361,-4-33 3,3 40-259,1 0 1,-1 0-1,0-1 1,0 1-1,-1 0 1,1 0 0,-1 1-1,1-1 1,-1 0-1,0 0 1,0 1 0,0-1-1,-1 1 1,1 0-1,-1-1 1,1 1 0,-1 0-1,0 0 1,1 1-1,-1-1 1,0 1-1,0-1 1,0 1 0,0 0-1,-7-1 1,0-1 97,-1 1 0,1 1 0,-1 0 1,1 0-1,-1 1 0,-12 2 0,11 0-26,0 0 0,-1 1 0,1 1 0,0 0 0,1 1 0,-1 0 0,1 0 0,0 2 0,0-1 0,1 1 0,-1 1 0,-10 10 0,17-14-104,-1 1 1,1 0-1,-1 0 0,2 0 1,-1 0-1,0 1 0,1-1 0,0 1 1,0 0-1,1 0 0,0 0 1,0 1-1,0-1 0,1 0 1,0 1-1,0-1 0,0 1 1,1-1-1,0 1 0,0-1 0,1 1 1,1 8-1,0-7-18,-1-1 1,1 0-1,1 1 0,-1-1 1,1 0-1,0-1 0,1 1 1,0 0-1,0-1 0,0 0 1,1 0-1,-1 0 0,1-1 0,1 1 1,-1-1-1,1 0 0,0-1 1,0 1-1,9 3 0,-9-4-12,1-1 0,-1-1 0,1 1-1,0-1 1,-1 0 0,1 0 0,0-1-1,0 0 1,1 0 0,-1-1-1,0 0 1,0 0 0,0-1 0,0 0-1,0 0 1,0 0 0,0-1 0,0 0-1,0-1 1,-1 1 0,1-1 0,11-8-1,-5 3 19,-1-1-1,-1 0 1,1-1 0,-1 0-1,-1-1 1,0 0-1,-1-1 1,0 0-1,0 0 1,-1-1-1,-1 0 1,0-1 0,-1 1-1,5-19 1,-4 11 29,-2-1 1,0 0 0,-1 0-1,-2 0 1,0 0-1,-1-1 1,-1 1 0,-6-43-1,6 64-42,-1-1 0,1 0 0,0 0-1,0 1 1,-1-1 0,1 0 0,-1 0-1,0 1 1,1-1 0,-1 1 0,0-1 0,-1-2-1,1 4-11,1 0-1,0 0 1,-1 0-1,1 0 1,0 0-1,-1 0 1,1 0-1,0 0 1,-1 1-1,1-1 1,0 0-1,-1 0 1,1 0-1,0 0 1,-1 0-1,1 0 1,0 1-1,0-1 1,-1 0-1,1 0 1,0 0-1,0 1 1,-1-1-1,1 0 1,0 0-1,0 1 1,0-1-1,-1 0 1,1 1-1,0-1 1,0 0-1,0 0 1,0 1-1,0-1 1,0 0-1,0 1 1,-3 7 34,0-1-1,1 0 1,-3 16 0,1 3-1,2 0 1,1 0-1,3 40 0,-1-55-26,0 1 1,1-1-1,0 0 1,1 0-1,0-1 1,1 1-1,0-1 1,1 1-1,0-1 1,12 17-1,-15-24-8,-1-1 0,1 0 0,0 0-1,0 0 1,0 0 0,0-1 0,0 1 0,0-1-1,1 1 1,-1-1 0,1 1 0,-1-1 0,1 0-1,-1 0 1,1-1 0,-1 1 0,1 0 0,0-1-1,-1 0 1,1 1 0,0-1 0,0 0 0,-1 0-1,1-1 1,0 1 0,-1 0 0,1-1 0,0 0-1,-1 0 1,1 0 0,2-1 0,7-4 23,-1-1 1,0 0-1,0-1 1,0 0-1,10-12 1,-6 7 6,110-113 298,-2 2 176,-122 123-498,0 0 1,0 0 0,0 0-1,0 0 1,0 1-1,0-1 1,0 0-1,0 1 1,0-1-1,0 0 1,1 1-1,-1-1 1,0 1-1,0 0 1,1-1 0,-1 1-1,0 0 1,0 0-1,1 0 1,-1 0-1,0 0 1,1 0-1,-1 0 1,2 1-1,-2 0 0,0-1-1,1 1 0,-1 0 0,0 1 0,0-1 0,0 0 0,0 0 0,0 0 0,0 1 0,0-1 0,-1 0 0,1 1 0,0-1 0,-1 0 0,1 1 0,0 2 0,2 8 25,-1 0-1,-1 0 0,1 22 1,-2-32-32,0 52 178,-13 81 1,13-134-176,0-1 0,0 0-1,-1 1 1,1-1 0,0 0 0,0 1 0,0-1 0,0 0-1,0 1 1,0-1 0,0 0 0,0 1 0,0-1 0,0 0-1,0 1 1,0-1 0,1 0 0,-1 1 0,0-1 0,0 0-1,0 0 1,0 1 0,0-1 0,1 0 0,-1 1-1,0-1 1,0 0 0,1 1 0,7-6 92,15-20-38,-15 15-16,111-126 352,-118 135-392,0 0 0,-1 0 0,1 0 0,0 0 0,-1 1 0,1-1 0,0 0 0,0 1 0,-1-1 1,1 0-1,0 1 0,0-1 0,0 1 0,0-1 0,0 1 0,0 0 0,0-1 0,0 1 0,0 0 0,0 0 0,0 0 0,0 0 0,0 0 0,0 0 1,0 0-1,0 0 0,0 0 0,0 0 0,0 0 0,0 1 0,0-1 0,0 0 0,0 1 0,0-1 0,0 1 0,0-1 0,0 1 0,0 0 0,1 0 0,1 4 9,1-1-1,-1 1 0,0 0 1,-1-1-1,1 1 0,2 7 0,-1-1-4,21 54 53,-19-48-37,0 0 0,1-1 0,0 0 0,17 26-1,-21-38-6,1 1-1,0-1 0,0 1 0,0-1 0,1 0 0,-1-1 0,1 1 1,0-1-1,0 0 0,0 0 0,1 0 0,-1-1 0,1 0 0,-1 0 1,1 0-1,0-1 0,9 1 0,-6-1 54,1-1 0,-1 0 0,1 0-1,-1-1 1,1-1 0,-1 1 0,0-2 0,0 1 0,17-8 0,-24 9-117,-1-1 1,1 1-1,0-1 0,-1 0 1,0 1-1,1-1 1,-1 0-1,0 0 0,0 0 1,0 0-1,0 0 1,0 0-1,0 0 0,-1 0 1,1-1-1,0-3 1,1-3-3161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46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230 812 4816,'0'0'1400,"6"-10"-1186,3-4 64,0 0 0,1 0-1,19-20 1,-22 19 452,-6 10-41,-6 7 467,4-1-1063,0-1-1,0 1 1,0-1 0,0 1 0,0-1 0,0 1 0,0-1 0,0 0-1,0 1 1,-1-1 0,1 0 0,-2 0 0,-9 2 272,0 3-31,1 1 1,-1 0-1,1 0 1,0 1-1,0 1 1,1-1-1,-18 19 1,5-1 646,-37 50 0,47-57-558,1 1 0,1 0 0,-11 26 0,18-36-200,0 0 1,1 1 0,0 0-1,1 0 1,0-1 0,1 1-1,0 0 1,0 1-1,2 14 1,-1-24-198,1-1 0,-1 1 0,0 0 0,1 0-1,-1 0 1,1 0 0,0 0 0,-1 0 0,1-1 0,0 1 0,-1 0 0,1-1 0,0 1-1,0 0 1,0-1 0,-1 1 0,1-1 0,0 1 0,0-1 0,0 0 0,0 1 0,0-1-1,0 0 1,0 0 0,0 1 0,0-1 0,0 0 0,0 0 0,0 0 0,0 0 0,0 0-1,0-1 1,0 1 0,0 0 0,1-1 0,3 1 28,0-1 1,0 0-1,1-1 1,-1 1-1,7-4 1,-3 0-1,-1 0 1,0-1 0,-1 0-1,1-1 1,-1 1 0,11-15-1,35-52 193,-44 60-199,14-22 136,-2-1 1,-1 0-1,27-71 0,-43 89 147,-4 18-215,-1 4 71,-1 11-161,0 0 0,1 0 1,1 0-1,0 0 1,1 0-1,1 0 0,0 0 1,1-1-1,1 1 0,0-1 1,1 0-1,0 0 1,14 25-1,-14-32-16,0 0 1,0-1-1,1 1 0,0-1 0,0 0 1,0 0-1,1-1 0,0 0 1,12 7-1,-14-9-4,0-1 1,0 0-1,0 0 1,0-1-1,1 0 1,-1 1-1,1-2 1,-1 1-1,0-1 1,1 1-1,-1-2 1,1 1-1,-1 0 1,1-1-1,9-3 1,-2-1 13,0 0 1,0-1-1,-1 0 1,0-1-1,0-1 1,0 0-1,-1-1 1,19-18-1,-10 7 30,-1-2 0,-1 0 0,22-35 0,58-127 177,-63 115-152,57-130 142,-75 154-148,-2-1 1,14-69 0,-26 99-42,-1 1 0,0-1 0,-1 0 0,-1 1 0,-1-1 1,0 0-1,-5-21 0,6 35-22,0 0 1,-1 0 0,1 0-1,-1 0 1,0 0-1,1 0 1,-1 0-1,0 0 1,0 0-1,0 1 1,-1-1-1,1 0 1,0 1 0,-1-1-1,-1-1 1,3 3-4,-1 0-1,1-1 1,-1 1 0,1 0 0,-1 0 0,1 0 0,-1 0 0,1-1 0,-1 1-1,0 0 1,1 0 0,-1 0 0,1 0 0,-1 0 0,1 0 0,-1 0 0,0 1 0,1-1-1,-1 0 1,1 0 0,-1 1 0,-1-1 1,1 1 0,-1 0 0,1 0 0,0 0 1,-1 0-1,1 1 0,0-1 0,0 0 0,0 1 0,-1 1 0,-12 18 21,2 1 1,1 1-1,0-1 0,2 2 0,0 0 0,-7 35 0,7-11 2,1 0 0,-2 71-1,9-80-7,2 0-1,1-1 0,2 1 1,2-1-1,1 0 1,19 55-1,-19-74-5,0-1 0,2 0 0,0 0 0,1-1 0,1-1 0,15 20 0,-16-26 2,0 0 0,0 0-1,0-1 1,1 0 0,1-1 0,-1 0 0,2-1 0,-1 0-1,22 8 1,-19-10 25,0-1-1,1-1 0,0 0 1,0-1-1,-1 0 1,1-2-1,0 0 0,0 0 1,0-2-1,25-5 1,-16 2-680,-1-2 0,1-1 0,-2 0 1,1-2-1,33-19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15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1334 6520,'0'0'2560,"11"-6"-2167,19-9-176,121-71 1316,-130 73-1256,-1-2 1,0 0-1,-1-1 1,-1-1-1,20-24 1,-3-9 502,52-95 0,-54 86-446,32-63 290,19-33 187,-7 18 238,-67 119-860,9-27 465,-18 41-551,0 0 0,0-1 0,0 1-1,0 0 1,-1 0 0,1 0 0,-1 0-1,0-1 1,-1-5 0,1 10-91,0 0 0,0 0 1,0-1-1,0 1 0,0 0 0,0 0 1,0-1-1,0 1 0,-1 0 0,1 0 1,0-1-1,0 1 0,0 0 0,0 0 1,0-1-1,0 1 0,-1 0 0,1 0 1,0 0-1,0 0 0,0-1 0,-1 1 1,1 0-1,0 0 0,0 0 1,0 0-1,-1 0 0,1-1 0,0 1 1,0 0-1,-1 0 0,1 0 0,0 0 1,0 0-1,-1 0 0,1 0 0,0 0 1,0 0-1,-1 0 0,1 0 0,0 0 1,0 0-1,-1 0 0,1 0 1,0 0-1,0 0 0,-1 1 0,1-1 1,0 0-1,0 0 0,0 0 0,-1 0 1,1 0-1,0 1 0,0-1 0,0 0 1,-1 0-1,1 1 0,-14 15 203,11-11-189,-11 14 30,1 0 1,0 2 0,2-1-1,0 1 1,-9 31 0,-32 115 104,52-165-160,-4 11 9,-60 249 180,62-252-178,1-1 0,0 1 0,0 0 0,1-1 0,0 1 0,3 17 0,-2-22 0,1-1 0,-1 1 0,1 0 1,-1-1-1,1 1 0,1-1 0,-1 1 1,1-1-1,-1 0 0,1 0 0,0 0 0,1-1 1,-1 1-1,8 5 0,-8-7-3,0-1 0,-1 0 0,1 1-1,0-2 1,0 1 0,0 0 0,0 0 0,0-1 0,0 0 0,0 0-1,0 1 1,0-2 0,0 1 0,0 0 0,0-1 0,0 1 0,0-1 0,4-1-1,3-1 19,0-1-1,-1 0 0,1-1 1,9-5-1,12-11 32,-1-1 0,-1-1 0,-1-2 0,-1 0 0,-1-2 0,30-41 0,118-196 267,-71 100-129,13-25 28,-98 153-159,-2 0 0,-1-1 0,15-59 0,-28 88-33,-1 1 0,0-1 1,0-12-1,-1 20-30,0 0 1,0 0-1,0 0 0,0 0 1,0 0-1,0 0 0,0 0 1,0 0-1,0 0 0,0 0 1,0 0-1,0 1 0,0-1 1,-1 0-1,1 0 0,0 0 1,0 0-1,0 0 0,0 0 1,0 0-1,0 0 0,0 0 1,0 0-1,0 0 0,0 0 0,0 0 1,0 0-1,-1 0 0,1 0 1,0 0-1,0 0 0,0 0 1,0 0-1,0 0 0,0-1 1,0 1-1,0 0 0,0 0 1,0 0-1,0 0 0,0 0 1,0 0-1,-1 0 0,1 0 1,0 0-1,0 0 0,0 0 1,0 0-1,0 0 0,0 0 1,0 0-1,0 0 0,0-1 1,0 1-1,0 0 0,0 0 1,0 0-1,0 0 0,0 0 1,0 0-1,0 0 0,0 0 1,0 0-1,-7 10 69,-9 17-10,-26 70 53,5 2 0,-33 129 0,-26 212 199,84-348-208,9-64-30,0-1-1,-2 0 0,-11 36 1,15-62-96,-6 23 382,7-20-11,8-15-115,28-63 63,-25 49-202,23-38 1,-8 22 99,48-56 0,-74 97-192,1-1 0,-1 1 0,1-1 1,-1 0-1,1 1 0,-1-1 0,1 1 1,-1 0-1,1-1 0,-1 1 0,1-1 1,0 1-1,-1 0 0,1-1 0,0 1 1,-1 0-1,1 0 0,0 0 0,-1 0 1,1-1-1,0 1 0,-1 0 0,1 0 1,0 0-1,0 0 0,-1 0 0,1 1 1,0-1-1,-1 0 0,1 0 0,0 0 1,-1 1-1,2-1 0,-1 2 1,1-1-1,0 1 1,-1-1-1,1 1 1,-1 0-1,1 0 1,-1-1-1,0 1 1,0 0-1,2 4 1,2 7-1,-1 0 1,5 21 0,0 13 4,-6-24 6,2 0 0,1 0 0,9 25 0,-13-44-12,1-1 1,-1 1-1,1-1 0,0 1 1,0-1-1,0 0 0,0 0 1,0 0-1,1 0 0,-1-1 1,1 1-1,0-1 1,0 0-1,0 0 0,0-1 1,0 1-1,0-1 0,0 0 1,0 0-1,1 0 0,-1 0 1,0-1-1,1 0 0,-1 0 1,1 0-1,4-1 1,7-3 21,0 0 1,0-1-1,0-1 1,-1 0-1,1-2 1,-1 1-1,-1-2 1,0 0 0,0-1-1,-1 0 1,0-1-1,-1 0 1,0-1-1,0-1 1,-2 0-1,0 0 1,0-1-1,-1 0 1,-1-1 0,0 0-1,-1 0 1,-1-1-1,9-30 1,-13 36-9,6-29 53,-8 37-63,1 0 1,-1 0-1,0 0 0,0-1 0,0 1 0,0 0 1,-1 0-1,1 0 0,-1 0 0,1 0 0,-1 0 1,0 0-1,0 0 0,1 0 0,-3-1 1,3 3-7,0-1 1,0 1 0,-1 0 0,1 0 0,-1 0-1,1 0 1,0 0 0,-1 0 0,1-1-1,0 1 1,-1 0 0,1 0 0,0 0 0,-1 0-1,1 0 1,0 0 0,-1 1 0,1-1 0,-1 0-1,1 0 1,0 0 0,-1 0 0,1 0 0,0 0-1,-1 1 1,1-1 0,0 0 0,0 0 0,-1 1-1,1-1 1,-11 9 13,10-9-12,-6 8 4,0 0 1,0 0 0,1 0 0,0 1-1,1 0 1,0 0 0,-5 10-1,0 5-15,-12 43-1,18-51-1,0 0 0,2 0 0,0-1 0,1 1 1,0 0-1,1 1 0,5 28 0,-4-42 8,-1 0 1,1 0-1,0 0 0,0 0 1,1 0-1,-1 0 0,1 0 0,-1-1 1,1 1-1,0-1 0,0 1 1,0-1-1,0 1 0,0-1 0,1 0 1,-1 0-1,1 0 0,0-1 1,-1 1-1,1 0 0,0-1 0,0 0 1,0 0-1,0 0 0,0 0 0,0 0 1,0 0-1,0-1 0,0 0 1,0 1-1,1-1 0,2-1 0,4 1 6,0-2 0,0 1 0,0-1 0,-1 0 0,1-1 0,-1 0 0,0-1 0,0 0 0,12-7 0,3-4 2,-1-2 0,0-1 1,-1 0-1,28-32 0,72-96 82,-60 69 9,-42 48-43,-17 24-37,0-1 0,1 1 1,-1 1-1,1-1 0,0 1 0,0-1 1,6-4-1,-9 9-17,-1 1 0,1-1 0,-1 0 0,1 0 0,-1 0 0,1 1-1,-1-1 1,1 0 0,-1 1 0,1-1 0,-1 0 0,0 1 0,1-1 0,-1 0 0,1 1 0,-1-1 0,0 1 0,1-1 0,-1 1 0,0-1 0,0 1 0,0-1 0,1 1 0,-1-1-1,0 1 1,0-1 0,0 1 0,0-1 0,0 1 0,0-1 0,0 2 0,5 18-28,-1 4 10,7 41-1,22 70-1,-31-130 20,0 0 0,0 1 0,0-1 0,1 0-1,0 0 1,0-1 0,0 1 0,1 0 0,-1-1 0,8 6 0,-9-8 0,0 0 1,0 0 0,1-1 0,-1 1 0,1-1 0,-1 0 0,1 0 0,0 0-1,-1 0 1,1 0 0,0-1 0,0 1 0,-1-1 0,1 0 0,0 1 0,0-1 0,0-1-1,0 1 1,0 0 0,-1-1 0,1 1 0,5-3 0,7-3 12,0 0 1,0-1 0,-1-1-1,0-1 1,25-19-1,56-61 74,-65 58-56,50-39 0,-61 53-19,21-14 1,-38 29-9,0 1 0,0 0 0,0 0 0,0 0-1,0 0 1,0 0 0,0 0 0,0 1 0,1-1-1,-1 1 1,0-1 0,0 1 0,1 0 0,-1 0-1,0 0 1,0 0 0,3 1 0,-3-1-3,-1 1 1,0 0-1,0 0 1,0-1 0,1 1-1,-1 0 1,0 0-1,0 0 1,0 0-1,0 0 1,0 0-1,-1 1 1,1-1 0,0 0-1,-1 0 1,1 1-1,0-1 1,-1 0-1,1 1 1,-1-1-1,0 0 1,0 1-1,1-1 1,-1 1 0,0-1-1,0 3 1,-4 42 10,3-41-10,-9 53 62,-19 59 0,29-108-54,4-9 16,12-14 18,6-14 3,0 1 1,2 1-1,1 0 1,2 2-1,0 1 0,46-29 1,-70 50-41,2-1 5,1 0 0,-1 0 0,1 0 1,0 1-1,11-4 0,-16 6-12,0 0 1,0 0-1,0-1 1,-1 1-1,1 0 0,0 0 1,0 1-1,-1-1 1,1 0-1,0 0 1,0 0-1,0 0 1,-1 1-1,1-1 1,0 0-1,-1 1 1,1-1-1,0 0 1,-1 1-1,1-1 1,0 1-1,0 0 1,0 1-2,-1-1 0,1 0 0,0 1 1,-1 0-1,1-1 0,-1 1 0,1-1 1,-1 1-1,0-1 0,0 1 0,0 0 0,0-1 1,0 1-1,0 0 0,-1 2 0,-1 31-4,2-20 5,-1-1 0,-1 0-1,0 0 1,-8 27 0,10-41 1,-1 0-1,1 0 1,0 0 0,0 0 0,0 0-1,0 0 1,0 0 0,0 0 0,0 1 0,0-1-1,0 0 1,-1 0 0,1 0 0,0 0 0,0 0-1,0 1 1,0-1 0,0 0 0,0 0-1,0 0 1,0 0 0,0 0 0,0 1 0,0-1-1,0 0 1,0 0 0,0 0 0,0 0-1,0 0 1,0 1 0,0-1 0,1 0 0,-1 0-1,0 0 1,0 0 0,0 0 0,0 0-1,0 1 1,0-1 0,0 0 0,0 0 0,0 0-1,1 0 1,-1 0 0,0 0 0,0 0 0,0 0-1,0 0 1,0 0 0,0 1 0,1-1-1,-1 0 1,0 0 0,0 0 0,0 0 0,0 0-1,0 0 1,1 0 0,-1 0 0,0 0-1,0 0 1,13-7 25,15-13 10,10-16 15,-26 24-37,0 0-1,1 0 1,1 2 0,0-1 0,0 2-1,27-14 1,-39 22-11,-1 0 1,1 0-1,0 1 0,-1-1 0,1 0 0,0 1 1,0 0-1,-1-1 0,1 1 0,0 0 0,0 0 1,-1 0-1,1 0 0,0 0 0,0 0 0,0 1 1,-1-1-1,1 0 0,0 1 0,-1 0 0,1-1 1,0 1-1,-1 0 0,1 0 0,-1 0 0,1 0 0,-1 0 1,1 0-1,-1 0 0,0 0 0,1 1 0,-1-1 1,0 0-1,0 1 0,0-1 0,0 1 0,0 0 1,0 1-1,3 7 0,-1 1 0,0-1 0,-1 1 0,0 0 0,1 14 0,1 11 9,-3-34-12,-1-1 0,0 1 0,1 0 0,0 0 0,-1 0 0,1-1 0,0 1 0,-1 0 0,1-1 0,0 1 0,0-1 0,1 1 0,-1-1 0,0 0 0,0 1 0,1-1 0,-1 0 0,1 0 0,-1 0 0,1 0 0,-1 0 0,1 0 0,0 0 1,-1 0-1,1-1 0,0 1 0,0-1 0,-1 1 0,1-1 0,0 0 0,0 0 0,0 0 0,0 0 0,3 0 0,5-2 0,-1 0 1,1 0-1,-1-1 1,0 0 0,13-6-1,-12 4 2,189-97 87,-114 54-64,51-32 31,-120 72-21,-10 8-11,-11 7-9,-63 60 14,-15 17-24,59-56-19,-35 45-51,54-65 43,-1 1 0,1 0-1,0 0 1,1 0 0,0 0-1,-5 18 1,9-27 20,0 0 0,0 1 0,0-1 0,0 0 0,0 0 0,-1 1 0,1-1 0,0 0 0,0 0 0,0 1 0,0-1 0,0 0 0,0 0 1,0 1-1,1-1 0,-1 0 0,0 0 0,0 1 0,0-1 0,0 0 0,0 0 0,0 1 0,0-1 0,0 0 0,1 0 0,-1 0 0,0 1 0,0-1 0,0 0 0,0 0 0,1 0 0,-1 0 0,0 0 0,0 1 0,0-1 0,1 0 0,10-1-23,12-11 27,-1-3 6,-1-2-1,0 0 1,25-28 0,49-67 134,-82 96-107,-12 15-33,1-2 13,0 0-1,0 0 0,1 0 1,-1 0-1,1 1 0,0-1 1,0 1-1,0 0 0,0 0 1,6-4-1,-8 6-13,-1 1 1,0-1-1,0 0 0,1 0 0,-1 0 0,0 0 1,0 0-1,0 0 0,1 1 0,-1-1 0,0 0 1,0 0-1,0 0 0,1 1 0,-1-1 0,0 0 1,0 0-1,0 0 0,0 1 0,0-1 0,1 0 1,-1 0-1,0 1 0,0-1 0,0 0 0,0 1 1,0-1-1,0 0 0,0 0 0,0 1 0,0-1 1,0 0-1,0 0 0,0 1 0,0-1 0,0 1 1,-3 14 14,2-10-8,-1 6-12,1 0 0,0 0 0,0 1 0,1-1 0,1 0 0,0 0 0,0 0 0,1 0 0,1 0 0,0 0 0,0 0 0,1 0-1,0-1 1,1 0 0,0 0 0,8 10 0,-11-17 4,0-1-1,0 0 1,0 0-1,1 0 1,-1 0-1,0-1 1,1 1-1,0 0 1,-1-1-1,1 0 1,0 0-1,0 0 1,0 0-1,-1 0 1,1 0-1,0-1 1,0 1-1,0-1 1,0 0-1,0 0 1,0 0-1,0-1 1,0 1-1,0-1 1,0 1-1,0-1 1,4-2-1,4 0 0,-1-1-1,0-1 1,-1 0-1,1 0 1,-1-1 0,11-8-1,8-10 2,-2 0 0,30-37 0,42-61 0,-74 91 0,127-179 72,-129 175-54,-2 0-1,-1-2 1,-2 0 0,15-49-1,-31 82-11,0 0 0,0 0 0,0 0 0,0 0 0,-1 0-1,0-1 1,0-3 0,0 7-5,0 1 0,0-1 0,0 1 0,0 0 1,0-1-1,-1 1 0,1-1 0,0 1 0,0-1 0,0 1 0,-1-1 0,1 1 0,0 0 0,0-1 0,-1 1 0,1 0 0,0-1 1,-1 1-1,1 0 0,-1-1 0,1 1 0,0 0 0,-1 0 0,0-1 0,0 1 0,0 0 0,0 0 0,0 0 0,0 0 0,-1 0 0,1 0 0,0 0 0,0 1 0,0-1 0,0 0 0,0 1 0,0-1 0,0 1 0,0-1-1,-1 2 1,-17 11-11,2 1-1,0 1 1,0 0 0,1 1-1,1 1 1,-14 22-1,12-17-13,1 1 0,2 1 0,0 1 0,2 0 0,0 1 0,2 0 0,1 0 0,-9 46 0,16-58 19,0 1-1,1 0 0,1-1 1,0 1-1,1 0 0,1-1 1,0 1-1,1-1 1,6 19-1,-6-25 4,0 0 0,0 0-1,0-1 1,1 1 0,1-1 0,-1 0 0,1 0-1,0 0 1,1-1 0,-1 0 0,1 0-1,1 0 1,-1-1 0,1 0 0,0 0 0,0-1-1,11 6 1,0-3 7,0-1 0,1-1-1,0 0 1,22 2 0,-29-6-949,0 0 0,-1 0-1,1-2 1,15-1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16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0 136 8032,'0'0'3661,"18"0"-3114,367-29 1219,-330 23-1539,281-35 1037,-14 0 20,-8 23-2537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22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1411 5320,'0'0'4170,"-4"12"-3923,0 2-162,3-8-38,0-1 0,-1 1 0,0 0 1,0-1-1,-1 1 0,1-1 0,-7 8 1,6-10 136,1 0 0,-1 0 0,0-1 0,-1 1 0,1-1 0,0 0 0,-1 0 0,1 0 0,-1 0 0,0-1 0,1 1 1,-1-1-1,0 0 0,0 0 0,0-1 0,-5 1 0,7 0-133,-12-2 1233,14 1-1236,-1-1 0,1 0 0,-1 0 0,1 1 0,0-1 0,-1 0 0,1 0 0,0 0 0,-1 0 0,1 1 0,0-1 0,0 0 0,0 0 0,0 0 0,0 0 0,0 0 0,0 0 0,0-1 0,1-7 80,0 0 0,1 0 0,0 0 0,1 0 0,0 0 1,0 0-1,6-10 0,8-24 257,0-1-80,3 1 1,1 0-1,2 1 0,29-39 0,-10 15 22,-28 42-99,1 1-1,1 1 0,1 0 1,1 2-1,22-21 0,-39 40-194,0 0 1,0 0-1,0 0 0,1 0 0,-1 0 0,0 0 0,1 0 0,-1 0 0,1 0 0,-1 1 0,1-1 0,-1 1 0,1-1 0,0 1 0,-1 0 0,1-1 1,-1 1-1,1 0 0,2 0 0,-3 1-15,0-1 1,0 1 0,0-1-1,0 1 1,-1-1 0,1 1-1,0 0 1,0-1 0,0 1-1,0 0 1,-1 0 0,1 0 0,0 0-1,-1 0 1,1 0 0,-1 0-1,1 0 1,-1 0 0,0 0-1,1 0 1,-1 1 0,2 6 34,0 1 0,-1 0 0,0 0 0,-1 0 0,0 12 0,-7 70 223,-22 111 0,7-65 173,21-131-405,0 3 169,10-22-68,-8 12-143,69-114 273,-39 63-164,42-57 1,-23 46 52,81-79 0,-126 137-146,0 1 1,1 0 0,-1 0 0,1 0-1,9-4 1,-15 7-15,2 0 0,-1 1 0,0-1-1,0 1 1,0 0 0,0-1 0,0 1 0,0 0-1,0 0 1,0 0 0,1 0 0,-1-1 0,0 2 0,0-1-1,0 0 1,0 0 0,0 0 0,1 0 0,-1 1-1,0-1 1,0 1 0,0-1 0,0 0 0,0 1 0,0 0-1,0-1 1,0 1 0,0 0 0,0-1 0,-1 1 0,1 0-1,0 0 1,0 0 0,-1 0 0,1 0 0,0 0-1,-1 0 1,1 0 0,0 1 0,2 8 13,0 0 1,0 0 0,0 0-1,-1 0 1,-1 1-1,0-1 1,0 12-1,-7 77 58,4-67-53,-7 34 32,5-41 16,-1 37 0,5-62-69,0 0 1,0 0 0,1 0 0,-1 1 0,0-1-1,0 0 1,0 0 0,0 0 0,0 0 0,1 1-1,-1-1 1,0 0 0,0 0 0,0 0 0,1 0 0,-1 0-1,0 0 1,0 0 0,0 0 0,1 1 0,-1-1-1,0 0 1,0 0 0,1 0 0,-1 0 0,0 0-1,0 0 1,0 0 0,1 0 0,-1 0 0,0 0 0,0 0-1,1-1 1,-1 1 0,0 0 0,0 0 0,0 0-1,1 0 1,-1 0 0,0 0 0,0 0 0,0-1-1,0 1 1,1 0 0,-1 0 0,0 0 0,0 0-1,0-1 1,0 1 0,0 0 0,0 0 0,1 0 0,-1-1-1,0 1 1,0 0 0,10-10 15,0 0 0,0 0 0,-2-1 0,1 0 0,9-17 0,5-5 9,158-190 262,-168 209-220,30-23 1,-21 19-3,-21 17-64,-1 1 0,0-1 0,1 1 0,-1-1 0,1 1 0,-1-1 1,1 1-1,-1 0 0,1-1 0,0 1 0,-1 0 0,1-1 1,-1 1-1,1 0 0,0 0 0,-1-1 0,1 1 0,0 0 0,-1 0 1,1 0-1,0 0 0,-1 0 0,1 0 0,0 0 0,-1 0 1,1 0-1,0 0 0,-1 1 0,1-1 0,0 0 0,-1 0 0,1 1 1,-1-1-1,1 0 0,0 1 0,-1-1 0,1 0 0,-1 1 1,1-1-1,-1 1 0,1-1 0,-1 1 0,0-1 0,1 1 1,-1-1-1,0 1 0,1 0 0,-1-1 0,0 1 0,1-1 0,-1 1 1,0 0-1,0-1 0,0 1 0,0 0 0,0 0 0,2 6 5,-1 1 0,1-1-1,-1 14 1,-2 30 4,-8 56 0,-1 6 48,12-81-22,-2-32-36,0 1-1,0-1 1,0 1-1,0-1 1,1 1-1,-1-1 1,0 1 0,0-1-1,0 1 1,0-1-1,1 0 1,-1 1 0,0-1-1,0 1 1,1-1-1,-1 0 1,0 1 0,1-1-1,-1 0 1,0 1-1,1-1 1,-1 0-1,1 0 1,-1 1 0,1-1-1,-1 0 1,0 0-1,1 0 1,-1 0 0,1 0-1,-1 1 1,1-1-1,-1 0 1,1 0 0,-1 0-1,1 0 1,-1 0-1,1 0 1,-1-1-1,0 1 1,1 0 0,-1 0-1,1 0 1,-1 0-1,1 0 1,-1-1 0,1 1-1,-1 0 1,0 0-1,1-1 1,-1 1 0,0 0-1,1-1 1,-1 1-1,0 0 1,1-1-1,-1 1 1,0 0 0,1-2-1,142-131 76,21-17-21,-126 120-26,-24 20 0,-1 0 0,14-15 0,-26 23-32,16-14 98,-11 15-13,-7 11-16,-47 99 89,44-98-156,-30 100-5,31-95 1,0-1 0,1 1-1,0-1 1,1 1-1,2 22 1,-1-36 5,0 0-1,1 0 1,-1 0 0,0 0 0,1-1-1,-1 1 1,1 0 0,-1 0-1,1 0 1,0 0 0,0-1 0,0 1-1,0 0 1,0-1 0,0 1 0,1-1-1,-1 1 1,0-1 0,1 0 0,-1 1-1,3 0 1,-1-1 1,-1 0 0,0 0 1,1 0-1,-1-1 0,0 1 0,1-1 0,-1 0 1,1 0-1,-1 0 0,1 0 0,-1 0 0,1 0 1,-1-1-1,5-1 0,-1 0 5,1 0 0,-1 0 1,0-1-1,0 0 0,0-1 0,0 1 1,0-1-1,-1 0 0,0-1 0,0 1 0,7-8 1,-6 3 8,-1-1 1,0 0 0,-1 0 0,1 0 0,-2-1 0,0 0-1,0 1 1,-1-1 0,0 0 0,-1 0 0,0 0 0,-1 0-1,0 0 1,0-1 0,-4-13 0,4 21-11,-1 0 0,0 0 0,0 1 1,0-1-1,0 0 0,-1 1 0,0-1 1,0 1-1,1-1 0,-2 1 0,1 0 0,0 0 1,-1 0-1,0 0 0,1 0 0,-1 0 0,0 1 1,0 0-1,-1-1 0,1 1 0,0 0 1,-1 1-1,1-1 0,-1 0 0,0 1 0,1 0 1,-1 0-1,0 0 0,0 1 0,0-1 0,0 1 1,-5 0-1,5 0 1,0 0 0,0 1 1,1-1-1,-1 1 0,0 0 1,-4 2-1,7-3-7,1 0 0,-1 0 0,1 1 1,-1-1-1,0 0 0,1 0 0,-1 1 0,1-1 0,-1 0 0,1 1 0,-1-1 1,1 0-1,-1 1 0,1-1 0,0 1 0,-1-1 0,1 1 0,0-1 1,-1 0-1,1 1 0,0 0 0,-1-1 0,1 1 0,0-1 0,0 1 1,0-1-1,-1 1 0,1 0 0,0-1 0,0 1 0,0-1 0,0 1 0,0-1 1,0 1-1,0 0 0,0-1 0,1 1 0,-1-1 0,0 1 0,0 0 1,0-1-1,1 1 0,-1-1 0,0 1 0,1-1 0,-1 1 0,0-1 0,1 1 1,-1-1-1,1 1 0,1 1-2,0-1 0,0 1 0,0-1-1,0 0 1,1 0 0,-1 0 0,0 0 0,1 0 0,-1 0 0,1-1 0,-1 1-1,1-1 1,-1 1 0,1-1 0,-1 0 0,5 0 0,41-5-16,-26-1 7,0 0 0,0-1 0,-1-1 0,0-1 0,0-1 0,19-13-1,112-83-32,-123 85 43,47-37-11,75-74-1,-114 95 21,-1-3 0,-2 0 0,45-70 0,12-49 57,-76 128-30,-1-1 1,-2-1-1,11-42 1,-22 71-32,0 1 0,-1-1 1,1 1-1,-1-1 1,0 1-1,0-1 1,0 1-1,-1-4 1,1 6-4,0 1 1,-1-1-1,1 1 0,0-1 1,0 1-1,0-1 0,-1 1 1,1-1-1,0 1 0,0-1 1,-1 1-1,1-1 1,-1 1-1,1 0 0,0-1 1,-1 1-1,1 0 0,-1-1 1,1 1-1,-1 0 0,1-1 1,-1 1-1,0 0 0,0 0 1,0 0-1,0 0 0,0 0 1,0 0-1,0 0 0,0 1 1,0-1-1,0 0 0,0 0 1,0 1-1,0-1 1,0 1-1,0-1 0,0 1 1,-1 1-1,-8 5 1,0 1 0,1 1 0,0 0 0,0 0 0,-10 15 0,-33 56 2,21-24-14,3 1 0,2 0 0,2 3 0,3-1 0,3 2 0,3 1 0,-10 70 0,23-110 1,1 0 0,2 39 0,0-54 9,-1-1-1,1 1 1,1-1 0,-1 1 0,1-1-1,1 0 1,-1 1 0,1-1-1,0 0 1,0-1 0,1 1 0,-1 0-1,8 7 1,-9-12 1,0 1 0,0-1 0,1 1 0,-1-1 0,1 0 0,-1 0 0,1 0 0,-1 0 0,1 0 0,0-1 0,-1 1 0,1-1 0,0 1 0,0-1 0,-1 0 0,1 0 0,4-1 0,4-1 1,1 0 1,17-5-1,-13 2 15,0-1 1,-1-1-1,1 0 0,23-16 1,52-43 81,-88 63-94,26-21 24,20-13 47,-49 37-74,0 0 0,1 0 1,-1-1-1,0 1 0,1 0 1,-1 0-1,0 0 0,1 0 0,-1 0 1,0-1-1,1 1 0,-1 0 0,1 0 1,-1 0-1,0 0 0,1 0 1,-1 0-1,0 0 0,1 0 0,-1 1 1,1-1-1,-1 0 0,0 0 0,1 0 1,-1 0-1,0 0 0,1 1 1,-1-1-1,0 0 0,1 0 0,-1 0 1,0 1-1,1-1 0,-1 0 0,0 1 1,0-1-1,1 0 0,-1 0 1,0 1-1,0-1 0,0 0 0,0 1 1,1-1-1,-1 1 0,0-1 1,0 0-1,0 1 0,0-1 0,0 0 1,0 1-1,0-1 0,0 1 0,0-1 1,0 1-1,1 28 17,-2-22-7,2 17-1,4 38 1,-4-54-10,1 0 1,0 0-1,0 0 1,0 0-1,1-1 1,1 1-1,-1-1 1,7 11-1,-9-17-1,0 0 0,1 1 0,-1-1 0,0 0 0,1 1 0,-1-1 0,1 0 0,-1 0 0,1 0 0,0 0 0,-1-1 0,1 1 0,0 0 0,-1-1 0,1 1 0,0-1 0,0 0 0,0 1 0,0-1-1,-1 0 1,1 0 0,0 0 0,0 0 0,0-1 0,0 1 0,2-1 0,5-2 1,-1 0-1,1 0 0,0-1 1,8-5-1,1 0 3,240-132 156,-241 129-108,29-24-1,-1-2 40,-29 30-59,-16 8-30,0 1-1,0-1 1,0 0 0,0 0 0,1 0-1,-1 0 1,0 1 0,0-1 0,0 0-1,0 0 1,0 0 0,0 1-1,0-1 1,0 0 0,0 0 0,0 0-1,0 1 1,1-1 0,-1 0 0,0 0-1,0 0 1,0 1 0,-1-1 0,1 0-1,0 0 1,0 0 0,0 1-1,0-1 1,0 0 0,0 0 0,0 0-1,0 1 1,0-1 0,0 0 0,0 0-1,-1 0 1,1 1 0,-18 28 35,16-27-32,-11 14 8,0 0 0,2 1 0,-17 30-1,26-42-13,0-1-1,0 1 1,0 0 0,1 0-1,0 0 1,0 0-1,0 0 1,0 0 0,1 0-1,0 0 1,0 0-1,0 0 1,1 0-1,-1 0 1,1 0 0,0 0-1,1 0 1,-1-1-1,1 1 1,3 6-1,-4-9 3,0-1 0,0 0-1,-1 0 1,1 0 0,0 1-1,0-1 1,0 0-1,0 0 1,1 0 0,-1 0-1,0 0 1,0-1-1,1 1 1,-1 0 0,0-1-1,1 1 1,-1-1-1,0 1 1,1-1 0,2 1-1,-1-1 5,0 0-1,-1 0 0,1 0 1,0-1-1,0 1 0,-1-1 1,1 0-1,0 1 0,-1-1 1,5-3-1,0 0 14,1 0-1,-1-1 1,0 0 0,0-1-1,-1 0 1,8-8 0,-6 6 12,-1-1 1,-1 0 0,1 0-1,-2 0 1,9-17 0,-13 25-25,-1-1 0,1 0 0,0 0 0,-1 0 0,1 0 0,-1 0 0,1 0 0,-1 1 0,0-1 1,0 0-1,0 0 0,0 0 0,0 0 0,-1 0 0,1 0 0,-1 0 0,1 0 0,-1 0 0,1 0 0,-1 0 0,0 1 0,0-1 1,0 0-1,0 0 0,0 1 0,-1-1 0,1 1 0,0-1 0,-1 1 0,1 0 0,-1-1 0,1 1 0,-1 0 0,0 0 1,1 0-1,-1 0 0,0 0 0,-3 0 0,-22-7 74,23 8-72,0-1 1,1 1-1,-1-1 0,0-1 1,1 1-1,-1 0 0,0-1 1,1 0-1,0 0 0,-6-3 1,11 3-6,0-1 0,0 1 0,0 0 0,0 0 0,0 0 0,0 1 0,0-1 0,1 1 1,4-3-1,-5 3-2,23-15-5,2 1-1,0 1 0,31-11 1,-40 19-1,1 0 1,-1 1 0,1 1-1,0 1 1,39-2-1,-56 5 4,1 0-1,-1 0 0,1 0 0,-1 0 1,1 1-1,-1-1 0,0 1 0,1-1 0,-1 1 1,0 0-1,1 0 0,-1 0 0,0 0 1,0 1-1,0-1 0,0 0 0,0 1 0,0 0 1,0-1-1,-1 1 0,1 0 0,0 0 1,-1 0-1,0 0 0,1 0 0,-1 0 0,0 0 1,0 1-1,1 3 0,1 4-12,-1 1 0,-1 0 0,0 0 0,0 0 0,-2 16 0,1-10-13,0-16 29,0 0 0,0 0 1,0 0-1,0 0 0,0-1 0,0 1 0,0 0 0,0 0 1,0 0-1,0 0 0,1 0 0,-1 0 0,0 0 1,1 0-1,-1 0 0,0-1 0,1 1 0,-1 0 0,1 0 1,0-1-1,-1 1 0,1 0 0,-1-1 0,1 1 0,0 0 1,0-1-1,-1 1 0,1-1 0,0 1 0,0-1 0,0 1 1,0-1-1,0 0 0,-1 0 0,1 1 0,0-1 0,0 0 1,0 0-1,0 0 0,0 0 0,0 0 0,0 0 0,0 0 1,0 0-1,1 0 0,5-2 9,0 0-1,0 0 1,0-1 0,12-6 0,-14 7-12,17-9 11,0 1 0,1 1 0,24-6 0,-40 14-10,-1-1 0,1 1 1,0 0-1,0 1 1,-1 0-1,1 0 0,0 0 1,0 1-1,-1 0 0,1 0 1,0 1-1,-1 0 1,0 0-1,1 0 0,11 7 1,6 5-21,0 1 0,-2 1 1,1 1-1,-2 1 0,19 21 1,-31-30 47,1-1 0,0 0 0,0-1 0,1 0 0,-1 0 0,13 5 0,1 1-196,-15-3-205,-7-5-3472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22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12360,'0'0'2712,"35"-59"-2720,-31 53 8,2 4-48,-8 2-168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22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0 226 9240,'0'0'608,"11"-5"-234,45-22 110,1 2-1,107-30 1,135-15 489,-38 30 23,-233 38-817,0 1 0,0 1 0,0 2 0,0 1-1,0 1 1,-1 1 0,37 12 0,-53-13-320,-1 1 0,0 0 1,0 1-1,0 0 0,-1 1 0,0-1 1,0 2-1,14 14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24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1 623 6728,'0'0'6466,"8"-12"-5955,172-205 1613,-138 169-1685,44-38 571,-62 65-503,-1-1 0,-1-2 0,35-48 0,-53 65-220,0-1 0,-1 0 0,0 0 0,0 0-1,3-17 1,-7 22 328,-3 8-365,-7 10-15,-3 11-36,0 0-1,2 2 0,-15 46 1,25-66-162,0 1 0,0 0 1,1 0-1,0 0 0,0 0 0,1-1 1,0 1-1,1 0 0,0 0 0,0 0 0,1 0 1,0 0-1,1-1 0,0 1 0,0-1 1,9 16-1,-10-20-22,1-1 0,0 0 1,0 0-1,0 0 0,0 0 1,0 0-1,0-1 0,1 1 0,-1-1 1,1 0-1,0 0 0,0 0 1,0-1-1,0 1 0,0-1 0,0 0 1,0 0-1,0 0 0,0-1 0,0 1 1,0-1-1,1 0 0,-1 0 1,0-1-1,0 1 0,5-2 0,3 0 17,0-1 1,0-1-1,0 0 0,-1 0 0,1-1 0,-1-1 0,16-9 0,32-30 234,-1-1 0,-2-4-1,57-65 1,-9-10 419,-94 117-501,-9 21-59,-1-11-127,-1 35 84,-2 1 1,-13 59 0,-28 74 41,6-69-39,19-53 37,15-43-71,1-8 49,1-11 19,3 8-107,0 1 0,0 0 0,1 1 0,-1-1 0,1 0 0,0 0 0,0 1 0,0-1-1,1 1 1,-1-1 0,1 1 0,0 0 0,0 0 0,0 0 0,0 1 0,0-1 0,1 1 0,-1-1 0,1 1 0,0 0 0,0 1-1,-1-1 1,1 1 0,0-1 0,8 0 0,8-2 8,0 1 0,0 1 0,1 1-1,20 2 1,-18-1-5,93 0-427,-112-2-122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24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13968,'0'0'2072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28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1281 8032,'0'0'3030,"15"-4"-2491,15-3-206,-1-2 1,-1-1-1,53-28 0,-26 3 316,-1-2 1,78-74-1,-61 42 463,66-82 0,-103 106-151,47-79 1,-74 107-552,-7 12-51,-6 10 106,-12 19-346,2 1 0,0 1-1,1 0 1,2 1 0,0 0-1,2 1 1,1 1 0,2-1-1,0 2 1,2-1 0,1 1-1,-1 39 1,6-63-87,0 0 0,0 1-1,0-1 1,1 0 0,0 0 0,0 0-1,1 0 1,-1 0 0,1 0 0,1 0-1,-1 0 1,1-1 0,0 1 0,0-1-1,1 0 1,6 8 0,-9-12-24,0 0 0,1 0 1,-1 0-1,0 0 0,0 0 0,1-1 1,-1 1-1,0-1 0,1 1 0,-1-1 1,1 1-1,-1-1 0,1 0 0,-1 0 0,1 0 1,-1 0-1,0 0 0,1 0 0,-1 0 1,1 0-1,-1 0 0,1-1 0,-1 1 1,3-1-1,2-2 14,0 0 0,-1 0-1,1 0 1,6-6 0,-10 8-17,108-92 257,-6 5-39,-36 35-84,66-45 204,-109 80-243,-21 14-58,1 0-1,-1 1 1,1 0-1,0-1 1,0 2-1,0-1 1,1 0-1,-1 1 1,0 0-1,1 1 1,10-3-1,-16 4-36,1 0 0,-1 0 1,0 0-1,1 0 0,-1 1 0,0-1 0,1 0 0,-1 0 0,0 0 0,0 0 1,1 0-1,-1 1 0,0-1 0,0 0 0,1 0 0,-1 1 0,0-1 0,0 0 0,1 0 1,-1 1-1,0-1 0,0 0 0,0 1 0,0-1 0,0 0 0,0 1 0,1-1 0,-1 0 1,0 1-1,0-1 0,0 0 0,0 1 0,0-1 0,0 0 0,0 1 0,0-1 0,-2 18 66,1-12-49,-6 25 95,-17 54 1,13-53 36,-10 56-1,21-79-72,4-8 22,11-13-1,31-32 52,56-52 50,-85 82-124,2 0-1,0 1 0,0 1 0,23-11 0,-41 22-72,0 1 1,0-1-1,0 1 0,0 0 0,0-1 0,0 1 1,0 0-1,1-1 0,-1 1 0,0 0 0,0 0 1,0 0-1,0 0 0,1 0 0,-1 0 0,0 1 1,0-1-1,0 0 0,0 0 0,0 1 0,1-1 1,-1 1-1,0-1 0,0 1 0,0-1 0,0 1 1,0 0-1,0 0 0,-1-1 0,1 1 0,0 0 1,0 0-1,0 0 0,-1 0 0,1 0 0,-1 0 1,1 0-1,0 1 0,2 5 11,0 1-1,-1-1 1,0 1-1,2 13 1,-1-4 3,-1-11-14,0 0 1,0 0-1,0 0 1,0 0 0,1 0-1,0-1 1,0 1-1,6 6 1,-7-10-4,0 1 1,0-1-1,1 0 0,-1 0 1,1 0-1,0 0 0,-1 0 1,1-1-1,0 0 0,0 1 1,0-1-1,0 0 0,0 0 1,0 0-1,1-1 1,-1 1-1,6-1 0,30 0 24,-1-3 1,1-1-1,-1-2 0,0-1 0,-1-2 0,1-2 0,56-25 1,38-10 48,14-6 59,-131 47-118,-13 5-15,0 0-1,0-1 1,0 1 0,0-1-1,-1 1 1,1-1 0,0 0-1,0 1 1,-1-1 0,1 0 0,-1 0-1,1-1 1,-1 1 0,3-2-1,-4 2 8,-14 15 74,-5 2-59,0 0-1,-33 20 1,-15 11 22,41-25-28,-29 30 0,47-43-22,0 0 0,0 1 0,1 0 0,0 0-1,1 0 1,-9 21 0,14-28 1,0 0-1,0 0 1,0 0-1,1-1 0,-1 1 1,1 0-1,0 0 1,-1 0-1,2 0 1,-1 0-1,0 0 1,0 0-1,2 3 1,-2-5 1,1 1 0,0 0 0,-1-1 0,1 1 0,0-1 0,0 0 0,0 1 0,0-1 0,1 0 0,-1 1 1,0-1-1,1 0 0,-1 0 0,0 0 0,1 0 0,-1 0 0,1-1 0,-1 1 0,1 0 0,0-1 1,-1 1-1,1-1 0,3 1 0,4 0 1,0 0-1,0-1 1,0 0 0,-1-1-1,1 0 1,0 0 0,0-1-1,-1 0 1,1 0 0,-1-1-1,14-6 1,10-7-1,46-31-1,-51 30 2,287-198 35,-258 170-23,-3-2 1,-1-3-1,59-74 0,-16 1 88,89-155 0,-177 266-91,-1 4 0,-1 0 0,0-1-1,0 0 1,-1 0 0,0 0-1,-1-1 1,0 1 0,0-1-1,1-13 1,-3 23-7,-1-1 0,0 0 0,0 1 0,0-1 0,0 1 0,0-1 0,0 0 0,0 1 0,0-1 0,0 0 0,0 1 0,-1-1 0,1 1 0,0-1 0,0 0-1,-1 1 1,1-1 0,0 1 0,-1-1 0,1 1 0,0-1 0,-1 1 0,1-1 0,-1 1 0,1-1 0,-1 1 0,1 0 0,-1-1 0,1 1 0,-1 0 0,1-1 0,-1 1 0,1 0 0,-2-1 0,0 1 0,0 1 1,1-1-1,-1 0 1,0 1 0,0-1-1,0 1 1,1 0-1,-1-1 1,0 1 0,1 0-1,-1 0 1,-1 1-1,-6 5 6,0 0-1,0 0 1,-8 10-1,2 2-8,0 0-1,1 1 1,1 1-1,-14 29 0,-34 94-33,49-112 31,-10 25-7,3 1 0,-19 92-1,33-117-7,0 0 0,3 0 0,0 1 1,2-1-1,2 0 0,7 42 0,-7-63 4,1 0 0,0 0 0,1 0 0,0 0 0,10 18 0,-12-27 13,-1 0 0,0-1 1,1 1-1,0-1 0,-1 0 0,1 1 1,0-1-1,0 0 0,1 0 0,-1 0 1,0-1-1,1 1 0,-1 0 0,1-1 1,-1 0-1,1 1 0,0-1 0,-1 0 0,1 0 1,0-1-1,0 1 0,0 0 0,0-1 1,0 0-1,0 0 0,-1 0 0,1 0 1,0 0-1,3-1 0,12-5 12,-1-1 0,-1 0 0,1-1-1,-2-1 1,1 0 0,15-13 0,13-7 28,-12 8 2,37-33 0,12-8 121,-81 62-157,0-1 1,1 1-1,-1 0 0,1-1 0,-1 1 1,0 0-1,1 0 0,-1-1 1,1 1-1,-1 0 0,1 0 0,-1 0 1,1 0-1,-1-1 0,1 1 0,-1 0 1,1 0-1,-1 0 0,1 0 1,-1 0-1,1 0 0,-1 0 0,1 1 1,0 9 41,-15 27-32,7-20 2,0 3 3,2 0 1,0 0 0,1 1-1,1 0 1,1-1 0,1 28-1,1-47-16,0 0 1,0 0-1,0 0 0,0 0 0,0 1 1,0-1-1,0 0 0,1 0 0,-1 0 1,0 0-1,1 0 0,-1 0 0,1 0 1,-1 0-1,1 0 0,-1 0 0,1 0 1,0 0-1,0 0 0,-1 0 0,1 0 1,0 0-1,0-1 0,0 1 0,0 0 0,0-1 1,0 1-1,0 0 0,0-1 0,0 1 1,0-1-1,0 0 0,0 1 0,1-1 1,-1 0-1,0 0 0,0 0 0,0 0 1,0 0-1,1 0 0,-1 0 0,0 0 1,0 0-1,0-1 0,2 1 0,5-3 13,0 1-1,0-2 1,0 1-1,14-9 1,24-18 93,-1-2 0,53-49 1,37-28 158,-134 109-265,-1-1 0,0 1 0,1 0 0,-1-1 0,1 1 0,-1 0 0,1-1 0,-1 1 0,1 0 0,-1-1-1,1 1 1,-1 0 0,1 0 0,-1 0 0,1 0 0,0 0 0,-1-1 0,1 1 0,-1 0 0,1 0 0,-1 0 0,1 0 0,0 0 0,-1 1 0,2-1 0,-2 0-1,0 1 1,0 0-1,1-1 1,-1 1-1,0-1 0,0 1 1,0 0-1,0-1 1,0 1-1,0-1 0,0 1 1,0 0-1,0-1 1,0 1-1,0 0 0,0-1 1,0 1-1,-1 0 1,-11 32 38,8-27-35,-38 89 18,38-84-13,1-1-1,0 1 0,1 0 1,0 0-1,1 0 0,0 0 1,1 15-1,0-25-9,0 0 0,0 0 0,0 0 0,1 0 1,-1 0-1,0 0 0,0-1 0,1 1 0,-1 0 0,1 0 0,-1 0 0,1-1 0,-1 1 0,1 0 0,-1-1 1,1 1-1,0 0 0,-1-1 0,1 1 0,0-1 0,-1 1 0,1-1 0,0 1 0,0-1 0,0 0 0,-1 1 0,1-1 1,0 0-1,0 0 0,0 0 0,0 1 0,0-1 0,0 0 0,-1 0 0,1 0 0,2-1 0,34-5 15,-35 5-16,38-12 35,70-34 1,-7 2 1,29-6 36,-22 7-16,117-28 1,-212 69-47,-11 4 19,-21 15 19,11-11-51,-17 11 16,0-1-1,-27 13 1,-20 14 20,36-20-27,4-2-6,-41 33 1,63-46-3,0 0 1,1 1-1,0 0 1,0 0-1,1 1 1,0-1 0,0 1-1,1 1 1,-6 14-1,11-24 1,0 1 0,0-1 0,-1 1 0,1-1-1,0 1 1,0-1 0,0 1 0,0-1 0,-1 1 0,1-1 0,0 1 0,0-1-1,0 1 1,0-1 0,0 1 0,1 0 0,-1-1 0,0 1 0,0-1-1,0 1 1,0-1 0,0 1 0,1-1 0,-1 1 0,0-1 0,1 1 0,-1-1-1,0 1 1,1-1 0,-1 0 0,0 1 0,1-1 0,-1 0 0,1 1-1,-1-1 1,1 0 0,-1 1 0,1-1 0,-1 0 0,1 0 0,-1 1 0,1-1-1,-1 0 1,2 0 0,0 0-2,1 1 0,-1-1 1,1 0-1,-1 0 0,1-1 0,-1 1 0,1 0 1,-1-1-1,4-1 0,10-4-1,-1-1-1,0 0 0,0-1 1,-1-1-1,16-12 1,65-60 13,-88 75-11,33-30-13,-1-2-1,-2-1 1,51-72 0,9-42 134,104-221 0,-197 366-107,-2 4-3,1 1 0,-1-1 0,0 0-1,-1 0 1,1 0 0,-1 0 0,0 0-1,0 0 1,0 0 0,0 0 0,-1-1-1,0 1 1,0 0 0,0-7 0,0 10-9,-1 0 1,1 1-1,0-1 1,0 1-1,-1-1 1,1 1-1,-1-1 1,1 1-1,0-1 1,-1 1-1,1-1 1,-1 1-1,1-1 1,-1 1-1,1 0 1,-1-1-1,1 1 1,-1 0-1,0 0 1,1-1-1,-1 1 1,1 0 0,-1 0-1,0 0 1,1 0-1,-1-1 1,0 1-1,1 0 1,-1 0-1,1 0 1,-1 1-1,0-1 1,1 0-1,-1 0 1,0 0-1,1 0 1,-1 1-1,1-1 1,-1 0-1,0 1 1,-25 16 32,11-3-49,0 2 0,2 0 1,0 0-1,0 2 0,2-1 0,0 1 1,-16 39-1,-42 145-144,64-186 153,-4 13-42,1 1-1,2 0 1,0 1 0,3-1-1,0 1 1,2 36-1,2-62 38,-1 1 1,1-1-1,0 0 0,1 1 0,-1-1 0,1 0 0,0 0 0,0 0 0,1 0 0,-1 0 0,1 0 0,0-1 0,1 1 0,-1-1 0,6 5 0,-6-6 4,1 0 0,0 0 1,0 0-1,0-1 0,1 0 0,-1 0 0,0 0 0,1-1 0,0 1 1,-1-1-1,1 0 0,0 0 0,-1-1 0,1 1 0,0-1 1,0 0-1,8-1 0,5-2 1,-1-1 1,1 0-1,-1-1 0,29-13 1,-11 2 23,38-25 0,-60 34 19,-1-1 0,0-1 0,0 0 0,20-21 0,-32 30-35,0 0-1,0 0 1,1 0-1,-1 0 1,0 0-1,0 0 1,0 0-1,0 0 1,1 0 0,-1 0-1,0-1 1,0 1-1,0 0 1,0 0-1,0 0 1,1 0-1,-1 0 1,0 0-1,0-1 1,0 1 0,0 0-1,0 0 1,0 0-1,0 0 1,0 0-1,0-1 1,0 1-1,0 0 1,0 0 0,0 0-1,0 0 1,0-1-1,0 1 1,0 0-1,0 0 1,0 0-1,0-1 1,0 1-1,0 0 1,0 0 0,0 0-1,0 0 1,0 0-1,0-1 1,0 1-1,0 0 1,0 0-1,0 0 1,-1 0-1,1 0 1,0-1 0,0 1-1,0 0 1,0 0-1,0 0 1,-1 0-1,-12 3 50,-19 10 6,32-13-57,-9 4-4,1 1 0,0 0 1,0 1-1,1 0 0,0 0 0,0 1 0,0-1 0,1 2 0,0-1 0,0 1 1,1 0-1,-7 12 0,10-15-2,-1 0 0,1 0 1,1 0-1,-1 0 0,1 0 1,0 0-1,0 1 0,0-1 0,1 0 1,0 9-1,1-10 4,-1 0 0,1-1 0,0 1-1,0-1 1,0 1 0,1-1 0,-1 1 0,1-1 0,0 0 0,0 0 0,0 0-1,0 0 1,0 0 0,1 0 0,0 0 0,4 3 0,-4-4-2,-1 0-1,1 0 1,0-1 0,0 1 0,1-1 0,-1 0 0,0 0 0,0 0 0,1 0-1,-1-1 1,1 1 0,-1-1 0,0 0 0,6 0 0,5-1-6,1-1 0,16-4 0,-15 3 3,308-89-36,-129 31 115,-148 49-53,40-13 109,-158 69-61,10-7-75,-86 69 1,124-85-31,22-20 36,0 0 0,1-1-1,-1 1 1,0 0 0,1 0 0,-1 0-1,1 0 1,-1 0 0,1 0 0,-1 0-1,1 0 1,0 0 0,-1 0 0,1 0-1,0 0 1,0 0 0,0 0 0,0 0-1,0 0 1,0 0 0,0 0 0,0 0-1,0 0 1,0 0 0,0 0 0,1 2-1,0-3 4,0 1-1,0 0 1,0-1 0,0 1-1,0-1 1,0 0-1,0 1 1,0-1-1,0 0 1,0 1-1,0-1 1,0 0-1,0 0 1,0 0-1,0 0 1,0 0-1,0 0 1,0 0-1,0 0 1,0-1-1,0 1 1,2-1 0,29-8 18,-28 8-17,33-14 11,0-2 0,-2-2 0,62-43 0,-64 40-2,-2-3-1,-1 0 1,-1-2 0,-1-1 0,-1-2 0,-2 0-1,-1-1 1,36-63 0,-55 85-9,160-308 109,-153 294-96,-9 17-11,0 1 1,-1-1 0,1 0-1,-1 0 1,0 1 0,-1-1 0,2-8-1,-3 14-3,0 0-1,0-1 0,0 1 1,0 0-1,0-1 1,0 1-1,0 0 0,0 0 1,0-1-1,0 1 0,0 0 1,0 0-1,0-1 0,0 1 1,0 0-1,0 0 0,0-1 1,0 1-1,-1 0 1,1 0-1,0-1 0,0 1 1,0 0-1,0 0 0,0-1 1,-1 1-1,1 0 0,0 0 1,0 0-1,0 0 0,-1-1 1,1 1-1,0 0 0,0 0 1,-1 0-1,1 0 0,-12 4 5,-11 16-3,6-1-7,0 2-1,1 0 0,-13 25 1,-36 74-54,38-65-2,-28 83 0,45-107 30,1 1-1,2 0 1,1 0 0,-2 47-1,8-66 21,0 0-1,1 1 0,0-1 0,1 0 1,1 0-1,0 0 0,1 0 0,0-1 1,11 23-1,-10-26-7,0 0 1,1 0 0,0-1-1,0 0 1,1 0 0,0-1-1,0 0 1,1 0 0,0-1-1,0 0 1,1 0-1,-1-1 1,15 7 0,33 8 74,-51-19-461,-1 0 0,1 0 0,-1 0 0,0-1 1,1 1-1,-1-1 0,1 0 0,-1-1 0,1 1 0,6-2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2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5224,'0'0'12801,"9"-1"-12275,275-10 2348,-111 10-905,-153 1-1539,-17 1-342,0-1 0,0 1 0,0-1 0,0 0 0,-1 0 0,1 0 0,0-1 0,0 1 0,0-1 0,0 1 0,-1-1-1,1 0 1,0 0 0,3-2 0,-1 1 485,-3 1-1242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29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11760,'0'0'3128,"74"-63"-2696,-13 49-160,3-2-8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41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317 910 7136,'0'0'5989,"-12"-1"-5594,-44 0-2,47 2-232,-1 0-1,1 1 1,0 0 0,0 1-1,0 0 1,0 1 0,0 0-1,0 0 1,1 0 0,0 1-1,0 1 1,-12 10 0,16-14-106,-9 8 209,0 0-1,1 0 1,0 1 0,1 1 0,0 0 0,-14 20 0,22-28-191,0 1 0,1 0 0,-1 0 0,1-1 0,1 1 0,-1 1 0,1-1 0,-1 0 0,1 0 0,1 0 0,-1 1-1,1-1 1,0 0 0,0 1 0,1-1 0,-1 0 0,1 1 0,0-1 0,1 0 0,-1 0 0,1 0 0,0 0 0,5 8 0,-5-9-43,0-1 0,0 1 0,1-1 0,0 0 0,-1 1-1,1-1 1,0-1 0,0 1 0,1 0 0,-1-1 0,1 1 0,-1-1-1,1 0 1,0-1 0,0 1 0,0 0 0,0-1 0,0 0-1,0 0 1,0 0 0,0-1 0,0 1 0,0-1 0,1 0 0,-1 0-1,0 0 1,0-1 0,0 0 0,0 1 0,0-1 0,0-1-1,0 1 1,0-1 0,0 1 0,0-1 0,-1 0 0,1 0 0,5-5-1,4-7 29,0 0-1,-1-1 0,0 0 0,-1-1 1,-1 0-1,0-1 0,-2 0 0,0 0 0,0-1 1,-2 0-1,0-1 0,3-20 0,-6 19 23,-2 0 0,0 1 0,-1-1 0,-1 0 0,-4-24 0,1 13 115,0 19 11,-2 16-65,5-2-127,0 1 1,0-1 0,0 1-1,0-1 1,0 1 0,1-1-1,-2 6 1,2 3-1,1 1 1,0 0-1,1-1 0,0 1 1,0-1-1,1 0 0,1 0 0,0 0 1,1 0-1,0-1 0,0 1 1,1-1-1,0-1 0,1 1 1,0-1-1,1 0 0,0-1 1,15 14-1,-19-19-8,1-1 0,-1 0 0,1 0-1,-1 0 1,1 0 0,-1-1 0,1 0 0,0 0 0,0 0 0,-1-1-1,1 1 1,0-1 0,0 0 0,0 0 0,0-1 0,8-2 0,8-1 28,0-2 0,29-12 0,-36 12-11,37-14 69,-1-3 0,-1-1 0,-2-3 0,0-2 0,78-64 0,-108 79-52,0 1 0,1 1 0,0 1 0,0 0-1,1 1 1,25-9 0,-36 15 81,-14 10-42,-145 154 77,121-125-123,2 2 0,-41 71 0,58-89-26,4-6 13,-13 28 0,18-37-14,1-1 0,0 1 1,0 0-1,0 0 1,1 0-1,-1 0 1,1 0-1,0 0 1,0-1-1,0 1 0,0 0 1,2 6-1,-1-8-4,-1-1 0,1 0-1,-1 0 1,1 0 0,-1 0-1,1 0 1,-1 0 0,1 0-1,0 0 1,0 0 0,-1 0-1,1 0 1,0-1 0,0 1 0,0 0-1,0-1 1,0 1 0,0 0-1,0-1 1,0 1 0,0-1-1,1 0 1,-1 1 0,0-1-1,0 0 1,0 0 0,0 1-1,1-1 1,-1 0 0,0 0 0,0 0-1,0-1 1,1 1 0,-1 0-1,0 0 1,0-1 0,0 1-1,0 0 1,0-1 0,2-1-1,6-1 12,0-1-1,-1-1 1,15-10-1,13-11 14,-1-1 0,-1-2 0,-2-2 1,-1-1-1,-2-1 0,0-1 0,-3-2 0,-1-1 0,-2 0 0,-1-2 1,-2-1-1,20-56 0,-24 48 13,-2 0 1,11-65-1,-21 89-2,-2 0-1,0-1 1,-1 1-1,-2 0 0,-1-1 1,-8-42-1,10 63-23,-1 0 0,0 0 0,-1 1 1,1-1-1,-1 1 0,1-1 0,-1 1 0,0-1 0,0 1 0,-4-4 0,5 6-8,0 1 0,0-1 0,0 0 0,0 1 0,0-1-1,0 1 1,0-1 0,-1 1 0,1-1 0,0 1 0,0 0 0,0 0 0,-1-1 0,1 1-1,0 0 1,0 0 0,-1 0 0,1 1 0,0-1 0,0 0 0,0 0 0,-1 1 0,1-1 0,0 0-1,0 1 1,0 0 0,0-1 0,0 1 0,0-1 0,0 1 0,0 0 0,0 0 0,0 0-1,0-1 1,-1 3 0,-8 7 2,0 0 0,1 0 0,1 1 0,0 0 0,0 0 0,-9 20-1,1 2-15,-15 48 0,18-40-1,2 0 1,2 1 0,2-1-1,-4 86 1,11-100-2,0 0-1,2-1 1,1 1-1,1 0 1,1-1-1,2 0 1,0 0 0,22 49-1,-25-69 8,-1 0 0,1 0 0,0 0 0,1-1 0,-1 1 0,1-1 0,0 0 0,0 0 0,1-1 0,0 0-1,-1 0 1,1 0 0,1-1 0,-1 1 0,0-1 0,1-1 0,0 1 0,-1-1 0,1-1 0,0 1 0,12 0 0,-5-1 8,-1-1-1,1 0 1,-1-1 0,0-1 0,0 0 0,0-1 0,0 0 0,0-1 0,0 0 0,15-8 0,14-12 33,0-2 0,-1-1 0,54-48 0,-30 23 31,148-135 300,-296 263-2,58-49-335,1 0 0,1 2 0,2 0 0,1 2 1,1 0-1,2 1 0,1 0 0,1 2 0,-15 51 0,30-83-26,-1 1 0,1-1 1,-1 0-1,1 1 0,0-1 1,0 1-1,0-1 0,0 0 1,0 1-1,0-1 0,2 5 1,-2-6-5,1-1 0,-1 1 0,1-1 0,-1 1 0,1 0 0,-1-1 1,1 1-1,0-1 0,-1 1 0,1-1 0,0 1 0,0-1 0,-1 0 0,1 1 1,0-1-1,0 0 0,-1 0 0,1 0 0,0 1 0,0-1 0,0 0 0,-1 0 1,1 0-1,0 0 0,0 0 0,0 0 0,0-1 0,-1 1 0,1 0 0,0 0 0,0-1 1,-1 1-1,1 0 0,0-1 0,0 1 0,0-1 0,8-3 1,0-1 1,0 1-1,-1-1 0,0-1 1,0 0-1,-1 0 0,1 0 0,-1-1 1,9-12-1,5-8 1,24-41 0,-37 56-1,28-48 18,-3-1 0,-2-2 0,-4-1 1,-2-1-1,-3-1 0,-2-1 0,17-119 0,-36 176-10,4-35 27,-5 42-33,0 0-1,0 0 0,-1-1 1,1 1-1,-1 0 1,1 0-1,-1 0 0,0 0 1,0 0-1,0 0 1,-2-3-1,3 6-2,-1-1-1,1 1 0,-1-1 1,1 1-1,-1-1 1,1 1-1,-1 0 1,1-1-1,-1 1 1,1 0-1,-1 0 0,1-1 1,-1 1-1,1 0 1,-1 0-1,0 0 1,1 0-1,-1 0 1,1 0-1,-1 0 0,0 0 1,1 0-1,-1 0 1,1 0-1,-1 0 1,0 0-1,1 0 1,-1 0-1,1 1 0,-1-1 1,1 0-1,-1 0 1,0 1-1,1-1 1,0 0-1,-1 1 0,1-1 1,-2 1-1,-18 19-22,12-8 15,-1 1 0,2-1 0,-1 1 0,2 1 0,0-1-1,0 1 1,2 0 0,-6 25 0,4-7-20,1 0 0,0 64 0,5-61 0,2 0 0,2 0 0,12 54 0,-10-67-1,1-1 0,0 0 0,2 0 0,0 0 0,1-1 0,21 30 0,-29-47 23,0 0 1,1 0 0,-1 0 0,1 0 0,-1 0 0,1-1 0,0 1 0,0-1 0,0 0 0,0 0 0,0 0 0,1 0-1,-1-1 1,1 1 0,-1-1 0,1 0 0,-1 0 0,7 1 0,-5-2 5,1 0 0,-1-1 0,1 1 1,-1-1-1,0-1 0,1 1 0,-1-1 0,0 0 0,0 0 0,0 0 1,0-1-1,6-3 0,13-11 50,-1 0 1,0-2-1,-2 0 1,0-2-1,-1 0 0,34-47 1,-45 60 24,-5 16-30,-7 23-13,2-26-31,-1 20 22,0-1 1,3 37-1,0-52-16,0-1 0,0 1-1,0-1 1,1 1 0,1-1 0,-1 0 0,1 0-1,1 0 1,0 0 0,8 13 0,-11-19-7,1-1-1,-1 1 1,0-1 0,1 0-1,-1 1 1,1-1 0,0 0 0,-1 0-1,1 0 1,0 0 0,0 0-1,-1 0 1,1-1 0,0 1 0,0-1-1,0 1 1,0-1 0,2 1-1,0-1 3,0-1 0,-1 1 0,1 0 0,0-1 0,-1 0 0,1 0 0,-1 0-1,1 0 1,3-3 0,5-2 12,-1 0-1,0-2 1,0 1-1,14-15 1,4-6 10,0-2 1,-3-1-1,0-1 1,30-51-1,-15 11 24,40-93 0,-38 59 54,43-167 0,-74 231-63,12-59 55,-24 86-77,0 15-17,0 0 0,0 0 0,0 0-1,-1-1 1,1 1 0,0 0 0,0 0-1,0 0 1,0 0 0,-1 0 0,1 0-1,0 0 1,0 0 0,0 0 0,0 0-1,-1 0 1,1 0 0,0 0 0,0 0-1,0 0 1,-1 0 0,1 0-1,0 0 1,0 0 0,0 0 0,0 0-1,-1 0 1,1 0 0,0 0 0,0 1-1,0-1 1,0 0 0,-1 0 0,1 0-1,0 0 1,0 0 0,0 0 0,0 0-1,0 1 1,-3 1 4,1 0 0,0 1 0,0-1 0,0 1 0,1-1 0,-1 1 0,-1 3 0,-30 75-40,3 0 1,4 2-1,4 1 0,3 1 0,5 1 0,2 0 0,5 1 1,7 168-1,1-242 25,0-1 0,1 1 0,0-1 0,1 0 0,0 1 0,8 16 0,-11-28 12,0 0-1,1-1 1,-1 1-1,1 0 1,-1 0-1,1 0 1,-1-1-1,1 1 1,0 0-1,-1-1 1,1 1-1,0 0 1,0-1-1,-1 1 1,1-1-1,0 1 1,0-1-1,0 0 0,0 1 1,0-1-1,0 0 1,0 1-1,-1-1 1,1 0-1,0 0 1,0 0-1,0 0 1,0 0-1,0 0 1,0 0-1,0 0 1,0-1-1,0 1 1,0 0-1,0 0 1,0-1-1,0 1 0,-1-1 1,1 1-1,1-1 1,3-3 9,0 1 0,0-1 0,0 1 0,-1-1 0,5-6 0,46-55 225,59-93 0,-85 117-33,-29 40-199,0 1 1,1-1 0,-1 0-1,0 1 1,1-1-1,-1 0 1,1 1 0,-1-1-1,1 1 1,-1-1 0,1 1-1,0-1 1,-1 1-1,1-1 1,0 1 0,-1 0-1,1-1 1,0 1 0,0 0-1,0-1 1,0 2-1,-1-1 0,1 0 0,-1 0 1,0 1-1,1-1 0,-1 0 0,1 1 1,-1-1-1,0 0 0,1 1 0,-1-1 0,0 0 1,0 1-1,1-1 0,-1 1 0,0-1 1,0 0-1,0 1 0,0-1 0,1 1 1,-1-1-1,0 1 0,0 0 0,2 35 82,-3-21-67,-2 75 86,3-80-82,1 1 0,0 0 0,1-1 0,0 1 0,1-1 0,4 13 0,-6-21-20,0-1 0,0 1-1,0-1 1,0 1 0,0-1 0,0 1 0,1-1-1,-1 0 1,0 1 0,1-1 0,-1 0 0,1 0-1,-1 0 1,1 0 0,0 0 0,-1-1 0,1 1-1,0 0 1,0-1 0,-1 1 0,1-1 0,0 0-1,0 0 1,0 1 0,-1-1 0,1 0 0,0-1-1,0 1 1,0 0 0,0 0 0,-1-1 0,1 1-1,0-1 1,2-1 0,8-2 13,-1 0 1,0-2-1,20-11 0,-30 17-15,27-19 30,-1 0 1,0-2-1,26-26 0,67-79 151,-89 91-88,-16 21-36,-15 14-57,0 0 0,0 0 0,0 0 0,0 0 0,0 0 0,0 0 0,0 0 0,0 0 0,0 0 0,-1 0 0,1 0 0,0 0 0,0 0 0,0 0 1,0 0-1,0 1 0,0-1 0,0 0 0,0 0 0,0 0 0,0 0 0,0 0 0,0 0 0,0 0 0,0 0 0,0 0 0,0 1 0,0-1 0,0 0 0,0 0 0,0 0 0,0 0 0,0 0 0,0 0 0,0 0 0,0 0 0,0 0 1,0 1-1,0-1 0,0 0 0,0 0 0,0 0 0,0 0 0,0 0 0,0 0 0,0 0 0,0 0 0,1 0 0,-1 0 0,0 0 0,0 1 0,0-1 0,0 0 0,0 0 0,0 0 0,0 0 0,0 0 0,0 0 0,0 0 1,1 0-1,-1 0 0,0 0 0,0 0 0,0 0 0,0 0 0,0 0 0,-18 31 63,7-14-52,1 1-1,0 0 0,1 0 0,2 1 1,-7 22-1,10-28-8,1 0 0,0 1 0,2 0-1,-1-1 1,2 1 0,0 0 0,0 0 0,4 21 0,-3-32-3,0 0 0,0 0 0,0 0 0,0-1 0,0 1 0,0 0 0,1-1 0,-1 1 0,1-1 0,0 1 0,0-1 1,0 0-1,0 0 0,0 0 0,0 0 0,4 2 0,-5-3 0,1 0 0,-1 0 0,1-1 0,-1 1 0,1-1 1,-1 1-1,1-1 0,-1 1 0,1-1 0,-1 0 0,1 0 0,0 0 1,-1 0-1,1 0 0,-1 0 0,1 0 0,-1-1 0,1 1 0,0 0 0,-1-1 1,1 1-1,-1-1 0,0 0 0,1 0 0,-1 1 0,1-1 0,-1 0 0,0 0 1,0 0-1,0 0 0,0 0 0,2-2 0,1-3 13,1 0 1,-1 0-1,0 0 0,0-1 0,-1 0 0,0 1 1,0-1-1,-1-1 0,0 1 0,0 0 1,0 0-1,-1-1 0,0 1 0,-1-1 1,0-10-1,0 10 8,0 1 1,-1 0 0,0 0 0,-1 0-1,0 0 1,0 0 0,0 0-1,0 0 1,-1 1 0,-1-1-1,1 1 1,-1 0 0,0 0-1,0 0 1,-10-10 0,3 7 13,8 6-25,0 1 0,0-1-1,0 1 1,0-1 0,0 0 0,1 0-1,-1-1 1,1 1 0,0 0 0,-2-6-1,4 8-8,0 1-1,1-1 1,-1 0 0,1 0-1,-1 0 1,1 0-1,0 1 1,-1-1-1,1 0 1,0 0-1,0 1 1,-1-1 0,1 1-1,0-1 1,0 1-1,0-1 1,0 1-1,0-1 1,0 1-1,1-1 1,1 0 1,27-13-3,0 2 1,1 1 0,0 1-1,0 2 1,1 1 0,0 1-1,41-1 1,-62 6-17,0 1-1,0 0 1,0 1 0,18 4-1,-26-5 13,-1 1 0,1 0 0,-1 0-1,1 0 1,-1 0 0,1 0 0,-1 1-1,0-1 1,0 0 0,0 1-1,0 0 1,0 0 0,0-1 0,0 1-1,0 0 1,-1 1 0,1-1-1,-1 0 1,1 0 0,-1 1 0,0-1-1,0 1 1,0-1 0,1 5-1,-1-1 3,-1 0 0,1 1 0,-1-1 0,0 1-1,-1-1 1,0 0 0,0 1 0,-2 6 0,-3 29 111,6-42-105,0 0-1,1 0 0,-1 0 0,0 1 0,0-1 0,0 0 0,0 0 0,0 0 0,0 0 1,0 0-1,0 0 0,0 0 0,0 0 0,1 1 0,-1-1 0,0 0 0,0 0 1,0 0-1,0 0 0,0 0 0,0 0 0,0 0 0,1 0 0,-1 0 0,0 0 1,0 0-1,0 0 0,0 0 0,0 0 0,1 0 0,-1 0 0,0 0 0,0 0 1,0 0-1,0 0 0,0 0 0,1 0 0,-1 0 0,0 0 0,0 0 0,0 0 0,0 0 1,0 0-1,0 0 0,1 0 0,-1-1 0,0 1 0,0 0 0,0 0 0,0 0 1,0 0-1,0 0 0,0 0 0,0 0 0,0-1 0,0 1 0,1 0 0,13-12 46,11-16 5,-12 10-15,35-43 45,-43 55-75,0 1 0,1-1 1,0 1-1,-1 1 0,2-1 0,-1 1 1,13-6-1,-18 9-7,0 1-1,1 0 1,-1-1-1,0 1 1,0 0-1,1 0 1,-1 0-1,0 0 1,1 0-1,-1 1 1,0-1-1,1 0 1,-1 1-1,0-1 0,1 0 1,-1 1-1,0 0 1,0-1-1,0 1 1,0 0-1,0-1 1,0 1-1,1 0 1,-2 0-1,1 0 1,0 0-1,0 0 1,0 0-1,0 0 1,-1 0-1,1 0 1,0 1-1,-1-1 1,1 2-1,4 6 2,-2 0-1,1 1 1,3 12-1,-7-19 0,8 24 19,-5-12-11,0-1 0,2 0 0,0 0 1,0-1-1,1 1 0,1-1 0,13 19 0,-16-25-2,1-1 0,1 0 0,-1 0-1,1 0 1,0-1 0,0 0 0,1 0-1,0 0 1,0-1 0,0 0 0,0 0 0,0-1-1,1 0 1,0 0 0,-1-1 0,1 0-1,0-1 1,0 1 0,0-1 0,1-1-1,-1 1 1,0-2 0,0 1 0,0-1-1,0 0 1,0-1 0,15-4 0,-13 3 43,0-1-1,0 0 1,-1 0 0,18-11 0,-25 13-141,0 0 0,0 1-1,0-1 1,0 0 0,0 0 0,-1 0 0,1 0 0,-1 0 0,1 0 0,1-4 0,-3 4-194,1 0 0,-1 0 0,1 0 1,-1 0-1,0 0 0,1 0 0,-1 0 1,0 0-1,-1 0 0,1 0 0,0 0 1,-1 0-1,1 0 0,-1 0 0,0-2 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41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15176,'0'0'3231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42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0 190 10544,'0'0'1545,"13"-6"-1010,194-80 627,-145 64-775,105-22 0,-100 32-18,-1 3 0,1 2 1,1 4-1,-1 2 0,0 4 0,84 13 1,-147-16-313,1 1 1,-1 0-1,0 0 1,1 1 0,-1-1-1,0 1 1,0 0-1,8 4 1,-11-5-51,0 0 1,0 0 0,0 1-1,0-1 1,-1 0-1,1 0 1,0 0 0,-1 1-1,1-1 1,0 0-1,-1 1 1,0-1 0,1 0-1,-1 1 1,0-1-1,0 1 1,1-1-1,-1 0 1,0 1 0,-1-1-1,1 1 1,0-1-1,0 0 1,-1 1 0,1-1-1,0 0 1,-1 1-1,1-1 1,-1 0 0,-1 3-1,-8 15-2259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42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 11256,'0'0'3016,"81"-68"-2768,-17 49-136,1 1-8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49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0 702 7024,'0'0'3928,"12"-1"-3511,2-1-285,0 0-1,0-1 1,-1 0-1,1-1 1,21-10-1,-5 1 242,-1-3-1,-1 0 0,0-2 0,-1 0 0,37-35 1,-26 15 601,-1-2 1,-3-1-1,58-91 1,-79 116 10,-12 16-963,-1 0 0,0 0 1,0 0-1,0 0 1,0 0-1,1 0 1,-1 0-1,0 0 1,0 0-1,0 0 1,1 0-1,-1 0 0,0 1 1,0-1-1,0 0 1,0 0-1,0 0 1,1 0-1,-1 0 1,0 1-1,0-1 1,0 0-1,0 0 1,0 0-1,0 1 0,0-1 1,0 0-1,0 0 1,0 0-1,0 0 1,0 1-1,0-1 1,0 0-1,0 0 1,0 0-1,0 1 0,0-1 1,0 0-1,0 0 1,0 0-1,0 1 1,0-1-1,0 0 1,0 0-1,-7 42 735,-95 353 586,0 112-113,95-470-1080,2-9 39,4-23-28,3-10 67,186-605 963,-156 519-1049,44-109 191,-62 168-262,1 2 0,2-1 0,1 2 0,24-30 1,-33 49-38,0 0 0,1 0 1,0 1-1,0 1 0,1-1 1,0 2-1,13-7 0,-23 13-28,0 0 1,1 0-1,-1 1 0,0-1 1,1 1-1,-1-1 0,1 1 0,-1 0 1,1-1-1,-1 1 0,1 0 0,-1 0 1,1 0-1,-1 0 0,0 0 1,1 1-1,-1-1 0,1 0 0,-1 1 1,3 0-1,-1 0 0,-1 1 0,0-1 0,0 1-1,0 0 1,0-1 0,0 1 0,-1 0 0,1 0 0,-1 0 0,1 0 0,1 3-1,2 5 7,0 1 0,-1 0-1,0 0 1,3 13-1,-1 4 0,-1 0 0,-1 0 1,-2 0-1,0 0 0,-5 45 0,2-54-7,-2 0-1,0-1 1,-1 1-1,-1-1 1,-1 1 0,0-2-1,-2 1 1,0-1-1,-12 21 1,16-33 5,0 1 1,0-1 0,-1 0-1,1 0 1,-1 0-1,-11 8 1,15-12-7,0-1 1,-1 1-1,1 0 1,0 0-1,-1-1 0,1 1 1,0-1-1,-1 1 1,1-1-1,-1 1 1,1-1-1,-1 0 0,1 0 1,-1 0-1,1 0 1,-1 0-1,1 0 1,-1 0-1,1-1 0,0 1 1,-1 0-1,1-1 1,-1 1-1,1-1 1,0 1-1,-1-1 0,1 0 1,0 0-1,-1 0 1,1 1-1,0-1 1,0 0-1,0-1 0,0 1 1,0 0-1,0 0 1,-1-2-1,-1-1 9,0-1-1,0 0 1,0 0 0,1 0-1,0 0 1,0 0-1,0 0 1,0 0 0,1-1-1,0 1 1,0-1 0,0 1-1,1-1 1,0 1-1,0-1 1,1 1 0,-1-1-1,1 1 1,0-1-1,0 1 1,1 0 0,0-1-1,0 1 1,0 0-1,0 0 1,1 0 0,0 1-1,0-1 1,0 1 0,7-7-1,14-11 17,1 1 0,2 1 0,53-31 0,-59 40-24,284-169-69,-269 157 54,-22 14 7,0 0 0,0-1 0,24-23 0,-30 25 8,-7 7-1,0 0-1,0 0 1,-1 1 0,1-1-1,0 0 1,0 0 0,-1 0-1,1 0 1,-1 0-1,1 0 1,0 0 0,-1 0-1,0 0 1,1 0-1,-1 0 1,0-1 0,0 1-1,1 0 1,-1 0-1,0 0 1,0 0 0,0-2-1,0 3 0,0 0 0,0 0-1,0-1 1,0 1 0,0 0 0,0 0 0,1 0-1,-1 0 1,0 0 0,0 0 0,0 0-1,0 0 1,1 0 0,-1-1 0,0 1 0,0 0-1,0 0 1,0 0 0,1 0 0,-1 0-1,0 0 1,0 0 0,0 0 0,0 0-1,1 0 1,-1 0 0,0 0 0,0 1 0,0-1-1,0 0 1,1 0 0,-1 0 0,0 0-1,0 0 1,0 0 0,0 0 0,0 0-1,0 0 1,1 1 0,-1-1 0,0 0 0,0 0-1,0 0 1,0 0 0,0 0 0,0 1-1,0-1 1,8 7 8,21 46-42,-14-24 20,23 53 0,-35-72 13,4 13 3,1-1 0,1-1 1,0 0-1,2 0 0,23 34 0,-25-43-13,1 0 0,1-1-1,14 12 1,-21-19 6,0-1 1,0 0-1,1-1 1,0 1-1,-1-1 1,1 0 0,0 0-1,0-1 1,0 1-1,0-1 1,0 0-1,1 0 1,4 0-1,3-1 7,0 0-1,0 0 1,-1-2-1,1 1 1,0-1-1,-1-1 0,0-1 1,1 1-1,-1-2 1,-1 0-1,1 0 1,-1-1-1,16-11 0,1-2 9,0-1 0,-2-2-1,46-48 1,-60 57 22,-1-1 0,-1 0-1,0-1 1,-1 0 0,0-1 0,-1 1 0,-1-2 0,0 1 0,6-26 0,-13 37-17,1 0 0,0 1 0,-1-1 1,0 0-1,-1-7 0,1 11-14,0 1-1,0-1 0,0 1 1,0-1-1,0 0 0,0 1 1,0-1-1,0 0 0,0 1 1,-1-1-1,1 1 1,0-1-1,0 1 0,-1-1 1,1 1-1,0-1 0,-1 1 1,1-1-1,0 1 1,-1-1-1,1 1 0,-1-1 1,1 1-1,-1 0 0,1-1 1,-1 1-1,1 0 0,-1-1 1,1 1-1,-1 0 1,0 0-1,1-1 0,-1 1 1,1 0-1,-1 0 0,0 0 1,1 0-1,-1 0 1,1 0-1,-1 0 0,0 0 1,1 0-1,-1 0 0,1 0 1,-1 1-1,0-1 1,1 0-1,-1 0 0,1 0 1,-1 1-1,1-1 0,-1 0 1,1 1-1,-1-1 0,0 1 1,-5 3 7,1 1 1,-1 0 0,1 0 0,0 0-1,0 1 1,1 0 0,-1 0-1,1 0 1,1 0 0,-1 0-1,1 1 1,-4 10 0,1 2 6,0 0 0,1 0 1,-4 30-1,7-31-10,0 1 0,2-1-1,0 1 1,4 26 0,-3-36-5,1 1-1,0-1 1,1 0 0,0 0-1,0 0 1,1 0-1,0-1 1,1 1 0,-1-1-1,10 12 1,-11-17-1,-1 0-1,1-1 1,0 1 0,0-1 0,0 1 0,0-1 0,0 0 0,0 0-1,0 0 1,1-1 0,-1 1 0,1-1 0,0 0 0,-1 0-1,1 0 1,0 0 0,3 0 0,-1-1 2,0-1 0,0 1 0,-1-1 0,1 0 0,0 0 0,-1-1 0,1 1-1,-1-1 1,1-1 0,5-2 0,5-5 7,0 0-1,0-2 1,-1 1-1,-1-2 0,22-23 1,82-109 94,13-13 101,-124 151-169,-1 0 0,-1-1-1,0 1 1,6-11 0,-7 10 8,-3 7-34,0 0 0,0 0 0,0 0 0,0 0 0,0 0 0,0 0 0,0 0 0,0 0 0,0 0 0,0 1 0,2-2 1,-3 2-9,1 0 1,-1 0-1,1 0 1,-1 0-1,0 0 1,1-1-1,-1 1 1,0 0-1,1 0 1,-1 0-1,0 0 1,1 0-1,-1 1 1,0-1-1,1 0 1,-1 0-1,1 0 1,-1 0-1,0 0 1,1 0 0,-1 0-1,0 1 1,0-1-1,1 0 1,-1 0-1,0 1 1,1-1-1,-1 0 1,0 0-1,0 1 1,0-1-1,1 0 1,-1 1-1,0-1 1,0 0-1,0 1 1,1-1-1,-1 0 1,0 1-1,0-1 1,0 0 0,0 1-1,0-1 1,0 0-1,0 1 1,0-1-1,0 0 1,0 1-1,0-1 1,0 0-1,0 1 1,0 29 41,-2-1 0,-8 51 1,2-21-6,-1 4-20,-2-1 0,-33 99 0,44-158-15,-1-1 1,1 0-1,-1 0 0,0 0 0,0 1 1,0-1-1,0 0 0,0 0 0,-1 0 1,1-1-1,0 1 0,-1 0 0,0 0 1,1-1-1,-1 1 0,0-1 1,0 1-1,-2 0 0,2-1-2,0-1 1,1 0-1,-1-1 1,0 1-1,0 0 1,1 0-1,-1-1 0,0 1 1,1-1-1,-1 1 1,0-1-1,1 0 0,-1 0 1,1 0-1,-1 0 1,1 0-1,-1 0 1,1 0-1,0 0 0,0 0 1,-1-1-1,1 1 1,0 0-1,-2-4 0,-6-6 3,1-1-1,-1-1 0,2 1 0,0-1 1,0 0-1,1-1 0,1 0 1,0 0-1,-3-19 0,8 32-4,0 1-1,0-1 1,0 0-1,0 1 1,0-1-1,0 1 1,0-1-1,0 0 1,1 1 0,-1-1-1,0 1 1,0-1-1,1 1 1,-1-1-1,0 1 1,1-1-1,-1 1 1,1-1 0,-1 1-1,0-1 1,1 1-1,-1 0 1,1-1-1,-1 1 1,1 0-1,0-1 1,-1 1-1,1 0 1,-1 0 0,1-1-1,0 1 1,-1 0-1,1 0 1,-1 0-1,1 0 1,0 0-1,-1 0 1,1 0-1,-1 0 1,1 0 0,0 0-1,-1 0 1,1 0-1,0 1 1,32 6-32,-30-6 29,20 5-28,0 0 0,1-2 0,0 0 0,42 0 0,-51-4 17,-1-1 0,1-1 0,-1 0 0,1 0 0,-1-2 0,0 0-1,0 0 1,-1-1 0,16-9 0,-7 2 19,0-2-1,-1-1 0,-1 0 0,0-1 0,-1-2 0,-1 0 0,-1 0 0,0-2 1,25-38-1,42-70 172,-83 125-165,1 1-1,-1 0 1,1 0 0,-1 0 0,1 0-1,0 0 1,-1 0 0,1 1 0,0-1 0,0 1-1,4-3 1,-6 4-8,1 1-1,-1-1 0,1 0 1,-1 0-1,0 1 1,1-1-1,-1 0 0,0 1 1,1-1-1,-1 0 1,0 1-1,1-1 1,-1 1-1,0-1 0,0 0 1,1 1-1,-1-1 1,0 1-1,0-1 1,0 1-1,0-1 0,0 1 1,0-1-1,0 1 1,0-1-1,0 1 0,0-1 1,0 1-1,0-1-1,3 27 38,-2 0 1,-1 32-1,-1-13-17,1-38-19,-4 174 41,1-145-62,-2 0-1,-16 66 1,21-99 16,-1-1 1,-1 1 0,1-1 0,0 0-1,-1 0 1,0 1 0,1-1 0,-5 4-1,6-7 3,-1 1 1,1-1-1,-1 1 0,0-1 0,0 1 0,1-1 0,-1 0 1,0 1-1,0-1 0,0 0 0,1 0 0,-1 1 0,0-1 1,0 0-1,0 0 0,0 0 0,1 0 0,-1 0 0,0 0 1,0 0-1,0-1 0,0 1 0,1 0 0,-1 0 0,0-1 0,0 1 1,0 0-1,1-1 0,-1 1 0,0-1 0,1 1 0,-1-1 1,0 1-1,1-1 0,-1 1 0,0-1 0,1 0 0,-1 1 1,1-1-1,-1 0 0,1 0 0,-7-9 15,0 0-1,1 0 1,1-1-1,-1 1 1,2-1-1,0 0 1,0-1-1,-4-19 1,-9-26 71,15 53-90,1 0 1,0 0 0,0 0-1,1 0 1,-1 1 0,1-1-1,0 0 1,0-5-1,0 9 3,0-1-1,1 1 0,-1 0 0,0 0 0,1-1 0,-1 1 0,1 0 0,-1 0 1,0 0-1,1 0 0,-1 0 0,0 0 0,1 0 0,-1 0 0,1 0 0,-1 0 1,0 0-1,1 0 0,-1 0 0,1 0 0,-1 0 0,0 0 0,1 0 0,-1 0 0,1 1 1,-1-1-1,0 0 0,1 0 0,-1 0 0,1 1 0,15 7-21,-13-7 17,28 14-14,1-3 1,0 0 0,38 7-1,-59-17 14,1 0-1,-1-1 1,1 0-1,0-1 1,-1 0-1,1-1 1,-1 0-1,1-1 0,-1 0 1,1-1-1,-1 0 1,0-1-1,0 0 1,0-1-1,15-9 1,-8 3 26,-1-1 1,0-1 0,-1 0 0,-1-1-1,0-1 1,-1 0 0,22-31 0,79-131 240,-115 177-261,0 0 0,0 0-1,0 0 1,0-1-1,0 1 1,0 0 0,0 0-1,0 0 1,0 0-1,0 0 1,0 0-1,1 0 1,-1 0 0,0-1-1,0 1 1,0 0-1,0 0 1,0 0 0,0 0-1,0 0 1,0 0-1,0 0 1,0 0 0,0 0-1,0 0 1,0 0-1,0 0 1,1-1-1,-1 1 1,0 0 0,0 0-1,0 0 1,0 0-1,0 0 1,0 0 0,0 0-1,0 0 1,0 0-1,1 0 1,-1 0 0,0 0-1,0 0 1,0 0-1,0 0 1,0 0-1,0 0 1,0 0 0,0 0-1,1 0 1,-1 0-1,0 0 1,0 0 0,0 1-1,0-1 1,0 0-1,0 0 1,0 0-1,0 0 1,0 0 0,0 0-1,0 0 1,1 0-1,-1 0 1,0 0 0,0 0-1,0 1 1,0 11 1,-3 26-37,1-26 31,0 12-6,0 0 0,2 0 1,1 0-1,0 0 0,2-1 0,1 1 0,10 34 0,-13-55 10,-1 0 0,1 0 0,1-1 0,-1 1 0,0 0 0,0-1 0,1 1-1,0-1 1,-1 1 0,1-1 0,0 0 0,0 0 0,1 0 0,-1 0 0,0 0-1,0 0 1,1 0 0,3 1 0,-3-2 1,0-1 0,0 1 0,-1-1 0,1 0 0,0 1 0,0-1 0,0-1 0,0 1 0,0 0 0,0-1 0,-1 1 0,1-1 0,0 0 0,0 0 0,-1 0 0,1-1 0,-1 1 0,1 0 0,2-3 0,10-6 16,0-1 1,0-1-1,-1-1 1,0 0-1,13-17 1,57-80 122,-69 89-108,21-32 61,-23 32-8,1 0 0,30-33 0,-49 74-42,3-8-35,-1 0-4,-4 18-1,0-1 1,-2 33-1,8-52 0,1 0-1,0 0 1,1 0-1,0 0 1,0 0-1,1-1 0,1 1 1,-1 0-1,1-1 1,7 14-1,-10-22 1,1 0-1,-1 0 1,1 0 0,0 0-1,0 0 1,-1 0 0,1 0-1,0 0 1,0-1-1,0 1 1,0 0 0,0-1-1,0 1 1,0 0 0,0-1-1,0 1 1,0-1 0,0 1-1,0-1 1,0 0 0,0 0-1,2 1 1,-1-1 3,1 0 0,0 0-1,0-1 1,-1 1 0,1 0 0,0-1 0,-1 0 0,1 0 0,3-1-1,3-2 15,0-1 0,-1 0-1,1 0 1,9-8-1,15-17 77,-2-2-1,-1-1 1,44-61-1,-11 12 115,-58 76-202,0 0 0,0 0 0,1 1-1,11-10 1,-16 15-9,-1 0 1,1 0-1,0 0 0,-1 0 1,1 0-1,0 0 0,0 0 0,-1 0 1,1 1-1,0-1 0,-1 0 1,1 0-1,-1 1 0,1-1 1,0 0-1,-1 1 0,1-1 1,-1 1-1,1-1 0,-1 0 0,1 1 1,-1 0-1,1-1 0,-1 1 1,1-1-1,-1 1 0,0-1 1,1 2-1,10 18-31,-10-18 29,8 19-11,4 8 17,23 37 0,-30-57-9,0-1 1,0 0-1,1 0 1,-1 0 0,2-1-1,-1 0 1,1-1-1,13 9 1,-16-12 3,0-1 1,1 0-1,0 0 1,-1 0-1,1 0 1,0-1-1,0 0 1,0 0-1,0-1 1,0 0-1,0 0 0,0 0 1,10-2-1,-5 0 8,0 0 0,0-1 0,0-1-1,0 0 1,-1 0 0,13-7 0,-2-2 44,0-1 0,0-1 0,-1 0 0,-1-2 1,-1 0-1,0-1 0,28-37 0,-42 48-29,0 0 0,0 0 0,-1-1 0,4-10 0,-6 17-16,-1-1 0,1 1 0,-1 0 0,0-1 1,0 1-1,0-1 0,1 1 0,-2-1 0,1 1 0,0 0 0,0-1 0,0 1 0,0-1 0,-1-1 0,0 3 0,1-1-1,-1 0 1,1 1-1,-1-1 1,0 1-1,1-1 1,-1 1-1,0-1 1,1 1-1,-1 0 1,0-1-1,1 1 1,-1 0-1,0 0 1,0-1-1,1 1 1,-1 0-1,0 0 1,0 0-1,1 0 1,-1 0 0,0 0-1,0 0 1,0 0-1,1 0 1,-1 0-1,0 0 1,-1 1-1,-5 1-1,0 0 0,0 0-1,0 1 1,0-1 0,0 2 0,0-1 0,1 1 0,0 0-1,-1 0 1,2 1 0,-1 0 0,0 0 0,1 0 0,0 1-1,0 0 1,1 0 0,-1 0 0,1 0 0,1 1 0,-1-1-1,1 1 1,-4 13 0,5-13-2,0-1 1,0 1-1,0 0 1,1 0-1,0 1 0,1-1 1,0 0-1,0 0 1,0 0-1,1 0 0,0 0 1,0 0-1,1 0 1,0 0-1,0 0 0,1-1 1,0 1-1,0-1 1,0 1-1,1-1 0,0 0 1,0 0-1,0-1 1,7 7-1,1-2-4,1 0 0,0-1-1,0 0 1,1-1 0,0 0 0,1-1 0,0-1 0,0 0-1,0-1 1,1-1 0,-1 0 0,1-1 0,0-1 0,0 0-1,0-1 1,25-2 0,-16-1-19,-1-1 0,1-1 0,-1-1 0,0-1 0,-1-1 0,1-1 0,-1-1 0,-1-2 0,0 0 0,24-16 0,-32 17-295,-1 0-1,16-16 1,-13 8-3528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52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1037 8336,'0'0'3825,"14"-7"-3246,15-7-284,-1-2 1,-1-1-1,0-1 0,31-27 1,-11-3 302,-1-1 0,-3-2-1,-2-2 1,-2-2 0,-3-1 0,-2-2 0,50-121-1,-70 144-344,6-14 514,25-97 0,-35 104-408,-5 27-26,-1-1 1,-1 0 0,2-28-1,-7 37 54,-1 7-30,-5 12-43,-23 62 84,-34 125 0,32-88-236,-117 331 361,98-307-208,-85 154-1,133-281-266,-1 0 1,0-1-1,0 0 0,-10 12 1,14-19-44,1-1 0,0 1 0,0 0 0,-1 0 0,1 0 0,0 0 0,0-1 0,0 1 0,-1 0 0,1 0 0,0 0 0,0-1 0,0 1 0,0 0 0,0 0 0,-1 0 0,1-1 0,0 1 0,0 0 0,0 0 0,0-1 0,0 1 0,0 0 1,0 0-1,0-1 0,0 1 0,0 0 0,0 0 0,0-1 0,0 1 0,0 0 0,0-1 0,0 1 0,0 0 0,0 0 0,0-1 0,1 1 0,-1 0 0,0 0 0,0-1 0,4-30 71,2 1 0,0-1 0,2 1 0,2 0 0,14-32 0,-12 36-16,1 1 0,0 1-1,2 0 1,1 1 0,35-38 0,-25 33 16,2 2 0,2 0 0,56-36-1,-33 30 1,2 2-1,1 3 1,2 2-1,0 3 0,65-16 1,-107 33-45,1 1 0,-1 0 1,1 1-1,0 1 0,25 1 1,-41 1-28,-1 0 0,1 0 0,0 0 0,0 0 0,0 0 1,0 1-1,0-1 0,0 0 0,0 1 0,-1-1 0,1 1 0,0-1 1,0 1-1,0-1 0,-1 1 0,1-1 0,0 1 0,-1 0 0,1-1 1,-1 1-1,1 0 0,-1 0 0,1 0 0,-1-1 0,1 1 0,-1 0 1,0 0-1,1 0 0,-1 0 0,0 0 0,0-1 0,1 1 0,-1 0 0,0 0 1,0 0-1,0 0 0,0 0 0,-1 0 0,1 0 0,0 0 0,0 0 1,0 0-1,-1-1 0,1 2 0,-3 8 7,0-1 0,0 0-1,-8 13 1,6-11 2,-14 31 26,9-24-24,2 1 0,0-1 0,1 1-1,1 1 1,1-1 0,-3 24 0,7-40-10,1 0 0,0 1-1,0-1 1,0 0 0,1 1 0,-1-1-1,1 0 1,0 1 0,0-1 0,0 0-1,0 0 1,0 0 0,1 0 0,-1 0-1,1 0 1,0 0 0,0 0 0,4 3 0,-4-4-1,0-1 1,0 1-1,0-1 1,0 0 0,0 0-1,0 0 1,1 0-1,-1-1 1,0 1 0,1 0-1,-1-1 1,1 0-1,-1 1 1,0-1 0,1 0-1,-1 0 1,1-1-1,-1 1 1,1 0 0,-1-1-1,0 1 1,1-1-1,-1 0 1,0 0 0,0 0-1,4-2 1,1-2 7,0 0 0,0 0 0,0 0 0,-1-1 1,0 0-1,0 0 0,-1 0 0,0-1 0,0 0 0,0 0 1,-1 0-1,4-9 0,-2 3 20,0-2 0,0 1 0,-1-1 0,-1 0 0,4-28 0,-7 31-2,0 0 0,-1 0 0,-1 0 0,-2-14 0,3 20-8,-1 1 0,-1 0 0,1 0 0,-1 0 0,0 0 0,0 0 0,0 0 1,-1 0-1,1 0 0,-1 1 0,-6-8 0,6 11 2,0-1-1,0 0 1,0 1-1,0 0 0,0-1 1,-1 1-1,-5-1 1,3 1 105,21 4-97,193 14-18,-146-15-3,-1 2-1,96 21 1,-146-23-9,-2 0 23,0 0 1,-1 1-1,1 0 0,10 5 1,-17-6-10,1-1-1,-1 1 1,0 0-1,1 0 1,-1 0 0,0 0-1,-1 0 1,1 0 0,0 0-1,0 0 1,-1 1 0,0-1-1,1 1 1,-1-1 0,0 1-1,0 0 1,1 4-1,16 49 200,-15-45-188,0-1-1,0 1 0,1-1 1,0 0-1,9 15 1,-11-22-22,0-1 1,0 1 0,0-1 0,0 1 0,0-1-1,0 0 1,1 0 0,-1 0 0,1 0-1,-1 0 1,1 0 0,0-1 0,0 0 0,0 1-1,0-1 1,0 0 0,0 0 0,0 0 0,0-1-1,0 1 1,0-1 0,0 0 0,4 0-1,17-3 34,-1-2 0,0 0-1,0-2 1,0-1 0,41-19-1,48-26 78,46-20-28,-46 17-17,-51 24 65,-74 41-105,0 0 0,1 0 0,0 1 0,0 1 1,1 0-1,0 1 0,1 0 0,0 0 0,1 1 0,1 1 0,-8 14 0,15-25-29,-1 1 0,1-1 0,0 0 0,0 1-1,1-1 1,-1 1 0,1-1 0,-1 1 0,1-1 0,0 1-1,1 0 1,-1-1 0,0 1 0,1-1 0,0 0-1,0 1 1,0-1 0,0 0 0,1 1 0,-1-1 0,1 0-1,0 0 1,0 0 0,0 0 0,0 0 0,0-1-1,1 1 1,-1-1 0,1 1 0,0-1 0,-1 0-1,1 0 1,5 2 0,2 2 9,0-1-1,0 0 1,0-1 0,0-1-1,1 1 1,-1-2-1,1 1 1,0-1 0,18 0-1,-7-2-5,0-2-1,0 0 0,0-1 1,-1-2-1,28-8 1,-1-4-6,55-26 1,-75 28-9,0 0-1,44-32 1,-59 37 37,1-1 0,-1-1-1,-1 0 1,0-1 0,-1 0 0,15-23-1,-24 34-13,-1-1 0,0 1-1,1-1 1,-1 1-1,0-1 1,0 0 0,0 1-1,-1-1 1,2-4 0,-2 6-9,-1 1 0,1 0 1,0-1-1,0 1 0,0-1 0,0 1 1,0-1-1,0 1 0,0-1 1,-1 1-1,1-1 0,0 1 0,0 0 1,-1-1-1,1 1 0,0-1 1,-1 1-1,1 0 0,0-1 1,-1 1-1,1 0 0,-1-1 0,0 1 5,0-1-1,-1 1 0,1-1 0,0 1 0,0 0 0,-1 0 1,1-1-1,0 1 0,-1 0 0,1 0 0,0 1 1,-2-1-1,-3 1 3,0 1 0,1 0 0,-1 0 0,0 0-1,1 1 1,0 0 0,-1 0 0,1 0 0,0 0 0,1 1 0,-1 0 0,1 0 0,-1 0 0,1 1 0,1-1 0,-1 1 0,0 0 0,-3 8 0,3-6-8,0-1 1,1 1-1,0 0 1,0 0-1,1 0 1,-1 0-1,2 1 1,-1-1-1,1 1 1,0-1-1,0 1 1,1-1-1,0 1 1,2 12-1,0-16-1,-1 1-1,1-1 0,-1 1 0,1-1 0,0 0 0,1 0 1,-1 0-1,1 0 0,0 0 0,0 0 0,0-1 1,5 5-1,-1-3 6,0 0 1,0 0-1,0-1 1,0 0 0,0 0-1,13 4 1,1-2 8,0-1 0,1 0 0,-1-2 1,36 2-1,-17-5-34,0-1 0,0-2 1,0-1-1,0-2 0,-1-2 0,0-2 0,57-22 0,-80 25-181,1-2 1,-1 1-1,16-13 0,-7 1-4081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54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1063 8032,'0'0'4168,"10"0"-3488,-7-1-620,2 1 17,0 0 0,-1 0 0,1-1 0,0 0 0,-1 0 0,1 0 0,0-1 0,-1 1-1,0-1 1,1 0 0,-1 0 0,0-1 0,0 1 0,0-1 0,0 0 0,6-6 0,190-222 2492,1 26-984,-84 88-673,-86 85-605,48-45 1074,-69 72-700,-7 11-242,-6 20-5,1-19-343,-12 61 488,-26 74 0,-33 65 112,38-112-341,19-59-203,11-25-40,0 0 0,-4 18 0,9-29-104,0 0 1,0 0 0,0 0-1,0 0 1,1 0-1,-1-1 1,0 1-1,0 0 1,0 0-1,1 0 1,-1 0 0,0 0-1,0 0 1,0 0-1,0 0 1,1 0-1,-1 0 1,0 0 0,0 0-1,0 0 1,1 0-1,-1 1 1,0-1-1,0 0 1,0 0-1,0 0 1,1 0 0,-1 0-1,0 0 1,0 0-1,0 0 1,0 1-1,1-1 1,-1 0 0,0 0-1,0 0 1,0 0-1,0 1 1,0-1-1,0 0 1,0 0-1,0 0 1,0 0 0,0 1-1,1-1 1,-1 0-1,0 0 1,0 0-1,0 1 1,0-1-1,0 0 1,0 0 0,0 0-1,-1 1 1,1-1-1,0 0 1,0 0-1,0 0 1,0 0 0,0 1-1,17-16 100,6-9-12,-1-2 1,27-39-1,-8 9 7,155-201 402,-171 223-324,1 2-1,2 0 1,56-49 0,-57 64 76,-27 17-246,1 0 0,-1 0-1,1 0 1,-1-1 0,1 1 0,-1 0 0,1 0-1,-1 0 1,1 0 0,0 0 0,-1 0-1,1 1 1,-1-1 0,1 0 0,-1 0 0,1 0-1,-1 0 1,1 1 0,-1-1 0,1 0 0,-1 1-1,1-1 1,-1 0 0,0 1 0,1-1-1,-1 0 1,1 1 0,-1-1 0,0 1 0,1-1-1,-1 0 1,0 1 0,0-1 0,1 1-1,-1-1 1,0 1 0,0-1 0,0 1 0,0 0-1,0-1 1,1 1 0,-1-1 0,0 1 0,0-1-1,0 1 1,-1-1 0,1 1 0,0 0-1,0 18 48,-1 1-1,-1-1 0,0 0 0,-2 0 0,-10 35 1,4-17 0,-2 12 133,-3-1 1,-27 63-1,40-103-35,5-8 94,13-13-52,19-20-85,120-110 175,-117 111-233,2 1 1,52-30 0,-86 58-36,0-1 1,1 1-1,-1 0 1,1 1 0,-1-1-1,11-1 1,-15 4-12,-1-1 1,0 1 0,0 0 0,0 0 0,1 0-1,-1 1 1,0-1 0,0 0 0,0 0-1,1 1 1,-1-1 0,0 0 0,0 1-1,0-1 1,0 1 0,0 0 0,2 1 0,-2-1-2,0 0 1,0 1 0,0-1 0,0 1 0,0-1 0,0 1 0,-1 0 0,1-1 0,0 1 0,-1 0 0,0-1-1,1 1 1,-1 0 0,0 0 0,0 0 0,0 1 0,0 39 66,-2-1-1,-2 1 1,-17 72 0,20-110-73,0 0 19,0 1 1,0-1-1,0 0 1,1 1-1,0 5 1,0-9-15,0-1 1,0 1 0,0-1-1,0 0 1,0 1 0,0-1-1,0 0 1,0 1-1,0-1 1,1 0 0,-1 1-1,0-1 1,0 0 0,1 1-1,-1-1 1,0 0 0,0 1-1,1-1 1,-1 0-1,0 0 1,1 1 0,-1-1-1,0 0 1,1 0 0,-1 0-1,1 1 1,0-1-1,0 0 1,0 0 0,0 0-1,0 0 1,0-1-1,0 1 1,0 0-1,1 0 1,-1-1-1,0 1 1,0-1-1,0 1 1,0-1 0,1 0-1,243-165 291,-245 165-290,1 1-1,-1-1 0,1 1 0,-1-1 0,1 1 1,-1 0-1,1-1 0,-1 1 0,1 0 0,0 0 1,-1-1-1,1 1 0,-1 0 0,1 0 0,0 0 1,-1-1-1,1 1 0,-1 0 0,1 0 0,0 0 1,-1 0-1,1 0 0,0 0 0,-1 1 0,1-1 1,0 0-1,-1 0 0,1 0 0,-1 1 0,1-1 1,-1 0-1,1 0 0,0 1 0,-1-1 0,1 1 1,-1-1-1,1 0 0,-1 1 0,0-1 0,1 1 1,-1-1-1,1 1 0,-1-1 0,0 1 0,0 0 1,1-1-1,-1 1 0,0-1 0,0 1 0,1-1 1,-1 1-1,0 0 0,0-1 0,0 2 0,2 6 2,-1 1 0,0 0 0,0 12 0,-1-4 5,26 193 27,-26-208-35,1 1 0,-1 0 0,1 0 0,0 0 0,0 0 1,0 0-1,0 0 0,0-1 0,1 1 0,-1-1 0,1 1 0,0-1 1,0 1-1,0-1 0,0 0 0,3 3 0,-3-4 3,1 1 0,-1-1 0,0 0 0,1 0-1,-1 0 1,1-1 0,-1 1 0,1-1 0,0 1-1,-1-1 1,1 0 0,0 0 0,-1 0 0,1 0-1,-1-1 1,1 1 0,0-1 0,4-1 0,17-6 30,0-2 1,-1 0-1,0-2 1,-1 0-1,0-2 1,-1 0 0,-1-1-1,0-2 1,-1 0-1,-1 0 1,18-23-1,70-82 340,-89 107-167,-12 16-57,-6 11-87,-11 35-32,-9 85 0,20-125-33,1 0 0,0 1 0,0-1-1,1 1 1,2 9 0,-3-16 3,0 1 0,0-1 0,1 0 0,-1 0 0,0 0 0,1 0 0,-1 0 1,1 0-1,0 0 0,-1 0 0,1 0 0,0 0 0,-1 0 0,1 0 0,0 0 0,0-1 0,0 1 1,0 0-1,0-1 0,0 1 0,0 0 0,0-1 0,0 1 0,0-1 0,0 1 0,0-1 0,0 0 0,0 0 1,0 1-1,0-1 0,1 0 0,-1 0 0,0 0 0,0 0 0,0 0 0,0 0 0,1-1 0,-1 1 1,0 0-1,0 0 0,0-1 0,0 1 0,1-2 0,6-1 9,0-1-1,-1 0 1,1-1-1,-1 0 1,-1 0 0,10-9-1,37-42 31,-46 49-32,70-86 90,32-35 29,-94 110-127,-12 15 0,0-1 0,0 1 0,0-1 0,0 1 0,1 0 0,-1 0 0,6-2 0,-9 4 0,1 1 0,-1 0 0,0 0 0,1 0 0,-1-1 0,1 1 0,-1 0 0,1 0 0,-1 0 0,1 0 0,-1 0 0,1 0 0,-1 0 0,1 0 0,-1 0 0,0 0 0,1 0 0,-1 0 0,1 0 0,-1 0 0,1 0 0,-1 1 0,1-1 0,-1 0 0,1 0 0,-1 0 0,0 1 0,1-1 0,-1 0 0,1 1 0,7 16 0,-2 24 0,-6 10 0,-2 0 0,-2-1 0,-2 0 0,-22 85 0,27-130 0,0-1 0,0 1 0,0-1 0,-1 0 0,1 1 0,-1-1 0,0 0 0,-1 0 0,1 0 0,-6 6 0,8-10 0,-1 0 0,1 0 0,-1 0 0,1 0 0,0 0 0,-1 0 0,1 0 0,-1 0 0,1 0 0,0 0 0,-1 0 0,1 0 0,0 0 0,-1 0 0,1 0 0,0 0 0,-1-1 0,1 1 0,0 0 0,-1 0 0,1-1 0,0 1 0,-1 0 0,1 0 0,0-1 0,0 1 0,-1 0 0,1 0 0,0-1 0,0 1 0,0 0 0,-1-1 0,1 1 0,0-1 0,0 1 0,0 0 0,0-1 0,0 0 0,-7-17 0,7 17 0,-4-14 0,1 0 0,1 0 0,-1-17 0,0-1 0,0 18 0,1-16 0,2 31 0,1-1 0,-1 1 0,1 0 0,-1-1 0,1 1 0,0 0 0,-1-1 0,1 1 0,-1 0 0,1 0 0,0-1 0,-1 1 0,1 0 0,0 0 0,-1 0 0,1 0 0,0 0 0,-1 0 0,1 0 0,0 0 0,-1 0 0,1 0 0,1 1 0,18 2 0,-19-3 0,33 5 0,-1-1 0,1-2 0,0-1 0,0-2 0,-1-1 0,1-1 0,0-2 0,-1-2 0,36-11 0,-40 8 0,0-1 0,0-1 0,-2-2 0,0-1 0,0-1 0,-1-1 0,-1-1 0,-1-1 0,-1-1 0,27-30 0,-6-4 0,-3-1 0,-1-2 0,41-83 0,-66 111 0,19-52 0,-30 68 0,0 0 0,-1 0 0,0 0 0,-1-1 0,0 1 0,-1-23 0,-1 35 0,0 1 0,0-1 0,0 1 0,0-1 0,0 1 0,0-1 0,0 1 0,0-1 0,0 0 0,0 1 0,-1-1 0,1 1 0,0-1 0,0 1 0,0-1 0,-1 1 0,1-1 0,0 1 0,-1 0 0,1-1 0,0 1 0,-1-1 0,1 1 0,-1 0 0,1-1 0,0 1 0,-1 0 0,1-1 0,-2 1 0,2 0 0,-1 0 0,0 0 0,0 0 0,0 0 0,0 1 0,0-1 0,0 0 0,0 0 0,1 1 0,-1-1 0,0 1 0,0-1 0,0 1 0,1-1 0,-2 2 0,-25 26 0,16-11 0,0 1 0,2-1 0,-1 1 0,2 1 0,1 0 0,-9 30 0,10-19 0,0 0 0,2 1 0,0 52 0,8 3 0,4-1 0,22 94 0,-27-162 0,0 5-3,1-1 1,1 0-1,2-1 0,-1 1 1,2-1-1,11 19 0,-19-38-13,0 0-1,1-1 0,-1 1 1,0 0-1,1-1 0,-1 1 1,1-1-1,-1 1 0,0 0 1,1-1-1,0 1 0,-1-1 1,1 0-1,-1 1 0,1-1 0,-1 1 1,1-1-1,0 0 0,-1 1 1,1-1-1,0 0 0,0 0-5,-1 0-1,1 0 0,-1-1 0,0 1 1,1 0-1,-1-1 0,0 1 1,1 0-1,-1-1 0,0 1 0,1 0 1,-1-1-1,0 1 0,0 0 0,1-1 1,-1 1-1,0-1 0,0 1 1,0-1-1,0 1 0,0-1 0,0 1 1,0-1-1,2-34-781,-5 18 494,-1 0 0,-1 1-1,0-1 1,-1 1-1,0 0 1,-15-25 0,0 6-727,-42-53 0,21 40-713,-2 2 0,-61-49 1,20 18-1005,84 76 2735,0 1 0,0-1 0,0 0 0,0 1 0,0-1 0,0 0 0,0 0 0,1 0 0,-1 0 0,0 0 0,1 0 0,-1 0 0,1 0 0,-1 0 0,1 0 0,-1 0 0,1 0 0,0-1 0,0 1 0,0 0 0,-1 0 0,1 0 0,0 0 0,0-1-1,0 1 1,1 0 0,-1 0 0,0 0 0,0 0 0,1-1 0,-1 1 0,1 0 0,-1 0 0,1 0 0,-1 0 0,1 0 0,-1 0 0,1 0 0,0 0 0,0 0 0,-1 1 0,1-1 0,0 0 0,0 0 0,0 1 0,0-1 0,0 0 0,0 1 0,2-1-1,7-5 66,0 1-1,1 1 0,0 0 1,13-3-1,-12 3-48,72-20 608,2 3 1,113-11-1,169 5-1985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56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1084 11256,'0'0'5553,"19"-12"-4967,40-30-178,-2-3-1,70-70 0,-49 28 230,-5-4 1,-3-3 0,90-165-1,-139 221-302,-2 0 1,-2-1-1,-2-2 0,-1 1 0,9-50 0,-22 87-283,0-1 24,0 1 1,-1 0 0,1-1 0,-1 1 0,1-1 0,-1 1 0,0-1 0,-1 0 0,1 1 0,-1-1 0,-1-4 0,2 8-66,0 0 0,0-1 1,0 1-1,0 0 0,0 0 0,-1 0 1,1 0-1,0 0 0,0 0 1,0-1-1,0 1 0,0 0 1,-1 0-1,1 0 0,0 0 1,0 0-1,0 0 0,-1 0 1,1 0-1,0 0 0,0 0 1,0 0-1,0 0 0,-1 0 0,1 0 1,0 0-1,0 0 0,0 0 1,-1 0-1,1 0 0,0 0 1,0 0-1,0 0 0,0 0 1,-1 0-1,1 0 0,0 0 1,0 1-1,0-1 0,-11 8 176,-8 15-20,-10 21-13,1 1 0,2 1-1,2 1 1,2 1 0,-19 64-1,21-47-9,4 2 1,2 0-1,-9 113 0,21-63 27,3-99-110,0-1-1,2 0 0,0 1 1,8 24-1,-10-40-50,-1-1-1,0 1 1,1-1-1,-1 1 1,1-1-1,0 1 1,-1-1 0,1 1-1,0-1 1,0 0-1,0 1 1,0-1-1,0 0 1,0 0-1,0 0 1,0 1 0,1-1-1,-1-1 1,0 1-1,1 0 1,-1 0-1,1 0 1,-1-1-1,1 1 1,-1-1 0,1 1-1,-1-1 1,1 1-1,0-1 1,-1 0-1,1 0 1,-1 0-1,1 0 1,0 0 0,-1 0-1,1-1 1,-1 1-1,1 0 1,0-1-1,-1 1 1,1-1-1,-1 0 1,1 1-1,-1-1 1,3-2 0,3-1 21,-1-1 0,1 0 1,-1 0-1,0 0 1,0-1-1,-1 0 0,10-12 1,12-25 136,-1-1 1,-2-1 0,-2-1-1,-2-1 1,-2-1-1,20-80 1,-34 113 87,-3 26-8,1 17-155,1-14-69,2 0 0,0 0 0,1 0 0,0 0 1,1-1-1,1 0 0,0-1 0,0 1 0,15 14 0,-16-19-14,0-1 0,0 0 0,1 0 0,0-1 0,0 0 0,1-1 1,0 0-1,0 0 0,0-1 0,0 0 0,1 0 0,-1-1 0,1 0 0,20 2 0,-14-4 1,1-2-1,-1 0 1,1 0 0,-1-1-1,0-2 1,0 1-1,0-2 1,0 0 0,-1-1-1,1 0 1,-2-1-1,1-1 1,-1 0 0,17-14-1,-17 12 14,0-1-1,-1 0 0,-1-2 1,0 1-1,0-1 1,-1-1-1,-1 0 0,-1 0 1,0-1-1,0 0 1,-1-1-1,-2 0 0,9-25 1,-13 32-7,0 0 0,-1-1-1,1-14 1,-2 22-14,0 0 0,0 1 1,0-1-1,-1 0 0,1 1 0,0-1 0,-1 0 0,1 1 0,-1-1 0,0 1 0,1-1 0,-2-2 0,1 4-1,0-1-1,1 1 0,-1 0 0,1-1 1,-1 1-1,0-1 0,1 1 0,-1 0 0,0 0 1,1-1-1,-1 1 0,0 0 0,0 0 0,1 0 1,-1 0-1,0 0 0,1 0 0,-1 0 1,0 0-1,0 0 0,1 0 0,-1 0 0,0 0 1,1 1-1,-1-1 0,0 0 0,0 1 0,1-1 1,-1 0-1,0 1 0,-9 5 11,-1 1 1,2-1-1,-1 2 0,1-1 0,0 1 1,0 1-1,1 0 0,1 0 1,-1 0-1,1 1 0,-9 18 0,7-11 14,0 0 0,2 1 0,0 0 0,1 1-1,0 0 1,-3 29 0,8-39-11,0 0 0,1-1 0,0 1 0,0 0 0,1 0-1,0-1 1,1 1 0,0-1 0,0 1 0,1-1 0,0 0 0,0 0 0,1 0 0,8 12-1,-6-12 1,0 0 0,0 0 0,1-1 0,1 0 0,-1 0-1,1-1 1,0 0 0,0 0 0,1-1 0,0 0-1,0 0 1,14 4 0,-1-2 18,0-1 0,0-1 0,0-1 0,1-1 0,-1-1 0,1-1-1,-1-1 1,24-3 0,-18 0-1,-1-1 0,1-2 0,-1 0 0,-1-2 0,1-1 0,28-15 0,-47 20-79,0-1 0,0-1 1,-1 1-1,0-1 0,0-1 0,0 1 0,-1-1 1,0 0-1,0-1 0,-1 1 0,8-15 0,7-20-4148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4:58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364 674 7328,'0'0'5696,"-20"7"-5143,11-4-477,-11 3 96,1 2 0,0-1 1,0 2-1,1 1 0,-33 22 0,27-12 202,0 1 1,-32 37-1,44-43-94,0 0-1,1 1 1,1 0 0,0 1 0,-10 25-1,18-37-157,0 1-1,0-1 1,1 1-1,0-1 1,0 1-1,1 0 1,-1-1-1,1 1 1,1 0-1,-1-1 0,2 7 1,-2-11-75,1 1 0,-1 0 0,1 0 0,-1 0 1,1-1-1,0 1 0,0 0 0,0 0 0,0-1 0,0 1 0,0-1 0,0 1 1,1-1-1,-1 0 0,1 1 0,-1-1 0,1 0 0,-1 0 0,1 0 0,-1 0 1,1 0-1,0 0 0,0-1 0,0 1 0,-1-1 0,1 1 0,0-1 1,0 1-1,0-1 0,0 0 0,0 0 0,0 0 0,-1 0 0,1 0 0,0-1 1,3 0-1,6-1 62,0-1 1,0-1 0,-1 0 0,1 0-1,-1-1 1,0 0 0,-1-1-1,17-12 1,6-7 172,30-32 1,-40 34-81,-1 0 0,35-52-1,23-58 530,-47 77-269,-23 38-10,-10 17-187,-1 3-10,-18 28 135,12-13-312,0 2 0,2-1 1,0 1-1,-5 30 1,9-41-63,1 0 1,0 1 0,1-1-1,0 0 1,0 1-1,1-1 1,0 0-1,0 1 1,1-1-1,0 0 1,0 0-1,1 0 1,5 11 0,-5-16-8,0 1 1,0 0 0,1-1 0,-1 1-1,1-1 1,0 0 0,0 0 0,0 0-1,0-1 1,0 0 0,1 1 0,-1-1-1,1-1 1,-1 1 0,1-1 0,0 0 0,-1 0-1,1 0 1,0 0 0,9-1 0,10 0 32,-1-1 0,45-8 1,-67 9-42,60-12 69,-2-3 1,84-32-1,111-61 140,-195 81-51,100-63 0,-210 107 103,-4 6-210,2 3 0,0 2 0,2 2 0,1 2 0,-83 71 0,127-97-47,1-1-1,-1 1 1,1-1-1,0 1 1,-4 8-1,8-13-3,1 0-1,-1 0 1,0 0-1,1 0 1,-1 0-1,1 0 1,0 0-1,-1 0 1,1 1-1,0-1 0,-1 0 1,1 0-1,0 0 1,0 0-1,0 1 1,0-1-1,0 0 1,0 0-1,1 0 1,-1 1-1,0-1 1,0 0-1,1 0 1,-1 0-1,1 0 1,-1 0-1,1 0 1,0 0-1,-1 0 1,1 0-1,0 0 1,0 0-1,-1 0 0,1 0 1,0 0-1,0-1 1,0 1-1,0 0 1,0-1-1,2 1 1,2 2-2,0-1-1,1 0 1,-1-1 0,1 1 0,0-1 0,-1 0 0,1-1-1,0 1 1,0-1 0,0 0 0,-1-1 0,8-1 0,1 0-7,0-1 0,0-1 1,0 0-1,13-7 0,2-3 7,-1-2 0,0-1 0,-1-1 0,0-1 0,-2-2-1,0 0 1,-2-2 0,28-32 0,12-25 62,70-116-1,-103 146-7,37-85 0,9-58 72,-63 158-104,-9 28-12,-2-1-1,1 1 1,-1-1-1,-1 0 1,1 0 0,0-9-1,-2 16-7,0 1 1,0 0-1,0-1 1,0 1-1,0 0 0,0-1 1,0 1-1,0-1 0,0 1 1,0 0-1,0-1 0,0 1 1,0 0-1,-1-1 1,1 1-1,0-1 0,0 1 1,0 0-1,0-1 0,-1 1 1,1 0-1,0 0 0,0-1 1,-1 1-1,1 0 0,0 0 1,-1-1-1,1 1 1,0 0-1,-1 0 0,1-1 1,0 1-1,-1 0 0,-12 5 29,-14 20-1,1 6-44,2 1-1,1 2 1,1 0-1,2 1 1,1 1-1,2 1 0,1 0 1,3 1-1,1 1 1,1 0-1,2 0 0,2 1 1,2 0-1,2 1 1,2 52-1,1-82 5,1 1 1,1-1-1,0 1 0,0-1 1,1 0-1,1 0 0,0 0 1,0 0-1,11 17 0,-12-23 6,1 0 0,0 0-1,0 0 1,0-1 0,1 0-1,-1 0 1,1 0 0,0 0-1,0-1 1,0 0 0,1 0-1,-1 0 1,1-1 0,-1 0-1,1 0 1,0 0 0,0-1-1,0 0 1,0 0 0,7 0-1,9 0 5,-1-2-1,1 0 0,0-2 0,0 0 1,-1-1-1,1-1 0,-1-2 0,31-12 1,15-12 7,74-47 0,-79 43 8,-37 21 42,0-1 1,-2 0-1,42-37 0,-65 50 39,-5 3-55,-10 5-7,-49 30 50,-79 60-1,112-73-61,1 3 0,1 0 0,2 2 0,-33 40 0,55-61-19,1-1 1,0 1-1,0 0 1,0 0 0,-4 14-1,7-20-2,1 1 1,-1-1-1,1 1 1,-1 0-1,1-1 0,0 1 1,0-1-1,-1 1 0,1 0 1,0-1-1,1 1 0,-1-1 1,0 1-1,0 0 1,1-1-1,-1 1 0,1-1 1,-1 1-1,1-1 0,0 1 1,-1-1-1,1 1 0,0-1 1,0 0-1,0 0 1,0 1-1,0-1 0,1 0 1,-1 0-1,0 0 0,0 0 1,1 0-1,-1 0 0,3 1 1,2 0 3,0-1 0,0 0-1,-1 0 1,1 0 0,0 0 0,0-1 0,0 0 0,0 0 0,0-1 0,0 0-1,11-3 1,-4 1 12,1-1 0,-1-1 0,0-1 0,14-6 0,6-9 29,1-1-1,-2-1 1,-1-2-1,39-40 1,100-126 131,-115 122-17,-3-2 1,-3-2-1,74-152 0,-120 219-141,-1 3-1,0-1 1,-1 1 0,1-1-1,-1 0 1,0 0 0,0 1-1,0-1 1,1-7-1,-2 11-15,0 0 1,0 0-1,0-1 0,0 1 0,-1 0 0,1 0 0,0-1 0,0 1 0,0 0 0,0 0 0,0-1 0,0 1 0,0 0 0,0 0 0,-1 0 0,1-1 0,0 1 0,0 0 0,0 0 0,0 0 0,-1 0 0,1-1 0,0 1 0,0 0 0,-1 0 0,1 0 0,0 0 1,0 0-1,0 0 0,-1 0 0,1-1 0,0 1 0,0 0 0,-1 0 0,1 0 0,0 0 0,0 0 0,-1 0 0,1 0 0,0 0 0,0 0 0,-1 1 0,1-1 0,0 0 0,0 0 0,-1 0 0,1 0 0,0 0 0,0 0 0,-1 0 0,1 1 0,0-1 0,-15 10 46,1 4-27,0 1 1,0 0-1,1 1 0,1 1 0,1 0 0,-16 31 0,8-6 9,-28 84 0,36-88 6,-11 69 0,20-89-29,0-1 0,1 0 1,1 1-1,1-1 0,0 0 0,6 26 0,-5-36 2,0-1 0,0 1 0,0-1 1,1 1-1,0-1 0,0 0 0,0 0 0,1 0 1,0 0-1,0-1 0,1 0 0,0 0 1,-1 0-1,2 0 0,-1-1 0,0 0 0,1 0 1,0 0-1,0-1 0,0 1 0,0-2 0,1 1 1,-1-1-1,1 0 0,-1 0 0,1 0 0,0-1 1,0 0-1,0-1 0,0 0 0,-1 0 1,14-1-1,-6-2 19,-1-1 0,0 0 0,1-1 0,-2-1 0,1 0 0,-1 0 0,1-1 0,-2-1 0,22-17 0,-12 6 57,-2 0 0,0-2 1,-1 0-1,17-25 0,-33 42-59,1 0 0,-1-1 0,0 1 0,0-1 0,0 1 0,0-1 0,1-7 0,-3 12-20,0-1 1,0 0-1,0 1 0,0-1 0,0 0 0,0 1 0,0-1 0,0 0 0,0 1 0,0-1 0,0 0 0,0 1 0,0-1 0,-1 0 0,1 1 0,0-1 0,-1 1 1,1-1-1,0 1 0,-1-1 0,1 0 0,-1 1 0,0-1 0,0 0-1,0 1 0,0 0 0,0-1 0,0 1 0,0 0 1,0 0-1,-1 0 0,1 0 0,0 0 0,0 0 0,0 0 0,0 0 0,0 0 0,-1 1 1,1-1-1,0 0 0,0 1 0,-2 0 0,-11 6 27,1 0 0,-1 1 0,1 1 0,1 0 0,0 0 0,0 1 0,-11 13 0,18-17-31,0 0 1,0 1-1,0 0 0,1 0 1,0 1-1,-4 8 0,7-13-3,0-1 0,0 1 0,0 0 0,0 0 0,0 0-1,1-1 1,-1 1 0,1 0 0,-1 0 0,1 0 0,0 0-1,1 0 1,-1 0 0,0 0 0,1 0 0,-1 0 0,1 0-1,0 0 1,0-1 0,3 6 0,1-2-1,0-1 0,1 0 1,-1 0-1,1-1 0,0 0 0,0 0 1,1 0-1,-1 0 0,1-1 0,0 0 0,0-1 1,0 0-1,9 2 0,7 1-7,1-1 1,43 1-1,55-5 46,135-17 0,-201 8 37,-55 12-20,-6 2-20,-10 5 20,-2-2-2,1 2 0,-1 0 0,1 1 0,1 0 0,0 1 0,1 1 0,0 1 0,1 0 0,0 0 0,1 1 0,-12 21 0,23-35-51,0 1 0,0-1 0,1 1 0,-1-1 0,0 1 0,1 0 0,-1-1 0,1 1 0,0-1 0,-1 1 0,1 0 0,0-1 0,0 1 0,0 0 0,0 0 0,0-1 0,1 1 0,-1 0 0,0-1 0,2 4 0,-1-4 0,0 0 0,0 1 0,0-1 0,1 0 0,-1 0 0,0 0 0,0 0 0,1 0 0,-1-1 0,1 1 0,-1 0 0,1-1 0,-1 1 0,1-1 0,-1 1 0,1-1 0,-1 0 0,1 1 0,0-1 0,-1 0 0,1 0 0,2-1 0,5 1 0,0-1 0,0-1 0,0 0 0,-1 0 0,1-1 0,0 0 0,-1 0 0,0-1 0,1 0 0,-1 0 0,-1-1 0,1 0 0,-1 0 0,0-1 0,8-8 0,4-6 0,0 0 0,-2-1 0,28-45 0,135-273 0,-30-17 0,-145 343 0,14-40 0,-17 49 0,-1 0 0,0 0 0,0-1 0,0 1 0,-1 0 0,0-1 0,0 1 0,-1-9 0,1 13 0,0 0 0,0 0 0,0 0 0,0-1 0,0 1 0,0 0 0,0 0 0,0 0 0,-1 0 0,1-1 0,0 1 0,0 0 0,0 0 0,0 0 0,-1 0 0,1 0 0,0-1 0,0 1 0,0 0 0,-1 0 0,1 0 0,0 0 0,0 0 0,0 0 0,-1 0 0,1 0 0,0 0 0,0 0 0,-1 0 0,1 0 0,0 0 0,0 0 0,0 0 0,-1 0 0,1 0 0,0 0 0,0 0 0,0 0 0,-1 0 0,1 0 0,0 1 0,0-1 0,0 0 0,-1 0 0,1 0 0,0 0 0,0 0 0,0 0 0,0 1 0,-1-1 0,1 0 0,0 0 0,-5 4 0,0 1 0,0-1 0,0 1 0,1 0 0,0 0 0,-1 0 0,-4 10 0,-22 46 0,27-53 0,-17 38 0,3 2 0,2 0 0,2 1 0,-8 54 0,11-30 0,3 0 0,3 90 0,6-119 0,1 0 0,11 50 0,-10-77 0,1 1 0,0-2 0,2 1 0,0-1 0,1 1 0,0-2 0,2 1 0,12 18 0,11 3-3935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2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9944,'0'0'4032,"10"-5"-3540,8-3-89,0 1 1,0 0 0,28-6-1,-16 7 226,1 1 0,0 1 0,0 2 0,1 1 0,34 4-1,68 2 1884,-103 1-2107,-21-3-3328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00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1119 11048,'0'0'8385,"8"-20"-7967,14-28-143,1 1-1,30-46 0,35-42 703,-6-5-1,-7-3 1,93-245 0,-165 378-894,5-12 456,10-43 0,-18 58-158,-4 8-127,-6 14 7,-9 25-32,1 0 0,-13 47 0,-20 91 136,50-174-356,-20 82 219,3 2 1,4-1-1,4 2 0,1 138 0,10-204-141,0 0 0,2 0 0,0-1 0,2 1 0,1-1 0,10 28-1,-15-47-60,0 0 0,1 1 0,0-1 0,-1 0-1,1 0 1,0 0 0,1 0 0,-1-1 0,0 1-1,1 0 1,-1-1 0,1 0 0,0 0 0,4 3-1,-5-4-9,0 0-1,1 0 0,-1-1 0,0 1 0,0-1 1,0 0-1,1 1 0,-1-1 0,0 0 0,0 0 0,1 0 1,-1-1-1,0 1 0,0 0 0,0-1 0,1 0 1,-1 1-1,0-1 0,0 0 0,0 0 0,0 0 1,0 0-1,0-1 0,2-1 0,15-13 72,-1-1 1,-1 0-1,-1-2 0,20-26 1,-5 5 22,22-30 442,88-154 1,-166 330 339,22-92-892,1 1 0,1-1 0,0 1 0,1 0 0,0-1 0,1 1 0,1-1 0,7 28 0,-7-35 0,0 0 0,0 0 0,1 0 0,0-1 0,0 1 0,0-1 0,1 0 0,0 0 0,0 0 0,1 0 0,0-1 0,0 0 0,0 0 0,1 0 0,-1-1 0,1 1 0,0-1 0,0-1 0,14 7 0,-19-10 0,-1 0 0,1 1 0,0-1 0,0 0 0,0 0 0,0 0 0,0 0 0,0 0 0,-1 0 0,1-1 0,0 1 0,0 0 0,0 0 0,0 0 0,0-1 0,-1 1 0,1-1 0,0 1 0,0 0 0,-1-1 0,1 1 0,0-1 0,0 0 0,-1 1 0,1-1 0,-1 0 0,1 1 0,-1-1 0,1 0 0,-1 1 0,1-1 0,-1 0 0,1-1 0,10-30 0,-9 18 0,1-1 0,-2 1 0,0-1 0,-1 0 0,0 1 0,-1-1 0,-1 0 0,0 1 0,-1 0 0,0-1 0,-2 1 0,1 0 0,-12-22 0,15 36 0,1-1 0,0 1 0,0-1 0,-1 1 0,1 0 0,0-1 0,0 1 0,0-1 0,-1 1 0,1-1 0,0 1 0,0 0 0,0-1 0,0 1 0,0-1 0,0 1 0,0-1 0,0 1 0,0-1 0,0 1 0,0 0 0,0-1 0,1 1 0,-1-1 0,0 1 0,0-1 0,0 1 0,0 0 0,1-1 0,-1 1 0,0-1 0,0 1 0,1 0 0,-1-1 0,0 1 0,1 0 0,-1-1 0,1 1 0,-1 0 0,0 0 0,1 0 0,-1-1 0,1 1 0,-1 0 0,0 0 0,1 0 0,-1 0 0,1-1 0,-1 1 0,1 0 0,0 0 0,30-1 0,-20 1 0,420-15 0,-392 16 0,-19-1 0,30-1 0,-46 1 0,0-1 0,0 0 0,0 1 0,0-1 0,0-1 0,0 1 0,0 0 0,-1-1 0,1 0 0,0 0 0,-1 0 0,1 0 0,3-4 0,-7 6 0,0-1 0,0 1 0,0-1 0,0 1 0,1 0 0,-1-1 0,0 1 0,0-1 0,0 1 0,0-1 0,0 1 0,0 0 0,0-1 0,0 1 0,0-1 0,0 1 0,0-1 0,-1 1 0,1 0 0,0-1 0,0 1 0,0-1 0,-1 1 0,1 0 0,0-1 0,0 1 0,-1 0 0,1-1 0,0 1 0,-1 0 0,1-1 0,0 1 0,-1 0 0,1 0 0,0-1 0,-1 1 0,1 0 0,-1 0 0,1 0 0,0-1 0,-1 1 0,1 0 0,-1 0 0,0 0 0,-23-9 0,-13-1-3935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00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0 252 22815,'0'0'4120,"97"-60"-3328,-11 21 0,25 9-464,8 6 8,14 2-248,2 8 8,-8-4-96,-16-1 8,-18 5-40,-47 8-8,4 4-40,15-2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04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1293 16384,'0'0'5078,"12"1"-4773,2 1-218,0-1 0,0 0 0,1-1 0,-1-1-1,0 0 1,0-1 0,1 0 0,18-7 0,-20 4 7,-1 0 0,0-2 1,0 1-1,0-2 0,-1 1 1,0-2-1,-1 1 0,1-2 1,-2 1-1,14-18 0,-17 20-33,0-1 1,0 0-1,-1 0 0,-1-1 0,1 0 1,-1 1-1,-1-1 0,0-1 0,0 1 1,-1 0-1,0-1 0,0 1 0,-1-1 0,-1 0 1,0-16-1,0 21-27,-1 0 1,0 0-1,0 0 0,-1 0 1,0 0-1,1 0 0,-2 0 1,1 0-1,0 0 0,-1 1 1,0-1-1,0 1 0,0 0 1,-1 0-1,-3-4 1,4 6-13,0 0 1,1 1 0,-1-1-1,0 0 1,0 1 0,0 0-1,0-1 1,0 1 0,0 1 0,-1-1-1,1 0 1,0 1 0,0-1-1,-1 1 1,1 0 0,0 0 0,-1 0-1,1 1 1,0-1 0,0 1-1,-1 0 1,1 0 0,0 0-1,0 0 1,-3 2 0,-7 4 35,2 0-1,-1 1 1,1 0 0,0 0-1,1 1 1,0 1 0,0 0-1,1 0 1,0 1 0,1 0 0,0 1-1,1 0 1,0 0 0,-5 14-1,3-6 30,2 0 0,0 1 1,1 0-1,1 0 0,1 0 0,0 0 0,2 1 0,0 30 0,3-44-42,-1 1 0,1 0 1,1-1-1,-1 1 0,2-1 0,-1 1 0,1-1 0,0 0 0,1 0 1,0 0-1,9 13 0,-10-17-18,0 0 1,1-1-1,-1 1 1,1-1-1,0 0 1,0 0 0,0 0-1,0-1 1,0 1-1,1-1 1,-1 0-1,1 0 1,0-1-1,-1 1 1,1-1-1,0 0 1,0 0-1,0-1 1,0 0-1,-1 0 1,1 0-1,9-1 1,8-3 46,0 0 1,0-2-1,-1 0 1,32-14-1,82-47 177,-83 39-157,412-239 738,-384 217-655,-42 27 108,53-42 0,-143 94 136,-4 17-280,1 3 1,-68 78-1,12 8 69,91-107-126,2 1-1,1 0 1,-15 35-1,29-59-56,1 1 0,0 0 1,0-1-1,0 1 0,1 0 0,-1 0 1,2 0-1,-1 0 0,0 0 0,1 0 0,0 0 1,1 0-1,0 0 0,-1 0 0,2 0 0,2 11 1,-3-16-26,0 1 0,-1-1 0,1 0 0,0 0 0,0 0 0,0 0 0,0 0 0,-1 0 0,2 0 0,-1 0 0,0 0 0,0 0 0,0 0 1,0-1-1,0 1 0,1 0 0,-1-1 0,0 1 0,1-1 0,-1 0 0,3 1 0,-1-1 0,1 1 1,-1-2-1,1 1 1,-1 0-1,0-1 1,0 1-1,1-1 0,-1 0 1,4-2-1,4-1 1,-1-2-1,1 0 0,-1 0 1,14-11-1,2-4-2,-1-2 0,38-46 0,38-61 0,-41 49 0,-28 41 0,-1-2 0,40-74 0,-62 98 0,0 1 0,-9 15 0,-4 9 0,-257 421 0,87-133 0,127-217 0,12-18 0,-66 84 0,95-136 0,-1-1 0,1 1 0,0 0 0,0 1 0,-6 12 0,12-21 0,0 0 0,0 1 0,-1-1 0,1 0 0,0 0 0,0 0 0,0 0 0,0 0 0,0 0 0,0 0 0,0 0 0,-1 0 0,1 0 0,0 1 0,0-1 0,0 0 0,0 0 0,0 0 0,0 0 0,0 0 0,0 0 0,0 0 0,0 1 0,0-1 0,0 0 0,0 0 0,0 0 0,0 0 0,0 0 0,0 1 0,0-1 0,0 0 0,0 0 0,0 0 0,0 0 0,0 0 0,0 0 0,0 1 0,0-1 0,0 0 0,0 0 0,0 0 0,0 0 0,0 0 0,0 0 0,0 1 0,1-1 0,-1 0 0,0 0 0,0 0 0,0 0 0,0 0 0,0 0 0,0 0 0,0 0 0,1 0 0,-1 0 0,5-3 0,-5 3 0,36-30 0,47-51 0,-37 35 0,79-86 0,-13 12 0,362-314 0,-146 146 0,-325 286 0,-1 1 0,0-1 0,0 0 0,1 1 0,-1 0 0,1 0 0,3-2 0,-6 3 0,1 0 0,-1 0 0,0-1 0,1 1 0,-1 0 0,1 0 0,-1 0 0,0 0 0,1 0 0,-1 0 0,1 0 0,-1 0 0,0 0 0,1 0 0,-1 0 0,0 0 0,1 0 0,-1 0 0,1 1 0,-1-1 0,0 0 0,1 0 0,-1 0 0,0 0 0,1 1 0,-1-1 0,0 0 0,1 0 0,-1 1 0,0-1 0,0 0 0,1 1 0,-1-1 0,0 0 0,0 1 0,0-1 0,1 0 0,-1 1 0,0-1 0,0 0 0,0 1 0,0-1 0,0 0 0,0 1 0,0-1 0,0 1 0,0-1 0,0 0 0,0 1 0,0-1 0,0 1 0,0-1 0,0 0 0,0 1 0,0-1 0,0 0 0,-1 1 0,1-1 0,0 0 0,0 1 0,-10 37 0,-24 57 0,3-11 0,29-76 0,-26 89 0,25-85 0,1 1 0,1-1 0,-1 1 0,2-1 0,1 25 0,-1-36 0,0-1 0,1 1 0,-1-1 0,0 1 0,0-1 0,0 0 0,0 1 0,0-1 0,0 1 0,0-1 0,1 1 0,-1-1 0,0 0 0,0 1 0,1-1 0,-1 0 0,0 1 0,0-1 0,1 0 0,-1 1 0,0-1 0,1 0 0,-1 0 0,1 1 0,-1-1 0,0 0 0,1 0 0,-1 0 0,1 1 0,0-1 0,14-5 0,21-22 0,-28 19 0,156-137 0,5-4 0,-166 146 0,3-3 0,1 1 0,-1 0 0,1 1 0,0 0 0,11-5 0,-18 9 0,1 0 0,-1 0 0,1 0 0,-1 0 0,1 0 0,-1 0 0,1 0 0,-1 0 0,1 0 0,-1 0 0,1 1 0,-1-1 0,1 0 0,-1 0 0,0 0 0,1 1 0,-1-1 0,1 0 0,-1 1 0,0-1 0,1 0 0,-1 1 0,0-1 0,1 1 0,-1-1 0,0 0 0,0 1 0,0-1 0,1 1 0,-1-1 0,0 1 0,0-1 0,0 1 0,0-1 0,0 1 0,0-1 0,0 1 0,0-1 0,0 1 0,0-1 0,0 1 0,0 0 0,-1 25 0,-8 30 0,4-29 0,-2 40 0,7-59 0,0-1 0,0 1 0,1 0 0,0 0 0,0-1 0,1 1 0,0 0 0,0-1 0,7 13 0,-8-17 0,1-1 0,-1 1 0,1 0 0,0-1 0,0 0 0,0 1 0,0-1 0,0 0 0,1 0 0,-1 0 0,1 0 0,-1-1 0,1 1 0,0-1 0,3 2 0,-1-2 0,0 1 0,0-1 0,0 0 0,0-1 0,0 1 0,0-1 0,0 0 0,8-1 0,7-3 0,0 0 0,0-1 0,32-14 0,-32 11 0,74-31 0,-3-4 0,-1-3 0,146-103 0,-204 125 0,-2-1 0,34-35 0,-59 52 0,-10 7 0,-14 8 0,-33 26 0,1 2 0,1 2 0,3 3 0,1 1 0,-43 50 0,78-80 0,2 1 0,-1 0 0,1 0 0,1 1 0,0 0 0,1 0 0,-10 28 0,17-41 0,-1 1 0,1 0 0,0 0 0,-1 0 0,1 0 0,0 0 0,0 0 0,0 0 0,0 0 0,0 0 0,0 0 0,0 0 0,0 0 0,0 0 0,1 0 0,-1 0 0,0 0 0,1 0 0,-1 0 0,1 1 0,0-2 0,-1 1 0,1-1 0,0 1 0,-1-1 0,1 0 0,0 1 0,0-1 0,-1 0 0,1 1 0,0-1 0,0 0 0,0 0 0,-1 0 0,1 0 0,0 1 0,0-1 0,0 0 0,-1-1 0,2 1 0,4-1 0,0 0 0,0-1 0,0 0 0,-1 0 0,10-4 0,13-9 0,0-2 0,-1 0 0,49-42 0,65-78 0,-90 85 0,-31 36 0,-13 17 0,-4 13 0,-4-1 0,0 1 0,3 23 0,-1-32 0,0 0 0,0 0 0,0 0 0,0 0 0,1 0 0,0 0 0,0 0 0,0-1 0,1 1 0,4 6 0,-5-10 0,-1 1 0,1-1 0,0 0 0,0 0 0,-1 1 0,1-1 0,0-1 0,0 1 0,0 0 0,0 0 0,0-1 0,0 1 0,0-1 0,1 0 0,-1 1 0,0-1 0,2 0 0,39-5 0,-28 1 0,0-1 0,-1-1 0,1 0 0,-1 0 0,-1-1 0,23-16 0,-8 2 0,49-47 0,-32 20 0,-2-2 0,-2-2 0,-3-2 0,62-113 0,85-252 0,-121 226 0,-63 181 0,-7 16 0,-10 21 0,-12 22 0,3 2 0,-31 85 0,-20 105 0,76-237 0,-79 313 0,66-241 0,4 0 0,-1 99 0,10-164 0,3 60 0,-3-62 0,1-1 0,1 0 0,0 0 0,-1 1 0,2-1 0,-1 0 0,1 0 0,4 7 0,-5-11 0,-1 0 0,1 0 0,0-1 0,0 1 0,-1-1 0,1 1 0,0-1 0,0 0 0,0 0 0,0 0 0,1 0 0,-1 0 0,0 0 0,0 0 0,0-1 0,1 1 0,-1-1 0,0 0 0,1 0 0,-1 1 0,0-2 0,1 1 0,-1 0 0,0 0 0,1-1 0,-1 1 0,0-1 0,1 0 0,-1 0 0,2-1 0,8-3 0,0 0 0,-1-1 0,1 0 0,12-11 0,21-19 0,-1-2 0,74-86 0,-65 67 0,-27 24 0,-20 25 0,-1 1 0,2-1 0,-1 1 0,11-9 0,-17 16 0,0 0 0,0 0 0,0 0 0,0 0 0,1 0 0,-1 0 0,0-1 0,0 1 0,0 0 0,0 0 0,0 0 0,0 0 0,1 0 0,-1 0 0,0 0 0,0 0 0,0 0 0,0 0 0,1 0 0,-1 0 0,0 0 0,0 0 0,0 0 0,0 0 0,0 0 0,1 0 0,-1 0 0,0 0 0,0 0 0,0 0 0,0 0 0,0 0 0,1 0 0,-1 0 0,0 0 0,0 0 0,0 0 0,0 1 0,0-1 0,0 0 0,1 0 0,-1 0 0,0 0 0,0 0 0,0 0 0,0 1 0,0-1 0,0 0 0,0 0 0,0 0 0,0 0 0,0 0 0,0 1 0,0-1 0,0 0 0,0 0 0,0 16 0,-6 15 0,-6 18 0,-11 84 0,23-129 0,0-1 0,-1 1 0,1 0 0,0 0 0,1-1 0,-1 1 0,1-1 0,0 1 0,0 0 0,0-1 0,0 1 0,0-1 0,3 5 0,-3-7 0,1 1 0,-1 0 0,1-1 0,-1 1 0,1-1 0,0 1 0,0-1 0,0 0 0,-1 1 0,1-1 0,0 0 0,1 0 0,-1-1 0,0 1 0,0 0 0,0-1 0,0 1 0,1-1 0,-1 0 0,0 0 0,0 0 0,1 0 0,2 0 0,10-2 0,-1-1 0,1 0 0,-1 0 0,0-2 0,0 0 0,-1 0 0,16-9 0,9-8 0,41-29 0,-30 14 0,47-48 0,7-5 0,-94 84 0,-10 11 0,-12 18 0,8-17 0,-16 28 0,-32 72 0,46-89 0,1 0 0,1 1 0,0-1 0,1 1 0,1 0 0,-1 32 0,4-47 0,-1 0 0,2 0 0,-1 0 0,0 0 0,1 0 0,-1 0 0,1 0 0,0 0 0,0 0 0,0-1 0,0 1 0,0 0 0,1-1 0,0 1 0,2 3 0,-2-4 0,0-1 0,-1 0 0,1 0 0,0 0 0,0 0 0,0 0 0,0 0 0,0 0 0,0-1 0,0 1 0,0-1 0,0 1 0,0-1 0,0 0 0,0 0 0,0 0 0,0 0 0,1 0 0,-1 0 0,0-1 0,0 1 0,4-2 0,0 0 0,1-1 0,0 0 0,-1 0 0,1-1 0,-1 0 0,0 0 0,0-1 0,-1 1 0,1-1 0,-1 0 0,0-1 0,-1 1 0,1-1 0,-1 0 0,0 0 0,0 0 0,5-14 0,0 0 0,-1-1 0,-1 0 0,-1-1 0,5-34 0,-9 46 0,-1-1 0,0 0 0,0 1 0,-1-1 0,-1 1 0,-3-22 0,3 29 0,0-1 0,0 1 0,0-1 0,-1 1 0,1 0 0,-1-1 0,0 1 0,0 0 0,0 0 0,0 0 0,-1 1 0,1-1 0,-1 0 0,1 1 0,-1 0 0,0 0 0,0-1 0,0 2 0,0-1 0,-1 0 0,1 1 0,0-1 0,-5 0 0,-25-7 0,78 10 0,1 3 0,88 16 0,-131-19 0,0 0 0,-1 0 0,1 1 0,0-1 0,-1 1 0,1-1 0,-1 1 0,1 0 0,-1 0 0,0 0 0,0 0 0,0 0 0,0 1 0,0-1 0,0 1 0,-1-1 0,1 1 0,-1-1 0,0 1 0,0 0 0,0 0 0,0 0 0,0 0 0,0 4 0,2 8 0,-1 0 0,-1 0 0,0 23 0,-1-29 0,-1 2 0,1 6 0,1-17 0,-1 0 0,0 0 0,0 1 0,1-1 0,-1 0 0,0 0 0,1 1 0,-1-1 0,0 0 0,1 0 0,-1 0 0,0 0 0,1 0 0,-1 0 0,0 0 0,1 0 0,-1 1 0,0-1 0,1 0 0,-1 0 0,0-1 0,1 1 0,-1 0 0,1 0 0,-1 0 0,0 0 0,1 0 0,-1 0 0,0 0 0,1 0 0,-1-1 0,0 1 0,0 0 0,1 0 0,-1-1 0,0 1 0,1 0 0,-1 0 0,0-1 0,0 1 0,0 0 0,1-1 0,16-12 0,0-2 0,0 0 0,19-24 0,-16 17 0,23-19 0,-7 12 0,75-45 0,-108 72 0,0 0 0,0 1 0,0-1 0,0 1 0,0 0 0,0 0 0,0 0 0,0 0 0,0 1 0,0-1 0,0 1 0,1 0 0,-1 0 0,0 0 0,5 1 0,-5 0 0,-1 0 0,1 0 0,0 0 0,-1 1 0,1-1 0,-1 1 0,0 0 0,1-1 0,-1 1 0,0 0 0,0 0 0,0 0 0,0 1 0,-1-1 0,1 0 0,-1 1 0,3 4 0,3 8 0,-1 0 0,-1 1 0,7 29 0,0 2 0,-10-41 0,10 32 0,24 53 0,-31-81 0,0 0 0,1-1 0,0 1 0,0-1 0,1-1 0,0 1 0,1-1 0,-1 0 0,2-1 0,10 9 0,-16-14 41,0-1 0,1 1 0,-1-1 0,0 1 0,0-1 0,1 0 0,-1 0 0,0 0 0,1-1 0,-1 1 0,1-1 0,-1 0 0,1 0 0,-1 0 0,1 0 0,-1-1 0,1 1 0,-1-1 0,0 0 0,1 0 0,-1 0 0,0-1 0,6-2 0,-4 1-420,0-1 1,0 1 0,0-1-1,0 0 1,-1 0 0,0-1-1,0 1 1,0-1 0,0 0-1,-1 0 1,0 0 0,4-7-1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04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25623,'0'0'7136,"58"-32"-7136,-50 25 0,-4 1-368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04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0 232 20095,'0'0'1835,"10"-6"-787,27-14-456,1 1-1,1 1 1,69-20-1,143-22 202,-83 32-473,2 7 0,200 2 0,-288 17-210,47 1 83,-107 3-155,-1 0-1,-1 1 0,39 10 1,-50-10-39,0 1 1,0 0 0,-1 0-1,14 9 1,-4-2-3469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05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214 915 16783,'0'0'5691,"-14"6"-5411,9-4-260,-86 43 391,78-38-271,1 1 1,0 0 0,0 1 0,0 0 0,-19 21 0,30-29-117,0 0-1,0 1 1,0-1 0,0 0-1,0 0 1,0 0 0,1 1 0,-1-1-1,0 0 1,1 1 0,-1-1-1,1 1 1,-1-1 0,1 0-1,0 1 1,0-1 0,0 1 0,0-1-1,0 1 1,0 2 0,0-3-3,1 0-1,0 0 1,-1 0 0,1 0 0,0 0-1,0 0 1,0 0 0,-1 0 0,1 0-1,0 0 1,0 0 0,0-1 0,1 1 0,-1 0-1,0-1 1,0 1 0,0-1 0,2 2-1,4-1 39,0 1-1,0-1 0,0 0 0,0 0 0,1-1 1,12 0-1,-6-2 14,0-1 1,-1-1-1,1 0 1,-1 0-1,0-1 1,-1-1-1,1 0 0,-1-1 1,0 0-1,-1-1 1,17-14-1,-16 11 28,0 0-1,0-1 0,-1 0 1,-1-1-1,0 0 0,0-1 1,-2 0-1,0-1 0,9-20 1,-14 25-12,0 0 1,-1-1 0,0 1-1,0-1 1,-1 1 0,-1-1-1,0-11 1,0 17-37,-1 1 1,1-1-1,-1 1 0,0-1 1,-1 1-1,1 0 1,-1-1-1,-3-5 0,4 8-19,0 1-1,0-1 0,-1 0 0,1 0 0,-1 1 0,1-1 1,-1 1-1,0-1 0,1 1 0,-1 0 0,0 0 0,0 0 1,0 0-1,0 0 0,0 0 0,0 0 0,0 1 0,-3-1 0,4 1-3,-1 0 0,1 0 0,-1 0-1,1 0 1,-1 0 0,0 1 0,1-1-1,-1 1 1,1-1 0,0 1 0,-1 0-1,1-1 1,-1 1 0,1 0 0,0 0-1,0 0 1,-1 0 0,1 0 0,-1 1-1,2-1-18,-1-1 1,1 0-1,0 1 0,0-1 0,-1 1 0,1-1 0,0 0 0,0 1 0,-1-1 0,1 1 1,0-1-1,0 1 0,0-1 0,0 1 0,0-1 0,0 1 0,0-1 0,0 1 0,0-1 1,0 1-1,0-1 0,0 0 0,0 1 0,0 0 0,1 0-2,-1-1-1,1 1 1,0 0-1,-1-1 1,1 1-1,0-1 1,-1 1-1,1-1 0,0 1 1,0-1-1,-1 1 1,1-1-1,0 0 1,0 0-1,0 1 1,0-1-1,-1 0 1,1 0-1,1 0 1,4 1 6,-1-1 1,1 0-1,-1 0 0,1-1 1,-1 1-1,0-1 1,1 0-1,-1-1 0,0 0 1,0 1-1,0-1 1,0-1-1,0 1 1,5-4-1,5-4 20,-1 0 0,0-1 0,16-16 0,62-69 261,105-140 0,-123 136-101,32-40 167,-84 110-231,-16 21-38,0 0 1,1 1-1,10-11 0,-16 18-85,-1 1 1,0 0 0,0-1 0,0 1-1,1 0 1,-1-1 0,0 1-1,1 0 1,-1-1 0,0 1-1,1 0 1,-1-1 0,0 1 0,1 0-1,-1 0 1,0 0 0,1-1-1,-1 1 1,1 0 0,-1 0 0,1 0-1,-1 0 1,0 0 0,1 0-1,-1 0 1,1 0 0,-1 0-1,1 0 1,-1 0 0,0 0 0,1 0-1,-1 0 1,1 0 0,-1 0-1,1 0 1,-1 1 0,0-1 0,1 0-1,-1 0 1,1 0 0,-1 1-1,1 0 1,3 21 182,-4 23-135,-2-1 0,-9 48 0,-24 93 53,24-130-101,-233 937-7,211-884 0,-3-2 0,-70 139 0,104-240 0,-1-1 0,1 1 0,-1-1 0,0 1 0,-1-1 0,-3 4 0,7-7 0,-1-1 0,1 0 0,0 0 0,0 1 0,-1-1 0,1 0 0,0 0 0,-1 0 0,1 0 0,-1 1 0,1-1 0,0 0 0,-1 0 0,1 0 0,0 0 0,-1 0 0,1 0 0,-1 0 0,1 0 0,0 0 0,-1 0 0,1 0 0,-1 0 0,1 0 0,0 0 0,-1 0 0,1 0 0,0-1 0,-1 1 0,1 0 0,-1-1 0,0 0 0,0 0 0,0-1 0,0 1 0,0-1 0,0 1 0,1-1 0,-1 0 0,0 1 0,1-1 0,-1 0 0,1 1 0,0-3 0,-4-20 0,1-1 0,2 1 0,0-1 0,5-36 0,21-99 0,-18 127 0,1 1 0,2 0 0,1 1 0,1 0 0,2 0 0,31-50 0,-31 61 0,0 0 0,1 2 0,1 0 0,1 0 0,0 2 0,1 0 0,1 1 0,1 1 0,0 1 0,25-13 0,-20 14 0,0 1 0,27-7 0,-41 14 0,0 1 0,0 1 0,1 0 0,-1 1 0,1 0 0,0 1 0,16 1 0,-26-1 61,1 1-1,-1-1 1,1 1 0,-1 0 0,0 0-1,1 0 1,-1 0 0,0 0-1,0 1 1,0-1 0,0 1-1,0-1 1,2 3 0,9 13-4846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08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1761 20503,'0'0'4610,"10"-14"-4332,163-237 156,52-36-2,22 21 284,-234 253-664,8-10 107,-14 14-18,1 0 0,0 1 0,0 0 1,1 0-1,0 1 0,0 0 0,1 1 0,11-6 0,-21 12-121,0 0 0,1 1 0,-1-1 1,1 0-1,-1 1 0,0-1 0,0 0 0,1 1 1,-1-1-1,0 1 0,0-1 0,1 0 0,-1 1 1,0-1-1,0 1 0,0-1 0,0 1 0,0-1 1,0 1-1,0-1 0,0 0 0,0 1 1,0-1-1,0 1 0,0-1 0,0 1 0,0-1 1,0 1-1,0-1 0,0 0 0,-1 1 0,1 0 1,-3 21 209,3-21-205,-13 54 441,-2-1 0,-40 95 0,3-13 512,50-117-740,2-19-229,0 0 0,0 0 0,0 0 0,1 0 0,-1 1 0,0-1 0,0 0 0,1 0 1,-1 0-1,0 0 0,0 0 0,0 0 0,1 0 0,-1 0 0,0 0 0,0 1 0,1-1 1,-1 0-1,0 0 0,0 0 0,1 0 0,-1-1 0,0 1 0,0 0 0,1 0 0,-1 0 1,0 0-1,0 0 0,1 0 0,-1 0 0,0 0 0,0 0 0,0-1 0,1 1 0,-1 0 1,0 0-1,29-25 423,111-129-432,3-5 0,-103 121 0,0 2 0,53-36 0,-86 67 0,1 1 0,0-1 0,0 1 0,16-5 0,-23 8 0,0 1 0,1-1 0,-1 1 0,0-1 0,0 1 0,1 0 0,-1 0 0,0-1 0,1 1 0,-1 0 0,0 0 0,1 0 0,-1 1 0,0-1 0,0 0 0,1 0 0,-1 1 0,0-1 0,0 1 0,1-1 0,-1 1 0,0 0 0,0-1 0,0 1 0,0 0 0,0 0 0,0 0 0,0-1 0,0 1 0,0 0 0,0 0 0,-1 1 0,1-1 0,0 0 0,-1 0 0,1 0 0,0 0 0,-1 1 0,0-1 0,1 2 0,1 6 0,-1 1 0,0-1 0,-1 0 0,0 1 0,-1-1 0,0 1 0,-4 15 0,-21 68 0,21-75 0,-56 162 0,64-185 0,1 0 0,-1 0 0,0 1 0,1-1 0,0 1 0,6-5 0,4-6 0,35-40 0,52-52 0,-85 92 0,0 1 0,1 0 0,1 2 0,32-19 0,-49 30 0,0 1 0,0-1 0,1 0 0,-1 1 0,0-1 0,0 1 0,0-1 0,1 1 0,-1-1 0,0 1 0,1 0 0,-1 0 0,0 0 0,0-1 0,1 1 0,-1 1 0,0-1 0,1 0 0,-1 0 0,0 0 0,1 1 0,-1-1 0,0 1 0,0-1 0,1 1 0,-1-1 0,0 1 0,0 0 0,0-1 0,0 1 0,0 0 0,0 0 0,0 0 0,0 0 0,0 0 0,0 0 0,-1 0 0,1 0 0,0 0 0,-1 0 0,1 1 0,-1-1 0,1 2 0,2 5 0,-1 0 0,0 0 0,-1 1 0,0-1 0,0 12 0,-1-16 0,-4 92 0,0-20 0,4-72 0,0 0 0,0 0 0,1 0 0,-1 0 0,1 0 0,0 0 0,3 7 0,-4-10 0,1 0 0,-1 0 0,1 0 0,0 0 0,0 0 0,-1 0 0,1 0 0,0 0 0,0 0 0,0-1 0,0 1 0,0 0 0,0 0 0,0-1 0,0 1 0,0-1 0,0 1 0,0-1 0,0 1 0,1-1 0,-1 0 0,0 0 0,0 1 0,0-1 0,1 0 0,-1 0 0,0 0 0,1-1 0,12 0 0,-1-2 0,0 0 0,0-1 0,0 0 0,23-11 0,-5-1 0,32-22 0,-3-2 0,154-92 0,-211 130 0,0 1 0,0-1 0,0 1 0,0-1 0,0 1 0,0 0 0,1 1 0,-1-1 0,0 0 0,5 1 0,-7 0 0,-1 0 0,0 0 0,1 0 0,-1 0 0,0 0 0,1 0 0,-1 1 0,0-1 0,1 0 0,-1 0 0,0 0 0,1 1 0,-1-1 0,0 0 0,0 0 0,1 1 0,-1-1 0,0 0 0,0 1 0,0-1 0,1 0 0,-1 1 0,0-1 0,0 0 0,0 1 0,0-1 0,0 0 0,1 1 0,-1-1 0,0 1 0,-6 21 0,-31 59 0,19-44 0,2 0 0,1 0 0,-18 74 0,33-109 0,-1 0 0,1 0 0,-1 1 0,1-1 0,0 0 0,0 0 0,0 0 0,0 0 0,0 1 0,1-1 0,-1 0 0,1 0 0,-1 0 0,1 0 0,0 0 0,0 0 0,0 0 0,0 0 0,0 0 0,0 0 0,2 1 0,-1-1 0,0-1 0,0 0 0,0 0 0,0 1 0,0-2 0,0 1 0,0 0 0,0 0 0,0-1 0,1 1 0,-1-1 0,0 0 0,1 1 0,-1-1 0,0 0 0,0 0 0,1-1 0,-1 1 0,0 0 0,3-2 0,8 0 0,-1-1 0,1-1 0,-1-1 0,1 1 0,-1-2 0,-1 0 0,1 0 0,-1-1 0,0 0 0,-1-1 0,11-10 0,-14 11 0,1-1 0,-1 0 0,-1-1 0,0 1 0,0-1 0,0-1 0,-1 1 0,-1-1 0,1 0 0,-2 0 0,1 0 0,-1-1 0,2-20 0,-3 19 0,-1 0 0,-1-1 0,0 1 0,-1-1 0,-3-19 0,3 27 0,0 0 0,-1 0 0,0 0 0,1 1 0,-1-1 0,-1 0 0,1 1 0,-1-1 0,0 1 0,0 0 0,0 0 0,0 0 0,-1 0 0,0 1 0,1-1 0,-6-2 0,0 0 0,-1 1 0,1 0 0,-1 0 0,-18-5 0,24 9 0,0 0 0,0 0 0,0 0 0,-1 0 0,1 1 0,0 0 0,0-1 0,-1 2 0,1-1 0,0 0 0,0 1 0,-1 0 0,1 0 0,-7 3 0,1 2 0,10-2 0,24 1 0,5-3 0,0-1 0,0-2 0,0-1 0,0-1 0,-1-1 0,1-2 0,-1 0 0,0-2 0,36-17 0,15-9 0,138-85 0,-168 87 0,-2-1 0,-1-3 0,-2-1 0,-1-3 0,-2-1 0,-2-2 0,-2-2 0,-2-1 0,-2-2 0,51-100 0,-73 129 0,-2-1 0,-1 0 0,0 0 0,8-41 0,-37 89 0,-5 27 0,3 1 0,2 2 0,2-1 0,3 2 0,2 0 0,4 1 0,1 1 0,4-1 0,2 1 0,8 104 0,-4-156 0,0 1 0,1-1 0,0 0 0,0 0 0,1 0 0,7 16 0,-9-24 0,0 1 0,0 0 0,0 0 0,0 0 0,0-1 0,0 1 0,1-1 0,-1 1 0,1-1 0,-1 1 0,1-1 0,0 0 0,-1 0 0,1 0 0,0 0 0,0 0 0,0 0 0,0 0 0,0-1 0,0 1 0,0-1 0,0 1 0,0-1 0,0 0 0,0 0 0,0 0 0,0 0 0,0 0 0,0 0 0,0-1 0,0 1 0,0-1 0,0 1 0,0-1 0,0 0 0,0 1 0,2-3 0,20-10 0,-1-1 0,0-2 0,-1 0 0,-1-1 0,23-25 0,-17 17 0,1 1 0,32-21 0,-59 44 0,-1 1 0,1-1 0,0 1 0,-1-1 0,1 1 0,-1 0 0,1-1 0,0 1 0,-1-1 0,1 1 0,0 0 0,0 0 0,-1 0 0,1-1 0,0 1 0,0 0 0,-1 0 0,1 0 0,0 0 0,0 0 0,-1 0 0,1 0 0,0 0 0,0 1 0,-1-1 0,1 0 0,0 0 0,-1 1 0,1-1 0,0 0 0,-1 1 0,1-1 0,0 0 0,-1 1 0,1-1 0,-1 1 0,1-1 0,-1 1 0,1 0 0,-1-1 0,1 1 0,-1 0 0,1-1 0,-1 1 0,0 0 0,1-1 0,-1 1 0,0 0 0,0-1 0,0 1 0,1 0 0,-1 0 0,0-1 0,0 3 0,1 6 0,0 1 0,-1-1 0,-1 17 0,0-13 0,0 4 0,2 0 0,-1 1 0,2-1 0,0 0 0,1 0 0,1 0 0,0 0 0,2-1 0,13 31 0,-18-44 0,1-1 0,0 1 0,0-1 0,0 1 0,0-1 0,0 0 0,1 0 0,-1 0 0,1 0 0,-1 0 0,1-1 0,0 1 0,-1-1 0,6 3 0,-2-3 0,0 1 0,-1-1 0,1 0 0,0-1 0,0 1 0,0-1 0,8-1 0,4-1 0,0-1 0,0-1 0,0-1 0,18-7 0,13-6 0,-1-3 0,-1-2 0,-1-2 0,-1-1 0,-1-3 0,73-63 0,-78 58 0,-75 84 0,16-26 0,1 0 0,-21 39 0,35-54 0,0 0 0,1 0 0,1 1 0,-1 0 0,1 0 0,1 0 0,0 0 0,0 0 0,1 0 0,1 0 0,0 13 0,0-22 0,0 0 0,0 0 0,0 0 0,0 0 0,0 1 0,1-1 0,-1 0 0,0 0 0,1 0 0,-1 0 0,1 0 0,-1 0 0,1 0 0,-1 0 0,1 0 0,0 0 0,0 0 0,-1 0 0,1-1 0,0 1 0,0 0 0,0 0 0,1 0 0,0 0 0,0-1 0,0 1 0,0-1 0,0 1 0,0-1 0,0 0 0,0 0 0,0 0 0,0 0 0,-1 0 0,1 0 0,4-2 0,0 1 0,1-2 0,0 1 0,-1-1 0,0 0 0,0 0 0,0 0 0,6-5 0,-1-2 0,-1-1 0,0 0 0,0 0 0,-1-1 0,-1 0 0,0-1 0,-1 0 0,0 0 0,9-25 0,-15 34 0,0 1 0,0-1 0,-1 0 0,1 0 0,-1 0 0,0 1 0,0-1 0,-1 0 0,1 0 0,-1 0 0,0 0 0,0 1 0,0-1 0,0 0 0,0 1 0,-1-1 0,0 1 0,0-1 0,0 1 0,0 0 0,0 0 0,-1 0 0,1 0 0,-1 0 0,0 1 0,0-1 0,-5-3 0,8 6 0,-1-1 0,1 1 0,0 0 0,0-1 0,0 1 0,0 0 0,0-1 0,0 1 0,0 0 0,0-1 0,0 1 0,0 0 0,0-1 0,0 1 0,0-1 0,0 1 0,0 0 0,0-1 0,0 1 0,0 0 0,1-1 0,-1 1 0,0 0 0,0-1 0,0 1 0,1 0 0,-1 0 0,0-1 0,0 1 0,1 0 0,-1 0 0,0-1 0,0 1 0,1 0 0,-1 0 0,0 0 0,1-1 0,-1 1 0,1 0 0,16-11 0,17-4 0,1 1 0,0 2 0,1 1 0,0 2 0,1 2 0,0 1 0,62-2 0,-88 8 0,-1 0 0,1 0 0,-1 1 0,0 0 0,1 1 0,-1 0 0,10 3 0,-17-3 0,1-1 0,-1 1 0,1-1 0,-1 1 0,0 0 0,0 0 0,0 0 0,0 1 0,0-1 0,0 1 0,-1 0 0,1 0 0,-1-1 0,0 2 0,0-1 0,0 0 0,0 0 0,0 1 0,-1-1 0,1 1 0,-1-1 0,1 7 0,0 0 0,-1 1 0,-1 0 0,0-1 0,0 1 0,-1 0 0,-1-1 0,-3 18 0,-4 2 0,-15 39 0,24-69 0,-1 1 0,1-1 0,0 0 0,0 0 0,0 1 0,0-1 0,-1 0 0,1 1 0,0-1 0,0 0 0,0 1 0,0-1 0,0 0 0,0 1 0,0-1 0,0 0 0,0 1 0,0-1 0,0 0 0,0 1 0,0-1 0,0 0 0,0 1 0,1-1 0,-1 0 0,0 1 0,0-1 0,0 0 0,1 1 0,8-3 0,16-14 0,-21 14 0,73-54 0,40-25 0,-99 69 0,-10 7 0,-1 0 0,1 0 0,0 1 0,11-5 0,-18 9 0,1-1 0,0 1 0,-1-1 0,1 1 0,0-1 0,-1 1 0,1 0 0,0 0 0,-1 0 0,1 0 0,0 0 0,-1 0 0,1 1 0,0-1 0,-1 1 0,1-1 0,-1 1 0,1-1 0,0 1 0,-1 0 0,0 0 0,1-1 0,-1 1 0,1 0 0,-1 1 0,0-1 0,0 0 0,2 2 0,6 10 0,-1 1 0,0 0 0,-1 1 0,-1-1 0,7 23 0,13 28 0,-19-50 0,1-1 0,0 0 0,1 0 0,1-1 0,0 0 0,1-1 0,0 0 0,1 0 0,18 13 0,-24-21 0,0 1 0,1-1 0,0-1 0,0 1 0,0-1 0,0 0 0,0-1 0,0 1 0,1-1 0,0-1 0,-1 0 0,1 0 0,0 0 0,-1-1 0,1 0 0,0-1 0,-1 1 0,1-2 0,0 1 0,-1-1 0,15-5 0,-16 4 70,-1 0 1,1 0-1,0-1 0,-1 1 0,0-1 1,0-1-1,0 1 0,-1-1 0,1 1 1,-1-1-1,0-1 0,-1 1 0,7-11 1,-4 3-1055,0-1 0,-1 0 1,0 0-1,3-17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09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 25623,'0'0'5952,"80"-51"-5264,-52 39-192,-7 4-496,-3-2 0,-6 4-424,-6 4-16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09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0 407 19591,'0'0'872,"111"-42"8,48-15 144,65 5 8,62 8-184,-12-1 0,-40 3-416,-16 2 0,-11 5-160,-19 15-8,-19-2-64,-46 14 0,-43 8-88,-7 6 16,6 8-40,-19 4 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42 6328,'0'0'11113,"0"-7"-10728,-4-27 3564,5 36-3349,7 37 155,-1 0-1,2 68 0,-7-88-558,-1 8 67,-1-17-103,0-1 0,0 0 0,3 10 0,-3 13 700,0-32-778,0 5 270,-1-5-124,0-3-136,0-8-43,1 0 1,-1 0-1,1 1 0,1-2 1,3-14-1,0-5 32,2 1 0,16-42 0,-19 60-40,-1 5-17,0 0-1,1 1 0,2-8 1,-4 14-14,-1-2 0,0 1 0,1 1 0,0-2 0,0 1 0,-1 1 0,1-2 0,0 1 0,-1 1 0,1-1 0,1 0 0,-2 0 0,1 1 0,1-1 0,-2 0 0,2 0 0,-1 1 0,0 0-1,0 0 1,0-1 0,0 1 0,1-1 0,1 1 0,-2 0 0,1 1-1,-1-1 0,1 1 0,-2-1 0,2 0 0,-1 1 0,1 0 0,-2 0 0,2-1 0,-1 1 0,0 0 0,1 0 0,-2 0 0,2 0 0,-1 0 0,-1 0 0,1 1 0,0-2 0,0 2 0,-1-1 0,1 0 0,0 1 0,0-1 0,-1 2 0,4 6 34,-1 1 0,4 12 0,-5-12-12,2 9 100,0 0 0,0 1 0,-2 0 1,0 28-1,-2-48-125,0 0 0,0-1 1,0 1-1,0 0 0,0 0 1,0 0-1,0 0 0,0 0 1,0 0-1,1-1 0,-1 1 1,0 0-1,0 0 0,0 0 0,0 0 1,1 0-1,-1 0 0,0 0 1,0 0-1,0 0 0,1 0 1,-1 0-1,0 0 0,0 0 1,0 0-1,0 0 0,0 0 1,0 0-1,0 0 0,0 0 1,0 0-1,0 0 0,1 0 0,-1 0 1,0 0-1,0 0 0,0 1 1,0-1-1,1 0 0,-1 0 1,0 0-1,0 0 0,0 0 1,0 0-1,0 1 0,0-1 1,1 0-1,-1 0 0,0 0 0,0 0 1,0 1-1,0-1 0,0 0 1,0 0-1,0 0 0,0 0 1,0 0-1,0 0 0,0 0 1,0 0-1,0 0 0,0 1 1,0-1-1,0 0 0,0 0 1,0 1-1,7-11 104,6-11-3,1 1 0,1 0 1,0 0-1,36-33 0,-50 52-100,0-1 0,0 2 0,1-1-1,-1 0 1,0 0 0,1 1 0,-1-1 0,1 0 0,-1 0-1,1 1 1,-1 0 0,1-1 0,-1 1 0,1-1-1,-1 1 1,1 0 0,-1 0 0,1 0 0,-1 0 0,3 1-1,-1 0 4,-2-1-1,1 1 1,0 0-1,0 0 1,0 0-1,-1 1 1,1-1-1,0 0 0,-1 0 1,1 1-1,-1-1 1,0 1-1,3 3 1,0 2 35,0 1 1,0-1 0,-1 2 0,0-1 0,0 0-1,2 9 1,-2 2 209,0-1 0,-1 1 0,-1 25 0,2 18 506,0-46-754,-2-19 420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49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49 3408,'0'0'12206,"-11"-8"-11764,-33-23-8,42 30-379,0 0 0,-1 0-1,1-1 1,0 1 0,-1 1-1,1-1 1,-1 0 0,1 1 0,-1-1-1,1 1 1,-1 0 0,0-1-1,1 1 1,-1 1 0,1-1 0,-1 0-1,1 1 1,-6 0 0,0 1 113,-5 2 10,-1-1 0,1 2 1,1 0-1,-1 0 0,1 1 0,0 1 0,0 0 0,0 0 1,1 1-1,0 1 0,1 0 0,0 0 0,1 1 0,-1 0 1,-12 20-1,19-25-114,0 0 1,0 0 0,1 1 0,0-1 0,0 1-1,0-1 1,0 1 0,1-1 0,0 1-1,0 0 1,0 0 0,1 0 0,0 0-1,0 0 1,2 8 0,0-3 11,0-1 0,1 1-1,1-1 1,-1 0 0,2 1 0,-1-2 0,9 14-1,-11-20-52,-1-1 0,0 1 0,1-1 0,0 0 0,0 0 0,0 0 0,0 0 0,0 0 0,0 0 0,0 0 0,0-1 0,1 1 0,-1-1 0,1 0 0,-1 1 0,1-1 0,-1 0 0,1-1 0,0 1-1,0 0 1,-1-1 0,6 1 0,-3-2 10,-1 1-1,1-1 1,0 0-1,0-1 1,-1 1-1,1-1 1,-1 0-1,1 0 1,-1 0-1,0-1 1,0 1-1,5-5 1,2-1 41,0 0-1,0-1 1,-1-1 0,0 0-1,-1 0 1,-1-1 0,1 0 0,-1 0-1,-1-1 1,0 0 0,-1 0-1,0-1 1,-1 0 0,-1 0-1,0 0 1,0 0 0,1-19 0,1-5 411,-6 36-208,0 8-149,-12 216 382,12-192-467,5 447 586,3-305-169,-6-151-56,0 3-3650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8536,'0'0'8103,"3"8"-7445,2 7-177,0 2 0,-2-1 0,3 25 0,-3 67 2673,-3-94-2523,2-5 278,-1-6-288,0-7 460,1-11-779,1 0 0,6-15 1,2-16 108,-8 35-293,-1 0-1,1 0 1,1 1 0,0-2-1,0 2 1,2 0 0,-1 0-1,1 0 1,0 1 0,1-1-1,0 1 1,11-10-1,-18 18-97,2-1 0,-1 2 0,0-1 0,0 0 0,0 0 0,0 1 0,1-1 0,-1 0 0,1 1 0,-2-1 0,2 1 0,-1 0 0,1 0 0,-1-1 0,1 1 0,-1 0 0,0 0 0,0 0 0,1 0 0,-1 0 0,1 0 0,-1 1 0,1-1 0,-1 0 0,0 0 0,1 1 0,-1-1 0,1 1 0,-2 0 0,2-1 0,-1 1 0,0 0 0,2 1 0,1 1 20,-1 0 0,0 0-1,0 1 1,0-1 0,0 1 0,0-1 0,-1 1 0,1 0 0,2 5 0,4 16 236,-1 0 1,-1 1-1,7 43 0,-3-10 459,-10-53-600,-1-4-30,0 1 0,1-1 0,0 1 0,0 0 0,-1-1 1,3 5-1,-2-6 495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3 5624,'0'0'7184,"-8"-1"-6826,-18 0 496,-2 1 0,-47 6 0,72-6-752,-1 1 0,1-1 1,0 1-1,0 1 1,0-2-1,0 2 0,0-1 1,0 1-1,0-1 1,0 2-1,0-2 0,1 1 1,-1 1-1,0-1 1,1 0-1,0 0 0,0 1 1,-1-1-1,2 1 1,-3 4-1,1 1-6,-1-1 1,1 0-1,0 2 1,0-1-1,1 0 0,-1 13 1,0-3 89,2 34 0,16 121 546,-9-116-528,34 211 787,-6-53 155,-18 2 178,-40 342 1607,23-546-2857,2 26 223,0-30-95,-1 1 0,0-1-1,-3 16 1,6-24 639,3-5-468,12-11-292,-11 9 41,3-2-51,0 2-1,0-1 1,2 1-1,-1 1 1,0 0-1,0 0 0,20-5 1,-11 7 47,0-1 0,0 2 0,36-1 0,-49 3-60,0 1-1,-1-1 0,0 1 0,1 1 0,-1-1 0,1 1 0,-1 0 0,-1 0 0,1 1 1,0-1-1,10 8 0,-13-8-29,4 1 20,-6-3-55,-1 0 0,1-1 0,-1 1 1,1 0-1,-1 0 0,0 0 0,0 0 0,1-1 0,-1 1 1,0-1-1,1 1 0,-1-1 0,1 1 0,-1 0 0,0 0 0,0-1 1,0 1-1,0-1 0,0 0 0,0 1 0,0 0 0,0 0 1,1-2-1,7-29-934,6-53 0,-12 67-1662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361 367 5520,'0'0'9872,"-7"-3"-9446,0 0-332,0 0 66,1 0 1,-1 0-1,0 1 0,-1-1 1,2 1-1,-13-1 0,3 2 525,-27 4 1,37-3-489,0 1 0,1 1 0,-1-1 0,1 1 0,-1 0 0,1 0 0,0 0 0,-7 5 0,10-6-151,-4 3 322,0-1 1,1 1 0,0 0-1,0 1 1,-7 7 0,10-11-287,2 1 0,-2-1 0,1 1 1,1-1-1,-1 1 0,0 0 0,0-1 0,1 1 1,0-1-1,-1 2 0,1-2 0,-1 1 0,1 0 1,0-1-1,0 2 0,0-2 0,0 1 0,1 0 1,-1-1-1,0 1 0,1 0 0,-1-1 0,0 2 1,1-2-1,0 1 0,1 1 0,-1-1-38,0-1 1,-1 1-1,2 0 0,-1 0 1,0-1-1,0 0 0,0 1 0,1-1 1,-1 0-1,1 1 0,-1-1 0,1 0 1,-1 0-1,1 0 0,0 0 0,-1 0 1,1-1-1,2 2 0,1-1 10,-1-1 0,1 1-1,-1-1 1,1 0 0,-1 0 0,10-1 0,-6-1-6,-1 0 0,1 0 0,0-1 1,-1 1-1,1-2 0,-1 2 1,0-2-1,13-9 0,-11 6 21,1 0 0,-1-1 1,-1 0-1,0 0 0,11-16 0,-15 19-19,-1-1 0,0 0 0,0 0 0,0-1 0,-1 1 0,0-1 0,0 1-1,0-1 1,-1 0 0,0 1 0,0-2 0,-1 1 0,0 1 0,0-1 0,-2-12 0,-2 2 38,0-1-1,0 0 1,-2 1 0,-12-28-1,14 36-64,0 0 1,-1 1-1,0 0 0,0 0 1,-1 0-1,0 0 0,-1 2 0,1-2 1,-1 1-1,-1 2 0,1-1 1,-14-9-1,10 9 17,0-1-1,-1 2 1,-14-6 0,20 9-5,0 1 0,0-1-1,0 1 1,0 0 0,0 1 0,0 0-1,0 0 1,-12 1 0,8 1 32,1-1 0,0 2 0,0 0 1,-17 6-1,22-7-52,1 0-1,-1 0 1,1 0 0,0 0-1,0 0 1,0 0 0,0 1-1,0 0 1,1 0-1,-1 0 1,1 0 0,0 0-1,0 0 1,0 0 0,-3 5-1,5-7-21,0 0 0,0 0 0,0 0 1,-1 1-1,1-2 0,0 2 0,0-1 0,0 0 0,0 0 0,0 0 0,0 0 0,1 1 0,-1-2 0,0 2 0,0-1 0,0 0 0,1 0 0,0-1 0,-1 2 0,1-1 0,-1-1 0,1 2 0,0-1 0,-1-1 0,1 1 0,1 1 0,1 1-753,1 0 1,-1-1-1,0 0 0,0 0 1,5 2-1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7024,'0'0'8785,"-4"7"-8134,1-2-500,0 0-2,0 0 1,0 1-1,1-1 1,0 1-1,-1 0 0,-1 11 1,-1 9 971,-2 42 1,7-58-832,0-1 0,1 1-1,-1 0 1,2-1 0,-1 1 0,2 0 0,5 16 0,-8-25-233,1 0 0,-1 1 0,0-1 0,1 0 0,0 0 0,0 0 0,-1 0 0,1 0 1,0 1-1,0-2 0,-1 1 0,1 1 0,1-2 0,-2 1 0,2 0 0,-1 0 0,0-1 0,0 1 0,0 0 0,1-1 0,-2 1 0,2-1 0,-1 0 0,0 1 0,1-1 0,-1 0 0,1 1 0,-2-1 0,2 0 0,-1 0 0,1 0 0,-1-1 0,0 1 0,1 0 0,-1-1 0,1 1 0,-2 0 0,2 0 0,-1-1 0,1-1 0,4-1 43,-1 1 0,-1-2 0,1 1 0,-1 0 0,1-1 0,-2 0 0,1 1 0,6-9 0,4-8 140,-1-2 0,0 1 0,14-37 0,-15 26 392,-10 29-528,-1-3 95,-1 6-113,0 1 310,0-1-243,5 51 566,-4-37-575,1-1 0,0 1 0,1 0 0,1-1 0,10 26 0,-13-37-114,0 0 0,1 0 0,-1 0 1,1 0-1,0 0 0,0 0 0,-1-1 0,2 1 1,-1-1-1,-1 1 0,2-1 0,-1 0 0,0 1 1,5 0-1,-3 0 25,1-1 0,0 1 1,-1-1-1,2 0 0,-2 0 0,9 0 1,-7-1 36,0 0 1,0 0-1,0-1 0,0 0 1,11-3-1,-15 3-85,1 0 0,0 0 0,0-1 0,-1 1 0,1-1 0,-1 0 1,0 1-1,1-2 0,-1 1 0,0 0 0,0 0 0,0-1 0,3-3 0,-4 4-137,0-1 0,1 0-1,-2 0 1,1 1 0,0-1 0,0 0 0,-1 1 0,1-6-1,-1-2-4119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9344,'0'0'8011,"7"1"-7327,23 0 71,-1-1-1,0-1 0,49-9 0,92-26 1285,-161 33-1800,0 0 1,1 2-1,-1-1 0,1 2 0,-2-1 0,2 1 0,15 1 1,-23 0-172,0 0 0,0 0 0,0-1 0,-1 1 1,2 1-1,-2-2 0,1 2 0,3 2 0,-1 2-3305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5920,'0'0'13182,"8"-1"-12637,177-11 1428,66-6-152,-179 13-1287,48-7 331,-97 8-654,1 0-1,-1-1 0,23-10 1,-26 8 254,-1 2 0,1 0 0,23-2 0,-41 6-477,-2 1 0,1-1 0,1 1 0,-2 0 0,1-1 0,0 0-1,0 1 1,0-1 0,0 1 0,0-1 0,-1 0 0,2-1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330 338 7456,'0'0'8088,"-6"-3"-7576,1 2-394,2 0-54,0 0 0,1 1 0,-1-1 1,0 0-1,0 0 0,0 1 0,0 0 1,0 0-1,0 0 0,1 0 0,-1 1 0,0-1 1,-4 2-1,-11 5 409,1 1 1,-1 0-1,1 2 0,0 0 1,-22 19-1,23-17-113,7-6-61,1 0 0,1 0-1,0 2 1,-11 11 0,17-18-207,-1 2 0,0-1 0,1 0-1,-1 0 1,1 1 0,0-1 0,0 0-1,0 1 1,0-1 0,0 0 0,0 1 0,1 0-1,0 0 1,-1-1 0,1 1 0,0-1-1,0 1 1,0-1 0,0 1 0,1-1-1,-1 1 1,1 3 0,1-5-28,-2 1 0,2 0-1,-1-1 1,0 1 0,1-1 0,-1 1 0,1-1 0,-1 1 0,1-1-1,-1 0 1,0 0 0,2 0 0,-2 0 0,1 0 0,0-1 0,0 1-1,0 0 1,0 0 0,0-1 0,0 0 0,0 0 0,3 1 0,5-1 91,0 1 0,1-2 0,10 0 0,-13-1-71,-1 1-1,1-1 1,0 1 0,-1-1-1,0-1 1,0 0-1,1 0 1,-2-1 0,1 0-1,0 0 1,-1 0-1,11-9 1,-11 5-5,2 1 0,-2-1 0,0 0 1,0-1-1,0 1 0,-1-1 0,-1 0 0,0 0 1,5-13-1,-5 6 10,1-1 0,-1-1 0,-2 1 1,1 0-1,-2 0 0,-1 0 0,0-1 1,-1 1-1,0 0 0,-1 0 0,-9-29 0,8 35-41,-1 0 0,-1 1-1,1-1 1,-1 1-1,-1 0 1,0 1 0,-1-1-1,-8-9 1,9 12-13,0 1 1,-1 0-1,0 1 0,1 0 1,-2-1-1,1 2 1,-1 0-1,1 0 1,-1 0-1,0 1 0,-15-4 1,17 6-15,-2-1 0,1 2 1,-1-1-1,1 1 0,0 0 1,0 1-1,-1-1 0,1 1 1,0 1-1,0-1 0,-1 1 1,-11 5-1,15-5-9,0 1 0,-1-1 1,2 0-1,-2 0 0,1 1 0,1 0 1,-1 0-1,0 1 0,1-1 0,0 1 1,0-1-1,0 1 0,0 0 1,1 0-1,0 0 0,0 0 0,-1 1 1,2-1-1,-1 1 0,-1 8 0,2-10-17,1-1-1,0 1 0,0 0 1,0 0-1,0 0 0,1-1 1,-1 1-1,0 0 0,1 0 0,1-1 1,-2 1-1,1-1 0,1 0 1,-1 1-1,1 0 0,1 2 1,2 1-769,-1-2 1,0 1 0,1 0 0,0-1 0,6 4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7936,'0'0'10510,"-2"8"-9907,-27 127 2213,24-117-2164,-9 24 1,8-26-138,-6 27-1,3 16 319,-8 27 768,16-83-1489,1 0 1,0 0-1,0 0 1,-1-1 0,1 1-1,0 0 1,0-1-1,1 1 1,-1 0 0,0-1-1,1 1 1,0-1-1,0 1 1,1 4 0,-1-6-73,0 0 1,0 1-1,0-1 0,0 1 1,1-2-1,-2 2 1,2-1-1,-1-1 1,1 2-1,-1-1 1,0-1-1,1 1 1,-1 0-1,1 0 1,0-1-1,-1 0 1,1 1-1,-1-1 1,1 1-1,-1-1 1,1 0-1,0 0 1,-1 0-1,4 0 1,21-1 193,1-1-1,-1-1 1,0-2 0,0 0 0,32-12-1,-46 15-38,2-2 132,-13 3-335,0 1-40,-1 0 1,0 0-1,0 0 0,0 0 0,1-1 1,-1 1-1,0 0 0,0 0 0,0 0 1,0 0-1,0 0 0,0 0 0,0 0 1,0 0-1,0-1 0,1 1 1,-1 0-1,0 0 0,0 0 0,0 0 1,0 0-1,0-1 0,0 1 0,1 0 1,-1 0-1,0 0 0,0 0 0,0 0 1,0 0-1,0 0 0,0 0 0,0-1 1,0 1-1,0 0 0,0 0 1,0 0-1,0-1 0,0 1 0,0 0 1,0 0-1,0 0 0,0 0 0,0 0 1,0 0-1,-1 0 0,1 0 0,0-1 1,0 1-1,0 0 0,-2-5-4020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21215,'0'0'-238,"8"-2"-82,46-15 715,2 3 0,57-6 0,-102 19 23,0-1 0,-1 1 1,1-2-1,15-6 0,0-4-3237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6424,'0'0'10821,"-4"11"-10275,2-7-491,-2 8 115,-1 0 0,2 0-1,0-1 1,0 1 0,-1 23 0,8 173 1814,11 169 440,-12-218-1554,0-100-554,30 461 2729,-32-495-2794,-1-19-115,1 0 0,0-1 0,0 1 0,2 8 0,-3-14-134,0 0-1,0 0 0,0 1 1,0-1-1,0 0 1,0 0-1,0 0 1,0 0-1,0 0 1,0 0-1,0 0 1,0 0-1,0 0 0,0 1 1,0-1-1,0 0 1,0 0-1,0 0 1,0 0-1,0 0 1,0 0-1,0 0 1,0 0-1,0 0 0,0 0 1,0 0-1,0 0 1,0 0-1,0 1 1,0-1-1,0 0 1,0 0-1,0 0 0,0 0 1,0 0-1,0 0 1,0 0-1,0 0 1,1 0-1,-1 0 1,0 0-1,0 0 1,0 0-1,0 0 0,0 0 1,0 0-1,0 0 1,0 0-1,0 0 1,1 0-1,-1 0 1,0 0-1,0 0 0,0 0 1,0-1-1,0 1 1,0 0-1,0 0 1,0 0-1,0 0 1,0 0-1,0 0 1,0 0-1,1 0 0,-1 0 1,0 0-1,0 0 1,0 0-1,3-8 147,0-7-4320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51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 5624,'0'0'8313,"-7"12"-7817,-13 19-235,-8 12 428,2 1-1,-27 63 0,9 22 318,6 1-1,-43 267 0,75-338-756,2 0 0,2 0 0,4 0-1,1 0 1,4 0 0,2 0 0,2-1-1,31 93 1,34 45 585,-65-172-528,2 0-1,1-1 1,0-1 0,2 0 0,34 37 0,-50-59-279,0 1 0,1 0-1,-1-1 1,1 1-1,-1-1 1,0 0 0,1 1-1,-1-1 1,1 1 0,-1-1-1,1 0 1,-1 1 0,1-1-1,0 0 1,-1 1 0,1-1-1,-1 0 1,1 0 0,0 0-1,-1 1 1,1-1-1,0 0 1,-1 0 0,1 0-1,-1 0 1,1 0 0,0 0-1,-1 0 1,1-1 0,0 1-1,-1 0 1,1 0 0,0 0-1,-1-1 1,1 1 0,-1 0-1,1-1 1,-1 1 0,1 0-1,-1-1 1,1 1-1,0-1 1,1-2-334,0 0 0,-1 0-1,1 0 1,-1 0 0,0 0-1,2-4 1,-2 3-941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9944,'0'0'7270,"7"1"-6653,4-1-316,-1 2 0,-1-1-1,2 2 1,-2 0-1,1 0 1,-1 0 0,0 0-1,15 10 1,-16-7 48,-1 1 1,0 0-1,0 0 1,-1 1 0,1 0-1,8 15 1,-7-10 402,18 21 1,-21-29-434,0 1 1,-1-1 0,0 1 0,0 1-1,4 9 1,-7-16-312,-1 1 0,1-1 0,-1 1 0,0-1-1,1 1 1,-1-1 0,0 0 0,0 0 0,1 0 0,-1 0 0,1 0-1,-1 1 1,1-1 0,-1 0 0,0 0 0,0 0 0,1 1-1,0-1 1,-1 0 0,1 0 0,-1 0 0,0 0 0,1 0 0,-1 0-1,1 0 1,-1 0 0,1-1 0,-1 1 0,0 0 0,1 0-1,-1 0 1,1-1 0,-1 1 0,1 0 0,-1 0 0,0 0 0,0 0-1,1 0 1,-1-1 0,0 1 0,1-1 0,15-12-422,-16 13 410,11-10-3548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0 11448,'0'0'1441,"-7"7"-968,-108 114 1858,60-58-945,-20 18 2605,60-70-2566,15-11-1145,-1-2-2965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4416,'0'0'5688,"2"-8"-5060,0 1-121,3-13-412,-4-1 7241,-4 33-6624,2 1 1,0-2-1,0 2 0,2 13 0,0-3-146,8 93 2055,-2-53-337,-8-11 30,-1-46-2336,2-5-1242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8336,'0'0'12719,"9"-6"-12197,-3 3-427,4-4 82,1 1 1,-1 0 0,1 1 0,17-6 0,22-2 964,74-10 1,-115 21-980,0 0-1,-1-1 1,1 0 0,-1 0 0,0-1 0,12-8-1,13-5 703,-24 12-628,-1 1 451,-8 5-679,1-1 1,-1 0-1,0 0 1,0 1-1,0-1 1,0 1-1,1-1 1,-1 1-1,0-1 1,0 0-1,0 1 1,1-1 0,-1 1-1,0 0 1,0-1-1,0 0 1,0 1-1,0-1 1,0 1-1,0-1 1,-1 1-1,1 7-3594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18663,'0'0'134,"-3"7"-4,-18 48 440,3 0-1,-18 90 0,28-104-88,3 1 0,1 0-1,3 0 1,5 66 0,-2-92-234,0 0-1,1 1 0,2-1 1,-1 1-1,1-2 0,1 1 1,1-1-1,17 28 1,-9-20 532,1-1 0,26 27 0,-37-43-497,-4-4-223,-1-2 1,1 2-1,0-1 1,-1 0-1,1 0 1,1 0-1,-2 0 1,1 0-1,1 0 1,-2 0-1,3 1 1,4-8-1660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5920,'0'0'13127,"2"8"-12536,0-1-448,1-2-30,-1 1 0,-1 0 1,0 0-1,1-1 0,-2 1 1,0 0-1,1-1 0,-2 8 1,0 33 1439,5 68 0,-4-110-1431,0-1 0,1 1 0,0 0 0,0 0 0,0-1 0,1 0 0,-1 1 0,1 0 0,0-1 0,-1 0 0,1 0 0,1 0-1,2 3 1,-4-4-73,1-1-1,-1 0 0,1 1 1,-1-2-1,1 2 1,-1-1-1,2-1 0,-2 1 1,1 0-1,0-1 0,-1 0 1,1 1-1,0-1 0,0 1 1,0-1-1,0 0 1,-1 0-1,2 0 0,-2 0 1,1-1-1,0 1 0,0-1 1,0 1-1,0 0 0,-1-1 1,1 0-1,2-1 1,4-2 12,-2 1 1,1-2-1,0 1 1,-1-1-1,0 0 1,0 0 0,0-1-1,-1 0 1,1 0-1,7-12 1,0-4 173,21-47-1,-17 31-14,-8 17 92,12-41-1,-16 44-133,-4 13-87,-1 1-1,1-1 1,-1 1-1,1 0 1,-1-6-1,-1 3 287,-7 17 134,2 4-386,2-1 0,-1 1-1,1 0 1,1 1 0,0-1 0,1 1-1,1-1 1,0 1 0,1-1 0,1 1-1,0-1 1,1 1 0,4 17 0,-4-27-101,-1 0 1,1-1 0,0 1 0,0-1-1,0 1 1,1-1 0,-1 1 0,1-1-1,0 0 1,1 0 0,-1-1 0,0 1-1,1 0 1,0-1 0,0 0 0,0 0-1,8 3 1,27 8-25,-36-13 0,0 0 0,1 0 0,0-1 0,-1 0 0,0 0 0,1 0 0,0 0 0,-1 0 0,6-2 0,-7 2 421,0-1-365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9440,'0'0'9346,"7"-2"-8747,173-28 2749,-87 15-1259,-69 13-1307,-20 3-462,0-1-1,-1-1 1,1 1-1,0-1 1,-1 0-1,1 1 1,0-1-1,0-1 1,-1 2 0,7-6-1,-6 6 728,-1-1-1688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11256,'0'0'6746,"-6"10"-6115,2-4-465,-46 73 2450,48-72 316,9-21-1372,25-58 1480,-32 73-2933,0 0 0,0 0 0,0-1 1,0 1-1,0 0 0,1 0 0,-1-1 0,0 1 0,0 0 0,1 0 0,-1-1 0,0 0 1,1 1-1,-1 1 0,4 2-31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8336,'0'0'8785,"2"9"-8027,36 125 1970,32 61-25,-4-43 185,-64-148-2736,-1 0 185,1 1 1,1 0 0,-1-1-1,1 1 1,6 7-1,-9-12-158,0-1-135,1 1 0,1-1 0,-2 0 0,1 0 0,0 0 0,0 0 1,-1 0-1,0 0 0,1 0 0,0 0 0,-1 0 0,1 0 0,-1 0 0,0-1 0,0 2 1,1-4-1,0 2 10,88-243 1020,-74 215-899,1 1 1,28-41-1,2-4 194,2 3 172,-47 70-540,-1 0 0,0 1 0,0-1 0,1 1 0,-1 0 0,0-1 0,1 1 0,-1-1 0,0 1 0,0-1 0,0 1 0,1-1 0,-1 0 0,0 1 0,0 0 0,0-1 0,0 0 0,0 0 0,0 1 0,0 0 0,0-1 0,-1 1 0,1-1 0,0 0 0,0 1 0,-1 0 0,1-1 0,0 0 0,-1 1 0,1-1 0,0 1 0,0 0 0,-1-1 0,1 1 0,-1-1 0,1 1 0,-1-1 0,1 1 0,0 0 0,-1 0 0,1 0 0,-1-1 0,0 1 0,1 0 0,0-1 0,-1 1 0,1 0 0,-1 0 0,0 0 0,1 0 0,-2 0 0,-4-1-5,0 0 1,0 1 0,-12 0-1,11 0 18,-122 10 46,41 0-33,52-6-20,27-2 3,0-1 0,1 0 1,-1 0-1,1 0 0,-1-2 1,0 1-1,-10-3 0,18 3-11,1 0 0,0 0 0,-1 0-1,0 0 1,1-1 0,-1 1 0,1 0-1,0 0 1,-1-1 0,1 1 0,-1 0-1,0 0 1,1 0 0,0-1 0,0 1-1,-1-1 1,1 1 0,-1-1 0,1 1 0,0 0-1,-1 0 1,1-1 0,0 1 0,0-1-1,0 1 1,-1-2 0,1 1-15,1 1 0,-1-1 0,0 0 0,0 0-1,0 1 1,0-1 0,0 0 0,1 0 0,-1 1 0,1-1 0,-1 1 0,1-1 0,-1 0 0,0 1 0,2-2 0,3-2-182,0-1 0,0 1 0,7-4 0,-10 7 131,15-10-319,-1 1-4022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 10040,'0'0'4372,"-7"1"-3598,-20 4 10,21-3 3249,19-1-2783,19-4-596,133-7 1861,-133 10-1804,1 1 0,0 2 0,32 8 0,-63-10-643,0-1 1,-1 0-1,1 1 1,-1 0-1,1 0 1,-1-1-1,1 2 1,-1-1-1,1-1 0,-1 2 1,0-1-1,1 0 1,1 3-1,0 5-3701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52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6632,'0'0'10025,"3"12"-9483,4 15-179,-2 0 0,-1 1-1,0 42 1,-24 491 3628,19-516-2474,1-45-1290,-5 6 735,6-4-615,-6 3 39,-3 0 213,-3 18-109,10-23-483,0 1 0,1-1 1,-1 1-1,1 0 0,-1-1 1,1 1-1,-1 0 0,1 0 1,-1-1-1,1 1 1,0 0-1,-1 0 0,1 0 1,0-1-1,-1 1 0,1 0 1,0 0-1,0 0 1,0 0-1,0-1 0,0 1 1,0 0-1,0 0 0,0 0 1,1 0-1,-1 0 0,0-1 1,0 1-1,1 0 1,-1 0-1,1 1 0,0-1-5,0 0-1,0 0 1,0 0-1,-1-1 1,2 1-1,-1 0 1,0 0 0,0-1-1,0 1 1,0 0-1,0-1 1,1 1-1,-1-1 1,0 0-1,0 1 1,1-1-1,-1 0 1,0 0-1,1 0 1,-1 0-1,2 0 1,20-2 45,1-2 0,-1-1 1,27-9-1,8-1 46,115-28 270,-163 40-290,-1-1 1,0 1-1,11-7 0,-18 9-54,3-1 62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7936,'0'0'7584,"5"7"-7128,108 173 2284,-93-145-2104,-2 1 0,-2 1 1,17 57-1,-29-79-470,-1 1 1,-1 0 0,0-1-1,-2 2 1,0-2 0,0 1 0,-1 0-1,-6 27 1,-3-3 264,-1-2 0,-21 46 0,19-49-71,-19 42 547,26-65-576,0 0-1,-1-1 1,-1 0-1,-9 12 1,16-22-291,1-1 0,0 1 0,-1-1 0,1 0 0,-1 1 0,0-1 0,1 1 0,0-1 0,-1 1 0,0-1 0,0 0 0,1 0 0,0 0 0,-1 0 0,0 0 0,1 1-1,-1-1 1,0 0-37,1 0-1,0-1 0,-1 1 0,1 0 1,0 0-1,0 0 0,0 0 0,0 0 1,0 0-1,0 0 0,-1-1 0,1 1 1,0 0-1,0-1 0,0 1 0,-1 0 1,1-1-1,0 1 0,0 0 0,0 0 1,0 0-1,0 0 0,0-1 0,0 1 1,0 0-1,0-1 0,0 1 0,0-1 0,0 1 1,0 0-1,0 0 0,0 0 0,0 0 1,0-1-1,1 1 0,-1 0 0,0-1 1,0 1-1,0 0 0,1 0 0,-1-1 1,0 1-1,8-20-394,-5 8-3149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7936,'0'0'11343,"-4"10"-10632,-2 2-466,1-3 25,0 2 1,1-1-1,-4 16 1,2-2 314,2-12-152,1 3 0,0-2 0,-2 25 0,4-20-57,1-1-1,1 0 1,0 1-1,1-1 1,1 0 0,9 27-1,-12-43-332,0 0-1,0 1 1,1-2-1,-1 2 1,1-1-1,0 0 1,-1 0-1,1 0 1,0 0-1,0 0 0,-1 0 1,1 0-1,0 0 1,0-1-1,0 1 1,0 0-1,0 0 1,0-1-1,0 1 1,0-1-1,0 1 1,0 0-1,1-1 1,-1 0-1,0 0 1,1 1-1,-2-1 1,2 0-1,-1 0 1,0 0-1,1 0 1,-1 0-1,0 0 0,0 0 1,1-1-1,-1 1 1,0 0-1,0 0 1,0-1-1,1 0 1,3-1 35,-1 0 1,1-1 0,-1 0-1,1 0 1,-2 0 0,1 0-1,0-1 1,0 0-1,2-4 1,19-26 506,31-58 0,-39 61-234,4-10 134,-14 26-222,11-18-1,-11 24-115,-5 4-38,1 1 0,0-2-1,3-6 1,-3 7 13,-1 11 119,-2 15 213,0-17-416,-1 5-38,1-1 0,1 0 0,0 1 0,-1-1 0,2 0 0,-1 0 0,2 1 0,0-1 0,-1 0 0,1-1 0,6 12 0,-4-11 0,0 0 0,0-1 0,0 1 0,1-2 0,7 8 0,-12-13 0,0 1 0,1-2 0,-2 1 0,2 1 0,-1-2 0,1 1 0,-1 0 0,1 0 0,-1-1 0,1 1 0,-1 0 0,1-1 0,-1 0 0,1 0 0,0 1 0,0-1 0,-1 0 0,1 0 0,-1 0 0,1 0 0,0 0 0,-1-1 0,1 1 0,-1 0 0,1 0 0,0-1 0,-1 0 0,1 1 0,-1-1 0,1 0 0,-1 0 0,0 1 0,1-1 0,-1-1 0,2-1 0,16-12 992,-7 7-1851,-3-1-3285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5520,'0'0'14377,"7"-1"-13817,25-3 387,52 1 1,-66 3-433,1 1 1,-1 2-1,0 0 0,32 9 1,-47-11-363,0 1 1,1 0 0,-1-1 0,0 2 0,0-1-1,0 0 1,-1 0 0,1 0 0,2 4-1,-2-3 140,0-2 35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6928,'0'0'13185,"8"-9"-12683,-4 6-431,1-3 15,0 1 1,1 1-1,-1-1 1,2 1-1,-1 0 1,0 0 0,1 1-1,-1 0 1,11-4-1,36-10 559,41-12 344,-87 27-903,30-6 869,54-7 0,-71 12-387,-17 2-413,0 0 0,0 0 0,0 1 1,0-1-1,1 1 0,-1 0 0,0 0 0,1 0 0,-1 0 0,0 1 1,0-1-1,5 2 0,-7-1-118,0-1 0,0 0 0,-1 0 1,1 0-1,-1 1 0,1 0 0,0-1 1,-1 1-1,0-1 0,1 0 0,-1 1 0,1 0 1,-1-1-1,1 1 0,-1-1 0,0 1 1,0-1-1,0 1 0,1 0 0,-1-1 0,0 1 1,0 0-1,1 0 0,-1-1 0,0 1 0,0-1 1,0 1-1,0 1 0,-8 17-3075,7-16 1485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11656,'0'0'5597,"9"-3"-5080,27-9 446,71-12 1,-69 18-359,2 3 0,-2 2 0,2 2 0,63 8 0,-89-8-116,0 1 0,0-2 0,29 0 0,-8-6-3281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23 4616,'0'0'7446,"-8"2"-6946,-26 3 435,1 3 0,-52 18 1,83-25-898,-65 29 1417,58-25-1098,-1 1 0,1 0 0,0 1 0,-12 12 0,15-14-60,2-1-1,0 1 1,0 0 0,0 0-1,1 1 1,-1-1 0,-4 12-1,7-16-231,1 1-1,0-1 1,0 1-1,-1 0 0,1-1 1,0 1-1,0-1 1,0 1-1,0 0 1,0-1-1,0 1 1,0-1-1,1 1 0,-1-1 1,0 2-1,1-2 1,0 1-1,-1-1 1,1 1-1,0-1 1,0 0-1,0 0 0,-1 1 1,2-1-1,-1 0 1,0 0-1,0 0 1,0 1-1,1-2 1,-1 1-1,0 1 0,1-2 1,-1 1-1,1 0 1,1 0-1,2 2 25,1-1 0,0 0-1,0 0 1,0-1 0,-1 1 0,1-2-1,0 1 1,0 0 0,0-1 0,0 0-1,1 0 1,-1-1 0,0 0-1,0 0 1,0-1 0,-1 1 0,1-1-1,0 0 1,-1 0 0,1-1 0,7-5-1,-6 4-19,1-1-1,0-1 0,-2 0 1,2 0-1,-2-1 1,0 1-1,0-2 0,0 1 1,-1-1-1,1 0 0,-2 1 1,1-2-1,3-10 1,-3 6 56,-1-1 0,3-15 0,-6 25-53,0 0 1,-1 0 0,0-1-1,0 1 1,0-1 0,0 1-1,0-1 1,-1 1 0,0 0-1,-3-8 1,4 11-30,0 0-1,0 0 1,0 1-1,-1-1 1,1 0-1,-1 0 1,0 1-1,1-1 1,0 0 0,-1 0-1,1 1 1,-1 0-1,0-1 1,1 0-1,-1 1 1,0-1-1,0 0 1,0 1-17,1 0 1,0 1-1,-1-1 1,1 0-1,0 0 1,0 0-1,-1 0 1,1 0-1,-1 0 0,1 0 1,-1 0-1,1 0 1,0 0-1,0 1 1,0-1-1,-1 0 1,1 1-1,0-1 1,-1 0-1,1 1 0,0-1 1,0 0-1,-1 0 1,1 1-1,0-1 1,0 1-1,-3 4 147,1 0 0,1 1 0,-3 8 0,2-9-234,-27 157 639,18-90-375,-1 24 355,3 1 0,6 130 1,4-203-177,5 32 1,-5-49-382,0 0 0,-1-1 1,0 9-1,-1 1-2,1-9-130,4-21-802,3-6-3551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7936,'0'0'8230,"2"10"-7511,3 16-22,0 2 0,-1 37-1,-4-19 293,0 50 2134,0-95-3051,0 0-1,1 0 1,-1-1-1,0 1 1,0 0-1,0 0 1,0-1-1,1 1 1,-1 0-1,0 0 1,1-1 0,-1 0-1,1 3 1,-1-3-41,0 0 0,1 0 1,-1 0-1,0 0 1,0 0-1,1 0 1,-1 0-1,0 0 1,0 0-1,0 0 1,0 0-1,0 0 0,0 0 1,1 0-1,-1 0 1,0 0-1,0 0 1,1 0-1,-1 0 1,0 0-1,0-1 1,1 1-1,-1 0 0,0 0 1,0 0-1,0 0 1,0-1-1,0 1 1,0 0-1,0 0 1,0 0-1,0-1 1,0 1-1,13-21 786,20-56-52,-14 31-206,29-49 0,-46 90-475,1 2 0,-1-1 1,1 0-1,0 1 0,1-1 1,4-4-1,-7 8-57,-1-1 0,1 0 0,0 1 0,0-1 1,-1 1-1,1 0 0,0 0 0,0 0 0,-1-1 0,1 1 0,0 0 0,-1 0 0,1-1 0,0 1 1,0 0-1,-1 0 0,3 1 0,-3-1-9,2 1-1,-1-1 1,-1 0-1,1 1 1,0-1 0,0 1-1,-1 0 1,1-1 0,0 1-1,0 0 1,-1-1 0,0 1-1,1 0 1,0 0 0,-1 0-1,1-1 1,-1 1-1,1 1 1,3 9 87,-1 1 1,0-1-1,0 0 0,1 15 0,1 7 121,28 120 1942,-27-116-1812,-6-34-4693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40 5016,'0'0'6529,"7"-7"-6153,20-19 72,-20 19 592,-15 10 751,-4 7-1410,0 0 1,0 0 0,1 2 0,0 0 0,2-1 0,-16 24 0,5-1 272,-25 54 1,31-53-325,2 0 0,0 2 0,3-2 0,1 2 0,2 0 0,0 0 0,2 72 0,5-88-118,1 0 0,1-1 0,1 0 0,1 0 0,13 38 0,3-9 475,28 49 1,-28-60 62,29 38 1,-45-68-520,0-2-1,1 0 1,0 1 0,0-1-1,0-1 1,1 0-1,11 8 1,-16-12-202,-1-1-1,1 0 0,-1 1 1,1-1-1,-1 0 1,2 1-1,-2-1 1,1 0-1,-1 0 1,1-1-1,0 1 1,-1 0-1,1-1 0,-1 1 1,1 0-1,-1-1 1,1 0-1,1 0 1,8-6-3826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10152,'0'0'4557,"-1"9"-3836,-9 177 3135,3-56-1467,2-61-499,5 75 0,1-121-1307,2 20 867,-3-41-1384,0-1-1,1 1 0,0-1 0,-1 1 0,1-1 0,-1 1 0,1-1 0,0 1 0,0-1 0,0 1 0,0-1 0,0 0 0,0 0 0,1 0 0,-2 1 0,2-2 0,-1 1 0,0 0 0,1 0 0,-1 0 0,1 0 0,-1 0 0,1-1 0,-1 0 0,0 1 0,1-1 0,-1 1 0,1-1 0,2 1 0,4-1 44,0 0 1,1 0-1,-1 0 0,12-3 0,-12 1-14,106-20 638,-78 14-468,50-4 793,-85 12-1014,0-1-1,0 1 0,0 0 0,0 0 1,0 0-1,0 0 0,0 1 0,0-1 1,0 0-1,0 0 0,0 1 0,2-1 1,1 2 16,-3-1-97,-1-1-177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10952,'0'0'5951,"10"2"-5260,-10-2-691,17 2 499,-1 0-1,35-1 1,111-16 3604,-112 5-906,-38 9-1648,-12 1-1545,0 0 1,0 0-1,0 0 0,0 0 0,0 0 0,0 0 1,0 0-1,0 0 0,0 0 0,0 0 0,0 0 0,0 0 1,0 0-1,0 0 0,0 0 0,0 0 0,0 0 1,0 0-1,0 0 0,0 0 0,0 0 0,0 0 0,0 0 1,0 0-1,0 0 0,0 0 0,0 0 0,0 0 1,0 0-1,0 0 0,0 0 0,0 0 0,0 0 0,0 0 1,1 0-1,-1 0 0,0 0 0,0 0 0,0 0 1,0 0-1,0 0 0,0 0 0,0 0 0,0 0 0,0 0 1,-4-7-4723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5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12664,'0'0'200,"77"-21"0,18 10-24,39-10 0,40-4 184,9-2 8,-11 4 96,-19 6 16,-21-8-152,-10 1 16,4 1-232,-17-4-8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53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11552,'0'0'5437,"14"0"-4939,39-4 767,81-15 0,-114 16 17,0 0 1,39 0 0,-42 7-44,-17-4-1312,0 1 0,1-1-1,-1 0 1,0 0 0,1 0 0,-1 0 0,0 0 0,1 0 0,-1 0-1,0 0 1,0 1 0,1-1 0,-1 0 0,0 0 0,1 0-1,-1 1 1,0-1 0,0 0 0,0 0 0,1 1 0,-1-1 0,0 0-1,0 0 1,0 1 0,1-1 0,-1 0 0,0 1 0,0-1 0,0 0-1,0 1 1,0-1 0,0 0 0,0 0 0,0 1 0,0-1-1,0 0 1,0 1 0,0-1 0,0 0 0,0 1 0,0-1 0,0 0-1,0 1 1,0-1 0,-1 0 0,1 1 0,0-1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12056,'0'0'3752,"10"0"-3143,149-8 2517,-115 2-1991,29-2 889,-62 7-1380,0 1-1,-1 1 1,1-1 0,18 6 0,-28-6-567,0 0 1,0 0 0,-1 0-1,1 0 1,0 1 0,0-1-1,-1 1 1,1-1 0,0 1-1,0-1 1,-1 0 0,0 1-1,1 0 1,0 0 0,-1-1-1,0 0 1,1 1 0,-1 0-1,1 0 1,-1-1 0,1 1-1,-1 0 1,0 0 0,0-1-1,0 1 1,0 0 0,1 0-1,-1 0 1,0 0 0,0 0-1,0-1 1,0 3 0,-1-3-305,1 0 0,0 1 0,0 0 0,0-1 1,0 0-1,-1 1 0,1 0 0,-1-1 0,1 1 0,-1-1 1,1 0-1,0 1 0,0-1 0,-1 1 0,0-1 0,1 1 1,0-1-1,-2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7232,'0'0'11790,"11"1"-11219,135 1 947,-2-1-151,-106 1-546,68 13-1,-66-4-118,9 2 1019,-48-13-1656,0 0 0,1 0 0,-2 0-1,2 0 1,-1 0 0,0 0 0,0 0 0,1 0 0,-1 0 0,0 0 0,2-1 0,2-3-3689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8240,'0'0'12521,"-2"10"-11779,-16 149 1929,15-49-939,-1 59 1770,4-169-3460,0 1-1,0 0 1,0 0-1,0-1 1,0 0 0,0 1-1,0 0 1,0-1-1,0 1 1,0 0-1,-1 0 1,1-1-1,0 0 1,-1 1-1,1 0 1,0 0-1,0-1 1,0 0-1,-1 1 1,1-1-1,-1 1 1,1 0-1,-1-1 1,1 0-1,0 0 1,-1 1-1,0-1 1,0 1-1,-1-12-1757,0 1-2453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13864,'0'0'1373,"10"-1"-857,25-1 356,55-13 1,-73 12-633,27-8 647,-1 2 1,1 2-1,54-1 0,-85 8-594,2-1 478,-1 2 1,20 2-1,-21-3-345,-9 0-3165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7776,'0'0'8713,"-7"0"-8032,3 0-585,3 0-50,-1 0 1,1 0-1,-2 0 0,2 0 0,-1 1 0,0-1 0,1 0 0,-1 0 0,1 1 0,-1 0 0,1-1 0,-1 1 1,1-1-1,-1 2 0,1-1 0,-1-1 0,1 1 0,-1 1 0,1-2 0,0 2 0,0-1 0,0 1 0,-1-1 0,2 0 1,-1 1-1,0-1 0,0 2 0,-7 17 431,2 0 1,0 0-1,2 1 1,1-1-1,0 1 0,1 1 1,1-2-1,1 1 1,4 29-1,-3-41-242,1 0 0,0 0 0,0 0 0,0 0 0,9 16 1,-9-21-117,0 1 1,0-2 0,1 2 0,0-1 0,0 0 0,1 0 0,-1 0 0,1-1 0,0 0 0,-1 0 0,2 0 0,4 3 0,-7-5-76,0 0 1,1-1 0,-1 1 0,1 0 0,-1 0-1,1-1 1,0 0 0,-1 0 0,1 0 0,-1 0-1,1 0 1,-1-1 0,1 1 0,0-1 0,-1 0 0,0 1-1,1-1 1,-1-1 0,0 2 0,1-2 0,-1 1-1,3-2 1,4-4 89,0 0-1,0 1 0,13-16 0,-14 13-39,-1 0 0,0 0 0,-1 0 0,9-20 0,17-45 420,-25 56-169,-1 0 0,-1 1-1,6-31 1,-11 39-97,0 0 1,0 0-1,0 0 0,-3-11 0,2 16-120,1 4-114,0 0-1,0 0 1,0 0-1,0 0 1,0-1-1,0 1 1,0 0-1,0 0 1,1 0-1,-1 0 1,0 0-1,0-1 1,-1 1-1,1 0 1,0 0-1,0 0 1,0 0 0,0 0-1,0 0 1,0 0-1,0 0 1,0 0-1,0 0 1,0 0-1,0 0 1,0 0-1,0 0 1,0 0-1,0-1 1,-1 1-1,1 0 1,0 0-1,0 0 1,0 0-1,0 0 1,0 0-1,0 0 1,-1 0-1,1 0 1,0 0-1,0 0 1,0 0-1,0 0 1,0 0-1,0 0 1,0 0-1,0 0 1,0 0-1,0 0 1,0 0-1,0 0 1,0 0-1,0 0 1,-1 0-1,1 0 1,0 0-1,-5 6 283,-4 13-202,9-19-94,-3 10 0,-1 1 1,2-1-1,0 1 0,-1-1 0,2 0 0,0 1 0,1 0 1,0-1-1,0 1 0,2 0 0,-1-1 0,1 1 0,0-1 1,1 1-1,0-1 0,9 18 0,-9-22 0,1 0 0,0-1 0,0 1 0,1 0 0,-1-2 0,1 1 0,0 0 0,0-1 0,1 1 0,-1-2 0,1 1 0,0-1 0,0 1 0,1-2 0,11 5 0,-14-6 0,-1 0 0,1-1 0,-1 1 0,0-1 0,1 0 0,0 0 0,-1 0 0,1-1 0,-1 1 0,0-1 0,1 0 0,-1 0 0,0 0 0,1 0 0,-1-1 0,3-2 0,-1 2 0,0-2 0,0-1 0,-1 2 0,0-2 0,1 1 0,-2-1 0,1 1 0,4-8 0,0-1 876,-5 7-5807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6928,'0'0'9257,"-8"4"-8673,-21 11-23,27-14-517,1 0 0,1 0 0,-1-1 0,0 1 0,0 0 0,1 0 0,0 0 0,-1 0 0,0 0 0,1-1 0,-1 2 0,1-2 0,0 1 0,0 1 0,-1-2 0,1 2-1,0-1 1,0-1 0,0 2 0,0-1 0,0 0 0,0 0 0,0 0 0,0 0 0,0 0 0,1 0 0,-1 0 0,0 0 0,0 0 0,1 0 0,-1 0 0,1 0 0,0 1 0,0 2 88,2 3 40,1 0 0,0 0 0,-1 0 1,2-1-1,-1 0 0,1 1 0,0-1 1,8 8-1,53 40 937,-34-30-527,-25-18-438,17 13 719,0 1 0,-2 1 0,24 28 0,-12-7 1959,-34-42-2640,0-7-1545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0 12664,'0'0'2424,"-6"7"-1839,-11 17 14,-2-1-1,-33 31 1,-57 42 904,28-26-221,69-60-901,2 0-1,0 1 1,1 0 0,0 1-1,-10 15 1,19-27-362,0 0 0,0 0 0,0 0 0,-1 0 0,1 0 0,0 1 0,0-1 0,0 0 0,0 0 0,0 1 0,0-1 0,0 0 0,0 0 0,0 1 0,0-1 0,0 0 0,0 0 0,0 0 0,0 0 0,-1 0 0,1 1 0,0-1 0,0 0 0,0 1 0,1-1 0,-1 0-1,0 0 1,0 1 0,0-1 0,0 0 0,0 0 0,0 0 0,0 0 0,0 0 0,0 0 0,0 1 0,0-1 0,0 0 0,0 0 0,0 1 0,1-1 0,-1 0 0,0 0 0,0 0 0,1 0 0,-1 1 0,0-1 0,10-1-1611,-8 1 266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5120,'0'0'14063,"10"-8"-13549,-3 4-423,-2 0-17,1-1 0,-1 2 1,1 0-1,0 0 1,0 0-1,0 1 1,0-1-1,1 1 0,0 0 1,-1 0-1,11 0 1,18 0 362,-7 0-5,0 1 1,29 2-1,73 16 1883,-116-16-1981,0-1-1,27-1 1,-17-1-3511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57 5224,'0'0'9348,"-5"8"-8687,1-2-494,0 0 0,0 0-1,1 1 1,0 0 0,0 0 0,1 1 0,-3 12-1,2 9 607,1-1 0,2 0-1,0 1 1,9 49-1,4 38 2787,-12-114-3362,-1 1 0,0 0 0,0 0 0,0-1 0,0 1 0,0 0 0,0 0 0,0 0 0,-1 0 0,0-1 0,1 1 0,-2 0 0,1-1 0,0 0 0,0 1 0,-2 2 0,2-4-140,1 0 0,-1 0 0,0-1 0,0 1 0,1 0 0,-1 0 0,0-1 0,0 0-1,1 1 1,-1 0 0,-1 0 0,1-1-39,1 0 1,0 0-1,-1 0 0,1 0 0,-1 0 0,1 0 0,0 0 0,0 0 0,0 0 0,-1 0 0,1 0 0,-1 0 0,1 0 0,0 0 1,-1 0-1,1 0 0,0 0 0,0 0 0,0-1 0,-1 1 0,1 0 0,0 0 0,-1-1 0,1 1 0,-1-1 0,0-1 13,0 0-1,0 0 0,-1-1 1,2 0-1,-2 1 0,1-1 1,1 0-1,-1-2 0,-5-25 108,-5-55 0,8-33 55,2 72-92,2 30-38,-1 0 0,3 0 0,-1 0 0,2-1 1,-1 2-1,3-1 0,5-15 0,-10 28-45,0 1 0,0-1 1,1 0-1,-1 1 0,2-1 0,-2 1 0,1 0 0,0 0 1,0 0-1,0 0 0,1 0 0,-1 0 0,0 1 0,4-3 1,-2 2 0,1 0 0,-1 0 0,1 0 1,-1 2-1,1-2 0,0 1 0,9 0 1,-1 1 8,1 1 0,-1-1 0,1 3 0,-1-1 0,15 5 0,-20-5-14,0 1 1,-1-1-1,1 2 1,-1 0-1,1-1 1,-2 1-1,1 0 1,0 2-1,8 6 1,-13-10-5,1 1 0,0 0 0,-1 0 0,0 0 0,0 0 0,0 0 0,-1 0 0,2 0 0,-3 0 0,2 0 0,-1 1 0,0-1 0,0 1 0,0-1 0,-1 1 0,1-1 0,-1 1 0,0-1 0,0 1 0,0-1 0,-1 1 0,1 0 0,-3 5 0,0 2 26,-2 1 0,0-1 1,0-1-1,-1 1 0,0-1 0,-2 0 0,2-1 0,-2 0 1,-11 11-1,-12 9 514,-44 31-1,66-54-406,-21 11 193,33-18-336,0 0 0,1 1 0,-1 0 0,0 0 0,1-1 0,-1 1 0,1 1 0,-1-1 0,0 0 0,6 2 0,42 9 0,-35-6 0,1 1 0,0 2 0,-2-1 0,1 1 0,0 1 0,-2 0 0,1 1 0,-1 2 0,14 11 0,-24-19 0,-1 0 0,1-1 0,0 2 0,-1-1 0,0 0 0,5 9 0,-7-11 0,-1-1 0,0 1 0,1-1 0,0 1 0,-1-1 0,1 1 0,-1-1 0,0 1 0,0-1 0,0 1 0,0 0 0,0 0 0,0-1 0,0 1 0,-1-1 0,1 1 0,-1-1 0,1 0 0,-1 1 0,1-1 0,-1 1 0,0-1 0,0 1 0,1-1 0,-1 1 0,-1-1 0,0 2 0,-2 0 0,-1 1 0,0 0 0,1-1 0,-2 0 0,1 0 0,0 0 0,0 0 0,-1-1 0,0 0 0,1 0 0,-1-1 0,-8 1 0,2 1 0,-1-2 0,0 0 0,1-1 0,-25-3 0,26 1 8,1 0-1,-1-1 1,1 0 0,-19-9-1,25 11-20,-1-1-1,1-1 0,0 0 1,0 0-1,0 1 0,0-2 1,0 1-1,1 0 0,0 0 0,0-1 1,0 0-1,0 0 0,-3-4 1,0-6-4582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6928,'0'0'7129,"-8"1"-6548,-22 2-5,27-3-394,2 1 0,-1-1 0,1 0 0,-1 1 0,1-1 0,-1 1 0,1-1 0,-1 1 0,-2 1 0,5 1 897,5-3-457,199 9 3100,-184-9-3239,0 2 0,27 4 0,-41-4-272,0-1 0,0 1-1,-1 0 1,0 0 0,1 1-1,-1 0 1,1 0-1,-1 1 1,0 0 0,-1 0-1,6 5 1,-9-6-81,1-1 0,-1 1 0,0 0 0,0 1 0,2 5 0,1 1-3605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5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11952,'0'0'4725,"11"-3"-4273,38-9-52,201-46 2408,-246 57-2741,31-6 1508,52-17 0,-79 19-877,-4 2-3900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6224,'0'0'12491,"0"9"-11892,0-4-512,0 0-1,1 1 1,0-2 0,0 1-1,-1 0 1,2 0 0,-1 0-1,1 0 1,0 0 0,0-1-1,1 1 1,-1-1 0,5 7-1,13 17 305,-1 0-1,-2 2 1,-1 0 0,-1 1-1,-1 1 1,-3 0-1,0 0 1,-2 1-1,-1 1 1,-2-1-1,-1 1 1,0 45 0,-6-46-19,-1 1 1,-3-1 0,-15 61 0,-40 93 873,40-129-892,-52 139 1032,62-164-1058,7-20-4145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2704,'0'0'12409,"2"9"-11942,2 5-289,0 1 1,-2-1 0,0 1-1,0 21 1,-6 175 1470,-3 66-18,3-113-503,4-115 6,13 87 0,-11-105-329,-2-23-522,0 0 1,0 0 0,4 13 0,-2-12-194,-2 2 1,1-2 0,-1 2-1,0-2 1,-1 2 0,-2 13-1,2-19-59,-4 30 186,4-32-118,-2-6-29,-2-7-27,3 0-106,1-1 0,1 1 0,0-13 0,2 3-3429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3712,'0'0'12100,"-1"7"-11495,-33 187 3344,28-162-3202,5-27-548,0 0 1,0 0-1,1 1 1,-1-1-1,1 1 1,0-1-1,1 0 1,-1 0-1,1 0 1,0 1-1,0-1 1,1 0-1,2 6 1,-4-11-153,2 2 0,-1-2-1,0 1 1,0 1 0,0-2 0,0 1-1,1 0 1,-1 0 0,0-1 0,0 1 0,1 0-1,-1-1 1,1 1 0,-1-1 0,0 0 0,0 0-1,1 1 1,-1-1 0,1 0 0,-1 0-1,1 0 1,2 0 0,3-1 71,0 1 1,0-2-1,7-1 0,53-19 709,-64 21-1058,8 0 1036,-11 1-921,0 0 0,0 0-1,0 0 1,0 0-1,0 0 1,0 0 0,0 0-1,0 0 1,1 0-1,-1 0 1,0 0 0,0 0-1,1 0 1,-1 0-1,0 0 1,0 0 0,0 0-1,0 0 1,1 0-1,-1 0 1,0 0 0,0 0-1,0 0 1,0 0 0,0-1-1,0 1 1,0 0-1,0 0 1,0 0 0,0 0-1,0-1 1,0 1-1,0 0 1,0 0 0,1 0-1,-1-1 1,0 1-1,0 0 1,0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11856,'0'0'1125,"7"-3"-498,39-13 551,36-15 1421,-9-1-50,-5 3-1434,-27 7-3479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32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5520,'0'0'10580,"7"-4"-10103,-1 0-333,0 0 0,0 1 0,-1 0 0,2 0 1,-1 1-1,1 0 0,0 0 0,11-2 0,-1 2 188,-6 0-34,0 1-1,1 0 1,0 1 0,-1 0 0,1 1-1,17 2 1,-26-2-212,0 1 0,-1-2 0,1 2 0,0-1 0,0 1 0,-1-1 0,0 1 0,0 0-1,1 0 1,-1 0 0,-1 0 0,2 0 0,-1 1 0,-1-1 0,1 0 0,-1 1 0,1-1 0,-1 1 0,0-1 0,0 1 0,2 6 0,0 3 85,0 1 1,-2-1 0,2 22 0,-3-25-89,2 131 662,-2-21-279,40 266 862,-20-232-779,5 27 109,10 101 309,-15-90-416,-18-167-469,9 74 270,-7-77-211,0-1-1,12 34 1,-9-40-23,-6-12-88,1 0 1,-1 1-1,0-1 0,0 0 0,0 0 1,-1 1-1,2 4 0,2 9 127,1 3 54,-4-12-28,2 2 94,-3-9-267,0 0 1,0 1-1,0-1 1,0 0-1,0 1 0,0-1 1,-1 0-1,1 1 0,0-1 1,0 0-1,0 0 0,0 0 1,0 0-1,0 0 0,0 0 1,0 1-1,-1-1 1,1 0-1,0 0 0,0 0 1,-1 1-1,1-1 0,0 0 1,0 0-1,0 0 0,0 0 1,0 0-1,-1 0 0,1 0 1,0 1-1,-1-1 1,1 0-1,0 0 0,-1 0 1,1 0-1,0-1 0,0 1 1,-1 0-1,-22-2 202,0 0 0,-35-9 0,30 6-40,1-2 27,16 4-89,-1 1 0,-13-2 0,11 2 243,7 0-1087,4-3-3495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47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 8336,'0'0'13314,"10"-6"-12909,29-17 1,-38 22-297,0 1 1,0-1 0,0 1-1,0-1 1,0 1 0,0-1-1,0 1 1,1 0 0,-1 0-1,0-1 1,0 1 0,0 0-1,3 0 1,-4 0-78,1 1 0,-1-1 0,1 0 1,-1 0-1,1 0 0,-1 1 0,1-1 0,-1 0 0,1 1 0,-1-1 0,0 0 1,1 1-1,-1-1 0,1 0 0,-1 1 0,0-1 0,1 1 0,-1-1 0,0 1 0,1 0 1,0 2 0,-1 0 0,1-1 0,-1 1 0,1 0 0,-1 0 0,0 0 0,0 4 0,0-2 137,2 43 810,-1 0 0,-2 1 0,-15 88 0,6-62 1019,9-45-1309,2-25-586,-1-1 1,0 0-1,0 0 1,0 0-1,-1 1 1,1-1-1,-1 0 1,0 0-1,-2 5 1,-3-74-105,7 53 220,0-1 0,1 1 0,6-24 0,6-9-5175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47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0 158 11256,'0'0'7125,"7"-11"-6560,19-31 4,-25 41-508,0 0-1,-1 0 0,1 0 0,0 0 1,0 0-1,0 0 0,0 0 0,0 0 1,0 0-1,0 1 0,1-1 0,-1 0 1,0 1-1,0-1 0,0 1 0,1-1 1,-1 1-1,0 0 0,1-1 0,-1 1 0,0 0 1,1 0-1,-1 0 0,0 0 0,3 0 1,6-1 584,34-11 719,1 2-1,60-6 1,33-6-133,-36-7 475,-94 29-1852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53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33 357 10248,'0'0'9913,"11"-10"-9493,9-9-239,43-39 754,-55 52-705,-7 4-128,1 0-1,0 1 1,-1-1 0,1 1-1,0-1 1,0 1-1,0 0 1,0 0-1,0 0 1,0 0-1,1 0 1,-1 0-1,4 0 1,-5 1-80,-1 0 0,0 1 0,1-1 0,-1 0 0,0 1 0,0-1 0,1 0 0,-1 1 0,0-1 0,0 0 0,1 1 0,-1-1 0,0 1 0,0-1 0,0 0 0,0 1 0,0-1 0,0 1 0,0-1 0,0 1 0,0-1 0,0 0 0,0 1 0,0-1 0,0 1 0,0-1 0,0 1 0,0 0 0,-3 20 147,2-15-76,-56 276 1067,17-100-672,21-88-212,-29 194 1202,47-280-1067,0-13-132,2-18-73,19-148 270,14-93-163,-28 228-290,47-221 126,-44 227-128,1 0-1,1 1 1,2 0 0,1 1 0,1 1 0,25-35 0,-31 51-11,0-1 1,0 1 0,1 1-1,1-1 1,0 2 0,0 0-1,1 0 1,0 1 0,16-9-1,-25 16-13,0 0-1,0-1 1,1 1-1,-1 0 1,0 1-1,1-1 0,-1 1 1,0-1-1,1 1 1,-1 0-1,1 0 1,-1 1-1,1-1 1,-1 1-1,0-1 0,1 1 1,-1 0-1,0 0 1,0 1-1,1-1 1,-1 1-1,0 0 0,-1-1 1,1 1-1,0 0 1,0 1-1,-1-1 1,1 0-1,1 4 1,2 1-6,0 1 1,0-1-1,-1 1 1,0 0-1,-1 1 0,0-1 1,0 1-1,-1 0 1,3 13-1,-3-8 9,-1 1 1,0 0-1,-1 0 0,-1-1 0,0 1 0,-2 0 0,1 0 0,-8 27 0,7-33 1,-1 0 0,1-1 0,-2 1 1,0 0-1,0-1 0,0 0 0,-1 0 1,0 0-1,-1 0 0,1-1 0,-1 0 1,-1 0-1,0-1 0,0 1 0,-9 5 0,10-9 11,1-1 0,-1 0 0,1 0 0,-1 0 0,0-1 0,0 1 0,0-2 0,0 1 0,1-1 0,-1 0-1,0 0 1,0 0 0,0-1 0,0 0 0,-8-2 0,11 2-9,-10-3 93,13 3-93,0 0-1,1 1 1,-1-1 0,0 0-1,1 1 1,-1-1-1,0 1 1,1-1 0,-1 0-1,1 1 1,-1-1-1,1 1 1,-1 0-1,1-1 1,-1 1 0,1-1-1,0 1 1,-1 0-1,1-1 1,-1 1 0,1 0-1,1-1 1,25-14-12,42-16 1,2-2-2,7-7 3,-8 5-5,107-72-1,-136 74 44,-38 30-26,0 1 0,-1-1-1,1 0 1,-1-1 0,0 1-1,0 0 1,0-1 0,0 1-1,0-1 1,2-6 0,-4 9 3,0 0-1,0 0 1,0-1 0,0 1 0,0 0 0,0 0 0,-1 0-1,1 0 1,0 0 0,-1-1 0,1 1 0,0 0 0,-1 0-1,1 0 1,-1 0 0,0 0 0,1 0 0,-1 0 0,0 0-1,0 1 1,1-1 0,-1 0 0,0 0 0,0 0 0,-2 0-1,-30-17 219,14 9 54,18 8-248,1 0-1,-1 1 1,0-1-1,0 1 1,0-1-1,1 1 1,-1 0-1,0-1 1,0 1-1,0 0 1,0-1-1,0 1 1,0 0-1,0 0 1,0 0-1,0 0 1,0 0-1,-1 0 1,2 5 358,9 4-227,-1-2-132,-1 0 0,0 0 1,0 0-1,0 1 0,-1 0 0,0 0 0,9 18 1,26 70 96,-26-58 13,8 32 15,-19-53-112,0-1-1,2 0 1,0 0-1,1 0 1,10 17-1,-15-31-43,0 0 0,-1 0 0,1-1 0,0 1 0,1-1 0,-1 1 0,0-1 0,0 0 0,0 1 0,1-1 0,-1 0 0,1-1 0,-1 1 0,1 0 0,-1-1 0,1 1 0,-1-1 0,1 0 0,0 0 0,-1 0 0,1 0 0,-1-1 0,1 1 0,-1 0 0,5-2 0,6-2 0,1 0 0,-1 0 0,15-8 0,-8 2 0,-1-1 0,-1-1 0,1-1 0,-2 0 0,0-1 0,-1-1 0,0-1 0,-2 0 0,0-1 0,0 0 0,17-32 0,-29 46 0,0 1 0,-1-1 0,0 1 0,1-1 0,-1 0 0,0 0 0,0 0 0,-1 1 0,1-1 0,0 0 0,-1 0 0,0 0 0,0 0 0,0 0 0,0 0 0,0 0 0,-1 0 0,1 0 0,-2-3 0,1 5 0,0 0 0,0 0 0,0 0 0,0 0 0,-1 1 0,1-1 0,0 0 0,-1 1 0,1-1 0,0 1 0,-1 0 0,1-1 0,0 1 0,-1 0 0,1 0 0,-1 0 0,1 0 0,-1 0 0,1 0 0,0 0 0,-1 0 0,1 0 0,-1 1 0,-1 0 0,-2 0 0,0 0 0,-1 1 0,1 0 0,0 0 0,-5 3 0,5-2 0,1 0 0,-1 1 0,1-1 0,0 1 0,1 0 0,-1 0 0,1 0 0,-1 1 0,1-1 0,0 1 0,1-1 0,-1 1 0,1 0 0,0 0 0,0 0 0,1 1 0,0-1 0,0 0 0,0 1 0,0-1 0,1 0 0,0 1 0,0-1 0,0 1 0,1-1 0,-1 1 0,1-1 0,1 0 0,-1 0 0,1 1 0,0-1 0,0 0 0,0-1 0,1 1 0,0 0 0,0-1 0,0 1 0,0-1 0,1 0 0,0 0 0,0 0 0,0-1 0,0 1 0,7 4 0,-5-5 0,-1 1 0,1-1 0,0-1 0,0 1 0,0-1 0,0 0 0,0 0 0,1 0 0,-1-1 0,1 0 0,-1-1 0,1 1 0,-1-1 0,1 0 0,9-2 0,-7 0 0,-1 0 0,1-1 0,-1 0 0,0 0 0,1-1 0,-2 0 0,1 0 0,0-1 0,-1 0 0,13-10 0,2-7 0,0 0 0,-1-1 0,18-27 0,47-80 0,-51 74 0,-34 55 0,-1 0 0,1-1 0,0 1 0,0 0 0,-1 0 0,1 0 0,0 0 0,0 0 0,0 0 0,0 0 0,0 0 0,0 0 0,1 0 0,-1 0 0,0 1 0,0-1 0,1 0 0,-1 1 0,0-1 0,2 1 0,-2 0 0,1 1 0,-1-1 0,0 1 0,0 0 0,0-1 0,0 1 0,0 0 0,1 0 0,-1 0 0,-1 0 0,1 0 0,0 0 0,0 0 0,0 0 0,0 0 0,-1 1 0,1-1 0,-1 0 0,1 0 0,-1 1 0,1 1 0,12 32 0,-3 0 0,0 0 0,-3 2 0,7 68 0,-12-81 0,0 1 0,-1-1 0,-2 1 0,-3 26 0,4-50 0,0 0 0,0 0 0,-1 0 0,1 0 0,0 0 0,0 0 0,-1 0 0,1 0 0,-1 0 0,1 0 0,-1 0 0,1 0 0,-1 0 0,0 0 0,1 0 0,-1-1 0,0 1 0,0 0 0,0 0 0,1-1 0,-1 1 0,0 0 0,-2 0 0,1-1 0,1 0 0,0 0 0,-1 0 0,1 0 0,-1 0 0,1 0 0,-1 0 0,1-1 0,0 1 0,-1 0 0,1-1 0,0 1 0,-1-1 0,1 0 0,-2-1 0,-5-4 0,0 0 0,0-1 0,-13-14 0,21 21 0,-133-153 0,123 142 0,1-1 0,-15-25 0,21 33 0,5 9 0,6 9 0,3 1 0,1 0 0,1-1 0,0 0 0,1-1 0,1-1 0,19 13 0,-23-18 0,0 0 0,1-1 0,-1-1 0,1 0 0,0-1 0,0 0 0,1 0 0,-1-2 0,1 1 0,18 0 0,-22-4 0,-1 1 0,1-1 0,-1-1 0,1 1 0,-1-2 0,0 1 0,0-1 0,0 0 0,0-1 0,0 1 0,-1-2 0,1 1 0,-1-1 0,0 0 0,-1-1 0,1 1 0,-1-1 0,10-13 0,4-7 0,-1 0 0,-1-2 0,22-45 0,-18 24 0,-15 32 0,1 0 0,13-21 0,-21 38 0,1-1 0,-1 0 0,1 0 0,-1 0 0,1 0 0,0 1 0,-1-1 0,1 0 0,0 0 0,0 1 0,0-1 0,-1 1 0,1-1 0,0 1 0,0-1 0,0 1 0,0-1 0,0 1 0,2-1 0,-2 1 0,-1 1 0,1-1 0,0 0 0,0 0 0,0 0 0,-1 1 0,1-1 0,0 0 0,0 1 0,-1-1 0,1 1 0,0-1 0,-1 1 0,1-1 0,0 1 0,-1-1 0,1 1 0,0 1 0,3 3 0,-1 1 0,0-1 0,0 1 0,3 11 0,13 36 0,15 68 0,-30-102 0,-1 0 0,0 0 0,-2 0 0,0 1 0,-1-1 0,-1 0 0,-5 28 0,6-46 0,0 0 0,0 1 0,-1-1 0,1 0 0,0 0 0,-1 1 0,0-1 0,1 0 0,-1 0 0,1 0 0,-1 0 0,0 0 0,0 0 0,0 0 0,-1 2 0,2-3 0,-1 0 0,1 0 0,-1 0 0,0 1 0,1-1 0,-1 0 0,1 0 0,-1 0 0,1 0 0,-1 0 0,0 0 0,1 0 0,-1 0 0,1 0 0,-1 0 0,0 0 0,1 0 0,-1-1 0,1 1 0,-1 0 0,1 0 0,-1-1 0,0 0 0,-4-2 0,1-1 0,-1 0 0,1 0 0,0 0 0,-4-7 0,1 3 0,-100-145 0,86 121 0,-12-20 0,32 51 0,1 1 0,-1 0 0,1-1 0,-1 1 0,1-1 0,0 1 0,0-1 0,-1 1 0,1-1 0,0 1 0,0-1 0,-1 1 0,1-1 0,0 1 0,0-1 0,0 0 0,0 1 0,0-1 0,0 1 0,0-1 0,0 1 0,0-1 0,0 0 0,0 1 0,0-1 0,0 1 0,0-1 0,1 1 0,-1-1 0,0 1 0,0-1 0,1 1 0,-1-1 0,0 1 0,1-1 0,-1 1 0,0-1 0,1 1 0,0-1 0,222-77 0,-18 8 0,-198 67 0,-1 1 0,-1-1 0,1 1 0,0 1 0,0-1 0,0 1 0,8-1 0,-13 2 0,0 0 0,1 0 0,-1 0 0,0 0 0,0 1 0,0-1 0,0 1 0,0-1 0,1 0 0,-1 1 0,0 0 0,0-1 0,0 1 0,0 0 0,-1-1 0,1 1 0,0 0 0,0 0 0,0 0 0,0 0 0,-1 0 0,1 0 0,-1 0 0,1 0 0,0 0 0,-1 0 0,0 0 0,1 0 0,-1 0 0,0 1 0,1-1 0,-1 0 0,0 0 0,0 0 0,0 0 0,0 1 0,0-1 0,-1 1 0,3 44 0,7 86 0,-7-111 0,2 1 0,1-1 0,14 42 0,-19-62 0,0-1 0,1 1 0,-1 0 0,0 0 0,1 0 0,-1 0 0,0 0 0,1 0 0,-1-1 0,1 1 0,-1 0 0,1 0 0,0-1 0,-1 1 0,1 0 0,0-1 0,0 1 0,-1-1 0,1 1 0,0-1 0,0 1 0,0-1 0,0 1 0,-1-1 0,1 0 0,0 1 0,0-1 0,0 0 0,0 0 0,0 0 0,0 0 0,0 0 0,0 0 0,0 0 0,0 0 0,0 0 0,0 0 0,-1-1 0,1 1 0,0 0 0,0-1 0,0 1 0,0 0 0,0-1 0,0 1 0,-1-1 0,1 1 0,0-1 0,0-1 0,6-3 0,-1-1 0,0 0 0,0 0 0,7-10 0,-9 10 0,22-31 0,-2-1 0,30-63 0,-38 70 0,29-65 0,-47 106 0,1 1 0,1 0 0,0 0 0,3 20 0,0-3 0,9 37 0,-12-62 0,1 1 0,0-1 0,0 0 0,1 0 0,-1 0 0,1 0 0,-1-1 0,1 1 0,0 0 0,3 3 0,-4-5 0,0-1 0,0 1 0,0 0 0,0-1 0,0 1 0,0-1 0,0 1 0,0-1 0,0 0 0,0 1 0,0-1 0,1 0 0,-1 0 0,0 0 0,0 0 0,0 0 0,0 0 0,1 0 0,-1 0 0,0 0 0,0-1 0,0 1 0,0 0 0,0-1 0,0 1 0,0-1 0,0 1 0,0-1 0,0 0 0,0 1 0,0-1 0,1-1 0,25-20 0,-2-1 0,-1-1 0,21-27 0,20-20 0,-63 70 0,-1-1 0,0 1 0,0 0 0,1-1 0,-1 1 0,1 0 0,-1 0 0,1 0 0,-1 0 0,1 0 0,0 1 0,-1-1 0,1 0 0,0 1 0,0-1 0,-1 1 0,1-1 0,0 1 0,0 0 0,0 0 0,0 0 0,-1 0 0,1 0 0,0 1 0,0-1 0,0 0 0,0 1 0,-1-1 0,1 1 0,0 0 0,-1 0 0,1-1 0,0 1 0,1 2 0,4 2 0,-1 2 0,1-1 0,-1 1 0,0 0 0,8 14 0,-2-5 0,27 47 0,-27-43 0,1 0 0,26 32 0,-35-46 0,1-2 0,0 1 0,0 0 0,1-1 0,-1 0 0,1 0 0,0 0 0,0-1 0,0 0 0,0 0 0,1-1 0,-1 0 0,14 3 0,-15-4 0,-1-1 0,1 0 0,0 0 0,-1 0 0,1 0 0,-1-1 0,1 0 0,-1 0 0,1 0 0,-1 0 0,1-1 0,-1 0 0,7-3 0,-5 1 0,0 0 0,0-1 0,0 1 0,-1-1 0,1 0 0,-1-1 0,-1 0 0,6-6 0,-5 4 0,1 0 0,-2-1 0,1 0 0,-1 0 0,0 0 0,-1 0 0,0 0 0,-1-1 0,0 1 0,0-1 0,-1 0 0,0 0 0,-1-13 0,0 21 0,0 0 0,0 0 0,-1 0 0,1 0 0,0 0 0,-1 0 0,1 0 0,-1 0 0,0 0 0,0 0 0,0 0 0,0 0 0,0 1 0,0-1 0,0 0 0,0 0 0,-1 1 0,1-1 0,-1 1 0,1 0 0,-1-1 0,0 1 0,1 0 0,-1 0 0,0 0 0,0 0 0,0 0 0,0 0 0,0 1 0,0-1 0,0 1 0,0-1 0,0 1 0,0 0 0,0 0 0,-2 0 0,1 0 0,0 0 0,-1 1 0,1 0 0,0 0 0,0 0 0,0 0 0,1 0 0,-1 1 0,0-1 0,0 1 0,1-1 0,-1 1 0,1 0 0,-1 0 0,1 1 0,0-1 0,0 0 0,0 1 0,0-1 0,0 1 0,1 0 0,-1-1 0,-1 6 0,1 0 0,0-1 0,0 0 0,1 1 0,0-1 0,1 1 0,0 0 0,0-1 0,0 1 0,1-1 0,1 1 0,-1-1 0,1 1 0,0-1 0,4 9 0,0-1 0,1 0 0,0 0 0,1-1 0,1 0 0,14 18 0,-15-24 0,0 1 0,1-2 0,0 1 0,0-1 0,0-1 0,1 1 0,0-2 0,1 1 0,-1-2 0,1 1 0,0-1 0,0-1 0,1 0 0,-1 0 0,0-2 0,1 1 0,18-1 0,-9-1 0,-1 0 0,0-2 0,0 0 0,1-2 0,-1 0 0,-1-1 0,1-1 0,-1-1 0,20-9 0,-1-6 850,-19 10-5635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5:56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58 874 9648,'0'0'8649,"-10"9"-8329,-30 29 13,33-28 425,13-12-552,-5 1-73,10-10 118,-1 0 0,0-1 1,-1 0-1,16-26 0,-3 3 32,96-156 909,-84 132-875,-11 18-41,-2-1-1,-2 0 1,17-58 0,25-138 1209,-40 142 1816,-38 144-2783,1 1-1,-17 95 0,22-92-294,-148 572 1750,100-438-1946,59-186-27,0 1 0,0-1 0,0 0 0,0 1 0,0-1 0,0 0 0,0 1 0,0-1 0,0 0 0,0 1 0,0-1 0,0 1 0,0-1 0,0 0 0,-1 1 0,1-1 0,0 0 0,0 0 0,0 1 0,-1-1 0,1 0 0,0 1 0,0-1 0,-1 0 0,1 0 0,0 0 0,0 1 0,-1-1 0,1 0 0,0 0 0,-1 0 0,1 0 0,0 1 0,-1-1 0,1 0 0,0 0 0,-1 0 0,1 0 0,-1 0 0,1 0 0,-1 0 0,1-1 0,-1 0 0,0 0 0,1 0 0,-1 0 0,1 0 0,0 0 0,-1 0 0,1 0 0,0 0 0,0 0 0,-1 0 0,1-1 0,0 1 0,0 0 0,0-1 0,2-15 0,0 0 0,1 0 0,0 1 0,1 0 0,1 0 0,1 0 0,0 0 0,1 1 0,1 0 0,0 0 0,18-22 0,-15 22 0,2 1 0,0 1 0,0 0 0,19-14 0,65-40 0,-73 51 0,252-134 0,-202 114 0,-37 22 0,-41 19 0,0 0 0,0 1 0,1-1 0,-1 0 0,-2 7 0,-1 1 0,-6 8 0,2 1 0,-16 42 0,24-58 0,1 1 0,0 0 0,0 0 0,1 0 0,0 0 0,0 0 0,0 0 0,1 0 0,0 0 0,1 0 0,0 0 0,0 0 0,0 0 0,5 13 0,-5-18 0,0 0 0,0-1 0,0 1 0,0 0 0,0-1 0,0 1 0,0-1 0,0 0 0,1 1 0,-1-1 0,1 0 0,-1 0 0,1 1 0,-1-1 0,1-1 0,0 1 0,0 0 0,-1 0 0,1-1 0,0 1 0,0-1 0,0 1 0,0-1 0,-1 0 0,1 1 0,0-1 0,0 0 0,0 0 0,0-1 0,0 1 0,0 0 0,0-1 0,-1 1 0,3-2 0,1 1 0,0-1 0,0 0 0,-1-1 0,1 1 0,-1-1 0,0 0 0,0 0 0,0 0 0,0 0 0,0-1 0,5-7 0,-3 1 0,0 0 0,-2 0 0,1-1 0,-1 0 0,-1 0 0,0 0 0,0 0 0,-1 0 0,0 0 0,-1-1 0,-1 1 0,0 0 0,0-1 0,-1 1 0,-4-22 0,3 28 0,0 0 0,1 1 0,-1-1 0,-1 0 0,1 1 0,-1 0 0,0-1 0,0 1 0,0 0 0,0 1 0,-1-1 0,0 1 0,1-1 0,-1 1 0,0 0 0,-1 0 0,1 1 0,0-1 0,-1 1 0,0 0 0,1 0 0,-1 1 0,0-1 0,0 1 0,0 0 0,0 0 0,0 1 0,0 0 0,0 0 0,0 0 0,0 0 0,-6 2 0,10-2 0,0 0 0,0 0 0,0 0 0,0 0 0,0 1 0,1-1 0,-1 0 0,0 1 0,0-1 0,0 1 0,1-1 0,-1 1 0,0-1 0,1 1 0,-1-1 0,0 1 0,1 0 0,-1-1 0,1 1 0,-1 0 0,1-1 0,-1 1 0,1 0 0,-1 0 0,1 1 0,0-1 0,0 0 0,0 1 0,0-1 0,1 0 0,-1 0 0,0 0 0,1 0 0,-1 0 0,1 0 0,-1 0 0,1 0 0,-1 0 0,1 0 0,0 0 0,0 0 0,1 1 0,2 2 0,1 0 0,0 0 0,-1-1 0,1 0 0,0 0 0,10 4 0,0-2 0,0-1 0,1-1 0,-1-1 0,1 0 0,30-1 0,78-10 0,-90 3 0,-2-1 0,48-16 0,-33 9 0,-1-4 0,-44 18 0,0-1 0,0 0 0,0 0 0,0 0 0,-1 0 0,1 0 0,0 0 0,-1 0 0,1-1 0,-1 1 0,1-1 0,-1 1 0,0-1 0,1 1 0,-1-1 0,0 0 0,0 0 0,0 0 0,0 1 0,0-5 0,-3 3 0,2 3 0,0 0 0,0 0 0,-1-1 0,1 1 0,0 0 0,0 0 0,0 0 0,-1 0 0,1-1 0,0 1 0,0 0 0,0 0 0,0 0 0,-1-1 0,1 1 0,0 0 0,0 0 0,0-1 0,0 1 0,0 0 0,0 0 0,0-1 0,-1 1 0,1 0 0,0 0 0,0-1 0,0 1 0,0 0 0,0 0 0,0-1 0,0 1 0,1 0 0,-1 0 0,0-1 0,0 1 0,0 0 0,0-1 0,18-5 0,-11 5 0,0 0 0,-1 0 0,1 1 0,0 0 0,-1 0 0,1 0 0,0 1 0,0 0 0,-1 1 0,1-1 0,-1 1 0,7 3 0,-4-1 0,1 0 0,-1 1 0,0 0 0,-1 1 0,1 0 0,-1 0 0,9 9 0,-15-12 0,1 0 0,-1 0 0,0 0 0,0 1 0,0-1 0,0 0 0,0 1 0,-1-1 0,0 1 0,0-1 0,0 1 0,0 0 0,0 0 0,-1-1 0,1 1 0,-1 0 0,0 0 0,0 0 0,-2 6 0,-1 7 0,-1-1 0,-1 1 0,-8 20 0,7-23 0,1 1 0,-3 16 0,7-30 0,1 0 0,0-1 0,0 1 0,-1 0 0,1 0 0,0-1 0,0 1 0,0 0 0,0-1 0,0 1 0,0 0 0,0 0 0,0-1 0,0 1 0,0 0 0,1 0 0,-1-1 0,0 1 0,0 0 0,1-1 0,-1 1 0,0 0 0,1-1 0,-1 1 0,1-1 0,-1 1 0,1-1 0,-1 1 0,1-1 0,-1 1 0,1-1 0,-1 1 0,1-1 0,0 1 0,-1-1 0,1 0 0,0 0 0,-1 1 0,1-1 0,0 0 0,-1 0 0,1 0 0,0 1 0,0-1 0,-1 0 0,1 0 0,1 0 0,3-1 0,-1 0 0,1 0 0,0 0 0,-1-1 0,1 1 0,4-3 0,364-180 0,-101 49 0,-214 107 0,-30 12 0,-23 12 0,0 1 0,0 0 0,0 0 0,1 0 0,0 1 0,10-4 0,-16 6 0,0 0 0,0 0 0,0 0 0,0 0 0,1 0 0,-1 0 0,0 0 0,0 0 0,0 0 0,0 0 0,0 1 0,0-1 0,1 0 0,-1 0 0,0 0 0,0 0 0,0 0 0,0 0 0,0 0 0,0 0 0,0 0 0,1 0 0,-1 1 0,0-1 0,0 0 0,0 0 0,0 0 0,0 0 0,0 0 0,0 0 0,0 1 0,0-1 0,0 0 0,0 0 0,0 0 0,0 0 0,0 0 0,0 1 0,0-1 0,0 0 0,0 0 0,0 0 0,0 0 0,0 0 0,0 1 0,0-1 0,0 0 0,0 0 0,0 0 0,0 0 0,0 0 0,0 0 0,0 0 0,-1 1 0,-1 5 0,-3 2 0,0 0 0,0-1 0,-1 0 0,1 0 0,-1-1 0,-1 0 0,1 0 0,-13 9 0,-12 11 0,-86 93 0,115-117 0,0 0 0,0 1 0,1-1 0,-1 0 0,1 1 0,-1-1 0,1 1 0,0 0 0,0-1 0,0 1 0,0 0 0,1 0 0,-1 0 0,1-1 0,-1 1 0,1 4 0,1-5 0,-1 0 0,1 1 0,-1-1 0,1 0 0,0 0 0,0 1 0,0-1 0,0 0 0,1 0 0,-1 0 0,0 0 0,1-1 0,-1 1 0,1 0 0,0 0 0,0-1 0,0 1 0,-1-1 0,1 0 0,3 2 0,1 0 0,1 0 0,-1 0 0,1-1 0,-1 0 0,1 0 0,0 0 0,0-1 0,0 0 0,0 0 0,14-1 0,5-2 0,42-8 0,-56 8 0,67-14 0,-1-4 0,121-48 0,-189 65 0,-1-1 0,0 0 0,0 0 0,0-1 0,-1 0 0,0-1 0,0 0 0,0 0 0,0-1 0,-1 1 0,0-2 0,11-15 0,-1 0 0,-11 16 0,0-1 0,-1-1 0,0 1 0,0-1 0,0 0 0,3-11 0,-8 19 0,1-1 0,-1 1 0,0-1 0,1 1 0,-1-1 0,0 1 0,0 0 0,0-1 0,0 1 0,-1-1 0,1 1 0,0 0 0,-1-1 0,1 1 0,0-1 0,-1 1 0,0 0 0,1 0 0,-1-1 0,0 1 0,0 0 0,1 0 0,-1 0 0,0 0 0,0 0 0,0 0 0,0 0 0,-1 0 0,1 0 0,0 0 0,0 1 0,0-1 0,-3-1 0,1 1 0,-1 0 0,0 0 0,1 0 0,-1 0 0,0 1 0,0-1 0,1 1 0,-1 0 0,0 0 0,0 0 0,-5 2 0,-8 2 0,0 1 0,0 0 0,1 2 0,-25 13 0,30-14 0,0 0 0,0 1 0,1 1 0,0 0 0,1 0 0,-1 1 0,-7 10 0,15-17 0,0 0 0,0 0 0,1 1 0,-1-1 0,1 0 0,-1 1 0,1-1 0,0 1 0,0-1 0,0 1 0,0 0 0,1 0 0,-1-1 0,1 1 0,-1 0 0,1 0 0,0-1 0,0 1 0,1 0 0,-1 0 0,0-1 0,1 1 0,0 0 0,-1 0 0,1-1 0,0 1 0,0-1 0,1 1 0,-1-1 0,1 1 0,-1-1 0,1 0 0,0 0 0,-1 0 0,1 0 0,0 0 0,1 0 0,2 2 0,6 4 0,0-1 0,0 0 0,1-1 0,-1 0 0,2-1 0,17 5 0,-1-2 0,0-1 0,0-1 0,1-2 0,0-1 0,0-1 0,0-2 0,0-1 0,45-7 0,53-9 519,90-14-677,-173 22-1990,46-16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37 748 6824,'0'0'16530,"0"11"-16373,3 90 291,24 161 0,-5-90-138,15 204 380,-36-338-560,-6 62 0,0-17 5,1-18-27,-16 71 0,8-58-32,-12 32 19,14-71-53,-6 47 0,-3 103 147,19-188-188,-3 26 65,2 44 0,5 33 26,-4-97-81,0 0-1,-1 0 1,1 0-1,-4 14 1,2-16-3,1 1-1,0 0 1,1-1 0,-1 1 0,1 0-1,0-1 1,1 9 0,-1 16 26,-2-11-21,2-17-14,1 3-148,3-9 29,-2 1 140,3-1-40,0 0-1,1 0 1,-1 1-1,1-1 1,0 1-1,0 0 1,0 1-1,0-1 1,0 1-1,1 1 1,-1-1-1,0 1 1,12-1-1,24-7-44,32-9-142,88-11-1,-114 21 137,216-21-207,-109 14 126,-88 5 99,24-2-3,-47 10 36,51-4-45,174 11-1,-212-2 27,105-7 0,-99 0-25,71 5 0,-28-1-20,-78-2 62,0 2 0,54 6 0,51 10-20,-88-12 58,60 3 109,-95-5-96,-9-1-23,0-1 1,0 1 0,0-1 0,-1 0 0,1 1 0,0-1 0,0 0-1,0 0 1,0 0 0,0 1 0,0-1 0,0 0 0,0 0 0,0 0-1,-1-1 1,1 1 0,0 0 0,0 0 0,0 0 0,0-1 0,0 1 0,0 0-1,1-2 1,1-3 185,-2 5-185,-1-1 1,1 0-1,-1 1 0,0-1 1,1 1-1,-1-1 0,0 1 0,1-1 1,-1 0-1,0 1 0,0-1 1,0 0-1,0 1 0,0-1 1,0 1-1,0-1 0,0 0 1,0 0-1,-1-18 38,0 0 0,-2 1 0,-6-27 0,-1-4-59,-9-96 0,5 25-19,-13-128-80,-5-32-96,20 214 163,-19-131-114,21 126 121,5 41-22,-2-52-1,6 6-17,4-127-167,1 174 185,1 0 1,9-29-1,-8 34-41,0 0-1,-2 0 1,3-42-1,-7 65 94,0-1 0,0 1 0,0-1 0,0 1 0,-1 0 0,1-1 0,0 1 0,0-1 0,-1 1 1,1 0-1,-1-1 0,1 1 0,-1 0 0,0 0 0,1-1 0,-3-1 0,3 3-26,-12-6-38,-10 7 14,-30 6 0,8-1 13,21-3 17,-405 24-385,191-13 246,76-3 99,-220-7 44,310-7 52,39 3 28,0-1 0,0-2 0,-50-11 1,-9-2 125,60 11-56,-35-9-1,48 11-59,0 1 1,-1 0-1,1 1 0,-1 1 0,-21 2 0,23-1-22,5 0-13,-1 1 0,1 0 0,0 1 1,0 0-1,-17 8 0,-57 30 201,57-26-205,26-14-26,0 0 0,0-1 1,0 1-1,0-1 0,-1 1 0,1-1 0,0 0 0,0 0 0,0 0 0,-5-1 0,-30-7-5,37 8 5,2-1-4,-1 1 1,0 0-1,0 0 0,0 0 0,0-1 0,0 1 0,0 0 1,0 0-1,0 0 0,0-1 0,0 1 0,0 0 0,0 0 0,0-1 1,0 1-1,0 0 0,0 0 0,0 0 0,0-1 0,0 1 1,0 0-1,0 0 0,0 0 0,0-1 0,0 1 0,-1 0 1,1 0-1,0 0 0,0-1 0,0 1 0,0 0 0,0 0 0,-1 0 1,1 0-1,0 0 0,0-1 0,0 1 0,-1 0 0,1 0 1,0 0-1,0 0 0,0 0 0,-1 0 0,1 0 0,0 0 1,0 0-1,0 0 0,-1 0 0,1 0 0,0 0 0,0 0 1,-1 0-1,1 0 0,0 0 0,0 0 0,0 0 0,-1 0 0,1 0 1,0 0-1,0 0 0,0 0 0,-1 0 0,1 1 0,0-1 1,0 0-1,-1 0 0,3-2-9,-1 1 1,1-1 0,-1 0-1,1 1 1,0-1-1,0 1 1,-1-1-1,1 1 1,4-2-1,0-1-9,46-31-65,2 2-1,110-50 1,77-29 71,-97 43 81,53-7 54,50-35 211,-105 44-51,-104 47-146,-26 13-68,1 0-1,16-5 1,20-10 94,-38 16-102,0 1 0,0 0 0,0 1 0,0 0 0,21-3 0,-23 5 25,18-1 43,-27 2-103,1 1-1,0 0 1,-1 0-1,1 0 1,-1 0 0,1 0-1,0 0 1,-1 0 0,1 0-1,-1 0 1,1 0-1,0 0 1,-1 0 0,1 0-1,-1 0 1,1 0 0,0 1-1,-1-1 1,1 0-1,-1 1 1,1-1 0,-1 0-1,1 1 1,-1-1 0,1 1-1,28-4-5,317-42-134,-290 39 117,130-11-81,-67 4 44,-80 7 22,55-1-1,41-5 17,-59 4 0,73-12 0,-96 15 1,-21 3 5,0-2-1,58-14 1,-76 15 20,-1 1 0,1 0 0,0 1 0,0 0 0,19 2 0,-14 0 24,32-3 0,8-1 20,-44 3-56,1 0-1,17-3 0,83-9 117,-53 7-101,-43 4-25,-16 1-6,0 0 1,0 0 0,0 0-1,0-1 1,0 1 0,0-1-1,4-2 1,-6 3-5,-1-1 1,1 1-1,-1 0 0,1-1 0,-1 1 1,1 0-1,-1 0 0,1 0 0,-1 0 1,1 0-1,-1 1 0,1-1 0,1 1 0,2 5-25,-12 6 7,-27 17 1,-1-1 0,-1-2 0,-46 26-1,71-45 21,-123 63-25,64-26 4,4-2-48,-133 63-1,121-68-1,-84 53 0,49-26-38,-82 54-23,165-100 167,20-13-16,1 0 0,1 0 1,-1 1-1,-13 12 1,22-18-19,-1 1 0,1 0 1,-1 0-1,1-1 1,-1 1-1,1 0 1,-1-1-1,0 1 1,1 0-1,-1-1 1,0 1-1,1-1 1,-1 1-1,0-1 1,0 0-1,1 1 1,-1-1-1,0 0 1,0 1-1,-1-1 1,8-11-127,6-8-3104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54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13768,'0'0'3375,"88"-2"-2679,-31-1 16,6-5 72,0-4 0,2-3-144,-8 4 8,-5 1-160,-6 2 0,-6 3-136,-11 1 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1203 0 7528,'0'0'12097,"2"11"-11761,6 89 608,6 73 603,0 44-378,-12-159-890,0-31-65,-3 34-1,0 11 253,-2-38-246,0 44 0,1-2-75,-3-17-41,4 78 0,24 115 128,-22-238-180,0-1-1,-2 0 1,1 1 0,-2-1 0,0 0-1,-6 24 1,-1 4 91,7-31-109,2-4-21,-1-1 0,0 1 0,-1-1 0,-3 10 0,2-3-12,3-11-1,0 0 0,0-1 0,0 1 0,0 0 0,-1 0 0,1 0 0,0-1 0,0 1 0,-1 0 0,1 0 0,0-1 0,-1 1 0,1 0 0,-1-1 0,1 1 0,-2 1 0,-1 5 0,-1 3-85,4-10 68,0 0 0,0 0 0,0 0 0,0-1-1,0 1 1,0 0 0,0 0 0,0 0 0,0 0 0,0 0 0,0 0 0,0 0 0,0 0 0,0 0 0,0 0 0,0 0-1,0 0 1,0 0 0,0 0 0,-1-1 0,1 1 0,0 0 0,0 0 0,0 0 0,0 0 0,0 0 0,0 0-1,0 0 1,0 0 0,0 0 0,0 0 0,0 0 0,0 0 0,0 0 0,0 0 0,-1 0 0,1 0 0,0 0 0,0 0-1,0 0 1,0 0 0,0 0 0,15-9-289,-17 10 3,-1 0 199,-8 4 91,1 0 1,0 1-1,0 0 0,0 0 1,1 1-1,0 1 1,-14 13-1,-14 12-10,-36 32-10,50-42 26,-2-1 0,-35 24 1,-68 38-39,-225 137-104,337-212 146,1 1-1,0 0 0,0 1 1,1 1-1,0 0 0,1 1 1,-14 18-1,-13 10-34,31-33 37,0 1 0,-16 20 1,-8 14 7,23-33 12,2 1 1,-1 0-1,1 0 1,1 1-1,0 0 1,1 0-1,0 1 1,-6 18 0,11-28-3,-1 1 1,0-1 0,0 0 0,0 0-1,0 0 1,-1 0 0,1 0 0,-1 0-1,0-1 1,1 1 0,-1-1-1,-6 4 1,-9 9-154,14-12 101,0 0 1,0 0-1,0-1 0,0 1 0,-6 2 0,-9 6-3776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5224,'0'0'4160,"13"59"-3616,-1-28 0,-6 11-168,-3-8 8,3-11-152,0-6-8,-4 4-72,2 2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5920,'0'0'192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7528,'0'0'0,"12"67"96,-7-48 216,-5 2-8,4 0-8,-4 14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7328,'0'0'2904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6520,'0'0'3326,"12"-6"-2664,5-1-306,1 0 0,0 1 0,0 1 1,30-5-1,36-2 1190,-55 6-2065,56-2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6224,'0'0'2312,"81"-7"-2096,-36-3 0,-4 3-104,-5 1 8,-2 6-88,1 0 16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6128,'0'0'1328,"74"-9"-1200,-45 7 8,0-2-24,-4 0 16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5416,'0'0'688,"63"-61"-160,-43 40 152,1 4 0,-2 0 48,2 2 0,-2 1-80,2-1 8,2 4-136,0-1 0,-2 1-200,2 1 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8336,'0'0'1984,"57"-35"-1600,-38 22-168,2 0 0,-7-3-128,3 5 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57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91 4616,'0'0'7294,"-1"-9"-6798,1 4-423,-5-31 552,5 34-464,0 0-1,-1-1 1,0 1-1,0 0 1,1 0-1,-1 0 1,0 0-1,-1 0 1,1 0-1,0 0 1,-1 0-1,1 0 1,-1 0-1,-2-2 1,2 2-129,-10-4 2312,11 6-2254,1 1-1,-1-1 1,1 0 0,0 0 0,-1 0 0,1 0 0,-1 1 0,1-1 0,0 0-1,-1 0 1,1 1 0,0-1 0,-1 0 0,1 1 0,0-1 0,0 0 0,-1 1-1,1-1 1,0 1 0,0-1 0,0 0 0,0 1 0,-1 0 0,-3 9 213,0 1-1,0-1 1,1 1 0,0 0 0,1 0 0,-2 19 0,3 69 659,2-74-624,21 271 2248,-14-211-758,-8-85-1818,1 0 0,-1 1-1,0-1 1,0 0 0,0 0 0,0 1 0,0-1-1,0 0 1,0 1 0,0-1 0,0 0-1,0 0 1,-1 1 0,1-1 0,0 0-1,0 1 1,0-1 0,0 0 0,0 0 0,0 1-1,-1-1 1,1 0 0,0 0 0,0 1-1,0-1 1,-1 0 0,1 0 0,0 0 0,0 0-1,-1 1 1,1-1 0,0 0 0,0 0-1,-1 0 1,1 0 0,0 0 0,0 0-1,-1 0 1,1 1 0,0-1 0,-1 0 0,1 0-1,0 0 1,0 0 0,-1 0 0,1 0-1,0 0 1,-1-1 0,1 1 0,0 0-1,0 0 1,-1 0 0,1 0 0,0 0 0,-1 0-1,1 0 1,0-1 0,0 1 0,-1 0-1,-12-10-4956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7632,'0'0'1232,"78"-51"-776,-57 30-16,-4 3 0,0 11-104,-5 1-8,-2 2-24,-3 4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8336,'0'0'0,"2"-2"344,8-4 0,3-6 56,6-5 0,8-4 80,7-2-8,3-5-168,-3 7 8,-1 5-112,-9 5 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25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98 1 5016,'0'0'6690,"-5"13"-6331,2-3-273,0-1 0,0 1 1,-1-1-1,0 0 0,-1 1 0,0-2 1,0 1-1,-8 9 0,5-9 66,0 1 268,0 0 1,0 0-1,-8 16 488,34-42 904,33-38-660,-9 0 1627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2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92 0 4512,'0'0'8424,"-10"8"-8072,-52 32 356,61-39-604,-1 0-1,1 0 1,0 0 0,-1 1 0,1-1 0,0 0 0,0 1 0,-1-1 0,1 0 0,0 1 0,0-1 0,1 1 0,-1 0 0,0-1 0,1 1 0,-1 0 0,0-1 0,1 1 0,0 0 0,-1 2 0,1-4-69,0 1 1,0 0 0,0-1 0,1 1 0,-1-1-1,0 1 1,0-1 0,0 1 0,0-1 0,1 1-1,-1-1 1,0 1 0,0-1 0,1 1 0,-1-1-1,0 1 1,1-1 0,-1 0 0,1 1 0,-1-1-1,0 0 1,1 1 0,-1-1 0,1 1 0,1-1 13,-1 0 1,0 1-1,0-1 1,1 0-1,-1 0 1,0 0-1,1 0 1,-1 0-1,0 0 1,0 0-1,1 0 1,-1-1 0,0 1-1,0 0 1,2-1-1,0-1 49,0 1-1,0-1 1,1 0-1,-1 0 1,-1 0-1,1 0 1,0-1-1,-1 1 1,5-5-1,-7 6-73,1 1-1,0-1 1,-1 1 0,1-1-1,-1 0 1,1 0 0,-1 1-1,1-1 1,-1 0-1,1 0 1,-1 0 0,0 0-1,1 1 1,-1-1 0,0 0-1,0 0 1,0 0 0,0 0-1,0 0 1,0 0-1,0 0 1,0 0 0,0 1-1,0-1 1,0 0 0,0 0-1,-1 0 1,1 0-1,0 0 1,-1 0 0,1 1-1,-1-1 1,1 0 0,-1 0-1,1 1 1,-1-1 0,1 0-1,-1 1 1,0-1-1,-1-1 1,1 3 11,-1 0 0,1-1 1,0 1-1,-1 0 0,1 0 0,0 0 1,0 0-1,-1 0 0,1 0 0,0 0 0,-1 3 1,-2-1 37,-5 5 15,7-7-56,0 1 1,0-1-1,0 0 0,0 1 0,0 0 0,0-1 1,0 1-1,1 0 0,-1 0 0,1 0 1,-1 0-1,1 0 0,0 0 0,0 1 1,0-1-1,0 0 0,0 1 0,1-1 0,-1 0 1,1 1-1,-1-1 0,1 5 0,0-7-22,0 1-1,0-1 0,0 0 1,0 0-1,0 1 0,0-1 1,1 0-1,-1 1 0,0-1 1,0 0-1,0 1 0,0-1 0,1 0 1,-1 0-1,0 1 0,0-1 1,0 0-1,1 0 0,-1 0 1,0 1-1,1-1 0,-1 0 1,0 0-1,0 0 0,1 0 1,-1 1-1,0-1 0,1 0 1,-1 0-1,0 0 0,1 0 0,-1 0 1,15-4 313,9-10 140,-8-6 82,-12 10-1798,-4 9 1179,0 0 1,0 1-1,0-1 0,0 1 0,0-1 1,0 0-1,0 1 0,-1-1 1,1 0-1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2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75 1 6224,'-62'47'18197,"50"-71"-16489,12 24-1676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2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109 1 5120,'0'0'7769,"-11"6"-7153,-87 51 4494,110-71-4420,1-15 165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2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5120,'0'0'12159,"10"4"-12064,5 4-72,52 22 621,-50-28-486,-16-2-134,1 0 1,-1 0-1,1 0 1,-1 1-1,1-1 1,-1 0-1,1 1 1,-1-1 0,1 1-1,-1-1 1,1 1-1,-1 0 1,0-1-1,1 1 1,1 2-1,-2-3 0,-1 1 0,1-1 0,-1 1 0,1-1 0,0 0-1,-1 0 1,1 1 0,-1-1 0,1 0 0,0 0-1,-1 1 1,1-1 0,0 0 0,-1 0 0,1 0 0,0 0-1,-1 0 1,1 0 0,0 0 0,-1 0 0,1-1-1,1 1 1,-2 0-7,0 0 1,1-1-1,-1 1 0,0 0 0,1 0 1,-1 0-1,0 0 0,1 0 0,-1 0 1,0 0-1,1 0 0,-1 0 0,0 0 1,1 0-1,-1 0 0,0 0 0,1 0 1,-1 0-1,0 0 0,1 1 0,-1-1 1,0 0-1,1 0 0,-1 0 0,0 0 1,0 1-1,1-1 0,-1 0 0,0 0 0,0 1 1,1-1-1,-1 0 0,0 0 0,0 1 1,0-1-1,1 0 0,-1 1 0,0-1 1,0 0-1,0 0 0,0 1 0,0-1 1,0 1-1,0-1 0,0 0 0,0 1 1,0-1-1,0 0 0,0 1 0,0-1 1,0 0-1,0 1 0,0-1 0,0 0 1,0 1-1,0 0 175,17 14-30,-17-15-150,1 0-1,0 0 0,0 1 0,0-1 0,0 0 1,0 1-1,0-1 0,0 0 0,0 1 1,0-1-1,-1 1 0,1-1 0,0 1 0,0 0 1,-1-1-1,1 1 0,0 0 0,0 1 0,14 9 112,88 17 304,-52-19-224,5 0 90,-56-9-291,0 1-1,0-1 1,0 0-1,0 0 1,0 0-1,0 0 1,-1 0 0,1 0-1,0 0 1,0 0-1,0 0 1,0 0 0,0 0-1,0 0 1,0 1-1,0-1 1,0 0-1,0 0 1,0 0 0,0 0-1,0 0 1,0 0-1,0 0 1,0 0 0,0 1-1,0-1 1,0 0-1,0 0 1,0 0-1,0 0 1,0 0 0,0 0-1,0 0 1,0 0-1,0 1 1,0-1-1,0 0 1,0 0 0,0 0-1,0 0 1,0 0-1,0 0 1,0 0 0,1 0-1,-1 0 1,0 0-1,0 0 1,0 1-1,0-1 1,0 0 0,0 0-1,0 0 1,0 0-1,0 0 1,1 0-1,-1 0 1,0 0 0,0 0-1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4912,'0'0'13349,"10"6"-13123,29 19-6,-32-21-11,1 0 0,-1 0 0,16 4 0,-19-7-95,-1 1 0,1-1 0,0 1 0,0 0 0,-1 0 0,1 0 0,4 4 0,21 8 504,-14-7-204,-8-4-228,1 0 0,0-1 0,15 4 0,-17-5-100,1 0 1,0 1 0,-1 0 0,1 1 0,10 5-1,4 1 64,-18-8-126,1 0 0,-1 0 1,0 1-1,0-1 0,1 1 1,-1 0-1,4 4 0,-1-1 16,0 0 0,1 0 0,-1-1 0,1 0 0,0 0 0,0 0 0,0-1 0,1 0 0,-1-1 0,15 4 0,-18-5-16,1 1 1,-1 0-1,1 0 0,-1 0 0,6 5 0,-6-4-10,0-1 0,-1 0 0,1 0 0,1 0 0,-1 0 0,5 1 0,8 2 75,-1 1-1,1 1 1,-1 1-1,0 0 1,22 15 0,2 1 48,-13-7-17,-17-11-79,0 0 0,1 0 1,-1-1-1,1 0 1,0 0-1,0-2 1,20 5-1,-15-5 5,0 1 0,-1 1 0,30 12 0,-26-9 9,39 10-1,201 53 89,-249-67-136,-1 0 1,0 0-1,-1 1 1,1 0-1,10 9 1,-9-7-2,-1-1 1,1 0 0,17 8 0,-12-8-1,0 2 0,21 14 0,16 8-7,-38-24 3,-5-2 16,-1-1 0,0 2 0,1-1-1,-2 1 1,1 0 0,8 7 0,-6-5 17,-6-6 16,-7-3 64,-29-36 49,5 6-88,2-1-1,2-1 0,-27-49 1,27 56 5,3 5-10,3-9-119,81 131-72,46 66-46,-108-164 172,-1 1-1,1-1 0,0 1 1,-1 0-1,0-1 0,0 1 0,1 0 1,-2 0-1,1 0 0,0 0 1,-1 0-1,1 0 0,-1 6 1,0-8 2,0 1-1,-1 0 1,1 0 0,0-1 0,-1 1 0,0 0-1,1-1 1,-1 1 0,0-1 0,0 1 0,0-1-1,0 1 1,0-1 0,0 0 0,-1 1 0,1-1-1,0 0 1,-1 0 0,1 0 0,-1 0 0,1 0-1,-1 0 1,1 0 0,-1-1 0,0 1 0,-1 0 0,-26 7 49,1-1 0,-1-2 0,0-1 0,0-1 0,-1-1 0,1-2 0,-41-5 0,67 5-71,-1 0 0,1-1 0,0 0 0,0 0 0,0 0 0,0 0 0,-1 0 0,2-1 0,-6-2 0,-2-5-3366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3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0 3616,'0'0'14437,"9"7"-14044,-6-5-376,24 17 832,33 16 0,-45-27-478,72 39 1392,-62-32-1426,0-1-1,1-2 1,0 0-1,45 12 1,121 34 130,-142-41-333,67 21 236,-93-31-260,0 1 1,27 13-1,19 8 80,-40-16-71,0 1 1,-1 2-1,54 37 1,36 21 37,127 28 79,-244-101-231,87 42 248,-4-2-155,-3-13-78,-42-7 39,-36-18-55,0 0 1,1 0-1,0 0 0,0-1 0,-1 0 0,1 0 0,1 0 0,-1 0 1,0-1-1,9 1 0,22 4 383,-50-12-89,1-4-222,0 0 0,0-1 0,1-1 0,0 0-1,1 0 1,1-1 0,0 0 0,-16-28 0,-20-14 301,9 7 215,37 48-585,0 0 0,0 0 0,0 0 0,0 0-1,0-1 1,0 1 0,0 0 0,0 0 0,0 0 0,0-1 0,0 1-1,0 0 1,0 0 0,0 0 0,0-1 0,0 1 0,0 0 0,0 0-1,0 0 1,0-1 0,0 1 0,0 0 0,0 0 0,0 0 0,0 0-1,0-1 1,0 1 0,1 0 0,-1 0 0,0 0 0,0 0 0,0 0-1,0-1 1,0 1 0,1 0 0,-1 0 0,0 0 0,0 0 0,0 0-1,0 0 1,1 0 0,-1 0 0,0 0 0,0 0 0,0 0 0,1 0-1,-1-1 1,0 1 0,0 0 0,0 0 0,0 1 0,1-1 0,-1 0 0,0 0-1,0 0 1,0 0 0,1 0 0,-1 0 0,0 0 0,0 0 0,0 0-1,0 0 1,1 0 0,-1 0 0,0 1 0,0-1 0,0 0 0,0 0-1,16 7 6,-3 3-11,0 1-1,-1 0 0,0 1 1,-1 0-1,0 1 0,-1 0 1,0 1-1,12 23 0,-8-13 22,-10-17-12,0 0-1,0 0 1,0 0 0,3 12 0,-6-18-7,-2 1 0,1-1 0,0 1 1,0-1-1,0 1 0,-1-1 0,1 1 0,-1-1 1,1 0-1,-1 1 0,0-1 0,1 0 0,-1 0 1,0 1-1,0-1 0,0 0 0,0 0 0,0 0 1,0 0-1,0 0 0,-2 1 0,-25 18 63,9-12-51,0-1 0,-1-1 0,0 0 0,0-2-1,0 0 1,-1-1 0,-24 0 0,20-1-92,0 0 0,0 2 0,-49 14-1,52-8-3733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3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 5016,'0'0'14370,"9"6"-14014,75 38 548,-43-17-213,-33-21-496,1 0 1,-1 0-1,15 6 0,135 46 1333,-116-43-1164,1 0 59,0-2 0,77 14 0,-103-23-353,0 0-1,0 1 1,30 14-1,7 2 61,117 48 184,-75-22-124,-81-40-146,-1-1-1,2-1 1,18 5 0,30 11 147,93 38 210,-83-33-224,-38-16-112,-29-9-50,0 1 0,1 0 0,-1 0 0,0 1 1,-1 0-1,10 5 0,38 23 58,-38-23-61,0 1 1,17 13 0,-17-10 0,-8-7 11,-1 1 1,0 0-1,-1 0 0,9 9 0,2 3 58,6 9 69,-20-23-104,0 1-1,0-1 0,1-1 0,7 8 1,-2-3 193,-9-8-118,-8-23 251,-18-30-94,18 37-202,0 0 0,1 0 0,0-1 0,-6-26 0,10 29-15,-2 0 0,1 0-1,-12-19 1,5 6 67,0 12-2,9 13 33,7 10-72,17 23-25,-11-16-31,16 28 1,1 5 30,-17-29 10,18 36 0,-29-54-70,0 0 0,0 0-1,0-1 1,0 1 0,0 0-1,0 0 1,0 0 0,0-1 0,0 1-1,0 0 1,-1 0 0,1 0 0,0-1-1,0 1 1,-1 0 0,1-1-1,-1 1 1,1 0 0,-1 0 0,1-1-1,-1 1 1,1-1 0,-1 1 0,1 0-1,-1-1 1,0 1 0,1-1-1,-1 0 1,-1 1 0,-23 11 47,-147 23 15,116-24-53,51-10-147,0 0 0,0 1 0,0 0 0,0 0 0,0 0 0,1 1 0,-1-1 0,1 1 0,-1 0-1,1 1 1,0-1 0,0 1 0,1-1 0,-4 6 0,-3 1-2777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57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9040,'0'0'7286,"13"-2"-6382,182-17 1476,-68 6-1092,-82 7-591,1 2 0,0 2 1,85 7-1,-116-3-3483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3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24 0 3408,'0'0'8372,"-4"10"-8054,-12 30 8,15-40-272,1 1 1,-1 0 0,1-1 0,0 1 0,-1 0 0,1-1 0,0 1-1,0 0 1,0 0 0,-1-1 0,1 1 0,0 0 0,0 0-1,0 0 1,0-1 0,0 1 0,0 0 0,1 0 0,-1-1-1,0 1 1,0 0 0,0 0 0,1-1 0,-1 1 0,0 0-1,1-1 1,-1 1 0,1 0 0,-1-1 0,1 1 0,-1-1 0,1 1-1,-1-1 1,1 1 0,-1-1 0,1 1 0,0-1 0,-1 1-1,1-1 1,0 0 0,0 1 0,-1-1 0,1 0 0,1 1-1,2-1 216,1 1-1,-1-1 1,1 1-1,-1-1 0,8-1 1,-6 0-87,-1 1-45,1 0 0,-1 0-1,0 0 1,1 1 0,-1-1-1,1 2 1,-1-1 0,0 0-1,1 1 1,-1 0 0,8 4-1,-7-3-77,1 0 0,-1-1-1,1 0 1,-1 0 0,8 0-1,20 8 145,-25-7-143,10 4 48,1 1-1,-2 1 1,0 1-1,21 14 1,-25-15-56,1 0 0,0-1 0,1-1 0,-1 0-1,1-1 1,30 7 0,-36-10-4,0 1-1,0 0 1,0 0-1,12 8 1,-19-10-35,1 1 1,0-1-1,-1 1 1,1 0-1,-1 0 1,0 0-1,0 0 1,0 1-1,-1-1 1,1 1-1,-1-1 1,4 9-1,10 45 262,-4-13-3081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7:26.23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0 3408,'0'0'12069,"10"1"-11832,33 3 5,-42-4-214,1 0 1,-1 0-1,1 0 1,-1 0-1,0 0 1,1 1-1,-1-1 1,0 0 0,1 1-1,-1-1 1,0 1-1,1-1 1,-1 1-1,0 0 1,0 0 0,0-1-1,0 1 1,1 0-1,-1 0 1,1 2-1,9 5 172,40 6 461,-39-11-536,0 0 1,0 1-1,0 0 0,-1 0 0,0 1 1,22 13-1,-23-11-22,1-1-1,0-1 1,1 1 0,-1-2-1,1 0 1,21 5 0,6 2 39,21 5 45,-45-13-147,1 1-1,-1 0 1,0 2 0,25 11-1,28 18 94,-44-24-49,-1 1-1,-1 1 0,0 1 0,29 23 1,-32-22-16,1 0 0,0-2 0,32 16 0,-39-21-58,1-1 1,0 0-1,1-1 1,-1 0-1,1-1 1,0-1-1,25 4 1,18-3 967,-98-19-172,35 13-759,0-1 1,0 0 0,0 0-1,0-1 1,0 0 0,-5-3-1,-5-3 22,11 7-55,-45-28 134,46 28-132,0-1 0,-1 1 0,1-1 0,0 0 0,0 0 0,1 0 1,-1-1-1,1 1 0,-1-1 0,1 1 0,-2-7 0,0 2 32,0 0 0,-1 1 0,0-1-1,0 1 1,0 0 0,-13-11 0,-5-9 57,-34-54 91,29 55-59,27 25-73,9 6-54,100 78-4,-54-43-14,-1 2-1,50 53 1,-57-31-101,-39-49 107,-2-4 5,-6-10 3,1 0 1,-1 0-1,0 1 1,1-1-1,-1 0 1,0 0-1,0 0 0,1 0 1,-1 0-1,0 0 1,0-1-1,0 1 1,0 0-1,0 0 1,0-1-1,-1 1 0,-1 0 1,-11 3 14,0 0-1,-1-1 1,1-1-1,-1 0 1,-19-1 0,-5 1 16,26-1-1,-1-1 0,1 0-1,0 0 1,0-2 0,-1 1-1,1-2 1,0 0 0,-17-6 0,29 9-18,0-1 1,1 1 0,-1 0 0,0 0 0,0-1 0,1 1 0,-1-1-1,0 1 1,0 0 0,1-1 0,-1 1 0,1-1 0,-1 1 0,0-1-1,1 0 1,-1 1 0,1-1 0,-1 0 0,1 1 0,-1-2-1,8-11-2246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30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1 796 9344,'0'0'8529,"5"-10"-8152,12-31 219,12-43 0,-11 31-13,2 0-1,2 2 0,2 1 1,3 0-1,33-45 1,-1 20 328,-6 9-49,-53 66-849,30-39 547,-28 37-502,0 0-1,-1 0 0,1 1 1,0-1-1,0 0 0,1 1 1,-1-1-1,0 1 0,0-1 1,1 1-1,-1 0 0,1 0 1,-1 0-1,1 1 0,2-2 1,-4 3-29,0-1 1,0 0-1,0 1 1,0-1-1,0 0 1,0 1-1,1 0 1,-2-1-1,1 1 1,0 0-1,0-1 1,0 1 0,0 0-1,0 0 1,0 0-1,-1 0 1,1 0-1,0 0 1,-1 0-1,2 1 1,9 24 219,-6-8-142,0 1-1,-2 0 1,0 0 0,-1 0 0,0 20-1,-7 100 360,2-108-360,-15 132 763,18-163-862,0 0 0,0 0 1,0 0-1,0 0 0,0 0 0,0-1 0,0 1 0,0 0 0,0 0 1,0 0-1,0 0 0,0 0 0,0 0 0,0 0 0,1 0 0,-1 0 0,0 0 1,0 0-1,0 0 0,0 0 0,0 0 0,0 0 0,0 0 0,0 0 1,0 0-1,0 0 0,0 0 0,0 0 0,0 0 0,0 0 0,1 0 1,-1 0-1,0 0 0,0 0 0,0 0 0,0 1 0,0-1 0,0 0 1,0 0-1,0 0 0,0 0 0,0 0 0,0 0 0,0 0 0,0 0 1,0 0-1,0 0 0,0 0 0,0 0 0,0 0 0,0 0 0,0 0 1,0 0-1,0 1 0,0-1 0,0 0 0,0 0 0,0 0 0,0 0 1,0 0-1,0 0 0,0 0 0,8-8 148,8-14-40,4-13 93,26-57-1,-17 31-46,-10 20-41,32-56 94,-45 87-155,1 0 0,0 1 0,0-1 0,1 2 0,1-1 0,18-14 0,-27 23-57,0 0 1,0 0-1,0-1 1,0 1-1,1 0 1,-1 0-1,0 0 1,0 0 0,0 0-1,0 0 1,1 0-1,-1 0 1,0 0-1,0 0 1,0 0-1,1 0 1,-1 0-1,0 0 1,0 0-1,0 0 1,1 0-1,-1 0 1,0 0 0,0 0-1,0 0 1,0 0-1,1 0 1,-1 1-1,0-1 1,0 0-1,0 0 1,0 0-1,0 0 1,1 0-1,-1 0 1,0 1 0,0-1-1,5 11 51,1 20 0,-5-23-30,2 23 4,-1 1 1,-1-1-1,-5 44 0,0 39 47,4-98-45,2 0 0,0 0 0,0 0 0,2 0 0,5 16 0,-9-31-19,1 1-1,0 0 1,-1 0-1,1-1 1,0 1-1,0 0 1,0-1-1,0 1 0,1-1 1,-1 1-1,0-1 1,1 0-1,-1 1 1,1-1-1,-1 0 1,1 0-1,-1 0 1,1 0-1,3 1 1,-1-1 2,-1-1 1,0 1-1,1-1 1,-1 1-1,0-1 1,0 0-1,1-1 1,-1 1-1,0 0 1,6-3-1,3 0 27,1-2-1,-1 0 1,-1-1 0,21-12-1,-8 1 44,0-2 0,-2-1-1,34-36 1,-10 9 35,-8 7-107,46-66-1,-74 94-9,-6 11 0,-10 22 0,5-17 0,-11 29 0,2-5 0,2 1 0,-6 30 0,12-52 0,1 0 0,1 0 0,-1 0 0,1 0 0,0 0 0,1 0 0,-1 0 0,1 0 0,1 0 0,-1-1 0,1 1 0,1 0 0,-1-1 0,5 8 0,-5-9 0,1-1 0,0 0 0,1 0 0,-1 0 0,1-1 0,-1 1 0,1-1 0,0 1 0,0-1 0,1-1 0,-1 1 0,8 3 0,-9-5 0,-1 0 0,1 0 0,-1-1 0,1 1 0,0-1 0,0 1 0,-1-1 0,1 0 0,0 0 0,-1 0 0,1-1 0,0 1 0,0-1 0,-1 1 0,1-1 0,-1 0 0,1 0 0,0 0 0,-1 0 0,0-1 0,1 1 0,-1 0 0,0-1 0,3-2 0,0-1 0,0-1 0,-1 0 0,1 0 0,-1 0 0,0 0 0,-1 0 0,0-1 0,0 1 0,0-1 0,-1 0 0,0 0 0,0 0 0,-1 0 0,2-15 0,-2 12 0,-1 0 0,0 0 0,-1-1 0,0 1 0,0 0 0,-1 0 0,0 0 0,-1 0 0,0 0 0,-5-10 0,6 17 0,1 0 0,-1 0 0,0 0 0,0 0 0,-1 1 0,1-1 0,0 1 0,-1-1 0,0 1 0,1 0 0,-1 0 0,-5-2 0,-1-1 0,0 2 0,-20-6 0,21 7 0,-1-1 0,1 0 0,-1 0 0,-8-5 0,17 8 0,0 0 0,0 0 0,-1 0 0,1 0 0,0 0 0,0 0 0,0-1 0,0 1 0,0 0 0,0 0 0,0 0 0,0 0 0,-1 0 0,1 0 0,0 0 0,0 0 0,0 0 0,0-1 0,0 1 0,0 0 0,0 0 0,0 0 0,0 0 0,0 0 0,0 0 0,0 0 0,0-1 0,0 1 0,0 0 0,0 0 0,0 0 0,0 0 0,0 0 0,0 0 0,0-1 0,0 1 0,0 0 0,0 0 0,0 0 0,0 0 0,0 0 0,0 0 0,0 0 0,0-1 0,0 1 0,0 0 0,1 0 0,-1 0 0,0 0 0,0 0 0,0 0 0,10-5 0,17-3 0,-24 7 0,262-72 0,-204 52 0,-1-2 0,83-45 0,-89 41 0,8-4 784,8-4-1484,-27 15-3371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4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479 611 9848,'0'0'7609,"-11"5"-7393,-41 16 28,5-2 404,-86 45 0,108-49-366,1 2-1,1 0 1,0 1 0,-33 35 0,45-40-106,0 0 0,0 1 0,2 0 0,-1 1 0,2 0 0,-9 21-1,15-32-135,1 0 0,0 0 0,0 0 0,0 0 0,0 0 0,1 1-1,-1-1 1,1 0 0,0 0 0,1 1 0,-1-1 0,1 0-1,-1 0 1,1 0 0,1 0 0,-1 0 0,0 0 0,1 0 0,0 0-1,0 0 1,0-1 0,0 1 0,1-1 0,-1 1 0,1-1 0,0 0-1,0 0 1,0 0 0,0-1 0,1 1 0,3 2 0,-2-3-6,0 1 0,0-1 0,0 0 1,0 0-1,0 0 0,1-1 0,-1 1 1,0-2-1,1 1 0,-1 0 1,1-1-1,-1 0 0,1 0 0,-1-1 1,1 0-1,-1 1 0,0-2 0,1 1 1,-1-1-1,0 0 0,7-3 0,1-1 45,1-1 0,-1-1 0,-1 0 0,1-1 0,-1 0 0,17-17 0,-18 13-11,0 0 0,0-1 0,-1 0 0,-1-1 0,0 0 0,-1 0 0,-1-1 0,6-19 0,-2 1 84,-2 1 0,-2-2 0,4-35 0,-11 66-82,0-1-1,0 0 1,0 0-1,0 1 1,-1-1-1,-2-8 1,3 13-65,0 0 0,0 0 0,0 0 0,0 0 0,0 0 0,0 1 0,0-1 0,0 0 0,0 0 0,0 0 0,0 0 0,0 0 0,0 0-1,-1 0 1,1 0 0,0 0 0,0 1 0,0-1 0,0 0 0,0 0 0,0 0 0,0 0 0,0 0 0,0 0 0,-1 0 0,1 0 0,0 0 0,0 0 0,0 0 0,0 0 0,0 0 0,0 0 0,0 0 0,-1 0 0,1 0 0,0 0 0,0 0 0,0 0 0,0 0 0,0 0 0,0 0 0,0 0 0,-1 0 0,1 0 0,0 0 0,0 0 0,0 0 0,0 0 0,0 0-1,0-1 1,0 1 0,0 0 0,0 0 0,0 0 0,-1 0 0,1 0 0,0 0 0,0 0 0,0 0 0,0-1 0,-3 12 103,0 4-6,0 0 1,1 0 0,-1 28 0,3-36-50,1 0-1,0 1 0,0-1 1,0 1-1,1-1 1,0 0-1,1 0 1,0 0-1,6 13 0,3 5 103,-11-21-122,0-1 0,0 1 1,1-1-1,-1 0 1,1 0-1,0 0 0,0 0 1,4 5-1,-3-5 61,0 1 1,0 0-1,-1 0 0,1 0 0,2 7 0,-3-7-55,0 0 0,1 1 0,-1-1 0,1 0 0,5 6 0,3 2 24,-10-10-57,0-1-1,0 1 1,0-1 0,1 1-1,-1-1 1,0 0-1,1 1 1,-1-1-1,1 0 1,-1 0-1,1 0 1,0 0 0,-1 0-1,1-1 1,0 1-1,0 0 1,-1-1-1,1 1 1,0-1-1,0 0 1,0 1 0,0-1-1,0 0 1,0 0-1,2-1 1,11-1 11,0-1 1,-1-1 0,1 0-1,-1-1 1,0-1 0,0 0-1,-1-1 1,0 0 0,0-1-1,-1-1 1,0 0-1,0 0 1,-1-1 0,0-1-1,9-12 1,8-11 42,-1-2 0,-2-1-1,36-74 1,-29 47 46,-3-1 0,33-110 1,-53 143-59,-1-1 0,-2 0 0,-1-1 0,-2 1 1,-1-1-1,-2 1 0,-6-59 0,1 78 19,-1 11 20,4 4-80,0 0 0,1 0 0,-1 0 0,1 1 1,0-1-1,-1 1 0,1-1 0,0 1 0,0-1 0,0 1 0,0 0 1,-1 2-1,-24 50-9,3 1 1,2 2 0,2-1-1,-13 73 1,22-82-64,2 0 0,-3 96 1,11-117 12,1 0 1,1 0 0,2 0 0,0 0 0,2 0-1,1-1 1,12 30 0,-17-49 41,0-1 0,1 0 0,0 1 0,0-1 0,0 0 0,1 0 0,0 0 0,0-1 0,0 0 1,0 1-1,1-1 0,5 4 0,-7-6 9,1-1 0,-1 0 0,0 0 1,0 0-1,1 0 0,-1 0 0,0 0 0,1-1 1,-1 0-1,1 1 0,-1-1 0,0-1 1,1 1-1,-1 0 0,1-1 0,-1 0 0,0 0 1,1 0-1,-1 0 0,0 0 0,0-1 1,0 1-1,4-3 0,6-5 5,1 0 0,-1-1 0,-1 0-1,0-1 1,0-1 0,15-20 0,57-87 24,-67 93-16,15-25 40,-2-2 1,28-67-1,-42 81 19,-2-1-1,-2 0 0,-2 0 1,7-47-1,-16 80-46,0-1 0,-1 1 0,0-1 0,-1-11 0,1 19-22,0 0-1,0 0 1,0-1-1,0 1 1,0 0-1,0 0 1,0 0 0,0-1-1,0 1 1,0 0-1,0 0 1,0 0-1,0 0 1,-1-1-1,1 1 1,0 0 0,0 0-1,0 0 1,0 0-1,0-1 1,-1 1-1,1 0 1,0 0 0,0 0-1,0 0 1,0 0-1,-1 0 1,1 0-1,0-1 1,0 1-1,0 0 1,-1 0 0,1 0-1,0 0 1,0 0-1,0 0 1,-1 0-1,1 0 1,0 0-1,0 0 1,0 0 0,-1 0-1,1 0 1,0 1-1,-11 7 31,-7 14-4,18-21-26,-10 14 2,1 1 1,1 0-1,0 1 0,1-1 1,1 2-1,-6 26 0,5-10-14,1 1-1,-1 51 1,6-61-1,2 1 1,0-1-1,2 0 1,1 0-1,13 47 1,-13-62 17,0 1 0,0-1 0,1 0-1,1 0 1,0 0 0,12 15 0,-13-20 2,0 0-1,0 0 0,0 0 1,0-1-1,1 0 0,-1 0 0,1 0 1,0-1-1,1 0 0,-1 0 1,13 3-1,-12-4-19,0-1-1,0-1 1,0 1 0,-1-1-1,1 0 1,0-1-1,0 1 1,9-4 0,9-2-3856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34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1609 11048,'0'0'4873,"16"-11"-4305,-10 7-511,16-10 146,-1-2-1,-1 0 1,0-1 0,20-22-1,4-16 344,-2-2 0,-3-1 0,56-112 0,-35 54 8,61-130 835,-102 201-1001,-2-1 0,-2-1 0,14-77 0,-28 120-356,0-2 31,0 1-1,0-1 1,-1 1-1,0 0 1,0-1-1,0 1 1,0-1-1,-1 1 1,-1-7-1,2 12-55,0 0-1,0-1 0,0 1 0,0 0 1,0 0-1,0 0 0,0-1 1,0 1-1,0 0 0,0 0 0,-1 0 1,1-1-1,0 1 0,0 0 1,0 0-1,0 0 0,0 0 0,0-1 1,0 1-1,-1 0 0,1 0 0,0 0 1,0 0-1,0 0 0,0-1 1,-1 1-1,1 0 0,0 0 0,0 0 1,0 0-1,-1 0 0,1 0 1,0 0-1,0 0 0,0 0 0,-1 0 1,1 0-1,0 0 0,0 0 1,0 0-1,-1 0 0,1 0 0,0 0 1,0 0-1,0 0 0,0 0 1,-1 0-1,1 0 0,0 0 0,0 0 1,0 1-1,-1-1 0,1 0 1,0 0-1,0 0 0,0 0 0,0 0 1,0 1-1,-1-1 0,1 0 1,0 0-1,0 0 0,0 0 0,0 1 1,0-1-1,0 0 0,0 0 1,0 1-1,-10 17 142,9-15-114,-29 73 215,2 0-1,5 1 1,2 2-1,4 0 1,4 1-1,3 0 1,1 162-1,9-237-232,5 68 211,-4-67-190,0 1-1,1-1 1,-1 1 0,1-1-1,1 0 1,-1 0-1,1 0 1,4 7-1,-6-11-24,0-1 1,0 0-1,0 1 0,0-1 1,0 0-1,0 0 0,0 0 1,0 0-1,1 0 0,-1 0 0,0 0 1,1 0-1,-1-1 0,0 1 1,1-1-1,-1 1 0,1-1 0,-1 1 1,1-1-1,0 0 0,-1 1 1,1-1-1,-1 0 0,1 0 0,-1 0 1,1-1-1,0 1 0,-1 0 1,1 0-1,-1-1 0,1 1 1,-1-1-1,1 0 0,-1 1 0,3-3 1,3-1 30,1-1 0,-1-1 0,0 0 1,12-13-1,-18 18-38,51-59 177,-3-2 1,47-78-1,-34 48-25,-4 7 57,-5-1 0,-3-3 0,70-173 0,-81 152 104,-3-2 0,28-162-1,-64 274-313,0-1-1,0 1 1,0 0-1,1-1 1,-1 1-1,0-1 0,0 1 1,0 0-1,0-1 1,0 1-1,0 0 1,0-1-1,0 1 0,0-1 1,0 1-1,0 0 1,0-1-1,0 1 1,0 0-1,0-1 0,-1 1 1,1-1-1,0 1 1,0 0-1,0-1 1,0 1-1,-1 0 0,1-1 1,-1 1-1,-7 7 46,-10 19-28,18-25-20,-16 27 17,2 0 1,1 1-1,2 1 1,-12 42-1,-20 131 86,29-125-75,-42 291 249,14-78 271,37-243-392,4-36-54,0 0 1,-1-1 0,0 1-1,0-1 1,-1 0 0,-1 1 0,-8 16-1,7-18-37,5-8-54,-1-1 0,0 1 1,0 0-1,0-1 0,0 1 0,0 0 1,0-1-1,0 0 0,0 1 0,-1-1 1,1 0-1,0 1 0,-1-1 1,1 0-1,-1 0 0,0 0 0,1 0 1,-3 0-1,3-2-12,0 0 0,0 0 0,0-1 0,1 1 0,-1 0 0,0 0 0,1-1 0,-1 1 0,0-1 0,1 1 0,0 0 0,-1-1 0,1 1 0,0-1 0,0 1 0,-1-3 0,1-7 0,0 1 0,1 0 0,0 0 0,0 0 0,1 0 0,0 0 0,1 1 0,7-19 0,5-6 0,20-33 0,-5 22 0,-27 42 0,-1 0 0,1 1 0,-1-1 0,1 1 0,0-1 0,0 1 0,0 0 0,0 0 0,0 0 0,1 0 0,-1 1 0,4-2 0,-6 3 0,0 0 0,0 0 0,0 0 0,0 0 0,0 0 0,0 0 0,0 0 0,0 0 0,0 0 0,0 1 0,0-1 0,0 0 0,-1 1 0,1-1 0,0 1 0,0-1 0,0 1 0,0-1 0,-1 1 0,1-1 0,0 1 0,-1 0 0,1 0 0,1 1 0,11 20 0,-12-19 0,9 19 0,-2 0 0,0 1 0,8 43 0,-10-36 0,19 52 0,-24-79 0,0 0 0,0-1 0,0 0 0,1 1 0,-1-1 0,1 0 0,0 0 0,-1 0 0,1 0 0,0 0 0,0 0 0,0 0 0,1-1 0,-1 1 0,0-1 0,1 1 0,2 0 0,0 0 0,-1-1 0,1 0 0,-1 0 0,1 0 0,-1-1 0,1 0 0,-1 0 0,1 0 0,6-1 0,4-2 0,-1 0 0,0-1 0,-1 0 0,1-2 0,18-9 0,-11 4 0,0-1 0,-1-1 0,-1-1 0,27-24 0,-37 29 0,0 0 0,-1-1 0,0 1 0,0-2 0,-1 1 0,0-1 0,-1 0 0,0 0 0,-1-1 0,4-14 0,-8 22 0,0 0 0,0 1 0,-1-1 0,1 0 0,-1 0 0,0 0 0,0 0 0,-1 1 0,1-1 0,-1 0 0,-1-6 0,1 9 0,1-1 0,-1 1 0,1 0 0,-1 0 0,0 0 0,1 0 0,-1 0 0,0 0 0,0 0 0,0 1 0,1-1 0,-1 0 0,0 0 0,0 1 0,0-1 0,0 0 0,0 1 0,-1-1 0,1 1 0,0-1 0,0 1 0,0 0 0,0 0 0,-1-1 0,1 1 0,0 0 0,0 0 0,0 0 0,-1 0 0,1 0 0,0 0 0,0 1 0,0-1 0,0 0 0,-1 1 0,1-1 0,0 1 0,0-1 0,-2 2 0,-3 1 0,0 0 0,0 1 0,0 0 0,0 0 0,1 1 0,0 0 0,0 0 0,0 0 0,0 0 0,1 1 0,0-1 0,0 1 0,1 0 0,-1 0 0,1 1 0,-4 11 0,5-11 0,0-1 0,0 0 0,1 0 0,0 0 0,0 1 0,0-1 0,1 1 0,0-1 0,0 1 0,1-1 0,-1 0 0,1 1 0,1-1 0,-1 0 0,1 0 0,0 1 0,1-2 0,4 10 0,-3-9 0,0-1 0,0 1 0,0-1 0,1 0 0,0 0 0,0-1 0,0 1 0,1-1 0,-1 0 0,1 0 0,0-1 0,0 0 0,1 0 0,-1 0 0,11 2 0,-9-3 0,0-1 0,1 0 0,-1-1 0,0 1 0,1-2 0,-1 1 0,0-1 0,0 0 0,1-1 0,-1 0 0,0-1 0,12-4 0,-4-1 0,0 0 0,-1-1 0,-1-1 0,1 0 0,-2-1 0,1-1 0,-2 0 0,0 0 0,0-1 0,10-16 0,-6 7 0,-1-1 0,-1-1 0,-2 0 0,0 0 0,15-48 0,-24 50 0,-6 66 0,7-10 0,8 35 0,-9-55 0,1-1 0,0 0 0,1 0 0,0 0 0,12 18 0,-15-28 0,0 0 0,0 0 0,0 0 0,0 0 0,1 0 0,0-1 0,-1 1 0,1-1 0,0 1 0,0-1 0,0 0 0,0 0 0,1-1 0,-1 1 0,1-1 0,-1 1 0,5 0 0,-3-1 0,-1-1 0,1 0 0,-1 0 0,1 0 0,-1-1 0,1 1 0,-1-1 0,0 0 0,1 0 0,-1-1 0,0 1 0,6-4 0,4-3 0,-1 0 0,0-1 0,-1 0 0,0-1 0,0-1 0,-1 0 0,10-12 0,92-117 0,-109 135 0,1-1 0,0 1 0,0 1 0,0-1 0,0 1 0,1 0 0,10-6 0,-15 9 0,1 0 0,-1 1 0,1-1 0,-1 0 0,1 0 0,0 1 0,-1-1 0,1 1 0,0 0 0,-1 0 0,1-1 0,0 1 0,-1 0 0,1 0 0,0 0 0,-1 1 0,1-1 0,0 0 0,-1 1 0,1-1 0,0 1 0,-1-1 0,1 1 0,-1 0 0,1 0 0,-1-1 0,1 1 0,-1 0 0,0 1 0,1-1 0,-1 0 0,0 0 0,0 0 0,0 1 0,0-1 0,2 3 0,2 6 0,0 0 0,-1 1 0,0-1 0,-1 1 0,0 0 0,0 0 0,0 16 0,2 81 0,-6-90 0,0 18 0,0-24 0,0 0 0,1 1 0,2 12 0,-2-25 0,0 0 0,0 1 0,0-1 0,0 0 0,0 0 0,0 0 0,0 0 0,0 0 0,0 0 0,0 1 0,0-1 0,0 0 0,0 0 0,0 0 0,0 0 0,0 0 0,1 0 0,-1 0 0,0 1 0,0-1 0,0 0 0,0 0 0,0 0 0,0 0 0,0 0 0,0 0 0,1 0 0,-1 0 0,0 0 0,0 0 0,0 0 0,0 0 0,0 0 0,0 0 0,1 0 0,-1 0 0,0 0 0,0 0 0,0 0 0,0 0 0,0 0 0,0 0 0,1 0 0,-1 0 0,0 0 0,8-5 0,4-9 0,23-42 0,-21 31 0,2-1 0,1 2 0,1 0 0,38-38 0,-55 61 0,0 0 0,0 0 0,-1 0 0,1 0 0,0 1 0,0-1 0,0 0 0,0 1 0,0-1 0,0 1 0,1-1 0,-1 1 0,0-1 0,0 1 0,0 0 0,0-1 0,1 1 0,-1 0 0,0 0 0,2 0 0,-2 1 0,0-1 0,0 1 0,-1-1 0,1 1 0,0-1 0,-1 1 0,1-1 0,0 1 0,-1 0 0,1-1 0,-1 1 0,1 0 0,-1 0 0,1 0 0,-1-1 0,1 1 0,-1 0 0,0 0 0,0 0 0,1 1 0,0 8 0,1-1 0,-2 0 0,1 1 0,-2 9 0,1-10 0,0 43 0,0-52 0,0 1 0,0-1 0,0 0 0,0 0 0,0 0 0,0 0 0,0 0 0,0 0 0,0 0 0,0 1 0,0-1 0,1 0 0,-1 0 0,0 0 0,0 0 0,0 0 0,0 0 0,0 0 0,0 0 0,0 0 0,0 0 0,0 0 0,0 1 0,0-1 0,1 0 0,-1 0 0,0 0 0,0 0 0,0 0 0,0 0 0,0 0 0,0 0 0,0 0 0,1 0 0,-1 0 0,0 0 0,0 0 0,0 0 0,0 0 0,0 0 0,0 0 0,0 0 0,0 0 0,1 0 0,-1 0 0,0 0 0,0 0 0,0-1 0,0 1 0,0 0 0,0 0 0,0 0 0,0 0 0,0 0 0,1 0 0,-1 0 0,0 0 0,10-8 0,10-11 0,18-23 0,-16 17 0,0 1 0,1 2 0,45-34 0,-65 54 0,-1 0 0,1 0 0,0 0 0,1 1 0,-1-1 0,0 1 0,0 0 0,1 0 0,-1 0 0,0 1 0,1-1 0,-1 1 0,5-1 0,-6 2 0,0-1 0,0 1 0,0-1 0,0 1 0,0 0 0,0 0 0,0 0 0,0 0 0,0 0 0,-1 0 0,1 0 0,0 1 0,-1-1 0,1 0 0,-1 1 0,1 0 0,-1-1 0,0 1 0,1 0 0,-1 0 0,0-1 0,1 5 0,5 10 0,-1 0 0,-1 1 0,-1 0 0,0 0 0,1 19 0,-3-19 0,1 0 0,1-1 0,0 0 0,1 0 0,13 30 0,-18-45 0,1 0 0,0 0 0,0 0 0,-1 0 0,1 0 0,0 0 0,0 0 0,0 0 0,0 0 0,0-1 0,0 1 0,0 0 0,0-1 0,0 1 0,0-1 0,0 1 0,1-1 0,-1 1 0,0-1 0,0 0 0,0 0 0,1 0 0,-1 1 0,0-1 0,0 0 0,1-1 0,-1 1 0,0 0 0,0 0 0,0 0 0,1-1 0,-1 1 0,2-1 0,4-2 0,-1-1 0,1 1 0,-1-1 0,9-6 0,-11 7 0,50-37 0,82-81 0,-119 105 0,-1-1 0,-1-1 0,-1 0 0,0-1 0,-1 0 0,11-26 0,-22 38 0,-5 5 0,-12 10 0,-20 20 0,15-8 0,0 1 0,-22 32 0,37-46 0,0 1 0,1-1 0,-1 1 0,2 0 0,-1 1 0,1-1 0,1 1 0,-1 0 0,1-1 0,1 1 0,-2 18 0,3-25 0,0 1 0,1 0 0,-1 0 0,0 0 0,1 0 0,-1-1 0,1 1 0,0 0 0,0 0 0,0-1 0,0 1 0,3 4 0,-3-6 0,0 0 0,0 0 0,0 0 0,1-1 0,-1 1 0,0 0 0,0-1 0,0 1 0,1-1 0,-1 1 0,0-1 0,0 1 0,1-1 0,-1 0 0,0 0 0,1 0 0,-1 0 0,0 0 0,1 0 0,-1 0 0,0 0 0,1 0 0,-1-1 0,0 1 0,0 0 0,1-1 0,-1 1 0,0-1 0,0 0 0,0 1 0,2-2 0,4-3 0,0 1 0,0-1 0,0-1 0,-1 1 0,0-1 0,0 0 0,-1-1 0,0 1 0,0-1 0,5-9 0,7-14 0,14-33 0,-31 62 0,9-20 0,-5 10 0,1 1 0,0 0 0,0 0 0,9-12 0,-13 22 0,-1 0 0,0 0 0,0 0 0,0 0 0,0 0 0,0 0 0,0 0 0,0 0 0,1 0 0,-1 0 0,0-1 0,0 1 0,0 0 0,0 0 0,0 0 0,0 0 0,1 0 0,-1 0 0,0 0 0,0 0 0,0 0 0,0 0 0,0 0 0,1 1 0,-1-1 0,0 0 0,0 0 0,0 0 0,0 0 0,0 0 0,0 0 0,0 0 0,1 0 0,-1 0 0,0 0 0,0 0 0,0 0 0,0 1 0,0-1 0,0 0 0,0 0 0,0 0 0,0 0 0,0 0 0,0 0 0,0 0 0,1 1 0,-1-1 0,0 0 0,0 0 0,0 0 0,0 0 0,0 0 0,0 1 0,4 14 0,2 16 0,-4-19 0,0 1 0,1-1 0,1 0 0,0 0 0,1 0 0,0-1 0,1 0 0,0 0 0,10 13 0,-13-20 0,1 0 0,-1 0 0,1 0 0,0 0 0,1 0 0,-1-1 0,1 0 0,-1 0 0,1 0 0,7 3 0,-8-5 0,-1 0 0,1 0 0,0 0 0,0-1 0,0 1 0,0-1 0,0 0 0,0 0 0,0 0 0,0-1 0,-1 1 0,1-1 0,0 0 0,0 0 0,7-3 0,2-2 0,-1-1 0,0 0 0,0 0 0,-1-1 0,17-16 0,48-54 0,-50 51 0,-2 0 0,0-1 0,-2-1 0,-1-1 0,-1-1 0,-2-1 0,-1-1 0,23-61 0,-13 12 0,-4-1 0,-3-1 0,-4-1 0,7-107 0,-23 184 0,0 1 0,0 0 0,0-1 0,-3-12 0,3 19 0,0 1 0,-1-1 0,1 0 0,0 0 0,0 0 0,-1 0 0,1 1 0,0-1 0,-1 0 0,1 0 0,-1 1 0,1-1 0,-1 0 0,1 1 0,-1-1 0,1 0 0,-1 1 0,0-1 0,1 1 0,-1-1 0,0 1 0,1-1 0,-1 1 0,0 0 0,0-1 0,0 1 0,1 0 0,-1 0 0,0-1 0,0 1 0,0 0 0,0 0 0,1 0 0,-1 0 0,0 0 0,0 0 0,0 0 0,0 0 0,0 1 0,1-1 0,-1 0 0,0 0 0,0 1 0,0-1 0,1 1 0,-1-1 0,0 0 0,1 1 0,-1-1 0,0 2 0,-6 2 0,1 1 0,0 0 0,0 0 0,1 1 0,0-1 0,0 1 0,0 1 0,1-1 0,-1 0 0,-2 9 0,-5 9 0,-15 41 0,18-38 0,1 0 0,2 0 0,0 1 0,2-1 0,1 1 0,2 0 0,3 53 0,0-57 0,1 0 0,2-1 0,0 1 0,2-1 0,0 0 0,2-1 0,0 0 0,2 0 0,20 31 0,-26-46 13,10 17 310,1-2-1,33 35 0,-44-52-611,0 0 0,0 0 0,1-1 0,-1 0 0,1 0-1,0 0 1,0-1 0,0 0 0,1 0 0,-1 0 0,1-1 0,-1 0 0,1-1 0,0 1 0,0-1 0,7 0-1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35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13864,'0'0'3431,"131"-6"-2855,-24-4 0,24-2-224,8-6 24,0-2 120,0 4 16,-6 4 24,-10 0 0,-8 1-56,-10 5 16,-20 4-328,-13-4 16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38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1566 12160,'0'0'3304,"10"-10"-2373,9-8-495,-1-1 0,0-1 0,16-26 0,61-112 1254,-58 92-869,2 3 0,67-84-1,-102 142-769,104-114 1306,-89 101-1009,0 0 1,2 2 0,-1 0-1,26-13 1,-44 27-268,1 1 1,0-1-1,-1 1 1,1 0-1,0 0 1,0 0-1,0 0 1,0 1-1,0-1 1,0 1-1,0-1 1,5 1-1,-6 1-43,-1-1 0,0 1 0,1-1 0,-1 1 0,1 0 0,-1-1 0,1 1 0,-1 0 0,0 0 0,0 0 0,0 0 0,1 0 0,-1 0 0,0 0 0,0 1 0,0-1 0,-1 0 0,1 1 0,0-1 0,0 0 0,-1 1 0,1-1 0,-1 1 0,1-1 0,-1 1 0,1 1 0,2 13 113,-1-1 1,0 1-1,-1-1 0,0 1 0,-1 0 0,-5 31 1,-25 90 430,14-67 22,-10 84 0,26-153-575,0 0-1,-1 0 1,1 0-1,0 1 1,0-1-1,0 0 1,0 0-1,0 1 0,0-1 1,0 0-1,0 0 1,1 1-1,0 1 1,0-4-6,0 0 1,0 0-1,0 0 1,0 0-1,0 0 0,0 0 1,0 0-1,0 0 1,0 0-1,-1-1 1,1 1-1,-1 0 1,2-3-1,18-31 155,2 2 0,1 0 0,53-56-1,-31 43 199,87-68 0,-125 109-347,41-28 98,-45 31-125,0 0 1,0 1-1,0 0 1,0-1-1,0 1 1,0 0-1,0 0 1,1 1-1,-1-1 1,0 1-1,1 0 1,-1 0-1,0 0 1,5 0-1,-7 1-2,0-1 0,1 1 0,-1 0 0,1 0 0,-1-1 0,0 1 0,0 0 0,0 0 0,1 0 0,-1 0 0,0 1 0,0-1 0,0 0 0,-1 0 0,1 1 0,0-1 0,0 0 0,-1 1 0,1-1 0,-1 1 0,1-1 0,-1 0 0,0 1 0,1-1 0,-1 1 0,0 0 0,0-1 0,0 3 0,0 6 0,0 1 0,-1-1 0,-2 11 0,2-12 0,-8 43 0,5-28 0,1 1 0,-1 28 0,4-53 0,0 0 0,0 0 0,0 0 0,0-1 0,0 1 0,1 0 0,-1 0 0,0 0 0,0 0 0,0 0 0,0 0 0,0 0 0,0 0 0,1 0 0,-1-1 0,0 1 0,0 0 0,0 0 0,0 0 0,0 0 0,1 0 0,-1 0 0,0 0 0,0 0 0,0 0 0,0 0 0,1 0 0,-1 0 0,0 0 0,0 0 0,0 0 0,0 0 0,0 0 0,1 1 0,-1-1 0,0 0 0,0 0 0,0 0 0,0 0 0,0 0 0,0 0 0,1 0 0,-1 0 0,0 0 0,0 1 0,0-1 0,0 0 0,0 0 0,0 0 0,0 0 0,0 0 0,0 0 0,0 1 0,1-1 0,-1 0 0,0 0 0,0 0 0,0 0 0,0 1 0,0-1 0,0 0 0,0 0 0,0 0 0,0 0 0,0 0 0,0 1 0,-1-1 0,1 0 0,12-13 0,-8 8 0,17-18 0,1 1 0,1 1 0,1 1 0,1 1 0,0 1 0,1 1 0,1 1 0,44-18 0,-68 33 0,-1 0 0,0 0 0,0 0 0,1 1 0,-1-1 0,0 1 0,1-1 0,-1 1 0,1 0 0,-1 0 0,0 0 0,1 0 0,-1 0 0,1 1 0,-1-1 0,0 1 0,1-1 0,-1 1 0,0 0 0,3 1 0,-2 1 0,0-1 0,-1 1 0,1 0 0,-1 0 0,1 0 0,-1 0 0,0 0 0,0 0 0,0 1 0,-1-1 0,3 8 0,3 11 0,0 0 0,4 35 0,6 21 0,-17-76 0,1-1 0,-1 1 0,1 0 0,-1-1 0,1 1 0,0 0 0,0-1 0,0 1 0,0-1 0,0 1 0,0-1 0,0 0 0,0 1 0,0-1 0,1 0 0,-1 0 0,1 0 0,-1 0 0,1 0 0,-1 0 0,1 0 0,-1-1 0,1 1 0,0 0 0,-1-1 0,1 1 0,0-1 0,0 0 0,-1 0 0,1 1 0,0-1 0,0 0 0,-1-1 0,1 1 0,0 0 0,0 0 0,-1-1 0,1 1 0,0-1 0,-1 1 0,3-2 0,7-3 0,0 0 0,0-1 0,0-1 0,15-12 0,-19 14 0,18-13 0,152-116 0,-162 122 0,-9 5 0,1 1 0,0 1 0,0-1 0,1 1 0,0 1 0,0-1 0,9-3 0,-18 11 0,0-1 0,0 0 0,0 1 0,0-1 0,0 0 0,0 0 0,-1 1 0,-1 1 0,2-3 0,-31 54 0,-28 62 0,54-104 0,0 0 0,2 0 0,0 0 0,0 1 0,-2 15 0,5-25 0,1 1 0,0 0 0,-1 0 0,1 0 0,1-1 0,-1 1 0,1 0 0,0 0 0,0-1 0,0 1 0,1 0 0,-1-1 0,1 1 0,0-1 0,1 0 0,-1 0 0,1 0 0,3 5 0,-4-7 0,-1-1 0,1 1 0,0-1 0,0 1 0,-1-1 0,1 0 0,0 0 0,0 1 0,0-1 0,0-1 0,0 1 0,0 0 0,1 0 0,-1-1 0,0 0 0,0 1 0,0-1 0,5 0 0,-4 0 0,1-1 0,0 0 0,0 0 0,-1 0 0,1 0 0,0 0 0,-1-1 0,1 0 0,-1 1 0,4-4 0,2-1 0,-1-1 0,0 0 0,0 0 0,-1-1 0,0 0 0,12-17 0,-10 10 0,-1 1 0,0-1 0,-1 0 0,0-1 0,-2 0 0,0 0 0,0 0 0,1-18 0,-5 30 0,-1 0 0,1 0 0,-1 0 0,0 0 0,-1 0 0,1 0 0,-1 0 0,1 0 0,-1 0 0,0 0 0,-1 0 0,1 1 0,-1-1 0,0 0 0,1 1 0,-2-1 0,1 1 0,0 0 0,-1 0 0,1 0 0,-1 0 0,0 0 0,0 0 0,0 1 0,0-1 0,-1 1 0,1 0 0,-6-3 0,-5-2 0,12 5 0,0 1 0,0 0 0,0 0 0,0-1 0,0 2 0,0-1 0,-1 0 0,1 0 0,0 1 0,-3-1 0,22 13 0,-5-8 0,1-1 0,0 0 0,0-1 0,0-1 0,0 0 0,0 0 0,0-1 0,0-1 0,18-3 0,1-2 0,-1-1 0,52-19 0,-49 12 0,0-2 0,-1-1 0,-1-1 0,-1-2 0,-1-1 0,0-1 0,-2-2 0,-1-1 0,0-1 0,-2-1 0,32-45 0,-9 2 0,76-151 0,-104 176 0,-1-2 0,-2 0 0,-3 0 0,16-89 0,-30 133 0,4-31 0,-4 32 0,0 0 0,0 0 0,0 0 0,-1 0 0,1 0 0,0 0 0,-1 0 0,1 0 0,-1 0 0,0 0 0,0 0 0,0 1 0,-1-4 0,1 5 0,1 0 0,-1-1 0,1 1 0,-1 0 0,1 0 0,-1 0 0,1-1 0,-1 1 0,1 0 0,-1 0 0,1 0 0,-1 0 0,0 0 0,1 0 0,-1 0 0,1 0 0,-1 0 0,1 0 0,-1 0 0,0 1 0,1-1 0,-1 0 0,1 0 0,-1 0 0,1 1 0,-1-1 0,1 0 0,-1 1 0,1-1 0,-1 0 0,1 1 0,0-1 0,-1 1 0,1-1 0,0 1 0,-1 0 0,-15 19 0,7-3 0,2-1 0,0 1 0,0 0 0,-7 36 0,1-3 0,-15 44 0,5 0 0,5 2 0,3 0 0,-4 174 0,19-232 0,8 59 0,-7-86 0,2 1 0,-1 0 0,2-1 0,-1 1 0,1-1 0,1 0 0,0 0 0,1-1 0,8 12 0,-14-21 0,1-1 0,0 1 0,-1-1 0,1 1 0,0-1 0,0 1 0,0-1 0,0 0 0,-1 1 0,1-1 0,0 0 0,0 0 0,0 1 0,0-1 0,0 0 0,0 0 0,0 0 0,0 0 0,-1 0 0,1 0 0,0-1 0,0 1 0,0 0 0,0 0 0,0-1 0,0 1 0,0 0 0,-1-1 0,1 1 0,1-2 0,25-15 0,172-139 0,-144 114 0,-55 41 0,1 0 0,-1 1 0,1-1 0,0 0 0,-1 1 0,1-1 0,0 1 0,0-1 0,-1 1 0,1 0 0,0-1 0,0 1 0,0 0 0,0-1 0,0 1 0,-1 0 0,1 0 0,0 0 0,0 0 0,2 0 0,-3 0 0,1 0 0,-1 1 0,1-1 0,-1 1 0,1-1 0,-1 1 0,1-1 0,-1 1 0,1-1 0,-1 1 0,1-1 0,-1 1 0,0-1 0,1 1 0,-1 0 0,0-1 0,0 1 0,0 0 0,1-1 0,-1 1 0,0 0 0,1 8 0,0-1 0,-1 1 0,-1 13 0,0-10 0,1 7 0,1 1 0,4 19 0,-4-32 0,1 0 0,0 0 0,0 0 0,0 0 0,1 0 0,0 0 0,0-1 0,8 11 0,-10-16 0,0 1 0,0-1 0,0 0 0,0 0 0,1 0 0,-1 0 0,0-1 0,1 1 0,-1 0 0,1 0 0,-1-1 0,1 1 0,-1-1 0,1 0 0,-1 1 0,1-1 0,0 0 0,-1 0 0,1 0 0,-1 0 0,1 0 0,0 0 0,-1 0 0,3-1 0,4-1 0,1-1 0,-1 0 0,11-6 0,-6 4 0,33-17 0,-1-2 0,-2-2 0,0-2 0,38-33 0,-58 44 0,42-24 0,-62 40 0,11-6 0,-11 8 0,-5 7 0,-11 14 0,-11 29 0,21-44 0,1 0 0,0 1 0,0-1 0,0 0 0,1 1 0,0-1 0,1 1 0,0 13 0,0-19 0,0-1 0,0 1 0,0-1 0,0 0 0,0 1 0,1-1 0,-1 1 0,0-1 0,1 1 0,-1-1 0,1 0 0,0 1 0,-1-1 0,1 0 0,0 1 0,0-1 0,0 0 0,0 0 0,0 0 0,0 0 0,0 0 0,0 0 0,1 0 0,-1 0 0,0-1 0,0 1 0,1 0 0,-1-1 0,1 1 0,-1-1 0,0 1 0,1-1 0,-1 0 0,1 0 0,-1 1 0,1-1 0,-1 0 0,1 0 0,-1 0 0,1-1 0,-1 1 0,1 0 0,-1-1 0,0 1 0,1 0 0,1-2 0,7-2 0,-1 1 0,0-2 0,0 0 0,0 0 0,10-8 0,-16 11 0,0-1 0,-1 0 0,1 1 0,0-1 0,-1-1 0,1 1 0,-1 0 0,0 0 0,0-1 0,-1 0 0,1 1 0,-1-1 0,0 0 0,0 1 0,0-1 0,0 0 0,0 0 0,-1 0 0,0 0 0,0 0 0,0 0 0,-1-4 0,1 5 0,0 0 0,-1-1 0,0 1 0,1 0 0,-1 0 0,-1 0 0,1-1 0,0 1 0,-1 1 0,1-1 0,-1 0 0,0 0 0,0 0 0,0 1 0,0-1 0,-1 1 0,1 0 0,-1 0 0,1 0 0,-1 0 0,0 0 0,0 0 0,1 1 0,-1-1 0,-1 1 0,-3-1 0,-13-5 0,16 5 0,0 0 0,0 1 0,0 0 0,0 0 0,0 0 0,-6 0 0,8-1 0,5-1 0,6-3 0,29-7 0,1 2 0,58-9 0,-82 17 0,-14 3 0,102-17 0,-87 15 0,1 1 0,-1 1 0,1 0 0,20 4 0,-33-4 0,0 1 0,-1 0 0,1 0 0,0 0 0,-1 0 0,0 1 0,1-1 0,-1 1 0,0 0 0,0 0 0,1 0 0,-2 0 0,1 1 0,0-1 0,0 1 0,-1 0 0,0 0 0,4 5 0,-3-2 0,0-1 0,-1 1 0,0 0 0,0 0 0,-1 0 0,0 0 0,0 1 0,0-1 0,-1 0 0,0 7 0,0-11 0,0-1 0,0 0 0,0 0 0,0 1 0,0-1 0,0 0 0,0 1 0,0-1 0,1 0 0,-1 0 0,0 1 0,1-1 0,-1 0 0,1 0 0,0 2 0,0-3 0,0 0 0,0 0 0,0 0 0,0 0 0,0 0 0,0 0 0,0 0 0,0-1 0,0 1 0,0 0 0,0 0 0,0-1 0,0 1 0,-1-1 0,1 1 0,1-1 0,5-2 0,90-43 0,-23 10 0,-71 34 0,1 1 0,-1-1 0,1 1 0,0 0 0,0 0 0,0 0 0,0 1 0,0-1 0,0 1 0,0 0 0,0 0 0,0 0 0,-1 1 0,1-1 0,0 1 0,0 0 0,0 0 0,0 1 0,-1-1 0,1 1 0,0-1 0,-1 1 0,0 0 0,1 1 0,-1-1 0,0 0 0,4 5 0,4 5 0,-1 0 0,-1 1 0,0 0 0,0 1 0,8 19 0,-14-29 0,-1 2 0,2 0 0,-1 0 0,1 0 0,-1-1 0,1 0 0,1 0 0,-1 0 0,1 0 0,0-1 0,0 0 0,0 0 0,1 0 0,-1-1 0,1 1 0,0-1 0,0-1 0,0 1 0,1-1 0,-1 0 0,0 0 0,1-1 0,-1 0 0,1 0 0,-1-1 0,1 1 0,0-1 0,-1-1 0,14-2 0,-19 3 50,0 0 0,0-1 0,0 1 0,0 0 0,0-1 0,0 0 0,0 1 0,0-1 0,0 1 0,0-1 1,0 0-1,0 0 0,0 0 0,-1 0 0,1 1 0,0-1 0,0-1 0,4-10-4123,-4 11 3310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39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73 13168,'0'0'10323,"-6"10"-9927,-18 33-10,23-41-329,0-1 0,0 1 0,0 0 0,1-1 0,-1 1 0,1 0 0,-1-1 0,1 1 0,-1 0 0,1-1 0,0 1 0,0 2 0,0-4-41,0 0 1,0 0 0,0 0-1,1 0 1,-1 1 0,0-1-1,0 0 1,0 0 0,0 0-1,0 0 1,1 0 0,-1 0 0,0 0-1,0 0 1,0 0 0,0 0-1,1 0 1,-1 0 0,0 0-1,0 0 1,0 0 0,0 0-1,1 0 1,-1 0 0,0 0-1,0 0 1,0 0 0,0 0-1,1 0 1,-1 0 0,0 0-1,0 0 1,0 0 0,0 0-1,0 0 1,1 0 0,-1-1 0,0 1-1,0 0 1,0 0 0,0 0-1,0 0 1,0 0 0,1 0-1,-1-1 1,0 1 0,0 0-1,0 0 1,0 0 0,0 0-1,0-1 1,0 1 0,0 0-1,0 0 1,0 0 0,0 0-1,0-1 1,0 1 0,0 0 0,0 0-1,4-10 151,0 0 1,0 1-1,-1-1 0,0 0 0,-1-1 0,0 1 0,-1 0 0,0-1 1,-1 1-1,-1-16 0,1 25-132,0 0 1,0 0 0,0 0-1,0 0 1,-1 1-1,1-1 1,0 0 0,0 0-1,-1 0 1,1 1-1,-1-1 1,1 0-1,-1 0 1,1 1 0,-1-1-1,1 0 1,-1 1-1,0-1 1,1 1 0,-1-1-1,0 1 1,1-1-1,-1 1 1,0-1 0,0 1-1,-1-1 1,0 1 10,0 0 1,1 0-1,-1 0 0,0 0 1,0 0-1,0 0 0,1 0 1,-1 0-1,0 1 1,0-1-1,1 1 0,-4 1 1,3-1-16,-1 0 1,1 0 0,0 0-1,-1 0 1,1 1-1,0-1 1,0 1 0,0-1-1,0 1 1,0 0-1,1 0 1,-1 0 0,0 0-1,1 0 1,-1 0-1,1 1 1,0-1 0,0 0-1,-1 4 1,4 26 158,2-21-4153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4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14136,'0'0'6166,"10"-4"-5645,62-17 393,136-21-1,87 8 331,368-24 1512,-607 54-2229,59 3 0,-44 5-3608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49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1061 10344,'0'0'7950,"-3"12"-7666,-19 83 450,-12 112-1,11-57 180,-7 61 1026,30-296-77,30-236-94,-20 237-1326,3 0 1,28-93-1,-8 69-2,-26 91-291,0 0-1,1 0 1,0 1 0,13-17 0,-20 32-135,-1 0 0,1 0 0,0 0 0,0 1 1,0-1-1,-1 0 0,1 0 0,0 1 0,0-1 1,0 0-1,0 1 0,0-1 0,0 1 0,0-1 0,0 1 1,1 0-1,-1 0 0,0-1 0,0 1 0,0 0 1,0 0-1,0 0 0,0 0 0,1 0 0,-1 0 0,0 0 1,0 1-1,0-1 0,0 0 0,0 0 0,0 1 1,1-1-1,-1 1 0,0-1 0,0 1 0,-1 0 0,1-1 1,0 1-1,0 0 0,0 0 0,0-1 0,0 2 1,4 2 19,-1 1 1,0-1-1,0 1 1,-1 0 0,1 0-1,4 10 1,-2 1 16,0 0 0,-1 1 0,0-1 0,-1 1 0,-1 0 1,1 35-1,-4-28-10,0 1 1,-2-1-1,-1 1 1,-7 30-1,7-44-4,0 0 0,0 0 0,-1 0 1,-1-1-1,0 0 0,-12 20 0,15-28-4,1 0 0,-1 1 0,0-1 0,0 0 0,0 0 0,-1 0 0,1 0 0,0 0 0,-1-1 0,1 1 0,-1-1 0,1 0 0,-1 1 0,0-1 0,1 0 0,-1 0 0,0-1 0,0 1 0,0-1 0,0 1 0,0-1 0,0 0 0,0 0 0,0 0 0,1-1 0,-1 1 0,0-1 0,0 1 0,0-1 0,0 0 0,-4-2 0,-5-1 112,-8-3 213,20 2-190,12-2-51,149-53-113,-26 11-35,182-94-1,-107 16 99,-181 109 60,-79 74-106,2 2 1,-42 67 0,31-31-22,52-82 0,1 1 0,0 0 0,1 0 0,1 1 0,-5 25 0,8-37 0,1 0 0,-1 0 0,1 0 0,0 0 0,0 0 0,-1 0 0,2 0 0,-1 0 0,0-1 0,0 1 0,0 0 0,1 0 0,-1 0 0,1 0 0,0 0 0,-1-1 0,1 1 0,0 0 0,0-1 0,0 1 0,0 0 0,1-1 0,-1 1 0,3 1 0,-2-2 0,0 0 0,0-1 0,0 1 0,0-1 0,1 1 0,-1-1 0,0 0 0,0 0 0,0 0 0,1 0 0,-1-1 0,0 1 0,0-1 0,0 1 0,0-1 0,0 0 0,0 0 0,0 1 0,0-2 0,0 1 0,3-2 0,8-5 0,-1-1 0,-1 0 0,0 0 0,0-1 0,-1 0 0,0-1 0,-1 0 0,0-1 0,0 0 0,8-17 0,-7 8 0,0-1 0,-1 0 0,-1 0 0,-1-1 0,7-40 0,-13 59 0,0 0 0,0-1 0,-1 1 0,0 0 0,0-1 0,0 1 0,0-1 0,-1 1 0,1 0 0,-1-1 0,0 1 0,-1 0 0,-2-7 0,4 11 0,0 0 0,0-1 0,-1 1 0,1 0 0,0 0 0,0 0 0,0-1 0,0 1 0,-1 0 0,1 0 0,0 0 0,0 0 0,-1 0 0,1 0 0,0 0 0,0-1 0,-1 1 0,1 0 0,0 0 0,0 0 0,-1 0 0,1 0 0,0 0 0,0 0 0,-1 0 0,1 0 0,0 0 0,0 1 0,-1-1 0,1 0 0,0 0 0,0 0 0,-1 0 0,1 0 0,0 0 0,0 0 0,0 1 0,-1-1 0,1 0 0,0 0 0,0 0 0,0 0 0,0 1 0,-1-1 0,-7 10 0,2-1 0,0 1 0,1-1 0,1 1 0,-1 1 0,2-1 0,-1 0 0,1 1 0,1 0 0,-2 15 0,3-20 0,1-1 0,-1 1 0,2 0 0,-1 0 0,0 0 0,1 0 0,0 0 0,1 0 0,-1 0 0,1-1 0,0 1 0,1-1 0,-1 1 0,1-1 0,0 0 0,0 0 0,1 0 0,-1 0 0,6 4 0,-5-6 0,0 0 0,1 0 0,0 0 0,-1-1 0,1 0 0,0 0 0,0 0 0,1 0 0,-1-1 0,0 0 0,0 0 0,1 0 0,-1-1 0,1 0 0,-1 0 0,0 0 0,1 0 0,-1-1 0,0 0 0,7-2 0,10-3 0,-1-1 0,0 0 0,30-16 0,-18 6 0,-1-2 0,0-1 0,-2-2 0,0-1 0,-2-1 0,0-1 0,23-29 0,-43 46 0,-6 7 0,0-1 0,0 0 0,-1 0 0,1 0 0,0 0 0,-1 0 0,1 0 0,-1 0 0,0 0 0,1 0 0,-1-1 0,0 1 0,-1-1 0,2-4 0,-2 7 0,0 0 0,0 0 0,0 0 0,0 0 0,0-1 0,0 1 0,0 0 0,0 0 0,0 0 0,1 0 0,-1 0 0,0 0 0,0-1 0,0 1 0,0 0 0,0 0 0,0 0 0,0 0 0,0 0 0,0 0 0,1-1 0,-1 1 0,0 0 0,0 0 0,0 0 0,0 0 0,0 0 0,0 0 0,1 0 0,-1 0 0,0 0 0,0 0 0,0 0 0,0 0 0,0 0 0,1 0 0,-1 0 0,0 0 0,0 0 0,0 0 0,0 0 0,0 0 0,1 0 0,9 4 0,9 8 0,-10-1 0,0 0 0,-1 1 0,0 0 0,-1 1 0,-1-1 0,0 1 0,6 17 0,-5-12 0,0 0 0,2-1 0,11 17 0,-19-31 0,1 0 0,0 0 0,0 0 0,1-1 0,-1 1 0,0-1 0,1 1 0,0-1 0,-1 0 0,1 0 0,0 0 0,0 0 0,0-1 0,0 1 0,1-1 0,-1 0 0,0 0 0,1 0 0,-1 0 0,0 0 0,1-1 0,-1 0 0,1 0 0,-1 0 0,1 0 0,-1 0 0,1 0 0,-1-1 0,1 0 0,-1 0 0,0 0 0,5-2 0,5-3 0,0-1 0,-1 0 0,0-1 0,0 0 0,-1-1 0,13-13 0,58-67 0,-36 35 0,16-14 0,-4-3 0,60-95 0,-92 124 0,-1-2 0,-3-1 0,-2-1 0,-1 0 0,19-83 0,-32 108 0,-3 10 0,0 0 0,-1-1 0,0 1 0,0 0 0,-2-1 0,1 1 0,-2-15 0,1 25 0,0 1 0,0 0 0,0-1 0,0 1 0,0-1 0,0 1 0,0 0 0,-1-1 0,1 1 0,0-1 0,0 1 0,0 0 0,0-1 0,-1 1 0,1 0 0,0-1 0,0 1 0,-1 0 0,1 0 0,0-1 0,-1 1 0,1 0 0,0 0 0,-1-1 0,1 1 0,0 0 0,-1 0 0,1 0 0,0 0 0,-1-1 0,1 1 0,-1 0 0,1 0 0,0 0 0,-1 0 0,1 0 0,-1 0 0,1 0 0,0 0 0,-1 0 0,1 0 0,-1 0 0,1 0 0,0 1 0,-1-1 0,1 0 0,0 0 0,-1 0 0,1 0 0,0 1 0,-1-1 0,1 0 0,0 0 0,-1 1 0,-19 17 0,19-17 0,-17 21 0,1 0 0,-28 47 0,-20 55 0,41-75 0,-59 137 0,74-161 0,1 1 0,1 1 0,1 0 0,2 0 0,-2 38 0,5-44 0,2 0 0,0 0 0,1 0 0,7 29 0,-6-41 0,-1-1 0,1 0 0,0 0 0,1 0 0,0 0 0,0-1 0,1 1 0,0-1 0,0 0 0,1 0 0,0-1 0,0 0 0,10 8 0,-13-12 0,0 0 0,1 0 0,-1-1 0,1 1 0,0-1 0,-1 0 0,1 0 0,0 0 0,0 0 0,-1-1 0,1 0 0,0 1 0,0-1 0,0-1 0,0 1 0,0 0 0,-1-1 0,1 0 0,0 0 0,0 0 0,-1 0 0,1-1 0,-1 0 0,5-2 0,6-4 0,0 0 0,0-1 0,-1-1 0,15-14 0,15-18 0,-2-2 0,56-79 0,-76 96 0,-27 53 0,-6 11 0,-8 41 0,17-67 0,1 0 0,1 1 0,0-1 0,1 0 0,0 0 0,1 1 0,0-1 0,4 18 0,-4-26 0,0 0 0,0 0 0,0-1 0,0 1 0,0-1 0,0 1 0,1 0 0,0-1 0,-1 0 0,1 1 0,0-1 0,0 0 0,0 0 0,0 0 0,0 0 0,1-1 0,-1 1 0,1-1 0,-1 1 0,1-1 0,-1 0 0,1 0 0,0 0 0,0 0 0,-1 0 0,1 0 0,0-1 0,0 0 0,0 1 0,0-1 0,0 0 0,-1-1 0,1 1 0,0 0 0,0-1 0,3 0 0,9-3 0,0-1 0,0-1 0,0 0 0,0 0 0,15-11 0,126-74 0,55-29 0,-116 65 0,-72 48 0,-21 6 0,0 1 0,1-1 0,-1 1 0,0-1 0,1 0 0,-1 0 0,0 0 0,3-2 0,-29 41 0,-2 3 0,-21 44 0,44-80 0,0 1 0,0 0 0,1 0 0,0 0 0,0 1 0,1-1 0,0 0 0,0 1 0,0-1 0,1 1 0,0 9 0,0-14 0,1-1 0,-1 0 0,0 0 0,0 0 0,1 0 0,-1 1 0,1-1 0,-1 0 0,1 0 0,-1 0 0,1 0 0,0 0 0,-1 0 0,1 0 0,0 0 0,0 0 0,0 0 0,0-1 0,0 1 0,2 1 0,-1-1 0,1 1 0,0-1 0,0 0 0,0-1 0,-1 1 0,1 0 0,0-1 0,5 1 0,1-1 0,1-1 0,-1 1 0,0-2 0,14-2 0,-3-2 0,0-1 0,-1 0 0,0-2 0,23-13 0,67-50 0,-62 39 0,132-101 0,-148 106 0,0-1 0,-3-1 0,35-46 0,-33 32 0,-3-1 0,39-83 0,22-107 0,-83 222 0,-1 0 0,-1 0 0,0 0 0,0-1 0,-2 1 0,1-22 0,-2 35 0,0-1 0,0 0 0,0 0 0,0 0 0,0 0 0,0 0 0,0 1 0,-1-1 0,1 0 0,0 0 0,0 0 0,-1 0 0,1 1 0,0-1 0,-1 0 0,1 0 0,-1 1 0,1-1 0,-1 0 0,0 1 0,1-1 0,-1 1 0,0-1 0,1 0 0,-1 1 0,0 0 0,1-1 0,-1 1 0,0-1 0,0 1 0,0 0 0,1-1 0,-1 1 0,0 0 0,0 0 0,0 0 0,0 0 0,0 0 0,1 0 0,-1 0 0,0 0 0,0 0 0,0 0 0,0 0 0,0 1 0,-1 0 0,-3 0 0,0 1 0,0 0 0,1 0 0,-1 1 0,1 0 0,-9 6 0,-4 6 0,1 1 0,0 1 0,1 0 0,1 1 0,1 1 0,1 0 0,-16 32 0,7-6 0,2 0 0,-18 70 0,25-71 0,1 1 0,-4 53 0,13-77 0,1 0 0,1 0 0,1-1 0,1 1 0,1-1 0,0 1 0,9 24 0,-9-35 0,1 0 0,1 0 0,0 0 0,0-1 0,1 0 0,0 0 0,0-1 0,1 1 0,0-1 0,1-1 0,0 0 0,0 0 0,11 8 0,-12-11 0,0 0 0,0 0 0,0 0 0,0-1 0,1 0 0,-1-1 0,1 0 0,0 0 0,0 0 0,0-1 0,0 0 0,0-1 0,0 1 0,0-2 0,0 1 0,0-1 0,-1 0 0,12-3 0,5-5 0,-1-1 0,1 0 0,-1-2 0,-1-1 0,0 0 0,-1-2 0,-1 0 0,0-2 0,24-26 0,-29 23 0,-15 20 0,0 0 0,0-1 0,1 1 0,-1 0 0,0 0 0,0 0 0,0 0 0,0 0 0,0 0 0,0 0 0,0 0 0,0 0 0,0 0 0,0 0 0,0 0 0,0 0 0,0-1 0,0 1 0,0 0 0,0 0 0,0 0 0,0 0 0,0 0 0,0 0 0,0 0 0,0 0 0,0 0 0,0 0 0,0 0 0,-1-1 0,1 1 0,0 0 0,0 0 0,0 0 0,0 0 0,0 0 0,0 0 0,0 0 0,0 0 0,0 0 0,0 0 0,0 0 0,0 0 0,0 0 0,0 0 0,0 0 0,-1 0 0,1 0 0,0 0 0,0 0 0,0 0 0,0 0 0,0 0 0,0 0 0,0 0 0,0 0 0,0 0 0,0 0 0,0 0 0,-1 0 0,1 0 0,0 0 0,0 0 0,0 0 0,-12 8 0,2 1 0,2-1 0,-1 1 0,1 1 0,0-1 0,1 1 0,0 1 0,-5 10 0,10-16 0,-1 1 0,1-1 0,0 0 0,1 1 0,-1-1 0,1 1 0,0 10 0,1-13 0,0 0 0,0 0 0,0 1 0,1-1 0,-1 0 0,1 0 0,0 0 0,0 0 0,0 0 0,0-1 0,1 1 0,-1 0 0,1 0 0,0-1 0,2 3 0,-2-2 0,0-1 0,1-1 0,-1 1 0,1 0 0,-1-1 0,1 1 0,-1-1 0,1 0 0,0 1 0,0-1 0,0-1 0,0 1 0,0 0 0,-1-1 0,1 1 0,0-1 0,0 0 0,0 0 0,0 0 0,0-1 0,0 1 0,0-1 0,3 0 0,6-2 0,0-1 0,-1 0 0,1 0 0,13-9 0,26-15 0,-1-3 0,-2-2 0,-1-2 0,49-48 0,30-17 0,-125 99 0,1 0 0,-1 0 0,0 0 0,0 0 0,0 0 0,1 1 0,-1-1 0,0 0 0,1 1 0,-1-1 0,1 1 0,-1-1 0,1 1 0,-1-1 0,0 1 0,1 0 0,-1 0 0,1 0 0,0 0 0,-1 0 0,1 0 0,-1 0 0,1 1 0,-1-1 0,0 1 0,1-1 0,1 1 0,-1 1 0,-1-1 0,1 1 0,-1-1 0,1 1 0,-1 0 0,0-1 0,0 1 0,1 0 0,-1 0 0,0 0 0,-1 0 0,1 0 0,0 0 0,-1 0 0,1 0 0,-1 0 0,1 0 0,-1 3 0,1 23 0,-2 0 0,-1-1 0,0 1 0,-3-1 0,-9 36 0,13-55 0,-1-1 0,-1-1 0,1 1 0,-1 0 0,0-1 0,0 1 0,-1-1 0,0 0 0,-5 7 0,7-11 0,0 0 0,0 0 0,0-1 0,0 1 0,0 0 0,-1-1 0,1 1 0,0-1 0,-1 0 0,1 0 0,-1 0 0,0 0 0,1 0 0,-1-1 0,0 1 0,1-1 0,-1 0 0,0 0 0,0 0 0,1 0 0,-1 0 0,0 0 0,0-1 0,1 1 0,-1-1 0,-3-1 0,3 1 0,0 0 0,1 0 0,-1 0 0,1 0 0,0 0 0,-1 0 0,-3-4 0,5 5 0,1 0 0,0 0 0,0-1 0,0 1 0,0 0 0,0 0 0,0 0 0,0-1 0,-1 1 0,1 0 0,0 0 0,0 0 0,0-1 0,0 1 0,0 0 0,0 0 0,0 0 0,0-1 0,0 1 0,0 0 0,0 0 0,0 0 0,0-1 0,0 1 0,0 0 0,1 0 0,-1 0 0,0 0 0,0-1 0,0 1 0,0 0 0,0 0 0,0 0 0,0 0 0,1-1 0,-1 1 0,15-7 0,22-3 0,54-7 0,30-6 0,-117 21 50,33-6 660,-7 5-5405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2:58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6520,'0'0'15838,"11"11"-15525,82 80 263,-65-65-400,-1 0-1,-2 2 0,0 1 1,-2 1-1,30 51 1,-26-33-19,-2 0-1,-3 2 1,21 67 0,-30-72-64,-1 0-1,-3 1 0,-1 1 0,-3-1 1,-1 1-1,-3 0 0,-2 0 1,-2 0-1,-1 0 0,-3-1 1,-2 1-1,-21 64 0,-71 134 325,25-70-52,36-84 57,-50 85 1,75-149-194,1 2 0,-17 48-1,30-74-208,0 1 1,0 0-1,1-1 0,-1 1 0,1 0 0,0 4 0,3 2-3844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49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14168,'0'0'7519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49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1 339 13672,'0'0'1304,"68"-32"-552,7 6-1,32-4-151,40-17 0,36-11-40,5 2 0,-17 17-48,-20 15 0,-30 8-80,-20 10 8,-4 2-136,-19 4 16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51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0 457 11152,'0'0'8474,"11"-13"-7907,169-227 2019,-178 237-2546,23-31 1013,-1-1 0,35-73 0,-52 84 536,-13 41-52,-15 48-941,14-47-473,1-1 1,1 1 0,0 1-1,-2 29 1,6-32-43,0-1 1,2 1-1,0-1 0,5 27 1,-5-38-48,0 1 1,0-1-1,1 0 1,-1 0-1,1 1 1,0-1-1,0 0 1,0-1-1,1 1 0,-1 0 1,1-1-1,0 1 1,0-1-1,0 0 1,0 0-1,1 0 1,-1 0-1,1-1 1,-1 0-1,1 1 1,7 2-1,-7-4 1,0 0 1,-1-1-1,1 1 0,0-1 0,0 0 1,-1 0-1,1 0 0,0-1 1,-1 1-1,1-1 0,0 0 0,-1 0 1,1 0-1,-1 0 0,1-1 0,-1 1 1,1-1-1,-1 0 0,4-3 1,4-3 74,-1 0 0,0-1 0,16-18 1,175-190 18,-197 214-129,-1-1 0,0 1 0,1-1 0,0 1 0,0 0 0,0 1 0,0-1 0,0 1 0,0 0 0,1-1 0,-1 2 0,6-3 0,-9 4 0,-1 0 0,1 0 0,-1 0 0,1 0 0,-1 1 0,1-1 0,-1 0 0,1 0 0,-1 0 0,0 0 0,1 0 0,-1 1 0,1-1 0,-1 0 0,1 0 0,-1 1 0,0-1 0,1 0 0,-1 0 0,1 1 0,-1-1 0,0 1 0,1-1 0,-1 0 0,0 1 0,0-1 0,1 1 0,-1-1 0,0 1 0,0-1 0,0 0 0,0 1 0,1-1 0,-1 1 0,0-1 0,0 1 0,0-1 0,0 1 0,0-1 0,0 1 0,0 0 0,0 27 0,-1-23 0,-7 122 0,24-140 0,22-35 0,19-20 0,-50 61 0,0 0 0,1 0 0,-1 1 0,2 0 0,-1 1 0,15-8 0,-22 13 0,0-1 0,0 1 0,1 0 0,-1-1 0,0 1 0,1 0 0,-1 0 0,0 0 0,0 0 0,1 0 0,-1 0 0,0 0 0,1 1 0,-1-1 0,0 0 0,1 1 0,-1-1 0,2 2 0,21 14 0,-10-6 0,28 21 0,-33-23 0,1 0 0,20 12 0,-18-13 0,-1 1 0,0 0 0,-1 0 0,0 1 0,9 11 0,21 17 0,-31-31 850,-3-3-5635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51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19927,'0'0'704,"67"-14"-752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5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68 10248,'0'0'6183,"1"-11"-5589,0 6-477,1 1-67,-2 0 1,1 0-1,0-1 1,-1 1-1,0-6 1,0 9-33,0 0 1,0 0 0,0 0-1,0 1 1,0-1 0,-1 0-1,1 0 1,0 0 0,-1 0-1,1 1 1,0-1 0,-1 0-1,1 0 1,-1 1 0,1-1-1,-1 0 1,1 1 0,-1-1-1,0 1 1,1-1 0,-1 0-1,0 1 1,1-1 0,-1 1-1,0 0 1,0-1 0,0 1-1,1 0 1,-1-1 0,0 1-1,0 0 1,0 0 0,0 0-1,1 0 1,-1 0 0,0 0-1,-1 0 1,-10 1 130,0 1 0,1 0 1,0 1-1,0 0 0,-1 1 0,2 0 0,-1 1 0,0 0 0,1 0 0,-17 14 1,2-1 333,0 2-1,-38 41 1,55-52-330,2-4 22,0 1 0,0 1 0,1-1-1,0 1 1,0 0 0,0 0-1,1 0 1,-6 15 0,10-21-140,-1 0 0,1 0 0,0-1 0,-1 1 0,1 0 0,0 0 0,0 0 0,0 0 0,0 0 0,0 0 1,0 0-1,0 0 0,0 0 0,0 0 0,0 0 0,0-1 0,1 1 0,-1 0 0,0 0 0,1 0 0,-1 0 1,0 0-1,1-1 0,-1 1 0,1 0 0,0 0 0,-1-1 0,1 1 0,0 0 0,-1-1 0,1 1 0,0-1 0,-1 1 1,1-1-1,0 1 0,0-1 0,0 1 0,0-1 0,0 0 0,-1 1 0,1-1 0,0 0 0,0 0 0,0 0 1,0 0-1,0 0 0,0 0 0,0 0 0,0 0 0,0 0 0,1 0 0,5-1 111,1 0 0,-1 0 0,1-1 0,-1 1 0,8-4 0,11-7 145,0 0 1,0-2 0,-1-1 0,31-25 0,40-23 547,-85 56-637,0 2 0,22-9 0,-29 13-138,-1 0 0,1 0 0,-1 0 0,1 1 0,0-1 0,-1 1 0,1 0 0,-1 0 0,1 0 1,0 0-1,-1 1 0,1 0 0,-1 0 0,6 1 0,21 13 532,38 26 1,-43-25-181,0-1 1,41 17-1,-21-18-58,-28-12-4385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55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1475 13672,'0'0'4133,"16"-17"-3124,17-18-538,127-139 1278,-100 91-1003,-3-2-1,-3-3 1,55-126 0,-85 159-247,-2-1 1,20-82-1,7-121 1087,-47 235-1353,-1 0 1,-2-26-1,0 7 366,-6 54-247,-15 46-178,-27 115-1,36-121-137,-90 450 13,-5-65-65,94-389 71,-2-1-1,-3 0 1,-1-2-1,-38 63 0,58-106-46,0-1-1,0 1 0,-1 0 0,1-1 0,0 1 0,-1-1 0,1 1 0,-1 0 0,1-1 0,0 1 0,-1-1 0,1 1 0,-1-1 0,1 0 1,-1 1-1,0-1 0,1 1 0,-1-1 0,1 0 0,-1 1 0,0-1 0,1 0 0,-1 0 0,0 0 0,1 0 0,-1 1 0,0-1 1,1 0-1,-1 0 0,0 0 0,1 0 0,-1 0 0,0 0 0,1-1 0,-1 1 0,0 0 0,1 0 0,-1 0 0,0-1 0,1 1 1,-1 0-1,1-1 0,-1 1 0,0 0 0,1-1 0,-1 1 0,1-1 0,-1 1 0,1-1 0,0 1 0,-1-1 0,0-1 0,-3-3 43,1-1 0,0 1 0,0-1 0,-3-9-1,4 10-17,-3-11 107,0 0-1,1 0 1,1-1-1,1 1 1,0-1-1,2-31 1,0 45-110,0 0 0,1 0 0,0 0 0,0 0 0,0 0 0,0 0 0,0 1 0,1-1 0,-1 0 0,1 1 0,-1-1 0,1 1 0,0 0 0,0-1 0,0 1 0,0 0 0,1 0 0,2-1 0,6-6 37,1 1-1,18-9 1,147-69 375,79-60-143,-186 100-195,99-81 0,-112 78-103,129-114 0,-139 118 0,72-92 0,-90 97 0,-2-1 0,-2-1 0,-1-1 0,21-56 0,-34 70 0,-1 0 0,-1-1 0,-2 0 0,-1 0 0,-2-1 0,-1 0 0,-1-57 0,-2 87 0,1 1 0,-1-1 0,0 0 0,0 1 0,0-1 0,0 0 0,0 1 0,-1-1 0,1 1 0,0-1 0,0 0 0,0 1 0,-1-1 0,1 0 0,0 1 0,0-1 0,-1 1 0,1-1 0,-1 1 0,1-1 0,0 1 0,-1-1 0,1 1 0,-1-1 0,1 1 0,-1 0 0,0-1 0,0 1 0,0 0 0,0 0 0,0 0 0,0 0 0,0 1 0,0-1 0,1 0 0,-1 1 0,0-1 0,0 1 0,0-1 0,1 0 0,-1 1 0,0 0 0,0-1 0,1 1 0,-2 0 0,-30 38 0,30-35 0,-37 54 0,3 1 0,3 2 0,2 1 0,3 1 0,-33 114 0,45-120 0,3 1 0,-7 69 0,17-94 0,2 0 0,0-1 0,3 1 0,0-1 0,12 52 0,-13-78 0,1 1 0,0-1 0,0 0 0,1 0 0,-1 0 0,1 0 0,1 0 0,-1-1 0,1 1 0,8 8 0,-9-11 0,-1-1 0,0-1 0,1 1 0,0 0 0,-1 0 0,1-1 0,0 0 0,0 0 0,0 1 0,0-2 0,0 1 0,0 0 0,0-1 0,0 1 0,0-1 0,0 0 0,0 0 0,1 0 0,-1 0 0,0-1 0,0 1 0,0-1 0,0 0 0,0 0 0,3-1 0,6-3 0,0-1 0,-1 0 0,0 0 0,0-1 0,-1-1 0,0 0 0,13-13 0,61-72 0,-54 56 0,107-138 0,-124 160 0,-13 15 0,0 0 0,0 0 0,1 0 0,-1 0 0,0 0 0,0 0 0,0 0 0,0-1 0,0 1 0,0 0 0,0 0 0,0 0 0,0 0 0,0 0 0,0 0 0,1 0 0,-1 0 0,0 0 0,0 0 0,0 0 0,0 0 0,0 0 0,0 0 0,0 0 0,0 0 0,0 0 0,1 0 0,-1 0 0,0 0 0,0 0 0,0 0 0,0 0 0,0 0 0,0 0 0,0 0 0,0 0 0,1 0 0,-1 0 0,0 0 0,0 0 0,0 0 0,0 0 0,0 1 0,0-1 0,0 0 0,0 0 0,0 0 0,0 0 0,0 0 0,0 0 0,0 0 0,1 0 0,-1 0 0,0 0 0,0 1 0,0-1 0,0 0 0,0 0 0,0 0 0,0 0 0,0 0 0,0 0 0,0 0 0,-7 33 0,6-27 0,-6 21 0,1 0 0,1 0 0,2 0 0,1 0 0,1 0 0,4 53 0,-2-74 0,1 0 0,-1 0 0,1-1 0,0 1 0,0 0 0,1-1 0,-1 1 0,5 4 0,-6-8 0,0-1 0,0 1 0,0-1 0,0 1 0,1-1 0,-1 0 0,0 0 0,1 1 0,-1-1 0,1 0 0,0 0 0,-1 0 0,1-1 0,0 1 0,-1 0 0,1-1 0,0 1 0,0-1 0,0 1 0,0-1 0,0 0 0,-1 0 0,1 0 0,0 0 0,0 0 0,0 0 0,0 0 0,0-1 0,3 0 0,8-5 0,0-1 0,0 0 0,0-1 0,-1-1 0,0 0 0,19-19 0,-7 7 0,129-124 0,-120 111 0,-23 24 0,-8 7 0,-1 1 0,1 0 0,0-1 0,0 1 0,0 0 0,0 1 0,0-1 0,0 0 0,1 0 0,-1 1 0,1 0 0,-1-1 0,4 0 0,-5 5 0,0 0 0,-1 1 0,1-1 0,-1 1 0,0-1 0,0 0 0,0 1 0,-1-1 0,0 5 0,1-6 0,-11 72 0,-2 20 0,12-81 0,1 0 0,0 0 0,1 0 0,0 0 0,4 16 0,-5-27 0,1 0 0,-1 0 0,1 1 0,-1-1 0,1 0 0,0 0 0,0 0 0,0 0 0,0 0 0,0 0 0,0-1 0,0 1 0,1 0 0,-1 0 0,0-1 0,1 1 0,0-1 0,-1 1 0,1-1 0,0 0 0,0 0 0,0 0 0,0 0 0,0 0 0,0 0 0,0 0 0,0-1 0,0 1 0,0-1 0,0 1 0,0-1 0,1 0 0,-1 0 0,0 0 0,0 0 0,0 0 0,1-1 0,-1 1 0,0-1 0,4 0 0,7-4 0,-1-1 0,1 1 0,-1-2 0,0 0 0,13-10 0,-21 15 0,132-101 0,-20 13 0,-97 75 0,-17 11 0,1 1 0,0 1 0,1-1 0,-1 0 0,0 1 0,1 0 0,-1-1 0,1 1 0,0 1 0,0-1 0,0 1 0,5-2 0,-9 3 0,0 1 0,1 0 0,-1 0 0,0-1 0,0 1 0,0 0 0,1-1 0,-1 1 0,0 0 0,0 0 0,0-1 0,0 1 0,-1 0 0,1-1 0,0 1 0,0 0 0,0 0 0,0-1 0,-1 1 0,1 0 0,0-1 0,-1 1 0,0 0 0,-7 20 0,-13 12 0,17-29 0,1 1 0,0-1 0,0 1 0,0-1 0,0 1 0,1 0 0,0 0 0,0 0 0,0 0 0,1 0 0,-2 7 0,3-10 0,-1 0 0,1 0 0,-1 0 0,1 1 0,-1-1 0,0 0 0,0 0 0,0 0 0,0 0 0,0 0 0,-3 3 0,3-3 0,-1 0 0,1 0 0,0 0 0,0 0 0,0 0 0,0 0 0,0 0 0,0 1 0,1-1 0,-1 0 0,0 1 0,1 2 0,0 0 0,0 1 0,0-1 0,1 1 0,-1-1 0,1 1 0,1-1 0,-1 0 0,1 1 0,0-1 0,0 0 0,0 0 0,5 7 0,-4-9 0,-1-1 0,0 1 0,1-1 0,-1 0 0,1 0 0,0 0 0,-1 0 0,1-1 0,0 1 0,0-1 0,0 1 0,1-1 0,-1 0 0,0-1 0,0 1 0,1 0 0,-1-1 0,0 0 0,1 1 0,-1-1 0,0-1 0,5 0 0,15-2 0,0 0 0,0-2 0,0-1 0,-1-1 0,33-15 0,103-61 0,-138 71 0,148-102 0,-115 76 0,-93 70 0,3 1 0,0 2 0,-52 66 0,86-97 0,0 0 0,1 1 0,-1-1 0,1 1 0,0-1 0,0 1 0,0 0 0,1 0 0,-2 7 0,3-11 0,-1 0 0,1 0 0,0 0 0,0 0 0,0 0 0,1 0 0,-1 1 0,0-1 0,0 0 0,0 0 0,1 0 0,-1 0 0,1 0 0,-1 0 0,1 0 0,-1 0 0,1 0 0,-1 0 0,2 1 0,-1-2 0,1 1 0,-1 0 0,0 0 0,1-1 0,-1 1 0,0-1 0,1 1 0,-1-1 0,1 1 0,-1-1 0,1 0 0,-1 0 0,1 0 0,-1 0 0,1 0 0,-1 0 0,1 0 0,1-1 0,6-1 0,0 0 0,0-1 0,-1 0 0,1 0 0,-1-1 0,13-7 0,-2-1 0,27-23 0,-19 11 0,-1-1 0,-2-1 0,-1-2 0,23-33 0,-12 9 0,42-86 0,-44 67 0,31-102 0,7-79 0,-69 248 0,0-1 0,0 1 0,-1 0 0,1 0 0,-1 0 0,0 0 0,0-5 0,0 9 0,0 0 0,0-1 0,0 1 0,0 0 0,-1 0 0,1 0 0,0-1 0,0 1 0,0 0 0,0 0 0,0 0 0,0-1 0,0 1 0,0 0 0,-1 0 0,1 0 0,0-1 0,0 1 0,0 0 0,0 0 0,-1 0 0,1 0 0,0 0 0,0-1 0,0 1 0,-1 0 0,1 0 0,0 0 0,0 0 0,0 0 0,-1 0 0,1 0 0,0 0 0,0 0 0,-1 0 0,1 0 0,0 0 0,0 0 0,0 0 0,-1 0 0,1 0 0,-17 15 0,1 7 0,1 1 0,1 0 0,1 1 0,-16 41 0,10-13 0,-17 70 0,25-70 0,3 0 0,1 1 0,2 86 0,7-61 0,24 139 0,-24-208 0,0-1 0,0-1 0,0 1 0,5 9 0,-7-16 0,1 1 0,0 0 0,0-1 0,0 1 0,0-1 0,0 1 0,0-1 0,0 1 0,0-1 0,0 0 0,1 1 0,-1-1 0,1 0 0,-1 0 0,1 0 0,-1 0 0,1 0 0,0 0 0,-1-1 0,1 1 0,0-1 0,0 1 0,-1-1 0,3 1 0,-3-1 38,0 0 0,0-1 0,0 1 0,0 0 0,-1 0 0,1-1 0,0 1 0,0-1 1,0 1-1,-1-1 0,1 1 0,0-1 0,-1 1 0,1-1 0,0 1 0,-1-1 0,1 0 0,-1 0 0,1 1 0,-1-1 0,1 0 0,-1 0 0,0 1 0,1-2 0,5-20-2760,-5 19 558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55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5 18487,'0'0'2192,"-69"-4"-1432,53 8-488,4 2 8,6-4-520,4 2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58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1360 10448,'0'0'4612,"13"-2"-3928,11-3-287,-1-2 1,1 0-1,-1-1 1,41-22-1,-44 17-92,-1-1 0,-1 0 0,0-2-1,27-29 1,51-78 887,-87 111-977,0-1 0,12-28-1,-18 36-134,-1 0 1,0-1-1,-1 1 0,1-1 0,-1 0 1,0 1-1,0-1 0,-1 0 0,0 0 1,0-9-1,0 14-55,0 0-1,0 0 1,-1 0 0,1 0 0,0 0-1,0 0 1,-1 0 0,1 0 0,-1 0-1,1 0 1,-1 0 0,1 1-1,-1-1 1,1 0 0,-1 0 0,0 0-1,1 1 1,-1-1 0,0 0 0,0 1-1,1-1 1,-1 1 0,0-1-1,0 1 1,-2-2 0,1 2 2,0 0 0,0 0 0,0 0 1,0 0-1,0 0 0,0 0 0,0 0 0,0 1 1,0-1-1,0 1 0,0-1 0,-2 2 0,-5 2 46,0 1-1,1 0 1,-1 0-1,-9 8 1,4 0 13,0 0 0,1 1 0,1 0 1,0 1-1,1 0 0,-17 30 0,16-22 36,1 0 0,1 1 0,1 1 0,-8 36 0,15-57-95,1 1 1,0 0-1,0 0 1,1-1-1,0 1 1,-1 0-1,2 0 1,-1 0-1,0-1 1,1 1 0,0 0-1,0 0 1,0-1-1,1 1 1,0-1-1,0 1 1,0-1-1,0 0 1,0 0-1,1 0 1,0 0-1,0 0 1,0 0-1,0-1 1,1 1-1,-1-1 1,1 0-1,0 0 1,0-1-1,0 1 1,0-1-1,1 0 1,-1 0-1,0 0 1,1 0-1,0-1 1,4 1-1,-1 0 11,0-1 1,1 0-1,-1 0 0,0-1 0,0 0 1,1-1-1,12-1 0,58-18 186,-70 17-199,30-11 75,-1-1 0,0-2 1,-1-1-1,-1-2 0,43-32 1,156-138 432,-188 149-426,178-168 452,-190 173-452,-3-2 0,-1-1 0,-2-1 0,29-52 0,-36 50-8,-1-2 1,-2 0-1,-1-1 1,-3 0-1,-2-2 1,-2 1-1,9-87 1,-19 124-53,-1 1-1,0-1 1,0 1 0,-1-1 0,-3-13-1,4 21-35,-1-1-1,1 1 0,0 0 1,-1-1-1,0 1 1,1 0-1,-1-1 0,0 1 1,0 0-1,1 0 0,-1 0 1,0 0-1,0 0 0,0 0 1,-1 0-1,1 0 0,0 0 1,0 0-1,0 1 1,-1-1-1,1 0 0,0 1 1,-1-1-1,1 1 0,0 0 1,-1-1-1,1 1 0,-1 0 1,1 0-1,0 0 1,-1 0-1,1 0 0,-1 0 1,1 0-1,-1 0 0,1 1 1,0-1-1,-1 0 0,1 1 1,-2 0-1,-7 3 9,0 1-1,0 0 0,1 0 1,0 1-1,0 0 1,0 0-1,1 1 1,0 1-1,0-1 1,1 1-1,-1 0 1,2 1-1,-9 12 1,-5 13-18,0 1-1,-17 46 1,20-39-19,1 1 0,2 0-1,2 1 1,2 1 0,2-1-1,-4 91 1,11-107 8,2 1 1,1-1-1,2 0 0,0 0 1,2 0-1,1 0 1,1-1-1,2-1 0,0 1 1,2-1-1,1-1 1,21 33-1,-27-48 32,1-1 0,0 1 0,0-1 0,0-1 0,1 0 0,1 0 1,-1 0-1,1-2 0,1 1 0,21 10 0,-25-15-6,0 1 0,0-1 0,0 0 0,0-1 0,1 1 1,-1-1-1,0-1 0,1 0 0,-1 0 0,1 0 0,-1-1 0,0 0 0,1 0 1,-1-1-1,0 0 0,0 0 0,0-1 0,0 0 0,6-3 0,2-2 49,-2-1 0,1-1 0,-1 1-1,0-2 1,-1 0 0,-1-1 0,0 0-1,0 0 1,-1-1 0,0 0-1,-2-1 1,1 0 0,-2-1 0,0 0-1,0 0 1,-2 0 0,0-1 0,0 0-1,2-22 1,-7 37-52,1-1 1,-1 1-1,0-1 1,0 1-1,0-1 0,0 1 1,0 0-1,0-1 1,0 1-1,-1-1 0,1 1 1,0-1-1,-1 1 1,1 0-1,-1-1 0,0 1 1,1 0-1,-1 0 1,-2-3-1,3 4-2,-1-1 0,0 1 0,0-1 0,0 1 0,0 0 0,0-1 0,0 1 0,0 0 0,0 0 0,-1 0 0,1-1 1,0 1-1,0 0 0,0 0 0,0 1 0,0-1 0,0 0 0,0 0 0,0 0 0,-1 1 0,-6 2 27,1 0 0,-1 1 1,1 0-1,1 0 0,-12 9 0,-2 3-19,0 1 0,2 0 0,0 2 0,1 0 0,-15 23 0,23-30-13,2 0 0,-1 0-1,1 1 1,1 1 0,1-1 0,0 1 0,0 0 0,1 0 0,1 0 0,-2 22 0,5-30-6,0-1 0,0 1 0,0 0 0,1-1 0,0 1 0,0-1 0,0 1 0,1-1 0,0 1 0,0-1 0,0 0 0,1 0 0,0 0 0,0 0 0,0 0 0,0-1 0,1 1 0,7 6 0,-6-7 0,0 0 0,0 0 0,1-1 0,0 0 0,-1 0 0,1 0 0,0 0 0,0-1 0,1 0 0,-1-1 0,0 1 0,1-1 0,-1 0 0,1-1 0,12 0 0,-3-1 0,-1-1 0,1-1 0,-1-1 0,0 0 0,0-1 0,0 0 0,19-11 0,95-61 0,-73 41 0,-1 3 0,1 1 0,84-32 0,-139 64 0,0-1 0,0 0 0,1 1 0,-1-1 0,0 1 0,1-1 0,-1 1 0,1 0 0,-1 0 0,1-1 0,-1 1 0,1 0 0,-1 0 0,0 1 0,1-1 0,-1 0 0,1 0 0,-1 1 0,1-1 0,-1 0 0,0 1 0,1 0 0,-1-1 0,0 1 0,0 0 0,1 0 0,-1-1 0,0 1 0,0 0 0,0 0 0,0 0 0,0 0 0,0 1 0,0-1 0,0 0 0,-1 0 0,1 1 0,0-1 0,-1 0 0,1 1 0,-1-1 0,1 0 0,-1 1 0,0-1 0,0 1 0,1 1 0,0 9 0,-1-1 0,1 1 0,-2-1 0,-2 20 0,2-23 0,0 0 0,-3 31 0,-11 40 0,15-80 0,0 1 0,0 0 0,1 0 0,-1 0 0,0 0 0,0 0 0,0 0 0,0 0 0,0 0 0,1-1 0,-1 1 0,0 0 0,0 0 0,0 0 0,0 0 0,1 0 0,-1 0 0,0 0 0,0 0 0,0 0 0,0 0 0,1 0 0,-1 0 0,0 0 0,0 0 0,0 0 0,0 0 0,1 0 0,-1 0 0,0 0 0,0 1 0,0-1 0,0 0 0,1 0 0,-1 0 0,0 0 0,0 0 0,0 0 0,0 0 0,0 1 0,0-1 0,1 0 0,-1 0 0,0 0 0,0 0 0,0 0 0,0 1 0,0-1 0,0 0 0,0 0 0,0 0 0,0 0 0,0 1 0,0-1 0,0 0 0,0 0 0,0 0 0,0 0 0,0 1 0,0-1 0,0 0 0,0 0 0,0 0 0,0 1 0,0-1 0,0 0 0,0 0 0,0 0 0,-1 0 0,15-8 0,-13 7 0,103-82 0,-55 42 0,62-40 0,-108 78 0,1 1 0,0 0 0,-1 0 0,1 0 0,0 0 0,0 1 0,0-1 0,8 0 0,-11 2 0,0 0 0,1 0 0,-1 0 0,1 1 0,-1-1 0,0 0 0,1 1 0,-1 0 0,0-1 0,1 1 0,-1 0 0,0-1 0,0 1 0,0 0 0,0 0 0,0 0 0,0 0 0,0 0 0,0 0 0,0 0 0,0 0 0,0 1 0,-1-1 0,1 0 0,0 0 0,-1 1 0,1 2 0,1 0 0,-1 1 0,1 0 0,-2-1 0,1 1 0,0 0 0,-1-1 0,0 9 0,0-8 0,0 0 0,0-1 0,0 1 0,1 0 0,0-1 0,0 1 0,2 5 0,-3-9 0,1-1 0,-1 0 0,0 1 0,1-1 0,-1 1 0,1-1 0,-1 0 0,1 1 0,-1-1 0,1 0 0,-1 0 0,1 1 0,-1-1 0,1 0 0,0 0 0,-1 0 0,1 0 0,-1 0 0,1 1 0,0-1 0,-1 0 0,1 0 0,-1-1 0,1 1 0,-1 0 0,1 0 0,0 0 0,-1 0 0,1 0 0,-1-1 0,1 1 0,-1 0 0,1 0 0,-1-1 0,1 1 0,0-1 0,24-14 0,-18 10 0,53-35 0,-45 28 0,1 1 0,0 1 0,0 0 0,1 1 0,1 1 0,-1 1 0,26-8 0,-42 15 0,0 0 0,0 0 0,0 0 0,0 0 0,0 0 0,0 0 0,0 0 0,0 1 0,0-1 0,0 0 0,-1 1 0,1-1 0,0 0 0,0 1 0,0-1 0,0 1 0,-1-1 0,1 1 0,0 0 0,-1-1 0,1 1 0,0 0 0,-1-1 0,1 1 0,-1 0 0,1 0 0,-1 0 0,1 0 0,-1-1 0,0 1 0,1 0 0,-1 0 0,0 0 0,0 0 0,0 0 0,1 1 0,3 41 0,-4-36 0,0 6 0,0 1 0,1-1 0,1 1 0,0-1 0,1 0 0,9 26 0,-10-36 0,1 0 0,-1 0 0,1 0 0,-1-1 0,1 1 0,0-1 0,0 1 0,0-1 0,0 0 0,1 0 0,-1 0 0,0-1 0,1 1 0,0-1 0,-1 0 0,1 0 0,-1 0 0,1 0 0,0-1 0,0 0 0,0 1 0,-1-1 0,5-1 0,2 1 0,0-1 0,0 0 0,1-1 0,-1 0 0,-1 0 0,1-1 0,12-6 0,-7 2 0,-1 0 0,0-1 0,-1-1 0,0 0 0,-1-1 0,1 0 0,12-15 0,-18 17 0,0-1 0,0 0 0,-1 0 0,-1-1 0,1 1 0,-1-1 0,-1 0 0,0-1 0,0 1 0,-1-1 0,2-11 0,-5 21 0,0 1 0,0-1 0,0 1 0,0-1 0,0 1 0,0-1 0,0 1 0,0-1 0,0 1 0,0-1 0,0 1 0,0-1 0,0 1 0,-1-1 0,1 1 0,0-1 0,0 1 0,0-1 0,-1 1 0,1-1 0,0 1 0,-1 0 0,1-1 0,0 1 0,-1-1 0,1 1 0,-1 0 0,1-1 0,0 1 0,-1 0 0,1 0 0,-1-1 0,1 1 0,-1 0 0,1 0 0,-1 0 0,1 0 0,-1 0 0,1 0 0,-1-1 0,1 1 0,-1 0 0,1 0 0,-1 0 0,1 1 0,-1-1 0,1 0 0,-1 0 0,1 0 0,-1 0 0,1 0 0,-1 1 0,0-1 0,-28 11 0,18-5 0,0 1 0,1 0 0,-1 1 0,1 0 0,1 1 0,0 0 0,0 0 0,-14 20 0,18-22 0,1 0 0,-1-1 0,1 2 0,1-1 0,0 0 0,0 1 0,0-1 0,1 1 0,0 0 0,0 0 0,1 0 0,0 0 0,0 0 0,1 0 0,1 11 0,-1-17 0,1 1 0,-1-1 0,1 0 0,-1 0 0,1 0 0,0 0 0,0 0 0,0 0 0,0-1 0,0 1 0,0 0 0,0 0 0,1-1 0,-1 1 0,0-1 0,1 1 0,0-1 0,-1 1 0,4 1 0,-2-2 0,1 1 0,-1-1 0,0 0 0,1-1 0,-1 1 0,0 0 0,1-1 0,-1 0 0,1 0 0,-1 0 0,5 0 0,3-2 0,0 0 0,0-1 0,-1 0 0,1 0 0,-1-1 0,15-8 0,68-48 0,-15 9 0,-32 20 0,-35 23 0,0 0 0,1 1 0,0 0 0,0 1 0,0 0 0,25-8 0,-36 14 0,0 0 0,1-1 0,-1 1 0,0 0 0,1 0 0,-1 0 0,0 0 0,1 0 0,-1 0 0,0 0 0,1 1 0,-1-1 0,0 0 0,0 1 0,1-1 0,-1 1 0,0-1 0,0 1 0,0 0 0,0-1 0,1 1 0,-1 0 0,0 0 0,0 0 0,-1 0 0,1 0 0,0 0 0,0 0 0,0 0 0,-1 0 0,1 0 0,0 1 0,-1-1 0,1 0 0,-1 0 0,0 1 0,1-1 0,-1 0 0,0 0 0,0 1 0,0 1 0,1 7 0,0 1 0,-1 0 0,0-1 0,-3 13 0,2-13 0,-4 30 0,-2 30 0,7-70 0,0 1 0,-1-1 0,1 1 0,0-1 0,0 1 0,0-1 0,0 1 0,0-1 0,1 1 0,-1-1 0,0 0 0,0 1 0,0-1 0,0 1 0,0-1 0,1 1 0,-1-1 0,0 1 0,0-1 0,1 0 0,-1 1 0,0-1 0,1 1 0,-1-1 0,0 0 0,1 1 0,-1-1 0,1 0 0,-1 0 0,1 1 0,-1-1 0,0 0 0,1 0 0,-1 0 0,1 1 0,-1-1 0,1 0 0,-1 0 0,1 0 0,-1 0 0,1 0 0,-1 0 0,1 0 0,-1 0 0,1 0 0,-1 0 0,1 0 0,-1-1 0,1 1 0,-1 0 0,1 0 0,0-1 0,29-16 0,-21 12 0,76-54 0,-14 9 0,-69 48 0,0 1 0,0 0 0,0 0 0,1 0 0,-1 0 0,0 0 0,0 1 0,0-1 0,5 0 0,-7 1 0,1 0 0,0 0 0,0 0 0,0 0 0,0 0 0,0 1 0,0-1 0,-1 0 0,1 0 0,0 1 0,0-1 0,0 0 0,-1 1 0,1-1 0,0 1 0,0-1 0,-1 1 0,2 0 0,0 2 0,-1 0 0,1 0 0,0 0 0,-1 0 0,0 1 0,0-1 0,0 0 0,0 1 0,0-1 0,-1 0 0,1 6 0,1 3 0,-1 2 0,0-1 0,2 1 0,0-1 0,0 1 0,7 16 0,-8-27 0,-1 0 0,1 0 0,-1 0 0,1 0 0,0-1 0,0 1 0,1 0 0,-1-1 0,1 0 0,-1 1 0,1-1 0,-1 0 0,1 0 0,0-1 0,0 1 0,0 0 0,0-1 0,0 0 0,1 0 0,-1 0 0,0 0 0,0 0 0,1-1 0,-1 1 0,1-1 0,-1 0 0,5 0 0,-1-1 0,1-1 0,-1 1 0,0-1 0,0 0 0,-1-1 0,1 1 0,0-1 0,-1-1 0,1 1 0,-1-1 0,0 0 0,7-8 0,6-5 0,0 0 0,18-25 0,9-14 0,-3-2 0,-2-1 0,61-120 0,-89 152 0,43-90 0,57-169 0,-100 252 0,-10 28 0,-1-1 0,1 1 0,-1-1 0,0 1 0,-1-1 0,1 0 0,-1 0 0,-1 0 0,1-7 0,-1 14 0,0-1 0,0 1 0,0 0 0,0 0 0,0 0 0,0-1 0,0 1 0,0 0 0,0 0 0,0 0 0,0-1 0,0 1 0,0 0 0,0 0 0,0-1 0,-1 1 0,1 0 0,0 0 0,0 0 0,0 0 0,0-1 0,0 1 0,-1 0 0,1 0 0,0 0 0,0 0 0,0 0 0,0-1 0,-1 1 0,1 0 0,0 0 0,0 0 0,0 0 0,-1 0 0,1 0 0,0 0 0,0 0 0,0 0 0,-1 0 0,1 0 0,0 0 0,0 0 0,-1 0 0,1 0 0,0 0 0,0 0 0,0 0 0,-1 0 0,1 0 0,0 0 0,0 0 0,0 0 0,-1 0 0,1 1 0,0-1 0,0 0 0,-1 0 0,-10 12 0,-4 11 0,2 0 0,1 1 0,1 0 0,-16 51 0,16-44 0,0 3 0,2-1 0,2 1 0,1 0 0,1 1 0,2-1 0,2 1 0,1 0 0,5 35 0,2-12 0,3 1 0,3-1 0,36 104 0,-45-152 0,5 16 0,21 41 0,-27-61 0,1 0 0,-1 0 0,1-1 0,0 1 0,1-1 0,-1 0 0,1 0 0,0 0 0,0-1 0,1 1 0,0-1 0,6 3 0,-9-5 0,1-1 0,-1 0 0,1 0 0,-1 0 0,1 0 0,0 0 0,-1-1 0,1 0 0,0 0 0,-1 0 0,1 0 0,0 0 0,5-2 0,-7 2 0,0-1 0,1 0 0,-1 0 0,0 0 0,0 0 0,0 0 0,0 0 0,0 0 0,0-1 0,0 1 0,-1-1 0,1 1 0,0-1 0,-1 0 0,1 1 0,-1-1 0,0 0 0,1 0 0,-1 0 0,0 0 0,1-5 0,3-12-3935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8:5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18895,'0'0'3504,"79"6"-2936,12-6-184,13-6 16,11 0-48,2-4 0,8 3 0,2 1 8,-10 0-144,-8 4 0,-10 8-136,-21-6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06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1338 10752,'0'0'2766,"11"-10"-1678,166-178 2956,-139 139-3462,-2-1 1,-2-3-1,33-69 0,-39 71-228,9-32 281,-8 15 188,-28 68-805,-1-1-1,0 1 1,0-1-1,0 0 0,1 1 1,-1-1-1,0 1 1,1-1-1,-1 1 1,0-1-1,1 1 1,-1-1-1,1 1 0,-1 0 1,1-1-1,-1 1 1,1-1-1,-1 1 1,1 0-1,-1 0 0,1-1 1,-1 1-1,1 0 1,0 0-1,-1 0 1,1-1-1,-1 1 0,1 0 1,0 0-1,-1 0 1,1 0-1,-1 0 1,1 0-1,0 0 1,-1 1-1,1-1 0,0 0 1,-1 0-1,1 0 1,-1 1-1,1-1 1,-1 0-1,1 0 0,-1 1 1,1-1-1,-1 1 1,1-1-1,-1 0 1,1 1-1,-1-1 0,1 1 1,-1-1-1,0 1 1,1 0-1,4 5 71,-1 1 0,0-1 0,6 11 0,-10-16-87,15 33 167,-1 0 0,-1 1 0,-3 1 0,12 64 0,-10-17 186,1 89 0,-12-161-306,-1 0-1,0 0 1,-1 0-1,0 0 0,0 0 1,-1 0-1,-1-1 1,0 1-1,0-1 1,-1 0-1,-6 10 1,10-19-34,-1 1 1,1-1 0,-1 0 0,0 0 0,1 0 0,-1-1 0,0 1 0,0 0 0,0 0 0,0 0 0,0-1 0,0 1 0,0 0 0,0-1 0,0 1 0,0-1 0,0 1 0,0-1 0,0 1 0,0-1 0,-1 0 0,1 0 0,0 0 0,-2 1-1,0-2 7,1 1-1,-1-1 1,1 0-1,0 1 1,-1-1-1,1 0 1,0 0-1,0-1 1,0 1-1,0 0 1,-3-3-1,-4-4 62,0-1-1,0 0 1,-11-16 0,20 24-75,-19-24 315,-25-25 0,39 41 71,11 7-195,21 7-100,-18-3-54,20 0-4,-1-1 1,1-2-1,0-1 0,-1-2 0,35-8 1,-18 5 12,-6-1 30,-1-1 1,0-1-1,0-3 1,71-33-1,-97 40-34,-8 4-20,1 0 0,0 0 0,-1-1 0,0 0 0,1 0 0,4-5 0,24-15 116,-28 20-119,1-1 0,-1 1 0,0-1 0,0 0 0,6-7 0,-1-1 11,-1-1 0,0 0 0,-1-1 0,7-16-1,2 5-21,-14 23-8,-1-1 0,0 0 0,0 0 0,0 0 0,0 0 0,0 0 0,-1 0 0,1 0 0,-1-1 0,0 1 0,0-1 0,1-5 0,-16 23 119,-84 109-69,84-103-55,1 1 1,2 1 0,0 0-1,-13 36 1,24-57-3,-19 67 1,17-63-1,1 1 0,0 0 0,1 0 0,-1 1 0,1-1 0,0 0 0,1 0 0,0 0 0,1 6 0,-2-11 0,0 0 0,0 0 0,1 0 0,-1-1 0,0 1 0,1 0 0,-1 0 0,0-1 0,1 1 0,-1 0 1,1-1-1,-1 1 0,1 0 0,-1-1 0,1 1 0,0-1 0,-1 1 0,1-1 0,0 1 0,-1-1 0,1 1 0,0-1 0,0 0 0,-1 1 0,1-1 0,0 0 0,1 1 0,0-1 1,-1-1-1,1 1 0,0 0 0,-1-1 1,1 1-1,-1-1 0,1 1 1,-1-1-1,1 0 0,-1 1 0,1-1 1,2-2-1,5-5 4,-1 1 0,1-1 1,7-11-1,-12 15-1,15-19 19,0-2-1,-2 0 0,-1-1 0,-1 0 0,13-32 0,-4-1 101,21-87-1,-43 190 105,14 73 0,-14-109-228,1 0 0,-1 0 1,1 0-1,1 0 0,-1-1 0,1 0 1,1 1-1,-1-2 0,1 1 1,0 0-1,10 9 0,-12-14-1,1 1 0,-1-1-1,0 1 1,1-1 0,0 0-1,0 0 1,0-1 0,-1 1 0,1-1-1,1 0 1,-1 0 0,0 0-1,0-1 1,0 1 0,0-1 0,1 0-1,-1 0 1,0 0 0,0-1-1,0 0 1,0 0 0,1 0 0,-1 0-1,6-3 1,3-2 6,0-1 1,0-1-1,-1 1 0,0-2 0,-1 0 0,0 0 1,0-1-1,-1-1 0,-1 1 0,1-1 1,-2-1-1,12-18 0,7-18 63,39-99 1,-53 116-42,12-31 27,124-312 376,-91 158-151,-48 171-219,-6 19-4,-4 26-53,0-1 0,0 1 0,0 0 0,0 0 0,0 0 0,0 0 0,0 0 0,0-1 0,0 1 0,0 0 0,0 0 1,0 0-1,0 0 0,-1 0 0,1 0 0,0 0 0,0-1 0,0 1 0,0 0 0,0 0 0,0 0 0,0 0 0,0 0 0,-1 0 0,1 0 0,0 0 0,0 0 0,0 0 0,0 0 0,0 0 0,0 0 0,-1-1 1,1 1-1,0 0 0,0 0 0,0 0 0,0 0 0,0 0 0,-1 0 0,1 1 0,0-1 0,0 0 0,0 0 0,0 0 0,0 0 0,-1 0 0,1 0 0,0 0 0,0 0 0,0 0 0,0 0 0,0 0 0,0 0 0,0 0 1,-1 1-1,1-1 0,0 0 0,0 0 0,0 0 0,0 0 0,0 0 0,0 0 0,0 0 0,0 1 0,-5 5 11,0 0 1,1 0-1,-7 14 1,-6 19-19,1 1-1,2 1 1,-11 54 0,15-55-1,-10 40-24,-14 128 0,30-161 35,1 0-1,3 0 1,2 1-1,9 52 1,-10-92-4,1 0 1,0 0 0,0 0 0,1 0 0,0 0-1,6 11 1,-8-17 0,0-1 0,0 1 1,1 0-1,-1 0 0,1-1 0,-1 1 0,1 0 1,0-1-1,-1 0 0,1 1 0,0-1 0,0 0 1,0 0-1,0 0 0,0 0 0,0 0 0,0 0 1,0-1-1,0 1 0,0-1 0,1 0 0,-1 1 1,0-1-1,0 0 0,1 0 0,-1 0 0,0-1 1,3 1-1,4-3 8,-1 1 0,0-2 0,1 1 0,-1-1-1,0 0 1,9-6 0,46-36 96,-48 34-56,71-67 236,-50 44-225,-22 21-60,-10 9 0,0 1 0,0 0 0,1 0 0,0 0 0,0 0 0,8-5 0,-12 9 0,-1 0 0,1 0 0,-1 0 0,1 0 0,-1-1 0,1 1 0,0 0 0,-1 0 0,1 0 0,-1 0 0,1 0 0,-1 0 0,1 1 0,-1-1 0,1 0 0,-1 0 0,1 0 0,0 0 0,-1 1 0,1-1 0,-1 0 0,0 0 0,1 1 0,-1-1 0,1 0 0,-1 1 0,1-1 0,-1 1 0,0-1 0,1 1 0,-1-1 0,0 0 0,0 1 0,1-1 0,-1 1 0,0-1 0,0 1 0,1-1 0,-1 2 0,6 24 0,-5-21 0,7 44 0,-6-31 0,1 1 0,1 0 0,0-1 0,2 0 0,8 21 0,-13-37 0,0 0 0,0 0 0,0 0 0,0 0 0,0 0 0,1 0 0,-1 0 0,1 0 0,-1-1 0,1 1 0,0 0 0,0-1 0,-1 1 0,1-1 0,0 0 0,1 0 0,-1 0 0,0 0 0,0 0 0,0 0 0,0 0 0,1-1 0,-1 1 0,0-1 0,1 0 0,-1 0 0,0 1 0,1-1 0,-1-1 0,4 1 0,-1-2 0,1 0 0,-1 0 0,0 0 0,1 0 0,-1-1 0,0 0 0,0 0 0,-1-1 0,1 1 0,-1-1 0,6-5 0,7-9 0,-1 0 0,0-2 0,-2 1 0,0-2 0,-1 0 0,16-36 0,9-20 0,-34 69 0,-3 7 0,-1 0 0,1 0 0,-1 0 0,1 0 0,-1 0 0,0 0 0,1 0 0,-1 0 0,0 0 0,0 0 0,0 0 0,0-1 0,0 0 0,-1 36 0,-9 47 0,1-10 0,5-44 0,-2 0 0,-1-1 0,-1 1 0,-1-2 0,-15 30 0,16-36 0,7-17 0,0 1 0,0 0 0,-1 0 0,1-1 0,-1 1 0,1 0 0,-1-1 0,0 0 0,0 1 0,0-1 0,0 0 0,0 0 0,0 0 0,-1 0 0,1 0 0,-6 2 0,8-4 0,-1 0 0,0 0 0,1 0 0,-1 0 0,1-1 0,-1 1 0,1 0 0,-1 0 0,1-1 0,0 1 0,-1 0 0,1 0 0,-1-1 0,1 1 0,-1-1 0,1 1 0,0 0 0,-1-1 0,1 1 0,0-1 0,0 1 0,-1-1 0,1 1 0,0-1 0,0 1 0,0-1 0,-1 1 0,1-1 0,0 1 0,0-1 0,0 1 0,0-1 0,0 0 0,-1-19 0,1 19 0,1 0 0,-1 0 0,1 0 0,-1 1 0,1-1 0,0 0 0,-1 1 0,1-1 0,0 1 0,-1-1 0,1 1 0,0-1 0,0 1 0,0-1 0,-1 1 0,1-1 0,0 1 0,0 0 0,0 0 0,0-1 0,0 1 0,0 0 0,1 0 0,27-1 0,-18 1 0,11-2 0,1-1 0,-1-1 0,0-2 0,0 0 0,-1 0 0,33-17 0,-25 9 0,0-1 0,-1-2 0,50-40 0,-58 40 0,-2-2 0,0 0 0,-1-1 0,0-1 0,-2-1 0,-1 0 0,-1-1 0,19-43 0,-2-13 0,28-114 0,-34 106 0,-15 54 0,11-35 0,-2 0 0,11-97 0,-29 165 0,0 0 0,0 0 0,0 0 0,-1 0 0,1 0 0,0 0 0,0 0 0,0 0 0,0 0 0,0 0 0,0 0 0,0 0 0,0 0 0,0 0 0,0 0 0,0 0 0,0 0 0,0 0 0,0 0 0,0 0 0,-1 0 0,1 0 0,0 0 0,0 0 0,0 0 0,0 0 0,0 0 0,0 0 0,0 0 0,0 0 0,0 0 0,0 0 0,0 0 0,0 0 0,0 0 0,0 0 0,0 0 0,0 0 0,0-1 0,0 1 0,0 0 0,0 0 0,0 0 0,0 0 0,-6 11 0,-6 19 0,-160 547 0,109-340 0,-53 263 0,112-480 0,-11 39 0,16-56 0,4-8 0,5-11 0,17-47 0,-18 40 0,17-32 0,27-25 0,4 3 0,87-93 0,-86 103 0,67-74 0,-121 136 0,0 0 0,1 1 0,-1-1 0,1 1 0,0 0 0,10-5 0,-15 9 0,1 0 0,-1 0 0,0 0 0,1 0 0,-1 0 0,0 0 0,0 0 0,1 0 0,-1 0 0,0 0 0,1 0 0,-1 0 0,0 0 0,0 1 0,1-1 0,-1 0 0,0 0 0,0 0 0,1 0 0,-1 1 0,0-1 0,0 0 0,0 0 0,1 1 0,-1-1 0,0 0 0,0 0 0,0 1 0,0-1 0,0 0 0,0 0 0,1 1 0,-1-1 0,0 0 0,0 1 0,0-1 0,0 0 0,0 0 0,0 1 0,0-1 0,0 1 0,0 15 0,0-13 0,1 24 0,1 0 0,1-1 0,8 37 0,-11-61 0,1-1 0,-1 1 0,1 0 0,0 0 0,0 0 0,0 0 0,0-1 0,0 1 0,0 0 0,0-1 0,2 2 0,-3-2 0,1-1 0,0 1 0,-1-1 0,1 1 0,0-1 0,0 1 0,0-1 0,-1 0 0,1 1 0,0-1 0,0 0 0,0 0 0,0 1 0,0-1 0,-1 0 0,1 0 0,0 0 0,1-1 0,2 0 0,0 0 0,-1 0 0,1-1 0,-1 1 0,1-1 0,-1 0 0,1 0 0,-1 0 0,0-1 0,3-2 0,100-94 0,-48 42 0,-13 19 0,-42 36 0,1-1 0,-1 1 0,0 0 0,1 0 0,-1 1 0,1-1 0,0 1 0,-1-1 0,1 1 0,0 0 0,0 1 0,5-1 0,-8 1 0,1 0 0,0 1 0,-1-1 0,1 1 0,0 0 0,-1 0 0,1-1 0,-1 1 0,0 0 0,1 0 0,-1 0 0,0 0 0,1 1 0,-1-1 0,0 0 0,0 1 0,0-1 0,0 0 0,0 1 0,0-1 0,-1 1 0,1-1 0,0 1 0,-1 0 0,1-1 0,-1 1 0,1 0 0,-1-1 0,0 1 0,0 2 0,1 6 0,0 0 0,-1-1 0,0 1 0,-2 11 0,-3 15 0,-2-1 0,-16 49 0,-32 68 0,50-140 0,-103 251 0,77-199 0,-76 119 0,106-181 0,-1 0 0,1 0 0,-1 0 0,1 0 0,-1 0 0,0-1 0,1 1 0,-4 1 0,4-3 0,1 1 0,-1-1 0,1 0 0,0 0 0,-1 0 0,1 1 0,-1-1 0,1 0 0,0 0 0,-1 0 0,1 0 0,-1 0 0,1 0 0,-1 0 0,1 0 0,-1 0 0,1 0 0,0 0 0,-1 0 0,1-1 0,-1 1 0,1 0 0,-1 0 0,1 0 0,0-1 0,-1 1 0,0-1 0,0-1 0,0 0 0,0 0 0,0 0 0,0 0 0,0 0 0,0 0 0,1-1 0,-1 1 0,1 0 0,-1 0 0,1-1 0,0 1 0,0 0 0,0-1 0,1-3 0,1-15 0,1 1 0,0-1 0,2 1 0,0 0 0,2 0 0,15-33 0,69-108 0,-58 107 0,-26 42 142,-1-1 1,0 0-1,0 0 0,-2 0 1,7-27-1,-9 31-943,-1 1 0,0-1-1,-1 1 1,0-1 0,-2-15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28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457 27 3208,'0'0'7904,"-12"-5"-7554,-41-15-2,51 19-316,-1 1-1,1-1 1,-1 1-1,1 0 0,-1 0 1,0 0-1,1 1 1,-1-1-1,1 1 1,-1-1-1,1 1 0,-1 0 1,1 0-1,0 0 1,-1 0-1,-2 2 1,-1 1 82,-1 1 0,1 0 1,-9 9-1,7-6 8,-21 24 591,-51 68 0,67-82-525,-14 19 246,3 1 1,1 1-1,2 1 0,1 1 0,-24 76 0,37-88-152,1 1-1,2-1 0,-2 49 1,5-75-248,1 0 1,0 1-1,0-1 1,1 0-1,-1 1 1,1-1-1,0 0 1,-1 1-1,1-1 1,1 0-1,-1 0 1,0 0-1,1 0 0,0 0 1,-1 0-1,4 4 1,-3-6-14,0 1 0,0-1 0,0 1 0,0-1-1,0 0 1,1 0 0,-1 0 0,0 0 0,0 0 0,1-1 0,-1 1 0,0 0 0,1-1 0,-1 0 0,1 0-1,-1 0 1,0 0 0,1 0 0,-1 0 0,1 0 0,-1-1 0,0 0 0,3 0 0,7-2 19,-1-1-1,0 0 1,0-1 0,0 0 0,-1 0 0,0-1 0,0-1 0,0 1-1,-1-2 1,0 1 0,0-1 0,-1-1 0,0 0 0,0 0 0,-1 0-1,0-1 1,-1 0 0,7-14 0,116-250 425,-117 242-403,-2-1-1,0 0 1,-3-1 0,0 0-1,2-56 1,-9 84-30,0 0 1,0 1 0,0-1-1,-1 0 1,-1-6 0,2 12-30,0-1-1,-1 1 1,1 0 0,0 0 0,0 0 0,0-1-1,0 1 1,0 0 0,0 0 0,0 0 0,-1 0-1,1-1 1,0 1 0,0 0 0,0 0 0,0 0 0,0 0-1,-1 0 1,1 0 0,0-1 0,0 1 0,0 0-1,-1 0 1,1 0 0,0 0 0,0 0 0,0 0-1,-1 0 1,1 0 0,0 0 0,0 0 0,-1 0 0,1 0-1,0 0 1,0 0 0,0 0 0,-1 0 0,1 0-1,0 0 1,0 1 0,0-1 0,0 0 0,-1 0 0,1 0-1,0 0 1,0 0 0,0 0 0,0 0 0,-1 1-1,-9 8 72,-5 17-5,0 1 0,2 1 0,1-1-1,1 2 1,2 0 0,-10 45-1,8-14 66,3 0-1,-1 80 1,9-128-102,0 0 0,0-1 0,1 1 1,1 0-1,0-1 0,1 1 0,8 20 0,-9-25-9,2-1-1,-1-1 0,0 1 0,1 0 1,0-1-1,1 0 0,-1 0 0,1 0 0,0 0 1,0-1-1,1 0 0,-1 0 0,1 0 1,0-1-1,7 4 0,-3-2 26,0-1-1,0 0 1,0-1-1,15 3 1,-20-5-27,1-1-1,0 0 1,-1 0 0,1 0 0,0 0 0,-1-1 0,1 0 0,0 0 0,10-4 0,-1-1 27,-1 0 1,1-1 0,-1-1-1,-1-1 1,0 1 0,0-2 0,0 0-1,-1-1 1,-1 0 0,0 0-1,0-1 1,-1-1 0,-1 0-1,0 0 1,-1-1 0,8-18 0,-1 2 70,-11 24-78,0-1 0,-1 1 1,0-1-1,-1 1 0,4-14 0,-5 13 133,1 9-64,2 16-24,1 32-57,-1 194 94,-4-162-34,-5-48 14,-1-22-28,5-12-71,1 0 1,-1 0-1,1 0 0,0 0 0,-1 1 1,1-1-1,-1 0 0,1 0 0,0 0 1,-1 0-1,1 0 0,0-1 1,-1 1-1,1 0 0,-1 0 0,1 0 1,0 0-1,-1 0 0,1 0 0,0-1 1,-1 1-1,1 0 0,0 0 0,-1 0 1,1-1-1,0 1 0,-1 0 0,1-1 1,0 1-1,0 0 0,-1-1 0,1 0 1,-12-13 65,-1 0 0,0 1 0,-1 1 0,0 0 0,-1 0 0,0 2 0,-29-16 0,43 26-66,0-1 0,0 0 0,0 1 0,0 0 0,0-1 0,0 1 0,0 0 1,-1-1-1,1 1 0,0 0 0,0 0 0,0 0 0,0 0 0,0 0 0,0 0 1,0 0-1,-1 1 0,0-1 0,2 1-4,-1-1 0,1 0 1,-1 1-1,1-1 0,0 1 1,-1-1-1,1 0 0,0 1 1,-1-1-1,1 1 0,0-1 1,0 1-1,0-1 0,-1 1 1,1-1-1,0 1 0,0 0 1,0-1-1,0 1 0,0-1 1,0 1-1,0-1 0,0 1 0,0-1 1,0 2-1,1 0-5,0 1 0,-1 0 0,1-1 0,0 1 0,0-1 0,1 1 0,-1-1 0,0 0 0,1 0 0,-1 1 0,1-1 0,0 0 0,3 3 0,4 1-13,-1 0 0,1 0 1,0-1-1,0-1 0,19 8 1,-23-11 16,0 1 1,0-1-1,0-1 1,0 1 0,0-1-1,0 1 1,0-1-1,0-1 1,1 1 0,-1-1-1,0 0 1,0 0-1,-1 0 1,6-3 0,10-5 14,0-2 1,-1 0 0,-1-1 0,0-1-1,0 0 1,-1-1 0,-1-1 0,23-28 0,6-13 83,49-80 0,-89 127-64,13-18 36,-18 26-64,1 0 0,-1 0 0,1 1 0,0-1 1,0 0-1,-1 0 0,1 1 0,0-1 0,0 0 0,0 1 0,0-1 0,0 1 0,0-1 0,0 1 0,0-1 0,0 1 0,0 0 0,0-1 1,0 1-1,0 0 0,0 0 0,1 0 0,0 0-3,-1 1 1,0 0 0,0 0-1,0-1 1,0 1-1,0 0 1,0 0-1,0 0 1,0 0-1,0 0 1,0 0-1,-1 0 1,1 0 0,0 1-1,-1-1 1,1 0-1,-1 0 1,1 3-1,9 29 48,-8-26-36,2 8 11,-1 1 0,0 0-1,-1 0 1,-1-1 0,0 1-1,-1 0 1,-1 0 0,0 0-1,-1 0 1,-1 0 0,-5 15-1,7-30-19,0 1 0,0-1 0,0 1 0,0-1 0,0 0 0,-1 1 1,1-1-1,0 0 0,-1 0 0,1 0 0,-1 0 0,1 0 0,-1 0 0,1-1 0,-1 1 0,0 0 0,1-1 0,-1 1 0,0-1 0,1 0 0,-1 1 0,0-1 0,0 0 0,1 0 0,-1 0 1,-3-1-1,-6 0 47,0 0 1,-19-5 0,29 6-48,-15-4 120,1 0 0,0-1 0,-23-12 0,39 22-108,1-1 1,0-1-1,1 1 1,-1 0-1,6 6 0,-3-6-28,1 0 0,0 0-1,1 0 1,-1-1-1,1 0 1,-1 0-1,1-1 1,0 0-1,0 0 1,0-1 0,0 0-1,0 0 1,13 0-1,-10-2 5,0 0-1,0-1 0,0 0 1,0 0-1,0-1 1,0-1-1,-1 1 1,16-10-1,-2-1 17,-2-1-1,1 0 1,-2-2-1,0-1 1,-2 0-1,27-33 1,2-2 134,-72 114-130,14-36-33,-9 28 1,18-45 2,0 0 0,0 0 0,1 0 0,0 1 0,1-1 0,0 0 0,1 16 0,-1-23 14,0 1 0,0-1-1,0 1 1,1-1 0,-1 1 0,1-1-1,-1 1 1,1-1 0,-1 1 0,1-1-1,0 0 1,0 1 0,-1-1 0,1 0-1,0 0 1,0 0 0,0 1-1,1-1 1,-1 0 0,1 1 0,0-2 3,-1 0 0,0 1 1,1-1-1,-1 0 0,0 1 1,1-1-1,-1 0 0,0 0 1,1 0-1,-1 0 0,1 0 1,-1-1-1,0 1 0,1 0 0,-1-1 1,0 1-1,3-2 0,4-2 16,0-1-1,0 0 1,0 0-1,13-12 0,-19 15-15,36-32 152,46-52 0,-73 75-113,-7 11-14,-8 21-8,-1 1-24,5-9-11,0 1 0,1-1-1,1 0 1,0 0 0,1 0 0,8 25 0,-9-31 15,-2-5 2,1 0 0,-1 0-1,1-1 1,0 1-1,0 0 1,-1 0-1,1 0 1,0-1-1,1 1 1,-1-1-1,0 1 1,0 0-1,1-1 1,-1 0-1,1 1 1,-1-1-1,1 0 1,2 1-1,-3-1 1,1-1 0,0 1 0,0-1 0,-1 0 0,1 1 0,0-1 0,-1 0 0,1 0 0,0 0 0,0-1 0,-1 1 0,1 0 0,0-1 0,0 1 0,-1-1 0,3-1 0,4-2 6,-1 0-1,0-1 1,0 0 0,0 0 0,0-1-1,10-11 1,37-45 40,33-34 44,-86 94-87,0 1 0,0 0-1,1 0 1,-1 0 0,0 0 0,0 0-1,1 0 1,-1 0 0,1 0 0,-1 0-1,1 0 1,-1 1 0,1-1 0,-1 1-1,1-1 1,-1 1 0,1 0 0,0 0-1,-1-1 1,1 1 0,1 0 0,-1 1-2,0 0 1,-1 0 0,1 0 0,-1 0-1,1 0 1,-1 0 0,1 0-1,-1 0 1,0 1 0,1-1 0,-1 0-1,0 1 1,0-1 0,0 1 0,0-1-1,0 1 1,-1 0 0,2 2-1,2 7 5,-1 0-1,0 0 1,0 0-1,-1 0 0,1 17 1,3 16 63,-6-43-65,0 0 0,0 0 0,1 0 0,-1 0 0,0 0 0,1 0 0,-1-1 0,1 1 0,-1 0 0,1 0 0,0 0 1,-1-1-1,1 1 0,0 0 0,-1-1 0,1 1 0,0-1 0,0 1 0,0-1 0,0 1 0,-1-1 0,1 1 0,0-1 0,0 0 0,0 0 0,0 1 0,0-1 0,0 0 1,0 0-1,0 0 0,0 0 0,0 0 0,0 0 0,0 0 0,0 0 0,0-1 0,0 1 0,0 0 0,0 0 0,-1-1 0,1 1 0,2-2 0,5-1 26,1-1-1,-1 0 0,12-8 1,-16 10-16,12-8 15,-10 5-10,0 1 0,0 0 1,1 1-1,0-1 1,-1 1-1,1 1 0,1-1 1,8-1-1,-12 4-1,-3-1-17,0 1 1,-1 0 0,1-1-1,0 1 1,0 0 0,0 0 0,-1 0-1,1 0 1,0 0 0,0 0-1,0 0 1,-1 0 0,1 0-1,0 0 1,0 0 0,0 0-1,-1 0 1,1 1 0,0-1-1,0 0 1,-1 1 0,1-1-1,0 1 1,-1-1 0,1 1-1,0-1 1,-1 1 0,1-1 0,-1 1-1,1-1 1,-1 1 0,1 0-1,-1-1 1,1 1 0,-1 0-1,0-1 1,1 1 0,-1 0-1,0 0 1,1 0 0,-1-1-1,0 1 1,0 0 0,0 1-1,1 5 2,1 1-1,-2 0 0,1 0 0,-1 0 0,-2 11 0,1-11 5,1 0 1,0 1-1,0-1 0,2 11 1,-2-19-7,0 1 0,0-1 0,0 0 0,0 1 1,0-1-1,0 1 0,0-1 0,0 0 0,1 1 0,-1-1 0,0 0 1,0 1-1,0-1 0,0 0 0,1 1 0,-1-1 0,0 0 0,0 1 1,1-1-1,-1 0 0,0 0 0,1 1 0,-1-1 0,0 0 1,1 0-1,-1 1 0,0-1 0,1 0 0,-1 0 0,0 0 0,1 0 1,-1 0-1,1 0 0,-1 0 0,0 0 0,1 0 0,-1 1 0,1-2 1,-1 1-1,0 0 0,1 0 0,-1 0 0,1 0 0,-1 0 1,0 0-1,1 0 0,-1 0 0,0-1 0,1 1 0,-1 0 0,0 0 1,1 0-1,-1-1 0,0 1 0,1 0 0,-1-1 0,0 1 0,0 0 1,1 0-1,-1-1 0,0 0 0,22-24 49,-17 19-34,29-40 77,-20 26 33,32-35 0,-46 54-123,1 1-1,-1-1 0,1 0 0,0 1 0,0-1 0,-1 0 0,1 1 0,0-1 0,0 1 0,0-1 0,0 1 0,0 0 0,-1-1 0,1 1 0,0 0 0,0 0 0,0 0 1,0-1-1,0 1 0,0 0 0,0 0 0,0 0 0,0 1 0,0-1 0,0 0 0,0 0 0,0 0 0,0 1 0,0-1 0,0 0 0,0 1 0,-1-1 0,1 1 1,0-1-1,0 1 0,0 0 0,-1-1 0,1 1 0,0 0 0,-1-1 0,1 1 0,-1 0 0,1 0 0,0-1 0,-1 1 0,1 2 0,4 5 24,-1 1-1,1-1 0,4 19 0,-4-15-16,-5-12-9,3 9-9,0-1 0,1 0 0,0 0 0,0-1 0,9 13 0,-11-18 7,0 0-1,0 0 0,0-1 1,1 1-1,-1 0 1,0-1-1,0 0 0,1 1 1,-1-1-1,1 0 1,-1 0-1,1 0 1,0-1-1,-1 1 0,1-1 1,0 1-1,0-1 1,-1 0-1,1 0 0,0 0 1,-1 0-1,6-2 1,7-1 0,0-2 0,0 0 0,-1-1 0,0 0 0,0-1 0,-1 0 1,0-2-1,0 1 0,-1-1 0,0-1 0,11-11 0,-18 16 2,-1 1 0,1 0 0,-1-1 0,0 0 0,-1 0 0,1 0 0,-1-1 0,0 1 0,3-9 0,-6 14 1,0 0 0,0-1 1,0 1-1,-1 0 0,1 0 0,0 0 0,0-1 0,0 1 1,0 0-1,0 0 0,-1 0 0,1-1 0,0 1 0,0 0 1,0 0-1,0 0 0,-1 0 0,1 0 0,0 0 0,0 0 1,-1-1-1,1 1 0,0 0 0,0 0 0,0 0 0,-1 0 1,1 0-1,0 0 0,0 0 0,-1 0 0,1 0 0,0 0 1,0 0-1,0 0 0,-1 0 0,1 0 0,0 1 0,0-1 0,-1 0 1,1 0-1,-11 3 15,7-2-13,0 1 1,1 0-1,0 0 0,-1 0 0,1 0 1,0 1-1,0-1 0,0 1 0,1-1 0,-1 1 1,0 0-1,1 0 0,0 1 0,0-1 1,0 0-1,0 1 0,-2 6 0,2-5 2,1 1-1,0-1 0,0 1 0,1-1 1,-1 1-1,1 0 0,0-1 0,1 1 1,0-1-1,-1 1 0,4 8 0,-2-7 2,0 0-1,1 0 1,-1 0-1,2-1 0,-1 1 1,1-1-1,0 0 1,0 0-1,0 0 0,1 0 1,0-1-1,0 0 1,1 0-1,-1 0 0,1-1 1,0 1-1,0-1 1,1-1-1,9 5 0,-8-6 24,1 0 0,0-1 0,-1 0 0,1-1 0,0 0 0,0 0-1,-1 0 1,1-1 0,0-1 0,-1 0 0,1 0 0,-1 0 0,1-1-1,-1 0 1,15-9 0,4-3-1471,-1-2 0,47-39-1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07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16575,'0'0'2032,"20"-65"-1624,4 47-216,0-2 0,0 8-64,-2 4 16,-3 4-96,-7 4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07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1 258 13968,'0'0'1608,"95"-80"-1048,-7 49-121,29 1 1,18 2-64,22 0 0,13 1-8,-11 9 0,-26 10-152,-22 0 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08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1579 10952,'0'0'4968,"16"-11"-4151,2-2-576,0-1 0,-1 0 0,-1-2 0,0 0 0,24-32 0,48-90 988,79-169-1,-84 147-467,-43 83 342,56-156 0,-93 223-722,-2 11-2,-8 19-17,-22 51-77,3 1 0,-32 144 0,54-197-251,-7 23 32,3 1 0,1 1 1,2-1-1,2 1 0,4 64 0,-1-105-59,0 0-1,1 0 0,-1-1 1,1 1-1,-1 0 1,1 0-1,0-1 1,0 1-1,0 0 1,0-1-1,3 5 0,-3-6-2,0-1-1,0 1 0,0-1 1,0 1-1,0-1 0,0 1 1,0-1-1,1 0 0,-1 1 1,0-1-1,0 0 0,0 0 1,0 0-1,0 0 0,0 0 1,1 0-1,-1 0 0,0 0 1,0 0-1,0-1 0,0 1 1,0 0-1,0-1 0,0 1 1,0-1-1,0 1 0,0-1 1,0 0-1,0 1 1,0-1-1,1-1 0,15-10 33,-1-1 0,0 0 0,-1-1 0,-1 0 0,20-26 0,57-91 180,-84 121-197,31-48 86,46-69 356,92-187-1,23-178 776,-198 487-1147,1 0 0,0 0 0,-1-1 0,0 1 0,1-10 0,-24 54 635,-18 72-203,-45 189 0,42-132-157,-12 86 173,20-82 70,23-113-568,55-196-39,-16 46 0,-13 60 0,-3 21 0,-10 10 0,-1 0 0,0 0 0,1 0 0,-1 0 0,1 0 0,-1 0 0,1 0 0,-1 0 0,0 0 0,1 0 0,-1 1 0,1-1 0,-1 0 0,0 0 0,1 0 0,-1 1 0,0-1 0,1 0 0,-1 0 0,0 1 0,1-1 0,-1 0 0,0 1 0,1-1 0,-1 1 0,0-1 0,0 0 0,0 1 0,1-1 0,-1 0 0,0 1 0,0 0 0,3 6 0,0 0 0,-1 0 0,0 1 0,2 11 0,4 18 0,0-12 0,2-1 0,24 47 0,-30-63 0,1-1 0,0 1 0,0-1 0,1 0 0,0 0 0,0-1 0,1 0 0,-1 0 0,1 0 0,1-1 0,-1 0 0,13 6 0,-15-9 0,0-1 0,0 1 0,1-2 0,-1 1 0,0 0 0,0-1 0,0 0 0,0 0 0,1-1 0,-1 1 0,0-1 0,0 0 0,0 0 0,0-1 0,0 0 0,0 0 0,-1 0 0,1 0 0,6-5 0,-1 0 0,1 0 0,-1-1 0,0 0 0,-1-1 0,0 0 0,14-17 0,-16 15 0,1 0 0,-1-1 0,-1 0 0,0 0 0,7-23 0,-10 27 0,-1 0 0,0-1 0,0 1 0,-1-1 0,-1 1 0,1-1 0,-1 1 0,-1-1 0,-2-16 0,3 24 0,0 0 0,0 0 0,0 0 0,0 1 0,-1-1 0,1 0 0,0 0 0,0 0 0,-1 1 0,1-1 0,-1 0 0,1 0 0,0 1 0,-1-1 0,1 0 0,-1 1 0,1-1 0,-1 1 0,0-1 0,1 1 0,-1-1 0,0 1 0,1-1 0,-1 1 0,0 0 0,0-1 0,1 1 0,-1 0 0,-1-1 0,0 1 0,1 1 0,-1-1 0,1 0 0,-1 1 0,1-1 0,0 1 0,-1 0 0,1-1 0,0 1 0,-1 0 0,1 0 0,0 0 0,0 0 0,-2 1 0,-3 4 0,0 0 0,1 1 0,0 0 0,-7 11 0,8-10 0,0 1 0,0-1 0,1 1 0,0 1 0,1-1 0,0 0 0,0 0 0,1 1 0,0-1 0,1 1 0,0 0 0,0-1 0,1 1 0,0-1 0,1 0 0,0 1 0,4 9 0,-2-7 0,1-1 0,1 0 0,0 0 0,0 0 0,1 0 0,1-1 0,0 0 0,0-1 0,1 0 0,0 0 0,0-1 0,16 11 0,-15-13 0,-1 1 0,1-2 0,0 1 0,1-2 0,-1 1 0,1-1 0,0-1 0,0 0 0,14 2 0,-20-5 0,-1 1 0,0-1 0,1 0 0,-1 0 0,0-1 0,1 1 0,-1-1 0,0 0 0,0 0 0,0-1 0,1 1 0,-2-1 0,1 0 0,0 0 0,0 0 0,0 0 0,-1-1 0,1 0 0,-1 1 0,0-1 0,0 0 0,0-1 0,0 1 0,-1 0 0,1-1 0,3-7 0,5-14-3935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09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17583,'0'0'1944,"59"-6"-1368,44-6-312,15-6-8,19-4-192,-8 4 8,-12-3-64,-14 5 0,-12 10-56,-47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11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0 711 11152,'0'0'7641,"15"-18"-7019,10-10-342,-2-1 0,-1-1-1,30-53 1,33-119 886,-27 59-281,-45 116-553,0 1 0,2 0 0,1 1 0,21-26 0,-35 49-299,15-15 580,-17 16-593,1 1 1,-1 0 0,0 0 0,0-1 0,1 1-1,-1 0 1,0 0 0,1 0 0,-1 0 0,0-1 0,1 1-1,-1 0 1,0 0 0,1 0 0,-1 0 0,1 0-1,-1 0 1,0 0 0,1 0 0,-1 0 0,0 0 0,1 0-1,-1 0 1,0 0 0,1 0 0,-1 0 0,1 0-1,-1 1 1,0-1 0,1 0 0,-1 0 0,0 0 0,1 0-1,-1 1 1,0-1 0,0 0 0,1 0 0,-1 1-1,0-1 1,0 0 0,1 1 0,-1-1 0,0 0-1,0 1 1,0-1 0,0 0 0,1 1 0,-1-1 0,0 0-1,0 1 1,0-1 0,0 1 0,12 44 328,-1 2 1,-3-1-1,-1 1 1,0 60-1,-7-40 67,-3-1-1,-17 96 0,20-159-384,-1-1-1,1 1 1,-1 0-1,1-1 1,-1 1-1,0-1 1,0 1-1,0-1 1,-1 0-1,1 1 1,0-1-1,-1 0 1,1 0-1,-1 0 1,0 0-1,0 0 1,-3 2-1,3-3-4,0 0 0,0 0 0,-1-1 0,1 1-1,0-1 1,0 1 0,-1-1 0,1 0-1,0 0 1,-1 0 0,1 0 0,0 0 0,0-1-1,-1 1 1,1-1 0,0 1 0,0-1-1,-1 0 1,1 0 0,-3-2 0,-4-2 56,-1-1 0,1 0 0,0-1 0,0 0-1,1 0 1,0-1 0,1 0 0,-1 0 0,-11-19 0,-7-6 476,21 26-270,7 5 57,12 8 128,-8-3-507,10 3 62,0 0 0,0-1 1,1-1-1,18 2 0,73 5 61,-94-10-87,15 0-2,1-1 0,-1-1 0,0-2 0,1 0 0,-2-3 0,1 0 0,-1-2 0,0 0 0,27-14 0,-2-2 0,-2-3 0,-1-2 0,75-57 0,-57 38 0,-32 24 0,-2-1 0,36-35 0,-62 54 0,-7 5 0,0 0 0,0 1 0,1-1 0,-1 0 0,0 0 0,0 0 0,0 0 0,-1 0 0,1 0 0,0 0 0,0 0 0,0 0 0,-1 0 0,1 0 0,0-1 0,-1 1 0,0 0 0,1-2 0,-3 3 0,0 1 0,0-1 0,0 1 0,-1-1 0,1 1 0,0 0 0,0 0 0,0 0 0,0 1 0,-2 0 0,-32 23 0,1 0 0,1 2 0,1 2 0,2 1 0,0 1 0,3 2 0,0 1 0,-41 69 0,63-93 0,2 0 0,-1 0 0,-3 14 0,7-23 0,0 1 0,1 0 0,-1-1 0,1 1 0,-1 0 0,1-1 0,0 1 0,0 0 0,-1-1 0,1 1 0,1 0 0,-1 0 0,0-1 0,0 1 0,0 0 0,1-1 0,-1 1 0,1 0 0,0-1 0,-1 1 0,1-1 0,0 1 0,0-1 0,0 1 0,0-1 0,0 0 0,0 1 0,3 1 0,-3-2 0,1-1 0,-1 1 0,1-1 0,0 0 0,-1 1 0,1-1 0,0 0 0,-1 0 0,1 0 0,-1 0 0,1 0 0,0-1 0,-1 1 0,1 0 0,0-1 0,-1 1 0,1-1 0,-1 0 0,1 0 0,-1 1 0,0-1 0,3-2 0,32-28 0,-29 24 0,22-22 0,-3-2 0,0-2 0,-2 0 0,-1-1 0,-2-1 0,18-41 0,-11 22 0,-21 73 0,5 33 0,-7-25 0,11 32 0,-13-51 0,0 0 0,1 0 0,0-1 0,0 1 0,0-1 0,1 0 0,0 0 0,8 8 0,-11-13 0,1 0 0,0 0 0,0 0 0,0 0 0,0 0 0,0 0 0,0-1 0,0 1 0,1-1 0,-1 0 0,0 0 0,1-1 0,-1 1 0,1-1 0,-1 1 0,1-1 0,-1 0 0,1 0 0,-1-1 0,1 1 0,-1-1 0,7-1 0,4-3 0,-1 0 0,1 0 0,24-16 0,-36 20 0,40-24 0,-2-1 0,-2-2 0,39-37 0,-71 61 0,-1-1 0,1 1 0,0 0 0,11-6 0,-16 9 0,1 1 0,-1-1 0,0 1 0,1-1 0,-1 0 0,0 1 0,1 0 0,-1-1 0,0 1 0,1 0 0,-1 0 0,1 0 0,-1 0 0,0 0 0,1 0 0,-1 0 0,1 0 0,-1 1 0,0-1 0,1 0 0,-1 1 0,0-1 0,1 1 0,-1 0 0,0-1 0,0 1 0,0 0 0,2 1 0,-2 2 0,1-1 0,-1 0 0,-1 1 0,1-1 0,0 1 0,-1-1 0,0 1 0,0-1 0,0 1 0,0-1 0,0 1 0,-1-1 0,0 1 0,0 3 0,-1 4 0,-1 8 0,2-12 0,-1 0 0,1 0 0,1 0 0,0 1 0,0-1 0,1 11 0,-1-18 0,0 1 0,1-1 0,-1 0 0,0 1 0,0-1 0,0 0 0,0 1 0,1-1 0,-1 0 0,0 1 0,0-1 0,1 0 0,-1 0 0,0 1 0,1-1 0,-1 0 0,0 0 0,1 0 0,-1 1 0,0-1 0,1 0 0,-1 0 0,0 0 0,1 0 0,-1 0 0,1 0 0,-1 1 0,0-1 0,1 0 0,-1 0 0,0 0 0,1 0 0,-1-1 0,1 1 0,-1 0 0,0 0 0,1 0 0,0 0 0,14-8 0,7-8 0,33-32 0,-35 29 0,38-27 0,-34 29 0,-3 3 0,40-22 0,-60 35 0,0 1 0,1-1 0,-1 0 0,0 1 0,0 0 0,0-1 0,0 1 0,1 0 0,-1-1 0,0 1 0,0 0 0,1 0 0,-1 0 0,0 0 0,0 0 0,1 0 0,-1 0 0,0 1 0,0-1 0,0 0 0,1 1 0,-1-1 0,2 2 0,-2-1 0,0 0 0,0 1 0,0-1 0,0 0 0,0 1 0,0-1 0,0 1 0,-1-1 0,1 1 0,0 0 0,-1-1 0,1 1 0,-1-1 0,0 1 0,0 2 0,1 9 0,-1-1 0,-1 0 0,-3 22 0,3-27 0,0-2 0,-2 31 0,3-35 0,0 0 0,0 0 0,0-1 0,0 1 0,0 0 0,0-1 0,0 1 0,0 0 0,0-1 0,0 1 0,0 0 0,1-1 0,-1 1 0,0 0 0,1-1 0,-1 1 0,0 0 0,1-1 0,-1 1 0,1-1 0,-1 1 0,1-1 0,-1 1 0,1-1 0,-1 1 0,1-1 0,-1 0 0,1 1 0,0-1 0,-1 0 0,1 1 0,0-1 0,-1 0 0,1 0 0,0 0 0,-1 0 0,1 1 0,0-1 0,0 0 0,-1 0 0,1 0 0,0 0 0,-1-1 0,2 1 0,8-3 0,0 0 0,-1-1 0,1-1 0,9-5 0,-13 6 0,1 0 0,0 1 0,0 0 0,1 0 0,-1 0 0,1 1 0,-1 0 0,1 0 0,12 0 0,-16 2 0,1 1 0,-1-1 0,0 1 0,1 1 0,-1-1 0,0 0 0,1 1 0,-1 0 0,0 0 0,0 0 0,0 1 0,-1-1 0,1 1 0,-1 0 0,1 0 0,5 7 0,-3-4 0,0-1 0,0 1 0,1-2 0,9 7 0,-10-8 0,1 0 0,-1-1 0,1 1 0,-1-2 0,1 1 0,-1-1 0,1 0 0,0 0 0,0-1 0,12 0 0,-7-1 0,-1-1 0,0 0 0,0-1 0,0 0 0,20-10 0,-5 0 0,0-2 0,-1-1 0,-1-1 0,24-21 0,-37 30 0,-1 0 0,-1-1 0,1 0 0,-1-1 0,-1 0 0,0 0 0,0-1 0,-1 0 0,-1 0 0,9-20 0,-15 31 0,0 0 0,0 0 0,0 0 0,0 0 0,-1 0 0,1 0 0,0 0 0,0 0 0,0 0 0,0 0 0,-1 0 0,1 0 0,0 0 0,0 0 0,0 0 0,0 0 0,-1 0 0,1 0 0,0 0 0,0 0 0,0 0 0,0 0 0,-1 0 0,1 0 0,0 0 0,0 0 0,0 0 0,0 0 0,0 0 0,-1 0 0,1 0 0,0-1 0,0 1 0,0 0 0,0 0 0,0 0 0,0 0 0,-1 0 0,1 0 0,0-1 0,0 1 0,0 0 0,0 0 0,0 0 0,0 0 0,0-1 0,0 1 0,0 0 0,0 0 0,0 0 0,0 0 0,0-1 0,0 1 0,0 0 0,0 0 0,0 0 0,0 0 0,0-1 0,0 1 0,0 0 0,0 0 0,0 0 0,0 0 0,0 0 0,1-1 0,-1 1 0,-12 8 0,2 1 0,1 1 0,0 0 0,1 1 0,0 0 0,1 0 0,0 1 0,0-1 0,2 2 0,-1-1 0,-4 18 0,8-24 0,0 1 0,1-1 0,0 0 0,0 0 0,1 1 0,-1-1 0,1 0 0,1 1 0,-1-1 0,1 0 0,0 1 0,1-1 0,-1 0 0,1 0 0,0 0 0,1 0 0,-1 0 0,1-1 0,1 1 0,-1-1 0,1 0 0,0 0 0,8 9 0,-3-7 0,0 0 0,1-1 0,-1 0 0,1 0 0,1-1 0,-1-1 0,0 0 0,1 0 0,0-1 0,0 0 0,0-1 0,21 2 0,10-2 0,1-2 0,42-5 0,-72 4 0,28-4 850,-18 1-5635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14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1313 11048,'0'0'6083,"11"-5"-5311,1-1-594,16-7 219,-1-1-1,0-1 1,33-26-1,-39 23-154,-1-1 0,0-1 0,-2-1-1,0 0 1,-2-1 0,0-1-1,-2-1 1,0 0 0,19-47 0,-31 65-159,-1 0 0,1 0 1,-1-1-1,0 1 1,0-8-1,-1 13-65,0 0 0,0 0 0,0 0 0,0 1 1,0-1-1,0 0 0,0 0 0,0 0 0,0 0 0,-1 0 0,1 0 0,0 0 0,-1 0 0,1 0 0,0 1 1,-1-1-1,1 0 0,-1 0 0,1 0 0,-1 1 0,0-1 0,1 0 0,-1 1 0,0-1 0,0 1 0,1-1 1,-1 0-1,0 1 0,0 0 0,0-1 0,1 1 0,-1-1 0,0 1 0,0 0 0,0 0 0,0-1 1,0 1-1,0 0 0,0 0 0,0 0 0,0 0 0,0 0 0,1 0 0,-3 1 0,-2 0 27,0 1 1,-1 0-1,1 0 0,0 0 0,0 1 0,1-1 1,-1 1-1,-7 6 0,-34 32 200,30-25-166,2 1-1,-1 0 1,2 1 0,0 0-1,-12 25 1,19-31-34,0 0-1,1 1 1,0-1-1,1 1 1,1 0 0,0 0-1,0 1 1,2-1 0,-1 0-1,2 15 1,0-24-27,0 0 1,1 0 0,-1 0-1,1 0 1,0 0-1,1 0 1,-1-1-1,0 1 1,1 0-1,0-1 1,0 1 0,0-1-1,0 0 1,1 1-1,-1-1 1,6 4-1,-3-3 7,0 0 0,0-1 0,0 0 0,1 0 0,-1 0 0,1 0 0,0-1 0,0 0 0,11 2 0,3-1 46,0-1 0,1-1 0,-1 0 0,1-2 1,29-4-1,6-5 91,-1-1 1,0-4-1,-1-1 1,-1-3-1,0-3 1,80-45-1,-41 12 210,-4-4 0,130-111 0,-190 148-229,-21 18-76,-1 0 1,0-1-1,0 0 0,0 0 1,-1 0-1,0-1 1,0 0-1,6-10 0,-10 16-61,-1 0 0,0 0 0,0 0-1,0 0 1,0 0 0,0 0 0,0 0-1,0 0 1,0-1 0,0 1 0,0 0-1,0 0 1,0 0 0,0 0 0,0 0-1,0 0 1,0 0 0,0 0 0,0 0-1,0-1 1,0 1 0,0 0 0,0 0-1,0 0 1,0 0 0,0 0 0,0 0-1,0 0 1,0 0 0,-1 0 0,1 0-1,0-1 1,0 1 0,0 0-1,0 0 1,0 0 0,0 0 0,0 0-1,0 0 1,0 0 0,0 0 0,0 0-1,-1 0 1,1 0 0,0 0 0,0 0-1,0 0 1,0 0 0,0 0 0,0 0-1,0 0 1,0 0 0,-1 0 0,-8 1 129,-11 6-5,-1 6-49,1 2-1,1 0 1,0 1-1,-21 24 0,14-15-16,-12 13 63,-53 66 1,79-89-98,1 1 0,1 0 0,0 1 0,2 0 0,-1 0 0,2 1 1,-10 36-1,17-52-24,-1 1 0,1-1 0,-1 1 1,1-1-1,0 1 0,0 0 0,0-1 0,1 1 0,-1-1 1,1 1-1,-1-1 0,2 3 0,-2-4-4,1 0 0,0 0-1,-1 0 1,1 0 0,-1-1-1,1 1 1,0 0 0,0 0-1,-1-1 1,1 1 0,0-1-1,0 1 1,0-1 0,0 1-1,0-1 1,0 1 0,0-1-1,0 0 1,0 1 0,0-1 0,0 0-1,0 0 1,0 0 0,0 0-1,0 0 1,0 0 0,0 0-1,0 0 1,0 0 0,0-1-1,0 1 1,1-1 0,12-3 17,0-1-1,0 0 1,0-1 0,-1 0 0,0-1 0,0-1 0,-1 0 0,22-19 0,2-7 92,42-52 0,-20 22 46,27-40 283,-77 93-359,-2 6 139,-7 13-120,-8 17-21,-247 465 249,67-141-252,159-288-67,-67 125 37,94-182-44,-3 6 26,1-1 0,0 1 0,0 0-1,-6 21 1,13-29-20,4-6-6,10-10-4,111-140 2,-38 44 0,-22 37 0,4 4 0,150-114 0,53-53 0,49-36 0,-323 272 0,0 0 0,0 0 0,0 0 0,0-1 0,0 1 0,1 0 0,-1 0 0,0 0 0,0 0 0,0 0 0,0-1 0,0 1 0,1 0 0,-1 0 0,0 0 0,0 0 0,0 0 0,0 0 0,1 0 0,-1 0 0,0-1 0,0 1 0,0 0 0,0 0 0,1 0 0,-1 0 0,0 0 0,0 0 0,0 0 0,1 0 0,-1 0 0,0 0 0,0 0 0,0 0 0,1 1 0,-1-1 0,0 0 0,0 0 0,0 0 0,0 0 0,1 0 0,-1 0 0,0 0 0,0 0 0,0 1 0,0-1 0,1 0 0,-4 12 0,-13 20 0,15-30 0,-59 105 0,-86 169 0,145-273 0,-14 32 0,15-35 0,-1 1 0,1 0 0,-1 0 0,1 0 0,0 0 0,-1 0 0,1 1 0,0-1 0,0 0 0,0 0 0,0 0 0,0 0 0,0 0 0,0 0 0,0 0 0,0 0 0,0 0 0,1 0 0,-1 0 0,0 0 0,1 0 0,-1 0 0,1 0 0,-1 0 0,1 0 0,0 0 0,0 1 0,0-2 0,0 0 0,0 1 0,0-1 0,0 0 0,1 0 0,-1 0 0,0 0 0,0 0 0,0 0 0,0 0 0,0-1 0,0 1 0,0 0 0,0 0 0,0-1 0,0 1 0,0-1 0,0 1 0,1-2 0,21-14 0,-15 11 0,-6 4 0,33-24 0,-1-2 0,31-31 0,13-22 0,169-168 0,-226 224 0,-17 18 0,1 1 0,-1 0 0,1 0 0,0 1 0,11-9 0,-16 13 0,1 0 0,-1 0 0,0-1 0,1 1 0,-1 0 0,0-1 0,1 1 0,-1 0 0,1 0 0,-1 0 0,0 0 0,1-1 0,-1 1 0,1 0 0,-1 0 0,1 0 0,-1 0 0,1 0 0,-1 0 0,1 0 0,-1 0 0,0 0 0,1 0 0,-1 0 0,1 1 0,-1-1 0,1 0 0,-1 0 0,1 0 0,-1 1 0,0-1 0,1 0 0,-1 0 0,0 1 0,1-1 0,-1 0 0,0 1 0,1-1 0,-1 0 0,0 1 0,1-1 0,-1 0 0,0 1 0,0-1 0,0 1 0,1-1 0,-1 0 0,0 1 0,0-1 0,0 1 0,0-1 0,0 1 0,0-1 0,0 1 0,0-1 0,0 1 0,0-1 0,0 0 0,0 1 0,0-1 0,0 1 0,-1 0 0,-4 32 0,5-32 0,-9 33 0,1 1 0,2 0 0,1 1 0,2-1 0,2 42 0,1-75 0,1 1 0,-1-1 0,0 1 0,1-1 0,-1 0 0,1 1 0,0-1 0,-1 0 0,1 1 0,0-1 0,1 0 0,-1 0 0,0 0 0,1 0 0,-1 0 0,1 0 0,-1 0 0,1 0 0,0-1 0,4 4 0,-3-4 0,0 1 0,1-1 0,-1 0 0,1 0 0,0 0 0,-1 0 0,1-1 0,0 1 0,-1-1 0,1 0 0,0 0 0,5-1 0,9-2 0,1-2 0,-1 0 0,-1 0 0,23-11 0,-36 14 0,98-46 0,108-70 0,-52 28 0,-125 72 0,-2-1 0,51-39 0,-73 49 0,-14 11 0,-21 15 0,-50 37 0,3 4 0,-103 103 0,167-152 0,-30 34 0,36-40 0,0 1 0,1-1 0,0 0 0,0 1 0,0-1 0,0 1 0,1 0 0,-1 0 0,1 0 0,-2 7 0,3-11 0,0 1 0,0 0 0,0-1 0,1 1 0,-1-1 0,0 1 0,0 0 0,0-1 0,0 1 0,1-1 0,-1 1 0,0-1 0,1 1 0,-1-1 0,0 1 0,1-1 0,-1 1 0,1-1 0,-1 1 0,0-1 0,1 1 0,-1-1 0,1 0 0,-1 1 0,1-1 0,0 0 0,-1 0 0,1 1 0,-1-1 0,1 0 0,-1 0 0,1 0 0,0 0 0,-1 0 0,1 0 0,-1 0 0,1 0 0,1 0 0,26-3 0,-27 3 0,12-3 0,0 0 0,0-2 0,0 1 0,-1-2 0,0 1 0,0-2 0,13-8 0,73-62 0,-37 27 0,-34 26 0,-18 16 0,-1 1 0,1 0 0,11-6 0,-20 13 0,0 0 0,0 0 0,0 0 0,0 0 0,0 0 0,0 0 0,0 0 0,1 0 0,-1 0 0,0 0 0,0 0 0,0-1 0,0 1 0,0 0 0,0 0 0,0 0 0,1 0 0,-1 0 0,0 1 0,0-1 0,0 0 0,0 0 0,0 0 0,0 0 0,0 0 0,1 0 0,-1 0 0,0 0 0,0 0 0,0 0 0,0 0 0,0 0 0,0 0 0,0 0 0,0 0 0,0 0 0,0 1 0,1-1 0,-1 0 0,0 0 0,0 0 0,0 0 0,0 0 0,0 0 0,0 0 0,0 0 0,0 1 0,0-1 0,0 0 0,0 0 0,0 0 0,0 11 0,-6 18 0,5-23 0,-5 21 0,-9 48 0,14-66 0,1-1 0,-1 1 0,1-1 0,1 1 0,0-1 0,2 13 0,-2-19 0,-1-1 0,0 0 0,1 1 0,0-1 0,-1 0 0,1 1 0,0-1 0,-1 0 0,1 0 0,0 0 0,0 0 0,0 0 0,0 0 0,0 0 0,0 0 0,0 0 0,1-1 0,-1 1 0,0 0 0,0-1 0,1 1 0,-1-1 0,0 1 0,1-1 0,-1 0 0,0 1 0,1-1 0,-1 0 0,1 0 0,-1 0 0,0 0 0,1 0 0,-1 0 0,1 0 0,-1-1 0,3 0 0,4-1 0,0 0 0,-1-1 0,1 0 0,14-8 0,5-6 0,-1 0 0,0-2 0,-1-1 0,29-31 0,82-101 0,-110 122 0,33-41 0,-3-3 0,-3-2 0,83-161 0,96-264 0,-228 493 0,0-1 0,-1 1 0,4-13 0,-8 12 0,-6 11 0,-10 14 0,-8 17 0,2 1 0,-28 52 0,-30 80 0,70-140 0,-25 53 0,3 2 0,4 2 0,4 0 0,4 2 0,-19 148 0,38-219 0,1 0 0,0 0 0,1 0 0,1 0 0,0-1 0,1 1 0,5 23 0,-6-35 0,-1 0 0,1 0 0,0 0 0,0-1 0,0 1 0,0 0 0,0-1 0,0 1 0,1 0 0,-1-1 0,0 1 0,1-1 0,-1 0 0,1 0 0,-1 1 0,1-1 0,0 0 0,0 0 0,-1 0 0,4 0 0,-2 0 0,0-1 0,0 1 0,0-1 0,0 0 0,0 0 0,0 0 0,0-1 0,-1 1 0,1-1 0,0 1 0,0-1 0,4-2 0,3-2 0,1 0 0,-1-1 0,1 0 0,-2-1 0,15-12 0,94-93 0,10-9 0,1 3 0,-128 116 0,1 0 0,0 1 0,0-1 0,0 0 0,0 1 0,0 0 0,0-1 0,3-1 0,-4 3 0,-1 0 0,0 0 0,0 0 0,0 0 0,1 0 0,-1 0 0,0 0 0,0 0 0,1 1 0,-1-1 0,0 0 0,0 0 0,0 0 0,1 0 0,-1 0 0,0 0 0,0 0 0,0 0 0,0 1 0,1-1 0,-1 0 0,0 0 0,0 0 0,0 0 0,0 1 0,0-1 0,0 0 0,0 0 0,1 0 0,-1 1 0,0-1 0,0 0 0,0 0 0,0 0 0,0 1 0,0-1 0,0 0 0,0 0 0,0 0 0,0 1 0,0-1 0,0 0 0,0 0 0,0 0 0,0 1 0,0-1 0,0 0 0,-1 0 0,0 8 0,-1 0 0,0-1 0,-5 13 0,-38 113 0,40-114 0,1 0 0,1 1 0,1-1 0,1 1 0,1 23 0,0-40 0,0-1 0,0 1 0,1-1 0,-1 0 0,0 1 0,1-1 0,0 0 0,-1 1 0,1-1 0,0 0 0,0 0 0,0 0 0,1 1 0,-1-1 0,0 0 0,1-1 0,0 1 0,-1 0 0,1 0 0,0-1 0,0 1 0,0-1 0,0 1 0,2 0 0,1 0 0,-1-1 0,0 0 0,0-1 0,0 1 0,1-1 0,-1 1 0,0-1 0,1-1 0,-1 1 0,0 0 0,0-1 0,8-2 0,17-6 0,-1-1 0,0-1 0,0-1 0,28-17 0,99-71 0,-92 56 0,-55 38 0,0 0 0,0-1 0,-1 0 0,8-10 0,6-6 0,-50 89 0,22-53 0,1 0 0,1 0 0,0 1 0,1-1 0,0 1 0,2 0 0,-1 0 0,1 0 0,1 0 0,1 1 0,0-1 0,1 0 0,0 0 0,5 22 0,-5-34 0,-1 0 0,0 0 0,1 0 0,0 0 0,0 0 0,-1 0 0,1 0 0,0 0 0,1 0 0,-1-1 0,0 1 0,0 0 0,1-1 0,-1 1 0,1-1 0,0 1 0,-1-1 0,1 0 0,0 1 0,0-1 0,0 0 0,-1 0 0,1-1 0,0 1 0,0 0 0,1-1 0,-1 1 0,0-1 0,0 1 0,0-1 0,0 0 0,0 0 0,0 0 0,1 0 0,-1 0 0,0-1 0,4 0 0,-1-1 0,0 0 0,0 0 0,-1 0 0,1-1 0,-1 1 0,1-1 0,-1 0 0,0-1 0,0 1 0,0-1 0,0 1 0,-1-1 0,1 0 0,2-6 0,-1 2 0,-1-1 0,-1 1 0,1-1 0,-2 0 0,1 1 0,-1-1 0,0 0 0,-1-1 0,0 1 0,-1 0 0,-1-17 0,1 21 0,-1 0 0,0 0 0,0 0 0,0 0 0,-1 1 0,0-1 0,0 0 0,0 1 0,0-1 0,-4-4 0,4 6 0,0 1 0,0-1 0,-1 1 0,1-1 0,-1 1 0,0 0 0,0 0 0,1 0 0,-1 1 0,-1-1 0,1 1 0,0-1 0,0 1 0,0 0 0,-1 0 0,-3 0 0,-7-2 0,7 3 0,0-1 0,0-1 0,0 1 0,0-1 0,0-1 0,-10-4 0,17 7 0,0-1 0,0 1 0,0-1 0,0 1 0,1-1 0,-1 1 0,0-1 0,0 1 0,1 0 0,-1-1 0,0 1 0,0 0 0,1-1 0,-1 1 0,1 0 0,-1-1 0,0 1 0,1 0 0,-1 0 0,1-1 0,-1 1 0,0 0 0,1 0 0,-1 0 0,1 0 0,-1 0 0,1 0 0,-1-1 0,1 1 0,0 0 0,24-9 0,-23 8 0,49-16 0,100-18 0,-122 30 0,0 2 0,1 1 0,-1 1 0,1 2 0,33 4 0,-57-4 0,0 0 0,0 0 0,0 1 0,0-1 0,-1 1 0,1 1 0,0-1 0,-1 1 0,1 0 0,-1 0 0,0 1 0,9 7 0,-11-7 0,1 0 0,-1 1 0,0-1 0,0 1 0,0 0 0,-1 0 0,0 0 0,0 0 0,0 0 0,0 1 0,-1-1 0,0 1 0,0-1 0,0 7 0,-2 13 0,1-21 0,-1 1 0,1-1 0,0 0 0,0 0 0,1 1 0,-1-1 0,1 0 0,2 7 0,-3-10 0,0-1 0,1 1 0,-1-1 0,0 0 0,0 0 0,1 1 0,-1-1 0,0 0 0,1 1 0,-1-1 0,0 0 0,1 0 0,-1 0 0,0 1 0,1-1 0,-1 0 0,1 0 0,-1 0 0,0 0 0,1 0 0,-1 0 0,1 0 0,-1 0 0,1 0 0,-1 0 0,0 0 0,1 0 0,-1 0 0,1 0 0,-1 0 0,0 0 0,1 0 0,-1-1 0,1 1 0,16-10 0,-15 9 0,84-61 0,-54 38 0,0 1 0,1 1 0,56-26 0,-88 48 0,1-1 0,-1 0 0,1 0 0,0 1 0,0-1 0,-1 1 0,1 0 0,0-1 0,0 1 0,0 0 0,0 0 0,-1 0 0,1 0 0,0 1 0,0-1 0,0 0 0,-1 1 0,1-1 0,0 1 0,0 0 0,-1-1 0,1 1 0,-1 0 0,1 0 0,-1 0 0,1 0 0,-1 0 0,1 1 0,-1-1 0,0 0 0,2 3 0,2 4 0,0 0 0,-1 1 0,0-1 0,0 1 0,2 11 0,7 14 0,-4-16 0,0 0 0,1-1 0,1 0 0,1-1 0,0 0 0,2-1 0,24 23 0,-29-30 0,1-1 0,0 0 0,0 0 0,1-1 0,0 0 0,0-1 0,1 0 0,-1-1 0,1 0 0,0-1 0,0 0 0,0-1 0,21 1 0,-16-2 0,0-2 0,0 1 0,0-2 0,30-7 0,-42 8 0,-1 0 0,1 0 0,0-1 0,-1 0 0,0 0 0,1 0 0,-1-1 0,0 1 0,0-1 0,-1 0 0,1 0 0,0 0 0,-1-1 0,0 1 0,0-1 0,0 0 0,0 0 0,-1 0 0,1 0 0,-1 0 0,3-9 0,0-10-3935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15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16687,'0'0'2760,"61"-32"-2232,-35 16 8,4 3-352,4 1 8,-7 2-176,-9 4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15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0 388 13768,'0'0'1272,"61"-41"-560,31 5 7,65-10-175,47-11 8,40-1-136,-20 14 16,-25 3 40,-40 11-8,-38 14-216,-12 6 16,4 8-160,-10-4 16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1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235 828 11760,'0'0'4334,"-11"1"-3529,4-1-680,1 0-38,0 1 1,-1-1-1,1 1 1,0 0 0,0 0-1,0 1 1,0 0-1,0 0 1,0 0-1,0 1 1,1 0 0,-6 3-1,-4 6 161,0 0 0,1 0 1,0 2-1,1 0 0,1 0 0,0 1 0,-16 28 0,26-40-184,1 0 0,-1 1 0,1-1 0,0 1 0,0-1 0,0 1-1,0-1 1,1 1 0,0 0 0,0-1 0,-1 1 0,2 0 0,-1 0 0,0-1-1,2 5 1,-1-6-32,-1 0 0,1-1 0,0 1-1,0 0 1,0 0 0,0-1 0,0 1-1,0 0 1,1-1 0,-1 1 0,0-1-1,1 0 1,-1 1 0,1-1 0,0 0-1,-1 0 1,1 0 0,0 0-1,0 0 1,-1 0 0,1-1 0,0 1-1,0-1 1,0 1 0,0-1 0,0 0-1,0 1 1,3-1 0,7-1 72,0 0 0,0 0 1,0-1-1,0 0 0,0-1 0,0-1 0,-1 0 1,0 0-1,20-12 0,-13 6 29,-2 0 0,1-2-1,-1 0 1,-1-1 0,17-17 0,-25 22-40,1 0 1,-1-1-1,0 0 0,-1 0 1,0-1-1,0 1 1,-1-1-1,0-1 1,5-18-1,-10 28-71,1 0-1,-1 0 0,0 0 1,0-1-1,1 1 0,-1 0 1,0 0-1,0 0 0,-1-1 1,1 1-1,0 0 0,0 0 1,0 0-1,-1-1 1,1 1-1,-1 0 0,1 0 1,-1 0-1,1 0 0,-1 0 1,0-1-1,0 1-3,0 1 1,0-1-1,0 1 1,0 0-1,0-1 1,0 1-1,0 0 0,0-1 1,0 1-1,0 0 1,0 0-1,0 0 1,0 0-1,0 0 0,0 0 1,0 0-1,0 0 1,0 0-1,-1 1 1,-5 1 48,1 0 1,0 1 0,-1 0 0,1 0 0,-10 7 0,0 1 79,0 1 0,1 0 0,1 1 0,0 0 0,-22 28 0,36-39 61,5-2-102,9-8 12,24-24 9,-1-2 0,-2-1 0,35-46 0,-31 35-10,241-305 731,-48 38 442,-226 304-1194,13-14 144,-18 22-211,0 0-1,0 0 1,0 0 0,0 0 0,0 0-1,0 0 1,0 1 0,1-1-1,-1 0 1,0 1 0,0-1-1,1 1 1,-1-1 0,3 0-1,-3 1-20,-1 0-1,0 0 1,1 1-1,-1-1 1,0 0-1,1 0 0,-1 0 1,0 0-1,0 1 1,1-1-1,-1 0 1,0 0-1,0 1 0,1-1 1,-1 0-1,0 1 1,0-1-1,0 0 1,1 0-1,-1 1 0,0-1 1,0 0-1,0 1 1,0-1-1,0 0 1,0 1-1,0 0 0,2 9 53,0 1-1,-1 0 0,-1-1 1,0 1-1,-2 20 0,2-31-57,-8 77 139,-21 93 0,-33 78-28,25-104-66,37-143-46,-201 737 126,195-720-124,-182 517 50,173-497-18,-1 0-1,-2-1 1,-2-1-1,-1-1 1,-28 35-1,34-56 26,14-13-54,1-1 0,0 0 0,-1 0 0,1 1 0,-1-1 0,1 0 0,-1 0 0,1 0 1,-1 0-1,1 0 0,-1 0 0,1 0 0,-1 0 0,1 0 0,-1 0 0,1 0 0,-1 0 0,1 0 0,-1 0 0,1 0 1,0 0-1,-2-1 0,1 0 5,0-1 0,-1 1 0,1-1 1,0 0-1,0 0 0,0 0 0,0 1 1,1-1-1,-1 0 0,0 0 0,1 0 1,-1 0-1,1 0 0,0 0 0,0 0 0,0-2 1,-3-28-7,2 1 0,1 0 1,5-37-1,21-95-9,-17 121 4,1 2 0,3-1 0,23-53 0,-26 74 0,0 0 0,1 0 0,1 1 0,1 0 0,1 1 0,0 1 0,1 0 0,19-16 0,-18 21 0,-1 2 0,1-1 0,1 2 0,0 0 0,34-12 0,95-19 0,-112 33 469,48-1-1,-5 0-1113,-64 6-421,0-1 0,-1 0-1,19-6 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19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1621 12360,'0'0'3072,"2"-10"-2296,1-1-622,0 1 0,1 0 0,0 0 1,1 1-1,0-1 0,7-9 1,46-62 579,-39 56-563,45-57 682,107-108 0,-117 139-225,2 3-1,117-78 1,-102 79-104,33-20 680,-103 66-1169,0 0 0,0 1-1,0-1 1,0 0 0,0 1 0,1-1 0,-1 1 0,0-1-1,0 1 1,1 0 0,-1-1 0,0 1 0,1 0 0,-1 0-1,0 0 1,0 0 0,1 0 0,0 1 0,-1-1-10,0 1 0,-1-1 0,1 0 1,-1 1-1,1-1 0,-1 1 1,1-1-1,-1 1 0,1 0 0,-1-1 1,0 1-1,1-1 0,-1 1 1,0 0-1,0-1 0,1 1 0,-1 0 1,0-1-1,0 1 0,0 0 1,0 0-1,0-1 0,0 2 0,0 6 86,-1 0 0,0-1 0,-1 1 0,-3 11 0,5-18-114,-21 60 365,-2 0 1,-50 91-1,-21 51 234,60-113-58,34-90-530,0 0 1,0 0-1,0 0 0,1 0 0,-1-1 1,0 1-1,0 0 0,0 0 0,0 0 1,1 0-1,-1 0 0,0 0 0,0 0 1,0 0-1,0 0 0,0 0 0,1 1 0,-1-1 1,0 0-1,0 0 0,0 0 0,0 0 1,0 0-1,1 0 0,-1 0 0,0 0 1,0 0-1,0 0 0,0 0 0,0 1 1,0-1-1,1 0 0,-1 0 0,0 0 1,0 0-1,0 0 0,0 0 0,0 1 1,0-1-1,0 0 0,0 0 0,0 0 0,0 0 1,0 1-1,0-1 0,0 0 0,0 0 1,0 0-1,0 1 0,14-15 133,-14 13-127,105-126 449,68-73 84,-132 158-418,152-139 621,-149 145-373,-44 36-372,0 0-1,0-1 1,0 1-1,0 0 1,1 0-1,-1 0 1,0 0-1,0-1 1,0 1-1,1 0 0,-1 0 1,0 0-1,0 0 1,0 0-1,1 0 1,-1 0-1,0-1 1,0 1-1,1 0 1,-1 0-1,0 0 0,0 0 1,1 0-1,-1 0 1,0 0-1,0 0 1,1 0-1,-1 0 1,0 1-1,0-1 1,1 0-1,-1 0 0,0 0 1,0 0-1,0 0 1,1 0-1,-1 0 1,0 1-1,0-1 1,0 0-1,1 0 1,-1 0-1,0 1 0,0-1 1,0 0-1,0 0 1,1 0-1,-1 1 1,0-1-1,0 0 1,0 0-1,0 1 1,0-1-1,0 0 0,0 0 1,0 1-1,0-1 1,0 0-1,0 0 1,0 1-1,0-1 1,0 0-1,0 0 1,0 0-1,0 1 0,0-1 1,-6 20 120,-109 195 280,57-114-260,53-91-124,2-6 2,0 1 0,1-1 0,-1 1-1,1 0 1,1 0 0,-1 0 0,0 0 0,-1 10-1,19-28 121,28-30 52,3 1 1,1 3-1,101-63 0,-148 101-186,1 0 1,-1 0-1,1 0 0,-1 0 0,1 0 0,0 0 0,-1 1 0,1-1 1,0 1-1,-1-1 0,1 1 0,0 0 0,0 0 0,-1 0 0,1 0 1,2 0-1,-3 1-6,-1-1 0,1 1 1,0 0-1,0 0 1,-1-1-1,1 1 0,-1 0 1,1 0-1,-1 0 1,1 0-1,-1 0 1,1 0-1,-1 0 0,0 0 1,1 0-1,-1 0 1,0 0-1,0 0 0,0 0 1,0 0-1,0 0 1,0 0-1,0 0 0,0 0 1,-1 0-1,1 0 1,-1 2-1,-3 24-3,-2-1 0,0 0 0,-13 30 0,10-30 0,0 1 0,-8 53 0,16-78 0,1-1 0,0 1 0,0-1 0,0 1 0,0-1 0,0 1 0,0-1 0,0 1 0,0-1 0,0 1 0,1-1 0,-1 1 0,1-1 0,-1 1 0,1-1 0,0 1 0,-1-1 0,1 0 0,2 3 0,-2-3 0,0-1 0,0 1 0,0-1 0,0 1 0,0-1 0,0 1 0,1-1 0,-1 0 0,0 1 0,0-1 0,1 0 0,-1 0 0,0 0 0,0 0 0,1 0 0,-1 0 0,0 0 0,0-1 0,2 1 0,7-4 0,1 1 0,-1-2 0,0 1 0,13-10 0,-17 11 0,69-45 0,-3-4 0,81-74 0,24-18 0,-152 127 0,-22 17 0,-5 4 0,-33 34 0,14-15 0,1 0 0,1 1 0,-29 50 0,41-63 0,1 1 0,0 0 0,1 0 0,0 1 0,1-1 0,1 1 0,0 0 0,1 0 0,0 0 0,1 0 0,0 21 0,1-30 0,1-1 0,-1 1 0,1-1 0,-1 1 0,1-1 0,0 0 0,1 1 0,-1-1 0,1 0 0,-1 0 0,1 0 0,0 0 0,0 0 0,0 0 0,0-1 0,1 1 0,-1-1 0,1 1 0,0-1 0,3 2 0,-3-2 0,0-1 0,0 1 0,1-1 0,-1 0 0,0-1 0,1 1 0,-1-1 0,1 1 0,-1-1 0,1 0 0,-1 0 0,1 0 0,-1-1 0,1 1 0,-1-1 0,0 0 0,1 0 0,-1 0 0,0 0 0,4-3 0,4-1 0,0-2 0,-1 0 0,0 0 0,0-1 0,0 0 0,-1 0 0,0-1 0,-1 0 0,0-1 0,7-11 0,-4 6 0,-2-2 0,1 1 0,-2-2 0,0 1 0,10-37 0,-17 50 0,0-1 0,0 1 0,-1 0 0,1-1 0,-1 1 0,0-1 0,0 1 0,-1 0 0,1-1 0,-1 1 0,0 0 0,0-1 0,0 1 0,-1 0 0,0 0 0,0 0 0,0 0 0,-2-4 0,1 5 0,1 0 0,-1 0 0,1 1 0,-1-1 0,0 1 0,0 0 0,0-1 0,0 1 0,0 1 0,-1-1 0,1 0 0,-1 1 0,1 0 0,-1-1 0,1 1 0,-1 1 0,0-1 0,1 1 0,-1-1 0,0 1 0,-5 0 0,-3 1 0,0 0 0,0 0 0,0 1 0,0 1 0,0 0 0,0 0 0,-17 9 0,28-12 0,1 0 0,-1 0 0,1 0 0,-1 1 0,1-1 0,-1 0 0,1 0 0,-1 1 0,1-1 0,0 0 0,-1 0 0,1 1 0,0-1 0,-1 0 0,1 1 0,0-1 0,-1 1 0,1-1 0,0 0 0,0 1 0,-1-1 0,1 1 0,0-1 0,0 1 0,0-1 0,0 1 0,-1-1 0,1 1 0,0-1 0,0 1 0,0-1 0,0 1 0,0-1 0,0 1 0,0-1 0,1 1 0,-1-1 0,0 1 0,0-1 0,0 1 0,0-1 0,1 0 0,-1 1 0,0-1 0,0 1 0,1-1 0,-1 1 0,0-1 0,1 0 0,-1 1 0,0-1 0,1 0 0,-1 1 0,1-1 0,0 0 0,2 2 0,0 0 0,0 0 0,0 0 0,0-1 0,0 0 0,6 2 0,3-1 0,0 0 0,0-1 0,0-1 0,0 0 0,0-1 0,0 0 0,0 0 0,19-6 0,-4-1 0,0-1 0,41-19 0,-31 10 0,-2-2 0,0-2 0,-1-1 0,-1-2 0,-1-1 0,-2-1 0,0-2 0,-2-1 0,-2-1 0,25-36 0,136-213 0,-132 189 0,48-115 0,-95 190 0,-5 11 0,0-1 0,-1 0 0,1 0 0,-1 0 0,0 0 0,-1 0 0,0-1 0,0 1 0,1-7 0,-2 13 0,0-1 0,0 1 0,0 0 0,0-1 0,0 1 0,0-1 0,-1 1 0,1 0 0,0-1 0,0 1 0,0 0 0,0-1 0,0 1 0,-1 0 0,1-1 0,0 1 0,0 0 0,0 0 0,-1-1 0,1 1 0,0 0 0,0 0 0,-1-1 0,1 1 0,0 0 0,-1 0 0,1 0 0,0 0 0,-1-1 0,1 1 0,0 0 0,-1 0 0,1 0 0,0 0 0,-1 0 0,0 0 0,-16 5 0,-15 16 0,16-6 0,0 1 0,1 0 0,-25 35 0,-31 63 0,59-95 0,-16 33 0,3 0 0,1 2 0,3 1 0,3 0 0,1 1 0,-13 91 0,27-129 0,0 1 0,2-1 0,0 1 0,1-1 0,0 1 0,2-1 0,4 24 0,-5-39 0,0-1 0,0 1 0,0 0 0,0 0 0,0-1 0,0 1 0,1-1 0,0 1 0,-1-1 0,1 0 0,0 0 0,0 0 0,0 1 0,0-2 0,1 1 0,-1 0 0,4 2 0,-2-3 0,0 1 0,0-1 0,0 1 0,0-1 0,0-1 0,1 1 0,-1 0 0,0-1 0,0 0 0,8-1 0,3-1 0,-1-1 0,0 0 0,-1-1 0,1-1 0,-1 0 0,15-8 0,8-7 0,52-39 0,-11 6 0,-50 32 0,-22 17 0,0 0 0,1 0 0,-1 0 0,1 0 0,0 1 0,-1 0 0,10-4 0,-15 8 0,1-1 0,-1 0 0,0 0 0,1 0 0,-1 0 0,1 0 0,-1 0 0,0 0 0,1 1 0,-1-1 0,0 0 0,0 0 0,1 0 0,-1 1 0,0-1 0,1 0 0,-1 1 0,0-1 0,0 0 0,1 0 0,-1 1 0,0-1 0,0 0 0,0 1 0,0-1 0,0 0 0,1 1 0,-1-1 0,0 1 0,0-1 0,0 0 0,0 1 0,0-1 0,0 0 0,0 1 0,0-1 0,0 1 0,0-1 0,0 0 0,-1 1 0,1-1 0,0 0 0,0 1 0,0-1 0,0 0 0,-1 1 0,-5 22 0,6-23 0,-13 39 0,-23 76 0,32-97 0,1 0 0,0 1 0,2-1 0,0 30 0,1-46 0,0-1 0,0 1 0,1-1 0,-1 1 0,0-1 0,1 0 0,-1 1 0,1-1 0,-1 1 0,1-1 0,0 0 0,0 0 0,-1 1 0,1-1 0,0 0 0,0 0 0,0 0 0,0 0 0,3 2 0,-1-2 0,-1 1 0,1-1 0,0 1 0,0-1 0,0 0 0,0 0 0,0-1 0,7 2 0,-1-1 0,1-1 0,0 0 0,0-1 0,-1 0 0,11-2 0,11-5 0,-1-1 0,0-1 0,-1-2 0,-1-1 0,0-1 0,0-1 0,-2-2 0,0-1 0,46-40 0,-54 37 0,-14 13 0,-14 11 0,-51 37 0,37-23 0,17-12 0,0 1 0,1-1 0,0 1 0,0 1 0,0-1 0,1 1 0,-9 15 0,11-18 0,1 1 0,-1 0 0,1 0 0,0 1 0,0-1 0,1 0 0,-1 1 0,1-1 0,0 1 0,1-1 0,-1 1 0,1 0 0,1 6 0,-1-9 0,1-1 0,-1 0 0,1 0 0,0 0 0,0 0 0,0 0 0,0 0 0,0 0 0,1 0 0,-1 0 0,0 0 0,1-1 0,-1 1 0,1-1 0,0 1 0,-1-1 0,1 1 0,0-1 0,0 0 0,0 0 0,0 0 0,0 0 0,0 0 0,0-1 0,1 1 0,-1 0 0,0-1 0,0 0 0,1 1 0,-1-1 0,0 0 0,0 0 0,1-1 0,1 1 0,6-1 0,-1 0 0,1-1 0,-1 0 0,0-1 0,0 1 0,17-9 0,-13 4 0,1-1 0,-1 0 0,-1-1 0,0-1 0,0 0 0,0 0 0,15-19 0,-22 22 0,0 1 0,0-1 0,0 0 0,-1 0 0,0 0 0,0-1 0,-1 1 0,0-1 0,0 0 0,-1 0 0,0 0 0,0 0 0,-1 0 0,0 0 0,-1-15 0,0 21 0,0 0 0,0 0 0,0 0 0,0 0 0,-1 0 0,1 0 0,-1 0 0,1 0 0,-1 0 0,0 1 0,0-1 0,0 0 0,0 0 0,0 1 0,0-1 0,0 0 0,-1 1 0,1-1 0,-1 1 0,1 0 0,-1-1 0,1 1 0,-1 0 0,0 0 0,0 0 0,1 0 0,-1 0 0,0 1 0,-3-2 0,-3 1 0,1 1 0,0-1 0,-1 1 0,1 1 0,-1-1 0,-10 4 0,-3-1 0,21-3 0,0-1 0,0 1 0,0 0 0,0 0 0,0 0 0,0 0 0,0 0 0,0 0 0,0 0 0,0 0 0,0 0 0,0 0 0,0 0 0,0 0 0,0 0 0,0-1 0,0 1 0,0 0 0,0 0 0,0 0 0,0 0 0,0 0 0,0 0 0,0 0 0,0 0 0,0 0 0,0 0 0,16-6 0,26-6 0,40-2 0,138-6 0,-215 20 0,0 0 0,0 0 0,1 0 0,-1 1 0,0 0 0,0 0 0,10 4 0,-13-5 0,-1 1 0,1 0 0,0 0 0,-1 0 0,1 0 0,-1 0 0,1 0 0,-1 1 0,0-1 0,1 0 0,-1 1 0,0-1 0,0 1 0,0-1 0,0 1 0,0 0 0,-1-1 0,1 1 0,0 0 0,-1 0 0,1-1 0,-1 1 0,0 0 0,1 0 0,-1 0 0,0 3 0,-1 5 0,-1 0 0,1-1 0,-2 1 0,0 0 0,0 0 0,0-1 0,-1 0 0,-8 13 0,1 3 0,10-25 0,1 1 0,0-1 0,-1 1 0,1-1 0,0 1 0,0-1 0,-1 1 0,1 0 0,0-1 0,0 1 0,0-1 0,0 1 0,0 0 0,0-1 0,0 1 0,0-1 0,0 1 0,0 0 0,0-1 0,0 1 0,0-1 0,1 1 0,-1-1 0,0 1 0,0 0 0,1-1 0,-1 1 0,0-1 0,1 1 0,0 0 0,0-1 0,0 1 0,0-1 0,0 1 0,1-1 0,-1 0 0,0 1 0,0-1 0,0 0 0,0 0 0,1 0 0,-1 0 0,2 0 0,40-9 0,23-16 0,-41 14 0,28-8 0,-44 16 0,-1 1 0,1 1 0,-1-1 0,1 2 0,-1-1 0,1 1 0,14 1 0,-17 1 0,0 1 0,0-1 0,0 1 0,0 0 0,0 0 0,0 1 0,-1-1 0,1 1 0,-1 1 0,0-1 0,-1 1 0,1 0 0,4 6 0,22 19 0,-13-15 0,105 78 0,-122-93 84,3 3 558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31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0 571 4512,'0'0'10824,"3"-14"-10382,-2 5-369,2-5 53,0-1 1,0 0-1,2 1 1,0 0 0,7-15-1,9-8 382,2 1 0,1 1-1,2 2 1,51-52 0,-74 82-414,-1 0 0,1 0 0,0 1 0,0-1 1,1 1-1,-1-1 0,0 1 0,1 0 0,0 0 1,6-2-1,-9 5-70,0 0 0,-1-1 0,1 1 0,0 0-1,-1 0 1,1 0 0,-1 0 0,1 0 0,-1 0 0,0 0 0,1 0 0,-1 0 0,0 0 0,0 0 0,0 0 0,0 0 0,1 0 0,-2 0 0,1 0 0,0 0 0,0 0 0,0 2 0,-1 0 21,-5 101 572,1-51-218,2-36-233,3-6 295,14-25-156,33-43-99,2 3 0,3 2 1,71-56-1,-120 106-191,34-22 107,-36 23-114,1 0 1,-1 0 0,1 0 0,-1 1-1,1-1 1,0 1 0,0-1 0,-1 1-1,1-1 1,0 1 0,-1 0 0,1 0 0,0 0-1,0 0 1,-1 0 0,1 1 0,0-1-1,0 0 1,-1 1 0,1-1 0,1 2-1,-2-1-4,0 0-1,0-1 0,0 1 1,-1 0-1,1 0 1,0 0-1,-1 0 0,1 0 1,-1 0-1,1 1 1,-1-1-1,1 0 0,-1 0 1,0 0-1,1 0 0,-1 0 1,0 1-1,0-1 1,0 2-1,-3 28 41,2-23-29,-3 27 42,1-18-19,1 0 0,1 0-1,1 22 1,0-37-31,0-1-1,0 0 1,1 0 0,-1 1-1,1-1 1,-1 0-1,1 0 1,-1 0 0,1 0-1,0 0 1,-1 0 0,1 0-1,0 0 1,0 0 0,0 0-1,0 0 1,0 0 0,0 0-1,0-1 1,0 1-1,0 0 1,0-1 0,1 1-1,-1-1 1,0 1 0,0-1-1,0 0 1,1 1 0,-1-1-1,0 0 1,1 0 0,-1 0-1,0 0 1,0 0 0,1 0-1,-1 0 1,2-1-1,6 0 31,0-1-1,0 1 0,14-6 0,7-5 66,0-1-1,44-27 1,22-10 184,-93 48-243,3 1 27,-6 11-38,-9 46 10,5-40-31,2 1 0,0-1 1,0 23-1,2-36-7,1 1 1,-1 0-1,1-1 0,0 1 1,0 0-1,0-1 1,1 1-1,-1-1 0,1 0 1,0 0-1,0 1 1,0-1-1,0 0 0,3 2 1,-3-3-3,-1 0 0,1-1-1,0 1 1,0-1 0,0 1 0,0-1 0,0 0 0,0 0 0,0 0 0,0 0 0,1 0-1,-1-1 1,0 1 0,0 0 0,1-1 0,-1 0 0,0 0 0,1 0 0,-1 0 0,1 0-1,-1 0 1,5-1 0,0-2 10,1 1 0,-1-1 0,0-1 0,0 1 0,0-1 0,-1 0 0,1-1 0,-1 0 0,0 0 0,8-8 0,-12 11-4,0 0 0,0 0 0,-1 0 0,1 0 0,0 0 0,-1-1 0,1 1 0,-1-1 0,0 1 0,0-1 0,0 1 0,0-1 0,0 0 0,-1 1 0,1-1 0,-1 0 0,1 0 0,-1 1 0,0-1 0,0 0 0,0 0 0,-1 0 0,1 1 0,-1-1 0,0 0 0,1 1 0,-1-1 0,0 0 0,-1 1 0,1-1 0,0 1 0,-3-4 0,2 4 2,0 0 0,0 0 0,0 1 0,0-1 1,0 1-1,0-1 0,-1 1 0,1 0 0,0 0 0,-1 0 0,1 0 0,-3 0 0,-35-7 89,13 4-45,16 2-37,8 3-14,0-1 0,1-1 0,-1 1 0,0 0 0,1-1 0,-1 1 0,1-1-1,-1 0 1,1 0 0,-1 0 0,-2-1 0,8 0 4,0 1 0,0 0 0,0 0 0,0 0 0,0 0 0,0 0 0,3 0 0,28-6 28,61-23-1,-25 7 25,-21 7 89,73-37 0,-76 31-103,82-27 1,-105 42-351,-14 4-3050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19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17983,'0'0'2672,"111"0"-2480,-81 0 8,-12 5-392,-4-3 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19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13560,'0'0'1208,"163"-36"-504,-18 8 8,32 8 7,37-3 1,46 5-168,-32 6 8,-45-4-184,-26 8 8,-24 8-248,-18-4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21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473 611 11048,'0'0'4617,"-16"1"-3677,14-1-919,-20 1 280,0 1 0,0 1 0,0 1 1,1 1-1,-1 0 0,-25 12 0,20-4-60,2 1 0,0 1 0,1 2 0,0 0-1,2 1 1,0 2 0,1 0 0,-28 34 0,43-45-117,1-1 0,0 1 0,0 0 0,-5 14-1,9-20-68,-1 1 0,1-1 0,1 0 0,-1 0 0,0 1 0,1-1-1,-1 0 1,1 1 0,0-1 0,1 0 0,-1 1 0,0-1 0,1 0-1,0 1 1,-1-1 0,3 5 0,-1-6-24,-1 0 0,0-1 0,0 1 0,1-1 0,-1 0 0,1 1 0,-1-1 0,1 0 0,0 0 0,0 0 0,-1 0 0,1 0 0,0-1 0,0 1 0,0 0 0,0-1 0,0 1 0,-1-1 0,1 0 0,0 0 0,0 0 0,0 0 0,0 0 0,0 0 0,4-1 0,3 0 45,0-1 0,-1 0 0,1-1-1,13-5 1,0-4 64,0-1 0,-1 0 0,-1-2 0,0 0 0,22-24 0,-6 7 59,-7 5 27,-2 0 0,-1-2-1,-2-1 1,23-35 0,-42 61 67,-4 11-94,-3 15 15,2-17-176,-4 36 275,2 51 0,3-71-190,1-1 0,1 1 0,0-1-1,10 31 1,-12-48-89,0 0 0,0 0 0,0 0 0,0 0 0,1 0 0,-1 0 0,1 0 0,0-1 0,0 1 0,0 0 0,0-1 0,1 0 0,-1 1 0,0-1 0,1 0 0,0 0 0,-1-1 0,1 1 0,0 0 0,0-1 0,0 0 0,0 1 0,0-1 0,0 0 0,1-1 0,-1 1 0,0-1 0,0 1 0,1-1 0,-1 0 0,0 0 0,0 0 0,1-1 0,-1 1 0,0-1-1,5-1 1,10-5 116,0-1-1,0-1 0,-1 0 0,0-2 0,0 0 0,24-21 1,8-4 151,198-138 1336,-243 171-1605,35-21 400,-36 23-411,0-1-1,-1 1 0,1 0 0,0 0 1,0 0-1,0 1 0,0-1 1,0 1-1,0-1 0,0 1 0,0 0 1,4 1-1,-6-1-20,0 0 0,-1 0 0,1 1 0,0-1 0,-1 0 0,1 0 0,-1 1 0,1-1 0,-1 0 0,1 1 0,0-1 0,-1 1 0,0-1 0,1 1 0,-1-1 0,1 1 0,-1-1 0,0 1 0,1-1 0,-1 1 0,0 0 0,1-1 0,-1 1 0,0 0 0,0 0 0,0 22 0,-12 19 0,-2-12 0,10-24 0,1 1 0,0 0 0,0 0 0,0 0 0,-2 12 0,7-14 0,6-8 0,10-10 0,-17 12 0,19-16 0,21-18 0,1 2 0,92-55 0,-101 75 0,-32 12 0,0 1 0,0 0 0,-1 0 0,1 0 0,0 0 0,0 0 0,0 0 0,-1 0 0,1 0 0,0 0 0,0 0 0,-1 0 0,1 0 0,0 1 0,0-1 0,-1 0 0,1 0 0,0 1 0,-1-1 0,1 0 0,0 1 0,-1-1 0,1 1 0,0-1 0,-1 1 0,1-1 0,-1 1 0,1 0 0,-1-1 0,1 1 0,-1 0 0,0-1 0,1 1 0,-1 0 0,0-1 0,1 1 0,-1 0 0,0 0 0,0 1 0,1 10 0,0 0 0,-1 0 0,-1 0 0,0 0 0,0 0 0,-5 17 0,3-16 0,0-1 0,2 1 0,-1 0 0,2 0 0,0 18 0,0-30 0,0 0 0,1 1 0,-1-1 0,0 0 0,1 1 0,-1-1 0,1 0 0,-1 0 0,1 1 0,0-1 0,-1 0 0,1 0 0,0 0 0,0 0 0,0 0 0,0 0 0,0 0 0,0 0 0,0-1 0,0 1 0,0 0 0,0 0 0,1-1 0,-1 1 0,0-1 0,0 1 0,1-1 0,-1 0 0,0 1 0,1-1 0,-1 0 0,2 0 0,5 0 0,0 0 0,0-1 0,0 1 0,11-4 0,-15 3 0,28-7 0,-1-1 0,46-20 0,61-36 0,-122 57 0,70-34 0,-1-5 0,-3-3 0,107-85 0,-384 278 0,149-106 0,-50 53 0,82-77 0,2 2 0,0 0 0,1 0 0,0 1 0,2 1 0,0-1 0,-13 35 0,20-47 0,1 1 0,-1-1 0,1 1 0,1 0 0,-1 0 0,1 0 0,-1 0 0,1-1 0,1 1 0,-1 0 0,1 0 0,0 0 0,0 0 0,0-1 0,3 7 0,-3-8 0,1-1 0,0 1 0,-1-1 0,1 1 0,0-1 0,0 0 0,1 1 0,-1-1 0,0-1 0,1 1 0,-1 0 0,1 0 0,0-1 0,0 0 0,-1 1 0,1-1 0,0 0 0,0 0 0,0-1 0,0 1 0,0-1 0,0 1 0,0-1 0,0 0 0,6-1 0,2 0 0,0-1 0,-1 0 0,1-1 0,-1 0 0,1 0 0,-1-1 0,0-1 0,-1 0 0,1 0 0,-1-1 0,0 0 0,15-13 0,3-5 0,-1-1 0,35-44 0,-34 32 0,-2-1 0,-1 0 0,-2-2 0,28-72 0,-10 1 0,26-119 0,-46 153 0,-14 54 0,-2 11 0,0 0 0,-1-1 0,-1 0 0,0 1 0,0-1 0,-2-20 0,1 32 0,-1 1 0,0-1 0,0 1 0,0 0 0,0-1 0,-1 1 0,1-1 0,0 1 0,0-1 0,0 1 0,0-1 0,0 1 0,0 0 0,-1-1 0,1 1 0,0-1 0,0 1 0,-1 0 0,1-1 0,0 1 0,-1 0 0,1-1 0,0 1 0,-1 0 0,1-1 0,-1 1 0,1 0 0,0 0 0,-1-1 0,1 1 0,-1 0 0,0 0 0,0 0 0,0 0 0,0 0 0,0 1 0,0-1 0,0 0 0,0 1 0,0-1 0,0 1 0,0-1 0,0 1 0,0-1 0,0 1 0,-1 1 0,-3 2 0,0 1 0,0 0 0,1 0 0,0 1 0,0-1 0,0 1 0,1 0 0,-5 10 0,-17 57 0,20-56 0,-10 35 0,2 2 0,-10 93 0,20-111 0,1 0 0,3 0 0,1 0 0,1 0 0,10 44 0,-9-65 0,0-1 0,1 1 0,0 0 0,1-1 0,1 0 0,0-1 0,1 1 0,1-2 0,10 14 0,-12-18 0,1 0 0,0 0 0,0-1 0,1 0 0,0 0 0,0-1 0,1-1 0,-1 1 0,1-2 0,0 1 0,1-1 0,-1-1 0,16 4 0,40 1-3935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24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0 820 10952,'0'0'7545,"10"-10"-6929,28-36-31,38-59-1,51-62 304,-35 75 79,163-127 1,-179 150 225,-75 69-1149,0-1 1,-1 0-1,1 1 1,0-1-1,0 1 0,-1-1 1,1 1-1,0-1 1,0 1-1,0 0 1,0-1-1,-1 1 0,1 0 1,0-1-1,0 1 1,0 0-1,1 0 0,-1 0-22,-1 0-1,1 1 1,-1-1-1,0 0 1,1 0-1,-1 1 1,0-1-1,1 0 1,-1 1-1,0-1 1,0 0-1,1 1 1,-1-1-1,0 0 1,0 1-1,1-1 1,-1 0-1,0 1 1,0-1-1,0 1 1,0-1-1,0 1 1,0-1-1,0 0 1,1 1-1,-4 36 565,2-31-523,-6 33 303,-1 0 0,-20 54 0,-36 71 381,57-149-674,-2 7 100,0 0 0,2 0 0,1 0 1,0 1-1,-2 24 0,10-42 195,4-10-181,9-15-3,-15 20-174,39-55 464,76-82 0,62-40 433,-172 173-880,52-47 343,-50 45-292,1 0 1,0 1-1,0 0 1,0 0-1,16-6 1,-24 11-79,1 0 1,0-1 0,-1 1 0,1 0 0,0 0-1,0 0 1,-1 0 0,1 0 0,0 0 0,0 0-1,-1 0 1,1 0 0,0 0 0,-1 0 0,1 0-1,0 1 1,0-1 0,-1 0 0,1 0-1,0 1 1,-1-1 0,1 1 0,-1-1 0,1 0-1,0 1 1,-1-1 0,1 1 0,-1-1 0,1 1-1,-1 0 1,1-1 0,-1 1 0,0-1 0,1 1-1,-1 0 1,0-1 0,0 1 0,1 0 0,-1 0-1,1 3-1,0 1 0,0-1 0,-1 0 0,1 0 0,-1 8 0,-3 13 1,0 0 0,-2 1 0,-10 29 0,-4 24 0,18-64 0,1-15 0,0 0 0,0 0 0,1 0 0,-1 0 0,0 1 0,0-1 0,0 0 0,0 0 0,0 0 0,0 0 0,0 0 0,0 0 0,0 1 0,0-1 0,0 0 0,1 0 0,-1 0 0,0 0 0,0 0 0,0 0 0,0 0 0,0 0 0,0 0 0,1 1 0,-1-1 0,0 0 0,0 0 0,0 0 0,0 0 0,0 0 0,1 0 0,-1 0 0,0 0 0,0 0 0,0 0 0,0 0 0,0 0 0,1 0 0,-1 0 0,0 0 0,0 0 0,0-1 0,23-18 0,38-37 0,113-82 0,-164 130 0,2 1 0,19-10 0,-27 16 0,-1-1 0,1 1 0,-1 0 0,1-1 0,-1 2 0,1-1 0,0 0 0,-1 1 0,1 0 0,0 0 0,-1 0 0,1 0 0,0 0 0,5 2 0,-8-1 0,0-1 0,0 1 0,0-1 0,0 1 0,0 0 0,0 0 0,0 0 0,-1-1 0,1 1 0,0 0 0,0 0 0,-1 0 0,1 0 0,0 0 0,-1 1 0,1-1 0,-1 0 0,0 0 0,1 0 0,-1 0 0,0 0 0,0 1 0,1 1 0,-1 30 0,0-31 0,-12 88 0,8-66 0,0 1 0,2-1 0,1 46 0,1-69 0,0 1 0,0-1 0,0 0 0,0 1 0,0-1 0,1 0 0,-1 0 0,0 1 0,1-1 0,-1 0 0,0 0 0,1 1 0,0-1 0,-1 0 0,1 0 0,0 0 0,-1 0 0,1 0 0,0 0 0,0 0 0,0 0 0,0 0 0,0 0 0,0 0 0,0-1 0,0 1 0,1 0 0,-1-1 0,0 1 0,0-1 0,0 1 0,1-1 0,-1 0 0,0 0 0,1 1 0,-1-1 0,0 0 0,0 0 0,1 0 0,-1 0 0,0 0 0,1-1 0,-1 1 0,0 0 0,1-1 0,1 0 0,8-3 0,0-1 0,0 0 0,-1-1 0,15-9 0,-5 2 0,297-180 0,-305 186 0,0-2 0,1 1 0,0 0 0,1 1 0,0 0 0,0 1 0,22-5 0,-35 10 0,-1 1 0,0 0 0,0 0 0,0 0 0,0 0 0,0 0 0,1 0 0,-1 0 0,0 0 0,0 0 0,0 0 0,0 0 0,1 0 0,-1 0 0,0 0 0,0 0 0,0 0 0,0 0 0,0 0 0,1 0 0,-1 1 0,0-1 0,0 0 0,0 0 0,0 0 0,0 0 0,1 0 0,-1 0 0,0 0 0,0 0 0,0 1 0,0-1 0,0 0 0,0 0 0,0 0 0,0 0 0,0 0 0,0 0 0,1 1 0,-1-1 0,0 0 0,0 0 0,0 0 0,0 0 0,0 1 0,0-1 0,0 0 0,0 0 0,0 0 0,0 1 0,-5 11 0,-11 14 0,-2-2 0,-10 14 0,-34 60 0,56-86 0,0 0 0,1-1 0,1 2 0,-1-1 0,2 0 0,0 1 0,0 0 0,1 0 0,1 0 0,0 17 0,1-27 0,0 0 0,0 0 0,0 0 0,1 0 0,0 0 0,-1-1 0,1 1 0,0 0 0,0 0 0,0 0 0,1-1 0,-1 1 0,1-1 0,-1 1 0,1-1 0,0 1 0,0-1 0,0 0 0,0 0 0,1 0 0,3 2 0,-3-2 0,1-1 0,-1 1 0,1-1 0,-1 0 0,1-1 0,0 1 0,-1-1 0,1 1 0,0-1 0,-1 0 0,1-1 0,0 1 0,0 0 0,-1-1 0,1 0 0,5-2 0,5-2 0,-1-1 0,1 0 0,-1-1 0,-1 0 0,0-1 0,0 0 0,0-1 0,16-17 0,-8 6 0,-2-1 0,0 0 0,23-39 0,-35 50 0,0 0 0,-1-1 0,0 1 0,-1-1 0,-1 0 0,5-18 0,-7 24 0,-1 0 0,1-1 0,-1 1 0,1 0 0,-2 0 0,1 0 0,0-1 0,-1 1 0,0 0 0,0 0 0,-1 0 0,1 0 0,-1 0 0,0 1 0,-1-1 0,1 0 0,-4-4 0,5 7 0,-1 0 0,0 1 0,1-1 0,-1 0 0,0 0 0,0 1 0,-1-1 0,1 1 0,0 0 0,0 0 0,-1 0 0,1 0 0,0 0 0,-1 0 0,-4 0 0,2 0 0,0 1 0,-1 0 0,1 0 0,0 0 0,0 1 0,0-1 0,-8 3 0,-6 4 0,0 0 0,1 1 0,-21 12 0,28-15 0,-2 2 0,8-5 0,-1 1 0,0 0 0,1 0 0,0 1 0,0-1 0,0 1 0,-5 5 0,10-9 0,-1 1 0,1-1 0,0 0 0,0 0 0,0 0 0,-1 0 0,1 1 0,0-1 0,0 0 0,0 0 0,0 0 0,-1 1 0,1-1 0,0 0 0,0 0 0,0 1 0,0-1 0,0 0 0,0 0 0,0 1 0,0-1 0,0 0 0,0 0 0,0 1 0,0-1 0,0 0 0,0 0 0,0 1 0,0-1 0,0 0 0,0 0 0,0 1 0,0-1 0,0 0 0,0 0 0,0 1 0,1-1 0,-1 0 0,0 0 0,0 0 0,0 1 0,0-1 0,1 0 0,-1 0 0,15 3 0,20-6 0,-35 3 0,42-8 0,0-2 0,0-2 0,-1-1 0,0-3 0,51-27 0,183-120 0,-268 159 0,68-48 0,-75 52 0,0-1 0,1 1 0,-1 0 0,1-1 0,0 1 0,-1-1 0,1 1 0,-1 0 0,1 0 0,-1-1 0,1 1 0,0 0 0,-1 0 0,1 0 0,0 0 0,-1 0 0,1 0 0,0 0 0,-1 0 0,1 0 0,0 0 0,-1 0 0,1 0 0,-1 0 0,1 0 0,0 1 0,-1-1 0,1 0 0,-1 0 0,2 1 0,-2 0 0,1 0 0,0 1 0,-1-1 0,0 0 0,1 0 0,-1 0 0,1 0 0,-1 1 0,0-1 0,0 0 0,0 0 0,0 1 0,0-1 0,0 2 0,-2 9 0,1-1 0,-6 17 0,6-26 0,-43 127 0,8-24 0,30-88 0,3-11 0,1-1 0,1 1 0,-1 0 0,1 0 0,0 0 0,0 0 0,0 0 0,1 0 0,0 7 0,0-13 0,0 0 0,0 1 0,0-1 0,0 0 0,0 0 0,1 1 0,-1-1 0,0 0 0,0 1 0,0-1 0,0 0 0,0 0 0,0 0 0,1 1 0,-1-1 0,0 0 0,0 0 0,0 1 0,0-1 0,1 0 0,-1 0 0,0 0 0,0 0 0,1 0 0,-1 1 0,0-1 0,0 0 0,1 0 0,-1 0 0,0 0 0,0 0 0,1 0 0,-1 0 0,0 0 0,1 0 0,12-4 0,10-13 0,7-13 0,-1 0 0,-2-2 0,38-58 0,-4 6 0,-59 81 0,1 0 0,-1 0 0,1 0 0,0 0 0,0 1 0,0-1 0,0 1 0,4-3 0,-6 4 0,1 1 0,-1-1 0,1 1 0,-1 0 0,0-1 0,1 1 0,-1 0 0,1 0 0,-1 0 0,1 0 0,-1 0 0,0 1 0,1-1 0,-1 0 0,0 1 0,1-1 0,-1 1 0,0-1 0,1 1 0,-1 0 0,0-1 0,0 1 0,1 0 0,0 1 0,12 9 0,21 22 0,-28-24 0,1-1 0,0 0 0,1-1 0,0 0 0,0 0 0,0-1 0,16 7 0,-13-8 0,1 0 0,0-1 0,0-1 0,1 0 0,-1-1 0,1-1 0,-1 0 0,1 0 0,0-2 0,-1 0 0,1 0 0,-1-1 0,26-8 0,-30 8 0,-1-1 0,1-1 0,-1 0 0,0 0 0,0-1 0,-1 0 0,0 0 0,0 0 0,0-1 0,0 0 0,-1-1 0,0 0 0,0 0 0,-1 0 0,0 0 0,0-1 0,0 0 0,-1 0 0,-1 0 0,1 0 0,3-17 0,-6 22 0,0 1 0,0-1 0,-1 0 0,1 0 0,-1 0 0,0 0 0,0 0 0,0 0 0,0 0 0,-1 0 0,1 0 0,-1 0 0,-1-3 0,2 5 0,0 0 0,-1 1 0,1-1 0,0 1 0,-1-1 0,1 1 0,-1 0 0,1-1 0,-1 1 0,1-1 0,-1 1 0,1 0 0,-1-1 0,1 1 0,-1 0 0,0 0 0,1-1 0,-1 1 0,1 0 0,-1 0 0,0 0 0,1 0 0,-2 0 0,0 0 0,0 0 0,0 1 0,-1-1 0,1 1 0,0-1 0,0 1 0,0 0 0,0 0 0,0 0 0,-2 2 0,-6 3 0,2 1 0,-1 0 0,1 0 0,0 1 0,0 0 0,1 1 0,0-1 0,-8 13 0,10-13 0,1-1 0,0 1 0,1 0 0,-1 0 0,2 0 0,-1 0 0,1 1 0,0-1 0,1 1 0,0-1 0,0 13 0,1-17 0,1 1 0,0-1 0,0 1 0,0-1 0,0 0 0,1 0 0,0 0 0,0 1 0,0-1 0,0-1 0,1 1 0,-1 0 0,1-1 0,0 1 0,0-1 0,0 0 0,1 0 0,-1 0 0,1 0 0,-1-1 0,1 1 0,0-1 0,0 0 0,0 0 0,6 1 0,4 2 0,1 0 0,-1-1 0,1-1 0,0-1 0,0 0 0,18 0 0,13-2 283,1-3 1,68-12-1,-84 9-1878,0-2 0,31-11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2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1575 11656,'0'0'4420,"11"-1"-3481,-1-1-787,1 0 0,-1-1 0,0 0 0,0 0 0,0-1 0,-1-1 0,1 1 0,-1-2 0,12-8 0,55-46 390,-2-4 0,-4-3-1,63-76 1,168-240 633,-188 233-613,12-22 211,-98 130-477,-2-1 1,23-53 0,-39 75-87,-1-1 1,-1 0-1,0-1 1,4-41-1,-11 46 122,0 18-322,0 0 0,0-1 0,-1 1 0,1 0 0,0 0 0,0 0 0,0 0 0,0-1 0,0 1 0,0 0 0,0 0 0,-1 0 0,1 0 0,0 0 0,0 0 0,0-1 0,0 1 0,-1 0 0,1 0 0,0 0 0,0 0 0,0 0 0,0 0 0,-1 0 0,1 0 0,0 0 0,0 0 0,0 0 0,-1 0 0,1 0 0,0 0 0,0 0 0,0 0 0,-1 0 0,1 0 0,0 0 0,0 0 0,0 0 0,-1 0 0,1 1 0,-3 0 39,1 1-1,-1 1 0,1-1 0,0 0 0,-1 1 0,1-1 1,0 1-1,-1 3 0,-39 57 90,4 3 0,2 1-1,3 1 1,4 2 0,2 1 0,3 1 0,-19 103-1,38-140-83,1 1-1,0 62 1,5-77-29,1 1 0,1 0 1,1-1-1,0 1 0,13 32 0,-16-49-16,1 0 0,0-1 0,1 1-1,-1-1 1,1 1 0,0-1 0,0 0-1,0 0 1,1 0 0,0 0 0,-1-1-1,1 1 1,0-1 0,1 0 0,8 4-1,-7-4 4,0-1 0,0 0-1,0-1 1,0 1-1,0-1 1,1 0-1,-1-1 1,0 0-1,0 0 1,1 0-1,9-2 1,1-2 23,0 0-1,-1-1 1,1-1 0,-1-1 0,0 0 0,-1-1 0,1-1 0,21-16-1,-5-2 117,-1-2 0,-1 0-1,-2-2 1,-1-2 0,-1 0-1,36-65 1,-57 91-76,-1 0-1,0 0 0,0 0 1,-1-1-1,0 0 0,-1 1 1,0-1-1,0 0 1,1-11-1,-3 18-64,1 1 0,-1 0-1,0-1 1,0 1 0,0-1-1,0 1 1,0 0 0,0-1 0,0 1-1,0-1 1,0 1 0,0-1-1,0 1 1,0 0 0,0-1 0,-1 1-1,1-1 1,0 1 0,0 0-1,0-1 1,0 1 0,-1 0 0,1-1-1,0 1 1,0 0 0,-1-1-1,1 1 1,0 0 0,-1-1 0,1 1-1,0 0 1,-1 0 0,1-1 0,-1 1-1,1 0 1,0 0 0,-1 0-1,1 0 1,-1 0 0,1 0 0,0-1-1,-1 1 1,1 0 0,-1 0-1,1 0 1,0 0 0,-1 0 0,1 1-1,-1-1 1,1 0 0,-1 0-1,1 0 1,0 0 0,-1 0 0,1 0-1,0 1 1,-1-1 0,0 1-1,-23 14 207,4 1-141,1 1 0,0 1 0,2 1 0,0 0 0,-20 31 0,26-33-42,1 0-1,0 0 0,1 1 0,1 0 1,1 1-1,1 0 0,-7 32 0,12-47-22,1 1 0,-1 0 0,1 0 0,0 0-1,0 0 1,0 0 0,1 0 0,-1-1 0,1 1 0,1 0-1,-1 0 1,1-1 0,-1 1 0,1-1 0,1 1 0,2 3-1,-3-4-2,1-1-1,0 0 0,1 0 0,-1 0 1,0 0-1,1-1 0,0 1 1,-1-1-1,1 0 0,0 0 0,0 0 1,0-1-1,0 1 0,1-1 1,-1 0-1,0 0 0,8 0 0,-3 0 8,0-1-1,0 1 0,0-2 0,0 0 0,0 0 0,0 0 1,0-1-1,0 0 0,0-1 0,-1 0 0,1-1 0,-1 1 1,0-2-1,0 1 0,0-1 0,-1 0 0,1-1 0,9-10 1,-9 8 18,0 0 1,-1-1-1,-1 0 1,1 0-1,-2-1 1,1 1 0,-1-1-1,-1-1 1,0 1-1,0-1 1,-1 1-1,0-1 1,-1 0-1,2-21 1,-4 26-27,0 0 1,-1 0-1,1 0 1,-1 0-1,0 0 0,-1 0 1,1 0-1,-1 0 0,-1 0 1,1 1-1,-1-1 1,-5-8-1,6 11-5,1 1 0,-1 0-1,1 0 1,-1 0 0,0 0 0,0 1 0,0-1-1,0 0 1,0 1 0,0-1 0,-1 1 0,1 0-1,0 0 1,-1 0 0,1 0 0,-1 0 0,1 1 0,-1-1-1,0 1 1,1-1 0,-1 1 0,1 0 0,-1 0-1,0 0 1,1 0 0,-1 1 0,1-1 0,-1 1-1,1-1 1,-6 3 0,1 0-1,0 0 0,0 1 0,1 0 0,-1 0 0,1 1 0,-7 6 0,12-11 0,1 0 0,0 0 0,0 0 0,-1 0 0,1 1 0,0-1 0,0 0 0,-1 0 0,1 1 0,0-1 0,0 0 0,0 0 0,0 1 0,-1-1 0,1 0 0,0 1 0,0-1 0,0 0 0,0 1 0,0-1 0,0 0 0,0 1 0,0-1 0,0 0 0,0 1 0,0-1 0,0 0 0,0 0 0,0 1 0,0-1 0,0 0 0,0 1 0,1-1 0,-1 0 0,0 1 0,0-1 0,13 7 0,20-3 0,12-4 0,84-11 0,-69 4 0,99-12 0,-1-6 0,240-71 0,-383 93 0,-12 2 0,0 1 0,0-1 0,0 0 0,0 0 0,0 0 0,0 0 0,4-3 0,-68 36 0,-30 27 0,-117 98 0,195-145 0,-1 0 0,1 0 0,1 1 0,1 1 0,-12 17 0,22-30 0,0 0 0,0 0 0,1 0 0,-1 0 0,1 0 0,-1 0 0,1 0 0,-1 1 0,1-1 0,0 0 0,-1 0 0,1 0 0,0 1 0,0-1 0,0 0 0,0 0 0,0 0 0,0 1 0,1 1 0,-1-2 0,1 0 0,-1 0 0,1-1 0,0 1 0,-1 0 0,1 0 0,0-1 0,-1 1 0,1 0 0,0-1 0,0 1 0,0-1 0,0 1 0,0-1 0,-1 0 0,1 1 0,0-1 0,0 0 0,1 1 0,4 0 0,0-1 0,0 1 0,-1-1 0,1 0 0,0 0 0,0-1 0,5-1 0,4-2 0,-1 0 0,1 0 0,-2-2 0,1 0 0,0 0 0,-1-1 0,-1-1 0,1 0 0,-1-1 0,0 0 0,-1-1 0,20-21 0,-17 14 0,-1-1 0,0-1 0,-1 0 0,-2 0 0,1-1 0,-2 0 0,-1-1 0,7-24 0,-15 41 0,-2 4 0,-3 10 0,-51 173 0,34-104 0,-83 313 0,82-306 0,-5-1 0,-48 103 0,76-187 0,0 0 0,-1 0 0,1 0 0,-1 0 0,1 1 0,-1-1 0,0 0 0,1 0 0,-1 0 0,0 0 0,0 0 0,0 0 0,0-1 0,0 1 0,0 0 0,0 0 0,0-1 0,0 1 0,0-1 0,0 1 0,0-1 0,-1 1 0,1-1 0,0 1 0,0-1 0,0 0 0,-1 0 0,1 0 0,0 0 0,0 0 0,-1 0 0,1 0 0,0 0 0,0 0 0,-1 0 0,1-1 0,0 1 0,0-1 0,0 1 0,-1-1 0,1 1 0,0-1 0,-1-1 0,-3-1 0,1-1 0,0 1 0,0-1 0,0 0 0,1 0 0,-1-1 0,1 1 0,-4-8 0,-3-7 0,2-1 0,0 0 0,-9-35 0,-7-66 0,16 76 0,7 40 0,1 1 0,-1-1 0,1 0 0,0 0 0,1 0 0,-1 0 0,1 0 0,0 0 0,0 0 0,0 1 0,1-1 0,-1 0 0,1 1 0,0-1 0,1 1 0,-1 0 0,1 0 0,0 0 0,0 0 0,0 0 0,0 0 0,1 1 0,0 0 0,-1-1 0,8-3 0,7-4 0,1 0 0,0 2 0,0 0 0,36-10 0,156-43 0,4-1 0,-155 42 0,85-41 0,-118 48 0,-1 0 0,0-2 0,-1 0 0,-1-2 0,-1-1 0,-1 0 0,0-2 0,-1-1 0,-2 0 0,0-2 0,-1 0 0,25-46 0,-37 57 0,0-1 0,7-20 0,-12 32 0,0-1 0,0 1 0,-1 0 0,1-1 0,0 1 0,-1 0 0,0-1 0,0 1 0,0-1 0,0 1 0,0 0 0,0-1 0,0 1 0,-1-1 0,1 1 0,-1 0 0,0-1 0,0 1 0,0 0 0,0 0 0,0 0 0,0 0 0,-3-3 0,3 4 0,-1 0 0,0 0 0,0 0 0,1 1 0,-1-1 0,0 1 0,0-1 0,1 1 0,-1 0 0,0 0 0,0 0 0,0 0 0,0 0 0,1 0 0,-1 0 0,0 1 0,0-1 0,0 1 0,1-1 0,-1 1 0,0 0 0,1-1 0,-3 3 0,-2 0 0,0 0 0,0 1 0,0 0 0,-9 8 0,9-5 0,-1 0 0,1 0 0,1 1 0,0 0 0,0 0 0,0 0 0,1 1 0,0-1 0,1 1 0,-1 0 0,2 0 0,-1 0 0,2 1 0,-1-1 0,1 0 0,0 1 0,1-1 0,0 1 0,1-1 0,2 12 0,-2-17 0,0 0 0,1 1 0,0-1 0,0 0 0,0 0 0,0-1 0,0 1 0,1 0 0,0-1 0,0 1 0,0-1 0,0 0 0,0 0 0,5 3 0,-2-2 0,0-1 0,0 0 0,0 0 0,0-1 0,0 0 0,0 0 0,1 0 0,12 1 0,-5-2 0,1 0 0,-1-2 0,1 1 0,-1-2 0,0 0 0,1 0 0,-1-2 0,17-5 0,0-4 0,0-1 0,0-2 0,54-37 0,77-76 0,-112 82 0,-2-1 0,-2-2 0,-3-3 0,-1-1 0,57-102 0,62-145 0,-157 293 0,15-35 0,-17 40 0,-1 0 0,0 0 0,0 0 0,-1-1 0,1 1 0,-1 0 0,1 0 0,-1 0 0,0-1 0,-1-4 0,1 8 0,0-1 0,0 1 0,0 0 0,0 0 0,0 0 0,0-1 0,-1 1 0,1 0 0,0 0 0,0 0 0,0-1 0,0 1 0,-1 0 0,1 0 0,0 0 0,0 0 0,-1 0 0,1-1 0,0 1 0,0 0 0,0 0 0,-1 0 0,1 0 0,0 0 0,-1 0 0,1 0 0,0 0 0,0 0 0,-1 0 0,1 0 0,0 0 0,0 0 0,-1 0 0,1 0 0,0 0 0,0 0 0,-1 0 0,1 1 0,0-1 0,0 0 0,0 0 0,-1 0 0,1 0 0,0 0 0,-1 1 0,-4 2 0,0 0 0,0 1 0,0-1 0,0 1 0,0 0 0,1 0 0,0 1 0,-5 6 0,-29 45 0,32-47 0,-43 77 0,-66 159 0,97-198 0,1 0 0,3 1 0,2 1 0,1 0 0,3 1 0,2 0 0,1 87 0,5-134 0,0 0 0,0 0 0,1 0 0,-1 0 0,1 0 0,-1 0 0,1 0 0,0 0 0,0 0 0,0 0 0,1-1 0,2 6 0,-3-7 0,0 0 0,0-1 0,0 1 0,0 0 0,0-1 0,1 1 0,-1-1 0,0 1 0,0-1 0,1 0 0,-1 1 0,0-1 0,0 0 0,1 0 0,-1 0 0,0 0 0,1 0 0,-1 0 0,0 0 0,1-1 0,-1 1 0,0 0 0,0-1 0,1 1 0,-1-1 0,0 1 0,0-1 0,0 0 0,0 1 0,0-1 0,2-1 0,9-6 0,1 0 0,-1-1 0,-1-1 0,0 0 0,13-15 0,48-64 0,-35 42 0,14-19 0,74-129 0,17-84 0,-82 156 0,-91 226 0,-62 158 0,-81 241 0,150-431 0,-35 130 0,58-197 0,0 0 0,1 0 0,-1 0 0,1 0 0,0 0 0,0 0 0,1 7 0,-1-10 0,0-1 0,0 0 0,0 0 0,0 0 0,0 0 0,0 1 0,0-1 0,0 0 0,1 0 0,-1 0 0,0 0 0,0 0 0,0 1 0,0-1 0,0 0 0,0 0 0,1 0 0,-1 0 0,0 0 0,0 0 0,0 0 0,0 0 0,0 0 0,1 1 0,-1-1 0,0 0 0,0 0 0,0 0 0,0 0 0,1 0 0,-1 0 0,0 0 0,0 0 0,0 0 0,0 0 0,1 0 0,-1 0 0,0 0 0,0-1 0,0 1 0,0 0 0,1 0 0,9-7 0,13-16 0,-19 19 0,65-74 0,-26 27 0,68-60 0,-110 110 0,1-1 0,0 1 0,-1 0 0,1 0 0,0-1 0,0 1 0,-1 0 0,1 0 0,0 1 0,0-1 0,0 0 0,0 1 0,0-1 0,0 1 0,1-1 0,-1 1 0,3 0 0,-3 1 0,0-1 0,0 1 0,0 0 0,0 0 0,-1 0 0,1 0 0,0 0 0,0 0 0,-1 0 0,1 0 0,-1 1 0,1-1 0,-1 1 0,0-1 0,0 1 0,1-1 0,0 4 0,16 24 0,-10-14 0,1 0 0,1-1 0,13 15 0,-19-25 0,0 0 0,0 0 0,0-1 0,0 0 0,0 0 0,1 0 0,0 0 0,-1-1 0,1 0 0,0 0 0,0 0 0,0-1 0,0 1 0,9 0 0,-5-1 0,0-1 0,0 0 0,1-1 0,-1 0 0,0 0 0,0-1 0,-1 0 0,1 0 0,0-1 0,-1 0 0,1-1 0,-1 0 0,0 0 0,0-1 0,-1 0 0,13-11 0,-2 0 0,-1-1 0,0-1 0,-2 0 0,0-2 0,13-21 0,-17 22 0,18-37 0,-26 47 0,1 0 0,-1 0 0,0 0 0,-1 0 0,0 0 0,1-18 0,-3 27 0,0-1 0,0 0 0,0 1 0,0-1 0,0 1 0,0-1 0,0 0 0,0 1 0,0-1 0,0 0 0,0 1 0,0-1 0,0 1 0,-1-1 0,1 0 0,0 1 0,0-1 0,-1 1 0,1-1 0,0 1 0,-1-1 0,1 1 0,-1-1 0,1 1 0,-1-1 0,1 1 0,-1 0 0,1-1 0,-1 1 0,1 0 0,-1-1 0,0 1 0,-1 0 0,1 0 0,0 0 0,-1 0 0,1 1 0,-1-1 0,1 0 0,0 1 0,-1-1 0,1 1 0,0 0 0,0-1 0,0 1 0,-2 1 0,-33 32 0,29-27 0,1 1 0,0 0 0,1 0 0,0 0 0,0 1 0,1 0 0,0 0 0,0 0 0,1 1 0,0-1 0,1 1 0,0 0 0,0-1 0,0 21 0,3-28 0,-1 0 0,1 0 0,-1-1 0,1 1 0,0 0 0,-1 0 0,1 0 0,0-1 0,0 1 0,0 0 0,1-1 0,-1 1 0,0-1 0,1 1 0,-1-1 0,1 0 0,-1 1 0,1-1 0,-1 0 0,1 0 0,0 0 0,0 0 0,-1 0 0,1-1 0,0 1 0,0-1 0,0 1 0,0-1 0,0 1 0,3-1 0,8 1 0,0 0 0,-1-1 0,22-3 0,-19 2 0,-10 1 0,42-3 0,56 3 0,-88 1 0,1 1 0,-1 1 0,1 0 0,-1 1 0,0 0 0,0 2 0,21 9 0,2 7 0,59 46 0,-69-46 0,1-2 0,0-1 0,55 26 0,-60-35 0,0-1 0,31 6 0,-46-13 0,0 0 0,1-1 0,-1 0 0,1-1 0,-1 1 0,1-2 0,-1 1 0,1-2 0,10-1 0,-19 2 29,0 1 1,1-1-1,-1 1 0,0-1 1,0 1-1,0-1 0,0 0 0,0 1 1,0-1-1,0 0 0,0 0 1,0 0-1,0 0 0,-1 0 1,1 0-1,0 0 0,0 0 1,-1 0-1,1 0 0,-1 0 0,1 0 1,-1-1-1,1 1 0,-1 0 1,0 0-1,0 0 0,0-1 1,1-1-1,-3-18-4814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27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0 188 17887,'0'0'600,"148"-4"16,31-8 16,29-10 16,19-5 112,-23 1 16,-37 6-152,-40 2 8,-36-2-48,-17 2 0,-13 5-104,-13 7 16,-18 4-192,-24 2 16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2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1 163 15272,'66'0'0,"47"0"752,97-14-9,122-12-71,-25 2 0,-45-2-248,-19 5 8,-7 9-336,-24-6 0,-29-4-136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46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1145 11152,'0'0'7609,"-12"0"-7016,5 1-512,3-2-34,0 1 0,0 0 0,0 0 0,0 1 1,0-1-1,0 1 0,1 0 0,-1 0 0,0 0 0,0 1 0,0-1 1,1 1-1,-1 0 0,1 0 0,-1 0 0,1 0 0,0 1 0,0 0 0,0-1 1,-4 6-1,-21 29 666,-39 67 0,58-87-557,1-1-1,1 2 1,0-1 0,1 1-1,1 0 1,1 0 0,-3 20 0,6-32-86,1-1 0,0 1 0,0-1 0,0 0 1,1 1-1,0-1 0,0 1 0,0-1 0,0 0 0,1 0 1,3 7-1,-4-10-37,1 1 0,-1-1 0,1 0 0,0 0 0,-1 0 0,1-1 0,0 1 1,0 0-1,0-1 0,0 1 0,0-1 0,1 0 0,-1 1 0,0-1 0,1 0 0,-1 0 0,0-1 0,1 1 1,-1 0-1,1-1 0,-1 0 0,1 1 0,0-1 0,-1 0 0,5-1 0,5 0 50,0-1-1,0-1 0,-1 0 0,1 0 1,-1-1-1,0-1 0,0 0 1,0 0-1,0-1 0,-1 0 0,0-1 1,0 0-1,10-10 0,10-13 241,-1-1 0,35-46 0,-55 65-229,30-47 371,-28 40 8,20-26 1,-34 56-225,1 0 0,0-1 0,-1 15 0,1-8-157,-2 11-14,0 0 33,1 1 0,1 42 0,2-63-81,0 0 1,1-1-1,1 1 1,-1 0 0,1-1-1,0 1 1,1-1-1,0 0 1,0 0-1,0 0 1,1 0-1,0 0 1,1-1-1,5 8 1,-8-13-17,-1 1-1,1 0 1,0-1-1,0 1 1,0-1-1,0 1 1,0-1 0,0 0-1,0 0 1,0 0-1,1 0 1,-1-1-1,0 1 1,0 0-1,1-1 1,-1 0 0,1 1-1,-1-1 1,4 0-1,-2-1 8,1 0 0,-1 0 0,0 0 0,0 0 0,1-1 0,-1 0 0,0 0 0,-1 0 0,1 0 0,4-3 0,0-2 14,0 0-1,0 0 1,0 0 0,-1-1 0,0 0-1,-1-1 1,1 0 0,4-10 0,-5 10 13,-2 0 1,1-1 0,-1 1-1,-1-1 1,0 0 0,0 0-1,-1 0 1,0 0 0,-1 0-1,0-1 1,-1 1 0,0 0-1,0-1 1,-1 1 0,-3-14-1,3 22 10,1-1-1,-1 1 0,1 0 0,-1 0 0,1 0 1,-1 0-1,0 0 0,0 0 0,0 0 1,-1 0-1,0-1 0,42 23 39,-18-14-96,1-1 0,0-1 1,0-1-1,0-1 0,0-1 0,26-2 0,-14-2-1,0-1-1,0-1 0,47-15 1,21-16-126,-102 36 128,-1 0 0,0-1 1,1 1-1,-1 0 0,0 0 0,0 0 1,1 0-1,-1 0 0,0 0 0,1 0 1,-1 0-1,0 1 0,0-1 0,1 0 1,-1 0-1,0 0 0,0 0 0,1 0 1,-1 0-1,0 0 0,0 1 0,1-1 1,-1 0-1,0 0 0,0 0 0,0 1 0,1-1 1,-1 0-1,0 0 0,0 0 0,0 1 1,0-1-1,0 0 0,1 0 0,-1 1 1,0-1-1,0 0 0,0 1 0,0-1 1,0 0-1,0 0 0,0 1 0,0-1 1,0 0-1,0 0 0,0 1 0,0-1 1,0 0-1,0 1 0,-2 15 14,-13 22 4,3 2-1,-15 79 0,27-117-18,-1 1 0,1-1 0,0 0 0,0 1 0,0-1 0,0 1 0,0-1 0,1 0 0,-1 1 0,1-1 0,-1 0 0,1 0 0,0 1 0,0-1 0,0 0 0,0 0 0,1 0 0,-1 0 0,0 0 0,1 0 0,-1-1 0,1 1 0,0 0 0,2 1 0,-2-2 0,0 0 0,1 0 0,-1 0 0,1 0 0,-1 0 0,0-1 0,1 1 0,-1-1 0,1 0 0,-1 0 0,1 0 0,0 0 0,-1 0 0,1-1 0,-1 1 0,1-1 0,-1 1 0,0-1 0,1 0 0,-1 0 0,0 0 0,4-2 0,21-13 0,-1-2 0,0 0 0,-2-2 0,0 0 0,21-25 0,98-126 0,176-274 0,-267 367 0,71-142 0,-102 174 0,-1-2 0,-3 0 0,-1-1 0,14-87 0,-28 127 0,-1 0 0,-1 0 0,1 0 0,-1 0 0,-3-14 0,3 22 0,0 1 0,0-1 0,0 1 0,0 0 0,0-1 0,0 1 0,0-1 0,0 1 0,0 0 0,0-1 0,0 1 0,0 0 0,0-1 0,0 1 0,-1-1 0,1 1 0,0 0 0,0-1 0,-1 1 0,1 0 0,0 0 0,0-1 0,-1 1 0,1 0 0,0 0 0,-1-1 0,1 1 0,0 0 0,-1 0 0,1 0 0,0-1 0,-1 1 0,1 0 0,0 0 0,-1 0 0,1 0 0,-1 0 0,1 0 0,0 0 0,-1 0 0,1 0 0,-1 0 0,1 0 0,0 0 0,-1 0 0,1 0 0,0 0 0,-1 0 0,1 1 0,0-1 0,-1 0 0,1 0 0,-1 0 0,1 1 0,0-1 0,-17 18 0,-49 84 0,-78 163 0,70-122 0,21-40 0,-42 118 0,71-153 0,3 0 0,-24 140 0,34-98 0,10-95 0,1 0 0,1 0 0,0 1 0,1-1 0,4 15 0,-5-26 0,0-1 0,0 0 0,0 0 0,0 0 0,0 0 0,1-1 0,-1 1 0,1 0 0,0 0 0,0-1 0,0 1 0,0-1 0,0 0 0,1 1 0,3 1 0,-4-3 0,1 0 0,-1 0 0,1 0 0,-1 0 0,1-1 0,-1 1 0,1-1 0,0 0 0,-1 0 0,1 0 0,0 0 0,-1 0 0,1-1 0,-1 1 0,1-1 0,0 0 0,-1 1 0,1-1 0,2-2 0,15-6 0,-1-1 0,0-1 0,0-1 0,-1 0 0,-1-2 0,0 0 0,0-1 0,-2 0 0,0-1 0,14-20 0,10-19 0,-2-1 0,30-62 0,-46 79 0,156-270 0,-75 151 0,148-311 0,-234 432 0,-1-2 0,15-59 0,-30 98 0,0 1 0,0-1 0,0 0 0,0 0 0,-1 0 0,1 0 0,0 0 0,0 0 0,0 0 0,0 0 0,0 0 0,0-1 0,0 1 0,-1 0 0,1 0 0,0 0 0,0 0 0,0 0 0,0 0 0,0 0 0,0 0 0,0 0 0,0 0 0,0 0 0,0 0 0,-1 0 0,1 0 0,0-1 0,0 1 0,0 0 0,0 0 0,0 0 0,0 0 0,0 0 0,0 0 0,0 0 0,0 0 0,0 0 0,0-1 0,0 1 0,0 0 0,0 0 0,0 0 0,0 0 0,0 0 0,0 0 0,0 0 0,0-1 0,0 1 0,0 0 0,0 0 0,0 0 0,0 0 0,0 0 0,0 0 0,0 0 0,0 0 0,0 0 0,1-1 0,-1 1 0,0 0 0,0 0 0,0 0 0,0 0 0,0 0 0,0 0 0,0 0 0,0 0 0,-8 9 0,-10 20 0,17-29 0,-47 87 0,-72 184 0,63-134 0,57-136 0,-215 555 0,122-275 0,74-231 0,36-88 0,71-145 0,-77 163 0,-9 15 0,1 0 0,0-1 0,0 1 0,0 0 0,1 0 0,0 1 0,0-1 0,0 1 0,0 0 0,8-6 0,-12 10 0,1 0 0,-1 0 0,1 0 0,-1 0 0,1 0 0,-1-1 0,1 1 0,0 0 0,-1 0 0,1 1 0,-1-1 0,1 0 0,-1 0 0,1 0 0,-1 0 0,1 0 0,-1 1 0,1-1 0,-1 0 0,1 0 0,-1 1 0,0-1 0,1 0 0,-1 1 0,1-1 0,-1 0 0,0 1 0,1-1 0,-1 0 0,0 1 0,1-1 0,-1 1 0,0-1 0,0 1 0,0-1 0,1 1 0,-1-1 0,0 1 0,0-1 0,0 1 0,0 0 0,8 29 0,-7-26 0,15 63 0,31 78 0,-44-136 0,1-1 0,0 0 0,1 0 0,0 0 0,0-1 0,1 1 0,-1-1 0,2 0 0,-1-1 0,1 0 0,0 0 0,0 0 0,1-1 0,-1 0 0,1 0 0,0-1 0,1 0 0,-1 0 0,1-1 0,-1 0 0,1-1 0,0 0 0,0 0 0,17 0 0,-14-1 0,0-1 0,0 0 0,-1-1 0,1 0 0,0-1 0,-1 0 0,1-1 0,-1 0 0,0-1 0,0 0 0,0-1 0,0 0 0,-1-1 0,0 0 0,0-1 0,-1 0 0,1 0 0,15-17 0,-17 14 142,0 0-1,-1-1 1,0 0 0,0 0-1,6-17 1,-9 18-1338,0-1 0,-1 1 0,2-14-1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47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1 195 18087,'0'0'1266,"16"-3"-514,452-84 1527,-95 19-1665,-109 31 667,-259 37-1206,-6 2 32,-6 1-3198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47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14464,'0'0'3575,"78"-30"-3567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37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303 848 4616,'0'0'6646,"-13"-6"-6284,-43-19-2,51 24-282,-1 0 0,1 0 0,-1 0 1,1 0-1,-1 1 0,1 0 1,-1 0-1,1 1 0,-1-1 0,1 1 1,-1 0-1,1 1 0,0-1 1,-1 1-1,1 0 0,0 1 0,-7 3 1,-4 2 169,10-5-167,0 0 0,0 0 0,0 1 0,0 0 0,1 0-1,0 1 1,0-1 0,0 1 0,0 1 0,1-1 0,0 0 0,0 1 0,-4 8 0,1-1 108,1 1 0,0 1 0,1-1 0,-6 30 1,10-39-143,0 1 0,0 0 0,0-1 0,1 1 0,0 0 0,1-1 0,-1 1 0,1 0 1,0-1-1,0 1 0,1-1 0,0 1 0,0-1 0,4 10 0,-2-9 0,1 0 0,-1 0 0,1 0 0,0 0 0,1-1 0,-1 1 0,1-1 0,0-1 0,0 1 0,8 3 0,0-1 6,0 0-1,1-1 1,0 0 0,0-2 0,0 1 0,1-2-1,-1 0 1,1-1 0,0-1 0,17 0-1,4-3 41,-1-2-1,0-2 0,0-1 0,-1-2 1,0-1-1,0-2 0,-1-1 0,-1-2 1,0-1-1,53-36 0,-74 43 15,0-1 0,0-1 1,-1 0-1,11-13 0,-22 24-100,0 0 0,0 0 0,1 0 0,-1 0 0,0 0-1,0-1 1,1 1 0,-1 0 0,0 0 0,0 0 0,0-1 0,1 1 0,-1 0 0,0 0-1,0 0 1,0-1 0,0 1 0,1 0 0,-1 0 0,0-1 0,0 1 0,0 0 0,0-1-1,0 1 1,0 0 0,0 0 0,0-1 0,0 1 0,0 0 0,0-1 0,0 1 0,0 0-1,0 0 1,0-1 0,0 1 0,0 0 0,0 0 0,-1-1 0,1 1 0,0 0 0,0 0-1,0-1 1,0 1 0,-1 0 0,1 0 0,0-1 0,0 1 0,0 0 0,-1 0 0,1 0-1,0 0 1,0-1 0,-1 1 0,1 0 0,0 0 0,0 0 0,-1 0 0,1 0 0,0 0-1,0 0 1,-1 0 0,1 0 0,0 0 0,-1 0 0,-19 3 209,7 3-159,1 2 0,1-1 0,-1 2 0,1-1 0,1 2-1,0-1 1,0 2 0,-14 18 0,21-25-28,0 0-1,1-1 1,0 1-1,0 1 1,0-1 0,0 0-1,0 0 1,1 1-1,0-1 1,-1 8 0,2-9-14,-1-1 0,1 0 0,1 0 0,-1 0 0,0 0 0,1 0 0,-1 1 0,1-1 0,-1 0 0,1 0 0,0 0 0,0 0-1,0-1 1,0 1 0,0 0 0,1 0 0,-1 0 0,0-1 0,1 1 0,-1-1 0,1 1 0,0-1 0,-1 0 0,5 2 0,1 1 9,0 0-1,0-1 0,1 0 0,-1 0 0,1-1 1,0 0-1,-1 0 0,1-1 0,0 0 1,0 0-1,0-1 0,0 0 0,0-1 0,0 0 1,0 0-1,10-2 0,-5-1 22,1-1-1,-1 0 0,0-1 1,0 0-1,0-1 1,-1 0-1,0-1 1,15-13-1,-25 19-30,0 1-1,0-1 1,0 0 0,0 0 0,0-1-1,0 1 1,0 0 0,-1-1 0,0 1-1,1 0 1,-1-1 0,0 0-1,0 1 1,0-1 0,0 0 0,-1 0-1,1 1 1,-1-1 0,1 0-1,-1 0 1,0 0 0,0 1 0,-1-1-1,0-5 1,0 3 6,-1 1-1,0-1 1,0 0 0,0 1-1,-1 0 1,1-1 0,-1 1 0,0 0-1,0 0 1,-1 1 0,1-1-1,-1 1 1,-4-4 0,0 0 30,-1 0 0,-1 1 0,1 0 0,-1 1 0,0 0 0,-13-5 0,17 8-18,1 1 0,-1 0 1,1 0-1,-1 0 0,0 1 0,1 0 0,-1 0 0,0 0 0,1 0 0,-1 1 0,1 0 0,-1 1 0,1-1 1,-8 4-1,10-4-15,-1 0 1,1 1 0,0-1 0,0 1 0,0 0 0,0 0 0,1 0 0,-1 0-1,0 0 1,1 1 0,0-1 0,-4 5 0,5-5-18,1-1 1,-1 1 0,1-1-1,-1 1 1,1-1 0,0 1-1,0-1 1,0 1 0,0-1-1,0 1 1,0-1 0,0 1-1,0-1 1,0 1 0,1 0-1,-1-1 1,1 0 0,-1 1-1,1-1 1,0 1 0,-1-1-1,1 0 1,0 1 0,0-1-1,0 0 1,0 0 0,0 0-1,0 0 1,0 0 0,1 0-1,1 2 1,0-1-2,0 0-1,-1-1 1,1 1 0,0-1 0,0 1-1,0-1 1,1 0 0,-1 0-1,0 0 1,0 0 0,1-1 0,-1 1-1,0-1 1,1 0 0,-1 0-1,0 0 1,1-1 0,5 0 0,5-2 1,0-1 0,-1 0 1,14-7-1,4-2-5,-1-2-1,-1-1 1,-1-1 0,0-2-1,29-25 1,-5-2-21,67-78 0,-43 35 48,81-127 0,-141 190-8,0 0 0,-2-2 0,-1 0 0,-1 0-1,-1-1 1,-2 0 0,10-52 0,-19 81-14,2-24 21,-6 18 5,-6 13 3,4 1-23,-1 1 0,1 0-1,1 0 1,-6 12 0,-4 7-12,-24 41-91,-61 147 1,85-173 47,2-1 1,1 2-1,2 0 0,3 0 0,-3 50 0,9-83 48,1 1 0,0-1 0,1 0 0,0 0 0,1 0 0,0 0 0,1 0 0,0 0 0,1 0 0,0-1 0,1 0 0,0 1-1,0-2 1,12 17 0,-14-23 6,0-1 0,0 1 0,0-1 0,0 0 0,0 0-1,0 0 1,1 0 0,-1-1 0,0 1 0,1-1 0,0 0 0,-1 0-1,1 0 1,0-1 0,-1 1 0,1-1 0,0 0 0,0 0 0,-1 0 0,1 0-1,0-1 1,6-1 0,1-1 5,-1 0 0,1-1 0,-1 0 0,0 0 0,0-1 0,14-9 0,4-6 8,0-1 1,-1-2 0,-1 0-1,-1-2 1,38-49 0,85-128 145,-111 145-62,50-104 0,-72 129-73,48-117 105,-56 130-108,-1-1 0,-1-1 0,-1 1 0,-1-1-1,1-33 1,-3 50-16,-2 0-1,1 0 0,0 0 1,-1 0-1,0 0 1,-1-5-1,2 8-7,-1 1 0,1-1 1,0 1-1,0 0 0,0-1 0,-1 1 1,1-1-1,0 1 0,-1 0 0,1-1 0,0 1 1,-1 0-1,1-1 0,0 1 0,-1 0 0,1 0 1,-1-1-1,1 1 0,0 0 0,-1 0 0,1 0 1,-1 0-1,0-1 0,0 2-1,0-1-1,0 0 1,0 0-1,0 0 1,0 1 0,0-1-1,0 1 1,0-1-1,0 1 1,0-1-1,1 1 1,-1-1 0,0 1-1,0 0 1,-1 1-1,-13 13-16,0 1-1,1 1 0,-20 33 1,-31 64-65,54-94 75,-7 17 29,2 1 0,1 0 0,2 1-1,1 1 1,-11 77 0,16-67 29,-1 60-1,8-87-1,1 0 0,1 0 1,1 0-1,11 42 0,-12-60-24,0 1 0,1-1 0,-1 0 0,1 0 0,0 0 0,0 0 0,0 0 0,1-1 0,0 1 0,0-1 0,0 0 0,0 0 1,1 0-1,0-1 0,-1 0 0,7 4 0,-7-5-11,-1-1 0,1 1 0,0-1 0,-1 0 0,1 0 1,0 0-1,0 0 0,0-1 0,0 1 0,0-1 0,0 0 0,0 0 0,0-1 1,-1 1-1,1-1 0,0 0 0,0 0 0,0 0 0,-1 0 0,1-1 0,0 1 1,-1-1-1,1 0 0,3-3 0,-2 2-4,5-4 21,0-1 0,0 0 0,-1 0-1,0-1 1,0 0 0,12-17-1,-3-1 25,52-87 203,-66 106-239,-3 4-4,1 1-1,-1 0 0,1 0 0,0 0 0,0 0 0,0 0 0,5-5 0,-13 55 113,2-21-128,1-2-8,0 0-1,1 30 1,2-48 1,0 0 0,1 0 0,0-1 0,0 1 0,0 0 0,0-1 0,1 1 0,0-1 0,0 0 1,1 1-1,-1-1 0,1 0 0,0 0 0,1-1 0,3 6 0,-6-9 7,0-1 0,0 1 0,0-1 0,0 1 0,0-1 0,0 1 0,1-1 0,-1 0 0,0 1 0,0-1 0,0 0 0,0 0 0,0 0 0,1 0 0,-1 0 0,0 0 0,0 0-1,0 0 1,0-1 0,1 1 0,-1 0 0,0-1 0,0 1 0,2-2 0,28-15 34,-23 12-32,9-6 25,-1-2-1,0 0 1,-1-1 0,0 0 0,21-29 0,-15 19 52,28-26 0,-17 26 60,7-6-8,-33 24-82,-8 11-1,-5 9-19,-4 13 1,9-23-32,-1 1 0,1 0-1,0-1 1,1 1 0,-1 0 0,1 0 0,0 1-1,0 6 1,-7 91-68,9-82 82,0-9 12,-1 1 0,-3 22 0,3-33-13,0 1 1,-1-1-1,1 0 1,-1 1-1,0-1 1,0 0-1,0 1 1,0-1-1,0 0 0,0 0 1,0 0-1,-1 0 1,1 0-1,-1 0 1,0 0-1,0-1 1,1 1-1,-1-1 1,0 1-1,-2 1 1,1-3-4,1 1 0,0 0 0,0-1 0,-1 1 0,1-1 0,0 0 0,-1 0 0,1 0 0,0 0 0,-1 0 0,1 0 1,0-1-1,-1 1 0,1-1 0,0 1 0,-3-2 0,-33-18 82,37 20-90,1 0 0,-1-1 1,1 1-1,-1-1 0,1 1 1,-1 0-1,1-1 0,0 1 1,-1-1-1,1 1 0,-1-1 1,1 0-1,0 1 1,0-1-1,-1 1 0,1-1 1,0 1-1,0-1 0,0 0 1,0 1-1,0-1 0,0 0 1,0 0-1,0 1 0,0 0 0,0-1 0,0 1 1,0 0-1,1 0 0,-1-1 0,0 1 0,0 0 0,0-1 0,1 1 1,-1 0-1,0 0 0,0-1 0,1 1 0,-1 0 0,0 0 1,1 0-1,-1-1 0,0 1 0,1 0 0,-1 0 0,0 0 0,1 0 1,-1 0-1,0 0 0,1 0 0,-1 0 0,1 0 0,-1 0 0,0 0 1,1 0-1,-1 0 0,0 0 0,1 0 0,-1 0 0,0 0 0,1 0 1,-1 0-1,0 1 0,1-1 0,-1 0 0,38 16-19,-33-13 14,0-1 1,0 0-1,0 0 0,0 0 0,1 0 0,-1-1 0,0 1 1,1-2-1,0 1 0,8 0 0,-3-2 2,0-1 0,-1 1 1,1-2-1,-1 0 0,1 0 0,-1-1 0,0 0 0,-1 0 1,1-1-1,12-9 0,-9 5 15,-1-1 1,0 0-1,-1-1 1,0 0-1,-1 0 1,16-24-1,-13 14-5,-8 12 20,0 1 0,1 0 0,11-13 0,-19 73-54,2-39 18,0-1-1,1 1 1,0-1-1,1 1 1,6 18-1,-8-28 10,1-1 0,0 1 0,0-1 0,0 1 0,1-1-1,-1 1 1,1-1 0,-1 1 0,1-1 0,0 0 0,0 0 0,0 0 0,0 0-1,0 0 1,0-1 0,0 1 0,1-1 0,-1 1 0,1-1 0,-1 0-1,1 0 1,-1 0 0,1 0 0,0 0 0,-1-1 0,1 1 0,0-1-1,0 1 1,-1-1 0,1 0 0,4-1 0,2-1 8,-1 0 1,1 0 0,-1-1-1,0-1 1,0 1-1,0-1 1,0-1 0,-1 1-1,1-1 1,12-12 0,-9 8 31,2 0 0,16-8 1,-19 7 57,-14 18-22,-3 6-58,4-8-27,0 0 1,0-1-1,1 1 1,0 0 0,-3 12-1,5-16 7,0-1 0,0 1 0,0-1 0,0 1 0,0-1 0,1 1-1,-1 0 1,0-1 0,1 1 0,-1-1 0,1 0 0,0 1 0,-1-1 0,1 1 0,0-1 0,0 0 0,0 0 0,0 1-1,0-1 1,0 0 0,0 0 0,0 0 0,0 0 0,0 0 0,1 0 0,-1 0 0,0-1 0,1 1 0,2 1-1,-1-2 3,-1 1 0,1 0 0,-1-1 0,1 1 0,-1-1-1,1 0 1,0 0 0,-1 0 0,1 0 0,0 0 0,-1-1-1,1 1 1,-1-1 0,1 0 0,-1 1 0,1-1 0,4-3-1,-4 2 7,1 0-1,0 0 0,-1 0 0,0-1 1,0 1-1,1-1 0,-2 0 0,1 0 1,0 0-1,3-5 0,-3 3 2,-1-1 0,1 1-1,-1-1 1,0 0 0,0 0-1,-1 0 1,1 0 0,-1 0 0,-1 0-1,1 0 1,-1 0 0,0-1-1,0 1 1,-1 0 0,0 0 0,0 0-1,-1 0 1,1 0 0,-1 0 0,-1 0-1,1 1 1,-1-1 0,0 0-1,0 1 1,-7-8 0,-4 6 16,13 6-22,1 1-1,0 0 0,0 0 1,0 0-1,-1 0 0,1 0 0,0-1 1,0 1-1,-1 0 0,1 0 0,0 0 1,0 0-1,-1 0 0,1 0 1,0 0-1,0 0 0,-1 0 0,1 0 1,0 0-1,0 0 0,-1 0 0,1 0 1,0 0-1,0 0 0,-1 0 1,1 0-1,0 0 0,0 1 0,-1-1 1,1 0-1,0 0 0,0 0 0,0 0 1,-1 0-1,1 1 0,0-1 1,0 0-1,0 0 0,-1 0 0,1 1 1,0-1-1,0 0 0,0 0 0,0 1 1,0-1-1,0 0 0,0 0 1,0 1-1,0-1 0,-1 0 0,1 0 1,0 1-1,0-1 0,0 0 0,0 0 1,0 1-1,1-1 0,-1 0 0,0 0 1,0 1-1,0-1 0,0 0 1,0 0-1,0 1 0,1-1 2,0 1-1,0 0 1,0-1 0,0 1-1,0-1 1,0 0-1,0 1 1,0-1 0,0 0-1,0 0 1,0 1 0,0-1-1,0 0 1,0 0-1,0 0 1,0 0 0,1-1-1,23 0 40,-23 1-39,26-3 12,-12 1-10,0 0 1,0 1 0,1 1-1,-1 0 1,26 5-1,-39-4-12,1 0 0,-1 0 0,1 0 0,-1 1 0,0 0 0,1-1 0,-1 1 0,0 1 0,0-1 0,-1 0 0,1 1 0,0-1 0,-1 1 0,1 0 0,-1 0 0,0 0 0,0 0 0,0 0 0,0 0 0,-1 0 0,1 1 0,-1-1 0,0 1 0,0-1 0,0 1 0,0-1 0,-1 1 0,1 0 0,-1-1 0,0 5 0,0-7 8,-1-1 0,1 1 0,0-1 0,0 0 0,0 1 0,0-1 0,0 0 0,1 1 0,-1-1 0,0 0 0,0 1 0,0-1 0,0 1 0,0-1 0,0 0 0,1 1 0,-1-1 0,0 0 0,0 0 0,0 1 0,1-1 0,-1 0 0,0 1 0,0-1-1,1 0 1,-1 0 0,0 0 0,1 1 0,-1-1 0,0 0 0,1 0 0,12-3 0,12-14 0,-23 16 0,155-128 0,-153 125 0,26-21 0,-28 24 0,-1 0 0,1 0 0,-1 0 0,0 0 0,1 1 0,0-1 0,-1 0 0,1 1 0,-1-1 0,1 1 0,0-1 0,-1 1 0,1 0 0,0 0 0,0-1 0,-1 1 0,4 1 0,-3 0-3,-1 1 1,0-1-1,1 1 0,-1 0 1,0 0-1,0-1 0,0 1 1,-1 0-1,1 0 0,0 0 1,-1 0-1,1 0 0,-1 0 1,1 0-1,-1 0 0,0 0 1,0 0-1,0 2 0,1 4-1,1 6 6,11 57 24,-11-64-24,0 0 0,0 0 0,1-1 0,0 1 1,0-1-1,0 0 0,1 0 0,4 6 0,-6-11-1,-1 1 1,1-1-1,0 0 1,-1 0-1,1 0 0,0 0 1,0 0-1,0-1 0,0 1 1,0 0-1,0-1 0,0 0 1,0 1-1,0-1 0,0 0 1,0 0-1,0 0 0,0 0 1,0 0-1,0-1 0,0 1 1,0-1-1,0 1 0,0-1 1,0 0-1,0 1 0,0-1 1,2-2-1,4-1 8,-1 0 0,1 0 0,-1-1-1,-1 0 1,11-10 0,33-37 158,52-72 1,-101 123-165,0 0 1,-1 0 0,1 0-1,0 0 1,-1 0-1,1 0 1,0 0 0,0 1-1,0-1 1,0 0-1,0 0 1,0 1 0,0-1-1,0 1 1,0-1-1,0 1 1,0-1 0,0 1-1,2-1 1,-3 2-3,1-1 1,0 0 0,-1 0-1,1 1 1,-1-1-1,1 0 1,0 1 0,-1-1-1,1 1 1,-1-1-1,1 1 1,-1-1-1,0 1 1,1-1 0,-1 1-1,1-1 1,-1 1-1,0-1 1,1 1-1,-1 0 1,0-1 0,0 1-1,1 1 1,0 6 1,1-1 1,-1 1 0,0 0-1,0 9 1,-1 13 0,-1 0 0,-1 0 0,-1 0 1,-2 0-1,-13 43 0,4-33 83,14-39-84,0-1 0,0 0 0,0 0 0,0 0 0,-1 1 0,1-1 0,0 0 1,0 0-1,0 0 0,-1 0 0,1 0 0,0 1 0,0-1 0,0 0 0,-1 0 0,1 0 0,0 0 0,0 0 1,-1 0-1,1 0 0,0 0 0,0 0 0,-1 0 0,1 0 0,0 0 0,-1 0 0,1 0 0,0 0 1,0 0-1,-1 0 0,1 0 0,0 0 0,0 0 0,0-1 0,-1 1 0,1 0 0,0 0 0,0 0 0,-1 0 1,1 0-1,0-1 0,0 1 0,0 0 0,0 0 0,-1 0 0,1-1 0,0 1 0,0 0 0,0 0 0,0-1 1,0 1-1,0 0 0,0 0 0,0-1 0,-1 1 0,1 0 0,0 0 0,0-1 0,0 1 0,0-1 1,-5-17 143,6 17-142,-1-1 0,0 1 0,1 0 0,-1-1 0,1 1 0,0 0 0,0 0 0,-1-1 0,1 1-1,0 0 1,0 0 0,0 0 0,0 0 0,0 0 0,0 0 0,0 0 0,1 1 0,-1-1 0,0 0 0,0 0 0,1 1 0,-1-1 0,0 1 0,1 0 0,-1-1 0,3 1 0,4-2 10,1 1 0,0 0 0,12 1 0,0 0 4,2-3-32,59-3-665,-76 5 43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50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1649 17903,'0'0'99,"14"-11"-6,22-15 0,-2-2 0,31-32 0,172-226 601,-29-14-17,-181 259-538,80-128 639,-91 141-553,-2 0 0,-2-1-1,0 0 1,8-35 0,-13 39-12,-3 8 111,0 1 1,3-27 0,-7 42-304,0 1 0,0-1 1,0 1-1,0-1 1,1 1-1,-1-1 0,0 1 1,0 0-1,0-1 1,0 1-1,-1-1 0,1 1 1,0-1-1,0 1 0,0-1 1,0 1-1,0-1 1,0 1-1,-1 0 0,1-1 1,0 1-1,0-1 1,-1 1-1,1 0 0,0-1 1,-1 1-1,1 0 1,0-1-1,-1 1 0,-11 6 386,-12 22-25,1 7-170,1 1 0,-28 66 0,-21 85 130,3 32-25,60-187-239,2 1-1,1 0 1,1 1-1,2 60 1,2-90-62,0 1 0,1-1 0,-1 0 1,1 0-1,0 1 0,1-1 0,-1 0 0,1 0 0,-1 0 1,1 0-1,0 0 0,1 0 0,-1-1 0,1 1 1,4 4-1,-5-7-4,0 1 0,1 0 0,-1-1 1,1 1-1,-1-1 0,1 0 0,0 0 0,-1 0 1,1 0-1,0-1 0,0 1 0,0-1 0,0 1 1,0-1-1,-1 0 0,1 0 0,0-1 0,0 1 1,0 0-1,0-1 0,0 0 0,-1 0 0,1 0 1,4-2-1,3-1 20,1-1-1,-1-1 1,-1 0 0,1 0 0,-1-1-1,16-15 1,47-58 118,-70 78-146,137-189 283,-58 76-109,-18 29-44,143-207 305,-173 240-283,-3-2 0,-2-1-1,34-100 1,-51 123-56,-1 7 75,-2-1 1,-1 0-1,7-50 0,-15 62 38,-3 13 29,-13 20 39,-15 28-70,1 2-1,-35 78 0,51-96-162,-183 378 495,145-300-211,-64 187 1,114-284-280,-1 1 61,0 0 0,1 0 0,1 1 0,-2 23 0,29-101-89,-6 20-25,1 2 0,3 1 0,28-42 0,-49 81 0,0 0 0,0 0 0,0 0 0,0 0 0,1 0 0,-1 1 0,1-1 0,-1 1 0,5-3 0,-7 5 0,1 0 0,0-1 0,-1 1 0,1 0 0,0 0 0,-1 0 0,1 0 0,-1-1 0,1 1 0,0 0 0,-1 0 0,1 0 0,0 1 0,-1-1 0,1 0 0,0 0 0,-1 0 0,1 0 0,-1 1 0,1-1 0,0 0 0,1 2 0,-1-1 0,0 0 0,1 0 0,-1 0 0,0 1 0,0-1 0,0 1 0,0-1 0,0 1 0,0-1 0,1 3 0,37 92 0,-10-20 0,-21-57 0,1-1 0,0-1 0,2 0 0,0 0 0,0-1 0,27 28 0,-33-39 0,0 0 0,0 0 0,1-1 0,-1 0 0,1 0 0,0-1 0,0 0 0,1 0 0,-1 0 0,1 0 0,-1-1 0,1 0 0,0-1 0,-1 0 0,1 0 0,0 0 0,0-1 0,0 0 0,0 0 0,0 0 0,0-1 0,0 0 0,11-4 0,-4-1 0,1 0 0,-1-1 0,-1-1 0,1 0 0,-1 0 0,-1-2 0,0 1 0,0-2 0,-1 0 0,0 0 0,-1-1 0,0 0 0,11-18 0,-14 19 0,0-1 0,-1 1 0,0-1 0,0 0 0,-1 0 0,-1-1 0,0 0 0,-1 0 0,0 1 0,-1-2 0,-1 1 0,0 0 0,0 0 0,-2 0 0,0-1 0,-2-13 0,3 25 0,-1 0 0,1 1 0,-1-1 0,1 0 0,-1 1 0,0-1 0,1 0 0,-1 1 0,0-1 0,0 1 0,0-1 0,0 1 0,-1 0 0,1-1 0,-2 0 0,3 2 0,-1-1 0,0 1 0,0 0 0,0 0 0,0 0 0,0-1 0,0 1 0,0 0 0,0 0 0,0 0 0,0 1 0,0-1 0,0 0 0,0 0 0,1 0 0,-1 1 0,0-1 0,0 0 0,0 1 0,0-1 0,0 1 0,1-1 0,-1 1 0,0 0 0,0-1 0,1 1 0,-1-1 0,0 1 0,1 0 0,-1 1 0,-11 11 0,1 1 0,0 1 0,1 0 0,1 0 0,1 1 0,0 0 0,1 1 0,0-1 0,2 1 0,0 1 0,1-1 0,0 1 0,0 20 0,3-25 0,0 0 0,2 0 0,0 0 0,0 0 0,1-1 0,5 18 0,-6-27 0,0 0 0,0 0 0,0 0 0,0 0 0,0 0 0,1-1 0,-1 1 0,1 0 0,0-1 0,0 1 0,0-1 0,0 0 0,0 0 0,0 0 0,1 0 0,-1 0 0,1 0 0,-1 0 0,1-1 0,0 0 0,0 1 0,0-1 0,-1 0 0,1 0 0,0 0 0,0-1 0,0 1 0,1-1 0,-1 0 0,0 0 0,0 0 0,4 0 0,4-2 0,0 0 0,-1-1 0,1 0 0,0-1 0,-1 0 0,0 0 0,14-9 0,66-48 0,-66 43 0,45-39 0,-44 34 0,41-27 0,-65 49 0,0 0 0,0 0 0,1 1 0,-1-1 0,0 0 0,0 1 0,0-1 0,1 1 0,-1 0 0,0-1 0,0 1 0,1 0 0,-1-1 0,0 1 0,1 0 0,-1 0 0,0 0 0,1 0 0,-1 1 0,2-1 0,-2 1 0,0 0 0,0-1 0,0 1 0,0 0 0,0 0 0,-1-1 0,1 1 0,0 0 0,0 0 0,-1 0 0,1 0 0,-1 0 0,1 0 0,-1 0 0,1 0 0,-1 1 0,0-1 0,1 2 0,0 8 0,0-1 0,0 1 0,-1 0 0,-2 12 0,1-5 0,1-8 0,0 1 0,1-1 0,0 1 0,0-1 0,1 0 0,1 1 0,-1-1 0,2 0 0,-1-1 0,1 1 0,1-1 0,6 11 0,-10-19 0,1 1 0,0-1 0,-1 1 0,1-1 0,0 1 0,0-1 0,-1 0 0,1 0 0,0 0 0,0 0 0,0 0 0,1-1 0,-1 1 0,0 0 0,0-1 0,0 0 0,0 1 0,1-1 0,-1 0 0,0 0 0,0 0 0,0-1 0,1 1 0,-1 0 0,0-1 0,3-1 0,5-1 0,-1 0 0,1-1 0,-1-1 0,13-7 0,10-10 0,-1-2 0,-1-1 0,27-28 0,52-44 0,-102 91 0,-4 3 0,0 1 0,1-1 0,0 1 0,-1-1 0,7-2 0,-9 5 0,-1 0 0,1 0 0,-1 0 0,1 0 0,0-1 0,-1 1 0,1 0 0,0 0 0,-1 0 0,1 0 0,-1 0 0,1 1 0,0-1 0,-1 0 0,1 0 0,0 0 0,-1 0 0,1 1 0,-1-1 0,1 0 0,-1 1 0,1-1 0,-1 0 0,1 1 0,-1-1 0,1 1 0,-1-1 0,1 1 0,-1-1 0,1 1 0,-1-1 0,0 1 0,1-1 0,-1 1 0,0-1 0,0 1 0,1-1 0,-1 1 0,0 0 0,0-1 0,0 1 0,0 0 0,0-1 0,0 2 0,2 6 0,-1 0 0,0 1 0,-1 0 0,0-1 0,0 1 0,-3 14 0,-15 54 0,2-8 0,8-20 0,8-49 0,0 0 0,0 0 0,0 0 0,0 0 0,0 1 0,0-1 0,0 0 0,0 0 0,0 0 0,0 1 0,0-1 0,0 0 0,0 0 0,0 0 0,0 0 0,0 1 0,1-1 0,-1 0 0,0 0 0,0 0 0,0 0 0,0 1 0,0-1 0,0 0 0,0 0 0,1 0 0,-1 0 0,0 0 0,0 0 0,0 0 0,0 1 0,1-1 0,-1 0 0,0 0 0,0 0 0,0 0 0,0 0 0,1 0 0,-1 0 0,0 0 0,0 0 0,0 0 0,0 0 0,1 0 0,-1 0 0,0 0 0,0 0 0,0 0 0,1 0 0,-1 0 0,0 0 0,0 0 0,0-1 0,0 1 0,1 0 0,-1 0 0,0 0 0,0 0 0,0 0 0,0 0 0,0 0 0,1-1 0,-1 1 0,0 0 0,0 0 0,0 0 0,0 0 0,0-1 0,12-11 0,183-196 0,-192 205 0,0 1 0,0-1 0,0 1 0,1-1 0,-1 1 0,1 0 0,-1 0 0,8-2 0,-10 4 0,0-1 0,0 1 0,0 0 0,0-1 0,0 1 0,0 0 0,0 0 0,1 0 0,-1 0 0,0 0 0,0 0 0,0 1 0,0-1 0,0 0 0,0 0 0,0 1 0,0-1 0,0 1 0,0-1 0,0 1 0,0-1 0,0 1 0,0 0 0,0-1 0,-1 1 0,1 0 0,0 0 0,0-1 0,-1 1 0,1 0 0,0 0 0,-1 0 0,1 0 0,-1 0 0,1 0 0,-1 0 0,1 2 0,1 5 0,-1-1 0,1 1 0,-2 0 0,1 0 0,-1-1 0,-1 14 0,1-12 0,-1 0 0,2 1 0,-1-1 0,3 14 0,-2-23 0,-1 0 0,0 0 0,0 1 0,0-1 0,0 0 0,0 1 0,0-1 0,1 0 0,-1 0 0,0 1 0,0-1 0,0 0 0,1 0 0,-1 1 0,0-1 0,0 0 0,1 0 0,-1 0 0,0 1 0,0-1 0,1 0 0,-1 0 0,0 0 0,1 0 0,-1 0 0,0 0 0,1 0 0,-1 0 0,0 0 0,1 0 0,-1 0 0,0 0 0,1 0 0,14-4 0,12-14 0,-26 17 0,12-10 0,-9 7 0,0 1 0,1-1 0,-1 0 0,1 1 0,6-3 0,-10 5 0,0 1 0,-1 0 0,1 0 0,0-1 0,0 1 0,-1 0 0,1 0 0,0 0 0,0 0 0,0 0 0,-1 0 0,1 0 0,0 0 0,0 0 0,-1 0 0,1 1 0,0-1 0,0 0 0,-1 0 0,1 1 0,0-1 0,-1 0 0,1 1 0,0-1 0,-1 1 0,1-1 0,0 1 0,-1-1 0,1 1 0,-1-1 0,1 1 0,-1 0 0,0-1 0,1 1 0,-1 0 0,1-1 0,-1 1 0,0 0 0,0 0 0,1-1 0,-1 1 0,0 0 0,0 0 0,0 1 0,7 47 0,-7-42 0,0 0 0,1 0 0,0 0 0,0 0 0,1 0 0,0 0 0,0 0 0,4 7 0,-5-12 0,0-1 0,0 0 0,0 0 0,1 1 0,-1-1 0,1 0 0,-1 0 0,1 0 0,-1 0 0,1-1 0,0 1 0,-1 0 0,1-1 0,0 1 0,0-1 0,-1 1 0,1-1 0,0 0 0,0 0 0,2 0 0,40-2 0,-43 2 0,15-3 0,0-1 0,0 0 0,0 0 0,-1-2 0,29-14 0,71-49 0,-13 6 0,-98 61 0,19-10 0,-19 13 0,-14 10 0,-56 49 0,-65 77 0,120-123 0,15-14 0,20-19 0,-17 13 0,15-13 0,1 2 0,1 0 0,35-18 0,-58 34 0,1 1 0,-1-1 0,1 0 0,0 1 0,-1-1 0,1 1 0,0 0 0,0 0 0,-1-1 0,1 1 0,0 0 0,0 0 0,-1 1 0,1-1 0,0 0 0,0 0 0,-1 1 0,1-1 0,0 1 0,-1 0 0,1-1 0,0 1 0,-1 0 0,2 1 0,2 3 0,0-1 0,0 1 0,0 0 0,-1 0 0,5 7 0,-6-7 0,0-1 0,1 1 0,0-1 0,0 1 0,0-1 0,0-1 0,7 6 0,-7-7 0,0 0 0,0-1 0,0 1 0,0-1 0,1 0 0,-1 0 0,0 0 0,1 0 0,-1-1 0,0 0 0,1 0 0,-1 0 0,9-1 0,-7-1 0,1 0 0,0 0 0,-1 0 0,1-1 0,-1 0 0,0 0 0,0-1 0,6-4 0,5-6 0,-1 0 0,-1-1 0,0-1 0,23-31 0,-2-5 0,-2-1 0,51-110 0,-49 80 0,34-126 0,-23 16 0,-47 193 0,3-35 0,-2 34 0,-1 1 0,0-1 0,0 1 0,0-1 0,0 1 0,0-1 0,0 1 0,0-1 0,0 1 0,0 0 0,0-1 0,0 1 0,-1-1 0,1 1 0,0-1 0,0 1 0,0-1 0,0 1 0,-1 0 0,1-1 0,0 1 0,-1-1 0,1 1 0,0 0 0,0-1 0,-1 1 0,1 0 0,-1 0 0,1-1 0,0 1 0,-1 0 0,1 0 0,-1-1 0,1 1 0,0 0 0,-1 0 0,1 0 0,-1 0 0,1 0 0,-1 0 0,1 0 0,-1 0 0,1 0 0,-1 0 0,1 0 0,-1 0 0,1 0 0,-1 0 0,1 0 0,0 0 0,-1 0 0,1 1 0,-1-1 0,1 0 0,0 0 0,-1 1 0,1-1 0,-1 0 0,1 0 0,0 1 0,-1-1 0,1 0 0,-1 1 0,-4 4 0,0-1 0,0 1 0,0 0 0,0 0 0,1 1 0,0-1 0,-6 12 0,-22 48 0,24-47 0,-16 40 0,1 0 0,4 2 0,-15 74 0,25-88 0,3 1 0,1 0 0,3 0 0,7 91 0,-3-114 0,2 0 0,1 0 0,1-1 0,1 0 0,1 0 0,1-1 0,1 0 0,1 0 0,1-1 0,17 22 0,-19-31-3935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50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1 143 14064,'0'0'1664,"80"16"-833,1-10 1,28-10-424,36-10 0,26-22-64,-2-2 0,-30 13-280,-16 11 8,-8-2-104,-10-2 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0:39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0 10848,'0'0'9106,"2"15"-8418,4 26-127,-3-1 1,-1 1-1,-6 74 0,2-93-212,-2 1 1,-1-1-1,-1-1 0,0 1 0,-2-1 0,0 0 1,-2-1-1,-18 31 0,27-49-282,-1 1 1,0-1-1,0 1 0,0-1 1,0 0-1,0 0 0,-1 0 1,1 0-1,-1 0 0,1 0 1,-1-1-1,0 1 0,1-1 1,-1 0-1,0 0 0,0 0 1,0 0-1,0 0 0,0-1 1,0 1-1,0-1 0,0 0 1,0 0-1,0 0 1,-6-1-1,4 0-2,0-1 0,1 0 0,-1 0 0,0 0 0,1 0 0,-1-1 0,1 0-1,0 1 1,0-2 0,0 1 0,0 0 0,1-1 0,-1 0 0,-5-8 0,2 1 27,0 0-1,1-1 1,0 0-1,1-1 0,1 1 1,0-1-1,-4-17 1,4 7-1423,1-1 0,-1-41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53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1573 10248,'0'0'8698,"12"-3"-8118,-11 3-566,5-1 46,-1 0 0,0 0 0,0-1 0,0 0 0,-1 0 0,1 0 0,0-1 0,-1 1 0,1-1 0,-1 0 0,0 0 0,0-1 0,0 1 0,0-1 0,-1 0-1,1 0 1,-1 0 0,5-8 0,52-95 941,79-132 633,-104 186-1066,2 3 0,60-66 0,-79 97-292,-10 8-4,1 2-1,1-1 0,-1 1 0,1 0 1,1 1-1,0 1 0,19-12 1,-30 19-237,1 0 1,0-1 0,-1 1 0,1 0 0,-1-1 0,1 1 0,0 0 0,-1 0 0,1 0 0,0-1 0,-1 1 0,1 0 0,0 0 0,0 0 0,-1 0 0,1 0 0,0 0 0,-1 1 0,1-1 0,0 0 0,-1 0 0,1 0 0,0 1 0,-1-1 0,1 0 0,-1 0 0,1 1 0,0-1 0,-1 1 0,1-1 0,-1 1 0,1-1 0,-1 1 0,1-1 0,-1 1 0,0-1 0,1 1 0,-1-1 0,0 1 0,1 0 0,-1-1 0,1 2 0,0 2 85,-1 1 0,1 0 0,-1-1 1,0 1-1,0 6 0,-1-3-54,-1 24 313,-1 0 0,-15 58 1,-27 64 763,25-88-516,14-51-586,2-1-36,7-14-11,5-9 2,73-94 3,-19 21 0,-25 40 0,2 2 0,1 1 0,55-40 0,-92 77 0,0 0 0,-1 0 0,1 0 0,0 0 0,1 1 0,-1-1 0,0 1 0,0 0 0,4-1 0,-6 2 0,0 0 0,0 0 0,0 0 0,0 0 0,0 0 0,0 0 0,0 1 0,0-1 0,0 0 0,0 1 0,0-1 0,0 0 0,0 1 0,0-1 0,-1 1 0,1 0 0,0-1 0,0 1 0,-1 0 0,1-1 0,0 1 0,-1 0 0,1 0 0,0-1 0,-1 1 0,1 0 0,-1 0 0,0 0 0,1 0 0,-1 0 0,0 0 0,0 0 0,1 2 0,1 8 0,0 1 0,-1 0 0,0 0 0,-1 0 0,0 0 0,-4 19 0,3-11 0,-10 48 0,7-49 0,1 1 0,-1 26 0,4-46 0,0 1 0,0-1 0,0 0 0,0 0 0,0 0 0,0 0 0,0 1 0,0-1 0,-1 0 0,1 0 0,0 0 0,0 0 0,0 1 0,0-1 0,1 0 0,-1 0 0,0 0 0,0 0 0,0 1 0,0-1 0,0 0 0,0 0 0,0 0 0,0 0 0,0 1 0,0-1 0,0 0 0,0 0 0,1 0 0,-1 0 0,0 0 0,0 0 0,0 1 0,0-1 0,0 0 0,1 0 0,-1 0 0,0 0 0,0 0 0,0 0 0,0 0 0,0 0 0,1 0 0,-1 0 0,0 0 0,0 0 0,0 0 0,1 0 0,-1 0 0,0 0 0,0 0 0,0 0 0,0 0 0,1 0 0,-1 0 0,0 0 0,0 0 0,0 0 0,0 0 0,0 0 0,1 0 0,11-11 0,-9 8 0,67-74 0,-1 1 0,-53 59 0,-12 13 0,0-1 0,-1 1 0,2 0 0,-1 0 0,0 1 0,1-1 0,0 1 0,0 0 0,0 0 0,8-3 0,-12 6 0,0 0 0,0-1 0,0 1 0,-1 0 0,1 0 0,0 0 0,0 0 0,0 1 0,0-1 0,0 0 0,0 0 0,0 0 0,0 1 0,0-1 0,0 0 0,-1 1 0,1-1 0,0 1 0,0-1 0,0 1 0,-1 0 0,1-1 0,0 1 0,-1 0 0,1-1 0,0 1 0,-1 0 0,1 0 0,-1-1 0,0 1 0,1 0 0,-1 0 0,1 0 0,-1 0 0,0 1 0,2 4 0,0 0 0,-1-1 0,0 1 0,0 8 0,6 183 0,-7-193 0,1 0 0,-1-1 0,1 1 0,0-1 0,0 1 0,0-1 0,0 1 0,0-1 0,1 0 0,3 6 0,-3-7 0,-1 0 0,1-1 0,0 1 0,0-1 0,0 1 0,0-1 0,0 0 0,0 0 0,0 0 0,0 0 0,0 0 0,0 0 0,0 0 0,1-1 0,-1 1 0,0-1 0,1 0 0,2 0 0,10 1 0,1-2 0,-1 0 0,1-1 0,-1 0 0,0-1 0,0-1 0,0 0 0,0-1 0,24-13 0,8-7 0,67-48 0,-22 12 0,-85 57 0,11-4 0,-36 45 0,-7 2 0,10-15 0,-17 32 0,29-50 0,0 1 0,1-1 0,0 0 0,0 1 0,0-1 0,1 1 0,0-1 0,0 1 0,1 0 0,0 12 0,0-17 0,0-1 0,1 0 0,-1 1 0,0-1 0,1 0 0,0 1 0,-1-1 0,1 0 0,0 0 0,-1 1 0,1-1 0,0 0 0,0 0 0,0 0 0,0 0 0,0 0 0,0 0 0,0-1 0,0 1 0,2 1 0,0-1 0,0 1 0,0-1 0,1 0 0,-1 0 0,0-1 0,0 1 0,1-1 0,4 1 0,-2-1 0,0 0 0,-1 0 0,1-1 0,0 0 0,-1 0 0,1 0 0,-1-1 0,1 0 0,9-5 0,-7 1 0,-1 0 0,0-1 0,0 0 0,0 0 0,-1-1 0,0 0 0,-1 0 0,0 0 0,0-1 0,-1 1 0,0-1 0,0 0 0,-1-1 0,-1 1 0,1-1 0,-1 1 0,-1-1 0,0 1 0,0-1 0,-1 0 0,-1-16 0,0 21 0,-1 1 0,1 0 0,-1-1 0,0 1 0,0 0 0,0 0 0,-1 0 0,1 0 0,-6-6 0,7 8 0,0 1 0,-1 0 0,1-1 0,0 1 0,0 0 0,0 0 0,-1 0 0,1 0 0,-1 0 0,1 0 0,-1 0 0,1 0 0,-1 0 0,1 1 0,-1-1 0,0 1 0,1-1 0,-1 1 0,0 0 0,1-1 0,-1 1 0,0 0 0,0 0 0,1 0 0,-1 0 0,0 1 0,0-1 0,-1 1 0,3-1 0,-1 0 0,1 0 0,0 0 0,0 0 0,0 0 0,0 0 0,-1 0 0,1 0 0,0 0 0,0 0 0,0 0 0,0 0 0,0 0 0,-1 1 0,1-1 0,0 0 0,0 0 0,0 0 0,0 0 0,0 0 0,-1 0 0,1 0 0,0 1 0,0-1 0,0 0 0,0 0 0,0 0 0,0 0 0,0 0 0,0 1 0,0-1 0,0 0 0,0 0 0,-1 0 0,1 0 0,0 1 0,0-1 0,0 0 0,0 0 0,0 0 0,0 1 0,1-1 0,-1 0 0,0 0 0,0 0 0,0 0 0,0 1 0,0-1 0,0 0 0,0 0 0,0 0 0,0 0 0,0 0 0,1 1 0,12 3 0,21 0 0,-13-7 0,0 0 0,-1-1 0,1-1 0,-1-1 0,35-15 0,93-55 0,-133 68 0,35-22 0,-1-3 0,-1-1 0,-2-3 0,-2-1 0,-1-3 0,56-69 0,-47 43 0,-3-2 0,-3-2 0,70-148 0,-81 134 0,-31 73 0,-1 0 0,0-1 0,0 1 0,-2 0 0,2-15 0,-3 26 0,0 0 0,0 0 0,0 0 0,0 0 0,0 1 0,0-1 0,0 0 0,-1 0 0,1 0 0,0 0 0,0 0 0,-1 0 0,1 0 0,0 0 0,-1 1 0,1-1 0,-1 0 0,1 0 0,-1 0 0,0 1 0,1-1 0,-1 0 0,-1 0 0,1 0 0,0 1 0,0 0 0,0 0 0,0 0 0,0 0 0,0 0 0,0 0 0,0 0 0,0 0 0,0 0 0,0 0 0,1 1 0,-1-1 0,0 0 0,0 1 0,0-1 0,0 0 0,-1 1 0,-5 4 0,0-1 0,0 1 0,0 1 0,-7 7 0,-9 12 0,1 1 0,1 1 0,1 1 0,-29 53 0,-49 131 0,69-139 0,-24 97 0,43-132 0,3 0 0,1 1 0,2 0 0,0 58 0,4-88 0,1 0 0,0 0 0,0 0 0,1-1 0,0 1 0,0-1 0,4 10 0,-5-16 0,0-1 0,0 1 0,0 0 0,0-1 0,0 1 0,1-1 0,-1 1 0,0-1 0,1 1 0,-1-1 0,1 0 0,0 0 0,-1 0 0,1 0 0,0 0 0,-1 0 0,1 0 0,0-1 0,0 1 0,0 0 0,0-1 0,0 0 0,0 1 0,0-1 0,0 0 0,0 0 0,0 0 0,-1 0 0,1-1 0,0 1 0,0 0 0,0-1 0,0 1 0,0-1 0,0 0 0,0 0 0,1-1 0,15-6 0,-1-2 0,0 0 0,-1-1 0,21-17 0,3-3 0,-4 4 0,-25 18 0,1 0 0,1 0 0,0 1 0,22-11 0,-34 19 0,-1 0 0,1 0 0,0-1 0,0 1 0,-1 0 0,1 0 0,0 0 0,0 0 0,-1 0 0,1 0 0,0 0 0,0 0 0,0 0 0,-1 0 0,1 0 0,0 0 0,0 0 0,-1 1 0,1-1 0,0 0 0,-1 1 0,1-1 0,0 0 0,-1 1 0,1-1 0,0 1 0,-1-1 0,1 1 0,-1-1 0,1 1 0,-1 0 0,1-1 0,-1 1 0,1-1 0,-1 1 0,0 0 0,1 0 0,-1-1 0,0 1 0,0 0 0,1 0 0,0 6 0,1-1 0,-1 0 0,0 1 0,0 7 0,0-3 0,0 2 0,0-3 0,0 0 0,1-1 0,0 1 0,0-1 0,7 18 0,-7-24 0,-1-1 0,1 0 0,-1 1 0,1-1 0,0 0 0,0 0 0,0 0 0,0 0 0,0 0 0,0-1 0,1 1 0,-1 0 0,1-1 0,-1 0 0,1 0 0,-1 0 0,1 0 0,0 0 0,-1 0 0,1-1 0,0 1 0,0-1 0,0 0 0,-1 0 0,5 0 0,1 0 0,1-1 0,0 0 0,-1 0 0,0-1 0,1 0 0,-1-1 0,8-3 0,54-30 0,-14 6 0,39-13 0,-94 43 0,-1 0 0,0 0 0,0 0 0,0-1 0,0 1 0,0 0 0,1 0 0,-1 0 0,0 0 0,0 0 0,0 0 0,0 0 0,0 0 0,1 0 0,-1 0 0,0 0 0,0 0 0,0 0 0,0 0 0,1 0 0,-1 0 0,0 0 0,0 0 0,0 0 0,0 0 0,0 0 0,1 0 0,-1 0 0,0 0 0,0 1 0,0-1 0,0 0 0,0 0 0,1 0 0,-1 0 0,0 0 0,0 0 0,0 0 0,0 1 0,0-1 0,0 0 0,0 0 0,0 0 0,0 0 0,0 0 0,1 1 0,-1-1 0,0 0 0,0 0 0,-2 13 0,-12 21 0,12-28 0,-4 8 0,1 0 0,0 0 0,1 1 0,1 0 0,0 0 0,1 0 0,0 0 0,2 0 0,0 15 0,0-28 0,0 0 0,0 0 0,0-1 0,1 1 0,-1 0 0,0 0 0,1 0 0,0-1 0,-1 1 0,1 0 0,0-1 0,0 1 0,-1-1 0,1 1 0,1-1 0,-1 1 0,0-1 0,0 1 0,0-1 0,1 0 0,-1 0 0,1 0 0,-1 0 0,1 0 0,-1 0 0,1 0 0,0 0 0,-1-1 0,1 1 0,0-1 0,-1 1 0,1-1 0,0 0 0,0 1 0,0-1 0,-1 0 0,1 0 0,0 0 0,0 0 0,0-1 0,-1 1 0,1 0 0,0-1 0,0 0 0,2 0 0,2-1 0,0-1 0,-1 1 0,1-1 0,0 0 0,-1 0 0,0 0 0,0-1 0,0 0 0,0 0 0,-1 0 0,0 0 0,6-9 0,-5 6 0,0-1 0,-1 0 0,-1 0 0,1 0 0,-1-1 0,3-13 0,-5 19 0,-1 0 0,1-1 0,-1 1 0,0 0 0,0 0 0,0 0 0,0-1 0,-1 1 0,1 0 0,-1 0 0,0 0 0,0 0 0,0 0 0,0 0 0,0 0 0,-1 0 0,0 0 0,1 0 0,-1 1 0,0-1 0,-4-4 0,-4 0 0,0-1 0,0 1 0,0 1 0,-1 0 0,0 0 0,0 1 0,-24-7 0,29 11 0,-5-2 0,11 3 0,0-1 0,0 1 0,0 0 0,0-1 0,0 1 0,0 0 0,0-1 0,0 1 0,0 0 0,0 0 0,0-1 0,0 1 0,0 0 0,0-1 0,0 1 0,1 0 0,-1-1 0,0 1 0,0 0 0,0 0 0,0-1 0,1 1 0,-1 0 0,0 0 0,0-1 0,1 1 0,-1 0 0,0 0 0,0 0 0,1-1 0,-1 1 0,0 0 0,1 0 0,-1 0 0,0 0 0,0 0 0,1 0 0,0 0 0,13-9 0,0 2 0,0 0 0,1 0 0,1 1 0,22-5 0,84-12 0,-114 22 0,-1 0 0,1 0 0,0 1 0,0 0 0,0 1 0,0 0 0,12 2 0,-18-2 0,1 0 0,0 0 0,0 0 0,0 0 0,0 1 0,-1-1 0,1 1 0,-1 0 0,1 0 0,-1 0 0,0 0 0,0 0 0,0 0 0,0 1 0,0-1 0,0 1 0,0-1 0,-1 1 0,1 0 0,-1-1 0,0 1 0,1 3 0,0 2 0,-1-1 0,0 1 0,-1 0 0,1 0 0,-1 0 0,-1 0 0,0-1 0,-2 12 0,-1 28 0,4-47 0,-1 1 0,1-1 0,0 1 0,0-1 0,0 1 0,0-1 0,0 1 0,1-1 0,-1 1 0,0-1 0,0 1 0,0-1 0,0 1 0,0-1 0,1 1 0,-1-1 0,0 1 0,0-1 0,1 1 0,-1-1 0,0 0 0,1 1 0,-1-1 0,1 1 0,-1-1 0,0 0 0,1 1 0,0-1 0,0 0 0,0 0 0,0 0 0,0 0 0,0 0 0,0 0 0,0 0 0,-1 0 0,1 0 0,0-1 0,0 1 0,0 0 0,0-1 0,0 1 0,1-2 0,32-24 0,-29 22 0,71-56 0,-65 53 0,0-1 0,1 2 0,0 0 0,0 0 0,17-5 0,-26 11 0,-1 0 0,1 0 0,-1-1 0,1 1 0,-1 1 0,1-1 0,-1 0 0,1 1 0,-1-1 0,1 1 0,-1 0 0,0-1 0,1 1 0,-1 0 0,0 1 0,0-1 0,0 0 0,0 1 0,0-1 0,0 1 0,0 0 0,0-1 0,-1 1 0,3 3 0,6 7 0,-2 0 0,0 1 0,7 14 0,-4-8 0,83 158 0,-83-157 0,-8-16 0,-1 0 0,0-1 0,0 1 0,0 0 0,0 1 0,0-1 0,-1 0 0,1 7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53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18991,'0'0'2336,"73"4"-1936,-35-10 8,1 0-384,-11 0 16,-16 2-136,-10 4 16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0:59:54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0 313 14672,'0'0'528,"105"-38"16,44-3 135,59-7 17,54-2 64,0 9 0,-20 15-184,-21-2 0,-15 0-80,-49 16 0,-52 24-120,-24 4 0,-3-6-104,-23-8 16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0:44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1296 9744,'0'0'7298,"11"-2"-6739,3 0-379,-1-1 0,0 0 1,0-1-1,-1 0 0,1-1 1,-1-1-1,0 0 0,13-9 0,-3-3 261,-2-1 0,0 0 0,33-44 0,-23 21 1226,29-56 0,-57 97-750,-3 7-417,-4 17-167,2-8-147,-112 698 2236,56-396-1255,53-295-869,5-22-286,1 0-1,0 0 1,0 0 0,0 0-1,0 0 1,0 0-1,0 0 1,0 0 0,0 0-1,0 0 1,0 0-1,0 0 1,0 0 0,0 0-1,0 0 1,-1 0 0,1 0-1,0 0 1,0 0-1,0 0 1,0 0 0,0 0-1,0 0 1,0 0-1,0 0 1,0 0 0,0 0-1,0 0 1,0 1 0,3-37 468,-1 23-475,112-694 1776,-102 648-1781,2 0 0,3 1 0,30-68 0,-37 104 0,1 0 0,0 1 0,2 0 0,1 1 0,1 0 0,0 1 0,1 1 0,1 0 0,1 1 0,34-24 0,-46 36 0,0 1 0,1 0 0,0 1 0,0-1 0,0 1 0,0 1 0,0-1 0,0 1 0,1 1 0,8-2 0,-11 3 0,0 0 0,0 0 0,-1 1 0,1-1 0,0 1 0,-1 1 0,1-1 0,-1 0 0,1 1 0,-1 0 0,0 0 0,0 0 0,0 1 0,0-1 0,0 1 0,0 0 0,5 6 0,-2-2 0,-1 1 0,1 0 0,-1 1 0,-1-1 0,0 1 0,0 0 0,0 1 0,-2-1 0,1 1 0,-1 0 0,0 0 0,-1 0 0,0 0 0,0 12 0,0-2 0,-2 0 0,0 0 0,-1 0 0,-1 0 0,-1-1 0,-8 26 0,7-27 0,-2 0 0,-1-1 0,0 1 0,-1-2 0,-18 30 0,22-41 0,1 0 0,-1 0 0,0 0 0,0-1 0,-1 0 0,1 1 0,-1-2 0,0 1 0,0 0 0,0-1 0,0 0 0,-1 0 0,1-1 0,-1 1 0,0-1 0,0-1 0,0 1 0,0-1 0,0 0 0,0 0 0,-9 0 0,9-2 0,0 0 0,0 0 0,0-1 0,0 0 0,0 0 0,1 0 0,-1-1 0,1 1 0,-1-1 0,1-1 0,0 1 0,0-1 0,0 0 0,-7-8 0,-2-3 0,0-2 0,-22-32 0,35 48 0,1 0 0,-1 1 0,0-1 0,1 0 0,-1 0 0,1 0 0,-1 0 0,1 0 0,-1 0 0,1 0 0,0 0 0,-1 0 0,1 0 0,0-1 0,0 1 0,0 0 0,0 0 0,0 0 0,0 0 0,0-2 0,1 3 0,-1-1 0,1 1 0,-1-1 0,1 1 0,0-1 0,-1 1 0,1-1 0,-1 1 0,1-1 0,0 1 0,-1 0 0,1-1 0,0 1 0,0 0 0,-1-1 0,1 1 0,0 0 0,0 0 0,-1 0 0,1 0 0,1 0 0,7 0 0,1 1 0,-1 0 0,16 4 0,-19-4 0,24 5 0,315 57 0,-321-60 0,0-2 0,0 0 0,-1-1 0,1-2 0,0 0 0,39-10 0,-47 8 0,-1 0 0,1-2 0,-1 0 0,-1-1 0,1 0 0,-1-1 0,0-1 0,-1 0 0,0-1 0,20-19 0,-13 7 0,0 0 0,-2-1 0,-1-1 0,27-50 0,-34 47 0,-9 26 0,-1 0 0,1 0 0,-1 0 0,0-1 0,1 1 0,-1 0 0,0 0 0,0-1 0,0 1 0,0 0 0,0-1 0,0 1 0,-1 0 0,1 0 0,0-1 0,-1 1 0,1 0 0,-1 0 0,1 0 0,-2-2 0,1 3 0,0 0 0,0 0 0,0 0 0,-1 1 0,1-1 0,0 0 0,0 1 0,0-1 0,0 1 0,0-1 0,0 1 0,0 0 0,-1 0 0,0 0 0,-4 3 0,-1 1 0,1-1 0,1 1 0,-1 0 0,0 1 0,1-1 0,-4 7 0,-31 46 0,32-45 0,-7 11 0,2 1 0,0 0 0,2 1 0,-11 34 0,17-43 0,1 1 0,0-1 0,1 1 0,1 0 0,1 0 0,0 0 0,4 32 0,-3-48 0,0-1 0,1 1 0,-1 0 0,0-1 0,1 1 0,-1 0 0,1 0 0,-1-1 0,1 1 0,0-1 0,-1 1 0,1-1 0,0 1 0,0-1 0,0 1 0,1-1 0,-1 0 0,0 0 0,0 1 0,1-1 0,-1 0 0,1 0 0,1 1 0,-1-2 0,0 0 0,0 0 0,0 1 0,0-2 0,0 1 0,-1 0 0,1 0 0,0-1 0,0 1 0,0-1 0,-1 1 0,1-1 0,0 0 0,-1 0 0,1 1 0,0-1 0,-1-1 0,1 1 0,-1 0 0,0 0 0,1 0 0,1-3 0,4-4 0,0 0 0,0-1 0,-1 0 0,0 0 0,-1-1 0,0 1 0,5-15 0,24-77 0,-28 77 0,1 4 0,0-1 0,-1-1 0,0 0 0,-1 1 0,-2-2 0,0 1 0,-1-27 0,-6 38 0,-2 16 0,-4 20 0,7-12 0,1 1 0,0-1 0,1 1 0,1-1 0,0 1 0,0 0 0,1-1 0,1 1 0,1 0 0,0-1 0,0 0 0,1 0 0,1 0 0,9 17 0,-13-27 0,0-1 0,0 0 0,0 0 0,1 0 0,-1 0 0,1 0 0,0 0 0,-1 0 0,1 0 0,0 0 0,0-1 0,0 1 0,0-1 0,0 0 0,0 1 0,1-1 0,-1 0 0,0 0 0,5 1 0,-3-2 0,0 0 0,-1 1 0,1-1 0,0-1 0,0 1 0,-1-1 0,1 1 0,0-1 0,-1 0 0,1 0 0,6-4 0,4-2 0,-1-1 0,1-1 0,-2 0 0,1-1 0,11-12 0,134-137 0,-108 98 0,-44 124 0,-6-58 0,3 23 0,0 0 0,2 0 0,1 0 0,2-1 0,16 41 0,-23-65 0,1 1 0,0 0 0,0-1 0,0 0 0,0 1 0,1-1 0,0 0 0,-1 0 0,1-1 0,0 1 0,0 0 0,1-1 0,-1 0 0,0 0 0,1 0 0,-1 0 0,1 0 0,0-1 0,0 0 0,0 0 0,-1 0 0,1 0 0,0 0 0,0-1 0,0 1 0,0-1 0,0 0 0,0-1 0,0 1 0,0-1 0,0 0 0,0 1 0,0-2 0,0 1 0,3-2 0,9-4 0,-1-1 0,-1 0 0,1-1 0,-1-1 0,19-16 0,60-66 0,-74 72 0,35-39 0,-4-2 0,60-94 0,67-144 0,-140 228 0,-3 0 0,47-146 0,-78 207 0,-1 5 0,0 0 0,-1 0 0,0-1 0,0 1 0,0 0 0,0-1 0,-1 1 0,0-10 0,0 15 0,0 0 0,0-1 0,0 1 0,0 0 0,0 0 0,0-1 0,0 1 0,0 0 0,0 0 0,0-1 0,-1 1 0,1 0 0,0 0 0,0-1 0,0 1 0,0 0 0,0 0 0,-1-1 0,1 1 0,0 0 0,0 0 0,0 0 0,-1 0 0,1-1 0,0 1 0,0 0 0,-1 0 0,1 0 0,0 0 0,0 0 0,-1 0 0,1 0 0,0 0 0,0-1 0,-1 1 0,1 0 0,0 0 0,0 0 0,-1 0 0,1 0 0,0 1 0,-1-1 0,1 0 0,0 0 0,0 0 0,-1 0 0,1 0 0,0 0 0,0 0 0,-1 0 0,1 1 0,0-1 0,0 0 0,0 0 0,-1 0 0,1 1 0,-15 13 0,12-11 0,-12 14 0,1 2 0,1-1 0,0 2 0,1 0 0,-17 40 0,8-4 0,-17 62 0,16-36 0,4 0 0,-8 87 0,23-128 0,1 0 0,2 0 0,1 0 0,3 0 0,1 0 0,13 48 0,-18-86 0,1 0 0,0-1 0,0 1 0,0-1 0,0 1 0,0-1 0,0 0 0,1 1 0,-1-1 0,1 0 0,-1 0 0,1 0 0,0 0 0,0 0 0,0 0 0,0-1 0,0 1 0,0-1 0,1 1 0,-1-1 0,0 0 0,1 0 0,-1 0 0,1 0 0,-1 0 0,1-1 0,-1 1 0,1-1 0,0 0 0,-1 1 0,6-1 0,-3-1 0,1 0 0,0 0 0,-1 0 0,0-1 0,1 0 0,-1 0 0,0 0 0,0-1 0,0 1 0,0-1 0,0 0 0,-1-1 0,1 1 0,4-5 0,47-47 0,64-68 0,-93 95 0,17-20 0,-34 36 0,-10 16 0,-15 26 0,10-20 0,-4 7 0,-28 65 0,33-71 0,1 1 0,0-1 0,0 0 0,2 1 0,-2 23 0,3-26 0,0-1 0,0 1 0,1 0 0,0 0 0,1 0 0,3 10 0,-4-17 0,-1 0 0,1 0 0,0-1 0,1 1 0,-1 0 0,0 0 0,0-1 0,1 1 0,-1-1 0,1 1 0,-1-1 0,1 1 0,0-1 0,0 0 0,-1 0 0,1 0 0,0 0 0,0 0 0,0-1 0,0 1 0,0 0 0,0-1 0,0 1 0,0-1 0,0 0 0,1 0 0,-1 0 0,0 0 0,0 0 0,0 0 0,0-1 0,2 0 0,3 0 0,0 0 0,0-1 0,-1 0 0,1-1 0,-1 0 0,13-6 0,46-26 0,92-66 0,-136 87 0,43-20 0,-3 1 0,-51 28 0,-1 0 0,1 0 0,0 1 0,1 1 0,13-4 0,-16 4 0,-19 8 0,-4 4 0,1 2 0,0 0 0,0 0 0,-19 23 0,1-3 0,21-21 0,-1 1 0,2 0 0,-1 0 0,1 1 0,1 1 0,0 0 0,1 0 0,-11 24 0,18-34 0,0 0 0,0-1 0,0 1 0,1 0 0,-1 0 0,1 0 0,0 0 0,-1 0 0,1 0 0,1 0 0,-1 0 0,0 0 0,1 0 0,-1 0 0,1 0 0,0 0 0,0 0 0,0 0 0,1 0 0,-1-1 0,1 1 0,-1 0 0,1-1 0,0 0 0,0 1 0,0-1 0,0 0 0,0 0 0,1 0 0,-1 0 0,0 0 0,1-1 0,0 1 0,5 2 0,0-1 0,1 1 0,0-1 0,0-1 0,0 1 0,0-2 0,1 1 0,-1-1 0,0-1 0,19 0 0,-10-3 0,-1 0 0,0-1 0,0-1 0,0 0 0,0-1 0,-1-1 0,17-10 0,103-71 0,-107 66 0,-2-1 0,0-1 0,-2-2 0,0-1 0,38-55 0,82-164 0,-108 171 0,29-86 0,16-84 0,-74 220 0,-5 13 0,1 0 0,-2-1 0,3-24 0,-5 30 0,0 1 0,0-1 0,-1 1 0,1-1 0,-2 1 0,1-1 0,-1 1 0,0 0 0,-4-10 0,6 15 0,0 0 0,-1 1 0,1-1 0,0 0 0,-1 1 0,1-1 0,0 0 0,-1 1 0,1-1 0,-1 1 0,1-1 0,-1 1 0,1-1 0,-1 1 0,0-1 0,1 1 0,-1 0 0,1-1 0,-1 1 0,0 0 0,1-1 0,-1 1 0,0 0 0,1 0 0,-1 0 0,0 0 0,0 0 0,1 0 0,-1 0 0,0 0 0,1 0 0,-1 0 0,0 0 0,0 0 0,1 0 0,-1 0 0,0 1 0,1-1 0,-1 0 0,0 0 0,1 1 0,-1-1 0,1 1 0,-1-1 0,0 0 0,1 1 0,-1-1 0,1 1 0,-1 0 0,-4 3 0,1 1 0,0 0 0,0 0 0,-5 9 0,-20 36 0,1 1 0,3 1 0,2 1 0,2 2 0,3 0 0,2 1 0,3 1 0,2 0 0,3 0 0,2 1 0,3 0 0,6 91 0,-1-132 0,0 0 0,2 0 0,0-1 0,0 0 0,2 0 0,10 23 0,-13-33 0,0 1 0,0-1 0,1 0 0,0-1 0,0 1 0,0-1 0,1 1 0,-1-1 0,2 0 0,-1-1 0,0 1 0,1-1 0,0 0 0,0-1 0,0 1 0,0-1 0,0-1 0,9 4 0,-1-3 0,1-1 0,0-1 0,0 0 0,0-1 0,0 0 0,17-3 0,85-22 0,-58 10 0,-41 11 0,0-1 0,-1 0 0,0-2 0,0 0 0,26-15 0,-38 20 0,-1-1 0,1 0 0,-1 0 0,0 0 0,0-1 0,0 1 0,0-1 0,-1 0 0,1 0 0,-1-1 0,0 1 0,0-1 0,-1 1 0,0-1 0,1 0 0,-1 0 0,-1 0 0,1 0 0,-1 0 0,0 0 0,0-1 0,-1 1 0,1-10 0,-1 13 0,0 1 0,0-1 0,-1 1 0,1-1 0,0 0 0,-1 1 0,1-1 0,-1 1 0,1-1 0,-1 1 0,0 0 0,1-1 0,-1 1 0,0 0 0,0-1 0,0 1 0,0 0 0,0 0 0,-1 0 0,1 0 0,0 0 0,-2-1 0,0 1 0,1 0 0,-1 0 0,1 0 0,-1 1 0,1-1 0,-1 1 0,1 0 0,-1 0 0,1 0 0,-1 0 0,0 0 0,-4 1 0,1 0 0,0 1 0,0 0 0,0 0 0,0 0 0,0 1 0,1-1 0,-1 2 0,1-1 0,-1 0 0,-6 7 0,4-1 0,1 0 0,0 1 0,0-1 0,1 2 0,1-1 0,-1 0 0,2 1 0,-1 0 0,2 0 0,-1 1 0,1-1 0,-2 23 0,4-20 0,0 0 0,1 1 0,1-1 0,0 0 0,1 0 0,0 0 0,1 0 0,1 0 0,0 0 0,8 16 0,-10-26 0,-1 0 0,1 0 0,1-1 0,-1 1 0,0-1 0,1 1 0,0-1 0,0 0 0,0 0 0,0 0 0,5 3 0,-6-5 0,0 0 0,1 0 0,0 0 0,-1 0 0,1 0 0,0 0 0,-1-1 0,1 1 0,0-1 0,0 0 0,-1 0 0,1 0 0,0 0 0,0 0 0,-1-1 0,1 1 0,0-1 0,4-2 0,5-1 0,-1-1 0,0 0 0,0-1 0,-1-1 0,0 1 0,0-2 0,0 1 0,16-18 0,2-7 0,31-44 0,-19 23 0,-16 19 0,-18 25 0,0 0 0,0 0 0,1 0 0,0 1 0,1 0 0,0 0 0,0 1 0,15-10 0,-22 16 0,0 0 0,0 1 0,0-1 0,0 1 0,0-1 0,0 1 0,0-1 0,0 1 0,0 0 0,0-1 0,0 1 0,0 0 0,0 0 0,0 0 0,0 0 0,1 0 0,-1 0 0,0 0 0,0 0 0,0 1 0,1-1 0,0 2 0,0-1 0,-1 1 0,1 0 0,-1-1 0,0 1 0,1 0 0,-1 0 0,0 0 0,0 0 0,0 0 0,1 4 0,4 10 0,-1 1 0,0 0 0,-2 0 0,0 0 0,0 1 0,-1 22 0,-2-17 0,-1 1 0,0-1 0,-2 0 0,-8 32 0,9-46 0,-1-1 0,0 0 0,0 0 0,-1 0 0,0 0 0,0 0 0,-1-1 0,0 0 0,0 0 0,-7 6 0,10-10 0,-1-1 0,1 0 0,-1 1 0,0-1 0,0-1 0,0 1 0,0 0 0,0-1 0,0 1 0,-1-1 0,1 0 0,0 0 0,-1 0 0,1-1 0,-1 1 0,1-1 0,0 0 0,-1 0 0,1 0 0,-1 0 0,1 0 0,-1-1 0,1 0 0,-1 0 0,1 0 0,0 0 0,-6-3 0,5 1 0,-1 1 0,1-2 0,0 1 0,0 0 0,1-1 0,-1 0 0,1 0 0,-1 0 0,-4-9 0,-8-9 0,15 22 0,1-1 0,-1 0 0,1 0 0,-1 0 0,1 1 0,0-1 0,-1 0 0,1 0 0,0 0 0,0 0 0,-1 0 0,1 0 0,0 0 0,0 1 0,0-1 0,0 0 0,0 0 0,0 0 0,1 0 0,-1 0 0,0 0 0,0 0 0,1 0 0,-1 1 0,1-1 0,-1 0 0,0 0 0,1 0 0,-1 1 0,1-1 0,0 0 0,-1 0 0,1 1 0,0-1 0,-1 1 0,2-2 0,2-1 0,-1 1 0,1-1 0,0 0 0,-1 1 0,1 0 0,7-3 0,15-2 0,0 1 0,1 1 0,-1 1 0,49 0 0,-17 1 0,-10 4 0,-42 0 0,1 0 0,0-1 0,0 1 0,0-2 0,0 1 0,0-1 0,-1 0 0,1 0 0,0-1 0,6-2 0,-20 3 850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0:44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17383,'0'0'6208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0:44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 15680,'0'0'1175,"129"-28"-559,-16 10 16,28-4 40,10 8 0,3-2 72,-9 3 16,-4 7-8,-8 2 0,-4 8-296,-6 2 8,-5 4-280,-19-3 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0:51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1388 11856,'0'0'5599,"15"0"-4489,-9 1-997,7-1 80,0 0 1,-1-1 0,1-1 0,0 0 0,-1 0 0,1-1 0,17-7 0,1-5 141,-2-2 1,0 0-1,-1-2 0,0-1 1,-2-2-1,26-26 1,-39 35-156,-1 0 0,-1 0 0,0-1 0,-1-1 0,0 0 1,-1 0-1,-1-1 0,-1 0 0,0 0 0,-1 0 0,0-1 0,-2 0 1,0-1-1,-1 1 0,0-1 0,-2 1 0,0-1 0,-1 0 0,0 1 1,-2-1-1,0 0 0,-1 1 0,-1 0 0,0 0 0,-2 0 0,-7-18 0,-35-64 2216,48 99-2375,0 0 1,0-1-1,0 1 0,0 0 0,0 0 0,0 0 0,0 0 0,-1 0 0,1 0 0,0 0 0,0 0 0,0 0 0,0 0 0,0 0 0,0-1 0,0 1 0,0 0 0,0 0 0,0 0 0,0 0 0,0 0 0,0 0 0,0 0 1,0 0-1,-1-1 0,1 1 0,0 0 0,0 0 0,0 0 0,0 0 0,0 0 0,0 0 0,1-1 0,-1 1 0,0 0 0,0 0 0,0 0 0,0 0 0,0 0 0,0 0 0,0 0 0,0-1 0,0 1 0,0 0 1,0 0-1,0 0 0,0 0 0,0 0 0,0 0 0,1 0 0,-1 0 0,0 0 0,0 0 0,0 0 0,0 0 0,0-1 0,0 1 0,0 0 0,1 0 0,8 6 479,12 13-177,-11-3-270,-1 0 1,0 0 0,-1 0 0,11 34 0,14 76 307,5 13-154,-32-122-207,1 0 0,0 0 0,1 0 0,16 24 0,-20-36 0,0 0 0,0 0 0,1 0 0,0-1 0,0 1 0,0-1 0,0-1 0,0 1 0,1-1 0,0 1 0,-1-2 0,1 1 0,1-1 0,-1 0 0,0 0 0,10 2 0,1-3 0,1 0 0,-1-1 0,1 0 0,0-2 0,-1 0 0,1-1 0,-1 0 0,0-2 0,0 0 0,-1-1 0,32-15 0,5-8 0,-1-1 0,52-42 0,-53 36 0,-23 18 0,-1-1 0,-1-1 0,-1-1 0,-1-1 0,30-36 0,-55 58 0,1 0 0,0 0 0,0 0 0,-1 0 0,1 0 0,0 0 0,0 0 0,0 0 0,-1 0 0,1 0 0,0 0 0,0 0 0,-1 0 0,1 0 0,0 0 0,0 0 0,0 0 0,-1 0 0,1 0 0,0 0 0,0-1 0,0 1 0,-1 0 0,1 0 0,0 0 0,0 0 0,0-1 0,0 1 0,0 0 0,-1 0 0,1 0 0,0-1 0,0 1 0,0 0 0,0 0 0,0 0 0,0-1 0,0 1 0,0 0 0,0 0 0,0-1 0,0 1 0,0 0 0,0 0 0,0 0 0,0-1 0,0 1 0,0 0 0,0 0 0,0-1 0,0 1 0,0 0 0,0 0 0,0 0 0,0-1 0,1 1 0,-1 0 0,0 0 0,0 0 0,-23 7 0,7 2 0,-1 1 0,2 0 0,-1 1 0,1 0 0,-22 23 0,6-1 0,-34 45 0,45-51 0,-26 46 0,40-61 0,0 0 0,0 1 0,1 0 0,1 0 0,0 0 0,-3 22 0,6-32 0,1 0 0,0 0 0,0 0 0,0 0 0,0 0 0,0 0 0,1 0 0,-1 0 0,1 0 0,0 0 0,0 0 0,0 0 0,0 0 0,1 0 0,-1-1 0,1 1 0,-1-1 0,1 1 0,0-1 0,0 1 0,0-1 0,0 0 0,1 0 0,-1 0 0,6 3 0,-4-3 0,0 0 0,1 0 0,-1-1 0,1 0 0,-1 1 0,1-2 0,0 1 0,-1 0 0,1-1 0,0 0 0,-1 0 0,1 0 0,0-1 0,0 0 0,-1 1 0,7-4 0,4-1 0,-1-1 0,0 0 0,0-1 0,0-1 0,-1 0 0,-1-1 0,1-1 0,-1 0 0,-1 0 0,0-1 0,0 0 0,-1-1 0,-1 0 0,0-1 0,15-27 0,-13 17 0,0-1 0,-2 1 0,-1-2 0,0 1 0,-2-1 0,-1 0 0,-1-1 0,-1 1 0,0-31 0,-1 103 0,10 56 0,-7-70 0,2 0 0,0 0 0,2-1 0,23 52 0,-30-80 0,-1-1 0,1 0 0,0 0 0,0 0 0,0 0 0,0 0 0,0-1 0,1 1 0,-1-1 0,1 1 0,-1-1 0,1 0 0,0 0 0,0 0 0,4 1 0,-5-2 0,1 0 0,0-1 0,0 1 0,0-1 0,-1 0 0,1 0 0,0 0 0,0 0 0,0 0 0,0-1 0,0 1 0,-1-1 0,1 0 0,0 0 0,0 0 0,-1 0 0,1 0 0,3-3 0,12-8 0,-1-1 0,0 0 0,-1-1 0,22-24 0,-3 3 0,42-45 0,31-27 0,-105 104 0,0 1 0,1-1 0,-1 1 0,0 0 0,1 0 0,0 0 0,-1 0 0,6-2 0,-8 4 0,-1 0 0,1 0 0,-1 0 0,1 0 0,-1 0 0,1 0 0,-1 0 0,1 0 0,-1 0 0,1 0 0,-1 0 0,1 1 0,-1-1 0,1 0 0,-1 0 0,1 0 0,-1 1 0,1-1 0,-1 0 0,0 0 0,1 1 0,-1-1 0,1 0 0,-1 1 0,1 0 0,-1 0 0,1 1 0,0-1 0,-1 1 0,1-1 0,-1 1 0,0-1 0,0 1 0,1-1 0,-1 1 0,0-1 0,0 1 0,-1 2 0,-1 23 0,-2 0 0,-2 0 0,0-1 0,-11 29 0,17-55 0,-1 1 0,1 0 0,-1 0 0,1 0 0,0 0 0,-1 0 0,1 0 0,0 0 0,0 0 0,0 0 0,0 0 0,0 0 0,0 0 0,0 0 0,0 0 0,0 0 0,1 0 0,-1 0 0,0 0 0,1 2 0,0-3 0,-1 0 0,1 0 0,-1 1 0,1-1 0,-1 0 0,1 0 0,0 0 0,-1 0 0,1 0 0,0 0 0,-1 0 0,1 0 0,-1 0 0,1 0 0,0 0 0,-1 0 0,1 0 0,-1 0 0,1-1 0,-1 1 0,1 0 0,0 0 0,0-1 0,37-25 0,4-7 0,71-43 0,-110 75 0,0-1 0,0 0 0,0 1 0,0 0 0,0 0 0,0 0 0,0 0 0,1 0 0,-1 1 0,0-1 0,0 1 0,5 0 0,-7 0 0,1 1 0,0-1 0,-1 1 0,1 0 0,-1 0 0,1 0 0,-1-1 0,1 1 0,-1 1 0,0-1 0,1 0 0,-1 0 0,0 0 0,0 1 0,0-1 0,0 1 0,0-1 0,0 1 0,0-1 0,-1 1 0,1-1 0,0 3 0,6 13 0,0-1 0,2 0 0,0 0 0,19 24 0,-27-38 0,1-1 0,-1 0 0,0 0 0,1 0 0,-1 0 0,1-1 0,0 1 0,-1 0 0,1-1 0,-1 1 0,1-1 0,0 1 0,0-1 0,-1 0 0,1 0 0,0 1 0,0-1 0,-1 0 0,1-1 0,3 1 0,36-11 0,-39 10 0,11-4 0,-1-1 0,1 0 0,-2-1 0,1-1 0,19-16 0,3-2 0,15-8 0,58-53 0,-65 47 0,47-60 0,-67 75 0,-22 25 0,0 0 0,0 0 0,0 0 0,0 0 0,0 0 0,0 0 0,0 0 0,0 0 0,0 0 0,0 0 0,0 0 0,0-1 0,0 1 0,-1 0 0,1 0 0,0 0 0,0 0 0,0 0 0,0 0 0,0 0 0,0 0 0,0 0 0,0 0 0,0 0 0,0 0 0,0 0 0,0 0 0,0 0 0,0 0 0,0 0 0,0 0 0,0 0 0,0 0 0,0 0 0,0 0 0,0 0 0,0-1 0,0 1 0,0 0 0,0 0 0,0 0 0,0 0 0,0 0 0,0 0 0,0 0 0,0 0 0,0 0 0,0 0 0,0 0 0,0 0 0,0 0 0,0 0 0,0 0 0,0 0 0,0 0 0,0 0 0,0-1 0,0 1 0,0 0 0,0 0 0,-7 3 0,-20 18 0,0 2 0,2 1 0,-34 39 0,41-43 0,-83 103 0,36-40 0,32-35 0,30-44 0,1 0 0,0 1 0,0-1 0,0 1 0,0 0 0,1 0 0,0-1 0,0 1 0,-1 7 0,2-11 0,0 0 0,1 0 0,-1-1 0,0 1 0,0 0 0,0 0 0,0 0 0,1-1 0,-1 1 0,0 0 0,1 0 0,-1-1 0,1 1 0,-1 0 0,1 0 0,-1-1 0,1 1 0,-1-1 0,1 1 0,0-1 0,-1 1 0,1-1 0,0 1 0,0-1 0,-1 1 0,1-1 0,0 0 0,0 1 0,-1-1 0,1 0 0,0 0 0,0 0 0,1 1 0,1-1 0,1 0 0,0 0 0,-1 0 0,1 0 0,-1 0 0,1-1 0,5-1 0,5-2 0,-1-1 0,1-1 0,-1 0 0,0-1 0,0-1 0,14-10 0,68-61 0,-92 76 0,26-25 0,-1 0 0,-2-2 0,-1-1 0,-1-1 0,-2-1 0,26-51 0,-25 36 0,-2-1 0,-3 0 0,-1-2 0,12-68 0,-23 91 0,-2 0 0,2-49 0,-6 69 0,0 0 0,0-1 0,-1 1 0,0 0 0,-1-1 0,0 1 0,0 0 0,-1 0 0,0 1 0,0-1 0,-1 0 0,0 1 0,0 0 0,-5-7 0,7 12 0,1 1 0,0 0 0,-1 0 0,1 0 0,0 0 0,-1 0 0,1 0 0,-1 0 0,1 1 0,-1-1 0,0 0 0,1 1 0,-1-1 0,0 1 0,0 0 0,1-1 0,-1 1 0,0 0 0,1 0 0,-1 0 0,0 0 0,0 1 0,1-1 0,-1 0 0,0 1 0,1-1 0,-1 1 0,0 0 0,-2 1 0,-4 2 0,0 1 0,1 0 0,-1 0 0,-8 9 0,5-4 0,1 0 0,0 1 0,1 1 0,0 0 0,1 0 0,0 1 0,1 0 0,1 0 0,0 0 0,-8 26 0,4-2 0,1 1 0,-6 71 0,12-74 0,1-1 0,2 1 0,2 0 0,1 0 0,1-1 0,2 0 0,2 0 0,1 0 0,1-1 0,2 0 0,19 38 0,-28-66 0,-1 0 0,1-1 0,-1 1 0,1-1 0,0 0 0,1 0 0,-1 0 0,1 0 0,0-1 0,0 1 0,0-1 0,0 0 0,0 0 0,1-1 0,0 1 0,-1-1 0,1 0 0,0 0 0,0-1 0,0 1 0,0-1 0,0 0 0,0 0 0,1-1 0,-1 0 0,8 0 0,4-1 0,-1-2 0,1 1 0,-1-2 0,0 0 0,0-1 0,-1-1 0,1-1 0,-1 0 0,-1 0 0,1-2 0,20-15 0,-13 9 0,28-15 0,5-2 0,-44 21 0,-18 23 0,-12 22 0,-25 63 0,43-96 0,0 1 0,1-1 0,-1 1 0,1-1 0,-1 1 0,1-1 0,-1 1 0,1 0 0,0-1 0,0 1 0,0-1 0,0 1 0,0 0 0,0-1 0,1 1 0,-1-1 0,0 1 0,1 0 0,-1-1 0,1 1 0,-1-1 0,1 1 0,0-1 0,0 0 0,1 2 0,0-1 0,0 0 0,1-1 0,-1 1 0,0 0 0,1-1 0,-1 0 0,1 0 0,0 0 0,-1 0 0,1 0 0,0 0 0,0-1 0,2 1 0,7 0 0,0 0 0,0-1 0,0 0 0,0-1 0,18-4 0,-23 3 0,0 0 0,0 0 0,0-1 0,0 0 0,-1 0 0,1 0 0,-1-1 0,0 0 0,0-1 0,0 1 0,-1-1 0,1 0 0,8-11 0,-12 12 0,1 1 0,-1-1 0,0 0 0,0 0 0,0 0 0,-1 0 0,1 0 0,-1 0 0,0 0 0,0-1 0,-1 1 0,1 0 0,-1-1 0,0 1 0,0 0 0,0-1 0,-1 1 0,1 0 0,-1-1 0,0 1 0,0 0 0,-1 0 0,1 0 0,-4-7 0,1 5 0,-1-1 0,1 1 0,-1 0 0,0 0 0,-1 0 0,1 1 0,-1 0 0,0 0 0,-1 0 0,1 1 0,-1 0 0,-7-4 0,-3 0 0,-1 1 0,0 0 0,-32-7 0,45 13 0,0 0 0,1 0 0,-1 0 0,0 1 0,0-1 0,0 1 0,0 0 0,1 1 0,-1-1 0,-9 3 0,9 0 0,43-10 0,-15 1 0,99-7 0,-44 6 0,-43 5 0,0 1 0,1 2 0,-1 1 0,42 9 0,-75-11 0,1 1 0,-1-1 0,1 1 0,-1-1 0,1 1 0,-1 0 0,1 0 0,-1 0 0,0 0 0,0 1 0,1-1 0,-1 1 0,0-1 0,0 1 0,2 2 0,-3-3 0,0 1 0,0 0 0,0-1 0,0 1 0,-1 0 0,1 0 0,0 0 0,-1 0 0,1-1 0,-1 1 0,0 0 0,0 0 0,0 0 0,0 0 0,0 0 0,0 2 0,-2 5 0,0-1 0,-1 1 0,0-1 0,-1 1 0,1-1 0,-2 0 0,-5 9 0,-1 1 0,-21 27 0,27-39 0,0-1 0,-1 1 0,1-1 0,-1 0 0,0 0 0,-1-1 0,1 0 0,-10 5 0,8-7 0,7-6 0,8-12 0,-4 11 0,6-14 0,1 0 0,0 1 0,2 0 0,0 1 0,1 1 0,0 0 0,2 0 0,0 1 0,0 1 0,32-21 0,-20 17 0,-4 2 0,30-14 0,-48 27 0,1 1 0,-1-1 0,1 1 0,0 0 0,0 1 0,0-1 0,0 1 0,0 0 0,0 1 0,1 0 0,6 0 0,-12 0 0,1 1 0,-1 0 0,1-1 0,-1 1 0,1 0 0,-1 0 0,1 0 0,-1 0 0,0 0 0,1 0 0,-1 0 0,0 1 0,0-1 0,0 0 0,0 1 0,0-1 0,0 1 0,0-1 0,0 1 0,-1-1 0,1 1 0,-1-1 0,1 1 0,-1 0 0,0-1 0,1 1 0,-1 0 0,0 0 0,0 3 0,0 7 0,0 1 0,-3 22 0,2-31 0,-1 17 0,-13 40 0,13-51 0,-2-1 0,1 0 0,-1 0 0,-1 0 0,1-1 0,-12 16 0,9-20 0,5-5 0,5-1 0,-2 0 0,1 1 0,-1-1 0,1 1 0,-1-1 0,1 0 0,-1 1 0,0-1 0,0 0 0,2-4 0,4-7 0,-5 9 0,85-129 0,-75 118 0,0 1 0,1 0 0,0 0 0,2 1 0,-1 1 0,26-16 0,-39 28 0,-1-1 0,1 1 0,0-1 0,-1 1 0,1 0 0,0 0 0,-1-1 0,1 1 0,0 0 0,0 0 0,-1 0 0,1 0 0,0 0 0,0 0 0,-1 0 0,1 0 0,0 0 0,0 0 0,-1 0 0,1 0 0,0 0 0,0 1 0,-1-1 0,1 0 0,1 1 0,-1 0 0,0 0 0,1 1 0,-1-1 0,0 0 0,0 1 0,0-1 0,0 0 0,0 1 0,-1-1 0,1 1 0,0 1 0,2 5 0,-1 0 0,0 0 0,1 15 0,-2-4 0,-3 30 0,1-38 0,0 0 0,0 0 0,1 1 0,1-1 0,0 0 0,0 0 0,1 0 0,1 0 0,3 10 0,-4-18 0,-1-1 0,1 0 0,0 0 0,0 0 0,0 0 0,0 0 0,0 0 0,1 0 0,-1-1 0,0 1 0,1-1 0,0 0 0,-1 0 0,1 0 0,-1 0 0,1 0 0,0 0 0,0-1 0,-1 1 0,1-1 0,0 0 0,0 0 0,3 0 0,7 0 0,-1-1 0,0 0 0,25-5 0,113-44 0,-143 48 0,-1-1 0,0 0 0,0 0 0,0 0 0,6-6 0,-6 5 0,14-12 0,-1-1 0,-1-1 0,-1-1 0,0 0 0,16-25 0,-11 11 0,-2 0 0,0-1 0,-3-2 0,-1 1 0,-1-2 0,-2 0 0,14-66 0,-13 27 0,-4-1 0,2-149 0,-12 224 0,0-11 0,0-1 0,0 1 0,-1 0 0,-1-1 0,0 1 0,-1 0 0,-6-20 0,8 32 0,1 0 0,-1-1 0,1 1 0,-1 0 0,1 0 0,-1 0 0,1 0 0,-1 0 0,0 0 0,0 1 0,1-1 0,-1 0 0,0 0 0,0 0 0,0 1 0,0-1 0,0 0 0,0 1 0,0-1 0,0 1 0,0-1 0,0 1 0,0 0 0,0-1 0,-2 1 0,1 0 0,0 0 0,1 1 0,-1-1 0,0 1 0,0-1 0,1 1 0,-1 0 0,1 0 0,-1 0 0,0 0 0,1 0 0,0 0 0,-1 0 0,-1 2 0,-6 7 0,1-1 0,1 1 0,-11 18 0,17-27 0,-17 31 0,2 0 0,1 1 0,2 1 0,1 0 0,1 1 0,2 0 0,-5 46 0,4 9 0,4 157 0,6-224 0,1-1 0,1 1 0,2-1 0,0 0 0,1 0 0,1-1 0,16 39 0,-22-58 0,1-1 0,0 1 0,0 0 0,-1 0 0,1-1 0,1 1 0,-1 0 0,0-1 0,0 1 0,1-1 0,-1 1 0,0-1 0,1 0 0,0 0 0,-1 0 0,1 0 0,0 0 0,-1 0 0,1 0 0,0 0 0,0-1 0,0 1 0,0-1 0,0 1 0,-1-1 0,1 0 0,0 0 0,0 1 0,0-2 0,0 1 0,0 0 0,0 0 0,0 0 0,0-1 0,0 1 0,2-2 0,3-1 0,0 0 0,-1-1 0,1 1 0,-1-1 0,1-1 0,-1 1 0,-1-1 0,7-6 0,118-122 0,-126 129 0,11-10 0,-15 14 0,0 0 0,1-1 0,-1 1 0,0 0 0,1 0 0,-1 0 0,0 0 0,0 0 0,1 0 0,-1 0 0,0 0 0,1 0 0,-1 0 0,0 0 0,0 0 0,1 0 0,-1 0 0,0 0 0,1 0 0,-1 0 0,0 0 0,0 0 0,1 1 0,-1-1 0,0 0 0,0 0 0,1 0 0,-1 0 0,0 1 0,0-1 0,1 0 0,-1 0 0,0 0 0,0 1 0,0-1 0,0 0 0,1 0 0,-1 1 0,0-1 0,0 0 0,0 1 0,0-1 0,0 0 0,0 0 0,0 1 0,0-1 0,0 0 0,0 1 0,0-1 0,0 0 0,0 0 0,0 1 0,0-1 0,0 0 0,0 1 0,0-1 0,0 1 0,0 24 0,0 0 0,-7 43 0,-1 26 0,7-93 0,1-1 0,0 0 0,0 1 0,0-1 0,0 1 0,0-1 0,0 1 0,0-1 0,0 1 0,0-1 0,0 1 0,0-1 0,0 0 0,0 1 0,0-1 0,0 1 0,1-1 0,-1 1 0,0-1 0,0 0 0,1 1 0,-1-1 0,0 0 0,0 1 0,1-1 0,-1 1 0,0-1 0,1 0 0,-1 0 0,0 1 0,1-1 0,-1 0 0,1 0 0,-1 1 0,0-1 0,1 0 0,-1 0 0,1 0 0,-1 0 0,1 0 0,-1 0 0,0 0 0,1 0 0,-1 1 0,1-2 0,-1 1 0,1 0 0,-1 0 0,1 0 0,-1 0 0,0 0 0,1 0 0,-1 0 0,1-1 0,-1 1 0,1 0 0,-1 0 0,0 0 0,1-1 0,-1 1 0,0 0 0,1-1 0,-1 1 0,30-25 0,-24 19 0,125-100 0,-130 105 0,1 0 0,-1 0 0,1 0 0,-1 0 0,1 0 0,0 0 0,-1 0 0,1 1 0,0-1 0,-1 1 0,1-1 0,0 1 0,0-1 0,0 1 0,-1 0 0,5 0 0,-5 1 0,1 0 0,-1 0 0,1-1 0,-1 1 0,0 0 0,1 0 0,-1 1 0,0-1 0,0 0 0,0 0 0,1 1 0,-1-1 0,0 0 0,-1 1 0,1-1 0,0 1 0,0-1 0,-1 1 0,1 0 0,0 1 0,5 16 0,-1 1 0,0 0 0,-2 0 0,0 0 0,0 40 0,-13 104 0,3-112 0,-1 0 0,-2 0 0,-3-1 0,-2 0 0,-3-2 0,-1 0 0,-3 0 0,-34 56 0,50-95 0,-1 1 0,0-1 0,-1-1 0,0 0 0,-1 0 0,0 0 0,-10 7 0,16-14 0,-1 1 0,0-1 0,0 0 0,0 0 0,0 0 0,-1-1 0,1 0 0,0 1 0,-1-2 0,1 1 0,0 0 0,-1-1 0,1 0 0,-1 0 0,1 0 0,-1 0 0,1-1 0,-1 0 0,1 0 0,0 0 0,-1 0 0,-3-3 0,0 0 0,1 0 0,-1-1 0,1 0 0,0 0 0,1 0 0,-1-1 0,1 0 0,1 0 0,-1-1 0,1 0 0,0 0 0,-7-12 0,1-1 0,1-2 0,1 1 0,-10-32 0,10 16 0,1 0 0,2-1 0,1 0 0,3 0 0,0 0 0,7-56 0,-4 84 0,1-1 0,0 0 0,0 1 0,1 0 0,1-1 0,0 1 0,0 0 0,1 1 0,0-1 0,8-10 0,-4 8 0,1 1 0,0 0 0,0 0 0,1 1 0,1 1 0,20-14 0,-5 7 0,1 1 0,0 2 0,1 1 0,1 1 0,0 2 0,41-8 0,-20 8 0,0 2 0,0 3 0,0 1 0,72 7 0,-103-2 0,1 1 0,0 1 0,-1 1 0,38 15 0,-44-15 0,-2 1 0,1 1 0,-1 0 0,0 0 0,0 2 0,-1-1 0,19 20 0,4 15-3935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37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13360,'0'0'2792,"65"-6"-2776,-59 6-80,-1 0 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0:53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8136,'0'0'3680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0:55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72 503 9744,'0'0'3297,"-7"11"-2636,-1 2-435,-3 6 515,-21 26 0,31-44-640,0 0 1,0 0-1,0 0 0,1 0 0,-1 1 1,0-1-1,1 0 0,-1 0 0,1 1 1,-1-1-1,1 0 0,0 1 0,-1-1 1,1 0-1,0 3 0,-3-4 2148,3 0-2213,-1-1 0,1 1 0,0-1 0,0 1 1,0-1-1,0 1 0,0 0 0,0-1 1,0 1-1,0-1 0,0 1 0,0-1 0,0 1 1,0-1-1,0 1 0,0-1 0,0 1 1,0-1-1,1 1 0,-1-1 0,0 0 0,23-51 945,3 1-1,1 1 1,44-59-1,-54 86-548,1 1 0,1 0 0,1 1-1,0 2 1,2 0 0,0 1 0,2 1-1,36-20 1,-54 33-182,1 0-1,0 1 1,0 0 0,0 1-1,1-1 1,-1 1 0,1 1-1,-1-1 1,1 1-1,-1 1 1,1-1 0,9 2-1,-15-1-196,0 1 0,0 0-1,0 0 1,-1 0-1,1 0 1,0 0-1,0 0 1,-1 0 0,1 1-1,0-1 1,-1 1-1,1-1 1,-1 1-1,0-1 1,1 1-1,1 4 1,15 32 669,-16-34-707,0 3-15,1 1 0,-1-1 0,-1 1 0,1 0 0,-1 0 0,-1-1 0,1 1 0,-1 0 0,-2 13 0,-2 3 0,-12 41 0,15-61 0,-5 24 0,7-32 0,1 1 0,-1 0 0,0-1 0,1 1 0,0 0 0,0 0 0,0 0 0,0 1 0,4-5 0,4-6 0,3-6 0,95-127 0,-96 131 0,1 1 0,1 0 0,0 1 0,1 1 0,1 0 0,-1 1 0,21-10 0,-28 17 0,-1 0 0,1 1 0,0 0 0,-1 1 0,13-3 0,-19 5 0,1 0 0,-1 0 0,1 0 0,-1 0 0,1 0 0,0 0 0,-1 0 0,1 0 0,-1 0 0,1 1 0,-1-1 0,1 1 0,-1-1 0,1 1 0,-1 0 0,1 0 0,-1-1 0,0 1 0,0 0 0,1 0 0,-1 0 0,0 0 0,0 0 0,0 1 0,0-1 0,0 0 0,0 0 0,0 1 0,-1-1 0,1 1 0,0-1 0,-1 1 0,1-1 0,0 3 0,1 11 0,0-1 0,-1 1 0,0 0 0,-1 0 0,-1 0 0,0-1 0,-5 19 0,2 0 0,2-19 0,0 0 0,-1 1 0,-1-1 0,0-1 0,-10 24 0,5-12 0,31-43 0,21-20 0,74-54 0,-111 89 0,-1-1 0,1 1 0,0 0 0,0 0 0,0 1 0,0 0 0,0 0 0,1 0 0,-1 1 0,1 0 0,7-1 0,-13 2 0,1 1 0,0-1 0,-1 0 0,1 1 0,-1-1 0,1 1 0,-1-1 0,1 1 0,-1 0 0,1 0 0,-1 0 0,0 0 0,1 0 0,-1 0 0,0 0 0,0 0 0,0 0 0,0 0 0,0 1 0,0-1 0,0 0 0,0 1 0,0-1 0,-1 1 0,1-1 0,0 1 0,-1-1 0,1 3 0,1 6 0,1 0 0,-2 0 0,1 15 0,-1-12 0,1-3 0,0-1 0,0 0 0,1 0 0,0 0 0,0-1 0,6 11 0,-8-18 0,-1-1 0,1 1 0,-1 0 0,1-1 0,0 1 0,-1-1 0,1 1 0,-1-1 0,1 1 0,0-1 0,0 0 0,-1 1 0,1-1 0,0 0 0,0 0 0,-1 1 0,1-1 0,0 0 0,0 0 0,-1 0 0,1 0 0,0 0 0,0 0 0,1 0 0,21-4 0,-22 4 0,15-5 0,1-1 0,-1 0 0,0-1 0,-1-1 0,0-1 0,0 0 0,0 0 0,-1-2 0,-1 0 0,18-18 0,30-22 0,-15 14 0,-46 37 0,0 0 0,0 0 0,0 0 0,1 0 0,-1-1 0,0 1 0,0 0 0,0 0 0,0 0 0,0 0 0,0 0 0,0 0 0,1-1 0,-1 1 0,0 0 0,0 0 0,0 0 0,0 0 0,1 0 0,-1 0 0,0 0 0,0 0 0,0 0 0,0 0 0,1 0 0,-1 0 0,0 0 0,0 0 0,0 0 0,0 0 0,1 0 0,-1 0 0,0 0 0,0 0 0,0 0 0,0 0 0,1 0 0,-1 0 0,0 0 0,0 0 0,0 0 0,1 1 0,-2 8 0,-7 14 0,-5 4 0,-20 45 0,30-63 0,0 0 0,0 0 0,1 0 0,0 0 0,1 1 0,-1 10 0,3-17 0,-1 0 0,1 0 0,-1 0 0,1 0 0,0 0 0,0-1 0,1 1 0,-1 0 0,0-1 0,1 1 0,0 0 0,-1-1 0,1 0 0,0 1 0,0-1 0,0 0 0,1 0 0,-1 0 0,0 0 0,1-1 0,0 1 0,-1-1 0,1 1 0,0-1 0,-1 0 0,1 0 0,0 0 0,0-1 0,0 1 0,0-1 0,0 1 0,0-1 0,0 0 0,0 0 0,0 0 0,0-1 0,0 1 0,0-1 0,0 1 0,0-1 0,3-1 0,3-2 0,-1-1 0,1 1 0,-1-1 0,0-1 0,0 1 0,-1-1 0,0-1 0,0 0 0,0 0 0,-1 0 0,11-16 0,-13 16 0,0 0 0,-1-1 0,0 0 0,0 1 0,0-1 0,-1 0 0,0-1 0,-1 1 0,0 0 0,0 0 0,-1-1 0,0 1 0,-2-17 0,2 21 0,-1 0 0,1 0 0,-1 0 0,0 0 0,-1 0 0,1 0 0,-1 0 0,1 0 0,-1 0 0,0 1 0,0-1 0,-1 1 0,1-1 0,-1 1 0,0 0 0,0 0 0,0 0 0,0 0 0,0 1 0,-1-1 0,1 1 0,-1 0 0,1 0 0,-1 0 0,0 0 0,0 1 0,0-1 0,0 1 0,0 0 0,0 1 0,0-1 0,-1 1 0,1-1 0,0 1 0,0 0 0,0 1 0,-1-1 0,1 1 0,0 0 0,0 0 0,0 0 0,0 0 0,0 1 0,-6 3 0,9-5 0,0 1 0,-1-1 0,1 1 0,0-1 0,0 1 0,0 0 0,0 0 0,0 0 0,0-1 0,0 1 0,0 0 0,0 0 0,0 0 0,0 0 0,0 1 0,1-1 0,-1 0 0,0 0 0,1 0 0,-1 1 0,0 1 0,1-1 0,1-1 0,-1 0 0,1 1 0,-1-1 0,1 0 0,0 1 0,-1-1 0,1 0 0,0 0 0,0 0 0,0 0 0,0 0 0,0 0 0,0 0 0,0 0 0,0 0 0,0 0 0,0 0 0,0-1 0,1 1 0,-1 0 0,2 0 0,5 2 0,0 0 0,0-1 0,0 0 0,0 0 0,1 0 0,-1-1 0,0-1 0,1 1 0,13-2 0,-2-1 0,0-1 0,38-9 0,45-22 0,22-7 0,-124 41 0,0 0 0,0 0 0,0 0 0,0 0 0,0 0 0,0 0 0,0 0 0,0 0 0,0 0 0,0 0 0,0 0 0,0 1 0,0-1 0,0 0 0,0 1 0,-1-1 0,1 1 0,0-1 0,0 1 0,0-1 0,-1 1 0,1 0 0,0-1 0,0 1 0,-1 0 0,1 0 0,-1-1 0,1 1 0,-1 0 0,1 0 0,-1 0 0,1 0 0,-1 0 0,0-1 0,0 1 0,1 0 0,-1 0 0,0 0 0,0 0 0,0 0 0,0 2 0,1 6 0,0 1 0,-1-1 0,-2 15 0,2-12 0,-3 26 0,-10 51 0,6-47 0,6-40 0,1 0 0,0 1 0,-1-1 0,1 0 0,0 1 0,0-1 0,1 0 0,-1 1 0,0-1 0,1 0 0,-1 0 0,1 0 0,0 1 0,1 1 0,-2-4 0,1 1 0,-1-1 0,0 1 0,1-1 0,-1 1 0,1-1 0,-1 0 0,1 1 0,-1-1 0,1 0 0,-1 0 0,1 1 0,-1-1 0,1 0 0,-1 0 0,1 0 0,-1 1 0,1-1 0,0 0 0,-1 0 0,2 0 0,-1 0 0,1-1 0,0 1 0,-1-1 0,1 1 0,0-1 0,-1 1 0,1-1 0,-1 0 0,1 0 0,2-2 0,6-5 0,0 0 0,0-1 0,-1-1 0,0 1 0,0-2 0,13-21 0,34-71 0,-42 74 0,-2 3 0,1 0 0,27-39 0,-39 65 0,-1 0 0,0-1 0,1 1 0,-1 0 0,1-1 0,-1 1 0,1 0 0,-1-1 0,0 1 0,1 0 0,-1 0 0,1 0 0,-1-1 0,1 1 0,-1 0 0,1 0 0,-1 0 0,1 0 0,-1 0 0,1 0 0,-1 0 0,1 0 0,-1 0 0,1 0 0,-1 0 0,1 1 0,-1-1 0,1 0 0,-1 0 0,1 0 0,-1 1 0,1-1 0,-1 0 0,0 0 0,1 1 0,-1-1 0,1 0 0,-1 1 0,0-1 0,1 1 0,-1-1 0,0 0 0,1 2 0,18 25 0,-11-16 0,4 5 0,1 0 0,0-1 0,1 0 0,1-1 0,1-1 0,25 18 0,-34-27 0,0 0 0,0 0 0,0-1 0,0 0 0,1 0 0,0-1 0,-1 0 0,1-1 0,0 1 0,0-1 0,0-1 0,0 0 0,0 0 0,0 0 0,0-1 0,-1 0 0,1 0 0,0-1 0,14-5 0,-11 2 0,0 0 0,0-1 0,-1-1 0,0 1 0,0-1 0,0-1 0,-1 0 0,0 0 0,10-13 0,-13 15 0,-1-1 0,-1 1 0,1-1 0,-1 0 0,0 0 0,-1-1 0,1 1 0,-1-1 0,-1 0 0,0 0 0,0 0 0,0 0 0,-1 0 0,0-16 0,-1 23 0,0-1 0,0 0 0,0 0 0,0 0 0,0 1 0,0-1 0,-1 0 0,1 0 0,-1 1 0,1-1 0,-1 0 0,0 1 0,0-1 0,1 0 0,-1 1 0,0-1 0,-1 1 0,1 0 0,0-1 0,0 1 0,-1 0 0,1 0 0,0 0 0,-1 0 0,1 0 0,-1 0 0,1 0 0,-1 0 0,0 0 0,1 1 0,-1-1 0,0 1 0,0-1 0,1 1 0,-1 0 0,0 0 0,0-1 0,0 1 0,1 1 0,-1-1 0,0 0 0,0 0 0,-2 1 0,-4 1 0,0 0 0,0 1 0,0-1 0,0 2 0,0-1 0,0 1 0,-12 9 0,8-5 0,1 2 0,0-1 0,1 1 0,0 1 0,0 0 0,1 0 0,0 1 0,-13 25 0,17-28 0,1 0 0,1 0 0,-1 0 0,2 0 0,-1 0 0,1 1 0,0-1 0,1 1 0,0 0 0,1-1 0,0 1 0,0-1 0,1 1 0,4 15 0,-3-18 0,0 0 0,1 0 0,0 0 0,1 0 0,0-1 0,0 0 0,0 0 0,1 0 0,-1 0 0,1-1 0,1 1 0,-1-1 0,1-1 0,0 1 0,0-1 0,0 0 0,1 0 0,-1-1 0,14 5 0,-4-2 0,1-1 0,-1 0 0,1-2 0,1 0 0,-1 0 0,0-2 0,24 0 0,2-5 0,0-2 0,0-2 0,-1-1 0,42-16 0,-69 20 0,0 0 0,0-1 0,-1-1 0,0 0 0,0-1 0,-1-1 0,0 0 0,0-1 0,-1 0 0,0-1 0,12-14 0,18-29-3935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0:56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0 361 10952,'0'0'10903,"10"-5"-10268,10-6-334,-1-1 0,-1-1 0,0-1 0,24-24 0,68-79 924,-93 100-1054,28-36 558,22-21 1499,-59 68-1740,-7 7 391,-11 18 1174,0 1-1062,9-18-991,-38 103 0,34-89 0,1 0 0,0 1 0,2 0 0,-2 28 0,4-42 0,-1-1 0,1 0 0,0 1 0,1-1 0,-1 0 0,0 1 0,1-1 0,-1 0 0,1 1 0,0-1 0,-1 0 0,1 0 0,0 0 0,1 0 0,-1 0 0,0 0 0,0 0 0,1 0 0,-1 0 0,1 0 0,3 1 0,-3-1 0,0-1 0,1 0 0,0 0 0,-1-1 0,1 1 0,0 0 0,-1-1 0,1 0 0,0 1 0,-1-1 0,1 0 0,0-1 0,0 1 0,-1 0 0,5-2 0,8-2 0,-1-1 0,1-1 0,-1 0 0,-1-1 0,14-8 0,-4-1 0,-1-1 0,37-36 0,-1 1 0,-45 40 0,21-23 0,-1-1 0,-32 35 0,0 0 0,0 0 0,0 0 0,0 1 0,1-1 0,-1 0 0,0 0 0,0 0 0,1 1 0,-1-1 0,0 1 0,1-1 0,-1 1 0,0 0 0,4-1 0,-5 1 0,1 0 0,0 0 0,0 1 0,-1-1 0,1 0 0,0 0 0,0 1 0,-1-1 0,1 1 0,0-1 0,-1 0 0,1 1 0,-1-1 0,1 1 0,0-1 0,-1 1 0,1 0 0,-1-1 0,0 1 0,2 1 0,0 3 0,0 1 0,0-1 0,0 1 0,-1 0 0,2 10 0,-2-11 0,5 34 0,-3 0 0,0 40 0,-3-78 0,0 0 0,0 0 0,0 0 0,0 0 0,0 0 0,0 0 0,0 0 0,0 0 0,1 0 0,-1 0 0,0-1 0,1 1 0,-1 0 0,0 0 0,1 0 0,-1 0 0,1-1 0,0 1 0,0 1 0,0-2 0,0 1 0,-1-1 0,1 0 0,0 0 0,0 1 0,-1-1 0,1 0 0,0 0 0,0 0 0,-1 0 0,1 0 0,0 0 0,0 0 0,-1 0 0,1 0 0,0 0 0,0-1 0,-1 1 0,2-1 0,5-2 0,0-1 0,0 0 0,-1 0 0,8-6 0,-4 2 0,39-28 0,-29 20 0,1 0 0,0 2 0,36-18 0,-54 30 0,0 1 0,0 0 0,0 0 0,1 0 0,-1 0 0,0 0 0,1 1 0,-1 0 0,1 0 0,-1 0 0,0 0 0,1 0 0,-1 0 0,1 1 0,-1 0 0,0 0 0,1 0 0,-1 0 0,0 0 0,0 1 0,5 2 0,1 3 0,-1 0 0,0 0 0,0 1 0,0 0 0,8 11 0,8 10 0,-7-9 0,-14-15 0,1 0 0,0 0 0,0 0 0,0-1 0,1 0 0,-1 0 0,1 0 0,8 4 0,-12-7 61,0 0 1,0-1-1,0 1 1,0 0-1,0 0 1,0-1-1,0 1 1,0 0-1,0 0 1,-1 0-1,1 0 1,0 0-1,0 0 1,-1 0-1,1 2 1,8 30-4981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0:56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20095,'0'0'3448,"97"2"-3456,-3 20-136,9 3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0:58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367 618 10952,'0'0'6287,"-12"1"-5624,4 0-536,-2 0 22,0 0 0,1 1 1,-1 0-1,1 0 0,0 1 0,0 0 0,-13 7 0,-4 3 324,0 2 0,1 1 0,1 1 0,1 1 0,-24 24 0,38-34-204,1 2 0,0-1-1,0 1 1,1 0 0,0 1 0,1 0-1,0 0 1,1 0 0,0 1-1,1-1 1,0 1 0,1 0 0,0 0-1,-1 25 1,3-32-155,2-1-1,-1 0 1,0 1 0,1-1-1,0 0 1,0 0-1,0 1 1,0-1 0,1 0-1,0 0 1,-1 0 0,2-1-1,-1 1 1,0 0-1,1-1 1,-1 1 0,1-1-1,0 0 1,0 0-1,1 0 1,-1 0 0,0-1-1,1 1 1,0-1-1,-1 0 1,1 0 0,0 0-1,0-1 1,0 1-1,1-1 1,-1 0 0,0 0-1,0 0 1,1-1 0,-1 0-1,0 0 1,1 0-1,-1 0 1,0 0 0,1-1-1,-1 0 1,5-1-1,6-3-8,0 0 0,0-1 0,-1-1 0,0 0 0,0-1 0,-1 0-1,0-1 1,0-1 0,-1 0 0,0-1 0,-1 0 0,0 0 0,-1-1-1,0-1 1,-1 0 0,12-22 0,-19 30-105,8-11 0,-1-1 0,-1-1 0,-1 1 0,8-28 0,-14 37 0,-4 7 0,-3 14 0,3-1 0,2 1 0,-1-1 0,1 1 0,1 0 0,2 21 0,-1-27 0,0-1 0,0 1 0,1-1 0,-1 0 0,1 1 0,1-1 0,-1 0 0,1 0 0,0 0 0,1-1 0,-1 1 0,8 8 0,-9-12 0,-1-1 0,1 0 0,-1 0 0,1 1 0,0-1 0,0 0 0,0-1 0,-1 1 0,1 0 0,0 0 0,0-1 0,0 1 0,0-1 0,0 0 0,0 0 0,3 1 0,0-2 0,0 1 0,0-1 0,-1 0 0,1 0 0,0 0 0,7-4 0,2-1 0,0-1 0,-1-1 0,17-12 0,2-7 0,0-1 0,53-63 0,-62 63 0,2 1 0,1 1 0,1 1 0,44-30 0,-67 52 0,0 1 0,0 0 0,0 0 0,0 0 0,0 1 0,1-1 0,-1 1 0,0 0 0,1 0 0,-1 0 0,1 1 0,-1 0 0,1 0 0,-1 0 0,7 1 0,-10 0 0,0 0 0,0-1 0,0 1 0,0 0 0,-1 0 0,1 0 0,0 0 0,0 0 0,-1 0 0,1 0 0,-1 0 0,1 0 0,-1 0 0,1 0 0,-1 0 0,1 1 0,-1-1 0,0 0 0,0 0 0,0 0 0,0 1 0,0-1 0,0 2 0,-2 32 0,2-34 0,-6 33 0,-15 48 0,18-67 0,6-11 0,14-13 0,-8 3 0,19-13 0,132-79 0,-159 97 0,0 1 0,0 0 0,0 0 0,0 0 0,0-1 0,0 1 0,0 0 0,-1 0 0,1 1 0,0-1 0,0 0 0,0 0 0,0 0 0,0 0 0,0 1 0,-1-1 0,1 0 0,0 1 0,0-1 0,0 1 0,-1-1 0,1 1 0,0-1 0,0 1 0,-1 0 0,1-1 0,-1 1 0,1 0 0,0-1 0,-1 1 0,1 0 0,-1 0 0,0-1 0,1 1 0,-1 0 0,0 0 0,1 0 0,-1 1 0,11 36 0,-9-24 0,-1 0 0,-1-1 0,-1 17 0,0-20 0,1-1 0,0 1 0,0-1 0,1 1 0,0-1 0,1 1 0,0-1 0,4 14 0,-5-22 0,0 0 0,0 0 0,-1 0 0,1 0 0,0 0 0,0 0 0,0 0 0,0 0 0,1 0 0,-1 0 0,0-1 0,0 1 0,0-1 0,1 1 0,-1-1 0,0 1 0,1-1 0,-1 0 0,0 1 0,1-1 0,-1 0 0,0 0 0,1 0 0,-1 0 0,0 0 0,1 0 0,-1-1 0,1 1 0,1-1 0,6-1 0,0-1 0,18-6 0,-24 7 0,62-28 0,72-45 0,5-3 0,73-41 0,-194 101 0,-20 18 0,0-1 0,-1 1 0,1-1 0,-1 0 0,1 1 0,0-1 0,-1 0 0,1 1 0,-1-1 0,1 0 0,-1 0 0,0 1 0,1-1 0,-1 0 0,0 0 0,0 0 0,1 0 0,-1 0 0,0 1 0,0-1 0,0 0 0,0 0 0,0 0 0,0 0 0,0 0 0,-1 0 0,1 0 0,-1 0 0,0 1 0,1 0 0,-1 0 0,0 0 0,0 0 0,1 0 0,-1 0 0,0 0 0,0 0 0,1 0 0,-1 0 0,0 0 0,0 0 0,0 0 0,1 1 0,-1-1 0,0 0 0,1 0 0,-1 1 0,0-1 0,1 1 0,-1-1 0,0 1 0,1-1 0,-1 1 0,0 0 0,-2 1 0,-41 25 0,1 3 0,-56 50 0,85-68 0,1 1 0,0 0 0,1 1 0,0 1 0,1 0 0,1 0 0,-15 30 0,24-43 0,0 0 0,1 0 0,-1 0 0,0 0 0,1 0 0,-1 0 0,1 0 0,0 1 0,0-1 0,0 0 0,0 0 0,0 1 0,0-1 0,0 0 0,1 0 0,-1 0 0,1 0 0,0 0 0,0 1 0,-1-1 0,1 0 0,0-1 0,1 1 0,-1 0 0,0 0 0,1 0 0,-1-1 0,1 1 0,-1-1 0,1 1 0,0-1 0,-1 1 0,1-1 0,0 0 0,0 0 0,0 0 0,0 0 0,0 0 0,3 0 0,2 2 0,0-1 0,0-1 0,0 1 0,0-1 0,0 0 0,0 0 0,1-1 0,-1 0 0,0-1 0,14-1 0,-9-2 0,0 0 0,-1-1 0,1 0 0,-1-1 0,0 0 0,0 0 0,-1-1 0,0-1 0,0 0 0,-1 0 0,0-1 0,0 0 0,-1 0 0,0-1 0,12-21 0,1-5 0,-2-1 0,-2-1 0,19-59 0,-17 37 0,-2-1 0,-3 0 0,-2-1 0,6-121 0,-15 141 0,-1 34 0,-1 0 0,-1 0 0,0 0 0,0 0 0,0-1 0,-1 1 0,-2-8 0,-1 9 0,1 10 0,3-2 0,-15 23 0,1 1 0,1 0 0,2 1 0,0 1 0,-10 42 0,11-29 0,3 1 0,1 0 0,-1 49 0,6-55 0,2 1 0,2-1 0,0 0 0,11 41 0,-10-59 0,1-1 0,0 0 0,2 0 0,-1 0 0,2-1 0,0 0 0,1 0 0,0-1 0,1 0 0,22 23 0,-22-29 70,0-1 1,0 0-1,0 0 0,1-1 0,0 0 1,0-1-1,0 0 0,1-1 0,-1 0 1,1-1-1,0-1 0,1 1 0,12-1 1,1 0-1055,0-1 0,0-2 1,0 0-1,38-8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00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230 799 12864,'0'0'6115,"-15"2"-5527,12-1-543,-8 0 102,0 1-1,0 1 1,1-1-1,-1 2 0,1 0 1,0 0-1,0 0 1,-17 12-1,12-5 364,-1 0 0,2 2 0,0 0 0,-15 18 1,27-30-369,1 0 1,0 1-1,0-1 1,0 1-1,0 0 0,0-1 1,0 1-1,1 0 1,-1 0-1,1-1 1,-1 1-1,1 0 1,-1 0-1,1 0 1,0 0-1,0 0 1,0-1-1,0 1 1,0 0-1,0 0 1,1 0-1,-1 0 1,1 0-1,-1-1 0,1 1 1,0 0-1,-1 0 1,1-1-1,2 3 1,-1-2 3,-1 0-1,1 0 1,0 0 0,0 0 0,1 0-1,-1 0 1,0-1 0,1 1 0,-1-1-1,1 0 1,-1 0 0,1 0 0,-1 0 0,1 0-1,0 0 1,0-1 0,-1 1 0,4-1-1,9 1 44,0-2-1,0 1 0,0-2 0,-1 0 0,1-1 1,24-7-1,-33 8-142,-1 0-1,1-1 1,-1 1 0,0-1 0,0 0 0,0 0 0,0-1 0,0 1-1,-1-1 1,1 0 0,-1 0 0,0-1 0,0 1 0,-1-1 0,0 0 0,1 0-1,-1 0 1,-1 0 0,5-11 0,-7 12-46,1 1 0,0 0 0,-1-1 0,0 1 0,0-1 0,0 1 0,0-1 0,0 1 0,-1-1 0,0 1 0,1 0 0,-1-1 0,0 1 0,-1 0 0,1 0 0,-1 0 0,1 0 0,-1 0 0,0 0 0,0 0 0,0 0 0,-1 1 0,1-1 0,0 1 0,-6-4 0,2 1 0,0 0 0,-1 1 0,1 0 0,-1 0 0,0 1 0,0 0 0,-1 0 0,1 0 0,-1 1 0,-9-2 0,14 4 0,0 0 0,0 0 0,-1 0 0,1 0 0,0 1 0,0-1 0,0 1 0,0 0 0,0 0 0,0 0 0,1 0 0,-1 0 0,-3 2 0,6-3 0,0 1 0,0-1 0,0 0 0,0 0 0,-1 0 0,1 0 0,0 1 0,0-1 0,0 0 0,0 0 0,0 0 0,0 1 0,0-1 0,0 0 0,0 0 0,0 0 0,0 1 0,0-1 0,0 0 0,0 0 0,0 0 0,0 1 0,0-1 0,0 0 0,1 0 0,-1 0 0,0 1 0,0-1 0,0 0 0,0 0 0,0 0 0,0 0 0,0 0 0,1 1 0,-1-1 0,0 0 0,0 0 0,0 0 0,0 0 0,1 0 0,-1 0 0,0 0 0,0 1 0,0-1 0,1 0 0,10 4 0,7 1 0,0 0 0,0-2 0,1 0 0,0-1 0,0-1 0,-1-1 0,1 0 0,0-2 0,28-5 0,14-7 0,89-32 0,-79 22 0,-35 13 0,-8 3 0,50-22 0,-78 30 0,0 0 0,0-1 0,0 1 0,1 0 0,-1 0 0,0 0 0,0 0 0,0 0 0,0 0 0,0 0 0,0 0 0,0 0 0,1 0 0,-1 0 0,0 0 0,0 0 0,0 0 0,0 0 0,0 0 0,0 0 0,0 0 0,1 0 0,-1 0 0,0 0 0,0 0 0,0 0 0,0 0 0,0 0 0,0 0 0,0 1 0,1-1 0,-1 0 0,0 0 0,0 0 0,0 0 0,0 0 0,0 0 0,0 0 0,0 0 0,0 0 0,0 1 0,0-1 0,0 0 0,0 0 0,0 0 0,0 0 0,0 0 0,0 0 0,0 0 0,0 1 0,0-1 0,0 0 0,0 0 0,0 0 0,0 0 0,0 0 0,0 0 0,0 0 0,0 1 0,0-1 0,0 0 0,0 0 0,0 0 0,-4 16 0,-15 27 0,14-31 0,1-4 0,-32 84 0,32-79 0,0 0 0,1 1 0,0-1 0,1 1 0,0 16 0,2-29 0,0-1 0,0 1 0,0-1 0,0 1 0,0-1 0,0 1 0,1-1 0,-1 0 0,0 1 0,0-1 0,0 1 0,0-1 0,1 0 0,-1 1 0,0-1 0,0 0 0,1 1 0,-1-1 0,0 0 0,1 1 0,-1-1 0,0 0 0,1 1 0,-1-1 0,1 0 0,-1 0 0,0 0 0,1 1 0,-1-1 0,1 0 0,-1 0 0,0 0 0,1 0 0,-1 0 0,1 0 0,-1 0 0,1 0 0,-1 0 0,1 0 0,-1 0 0,1 0 0,-1 0 0,0 0 0,1-1 0,22-6 0,-23 7 0,35-18 0,0-1 0,51-39 0,6-3 0,-90 60 0,-1 0 0,1 0 0,-1 0 0,1 1 0,-1-1 0,1 1 0,-1-1 0,1 1 0,0-1 0,-1 1 0,1 0 0,0 0 0,-1 0 0,4 0 0,-4 0 0,0 0 0,0 1 0,-1-1 0,1 1 0,0-1 0,-1 1 0,1-1 0,0 1 0,-1-1 0,1 1 0,-1-1 0,1 1 0,-1 0 0,1-1 0,-1 1 0,1 0 0,-1 0 0,0-1 0,1 1 0,-1 0 0,0 0 0,0 0 0,1-1 0,-1 1 0,0 0 0,0 0 0,0 0 0,0-1 0,0 1 0,0 2 0,-2 34 0,0 24 0,2-56 0,1 0 0,-1-1 0,1 1 0,1 0 0,-1-1 0,0 1 0,1 0 0,0-1 0,0 0 0,4 7 0,-4-10 0,0 1 0,0 0 0,0-1 0,0 1 0,0-1 0,0 1 0,0-1 0,0 0 0,1 0 0,-1 0 0,0 0 0,1 0 0,-1-1 0,1 1 0,-1-1 0,1 1 0,-1-1 0,1 0 0,2 0 0,4-1 0,0 1 0,0-1 0,0 0 0,12-4 0,-3-2 0,0 0 0,0-1 0,-1-1 0,0-1 0,0 0 0,-1-1 0,0-1 0,-1 0 0,-1-1 0,0-1 0,-1 0 0,17-24 0,3-7 0,-2-3 0,-3 0 0,26-58 0,-24 39 0,-3-2 0,-2-1 0,-4 0 0,22-131 0,-39 174 0,2-26 0,-12 70 0,-10 73 0,4-1 0,-1 126 0,14-165 0,2 0 0,2 0 0,2-1 0,2 0 0,31 95 0,-32-119 0,10 23 0,-16-45 0,-1 0 0,1 0 0,0 0 0,0 0 0,0 0 0,0 0 0,1-1 0,-1 0 0,1 1 0,-1-1 0,6 3 0,-4-2 314,10 6 237,-10-9-1888,-7-6-2126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00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25623,'0'0'1240,"101"-16"-448,-7 4 0,29 0-136,24 4 8,15 4-80,-7 4 0,-6 6 456,-18 4-256,-12 8-784,-16 4 0,-15-4 0,-9 6 0,-21 11 0,-26-5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02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285 414 11856,'0'0'6185,"-11"-3"-5304,-37-8-52,43 11-726,1 1 0,-1-1-1,1 1 1,-1-1 0,1 1-1,-1 0 1,1 1 0,0-1-1,-1 1 1,1 0 0,0 0-1,0 0 1,0 1 0,0-1-1,1 1 1,-1 0-1,1 0 1,-4 4 0,-1 0 89,-6 7 51,1-1 0,1 2 0,0-1 0,1 2 0,0-1 0,2 2 0,0-1 1,0 1-1,2 1 0,0-1 0,1 1 0,-4 20 0,9-31-96,-1 0 0,1 0-1,0 0 1,1 0 0,0 0 0,0 0 0,0 1 0,1-1 0,0 0-1,0 0 1,4 10 0,-4-14-77,1 0 0,-1 0-1,0 0 1,1-1 0,0 1-1,0 0 1,0-1 0,0 1-1,0-1 1,0 0 0,0 0-1,1 0 1,-1 0 0,1 0-1,0 0 1,0-1 0,-1 1-1,1-1 1,0 0 0,0 0-1,0 0 1,0 0 0,0-1-1,1 1 1,-1-1 0,0 1-1,5-1 1,-1-1 21,-1 1-1,1-1 1,-1 0 0,1 0-1,-1 0 1,0-1 0,1 0-1,-1-1 1,0 1 0,-1-1-1,1 0 1,0-1 0,5-3-1,-3 0 41,0 0 1,-1 0-1,0 0 0,0-1 1,-1 0-1,0-1 0,8-15 0,-4 6 73,-2-2 0,-1 1 0,0-1 0,-1 0 0,-1 0 0,-1-1 0,2-34 0,-5 27-184,-5-36 1,4 63-21,0 1 0,0-1 0,0 1 0,0-1 0,0 1 0,0-1 0,0 0 0,0 1 0,0-1 0,0 1 0,0-1 0,0 1 0,0-1 0,0 1 0,-1-1 0,1 1 0,0-1 0,0 1 0,-1-1 0,1 1 0,0 0 0,-1-1 0,1 1 0,0-1 0,-1 1 0,1 0 0,0-1 0,-1 1 0,1 0 0,-1-1 0,1 1 0,-1 0 0,1 0 0,-1 0 0,1-1 0,-1 1 0,1 0 0,-1 0 0,1 0 0,-1 0 0,1 0 0,-1 0 0,1 0 0,-1 0 0,1 0 0,-1 0 0,0 0 0,1 0 0,-1 0 0,1 1 0,-1-1 0,1 0 0,-1 0 0,0 1 0,0 0 0,0 0 0,0-1 0,-1 1 0,1 0 0,0 0 0,0 0 0,0 1 0,1-1 0,-1 0 0,0 0 0,0 0 0,0 1 0,1-1 0,-1 0 0,1 1 0,-1-1 0,1 0 0,0 1 0,-1 1 0,1-1 0,0-1 0,-1 1 0,1-1 0,0 1 0,0 0 0,1-1 0,-1 1 0,0 0 0,0-1 0,1 1 0,-1-1 0,1 1 0,-1-1 0,1 1 0,0-1 0,0 1 0,-1-1 0,1 0 0,0 1 0,0-1 0,0 0 0,1 0 0,-1 0 0,0 0 0,0 0 0,1 0 0,-1 0 0,0 0 0,1 0 0,-1-1 0,1 1 0,-1 0 0,1-1 0,-1 1 0,1-1 0,0 0 0,-1 0 0,1 1 0,-1-1 0,1 0 0,2-1 0,2 1 0,0-1 0,0-1 0,0 1 0,0-1 0,0 0 0,0-1 0,0 1 0,-1-1 0,9-6 0,4-4 0,0-2 0,0 0 0,-2-1 0,0-1 0,-1 0 0,0-1 0,14-25 0,72-146 0,-68 121 0,-14 27 0,-19 41 0,1 0 0,-1 0 0,0 0 0,0 1 0,1-1 0,-1 0 0,0 0 0,1 0 0,-1 0 0,0 0 0,0 1 0,1-1 0,-1 0 0,0 0 0,0 1 0,0-1 0,1 0 0,-1 0 0,0 1 0,0-1 0,0 0 0,0 0 0,0 1 0,1-1 0,-1 0 0,0 1 0,0-1 0,0 0 0,0 1 0,0-1 0,0 0 0,0 1 0,0-1 0,0 0 0,0 0 0,0 1 0,0 0 0,4 38 0,-2 77 0,-2-70 0,-4 327 0,2-143 0,2-227 0,-12 260 0,8-227 0,-2 0 0,-1-1 0,-2 0 0,-1 0 0,-15 33 0,22-61 0,0 0 0,0 0 0,-1 0 0,-1 0 0,1-1 0,-1 1 0,0-1 0,0 0 0,-1-1 0,-7 7 0,12-12 0,0 1 0,0 0 0,0-1 0,-1 1 0,1-1 0,0 0 0,0 1 0,-1-1 0,1 0 0,0 0 0,-1 1 0,1-1 0,0 0 0,-1-1 0,1 1 0,0 0 0,-1 0 0,1 0 0,0-1 0,0 1 0,-1-1 0,1 1 0,0-1 0,0 1 0,0-1 0,-1 0 0,1 0 0,0 1 0,0-1 0,0 0 0,0 0 0,1 0 0,-1 0 0,0 0 0,0 0 0,0-2 0,-4-3 0,1-1 0,-1 0 0,1 0 0,-4-13 0,2 3 0,2 0 0,0 0 0,0 0 0,2 0 0,0 0 0,1-1 0,2-28 0,1 21 0,1 0 0,1 0 0,2 0 0,13-40 0,-13 50 0,2 0 0,0 0 0,0 0 0,1 1 0,1 0 0,1 0 0,0 2 0,0-1 0,1 1 0,1 1 0,0 0 0,0 1 0,1 0 0,24-12 0,-1 4 0,1 1 0,1 2 0,0 2 0,74-15 0,-102 26 110,1 0 0,-1 1-1,1 1 1,0 0 0,-1 1 0,22 3 0,64 22-480,-18-4-3964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04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1291 13672,'0'0'2025,"12"-9"-1097,133-129 2202,-2-27-353,-116 128-2026,-1-1 0,38-73 0,-38 54 442,33-111 0,-4-65 3347,-54 217-3798,-2 13-518,-4 16-142,-69 269-82,23 9 0,-11 45 0,41-242 0,-52 139 0,52-179 0,-1 0 0,-3-1 0,-45 70 0,68-119 0,-1 0 0,0 0 0,1 0 0,-1-1 0,-1 0 0,1 1 0,0-1 0,-1-1 0,-5 4 0,9-6 0,-1 0 0,1 1 0,-1-2 0,1 1 0,0 0 0,-1 0 0,1 0 0,-1 0 0,1 0 0,-1 0 0,1 0 0,0 0 0,-1-1 0,1 1 0,-1 0 0,1 0 0,0-1 0,-1 1 0,1 0 0,0-1 0,-1 1 0,1 0 0,0-1 0,-1 1 0,1 0 0,0-1 0,0 1 0,0 0 0,-1-1 0,1 1 0,0-1 0,0 1 0,0-1 0,0 1 0,0 0 0,0-1 0,0 1 0,0-1 0,-4-21 0,3 6 0,1 0 0,1 0 0,0 0 0,1 0 0,1 0 0,1 0 0,0 0 0,1 1 0,0 0 0,1 0 0,1 0 0,1 1 0,0 0 0,11-15 0,5-2 0,1 1 0,1 0 0,2 2 0,53-42 0,-10 17 0,85-48 0,84-33 0,-196 111 0,21-13 0,-1-3 0,-3-3 0,-1-2 0,-2-3 0,70-74 0,-106 96 0,-1-1 0,-2-2 0,0 0 0,-2 0 0,-1-2 0,-2 0 0,19-56 0,-18 38 0,-3-1 0,-1 0 0,-3-1 0,3-74 0,-10 106 0,-2 0 0,-1-19 0,1 31 0,0 0 0,0 0 0,-1 0 0,0 0 0,0 1 0,0-1 0,0 0 0,-1 1 0,0 0 0,-4-6 0,6 11 0,1-1 0,-1 1 0,1-1 0,-1 0 0,0 1 0,1-1 0,-1 1 0,0-1 0,1 1 0,-1 0 0,0-1 0,0 1 0,1 0 0,-1-1 0,0 1 0,0 0 0,0 0 0,0 0 0,1 0 0,-1 0 0,0 0 0,0 0 0,0 0 0,0 0 0,0 0 0,1 0 0,-1 1 0,0-1 0,0 0 0,0 0 0,1 1 0,-1-1 0,0 1 0,1-1 0,-1 1 0,0-1 0,-1 2 0,-2 1 0,0 1 0,0 0 0,0 0 0,1 0 0,-4 6 0,-13 21 0,1 1 0,2 0 0,1 2 0,-18 53 0,-30 147 0,-2 94 0,59-270 0,2 0 0,3 0 0,8 98 0,-5-143 0,1-1 0,0 0 0,0 0 0,1 1 0,1-1 0,0-1 0,1 1 0,0-1 0,0 1 0,2-2 0,-1 1 0,1-1 0,1 0 0,9 11 0,-15-19 0,0-1 0,0 0 0,0 1 0,0-1 0,0 0 0,1 0 0,-1-1 0,0 1 0,0 0 0,1-1 0,-1 1 0,0-1 0,1 0 0,-1 1 0,1-1 0,-1 0 0,0-1 0,1 1 0,-1 0 0,1-1 0,-1 1 0,0-1 0,0 0 0,1 0 0,-1 0 0,3-2 0,7-3 0,-1 0 0,0-2 0,15-12 0,-25 19 0,39-36 0,-2-2 0,-2-1 0,43-62 0,-2 4 0,39-54 0,-112 146 0,-3 4 0,0 1 0,-1-1 0,1 1 0,0-1 0,0 1 0,0 0 0,0 0 0,0-1 0,1 1 0,-1 0 0,0 0 0,0 0 0,1 0 0,-1 0 0,1 0 0,-1 1 0,1-1 0,-1 0 0,1 1 0,-1-1 0,3 0 0,-3 2 0,0-1 0,-1 1 0,1 0 0,-1-1 0,0 1 0,1 0 0,-1-1 0,1 1 0,-1 0 0,0-1 0,0 1 0,1 0 0,-1 0 0,0-1 0,0 1 0,0 0 0,0 0 0,0-1 0,0 1 0,0 0 0,0 0 0,0 0 0,0-1 0,0 1 0,0 0 0,-1 0 0,1 0 0,-1 4 0,-10 101 0,3-41 0,1 77 0,8-135 0,1 0 0,-1 0 0,1 0 0,0 1 0,1-2 0,0 1 0,0 0 0,0-1 0,1 1 0,0-1 0,0 0 0,1 0 0,0 0 0,0-1 0,6 5 0,-10-8 0,1-1 0,0 0 0,0 0 0,0 0 0,0 0 0,0 0 0,0 0 0,0-1 0,0 1 0,1-1 0,-1 1 0,0-1 0,0 0 0,0 0 0,1 0 0,-1 0 0,0 0 0,0 0 0,0-1 0,1 1 0,-1-1 0,0 0 0,0 1 0,0-1 0,0 0 0,0 0 0,0 0 0,0-1 0,1-1 0,10-5 0,-2-1 0,1 0 0,12-15 0,-13 14 0,21-24 0,-2-1 0,27-41 0,-19 26 0,-19 22 0,-13 19 0,0 0 0,14-16 0,-20 25 0,0 0 0,0 0 0,1 0 0,-1 0 0,0 0 0,0 0 0,0 0 0,0 0 0,0 0 0,1 0 0,-1 0 0,0 0 0,0 0 0,0 0 0,0 0 0,1 0 0,-1 0 0,0 0 0,0 0 0,0 0 0,0 0 0,0 0 0,1 0 0,-1 0 0,0 0 0,0 0 0,0 0 0,0 0 0,0 0 0,1 1 0,-1-1 0,0 0 0,0 0 0,0 0 0,0 0 0,0 0 0,0 0 0,0 1 0,0-1 0,1 0 0,-1 0 0,0 0 0,0 0 0,0 0 0,0 1 0,0-1 0,0 0 0,0 0 0,0 0 0,0 0 0,0 1 0,0-1 0,0 0 0,0 0 0,0 0 0,0 0 0,0 0 0,0 1 0,-1-1 0,1 0 0,0 0 0,0 0 0,0 0 0,0 0 0,0 1 0,0 16 0,-1-14 0,1 14 0,0-1 0,1 0 0,1 0 0,1 0 0,0-1 0,1 1 0,0-1 0,1 1 0,1-1 0,8 14 0,-10-22 0,-1-1 0,0-2 0,0 1 0,1 0 0,-1-1 0,1 1 0,0-1 0,6 5 0,-9-8 0,1 0 0,0 0 0,0 0 0,0-1 0,0 1 0,0-1 0,-1 1 0,1-1 0,0 0 0,0 1 0,0-1 0,0 0 0,0 0 0,0-1 0,0 1 0,0 0 0,0-1 0,0 1 0,0-1 0,0 1 0,0-1 0,0 0 0,0 0 0,-1 0 0,4-2 0,10-7 0,0 0 0,-1 0 0,-1-2 0,1 1 0,19-25 0,-10 8 0,34-58 0,-35 51 0,36-47 0,-70 126 0,5-22 0,0 0 0,-4 27 0,9-38 0,1-1 0,1 0 0,-1 1 0,2-1 0,-1 0 0,1 1 0,4 13 0,-4-21 0,-1 0 0,1 0 0,1 0 0,-1 0 0,0 0 0,1 0 0,0 0 0,-1-1 0,1 1 0,0-1 0,1 1 0,-1-1 0,0 0 0,1 0 0,-1 0 0,1 0 0,-1 0 0,1 0 0,0-1 0,0 1 0,0-1 0,0 0 0,0 0 0,0 0 0,0 0 0,0-1 0,0 1 0,1-1 0,-1 0 0,0 1 0,0-2 0,6 1 0,7-2 0,-1-1 0,1 0 0,0-1 0,-1-1 0,15-6 0,37-19 0,-2-3 0,82-55 0,-43 25 0,-89 55 0,0-2 0,0 0 0,26-23 0,-73 48 0,-8 14 0,1 2 0,2 2 0,2 1 0,-48 58 0,76-82 0,0 1 0,1-1 0,0 1 0,-8 20 0,12-26 0,1-1 0,-1 1 0,1 0 0,0 0 0,0 0 0,0 0 0,1 0 0,-1 0 0,1 0 0,1 0 0,-1 0 0,1 0 0,2 9 0,-3-12 0,1-1 0,0 1 0,0-1 0,0 0 0,0 0 0,0 1 0,0-1 0,1 0 0,-1 0 0,0 0 0,1 0 0,-1 0 0,0 0 0,1-1 0,-1 1 0,1 0 0,-1-1 0,1 1 0,0-1 0,-1 0 0,1 1 0,-1-1 0,1 0 0,0 0 0,-1 0 0,1 0 0,1 0 0,5-1 0,0 0 0,0 0 0,0-1 0,11-3 0,1-2 0,-1-1 0,0-1 0,0-1 0,-1-1 0,0 0 0,-1-1 0,-1-1 0,1-1 0,-2 0 0,0-1 0,-1-1 0,-1 0 0,15-23 0,2-8 0,-2-1 0,-3-1 0,36-99 0,93-362 0,-151 501 0,10-40 0,-2-1 0,7-72 0,-18 89 0,0 32 0,0 1 0,0 0 0,0 0 0,0 0 0,0 0 0,0 0 0,0 0 0,0 0 0,0 0 0,0-1 0,0 1 0,0 0 0,0 0 0,0 0 0,0 0 0,0 0 0,0 0 0,0 0 0,0 0 0,0 0 0,0 0 0,0 0 0,0-1 0,0 1 0,-1 0 0,1 0 0,0 0 0,0 0 0,0 0 0,0 0 0,0 0 0,0 0 0,0 0 0,0 0 0,0 0 0,-1 0 0,1 0 0,0 0 0,0 0 0,0 0 0,0 0 0,0 0 0,0 0 0,0 0 0,0 0 0,-1 0 0,1 0 0,0 0 0,0 0 0,0 0 0,0 0 0,0 0 0,0 0 0,0 0 0,0 1 0,0-1 0,0 0 0,-1 0 0,1 0 0,0 0 0,0 0 0,-9 15 0,-13 40 0,2 1 0,3 1 0,2 0 0,-9 69 0,7 1 0,-1 163 0,23 128 0,-4-378 0,-1 0 0,-10 61 0,9-98 0,-4 19 0,5-22 0,-1 1 0,1-1 0,0 0 0,0 1 0,0-1 0,0 0 0,0 1 0,-1-1 0,1 0 0,0 1 0,0-1 0,0 0 0,-1 1 0,1-1 0,0 0 0,-1 0 0,1 1 0,0-1 0,-1 0 0,1 0 0,0 0 0,-1 0 0,1 1 0,0-1 0,-1 0 0,1 0 0,0 0 0,-1 0 0,1 0 0,0 0 0,-1 0 0,1 0 0,0 0 0,-1 0 0,1 0 0,-1 0 0,1 0 0,0 0 0,-1 0 0,1-1 0,0 1 0,-1 0 0,1 0 0,0 0 0,-1-1 0,1 1 0,0 0 0,0 0 0,-1-1 0,-16-13-3935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04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 20807,'0'0'1784,"31"-59"-1520,-1 51-8,22-2-440,13 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5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1228 6632,'0'0'2025,"10"-7"-1301,-6 5-651,23-16 703,-1-1 1,44-42 0,-31 16-128,-2-1 1,-3-2-1,-1-1 1,-3-2-1,28-62 1,-19 31-18,86-190 1528,-112 234-1656,-2 0 0,-2 0 1,8-60-1,-17 90-227,-1 8 106,-4 16-111,-47 151 20,4-17-167,0 46-15,-46 158 46,67-267-111,-94 255 315,113-325-282,0 0 0,-1 0-1,-1 0 1,0-2 0,-15 17 0,25-31-69,0-1 0,0 1-1,-1-1 1,1 1 0,0-1 0,-1 1 0,1-1 0,-1 1 0,1-1 0,-1 0 0,1 1 0,-1-1 0,1 0 0,-1 1 0,1-1 0,-1 0 0,1 1-1,-1-1 1,1 0 0,-1 0 0,1 0 0,-1 0 0,0 0 0,1 0 0,-1 0 0,1 0 0,-1 0 0,0 0 0,1 0 0,-1 0 0,1 0 0,-1 0-1,0 0 1,1-1 0,-1 1 0,1 0 0,-1 0 0,1-1 0,-1 1 0,1 0 0,-1-1 0,1 1 0,-1 0 0,1-1 0,-1 1 0,1-1 0,0 1 0,-1-1-1,1 1 1,0-1 0,0 1 0,-1-1 0,1 1 0,0-1 0,-1 0 0,0-4 28,-1 0-1,0 0 1,1 0-1,0 1 1,-1-9 0,2 2-11,0 0 1,1 1 0,0-1-1,0 0 1,1 0 0,1 1-1,0-1 1,0 1 0,1 0-1,0 0 1,1 0 0,0 0-1,1 1 1,7-10 0,6-6 30,0 2 0,2 0 1,42-36-1,121-94 142,247-232 77,-356 304-179,93-130 0,-140 171-66,-3-1 0,32-68 0,-50 93-20,-1 1 0,0-1 0,-1-1-1,-1 1 1,0-1 0,-2 0 0,1 1 0,-2-1 0,-1 0-1,-2-29 1,2 42-3,-1 0-1,0 0 1,-1 0-1,1 1 0,-1-1 1,1 0-1,-1 0 1,0 1-1,-1-1 1,-3-4-1,6 7-5,-1 0 0,0 0 0,0 0 0,0 0 0,0 1 0,0-1 0,0 0 0,0 0 0,0 1 0,0-1 0,-1 1 0,1-1 0,0 1 0,0-1-1,0 1 1,-1 0 0,1-1 0,0 1 0,-1 0 0,1 0 0,0 0 0,0 0 0,-1 0 0,1 0 0,0 0 0,-1 1 0,1-1 0,0 0 0,0 1 0,0-1 0,-1 1 0,1 0 0,0-1 0,-2 2 0,-4 4 2,-1 0 1,1 1 0,0 0-1,1 0 1,-1 1-1,-7 12 1,-30 56 5,36-61-9,-17 36 8,2 1 0,2 1 1,3 0-1,2 2 1,2 0-1,3 1 1,2 0-1,3 0 1,2 1-1,2-1 0,12 109 1,8-67 48,-16-88-42,1 0-1,1 0 1,0 0-1,0 0 1,1-1-1,0 0 1,9 11 0,-13-18-6,1 0 0,-1 0 1,1-1-1,0 1 1,0-1-1,-1 1 1,1-1-1,0 0 0,0 0 1,0 0-1,0 0 1,0 0-1,1 0 1,-1 0-1,0-1 0,0 1 1,4-1-1,-2 0 10,1 0-1,-1 0 1,0 0 0,0-1-1,1 0 1,-1 0 0,0 0-1,7-4 1,5-2 36,-1-2 0,0 0 0,22-18 0,-32 23-50,18-14 75,-1-2-1,36-41 1,30-53 136,-68 88-166,6-12 314,-2 0 1,32-73 0,-109 303-160,46-157-150,2 0 0,2 0 0,1 60 0,2-93-49,0-1 0,0 1-1,0-1 1,1 1 0,-1-1-1,0 1 1,1-1 0,-1 1-1,1-1 1,-1 1 0,1-1-1,-1 1 1,1-1 0,0 0-1,0 0 1,0 1 0,0-1-1,0 0 1,0 0 0,0 0-1,0 0 1,1 0 0,-1 0-1,0 0 1,0 0 0,1-1 0,-1 1-1,1 0 1,-1-1 0,1 1-1,-1-1 1,1 0 0,-1 1-1,1-1 1,-1 0 0,1 0-1,-1 0 1,1 0 0,-1 0-1,1 0 1,2-1 0,4 0 16,-1-1 1,0 0-1,0 0 1,0-1 0,-1 1-1,1-1 1,10-7 0,0-3 28,0 0-1,-1-1 1,-1-1 0,0 0 0,-1-1-1,16-24 1,63-111 278,-81 125-270,-9 19-32,-1 1 0,1 0 0,1 0-1,-1 0 1,1 1 0,5-6-1,-12 43 39,1-15-78,-3 17 12,1 60 0,4-84 5,1 1 0,0-1 0,0 0 1,2 0-1,-1 0 0,1 0 0,0 0 0,1-1 1,0 1-1,8 11 0,-11-19-4,0-1-1,0 0 1,0 0 0,0 1-1,0-1 1,0 0 0,0 0-1,0 0 1,1 0-1,-1 0 1,0 0 0,1-1-1,-1 1 1,1 0 0,-1-1-1,1 1 1,-1-1 0,1 1-1,2-1 1,-1 0 1,0 0 1,0 0 0,0 0-1,0-1 1,0 1-1,0-1 1,0 0-1,0 0 1,4-2-1,5-3 21,-1 0-1,0-1 1,18-15-1,-26 20-13,17-16 58,0 0-1,-1-1 0,29-40 1,39-71 187,-47 64-56,-43 72-202,1-1 0,0 1 0,0 0 1,0 0-1,0 0 0,0 7 0,-1 3 8,-8 24 15,-10 51-22,20-82-4,0 0-1,0 0 1,1 0 0,0 0-1,0 0 1,1 0 0,4 16-1,-4-22 7,0-1 0,0 0 0,0 0 0,0 0 0,0 0 0,0 0-1,1-1 1,-1 1 0,1 0 0,-1-1 0,1 1 0,0-1-1,0 1 1,-1-1 0,1 0 0,0 1 0,0-1 0,0 0 0,1 0-1,-1-1 1,0 1 0,0 0 0,0-1 0,0 1 0,1-1 0,-1 0-1,0 0 1,1 0 0,1 0 0,9 0 12,-1-1-1,0-1 1,24-6 0,-33 8-9,29-10 37,0 0 0,-1-2 0,41-22 0,86-58 89,-117 67-107,4-4-33,25-14-40,-97 59 64,1 1-1,0 1 0,2 1 0,0 1 1,1 2-1,-25 30 0,33-36-26,-17 27-1,27-36 18,1 0 0,0 0-1,1 0 1,-1 1 0,1-1-1,1 1 1,-3 9 0,5-16-1,-1 1 0,1-1 0,0 1 0,0-1 0,0 0 0,0 1 0,0-1 0,0 0 0,0 1 0,0-1 0,0 0 0,1 1 0,-1-1 0,0 0 0,1 1 0,-1-1 0,1 0 0,0 0 0,-1 1 0,3 1 0,-2-3-1,0 1 0,0 0 0,0 0 0,1-1 1,-1 1-1,0-1 0,0 1 0,1-1 0,-1 0 1,0 1-1,1-1 0,-1 0 0,0 0 0,1 0 1,-1 0-1,0 0 0,2 0 0,5-2-3,-1 1 0,0-1 0,1-1-1,-1 1 1,12-7 0,-1-1 11,0-1 0,-1-1-1,0-1 1,-1 0 0,0-1-1,-1-1 1,15-19 0,83-121 97,-113 155-105,37-55 26,-3-2 1,-2-1 0,-3-2-1,22-65 1,-41 96-6,8-22 19,-2 0 0,15-83 0,-31 133-39,2-35 15,-5 23-19,3 13 3,0 0-1,0 0 0,-1-1 1,1 1-1,0 0 0,0 0 1,-1 0-1,1 0 0,0 0 1,-1 0-1,1 0 0,0 0 1,0 0-1,-1 0 0,1 0 1,0 0-1,-1 0 0,1 0 1,0 0-1,0 0 0,-1 1 1,1-1-1,0 0 0,0 0 1,-1 0-1,1 0 0,0 0 1,0 1-1,-1-1 0,1 0 1,0 0-1,0 0 0,0 1 1,0-1-1,-1 0 0,1 0 1,0 1-1,0-1 0,0 0 1,0 1-1,-21 27-28,2 1 0,0 1 0,-25 60 0,30-60 17,1-1 1,1 1 0,1 0 1,2 1-1,1 0 0,1 0 0,2 1 1,-2 51-1,7-54-4,0-1 0,2 1 0,2-1 0,0 1 0,2-1 0,1-1 0,1 1 0,21 46 0,-24-63 3,1-1-1,0 1 1,0-1 0,1-1 0,10 13 0,-14-19 13,0-1 0,-1 1 0,1-1 0,0 1 0,0-1 1,0 0-1,1 0 0,-1 0 0,0-1 0,1 1 0,-1-1 0,1 0 1,0 0-1,-1 0 0,1 0 0,0-1 0,-1 1 0,1-1 0,0 0 0,0 0 1,4-1-1,1-1 9,0-1-1,0 0 1,0 0 0,0-1 0,-1 0 0,1 0 0,-1-1 0,0-1-1,0 1 1,9-9 0,9-11 56,32-38 0,-37 40-20,55-65 208,-75 88-250,-1-1 0,1 0 0,-1 1 1,1-1-1,-1 1 0,1-1 0,-1 1 0,1-1 1,0 1-1,-1-1 0,1 1 0,0 0 0,0-1 1,-1 1-1,1 0 0,0-1 0,0 1 0,-1 0 1,1 0-1,0 0 0,0 0 0,0 0 0,0 0 1,0 0-3,-1 1 1,1-1-1,-1 1 1,1-1-1,-1 1 1,1-1-1,-1 1 1,0-1-1,1 1 1,-1-1 0,0 1-1,1 0 1,-1-1-1,0 1 1,0-1-1,1 1 1,-1 0-1,0-1 1,0 1-1,0 1 1,-1 38 25,-2-8-21,-2 0-1,-1 0 0,-2 0 1,-1-1-1,-2 0 0,-26 54 0,36-83 1,0 0 0,0 0-1,-1 0 1,1 0 0,0 0-1,-1-1 1,0 1-1,1 0 1,-1-1 0,0 1-1,0-1 1,1 0 0,-1 1-1,0-1 1,0 0-1,-1 0 1,1 0 0,0-1-1,0 1 1,0 0 0,-1-1-1,1 0 1,0 1-1,0-1 1,-1 0 0,1 0-1,0 0 1,-1 0 0,1-1-1,0 1 1,0-1-1,-1 1 1,1-1 0,-4-1-1,5 1 14,-21-7 182,22 8-198,0 0 0,1 0 0,-1 0 0,0 0 1,0 0-1,1 0 0,-1 0 0,0 0 0,0 0 0,1 0 0,-1-1 1,0 1-1,0 0 0,1 0 0,-1 0 0,0 0 0,0 0 0,0-1 1,0 1-1,1 0 0,-1 0 0,0 0 0,0-1 0,0 1 0,0 0 1,0 0-1,0-1 0,1 1 0,-1 0 0,0 0 0,0-1 0,0 1 1,0 0-1,0 0 0,0-1 0,0 1 0,0 0 0,0 0 0,0-1 1,0 1-1,0 0 0,0 0 0,0 0 0,-1-1 0,1 1 1,0 0-1,0 0 0,0-1 0,0 1 0,0 0 0,0 0 0,-1 0 1,1-1-1,0 1 0,0 0 0,0 0 0,0 0 0,-1 0 0,1-1 1,0 1-1,0 0 0,-1 0 0,17-3 10,0 1 1,0 0-1,0 1 1,0 1-1,0 0 0,31 5 1,-15-1-8,259 29 73,-223-24-39,-65-9-82,3 0-104,-1 1 0,0-1-1,0 1 1,1 0 0,-1 1-1,0-1 1,0 1 0,0 0-1,0 1 1,4 2-1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37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10848,'0'0'2304,"71"-44"-2176,-19 27 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07.4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1231 12256,'0'0'5559,"14"7"-4740,-5-2-679,4 3 88,1-1 0,0 0-1,0-1 1,1-1 0,27 7 0,-21-9 158,0 0 0,0-2 0,0 0 0,38-4 0,-48 1-136,1 0-1,-1 0 1,0-1-1,0 0 1,0-1-1,0 0 0,0-1 1,-1 0-1,0-1 1,12-8-1,-20 12-142,0 1 0,0-1 0,0 1 0,0-1 1,-1 0-1,1 0 0,0 0 0,-1 0 0,1 0 0,-1 0 0,0-1 0,0 1 0,0 0 0,0-1 0,0 1 0,0 0 0,0-1 0,-1 1 0,1-1 0,-1 0 1,0 1-1,0-1 0,0 1 0,0-1 0,0 1 0,-1-1 0,1 1 0,-1-1 0,1 1 0,-3-4 0,2 3-25,-1 1 1,1-1-1,-1 1 0,0-1 1,0 1-1,-1 0 0,1 0 0,0 0 1,-1 0-1,1 0 0,-1 1 1,1-1-1,-1 1 0,0-1 1,0 1-1,1 0 0,-1 0 0,0 1 1,0-1-1,0 0 0,0 1 1,0 0-1,0 0 0,0 0 0,-6 0 1,-1 2-6,1-1 0,-1 1 1,1 1-1,-1 0 0,1 0 1,0 1-1,0 0 0,1 1 0,-1-1 1,1 2-1,0-1 0,0 1 1,1 1-1,0-1 0,0 1 1,0 0-1,1 1 0,-6 9 0,6-9-21,0 1-1,1 0 0,0 0 1,1 1-1,0-1 0,1 1 0,0 0 1,0 0-1,1 0 0,0 1 1,1-1-1,0 0 0,1 1 1,0-1-1,0 0 0,1 1 0,3 12 1,-2-17-55,0 0 0,1 0 1,0 0-1,0 0 1,0-1-1,1 1 0,-1-1 1,1 0-1,1 0 1,-1 0-1,1 0 1,0-1-1,0 0 0,0 0 1,0 0-1,1-1 1,-1 1-1,12 3 0,-6-2-1,-1-1-1,0-1 1,1 0-1,0-1 1,0 1-1,0-2 1,0 0-1,0 0 1,0-1-1,19-2 1,-11-2 0,0-1 0,-1 0 0,1-2 0,-1 0 0,-1-1 0,26-15 0,96-71 0,-125 84 0,-11 8 0,137-105 0,-110 81 0,0-1 0,36-45 0,-14 1 0,-2-2 0,77-156 0,-98 167 0,-2 0 0,-3-2 0,-2-1 0,-4-1 0,-2 0 0,-4-1 0,-2-1 0,1-81 0,-11 136 0,-1-36 0,1 47 0,-1 0 0,1 0 0,0-1 0,-1 1 0,0 0 0,0 0 0,1 0 0,-1 0 0,0 0 0,-1 0 0,1 0 0,0 0 0,-1 0 0,1 0 0,-1 0 0,-2-2 0,2 4 0,1-1 0,-1 1 0,1-1 0,0 1 0,-1 0 0,1-1 0,-1 1 0,1 0 0,-1 0 0,1 0 0,-1 0 0,1 1 0,0-1 0,-1 0 0,1 1 0,-1-1 0,1 1 0,0-1 0,-1 1 0,1-1 0,0 1 0,-1 0 0,1 0 0,0 0 0,0 0 0,0 0 0,0 0 0,-1 1 0,-8 6 0,1 1 0,0 0 0,0 0 0,1 1 0,0 0 0,1 0 0,-7 14 0,-37 84 0,50-105 0,-28 70 0,4 2 0,3 1 0,-14 91 0,21-65 0,-4 199 0,19-259 0,2-1 0,2 1 0,12 53 0,-12-76 0,2 0 0,0-1 0,1 1 0,1-1 0,0-1 0,1 0 0,1 0 0,23 28 0,-29-40 0,0-1 0,0 1 0,0-1 0,1 0 0,0 0 0,0-1 0,0 1 0,0-1 0,1 0 0,-1-1 0,1 1 0,0-1 0,10 3 0,-9-4 0,0-1 0,0 1 0,0-1 0,-1 0 0,1-1 0,0 0 0,0 0 0,0 0 0,0-1 0,-1 0 0,1-1 0,7-3 0,2-1 0,-1-2 0,0 0 0,0-1 0,19-16 0,50-53 0,-65 61 0,-2 1 0,-1-2 0,-1 1 0,-1-2 0,0 0 0,-1-1 0,-1 0 0,-1-1 0,-2 0 0,0-1 0,-1 0 0,9-42 0,-16 62 0,-1 1 0,1-1 0,-1 1 0,1-1 0,-1 0 0,0 1 0,0-1 0,-1 0 0,0-4 0,1 7 0,-1-1 0,1 0 0,-1 0 0,1 0 0,-1 1 0,1-1 0,-1 0 0,0 1 0,1-1 0,-1 1 0,0-1 0,0 0 0,1 1 0,-1 0 0,0-1 0,0 1 0,0-1 0,0 1 0,1 0 0,-1 0 0,0-1 0,0 1 0,0 0 0,0 0 0,0 0 0,0 0 0,0 0 0,0 0 0,0 1 0,-1-1 0,-5 1 0,0 0 0,-1 1 0,1-1 0,0 2 0,0-1 0,0 1 0,1 0 0,-1 0 0,1 1 0,-1 0 0,1 0 0,0 0 0,1 1 0,-1 0 0,1 0 0,0 0 0,0 1 0,0 0 0,-4 8 0,2-3 0,0 1 0,1-1 0,1 1 0,0 1 0,0-1 0,1 1 0,1-1 0,0 1 0,1 0 0,-1 16 0,3-19 0,0-1 0,1 0 0,-1 1 0,2-1 0,0 0 0,0 0 0,0 0 0,1 0 0,8 16 0,-9-21 0,1 1 0,0 0 0,0-1 0,0 0 0,1 1 0,-1-1 0,1 0 0,0-1 0,1 1 0,-1-1 0,0 0 0,1 0 0,0 0 0,0-1 0,0 1 0,0-1 0,0 0 0,7 1 0,-4-2 0,0 0 0,-1 0 0,1-1 0,0 0 0,-1 0 0,1-1 0,0 0 0,-1 0 0,1-1 0,-1 0 0,0 0 0,1-1 0,-1 0 0,0 0 0,-1-1 0,1 0 0,6-4 0,11-10 0,-1-1 0,-1-1 0,21-25 0,-17 17 0,51-57 0,14-15 0,-88 97 0,28-24 0,-29 25 0,-1 1 0,0 0 0,1 0 0,-1 0 0,1 0 0,-1 1 0,1-1 0,-1 0 0,1 0 0,0 1 0,0-1 0,-1 1 0,1 0 0,0 0 0,-1-1 0,1 1 0,3 0 0,-4 1 0,0 0 0,0-1 0,0 1 0,-1 0 0,1-1 0,0 1 0,-1 0 0,1 0 0,0 0 0,-1 0 0,1-1 0,-1 1 0,1 0 0,-1 0 0,0 0 0,1 0 0,-1 2 0,5 20 0,-5-22 0,2 24 0,-2-1 0,0 0 0,-2 0 0,0 0 0,-12 47 0,7-33 0,5-18 0,5-15 0,6-11 0,33-42 0,41-43 0,-69 77 0,1 1 0,1 0 0,33-21 0,-48 33 0,0 1 0,0-1 0,0 1 0,0-1 0,0 1 0,0-1 0,0 1 0,0 0 0,0-1 0,0 1 0,0 0 0,0 0 0,0 0 0,0 0 0,0 0 0,0 0 0,0 0 0,0 0 0,0 0 0,0 0 0,0 1 0,1-1 0,-1 0 0,1 1 0,-1 0 0,0 0 0,0 1 0,0-1 0,0 0 0,0 0 0,0 1 0,0-1 0,0 0 0,-1 1 0,1-1 0,0 1 0,-1-1 0,1 1 0,0 1 0,0 7 0,1 0 0,-2-1 0,0 21 0,0-28 0,-4 27 0,3-24 0,0 1 0,0-1 0,0 0 0,1 0 0,0 1 0,0-1 0,0 0 0,2 7 0,-2-11 0,0-1 0,0 0 0,0 1 0,0-1 0,0 1 0,1-1 0,-1 0 0,0 1 0,0-1 0,1 0 0,-1 0 0,0 1 0,0-1 0,1 0 0,-1 0 0,0 1 0,1-1 0,-1 0 0,1 0 0,-1 0 0,0 1 0,1-1 0,-1 0 0,0 0 0,1 0 0,-1 0 0,1 0 0,-1 0 0,0 0 0,1 0 0,-1 0 0,1 0 0,-1 0 0,0 0 0,1 0 0,-1 0 0,1 0 0,-1 0 0,0-1 0,1 1 0,-1 0 0,0 0 0,1-1 0,17-13 0,-13 11 0,80-78 0,-45 42 0,-38 37 0,1-1 0,0 1 0,-1-1 0,1 1 0,0 0 0,0 0 0,0 1 0,1-1 0,-1 1 0,4-2 0,-5 3 0,-1 0 0,0 0 0,0 0 0,1 0 0,-1 0 0,0 0 0,0 0 0,1 0 0,-1 1 0,0-1 0,0 1 0,1-1 0,-1 1 0,0-1 0,0 1 0,0 0 0,0-1 0,0 1 0,0 0 0,0 0 0,0 0 0,0 0 0,0 0 0,-1 0 0,1 0 0,0 0 0,0 0 0,-1 0 0,1 0 0,-1 0 0,1 2 0,17 34 0,-7-13 0,0-1 0,2 0 0,1-1 0,27 35 0,-38-54 0,1 1 0,-1-1 0,0 0 0,1 0 0,0 0 0,0-1 0,0 1 0,0-1 0,0 0 0,0 0 0,0 0 0,1-1 0,-1 1 0,1-1 0,-1 0 0,1-1 0,4 1 0,-2-1 0,0 0 0,0-1 0,-1 0 0,1 0 0,-1-1 0,1 0 0,-1 0 0,0-1 0,1 1 0,9-7 0,-2 0 0,0-1 0,-1-1 0,0 0 0,-1 0 0,0-1 0,-1-1 0,0 0 0,15-25 0,-20 28 0,-1 0 0,0-1 0,-1 1 0,0-1 0,-1 0 0,2-13 0,-4 19 0,0-1 0,0 1 0,-1-1 0,1 1 0,-1-1 0,-1 0 0,1 1 0,-1-1 0,0 1 0,0 0 0,-1-1 0,1 1 0,-1 0 0,-6-10 0,8 14 0,0 1 0,-1-1 0,1 0 0,-1 1 0,1-1 0,-1 1 0,0-1 0,1 1 0,-1-1 0,1 1 0,-1-1 0,0 1 0,1 0 0,-1-1 0,0 1 0,0 0 0,1 0 0,-1-1 0,0 1 0,0 0 0,1 0 0,-1 0 0,0 0 0,0 0 0,-1 0 0,0 1 0,0-1 0,0 1 0,0 0 0,0 0 0,0 0 0,0 0 0,0 0 0,-4 3 0,-2 2 0,1 1 0,0 0 0,-7 8 0,3-1 0,0 0 0,2 0 0,-1 1 0,2 0 0,0 0 0,-7 21 0,11-26 0,1 1 0,0-1 0,1 1 0,0 0 0,1-1 0,0 1 0,1 0 0,0 0 0,1 0 0,0-1 0,3 14 0,-4-22 0,1 0 0,-1 0 0,1 0 0,0-1 0,0 1 0,0 0 0,0 0 0,1 0 0,-1-1 0,0 1 0,1-1 0,-1 1 0,1-1 0,-1 0 0,1 1 0,0-1 0,-1 0 0,1 0 0,0 0 0,0 0 0,0 0 0,0-1 0,0 1 0,0-1 0,0 1 0,0-1 0,0 0 0,0 1 0,4-1 0,5-1 0,0 1 0,0-1 0,0-1 0,13-3 0,-23 5 0,20-7 0,0-1 0,0 0 0,-1-2 0,0 0 0,-1-1 0,24-18 0,18-10 0,-46 30 0,14-9 0,2 1 0,0 1 0,60-20 0,-90 36 0,0-1 0,0 1 0,1 0 0,-1 0 0,0-1 0,0 1 0,0 0 0,0 0 0,0 0 0,0 0 0,0 0 0,0 1 0,0-1 0,0 0 0,0 1 0,0-1 0,0 0 0,0 1 0,0-1 0,0 1 0,0-1 0,0 1 0,0 0 0,1 0 0,-1 1 0,1 0 0,-1 0 0,0 0 0,0 0 0,0 0 0,0 0 0,0 0 0,-1 0 0,1 0 0,-1 0 0,1 4 0,0 4 0,-1 1 0,0-1 0,0 1 0,-3 11 0,1-12 0,1-6 0,1 0 0,-1 0 0,0 0 0,1 1 0,0-1 0,0 5 0,1-8 0,-1-1 0,0 1 0,0-1 0,0 1 0,0-1 0,0 1 0,1-1 0,-1 0 0,0 1 0,0-1 0,1 1 0,-1-1 0,0 0 0,0 1 0,1-1 0,-1 0 0,1 0 0,-1 1 0,0-1 0,1 0 0,-1 0 0,0 1 0,1-1 0,0 0 0,0 0 0,1 0 0,-1 0 0,0 0 0,1 0 0,-1 0 0,0 0 0,0-1 0,1 1 0,-1 0 0,0-1 0,0 1 0,0-1 0,2 0 0,10-7 0,-1 0 0,1 0 0,-2-2 0,13-11 0,-15 12 0,0 1 0,1 0 0,0 0 0,0 1 0,0 1 0,1 0 0,13-6 0,-23 12 0,0 0 0,1-1 0,-1 1 0,0 0 0,0 0 0,0 0 0,0 0 0,0 0 0,0 0 0,0 0 0,0 0 0,0 1 0,0-1 0,0 0 0,0 1 0,0-1 0,0 0 0,0 1 0,0-1 0,0 1 0,0 0 0,0-1 0,0 1 0,0 0 0,-1-1 0,1 1 0,0 0 0,0 0 0,-1 0 0,1 0 0,-1 0 0,1 0 0,-1 0 0,1 0 0,-1 0 0,0 0 0,1 0 0,-1 2 0,3 7 0,-1 0 0,0 0 0,1 14 0,-1-7 0,0-3 0,0 0 0,1 0 0,1 0 0,0-1 0,1 1 0,1-1 0,0 0 0,9 15 0,-14-27 0,0 0 0,1 1 0,-1-1 0,0 0 0,1 0 0,-1 0 0,0 0 0,1 0 0,0 0 0,-1 0 0,1 0 0,-1 0 0,1-1 0,0 1 0,0-1 0,-1 1 0,1-1 0,0 0 0,0 0 0,0 0 0,3 0 0,2-1 0,0 0 0,0 0 0,0-1 0,10-3 0,0-2 0,0 0 0,0-1 0,-1-1 0,0 0 0,-1-2 0,0 1 0,16-16 0,-11 7 0,-1-1 0,-1-1 0,-1-1 0,17-27 0,5-21 0,-3-1 0,36-102 0,-58 138 0,-5 13 0,51-143 0,-53 140 0,-1-1 0,0 0 0,-2 0 0,1-42 0,-21 94 0,2 11 0,1-1 0,1 2 0,2 0 0,2 0 0,1 1 0,3 0 0,-1 50 0,6-38 0,1 0 0,3 0 0,3 0 0,1-1 0,19 59 0,-24-98 0,0 0 0,0 0 0,1 0 0,0 0 0,1-1 0,0 1 0,11 12 0,-12-18 0,-1 0 0,2 0 0,-1-1 0,0 1 0,1-1 0,0-1 0,0 1 0,0-1 0,0 0 0,1-1 0,-1 1 0,1-1 0,-1 0 0,8 0 0,6 0 0,-1-1 0,1 0 0,-1-2 0,1-1 0,-1 0 0,1-1 0,21-7 0,18-1 0,-39 6 0,0 0 0,0-2 0,21-8 0,-20 6 0,-20 9 37,1-1 0,-1 1 0,0-1 0,1 0 0,-1 1 0,0-1 0,0 0 0,0 0 0,1 0 0,-1 0-1,0 0 1,0 0 0,-1 0 0,1 0 0,0 0 0,0 0 0,0-1 0,-1 1 0,1 0 0,-1 0 0,1-1 0,0-1 0,-1-18-4822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07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23615,'0'0'3536,"103"6"-2616,-9 0-8,35 2-40,10 0 8,-8-12 232,-4 0-200,-2 4-912,-18 0 0,-4-2 0,-18 4 0,-13 6 0,-28-6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2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273 968 9848,'0'0'14290,"-5"11"-13806,1-3-379,-1 4 73,0-1 0,0 1 0,1 0 0,-4 24 0,-2 47 1223,1 112 0,-3 46 248,-31 246 553,28-288-1713,-8 76-489,22-240 0,1-23 0,-1 0 0,1 0 0,-5 19 0,-1-2 0,-2 30 0,5-35 0,0-1 0,-10 36 0,-15 44 0,-5 18 0,16-52 0,15-50 0,2-17 0,0-1 0,0 1 0,0-1 0,0 1 0,0-1 0,0 1 0,0-1 0,-1 0 0,1 1 0,-1-1 0,0 3 0,0-3 0,1-1 0,0 0 0,0 1 0,0-1 0,0 0 0,0 1 0,-1-1 0,1 0 0,0 1 0,0-1 0,0 0 0,0 1 0,0-1 0,0 0 0,0 1 0,0-1 0,0 0 0,1 1 0,-1-1 0,0 0 0,0 1 0,0-1 0,0 0 0,0 0 0,0 1 0,1-1 0,-1 0 0,0 1 0,0-1 0,0 0 0,1 1 0,12 7 0,14 0 0,-5-11 0,0 2 0,-1 1 0,37 4 0,27-1 0,85-19 0,37-1 0,68 11 0,133 2 0,-139 5 0,109 8 0,99 24 0,-343-30 0,-105-7 0,-25 2 0,1 1 0,0 1 0,0-1 0,-1 1 0,1-1 0,0 1 0,0 1 0,-1-1 0,1 1 0,5 1 0,-8 0 0,-2-2 0,0 0 0,1 0 0,-1 1 0,0-1 0,0 0 0,1 0 0,-1 1 0,0-1 0,0 0 0,1 0 0,-1 0 0,0 1 0,1-1 0,-1 0 0,0 0 0,1 0 0,-1 0 0,0 0 0,1 0 0,-1 0 0,0 0 0,1 0 0,-1 0 0,1 0 0,-1 0 0,0 0 0,1 0 0,-1 0 0,0 0 0,1 0 0,-1 0 0,0 0 0,1 0 0,-1-1 0,0 1 0,1 0 0,-1 0 0,0 0 0,0-1 0,1 1 0,-1 0 0,0-1 0,1 1 0,-1-1 0,0 0 0,1 0 0,-1 1 0,0-1 0,0 0 0,0 0 0,0 0 0,0 1 0,0-1 0,0 0 0,0 0 0,0 0 0,0 1 0,0-1 0,0 0 0,-1 0 0,1 0 0,-1 0 0,-3-32 0,0 0 0,2-52 0,0-13 0,-11-51 0,-16-252 0,20 0 0,30 74 0,0-57 0,-17 277 0,-1 59 0,-4-64 0,1 51 0,1 50 0,-1 0 0,0 0 0,0 0 0,-1 0 0,0 0 0,-1 1 0,-1-1 0,1 0 0,-8-17 0,8 25 0,-1-1 0,1 1 0,-1 0 0,0 0 0,0 0 0,0 0 0,0 0 0,0 1 0,-1-1 0,1 1 0,-1 0 0,1 0 0,-1 0 0,0 1 0,0-1 0,0 1 0,0 0 0,0 0 0,-7-1 0,-7 1 0,0 0 0,-1 1 0,-21 2 0,16 0 0,-277 40 0,184-22 0,-62 4 0,-200 1 0,220-12 0,45-2 0,-23 8 0,5 0 0,46-10 0,46-4 0,-75-1 0,13-8 0,90 3 0,0 0 0,0 0 0,0 1 0,0 0 0,-1 2 0,1-1 0,-16 5 0,6-2 0,-1 0 0,1-1 0,-1-2 0,-32-1 0,35 0 0,15 0 0,-1 0 0,0 0 0,1 1 0,-1 0 0,1 0 0,-1 0 0,1 0 0,-8 4 0,-14-5 0,23-2 0,4 2 0,0 0 0,0 0 0,0-1 0,-1 1 0,1 0 0,0 0 0,0 0 0,-1 0 0,1-1 0,0 1 0,-1 0 0,1 0 0,0 0 0,0 0 0,-1 0 0,1 0 0,0 0 0,-1 0 0,1 0 0,0 0 0,0 0 0,-1 0 0,1 0 0,0 0 0,-1 0 0,1 0 0,0 0 0,-1 0 0,1 0 0,0 0 0,0 1 0,-1-1 0,1 0 0,0 0 0,0 0 0,-1 0 0,1 1 0,0-1 0,0 0 0,0 0 0,-1 1 0,1-1 0,0 1 0,0-1 0,-1 0 0,1 0 0,0 0 0,0 0 0,-1 0 0,1 0 0,0 0 0,0 0 0,-1 0 0,1 0 0,0 0 0,0 0 0,-1-1 0,1 1 0,0 0 0,0 0 0,-1 0 0,1 0 0,0 0 0,0 0 0,0-1 0,-1 1 0,1 0 0,0 0 0,0 0 0,0-1 0,0 1 0,-1 0 0,1 0 0,0 0 0,0-1 0,0 1 0,0 0 0,0 0 0,0-1 0,0 1 0,0 0 0,0 0 0,-1-1 0,1 1 0,0 0 0,0 0 0,0-1 0,0 1 0,1 0 0,-1 0 0,0-1 0,0 1 0,0 0 0,0 0 0,0-1 0,0 1 0,0 0 0,0 0 0,0-1 0,1 1 0,-1 0 0,0 0 0,0 0 0,1-1 0,49-28 0,85-35 0,191-59 0,-181 70 0,-48 15 0,57-20 0,97-40 0,49-7 0,-159 61 0,-22-5 0,-84 33 0,0 1 0,64-17 0,55-9 0,-114 24 0,-33 14 0,0-1 0,0 1 0,14-4 0,-19 7 0,1-1 0,-1 0 0,1 1 0,-1-1 0,0-1 0,1 1 0,-1 0 0,0 0 0,3-3 0,2-1 0,-4 4 0,0 1 0,-1 0 0,1 0 0,0 0 0,0 0 0,0 1 0,-1-1 0,1 1 0,0 0 0,-1-1 0,1 1 0,5 3 0,6 1 0,13 1 0,-1-2 0,1 0 0,-1-2 0,48-2 0,109-18 0,-69 5 0,164-1 0,-96 4 0,19 0 0,-102 11 0,0-3 0,0-6 0,120-24 0,120-31 0,-150 44 0,-171 18 0,4 0 0,39-7 0,-60 8 0,0 0 0,1 0 0,-1 0 0,0 0 0,1 0 0,-1 0 0,0 0 0,0 0 0,1 1 0,-1-1 0,0 0 0,0 1 0,1-1 0,-1 1 0,0-1 0,0 1 0,0 0 0,0-1 0,2 2 0,-3-1 0,1-1 0,-1 1 0,0 0 0,1-1 0,-1 1 0,0-1 0,1 1 0,-1 0 0,0-1 0,0 1 0,1 0 0,-1 0 0,0-1 0,0 1 0,0 0 0,0-1 0,0 1 0,0 0 0,0-1 0,0 1 0,-1 0 0,1 0 0,0-1 0,0 1 0,0 0 0,-1-1 0,1 1 0,0 0 0,-1-1 0,1 1 0,-1-1 0,1 1 0,0-1 0,-1 1 0,0-1 0,1 1 0,-1-1 0,1 1 0,-2 0 0,-21 16 0,-1 0 0,0-1 0,-1-2 0,-42 19 0,31-16 0,-45 24 0,-115 51 0,139-70 0,-540 234 0,122-41 0,412-190 0,0-2 0,-83 17 0,116-33 0,1 1 0,0 2 0,0 1 0,1 1 0,-32 18 0,34-18 0,19-10 0,21-10 0,4-2-3935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2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1803 0 9040,'0'0'11417,"1"11"-11017,0 5-101,0 0 1,-2 1 0,0-1 0,-1 0 0,-6 26-1,-5 6 142,2 1-1,2 1 0,-3 59 1,9 238 1297,15-77-723,1 28 133,-12-153-260,-1-116-599,1-17-95,-1 1 1,-2 19 0,-3 14 267,3-25-92,-1 0-1,-6 24 1,2-19-122,3-15-76,1 0 1,0 0-1,0 0 0,0 19 0,1-22-172,2-8 0,0 0 0,0 0 0,-1 1 0,1-1 0,0 0 0,0 0 0,0 1 0,0-1 0,0 0 0,0 1 0,0-1 0,0 0 0,0 0 0,0 1 0,0-1 0,0 0 0,0 1 0,0-1 0,0 0 0,0 0 0,0 1 0,1-1 0,-1 0 0,0 1 0,0-1 0,0 0 0,0 0 0,0 0 0,1 1 0,-1-1 0,0 1 0,0 1 0,0-1 0,0 0 0,0 0 0,-1 1 0,1-1 0,0 0 0,-1 0 0,1 0 0,-1 0 0,1 0 0,-1 0 0,1 0 0,-1 0 0,0 0 0,0 0 0,0 0 0,1 0 0,-3 1 0,1 1 0,-33 37 0,-2-3 0,-59 48 0,60-55 0,-11 12 0,0 0 0,-2-2 0,-69 43 0,46-40 0,-58 33 0,-119 94 0,-14 13 0,218-158 0,-62 23 0,25-11 0,28-13 0,15-7 0,0 2 0,1 2 0,-36 26 0,41-30 0,18-10 0,15-7 0,0 0 0,-1 0 0,1 0 0,0 0 0,-1 0 0,1 0 0,0 0 0,0 0 0,-1 0 0,1 0 0,0 0 0,-1 0 0,1 0 0,0 0 0,-1 0 0,1 0 0,0 0 0,0 0 0,-1 0 0,1-1 0,0 1 0,0 0 0,-1 0 0,1 0 0,0 0 0,0-1 0,-1 1 0,1 0 0,0 0 0,0 0 0,0-1 0,-1 1 0,1 0 0,0 0 0,0-1 0,0 1 0,0 0 0,0-1 0,0 1 0,0 0 0,-1 0 0,1-1 0,0 1 0,0 0 0,0-1 0,0 1 0,0 0 0,0-1 0,0 1 0,1-1 0,-1-17 0,5-41 198,-4 43-4419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3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186 113 9240,'0'0'6440,"-14"1"-5698,6 0-609,-18 1 466,1-1 0,-43-4-1,54 2-204,11 1-223,0 0 0,0 0 0,-1-1-1,1 0 1,0 1 0,-5-3 0,7 2-141,1 1 1,-1-1-1,1 0 1,0 0 0,-1 0-1,1 0 1,0 1-1,0-1 1,-1 0-1,1 0 1,0 0 0,0 0-1,0 0 1,0 0-1,0 0 1,0 0-1,1 1 1,-1-1 0,0 0-1,0 0 1,1 0-1,0-1 1,0-1 60,5-19-296,12-28 0,-13 38-1495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36.8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364 248 10040,'0'0'12542,"-10"-7"-12066,-33-21 0,41 27-426,0 0 0,0 0-1,0 0 1,1 0 0,-1 1 0,0-1-1,0 1 1,-1 0 0,1 0 0,0-1 0,0 1-1,0 0 1,0 1 0,0-1 0,0 0-1,0 1 1,0-1 0,0 1 0,0-1 0,0 1-1,0 0 1,1 0 0,-1 0 0,0 0-1,-2 2 1,0 0 124,0 1 0,-1 0 0,1 0-1,1 0 1,-1 1 0,-3 5 0,6-9-129,0 0 1,1 0-1,-1 0 1,0 1-1,1-1 1,-1 0-1,1 0 1,0 0-1,-1 0 1,1 0 0,0 1-1,0-1 1,0 0-1,0 0 1,0 0-1,0 1 1,0-1-1,0 0 1,0 0-1,0 0 1,1 0-1,-1 1 1,0-1 0,1 0-1,-1 0 1,1 0-1,0 0 1,-1 0-1,1 0 1,0 0-1,-1 0 1,1 0-1,0 0 1,0-1 0,0 1-1,0 0 1,0 0-1,0-1 1,0 1-1,0-1 1,0 1-1,0-1 1,0 1-1,0-1 1,1 1 0,-1-1-1,0 0 1,0 0-1,0 0 1,1 0-1,-1 0 1,0 0-1,0 0 1,0 0-1,1 0 1,0-1-1,3 0 29,0 0 0,0-1 0,0 1 0,0-1 0,0-1 0,-1 1 0,1 0 0,-1-1 0,0 0 0,1 0 0,-1-1 0,-1 1 0,1-1 0,0 1 0,-1-1-1,0 0 1,0-1 0,0 1 0,0-1 0,-1 1 0,0-1 0,0 0 0,0 1 0,0-1 0,-1 0 0,0 0 0,0 0 0,0-1 0,0 1 0,-1 0 0,0 0-1,-1-10 1,1 14-59,0 0 0,0 0 0,0-1-1,0 1 1,0 0 0,-1 0-1,1-1 1,0 1 0,-1 0 0,1 0-1,-1 0 1,1 0 0,-1-1 0,0 1-1,1 0 1,-1 0 0,0 0-1,0 0 1,0 1 0,0-1 0,0 0-1,0 0 1,-1-1 0,0 2 23,1-1-1,-1 1 1,0-1 0,0 1 0,1 0 0,-1 0-1,0 0 1,0 0 0,1 0 0,-1 0 0,0 1-1,0-1 1,1 0 0,-4 2 0,-3 1 88,0 1 0,0 0 1,0 0-1,0 1 1,-8 6-1,7-4-126,1 1 0,-1 0 0,1 1 0,1 0 0,-1 0 0,1 1 0,1-1 0,0 1 0,1 1 0,-1-1 0,2 1 0,0 0 0,-5 17 0,9-27 0,0 0 0,-1 0 0,1 0 0,0 0 0,0 0 0,0 0 0,0 0 0,0 0 0,0 0 0,0 0 0,0 0 0,0 0 0,0 0 0,0 0 0,1 0 0,-1 0 0,0 0 0,1 0 0,-1 0 0,1 0 0,-1 0 0,1 0 0,0-1 0,-1 1 0,1 0 0,0 0 0,-1-1 0,1 1 0,0 0 0,0-1 0,0 1 0,-1-1 0,1 1 0,0-1 0,0 1 0,0-1 0,0 1 0,0-1 0,0 0 0,0 0 0,0 0 0,0 0 0,0 1 0,0-1 0,0 0 0,0-1 0,0 1 0,0 0 0,0 0 0,0 0 0,0-1 0,2 1 0,2-2 0,1 0 0,-1 0 0,1 0 0,-1 0 0,0-1 0,0 0 0,0 0 0,5-4 0,-5 2 0,0 0 0,0-1 0,0 1 0,-1-1 0,0 0 0,0 0 0,0 0 0,-1-1 0,0 0 0,0 1 0,-1-1 0,0 0 0,0 0 0,0 0 0,-1 0 0,0-1 0,-1-11 0,0 10 0,0-1 0,-1 0 0,0 0 0,-1 1 0,0-1 0,-1 1 0,0-1 0,0 1 0,-1 0 0,0 0 0,-1 1 0,-10-15 0,14 21 0,-1 0 0,1 1 0,-1-1 0,0 1 0,1-1 0,-1 1 0,0 0 0,0 0 0,0 0 0,0 0 0,0 0 0,0 0 0,-1 0 0,1 1 0,0-1 0,0 1 0,0-1 0,-1 1 0,1 0 0,0 0 0,0 0 0,-1 0 0,1 1 0,0-1 0,0 0 0,0 1 0,-1 0 0,1-1 0,-3 3 0,-4 0 0,1 2 0,-1-1 0,1 1 0,0 0 0,-13 12 0,8-5 0,0 0 0,0 1 0,2 1 0,0 0 0,0 0 0,-13 25 0,19-31 0,1 1 0,0 0 0,1 0 0,0 0 0,0 0 0,1 1 0,0-1 0,1 1 0,0-1 0,0 1 0,1 0 0,0-1 0,3 19 0,-2-25 0,-1-1 0,1 1 0,0-1 0,0 1 0,0-1 0,0 1 0,0-1 0,0 0 0,1 1 0,-1-1 0,1 0 0,0 0 0,0 0 0,-1 0 0,1 0 0,1 0 0,-1-1 0,3 3 0,-1-3 0,-1 1 0,1-1 0,-1 1 0,1-1 0,0-1 0,0 1 0,0 0 0,0-1 0,-1 0 0,1 0 0,6 0 0,-1-2 0,0 1 0,-1-1 0,1 0 0,0-1 0,-1 0 0,0 0 0,1-1 0,-1 0 0,14-10 0,-9 3 0,0 0 0,-1-1 0,-1 0 0,0 0 0,0-1 0,-1-1 0,12-23 0,-17 28 0,-1 0 0,0 0 0,0 0 0,-1-1 0,0 0 0,-1 1 0,0-1 0,-1 0 0,0 0 0,-1 0 0,0 0 0,0 0 0,-3-19 0,2 27 0,1 0 0,0 0 0,-1-1 0,1 1 0,-1 0 0,0 0 0,0 0 0,1 0 0,-1 0 0,-1 0 0,1 0 0,0 0 0,0 0 0,-1 1 0,1-1 0,-1 0 0,0 1 0,1-1 0,-1 1 0,0 0 0,0 0 0,0-1 0,0 1 0,0 0 0,0 0 0,0 1 0,0-1 0,0 0 0,0 1 0,-3-1 0,1 1 0,-1 1 0,1-1 0,-1 1 0,1 0 0,0 0 0,0 0 0,-1 1 0,1-1 0,0 1 0,0 0 0,0 0 0,1 1 0,-1-1 0,-5 5 0,-8 7 0,0 1 0,1 1 0,-25 32 0,35-40 0,0 0 0,1 0 0,1 0 0,-1 1 0,1-1 0,1 1 0,-1 0 0,1 1 0,1-1 0,0 0 0,-1 16 0,3-20 0,1 0 0,0 0 0,0 0 0,0 0 0,0 0 0,1-1 0,0 1 0,0-1 0,0 1 0,1-1 0,-1 0 0,1 0 0,0 0 0,0 0 0,1 0 0,-1-1 0,1 1 0,0-1 0,0 0 0,0 0 0,0 0 0,0-1 0,0 0 0,1 1 0,0-1 0,-1-1 0,1 1 0,0-1 0,0 0 0,-1 0 0,1 0 0,0-1 0,0 0 0,0 1 0,9-2 0,-3-3 0,0 1 0,0-1 0,0-1 0,-1 0 0,0 0 0,0-1 0,0-1 0,0 0 0,-1 0 0,0 0 0,-1-1 0,0-1 0,0 1 0,0-1 0,-1-1 0,-1 1 0,8-14 0,-11 15 0,1 1 0,-1 0 0,0-1 0,-1 0 0,0 0 0,0 0 0,0 0 0,-1 0 0,0 0 0,-1 0 0,0 0 0,0 0 0,-1 0 0,0 0 0,-1 0 0,1 0 0,-1 0 0,-1 0 0,1 1 0,-2-1 0,1 1 0,-1 0 0,0 0 0,0 0 0,-7-9 0,7 12 0,1 1 0,-1-1 0,1 1 0,-1 0 0,0 0 0,0 0 0,0 0 0,-1 1 0,1-1 0,-1 1 0,1 0 0,-1 1 0,0-1 0,0 1 0,1 0 0,-1 0 0,0 0 0,0 1 0,0 0 0,0 0 0,0 0 0,0 0 0,0 1 0,0 0 0,0 0 0,0 0 0,0 1 0,1-1 0,-1 1 0,1 0 0,-9 5 0,4 0 0,0 1 0,1 0 0,0 0 0,0 0 0,0 1 0,1 0 0,1 0 0,-1 1 0,-7 16 0,12-22 0,0 0 0,1 0 0,-1 0 0,1 0 0,0 1 0,0-1 0,0 0 0,0 1 0,1-1 0,0 1 0,0-1 0,0 0 0,0 1 0,1-1 0,0 0 0,0 1 0,0-1 0,0 0 0,0 0 0,1 0 0,0 0 0,0 0 0,0 0 0,1 0 0,-1 0 0,1-1 0,0 0 0,3 4 0,-4-5 0,1 0 0,-1-1 0,1 1 0,-1 0 0,1-1 0,0 0 0,0 0 0,0 0 0,0 0 0,0 0 0,0-1 0,0 1 0,0-1 0,0 0 0,0 0 0,0 0 0,0 0 0,0 0 0,0-1 0,0 1 0,5-3 0,6-1 0,0-1 0,0-1 0,15-9 0,-25 13 0,54-31-3935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38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310 1 9648,'0'0'10439,"-10"3"-9843,-14 5-265,-11 3 444,0 2 1,-47 24 0,72-32-569,0 1 1,1 0 0,0 1 0,0-1-1,0 2 1,1-1 0,0 1-1,1 0 1,0 1 0,0 0-1,1 0 1,0 0 0,-6 14 0,11-22-163,0 1 1,0 0 0,1-1 0,-1 1 0,0 0 0,1 0 0,-1 0 0,1 0-1,0 0 1,-1-1 0,1 1 0,0 0 0,0 0 0,0 0 0,1 0 0,-1 0-1,0 0 1,1 0 0,-1 0 0,1-1 0,0 1 0,-1 0 0,1 0 0,0-1 0,0 1-1,0 0 1,0-1 0,1 1 0,-1-1 0,0 1 0,1-1 0,-1 0 0,1 0-1,-1 1 1,1-1 0,2 1 0,0 0 69,1 0 0,0-1 1,-1 1-1,1-1 0,0 0 0,0-1 1,0 1-1,0-1 0,-1 0 0,1 0 0,0 0 1,0-1-1,7-2 0,-4 1 11,-1 0-1,0-1 0,1 0 1,-1 0-1,-1-1 1,1 0-1,-1 0 0,1 0 1,-1-1-1,7-7 1,2-4 422,-1-1 0,16-22 0,-10 11-372,-14 19-176,-7 8 0,-10 15 0,9-8 0,-3 5 0,0 0 0,1 0 0,0 1 0,1-1 0,1 1 0,0 0 0,-1 12 0,3-24 0,0 0 0,0 0 0,0 1 0,0-1 0,0 0 0,0 0 0,0 0 0,0 0 0,0 0 0,0 0 0,0 0 0,0 0 0,0 0 0,0 1 0,0-1 0,0 0 0,0 0 0,0 0 0,0 0 0,0 0 0,0 0 0,0 0 0,0 0 0,0 0 0,0 0 0,0 1 0,0-1 0,0 0 0,0 0 0,0 0 0,0 0 0,1 0 0,-1 0 0,0 0 0,0 0 0,0 0 0,0 0 0,0 0 0,0 0 0,0 0 0,0 0 0,0 0 0,1 0 0,-1 0 0,0 0 0,0 0 0,0 0 0,0 0 0,0 0 0,0 0 0,0 0 0,0 0 0,0 0 0,1 0 0,-1 0 0,0 0 0,0 0 0,0 0 0,0 0 0,0 0 0,0 0 0,8-7 0,5-10 0,-9 9 0,0-1 0,0 1 0,-1-1 0,0 1 0,0-1 0,-1 0 0,1-14 0,-2 17 0,0-1 0,-1 1 0,0 0 0,0-1 0,-1 1 0,0-1 0,0 1 0,0 0 0,-1 0 0,0 0 0,-5-11 0,5 15 0,0-1 0,0 0 0,0 1 0,-1-1 0,0 1 0,1 0 0,-1 0 0,0 0 0,0 0 0,0 0 0,0 1 0,0-1 0,0 1 0,-1 0 0,1 0 0,0 0 0,-1 1 0,1-1 0,0 1 0,-1-1 0,1 1 0,-1 0 0,1 1 0,-7 0 0,2 0 0,0 0 0,-1 1 0,2 0 0,-1 0 0,0 1 0,0 0 0,1 0 0,-1 1 0,-7 5 0,6-3 0,0 2 0,1-1 0,0 1 0,0 0 0,1 1 0,0 0 0,-6 11 0,10-16 0,1 0 0,0 0 0,0 0 0,0 1 0,0-1 0,1 1 0,-1-1 0,1 1 0,1-1 0,-1 1 0,1 0 0,-1-1 0,1 1 0,0 0 0,1 0 0,-1-1 0,1 1 0,0-1 0,3 8 0,-3-10 0,0-1 0,0 1 0,0-1 0,0 1 0,0-1 0,1 0 0,-1 0 0,0 0 0,1 0 0,-1 0 0,1 0 0,-1 0 0,1 0 0,0 0 0,-1-1 0,1 1 0,0 0 0,-1-1 0,1 0 0,0 1 0,0-1 0,-1 0 0,1 0 0,0 0 0,0 0 0,0 0 0,-1-1 0,1 1 0,0 0 0,0-1 0,2-1 0,4 0 0,-1 0 0,1-1 0,-1 0 0,0 0 0,0-1 0,7-5 0,-8 6 0,-1-1 0,-1 0 0,1 0 0,0-1 0,-1 0 0,0 1 0,0-1 0,0-1 0,-1 1 0,0 0 0,0-1 0,4-9 0,-6 12 0,0-1 0,-1 1 0,1-1 0,-1 1 0,0 0 0,1-1 0,-2 1 0,1-1 0,0 1 0,-1-1 0,1 1 0,-1-1 0,0 1 0,0 0 0,0-1 0,-1 1 0,1 0 0,-1 0 0,0 0 0,0 0 0,0 0 0,0 1 0,0-1 0,-4-3 0,3 3 0,1 1 0,0 0 0,0 0 0,-1 0 0,1 0 0,-1 1 0,0-1 0,0 1 0,1-1 0,-1 1 0,0 0 0,0 0 0,0 0 0,0 1 0,0-1 0,0 1 0,0-1 0,-1 1 0,1 0 0,0 0 0,0 1 0,0-1 0,-5 2 0,5-1 0,-1 0 0,1 1 0,0 0 0,0 0 0,0 0 0,0 0 0,0 0 0,0 0 0,1 1 0,-1-1 0,1 1 0,-1 0 0,1 0 0,0 0 0,0 0 0,0 0 0,1 0 0,-1 1 0,-1 6 0,0 0 106,1 0 0,0 1 1,1-1-1,0 1 0,1-1 0,0 1 1,2 17-1,9 30-4891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39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123 214 12160,'0'0'18156,"-2"11"-17361,-8 37 13,10-46-774,-1 0 1,1 0-1,0 0 1,0 0-1,0 0 0,1 0 1,-1 0-1,0 0 0,1-1 1,-1 1-1,1 0 1,0 0-1,0 0 0,-1-1 1,1 1-1,0 0 0,0-1 1,1 1-1,-1 0 1,0-1-1,0 0 0,3 3 1,4 4 14,-8-7-49,0 0 0,1-1 0,-1 1 0,0-1 0,1 1 0,-1 0 0,1-1 0,-1 1 0,1-1 0,-1 1 0,1-1 0,-1 1 0,1-1 0,0 0 0,-1 1 0,1-1 0,-1 0 0,1 1 0,0-1 0,-1 0 0,1 0 0,0 1 0,0-1 0,-1 0 0,1 0 0,0 0 0,-1 0 0,1 0 0,0 0 0,0 0 0,-1 0 0,1 0 0,0-1 0,-1 1 0,1 0 0,0 0 0,-1-1 0,1 1 0,0 0 0,-1-1 0,1 1 0,-1-1 0,1 1 0,0 0 0,-1-1 0,1 1 0,-1-1 0,0 0 0,1 1 0,-1-1 0,1 1 0,-1-1 0,0 0 0,1 0 0,1-2 0,-1 0 0,1 0 0,-1-1 0,0 1 0,0 0 0,0 0 0,0-1 0,-1 1 0,1-1 0,-1-5 0,0 3 0,-1 1 0,0 0 0,0-1 0,-1 1 0,0 0 0,0 0 0,0 0 0,0 0 0,-6-9 0,7 13 0,0-1 0,-1 1 0,1-1 0,0 1 0,-1-1 0,1 1 0,-1 0 0,0 0 0,1 0 0,-1 0 0,0 0 0,1 0 0,-1 0 0,0 1 0,0-1 0,0 1 0,0-1 0,0 1 0,0 0 0,1 0 0,-1 0 0,0 0 0,0 0 0,0 0 0,0 0 0,0 0 0,0 1 0,0-1 0,0 1 0,0 0 0,-2 1 0,-3 1 0,0 1 0,1 0 0,0 0 0,0 0 0,0 1 0,1 0 0,-1 0 0,1 0 0,0 1 0,1 0 0,-1 0 0,1 0 0,0 0 0,1 1 0,-1-1 0,1 1 0,1 0 0,-1 0 0,1 0 0,1 0 0,-1 1 0,0 7 0,2-12 0,0 0 0,0-1 0,0 1 0,1 0 0,-1-1 0,1 1 0,0-1 0,-1 1 0,1 0 0,0-1 0,0 0 0,1 1 0,-1-1 0,0 0 0,1 0 0,0 1 0,-1-1 0,1 0 0,0-1 0,0 1 0,0 0 0,0 0 0,0-1 0,1 1 0,-1-1 0,0 0 0,1 0 0,-1 0 0,5 1 0,-1 0 0,0 0 0,1-1 0,-1 0 0,0-1 0,1 1 0,-1-1 0,1 0 0,-1-1 0,0 1 0,1-1 0,8-3 0,-3 0 0,1-2 0,-1 1 0,0-2 0,0 1 0,-1-2 0,0 1 0,0-2 0,-1 1 0,0-1 0,0-1 0,-1 0 0,0 0 0,10-18 0,-13 20 0,-2 1 0,1-1 0,-1-1 0,0 1 0,0-1 0,-1 1 0,0-1 0,-1 0 0,0 0 0,0 0 0,-1 0 0,-1-1 0,1 1 0,-1 0 0,-1 0 0,0-1 0,0 1 0,0 0 0,-1 0 0,-6-15 0,5 19 0,0-1 0,0 1 0,-1 0 0,1 0 0,-1 0 0,-1 0 0,1 1 0,-1 0 0,1 0 0,-1 0 0,0 0 0,-1 1 0,1 0 0,-1 0 0,1 0 0,-1 1 0,0-1 0,0 2 0,0-1 0,0 0 0,-12 0 0,3 0 0,0 1 0,0 1 0,-1 0 0,1 1 0,0 1 0,0 0 0,-27 8 0,36-8 0,1 0 0,0 1 0,0-1 0,-8 7 0,3 3 0,10-11 0,0-1 0,0 0 0,0 1 0,0-1 0,0 1 0,0-1 0,0 0 0,0 1 0,0-1 0,0 1 0,0-1 0,1 0 0,-1 1 0,0-1 0,0 1 0,0-1 0,1 0 0,-1 1 0,0-1 0,0 0 0,1 0 0,-1 1 0,0-1 0,1 0 0,-1 0 0,0 1 0,1-1 0,-1 0 0,1 0 0,-1 0 0,0 0 0,1 1 0,0-1 0,17 3-3935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40.7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542 19 12960,'0'0'2666,"-11"4"-1246,-105 28 1643,67-20-1097,-92 35 0,102-30-1122,-38 25 0,66-35-601,0 0 0,1 1 0,0 0-1,0 0 1,1 1 0,0 1-1,-15 20 1,22-28-140,0 1 0,1 0 0,-1 0 0,1 0 0,-1 0 0,1 0 0,0 0-1,1 1 1,-1-1 0,0 0 0,1 1 0,0 3 0,0-5-11,0 0 1,0 0-1,1 0 0,-1 0 0,1 0 0,0 0 1,-1 0-1,1 0 0,0 0 0,0 0 1,0 0-1,1 0 0,-1-1 0,0 1 0,3 1 1,-1 0 25,1 0 0,-1-1 0,1 1 0,0-1 0,0 0 0,0 0 1,0-1-1,1 1 0,-1-1 0,0 0 0,1 0 0,-1-1 0,1 1 1,-1-1-1,1 0 0,-1 0 0,5-1 0,6-1-111,-1 0 1,1-2-1,-1 0 1,0 0-1,0-1 0,-1-1 1,0-1-1,0 0 1,0 0-1,-1-1 0,0-1 1,0 0-1,-1 0 1,0-1-1,-1-1 0,0 0 1,-1 0-1,0-1 1,10-18-1,-16 24-7,0 0 0,0 0 0,-1-1 0,0 1 0,0-1 0,0 0 0,0-11 0,-2 16 0,1 1 0,-1-1 0,0 1 0,0-1 0,0 1 0,0-1 0,0 1 0,0 0 0,-1-1 0,1 1 0,0-1 0,-1 1 0,1 0 0,-1-1 0,0 1 0,1 0 0,-1-1 0,0 1 0,0 0 0,1 0 0,-1 0 0,0 0 0,0 0 0,-1 0 0,1 0 0,0 0 0,0 0 0,0 0 0,-1 1 0,1-1 0,0 0 0,0 1 0,-1-1 0,1 1 0,-1 0 0,1-1 0,0 1 0,-1 0 0,1 0 0,-1 0 0,1 0 0,-2 0 0,-7 1 0,1 1 0,0 0 0,0 1 0,0-1 0,0 2 0,1-1 0,-1 1 0,1 1 0,0-1 0,0 1 0,0 1 0,1 0 0,-8 7 0,-5 6 0,1 1 0,0 0 0,-18 29 0,35-46 0,-1 1 0,1-1 0,-1 1 0,1 0 0,1 0 0,-1 0 0,0 0 0,1 0 0,0 0 0,-2 8 0,3-11 0,0 0 0,1 0 0,-1 0 0,0 1 0,0-1 0,0 0 0,1 0 0,-1 0 0,1 0 0,-1 0 0,1 0 0,-1 1 0,1-1 0,0 0 0,-1-1 0,1 1 0,1 1 0,0 0 0,0-1 0,0 1 0,0-1 0,0 0 0,0 0 0,0 0 0,1 0 0,-1 0 0,0 0 0,6 1 0,1-1 0,1 0 0,-1 0 0,1-1 0,0-1 0,-1 1 0,1-1 0,-1-1 0,1 0 0,9-3 0,8-4 0,46-22 0,-58 23 0,0 0 0,0-1 0,-1 0 0,0-1 0,-1 0 0,0-1 0,-1-1 0,0 0 0,-1-1 0,0 0 0,-1-1 0,-1 0 0,0 0 0,0-1 0,9-26 0,-16 36 0,-1 0 0,0 0 0,0 0 0,0 0 0,-1 0 0,0 0 0,0-1 0,-1-7 0,1 12 0,0 0 0,0 0 0,-1-1 0,1 1 0,0 0 0,-1 0 0,1 0 0,0 0 0,-1 0 0,1 0 0,-1 1 0,0-1 0,1 0 0,-1 0 0,0 0 0,0 0 0,1 1 0,-1-1 0,0 0 0,0 1 0,0-1 0,0 1 0,0-1 0,0 1 0,0-1 0,0 1 0,0-1 0,0 1 0,0 0 0,0 0 0,0 0 0,0-1 0,0 1 0,0 0 0,0 0 0,0 1 0,-1-1 0,1 0 0,0 0 0,0 0 0,0 1 0,0-1 0,0 1 0,0-1 0,0 0 0,0 1 0,0 0 0,-1 0 0,-13 7 0,0 0 0,1 2 0,0-1 0,0 2 0,-16 16 0,-57 66 0,69-72 0,-19 30 0,33-44 0,-1 0 0,1 1 0,0 0 0,1 0 0,0 0 0,0 0 0,1 0 0,-2 12 0,4-19 0,0 1 0,0-1 0,0 0 0,0 1 0,0-1 0,0 0 0,0 1 0,0-1 0,1 0 0,-1 0 0,0 1 0,1-1 0,-1 0 0,1 0 0,-1 0 0,1 1 0,0-1 0,0 0 0,-1 0 0,1 0 0,0 0 0,0 0 0,0-1 0,0 1 0,0 0 0,0 0 0,0-1 0,1 1 0,-1 0 0,0-1 0,0 1 0,0-1 0,1 1 0,-1-1 0,0 0 0,1 0 0,-1 0 0,2 1 0,5-1 0,0 0 0,1 0 0,-1 0 0,15-4 0,-22 4 0,13-3 0,-1-1 0,1 0 0,-1-1 0,0-1 0,0 0 0,-1 0 0,1-2 0,-2 1 0,1-2 0,-1 1 0,15-16 0,-5 3 0,-1-2 0,-1 1 0,-1-2 0,22-37 0,-36 55 0,-1 1 0,0-1 0,0 0 0,0 0 0,0 0 0,-1-1 0,0 1 0,0 0 0,-1-1 0,1-8 0,-2 14 0,0 0 0,0 0 0,-1 0 0,1 0 0,0 0 0,0 0 0,-1 1 0,1-1 0,0 0 0,-1 0 0,1 0 0,-1 1 0,1-1 0,-1 0 0,0 1 0,1-1 0,-1 0 0,0 1 0,1-1 0,-1 1 0,0-1 0,0 1 0,1-1 0,-1 1 0,0 0 0,0-1 0,0 1 0,0 0 0,0 0 0,0-1 0,1 1 0,-1 0 0,0 0 0,0 0 0,0 0 0,-1 0 0,-3 1 0,1-1 0,-1 1 0,1 0 0,-1 0 0,1 0 0,-8 4 0,-29 14-3935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41.4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217 135 15272,'0'0'7210,"-12"-2"-6202,4 0-785,4 1-142,0 0 0,0 0-1,1 0 1,-1 1 0,0 0 0,0-1 0,1 1 0,-1 1 0,0-1-1,0 0 1,0 1 0,1 0 0,-1 0 0,0 0 0,1 0-1,-1 1 1,1-1 0,-1 1 0,-4 3 0,-5 5 423,0 1-1,1 0 1,0 1 0,1 1-1,0 0 1,1 0 0,0 1-1,-12 23 1,22-37-454,-1 1 0,1 0 0,0-1 0,-1 1-1,1 0 1,0 0 0,0-1 0,-1 1 0,1 0 0,0 0 0,0 0 0,0-1 0,0 1-1,0 0 1,0 0 0,0 0 0,0-1 0,0 1 0,1 0 0,-1 0 0,0 0-1,0-1 1,1 1 0,-1 0 0,0-1 0,1 1 0,-1 0 0,1-1 0,-1 1 0,1 0-1,-1-1 1,1 1 0,0 0 0,1 0 13,-1-1 0,0 1 0,1-1 1,-1 1-1,1-1 0,-1 0 0,1 1 0,0-1 0,-1 0 1,1 0-1,-1 0 0,1 0 0,-1-1 0,1 1 0,-1 0 1,1 0-1,-1-1 0,3 0 0,12-6-63,1-1 0,-1-1 0,-1-1 0,1 0 0,-2 0 0,1-2 0,-2 0 0,0 0 0,0-2 0,-1 1 0,0-1 0,-2-1 0,1 0 0,15-33 0,-23 42 0,-1-1 0,1 1 0,-1-1 0,0 0 0,-1 0 0,0 0 0,0 0 0,-1 0 0,0-11 0,0 17 0,0 1 0,0-1 0,0 0 0,0 1 0,0-1 0,0 1 0,0-1 0,-1 1 0,1-1 0,0 1 0,0-1 0,-1 1 0,1-1 0,0 1 0,0 0 0,-1-1 0,1 1 0,-1-1 0,1 1 0,0 0 0,-1-1 0,1 1 0,-1 0 0,1-1 0,-1 1 0,1 0 0,-1 0 0,1 0 0,-1-1 0,1 1 0,-1 0 0,1 0 0,-1 0 0,0 0 0,1 0 0,-1 0 0,1 0 0,-1 0 0,1 0 0,-1 0 0,1 0 0,-1 0 0,1 1 0,-1-1 0,1 0 0,-1 1 0,-29 12 0,23-9 0,-6 3 0,1 2 0,0 0 0,0 0 0,1 1 0,0 0 0,0 1 0,1 0 0,1 1 0,-15 23 0,13-18 0,1 2 0,1-1 0,0 2 0,2-1 0,0 1 0,-8 36 0,15-51 0,-1 0 0,0 0 0,1 0 0,0 0 0,0 0 0,1 0 0,-1 0 0,1 0 0,0 0 0,1 0 0,-1 0 0,1 0 0,4 8 0,-4-9 0,0-1 0,0 0 0,1 0 0,-1 0 0,1-1 0,0 1 0,0-1 0,0 1 0,0-1 0,0 0 0,0 0 0,1 0 0,-1-1 0,1 1 0,-1-1 0,1 0 0,0 0 0,-1 0 0,1 0 0,4 0 0,3-1 0,0 1 0,0-2 0,-1 1 0,1-2 0,0 1 0,-1-2 0,1 1 0,-1-1 0,11-5 0,13-7 0,45-26 0,15-16-3935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40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283 618 5520,'0'0'7161,"-12"-9"-6678,0 0-327,-1 1 1,-14-8 0,25 15-121,-1 0-1,1 1 1,-1-1-1,0 1 0,1-1 1,-1 1-1,0 0 1,1 0-1,-1 0 1,0 0-1,1 1 0,-1-1 1,0 1-1,1 0 1,-1-1-1,1 1 1,-1 0-1,1 1 0,-1-1 1,1 0-1,0 1 1,-1-1-1,-1 3 1,-3 1 65,-6 3 101,1 1 0,0 1 0,0 0 0,1 0 0,0 1 0,-17 24 0,22-26-53,0 0 0,0 1-1,1-1 1,0 1 0,1 1 0,0-1 0,0 1-1,1-1 1,1 1 0,-2 15 0,4-23-106,0 1 0,1-1 0,-1 0 0,1 1 0,0-1 0,0 0 0,0 0 0,0 0 0,0 1 0,1-1 0,0 0 0,-1-1 0,1 1 0,0 0 0,0 0 0,1-1 0,-1 0 0,0 1 0,1-1 0,0 0 0,-1 0 0,1 0 0,0 0 0,0-1 0,0 1 0,0-1 0,0 0 0,0 0 0,1 0 0,-1 0 0,0 0 0,1-1 0,-1 1 0,0-1 0,1 0 0,-1 0 0,0 0 0,1-1 0,3 0 0,4-3 15,0 1 0,0-2 0,-1 1 0,0-2 0,0 1 0,0-1 0,-1-1 0,0 0 0,0 0 0,-1 0 0,0-1 0,0-1 0,-1 1 0,9-13 0,-2 0 64,-1 0 0,0-1 0,-2 0 0,-1-1 0,12-35 0,-18 45 114,-1-1-1,0 0 0,-1 1 0,0-27 0,-9 88 288,8-32-468,1 0 0,0 0-1,0-1 1,2 1 0,0-1 0,1 0 0,12 25 0,-16-37-39,0 0 1,1 0 0,0 0-1,0 0 1,0-1 0,0 1 0,0 0-1,0-1 1,1 0 0,-1 1-1,1-1 1,0 0 0,0 0 0,-1-1-1,1 1 1,6 2 0,-5-3 9,1 0 1,-1 0 0,1-1 0,0 1 0,-1-1 0,1 0 0,0 0-1,-1 0 1,1-1 0,8-2 0,3-2 59,1-1-1,-1-1 1,-1 0 0,1-1-1,18-13 1,139-103 621,-169 121-675,0 0 0,0 1 0,0 0 0,1-1 0,-1 2 0,1-1 0,0 0 0,0 1 0,8-1 0,-11 2-22,0 0-1,-1 0 0,1 0 0,0 0 0,-1 1 0,1-1 0,0 0 0,-1 1 0,1-1 1,0 1-1,-1 0 0,1 0 0,-1 0 0,0-1 0,1 1 0,-1 0 0,0 1 0,1-1 0,-1 0 1,0 0-1,0 1 0,0-1 0,0 0 0,0 1 0,0-1 0,-1 1 0,1-1 0,0 1 0,-1-1 1,1 1-1,-1 0 0,1 1 0,2 15 39,-1-1 1,0 1-1,-2 0 1,0-1-1,0 1 0,-2 0 1,-4 21-1,0 5 245,6-44-288,0 0 1,0 0-1,0 1 0,0-1 1,0 0-1,0 0 0,0 0 1,0 0-1,0 0 0,0 0 1,0 1-1,0-1 1,0 0-1,0 0 0,0 0 1,0 0-1,0 0 0,0 0 1,0 1-1,0-1 0,0 0 1,0 0-1,0 0 1,0 0-1,0 0 0,1 0 1,-1 0-1,0 0 0,0 1 1,0-1-1,0 0 0,0 0 1,0 0-1,0 0 1,1 0-1,-1 0 0,0 0 1,0 0-1,0 0 0,0 0 1,0 0-1,0 0 0,0 0 1,1 0-1,-1 0 1,0 0-1,0 0 0,0 0 1,0 0-1,10-4 134,11-11 11,-20 15-138,108-82 447,-78 64-296,-30 17-143,1 0 0,0 0 0,0 0-1,0 1 1,0-1 0,0 1 0,0-1-1,1 1 1,-1 0 0,0 0 0,0 0 0,0 0-1,0 0 1,3 0 0,-4 1-13,-1-1 1,1 1 0,0 0-1,-1-1 1,1 1-1,0-1 1,-1 1-1,1 0 1,0 0 0,-1-1-1,1 1 1,-1 0-1,0 0 1,1 0-1,-1-1 1,1 1 0,-1 0-1,0 0 1,0 0-1,0 0 1,0 0-1,1 1 1,0 26 49,-1-18-22,-1-5-20,2-1 0,-1 0 0,0 1 0,1-1 0,0 0 0,0 0 0,0 0 0,1 0 0,-1 0-1,1 0 1,0 0 0,0 0 0,4 5 0,-4-7-7,1 0-1,-1 0 1,1-1-1,-1 1 1,1 0 0,0-1-1,-1 0 1,1 1-1,0-1 1,0 0 0,0-1-1,0 1 1,0 0-1,0-1 1,0 0-1,0 1 1,0-1 0,0-1-1,0 1 1,3-1-1,16-1 27,0-2-1,0-1 0,0 0 0,-1-2 0,27-12 0,-18 5 30,0-1 0,53-37 0,-58 34 39,36-36 0,-76 69-86,2 2 0,0-1 0,0 2 0,2 0-1,-16 32 1,25-47-14,1 0-1,0 0 0,-1 1 1,2-1-1,-1 0 1,0 1-1,1-1 1,-1 0-1,1 1 1,0-1-1,0 0 0,0 1 1,1-1-1,-1 0 1,1 1-1,0-1 1,1 4-1,-1-5 0,0 0 0,1-1-1,-1 1 1,0-1 0,1 1 0,-1-1-1,1 0 1,-1 1 0,1-1-1,0 0 1,-1 0 0,1 0 0,0 0-1,0 0 1,0-1 0,0 1 0,-1 0-1,1-1 1,0 1 0,0-1-1,0 0 1,1 0 0,-1 0 0,0 0-1,0 0 1,0 0 0,0-1 0,0 1-1,2-1 1,2 0 0,-1-1 0,1 0 0,0 0 0,-1 0 0,1-1 0,-1 0 0,0 0 1,9-7-1,37-35 27,-44 38-26,10-12 6,0 0-1,-2-1 1,0 0-1,-1-2 1,20-41-1,39-123 61,-55 127-8,-2-1 0,-2-1 0,10-118 0,-24 174-53,1 1-1,-1-1 1,0 1-1,0-1 0,-1 0 1,1 1-1,-1-1 0,-2-5 1,3 10-7,0 0 1,0-1-1,-1 1 1,1 0-1,0 0 0,0-1 1,0 1-1,-1 0 1,1 0-1,0 0 1,0-1-1,-1 1 1,1 0-1,0 0 0,0 0 1,-1 0-1,1-1 1,0 1-1,0 0 1,-1 0-1,1 0 0,0 0 1,-1 0-1,1 0 1,0 0-1,-1 0 1,1 0-1,0 0 1,-1 0-1,1 0 0,0 0 1,0 0-1,-1 0 1,1 0-1,0 1 1,-1-1-1,1 0 1,0 0-1,0 0 0,-1 0 1,1 1-1,0-1 1,0 0-1,-1 0 1,1 1-1,-12 11-12,11-11 12,-9 12-3,1 1-1,0 0 1,1 0 0,0 1 0,2 1 0,-1-1-1,2 1 1,-5 19 0,1 7-14,2 0 0,-1 44 0,6-57-8,2-1 0,1 1 1,6 39-1,-5-55 7,0 0 0,1-1-1,1 1 1,0-1 0,1 1 0,0-1 0,1-1 0,1 1 0,11 16 0,-16-25 4,1 0 0,-1-1 1,0 1-1,1-1 0,-1 0 1,1 0-1,0 0 0,0 0 1,0 0-1,0-1 0,0 1 1,0-1-1,1 0 0,-1 0 1,0 0-1,1 0 0,-1 0 1,0-1-1,1 0 0,-1 0 1,1 0-1,-1 0 0,1 0 1,5-2-1,-5 1-641,1 0-1,-1-1 1,1 1-1,-1-1 1,7-4-1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42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81 349 11856,'0'0'7713,"5"-12"-6812,3-3-625,-3 6-10,-1-1-1,1 0 1,4-16 0,-7 18 279,-1 7-424,-1 0-1,1 0 1,-1 0 0,0 0 0,1 0 0,-1 0 0,0 0 0,0-1 0,1 1 0,-1 0 0,0 0 0,0 0 0,0 0 0,0 0 0,-1-1 0,1 1 0,0 0 0,0 0 0,-1 0 0,1 0 0,-1-1 0,0 1-14,1 0 0,-1 0-1,1 0 1,-1 0-1,1 0 1,-1 0 0,0 0-1,0 0 1,1 0 0,-1 1-1,0-1 1,0 0-1,0 1 1,0-1 0,0 0-1,0 1 1,0-1 0,0 1-1,0 0 1,0-1-1,0 1 1,0 0 0,0-1-1,0 1 1,0 0 0,0 0-1,0 0 1,0 0 0,-1 0-1,1 0 1,0 1-1,0-1 1,0 0 0,0 0-1,0 1 1,0-1 0,0 1-1,-2 0 1,-1 2 95,-1-1 1,0 1 0,1 0-1,0 1 1,0-1-1,0 1 1,0 0-1,0 0 1,1 0 0,-1 0-1,1 1 1,0-1-1,1 1 1,-1 0-1,-1 5 1,3-9-194,1 1 0,0-1 1,0 0-1,0 0 0,1 0 0,-1 0 0,0 0 1,0 0-1,1 1 0,-1-1 0,0 0 0,1 0 0,-1 0 1,1 0-1,-1 0 0,1 0 0,0 0 0,0 0 1,-1-1-1,1 1 0,0 0 0,0 0 0,0-1 1,0 1-1,0 0 0,-1-1 0,1 1 0,1-1 0,-1 1 1,0-1-1,2 1 0,2 1-1,0-1 1,0 0-1,0 0 0,0 0 1,11 0-1,-2-2-8,-1-1 0,1 0 0,0-1 0,-1 0 0,1-1 0,-1-1 0,0 0 0,0-1 0,-1 0 0,0-1 0,0 0 0,0-1 0,-1 0 0,0-1 0,-1 0 0,18-21 0,-26 28 0,0 0 0,0 0 0,0-1 0,0 1 0,-1-1 0,1 0 0,-1 1 0,0-1 0,1 0 0,-1 0 0,-1 0 0,1 0 0,0 0 0,-1 0 0,1 0 0,-1 0 0,0 0 0,0 0 0,0 0 0,-1 0 0,1 0 0,-1 0 0,1 0 0,-1 0 0,-2-6 0,1 6 0,0 0 0,-1 0 0,1 0 0,-1 1 0,1-1 0,-1 1 0,0-1 0,0 1 0,0 0 0,0 0 0,0 0 0,0 0 0,-1 1 0,1-1 0,-1 1 0,1 0 0,-1 0 0,1 0 0,-1 1 0,-7-1 0,2 0 0,1 1 0,-1 1 0,1-1 0,-1 2 0,1-1 0,0 1 0,-1 0 0,1 1 0,0-1 0,0 2 0,-14 7 0,-1 4 0,0 1 0,-27 25 0,50-41 0,-5 3 0,1 1 0,0 1 0,0-1 0,1 1 0,-1-1 0,1 1 0,0 0 0,1 0 0,-1 0 0,1 1 0,-3 7 0,4-9 0,0-1 0,0 1 0,1-1 0,0 1 0,-1 0 0,1-1 0,0 1 0,1-1 0,-1 1 0,1 0 0,-1-1 0,1 1 0,0-1 0,0 1 0,1-1 0,-1 0 0,1 0 0,-1 1 0,4 3 0,-3-5 0,1 0 0,-1 0 0,1 0 0,-1 0 0,1 0 0,0 0 0,0-1 0,0 1 0,0-1 0,0 0 0,0 0 0,0 0 0,0 0 0,1-1 0,-1 1 0,0-1 0,0 0 0,7 0 0,1-1 0,-1 0 0,1 0 0,-1-1 0,18-5 0,-13 2 0,0-2 0,0 0 0,-1 0 0,1-2 0,-2 0 0,26-21 0,-29 22 0,0-1 0,-1-1 0,0 0 0,-1 0 0,0-1 0,0 0 0,-1 0 0,-1-1 0,6-12 0,-11 19 0,1 1 0,-1-1 0,-1 0 0,1 0 0,-1 0 0,1 0 0,-1 1 0,-1-1 0,1 0 0,-1 0 0,0 0 0,0 0 0,0 1 0,0-1 0,-1 0 0,0 1 0,0 0 0,0-1 0,-1 1 0,1 0 0,-1 0 0,0 0 0,0 0 0,-1 1 0,1-1 0,-1 1 0,0 0 0,1 0 0,-1 0 0,-1 1 0,1-1 0,0 1 0,-1 0 0,1 0 0,-1 0 0,1 1 0,-1 0 0,0 0 0,0 0 0,1 0 0,-1 1 0,0 0 0,0 0 0,0 0 0,0 0 0,0 1 0,1 0 0,-1 0 0,0 0 0,0 1 0,-8 3 0,7 0-3935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44.3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400 228 10040,'0'0'8209,"2"-10"-7541,2-29-72,-4 38-569,0 0 1,0 1-1,0-1 1,0 0 0,0 1-1,0-1 1,-1 0-1,1 1 1,0-1-1,-1 1 1,1-1 0,0 0-1,-1 1 1,1-1-1,-1 1 1,1-1-1,-1 1 1,1-1 0,-1 1-1,1 0 1,-1-1-1,1 1 1,-1-1-1,0 1 1,1 0 0,-1 0-1,0-1 1,1 1-1,-1 0 1,0 0-1,1 0 1,-2 0 0,-23 0 598,18 0-468,-11 1 138,0 1 0,0 1 0,0 1 0,1 0 0,-1 1 0,-22 11 0,27-11-72,1 1 1,0 1-1,0 0 0,0 1 1,1 0-1,0 0 0,0 1 0,1 1 1,-9 11-1,17-19-163,1 0 0,-1 0-1,1 0 1,0 0 0,0 0 0,0 0 0,0 1 0,0-1-1,0 0 1,0 1 0,1-1 0,-1 0 0,1 1 0,0-1-1,0 1 1,0-1 0,0 0 0,0 1 0,1 2-1,0-2 17,0 1 0,0-1 0,1 0 0,-1 0 0,1 0 0,0 0-1,0 0 1,0 0 0,0 0 0,0-1 0,1 1 0,3 2 0,-1-1 16,0 0 1,0 0 0,1-1 0,-1 0 0,1 0 0,0 0 0,0-1 0,0 1 0,0-1 0,0-1 0,1 1 0,-1-1 0,1-1 0,8 1 0,-4-2 68,0-1 0,0 0 0,0-1 0,-1-1-1,0 1 1,1-2 0,-1 1 0,-1-1 0,1-1 0,-1 0 0,0 0 0,0-1-1,0 0 1,-1 0 0,0-1 0,-1 0 0,0-1 0,0 0 0,-1 0 0,0 0-1,7-15 1,-11 18-158,-1 1 0,0-1 0,0 1-1,0-1 1,0 0 0,-1 1-1,0-1 1,0 0 0,-1 1 0,0-1-1,0 0 1,0 1 0,0-1 0,-1 1-1,0-1 1,-3-5 0,2 5-5,0 1 0,0-1 0,0 0 0,-1 1 0,1 0 0,-1-1 0,-1 1 0,1 1 1,-1-1-1,0 1 0,0 0 0,0 0 0,-9-5 0,7 7 1,0-1 0,0 1 0,0 1 0,0-1 0,0 1 0,0 0 0,0 1 0,0 0 0,-1 0 0,1 0 0,0 1 0,0 0 0,0 1 0,0-1 0,0 1 0,0 1 0,0-1 0,1 1 0,-1 0 0,-11 9 0,3-3 0,1 1 0,1 1 0,0 0 0,0 1 0,1 0 0,0 1 0,-16 25 0,20-26 0,0 1 0,1-1 0,1 1 0,-9 26 0,14-35 0,0 0 0,0 0 0,0 0 0,0 0 0,0 0 0,1 0 0,0 0 0,0 1 0,0-1 0,0 0 0,1 0 0,0 0 0,0 0 0,0 0 0,0 0 0,0 0 0,1 0 0,0 0 0,0 0 0,0-1 0,3 5 0,-3-7 0,-1 1 0,1-1 0,0 1 0,0-1 0,0 0 0,0 0 0,0 0 0,0 0 0,0 0 0,0 0 0,0 0 0,0-1 0,1 1 0,-1-1 0,4 0 0,37-1 0,-34 0 0,7-1 0,-1-1 0,0 0 0,1-2 0,-1 1 0,0-2 0,-1 0 0,0-1 0,0 0 0,0-1 0,17-14 0,-13 9 0,-2-1 0,0-1 0,0-1 0,-1 0 0,-1 0 0,-1-2 0,11-18 0,-19 28 0,-1 0 0,0-1 0,-1 1 0,0-1 0,0 1 0,-1-1 0,0 0 0,0 0 0,-1 0 0,0-19 0,-1 25 0,-1-1 0,1 0 0,-1 0 0,1 0 0,-1 1 0,0-1 0,0 0 0,-1 1 0,1-1 0,-1 1 0,0-1 0,0 1 0,0 0 0,0 0 0,0 0 0,-1 0 0,1 0 0,-1 0 0,0 1 0,0-1 0,0 1 0,0 0 0,-1 0 0,1 0 0,0 0 0,-1 0 0,-6-1 0,2 1 0,1 1 0,-1 0 0,1 0 0,-1 1 0,0 0 0,0 0 0,1 1 0,-1 0 0,0 0 0,1 1 0,-1 0 0,1 0 0,0 1 0,-9 4 0,-5 3 0,2 1 0,-1 1 0,-29 23 0,28-18 0,-33 34 0,49-46 0,0 1 0,0-1 0,1 1 0,0 0 0,0 0 0,1 0 0,-1 1 0,1-1 0,1 1 0,-1 0 0,-2 12 0,5-17 0,0-1 0,-1 1 0,1-1 0,0 1 0,0 0 0,0-1 0,0 1 0,0-1 0,1 1 0,-1-1 0,0 1 0,1-1 0,-1 1 0,1-1 0,-1 1 0,1-1 0,0 1 0,-1-1 0,1 0 0,0 1 0,0-1 0,0 0 0,0 0 0,0 0 0,1 0 0,-1 0 0,0 0 0,0 0 0,1 0 0,-1 0 0,3 1 0,3-1 0,-1 1 0,1-1 0,-1-1 0,1 1 0,-1-1 0,1 0 0,7-1 0,12-2 197,-1-1-1,1-1 1,-1-2 0,26-9 0,75-36-5116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46.7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91 226 7136,'0'0'7016,"10"-9"-6672,5-4-199,5-4 339,19-22 1,-38 38-406,0-1-1,1 1 0,-1-1 1,0 1-1,0-1 1,0 0-1,0 0 0,0 0 1,-1 1-1,1-1 0,-1 0 1,1 0-1,-1 0 1,0 0-1,1 0 0,-1 0 1,0 0-1,0 0 1,0 0-1,-1 0 0,0-3 1,1 4 3,-1-1 1,1 1-1,-1 0 1,0-1-1,0 1 1,1 0-1,-1 0 1,0-1-1,0 1 1,0 0-1,0 0 1,-1 0-1,1 0 1,0 1-1,0-1 1,0 0-1,-1 0 1,1 1-1,-1-1 1,1 1-1,0-1 1,-1 1-1,1-1 1,-1 1-1,1 0 1,-1 0-1,1 0 1,-3 0-1,-1 0 53,0 1 0,0 0 0,0 1 0,0-1 0,0 1 0,0 0-1,1 0 1,-1 0 0,0 1 0,1 0 0,-7 5 0,-5 4 409,-20 22 1,32-30-399,1-1-1,-1 2 1,1-1-1,0 0 0,1 1 1,-1-1-1,1 1 0,-1 0 1,1 0-1,1 0 1,-2 6-1,2-9-67,1 0-1,-1 0 1,1 0 0,0 0 0,0 1-1,0-1 1,0 0 0,0 0-1,1 0 1,-1 0 0,1 0 0,-1 0-1,1 0 1,0-1 0,0 1-1,-1 0 1,1 0 0,1 0-1,-1-1 1,0 1 0,0 0 0,1-1-1,-1 1 1,1-1 0,-1 0-1,1 1 1,-1-1 0,1 0-1,3 2 1,-1-2 31,0 1 1,0-1-1,0 0 0,0 0 1,0-1-1,0 1 0,0-1 0,0 0 1,0 0-1,0 0 0,0-1 1,8-1-1,-6 0 41,1 0 1,0 0-1,-1 0 0,1-1 1,-1 0-1,9-6 0,-4 2 90,-1-1 0,-1 0 0,12-12-1,-18 17-122,1-1 0,-1 0 0,0 0 0,0-1 0,0 1 0,-1-1 0,0 1 0,0-1 0,0 0 0,2-9 0,-3 13-91,-1 0 0,0 0 1,0 0-1,0 0 1,0 0-1,0 1 0,0-1 1,0 0-1,0 0 0,0 0 1,0 0-1,0 0 0,-1 0 1,1 0-1,0 0 1,-1 0-1,1 1 0,-1-1 1,1 0-1,-1 0 0,1 0 1,-1 1-1,1-1 1,-1 0-1,0 1 0,0-1 1,1 0-1,-1 1 0,0-1 1,0 1-1,1-1 0,-1 1 1,0 0-1,0-1 1,0 1-1,0 0 0,0 0 1,0-1-1,0 1 0,0 0 1,0 0-1,1 0 0,-1 0 1,0 0-1,0 0 1,0 1-1,0-1 0,0 0 1,0 0-1,0 1 0,0-1 1,0 0-1,1 1 1,-1-1-1,0 1 0,0-1 1,0 2-1,-15 7-26,1 1 0,0 0 0,1 1 0,-23 24 0,29-27 0,1 1 0,-1 0 0,1 0 0,1 1 0,0-1 0,0 1 0,1 1 0,-6 18 0,10-26 0,0 0 0,0 1 0,0-1 0,1 1 0,-1-1 0,1 0 0,0 1 0,0-1 0,1 1 0,-1-1 0,1 1 0,-1-1 0,1 1 0,0-1 0,0 0 0,1 1 0,-1-1 0,1 0 0,-1 0 0,1 0 0,4 4 0,-3-3 0,1-1 0,0 0 0,0 0 0,0 0 0,0 0 0,0-1 0,1 0 0,-1 1 0,1-2 0,0 1 0,-1 0 0,1-1 0,0 0 0,9 1 0,-4-2 0,1 0 0,-1 0 0,1-1 0,-1 0 0,1-1 0,-1 0 0,0-1 0,0 0 0,0-1 0,0 0 0,17-10 0,-7 2 0,0-1 0,0-1 0,-2 0 0,20-20 0,-32 28 0,-1 0 0,1 0 0,-1-1 0,0 0 0,0 0 0,-1 0 0,5-9 0,-7 11 0,-1 0 0,1 0 0,-1 0 0,0-1 0,0 1 0,0 0 0,-1-1 0,0 1 0,0 0 0,0-1 0,-1 1 0,-1-7 0,-3-7 212,-1-1 1,-1 1-1,-15-30 1,-8-5-4998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1:51.7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458 250 9536,'0'0'11503,"-12"-6"-10965,-39-16 3,44 19-406,0 1 0,0 0 0,0 0 0,-1 1 0,1 0 0,-1 0 0,1 1 1,-1 0-1,1 0 0,-1 0 0,1 1 0,0 1 0,-1-1 0,-8 4 0,4-1 73,0 1-1,0 1 1,0 0-1,1 1 1,0 0-1,-14 11 1,16-10 2,-1 0 0,1 0 0,1 1 0,-1 0 0,2 1 0,-12 15 0,16-18-57,-1 0 0,1 0 0,1 0 0,-1 0 0,1 0 1,0 1-1,1-1 0,0 1 0,0-1 0,0 1 0,2 11 0,-1-17-88,0 0 0,0 0 0,1 0-1,-1 0 1,1 0 0,0 0-1,-1 0 1,1 0 0,0 0 0,0 0-1,0 0 1,0 0 0,1-1-1,-1 1 1,0 0 0,1-1-1,-1 1 1,1-1 0,0 0 0,-1 1-1,1-1 1,0 0 0,0 0-1,3 1 1,-2-1-1,0 0 0,0 0 0,1 0 0,-1 0 0,0-1-1,0 1 1,0-1 0,1 0 0,-1 0 0,0-1 0,1 1 0,-1 0 0,0-1 0,0 0-1,6-2 1,4-3 24,-1-1 0,0 0 0,0-1 0,0 0-1,-1-1 1,0-1 0,11-11 0,-15 14-46,-1-1 1,1 1 0,-1-1-1,-1-1 1,1 1 0,-1-1 0,-1 0-1,0 0 1,0 0 0,-1-1-1,3-12 1,-5 19-43,-1-1 0,0 0 0,0 0 0,-1 0 0,1 0 0,-1 0 0,0 0 0,0 1 0,0-1 0,0 0 0,-1 1 0,1-1 0,-1 1 0,0-1 0,0 1 0,0 0 0,-1-1 0,1 1 0,-1 1 0,0-1 0,-4-4 0,1 3 0,0-1 0,0 1 0,0 0 0,-1 0 0,1 1 0,-1-1 0,0 2 0,0-1 0,0 1 0,-10-2 0,8 2 0,0 1 0,-1 1 0,1 0 0,-1 0 0,1 0 0,0 2 0,-10 1 0,17-3 0,0 0 0,0 1 0,0-1 0,0 1 0,0 0 0,1-1 0,-1 1 0,0 0 0,0 0 0,1 0 0,-1 0 0,1 0 0,-1 1 0,1-1 0,0 0 0,-1 1 0,1-1 0,0 1 0,0-1 0,0 1 0,0 0 0,0-1 0,0 1 0,0 0 0,1 0 0,-1 0 0,1 0 0,-1-1 0,1 1 0,0 0 0,-1 0 0,1 0 0,0 0 0,1 0 0,-1 0 0,0 0 0,0 0 0,1 0 0,-1-1 0,1 1 0,1 3 0,-1-1 0,1 0 0,-1 0 0,1-1 0,0 1 0,0-1 0,1 1 0,-1-1 0,1 0 0,-1 0 0,1 0 0,0 0 0,0 0 0,0 0 0,1-1 0,-1 0 0,7 4 0,-4-4 0,1 1 0,-1-1 0,1 0 0,0-1 0,0 1 0,0-1 0,-1-1 0,1 1 0,10-2 0,-5 1 0,0-2 0,0 0 0,0 0 0,0-1 0,-1-1 0,1 0 0,-1 0 0,0-1 0,0 0 0,-1-1 0,15-11 0,-14 9 0,-1-1 0,0 0 0,-1-1 0,14-18 0,-21 25 0,0 0 0,0 0 0,0 0 0,-1 0 0,1-1 0,-1 1 0,0-1 0,0 1 0,0-1 0,0 1 0,-1-1 0,0 0 0,1 1 0,-1-1 0,-1 0 0,1 1 0,0-1 0,-1 0 0,0 1 0,0-1 0,-2-4 0,1 1 0,-2 0 0,1 0 0,-1 0 0,0 0 0,-1 1 0,0 0 0,0 0 0,0 0 0,0 0 0,-1 1 0,0 0 0,0 0 0,-1 1 0,1-1 0,-1 1 0,0 1 0,0-1 0,0 1 0,-1 1 0,1-1 0,-1 1 0,1 1 0,-1-1 0,0 1 0,-8 0 0,5 1 0,-1 0 0,1 1 0,-1 0 0,1 1 0,-1 0 0,1 1 0,0 0 0,0 0 0,0 2 0,1-1 0,0 1 0,-1 1 0,2 0 0,-1 0 0,1 1 0,-13 11 0,14-9 0,-1 0 0,1 1 0,0 0 0,1 0 0,0 1 0,1-1 0,0 1 0,1 1 0,0-1 0,-6 24 0,9-28 0,1-1 0,0 0 0,0 0 0,1 1 0,0-1 0,0 1 0,0-1 0,1 0 0,0 1 0,0-1 0,1 0 0,0 0 0,0 0 0,0 0 0,1 0 0,-1 0 0,2-1 0,-1 1 0,0-1 0,1 0 0,0 0 0,0 0 0,7 5 0,-6-6 0,-1 0 0,1 0 0,0-1 0,1 1 0,-1-1 0,0 0 0,1-1 0,0 0 0,-1 0 0,1 0 0,0 0 0,0-1 0,0 0 0,0 0 0,0-1 0,0 1 0,0-1 0,11-2 0,-12 1 0,1 0 0,-1-1 0,0 0 0,0 0 0,0 0 0,0 0 0,0-1 0,-1 0 0,1 0 0,-1 0 0,1 0 0,-1-1 0,-1 0 0,1 0 0,0 0 0,-1 0 0,0 0 0,0-1 0,0 0 0,0 1 0,2-9 0,-2 6 0,-1 0 0,0 0 0,0 0 0,-1-1 0,0 1 0,0 0 0,-1-1 0,0 1 0,0-1 0,-1 1 0,0-1 0,0 1 0,-1 0 0,0 0 0,0 0 0,-1 0 0,0 0 0,0 0 0,0 0 0,-1 1 0,0 0 0,0 0 0,-1 0 0,0 0 0,-5-5 0,7 8 0,1 1 0,-1 0 0,0-1 0,0 1 0,0 1 0,0-1 0,0 0 0,0 1 0,0-1 0,-1 1 0,1 0 0,-1 0 0,1 0 0,-1 1 0,1-1 0,-1 1 0,1 0 0,-1 0 0,1 0 0,-1 0 0,1 0 0,-1 1 0,1 0 0,-1 0 0,1 0 0,0 0 0,-1 0 0,1 1 0,0-1 0,0 1 0,-4 3 0,-2 0 0,0 2 0,1-1 0,-1 1 0,1 1 0,1 0 0,-1 0 0,2 0 0,-1 1 0,-5 9 0,5-6 0,1-1 0,0 1 0,1 0 0,1 0 0,0 1 0,0 0 0,1-1 0,-2 21 0,5-28 0,0-1 0,0 1 0,0 0 0,0 0 0,1 0 0,0 0 0,0-1 0,0 1 0,1 0 0,-1-1 0,1 1 0,0-1 0,1 0 0,-1 1 0,1-1 0,-1 0 0,1-1 0,1 1 0,-1 0 0,0-1 0,1 0 0,0 1 0,0-2 0,0 1 0,0 0 0,4 2 0,-3-4 0,-1 1 0,1-1 0,-1 1 0,1-1 0,-1 0 0,1-1 0,0 1 0,-1-1 0,1 0 0,0 0 0,0-1 0,-1 1 0,1-1 0,-1 0 0,1 0 0,-1-1 0,1 1 0,-1-1 0,0 0 0,1 0 0,-1-1 0,0 1 0,6-6 0,4-3 0,0 0 0,-1-1 0,-1-1 0,22-27 0,-25 28 0,-1 0 0,0 0 0,-1-1 0,0 0 0,0 0 0,-2-1 0,0 1 0,0-1 0,2-16 0,-6 24 0,0 0 0,-1 1 0,1-1 0,-1 0 0,-1 0 0,1 0 0,-1 1 0,0-1 0,0 0 0,-1 1 0,0-1 0,0 1 0,0-1 0,0 1 0,-1 0 0,0 0 0,0 0 0,0 0 0,-1 1 0,0-1 0,0 1 0,0 0 0,0 0 0,0 0 0,-9-4 0,10 5 0,0 1 0,0 1 0,0-1 0,-1 0 0,1 1 0,-1-1 0,1 1 0,-1 0 0,1 0 0,-1 1 0,0-1 0,0 1 0,1-1 0,-1 1 0,-6 1 0,4 0 0,0 1 0,0 0 0,0 0 0,1 0 0,-1 1 0,0 0 0,1 0 0,-10 7 0,5-2 0,0 0 0,0 1 0,0 1 0,1-1 0,1 1 0,0 1 0,0 0 0,1 0 0,0 0 0,1 1 0,-6 15 0,9-18 0,-1 1 0,2-1 0,-1 1 0,1 0 0,1-1 0,0 1 0,0 0 0,1 0 0,0 0 0,0 0 0,1 0 0,1 0 0,0-1 0,0 1 0,7 16 0,-8-21 0,1-1 0,0 0 0,0 0 0,1 0 0,-1-1 0,1 1 0,0 0 0,0-1 0,0 0 0,1 0 0,-1 0 0,1 0 0,-1 0 0,1-1 0,0 1 0,0-1 0,0 0 0,0 0 0,1-1 0,-1 1 0,0-1 0,1 0 0,-1 0 0,1 0 0,-1-1 0,9 0 0,-5 0 0,1-1 0,0-1 0,-1 0 0,1 0 0,-1 0 0,0-1 0,1-1 0,-1 1 0,-1-1 0,1 0 0,-1-1 0,1 0 0,8-8 0,-8 6 0,0-1 0,0 0 0,0-1 0,-1 1 0,-1-1 0,0-1 0,0 1 0,6-14 0,-9 15 0,0 1 0,0-1 0,-1 1 0,-1-1 0,1 0 0,-1 1 0,0-1 0,-1 0 0,0 0 0,0 0 0,-1 0 0,-2-14 0,2 19 0,1 1 0,-1-1 0,0 0 0,0 0 0,-1 1 0,1-1 0,-1 0 0,1 1 0,-1 0 0,0-1 0,0 1 0,0 0 0,0 0 0,0 0 0,0 0 0,0 0 0,-1 0 0,1 1 0,-1-1 0,1 1 0,-1 0 0,0-1 0,0 1 0,1 1 0,-1-1 0,0 0 0,0 1 0,0-1 0,0 1 0,0 0 0,-4 0 0,0 0 0,0 1 0,0 0 0,0 0 0,0 0 0,0 1 0,0 0 0,1 1 0,-1-1 0,1 1 0,-1 1 0,-10 6 0,6-1 0,1 1 0,0-1 0,0 2 0,1-1 0,0 1 0,-12 21 0,16-24 0,1-1 0,0 1 0,1 0 0,-1 1 0,1-1 0,1 0 0,0 1 0,0 0 0,1-1 0,0 1 0,0 16 0,1-23 0,0 0 0,0 0 0,0 0 0,1 0 0,-1 0 0,1 0 0,-1 0 0,1 0 0,0 0 0,-1 0 0,1-1 0,0 1 0,0 0 0,0 0 0,1-1 0,-1 1 0,0-1 0,1 1 0,-1-1 0,1 0 0,-1 0 0,1 1 0,0-1 0,-1 0 0,1 0 0,0-1 0,0 1 0,0 0 0,-1 0 0,1-1 0,0 1 0,0-1 0,0 0 0,0 0 0,0 0 0,0 0 0,0 0 0,2 0 0,8-1 0,0-1 0,-1-1 0,0 0 0,1 0 0,11-6 0,-20 8 0,19-8 0,-1-1 0,0-1 0,-1 0 0,0-2 0,33-27 0,-16 10-3935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2:00.37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958 1 9536,'0'0'20502,"-10"6"-20182,1 0-240,1-1-5,1 0 1,-1 0 0,1 1 0,0 0 0,1 1 0,-10 11-1,-6 9 277,6-8 51,-21 34 1,-76 114 202,93-140-580,-33 39-26,31-42 0,-18 28 0,24-29 0,-1-2 0,0 0 0,-2-1 0,-26 22 0,34-32 0,0 2 0,-15 20 0,-13 14 0,20-29 0,10-9 0,0 0 0,0 1 0,1 0 0,0 1 0,0-1 0,-11 23 0,11-17 0,-1-1 0,-16 23 0,14-24 0,2 2 0,-12 20 0,13-20 0,0-1 0,-1 0 0,-20 22 0,-29 38 0,54-69 0,0 0 0,0 1 0,0 0 0,1-1 0,0 1 0,0 1 0,-3 8 0,5-14 0,-5 7 0,6-8 0,0 0 0,0 0 0,0 0 0,0 0 0,0 0 0,0 0 0,0 0 0,0 0 0,0 0 0,0 0 0,0 0 0,0-1 0,0 1 0,0 0 0,0 0 0,0 0 0,-1 0 0,1 0 0,0 0 0,0 0 0,0 0 0,0 0 0,0 0 0,0 0 0,0 0 0,0 0 0,0 0 0,0 0 0,0 0 0,0 0 0,0 0 0,0-25 0,0 3 0,2 0 0,1-1 0,1 1 0,13-43 0,5-3 0,18-92 0,-38 151 0,-1-12 0,-12 59 0,5-22 0,-21 71 0,10-29 0,-28 65 0,41-116 0,1 0 0,1 0 0,-1 0 0,1 0 0,-2 15 0,4-21 0,1-1 0,-1 1 0,0-1 0,0 1 0,0-1 0,1 1 0,-1-1 0,0 1 0,1-1 0,-1 1 0,0-1 0,1 0 0,-1 1 0,0-1 0,1 1 0,-1-1 0,1 0 0,-1 0 0,1 1 0,-1-1 0,1 0 0,-1 0 0,1 1 0,-1-1 0,1 0 0,-1 0 0,1 0 0,-1 0 0,1 0 0,-1 0 0,1 0 0,-1 0 0,1 0 0,-1 0 0,1 0 0,-1 0 0,1 0 0,0-1 0,25-4 0,-22 4 0,35-11 0,0-2 0,41-21 0,-1 1 0,-44 20 0,26-11 0,104-28 0,-148 49 0,1 0 0,0 2 0,0 0 0,0 0 0,0 2 0,0 0 0,0 1 0,0 1 0,0 1 0,32 9 0,-10 3-3935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2:02.24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0 636 9848,'0'0'15946,"11"-6"-15467,31-15 101,2 3 0,60-18 1,15 0 154,53-13 38,211-15 505,-205 38-774,79-6 424,-64 9-401,-149 16-527,-1-2 0,0-2 0,53-21 0,-29 7 0,-56 20 0,-11 4 0,0 1 0,0 0 0,0-1 0,0 1 0,0-1 0,0 1 0,0 0 0,0-1 0,0 1 0,0-1 0,0 1 0,0 0 0,0-1 0,0 1 0,-1-1 0,1 1 0,0 0 0,0-1 0,-1 1 0,1 0 0,0 0 0,0-1 0,-1 1 0,1 0 0,-1-1 0,-7-7 0,-1 0 0,0 1 0,-1 0 0,0 1 0,0 0 0,0 0 0,-15-5 0,-2-2 0,-26-10 0,35 15 0,-1 0 0,2-1 0,-1-1 0,-20-14 0,38 24 0,0-1 0,0 1 0,0 0 0,0 0 0,-1 0 0,1 0 0,0-1 0,0 1 0,0 0 0,0 0 0,0 0 0,-1 0 0,1-1 0,0 1 0,0 0 0,0 0 0,0 0 0,0-1 0,0 1 0,0 0 0,0 0 0,0-1 0,0 1 0,0 0 0,0 0 0,0 0 0,0-1 0,0 1 0,0 0 0,0 0 0,0 0 0,0-1 0,0 1 0,0 0 0,1 0 0,-1 0 0,0-1 0,0 1 0,0 0 0,0 0 0,1-1 0,11-6 0,19-3 0,40-5 0,1 3 0,0 2 0,1 4 0,0 3 0,0 4 0,0 2 0,78 15 0,-146-18 0,-1 0 0,1 1 0,-1 0 0,0 0 0,1 0 0,-1 0 0,0 1 0,0-1 0,0 1 0,0 0 0,0 1 0,0-1 0,-1 1 0,1-1 0,-1 1 0,4 4 0,-7-6 0,1 0 0,-1 0 0,1 0 0,-1 0 0,0-1 0,1 1 0,-1 0 0,0 0 0,0 0 0,0 0 0,0 0 0,0 0 0,0 0 0,0 0 0,0 0 0,0 0 0,0 0 0,-1 0 0,1 0 0,0 0 0,-1 0 0,1-1 0,-1 3 0,-17 20 0,15-20 0,-13 14 0,-2 0 0,0-2 0,0 0 0,-2-1 0,-30 17 0,-117 51 0,119-60 0,11-5 425,-44 30 0,65-37-2020,1 2 0,-24 21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2:06.47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68 8240,'0'0'13771,"2"-10"-13389,2-3-198,-3 8 102,1 0 0,-1 0 0,0 0-1,-1 0 1,1 0 0,-1-9 0,2 14 109,1 0-1,-1 0 1,0 0 0,0 0-1,0 0 1,0 0 0,1 1-1,-1-1 1,0 1-1,3 0 1,23 46 245,-3 1 0,-2 1 0,-2 1 0,-2 1 0,23 98 0,-33-101-640,4 58 0,-9-58 0,13 58 0,-4-51 0,-5-12 0,3 1 0,1-2 0,35 79 0,-31-94 0,-11-19 0,0 0 0,-1 0 0,1 0 0,2 12 0,7 34 0,-11-37 0,1-1 0,1 1 0,11 25 0,0-2 0,-16-32 0,0-8 0,0 0 0,0 0 0,0 1 0,0-1 0,0 0 0,0 0 0,0 0 0,0 1 0,0-1 0,0 0 0,0 0 0,0 0 0,0 1 0,0-1 0,0 0 0,0 0 0,0 1 0,0-1 0,0 0 0,0 0 0,0 0 0,0 1 0,0-1 0,0 0 0,1 0 0,-1 0 0,0 0 0,0 1 0,0-1 0,0 0 0,0 0 0,1 0 0,-1 0 0,0 0 0,0 1 0,1-1 0,-10-1 0,1 0 0,0-1 0,0 0 0,0 0 0,0-1 0,0 0 0,-13-6 0,-59-37 0,63 36 0,-56-40 0,59 40 0,0 0 0,0 0 0,1-2 0,-16-16 0,26 25 0,3 3 0,1 0 0,-1-1 0,0 1 0,0 0 0,1 0 0,-1 0 0,0-1 0,1 1 0,-1 0 0,0 0 0,1 0 0,-1 0 0,0 0 0,1 0 0,-1 0 0,0 0 0,1 0 0,-1 0 0,0 0 0,1 0 0,-1 0 0,0 0 0,1 0 0,-1 0 0,0 0 0,1 0 0,-1 1 0,0-1 0,1 0 0,-1 0 0,0 0 0,0 0 0,1 1 0,-1-1 0,0 0 0,0 0 0,1 1 0,-1-1 0,0 0 0,1 1 0,7 9 0,1 1 0,1-2 0,0 1 0,0-2 0,1 1 0,0-1 0,14 7 0,2 1 0,-24-13 0,0-1 0,1 0 0,-1 0 0,0 0 0,1 0 0,-1 0 0,1-1 0,0 1 0,0-1 0,0 0 0,-1 0 0,1-1 0,0 1 0,0-1 0,0 0 0,0 0 0,0 0 0,4-1 0,2-2 0,-1 0 0,0 0 0,1-1 0,-1 0 0,-1-1 0,1 0 0,-1 0 0,0-1 0,13-12 0,3-6 0,33-41 0,-40 45 0,9-23 0,-4 6 0,-14 31 934,-3 4-4451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2:08.18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10752,'0'0'21844,"11"16"-21701,30 41-133,62 67 0,-33-57-10,3-4 0,2-3 0,3-3 0,3-4 0,127 63 0,-109-65 0,156 54 0,-204-89 0,-2 3 0,0 1 0,76 44 0,-113-58 0,-1-1 0,0 0 0,18 5 0,-19-7 0,-1 1 0,1-1 0,-1 2 0,1-1 0,10 8 0,-8-5 0,-7-6 0,-9-4 0,-22-18 0,1-1 0,1-1 0,-32-40 0,-1 0 0,41 45 0,-25-38 0,41 56 0,-1 0 0,1-1 0,-1 1 0,1-1 0,-1 1 0,1-1 0,0 0 0,-1 1 0,1-1 0,0 1 0,0-1 0,0 0 0,-1 1 0,1-1 0,0 0 0,0 1 0,0-1 0,0 0 0,0 1 0,0-1 0,0 1 0,0-2 0,1 1 0,-1 1 0,1 0 0,-1 0 0,1-1 0,0 1 0,-1 0 0,1 0 0,-1 0 0,1 0 0,-1 0 0,1 0 0,0 0 0,-1 0 0,1 0 0,-1 0 0,1 0 0,-1 0 0,1 0 0,-1 0 0,2 1 0,40 16 0,-32-12 0,266 120 0,-272-123 0,1 0 0,-1 0 0,1 1 0,-1 0 0,0 0 0,0 0 0,6 7 0,-9-9 0,0 1 0,0-1 0,0 0 0,0 1 0,-1-1 0,1 0 0,0 1 0,-1-1 0,1 1 0,-1-1 0,1 1 0,-1 0 0,0-1 0,0 1 0,0-1 0,0 1 0,0 0 0,0-1 0,0 1 0,0-1 0,-1 1 0,1-1 0,-1 1 0,1-1 0,-1 1 0,1-1 0,-1 1 0,-1 1 0,-6 9 0,0-2 0,-1 1 0,0-1 0,-1-1 0,0 1 0,0-2 0,-1 1 0,0-1 0,0-1 0,-1 0 0,0-1 0,-1 0 0,1-1 0,-1 0 0,-23 5 0,12-5 0,11-2 0,1 0 0,0 0 0,-20 9 0,25-6 850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2:09.72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111 1 10152,'0'0'9255,"-10"2"-8503,-34 6 31,41-8-641,1 1 1,-1-1-1,0 1 1,0 0-1,1 0 1,-1 1-1,0-1 0,1 0 1,-1 1-1,1 0 1,0-1-1,-1 1 1,1 0-1,0 0 0,0 0 1,0 1-1,0-1 1,1 0-1,-1 1 0,1-1 1,-1 1-1,1 0 1,0-1-1,0 1 1,0 0-1,0 0 0,1-1 1,-1 1-1,1 0 1,-1 0-1,1 0 1,0 0-1,0 0 0,1 0 1,-1 0-1,0 0 1,2 5-1,1 2 117,0 0-1,1 0 1,0 0 0,0 0-1,1 0 1,0-1 0,1 0-1,9 13 1,141 150 2258,-87-93-1719,31 36-36,-21-18-762,74 101 0,-81-94 0,40 64 0,-108-162 0,0 0 0,0 0 0,1 0 0,0 0 0,0-1 0,7 6 0,9 8 0,-19-15 0,-2-3 0,0 0 0,-1-1 0,0 0 0,1 0 0,-1 0 0,1 0 0,-1 1 0,1-1 0,-1 0 0,0 0 0,1 0 0,-1 0 0,1 0 0,-1-1 0,0 1 0,1 0 0,-1 0 0,1 0 0,-1 0 0,1-1 0,-1 1 0,1 0 0,-1 0 0,1-1 0,-2 0 0,-167-89 0,7 4 0,77 38 0,64 35 0,16 10 0,-1 0 0,0 1 0,1 0 0,-1 0 0,0 1 0,-11-3 0,13 4 0,0-1 0,-1 0 0,1 0 0,0 0 0,0 0 0,-1-1 0,1 0 0,0 0 0,1 0 0,-6-3 0,8 4 0,1 1 0,-1-1 0,0 1 0,0-1 0,0 1 0,0 0 0,0-1 0,0 1 0,0 0 0,0 0 0,0-1 0,0 1 0,0 0 0,1 0 0,-1 0 0,0 0 0,0 0 0,0 1 0,0-1 0,-2 1 0,2-3 0,10 7 0,72 53 0,-29-19 0,192 127 0,-26-25 0,-201-128 0,-15-11 0,1 0 0,-1 0 0,1 0 0,0 0 0,0-1 0,5 4 0,-5-3 0,-3-9 0,-2-6 0,1 1 0,-2-1 0,0 1 0,0 0 0,-1 0 0,0 0 0,-9-14 0,3 2 0,-37-77 0,-11-27 0,49 104 0,6 20 0,1-1 0,0 0 0,0 1 0,1-1 0,-1 0 0,1 0 0,0 0 0,0 0 0,1 0 0,-1 0 0,1-1 0,0 1 0,2-7 0,-2 11 39,0 0-1,1 0 1,-1 0 0,1 0 0,-1 0-1,1 0 1,-1 0 0,1 0-1,0 0 1,0 0 0,-1 0 0,1 1-1,0-1 1,0 0 0,0 1-1,0-1 1,0 1 0,0-1 0,0 1-1,0-1 1,0 1 0,0-1 0,0 1-1,2 0 1,13-2-2796,-12 2 611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1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7936,'0'0'5768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42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1 711 6424,'0'0'5082,"10"-9"-4742,82-66 686,-65 50-494,-2-1 0,-1-2 1,34-48-1,14-33 552,-43 61-146,42-50 0,-70 97-897,0 0 0,0 0 0,0 0 0,0 0 0,0 0 0,0 0 0,0 0 0,0 0 0,0 0 0,0 1 0,0-1 0,1 0 0,-1 1 0,2-1 0,-2 1-23,-1 0 0,1 0 1,-1 0-1,1 0 0,-1 0 0,1 0 0,-1 0 1,0 0-1,1 1 0,-1-1 0,1 0 0,-1 0 0,1 1 1,-1-1-1,0 0 0,1 0 0,-1 1 0,0-1 1,1 0-1,-1 1 0,0-1 0,1 1 0,-1-1 0,0 0 1,0 1-1,0-1 0,1 1 0,1 5 55,-1 0-1,1 0 1,-1 0 0,0 0-1,0 7 1,1 25 186,-2 0 0,-1 0 0,-3 0 1,0 0-1,-3 0 0,-13 45 0,18-70 46,7-15 48,13-20-47,-18 21-311,43-54 238,3 1 0,62-56 0,3-3 77,-98 99-258,20-22 62,-31 33-98,1 1 0,-1 0 0,1 0 0,-1 0-1,1 1 1,0-1 0,0 1 0,-1-1 0,1 1 0,0 0-1,6-1 1,-8 2-8,0 0-1,1 0 1,-1 0-1,0 0 1,1 1-1,-1-1 1,0 0-1,0 1 1,0-1-1,1 1 1,-1 0-1,0-1 1,0 1-1,0 0 1,0-1-1,0 1 1,0 0-1,0 0 1,0 0-1,-1 0 1,1 0-1,1 2 1,13 27 98,-12-17-79,0-1-1,-1 0 1,0 1 0,-1 0 0,0-1-1,-1 1 1,-1 0 0,0-1 0,-3 16-1,-4 12 99,-22 58-1,2-10 132,28-86-240,-1 0-1,0 0 1,1 1-1,-1-1 1,1 0-1,0 0 1,0 0 0,0 1-1,0-1 1,0 0-1,0 0 1,2 3 0,-2-4-9,0-1 0,0 1-1,1-1 1,-1 0 0,0 1 0,1-1 0,-1 0 0,0 1 0,1-1 0,-1 0 0,1 0 0,-1 1 0,0-1 0,1 0 0,-1 0 0,1 0 0,-1 0 0,1 1 0,-1-1 0,1 0 0,-1 0 0,1 0 0,-1 0 0,1 0 0,-1 0 0,1 0 0,-1 0-1,0-1 1,1 1 0,-1 0 0,1 0 0,-1 0 0,1-1 0,7-2 39,-1-1 0,0 0 1,0-1-1,11-9 0,-14 11-57,89-76 370,116-129 0,-207 206-344,16-15 99,-10 16-39,-6 11 33,-6 17-52,-1-1-1,-1 1 0,-13 35 0,7-28-29,-6 38-1,17-69-23,-1 10 4,0 0 0,0 0 0,1 0 0,2 21-1,-1-32-4,0 1 0,0 0-1,1-1 1,0 1 0,-1-1-1,1 0 1,0 1-1,0-1 1,1 0 0,-1 1-1,0-1 1,1 0 0,2 3-1,-3-4 0,1 0 1,-1 0-1,1 0 0,-1 0 0,1 0 1,0 0-1,0-1 0,-1 1 0,1 0 1,0-1-1,0 0 0,0 1 0,0-1 1,0 0-1,0 0 0,-1 0 0,1 0 1,0 0-1,0-1 0,3 0 1,1 0 5,0-1 0,0 0 1,0-1-1,0 1 1,-1-1-1,1 0 1,-1 0-1,0-1 1,0 0-1,0 0 0,-1 0 1,1 0-1,-1-1 1,0 0-1,0 0 1,0 0-1,-1 0 1,0 0-1,0-1 0,3-6 1,-2 2 13,-1 0-1,1 1 1,-2-1-1,1 0 1,-1 0 0,-1-1-1,0 1 1,0 0-1,-1 0 1,-1-1 0,-1-15-1,0 21-2,1-1-1,-1 0 1,0 1-1,0 0 1,-1-1-1,1 1 1,-1 0-1,0 0 1,-1 1-1,1-1 1,-1 0-1,0 1 0,0 0 1,-1 0-1,1 0 1,-7-3-1,1 0 20,-2 1 0,1 0 0,-1 1 0,1 0-1,-1 1 1,-15-3 0,28 7-37,-1 0 1,0 0-1,0 0 1,0-1-1,0 1 1,0 0-1,0 0 1,0 0-1,0 0 1,0 0-1,0 0 1,0 0-1,0 0 1,0 0-1,0 0 0,0 0 1,0 0-1,0 0 1,0 0-1,0 0 1,0 0-1,0-1 1,0 1-1,0 0 1,-1 0-1,1 0 1,0 0-1,0 0 1,0 0-1,0 0 1,0 0-1,0 0 1,0 0-1,0 0 1,0 0-1,0 0 0,0 0 1,0 0-1,0 0 1,0 0-1,0 0 1,0 0-1,0 0 1,0 0-1,0 0 1,-1 0-1,1 0 1,0 0-1,11-2-10,32-1 13,-4 0-2,-9-2 2,-1 0 0,0-2-1,0-1 1,38-17 0,105-58 135,-167 80-130,185-108 480,-166 96-360,-18 11-120,-1 0-1,1 1 0,0-1 1,13-4-1,-16 7-261,4-1 314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25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212 491 8744,'0'0'11919,"-4"14"-11805,-14 44 6,17-54-89,-1 0 1,1 1-1,-1-1 0,0 0 1,-1 0-1,1-1 1,0 1-1,-1 0 1,-6 5-1,-1 3 120,9-10-124,-1-1-1,1 1 1,-1 0 0,0-1-1,1 1 1,-1-1 0,0 1-1,0-1 1,0 0 0,0 0 0,0 0-1,0 0 1,0 0 0,0 0-1,0-1 1,-1 1 0,1-1-1,0 1 1,-5-1 0,4 0 13,-1-1 1,0 1 0,1-1-1,-1 0 1,0 0-1,1 0 1,-1 0 0,1-1-1,0 0 1,-1 0 0,-3-3-1,1 2 12,1-1-1,0-1 1,0 1 0,0-1-1,1 0 1,0 0 0,0 0-1,0 0 1,1-1-1,-1 0 1,1 1 0,0-1-1,-3-12 1,5 11-14,0 0 0,1 0-1,0 0 1,0 1 0,0-1 0,1 0-1,0 0 1,0 0 0,1 1 0,0-1 0,0 1-1,1-1 1,-1 1 0,1 0 0,6-9 0,-3 6 13,0 1 0,1 0 0,-1 0 0,1 1 0,1 0 0,0 0 1,0 0-1,0 1 0,16-8 0,-19 11-28,1 1 0,0 1 0,0-1 0,0 1 0,0 0 0,0 0 0,0 0 0,0 1 0,0 0 0,0 0 1,0 1-1,0 0 0,0 0 0,0 0 0,0 1 0,0 0 0,-1 0 0,1 0 0,0 1 0,-1 0 0,0 0 0,0 0 0,6 4 0,-2 3 10,1 0 0,-1 1 0,0 0-1,-1 0 1,-1 1 0,0 0 0,0 0 0,-1 1-1,-1-1 1,0 1 0,0 1 0,-2-1 0,0 0-1,3 19 1,-3 2 131,-2 1 0,-1-1 0,-1 0 0,-11 58 0,11-80-73,-5 25 123,5-35-191,1 0 0,0-1 0,-1 1 0,1 0 0,-1-1 0,0 1 0,0-1 0,0 1 0,1-1 0,-1 1 0,-1-1 0,1 0 0,0 1 0,0-1 0,0 0 0,-3 2 0,4-4 6,-1 0 0,0 0-1,0 1 1,1-1 0,-1 0 0,0 0-1,1 0 1,-1 0 0,1 0 0,-1 0-1,1 0 1,0 0 0,-1 0 0,1 0-1,0 0 1,-1-2 0,1 2 2,-1-7 36,0 0-1,0-1 1,1 1 0,0-1-1,0 1 1,1-1 0,0 1-1,1-1 1,0 1-1,0 0 1,0 0 0,5-9-1,5-11 117,31-52-1,-31 61-130,1-1 1,1 2-1,0 0 1,24-22-1,-31 33-38,1 0 0,0 1 0,0 0 0,1 0-1,-1 1 1,1 0 0,1 0 0,-1 1 0,0 1 0,1-1 0,0 1 0,13-2-1,-19 5-14,-1 0-1,0 0 0,0 1 0,0-1 0,1 1 0,-1-1 0,0 1 0,0 0 0,0 0 1,0 0-1,0 1 0,0-1 0,-1 1 0,1-1 0,0 1 0,-1 0 0,1 0 1,-1 0-1,0 1 0,0-1 0,1 0 0,-2 1 0,1 0 0,0-1 0,0 1 0,-1 0 1,1 0-1,1 5 0,1 3 2,-1 0 0,1-1 1,-2 1-1,1 1 0,-2-1 1,1 0-1,-1 12 0,-15 135 238,6-92-153,8-22 15,0-41-88,0 0 0,1-1 1,0 1-1,-1 0 0,1 0 1,0 0-1,0-1 0,1 1 1,-1-1-1,0 1 0,1-1 1,3 5-1,-4-7-6,0 1 0,-1 0 0,1-1 0,0 0 0,0 1 0,0-1 0,0 0 0,0 1 0,0-1 0,0 0-1,0 0 1,0 0 0,1 0 0,-1 0 0,0 0 0,0 0 0,0 0 0,0 0 0,0 0 0,0-1 0,0 1 0,0 0 0,0-1 0,0 1 0,0-1 0,-1 1 0,1-1-1,0 1 1,1-2 0,28-23 109,-27 22-99,25-25 123,-2 0-1,36-51 0,29-46 241,-75 104-281,-10 14-62,-1 0-1,0-1 1,0 1 0,-1-1-1,6-15 1,-8-2 45,-3 8-8,1 17 10,0-1-76,0-2-6,-10 68-73,9-33 50,2 0-1,1 0 1,1-1-1,10 41 1,-12-70 21,-1 0 0,1 1-1,-1-1 1,1 0 0,0 0-1,0 0 1,0 0 0,0 0 0,0 0-1,1 0 1,-1 0 0,0 0 0,1 0-1,0-1 1,-1 1 0,1-1 0,0 1-1,0-1 1,0 0 0,0 1-1,0-1 1,0 0 0,0 0 0,0 0-1,0-1 1,0 1 0,1-1 0,-1 1-1,0-1 1,0 1 0,1-1 0,-1 0-1,0 0 1,1 0 0,-1-1-1,0 1 1,1-1 0,3 0 0,3-3-1,0 0 0,0 0 0,0 0 1,0-1-1,-1-1 0,0 0 0,0 0 1,0 0-1,-1-1 0,0 0 0,0 0 1,0-1-1,-1 0 0,0 0 0,5-12 1,9-15 98,15-40 0,-35 72-90,1 0 0,0 0-1,-1 0 1,1 0-1,-1 0 1,0-1 0,-1-5-1,1 0 1,0 8 3,0-4 63,0 5-74,0 0 0,1-1 0,-1 1 0,0-1 0,0 1 0,0-1 0,0 1 1,0-1-1,0 1 0,0-1 0,0 0 0,0 1 0,0-1 0,0 1 0,0-1 1,0 1-1,0-1 0,0 1 0,0-1 0,0 1 0,-1-1 0,1 1 0,0-1 1,0 1-1,-1 0 0,1-1 0,0 1 0,-1-1 0,1 1 0,0 0 0,-1-1 1,1 1-1,-1 0 0,1-1 0,-1 1 0,1 0 0,0 0 0,-1-1 0,-8-2 46,7 2-25,0 9-5,-6 18 8,6-22-31,0 1 0,0-1 0,1 0 1,0 1-1,-1-1 0,1 5 0,0 0-12,1 0 0,0-1 0,1 1-1,0-1 1,0 1 0,1-1 0,0 0-1,0 1 1,1-1 0,0 0-1,0 0 1,1-1 0,0 1 0,9 11-1,-11-15 12,1 0 0,0-1 0,-1 0 0,1 0 0,0 0 0,1 0 0,-1 0 0,1-1 0,-1 1 0,1-1 0,0 0 0,-1 0 0,1 0 0,0-1 0,1 1 0,-1-1 0,0 0 0,0 0 0,0-1 0,1 1-1,-1-1 1,6 0 0,-1 0 25,0 0 0,-1 0 0,1-1 0,0-1 0,0 1 0,-1-1 0,1-1 0,-1 0 0,0 0 0,1 0 0,-1-1 0,-1-1 0,1 1-1,-1-1 1,0 0 0,0-1 0,0 0 0,-1 0 0,1 0 0,7-12 0,19-28 47,-19 25-15,0 1 1,2 0 0,25-25-1,-37 41-50,0 1 0,0 0 0,1 0-1,-1 0 1,1 0 0,9-4-1,-13 7 3,0-1 0,0 1 0,0 0 1,0 0-1,1 0 0,-1 0 0,0-1 0,0 2 0,0-1 0,0 0 0,1 0 0,-1 0 0,0 0 0,0 1 0,0-1 0,0 0 0,0 1 0,0-1 0,0 1 0,0 0 0,0-1 0,0 1 0,0 0 0,0-1 0,0 1 0,-1 0 0,1 0 0,0 0 0,0 0 0,-1 0 0,1 0 0,-1 0 0,1 0 1,-1 0-1,1 0 0,-1 0 0,1 0 0,-1 1 0,2 8 16,0 0 1,0 0 0,-1 1 0,0-1-1,-1 0 1,0 0 0,-1 0-1,0 1 1,-5 18 0,3-11 82,-2 31 0,1-2 309,15-56-192,30-63-28,-32 53-123,2 1 0,0 0 0,21-27 0,-31 44-65,0-1 0,1 1 0,-1 0 0,0-1 0,1 1 0,-1 0 0,1 0 0,0 0 0,-1 0 0,1 0 0,0 0 0,0 1 0,2-2 0,-3 2 0,0 0 0,-1 0 0,1 1 0,0-1 0,-1 0 0,1 0 0,0 1 0,-1-1 0,1 0 0,-1 1 0,1-1 0,0 0 0,-1 1 0,1-1 0,-1 1 0,1-1 0,-1 1 0,0-1 0,1 1 0,-1 0 0,1-1 0,-1 1 0,0-1 0,1 1 0,-1 0 0,0-1 0,0 1 0,0 0 0,0-1 0,1 1 0,-1 0 0,0-1 0,0 1 0,0 0 0,0 0 0,-1-1 0,1 2 0,4 151 0,-3-153 0,-1 0 0,0 0 0,0 0 0,0 0 0,0 0 0,0 0 0,1 0 0,-1 0 0,0 1 0,0-1 0,0 0 0,0 0 0,1 0 0,-1 0 0,0 0 0,0 0 0,0 0 0,0 0 0,1 0 0,-1 0 0,0 0 0,0 0 0,0 0 0,0 0 0,1 0 0,-1 0 0,0 0 0,0-1 0,0 1 0,0 0 0,1 0 0,-1 0 0,0 0 0,0 0 0,0 0 0,0 0 0,0-1 0,1 1 0,-1 0 0,0 0 0,0 0 0,0 0 0,0 0 0,0-1 0,0 1 0,0 0 0,0 0 0,0 0 0,0-1 0,12-10 0,-9 8 0,11-10 0,-1-2 0,17-25 0,6-7 0,-16 22 0,-14 17 0,0-1 0,1 1 0,10-10 0,-15 17 0,-1 0 0,1-1 0,-1 1 0,0 0 0,1 0 0,-1 0 0,1 0 0,-1 0 0,1 0 0,0 0 0,2 0 0,-3 1 0,0 0 0,-1 1 0,1-1 0,0 0 0,0 1 0,-1-1 0,1 1 0,-1-1 0,1 1 0,0-1 0,-1 1 0,1 0 0,-1-1 0,0 1 0,1 0 0,-1-1 0,1 1 0,-1 0 0,0 0 0,1-1 0,-1 1 0,0 0 0,0 0 0,0-1 0,0 1 0,0 0 0,0 1 0,4 15 0,-1 0 0,1 23 0,-3-25 0,0 0 0,2 1 0,6 22 0,-4-22 0,-4-10 0,0 0 0,1 0 0,0-1 0,0 1 0,1-1 0,-1 0 0,1 0 0,0 0 0,0 0 0,1 0 0,0 0 0,0-1 0,0 0 0,7 6 0,-3-4 0,-3-2 0,1-1 0,-1 1 0,0-1 0,1 0 0,-1-1 0,1 1 0,8 1 0,-5 0 0,4 0 0,17 0 0,-25-5 0,-1 0 0,1 0 0,-1 0 0,1 0 0,-1-1 0,0 1 0,0-1 0,0 0 0,0 0 0,0-1 0,0 1 0,-1-1 0,1 0 0,-1 0 0,0 0 0,0-1 0,4-4 0,4-6 0,0-1 0,16-30 0,-10 10 0,-2 0 0,-1-1 0,-2-1 0,13-64 0,9-154 0,-31 212 0,-6-86 0,3 126 0,0 0 0,-1-1 0,1 1 0,-1 0 0,1 0 0,-1 0 0,0 0 0,0 0 0,-1 0 0,1 0 0,-1 0 0,-2-4 0,4 7 0,-1 0 0,1 0 0,0 0 0,-1 0 0,1 0 0,0 0 0,0 0 0,-1 1 0,1-1 0,0 0 0,0 0 0,-1 0 0,1 0 0,0 0 0,0 1 0,0-1 0,-1 0 0,1 0 0,0 0 0,0 1 0,0-1 0,-1 0 0,1 0 0,0 1 0,0-1 0,0 0 0,0 0 0,0 1 0,0-1 0,0 0 0,0 0 0,0 1 0,-1-1 0,1 0 0,0 1 0,1-1 0,-5 14 0,4-14 0,-10 122 0,6-54 0,-1-5 0,3 1 0,9 97 0,4-35 0,-8-110 0,-2-1 0,2-1 0,0 1 0,6 17 0,-6-16 0,3 12 0,-6-28 0,0 1 0,0 0 0,1 0 0,-1-1 0,0 1 0,0 0 0,1-1 0,-1 1 0,1 0 0,-1-1 0,1 1 0,-1 0 0,1-1 0,-1 1 0,1-1 0,-1 1 0,1-1 0,0 1 0,-1-1 0,1 0 0,0 1 0,0-1 0,-1 0 0,1 1 0,0-1 0,0 0 0,0 0 0,1 0 0,1 0 0,-1-1 0,1 1 0,-1-1 0,0 0 0,0 0 0,1 0 0,-1 0 0,0 0 0,0 0 0,0 0 0,0-1 0,0 1 0,0-1 0,2-2 0,23-29 0,-22 26 0,7-11 0,-2 1 0,0-2 0,14-36 0,-15 32 0,1 0 0,15-23 0,-22 40 0,-2 4 0,1-1 0,-1 1 0,1 0 0,0-1 0,-1 1 0,1 0 0,0 0 0,3-2 0,-4 4 0,0-1 0,0 1 0,-1 0 0,1 0 0,0 0 0,0 0 0,0 0 0,-1 0 0,1 0 0,0 0 0,0 0 0,0 0 0,-1 0 0,1 1 0,0-1 0,0 0 0,-1 0 0,1 1 0,0-1 0,0 1 0,-1-1 0,1 1 0,0-1 0,-1 1 0,1-1 0,-1 1 0,1-1 0,-1 1 0,1 0 0,-1-1 0,1 1 0,-1 0 0,0-1 0,1 1 0,-1 1 0,17 20 0,0 0 0,1-1 0,1-1 0,1-1 0,1-1 0,26 18 0,-43-34 0,-1 0 0,1 0 0,0 0 0,0-1 0,0 0 0,0 0 0,0 0 0,0 0 0,0 0 0,0-1 0,0 0 0,0 0 0,0 0 0,0 0 0,0-1 0,0 1 0,0-1 0,0 0 0,0-1 0,0 1 0,0-1 0,4-1 0,-6 1 0,1 1 0,0-1 0,-1 1 0,1-1 0,-1 0 0,0 0 0,0 0 0,1 0 0,-1-1 0,0 1 0,-1 0 0,1-1 0,0 1 0,-1-1 0,0 0 0,1 0 0,-1 1 0,0-1 0,0 0 0,-1 0 0,1 0 0,0 0 0,-1 0 0,0 0 0,0 0 0,0 0 0,0 0 0,0 0 0,-2-6 0,2 7 0,-1-1 0,1 1 0,-1 0 0,0 0 0,0 0 0,1 0 0,-1 0 0,0 0 0,-1 0 0,1 0 0,0 1 0,-1-1 0,1 0 0,0 1 0,-1-1 0,0 1 0,1-1 0,-3 0 0,2 1 0,1 1 0,-1 0 0,0 0 0,1-1 0,-1 1 0,1 0 0,-1 1 0,1-1 0,-1 0 0,0 0 0,1 1 0,-1-1 0,1 1 0,-1-1 0,1 1 0,-1-1 0,1 1 0,0 0 0,-1 0 0,1 0 0,0 0 0,0 0 0,-1 0 0,1 0 0,0 0 0,-1 2 0,-1 1 0,0 0 0,0 0 0,0 1 0,0-1 0,1 0 0,-1 1 0,1 0 0,1 0 0,-1-1 0,0 1 0,1 0 0,0 0 0,1 0 0,-1 0 0,1 1 0,0-1 0,0 0 0,0 0 0,1 0 0,-1 0 0,3 7 0,-1-4 0,0-1 0,1 1 0,0-1 0,0 1 0,1-1 0,-1 0 0,2 0 0,-1-1 0,1 1 0,0-1 0,0 0 0,1 0 0,7 7 0,-9-11 0,0 0 0,1 0 0,-1 0 0,0 0 0,0-1 0,1 1 0,-1-1 0,1 0 0,0-1 0,-1 1 0,1-1 0,-1 0 0,1 0 0,0 0 0,-1-1 0,1 1 0,7-3 0,0 0 0,0-1 0,-1 0 0,1 0 0,-1-1 0,16-10 0,101-78 0,-121 87 0,-4 3 0,1 0 0,-1 0 0,1 1 0,0-1 0,0 1 0,-1-1 0,2 1 0,-1 1 0,0-1 0,0 0 0,1 1 0,-1 0 0,0 0 0,1 0 0,-1 1 0,9-1 0,-11 3 0,0-1 0,-1 0 0,1 1 0,0-1 0,-1 1 0,1-1 0,-1 1 0,1 0 0,-1-1 0,0 1 0,0 0 0,0 0 0,0 0 0,0 0 0,1 3 0,8 13 0,-6-13 0,0 0 0,1-1 0,0 0 0,0 0 0,0 0 0,0-1 0,0 1 0,1-1 0,-1-1 0,1 1 0,0-1 0,0 0 0,0 0 0,0-1 0,0 1 0,1-1 0,-1-1 0,0 1 0,0-1 0,1 0 0,5-1 0,12-3 0,0-1 0,-1 0 0,0-2 0,25-10 0,-15 7 850,-13 6-5635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27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83 383 9648,'0'0'12911,"-10"12"-12521,-5 3-230,6-5 77,0 0 0,0 1 0,-11 18 0,19-28-190,0 1 0,0-1 1,0 1-1,0-1 0,0 1 1,0 0-1,0 0 0,1-1 1,-1 1-1,1 0 0,0 0 1,-1 0-1,1 0 0,0 0 1,0 0-1,0-1 0,0 1 1,0 0-1,1 0 0,-1 0 0,1 0 1,-1 0-1,1-1 0,-1 1 1,1 0-1,0 0 0,0-1 1,0 1-1,0-1 0,0 1 1,0-1-1,1 1 0,-1-1 1,0 0-1,1 1 0,-1-1 1,1 0-1,3 2 0,-1 0 17,1-1 0,0 1-1,1-1 1,-1 0 0,0 0-1,1 0 1,-1-1 0,0 0-1,1 0 1,0-1 0,-1 1-1,7-1 1,-4-1 16,0-1-1,0 0 1,0 0 0,0 0-1,-1-1 1,1 0 0,-1-1 0,1 0-1,-1 0 1,8-6 0,-11 7-27,0 0 0,-1 0 0,1 0 1,-1 0-1,0-1 0,0 1 0,0-1 1,0 0-1,0 0 0,-1 0 0,0 0 0,0 0 1,0 0-1,0-1 0,-1 1 0,0-1 0,1 1 1,-2-1-1,2-5 0,-3 8-11,0-1-1,1 1 1,-1 0-1,0 0 1,0-1-1,0 1 1,0 0 0,-1 0-1,1 0 1,0 0-1,-1 0 1,0 0-1,1 1 1,-1-1-1,0 0 1,0 1-1,0-1 1,0 1 0,-3-2-1,-7-5 104,11 7-129,0 0-1,0 1 1,0-1 0,-1 1-1,1-1 1,0 1 0,0-1-1,-1 1 1,1 0 0,0 0-1,-1 0 1,1 0 0,0 0-1,-3 0 1,-1 0 58,5 0-31,0 0-39,0 0 0,0 1-1,0-1 1,-1 0 0,1 0 0,0 0-1,0 0 1,0 0 0,0 1 0,0-1 0,0 0-1,0 0 1,0 0 0,0 0 0,0 1-1,0-1 1,0 0 0,0 0 0,0 0 0,0 0-1,0 1 1,0-1 0,0 0 0,0 0-1,0 0 1,0 0 0,0 1 0,0-1 0,0 0-1,0 0 1,0 0 0,0 0 0,0 0-1,1 1 1,-1-1 0,0 0 0,0 0-1,0 0 1,0 0 0,0 0 0,0 0 0,1 1-1,-1-1 1,0 0 0,0 0 0,0 0-1,6 1 2,0-1 0,0 1 0,-1-1 0,1-1-1,0 1 1,0-1 0,-1 0 0,1 0 0,0 0-1,-1-1 1,1 0 0,-1 0 0,0-1 0,1 1-1,-1-1 1,-1 0 0,9-7 0,-1 1 54,0-1 0,-1 0 0,0-1 0,0-1-1,13-20 1,-5 4 207,-3-2 0,0 0 0,-2 0-1,-1-2 1,14-52 0,-16 43 282,-11 41-548,1 1 0,-1-1 0,1 0 0,-1 1 0,0-1 0,1 1 0,-1-1 0,0 1 0,1-1 0,-1 1 0,0-1 0,1 1 0,-1-1 0,0 1 0,0-1 0,0 1 0,0-1 0,1 1 0,-1 0 0,0-1 0,0 1 0,0-1 0,0 1 0,0-1 0,-1 2 0,-5 550 0,6-542 0,1 99 0,-24 191 0,23-299 0,-2 10 0,0-1 0,0 1 0,-8 16 0,10-26 0,-1 1 0,1-1 0,-1 0 0,0 0 0,1 0 0,-1 1 0,0-1 0,0 0 0,0 0 0,0 0 0,0 0 0,0 0 0,0-1 0,0 1 0,0 0 0,-3 1 0,3-2 0,0 0 0,0 0 0,0 0 0,0 0 0,0-1 0,0 1 0,0 0 0,0 0 0,0-1 0,0 1 0,0 0 0,0-1 0,0 1 0,0-1 0,0 0 0,0 1 0,0-1 0,0 0 0,0 1 0,1-1 0,-1 0 0,0 0 0,0 0 0,0-1 0,-7-8 0,2 0 0,-1-1 0,1 1 0,1-1 0,0 0 0,0-1 0,-5-21 0,7 24 0,1-1 0,1 0 0,-1-1 0,2 1 0,-1 0 0,1 0 0,1 0 0,0 0 0,0 0 0,3-11 0,-1 15 0,-1 0 0,1 0 0,0 0 0,0 1 0,0-1 0,1 1 0,0 0 0,0-1 0,0 2 0,1-1 0,0 1 0,0-1 0,0 1 0,0 1 0,12-7 0,5-1 0,1 1 0,45-13 0,-22 7 0,-3-1 0,-27 10 0,1 0 0,-1 1 0,1 1 0,25-4 0,-37 8 86,-1 1 0,0 1-1,1-1 1,-1 0 0,0 1 0,0 0-1,0 0 1,1 0 0,5 4 0,-6-4-776,-1 1 0,1 0 0,-1 0 1,0 0-1,0 1 0,4 2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32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0 730 17799,'0'0'195,"6"-11"73,19-36 793,29-75-1,-42 91-445,-8 24-141,-1-1 1,0 1 0,3-14 0,-29 272 2584,12-95-2501,-23 143 824,34-294-1314,0-1 50,-1-1 0,1 1 0,-1-1 0,1 1-1,-1-1 1,0 0 0,-3 7 0,6-36 598,-2 8-591,2-11 25,36-390 1439,-30 362-1221,3 2-1,21-68 1,-29 114-355,0 0 0,1 0 0,0 0 0,0 0-1,1 1 1,0-1 0,1 1 0,0 0 0,12-11 0,-16 17-11,0 0-1,1 0 0,-1 0 0,1 0 0,0 0 1,0 1-1,0-1 0,0 1 0,0 0 0,0 0 1,0 0-1,0 0 0,0 0 0,0 1 0,0 0 1,1-1-1,-1 1 0,0 1 0,0-1 0,0 0 1,1 1-1,-1-1 0,0 1 0,0 0 0,0 0 1,0 0-1,0 0 0,0 1 0,0-1 0,-1 1 1,1 0-1,4 3 0,2 3-1,-1-1 0,0 2 0,0-1 0,0 1 0,-1 0 0,-1 0 0,0 1 0,0 0 0,-1 0 0,0 0 0,0 1 0,-1-1 0,3 15 0,-4-14 0,-1 1 0,0 0 0,0-1 0,-1 1 0,-1 0 0,0 0 0,-1 0 0,0-1 0,0 1 0,-2 0 0,1-1 0,-8 20 0,9-28 0,0 0 0,-1 0 0,1 0 0,0-1 0,-1 1 0,0 0 0,0-1 0,0 0 0,0 1 0,0-1 0,0 0 0,-1 0 0,1 0 0,-1 0 0,1 0 0,-1-1 0,0 1 0,1-1 0,-1 0 0,0 0 0,0 0 0,0 0 0,0 0 0,0-1 0,0 1 0,-1-1 0,1 0 0,0 0 0,0 0 0,0 0 0,0 0 0,0-1 0,0 1 0,-4-2 0,-6-3 0,1 1 0,0-1 0,0-1 0,0 0 0,1-1 0,-19-14 0,18 13 0,10 8 0,0-1 0,0 0 0,0 0 0,0-1 0,1 1 0,-1 0 0,0-1 0,1 1 0,-1-1 0,1 1 0,0-1 0,-1 0 0,1 1 0,-1-3 0,2 4 0,0 0 0,0-1 0,0 1 0,0 0 0,0 0 0,0 0 0,0 0 0,0 0 0,0-1 0,0 1 0,0 0 0,0 0 0,0 0 0,0 0 0,0-1 0,0 1 0,0 0 0,0 0 0,0 0 0,0 0 0,0-1 0,0 1 0,0 0 0,0 0 0,0 0 0,0 0 0,0 0 0,0-1 0,0 1 0,0 0 0,1 0 0,-1 0 0,0 0 0,0 0 0,0 0 0,0 0 0,0 0 0,1-1 0,-1 1 0,0 0 0,0 0 0,0 0 0,0 0 0,1 0 0,11-1 0,21 5 0,-30-3 0,40 7 0,-5-1 0,1-1 0,0-2 0,43 0 0,-58-5 0,0 0 0,0-1 0,0-2 0,-1 0 0,0-2 0,45-16 0,-39 9 0,1-1 0,-2-2 0,40-29 0,-61 40 0,0 0 0,1 0 0,12-6 0,-19 10 0,1 0 0,-1 1 0,1-1 0,-1 1 0,1-1 0,-1 1 0,1-1 0,0 1 0,-1 0 0,1 0 0,0 0 0,-1 0 0,1 0 0,0 0 0,-1 0 0,1 1 0,-1-1 0,1 0 0,0 1 0,-1-1 0,1 1 0,-1 0 0,1 0 0,-1-1 0,0 1 0,3 2 0,8 9 0,0 2 0,15 21 0,-55-53 0,22 14 0,0 0 0,0 1 0,0 0 0,0 0 0,0 0 0,0 0 0,-1 1 0,0 0 0,1 1 0,-1-1 0,0 1 0,0 1 0,1-1 0,-1 1 0,0 0 0,0 1 0,-13 2 0,16-2 0,-1 0 0,0 1 0,1 0 0,0 0 0,-1 0 0,1 0 0,0 1 0,0-1 0,0 1 0,0 0 0,1 1 0,-1-1 0,1 0 0,0 1 0,0 0 0,0 0 0,0 0 0,1 0 0,-1 0 0,1 1 0,0-1 0,1 1 0,-1-1 0,1 1 0,-2 8 0,1 0 0,1-1 0,0 1 0,1-1 0,0 0 0,3 20 0,-2-27 0,0 0 0,0-1 0,0 1 0,0 0 0,1 0 0,0-1 0,0 1 0,0-1 0,1 0 0,-1 0 0,1 0 0,0 0 0,0 0 0,1 0 0,-1-1 0,1 1 0,3 2 0,-5-5 0,-1 0 0,0-1 0,1 1 0,-1 0 0,1-1 0,-1 1 0,1-1 0,-1 1 0,1-1 0,-1 0 0,1 0 0,0 0 0,-1 0 0,1 0 0,-1 0 0,1 0 0,-1 0 0,1-1 0,-1 1 0,4-2 0,-2 1 0,0-1 0,0 0 0,0 0 0,0 0 0,0 0 0,0 0 0,-1-1 0,5-5 0,1-2 0,-1-1 0,0 1 0,-1-2 0,6-11 0,-9 15 0,4-5 0,-1 0 0,-1-1 0,0 0 0,0 0 0,-2 0 0,0 0 0,2-23 0,-5 37 0,0 0 0,0 0 0,0 0 0,0 1 0,0-1 0,0 0 0,0 0 0,0 0 0,0 0 0,-1 0 0,1 0 0,0 0 0,0 0 0,0 1 0,0-1 0,0 0 0,0 0 0,0 0 0,0 0 0,-1 0 0,1 0 0,0 0 0,0 0 0,0 0 0,0 0 0,0 0 0,0 0 0,-1 0 0,1 0 0,0 0 0,0 0 0,0 0 0,0 0 0,0 0 0,0 0 0,0 0 0,-1 0 0,1 0 0,0 0 0,0 0 0,0 0 0,0 0 0,0 0 0,0 0 0,0-1 0,-1 1 0,1 0 0,0 0 0,0 0 0,0 0 0,0 0 0,0 0 0,0 0 0,0 0 0,0-1 0,0 1 0,0 0 0,0 0 0,0 0 0,0 0 0,-6 8 0,5-1 0,1-1 0,1 0 0,-1 1 0,1-1 0,0 0 0,0 0 0,4 10 0,-2-5 0,-1-3 0,0 0 0,0 0 0,1-1 0,0 1 0,1-1 0,0 0 0,5 9 0,-7-14 0,-1 0 0,1 0 0,0 0 0,0 0 0,0-1 0,0 1 0,0-1 0,0 1 0,0-1 0,1 0 0,-1 0 0,0 0 0,1 0 0,-1 0 0,1-1 0,-1 1 0,1-1 0,-1 1 0,1-1 0,0 0 0,-1 0 0,1 0 0,-1 0 0,1-1 0,-1 1 0,5-2 0,6-2 0,-1 0 0,1-1 0,-1 0 0,0-1 0,0-1 0,-1 0 0,18-14 0,67-68 0,-75 67 0,-16 17 0,0-1 0,-1 0 0,0 0 0,5-10 0,7-9 0,-16 24 0,1 0 0,0 0 0,0 0 0,1 0 0,-1 0 0,0 0 0,0 1 0,0-1 0,0 0 0,1 1 0,-1-1 0,0 1 0,1-1 0,-1 1 0,0 0 0,1 0 0,-1-1 0,0 1 0,1 0 0,-1 0 0,1 0 0,-1 0 0,0 1 0,1-1 0,-1 0 0,0 1 0,1-1 0,-1 1 0,0-1 0,2 2 0,0-1 0,0 1 0,0-1 0,0 1 0,0 0 0,-1 0 0,1 0 0,-1 0 0,1 1 0,-1-1 0,0 0 0,3 6 0,6 16 0,-1 0 0,-1 1 0,9 43 0,-11-38 0,1-1 0,16 36 0,-23-63 0,-1 0 0,1 1 0,0-1 0,1 0 0,-1 0 0,0 0 0,1 0 0,-1-1 0,1 1 0,-1 0 0,1-1 0,0 1 0,2 1 0,-2-2 0,-1-1 0,1 0 0,-1 1 0,1-1 0,-1 0 0,1 0 0,0 0 0,-1 0 0,1 0 0,-1-1 0,1 1 0,0 0 0,-1-1 0,1 1 0,-1-1 0,1 1 0,-1-1 0,0 0 0,1 0 0,1-1 0,6-4 0,-1 1 0,-1-1 0,1-1 0,-1 0 0,0 0 0,11-14 0,33-55 0,-41 60 0,99-199 0,-105 206 0,17-43 0,-2 0 0,-2-2 0,19-107 0,-31 108 0,-5 52 0,0-1 0,1 0 0,-1 1 0,0-1 0,0 1 0,-1-1 0,1 0 0,0 1 0,-1-1 0,1 1 0,0-1 0,-1 1 0,0-1 0,1 1 0,-1-1 0,0 1 0,0-1 0,0 1 0,0 0 0,0 0 0,0-1 0,0 1 0,0 0 0,-1 0 0,1 0 0,0 0 0,-3-1 0,3 2 0,-1 0 0,1 0 0,-1 0 0,1 0 0,-1 1 0,1-1 0,-1 0 0,1 1 0,-1-1 0,1 1 0,-1-1 0,1 1 0,0 0 0,-1-1 0,1 1 0,0 0 0,0 0 0,-1 0 0,0 1 0,-19 24 0,12-10 0,0 1 0,2 1 0,0-1 0,1 1 0,1 0 0,0 0 0,-3 28 0,3 9 0,1 67 0,5-89 0,0 0 0,10 48 0,-8-66 0,1 0 0,0 0 0,1-1 0,1 1 0,0-1 0,1 0 0,12 18 0,-16-28 0,0 1 0,1-1 0,0 0 0,0 0 0,0 0 0,1-1 0,-1 1 0,1-1 0,0 0 0,9 4 0,-11-6 0,0 0 0,0 0 0,0 0 0,1 0 0,-1 0 0,1-1 0,-1 1 0,0-1 0,1 0 0,-1 0 0,1-1 0,-1 1 0,0-1 0,1 1 0,-1-1 0,0 0 0,7-3 0,5-4 0,0-1 0,0-1 0,0-1 0,-2 0 0,1 0 0,-1-1 0,-1-1 0,0 0 0,-1-1 0,0 0 0,-1-1 0,-1 0 0,-1-1 0,0 0 0,0 0 0,-2 0 0,6-23 0,-7 27 0,-4 9 0,0 1 0,1-1 0,-1 1 0,0-1 0,-1 0 0,1 1 0,0-1 0,-1 0 0,0 1 0,0-1 0,1 0 0,-2 0 0,1 0 0,0 1 0,-1-5 0,0 7 0,1 0 0,0 0 0,-1 0 0,1 0 0,0 1 0,-1-1 0,1 0 0,0 0 0,-1 0 0,1 0 0,0 0 0,0 1 0,-1-1 0,1 0 0,0 0 0,-1 0 0,1 1 0,0-1 0,0 0 0,0 0 0,-1 1 0,1-1 0,0 0 0,0 1 0,0-1 0,0 0 0,-1 1 0,1-1 0,0 0 0,0 1 0,0-1 0,0 0 0,0 1 0,-7 13 0,-2 13 0,0-2 0,-7 34 0,15-50 0,-1 0 0,1-1 0,1 1 0,0 0 0,0 0 0,1-1 0,0 1 0,2 9 0,-2-13 0,0-1 0,0 0 0,1 1 0,0-1 0,-1 0 0,1 0 0,1 0 0,-1 0 0,1-1 0,2 5 0,-3-7 0,-1 0 0,0 0 0,1 0 0,-1 0 0,1 0 0,-1-1 0,1 1 0,0 0 0,-1-1 0,1 1 0,0-1 0,-1 1 0,1-1 0,0 0 0,0 0 0,-1 0 0,1 0 0,0 0 0,-1 0 0,1 0 0,0-1 0,0 1 0,-1-1 0,1 1 0,-1-1 0,1 0 0,0 1 0,2-3 0,20-11 0,-1-1 0,0-2 0,37-35 0,-14 12 0,-35 31 0,-6 5 0,-1 0 0,1 0 0,0 0 0,0 1 0,0 0 0,0 0 0,1 0 0,-1 0 0,1 1 0,9-2 0,6-1 0,1 2 0,40-2 0,-69 5 0,-1 1 0,0 0 0,0 0 0,0 1 0,1 0 0,-1 1 0,1-1 0,0 1 0,-1 1 0,1-1 0,1 1 0,-1 0 0,0 1 0,1 0 0,0 0 0,-6 6 0,10-8 0,-1 0 0,0 0 0,1 0 0,0 1 0,-1-1 0,1 1 0,1 0 0,-1-1 0,1 1 0,-1 0 0,1 0 0,0 0 0,0 0 0,1 0 0,-1 0 0,1 0 0,0 0 0,0 0 0,0 1 0,1-1 0,-1 0 0,1 0 0,1 5 0,0-4 0,1 0 0,-1-1 0,1 1 0,0 0 0,0-1 0,0 1 0,1-1 0,-1 0 0,1 0 0,0-1 0,0 1 0,1-1 0,-1 0 0,1 0 0,-1 0 0,1 0 0,6 1 0,0 0 0,0-1 0,0 0 0,0-1 0,0 0 0,1-1 0,-1 0 0,0-1 0,1 0 0,-1 0 0,0-2 0,1 1 0,-1-1 0,0-1 0,0 0 0,11-6 0,5-1 0,-1-2 0,-1-1 0,0-1 0,44-33 0,-53 33 0,1-1 0,-2 0 0,0-1 0,-1-1 0,0 0 0,-1-1 0,-1 0 0,-1-1 0,-1 0 0,11-30 0,-8 15 0,-3-1 0,0 0 0,-2-1 0,-2 0 0,2-53 0,-7 64 0,-2 0 0,-1 0 0,-8-42 0,10 66 0,0 0 0,0 0 0,0-1 0,-1 1 0,1 0 0,-1 0 0,1 0 0,-1-1 0,1 1 0,-1 0 0,1 0 0,-1 0 0,0 0 0,0 0 0,0 0 0,0 0 0,1 1 0,-3-2 0,2 1 0,0 1 0,1 0 0,-1 0 0,0-1 0,0 1 0,0 0 0,0 0 0,0 0 0,0 0 0,0 0 0,0 0 0,1 0 0,-1 1 0,0-1 0,0 0 0,0 0 0,0 1 0,0-1 0,-1 1 0,-1 1 0,0 0 0,-1 0 0,1 1 0,0-1 0,1 1 0,-1 0 0,0 0 0,1 0 0,-1 0 0,-2 6 0,-5 10 0,2 2 0,0-1 0,1 1 0,1 0 0,1 0 0,1 1 0,1-1 0,1 1 0,1 32 0,2-15 0,2-1 0,2 1 0,2-1 0,16 58 0,-20-88 0,0 0 0,0 0 0,1 0 0,-1 0 0,2 0 0,-1-1 0,1 0 0,0 0 0,12 12 0,-12-15 0,0 1 0,1-1 0,0 0 0,-1-1 0,1 1 0,1-1 0,-1 0 0,0-1 0,1 1 0,-1-1 0,1-1 0,12 2 0,-1-1 0,-1-2 0,1 0 0,-1-1 0,0-1 0,1 0 0,-1-2 0,0 0 0,29-11 0,-25 7 0,-2-1 0,1 0 0,-1-2 0,-1 0 0,1-1 0,27-25 0,-40 32 0,-1-1 0,1-1 0,-1 1 0,5-8 0,-9 13 0,0 0 0,0 0 0,0-1 0,-1 1 0,1 0 0,0-1 0,-1 1 0,1 0 0,-1-1 0,1 1 0,-1-1 0,0 1 0,1-1 0,-1 1 0,0-1 0,0 1 0,0-1 0,0 1 0,-1 0 0,1-1 0,0 1 0,0-1 0,-1 1 0,1-1 0,-1 1 0,0 0 0,1-1 0,-1 1 0,-2-3 0,2 4 0,0-1 0,0 1 0,0-1 0,0 1 0,0 0 0,-1-1 0,1 1 0,0 0 0,0 0 0,-1 0 0,1 0 0,0 0 0,0 0 0,0 0 0,-1 0 0,1 0 0,0 1 0,0-1 0,0 1 0,-1-1 0,1 1 0,0-1 0,0 1 0,0-1 0,0 1 0,0 0 0,0 0 0,-1 1 0,-27 22 0,27-21 0,-1 0 0,1 0 0,-1 0 0,1 0 0,0 0 0,0 0 0,1 1 0,-1-1 0,1 1 0,-1-1 0,1 1 0,0 0 0,1-1 0,-1 1 0,1 0 0,-1 0 0,1-1 0,0 1 0,0 0 0,1 0 0,-1 0 0,1-1 0,0 1 0,0 0 0,0-1 0,0 1 0,4 5 0,-2-3 0,1 1 0,0-1 0,1-1 0,-1 1 0,1 0 0,0-1 0,1 0 0,-1-1 0,1 1 0,0-1 0,0 0 0,0 0 0,10 4 0,-10-6 0,0 0 0,0-1 0,0 0 0,1 0 0,-1 0 0,0-1 0,0 0 0,0 0 0,0 0 0,1-1 0,-1 0 0,0 0 0,0 0 0,0-1 0,0 0 0,0 0 0,-1-1 0,1 0 0,-1 0 0,8-5 0,4-4 0,-1 0 0,-1 0 0,0-2 0,-1 0 0,14-17 0,-2 1 0,33-29 0,-59 59 0,1-1 0,-1 0 0,1 1 0,-1-1 0,0 1 0,1-1 0,-1 1 0,1-1 0,0 1 0,-1 0 0,1-1 0,-1 1 0,1 0 0,0-1 0,-1 1 0,1 0 0,0 0 0,-1-1 0,1 1 0,0 0 0,-1 0 0,1 0 0,0 0 0,0 0 0,-1 0 0,1 0 0,0 0 0,-1 0 0,1 0 0,0 1 0,-1-1 0,1 0 0,0 0 0,-1 1 0,1-1 0,0 0 0,-1 1 0,1-1 0,-1 1 0,1-1 0,-1 1 0,1-1 0,-1 1 0,1-1 0,-1 1 0,1-1 0,-1 1 0,0 0 0,1-1 0,-1 1 0,0-1 0,1 1 0,-1 0 0,0-1 0,0 1 0,0 0 0,0 0 0,0-1 0,0 1 0,0 0 0,2 7 0,-1-1 0,-1 1 0,1-1 0,-2 11 0,-1 11 0,-1-1 0,-11 45 0,12-65 0,0 0 0,-1 0 0,0 0 0,0 0 0,-1-1 0,0 1 0,0-1 0,-1 0 0,0 0 0,0-1 0,-1 1 0,0-1 0,-11 10 0,14-15 0,-1 1 0,1-1 0,-1 1 0,1-1 0,-1 0 0,0 0 0,1 0 0,-1-1 0,0 1 0,0-1 0,1 0 0,-1 0 0,0 0 0,0-1 0,1 1 0,-1-1 0,0 0 0,1 0 0,-1 0 0,1-1 0,-1 1 0,1-1 0,-1 0 0,1 0 0,0 0 0,0 0 0,0 0 0,0-1 0,-3-3 0,6 5 0,-1 0 0,1 1 0,-1-1 0,1 0 0,0 1 0,-1-1 0,1 0 0,0 1 0,0-1 0,0 0 0,-1 0 0,1 0 0,0 1 0,0-1 0,0 0 0,0 0 0,0 1 0,1-1 0,-1 0 0,0 0 0,0 1 0,0-1 0,1 0 0,-1 0 0,0 1 0,1-1 0,-1 0 0,1 1 0,-1-1 0,0 0 0,1 1 0,-1-1 0,1 1 0,0-1 0,-1 1 0,1-1 0,0 1 0,-1-1 0,1 1 0,0 0 0,-1-1 0,2 1 0,34-12 0,-34 11 0,21-3 0,0 0 0,0 1 0,0 1 0,0 2 0,0 0 0,0 1 0,24 5 0,-24-5 0,-19-1 0,-1 0 0,1 0 0,-1 0 0,1 0 0,-1 0 0,1 1 0,-1-1 0,0 1 0,1 0 0,-1 0 0,0 1 0,0-1 0,0 0 0,1 1 0,-1 0 0,2 2 0,-4-4 35,-1 1-1,0 0 1,1-1 0,-1 1-1,0-1 1,0 1 0,1 0-1,-1-1 1,0 1 0,0 0-1,0-1 1,0 1 0,0 0-1,0 0 1,0-1 0,0 1-1,0 0 1,0-1 0,0 1-1,-1 0 1,1-1 0,0 1-1,0-1 1,-1 1 0,1 0-1,0-1 1,-1 2 0,-11 12-3495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3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16575,'0'0'4264,"58"-34"-4104,-51 34 8,-5 0-136,2 0 16,-4 4-112,-4 2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32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1 279 12960,'0'0'1520,"79"-61"-952,-7 19-16,17-5-8,16 3-33,5 12 1,5 8 32,-12 8 0,-4 6-88,-15 8 16,-9 2-224,-9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3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201 577 10152,'0'0'10057,"-12"9"-9401,-9 7-190,0 0 0,2 2 0,-24 26 0,32-28-184,1 0 1,0 0-1,1 1 1,1 0-1,1 1 1,0 0-1,2 0 1,0 0 0,1 0-1,0 1 1,0 24-1,3-35-79,2 0 0,-1 0-1,1 0 1,0-1 0,4 14 0,-4-18-134,0-1 0,0 0 0,0 1 0,0-1 0,0 0 0,0 0 0,1 0 0,-1 0 0,1 0 0,2 2 0,-4-3-43,1-1 1,0 1 0,0 0 0,0-1-1,0 1 1,0-1 0,0 0 0,0 1-1,0-1 1,0 0 0,0 1 0,0-1-1,0 0 1,1 0 0,-1 0 0,0 0-1,0 0 1,0 0 0,0 0 0,0-1-1,0 1 1,0 0 0,2-1-1,5-3 47,-1 0-1,1 0 0,-1 0 0,0-1 1,0 0-1,-1 0 0,1-1 0,6-8 1,46-59 310,-31 37-183,1 0-6,67-75 593,-86 103-381,-10 8-391,0 0 0,0 0 0,0 0 0,0 0 0,0 0 0,0 0 0,0 0 1,0 0-1,0 0 0,0 0 0,0 1 0,0-1 0,0 0 0,0 0 0,0 0 0,0 0 0,0 0 0,1 0 0,-1 0 0,0 0 0,0 0 0,0 0 0,0 0 1,0 0-1,0 0 0,0 0 0,0 0 0,0 0 0,0 0 0,0 0 0,0 0 0,0 0 0,1 0 0,-1 0 0,0 0 0,0 0 0,0 0 0,0 0 0,0 0 1,0 0-1,0 0 0,-4 10 75,0-1 1,1 1 0,0 0-1,1 0 1,0 0 0,1 0-1,-1 12 1,1-9-80,1 0 0,0 1-1,4 19 1,-4-29-11,1 0 0,-1-1 0,1 1 0,0-1 0,0 0 0,1 1 0,-1-1 0,1 0 0,0 0 1,0 0-1,0 0 0,0 0 0,0 0 0,1 0 0,-1-1 0,1 1 0,-1-1 0,5 3 0,-4-4 0,0 0 0,0 0 0,-1-1 0,1 1 0,0-1 0,0 0 0,0 0 0,0 0 0,0 0 0,0 0 0,0 0 0,-1-1 0,1 1 0,0-1 0,0 0 0,-1 0 0,1 0 0,0 0 0,3-3 0,2-1 0,0 1 0,0-2 0,0 1 0,11-12 0,-15 14 0,14-15 0,0 0 0,-2-1 0,0 0 0,27-43 0,-42 59 0,1 0 0,-1 0 0,0 0 0,1 0 0,-1 0 0,-1 0 0,1 0 0,0 0 0,-1 0 0,0 0 0,0-1 0,1 1 0,-2 0 0,1 0 0,0 0 0,-1-1 0,0 1 0,1 0 0,-1 0 0,0 0 0,-2-3 0,3 6 0,0 0 0,0-1 0,0 1 0,-1 0 0,1 0 0,0-1 0,0 1 0,0 0 0,0-1 0,0 1 0,0 0 0,0-1 0,0 1 0,0 0 0,0-1 0,0 1 0,0 0 0,0 0 0,0-1 0,1 1 0,-1 0 0,0-1 0,0 1 0,0 0 0,0 0 0,0-1 0,1 1 0,-1 0 0,0 0 0,0-1 0,0 1 0,1 0 0,-1 0 0,0 0 0,0-1 0,1 1 0,-1 0 0,0 0 0,1 0 0,-1 0 0,0 0 0,0 0 0,1 0 0,-1 0 0,0-1 0,1 1 0,-1 0 0,0 0 0,1 0 0,-1 0 0,0 1 0,1-1 0,-1 0 0,0 0 0,0 0 0,1 0 0,-1 0 0,0 0 0,1 0 0,-1 1 0,3-1 0,30-6 0,2 1 0,0-1 0,41-15 0,-40 9 0,61-14 0,-97 26 0,0 1 0,0-1 0,1 0 0,-1 0 0,0 0 0,1 0 0,-1 1 0,0-1 0,0 0 0,1 0 0,-1 1 0,0-1 0,0 0 0,0 1 0,1-1 0,-1 0 0,0 1 0,0-1 0,0 0 0,0 1 0,0-1 0,0 0 0,0 1 0,0-1 0,0 0 0,0 1 0,0-1 0,0 0 0,0 1 0,0-1 0,0 0 0,0 1 0,0-1 0,0 0 0,0 1 0,0-1 0,0 0 0,-1 1 0,1-1 0,0 0 0,0 0 0,0 1 0,-1-1 0,-7 20 0,8-20 0,-19 41 0,4-8 0,-16 45 0,28-68 0,0 1 0,1-1 0,0 1 0,0 0 0,1 0 0,1 0 0,0-1 0,3 22 0,-3-30 0,0 0 0,0 0 0,1 0 0,-1 0 0,1 0 0,0 0 0,0 0 0,0 0 0,0 0 0,0 0 0,0 0 0,0 0 0,0-1 0,1 1 0,-1-1 0,1 1 0,-1-1 0,1 1 0,2 1 0,-2-2 0,0-1 0,1 1 0,-1-1 0,0 1 0,0-1 0,0 0 0,1 0 0,-1 0 0,0 0 0,0 0 0,1 0 0,-1-1 0,0 1 0,0-1 0,0 1 0,1-1 0,-1 0 0,3-2 0,13-7 0,-1-1 0,0-1 0,0 0 0,-1-1 0,20-22 0,-4 5 0,-3 3 0,-2-1 0,-1-2 0,-2 0 0,40-65 0,-29 33 0,46-116 0,-60 118 0,-2-1 0,16-99 0,-34 159 0,-1 0 0,0 1 0,0-1 0,1 0 0,-1 1 0,0-1 0,0 0 0,0 1 0,0-1 0,0 0 0,0 1 0,0-1 0,0 0 0,0 0 0,0 1 0,0-1 0,0 0 0,0 1 0,-1-1 0,1 0 0,-1 0 0,-8 18 0,-19 47 0,3 2 0,4 1 0,2 0 0,3 2 0,3 0 0,3 0 0,-1 102 0,9-131 0,1-23 0,1-1 0,0 1 0,1 0 0,0 0 0,6 21 0,-7-37 0,0 0 0,1 0 0,-1 0 0,0 0 0,1 0 0,-1-1 0,0 1 0,1 0 0,-1 0 0,1 0 0,0 0 0,-1 0 0,1-1 0,0 1 0,-1 0 0,1-1 0,0 1 0,0 0 0,0-1 0,-1 1 0,1-1 0,0 1 0,0-1 0,0 0 0,0 1 0,0-1 0,0 0 0,0 0 0,0 0 0,0 1 0,0-1 0,0 0 0,0 0 0,0-1 0,0 1 0,0 0 0,0 0 0,0 0 0,0-1 0,0 1 0,0 0 0,0-1 0,0 1 0,0-1 0,-1 1 0,1-1 0,1 0 0,5-4 0,-1 1 0,0-1 0,0 0 0,8-10 0,17-19 0,-2-2 0,-2-2 0,27-46 0,49-130 0,6-81 0,-74 195 0,-17 58 0,-28 90 0,-99 450 0,63-325 0,38-152 0,32-63 0,-18 29 0,1 0 0,12-16 0,-16 25 0,0 0 0,1 0 0,-1 0 0,1 1 0,0-1 0,-1 1 0,2 0 0,-1 0 0,5-2 0,-7 4 0,-1 1 0,1-1 0,0 1 0,-1-1 0,1 1 0,0 0 0,0 0 0,0 0 0,-1 0 0,1 0 0,0 0 0,0 1 0,-1-1 0,1 1 0,0-1 0,-1 1 0,1-1 0,0 1 0,-1 0 0,1 0 0,-1 0 0,1 0 0,-1 0 0,1 0 0,-1 0 0,0 0 0,0 1 0,0-1 0,2 2 0,16 17 0,1-1 0,1 0 0,1-2 0,1-1 0,36 21 0,31 21 0,-63-53 0,-16-7 0,-11 2 0,0 0 0,0 0 0,0 0 0,1 0 0,-1 0 0,0 0 0,0 0 0,0-1 0,0 1 0,0 0 0,0 0 0,0 0 0,0 0 0,0 0 0,0 0 0,1 0 0,-1 0 0,0 0 0,0 0 0,0-1 0,0 1 0,0 0 0,0 0 0,0 0 0,0 0 0,0 0 0,0 0 0,0 0 0,0-1 0,0 1 0,0 0 0,0 0 0,0 0 0,0 0 0,0 0 0,0 0 0,0 0 0,0 0 0,0-1 0,0 1 0,0 0 0,0 0 0,-1 0 0,1 0 0,0 0 0,0 0 0,0 0 0,0 0 0,0 0 0,0-1 0,0 1 0,0 0 0,0 0 0,0 0 0,-1 0 0,1 0 0,0 0 0,0 0 0,0 0 0,-5-4-3935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38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16575,'0'0'1898,"15"-4"-1204,172-34 821,-89 28-396,108 4 1,-195 6-901,0 1 0,0 1 1,1 0-1,-1 0 0,-1 1 1,1 0-1,0 1 0,-1 1 1,13 6-1,-22-10-211,0-1 0,-1 0 0,1 1 0,-1-1 0,1 1 0,0-1 0,-1 1 0,1-1 0,-1 1 0,1-1 0,-1 1 0,0 0 1,1-1-1,-1 1 0,0 0 0,1-1 0,-1 1 0,0 0 0,0-1 0,1 1 0,-1 0 0,0 0 0,0-1 0,0 1 0,0 0 0,0-1 0,0 2 0,-4 5-3261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39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14368,'0'0'1872,"65"-34"-1665,-21 20 9,4 4-376,-1 8 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43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1 722 11656,'0'0'6017,"7"-11"-5361,-6 11-651,63-83 1259,-47 63-620,0 1 1,33-29-1,-48 47-566,0 0 0,0 0 0,0 0-1,-1 0 1,1 0 0,0 0 0,0 0 0,0 0-1,1 1 1,-1-1 0,0 1 0,0 0 0,0-1-1,0 1 1,0 0 0,1 0 0,2 1 0,-3-1-35,-1 1 1,1-1-1,-1 1 1,0-1-1,1 1 1,-1 0-1,0 0 1,0-1-1,1 1 1,-1 0-1,0 0 1,0 0-1,0 0 1,0 0-1,0 1 1,0-1-1,0 0 1,-1 0 0,1 1-1,0-1 1,-1 0-1,1 1 1,-1-1-1,1 0 1,0 4-1,2 21 211,-1 1 0,-2 0 0,0 0 0,-1 0 0,-2-1 0,-7 30 0,4-15 493,-3 65 0,9-106-718,0 1-1,0 0 0,0-1 1,0 1-1,0 0 1,0 0-1,0-1 1,0 1-1,0 0 0,0-1 1,1 1-1,-1 0 1,0-1-1,0 1 1,1-1-1,-1 1 0,1 0 1,-1-1-1,0 1 1,1-1-1,-1 1 1,1-1-1,0 2 0,0-2-8,0 0-1,0 0 0,0 0 1,0 0-1,-1 0 0,1 0 1,0-1-1,0 1 1,0 0-1,0 0 0,-1-1 1,1 1-1,0 0 0,0-1 1,0 1-1,-1-1 0,1 1 1,0-1-1,-1 1 0,1-1 1,1-1-1,10-9 141,0-1-1,0-1 1,-1 0-1,16-25 1,31-65 430,-2 1 298,-30 46 261,-26 56-1139,0 0-1,1 0 1,-1 0-1,1 0 0,-1 0 1,1 0-1,-1 0 1,1 0-1,-1 1 0,1-1 1,-1 0-1,1 0 1,-1 0-1,0 0 0,1 1 1,-1-1-1,1 0 1,-1 1-1,0-1 0,1 0 1,-1 0-1,0 1 1,1-1-1,-1 1 0,0-1 1,0 0-1,1 1 1,-1-1-1,0 1 0,0-1 1,0 0-1,1 1 0,18 27 408,-5-8-253,-5-9-164,-1-1 0,2 0 0,15 13 0,-19-19 0,-1 0 0,1-1 0,1 1 0,-1-1 0,0 0 0,1-1 0,-1 1 0,12 1 0,-11-2 0,-1-1 0,0 1 0,1-2 0,0 1 0,-1-1 0,1 0 0,-1 0 0,1-1 0,0 1 0,-1-2 0,1 1 0,-1-1 0,0 0 0,1 0 0,-1 0 0,0-1 0,0 0 0,-1 0 0,1-1 0,-1 0 0,8-6 0,-7 4 0,0 1 0,0-1 0,0 0 0,-1 0 0,0 0 0,-1-1 0,1 1 0,-1-1 0,4-11 0,-6 14 0,-1 1 0,0-1 0,0 1 0,-1-1 0,1 1 0,-1-1 0,1 0 0,-1 1 0,0-1 0,0 0 0,-1 1 0,1-1 0,-1 1 0,0-1 0,0 1 0,0-1 0,0 1 0,-1-1 0,1 1 0,-1 0 0,0 0 0,0 0 0,-2-3 0,2 4 0,1 1 0,0 0 0,0 0 0,0 0 0,-1 0 0,1 0 0,0 0 0,-1 0 0,1 0 0,-1 0 0,1 1 0,-1-1 0,0 0 0,1 1 0,-1-1 0,0 1 0,1 0 0,-1 0 0,0 0 0,1 0 0,-1 0 0,0 0 0,1 0 0,-1 0 0,0 1 0,1-1 0,-1 0 0,0 1 0,1 0 0,-1-1 0,1 1 0,-1 0 0,1 0 0,-1 0 0,1 0 0,-3 2 0,-1 1 0,-1 1 0,1 0 0,0 0 0,1 0 0,-1 0 0,1 1 0,-6 9 0,6-6 0,0 0 0,0 0 0,0 0 0,1 0 0,1 0 0,-1 1 0,2 0 0,-1-1 0,1 1 0,1 0 0,0 0 0,1 14 0,0-17 0,1 0 0,0 0 0,0 0 0,0-1 0,1 1 0,-1-1 0,2 1 0,-1-1 0,1 0 0,0 0 0,0-1 0,0 1 0,1-1 0,0 0 0,0 0 0,1 0 0,-1-1 0,8 5 0,-6-5 0,0-1 0,0 0 0,1 0 0,-1 0 0,1-1 0,0 0 0,0 0 0,0-1 0,0 0 0,0 0 0,0-1 0,0 0 0,0-1 0,0 0 0,0 0 0,13-4 0,1-1 0,0-2 0,0 0 0,-1-1 0,32-20 0,-30 15 0,0-2 0,-2 0 0,0-1 0,0-1 0,-2-1 0,0-1 0,-1 0 0,28-44 0,-27 31 0,-1-1 0,-1 0 0,-2-1 0,-2-1 0,16-64 0,-26 88 0,23-115 0,-23 108 0,-1 0 0,-1 0 0,-1 0 0,-4-32 0,4 49 0,0 1 0,0-1 0,-1 0 0,1 1 0,-1-1 0,1 0 0,-1 1 0,0-1 0,1 1 0,-3-4 0,3 5 0,-1 0 0,1 0 0,0-1 0,-1 1 0,1 0 0,0 0 0,-1-1 0,1 1 0,-1 0 0,1 0 0,0 0 0,-1-1 0,1 1 0,-1 0 0,1 0 0,0 0 0,-1 0 0,1 0 0,-1 0 0,1 0 0,-1 0 0,1 0 0,0 0 0,-1 0 0,1 1 0,-1-1 0,0 0 0,-1 2 0,-1 0 0,0 0 0,1 0 0,0 0 0,-1 0 0,1 0 0,0 1 0,0-1 0,0 1 0,-1 3 0,-10 15 0,2 2 0,0-1 0,1 2 0,2-1 0,0 1 0,2 0 0,0 1 0,-2 31 0,3-3 0,2 1 0,9 99 0,-3-115 0,3-1 0,12 47 0,-14-68 0,2 0 0,-1 0 0,2-1 0,0 0 0,1 0 0,1-1 0,16 23 0,-22-34 0,0 0 0,-1 0 0,1 0 0,0 0 0,0 0 0,1-1 0,-1 1 0,0-1 0,1 0 0,0 0 0,-1 0 0,1 0 0,0-1 0,0 1 0,0-1 0,0 0 0,0 0 0,0-1 0,0 1 0,0-1 0,1 0 0,-1 0 0,0 0 0,0-1 0,0 0 0,6-1 0,8-4 0,0-2 0,-1 0 0,0-1 0,-1 0 0,23-18 0,-6 1 0,41-42 0,-66 60 0,-1 1 0,0-1 0,-1 0 0,0-1 0,0 1 0,0-1 0,-1 0 0,-1-1 0,1 1 0,4-19 0,-9 27 0,1 0 0,-1 0 0,0 0 0,0 0 0,0 0 0,0 0 0,0 1 0,0-1 0,0 0 0,0 0 0,0 0 0,0 0 0,0 0 0,0 0 0,-1 0 0,1 0 0,0 1 0,-1-1 0,1 0 0,-1 0 0,0-1 0,0 2 0,0-1 0,1 1 0,-1 0 0,0 0 0,1 0 0,-1-1 0,0 1 0,1 0 0,-1 0 0,0 0 0,0 0 0,1 0 0,-1 0 0,0 0 0,1 0 0,-1 1 0,0-1 0,1 0 0,-1 0 0,0 0 0,0 1 0,-3 1 0,1-1 0,0 1 0,0 0 0,0 0 0,0 1 0,0-1 0,0 1 0,1-1 0,-5 6 0,5-5 0,0 1 0,0-1 0,1 0 0,-1 0 0,1 1 0,0-1 0,0 0 0,0 1 0,0 0 0,0-1 0,1 1 0,0-1 0,0 1 0,0 0 0,0-1 0,0 1 0,1-1 0,0 1 0,-1-1 0,3 6 0,0-4 0,0 1 0,0-1 0,0 1 0,1-1 0,0 0 0,0 0 0,0 0 0,0-1 0,1 0 0,0 0 0,5 4 0,-8-6 0,1-1 0,-1 0 0,0 0 0,1 1 0,-1-2 0,1 1 0,0 0 0,-1 0 0,1-1 0,0 1 0,-1-1 0,1 0 0,0 0 0,-1 0 0,1 0 0,0-1 0,-1 1 0,1-1 0,0 1 0,-1-1 0,1 0 0,-1 0 0,1 0 0,-1 0 0,0 0 0,1-1 0,-1 1 0,0-1 0,0 0 0,2-2 0,1 0 0,0 0 0,-1 0 0,0-1 0,0 0 0,0 0 0,-1 0 0,0 0 0,0 0 0,0-1 0,0 0 0,-1 1 0,2-8 0,-3 9 0,0 0 0,-1 0 0,1 0 0,-1 0 0,0-1 0,0 1 0,-1 0 0,1 0 0,-1 0 0,0 0 0,0 0 0,0 0 0,0 0 0,-1 0 0,0 0 0,0 0 0,0 1 0,0-1 0,0 1 0,-1 0 0,1-1 0,-1 1 0,0 0 0,0 0 0,0 1 0,-1-1 0,1 1 0,-1-1 0,1 1 0,-1 0 0,0 1 0,1-1 0,-1 1 0,0-1 0,0 1 0,0 0 0,0 0 0,-9 0 0,-53 1 0,139-12 0,184-25 0,-191 24 0,-48 9 0,0 0 0,1 1 0,21 0 0,59-9 0,-99 12 0,1 0 0,-1 0 0,0 0 0,0 0 0,0 0 0,0 0 0,0 0 0,0 0 0,1 0 0,-1 0 0,0-1 0,0 1 0,0 0 0,0 0 0,0 0 0,0 0 0,0 0 0,1 0 0,-1 0 0,0 0 0,0 0 0,0 0 0,0 0 0,0-1 0,0 1 0,0 0 0,0 0 0,0 0 0,0 0 0,0 0 0,0 0 0,0 0 0,0-1 0,0 1 0,0 0 0,0 0 0,0 0 0,0 0 0,0 0 0,0 0 0,0-1 0,0 1 0,0 0 0,0 0 0,0 0 0,0 0 0,0 0 0,0 0 0,0 0 0,0-1 0,0 1 0,0 0 0,0 0 0,0 0 0,0 0 0,0 0 0,0 0 0,-1 0 0,1 0 0,0 0 0,0-1 0,0 1 0,0 0 0,0 0 0,-1 0 0,1-1 0,0 1 0,-1 0 0,1 0 0,-1-1 0,1 1 0,0 0 0,-1-1 0,1 1 0,-1 0 0,1 0 0,-1 0 0,1 0 0,-1-1 0,1 1 0,0 0 0,-1 0 0,1 0 0,-1 0 0,1 0 0,-2 0 0,-11 4 0,0 1 0,1 0 0,-21 12 0,-10 5 0,34-17 0,1 0 0,0 0 0,0 0 0,1 1 0,0 1 0,0-1 0,0 1 0,1 0 0,-7 10 0,5-7 0,6-8 0,1 0 0,-1 0 0,1 1 0,-1-1 0,1 1 0,0-1 0,0 1 0,0 0 0,0-1 0,1 1 0,-1 0 0,1-1 0,0 1 0,-1 0 0,1 0 0,0 0 0,1-1 0,-1 1 0,0 0 0,1 0 0,0-1 0,-1 1 0,1 0 0,0-1 0,0 1 0,1-1 0,-1 1 0,1-1 0,-1 0 0,1 1 0,-1-1 0,1 0 0,3 3 0,-1-2 0,-1 1 0,1-1 0,0 1 0,0-1 0,0 0 0,1-1 0,-1 1 0,1-1 0,-1 0 0,1 0 0,0 0 0,0-1 0,0 1 0,0-1 0,0 0 0,0-1 0,9 1 0,11-4 0,-1-2 0,0 0 0,0-1 0,0-2 0,-1 0 0,32-17 0,-36 16 0,-2-1 0,0-1 0,0-1 0,-1 0 0,0-1 0,-1-1 0,0-1 0,15-19 0,31-40 0,-60 71 0,-3 4 0,-3 8 0,-3 11 0,1 1 0,2 0 0,-7 43 0,11-57 0,0-1 0,1 1 0,0 0 0,1 0 0,-1-1 0,1 1 0,1 0 0,-1-1 0,1 1 0,0-1 0,1 0 0,-1 0 0,1 0 0,0 0 0,1 0 0,-1 0 0,7 6 0,-7-9 0,0-1 0,0 1 0,1-1 0,-1 0 0,1 0 0,0 0 0,-1 0 0,1 0 0,0-1 0,0 0 0,0 0 0,0 0 0,0 0 0,0-1 0,0 0 0,0 1 0,0-1 0,0-1 0,0 1 0,1-1 0,-1 1 0,0-1 0,7-3 0,1 0 0,-1 0 0,0-1 0,1 0 0,-2-1 0,1 0 0,17-14 0,-9 3 0,-1 0 0,-1-2 0,0 0 0,-2-1 0,0 0 0,-2-1 0,0-1 0,-1 0 0,-1-1 0,12-39 0,-1-9 0,-3-2 0,12-92 0,-27 142 0,4-23 0,-8 42 0,0 1 0,0-1 0,0 1 0,0-1 0,-1 1 0,1 0 0,-1-1 0,0 1 0,0-1 0,-1-2 0,2 6 0,0-1 0,0 1 0,0 0 0,0 0 0,0-1 0,-1 1 0,1 0 0,0 0 0,0 0 0,0-1 0,0 1 0,-1 0 0,1 0 0,0 0 0,0-1 0,0 1 0,0 0 0,-1 0 0,1 0 0,0 0 0,0 0 0,-1 0 0,1 0 0,0-1 0,0 1 0,-1 0 0,1 0 0,0 0 0,0 0 0,-1 0 0,1 0 0,0 0 0,0 0 0,-1 0 0,1 0 0,0 0 0,0 1 0,-9 7 0,-2 14 0,-2 12 0,1 1 0,2 0 0,1 0 0,2 1 0,1 0 0,-1 59 0,7-78 0,0 23 0,6 54 0,-4-83 0,0 0 0,0 1 0,1-1 0,1 0 0,0 0 0,0-1 0,1 1 0,0-1 0,10 14 0,-14-23 0,0 0 0,0 0 0,0 0 0,0 0 0,0 0 0,0 0 0,0-1 0,0 1 0,0 0 0,1-1 0,-1 1 0,0-1 0,0 1 0,1-1 0,-1 0 0,0 1 0,1-1 0,-1 0 0,3 0 0,-1 0 0,1 0 0,-1-1 0,1 1 0,-1-1 0,1 0 0,-1 0 0,5-2 0,5-4 0,0 0 0,21-15 0,-31 19 0,27-20 0,32-33 0,-49 44 0,-13 12 0,3-3 0,1-1 0,-1 1 0,1 1 0,0-1 0,5-2 0,-8 4 0,-1 1 0,1-1 0,0 1 0,0 0 0,-1 0 0,1-1 0,0 1 0,0 0 0,0 0 0,-1 0 0,1 0 0,0 0 0,0 0 0,0 0 0,-1 0 0,1 0 0,0 1 0,0-1 0,0 0 0,-1 0 0,1 1 0,0-1 0,0 0 0,-1 1 0,1-1 0,0 1 0,-1-1 0,1 1 0,-1-1 0,1 1 0,0-1 0,-1 1 0,1 0 0,-1-1 0,0 1 0,1 0 0,0 1 0,3 9 0,0 1 0,-1-1 0,0 1 0,-1 0 0,0 0 0,-1 0 0,-1 0 0,0 16 0,2 29 0,-1-44 0,-1-7 0,1 0 0,-1 0 0,1 1 0,1-1 0,-1 0 0,1 0 0,0 0 0,4 8 0,-5-14 0,0 1 0,-1 0 0,1 0 0,0-1 0,0 1 0,0-1 0,0 1 0,1-1 0,-1 1 0,0-1 0,0 1 0,0-1 0,0 0 0,0 0 0,1 0 0,-1 1 0,0-1 0,0 0 0,0-1 0,0 1 0,1 0 0,-1 0 0,0 0 0,0-1 0,0 1 0,0 0 0,0-1 0,0 1 0,2-2 0,35-19 0,-35 18 0,78-58 0,-18 13 0,-63 48 0,0 0 0,0-1 0,0 1 0,0 0 0,1 0 0,-1 0 0,0 0 0,0-1 0,0 1 0,0 0 0,0 0 0,0 0 0,1 0 0,-1 0 0,0 0 0,0-1 0,0 1 0,0 0 0,1 0 0,-1 0 0,0 0 0,0 0 0,0 0 0,0 0 0,1 0 0,-1 0 0,0 0 0,0 0 0,0 0 0,1 0 0,-1 0 0,0 0 0,0 0 0,0 0 0,1 0 0,-1 0 0,0 0 0,0 0 0,0 0 0,0 0 0,1 0 0,-1 1 0,0-1 0,0 0 0,0 0 0,0 0 0,0 0 0,1 0 0,-1 0 0,0 1 0,0-1 0,0 0 0,0 0 0,0 0 0,0 0 0,0 1 0,0-1 0,0 0 0,0 0 0,1 0 0,-1 1 0,-4 14 0,-28 49 0,-76 114 0,65-119 0,-3-2 0,-69 68 0,113-124 0,1 0 0,0 0 0,0 0 0,-1 1 0,1-1 0,-1-1 0,1 1 0,-1 0 0,1 0 0,-1 0 0,1-1 0,-4 2 0,4-2 0,1 0 0,0 0 0,0 0 0,-1-1 0,1 1 0,0 0 0,0 0 0,-1 0 0,1 0 0,0 0 0,0 0 0,-1 0 0,1 0 0,0 0 0,0 0 0,0-1 0,-1 1 0,1 0 0,0 0 0,0 0 0,0 0 0,0-1 0,-1 1 0,1 0 0,0 0 0,0 0 0,0-1 0,0 1 0,0 0 0,0 0 0,0-1 0,1-14 0,6-4 0,1 1 0,1 0 0,1 0 0,0 1 0,1 1 0,1-1 0,0 2 0,1 0 0,1 0 0,0 1 0,1 1 0,20-14 0,9-3 0,1 2 0,2 1 0,67-27 0,-92 45 0,41-10 0,-56 19 897,-2-1-1918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43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15576,'0'0'3865,"13"-11"-3464,-5 5-337,5-5 41,1 1 1,0 0 0,0 1-1,1 1 1,23-10-1,-1 3 221,1 3-1,0 1 1,0 2-1,1 1 1,0 2-1,47 0 1,-83 6-289,37 3 492,-39-3-503,0 0-1,0 0 1,0 0 0,0 0-1,0 0 1,0 1 0,0-1 0,0 1-1,0-1 1,0 0 0,0 1 0,0 0-1,0-1 1,0 1 0,0 0 0,-1-1-1,1 1 1,0 0 0,0 0 0,-1 0-1,1-1 1,0 1 0,-1 0 0,1 0-1,-1 0 1,1 0 0,-1 0 0,0 0-1,1 0 1,-1 2 0,-1 9-2981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46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1609 7136,'0'0'6156,"16"-7"-5640,3 0-395,-1-2 1,-1 0 0,1 0 0,-2-2 0,1 0 0,-2-1-1,17-16 1,59-72 786,93-132 1,-74 88-219,93-133 682,-174 230-1013,-1-2-1,-2-1 1,-3 0-1,19-59 1,-39 97-179,0 1 0,0-1 1,-1 1-1,0-1 0,0-15 0,-5 26 371,-5 7-360,-7 11-31,-24 41 117,2 1 1,-53 116 0,37-69-130,19-38-20,-35 98 0,59-134-79,0 1 0,2-1 0,2 2 0,1-1 1,-1 51-1,6-76-27,0-1 1,0 1 0,1-1 0,0 0 0,0 1 0,1-1 0,4 12 0,-5-17-15,0 0 0,0 0 0,0 0-1,1-1 1,-1 1 0,0 0 0,1-1 0,-1 1 0,1-1 0,-1 0 0,1 1 0,0-1 0,-1 0 0,1 0 0,0 0 0,0 0 0,0-1 0,0 1 0,0 0 0,0-1 0,0 1 0,0-1 0,0 0 0,0 0 0,0 1 0,0-1 0,0-1 0,0 1 0,0 0 0,0 0 0,4-2 0,4-1 10,-1 0 0,1 0 0,-1-1 0,1-1 0,-1 0 0,-1 0 0,1 0 0,-1-1 0,9-8 0,7-7 48,35-42 0,130-182 267,-123 155-208,4-7 99,106-198 0,-118 185-111,32-64 68,-70 131-64,-3 0 1,14-51-1,-29 68 17,-6 19-30,3 7-99,1 0 1,-1 0-1,0 0 0,0 1 0,1-1 1,-1 0-1,1 0 0,-1 1 0,0-1 1,1 0-1,-1 1 0,0-1 0,1 0 0,-1 1 1,1-1-1,-1 1 0,1-1 0,-1 2 1,-28 30 61,2 1 0,1 1 1,-31 55-1,5 4 4,-59 149 1,-19 111 138,77-189-69,-23 61 138,21-79 310,50-138-343,1-10 130,4 1-353,-1 0 1,1 0-1,0 0 0,0-1 0,0 1 0,-1 0 0,1 0 0,1 0 1,-1 0-1,0 0 0,0 0 0,0 0 0,0-1 0,1 1 0,0-1 0,13-33 44,1 0 0,2 1-1,1 1 1,1 1 0,3 1-1,0 0 1,49-50 0,-58 68-39,-8 8-9,-1 0-1,1 0 1,0 1-1,1 0 0,-1-1 1,10-4-1,-14 9-17,0 0 0,0 0 0,0 0 0,0 0 0,0 0-1,0 0 1,0 1 0,0-1 0,0 0 0,-1 0 0,1 1 0,0-1 0,0 0 0,0 1 0,0-1-1,0 1 1,0-1 0,-1 1 0,1 0 0,0-1 0,0 1 0,-1 0 0,1-1 0,-1 1-1,1 0 1,0 0 0,-1 0 0,1 0 0,-1-1 0,0 1 0,1 0 0,-1 0 0,0 0 0,1 1-1,9 35-2,-4 24 30,-5-42-22,1 1-1,5 20 0,-6-34-3,1 0-1,0 0 1,0 0-1,1 0 1,-1-1 0,1 1-1,1-1 1,-1 0 0,1 0-1,7 8 1,-7-9-1,0-1 0,0 1 0,0-1 0,0 0 0,0 0 0,1-1 0,0 1 1,-1-1-1,1 0 0,0 0 0,0-1 0,0 1 0,0-1 0,1-1 0,7 2 0,-5-2 1,1-1 1,-1 0-1,0 0 0,1 0 0,-1-1 0,0-1 0,0 1 0,-1-1 0,10-5 0,-3 1 8,0-1 1,-1-1-1,0 0 0,-1-1 1,0 0-1,-1-1 0,0 0 1,0-1-1,-1 0 0,10-16 1,-12 13 11,0-1 0,-1 0 0,0-1 0,-1 0 0,-1 0 0,-1 0 0,3-29 0,-6 44-18,-1-1 0,0 1 0,0-1 1,0 0-1,0 1 0,-1-1 0,1 0 1,-1 1-1,-1-6 0,2 8-3,-1-1 0,1 1 0,-1-1 0,1 0 0,-1 1 1,1-1-1,-1 1 0,1 0 0,-1-1 0,1 1 0,-1-1 0,0 1 0,1 0 0,-1-1 0,0 1 0,1 0 0,-1 0 0,0 0 0,1-1 0,-1 1 0,0 0 0,0 0 0,1 0 0,-1 0 0,0 0 0,1 0 0,-1 1 1,0-1-1,1 0 0,-1 0 0,0 0 0,1 1 0,-1-1 0,0 0 0,1 1 0,-1-1 0,0 0 0,1 1 0,-1-1 0,0 1 0,-8 5 0,1 0 0,-1 1-1,1 0 1,0 0 0,1 1-1,0-1 1,0 2 0,1-1 0,0 1-1,0 0 1,-4 10 0,2-3-22,1 0 1,0 1-1,2-1 1,0 1-1,-6 35 0,11-47 15,-1 0 0,1 0-1,0 0 1,0 1-1,0-1 1,0 0 0,1 0-1,0 0 1,0 0-1,1 0 1,-1 0 0,1 0-1,4 8 1,-3-10 2,-1 0 0,1 0 0,0 0 0,0 0 0,0 0 0,0-1 0,0 1 0,1-1 0,-1 0 0,1 0 0,-1 0 0,1 0 0,0 0 0,0-1 0,0 0 0,0 0 0,7 1 0,-1-1 5,0 0 1,0-1-1,0 0 1,1-1-1,-1 0 0,0-1 1,0 0-1,0 0 0,0-1 1,-1 0-1,1-1 0,-1 0 1,0-1-1,0 1 1,0-2-1,12-9 0,11-10 11,-2-1 0,48-56 0,-68 72-10,-9 8 0,30-37 32,-30 38-31,1-1-1,-1 0 1,0 0-1,0 0 1,0 0-1,-1 0 1,1 0-1,0 0 1,-1 0-1,1 0 1,-1 0-1,0 0 0,1 0 1,-1 0-1,0 0 1,0-1-1,-1 1 1,1 0-1,-1-3 1,0 3 2,0 1 1,-1-1 0,1 1 0,0 0-1,-1-1 1,1 1 0,-1 0 0,1 0-1,-1 0 1,1 0 0,-1 0-1,0 1 1,0-1 0,1 0 0,-1 1-1,0-1 1,0 1 0,0 0 0,-2-1-1,-2 1 19,1-1-1,0 1 0,0 0 0,0 0 1,-1 1-1,-5 0 0,29 8-103,-13-6 71,1 1 0,-1 0 0,0 0 0,0 0 0,0 1 0,0-1 0,-1 1 0,0 0 0,0 0 0,0 1 0,3 5 0,2 7-61,-1 1 1,7 23 0,-8-21-22,16 32 0,-20-47 83,1 0 0,0 0 0,0 0 0,0 0 0,1-1 0,-1 0 0,1 0 0,1 0-1,6 4 1,-9-7 13,1 0 0,0 0 0,0 0 0,0-1-1,1 0 1,-1 0 0,0 0 0,0 0 0,1-1-1,-1 0 1,0 0 0,1 0 0,-1 0 0,0-1-1,1 1 1,-1-1 0,0 0 0,0 0-1,0-1 1,6-2 0,7-4 25,0 0 0,-1-1 1,22-16-1,-10 3 4,0-2 1,26-29 0,9-9 10,-57 57-34,0-1-1,0 1 0,1 1 1,-1-1-1,11-4 1,-16 8-9,0 1 1,0 0-1,0-1 0,0 1 1,0 0-1,0 0 1,1-1-1,-1 1 1,0 0-1,0 0 1,0 0-1,0 0 1,0 0-1,0 1 0,0-1 1,0 0-1,0 0 1,0 1-1,0-1 1,1 1-1,-1 0 1,0 1-1,0-1 1,0 0-1,0 0 1,0 1-1,0-1 1,0 1-1,0-1 0,0 1 1,-1-1-1,1 1 1,-1-1-1,1 1 1,-1-1-1,0 1 1,1 0-1,-1 2 1,1 18 1,-1 1 1,-1 0 0,-5 32-1,1-11-6,-9 57-5,13-101 7,1 0 1,0 1-1,0-1 0,0 0 0,0 0 0,0 1 1,0-1-1,0 0 0,0 0 0,0 1 1,0-1-1,0 0 0,0 0 0,0 1 0,0-1 1,0 0-1,0 0 0,0 0 0,0 1 1,0-1-1,0 0 0,0 0 0,0 1 0,0-1 1,0 0-1,0 0 0,1 0 0,-1 1 1,0-1-1,0 0 0,0 0 0,0 0 0,0 1 1,1-1-1,-1 0 0,0 0 0,0 0 1,0 0-1,1 0 0,-1 1 0,11-7 22,11-13 30,69-89 86,-61 68-63,2 2-1,2 2 0,51-43 1,-84 78-74,0-1 1,0 1 0,1 0-1,-1 1 1,0-1 0,0 0 0,1 0-1,-1 0 1,0 1 0,1-1-1,-1 1 1,1-1 0,-1 1-1,1 0 1,-1-1 0,1 1-1,-1 0 1,1 0 0,2 0-1,-3 1 0,-1 0 0,1-1-1,0 1 1,0 0-1,-1 0 1,1 0 0,-1 0-1,1 0 1,-1 0-1,1 0 1,-1 0 0,0 0-1,1 0 1,-1 1-1,0-1 1,0 0 0,0 0-1,0 0 1,0 0-1,0 0 1,0 0 0,0 1-1,0-1 1,0 0-1,-1 2 1,-4 27-8,-2-1-1,-9 29 1,-7 24-4,21-72 14,-2 7 16,8-15-6,5-9 1,81-85 138,-47 47-27,59-49 1,-100 92-122,1 0 0,-1 1 0,0-1 0,0 1 0,1-1 1,-1 1-1,1 0 0,-1 0 0,1 0 0,0 0 0,4-1 1,-6 2-5,0 0 0,-1 0 0,1 0 0,0 1 0,-1-1 0,1 0 0,-1 0 0,1 0 0,-1 0 0,1 1 1,-1-1-1,1 0 0,0 1 0,-1-1 0,0 0 0,1 1 0,-1-1 0,1 1 0,-1-1 0,1 1 0,-1 0 1,1 1-2,0-1 0,0 1 0,0 0 1,-1 0-1,1 0 0,-1 0 1,0-1-1,1 1 0,-1 0 0,0 2 1,0 17-7,-1-1 1,-4 21-1,2-25 6,1-1 0,1 1-1,0 0 1,1 0-1,3 16 1,-3-30 0,0 0-1,1 0 1,-1 0 0,1 0 0,0 0 0,0 0 0,-1 0 0,1 0-1,0 0 1,1 0 0,-1-1 0,0 1 0,0 0 0,1-1 0,-1 1 0,1-1-1,0 1 1,-1-1 0,1 0 0,0 0 0,0 0 0,-1 0 0,1 0-1,0 0 1,0 0 0,0-1 0,0 1 0,0-1 0,1 1 0,-1-1-1,0 0 1,0 0 0,0 0 0,0 0 0,0 0 0,0 0 0,0-1 0,3 0-1,9-2 14,0-1 0,0 0 0,-1-1 0,20-9 0,-23 9-5,276-149-6,-251 133 24,-13 7 8,-10 7 11,0-1 0,23-8 0,-74 44-63,-49 45-1,70-57 2,0 0 0,-20 26-1,31-33 9,1-1 0,0 1 0,1 0 0,0 1 0,1-1 1,-1 1-1,-4 18 0,9-26 9,-1 0-1,1-1 1,-1 1 0,1 0 0,0 0 0,0-1 0,0 1 0,0 0 0,0 0 0,0 0-1,0-1 1,1 1 0,-1 0 0,1-1 0,-1 1 0,1 0 0,-1-1 0,3 4-1,-2-4 2,0 0-1,0 0 1,0 0-1,0 0 0,1 0 1,-1 0-1,0-1 1,1 1-1,-1 0 0,0-1 1,1 1-1,-1-1 0,1 1 1,-1-1-1,1 0 1,-1 1-1,3-1 0,2 0 1,-1-1 0,1 1 0,0-1 0,0 0-1,-1 0 1,1-1 0,-1 1 0,1-1-1,-1-1 1,7-3 0,-2-1 0,1 0 0,-2-1-1,1-1 1,-1 1 0,0-2 0,12-15 0,-3 0 48,23-43 1,-33 51 52,13-34-1,-44 76-22,18-19-89,1 1 0,-1 0 1,1 0-1,1 0 0,0 1 0,0-1 1,0 1-1,1 0 0,-2 11 1,3-15 0,1 0 1,-1 1 0,1-1 0,1 0 0,-1 0-1,1 1 1,-1-1 0,1 0 0,0 0 0,1 0 0,-1 0-1,1 0 1,0 0 0,0 0 0,0 0 0,0-1 0,0 1-1,1-1 1,5 6 0,-4-5 3,0 0 0,1 0-1,-1-1 1,1 1 0,0-1 0,0 0 0,0 0-1,0-1 1,1 0 0,-1 0 0,1 0 0,-1 0-1,1-1 1,9 1 0,-7-2 4,1 0 1,-1 0-1,0-1 1,0 0-1,0-1 1,0 0-1,0 0 1,0-1-1,10-4 1,3-4 2,-1-1 0,0 0 1,-1-2-1,-1 0 1,0-1-1,22-25 0,2-3 0,-3-1 1,-2-3-1,-1-1 0,-3-1 0,27-54 0,-23 25 17,-4-1-1,-3-2 1,26-117 0,-50 175-10,-3 13-10,0-1 0,-1 1 0,0-1 0,-1 1 0,0-1 0,-1 0 0,-1-15 0,1 25 1,0 1 1,0-1-1,0 1 1,0-1-1,0 1 1,0-1-1,0 1 1,0-1 0,0 1-1,0-1 1,-1 1-1,1-1 1,0 1-1,0-1 1,0 1-1,-1-1 1,1 1-1,0 0 1,-1-1-1,1 1 1,0 0-1,-1-1 1,1 1 0,-1 0-1,1-1 1,0 1-1,-1 0 1,1 0-1,-1-1 1,1 1-1,-1 0 1,1 0-1,-1 0 1,1 0-1,-1 0 1,1 0-1,-1 0 1,1 0 0,-1 0-1,1 0 1,-1 0-1,1 0 1,-1 0-1,1 0 1,-1 0-1,1 0 1,-1 0-1,1 1 1,-1-1-1,1 0 1,0 0-1,-1 1 1,1-1 0,-1 0-1,1 1 1,-1-1-1,-21 23-28,8-2 11,0 1 1,2 0 0,-15 34-1,-21 75-36,47-130 54,-12 39-29,2 1 0,1 0 0,3 1 0,-4 55 0,9-69 8,2 1 0,1-1-1,2 1 1,0-1 0,2 0 0,1 0-1,13 34 1,-13-45 16,1-1 0,1 0 1,0-1-1,14 19 0,-19-29-36,1 0-1,-1-1 1,1 1-1,0-1 1,1 0-1,-1 0 1,1 0-1,0 0 1,0-1-1,0 0 1,0 0-1,1 0 1,-1-1-1,1 0 1,11 3-1,-14-4-48,-1-1-1,1 0 1,0 0 0,0-1-1,0 1 1,0 0 0,3-2-1,3-1-3567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43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15376,'0'0'2895,"63"-46"-2735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47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0 228 9536,'0'0'20619,"5"-11"-20576,15-31-7,-19 41-30,-1 0 1,1-1 0,0 1 0,0 0-1,0 0 1,0 0 0,1 0-1,-1 0 1,0 0 0,0 0 0,0 0-1,1 1 1,-1-1 0,1 0-1,-1 1 1,0-1 0,1 1 0,-1 0-1,1-1 1,-1 1 0,1 0-1,2 0 1,-1-1 15,2 1 20,0-1 0,1 1 0,-1 0 0,0 0 0,7 1 0,-10-1-33,0 0 0,-1 1 1,1-1-1,0 1 1,-1-1-1,1 1 0,-1-1 1,1 1-1,0 0 1,-1 0-1,0 0 0,1 0 1,-1 0-1,1 0 1,-1 0-1,0 0 1,0 0-1,0 1 0,2 1 1,9 13 149,-10-15-30,-1 1-1,1-1 1,-1 1 0,0 0 0,1 0 0,-1-1 0,0 1 0,0 0-1,0 0 1,0 0 0,1 4 0,6 7-101,-7-12-29,0 0 0,0 0 0,0 0 0,-1-1 1,1 1-1,0 0 0,-1 0 0,1 0 0,-1 0 1,1 0-1,-1 0 0,0 0 0,1 0 0,-1 1 1,0-1-1,0 0 0,1 1 0,-2 11 3,-1-1-1,0 0 1,-1 0-1,0 0 1,-6 16-1,-5 14 132,13-37-132,0-1 0,1 1 0,-1-1 0,1 0 0,0 1 1,0-1-1,0 1 0,0-1 0,1 1 0,0-1 0,0 1 0,0-1 1,1 0-1,-1 0 0,1 1 0,0-1 0,0 0 0,0-1 0,1 1 1,0 0-1,-1-1 0,1 1 0,0-1 0,1 0 0,-1 0 0,0 0 1,1 0-1,0-1 0,0 0 0,-1 1 0,1-1 0,1 0 1,-1-1-1,0 1 0,0-1 0,1 0 0,-1 0 0,0 0 0,1-1 1,-1 0-1,1 1 0,7-2 0,14-3-1,1-1 0,-1-1 0,0-1 0,-1-1 0,0-1 0,0-2 0,23-13 0,-47 24 0,12-7 0,-1-1 0,0 0 0,0 0 0,11-12 0,-20 17 0,0 0 0,0 0 0,0 0 0,-1 0 0,0-1 0,0 1 0,0-1 0,0 0 0,0 0 0,-1 1 0,0-1 0,1 0 0,-1 0 0,-1 0 0,1-1 0,-1 1 0,1 0 0,-1 0 0,-1-5 0,-3-11 0,0-1 0,-2 1 0,0 0 0,-2 1 0,0 0 0,-16-29 0,-18-41 0,41 85 0,-1-8 0,16 7 0,-13 5 0,31-7 0,44-2 0,-7 1 0,-57 6 216,0 1 1,-1 1-1,22 1 0,10 6-5086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47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11760,'0'0'12666,"11"-5"-12266,37-15-3,-45 20-349,0-1 0,-1 1 0,1 0 0,0-1 0,-1 1 0,1 0 0,0 1 0,0-1 0,-1 0 0,1 1 0,-1-1 0,1 1 0,0 0 0,-1 0 0,1 0 0,-1 0 0,3 2 0,4 2 146,-4-3-88,1 1 0,-1 0 0,0 1 0,0-1 1,0 1-1,0 0 0,-1 0 0,1 1 1,-1-1-1,0 1 0,0 0 0,4 8 1,3 6 240,-1 1 1,8 24-1,-6-14-25,-4-8-57,0-1-1,1 0 0,1-1 0,1 0 0,1 0 0,15 18 0,-26-36-227,1-1 0,0 1 0,0 0-1,0-1 1,0 1 0,0-1 0,0 0 0,0 0 0,0 0-1,0 0 1,1 0 0,-1 0 0,0 0 0,1-1 0,-1 1 0,0-1-1,1 0 1,-1 1 0,1-1 0,-1 0 0,0-1 0,1 1-1,-1 0 1,1-1 0,-1 1 0,0-1 0,1 0 0,-1 0-1,0 0 1,3-1 0,-2 0-556,0 0 0,0 0-1,-1 0 1,1 0 0,0 0-1,-1-1 1,1 1 0,1-4-1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4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629 0 14272,'0'0'4065,"-18"14"-3497,-263 183 1182,173-132-794,-89 61 1824,175-103-1739,21-22-1013,1-1-1,0 0 1,0 1-1,0-1 1,-1 0-1,1 1 1,0-1-1,0 0 0,0 1 1,0-1-1,-1 1 1,1-1-1,0 0 1,0 1-1,0-1 0,0 1 1,0-1-1,0 0 1,0 1-1,0-1 1,0 1-1,0-1 1,1 0-1,-1 1 0,0 0-9,1-1 0,0 0 0,-1 0 0,1 1 0,0-1-1,-1 0 1,1 0 0,0 0 0,-1 1 0,1-1-1,0 0 1,-1 0 0,1 0 0,0 0 0,-1 0-1,1-1 1,0 1 0,-1 0 0,1 0 0,0-1 0,4 0-211,-1 0 0,0-1 1,0 0-1,0 0 1,0 0-1,0-1 0,6-5 1,-6 6-1413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6:3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90 319 7936,'0'0'3849,"-8"12"-3578,-60 77 785,58-81-515,6-9 711,4-1-1158,0 1 0,0 0 0,1 0 0,-1-1 0,0 1 0,0 0 0,1-1 0,-1 1 0,1 0 0,-1 0 0,1 0 0,-1 0 0,3-3 0,49-72 1661,-24 37-639,35-65-1,-44 69-522,-11 21-176,-1 0 0,0 0 1,9-29-1,-33 168 1526,8-37-1673,-68 379 1022,74-448-1097,-2 0 0,-10 28 0,10-32 66,2-6 520,2-23-236,4-43-156,15-84-1,-3 27-167,-11 74-99,2-1 0,1 1-1,24-73 1,-19 81-26,1 1 1,2 0-1,23-38 0,-27 55-58,1 1 0,0 0 0,1 1 0,1 1 0,0 0 0,0 1 0,22-12 0,8 1 53,-41 20-74,-1 0 0,1 0 1,0 0-1,-1 0 0,1 1 0,0-1 1,0 1-1,-1 0 0,1 0 1,0 0-1,0 0 0,-1 0 0,1 1 1,0-1-1,3 2 0,-4 0-1,0 0 1,0-1-1,0 1 1,0 1-1,0-1 0,0 0 1,-1 0-1,1 1 0,-1-1 1,0 1-1,0-1 0,0 1 1,0-1-1,1 4 1,8 39 140,-10-34-137,0 1 0,-1-1 1,0 0-1,0 1 0,-1-1 1,-1 0-1,0 0 1,0 0-1,-1-1 0,0 1 1,-1-1-1,-1 0 0,1 0 1,-2 0-1,1-1 0,-1 0 1,0 0-1,-13 11 0,11-13 0,-1 1 0,0-2 0,0 1 0,0-1 0,-20 8 0,10-4 15,16-9-3,1 0 1,0 0-1,0 0 0,-1 0 1,1 0-1,0-1 0,-1 0 1,1 1-1,0-1 0,-1-1 1,1 1-1,0 0 0,-1-1 1,1 0-1,0 0 0,-1 0 1,1 0-1,-3-2 0,2 2 2,-7-3 132,16 3-103,14 0-81,85-11-75,45-7 33,-127 14 58,1 0 0,-1-2 0,0-1 0,33-16 0,-41 17 2,0-1-1,0-1 1,15-12 0,-26 18 1,1 0 0,0-1 0,-1 1 0,1-1 0,-1 0 1,0 0-1,-1 0 0,1 0 0,-1-1 0,1 1 0,-1-1 1,0 1-1,-1-1 0,1 0 0,0-5 0,-2 9 2,0 0-1,0 0 1,1 0-1,-1 0 1,0 0-1,-1 0 1,1 0-1,0 0 0,0 0 1,0 0-1,-1 0 1,1 0-1,0 0 1,-1 0-1,1 0 1,-1 0-1,1 0 1,-1 0-1,1 1 1,-1-1-1,0 0 0,1 0 1,-1 1-1,0-1 1,0 0-1,-1 0 1,0 0-1,0 0 0,0 0 1,0 1-1,0-1 0,0 1 1,0-1-1,0 1 0,-1 0 1,1 0-1,-3 0 0,-3 1 2,1 0-1,0 0 0,-1 1 0,1 0 1,0 0-1,-8 4 0,8-3 4,1 1 0,-1 0 0,1 0 0,0 1 0,0 0 0,0 0 0,1 0 0,0 1 0,0-1 0,0 1 0,1 1 0,-7 10 0,9-12-8,0-1 1,0 1-1,0 0 0,1-1 1,-1 1-1,1 0 0,0 0 1,1 0-1,-1 0 1,1 0-1,0 0 0,0 0 1,1 0-1,-1-1 0,1 1 1,0 0-1,1 0 0,-1 0 1,1-1-1,2 7 0,-1-5-4,0-1 0,1 1 1,-1-1-1,1 1 0,0-1 0,0 0 0,1 0 0,5 4 0,-8-7 6,0-1 0,1 0 0,-1 0 0,0 1 0,1-1 0,-1-1 0,1 1 0,-1 0 0,1-1 0,-1 1 0,1-1 0,-1 0 0,1 1 0,-1-2 0,1 1 0,0 0 0,-1 0 0,1-1 0,-1 1 0,1-1 0,-1 0 0,1 0 0,2-1 0,18-10 29,0-2 0,-1 0 0,-1-1 0,35-32 0,-5-3 8,-35 34-27,0 0 0,1 1 0,1 1 0,24-16 0,-41 30-11,-1-1 0,1 1 0,0-1 0,0 1 0,-1 0 0,1-1 0,0 1 0,0 0 0,0 0 0,0-1 0,0 1 0,0 0 0,0 0 0,-1 0 0,3 0 0,-2 1 0,-1-1 0,0 0 0,1 0 0,-1 0 0,0 1 0,1-1 0,-1 0 0,0 1 0,0-1 0,1 0 0,-1 1 0,0-1 0,0 0 0,1 1 0,-1-1 0,0 0 0,0 1 0,0-1 0,0 1 0,0-1 0,1 0 0,-1 1 0,0-1 0,0 1 0,-5 35 0,2-17 0,2-15 0,1 8 0,-1 0 0,2 1 0,1 12 0,-1-22 0,-1 0 0,1 0 0,0 0 0,0 0 0,0 0 0,0 0 0,0 0 0,1-1 0,-1 1 0,1 0 0,0-1 0,0 1 0,0-1 0,0 0 0,0 0 0,0 0 0,0 0 0,3 2 0,3 0 0,-1-1 0,0 1 0,1-1 0,-1-1 0,1 0 0,0 0 0,0 0 0,0-1 0,0 0 0,0 0 0,0-1 0,0 0 0,0-1 0,1 0 0,7-2 0,13-4 0,-1-1 0,52-23 0,13-5 0,-31 20 850,-27 7-5636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6:3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98 9144,'0'0'11625,"-1"12"-11252,-10 167 1428,13-79-960,0 3 264,-2-83-465,1-20-627,-1 0-1,0 0 0,0 0 0,0 0 1,0 0-1,0 0 0,0 0 1,0 0-1,1 0 0,-1 0 1,0 1-1,0-1 0,0 0 1,0 0-1,0 0 0,0 0 1,0 0-1,1 0 0,-1 0 1,0-1-1,0 1 0,0 0 1,0 0-1,0 0 0,0 0 1,1 0-1,-1 0 0,0 0 0,0 0 1,0 0-1,0 0 0,0 0 1,0 0-1,0 0 0,0 0 1,1-1-1,-1 1 0,0 0 1,0 0-1,0 0 0,0 0 1,0 0-1,0 0 0,0 0 1,0-1-1,0 1 0,0 0 1,0 0-1,0 0 0,0 0 1,0 0-1,0 0 0,0-1 0,0 1 1,0 0-1,0 0 0,0 0 1,0 0-1,13-37 605,-6 14-457,8-27 229,2 2 0,41-83 0,-26 69-105,-22 40-118,2 0 0,0 1 0,1 0-1,2 0 1,19-21 0,-34 41-146,1 1 0,-1-1 0,1 0 0,-1 1 0,1-1-1,0 1 1,-1-1 0,1 1 0,0-1 0,0 1 0,-1 0 0,1-1 0,0 1 0,0 0 0,-1-1-1,1 1 1,0 0 0,0 0 0,0 0 0,-1 0 0,1 0 0,0 0 0,0 0 0,0 0 0,1 0-1,-1 1 4,0-1-1,0 1 0,0 0 0,0 0 0,0-1 1,-1 1-1,1 0 0,0 0 0,0 0 0,-1 0 1,1 0-1,-1 0 0,1 0 0,-1 0 0,1 2 1,2 6 70,-1 0 1,0 0-1,1 14 1,-3-22-85,4 164 773,-5-96 295,14-79-912,2-5-165,-1-2 0,18-24 0,0-2 0,-11 16 0,-4 5 0,1 1 0,33-30 0,-50 50 0,0 0 0,0 0 0,0 1 0,0-1 0,0 0 0,0 1 0,0-1 0,1 1 0,-1-1 0,0 1 0,0-1 0,0 1 0,1 0 0,-1 0 0,0-1 0,0 1 0,1 0 0,-1 0 0,0 0 0,1 1 0,-1-1 0,0 0 0,0 0 0,3 1 0,-2 1 0,0-1 0,1 1 0,-1-1 0,0 1 0,0 0 0,0 0 0,0 0 0,-1 0 0,1 0 0,0 0 0,1 3 0,3 7 0,0-1 0,-1 1 0,6 23 0,-6-18 0,10 34 0,8 55 0,-13-52 0,-6-32 0,0 1 0,2 39 0,6-83 0,11-36 850,-12 24-5635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6:38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12 131 11952,'0'0'10545,"4"-12"-10128,14-37 0,-16 46-367,-1 0-1,1 1 0,0-1 0,0 0 1,0 1-1,0-1 0,0 1 0,1 0 1,-1 0-1,0 0 0,1 0 0,0 0 1,0 0-1,-1 1 0,1-1 0,0 1 1,0 0-1,4-1 0,7-4 162,-6 2-8,1 0 0,0 0 0,0 1 0,18-4 0,-23 6-109,-1 1 0,1-1 0,-1 1 1,0 0-1,1 0 0,-1 1 0,1-1 0,-1 1 0,1 0 0,-1-1 0,0 1 0,0 1 1,1-1-1,-1 0 0,0 1 0,0 0 0,4 2 0,-5-1-29,0-1-1,-1 0 1,1 0 0,0 1-1,-1-1 1,1 1-1,-1 0 1,0-1 0,0 1-1,0 0 1,0 0-1,0 0 1,-1-1 0,1 1-1,-1 0 1,0 0 0,0 0-1,0 0 1,0 0-1,0 0 1,-1 0 0,1 0-1,-1 0 1,0-1-1,-2 5 1,0 4 63,-1-1-1,0-1 1,0 1-1,-1 0 1,-10 13-1,0-4 234,-1-1 0,-22 18-1,11-10 477,27-25-642,13-1 346,-4 0-524,26 0 123,46 6 0,-72-5-125,0 0 1,0 1 0,0 0 0,0 1 0,0 0 0,0 1 0,-1 0 0,1 0 0,-1 0 0,9 8 0,-15-11-16,-1 0 0,1 1 0,-1-1 0,1 1 0,-1-1 0,1 1 0,-1-1 0,0 1 0,0 0 0,0-1 0,0 1 0,0 0 0,0 0 0,-1 0 0,1 0 0,-1 0 0,1 0 0,-1 0 0,0 0 0,0 0 0,0 4 0,0-3 0,-1 0 0,0 0 0,0 1 0,0-1 0,-1 0 0,1 0 0,-1 0 0,1 0 0,-1 0 0,0-1 0,0 1 0,-3 2 0,-3 3 0,-1 0 0,0 0 0,0-1 0,-1 0 0,1-1 0,-16 7 0,-114 38 0,53-22 0,81-28 142,0 1-1,1 0 1,0 0 0,0 1-1,-5 3 1,8-5-484,0-1 0,0 1 1,0 0-1,0 0 0,0 0 0,0 0 0,0 0 0,1 0 0,-1 0 1,0 1-1,1-1 0,-1 0 0,0 3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53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285 164 10344,'0'0'13814,"-7"10"-13501,-7 9-86,1 1 0,0 0-1,-13 32 1,-145 377 2295,165-410-2356,-6 29 0,8-30 135,-1 0-1,-8 22 1,38-160 1183,-14 62-1270,54-212 569,-9 39-63,-18 97-327,-29 102-362,-9 32-31,0-1 0,0 1 0,0-1 0,1 1 0,-1-1 0,0 1 0,0-1 0,0 1 0,0-1 0,0 1 0,1 0 0,-1-1 0,0 1 0,0-1 0,1 1 0,-1-1 0,0 1 0,1 0 0,-1-1 0,0 1 0,1 0 0,-1-1 0,1 1 0,-1 0 0,0-1 0,1 1 0,-1 0 0,1 0 0,-1 0 0,2-1 0,-1 2 0,-1-1 0,1 1 0,0 0 0,-1-1 0,1 1 0,0 0 0,-1-1 0,1 1 0,-1 0 0,1 0 0,-1 0 0,1-1 0,-1 1 0,0 0 0,1 1 0,13 44 0,-13-41 0,15 52 0,2-1 0,2-1 0,3-1 0,31 51 0,-31-68 0,1-1 0,37 39 0,64 59 0,-101-112 0,-15-14 0,-1 0 0,0 0 0,0 1 0,-1 0 0,0 0 0,7 13 0,-5-8 0,-6-12 0,-2 0 0,1 0 0,0 0 0,0 1 0,-1-1 0,1 1 0,-1-1 0,0 1 0,0-1 0,0 1 0,0 0 0,0 0 0,0-1 0,0 5 0,-2-6 0,1 0 0,-1 0 0,0-1 0,1 1 0,-1 0 0,0 0 0,0-1 0,1 1 0,-1-1 0,0 1 0,0 0 0,0-1 0,0 0 0,1 1 0,-1-1 0,0 0 0,0 1 0,0-1 0,0 0 0,0 0 0,0 0 0,0 0 0,0 0 0,0 0 0,0 0 0,-1 0 0,-33-4 0,25 3 0,-121-25 0,82 15 0,-90-9 0,-144 16 0,281 4 0,-22 2 0,17 1 0,11 2 0,1-4 0,0 0 0,0 0 0,0-1 0,0 0 0,0 0 0,0 0 0,0 0 0,0-1 0,0 0 0,10-3 0,1 1 0,3 0 468,19-4-521,-15 4-4337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54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33 9848,'0'0'10098,"-1"16"-9542,-4 108 552,5-85-667,-1 179 2166,4-27 1038,-3-191-3623,0 0-1,1 0 1,-1 0 0,0 0 0,0 0-1,0 0 1,0 0 0,1 0-1,-1 0 1,0 0 0,0 0-1,0 0 1,1 0 0,-1 0-1,0 0 1,0 0 0,0 0-1,0 0 1,1 0 0,-1 0-1,0 0 1,0 0 0,0 0-1,0-1 1,0 1 0,1 0 0,-1 0-1,0 0 1,0 0 0,0 0-1,0 0 1,0-1 0,0 1-1,0 0 1,0 0 0,1 0-1,-1 0 1,0-1 0,0 1-1,0 0 1,0 0 0,0 0-1,0 0 1,0-1 0,0 1-1,8-80 945,27-187 688,-29 237-1494,1 0 1,17-42-1,-20 61-124,1 0-1,1 0 1,-1 0 0,2 1 0,0 0 0,0 0 0,0 1-1,1 0 1,11-10 0,-15 16-36,0 0 0,0 0 0,1 0 0,-1 0 0,1 0 0,-1 1 0,8-3 0,-10 5 0,1-1 0,0 1 0,-1-1 0,1 1 0,0 0 0,-1 0 0,1 1 0,0-1 0,-1 0 0,1 1 0,0-1 0,-1 1 0,1 0 0,-1 0 0,1 0 0,2 2 0,5 3 0,-1 1 0,0-1 0,0 1 0,-1 1 0,1 0 0,-2 0 0,1 0 0,-1 1 0,-1 0 0,0 1 0,0-1 0,0 1 0,-2 0 0,1 1 0,3 10 0,4 19 0,-2 1 0,9 68 0,-16-90 0,8 118 0,-10-90 0,11 57 0,-11-96 263,3 8 363,-3-15-757,-1-1 1,0 0 0,1 0-1,-1 0 1,0 1 0,1-1-1,-1 0 1,1 0 0,-1 0-1,0 0 1,1 0 0,-1 0-1,1 0 1,-1 0-1,0 0 1,1 0 0,-1 0-1,1 0 1,-1 0 0,1 0-1,-1 0 1,0 0 0,1 0-1,-1-1 1,0 1-1,1 0 1,-1 0 0,1 0-1,-1-1 1,0 1 0,1 0-1,-1-1 1,0 1 0,0 0-1,1 0 1,-1-1-1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56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9144,'0'0'9623,"12"-1"-9271,2 0-244,1 0 197,1 0 0,0 1 0,30 4 0,-41-3-197,-1 1 0,1-1 0,0 1 0,0 0 0,-1 1 0,1-1-1,-1 1 1,0 0 0,1 0 0,-2 0 0,1 0 0,0 1 0,-1 0 0,1 0-1,-1 0 1,0 0 0,0 0 0,-1 0 0,1 1 0,-1-1 0,0 1 0,0 0-1,1 6 1,0 0 101,0 1 0,-1-1 1,-1 1-1,0-1 0,0 1 0,-1 0 0,-1 0 0,0-1 0,-3 14 0,-1-7 324,3-15-415,1-1 1,0 1-1,0 0 1,0-1 0,1 1-1,-1 0 1,1-1 0,-1 1-1,1 0 1,0 0 0,0 0-1,0-1 1,1 1 0,0 5-1,21-11 916,-18 2-928,87-15 901,-81 16-929,0-1 0,0-1 0,-1 0 0,1 0 0,-1-1 0,1 0 0,-1-1 0,0 0 0,15-9 0,-17 8-28,-1 1 0,0-1-1,0-1 1,-1 1 0,1-1-1,-1 0 1,-1 0 0,1 0-1,-1-1 1,0 0 0,0 1-1,-1-2 1,3-6 0,0-4 66,10-23 410,-3-1-1,8-42 1,-21 83-523,1 0 1,-1 0-1,0 0 0,1 1 1,-1-1-1,0 0 1,1 0-1,-1 1 0,1-1 1,-1 0-1,1 0 0,-1 1 1,1-1-1,0 1 1,-1-1-1,1 1 0,0-1 1,-1 1-1,1-1 0,0 1 1,0-1-1,0 1 1,-1 0-1,1-1 0,0 1 1,0 0-1,0 0 0,0 0 1,-1 0-1,1 0 0,2 0 1,31 4-484,-19-2-3177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47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7528,'0'0'2840,"90"44"-2056,-6-28 8,25-11-192,15-5 8,18-5-144,-1-1 8,0-4-152,-13 1-8,-7 3-104,-18-6 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5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10848,'0'0'16807,"11"4"-16580,1 0-155,-8-3-46,0 1 0,0-1 0,0 1 0,1-1 0,-1-1 0,0 1 0,1 0 0,-1-1 0,0 0 0,1 0 0,-1-1 0,6 0 0,31-4 460,42 0-1,-48 3-312,181-17 758,-183 16-647,0 0 0,1 2-1,-1 2 1,36 5 0,-59-6-145,0 0 0,0 0 0,0-1 0,0 0 0,-1-1 0,12-3 0,-13 5-139,12-3 0,-21 7 618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5:58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12160,'0'0'12094,"6"-10"-11615,-2 2-375,-1 3-34,0 0 0,0 1-1,0-1 1,1 1-1,-1-1 1,1 1-1,0 0 1,0 0 0,1 1-1,-1-1 1,1 1-1,9-5 1,7 1 249,0 0 1,1 2-1,-1 0 0,1 2 1,35-2-1,2 0 273,29-3 212,23-2 125,-65 3-534,-5 2 230,45-13 0,-56 13 13,-29 5-627,0 0 0,-1 0 0,1 0 1,0 0-1,-1 0 0,1 1 0,0-1 0,-1 0 1,1 0-1,0 0 0,-1 1 0,1-1 0,-1 0 1,1 1-1,-1-1 0,1 0 0,0 1 1,-1-1-1,1 1 0,-1-1 0,0 1 0,1-1 1,-1 1-1,1-1 0,-1 1 0,0-1 0,1 1 1,-1 0-1,0-1 0,0 1 0,1 0 0,-1-1 1,0 1-1,0 0 0,0-1 0,0 1 1,0 0-1,0-1 0,0 1 0,0 0 0,0-1 1,0 1-1,-1 0 0,0 11 822,-2 1-1620,2-6-3351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6:47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282 194 8936,'0'0'6034,"0"24"-5616,0 69-46,0-70 678,0-163 4075,-5 155-4761,-79 161 958,55-120-962,-59 125 748,65-132-716,13-30 34,1 0 0,-9 32 0,18-50-383,0 0 0,-1 0 0,1 0 1,0-1-1,0 1 0,-1 0 0,1 0 0,-1 0 0,1-1 0,-1 1 0,1 0 0,-1-1 0,1 1 1,-1 0-1,0-1 0,1 1 0,-1-1 0,0 1 0,0 0 0,-4-4 573,5-10-301,30-154 756,-22 110-743,3 1 0,2 1 0,22-59 0,-12 67-109,-17 36-80,0-1-1,-1 0 1,0 0-1,4-16 1,-2 3 161,1 0 0,18-37-1,-22 54-286,-2 3-13,-1 0 0,0 1 0,0-1 0,0 0 0,0 0 0,-1 0 0,1 0 0,-2-9 0,1 0 0,15 43 0,15 62 0,38 103 0,-48-146 0,50 89 0,27 24 0,-84-143 0,1-1 0,0 0 0,1 0 0,26 19 0,-9-14 0,2 3 0,-33-25 0,6 10 0,-7-9 0,0-1 0,0 0 0,0 1 0,0-1 0,0 0 0,0 0 0,0 1 0,0-1 0,0 0 0,0 1 0,0-1 0,0 0 0,-1 1 0,1-1 0,0 0 0,0 0 0,0 1 0,0-1 0,-1 0 0,1 0 0,0 1 0,0-1 0,-1 0 0,1 0 0,0 0 0,0 0 0,-1 1 0,1-1 0,0 0 0,0 0 0,-1 0 0,1 0 0,0 0 0,-1 0 0,1 0 0,0 0 0,-1 0 0,1 0 0,0 0 0,0 0 0,-1 0 0,1 0 0,0 0 0,-1 0 0,1 0 0,-1 0 0,-53 2 0,-60-6 0,45 1 0,-62 4 0,70 1 0,-82-8 0,121 3 590,-10-1-886,12 3-3933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6:4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1 234 8536,'0'0'10905,"13"-7"-10489,6-3-188,1 1 0,1 1 1,-1 1-1,1 0 1,0 2-1,38-5 0,-48 9-21,0 0 0,0 1 0,0 0-1,0 1 1,0 0 0,0 1 0,0 0-1,0 1 1,-1 0 0,0 1 0,1 0 0,10 6-1,-18-8-131,0 1 0,0-1 0,0 1 0,-1-1 0,1 1 0,-1 0 0,0 0 0,0 0 0,0 0 0,0 0 0,0 1 1,-1-1-1,0 1 0,1-1 0,-1 1 0,-1-1 0,1 1 0,0-1 0,-1 1 0,0 0 0,0 0 0,0-1 0,0 1 0,0 0 0,-2 4 0,-1 7 102,0 1 1,-2-1 0,0 0-1,-10 22 1,5-15 87,0 0 0,-2 0 0,0-1 0,-2-1 0,0 0 0,-25 26-1,20-25 49,11-12-42,0-1 0,-14 13 0,21-21-252,1 0 0,0 0 1,0 0-1,0 0 0,-1 0 0,1 0 1,0 0-1,0 0 0,0 0 1,0 0-1,0 0 0,-1 1 0,1-1 1,0 0-1,0 0 0,0 0 1,0 0-1,0 0 0,-1 1 0,1-1 1,0 0-1,0 0 0,0 0 1,0 0-1,0 1 0,0-1 0,0 0 1,0 0-1,0 0 0,0 0 1,0 1-1,0-1 0,0 0 0,0 0 1,0 0-1,0 1 0,0-1 1,0 0-1,0 0 0,0 0 0,0 0 1,0 1-1,0-1 0,0 0 1,11 2 297,23-6-269,-27 3 76,29-2 71,-1-2 1,0-2-1,0-1 1,-1-2-1,0-1 1,41-19-1,-50 17-174,0-1-1,34-26 1,-50 32-20,0 0 0,0 0 0,0-1 0,-1 0 1,-1-1-1,0 0 0,0 0 0,8-16 0,-6 7-1,0 0 0,-2 0 0,0-1 0,5-28 0,-10 39 0,-1-1 0,0 1 0,-1-1 0,0 1 0,-1-1 0,0 0 0,0 1 0,-1 0 0,0-1 0,0 1 0,-8-16 0,10 25 0,-6-15 0,-1 0 0,-18-27 0,22 38 0,0-1 0,-1 1 0,1 1 0,-1-1 0,0 0 0,0 1 0,0 0 0,-1 0 0,1 0 0,-1 1 0,0-1 0,0 1 0,-6-2 0,6 2 0,0 1 0,0-1 0,0 1 0,-1 0 0,1 0 0,0 1 0,-1-1 0,1 1 0,0 0 0,-1 1 0,1-1 0,0 1 0,-1 0 0,1 0 0,0 1 0,0 0 0,0 0 0,0 0 0,1 0 0,-1 1 0,0 0 0,1 0 0,0 0 0,-1 0 0,1 1 0,1 0 0,-5 4 0,3-2 0,-9 15 0,13-19 0,1-1 0,0 0 0,0 0 0,-1 0 0,1 0 0,0 0 0,0 0 0,0 1 0,0-1 0,0 0 0,1 0 0,-1 0 0,0 0 0,1 0 0,-1 0 0,0 1 0,1-1 0,-1 0 0,1 0 0,0 0 0,0 1 0,8 9-3996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6:50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10344,'0'0'12219,"11"3"-11845,-5-1-361,7 1 180,-1 1-1,15 6 1,-22-8-95,-1 1 1,1-1-1,-1 0 1,0 1 0,0 0-1,0 0 1,-1 1 0,1-1-1,-1 1 1,1-1 0,3 8-1,1 3 266,-2 1-1,9 27 1,-9-24 179,14 31 0,-17-45-421,-1 1 0,1 0 0,0-1 0,0 0 0,1 0 0,-1 0 0,1 0 0,0 0 0,0-1 0,8 6 0,7 4 320,13 8 584,-30-21-968,0 1 0,0 0 1,0-1-1,0 1 0,-1-1 1,1 1-1,0-1 1,0 0-1,0 0 0,0 0 1,0 0-1,0 0 0,0 0 1,0-1-1,0 1 0,3-2 1,25-6 432,-4 1-5387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6:51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13464,'0'0'11409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6:52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390 161 9944,'0'0'17207,"-10"10"-16862,-10 9-121,1 0 0,-19 28-1,8-12 268,-1-1 1,-59 51-1,6-8 972,82-75-1348,-1 0-1,1 0 0,-1 0 1,0-1-1,1 1 1,-1-1-1,0 0 0,-6 2 1,-15 8 510,20-6-625,4-4 0,-1-1 0,1 0 0,0 1 0,0-1 0,0 0 0,-1 0 0,1 1 0,0-1 0,0 0 0,-1 0 0,1 1 0,0-1 0,0 0 0,-1 0 0,1 0 0,0 0 0,-1 1 0,1-1 0,0 0 0,-1 0 0,1 0 0,0 0 0,-1 0 0,1 0 0,0 0 0,-1 0 0,1 0 0,-1 0 0,1 0 0,0 0 0,0 0 0,0 0 0,0 0 0,0 0 0,0-1 0,0 1 0,0 0 0,0 0 0,-1 0 0,1 0 0,0 0 0,0 0 0,0-1 0,0 1 0,0 0 0,0 0 0,0 0 0,0 0 0,0 0 0,0-1 0,0 1 0,0 0 0,0 0 0,0 0 0,0 0 0,0 0 0,0-1 0,0 1 0,0 0 0,0 0 0,1 0 0,-1 0 0,0 0 0,0 0 0,0-1 0,0 1 0,0 0 0,0 0 0,0 0 0,0 0 0,0 0 0,1 0 0,-1 0 0,0 0 0,0 0 0,0 0 0,0-1 0,0 1 0,0 0 0,1 0 0,-1 0 0,0 0 0,70-90 0,46-52 0,-74 95 0,22-23 0,107-90 0,-170 159 62,0 0 0,0 0-1,0 1 1,1-1 0,-1 0 0,0 1 0,0-1 0,1 1-1,-1-1 1,0 1 0,1-1 0,-1 1 0,2 0-1,8 4-4933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6:55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599 1 9848,'0'0'10233,"-11"7"-9940,-32 18-17,-7 3 698,-61 46 0,94-59-639,-1 0 0,-22 28 0,34-37-243,1 2 1,0-1-1,1 0 1,0 1 0,0 0-1,0 0 1,1 0-1,0 1 1,-2 15 0,1-1 89,2-1 0,1 0 0,0 1 1,2-1-1,4 27 0,3-6 263,21 71 1,-10-48-72,-11-32 38,19 46 0,-12-43-91,-3 1 0,-1 1-1,10 61 1,2 121 439,-22-209-716,0 31 164,-1-1 1,-2 1-1,-2-1 1,-10 45-1,12-78-154,-1 1-1,0 0 0,0 0 0,-1-1 0,-1 0 1,1 0-1,-2 0 0,1 0 0,-7 7 1,-9 8 195,-37 34 0,-6 6 87,40-39-174,0-2 0,-46 34 1,61-50-129,-26 30-1,30-32-33,1 0 0,0 0-1,-1 0 1,0 0 0,0 0 0,-1-1 0,1 0-1,-1 0 1,-6 3 0,11-7 0,1 0 0,0 0 0,-1 0 0,1 0 0,0 0 0,-1 0 0,1 0 0,0-1 0,-1 1 0,1 0 0,0 0 0,-1 0 0,1 0 0,0 0 0,-1 0 0,1-1 0,0 1 0,-1 0 0,1 0 0,0 0 0,0-1 0,-1 1 0,1 0 0,0 0 0,0-1 0,0 1 0,-1 0 0,1-1 0,0 1 0,0 0 0,0-1 0,0 1 0,0 0 0,0-1 0,0 1 0,-1 0 0,1-1 0,0 1 0,0 0 0,0-1 0,0 1 0,0 0 0,1-1 0,-1 1 0,0 0 0,0-1 0,2-21 0,3 3 240,0 1 0,1 1 0,13-26 0,7-9-4116,-23 46 2699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6:56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656 1 9144,'0'0'7030,"-10"3"-6623,-17 7-23,1 2 0,1 1 1,-44 29-1,39-20-34,1 1-1,1 1 1,1 1-1,-39 48 1,50-52-106,0 2 0,1 0 0,2 1 0,0 1 0,1 0 0,-15 51 0,21-55-38,0 1 1,2 0-1,0 0 0,1 1 1,2-1-1,0 0 0,1 1 1,2-1-1,0 1 0,1-1 1,8 29-1,12 21 665,39 84-1,-39-101-353,-2 1 0,22 98 0,-38-130-357,-1 1 1,-1 0-1,-1 0 1,-1 0-1,-2 0 0,0 0 1,-7 38-1,-1-21 96,-2-1-1,-1 0 1,-30 63-1,7-16 46,-12 26 127,38-97-255,0 0 0,-1 0 0,0-1 0,-17 18-1,24-30-117,-1 0-1,0-1 0,0 1 0,0-1 0,0 0 0,0 0 0,0 0 1,-1-1-1,0 0 0,1 1 0,-1-2 0,0 1 0,0 0 1,-9 0-1,11-1-27,0-1 0,0 0 0,0 0 0,0-1 1,0 1-1,0-1 0,0 1 0,0-1 0,0 0 0,0 0 1,0 0-1,0-1 0,1 1 0,-1-1 0,1 1 0,-1-1 1,1 0-1,-1 0 0,1 0 0,0 0 0,0-1 0,0 1 0,0-1 1,0 1-1,-2-6 0,2 4 53,0 0 1,0 0-1,1-1 0,0 1 0,0-1 1,0 1-1,0-1 0,1 1 0,-1-1 1,2-7-1,2-20-5051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6:57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509 140 9536,'0'0'8591,"-4"-11"-8229,1-1-154,-1 1 0,-1 0 0,0-1 0,-1 2 0,0-1 0,-9-12 0,9 19-22,0-1 0,0 1-1,-1 1 1,1-1 0,-1 1 0,0 0 0,0 1 0,-14-4 0,12 4-60,-1 1 0,0 0 0,1 1 0,-1 0 0,0 0 1,1 1-1,-1 0 0,1 1 0,-1 0 0,1 0 0,0 1 0,0 1 0,0-1 0,-16 10 0,-1 3 163,1 0-1,1 2 1,-32 29-1,45-36-94,0 1-1,1 0 1,1 0 0,0 1-1,0 0 1,1 1-1,1 0 1,0 0 0,-9 29-1,15-37-115,0 0 0,1 1 0,-1-1-1,1 1 1,0-1 0,1 1 0,0-1 0,0 0-1,0 1 1,1-1 0,0 0 0,0 0 0,0 0-1,1 0 1,0 0 0,0-1 0,4 7 0,8 9 124,1 0 0,33 33 0,87 66 465,-131-116-636,2 3 53,1 1 0,-1 0 0,0 0-1,-1 0 1,0 1 0,0 0-1,-1 0 1,0 1 0,-1-1-1,1 1 1,-2 0 0,4 14-1,-7-17-35,1-1-1,-1 1 0,0 0 1,-1 0-1,0-1 0,0 1 1,0 0-1,-1-1 0,0 1 0,0-1 1,-1 0-1,-3 8 0,-5 5 105,-2 1-1,-17 21 0,8-11 11,9-15 2,-1 1 1,-30 25-1,20-19 34,-43 30 247,44-31-445,32-30 393,-3 2-5591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50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1508 4120,'0'0'3844,"-9"8"-3399,-30 24 2223,40-38-1274,8-19-289,14-30-535,160-314 3518,-164 337-3444,29-37-1,-38 55-266,1 2 1,0 0-1,1 0 0,1 1 0,17-13 1,-29 23-354,-1 1 0,1 0 0,-1-1 0,1 1 1,-1 0-1,1 0 0,-1 0 0,1-1 0,-1 1 0,1 0 1,-1 0-1,1 0 0,-1 0 0,1 0 0,-1 0 0,1 0 1,-1 0-1,1 0 0,-1 0 0,1 0 0,-1 0 0,1 0 1,-1 0-1,1 0 0,-1 1 0,1-1 0,-1 0 1,1 0-1,-1 1 0,1-1 0,-1 0 0,1 1 0,0 0 1,0 0 9,0 1 0,0 0 1,1 0-1,-1 0 0,-1 0 1,1 0-1,0 0 0,0 0 1,0 2-1,6 48 177,-7-17-84,-1-1 0,-9 60 0,-23 67 267,11-60-45,21-89-134,8-25-2,4-6-167,43-72 125,71-105 106,-106 171-210,1 1 0,0 0 0,2 2 0,1 1 1,36-27-1,-58 47-61,1 0-1,-1 0 1,0 0 0,1 0 0,-1 1-1,1-1 1,-1 0 0,1 1 0,-1-1-1,1 1 1,0 0 0,-1-1 0,3 1-1,-4 0-1,1 0 0,0 0 0,-1 0 0,1 1 0,0-1 0,-1 0 0,1 0 0,-1 1 0,1-1-1,0 0 1,-1 1 0,1-1 0,-1 1 0,1-1 0,-1 1 0,1-1 0,-1 1 0,0-1 0,1 1-1,-1-1 1,1 1 0,-1 0 0,2 3 6,-1 1 0,0-1 0,0 1 0,0-1 0,0 1 0,-1-1 0,0 1 0,0 4 0,-4 65 55,-4-1 0,-30 125 0,24-133-28,11-54-7,-2 12 40,5-17-9,4-8 27,1-5-60,0 1 0,0-1 0,7-13-1,1-3 6,127-188 165,-111 171-126,2 3 0,2 0 0,46-40 0,-55 55-14,-17 15-18,-1 0 1,2 1 0,-1 0-1,11-7 1,-17 13-37,-1 0 0,1-1 0,-1 1 1,1 0-1,-1 0 0,1-1 0,-1 1 0,1 0 1,-1 0-1,1 0 0,-1 0 0,1-1 0,-1 1 0,1 0 1,-1 0-1,1 0 0,-1 0 0,1 0 0,-1 1 1,1-1-1,0 0 0,-1 0 0,1 0 0,-1 0 1,1 0-1,-1 1 0,0-1 0,1 0 0,-1 1 0,1-1 1,-1 0-1,1 1 0,-1-1 0,0 0 0,1 1 1,-1-1-1,0 1 0,1-1 0,-1 0 0,0 1 1,1-1-1,-1 1 0,0-1 0,0 1 0,0-1 0,0 1 1,1-1-1,-1 1 0,0 0 0,0-1 0,0 1 1,0 0-1,0 31 42,0-30-45,-9 55 15,-2-1-1,-2 0 1,-22 56 0,20-71-15,10-28 10,0-1 0,1 0-1,0 1 1,-3 22-1,7-34-9,0-1 0,0 0 0,0 1 0,0-1 0,0 1 0,0-1 0,0 0 0,0 1 0,0-1 0,0 0 0,0 1 0,0-1 0,0 0 0,0 1 0,1-1 0,-1 0 0,0 1 0,0-1 0,0 0 0,1 1 0,-1-1 0,0 0 0,0 1 0,0-1 0,1 0 0,-1 0 0,0 1 0,1-1 0,-1 0 0,0 0 0,1 1 0,13-3 13,16-13-3,-28 14-9,59-40 31,103-88 0,-101 76 7,82-54 1,-115 88-17,-4 2 7,2 0 0,37-16 0,-64 33-28,-1-1-1,1 1 1,0 0-1,-1-1 1,1 1-1,-1 0 1,1 0-1,0 0 1,-1-1-1,1 1 1,0 0-1,0 0 1,-1 0-1,1 0 1,0 0-1,-1 0 1,1 0-1,0 1 1,-1-1-1,1 0 1,0 1-1,0-1 0,-1 0-1,0 1 1,0-1-1,0 1 1,1-1-1,-1 1 1,0-1-1,0 1 1,0-1-1,0 0 0,0 1 1,0-1-1,0 1 1,0-1-1,0 1 1,0-1-1,0 1 1,0-1-1,-1 1 0,1-1 1,0 1-1,0 0 1,-19 31 34,16-27-29,-36 61-25,-51 112 0,83-161 11,-10 35-1,16-47 7,0 0 0,0 1-1,0-1 1,1 1 0,-1-1-1,1 0 1,1 1 0,-1-1-1,1 1 1,0-1 0,2 7-1,-3-11 2,1 1 0,-1-1 0,1 0 0,-1 0 0,1 0 0,0 0 0,-1-1 0,1 1 0,0 0-1,0 0 1,-1 0 0,1 0 0,0-1 0,0 1 0,0 0 0,0-1 0,0 1 0,0-1 0,0 1-1,0-1 1,0 1 0,2-1 0,-1 0 1,0 1 1,1-1-1,-1 0 0,0-1 0,1 1 1,-1 0-1,0-1 0,1 1 0,-1-1 1,3-1-1,4-1 9,-1-2 0,1 1 0,-1-1 0,10-8 0,-10 6 3,-1 1 0,0-1 1,0 0-1,-1-1 0,0 0 1,0 0-1,0 0 0,-1-1 1,-1 0-1,1 0 0,-2 0 1,1 0-1,2-12 0,-4 15-3,-1 0-1,0 0 1,0 0-1,-1 0 1,0 0-1,0 0 1,0 0-1,-1 0 0,0 0 1,0 0-1,0 0 1,-1 0-1,0 0 1,0 0-1,0 1 1,-1-1-1,0 1 1,0 0-1,0 0 0,-1 0 1,0 0-1,-7-7 1,2 5 2,1 0 1,-1 1-1,0 0 1,0 1-1,-1 0 1,-16-6 0,24 10-12,-11-5 71,23 9-75,16 3-18,-11-6-2,0 0 0,1 0-1,-1-2 1,0 0 0,0-1-1,29-9 1,-14 1-6,1-1-1,34-20 0,-32 13 26,-1-2 0,-2-1-1,0-2 1,-1-1 0,-2-1-1,0-1 1,41-56 0,-34 34 18,-2 0 1,-2-3 0,-3 0-1,28-74 1,-42 91-9,-2-1 0,13-71 0,-21 83 4,0 0 1,-2-1 0,-1 1-1,-1 0 1,-7-41-1,8 64-8,0 0-1,0-1 1,0 1-1,-1 0 1,1 0-1,-1 0 1,1-1-1,-1 1 1,1 0 0,-1 0-1,1 0 1,-1 0-1,0 0 1,0 0-1,1 0 1,-1 0-1,0 0 1,0 0-1,0 0 1,-1 0 0,1 1-1,0-1 0,0 1 0,0 0 0,0 0 0,-1 0 0,1 0 0,0 0 0,0 0 0,0 0 0,0 0 0,0 0 0,0 0 0,0 1 0,0-1 0,0 0 0,0 1 0,0-1 0,1 1 0,-2 0 0,-3 3 2,0-1-1,0 1 1,0 0 0,1 0 0,0 1-1,-8 9 1,-7 16-13,2 0 1,0 0-1,-15 42 0,-25 102-67,20-24-44,-20 183 1,49-267 82,4 1 0,2 0 0,7 67 0,-5-128 35,1 1 1,0 0-1,0-1 0,1 1 1,0-1-1,0 1 0,5 8 1,-6-14 2,0 1 0,0-1 1,0 0-1,0 1 1,0-1-1,0 0 0,0 0 1,0 0-1,0 0 0,1 0 1,-1 0-1,0 0 0,1 0 1,-1-1-1,1 1 1,-1 0-1,1-1 0,-1 1 1,1-1-1,0 0 0,-1 1 1,1-1-1,-1 0 0,1 0 1,0 0-1,-1 0 1,1 0-1,-1-1 0,1 1 1,0 0-1,-1-1 0,1 1 1,-1-1-1,1 0 0,1 0 1,10-6 13,0 1 0,-1-2 0,0 0 0,-1 0 0,13-11 0,51-56 86,-29 28-7,28-25 148,-74 72-239,0 0-1,0-1 1,1 1-1,-1 0 1,0-1-1,0 1 1,1 0-1,-1 0 1,0-1-1,1 1 1,-1 0-1,0 0 1,0-1-1,1 1 0,-1 0 1,1 0-1,-1 0 1,0 0-1,1 0 1,-1 0-1,0-1 1,1 1-1,-1 0 1,1 0-1,-1 0 1,0 0-1,1 0 1,-1 0-1,0 1 0,1-1 1,-1 0-1,1 0 1,-1 0-1,0 0 1,1 0-1,-1 0 1,0 1-1,1-1 1,-1 0-1,0 0 1,1 1-1,-1-1 1,0 0-1,0 0 0,1 1 1,-1-1-1,0 0 1,0 1-1,1-1 1,-1 0-1,0 1 1,0-1-1,0 0 1,0 1-1,0-1 1,0 0-1,1 1 1,-1-1-1,0 1 0,0-1 1,0 0-1,0 1 1,-1 0-1,2 29 24,-4 3-19,1 0 7,0 41 1,3-64-13,0-1 1,0 1 0,1 0 0,0-1-1,0 1 1,1-1 0,1 0-1,7 16 1,-9-22-2,0-1 0,-1 1 0,1 0 0,0-1 0,0 0 0,1 1 0,-1-1 0,0 0 0,1 0 0,0 0 0,-1 0 0,1-1 0,0 1 0,0-1 0,0 0 0,0 1 0,4 0 0,-2-1 0,0-1 0,0 1-1,0-1 1,0 0 0,1-1 0,-1 1 0,0-1 0,0 0 0,0 0 0,5-2 0,4-2 1,-1-1 0,1-1-1,-1 0 1,0-1 0,-1 0-1,17-14 1,-4 0 16,95-84 89,-145 150-97,8-20-9,8-13 0,1 0 0,0 0 0,1 0 0,1 1 0,-1 0 0,2 1 0,0 0 0,-6 20 0,11-32 0,0-1-1,-1 1 1,1 0 0,0 0-1,0 0 1,0 0 0,0 0-1,0 0 1,0 0 0,0 0-1,0 0 1,0 0 0,0 0-1,0 0 1,1 0 0,-1 0-1,0 0 1,1 0 0,-1-1-1,1 1 1,-1 0-1,1 0 1,-1 0 0,1-1-1,-1 1 1,1 0 0,0 0-1,-1-1 1,1 1 0,0-1-1,0 1 1,0-1 0,-1 1-1,1-1 1,0 1 0,0-1-1,0 0 1,0 1 0,0-1-1,0 0 1,0 0 0,0 0-1,0 0 1,0 1-1,0-2 1,1 1 0,1 0-1,1 0-1,-1-1 1,1 0 0,-1 0 0,1 0 0,-1 0-1,0 0 1,1-1 0,-1 1 0,0-1 0,5-4-1,-2 0 9,0 0 0,0 0 0,0-1 0,-1 0 0,0 0 0,0 0 0,-1-1 0,0 0 0,0 0 0,-1 0 0,0 0 0,3-14 0,-3 10 6,-1 1 0,-1-1 1,0 0-1,0 0 1,-1 0-1,0 0 0,-1 0 1,-5-21-1,6 31-6,-1-1-1,0 0 1,1 0-1,-1 0 1,0 1 0,-1-1-1,1 1 1,0-1-1,-1 1 1,1-1 0,-1 1-1,0 0 1,0 0-1,0 0 1,0 0 0,0 0-1,-4-2 1,2 2-3,0 0-1,-1 1 1,1 0 0,-1 0-1,1 0 1,-1 0 0,0 1 0,1-1-1,-8 2 1,106-15-41,-75 12 31,5 0-60,46 0 1,-64 2 54,0 1-1,0 0 1,0 0 0,0 0-1,0 0 1,0 1 0,-1 0-1,1 0 1,0 1 0,-1 0-1,0 0 1,10 7 0,-3 4-3,-10-12 14,-1 0 1,0 0-1,1-1 0,-1 1 1,1 0-1,0-1 0,0 1 1,3 1-1,-4-2 2,0-1-1,-1 0 1,1 0 0,0 0 0,0 0 0,0 1-1,0-1 1,0 0 0,0-1 0,0 1 0,0 0 0,0 0-1,0 0 1,0-1 0,0 1 0,0 0 0,0-1-1,0 1 1,0-1 0,-1 1 0,1-1 0,0 1-1,0-1 1,-1 0 0,2-1 0,25-23-8,-21 18 15,1 0-1,0 0 1,1 1-1,13-9 1,-20 14-8,0 0 0,0 1 0,-1 0 0,1-1 0,0 1 0,0-1 0,0 1 0,0 0 0,0 0 0,0 0 0,0-1 0,0 1 0,0 0 0,-1 0 0,1 0 0,0 0 0,0 0 0,0 1 0,0-1 0,0 0 0,0 0 0,0 1 0,0-1 0,0 0 0,-1 1 0,1-1 0,0 1 0,0-1 0,0 1 0,-1 0 0,1-1 0,0 1 0,-1 0 0,1-1 0,0 1 0,-1 0 0,1 0 0,-1-1 0,1 3 0,2 2-2,-1 0-1,0 1 1,-1-1 0,1 1-1,0 6 1,-1-6-6,37 227 6,-37-229-14,0 0 1,0-1-1,0 1 0,0-1 0,1 0 0,-1 1 1,1-1-1,0 0 0,3 5 0,-4-8-11,0-1-1,-1 1 1,1-1-1,-1 0 1,1 1 0,-1-1-1,0 0 1,1 1-1,-1-1 1,0 0-1,1 0 1,-1 1 0,0-1-1,0 0 1,0 0-1,0 1 1,1-1 0,-1 0-1,-1-1 1,3-19-329,-2-5-3428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6:58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10344,'0'0'17258,"7"-10"-16909,1-3-227,-4 6-32,0 1 0,0-1 1,1 1-1,0 1 1,7-8-1,-11 12 3,2-1-1,-1 1 1,0 0 0,0-1-1,0 1 1,1 0-1,-1 0 1,0 1 0,1-1-1,-1 0 1,1 1 0,-1 0-1,4-1 1,38 2 427,-32-1-368,51 3-5,151 2 1054,-168-7-925,-1-1-1,76-16 1,-75 9-276,-41 8 414,7-2 24,-11 4-548,-1-1 1,0 1-1,0 0 1,0 0-1,1 0 1,-1 0-1,0 0 1,0 0-1,1 0 1,-1 0-1,0 0 1,0 0-1,1 1 1,-1-1-1,0 0 1,0 0-1,0 0 1,1 0-1,-1 0 1,0 0-1,0 0 1,0 1-1,1-1 1,-1 0-1,0 0 1,0 0-1,0 0 1,0 1-1,1-1 1,-1 0-1,0 0 1,0 0-1,0 1 1,0-1-1,0 0 1,0 0-1,0 0 1,0 1-1,0-1 1,0 0-1,0 0 1,1 1-1,-1-1 1,-1 1-1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01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10544,'0'0'11698,"-10"10"-11434,-26 31-17,35-40-200,0 1 0,-1-1 1,1 1-1,0-1 0,0 1 1,0 0-1,0-1 1,0 1-1,0 0 0,1 0 1,-1 0-1,1 0 0,-1 2 1,-5 7 425,5-9-382,0-1 1,0 1-1,0 0 1,0-1-1,1 1 1,-1 0-1,0 0 1,1-1-1,-1 4 1,-6 12 142,-85 148 987,63-110-966,16-27-108,1 0 0,1 1 0,1 0 0,-8 41 0,9-19 321,-5 92-1,14-118-314,1 0 0,1-1 0,1 1 0,1 0 0,1-1 0,1 0 0,2 0 0,18 42-1,-12-43 87,1 0-1,1-1 1,1-2-1,38 39 0,-51-55-114,1 1 1,-1-1-1,1 0 0,0-1 0,0 1 0,1-1 0,-1 0 0,1 0 0,-1 0 0,1-1 0,0 0 0,0 0 0,0 0 1,11 1-1,-12-1 320,-3 1-1281,3-2-2664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03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10248,'0'0'15561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0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9744,'0'0'12943,"11"-1"-12648,0 0-185,0 0 0,0 1 0,0 1 0,12 1 0,-18-1-34,1 0 0,-1 1-1,0-1 1,0 1 0,0 0 0,0 0 0,0 1 0,0-1 0,0 1-1,-1 0 1,0 0 0,8 8 0,-6-5 4,-1 1 0,0 0 1,-1 0-1,1 0 0,-1 0 0,-1 1 0,1 0 1,-1 0-1,-1 0 0,1 0 0,-1 0 1,-1 0-1,0 1 0,0-1 0,0 0 0,-1 1 1,-2 15-1,-1-1 170,-1 0 1,-1-1-1,-2 1 1,0-1-1,-12 26 0,13-35-28,1 0 0,0 0 0,1 0 0,0 1 0,2-1 0,-3 20 0,5-32-186,0 1 0,0-1 0,0 1 0,0-1 0,1 1 0,-1-1 0,0 0 0,1 1 0,-1-1 0,1 0 0,0 0 0,-1 1 0,1-1 0,0 0 0,0 0 0,-1 0 0,1 0 0,0 0 0,0 0 0,0 0 0,0 0 0,3 1 0,-2 0 10,1-1-1,0 1 0,0-1 0,0 0 1,0-1-1,1 1 0,-1 0 1,0-1-1,6 0 0,2 0 37,1-1 0,0 0 1,0-1-1,14-4 0,-10 1 1,-1 0 1,0-1 0,0-1 0,0-1-1,-1 0 1,0-1 0,0 0-1,-1-1 1,0-1 0,-1 0 0,0 0-1,-1-2 1,0 1 0,-1-1 0,-1-1-1,0 0 1,0 0 0,-2 0-1,0-1 1,0-1 0,-1 1 0,-1-1-1,5-31 1,-6 16-77,-2 0-1,-1-1 1,-1 1 0,-2 0-1,-8-42 1,9 68-7,1 0 0,-1 1 0,1-1 0,0 0 0,0 1 0,0-1 0,1 0 0,-1 1 0,1-1 0,0 0 0,1 1 0,2-7 0,-2 8 0,-1 0 0,1 0 0,0 0 0,0 1 0,1-1 0,-1 1 0,0-1 0,1 1 0,0 0 0,-1 0 0,1 0 0,0 0 0,0 1 0,0-1 0,0 1 0,0 0 0,1 0 0,2-1 0,25-6 0,1 2 0,-1 1 0,1 1 0,0 2 0,43 3 0,-35 5 0,-39-6 0,-1 1 0,1 0 0,-1 0 0,0-1 0,1 1 0,-1 0 0,0 0 0,0 0 0,1-1 0,-1 1 0,0 0 0,0 0 0,0 0 0,0 0 0,0-1 0,0 1 0,0 0 0,0 0 0,-1 1 0,-2 16 0,0-11-3989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06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11048,'0'0'5799,"10"-7"-5376,1-1-183,2 1 1,-1 1-1,1 0 0,0 0 1,0 1-1,0 1 0,1 0 0,27-4 1,-38 8-138,1 0 0,-1 0 0,1 0 0,-1 0 1,1 1-1,-1-1 0,0 1 0,1 0 0,-1 0 0,0 0 1,1 0-1,-1 1 0,0-1 0,0 1 0,0 0 0,0 0 1,0 0-1,-1 0 0,5 5 0,-2 0 125,0 0-1,0 0 1,-1 0 0,0 1 0,0 0-1,4 14 1,1 4 545,-1-1 0,-2 1 0,5 32 0,-11-56-632,1-1 0,-1 1 0,1-1 1,0 1-1,-1-1 0,1 1 0,0-1 0,0 0 0,0 1 1,0-1-1,0 0 0,1 2 0,7 7-3589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06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1 14568,'0'0'3383,"-13"8"-2860,-138 89 348,85-50 176,-84 42 0,13-8 1321,89-57-477,47-24-1578,6-2 105,12-2-489,-8 3-3172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0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 10344,'0'0'9409,"-3"12"-8777,-3 14-265,-1-1 1,-1 1 0,-1-2 0,-15 28-1,14-34-38,0-1-1,-2 0 0,0-1 1,0 0-1,-2-1 1,-24 23-1,36-37-292,-21 19 474,0 0 0,-2-2 0,-43 24 0,59-39-3698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09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17 238 9648,'0'0'9767,"-3"-10"-9307,-9-32 15,11 40-411,1 0-1,0 0 1,0 0 0,0 1-1,0-1 1,0 0 0,0 0-1,0 0 1,1 0 0,-1 0-1,1 0 1,-1 0 0,1 1-1,0-1 1,0 0-1,0 0 1,0 1 0,0-1-1,0 0 1,0 1 0,0-1-1,1 1 1,-1 0 0,1-1-1,-1 1 1,1 0 0,-1 0-1,1 0 1,2-1 0,6-6 317,-7 5-286,2-1 175,-1 0 0,1 0 0,0 0 0,9-5-1,-13 8-202,1 1 0,0-1 0,-1 1-1,1-1 1,-1 1 0,1-1 0,0 1-1,-1 0 1,1 0 0,0-1 0,-1 1-1,1 0 1,0 1 0,-1-1 0,1 0-1,0 0 1,-1 1 0,1-1 0,0 1-1,-1 0 1,1-1 0,2 3 0,-3-2-8,0 0 1,1 0 0,-1 1 0,0-1 0,0 1 0,0-1 0,0 1 0,0-1 0,0 1 0,0 0-1,0-1 1,-1 1 0,1 0 0,-1 0 0,1 2 0,2 31 458,-6 54 202,1-52-284,1 0 0,1 1-1,9 53 1,-8-86-371,1-1 0,-1 1 0,1-1 0,0 1-1,0-1 1,1 0 0,-1 0 0,1 0-1,0 0 1,5 5 0,5 7 317,-12-15-346,0 0-1,1 0 1,-1-1-1,1 1 0,-1 0 1,1-1-1,-1 1 1,1-1-1,-1 1 1,1-1-1,0 0 1,-1 1-1,1-1 1,-1 0-1,1 0 1,0 0-1,-1 0 1,1-1-1,0 1 1,-1 0-1,1-1 1,-1 1-1,1-1 1,-1 1-1,3-2 1,39-19 389,-30 12-388,0 0 0,-1-1-1,0-1 1,-1 0 0,0 0 0,0-1-1,-1-1 1,-1 0 0,0 0 0,-1 0-1,9-21 1,-2-1 42,-1-1 0,-2 0-1,12-59 1,-23 85-79,0 0 0,0 0 0,-1 1 0,0-1 0,-2-16 0,-1-25 0,3 50 0,0 0 0,1 0 0,-1 0 0,0 0 0,1 1 0,-1-1 0,1 0 0,-1 0 0,1 0 0,0 1 0,-1-1 0,1 0 0,0 1 0,-1-1 0,1 1 0,0-1 0,0 0 0,-1 1 0,1 0 0,0-1 0,0 1 0,0-1 0,0 1 0,0 0 0,-1 0 0,1-1 0,0 1 0,0 0 0,0 0 0,1 0 0,34-2 0,-31 2 0,142 8 0,-66-2 0,-23-5 0,-58-1 19,0 0 1,1 0-1,-1 0 0,0 0 1,0 0-1,1 0 1,-1 0-1,0 0 0,1 0 1,-1 0-1,0 0 0,0 0 1,0 0-1,1 0 0,-1 1 1,0-1-1,0 0 1,1 0-1,-1 0 0,0 0 1,0 1-1,0-1 0,0 0 1,1 0-1,-1 0 0,0 1 1,0-1-1,0 0 1,0 0-1,0 1 0,0-1 1,1 0-1,-1 0 0,0 1 1,0-1-1,0 0 0,0 0 1,0 1-1,0-1 1,0 0-1,0 0 0,0 1 1,0-1-1,-1 0 0,1 0 1,0 1-1,0-1 0,0 1 1,-5 10-2666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10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13360,'0'0'7607,"-6"15"-6968,1-2-495,-5 12 410,1 1 0,-9 47 1,16-59-6,1 1 0,0-1 0,3 20 0,-3-33-504,1-1 1,0 1 0,1-1-1,-1 1 1,0 0 0,0-1-1,0 1 1,0-1 0,0 1 0,1-1-1,-1 1 1,0 0 0,0-1-1,1 1 1,-1-1 0,0 1-1,1-1 1,-1 1 0,1-1-1,-1 0 1,0 1 0,1-1 0,-1 1-1,1-1 1,-1 0 0,1 0-1,0 1 1,-1-1 0,2 0-1,-1 1 28,0-1-1,1-1 0,-1 1 1,1 0-1,-1 0 0,0 0 1,1-1-1,-1 1 0,0-1 1,0 1-1,1-1 0,1-1 0,3-1 152,0-2 0,0 1-1,9-9 1,3-8 264,-1 1 1,24-41 0,1-1 1023,-52 150-545,-11 23-967,-57 171 0,74-267 0,-30 79 0,28-82 0,1 0 0,-2 0 0,0 0 0,0-1 0,-12 14 0,18-24 0,1 0 0,-1-1 0,1 1 0,-1 0 0,0 0 0,0-1 0,1 1 0,-1 0 0,0-1 0,0 1 0,0-1 0,0 1 0,1-1 0,-1 0 0,0 1 0,0-1 0,0 0 0,0 0 0,0 0 0,0 1 0,0-1 0,0 0 0,0 0 0,-2-1 0,2 1 0,0-1 0,-1 1 0,1-1 0,0 0 0,0 0 0,0 0 0,0 0 0,0 0 0,0 0 0,0 0 0,0 0 0,0 0 0,0 0 0,1 0 0,-2-2 0,-2-6 0,0-1 0,1 1 0,-4-18 0,6 25 0,-2-15 0,0 0 0,0 0 0,2 0 0,1-33 0,0 42 0,1 0 0,0 0 0,1-1 0,0 1 0,0 1 0,0-1 0,1 0 0,0 1 0,1-1 0,0 1 0,0 0 0,8-10 0,-5 11 0,1 0 0,-1 1 0,1 0 0,0 0 0,1 1 0,-1 0 0,1 0 0,0 1 0,13-3 0,-8 1 0,-4 2 0,2-1 0,-1 0 0,21-3 0,-29 6 0,-1 1 0,0 0 0,1-1 0,-1 1 0,0 0 0,1 0 0,-1 1 0,1-1 0,-1 0 0,0 1 0,0 0 0,1-1 0,-1 1 0,0 0 0,0 0 0,0 0 0,0 0 0,0 1 0,0-1 0,3 3 0,6 9 850,-6-5-5635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1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 9744,'0'0'8169,"1"11"-7673,0 39 17,-2-47-430,-1 1 0,1-1 0,-1 0 0,1 0 0,-1 0 0,0 0-1,0 0 1,0 0 0,-1 0 0,1-1 0,0 1 0,-1-1 0,0 1 0,0-1 0,0 0 0,0 0 0,0-1 0,-6 4-1,5-3 100,-1 1 81,-1 1 0,1-2-1,0 1 1,-1-1 0,0 1-1,0-2 1,0 1 0,0-1-1,0 1 1,0-2 0,-11 1-1,16-1-171,0 0 0,1-1 0,-1 1 0,0-1 1,0 1-1,1 0 0,-1-1 0,0 0 0,1 1 0,-1-1 0,0 1 0,1-1 0,-1 0 0,1 1 0,-1-1 0,0-1 0,1 2 58,0 0-1,0-1 0,-1 1 1,1 0-1,0 0 1,0 0-1,0 0 1,0-1-1,0 1 1,-1 0-1,1 0 1,0 0-1,0-1 0,0 1 1,0 0-1,0 0 1,0-1-1,0 1 1,0 0-1,0 0 1,0-1-1,0 1 0,0 0 1,0 0-1,0-1 1,0 1-1,0 0 1,0 0-1,0 0 1,0-1-1,0 1 1,0 0-1,0 0 0,0-1 1,1 1-1,-1 0 1,0 0-1,0 0 1,0-1-1,0 1 1,0 0-1,1 0 1,-1-1-1,8 2-113,0-1 0,-1 1 1,1 0-1,0 1 0,-1 0 0,1 0 1,-1 1-1,0-1 0,0 2 0,0-1 1,0 1-1,7 5 0,-10-6-15,0 0-1,0 0 1,0 1-1,-1-1 1,1 1-1,-1 0 1,0 0-1,0 1 1,0-1-1,-1 1 1,1-1-1,-1 1 1,0 0-1,0 0 1,-1 0-1,0 0 1,0 0-1,0 0 1,0 5-1,-1-1-19,0-1 0,-1 0 0,0 0 0,0 0 0,-1 0 0,0 0 0,-1 0 0,1-1 0,-2 1 0,1-1 0,-1 1 0,-9 11 0,-4 4 0,-1-1 0,-29 27 0,-1 0 0,47-46 12,-34 35 786,15-16-5544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51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14464,'0'0'1760,"65"9"-2200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12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1 224 11952,'0'0'11094,"7"-12"-10603,-2 0-374,0 2 93,0 0 0,0 1 0,1-1 0,1 1 0,-1 0 1,1 0-1,1 1 0,13-13 0,-15 17-54,3-3 242,1 1 0,0 0 1,0 0-1,1 0 1,12-3-1,-21 8-329,0 0-1,0 0 1,0 1 0,1-1-1,-1 1 1,0 0-1,1 0 1,-1 0 0,0 0-1,0 0 1,1 0 0,-1 1-1,0-1 1,0 1-1,1-1 1,-1 1 0,0 0-1,0 0 1,0 0 0,0 0-1,0 0 1,0 0-1,0 1 1,-1-1 0,1 1-1,0-1 1,-1 1 0,1 0-1,-1 0 1,1-1-1,-1 1 1,0 0 0,2 3-1,0 5 41,1-1-1,-2 1 1,1 0-1,-1 0 1,-1 0-1,0 0 0,0 11 1,2 12 97,4 53 162,-6-57-189,2 1-1,1-1 1,1 1-1,11 36 1,-14-61-179,-1-1 0,1 1 0,0-1 0,0 1 0,1-1 0,-1 0 0,1 0 0,0 0 0,0 0 0,0-1 0,7 7 0,-8-9 0,0 0 0,1 0 0,-1 0 0,0 0 0,0 0 0,0-1 0,0 1 0,1-1 0,-1 0 0,0 1 0,0-1 0,1 0 0,-1 0 0,0-1 0,0 1 0,1 0 0,-1-1 0,0 1 0,0-1 0,0 0 0,1 0 0,-1 0 0,0 0 0,0 0 0,0 0 0,-1 0 0,4-3 0,10-7 0,-1-1 0,0-1 0,0 0 0,-2 0 0,1-2 0,10-16 0,58-102 0,-52 82 0,-14 25 0,-1 0 0,-2-1 0,17-55 0,-28 78 0,0 1 0,0 0 0,0-1 0,1 1 0,-1 0 0,1 0 0,0 0 0,0 0 0,0 0 0,0 0 0,0 0 0,1 1 0,-1-1 0,1 1 0,0-1 0,0 1 0,0 0 0,0 0 0,0 1 0,0-1 0,0 1 0,0-1 0,1 1 0,-1 0 0,4-1 0,6-1 0,-1 0 0,0 0 0,1 1 0,-1 1 0,1 0 0,-1 0 0,1 2 0,22 2 0,-16 0 0,-1 1 0,0 1 0,0 0 0,0 1 0,22 12 0,9 9 0,-49-27 0,0 1 0,1-1 0,-1 1 0,0-1 0,1 1 0,-1-1 0,0 1 0,0 0 0,0-1 0,0 1 0,0-1 0,0 1 0,1 0 0,-1-1 0,-1 1 0,1-1 0,0 1 0,0 0 0,0-1 0,0 1 0,0-1 0,0 1 0,-1 0 0,0 1 0,0 8 42,0-1 0,-2 1 0,1-1 0,-7 16 0,3-7-4187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1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0 12552,'0'0'7013,"-10"6"-6609,-5 3-214,2-1 320,0-1 0,-18 7 0,14-8 8256,33-8-7355,3 1-1413,220-27 897,-206 26-895,-32 2 0,1 0 0,-1 0 0,0 0 0,1 0 0,-1 0 0,0 0 0,1 1 0,-1-1 0,0 0 0,1 1 0,-1-1 0,0 1 0,0-1 0,1 1 0,-1 0 0,0-1 0,0 1 0,0 0 0,1 1 0,1 2 0,-4 1 0,-2 2 0,-4 8 0,-1-1 0,-1 0 0,0 0 0,-1 0 0,-20 20 0,-67 56 0,28-29 0,33-27 0,15-16 0,2 1 0,0 1 0,-23 30 0,35-42 0,6-7 0,1-1 0,-1 1 0,0 0 0,0-1 0,1 1 0,-1 0 0,1 0 0,-1 0 0,1-1 0,-1 1 0,1 0 0,-1 0 0,1 0 0,0 0 0,-1 2 0,1-3 0,0 0 0,0 1 0,0-1 0,0 0 0,0 1 0,0-1 0,0 0 0,0 1 0,0-1 0,0 0 0,0 0 0,0 1 0,0-1 0,0 0 0,0 1 0,0-1 0,1 0 0,-1 1 0,0-1 0,0 0 0,0 0 0,0 1 0,1-1 0,-1 0 0,0 0 0,0 1 0,1-1 0,-1 0 0,0 0 0,0 0 0,1 0 0,-1 1 0,0-1 0,1 0 0,-1 0 0,0 0 0,1 0 0,-1 0 0,0 0 0,1 0 0,-1 0 0,0 0 0,1 0 0,-1 0 0,0 0 0,1 0 0,-1 0 0,0 0 0,0 0 0,1 0 0,-1 0 0,0 0 0,1-1 0,5 1 0,23-2 0,0-1 0,45-10 0,-22 3 0,106-26 0,-143 36 0,-15 0 0,0 0 0,1 0 0,-1 0 0,0 0 0,0 0 0,0 0 0,1 0 0,-1 0 0,0 0 0,0 0 0,1 0 0,-1 0 0,0 0 0,0 1 0,0-1 0,1 0 0,-1 0 0,0 0 0,0 0 0,0 0 0,0 1 0,0-1 0,1 0 0,-1 0 0,0 0 0,0 1 0,0-1 0,0 0 0,0 0 0,0 1 0,0-1 0,0 0 0,0 0 0,0 0 0,1 1 0,-1-1 0,0 0 0,-1 0 0,1 1 0,0-1 0,0 0 0,0 0 0,0 1 0,0-1 0,0 0 0,0 0 0,0 0 0,0 1 0,0-1 0,0 0 0,-1 0 0,1 0 0,0 1 0,0-1 0,0 0 0,-1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14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15576,'0'0'3662,"16"-1"-3218,-14 1-430,27 0 333,1-2 0,49-10 0,217-66 3137,-110 35-704,-170 43-2898,-11 2-3044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15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14328,'0'0'6102,"12"11"-5517,139 114 1075,-89-76-971,-2 2 0,-2 2 1,69 85-1,-104-109-420,-1 1-1,-1 2 1,-2 0 0,-1 1 0,-1 0 0,-2 2 0,-2 0 0,-1 1 0,9 45-1,-13-40 50,-3 1-1,-1-1 0,-2 1 0,-4 51 0,-1-63-85,-1 0-1,-2-1 1,-1 1-1,-1-1 1,-1-1-1,-21 45 1,7-29 43,-2 0-1,-47 62 1,54-82-174,-2-1 1,-1 0-1,-1-2 0,-1-1 1,-35 25-1,15-19 632,20-13-5466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17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441 742 10344,'0'0'8191,"-10"-9"-7789,-35-28 3,41 34-349,1 1 0,-1 0 0,0 0 0,1 1 0,-1-1 0,0 1 0,0 0 0,0 0 0,0 0 0,0 0 0,0 1 0,0 0 0,0-1 0,0 1 1,0 1-1,0-1 0,0 1 0,0 0 0,-5 1 0,-3 0 100,-16 4 185,1 0 0,0 2 0,1 1 0,-1 2-1,2 0 1,0 2 0,-44 29 0,66-40-277,0 0 0,0 0 1,1 1-1,-1-1 0,1 1 1,-1 0-1,1-1 0,0 1 0,0 0 1,0 1-1,1-1 0,-1 0 0,1 0 1,-1 1-1,1-1 0,-1 7 1,2-4-8,-1-1 0,1 0 1,1 1-1,-1-1 0,1 0 1,0 0-1,0 1 1,0-1-1,1 0 0,-1 0 1,4 5-1,0 0 21,0-1 0,1 0 0,0-1-1,1 1 1,0-1 0,0-1 0,0 1-1,1-1 1,0 0 0,1-1 0,-1 0-1,1 0 1,0-1 0,1 0 0,-1-1-1,1 0 1,0 0 0,0-1 0,19 3-1,-20-4 8,1-1-1,-1 0 1,1 0-1,-1-1 0,1 0 1,-1-1-1,1 0 0,-1 0 1,1-1-1,-1 0 1,0-1-1,0 0 0,0 0 1,0-1-1,-1-1 0,1 1 1,-1-1-1,0 0 1,-1-1-1,1 0 0,-1 0 1,9-10-1,-2-3 65,0-1-1,-1-1 1,-1 0-1,-1 0 1,-1-1-1,-1 0 1,10-35-1,-4-3 264,12-105-1,-21 82-10,-5-1 0,-11-108 1,7 151-265,3 26-29,-2-1 1,0 1-1,-1 0 1,0 0-1,-1 0 0,-11-27 1,3 27-85,12 15-24,0 0 0,-1 0 0,1 0 1,0 0-1,-1 0 0,1 0 0,0 0 1,-1 0-1,1 0 0,0 0 0,-1 0 1,1 0-1,0 0 0,-1 0 0,1 0 1,0 0-1,-1 0 0,1 0 0,0 0 1,0 0-1,-1 1 0,1-1 0,0 0 1,-1 0-1,1 0 0,0 0 0,0 1 1,-1-1-1,1 0 0,-2 4-1,0-1 1,0 0-1,0 0 0,0 1 0,1-1 0,-2 6 1,1-3-1,-12 34 1,2 0 0,-12 75 0,2 88 0,18-140 0,3-1 0,3 1 0,9 63 0,-9-117 0,0 1 0,0-1 0,1 0 0,0 0 0,0 0 0,1 0 0,0-1 0,1 1 0,0-1 0,0 0 0,1-1 0,10 12 0,-12-14 0,1-1 0,0-1 0,-1 1 0,1-1 0,1 0 0,-1 0 0,0 0 0,1-1 0,-1 0 0,1 0 0,0 0 0,0-1 0,-1 0 0,1 0 0,0 0 0,0-1 0,0 0 0,0 0 0,0 0 0,10-2 0,-7-1 214,1 1 0,-1-1 0,12-6 0,9-5-5034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1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1 235 20415,'0'0'1130,"12"-9"-706,-8 6-383,17-13 289,1 1 0,0 1 0,25-11 0,-34 19 40,1 1 1,-1 0-1,1 1 0,25-4 1,-36 8-273,1-1 0,-1 1 1,1 0-1,-1 1 0,1-1 0,-1 0 1,0 1-1,1 0 0,-1 0 1,0 0-1,5 2 0,-6-2-35,-1 0 0,1 1 0,0-1 0,0 1 1,-1-1-1,1 1 0,0 0 0,-1-1 0,0 1 0,1 0 0,-1 0 0,0 0 0,0 0 0,0 0 0,0 0 0,-1 1 0,1-1 0,0 4 0,1 7 108,-1-1-1,0 1 1,0 0-1,-2-1 1,-2 18 0,-15 65 533,6-39-281,7-28-18,-2 34 1,7-54-268,0 1-1,0-1 1,1 0-1,0 1 1,0-1-1,1 0 1,0 0-1,5 13 1,-6-19-122,0 0 0,0 0 0,0 0 0,0 0 0,1 0 0,-1 0 0,1 0 0,0-1 1,-1 1-1,1 0 0,0-1 0,0 0 0,0 1 0,0-1 0,0 0 0,0 0 0,0 0 0,0 0 0,0 0 0,1-1 0,-1 1 0,0-1 0,1 0 0,-1 1 0,0-1 0,1 0 1,-1 0-1,0 0 0,1-1 0,-1 1 0,0-1 0,1 1 0,-1-1 0,0 0 0,3-1 0,7-3 54,0 0 1,-1-1-1,0 0 0,0-1 1,12-10-1,-4 2-70,-1-2 0,-1 0 0,0-1 0,-1 0 0,-1-1 0,-1-1 0,-1-1 0,12-24 0,-9 12 0,-1-1 0,-2 0 0,-2-1 0,13-63 0,-23 87 0,0 0 0,0 0 0,-1 1 0,-2-15 0,1 14 0,0 1 0,1-1 0,2-19 0,-2 29 0,1 0 0,0 1 0,-1-1 0,1 0 0,-1 1 0,1-1 0,0 1 0,-1-1 0,1 1 0,0-1 0,0 1 0,-1 0 0,1-1 0,0 1 0,0 0 0,0-1 0,0 1 0,-1 0 0,3 0 0,22-5 0,-17 4 0,7 0 0,-1 0 0,1 1 0,0 0 0,0 1 0,0 1 0,0 0 0,-1 1 0,28 9 0,-26-7 0,-14-5 0,0 0 0,0 1 0,0-1 0,0 1 0,0-1 0,-1 1 0,1 0 0,0 0 0,-1 0 0,1 0 0,2 2 0,-3-2 0,-1 0 0,1 1 0,-1-1 0,1 0 0,-1 1 0,1-1 0,-1 1 0,0-1 0,1 1 0,-1-1 0,0 1 0,0-1 0,0 1 0,0-1 0,-1 1 0,1-1 0,0 1 0,0-1 0,-2 3 0,-16 72 850,7-35-5635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19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12 12864,'0'0'11391,"-4"11"-10845,1-3-441,-16 56 612,17-57-488,0 1-1,1 0 0,0-1 1,1 1-1,0 0 0,0-1 1,2 16-1,-2-22-164,1 0 1,-1 0 0,0 0-1,1 0 1,-1 1-1,0-1 1,1 0 0,-1 0-1,1 0 1,0 0 0,-1 0-1,1 0 1,0 0-1,0 0 1,-1-1 0,1 1-1,0 0 1,0 0-1,0-1 1,0 1 0,0 0-1,2 0 1,-1-1 27,0 1 0,0-1 0,0 0-1,0 0 1,-1 0 0,1 0 0,0 0 0,0-1 0,0 1 0,-1 0 0,1-1 0,0 1-1,2-2 1,4-2 169,0 0-1,-1-1 0,1 1 1,-1-2-1,7-5 0,2-4-65,-1-1 0,-1 0 0,0 0 0,14-24 0,-23 32-195,1 0 0,0 0 0,0 1 0,1 0 0,8-8 0,-14 15 0,-1 0 0,0 0 0,0 0 0,0 0 0,0 0 0,1 0 0,-1 0 0,0 0 0,0 0 0,0 0 0,1 0 0,-1 0 0,0 0 0,0 0 0,0 0 0,0 1 0,1-1 0,-1 0 0,0 0 0,0 0 0,0 0 0,0 0 0,1 0 0,-1 0 0,0 0 0,0 1 0,0-1 0,0 0 0,0 0 0,0 0 0,1 0 0,-1 0 0,0 1 0,0-1 0,0 0 0,0 0 0,0 0 0,0 1 0,0-1 0,0 0 0,0 0 0,0 0 0,0 0 0,0 1 0,0-1 0,0 0 0,0 0 0,0 0 0,0 1 0,1 10 0,-5 48 0,-2-1 0,-2 0 0,-4 0 0,-18 59 0,27-106 0,-1 1 0,0-1 0,0 0 0,-1 0 0,-1 0 0,0 0 0,0-1 0,-1 0 0,0-1 0,-9 9 0,16-17 0,-1 0 0,0 0 0,0 0 0,0 0 0,1-1 0,-1 1 0,0 0 0,0-1 0,0 1 0,0 0 0,0-1 0,0 0 0,-1 1 0,1-1 0,0 0 0,0 1 0,0-1 0,0 0 0,0 0 0,-1 0 0,1 0 0,0 0 0,0 0 0,0 0 0,0 0 0,-3-1 0,2 0 0,0-1 0,0 1 0,0-1 0,0 1 0,1-1 0,-1 1 0,0-1 0,1 0 0,-1 0 0,1 0 0,-1 0 0,0-3 0,-3-4 0,1 0 0,0-1 0,0 0 0,-3-17 0,5 17 0,1 1 0,0 0 0,0-1 0,1 1 0,0-1 0,3-14 0,-2 21 0,-1-1 0,1 1 0,0-1 0,1 1 0,-1-1 0,1 1 0,-1 0 0,1 0 0,0 0 0,0 0 0,0 0 0,1 0 0,-1 0 0,1 1 0,-1-1 0,1 1 0,0 0 0,0-1 0,5-2 0,8 0 0,0 0 0,1 0 0,0 2 0,-1 0 0,1 0 0,0 2 0,23 0 0,-10 0 0,105-7 0,-133 8 85,0 0 0,0 0 0,0 0 0,0 0 0,1 0 0,-1 1 0,0-1 0,0 1 0,3 1 0,7 5-4870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21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438 717 9040,'0'0'8569,"-14"0"-8117,-6 1-202,-1 1 1,1 0 0,0 1-1,0 1 1,0 1 0,-19 8-1,21-5 22,0 0 0,1 1-1,0 1 1,0 0-1,1 2 1,1 0 0,0 0-1,0 2 1,1 0-1,1 0 1,0 1 0,2 1-1,-1 0 1,2 1-1,0 0 1,-13 32 0,21-43-164,0 1 0,0-1 0,1 0 0,0 1 0,0-1 1,1 0-1,-1 1 0,1-1 0,1 1 0,0-1 0,-1 1 0,2-1 1,-1 0-1,1 1 0,0-1 0,0 0 0,1 0 0,5 9 1,-4-8-8,1-1 0,0 1 0,0-1 1,1 0-1,-1 0 0,1 0 1,1-1-1,-1 0 0,1 0 1,0-1-1,0 0 0,0 0 1,1-1-1,11 5 0,-7-5 35,0 1-1,1-2 0,-1 0 1,1 0-1,-1-1 1,1-1-1,20-2 0,-24 1-61,-1 0 1,0 0-1,0-1 0,0-1 0,0 0 0,0 0 0,0 0 0,-1-1 0,1 0 0,-1 0 1,0-1-1,10-8 0,5-12 98,0 0 0,-2-1 1,-1-1-1,-1 0 0,-1-2 1,-2 0-1,21-54 0,-20 35 8,-1-2 0,-2 0-1,8-72 1,-2-157 428,-22 23-608,2 238 0,1 6 0,-2 0 0,-4-18 0,2 12 0,5 18 0,-1 0 0,0 0 0,0-1 0,0 1 0,0 0 0,0-1 0,0 1 0,0 0 0,0-1 0,0 1 0,0 0 0,0-1 0,0 1 0,0 0 0,-1 0 0,1-1 0,0 1 0,0 0 0,0-1 0,0 1 0,0 0 0,-1 0 0,1-1 0,0 1 0,0 0 0,0 0 0,-1 0 0,1-1 0,0 1 0,0 0 0,-1 0 0,1 0 0,0 0 0,0-1 0,-1 1 0,1 0 0,0 0 0,-1 0 0,1 0 0,0 0 0,0 0 0,-1 0 0,1 0 0,0 0 0,-1 0 0,1 0 0,0 0 0,-1 0 0,1 0 0,0 0 0,0 0 0,-1 0 0,1 0 0,0 1 0,-1-1 0,1 0 0,0 0 0,0 0 0,-1 0 0,1 1 0,0-1 0,0 0 0,0 0 0,-1 1 0,1-1 0,0 0 0,0 0 0,0 1 0,-15 21 0,-6 20 0,2 2 0,1 0 0,3 1 0,1 0 0,-11 72 0,16-52 0,2 1 0,3 0 0,7 93 0,0-132 0,1 0 0,1 0 0,1 0 0,2-1 0,0 0 0,2 0 0,0-1 0,2 0 0,1-1 0,1-1 0,26 34 0,-29-42 0,1 0 0,27 25 0,-36-36 0,1-1 0,1 0 0,-1 1 0,0-2 0,1 1 0,0 0 0,-1-1 0,1 0 0,0 0 0,0-1 0,0 1 0,0-1 0,0 0 0,1 0 0,7-1 0,7-1-3976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22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1 375 13768,'0'0'8351,"3"-10"-7864,12-33-6,-13 40-406,0 0 0,0 1 1,0-1-1,1 1 0,-1 0 0,1-1 0,-1 1 0,1 0 0,0 1 0,0-1 0,0 0 0,0 1 1,0 0-1,0-1 0,0 1 0,5 0 0,-3-1 43,2 0 60,0 0 0,0 1 0,0 0 0,1 0 0,-1 0 0,1 1 1,-1 0-1,10 2 0,-14-2-123,-1 0-1,0 1 1,1-1 0,-1 1 0,0-1 0,0 1-1,1 0 1,-1 0 0,0 0 0,0 1-1,0-1 1,0 0 0,0 1 0,-1-1 0,1 1-1,0 0 1,-1-1 0,1 1 0,-1 0 0,1 0-1,-1 0 1,0 0 0,0 0 0,0 0 0,0 1-1,0-1 1,0 0 0,-1 0 0,1 4-1,0 17 167,-1 0-1,0 0 0,-2 0 1,-1 0-1,-1 0 0,-9 31 1,4-19 259,-5 55 0,13-78-383,-1 18 427,1 35 1,1-58-403,1 0 0,0 0 0,0 0 0,0 0-1,1 0 1,0-1 0,0 1 0,1-1 0,0 1 0,7 11 0,-8-15-120,1 1 1,0-1 0,0 0 0,0-1-1,0 1 1,0-1 0,1 1 0,-1-1-1,1 0 1,0 0 0,-1 0 0,1-1-1,0 1 1,5 0 0,-2-1-2,0 0 1,0 0-1,0 0 0,0-1 0,0 0 1,0-1-1,12-2 0,-4 0-2,0-1 0,0-1-1,-1-1 1,1 0 0,-2 0 0,1-2-1,13-8 1,-17 8 1,1 0 0,-1 0 0,0-1 0,-1 0 0,0-1 0,0 0 0,-1-1 0,7-12 0,-6 7 0,-2 0 0,0 0 0,0-1 0,-2 0 0,6-27 0,1-20 0,-3-1 0,2-118 0,-1-24 0,-9 194 0,-1 6 0,1 0 0,0 0 0,0 0 0,4-10 0,-5 16 0,0 0 0,1 0 0,-1-1 0,1 1 0,-1 0 0,1 0 0,0 0 0,-1 0 0,1 0 0,0 1 0,0-1 0,-1 0 0,1 0 0,0 0 0,0 1 0,0-1 0,0 0 0,0 1 0,0-1 0,0 1 0,0-1 0,0 1 0,1 0 0,-1-1 0,0 1 0,0 0 0,0 0 0,0 0 0,1 0 0,-1 0 0,0 0 0,2 0 0,18 5 0,0 0 0,-1 2 0,25 10 0,11 5 0,-51-21 0,0 1 0,-1-1 0,1 1 0,-1 0 0,0 0 0,1 1 0,-1-1 0,4 5 0,-7-6 0,0 1 0,1-1 0,-1 1 0,0 0 0,0 0 0,-1-1 0,1 1 0,0 0 0,0 0 0,-1 0 0,0 0 0,1 0 0,-1 0 0,0 0 0,0 0 0,0 0 0,0 0 0,0 0 0,0 0 0,-1 0 0,1 0 0,-1 3 0,-18 48 850,4-22-5635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2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119 113 8536,'0'0'13641,"-10"-2"-13107,8 1-395,-43-8 368,22 6 3312,35-1-3376,1 0-1,16-2 1,9-4-89,144-37 1036,-146 39-1090,38-3 465,-20 4 225,-13 6-534,-39 4-456,-5 3 0,-7 4 0,-129 118 0,88-80 0,26-24 0,-36 27 0,26-24 0,1 0 0,2 3 0,-30 33 0,39-41 0,17-17 0,1 1 0,-1-1 0,1 1 0,-8 10 0,9-11 0,-1 0 0,15-5 0,69-15 0,35-5 0,78-12 0,-178 30 0,-1 1 0,19 1 0,-19 0 0,0-1 0,19-2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51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 9344,'0'0'2368,"109"-55"-1872,-2 40-8,34 1 8,18 3 0,18 5-40,-11 2 0,-38 8-112,-23 2 8,-9 1-248,-22 5 16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7:26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8936,'0'0'12337,"13"-6"-11948,3-2-261,1 0 1,0 2-1,0 0 1,1 0-1,21-2 1,416-50 1671,-414 53-4798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8:57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165 105 7528,'0'0'6058,"0"-10"-5886,-2-78 1878,0 81-823,-2 10 941,-3 13-873,-27 112 126,23-77-1038,-36 228 1551,30-161-925,7-85-542,8-29-310,1 1 0,-1-1 0,1 1-1,0-1 1,0 1 0,0 7 0,0-12-139,1 1 0,0-1 1,0 0-1,0 0 0,-1 0 0,1 0 1,0 0-1,0 1 0,0-1 0,-1 0 1,1 0-1,0 0 0,0 0 0,-1 0 0,1 0 1,0 0-1,0 0 0,0 0 0,-1 0 1,1 0-1,0 0 0,0 0 0,-1 0 1,1 0-1,0 0 0,0 0 0,-1 0 1,1 0-1,0 0 0,0 0 0,-1 0 1,1 0-1,0-1 0,0 1 0,0 0 1,-1 0-1,1 0 0,0 0 0,0-1 1,0 1-1,-1 0 0,1 0 0,0 0 1,0-1-1,0 1 0,0 0 0,0 0 1,0 0-1,0-1 0,0 1 0,-1 0 1,1 0-1,0-1 0,0 1 0,0 0 0,0 0 1,0-1-1,0 1 0,0-1 0,-10-156 1026,10 121-892,2 1 0,1 0 0,2 0 0,2 0 0,11-36 0,-12 53-68,1 0 0,0 1-1,1 0 1,0 1-1,2 0 1,0 0-1,0 1 1,2 0-1,0 1 1,0 0 0,21-16-1,-31 28-67,0 1 0,0-1 0,0 1 1,0 0-1,0 0 0,0 0 0,0 0 0,0 0 0,1 1 0,-1-1 1,0 1-1,0-1 0,1 1 0,-1 0 0,1 0 0,-1 0 0,0 0 1,3 1-1,0 0 4,-1 0 1,0 0-1,0 1 1,0 0-1,0 0 1,0 0 0,-1 0-1,1 0 1,4 5-1,-1-1 12,0 0-1,0 1 1,-1 0-1,0 0 1,-1 1-1,0 0 1,0 0 0,7 15-1,-8-11 37,0-1-1,-1 1 0,0 0 1,1 20-1,-3-28-37,-1-1-1,0 1 0,0 0 0,0-1 0,0 1 0,0-1 0,-1 1 1,0 0-1,0-1 0,0 1 0,0-1 0,0 0 0,-1 1 0,0-1 1,1 0-1,-1 0 0,0 0 0,0 0 0,-1 0 0,-2 2 0,1-2-20,0 0-1,0-1 0,0 1 1,-1-1-1,1 0 0,-1 0 1,1-1-1,-1 0 0,0 1 1,-7 0-1,-4-1 18,-30-1 0,16-1-19,28 2-7,6 3 0,5 1 0,6-1 0,0-1 0,-1 0 0,1-1 0,0-1 0,0 0 0,1-1 0,-1-1 0,0 0 0,-1-1 0,26-7 0,-8 1 0,-1-3 0,-1 0 0,56-30 0,-64 29 0,-1 0 0,0-1 0,-1-2 0,0 0 0,-1-1 0,-1 0 0,27-32 0,-43 44 0,1 0 0,-1 0 0,0 0 0,0 0 0,0 0 0,0 0 0,-1 0 0,0 0 0,0-1 0,1-6 0,-2 10 0,0 0 0,0 0 0,0 0 0,0 0 0,0 0 0,0 0 0,-1 0 0,1 0 0,0 0 0,0 0 0,-1 0 0,1 0 0,-1 0 0,1 0 0,-1 0 0,1 0 0,-1 1 0,0-1 0,1 0 0,-2 0 0,1 0 0,-1 0 0,1 0 0,-1 1 0,0-1 0,1 1 0,-1-1 0,1 1 0,-1 0 0,0-1 0,1 1 0,-1 0 0,0 0 0,1 0 0,-1 1 0,0-1 0,-2 1 0,-4 1 0,-1 1 0,1 0 0,0 0 0,0 1 0,0 0 0,0 0 0,1 1 0,0 0 0,0 1 0,0-1 0,0 1 0,1 0 0,0 1 0,0 0 0,1 0 0,0 0 0,0 0 0,1 1 0,0 0 0,-5 12 0,8-15 0,0-1 0,0 0 0,1 1 0,-1-1 0,1 0 0,0 1 0,0-1 0,1 0 0,-1 1 0,1-1 0,0 0 0,0 1 0,1-1 0,-1 0 0,1 0 0,0 0 0,0 0 0,0-1 0,0 1 0,1 0 0,0-1 0,-1 1 0,1-1 0,0 0 0,1 0 0,-1 0 0,1-1 0,-1 1 0,1-1 0,0 0 0,0 0 0,0 0 0,0 0 0,0-1 0,0 1 0,0-1 0,0 0 0,1-1 0,-1 1 0,0-1 0,1 0 0,-1 0 0,1 0 0,5-1 0,3-2 0,-1-1 0,1 0 0,-1-1 0,0 0 0,0-1 0,13-9 0,66-50 0,-14 8 0,-49 38 0,-10 6 0,-1 2 0,22-10 0,-36 19 0,-1 1 0,1 1 0,0-1 0,-1 0 0,1 1 0,0-1 0,0 1 0,-1 0 0,1 0 0,0 0 0,0 0 0,0 0 0,-1 0 0,1 1 0,0 0 0,-1-1 0,1 1 0,0 0 0,-1 0 0,1 1 0,-1-1 0,0 0 0,1 1 0,-1 0 0,0-1 0,0 1 0,0 0 0,0 0 0,2 3 0,6 7 0,-1 1 0,-1-1 0,-1 2 0,9 18 0,-1-2 0,-8-18 0,1 1 0,0-1 0,1 0 0,18 19 0,-23-27 0,-1-1 0,1 1 0,0-1 0,0-1 0,0 1 0,1 0 0,-1-1 0,0 0 0,1 0 0,0 0 0,-1-1 0,1 1 0,0-1 0,0 0 0,0-1 0,0 1 0,9-1 0,-6-1 71,0 0 0,1-1-1,-1 0 1,0-1 0,0 1 0,0-2 0,-1 1 0,1-1-1,-1 0 1,0 0 0,7-7 0,-3 3-1267,-2 0 0,1-1 0,9-13-1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01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10 813 10344,'0'0'11361,"9"-10"-10901,2-1-308,-6 6-68,1-1 0,-1 1 0,0-1 1,0 0-1,-1-1 0,0 1 1,0-1-1,4-9 0,5-9 635,1 0 0,20-27 0,-16 25 608,-16 25-1131,-1 0 0,0 0 0,0 0 0,1 1 0,-1-1 0,1 0 0,0 1 0,-1-1 0,1 1 0,0 0 0,0 0 0,2-2 0,-3 3-143,0 0 1,0 0-1,0 0 1,0 0-1,0 0 1,0 0-1,0 0 0,0 0 1,0 1-1,0-1 1,0 0-1,-1 1 1,1-1-1,0 0 1,0 1-1,0-1 1,0 1-1,-1-1 1,1 1-1,0 0 0,-1-1 1,1 1-1,0 0 1,-1-1-1,1 1 1,-1 0-1,1 0 1,-1-1-1,1 1 1,-1 0-1,1 0 1,-1 1-1,13 25 92,-1-1 1,-1 2-1,-1 0 0,-2 0 0,-1 0 0,-1 1 1,-2 0-1,0 0 0,-2 1 0,-2-1 1,0 1-1,-9 52 0,8-76-145,0-1 0,0 1 0,-1-1 0,0 1 0,0-1 0,0 0 0,0 0 0,-1 0 0,0 0 0,0-1 0,-1 1 0,1-1 0,-1 0 0,-4 4 0,5-6 0,1 0 0,0-1 0,-1 1 0,0-1 0,1 1 0,-1-1 0,0 0 0,0 0 0,0-1 0,0 1 0,1 0 0,-1-1 0,0 0 0,0 0 0,0 0 0,0 0 0,0 0 0,0 0 0,0-1 0,0 1 0,0-1 0,0 0 0,0 0 0,1 0 0,-1-1 0,0 1 0,-3-3 0,-6-4 0,0-1 0,1 0 0,0-1 0,1 0 0,0-1 0,1 0 0,0-1 0,1 0 0,0 0 0,0 0 0,2-1 0,-1 0 0,2-1 0,0 1 0,0-1 0,2 0 0,-4-21 0,7 33 0,-1 1 0,1-1 0,0 0 0,0 0 0,0 0 0,0 0 0,0 0 0,1 1 0,-1-1 0,0 0 0,1 0 0,0 0 0,-1 1 0,2-3 0,-1 3 0,0 1 0,-1-1 0,1 1 0,0-1 0,-1 1 0,1 0 0,0-1 0,0 1 0,-1 0 0,1 0 0,0-1 0,0 1 0,0 0 0,0 0 0,-1 0 0,1 0 0,0 0 0,0 0 0,0 0 0,-1 1 0,1-1 0,0 0 0,0 0 0,-1 1 0,1-1 0,0 0 0,0 1 0,-1-1 0,1 1 0,0-1 0,-1 1 0,1-1 0,0 1 0,65 46 0,-44-30 0,40 22 0,-33-26 0,0-2 0,1-1 0,0-2 0,57 9 0,-75-16 0,-1 1 0,1-2 0,0 0 0,-1 0 0,1-1 0,0-1 0,-1 0 0,1 0 0,-1-1 0,0-1 0,0 0 0,0 0 0,0-1 0,-1-1 0,12-7 0,4-6 0,0 0 0,-1-2 0,-1 0 0,27-33 0,-44 45 0,0-1 0,0 0 0,0 0 0,-1 0 0,-1-1 0,0 0 0,0 0 0,5-20 0,-9 26 0,1 0 0,-1-1 0,0 1 0,0-1 0,-1 1 0,0-1 0,0 1 0,0-1 0,0 1 0,-1-1 0,0 1 0,0-1 0,-1 1 0,1 0 0,-1 0 0,0-1 0,-1 1 0,1 1 0,-1-1 0,-6-8 0,8 11 0,-1 1 0,1-1 0,0 1 0,-1-1 0,0 1 0,1-1 0,-1 1 0,0 0 0,0 0 0,0 0 0,0 0 0,0 0 0,0 0 0,0 1 0,0-1 0,0 1 0,0-1 0,0 1 0,0 0 0,0 0 0,-1 0 0,1 0 0,0 0 0,0 0 0,0 0 0,0 1 0,0-1 0,0 1 0,0 0 0,0 0 0,0-1 0,0 1 0,0 0 0,0 1 0,0-1 0,1 0 0,-1 0 0,0 1 0,-2 2 0,-2 3 0,0 0 0,0 0 0,1 0 0,0 1 0,0 0 0,1 0 0,-7 16 0,8-12 0,-1 0 0,2 1 0,0-1 0,0 1 0,1-1 0,1 1 0,0 0 0,1-1 0,0 1 0,1-1 0,0 1 0,1-1 0,1 0 0,0 0 0,0 0 0,1 0 0,1-1 0,9 16 0,-5-11 0,-6-8 0,1 0 0,1 0 0,-1 0 0,1-1 0,7 7 0,-11-12 0,0-1 0,0 1 0,1 0 0,-1-1 0,0 0 0,1 1 0,-1-1 0,1 0 0,-1 0 0,1-1 0,0 1 0,-1 0 0,1-1 0,0 0 0,0 0 0,-1 1 0,1-2 0,0 1 0,0 0 0,-1 0 0,6-2 0,6-3 0,0-1 0,-1-1 0,1 0 0,-1 0 0,-1-1 0,1-1 0,-1 0 0,13-14 0,28-19 0,21-14 0,-50 36 0,0 2 0,1 0 0,1 2 0,0 1 0,40-17 0,-50 28 0,1 1 0,-1 0 0,1 2 0,0-1 0,20 3 0,-36-2 0,0 1 0,0 0 0,0 0 0,0 0 0,0 0 0,0 0 0,0 0 0,0 0 0,0 0 0,0 1 0,0-1 0,0 0 0,0 0 0,0 1 0,-1-1 0,1 1 0,0-1 0,0 1 0,0-1 0,-1 1 0,1-1 0,0 1 0,0 0 0,-1 0 0,1-1 0,-1 1 0,1 0 0,0 0 0,-1 0 0,1-1 0,-1 1 0,0 0 0,1 0 0,-1 0 0,0 1 0,0 0 0,0-1 0,0 0 0,-1 1 0,1-1 0,-1 0 0,1 0 0,-1 1 0,0-1 0,1 0 0,-1 0 0,0 0 0,0 0 0,0 0 0,0 0 0,0 0 0,0 0 0,0 0 0,0 0 0,0 0 0,0 0 0,-1-1 0,1 1 0,0-1 0,0 1 0,-3 0 0,-74 22 0,56-19 0,2 2 0,-1 1 0,-27 12 0,42-15 0,0-1 0,0 1 0,0 0 0,0 0 0,1 1 0,0 0 0,0-1 0,0 2 0,0-1 0,1 1 0,0-1 0,0 1 0,1 1 0,-5 9 0,5-8 0,0 0 0,0 0 0,1 1 0,0-1 0,1 1 0,0-1 0,0 1 0,1-1 0,0 1 0,0 0 0,1-1 0,0 1 0,1-1 0,0 1 0,0-1 0,5 11 0,-2-8 0,1-1 0,-1 1 0,2-1 0,0 0 0,0 0 0,1-1 0,0 0 0,0 0 0,1-1 0,1 0 0,9 7 0,-11-10 0,-1 0 0,1-1 0,0 0 0,0 0 0,0 0 0,0-1 0,1 0 0,-1-1 0,1 0 0,0 0 0,-1-1 0,1 0 0,0-1 0,0 0 0,0 0 0,0-1 0,0 0 0,0 0 0,-1-1 0,1-1 0,-1 1 0,1-1 0,-1 0 0,16-10 0,13-8 0,0-3 0,-2-1 0,-1-2 0,51-50 0,14-35 0,-97 109 0,1 0 0,-1 0 0,1 0 0,-1 0 0,0-1 0,0 1 0,-1 0 0,1-1 0,-1 1 0,1-1 0,-1 0 0,0 1 0,-1-1 0,1 0 0,-1 0 0,1 0 0,-1 1 0,-1-6 0,1 9 0,0-1 0,0 1 0,0 0 0,0 0 0,0-1 0,0 1 0,0 0 0,0 0 0,0 0 0,-1 0 0,1-1 0,0 1 0,0 0 0,0 0 0,0 0 0,0 0 0,-1-1 0,1 1 0,0 0 0,0 0 0,0 0 0,-1 0 0,1 0 0,0 0 0,0 0 0,0 0 0,-1 0 0,1 0 0,0-1 0,0 1 0,-1 0 0,1 0 0,0 0 0,0 0 0,0 1 0,-1-1 0,1 0 0,0 0 0,-13 5 0,-9 13 0,18-13 0,0 1 0,0 0 0,1 0 0,-1 1 0,1-1 0,1 1 0,-1-1 0,1 1 0,0 0 0,1 0 0,-1 0 0,1 0 0,1 8 0,-1-9 0,1-1 0,0 1 0,1-1 0,-1 1 0,1-1 0,0 1 0,1-1 0,-1 1 0,1-1 0,0 0 0,1 0 0,-1 0 0,1 0 0,0 0 0,0-1 0,0 1 0,5 4 0,-1-2 0,1-1 0,0 1 0,0-1 0,0-1 0,1 0 0,0 0 0,0 0 0,14 4 0,-20-8 0,0 0 0,0 0 0,0-1 0,0 1 0,1-1 0,-1 0 0,0 0 0,0 0 0,0 0 0,0 0 0,0-1 0,0 0 0,0 1 0,0-1 0,0 0 0,0 0 0,0-1 0,-1 1 0,1 0 0,0-1 0,-1 0 0,1 0 0,-1 0 0,0 0 0,1 0 0,-1 0 0,0 0 0,0-1 0,0 1 0,-1-1 0,3-4 0,0 0 0,-2 1 0,1 0 0,-1-1 0,1 1 0,-2-1 0,1 0 0,-1 1 0,0-1 0,0 0 0,-1 0 0,0 0 0,0 0 0,-1 0 0,0 0 0,0 1 0,-1-1 0,-2-8 0,2 9 0,0 1 0,-1 0 0,1-1 0,-1 1 0,0 0 0,-1 0 0,1 1 0,-1-1 0,0 1 0,0-1 0,0 1 0,-1 0 0,1 1 0,-1-1 0,0 1 0,0 0 0,0 0 0,-1 1 0,1-1 0,-9-1 0,-3-1 0,0 1 0,0 0 0,-34-2 0,166-2 0,-4-1 0,-63 5 0,-23 2 0,29 1 0,-48 1 0,1 0 0,-1 1 0,1 0 0,-1 0 0,1 1 0,-1 0 0,0 0 0,0 0 0,8 5 0,-11-5 0,1 1 0,-1 0 0,0-1 0,0 1 0,0 0 0,-1 0 0,1 1 0,-1-1 0,1 1 0,-1-1 0,0 1 0,2 7 0,2 4 0,-1 1 0,2 16 0,2 4 0,-8-26 0,2 3 0,-1-11 0,2-8 0,19-49 0,-13 31 0,23-44 0,-29 62 0,-1 1 0,1-1 0,1 1 0,-1 0 0,1 0 0,-1 0 0,1 1 0,1-1 0,-1 1 0,0 0 0,1 1 0,8-5 0,-12 8 0,0-1 0,0 0 0,0 1 0,0-1 0,0 1 0,-1-1 0,1 1 0,0 0 0,0 0 0,0 0 0,0 0 0,0 0 0,0 0 0,0 1 0,0-1 0,0 1 0,0-1 0,-1 1 0,1 0 0,0 0 0,0 0 0,-1 0 0,1 0 0,-1 0 0,1 0 0,-1 0 0,1 1 0,-1-1 0,1 0 0,0 3 0,4 4 0,-1 0 0,0 1 0,0 0 0,6 17 0,-2-4 0,-4-12 0,0 0 0,0 0 0,1 0 0,0-1 0,1 0 0,10 11 0,-14-18 0,-1 1 0,1-1 0,0 0 0,0 0 0,0 0 0,0-1 0,0 1 0,0-1 0,0 0 0,1 0 0,-1 0 0,0 0 0,1 0 0,-1-1 0,1 1 0,-1-1 0,0 0 0,1 0 0,-1 0 0,1-1 0,-1 1 0,1-1 0,-1 0 0,7-2 0,22-11 0,-1-2 0,-1-1 0,0-1 0,37-30 0,96-83 0,-153 121 0,-8 8 0,-1 0 0,1 0 0,0 0 0,0 0 0,0 1 0,0-1 0,0 1 0,0-1 0,0 1 0,0 0 0,4-1 0,-11 5 0,0 0 0,1 1 0,0 0 0,-1 0 0,2 0 0,-8 9 0,0 1 0,-9 9 0,1 1 0,1 1 0,1 0 0,-22 47 0,36-66 0,0 0 0,1 1 0,0-1 0,0 1 0,0-1 0,1 1 0,0-1 0,1 1 0,-1 0 0,2 9 0,-1-13 0,0-1 0,1 1 0,-1-1 0,1 0 0,0 1 0,-1-1 0,1 1 0,0-1 0,1 0 0,-1 0 0,0 0 0,1 1 0,-1-1 0,1 0 0,-1-1 0,1 1 0,0 0 0,0 0 0,0-1 0,0 1 0,0-1 0,0 0 0,1 0 0,-1 0 0,0 0 0,1 0 0,-1 0 0,1 0 0,-1-1 0,4 1 0,-3-1 0,1 0 0,-1 0 0,1 0 0,-1 0 0,1-1 0,-1 1 0,1-1 0,-1 0 0,1 0 0,-1 0 0,0-1 0,0 1 0,1-1 0,-1 0 0,0 0 0,0 0 0,-1 0 0,5-4 0,4-5 0,0 0 0,17-24 0,-22 28 0,8-14 0,0-1 0,-1 0 0,-2-1 0,0-1 0,-1 0 0,-2 0 0,0-1 0,7-40 0,-6 2 0,-2 0 0,-2-84 0,-10-42 0,3 154 0,-3-1 0,-1 1 0,-13-45 0,18 77 0,0 0 0,0 0 0,-1 1 0,1-1 0,-1 0 0,1 1 0,-4-5 0,5 7 0,-1 0 0,1-1 0,-1 1 0,1-1 0,-1 1 0,1 0 0,-1 0 0,1-1 0,-1 1 0,1 0 0,-1 0 0,1-1 0,-1 1 0,1 0 0,-1 0 0,1 0 0,-1 0 0,1 0 0,-1 0 0,0 0 0,1 0 0,-1 0 0,1 0 0,-1 0 0,1 0 0,-1 1 0,1-1 0,-1 0 0,1 0 0,-1 1 0,1-1 0,-1 0 0,1 0 0,-1 1 0,1-1 0,-1 0 0,1 1 0,0-1 0,-1 1 0,1-1 0,0 1 0,-1-1 0,1 1 0,0-1 0,-1 1 0,1 0 0,-7 12 0,1 1 0,0 0 0,1 0 0,0 0 0,1 0 0,-3 28 0,5-31 0,-4 20 0,2 1 0,2 0 0,0 0 0,3 0 0,0 0 0,2 0 0,1 0 0,14 50 0,-13-63 0,2 0 0,0 0 0,1-1 0,1 1 0,0-2 0,2 1 0,0-1 0,1-1 0,0 0 0,1-1 0,1 0 0,1-1 0,0-1 0,27 19 0,-34-27 85,0-1 0,-1 0 0,1 0 0,1-1 0,-1 0 0,0 0 0,1-1 0,0 0 0,9 1 0,-6-3-1281,-1 1 0,1-2 0,16-1-1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06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258 130 9648,'0'0'8867,"-8"13"-8424,-22 39 55,1 1 1,-29 81-1,-33 135 1167,72-182-953,1 2 843,15-75-983,2-9-92,2-8 452,7-28-451,6-39 1,-5 26-254,20-147 604,-1 7 40,-21 156-612,1-1 0,2 2-1,1 0 1,1 0-1,23-38 1,-32 60-180,-1 1 0,1 0-1,0 0 1,0 0 0,0 0 0,0 0 0,1 1 0,0-1 0,-1 1 0,1 0-1,0 0 1,9-4 0,-9 6-26,0 0 1,0 0-1,0 0 0,0 0 0,0 1 0,0 0 0,1 0 1,-1 0-1,0 0 0,0 0 0,0 1 0,0 0 0,0 0 1,1 0-1,3 2 0,-2 0-52,0-1 1,0 1-1,0 0 0,0 0 0,-1 1 1,1 0-1,-1 0 0,0 0 1,0 0-1,0 1 0,-1 0 0,0 0 1,6 8-1,-5-5-1,-1 0 0,0 0 0,0 1 0,-1 0-1,0-1 1,-1 1 0,1 0 0,1 18 0,-3-13-2,-1-1 1,0 0-1,-1 1 1,0-1-1,-1 0 1,-1 1-1,0-1 0,0 0 1,-1-1-1,-1 1 1,0-1-1,-1 0 1,-11 17-1,13-24 1,0 0 0,0 0 0,-1 0 0,0-1 0,0 1 0,0-1 0,0-1 0,-1 1 0,0-1 0,0 0 0,0 0 0,-6 2 0,-9 2 0,0-1 0,-29 3 0,0 1 0,43-8 0,0-1 0,-1 0 0,-13 1 0,17-1 0,6 0 0,11 1 0,22-2 0,-1-2 0,0-1 0,1-2 0,-2-1 0,1-1 0,-1-3 0,0 0 0,-1-2 0,38-20 0,404-231 0,-463 259 0,4-4 0,-15 8 0,0-1 0,0 1 0,0 0 0,-1 0 0,1 0 0,0 0 0,0 0 0,-1 0 0,1 0 0,0-1 0,-1 1 0,1 0 0,0 0 0,0 0 0,-1 0 0,1 0 0,0 0 0,0 0 0,-1 0 0,1 1 0,0-1 0,0 0 0,-1 0 0,1 0 0,0 0 0,0 0 0,-1 0 0,1 0 0,0 1 0,0-1 0,-1 0 0,1 0 0,0 1 0,-25 16 0,0 2 0,2 1 0,1 0 0,0 2 0,1 1 0,-34 48 0,44-54 0,0 1 0,2 0 0,0 0 0,0 1 0,2 0 0,0 1 0,1-1 0,2 1 0,0 0 0,0 1 0,1 26 0,3-45 0,-1 0 0,1-1 0,1 1 0,-1 0 0,0 0 0,0-1 0,1 1 0,-1 0 0,1-1 0,-1 1 0,1 0 0,0-1 0,0 1 0,0-1 0,0 1 0,0-1 0,2 3 0,-2-3 0,0-1 0,0 1 0,0-1 0,0 0 0,0 1 0,0-1 0,0 0 0,1 0 0,-1 1 0,0-1 0,0 0 0,0 0 0,0 0 0,1 0 0,-1-1 0,0 1 0,0 0 0,0 0 0,0-1 0,0 1 0,0-1 0,1 1 0,-1-1 0,0 1 0,0-1 0,0 0 0,-1 1 0,3-2 0,7-6 0,0-1 0,-1 0 0,0 0 0,0-1 0,-1 0 0,0-1 0,-1 1 0,9-19 0,0-2 0,22-63 0,11-30 0,-11 31 0,-38 93 0,0 0 0,0 0 0,0-1 0,0 1 0,0 0 0,1 0 0,-1 0 0,0 0 0,0-1 0,0 1 0,0 0 0,0 0 0,0 0 0,0 0 0,0-1 0,0 1 0,1 0 0,-1 0 0,0 0 0,0 0 0,0 0 0,0 0 0,0-1 0,1 1 0,-1 0 0,0 0 0,0 0 0,0 0 0,0 0 0,1 0 0,-1 0 0,0 0 0,0 0 0,0 0 0,1 0 0,-1 0 0,0 0 0,0 0 0,1 0 0,5 8 0,6 22 0,-8-20 0,6 15 0,2 0 0,1-1 0,23 31 0,-30-47 0,0 0 0,1 0 0,0-1 0,1 0 0,0 0 0,0 0 0,0-1 0,1-1 0,-1 1 0,1-1 0,1-1 0,11 5 0,-18-8 0,-1-1 0,1 0 0,0 1 0,0-1 0,0 0 0,0 0 0,0-1 0,0 1 0,0-1 0,0 1 0,-1-1 0,1 0 0,0 0 0,0 0 0,-1 0 0,1-1 0,-1 1 0,1-1 0,-1 1 0,1-1 0,-1 0 0,3-3 0,3-3 0,1-1 0,-1-1 0,0 0 0,5-10 0,6-11 0,-2 0 0,-1-1 0,15-46 0,26-106 0,-57 183 0,0 0 0,0 1 0,0-1 0,0 0 0,0 1 0,0-1 0,0 0 0,1 1 0,-1-1 0,0 0 0,0 1 0,1-1 0,-1 1 0,0-1 0,1 0 0,-1 1 0,1-1 0,-1 1 0,1-1 0,-1 1 0,1 0 0,-1-1 0,1 1 0,1-1 0,-2 1 0,1 1 0,-1-1 0,1 1 0,0-1 0,-1 1 0,1-1 0,-1 1 0,1-1 0,-1 1 0,0-1 0,1 1 0,-1 0 0,1-1 0,-1 1 0,0 0 0,0-1 0,1 1 0,-1 1 0,12 44 0,-12-42 0,8 40 0,-2 0 0,-3 0 0,-1 1 0,-2-1 0,-2 1 0,-11 57 0,13-100 0,0 0 0,0 0 0,-1 0 0,1 0 0,-1 0 0,1 0 0,-1 0 0,0-1 0,0 1 0,1 0 0,-1 0 0,0-1 0,-1 1 0,1 0 0,0-1 0,0 1 0,-1-1 0,1 0 0,-1 1 0,1-1 0,-1 0 0,0 0 0,1 0 0,-1 0 0,0 0 0,0 0 0,0-1 0,0 1 0,-3 0 0,3-1 0,-1 0 0,1 0 0,-1-1 0,1 1 0,0-1 0,-1 0 0,1 1 0,0-1 0,-1 0 0,1 0 0,0-1 0,0 1 0,0 0 0,0-1 0,0 1 0,0-1 0,0 0 0,1 1 0,-1-1 0,0 0 0,1 0 0,0 0 0,-2-3 0,-10-15 0,8 14 0,1 0 0,0 0 0,0-1 0,0 1 0,1-1 0,0 0 0,0 0 0,1 0 0,0 0 0,-2-12 0,4 19 0,1-1 0,-1 1 0,0 0 0,0-1 0,0 1 0,0-1 0,0 1 0,1-1 0,-1 1 0,0 0 0,0-1 0,1 1 0,-1-1 0,0 1 0,1 0 0,-1-1 0,0 1 0,1 0 0,-1 0 0,1-1 0,-1 1 0,0 0 0,1 0 0,-1 0 0,1-1 0,-1 1 0,1 0 0,-1 0 0,0 0 0,1 0 0,-1 0 0,1 0 0,-1 0 0,1 0 0,-1 0 0,1 0 0,22 3 0,-19-3 0,14 3 0,0-1 0,0-1 0,0 0 0,0-2 0,1 0 0,-1-1 0,0-1 0,23-6 0,-27 5 0,-2-1 0,1 0 0,-1-1 0,1 0 0,-1-1 0,-1 0 0,0-1 0,0 0 0,0-1 0,-1 0 0,17-21 0,2-9 0,-2-1 0,24-49 0,-51 88 0,0 1 0,0-1 0,1 1 0,-1-1 0,0 1 0,0-1 0,0 1 0,0-1 0,1 1 0,-1-1 0,0 1 0,1-1 0,-1 1 0,0 0 0,1-1 0,-1 1 0,0-1 0,1 1 0,-1 0 0,1-1 0,-1 1 0,1 0 0,-1 0 0,1-1 0,-1 1 0,1 0 0,-1 0 0,1 0 0,-1 0 0,1 0 0,-1 0 0,1 0 0,-1 0 0,1 0 0,0 0 0,-1 0 0,1 0 0,-1 0 0,1 0 0,-1 0 0,1 0 0,-1 0 0,1 1 0,-1-1 0,1 0 0,-1 0 0,1 1 0,-1-1 0,0 0 0,1 1 0,-1-1 0,1 0 0,-1 1 0,0-1 0,1 1 0,-1-1 0,0 1 0,0-1 0,1 1 0,15 36 0,-13-30 0,7 19 0,-1 0 0,-1 1 0,5 36 0,-11-46 0,0 0 0,-1 0 0,-1 0 0,-1 0 0,0-1 0,-7 30 0,8-42 0,-1-1 0,0 1 0,-1 0 0,1-1 0,-1 1 0,1-1 0,-1 0 0,0 1 0,0-1 0,-1 0 0,1 0 0,-1 0 0,1-1 0,-4 4 0,4-5 0,0 0 0,0 0 0,0 0 0,0 0 0,0-1 0,0 1 0,0 0 0,0-1 0,0 0 0,0 1 0,0-1 0,0 0 0,0 0 0,0 0 0,0 0 0,0-1 0,0 1 0,0 0 0,0-1 0,0 1 0,0-1 0,0 0 0,0 0 0,0 0 0,0 0 0,-2-2 0,-13-9 0,1 0 0,0-2 0,-22-23 0,22 21 0,16 15 0,-1 1 0,1 0 0,0 0 0,-1-1 0,1 1 0,-1 0 0,1-1 0,0 1 0,-1-1 0,1 1 0,0 0 0,-1-1 0,1 1 0,0-1 0,0 1 0,0-1 0,-1 1 0,1-1 0,0 1 0,0-1 0,0 1 0,0-1 0,0 1 0,0-1 0,0 1 0,0-1 0,0 1 0,0-2 0,1 2 0,-1-1 0,1 1 0,0 0 0,-1-1 0,1 1 0,0 0 0,-1-1 0,1 1 0,0 0 0,-1 0 0,1 0 0,0 0 0,0 0 0,-1 0 0,1 0 0,1 0 0,36 4 0,-35-3 0,28 5 0,0-1 0,1-1 0,0-2 0,37-2 0,-59 0 0,0-2 0,0 1 0,0-1 0,-1-1 0,1 1 0,-1-2 0,1 1 0,-1-1 0,0-1 0,-1 0 0,1 0 0,-1-1 0,0 1 0,0-2 0,-1 1 0,0-1 0,12-15 0,-10 9 0,-1 0 0,0-1 0,-1 1 0,10-29 0,13-61 0,-28 87 0,-4 39 0,2 0 0,1 1 0,8 45 0,-7-60 0,0 0 0,1-1 0,0 1 0,0-1 0,1 0 0,0 0 0,0 0 0,1 0 0,0-1 0,0 0 0,8 8 0,-11-13 0,1 0 0,-1 0 0,1 0 0,0 0 0,0-1 0,0 1 0,0-1 0,0 0 0,0 0 0,0 0 0,0 0 0,0 0 0,1-1 0,-1 1 0,0-1 0,0 0 0,1 0 0,-1 0 0,0-1 0,0 1 0,0-1 0,1 0 0,-1 1 0,0-1 0,0-1 0,4-1 0,8-4 0,0-1 0,0-1 0,24-18 0,-26 17 0,63-54 0,-76 63 0,1 1 0,0-1 0,-1 0 0,1 0 0,0 1 0,0-1 0,0 1 0,-1-1 0,1 1 0,0-1 0,0 1 0,0-1 0,0 1 0,0 0 0,0-1 0,0 1 0,0 0 0,0 0 0,0 0 0,0 0 0,0 0 0,0 0 0,0 0 0,0 0 0,0 0 0,0 1 0,0-1 0,-1 0 0,1 0 0,0 1 0,0-1 0,0 1 0,0-1 0,0 1 0,0-1 0,-1 1 0,1 0 0,0-1 0,0 1 0,-1 0 0,1-1 0,-1 1 0,1 0 0,0 0 0,-1 0 0,1 0 0,-1-1 0,0 1 0,1 0 0,-1 2 0,3 6 0,0 1 0,-1-1 0,0 1 0,1 12 0,-2-9 0,0-6 0,0-3 0,-1 0 0,1 0 0,-1 0 0,1-1 0,0 1 0,3 6 0,-3-10 0,-1 1 0,0-1 0,1 1 0,-1-1 0,0 1 0,1-1 0,-1 0 0,1 1 0,-1-1 0,0 1 0,1-1 0,-1 0 0,1 0 0,-1 1 0,1-1 0,-1 0 0,1 0 0,-1 0 0,1 0 0,0 1 0,0-1 0,0 0 0,0-1 0,1 1 0,-1 0 0,0 0 0,0-1 0,0 1 0,1-1 0,-1 1 0,0-1 0,0 0 0,0 1 0,0-1 0,1-1 0,24-20 0,-2 0 0,27-33 0,-27 28 0,-20 23 0,-1 1 0,0 0 0,1 0 0,0 0 0,6-3 0,-9 5 0,0 1 0,0-1 0,0 1 0,0-1 0,0 1 0,-1 0 0,1-1 0,0 1 0,0 0 0,0 0 0,0-1 0,0 1 0,0 0 0,0 0 0,0 0 0,0 0 0,0 1 0,0-1 0,0 0 0,0 0 0,0 0 0,0 1 0,-1-1 0,1 0 0,0 1 0,0-1 0,0 1 0,0-1 0,-1 1 0,1 0 0,0-1 0,1 2 0,2 4 0,-1 1 0,1 0 0,-1 0 0,0 0 0,1 8 0,-2-10 0,-1 1 0,1-1 0,0 0 0,0 0 0,1 0 0,0 0 0,0 0 0,0-1 0,0 1 0,0-1 0,5 5 0,-6-8 0,1 0 0,-1 0 0,0 0 0,1 0 0,-1 0 0,0-1 0,1 1 0,-1-1 0,1 1 0,-1-1 0,1 0 0,-1 0 0,1 0 0,-1-1 0,1 1 0,-1 0 0,0-1 0,4-1 0,4-1 0,1 0 0,16-10 0,5-3 0,-1-2 0,-1-1 0,-1-2 0,-1 0 0,41-42 0,-52 46 0,-12 12 0,-12 12 0,-1 1 0,0 0 0,0 1 0,1-1 0,0 2 0,1-1 0,-1 1 0,2 0 0,0 1 0,0-1 0,1 1 0,0 0 0,0 0 0,1 0 0,1 0 0,0 1 0,1-1 0,0 1 0,1-1 0,1 17 0,1-8 0,1-1 0,1 1 0,0-1 0,2 1 0,0-2 0,1 1 0,1-1 0,1 0 0,17 27 0,-25-43 0,1 0 0,-1-1 0,0 1 0,0 0 0,1-1 0,-1 1 0,1-1 0,-1 0 0,1 1 0,-1-1 0,1 0 0,0 0 0,0 0 0,0 0 0,-1-1 0,1 1 0,0 0 0,0-1 0,2 1 0,-2-1 0,0 0 0,0 0 0,0-1 0,0 1 0,0-1 0,0 1 0,0-1 0,0 0 0,-1 0 0,1 0 0,0 0 0,0 0 0,-1 0 0,1 0 0,-1 0 0,2-2 0,5-6 0,0-1 0,0 1 0,-1-1 0,11-22 0,-12 22 0,75-137 0,-79 144 0,1-2 0,-4 6 0,-117 140 0,-39 43 0,151-177 0,3-4 0,1-1 0,0 1 0,-1-1 0,1 1 0,-1-1 0,0 0 0,0 0 0,1 0 0,-2 0 0,1 0 0,-5 1 0,17-11 0,15-7 0,0 2 0,1 1 0,1 1 0,30-9 0,111-25 0,-167 45 0,52-9 0,-79 13 859,11-3-5694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06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81 118 18191,'0'0'496,"-43"-59"8,17 25-16,14 14 8,14 16 72,4 4 0,0 0-296,10 0 16,19 0-88,13 12 0,22 16-200,9 15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06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55 122 10344,'0'0'2621,"-5"-9"-2152,-4-7-268,-21-41 880,28 45-625,2 11-330,0-1 0,0 0 0,-1 1 0,1-1 0,0 1 0,0-1 1,-1 0-1,1 1 0,-1-1 0,0 1 0,1 0 0,-1-1 0,0 1 0,-1-2 0,2 1 875,0 2-975,0 0 0,0 0 0,0 0 0,0 0 0,0 0 0,0 0 0,1 0 0,-1 0 0,0 0 0,0 0 0,0 0 0,0 0 0,0 0 0,0 0 0,0 0 0,0 0 0,1 0 0,-1 0 0,0 0 0,0 0 0,0 0 1,0 0-1,0 0 0,0 0 0,0 0 0,0 0 0,1 0 0,-1 0 0,0 0 0,0 0 0,0 0 0,0 0 0,0 0 0,0 0 0,0 0 0,0 0 0,0 0 0,1 0 0,-1 0 0,0 0 0,0-1 0,0 1 0,0 0 0,0 0 0,0 0 0,0 0 0,13 17 582,-2 1-1,0 1 0,-1-1 0,0 2 0,8 26 0,-9-21 331,2-1 0,25 42 1,-27-58 11,-5-8-4020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11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1385 9344,'0'0'7334,"9"-13"-6971,142-208 1379,-119 170-1219,-1-2 0,-3-1-1,-2-2 1,36-110-1,-36 71 376,-4-1-1,12-127 1,-32 207-538,-1 1 1,0 0-1,-1-1 1,-4-28-1,-3 51 329,-1 10-484,-12 49 206,-18 98 1,2 74 77,29-183-354,-13 136 332,19-154-300,1 0 1,2 0-1,7 41 0,-9-76-149,0-1-1,0 1 1,0-1-1,0 1 1,1-1-1,-1 0 0,1 1 1,-1-1-1,1 1 1,0-1-1,-1 0 0,1 1 1,0-1-1,0 0 1,0 0-1,0 0 1,0 0-1,0 0 0,2 2 1,-2-3-7,0 1 1,0-1 0,1 0-1,-1 0 1,0 0-1,0 0 1,0 0 0,0 0-1,0 0 1,0-1-1,0 1 1,0 0 0,0 0-1,0-1 1,0 1 0,0-1-1,0 1 1,-1-1-1,1 1 1,0-1 0,1 0-1,5-5 39,-1-1-1,1 1 1,-1-1 0,-1 0-1,7-9 1,26-46 187,-2-1 0,37-91 0,41-146 345,-19 46 38,-67 177-332,33-144 0,-61 215-288,-4 11 0,-5 15 0,-85 409 0,82-367 0,-66 481 0,70-496 0,27-69 0,12-30 0,35-51 0,-18 37 0,-48 66 0,0 0 0,0-1 0,0 1 0,1 0 0,-1-1 0,0 1 0,0 0 0,1 0 0,-1-1 0,0 1 0,0 0 0,1 0 0,-1-1 0,0 1 0,1 0 0,-1 0 0,0 0 0,1 0 0,-1 0 0,1 0 0,-1 0 0,0-1 0,1 1 0,-1 0 0,0 0 0,1 0 0,-1 0 0,0 0 0,1 1 0,-1-1 0,1 0 0,-1 0 0,0 0 0,1 0 0,-1 0 0,0 0 0,1 1 0,-1-1 0,0 0 0,1 0 0,-1 0 0,0 1 0,0-1 0,1 0 0,-1 1 0,0-1 0,0 0 0,0 0 0,1 1 0,-1-1 0,0 1 0,11 23 0,-8-15 0,8 15 0,-5-8 0,1-1 0,1 1 0,1-1 0,15 21 0,-21-33 0,-1 0 0,1 1 0,0-1 0,0-1 0,1 1 0,-1 0 0,0-1 0,1 0 0,0 0 0,-1 0 0,1 0 0,0 0 0,0-1 0,0 0 0,0 0 0,0 0 0,1 0 0,-1 0 0,0-1 0,0 0 0,1 0 0,-1 0 0,0-1 0,4 0 0,0-1 0,-1-1 0,0 0 0,0 0 0,0 0 0,0-1 0,0 0 0,-1 0 0,1-1 0,-1 0 0,-1 0 0,1 0 0,-1-1 0,0 0 0,9-12 0,-1-1 0,-1-1 0,-1 0 0,15-36 0,-14 25 0,0-1 0,-2-1 0,9-51 0,-19 79 0,6-19 0,-5 23 0,-1 0 0,1 1 0,-1-1 0,1 0 0,0 1 0,-1-1 0,1 1 0,-1-1 0,1 1 0,0-1 0,0 1 0,-1-1 0,1 1 0,0 0 0,0-1 0,-1 1 0,1 0 0,0 0 0,0-1 0,0 1 0,0 0 0,-1 0 0,1 0 0,0 0 0,0 0 0,0 0 0,0 0 0,1 1 0,6 0 0,-1 1 0,1 0 0,-1 1 0,0-1 0,1 1 0,-1 1 0,0-1 0,-1 1 0,1 1 0,-1-1 0,0 1 0,0 0 0,0 0 0,0 1 0,7 9 0,-4-1 0,0 0 0,0 1 0,-2 0 0,0 0 0,0 1 0,4 19 0,-3-7 0,-6-17 0,1-1 0,0 0 0,1 0 0,0 0 0,9 15 0,-12-24 0,0 0 0,0 1 0,0-1 0,0 0 0,0-1 0,1 1 0,-1 0 0,0 0 0,1 0 0,-1-1 0,0 1 0,1-1 0,-1 1 0,1-1 0,-1 1 0,1-1 0,-1 0 0,1 0 0,-1 0 0,1 0 0,-1 0 0,1 0 0,-1 0 0,1 0 0,-1-1 0,3 0 0,5-1 0,0-1 0,-1-1 0,11-4 0,-15 6 0,10-5 0,0-1 0,-1-1 0,1 0 0,21-21 0,45-52 0,-26 24 0,-39 47 0,-11 13 0,-4 8 0,-7 16 0,-9 53 0,15-71 0,0 0 0,1 0 0,0 0 0,1 0 0,-1 0 0,1 0 0,4 13 0,-5-19 0,1 0 0,0 0 0,0 0 0,0 0 0,0-1 0,0 1 0,0 0 0,0 0 0,0-1 0,1 1 0,-1-1 0,0 1 0,1-1 0,0 0 0,-1 1 0,1-1 0,0 0 0,0 0 0,-1 0 0,1 0 0,0 0 0,0-1 0,0 1 0,0-1 0,0 1 0,0-1 0,0 0 0,0 1 0,0-1 0,0 0 0,0-1 0,3 1 0,-2-1 0,0 1 0,0-1 0,0 0 0,0 0 0,0 0 0,0 0 0,-1 0 0,1-1 0,0 1 0,-1-1 0,0 0 0,1 0 0,-1 0 0,0 0 0,0 0 0,0 0 0,0 0 0,0-1 0,0 1 0,-1-1 0,3-4 0,1-5 0,-1 1 0,-1-1 0,0 0 0,0 0 0,-1-1 0,-1 1 0,0 0 0,0-1 0,-1 1 0,-1-1 0,0 1 0,-1 0 0,-4-17 0,5 27 0,0 0 0,0 0 0,0 0 0,0 0 0,0 0 0,0 0 0,-1 0 0,1 0 0,-1 1 0,1-1 0,-1 0 0,0 1 0,1-1 0,-1 1 0,0 0 0,0-1 0,0 1 0,0 0 0,0 0 0,-1 0 0,1 1 0,0-1 0,0 0 0,-1 1 0,1 0 0,0-1 0,0 1 0,-1 0 0,1 0 0,0 0 0,-1 1 0,-3 0 0,1 0 0,1 0 0,-1 0 0,1 0 0,-1 1 0,1-1 0,0 1 0,0 0 0,0 0 0,0 1 0,0 0 0,0-1 0,1 1 0,-1 0 0,1 1 0,-6 6 0,8-10 0,1 1 0,-1-1 0,1 1 0,0 0 0,-1-1 0,1 1 0,0-1 0,-1 1 0,1 0 0,0-1 0,0 1 0,-1 0 0,1-1 0,0 1 0,0 0 0,0-1 0,0 1 0,0 0 0,0-1 0,0 1 0,0 0 0,0 0 0,0-1 0,1 1 0,-1 0 0,0-1 0,0 1 0,1 0 0,0 0 0,0 0 0,0 0 0,0-1 0,0 1 0,0 0 0,0-1 0,0 1 0,1-1 0,-1 1 0,0-1 0,0 0 0,1 1 0,-1-1 0,2 0 0,6 1 0,1-1 0,-1 0 0,11-2 0,-17 2 0,20-4 0,-1-1 0,1-2 0,-1 0 0,0-1 0,-1-1 0,1 0 0,-2-2 0,39-27 0,-6 7 0,-47 28 0,-1 1 0,1 0 0,0 0 0,0 0 0,0 0 0,0 1 0,11-1 0,-16 2 0,0 0 0,0 0 0,0 1 0,-1-1 0,1 0 0,0 0 0,0 1 0,0-1 0,0 1 0,-1-1 0,1 1 0,0-1 0,0 1 0,-1-1 0,1 1 0,0 0 0,-1-1 0,1 1 0,0 0 0,-1-1 0,1 1 0,-1 0 0,0 0 0,1 0 0,-1 0 0,0-1 0,1 1 0,-1 0 0,0 0 0,0 0 0,0 0 0,1 1 0,-1 35 0,0-31 0,-4 51 0,1-36 0,2-1 0,0 1 0,3 23 0,-2-44 0,0 1 0,0-1 0,0 0 0,0 1 0,0-1 0,0 0 0,0 1 0,0-1 0,0 0 0,0 1 0,1-1 0,-1 0 0,0 0 0,0 1 0,0-1 0,0 0 0,1 0 0,-1 1 0,0-1 0,0 0 0,1 0 0,-1 1 0,0-1 0,1 0 0,-1 0 0,0 0 0,0 0 0,1 0 0,-1 1 0,0-1 0,1 0 0,-1 0 0,0 0 0,1 0 0,0 0 0,14-5 0,12-15 0,-5-1 0,35-42 0,-24 24 0,-23 26 0,16-17 0,-26 29 0,1 0 0,0 0 0,0 1 0,0-1 0,1 0 0,-1 0 0,0 1 0,0-1 0,0 0 0,1 1 0,-1 0 0,0-1 0,0 1 0,1 0 0,-1-1 0,0 1 0,1 0 0,-1 0 0,0 0 0,1 0 0,-1 0 0,0 1 0,2-1 0,-2 1 0,0 0 0,0-1 0,0 1 0,0 0 0,0 0 0,0 0 0,-1 0 0,1 0 0,0 0 0,-1 0 0,1 0 0,-1 0 0,1 0 0,-1 0 0,1 0 0,-1 2 0,7 24 0,-5-15 0,1-1 0,1 0 0,0 0 0,0-1 0,1 0 0,0 1 0,1-2 0,0 1 0,10 12 0,-14-20 0,1 1 0,-1-1 0,1 0 0,-1 0 0,1 0 0,0 0 0,0 0 0,0-1 0,0 1 0,0-1 0,0 0 0,0 0 0,0 0 0,0 0 0,0-1 0,1 1 0,-1-1 0,0 0 0,1 1 0,-1-2 0,0 1 0,1 0 0,-1-1 0,0 1 0,0-1 0,1 0 0,-1 0 0,0-1 0,0 1 0,0 0 0,0-1 0,4-3 0,24-15 0,0-1 0,-2-2 0,-1-1 0,49-53 0,-69 70 0,0 0 0,0 1 0,0 0 0,1 0 0,15-7 0,10-7 0,-28 17 0,-1 0 0,1 0 0,0 1 0,9-3 0,-7 2 0,-8 3 0,0 0 0,0 0 0,0 0 0,1 0 0,-1 0 0,0 0 0,0 0 0,0 0 0,0 0 0,0 0 0,1 0 0,-1 0 0,0 0 0,0 0 0,0 0 0,0 0 0,1 0 0,-1 0 0,0 0 0,0 0 0,0 0 0,0 0 0,0-1 0,1 1 0,-1 0 0,0 0 0,0 0 0,0 0 0,0 0 0,0 0 0,0-1 0,0 1 0,0 0 0,0 0 0,0 0 0,0 0 0,1-1 0,-1 1 0,0 0 0,0 0 0,0 0 0,0 0 0,0-1 0,0 1 0,0 0 0,-13 6 0,-1 7 0,0 1 0,0 0 0,2 1 0,0 0 0,0 1 0,2 1 0,0 0 0,1 0 0,0 1 0,-9 30 0,16-43 0,0 1 0,1-1 0,0 1 0,0-1 0,1 1 0,-1-1 0,1 1 0,1 8 0,-1-12 0,1-1 0,-1 0 0,0 1 0,1-1 0,-1 0 0,1 1 0,-1-1 0,1 0 0,0 1 0,-1-1 0,1 0 0,0 0 0,0 0 0,0 0 0,0 0 0,0 0 0,0 0 0,0 0 0,1 0 0,-1-1 0,0 1 0,0 0 0,1-1 0,-1 1 0,0-1 0,1 1 0,-1-1 0,0 1 0,1-1 0,-1 0 0,1 0 0,-1 0 0,0 0 0,1 0 0,-1 0 0,1 0 0,1-1 0,2 0 0,1 0 0,-1 0 0,0 0 0,1-1 0,-1 0 0,0 0 0,0 0 0,0-1 0,0 0 0,0 0 0,-1 0 0,9-7 0,-6 2 0,0 1 0,0-1 0,-1-1 0,0 1 0,0-1 0,6-14 0,-2-2 0,0-1 0,-1-1 0,-2 1 0,6-36 0,-9 46 0,-3 13 0,0 0 0,0-1 0,-1 1 0,1 0 0,-1 0 0,1-1 0,-1 1 0,-1-6 0,-4 19 0,-4 56 0,0 104 0,6-79 0,-1 1 0,-4 0 0,-4-1 0,-27 101 0,33-169 0,-1-1 0,0 0 0,-2 0 0,0-1 0,-1 0 0,-23 34 0,32-54 0,0 1 0,0-1 0,-1 1 0,1-1 0,0 0 0,0 0 0,-1 1 0,1-1 0,-1 0 0,1 0 0,-1 0 0,1-1 0,-1 1 0,0 0 0,1-1 0,-1 1 0,0-1 0,0 1 0,1-1 0,-1 0 0,0 0 0,0 0 0,0 0 0,1 0 0,-1 0 0,0 0 0,0 0 0,1-1 0,-1 1 0,0-1 0,0 1 0,1-1 0,-1 0 0,1 0 0,-1 0 0,1 0 0,-1 0 0,-1-1 0,-2-2 0,0-1 0,0 1 0,1-1 0,-1 0 0,1 0 0,0-1 0,1 1 0,-1-1 0,-3-9 0,2 4 0,2 0 0,-1 0 0,1 0 0,1 0 0,0-1 0,0 1 0,1-1 0,1 0 0,0 1 0,3-23 0,-1 26 0,-1 0 0,1 0 0,1 0 0,-1 0 0,2 0 0,-1 1 0,1-1 0,0 1 0,0 0 0,1 0 0,0 0 0,0 1 0,1-1 0,0 1 0,12-10 0,31-16 0,0 3 0,58-26 0,57-33 0,-135 70 0,-1-1 0,-1-1 0,-1-1 0,-1-1 0,-1-2 0,31-38 0,-23 18 0,-2-2 0,-3 0 0,42-98 0,-34 50 0,29-117 0,-12 17 0,-48 176 0,-4 15 0,0 1 0,0 0 0,0-1 0,1 1 0,0 0 0,-1 0 0,1-1 0,0 1 0,0 0 0,0 0 0,2-4 0,-2 6 0,-1 0 0,0 0 0,0 0 0,0 0 0,0 0 0,0 0 0,0 0 0,1 0 0,-1-1 0,0 1 0,0 0 0,0 0 0,0 0 0,0 0 0,1 0 0,-1 0 0,0 0 0,0 0 0,0 0 0,0 0 0,0 0 0,1 0 0,-1 0 0,0 0 0,0 1 0,0-1 0,0 0 0,0 0 0,0 0 0,1 0 0,-1 0 0,0 0 0,0 0 0,0 0 0,0 0 0,0 0 0,0 1 0,0-1 0,1 0 0,-1 0 0,0 0 0,0 0 0,0 0 0,0 0 0,0 1 0,0-1 0,0 0 0,0 0 0,0 0 0,0 0 0,0 0 0,0 1 0,0-1 0,0 0 0,0 0 0,0 0 0,0 0 0,0 0 0,0 1 0,0-1 0,0 0 0,1 11 0,-19 273 0,-21 1 0,15-120 0,0 2 0,24-167 0,0 1 0,0-1 0,0 1 0,0-1 0,0 0 0,0 1 0,0-1 0,0 1 0,0-1 0,0 1 0,0-1 0,0 0 0,0 1 0,0-1 0,0 1 0,0-1 0,0 1 0,0-1 0,1 0 0,-1 1 0,0-1 0,0 1 0,1-1 0,-1 0 0,0 1 0,1-1 0,8-4 0,12-19 0,-20 21 0,17-22 0,115-140 0,-126 155 0,13-13 0,-19 22 0,0-1 0,-1 1 0,1-1 0,0 1 0,0-1 0,-1 1 0,1 0 0,0 0 0,0-1 0,0 1 0,0 0 0,0 0 0,-1 0 0,1 0 0,0 0 0,0 0 0,0 0 0,0 0 0,0 0 0,0 0 0,-1 0 0,1 1 0,0-1 0,0 0 0,0 1 0,-1-1 0,1 1 0,0-1 0,0 1 0,0 0 0,9 8 0,-1 0 0,0 0 0,-1 1 0,0 1 0,0 0 0,6 12 0,25 34 0,-27-42 0,1-1 0,1-1 0,-1-1 0,2 0 0,27 18 0,-41-29 0,0-1 0,1 1 0,-1 0 0,0-1 0,1 1 0,-1 0 0,0-1 0,1 0 0,-1 1 0,1-1 0,-1 0 0,1 0 0,-1 0 0,1 0 0,-1 0 0,1 0 0,-1 0 0,1-1 0,-1 1 0,0 0 0,1-1 0,-1 1 0,1-1 0,-1 0 0,0 1 0,1-1 0,-1 0 0,0 0 0,0 0 0,2-2 0,-1 2 0,-1-1 0,0 0 0,0 0 0,0 0 0,0 0 0,0 0 0,0 0 0,-1 0 0,1 0 0,0 0 0,-1 0 0,0-1 0,0 1 0,0 0 0,0 0 0,0 0 0,0-1 0,0 1 0,-2-4 0,-7-18-3935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11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0 323 16072,'0'0'2087,"139"-12"-1015,-10-10 16,42-6-368,11-15 0,-7-11-240,-20 8 8,-28 11-136,-12 13 8,-12 8-80,0-2 8,-11 2-208,-11-2 16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15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1204 9536,'0'0'14781,"5"-15"-14136,38-100 632,11-55 1088,-12 34-545,-26 85-1045,-8 24 5,21-47 0,-23 59-780,10-17 0,-15 30 0,0 1 0,0 0 0,0-1 0,0 1 0,0 0 0,0-1 0,0 1 0,1 0 0,-1 0 0,0 0 0,1 0 0,-1 0 0,1 1 0,-1-1 0,1 0 0,-1 1 0,2-1 0,-1 1 0,-1 0 0,1 0 0,-1 0 0,0 1 0,1-1 0,-1 0 0,0 1 0,1-1 0,-1 1 0,0 0 0,0-1 0,0 1 0,1 0 0,-1 0 0,0 0 0,0 0 0,1 1 0,17 21 0,-5 0 0,-1 1 0,-1 1 0,-1 0 0,-1 0 0,-1 1 0,-1 0 0,-2 1 0,-1 0 0,0 0 0,-2 0 0,-1 28 0,-2-34 0,-6 40 0,5-54 0,-1 1 0,0-1 0,0 0 0,0 0 0,-1 0 0,0 0 0,0 0 0,-9 12 0,10-18 0,1 1 0,-1-1 0,1 0 0,-1 0 0,0 0 0,0 0 0,1 0 0,-1 0 0,0 0 0,0-1 0,0 1 0,0-1 0,0 0 0,0 1 0,0-1 0,0 0 0,0 0 0,0 0 0,0 0 0,0 0 0,0-1 0,0 1 0,0-1 0,0 1 0,0-1 0,-2-1 0,-8-2 0,1-1 0,-20-11 0,30 15 0,-19-10 0,12 5 0,0 1 0,-1 1 0,0 0 0,1 0 0,-1 0 0,-15-2 0,38 23 0,-4-10 0,0 0 0,1-1 0,0 0 0,0 0 0,0-2 0,1 1 0,0-1 0,0-1 0,0 0 0,0-1 0,0 0 0,1-1 0,-1 0 0,0-1 0,1 0 0,-1-1 0,13-3 0,-3-2 0,-1-1 0,1 0 0,-1-2 0,-1 0 0,0-2 0,34-23 0,-29 16 0,-1-2 0,-1 0 0,0-2 0,26-32 0,-48 53 0,37-52 0,-35 49 0,0 0 0,-1-1 0,0 1 0,0-1 0,0 0 0,0 0 0,-1 0 0,0 0 0,0 0 0,0-6 0,-2 8 0,-3 8 0,-1 7 0,-5 16 0,2 0 0,1 1 0,-4 42 0,9-56 0,2-1 0,-1 0 0,2 1 0,0-1 0,0 0 0,1 1 0,1-1 0,1 0 0,6 16 0,-9-26 0,0-1 0,0 0 0,1 0 0,0-1 0,-1 1 0,1 0 0,0 0 0,1-1 0,-1 1 0,0-1 0,1 0 0,-1 0 0,1 0 0,0 0 0,0 0 0,4 2 0,-5-3 0,1-1 0,0 1 0,0-1 0,-1 1 0,1-1 0,0 0 0,0 0 0,0-1 0,0 1 0,-1 0 0,1-1 0,0 1 0,0-1 0,-1 0 0,1 0 0,-1 0 0,1-1 0,0 1 0,-1 0 0,3-3 0,9-6 0,0 0 0,-1-2 0,0 1 0,-1-2 0,0 1 0,-1-2 0,15-21 0,55-112 0,-72 129 0,-1 3 0,17-26 0,-23 49 0,-1 16 0,-1-4 0,1-9 0,1 10 0,0-1 0,8 33 0,-9-49 0,0 1 0,0-1 0,1 0 0,-1 1 0,1-1 0,0 0 0,1 0 0,-1 0 0,1-1 0,0 1 0,0-1 0,0 1 0,0-1 0,0 0 0,1 0 0,-1 0 0,9 4 0,-9-6 0,1 0 0,-1 0 0,1 0 0,-1-1 0,1 0 0,-1 1 0,1-1 0,0-1 0,-1 1 0,1 0 0,-1-1 0,1 0 0,-1 0 0,1 0 0,-1 0 0,1 0 0,-1-1 0,0 0 0,4-2 0,1-1 0,0 0 0,0-1 0,0 1 0,-1-2 0,13-13 0,-6 3 0,0-2 0,-1 1 0,-1-2 0,-1 0 0,0 0 0,-2-1 0,0 0 0,6-27 0,-14 43 0,0 0 0,-1 0 0,0 0 0,0 0 0,-1-6 0,1 7 0,0 0 0,-1 1 0,1-1 0,1 0 0,-1 0 0,0 1 0,1-1 0,1-3 0,-2 6 0,1 1 0,-1-1 0,1 1 0,-1-1 0,1 1 0,-1 0 0,1 0 0,-1-1 0,1 1 0,-1 0 0,1 0 0,0-1 0,-1 1 0,1 0 0,0 0 0,-1 0 0,1 0 0,-1 0 0,1 0 0,0 0 0,-1 0 0,1 0 0,0 0 0,-1 0 0,1 0 0,-1 1 0,1-1 0,0 0 0,-1 0 0,1 1 0,-1-1 0,1 0 0,-1 1 0,1-1 0,-1 1 0,1-1 0,0 1 0,20 15 0,-13-8 0,-1 1 0,0-1 0,-1 2 0,0-1 0,0 0 0,-1 1 0,5 14 0,21 77 0,-23-69 0,17 41 0,-18-57 0,-4-6 0,1-1 0,0 0 0,1 0 0,0-1 0,6 10 0,-9-17 0,-1 1 0,1 0 0,0-1 0,0 1 0,-1 0 0,1-1 0,0 0 0,0 0 0,0 1 0,0-1 0,1 0 0,-1-1 0,0 1 0,0 0 0,1-1 0,-1 1 0,0-1 0,1 0 0,-1 1 0,0-1 0,1 0 0,-1-1 0,0 1 0,1 0 0,-1-1 0,4 0 0,3-3 0,-1 1 0,0-1 0,0 0 0,0-1 0,0 0 0,-1 0 0,0-1 0,0 0 0,0 0 0,-1-1 0,0 1 0,6-10 0,3-4 0,-2 0 0,-1-1 0,15-31 0,10-36 0,-4-1 0,-4-1 0,-4-2 0,-4 0 0,11-118 0,-22 133 0,-3 29 0,1-56 0,-8 104 0,0 0 0,0 0 0,0 0 0,0 0 0,0 0 0,0 0 0,0 0 0,0 0 0,-1 0 0,1 0 0,0 0 0,0 0 0,0 0 0,0 0 0,0 0 0,0 0 0,0 0 0,0 0 0,0 0 0,0 0 0,0 0 0,0 0 0,0 0 0,0 0 0,0 0 0,-1 0 0,1 0 0,0 0 0,0 0 0,0 0 0,0 0 0,0 0 0,0 0 0,0 0 0,0 0 0,0 0 0,0 0 0,0 0 0,0 0 0,0 0 0,0 0 0,-6 13 0,-4 23 0,-58 510 0,25-147 0,25-286 0,-47 165 0,63-268 0,-1-1 0,-1 1 0,1-1 0,-1 0 0,-1 0 0,0-1 0,0 1 0,0-1 0,-9 10 0,13-18 0,1 1 0,-1 0 0,0 0 0,1-1 0,-1 1 0,0-1 0,0 1 0,0-1 0,0 1 0,1-1 0,-1 1 0,0-1 0,0 0 0,0 0 0,0 1 0,0-1 0,0 0 0,0 0 0,0 0 0,0 0 0,0 0 0,0 0 0,0 0 0,0 0 0,0 0 0,0-1 0,-1 1 0,0-2 0,1 1 0,-1 0 0,1 0 0,-1-1 0,1 1 0,0-1 0,-1 1 0,1-1 0,0 1 0,0-1 0,0 0 0,-1-3 0,-2-3 0,2 0 0,-1 0 0,1 0 0,0-1 0,-1-10 0,2 7 0,1 0 0,0 0 0,1 0 0,0 0 0,1 0 0,0 0 0,1 0 0,1 0 0,4-11 0,-1 9 0,0 0 0,1 0 0,1 1 0,0 0 0,1 1 0,17-18 0,-8 12 0,1 1 0,1 0 0,25-15 0,72-37 0,-74 45 0,4-4 0,285-174 0,-313 188 0,-1-2 0,-1 0 0,0-1 0,22-28 0,-33 33 0,-7 12 0,0 0 0,0-1 0,0 1 0,0 0 0,0 0 0,0 0 0,0 0 0,0 0 0,0 0 0,0-1 0,0 1 0,0 0 0,0 0 0,0 0 0,0 0 0,0 0 0,0 0 0,0 0 0,0-1 0,0 1 0,-1 0 0,1 0 0,0 0 0,0 0 0,0 0 0,0 0 0,0 0 0,0 0 0,0 0 0,0-1 0,-1 1 0,1 0 0,0 0 0,0 0 0,0 0 0,0 0 0,0 0 0,0 0 0,-1 0 0,1 0 0,0 0 0,0 0 0,0 0 0,0 0 0,-2 1 0,0-1 0,0 1 0,0-1 0,1 1 0,-1 0 0,0 0 0,0 0 0,1 0 0,-1 0 0,1 0 0,-2 1 0,-30 26 0,2 2 0,2 0 0,-30 40 0,41-46 0,1 1 0,1 1 0,1 0 0,2 1 0,-14 37 0,25-56 0,-1 0 0,1 0 0,0 0 0,1 0 0,0 0 0,0 0 0,1 9 0,0-15 0,0 0 0,1 0 0,-1 0 0,0 0 0,1 0 0,-1 0 0,1 0 0,0 0 0,0 0 0,-1 0 0,1-1 0,0 1 0,0 0 0,1-1 0,-1 1 0,0 0 0,1-1 0,-1 0 0,1 1 0,-1-1 0,1 0 0,-1 0 0,1 0 0,0 0 0,0 0 0,-1 0 0,1 0 0,0-1 0,0 1 0,0-1 0,0 1 0,0-1 0,4 1 0,-1-2 0,1 1 0,-1-1 0,0 1 0,0-1 0,1-1 0,-1 1 0,0-1 0,0 0 0,0 0 0,0-1 0,-1 1 0,1-1 0,-1 0 0,5-4 0,4-3 0,-1-1 0,0 0 0,14-19 0,10-18 0,43-80 0,-48 76 0,-30 50 0,0 0 0,0 1 0,0-1 0,0 0 0,1 0 0,-1 1 0,1-1 0,-1 1 0,1-1 0,3-1 0,-5 3 0,1 0 0,0 0 0,-1 0 0,1 0 0,0 0 0,-1 0 0,1 0 0,0 0 0,-1 0 0,1 0 0,-1 0 0,1 1 0,0-1 0,-1 0 0,1 0 0,-1 1 0,1-1 0,-1 0 0,1 1 0,-1-1 0,1 1 0,-1-1 0,1 1 0,-1-1 0,1 1 0,-1-1 0,0 1 0,1-1 0,-1 1 0,0-1 0,1 1 0,-1 0 0,0-1 0,0 1 0,0-1 0,0 1 0,1 0 0,-1 0 0,5 16 0,0 0 0,4 23 0,-6-25 0,0 0 0,1 1 0,9 21 0,-12-35 0,0 1 0,0-1 0,1 0 0,-1 0 0,0-1 0,1 1 0,-1 0 0,1 0 0,0-1 0,-1 1 0,1-1 0,0 1 0,0-1 0,0 0 0,0 0 0,0 0 0,0 0 0,3 1 0,-1-1 0,0-1 0,0 1 0,0-1 0,0 1 0,0-1 0,0-1 0,0 1 0,0-1 0,7-1 0,2-2 0,-1-1 0,1 0 0,-1 0 0,0-2 0,14-9 0,30-23 0,95-89 0,-129 106 0,49-49 0,-95 99 0,1 1 0,-25 42 0,39-57 0,2 1 0,-1 0 0,2 0 0,0 0 0,1 1 0,1 0 0,0 0 0,-2 21 0,6-33 0,-1-1 0,1 1 0,0 0 0,1 0 0,-1 0 0,0 0 0,1-1 0,0 1 0,0 0 0,0 0 0,1-1 0,-1 1 0,1-1 0,0 1 0,0-1 0,0 0 0,4 5 0,-2-4 0,0-1 0,0 1 0,0-1 0,1 0 0,-1-1 0,1 1 0,-1-1 0,1 0 0,0 0 0,0 0 0,9 1 0,-2-1 0,0 0 0,-1-1 0,1-1 0,0 0 0,0-1 0,0 0 0,0 0 0,-1-1 0,1-1 0,18-7 0,-8 1 0,-2-1 0,0 0 0,0-2 0,-1-1 0,0 0 0,-1-1 0,17-18 0,-23 20 0,-2 0 0,1 0 0,-2-1 0,0 0 0,0-1 0,-1 0 0,-1 0 0,0-1 0,-1 0 0,7-28 0,-12 39 0,0 0 0,0 0 0,-1 0 0,1 0 0,-1 0 0,0 0 0,0 0 0,-1 0 0,1 0 0,-3-8 0,3 11 0,-1 0 0,1 0 0,0 0 0,-1 1 0,1-1 0,-1 0 0,1 0 0,-1 1 0,0-1 0,1 0 0,-1 1 0,0-1 0,1 1 0,-1-1 0,0 1 0,0-1 0,0 1 0,1 0 0,-1-1 0,-1 1 0,0-1 0,0 1 0,0 0 0,0 0 0,1 0 0,-1 0 0,0 1 0,0-1 0,0 0 0,0 1 0,0-1 0,1 1 0,-1 0 0,-2 0 0,-2 3 0,-1-1 0,1 1 0,0 0 0,1 1 0,-1-1 0,1 1 0,-1 0 0,1 1 0,1-1 0,-1 1 0,1 0 0,0 0 0,0 0 0,1 1 0,0-1 0,0 1 0,1 0 0,-1 0 0,1 0 0,1 0 0,0 0 0,0 0 0,-1 11 0,2-9 0,0 0 0,0 0 0,1 0 0,0 0 0,1 0 0,0 0 0,0 0 0,1 0 0,0-1 0,0 1 0,1-1 0,0 0 0,1 0 0,-1 0 0,2 0 0,-1-1 0,1 0 0,10 9 0,-6-8 0,1 0 0,1-1 0,0-1 0,0 0 0,0 0 0,0-1 0,1-1 0,0 0 0,0-1 0,0 0 0,0-1 0,0-1 0,1 0 0,-1 0 0,16-2 0,-5-1 0,-1-1 0,0 0 0,0-2 0,0 0 0,-1-2 0,0-1 0,42-20 0,-49 20 283,-1-1 1,25-21-1,0-6-5068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17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401 321 10656,'0'0'13005,"-13"17"-12563,10-13-407,-18 23 252,1 1 1,-32 60 0,-24 86 790,26-55-390,-96 239 1871,141-346-2371,2-6 81,1 1 0,0-1-1,-1 1 1,2 0 0,-3 13 0,10-28 439,43-77-484,67-163-1,12-100 199,-77 201-367,32-116-55,-59 181 0,-20 63 0,-7 39 0,-2 51 0,6 115 0,25 74 0,-11-178 0,3 0 0,4-2 0,37 92 0,-48-142 0,2 0 0,0-2 0,2 1 0,22 31 0,-36-59 20,-1-1-1,1 1 1,0 0 0,-1 0 0,1 0-1,0 0 1,-1-1 0,1 1 0,0 0-1,0-1 1,0 1 0,0-1-1,0 1 1,0-1 0,-1 1 0,1-1-1,0 1 1,0-1 0,0 0 0,2 1-1,-2-2 7,0 1 1,0 0-1,-1 0 0,1-1 0,0 1 0,-1 0 1,1-1-1,0 1 0,-1-1 0,1 1 0,0-1 1,-1 1-1,1-1 0,-1 0 0,1 1 0,-1-1 1,0 0-1,1 1 0,-1-1 0,1-1 0,2-5-555,0-1 0,-1 1-1,0-1 1,1-9-1,-2 10-1794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52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6824,'0'0'2605,"3"11"-1938,-1-3-535,1 3 64,0 0 1,-1 0 0,0 1-1,-1-1 1,0 19 0,-5 32 660,-1 85 1670,4-145-2544,1 0 1,1 1 0,-1-1-1,0 0 1,0 0 0,1 1 0,-1-1-1,1 0 1,0 0 0,0 0-1,0 0 1,0 0 0,2 3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17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15776,'0'0'1627,"13"-2"-775,41-4 1047,0 3-1,77 4 0,-103 1-1095,-17-1-245,1 0 0,0 0 0,21 6 0,-32-7-540,-1 0 1,1 1 0,-1-1 0,1 0 0,-1 0 0,1 0 0,-1 1 0,1-1 0,-1 0-1,1 1 1,-1-1 0,0 1 0,1-1 0,-1 0 0,1 1 0,-1-1 0,0 1 0,1-1 0,-1 1-1,0-1 1,0 1 0,1-1 0,-1 1 0,0-1 0,0 1 0,0-1 0,0 1 0,0 0 0,0-1-1,0 1 1,0 0 0,-2 6-3547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8:47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103 596 8136,'0'0'8821,"1"10"-8563,0 31 1,-1-39-222,0 0-1,-1 0 1,1 0 0,0 0-1,-1 0 1,0 0-1,1 0 1,-1 0 0,0 0-1,0 0 1,0 0-1,0 0 1,0-1 0,0 1-1,-1 0 1,1-1-1,-1 1 1,1-1 0,-1 0-1,1 1 1,-1-1 0,0 0-1,-2 1 1,3-1 14,-1-1-1,1 1 1,-1-1 0,0 1 0,1-1 0,-1 0 0,1 0-1,-1 0 1,0 0 0,0 0 0,1 0 0,-1 0-1,1 0 1,-1-1 0,0 1 0,1-1 0,-1 1 0,1-1-1,-1 0 1,1 1 0,-1-1 0,1 0 0,-1 0 0,-1-2-1,0 0 10,-1 0-1,1 0 0,0 0 0,1-1 1,-1 1-1,1-1 0,-1 0 1,1 0-1,0 0 0,0 0 0,1 0 1,-1 0-1,1 0 0,0-1 0,0 1 1,1-1-1,-1-6 0,1 6-22,0-1-1,1 1 1,0-1-1,0 1 1,1-1-1,-1 1 0,1 0 1,0 0-1,0 0 1,1 0-1,0 0 1,0 0-1,6-7 1,-4 6 4,2-4 31,0 1 0,1 1 0,15-14 0,-20 20-46,0 0 0,0 0 0,0 0-1,1 1 1,-1-1 0,0 1-1,1-1 1,-1 1 0,1 0 0,0 1-1,-1-1 1,1 1 0,0-1 0,-1 1-1,8 1 1,-7 0-3,0 1 1,-1 0-1,1 0 1,0 0-1,-1 0 1,1 1-1,-1 0 1,0-1-1,0 1 1,0 0-1,0 1 1,0-1-1,-1 0 1,3 5-1,2 5 17,0 0 1,0 0-1,-1 1 0,-1 0 1,0 0-1,-1 1 0,-1-1 1,2 16-1,0 13 106,-1 64 1,-7-25 237,-21 114-1,12-110-122,9-61-155,3-16-13,-1-1 0,0 1 1,-1-1-1,0 0 0,0 1 0,-5 11 1,4-13 251,0-2 76,-4-11-270,7 4-135,-1 0 0,1 0-1,-1-1 1,1 1 0,0 0 0,0 0 0,0 0 0,0-4 0,0-2 6,0-35 3,1-1-1,2 1 0,2 0 1,2 1-1,2-1 1,23-64-1,-9 45 12,4 0 1,2 2-1,56-86 0,-53 100-54,-29 41 14,1 1 1,0-1-1,0 1 0,0 0 0,0 0 1,1 0-1,5-3 0,-9 6 0,0 1 0,0-1 1,-1 1-1,1 0 0,0-1 0,0 1 0,0 0 0,0 0 0,0-1 0,-1 1 0,1 0 0,0 0 0,0 0 1,0 0-1,0 0 0,0 0 0,0 0 0,0 0 0,0 1 0,-1-1 0,1 0 0,0 0 0,0 1 1,0-1-1,0 1 0,0 0 3,0 0-1,0 0 1,0 0 0,0 1-1,0-1 1,-1 0 0,1 0 0,0 1-1,-1-1 1,1 0 0,-1 1-1,0-1 1,1 1 0,-1 1 0,1 8 8,-1 0 0,0 0 1,-2 16-1,1-20-13,-11 97 33,-6 108 203,17-137-149,0-8-34,11 108 0,-8-163-38,-1-1 1,1 0-1,1 0 0,0 0 1,0 0-1,2-1 0,-1 1 1,1-1-1,9 15 0,-12-24-2,-1 1 0,1-1 0,-1 1 0,1-1-1,0 0 1,-1 0 0,1 0 0,0 0 0,0 0 0,0 0 0,0 0 0,0-1-1,0 1 1,0-1 0,0 1 0,0-1 0,0 0 0,0 0 0,0 0-1,0 0 1,0 0 0,0 0 0,0-1 0,0 1 0,0-1 0,0 1-1,0-1 1,0 0 0,0 0 0,0 0 0,2-1 0,6-4 17,1 0 0,-2-1 0,19-14 0,-12 4 10,1-1 0,-2-1-1,-1-1 1,0 0 0,-2 0-1,14-31 1,-16 31 17,12-41 0,-2 4 29,-7 19 5,-1-1 0,8-52 0,-19 88-62,-1-1 0,1 0 0,-1 0 0,0 0 0,0 1 0,0-1 0,-1 0 0,1 0 0,-1 0 0,0 1 0,-3-8 0,4 10-4,0 1-17,0 0-1,0 0 1,0 0 0,0 0-1,0 0 1,0 0 0,0 0-1,0 0 1,0-1 0,0 1-1,0 0 1,0 0 0,-1 0-1,1 0 1,0 0-1,0 0 1,0 0 0,0 0-1,0 0 1,0 0 0,0 0-1,0 0 1,0-1 0,0 1-1,0 0 1,-1 0 0,1 0-1,0 0 1,0 0 0,0 0-1,0 0 1,0 0-1,0 0 1,0 0 0,0 0-1,0 0 1,-1 0 0,1 0-1,0 0 1,0 0 0,0 0-1,0 0 1,0 0 0,0 0-1,0 0 1,0 0 0,0 0-1,-1 1 1,1-1-1,0 0 1,0 0 0,0 0-1,0 0 1,0 0 0,0 0-1,0 0 1,0 0 0,0 0-1,0 0 1,0 0 0,0 0-1,0 1 1,0-1 0,-1 0-1,1 0 1,0 0-1,0 0 1,0 0 0,-5 7 36,1 13-48,1 0 0,0-1 0,2 1 0,0 0 0,4 37 0,-2-23 2,2 27-68,2-1 0,19 85 0,-22-140 58,-1 0 0,1 0 1,0 0-1,0 0 0,0-1 0,1 1 0,5 7 0,-7-11 18,-1 0-1,1 0 1,0 0-1,-1 0 1,1-1-1,0 1 1,0 0-1,0 0 0,0-1 1,0 1-1,0 0 1,0-1-1,0 1 1,0-1-1,0 1 1,0-1-1,0 0 1,0 1-1,1-1 1,-1 0-1,0 0 0,0 0 1,0 0-1,0 0 1,1 0-1,-1 0 1,0 0-1,0 0 1,0-1-1,0 1 1,0 0-1,1-1 0,-1 1 1,0-1-1,0 1 1,0-1-1,0 1 1,1-2-1,8-9 17,0 1-1,0-1 0,-1-1 1,-1 1-1,0-2 1,12-24-1,11-16 42,-12 20 16,-1-1 0,22-57 0,-15 30 23,6-27 123,-31 87-213,0 0 0,0 0 0,1 0 0,-1-1 0,0 1 0,0 0 0,0 0 0,0 0 0,0 0 0,0 0 0,-1 0 0,1 0 0,0 0 0,0 0 0,-1 0 0,1 0 0,-2-2 0,-3 1 37,-3 11-17,3 7-40,1-1 0,0 1 0,1 1 0,0-1-1,1 0 1,1 1 0,1-1 0,0 1 0,1-1 0,1 1-1,1-1 1,5 20 0,-4-23 7,2 8-5,13 32 0,-17-47-5,1 0-1,0-1 1,1 1-1,0 0 1,0-1 0,0 0-1,0 0 1,1 0-1,8 6 1,-8-6-9,0-1 1,1-1 0,0 1 0,0-1-1,9 4 1,-12-6 19,0 0-1,1-1 1,-1 1-1,1-1 1,-1 0 0,1 0-1,-1 0 1,1 0 0,-1-1-1,1 1 1,-1-1 0,6-2-1,-4 2 10,0-1 0,0 0 0,0 0 0,0-1 0,-1 1 0,1-1 0,-1 0 0,1-1 0,-1 1 0,0-1 0,0 1 0,-1-1 0,1 0 0,-1-1 0,4-6 0,16-21 58,-2-1 1,-1-1-1,16-38 0,-22 40-14,-9 17-37,1 0 1,1 1-1,1 0 0,0 0 1,0 1-1,2 0 0,13-16 1,-18 24-12,-3 3 1,0 0-1,0 0 1,0 0-1,0 0 1,0 0-1,0 1 1,1-1 0,2-1-1,-3 3 1,-1 0 0,0 0 0,0 0 0,0 0 0,0 0 0,0 0 0,1 0 0,-1 0-1,0 0 1,0 0 0,0 1 0,0-1 0,0 1 0,0-1 0,0 1 0,0-1 0,0 1 0,0-1 0,0 1 0,0 0 0,0-1-1,0 1 1,0 0 0,-1 0 0,2 1 0,1 1 7,-1 0 0,1 1 0,-1-1 0,0 1 0,1 0 1,-2 0-1,1 0 0,0 0 0,-1 0 0,0 0 0,0 0 0,0 1 0,0 7 0,0 6 50,-1 0 0,-2 20 0,0 3 2,-2 103 348,5-141-335,3-6-24,1-6-16,-1-2-3,0 1 0,-1-1 0,2-13-1,-3 16-10,0-1 0,0 1 0,0 0-1,1 0 1,0 0 0,1 0 0,4-8-1,10-15 37,-14 23-43,0 1 0,0 0 0,1 0 0,0 0 0,0 1 0,11-11 0,-16 16-8,1 1 0,-1-1 0,1 1-1,0-1 1,-1 1 0,1 0 0,0-1 0,-1 1 0,1 0 0,0 0-1,0 0 1,-1-1 0,1 1 0,0 0 0,-1 0 0,1 0-1,0 0 1,0 0 0,-1 0 0,1 0 0,0 0 0,0 1-1,-1-1 1,1 0 0,0 1 0,1-1 0,0 2 1,0-1-1,-1 0 1,1 0-1,-1 0 1,1 1-1,-1-1 1,1 1-1,1 1 1,1 4 1,1 0 1,-1 1-1,5 11 1,-5-9 13,-1-1 1,0 1 0,-1 0-1,1 0 1,-2 0-1,1 16 1,-2-25-13,0 0 1,0 0-1,0 1 1,0-1-1,1 0 0,-1 0 1,0 0-1,0 1 0,1-1 1,-1 0-1,1 0 0,0 2 1,0-3-6,-1 0 1,0 0 0,1 1-1,-1-1 1,0 0-1,1 0 1,-1 0-1,1 0 1,-1 0 0,0 0-1,1 0 1,-1 0-1,0 0 1,1 0-1,-1 0 1,0 0 0,1 0-1,-1-1 1,0 1-1,1 0 1,-1 0 0,0 0-1,1 0 1,-1-1-1,0 1 1,1 0-1,-1 0 1,0-1 0,0 1-1,1 0 1,-1 0-1,0-1 1,0 1-1,0 0 1,1-1 0,-1 1-1,0 0 1,0-1-1,0 1 1,0 0 0,0-1-1,33-60 121,-12 33-82,-1 0 48,39-42 1,-51 61-67,-7 8-18,-1 0 1,1 0-1,-1 0 0,1 0 0,0 0 0,0 0 1,0 0-1,-1 1 0,1-1 0,0 0 0,0 0 0,0 1 1,0-1-1,0 1 0,0-1 0,0 1 0,0-1 1,1 1-1,-1 0 0,0-1 0,0 1 0,1 0 0,4 40 103,45 135 191,-47-168-306,0-1 1,0 0-1,0 0 0,1 0 1,-1-1-1,1 1 0,7 5 1,-6-5 3,-3-3 3,0 0 0,0-1 0,0 1 0,0-1 0,0 0 0,0 0 0,0 0 0,1 0 0,-1 0 0,1-1 0,-1 0 0,1 1 0,0-1-1,-1-1 1,7 2 0,-7-2 1,1-1-1,-1 1 0,0-1 0,0 0 0,1 0 0,-1 0 1,0 0-1,0 0 0,0-1 0,0 1 0,0-1 0,0 0 1,-1 0-1,1 0 0,0 0 0,-1 0 0,0-1 1,4-3-1,3-6 11,-1 1 0,0-2 0,0 1 0,-2-1 0,1 0 1,-2 0-1,6-17 0,21-103 86,-30 121-86,63-539 412,-54 408-367,-8 24-23,-9 151-33,15 313-120,-3-209 107,2 45 10,-7-175 1,11 217 117,-10-210-77,-1-13-37,-1 0 1,0 0 0,0 0 0,0 1 0,0-1 0,0 0 0,1 0 0,-1 0-1,0 0 1,0 0 0,0 0 0,0 0 0,1 0 0,-1 0 0,0 0 0,0 0-1,0 0 1,0 0 0,1 0 0,-1 0 0,0 0 0,0 0 0,0 0 0,0-1 0,0 1-1,1 0 1,-1 0 0,0 0 0,0 0 0,0 0 0,0 0 0,0 0 0,1 0-1,-1-1 1,0 1 0,0 0 0,0 0 0,0 0 0,12-23 109,-3-6-43,0 0 0,2 1 0,1 0 0,24-38 0,-35 65-64,0 0 0,0 0 0,0-1 1,0 1-1,0 0 0,0 0 1,1 0-1,-1 0 0,1 0 0,-1 0 1,0 1-1,1-1 0,-1 0 0,1 1 1,0-1-1,-1 1 0,1 0 0,-1-1 1,1 1-1,0 0 0,-1 0 0,1 0 1,0 0-1,-1 0 0,1 0 0,0 1 1,-1-1-1,1 0 0,-1 1 0,1 0 1,-1-1-1,1 1 0,-1 0 1,1 0-1,2 1 0,6 5-1,0 0-1,0 0 1,15 16-1,-14-13 3,3 3-11,2-1 1,0-1-1,0 0 1,27 13-1,-36-21 9,0 1-1,0-2 1,1 1-1,-1-1 1,1 0-1,-1 0 0,1-1 1,0 0-1,0 0 1,0-1-1,-1 0 1,1 0-1,0-1 1,8-2-1,-9 1 11,-1-1 0,0 0 0,0 0 0,0 0 0,0-1 0,-1 0 0,0 0 0,1-1 0,-1 1 0,-1-1 0,1 0 0,-1 0 0,0-1 0,5-8 0,-3 6 18,-1-1 1,-1-1-1,0 1 0,0 0 1,0-1-1,-1 0 1,-1 0-1,3-19 0,-5 27-29,0 1 0,0 0 0,0-1 0,0 1 0,0-1 0,0 1 0,0-1 0,0 1 0,-1 0 0,1-1 0,0 1 0,-1 0 0,1-1 0,-1 1 0,0 0 0,-1-2 0,2 2 0,-1 1 0,1-1-1,-1 1 1,0-1-1,1 1 1,-1 0 0,0-1-1,1 1 1,-1 0-1,0 0 1,0-1-1,1 1 1,-1 0 0,0 0-1,0 0 1,1 0-1,-1 0 1,0 0-1,0 0 1,1 0 0,-1 0-1,-1 1 1,-1 0 1,0 0 0,-1 0 0,1 1 0,0 0 0,0-1 0,0 1 0,0 0 0,1 1 1,-1-1-1,0 0 0,1 1 0,-3 2 0,-2 5-3,0 0 0,0 0 0,1 0 0,0 1 0,1 0 0,0 0 0,-5 21 0,8-24 0,0 0 0,1 0 0,0 0 0,1 0 0,0 0 0,0 1 0,1-1 0,0 0 0,0 0 0,1 0 0,0-1 0,5 15 0,-4-13 0,1 0 0,1-1 0,-1 1 0,1-1 0,0 0 0,7 8 0,-10-14 0,0 0 0,0 0 0,0 0 0,1-1 0,-1 1 0,0-1 0,1 1 0,-1-1 0,1 0 0,0 0 0,-1 0 0,1 0 0,0 0 0,0 0 0,-1-1 0,1 0 0,0 1 0,0-1 0,0 0 0,0 0 0,-1-1 0,1 1 0,0-1 0,0 1 0,3-2 0,4-2 0,1-1 0,0 0 0,-1-1 0,0 0 0,0-1 0,-1 0 0,0 0 0,0-1 0,13-15 0,-8 9 0,31-25 0,-42 38 0,-1-1 0,1 1 0,-1-1 0,1 1 0,0 0 0,0 0 0,0 0 0,-1 0 0,1 0 0,0 1 0,0-1 0,0 1 0,0 0 0,0 0 0,0 0 0,0 0 0,0 1 0,6 1 0,0 1 0,0 0 0,-1 1 0,1 0 0,12 9 0,-14-8 0,1-1 0,0 1 0,-1-1 0,1-1 0,14 4 0,-14-6 0,0 0 0,0-1 0,1 0 0,-1 0 0,0-1 0,0 0 0,0-1 0,0 1 0,0-2 0,0 1 0,0-1 0,0 0 0,13-8 0,7-6 0,-1-1 0,27-24 0,-49 38 0,23-19 984,-3 2-5916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8:49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5 733 8744,'0'0'14687,"-1"12"-14484,1-11-203,-2 18 182,1 0 0,1 34 0,1-47-119,-1 0-1,1 0 0,0 0 0,1 1 1,-1-1-1,1 0 0,0 0 0,1-1 1,0 1-1,0 0 0,0-1 0,0 0 0,1 0 1,7 9-1,-5-9 31,0-1 0,-1 0 1,2 0-1,-1-1 0,0 1 0,1-1 0,-1 0 1,11 2-1,-13-4-48,0 0-1,0 0 1,0 0 0,0-1 0,0 1-1,1-1 1,-1 0 0,0-1-1,0 1 1,0-1 0,0 1 0,0-1-1,0 0 1,0-1 0,6-1 0,-7 1 0,-1 0-1,1 0 1,0 0 0,-1 0 0,1-1 0,-1 1 0,0-1 0,0 1 0,0-1 0,0 0 0,0 0 0,-1 0 0,1 0 0,-1 0 0,0 0 0,0 0 0,0 0 0,0 0 0,0-1 0,-1 1 0,0 0 0,1-1 0,-1 1 0,0 0 0,-1-1 0,1 1 0,-1 0 0,-1-6 0,0-2 61,-2-1-1,1 1 0,-2 0 1,1 1-1,-2-1 1,-10-16-1,15 24-69,-1 1-1,0 0 1,0-1-1,0 1 1,0 0-1,0 0 1,0 0-1,0 1 1,0-1-1,-1 0 1,1 1-1,-1 0 1,1-1-1,-1 1 1,0 0-1,1 0 1,-1 1-1,-4-2 1,-24-4 458,31 6-259,19-8-143,9-6-70,100-61 64,-114 66-75,-1-1 0,0-1 0,0 0 0,-1-1 0,-1-1 0,19-24 0,-16 16 28,-1 0 0,-1 0 1,0-2-1,-2 1 0,0-1 0,11-43 0,-8-5 364,-3 0 1,1-132-1,-10 213-246,1 1-1,0-1 1,0 0-1,7 15 1,0 5-85,37 161-58,24 225 0,-60-342-14,-3 1 0,-3 115 0,-5-159 0,0-7 0,-6 45 0,6-64 0,0 0 0,0 0 0,-1 0 0,1-1 0,-1 1 0,0 0 0,0-1 0,-1 1 0,1-1 0,-1 0 0,0 0 0,0 0 0,-1 0 0,-6 6 0,9-9 0,-1 0 0,0 0 0,0 0 0,0-1 0,0 1 0,0-1 0,0 1 0,0-1 0,0 0 0,0 0 0,0 0 0,0 0 0,0 0 0,0 0 0,0 0 0,0-1 0,0 1 0,0-1 0,0 1 0,0-1 0,1 0 0,-1 0 0,0 0 0,0 0 0,0 0 0,1 0 0,-1 0 0,-1-2 0,-4-3 0,0 0 0,0-1 0,1 1 0,0-1 0,-5-8 0,7 9 0,0 0 0,0 0 0,0-1 0,1 1 0,0-1 0,1 0 0,-1 0 0,1 0 0,1 0 0,-2-14 0,3 15 0,0 0 0,0 0 0,1 0 0,0 0 0,1 0 0,-1 0 0,1 0 0,0 0 0,0 0 0,1 1 0,0-1 0,0 1 0,4-6 0,1 1 0,-1 0 0,2 1 0,-1 0 0,1 1 0,1 0 0,17-12 0,67-33 0,-90 51 0,9-5 123,1 2 0,0-1 1,0 2-1,1 0 0,-1 0 0,1 1 1,28-1-1,-36 4-413,1-1 0,-1 2 0,1-1 0,-1 1 0,1 0 0,-1 1 0,1-1 0,-1 1 0,0 1 0,0 0 0,0 0 0,-1 0 0,1 1 0,-1-1 0,1 2 0,8 7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8:54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1142 9536,'0'0'8601,"12"-7"-8208,34-22 44,-41 25-207,0 0-1,-1-1 0,0 0 1,1 0-1,-2 0 0,1 0 1,0-1-1,-1 1 0,0-1 1,-1 0-1,5-11 0,-27 142 2470,12-61-2380,-64 548 1875,70-552-1936,1-36 87,1-19 30,1-8 190,8-103-14,1-48-136,-8 36 12,6 0 0,41-218-1,-43 309-340,12-45 161,-16 65-204,1 1 1,-1-1-1,1 0 0,1 1 0,-1-1 1,1 1-1,7-8 0,-9 12-25,0 1-1,0-1 1,0 1 0,0 0-1,0 0 1,0 0-1,0 0 1,0 0 0,1 0-1,-1 0 1,0 1-1,1-1 1,-1 1 0,0 0-1,1 0 1,-1 0 0,0 0-1,1 0 1,-1 0-1,1 1 1,-1-1 0,0 1-1,0-1 1,5 3 0,-1-1 0,0 0 0,-1 1 0,1 0 0,-1 0 0,0 0 0,0 1 0,0 0 0,7 6 0,-2 2 22,-1 0-1,0 1 1,-1 0 0,0 1 0,-1-1 0,0 2 0,-1-1 0,-1 1-1,4 15 1,-6-18-10,0 0 0,-1 0 0,0 0 0,-1 0 0,-1 0 0,0 1 0,0-1-1,-1 0 1,-1 1 0,0-1 0,-7 22 0,8-31-30,0-1 0,0 0 0,0 1 0,0-1 0,-1 0 0,1 0 0,0 0 0,-1 0 0,1 0 0,-1 0 0,0 0 0,0-1 0,0 1 0,0-1 0,0 1 0,0-1 0,0 0 0,0 0 0,-1 1 0,1-2 0,0 1 0,-1 0 0,1 0 0,-1-1 0,1 1 0,0-1 0,-1 0 0,1 0 0,-1 0 0,1 0 0,-1 0 0,-3-1 0,-5-2 0,-1 0 0,1-1 0,-1 0 0,1 0 0,-13-9 0,14 8 0,1 1 0,5 2 0,8 1 0,12 1 0,31-3 0,0-3 0,-1-1 0,1-3 0,-2-2 0,0-1 0,0-3 0,83-41 0,-105 44 0,6-2 0,46-32 0,-71 44 0,7-6 0,1 0 0,1 1 0,-1 1 0,21-9 0,-30 14 0,1 1 0,-1 0 0,0 0 0,1 0 0,-1 0 0,1 1 0,-1 0 0,0-1 0,1 1 0,-1 1 0,1-1 0,-1 0 0,1 1 0,-1-1 0,1 1 0,-1 0 0,0 1 0,1-1 0,-1 0 0,0 1 0,0 0 0,0-1 0,0 1 0,4 4 0,13 8 0,-17-13 0,0 1 0,0-1 0,0 1 0,-1 0 0,1 0 0,0 1 0,-1-1 0,1 0 0,-1 1 0,0 0 0,3 3 0,-5-6 0,0 0 0,0 0 0,0 0 0,0 0 0,0 1 0,0-1 0,0 0 0,0 0 0,0 0 0,0 0 0,0 1 0,0-1 0,0 0 0,-1 0 0,1 0 0,0 0 0,0 0 0,0 1 0,0-1 0,0 0 0,0 0 0,0 0 0,0 0 0,0 0 0,0 0 0,-1 0 0,1 1 0,0-1 0,0 0 0,0 0 0,0 0 0,0 0 0,-1 0 0,1 0 0,0 0 0,0 0 0,0 0 0,0 0 0,0 0 0,-1 0 0,1 0 0,0 0 0,0 0 0,0 0 0,0 0 0,0 0 0,-1 0 0,1 0 0,0 0 0,0 0 0,0 0 0,0 0 0,0 0 0,-1 0 0,1 0 0,0 0 0,0 0 0,0-1 0,0 1 0,0 0 0,0 0 0,-1 0 0,1 0 0,0 0 0,-13-6 0,12 5 0,-11-5 0,-4-2 0,0 1 0,0 0 0,-1 2 0,-23-6 0,36 10 0,0 0 0,0 1 0,0 0 0,1-1 0,-1 1 0,0 1 0,0-1 0,0 1 0,0-1 0,0 1 0,1 0 0,-1 0 0,0 1 0,1-1 0,-1 1 0,1 0 0,-1 0 0,1 0 0,0 0 0,0 0 0,0 1 0,0-1 0,0 1 0,0 0 0,-3 5 0,4-4 0,0 0 0,0 0 0,1 0 0,-1 1 0,1-1 0,0 0 0,0 1 0,0-1 0,1 1 0,0-1 0,-1 0 0,2 1 0,-1-1 0,0 1 0,1-1 0,2 9 0,1 0 0,0 0 0,1 0 0,0-1 0,9 15 0,-13-25 0,-1 0 0,1 0 0,0-1 0,0 1 0,0 0 0,0-1 0,1 1 0,-1-1 0,0 0 0,1 1 0,-1-1 0,1 0 0,-1 0 0,1 0 0,0 0 0,-1 0 0,1 0 0,0 0 0,0 0 0,-1-1 0,1 1 0,0-1 0,0 0 0,0 1 0,0-1 0,0 0 0,0 0 0,0 0 0,-1 0 0,1 0 0,0-1 0,0 1 0,0-1 0,0 1 0,0-1 0,-1 0 0,4-1 0,0-1 0,0 0 0,0 0 0,-1-1 0,1 0 0,-1 0 0,0 0 0,0-1 0,0 1 0,0-1 0,-1 0 0,3-6 0,6-14 0,-2 0 0,-1-1 0,8-35 0,-10 34 0,-3 30 0,4 12 0,11 33 0,-7-20 0,-12-27 0,4 10 0,2 0 0,-1 0 0,1 0 0,10 12 0,-14-21 0,0 0 0,0 0 0,0 0 0,0 0 0,0 0 0,0-1 0,0 1 0,1-1 0,-1 1 0,1-1 0,3 1 0,-5-1 0,1-1 0,0 0 0,-1 1 0,1-1 0,0 0 0,0 0 0,-1 0 0,1-1 0,0 1 0,-1 0 0,1-1 0,0 1 0,-1-1 0,1 1 0,0-1 0,-1 0 0,1 0 0,-1 0 0,3-2 0,4-2 0,-1-1 0,-1-1 0,1 1 0,-1-1 0,0 0 0,-1-1 0,10-15 0,-3-1 0,12-35 0,-16 39 0,0 0 0,1 0 0,17-28 0,-13 26 0,-12 19 0,1 0 0,-1 0 0,1-1 0,0 1 0,0 0 0,0 1 0,0-1 0,1 0 0,-1 1 0,1-1 0,4-3 0,-5 6 0,-1-1 0,1 1 0,-1-1 0,1 1 0,-1 0 0,1 0 0,-1 0 0,1 0 0,-1 0 0,1 0 0,-1 0 0,1 0 0,-1 1 0,1-1 0,-1 0 0,1 1 0,-1-1 0,0 1 0,2 1 0,26 16 0,-21-12 0,-1 0 0,0-1 0,0 1 0,-1 0 0,0 1 0,0-1 0,0 1 0,4 9 0,3 6 0,11 26 0,-14-25 0,16 25 0,-21-41 0,0 1 0,0-1 0,0 0 0,1-1 0,0 1 0,12 9 0,-15-14 0,0 0 0,0-1 0,0 1 0,0-1 0,0 0 0,0 0 0,0 0 0,0 0 0,1 0 0,-1-1 0,0 0 0,1 1 0,-1-1 0,0 0 0,1-1 0,-1 1 0,0-1 0,0 1 0,1-1 0,4-2 0,0 0 0,0-1 0,0-1 0,0 1 0,0-1 0,-1 0 0,0-1 0,0 0 0,-1 0 0,1 0 0,-2-1 0,8-9 0,2-5 0,-1-1 0,20-41 0,-18 26 0,-2 0 0,-1-2 0,-2 0 0,6-41 0,14-164 0,-26 198 0,12-181 0,-16 185 0,-3 0 0,0 0 0,-13-58 0,15 98 0,-5-14 0,2 14 0,-1 10 0,-4 22 0,2 0 0,2 0 0,-2 51 0,10 95 0,-2-127 0,19 341 0,-17-322 0,22 122 0,-25-187 0,0 1 0,1 0 0,-1 0 0,1 0 0,0-1 0,0 1 0,0-1 0,0 0 0,1 1 0,-1-1 0,1 0 0,0 0 0,0-1 0,0 1 0,5 3 0,-5-7 0,-1 1 0,1-1 0,0 1 0,-1-1 0,1 0 0,-1 0 0,1 0 0,-1 0 0,0 0 0,1-1 0,-1 1 0,0-1 0,0 0 0,0 1 0,3-4 0,-3 3 0,18-17 0,-2-1 0,0-1 0,-1-1 0,-1-1 0,-1 0 0,15-31 0,-16 32 0,-10 17 0,0 0 0,-1-1 0,0 1 0,0-1 0,2-7 0,7-14 0,-15 42 0,1 1 0,1-1 0,1 0 0,0 1 0,3 24 0,-3-36 0,2 18 0,0 0 0,2 0 0,0 0 0,1 0 0,12 29 0,-16-49 0,1 1 0,-1 0 0,1 0 0,-1-1 0,1 1 0,0 0 0,0-1 0,0 0 0,1 1 0,-1-1 0,1 0 0,-1 0 0,1-1 0,-1 1 0,1 0 0,0-1 0,0 0 0,0 0 0,0 1 0,0-2 0,0 1 0,0 0 0,0-1 0,0 1 0,1-1 0,-1 0 0,0 0 0,0 0 0,0 0 0,0-1 0,1 1 0,-1-1 0,0 0 0,0 0 0,0 0 0,5-3 0,15-10 0,-1-1 0,-1 0 0,23-22 0,35-26 0,-6 14 0,-58 43 0,-14 6 0,0 0 0,1-1 0,-1 1 0,0 0 0,0-1 0,1 1 0,-1-1 0,0 0 0,0 1 0,0-1 0,0 0 0,0 1 0,0-1 0,0 0 0,0 0 0,0 0 0,0 0 0,-1 0 0,1 0 0,1-2 0,-34 35 0,14-12 0,6-7 0,1-1 0,-13 21 0,21-29 0,1 0 0,0 0 0,0 0 0,0 0 0,1 0 0,-1 0 0,1 1 0,0-1 0,0 0 0,1 1 0,-1-1 0,1 1 0,0-1 0,1 6 0,0-7 0,-1 0 0,2 1 0,-1-1 0,0 1 0,1-1 0,-1 0 0,1 0 0,0 0 0,0 0 0,0 0 0,1 0 0,-1-1 0,1 1 0,-1-1 0,1 0 0,0 1 0,0-1 0,0-1 0,0 1 0,0 0 0,0-1 0,1 1 0,-1-1 0,6 2 0,-3-2 0,1 1 0,-1-1 0,1 0 0,0 0 0,-1-1 0,1 0 0,0 0 0,-1 0 0,1-1 0,-1 0 0,1 0 0,8-4 0,9-5 0,-1-2 0,0-1 0,-1-1 0,0-1 0,-1 0 0,-1-2 0,0 0 0,-1-2 0,-1 0 0,-1 0 0,23-37 0,-8 7 0,-3-1 0,-3-2 0,-1-1 0,20-65 0,-28 65 0,-2-2 0,13-95 0,-23 106 0,-2 1 0,-1-1 0,-3 1 0,-7-47 0,8 86 0,0 1 0,-1-1 0,0 1 0,0 0 0,0 0 0,0-1 0,0 1 0,-3-4 0,4 6 0,-1 1 0,1 0 0,0-1 0,-1 1 0,1 0 0,0 0 0,0-1 0,-1 1 0,1 0 0,0 0 0,-1-1 0,1 1 0,-1 0 0,1 0 0,0 0 0,-1 0 0,1 0 0,-1 0 0,1 0 0,0 0 0,-1 0 0,1 0 0,-1 0 0,1 0 0,0 0 0,-1 0 0,0 0 0,0 1 0,-1-1 0,1 1 0,0 0 0,0 0 0,-1 0 0,1 0 0,0 0 0,0 0 0,0 0 0,0 1 0,-1 1 0,-9 12 0,2 0 0,0 1 0,0 1 0,2-1 0,-9 28 0,4-2 0,-8 53 0,10-13 0,3 0 0,3 1 0,14 149 0,-7-193 0,3-1 0,14 57 0,-18-89 0,1 0 0,-1 0 0,1 0 0,0 0 0,0 0 0,0-1 0,1 1 0,0-1 0,0 0 0,7 6 0,-8-8 0,1 0 0,-1 0 0,1-1 0,0 0 0,0 0 0,0 0 0,0 0 0,0 0 0,0-1 0,0 0 0,1 0 0,-1 0 0,0 0 0,1-1 0,-1 1 0,5-1 0,6-2 0,0 0 0,0-1 0,0 0 0,0-1 0,-1-1 0,0 0 0,0-1 0,0-1 0,22-14 0,-21 13 0,-1-1 0,0 0 0,-1-1 0,17-16 0,-25 20 0,1 1 0,-1-1 0,-1-1 0,1 1 0,-1-1 0,0 1 0,-1-1 0,1 0 0,-1 0 0,-1-1 0,4-11 0,-6 18 0,0 0 0,0 1 0,1-1 0,-1 0 0,0 0 0,0 0 0,0 0 0,0 1 0,0-1 0,0 0 0,0 0 0,0 0 0,0 0 0,0 0 0,-1 1 0,1-1 0,0 0 0,-1 0 0,1 0 0,0 1 0,-1-1 0,1 0 0,-1 0 0,1 1 0,-1-1 0,0 1 0,1-1 0,-1 0 0,0 1 0,1-1 0,-1 1 0,0-1 0,1 1 0,-1 0 0,0-1 0,0 1 0,0 0 0,1-1 0,-1 1 0,0 0 0,0 0 0,0 0 0,0 0 0,0 0 0,1 0 0,-1 0 0,0 0 0,-1 0 0,-2 0 0,0 1 0,0 0 0,1-1 0,-1 1 0,0 1 0,0-1 0,1 0 0,-1 1 0,-3 2 0,-1 2 0,0 0 0,1 0 0,0 1 0,0 0 0,1 0 0,0 0 0,0 1 0,0 0 0,-7 17 0,9-18 0,1 0 0,0 0 0,1 1 0,-1 0 0,2-1 0,-1 1 0,1 0 0,0 0 0,1 0 0,-1-1 0,2 1 0,1 12 0,-1-14 0,0 0 0,1 0 0,0 0 0,0-1 0,1 1 0,0-1 0,0 0 0,0 1 0,0-1 0,1-1 0,0 1 0,0 0 0,0-1 0,0 0 0,7 5 0,-7-7 0,-1 0 0,0 0 0,1 0 0,-1 0 0,1-1 0,-1 0 0,1 1 0,0-1 0,-1-1 0,1 1 0,0-1 0,0 1 0,0-1 0,0 0 0,0 0 0,-1-1 0,1 1 0,0-1 0,0 0 0,-1 0 0,1 0 0,0 0 0,-1-1 0,1 1 0,3-3 0,6-5 0,0 0 0,-1-1 0,0 0 0,0-1 0,12-15 0,-1-1 0,23-38 0,-32 42 0,-11 17 0,0 0 0,0 0 0,1 0 0,0 0 0,0 1 0,0-1 0,1 1 0,0 0 0,8-6 0,-12 10 0,0 1 0,1 0 0,-1 0 0,0 0 0,1 0 0,-1 0 0,0 0 0,1 0 0,-1 0 0,0 0 0,0 1 0,1-1 0,-1 1 0,0-1 0,0 1 0,0-1 0,0 1 0,1-1 0,-1 1 0,0 0 0,0 0 0,0 0 0,0 0 0,-1 0 0,1 0 0,0 0 0,0 0 0,0 0 0,-1 0 0,1 0 0,0 2 0,4 5 0,-1-1 0,0 1 0,3 11 0,-3-8 0,0 1 0,-2 0 0,1 0 0,-1 0 0,-1 0 0,0 19 0,-1-26 0,-1 1 0,1-1 0,-1 0 0,0 0 0,0 0 0,-1 0 0,0 0 0,0 0 0,0 0 0,0 0 0,-1 0 0,1-1 0,-1 0 0,0 1 0,-1-1 0,1 0 0,-7 5 0,9-8 0,-29 19 0,29-19 0,0-1 0,1 1 0,-1-1 0,0 0 0,1 1 0,-1-1 0,0 0 0,0 0 0,1 1 0,-1-1 0,0 0 0,0 0 0,0 0 0,1 0 0,-1 0 0,0 0 0,0 0 0,0 0 0,1 0 0,-1-1 0,0 1 0,0 0 0,1 0 0,-1-1 0,0 1 0,0 0 0,1-1 0,-1 1 0,0-1 0,1 1 0,-1-1 0,1 1 0,-1-1 0,1 0 0,-1 1 0,1-1 0,-1 1 0,1-1 0,-1 0 0,1 0 0,0 1 0,-1-2 0,1 2 0,0-1 0,0 1 0,0-1 0,0 1 0,0 0 0,0-1 0,0 1 0,1 0 0,-1-1 0,0 1 0,0 0 0,0-1 0,0 1 0,1 0 0,-1-1 0,0 1 0,0 0 0,1 0 0,-1-1 0,0 1 0,0 0 0,1 0 0,-1-1 0,0 1 0,1 0 0,-1 0 0,0 0 0,1 0 0,-1-1 0,0 1 0,1 0 0,14-5 0,-12 4 0,26-5 0,56-8 0,-23 6 0,-45 5 0,1 0 0,0 1 0,0 1 0,1 1 0,-1 0 0,19 4 0,-36-4 55,1 0-1,0 1 1,-1 0 0,1-1-1,0 1 1,-1 0 0,1 0-1,-1 0 1,1 0-1,-1 0 1,0 0 0,1 0-1,-1 1 1,0-1 0,0 0-1,0 1 1,2 1 0,-3-2-209,1 0 0,-1 0 1,0 0-1,1-1 0,-1 1 0,0 0 1,0 0-1,1 0 0,-1 0 1,0 0-1,0-1 0,0 1 1,0 0-1,0 0 0,0 0 1,0 0-1,-1 0 0,1 0 0,0-1 1,0 1-1,-1 0 0,1 0 1,0 0-1,-1-1 0,1 1 1,-1 0-1,1 0 0,-1-1 1,1 1-1,-1 0 0,-1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8:54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21135,'0'0'208,"75"-22"-648,-49 16 320,-4 4 56,-8 2 0,-2 0 40,-2 2 16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8:54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0 291 14064,'0'0'1312,"71"-32"-504,-9-1-1,23-3-175,8 0 16,9 1-136,1 5 8,0 2-72,-6 10 8,-11 0-72,-7 6 0,-11 2-160,-9 8 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38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144 691 9344,'0'0'12986,"-9"12"-12651,-1 1-235,-6 6 188,2 1-1,-16 28 0,14-16 254,-16 40 0,29-61-404,-1-1-1,2 0 1,-1 1-1,1-1 1,1 1-1,0 0 1,0-1-1,2 17 1,-1-24-98,0 0 0,1-1 0,-1 1 0,1-1 0,-1 1 0,1-1 0,0 1 0,0-1-1,0 0 1,0 1 0,0-1 0,1 0 0,-1 0 0,1 0 0,-1 0 0,1 0 0,0 0 0,0 0 0,-1-1 0,1 1 0,1-1 0,-1 1 0,0-1 0,0 0 0,0 0 0,1 0 0,-1 0 0,1 0 0,-1 0-1,1-1 1,-1 1 0,1-1 0,-1 1 0,1-1 0,-1 0 0,1 0 0,-1-1 0,1 1 0,-1 0 0,1-1 0,-1 1 0,1-1 0,-1 0 0,1 0 0,-1 0 0,0 0 0,1 0 0,-1-1 0,0 1 0,3-3-1,8-7 115,0 0-1,-1-1 1,0-1-1,-1 0 1,12-17-1,41-79 911,-49 66 53,-15 47-994,-1 0 1,1 1-1,0-1 1,0 0 0,1 0-1,0 0 1,1 8-1,13 44-53,-8-31 79,-2-6 5,14 34 0,-18-49-138,1 0 0,0 0 0,-1-1 0,2 1-1,-1 0 1,0-1 0,1 0 0,0 1 0,-1-1 0,1 0 0,1-1 0,-1 1-1,0 0 1,1-1 0,4 3 0,-7-5-15,1 1 0,0-1 0,0 1 0,0-1 0,0 0 0,0 0 0,0 0 0,-1 0 0,1 0 0,0-1 0,0 1 0,0 0 0,0-1 0,0 1 0,-1-1 0,1 0 0,0 0 0,0 0 0,-1 0 0,1 0 0,-1 0 0,1 0 0,-1 0 0,1 0 0,-1-1 0,0 1 0,2-3 0,3-3 0,0-1 0,-1 0 0,-1 0 0,5-9 0,52-141 0,-59 149 0,0 0 0,0-1 0,-1 1 0,-1 0 0,0-16 0,0 15 0,25 4 0,56-14 0,30-8 0,-105 26 0,0 0 0,0 1 0,-1-1 0,1 1 0,10 0 0,-15 1 0,0 0 0,0 0 0,0 0 0,0 1 0,1-1 0,-1 0 0,0 1 0,0-1 0,0 0 0,0 1 0,0 0 0,0-1 0,0 1 0,0 0 0,0-1 0,0 1 0,0 0 0,0 0 0,0 0 0,-1 0 0,1 0 0,0 0 0,-1 0 0,1 0 0,-1 0 0,1 0 0,-1 0 0,1 0 0,-1 0 0,0 0 0,1 3 0,2 17 0,0 1 0,-1 30 0,0-11 0,-2-36 0,1-1 0,0 0 0,0 0 0,0 1 0,0-1 0,1 0 0,-1 0 0,1 0 0,0-1 0,0 1 0,4 5 0,-5-8 0,0 0 0,0 0 0,0 1 0,1-1 0,-1 0 0,0 0 0,0 0 0,1 0 0,-1 0 0,0 0 0,1 0 0,-1-1 0,1 1 0,-1-1 0,1 1 0,0-1 0,-1 1 0,1-1 0,-1 0 0,1 0 0,0 0 0,-1 0 0,1 0 0,0 0 0,-1 0 0,1 0 0,0-1 0,-1 1 0,1 0 0,-1-1 0,3-1 0,12-7 0,-1 0 0,-1-1 0,0-1 0,0 0 0,-1-1 0,16-18 0,1-6 0,30-46 0,-4-7 0,-5-2 0,-3-2 0,41-118 0,-72 175 0,-10 24 0,-11 25 0,-22 67 0,3 2 0,4 1 0,4 0 0,-7 101 0,19-156 0,1-18 0,1 0 0,0 0 0,1 0 0,0 0 0,2 15 0,-2-25 0,0 1 0,0 0 0,0 0 0,0-1 0,0 1 0,1 0 0,-1 0 0,0-1 0,0 1 0,1 0 0,-1-1 0,1 1 0,-1-1 0,1 1 0,-1 0 0,1-1 0,-1 1 0,2 0 0,-2-1 0,0 0 0,1 0 0,-1 0 0,1 0 0,-1 0 0,1 0 0,-1 0 0,0 0 0,1 0 0,-1 0 0,1 0 0,-1 0 0,1 0 0,-1 0 0,1 0 0,-1-1 0,0 1 0,1 0 0,-1 0 0,1 0 0,-1-1 0,1 1 0,19-23 0,13-24 0,52-103 0,11-62 0,-17 36 0,9-19 0,-87 192 0,5-12 0,-3 11 0,-4 10 0,-20 106 0,-21 127 0,-21 143 0,45-265 0,18-117 0,0 0 0,0 0 0,0 0 0,0 1 0,0-1 0,0 0 0,0 0 0,0 0 0,0 0 0,0 0 0,0 1 0,0-1 0,0 0 0,0 0 0,0 0 0,0 0 0,0 0 0,0 1 0,0-1 0,0 0 0,0 0 0,0 0 0,0 0 0,0 0 0,0 1 0,0-1 0,0 0 0,0 0 0,0 0 0,1 0 0,-1 0 0,0 0 0,0 0 0,0 1 0,0-1 0,0 0 0,0 0 0,0 0 0,1 0 0,-1 0 0,0 0 0,0 0 0,0 0 0,0 0 0,8-5 0,8-12 0,-15 15 0,98-118 0,-96 116 0,1-2 0,1 0 0,0 0 0,0 1 0,0-1 0,8-5 0,-12 11 0,0-1 0,0 0 0,0 1 0,0-1 0,0 0 0,0 1 0,1 0 0,-1-1 0,0 1 0,0-1 0,0 1 0,1 0 0,-1 0 0,0 0 0,0 0 0,1 0 0,-1 0 0,0 0 0,0 0 0,1 1 0,-1-1 0,0 0 0,0 1 0,0-1 0,0 1 0,1-1 0,-1 1 0,0-1 0,0 1 0,0 0 0,0 0 0,0-1 0,-1 1 0,1 0 0,0 0 0,0 0 0,0 0 0,-1 0 0,2 2 0,9 15 0,-1 0 0,11 28 0,-14-29 0,1 0 0,0-1 0,2 0 0,12 18 0,-11-20 0,1-1 0,1 0 0,1 0 0,0-1 0,0-1 0,1 0 0,18 9 0,-31-19 35,0-1 1,-1 1-1,1-1 1,0 1-1,-1-1 0,1 0 1,0 0-1,-1 0 1,1 0-1,0 0 1,0 0-1,-1 0 0,1 0 1,0-1-1,-1 1 1,1-1-1,0 1 0,-1-1 1,1 0-1,-1 0 1,1 1-1,-1-1 1,3-2-1,-2 2-434,-1-1 0,1 1 1,-1 0-1,0-1 0,1 1 1,-1-1-1,0 0 0,0 1 1,0-1-1,0 0 0,1-2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38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1 138 16687,'0'0'3080,"12"-5"-2510,233-79 1360,-201 72-1390,1 1 0,0 2-1,1 3 1,79-3 0,-111 8-630,16 1 1241,-29 0-1257,0 0-1,-1 0 1,1 1-1,0-1 0,-1 0 1,1 0-1,0 1 0,-1-1 1,1 1-1,0-1 0,-1 0 1,1 1-1,-1-1 1,1 1-1,-1-1 0,1 1 1,-1 0-1,1-1 0,-1 1 1,0 0-1,1-1 1,-1 1-1,0 0 0,1-1 1,-1 1-1,0 0 0,0-1 1,0 1-1,0 0 1,0 0-1,0-1 0,0 2 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38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63 194 14872,'0'0'2911,"-60"-44"-2263,58 25 24,8 1-336,12-6 16,14-6-200,21 2 8,7 10-112,1 6 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43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0 876 9536,'0'0'8542,"6"-14"-8066,-5 11-457,6-16 220,1 0 1,1 0-1,1 0 0,0 2 0,20-26 1,-19 31 84,0 0 0,23-19 1,-31 29-217,0-1 0,0 1 1,0 0-1,0 0 0,0 0 1,0 1-1,1-1 0,-1 1 1,1 0-1,-1 0 0,1 0 1,-1 0-1,1 1 0,-1-1 1,1 1-1,0 0 1,-1 0-1,1 0 0,6 2 1,-7-1-39,-1 0 1,0 0 0,0 1 0,0-1-1,0 1 1,-1-1 0,1 1 0,0 0-1,-1 0 1,1 0 0,-1 0 0,0 0 0,1 0-1,-1 0 1,1 3 0,12 35 445,-8-11-120,-1 0 1,1 34 0,-4-36 126,1 1 0,12 52-1,-14-78-491,1 6 137,1 0 0,0 0 0,0 0 0,9 14-1,-12-21-141,1 0 0,0 0-1,0 0 1,-1 0-1,1 0 1,0 0-1,0-1 1,0 1-1,0 0 1,0 0-1,0-1 1,0 1-1,0-1 1,1 1-1,-1-1 1,0 1-1,0-1 1,2 1-1,-2-2-1,0 1 0,1 0 1,-1 0-1,1-1 0,-1 1 0,0-1 0,1 1 0,-1-1 0,0 0 0,1 1 0,-1-1 1,0 0-1,0 0 0,0 0 0,0 0 0,0 0 0,0 0 0,0 0 0,2-2 0,26-33 347,0-2 0,34-61-1,20-71 813,-82 168-1161,7-9 449,-7 12-454,0-1 0,0 0 1,0 1-1,0-1 1,-1 1-1,1 0 0,0-1 1,0 1-1,0 0 0,-1-1 1,1 1-1,0 0 1,-1 0-1,2 1 0,8 10 15,1-1 0,1 0 0,0-1 0,0-1 0,1 0 0,0 0-1,1-1 1,0-1 0,27 10 0,-35-15-32,0-1 0,1 0 0,-1-1 0,0 0 0,1 0 0,-1 0 0,0 0 0,1-1 0,-1 0 0,0-1 0,0 1 0,0-1 0,0-1 0,0 1 0,0-1 0,0 0 0,-1 0 0,1 0 0,-1-1 0,0 0 0,0 0 0,0 0 0,-1-1 0,0 0 0,0 1 0,0-2 0,0 1 0,-1 0 0,1-1 0,2-8 0,-3 6 0,-1 1 0,-1-1 0,1 0 0,-1 0 0,-1 0 0,1 0 0,-1 0 0,-1 1 0,0-1 0,0 0 0,-2-10 0,2 16 0,0-1 0,1 0 0,-1 0 0,0 1 0,0-1 0,-1 1 0,1-1 0,-1 1 0,1 0 0,-1-1 0,0 1 0,1 0 0,-1 0 0,0 0 0,-1 0 0,1 0 0,0 1 0,0-1 0,-1 1 0,1-1 0,-1 1 0,1 0 0,-1 0 0,0 0 0,1 0 0,-1 1 0,0-1 0,0 1 0,0-1 0,1 1 0,-1 0 0,0 0 0,0 0 0,0 1 0,-3 0 0,3 0 0,-1 1 0,0-1 0,0 1 0,1 0 0,-1 0 0,1 0 0,-1 0 0,1 1 0,0 0 0,0-1 0,0 1 0,0 0 0,1 0 0,-1 1 0,1-1 0,0 0 0,0 1 0,-3 5 0,0 2 0,0 0 0,1 0 0,0 1 0,-5 23 0,8-27 0,0 1 0,0-1 0,1 1 0,1 0 0,-1-1 0,1 1 0,0 0 0,1-1 0,0 1 0,1-1 0,0 0 0,0 0 0,0 0 0,1 0 0,0 0 0,1-1 0,0 0 0,0 0 0,0 0 0,8 6 0,-8-8 0,1 0 0,0 0 0,0-1 0,0 0 0,0 0 0,0 0 0,1-1 0,0 0 0,0-1 0,0 1 0,0-1 0,0 0 0,0-1 0,0 0 0,1 0 0,-1-1 0,0 0 0,1 0 0,-1 0 0,0-1 0,1 0 0,-1-1 0,0 1 0,8-4 0,-2 0 0,0-1 0,-1 0 0,0 0 0,0-2 0,0 1 0,-1-1 0,0-1 0,13-14 0,-9 8 0,-2-1 0,0 0 0,-1-1 0,-1 0 0,10-21 0,-4 1 0,-2 0 0,-1-2 0,-2 1 0,-2-2 0,6-47 0,-12 59 0,15-115 0,-17 118 0,-2 1 0,0-1 0,-7-44 0,7 67 0,0 0 0,-1 0 0,1 1 0,0-1 0,-1 0 0,0 0 0,1 1 0,-1-1 0,0 0 0,0 1 0,0-1 0,0 1 0,0-1 0,0 1 0,0 0 0,-1-1 0,1 1 0,-1 0 0,1 0 0,-1 0 0,-1-1 0,1 2 0,1-1 0,0 1 0,-1 0 0,1 0 0,-1 0 0,1 0 0,0 0 0,-1 1 0,1-1 0,0 0 0,-1 1 0,1-1 0,0 1 0,-1-1 0,1 1 0,0 0 0,0-1 0,0 1 0,-1 0 0,1 0 0,0 0 0,0 0 0,0 0 0,0 0 0,1 0 0,-1 0 0,0 0 0,-1 3 0,-5 7 0,0 1 0,1 1 0,0-1 0,1 1 0,1 0 0,0 0 0,0 1 0,-1 18 0,-6 113 0,11-140 0,-2 35 0,3 0 0,1 1 0,2-1 0,2 0 0,2-1 0,1 1 0,2-2 0,2 1 0,24 52 0,-35-87 0,1 0 0,-1 0 0,1 0 0,-1 0 0,1 0 0,0 0 0,1-1 0,-1 1 0,1-1 0,-1 0 0,1 0 0,0-1 0,0 1 0,0-1 0,1 1 0,-1-1 0,0-1 0,10 4 0,-9-5 0,1 1 0,-1 0 0,1-1 0,-1 0 0,1-1 0,-1 1 0,0-1 0,1 0 0,-1 0 0,0-1 0,0 0 0,0 0 0,0 0 0,0 0 0,0-1 0,5-3 0,27-20 0,-1-2 0,61-61 0,-89 81 0,-6 7 0,0-1 0,0 0 0,0 1 0,0-1 0,-1 0 0,1 0 0,0 0 0,1-4 0,-14 22 0,7-12 0,0 1 0,0 1 0,1-1 0,0 0 0,0 1 0,-2 5 0,3-5 0,1 0 0,0 0 0,0 0 0,1 0 0,0 0 0,0 0 0,0 0 0,1 0 0,0 0 0,3 10 0,-3-12 0,0 0 0,1 0 0,-1-1 0,1 1 0,0 0 0,0-1 0,0 0 0,1 1 0,-1-1 0,1 0 0,0 0 0,0 0 0,0-1 0,0 1 0,0-1 0,7 4 0,-7-5 0,0 0 0,1 0 0,-1 0 0,0-1 0,1 1 0,-1-1 0,1 0 0,-1 0 0,1 0 0,-1-1 0,0 1 0,1-1 0,-1 0 0,0 0 0,1 0 0,-1 0 0,0 0 0,0-1 0,0 1 0,0-1 0,0 0 0,0 0 0,-1 0 0,4-3 0,-1 1 0,0-1 0,0 0 0,0 0 0,-1 0 0,0 0 0,0-1 0,0 1 0,0-1 0,-1 0 0,0 0 0,3-9 0,-5 13 0,-1-1 0,1 1 0,0-1 0,-1 0 0,0 1 0,0-1 0,0 1 0,0-1 0,0 1 0,0-1 0,-1 0 0,1 1 0,-1-1 0,1 1 0,-1 0 0,0-1 0,0 1 0,0-1 0,-1 1 0,1 0 0,-1 0 0,1 0 0,-1 0 0,1 0 0,-1 0 0,0 0 0,0 1 0,0-1 0,0 0 0,0 1 0,-1 0 0,1-1 0,0 1 0,0 0 0,-1 0 0,1 1 0,-1-1 0,1 0 0,-1 1 0,1-1 0,-1 1 0,0 0 0,-4 0 0,-19-2 0,23 1 0,-1 0 0,0 1 0,1-1 0,-1 1 0,0 0 0,1 0 0,-1 0 0,0 1 0,1-1 0,-1 1 0,1 0 0,-1 0 0,1 0 0,-1 0 0,-5 4 0,9-5 0,0 0 0,0 0 0,0 0 0,0 0 0,0 0 0,0 0 0,0 0 0,-1 0 0,1 0 0,0 0 0,0 1 0,0-1 0,0 0 0,0 0 0,0 0 0,0 0 0,0 0 0,0 0 0,0 0 0,0 0 0,0 0 0,0 0 0,0 1 0,0-1 0,0 0 0,0 0 0,0 0 0,0 0 0,0 0 0,0 0 0,0 0 0,0 0 0,0 0 0,0 1 0,0-1 0,0 0 0,0 0 0,0 0 0,0 0 0,0 0 0,0 0 0,1 0 0,-1 0 0,0 0 0,0 0 0,0 0 0,0 0 0,0 0 0,0 1 0,0-1 0,0 0 0,0 0 0,0 0 0,0 0 0,1 0 0,-1 0 0,0 0 0,0 0 0,0 0 0,0 0 0,0 0 0,12 2 0,12 0 0,10-4 0,-1-1 0,0-1 0,0-2 0,0-1 0,35-14 0,14-10 0,64-20 0,-130 46 0,5-1 0,0 0 0,0 2 0,1 0 0,34-1 0,-20 11 0,-45-6 0,-1-1 0,1 2 0,-1 0 0,1 0 0,-1 0 0,1 1 0,0 1 0,-1-1 0,-9 6 0,6-2 0,1 1 0,-23 15 0,31-18 0,0-1 0,1 1 0,-1 0 0,0 0 0,1 0 0,0 0 0,0 1 0,0-1 0,1 1 0,0 0 0,-3 5 0,4-5 0,0 0 0,0 1 0,0-1 0,0 1 0,1 0 0,0-1 0,0 1 0,0 0 0,1-1 0,0 1 0,0-1 0,0 1 0,1-1 0,0 0 0,0 0 0,0 1 0,1-1 0,5 7 0,-6-8 0,1 0 0,-1 0 0,1-1 0,0 1 0,1-1 0,-1 0 0,1 0 0,-1 0 0,1 0 0,0-1 0,0 1 0,0-1 0,0 0 0,0 0 0,1-1 0,-1 1 0,0-1 0,1 0 0,0 0 0,-1 0 0,1-1 0,7 0 0,4-2 0,1 0 0,-1-2 0,0 0 0,0-1 0,-1 0 0,1-1 0,15-9 0,-6 1 0,-1-1 0,0-2 0,29-25 0,-41 30 0,0 0 0,-1-2 0,0 1 0,-1-1 0,-1-1 0,13-25 0,-21 37 0,0 1 0,0-1 0,-1 0 0,1 0 0,-1 0 0,0 0 0,0 0 0,0-6 0,0-1 0,6 68 0,-5-43 0,0 0 0,2 0 0,-1-1 0,9 25 0,-9-35 0,0 0 0,0 1 0,0-2 0,1 1 0,0 0 0,-1 0 0,1-1 0,0 1 0,1-1 0,-1 0 0,1 0 0,-1 0 0,1-1 0,0 1 0,0-1 0,0 0 0,0 0 0,0 0 0,6 1 0,-4-2 0,0 0 0,0-1 0,1 1 0,-1-1 0,0 0 0,1-1 0,-1 0 0,0 0 0,0 0 0,0 0 0,0-1 0,0 0 0,7-4 0,4-2 0,-1-1 0,0-1 0,-1-1 0,0 0 0,0 0 0,-2-2 0,1 0 0,-1 0 0,-1-1 0,-1-1 0,0 0 0,-1 0 0,0-1 0,10-26 0,-2-1 0,-1-1 0,-3 0 0,-2-1 0,11-75 0,-19 90 0,-2 0 0,-1 1 0,-1-1 0,-1 0 0,-8-40 0,9 68 0,-4-21 0,0 18 0,0 14 0,-7 36 0,3 0 0,-6 92 0,14 95 0,0-211 0,1-12 0,-1 39 0,2 0 0,13 68 0,-12-107 0,-1 1 0,1-1 0,1 0 0,-1 0 0,1 0 0,9 13 0,-12-21 0,0 0 0,-1-1 0,1 1 0,0 0 0,-1-1 0,1 1 0,0 0 0,0-1 0,0 1 0,0-1 0,0 1 0,0-1 0,-1 0 0,1 1 0,0-1 0,0 0 0,0 0 0,0 1 0,0-1 0,0 0 0,0 0 0,2 0 0,-1-1 0,1 1 0,0-1 0,-1 0 0,1 1 0,-1-1 0,1 0 0,-1-1 0,4-1 0,2-3 0,0 0 0,0 0 0,9-10 0,99-97 0,-105 101 0,9-8 0,-19 19 0,0 1 0,0-1 0,0 0 0,-1 1 0,2-1 0,-1 1 0,0-1 0,0 1 0,0 0 0,0-1 0,0 1 0,0 0 0,0 0 0,0 0 0,1 0 0,-1 0 0,0 0 0,0 0 0,0 0 0,2 1 0,-1 0 0,-1 0 0,0 0 0,0 0 0,1 0 0,-1 0 0,0 0 0,0 0 0,0 0 0,0 1 0,0-1 0,-1 0 0,1 1 0,0-1 0,0 3 0,10 25 0,-8-20 0,7 21 0,-7-20 0,0 0 0,1 0 0,0 0 0,1-1 0,-1 1 0,12 15 0,-15-24 0,1 0 0,-1 0 0,0 0 0,1 0 0,-1-1 0,0 1 0,1 0 0,-1-1 0,1 1 0,-1-1 0,1 0 0,-1 1 0,1-1 0,-1 0 0,1 0 0,0 0 0,-1 0 0,1 0 0,-1 0 0,1 0 0,-1-1 0,1 1 0,-1 0 0,1-1 0,-1 1 0,1-1 0,-1 0 0,0 1 0,2-2 0,6-3 0,0-1 0,0 0 0,9-7 0,-13 8 0,91-65 0,-95 70 0,-1-1 0,1 1 0,0-1 0,0 1 0,-1-1 0,1 1 0,0-1 0,0 1 0,0 0 0,0-1 0,0 1 0,-1 0 0,1 0 0,0 0 0,0 0 0,0 0 0,0 0 0,0 0 0,0 0 0,0 0 0,0 0 0,0 0 0,-1 0 0,1 1 0,0-1 0,1 1 0,0 0 0,-1 0 0,0 0 0,1 1 0,-1-1 0,0 0 0,0 1 0,0-1 0,0 1 0,0-1 0,0 1 0,0 0 0,1 2 0,1 6 0,-1-1 0,1 1 0,1 19 0,-2 1 0,0 0 0,-3 0 0,0 0 0,-2 0 0,-1 0 0,-2 0 0,0-1 0,-3 0 0,0-1 0,-1 1 0,-15 26 0,17-41 0,-1 0 0,0 0 0,-1-1 0,-17 17 0,22-25 0,0 0 0,0 0 0,0-1 0,-1 0 0,1 0 0,-1 0 0,0-1 0,0 0 0,-1 0 0,1 0 0,-1-1 0,1 0 0,-8 2 0,11-4 0,1 0 0,-1 0 0,1 0 0,-1 0 0,0-1 0,1 1 0,-1-1 0,1 1 0,-1-1 0,1 0 0,0 0 0,-1 0 0,1 0 0,0-1 0,0 1 0,-4-3 0,3 1 0,-1-1 0,1 1 0,0-1 0,0 0 0,0 0 0,0 0 0,1 0 0,-3-6 0,0-2 0,1 1 0,1-1 0,-1 0 0,2-1 0,-3-23 0,5 28 0,0 1 0,0-1 0,1 1 0,0-1 0,1 1 0,0 0 0,0 0 0,0-1 0,1 1 0,0 1 0,0-1 0,1 0 0,0 1 0,0 0 0,0-1 0,1 2 0,0-1 0,0 1 0,0-1 0,7-4 0,12-8 0,1 2 0,0 0 0,47-21 0,-39 20 0,-13 7 0,0 0 0,1 1 0,1 1 0,-1 1 0,35-7 0,-55 14 28,1 0-1,-1 0 1,0 0 0,0 0-1,1 0 1,-1 0-1,0 0 1,1 0 0,-1 0-1,0 1 1,0-1 0,1 0-1,-1 1 1,0-1-1,0 1 1,0-1 0,0 1-1,1 0 1,-1 0 0,0-1-1,0 1 1,0 0-1,-1 0 1,1 0 0,0 0-1,0 0 1,0 0 0,-1 0-1,1 0 1,0 2-1,-1-2-246,1 0 0,-1 0 0,0 0 0,0 0 0,0 0-1,1 1 1,-1-1 0,-1 0 0,1 0 0,0 0 0,0 0-1,0 0 1,0 1 0,-1-1 0,1 0 0,-1 0 0,1 0-1,-1 0 1,1 0 0,-1 0 0,0 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54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1096 5520,'0'0'5366,"10"-1"-4891,-6 1-429,0 0 0,0-1-1,0 1 1,0-1 0,0 0 0,0 0-1,0 0 1,0-1 0,0 1 0,0-1-1,0 0 1,-1 0 0,1 0 0,-1-1-1,0 1 1,1-1 0,-1 0 0,0 0-1,-1 0 1,1 0 0,4-7 0,136-230 1681,-108 177-1326,11-21 536,68-174 0,-91 194-605,27-82 466,-40 113-423,-2 0 1,5-47-1,-12 74-268,0 3-34,-1 0 1,0-1 0,1 1 0,-1 0 0,0 0 0,-1 0-1,1 0 1,0 0 0,-1 0 0,-1-4 0,2 6-61,0 1 0,0 0-1,-1 0 1,1 0 0,0-1 0,0 1 0,-1 0 0,1 0 0,0 0 0,0-1 0,-1 1 0,1 0 0,0 0-1,-1 0 1,1 0 0,0 0 0,0 0 0,-1 0 0,1 0 0,0 0 0,-1 0 0,1 0 0,0 0-1,-1 0 1,1 0 0,0 0 0,-1 0 0,1 0 0,0 0 0,0 0 0,-1 0 0,1 0 0,0 1 0,-1-1-1,1 0 1,0 0 0,0 0 0,-1 0 0,1 1 0,-12 9 221,-5 11-146,2 1 0,1 0-1,0 1 1,2 0-1,-14 38 1,9-22-30,-123 321 164,24 10-129,-6 16 135,87-275-111,-19 52 319,50-149-11,13-31-91,0 2-310,22-37 127,3 2 1,1 2-1,3 1 0,63-60 1,196-153 376,-70 66-73,-227 194-455,138-121 380,-135 119-366,1-1 17,0 0 0,1 0 0,-2-1 1,1 0-1,0 0 0,-1 0 1,5-6-1,-8 9 21,-26 46 203,-16 15-234,8-14-33,1 2-1,-39 81 1,69-122 14,0-1 1,0 1 0,1 0-1,0 1 1,-2 13 0,4-20-2,1-1 1,-1 1-1,0 0 1,1-1 0,-1 1-1,0-1 1,1 1 0,-1-1-1,1 1 1,-1-1 0,1 0-1,0 1 1,-1-1 0,1 0-1,-1 1 1,1-1 0,0 0-1,-1 1 1,1-1-1,0 0 1,-1 0 0,1 0-1,0 0 1,-1 0 0,1 0-1,0 0 1,-1 0 0,1 0-1,0 0 1,-1 0 0,1 0-1,0 0 1,-1-1 0,1 1-1,0 0 1,27-7 11,-16 2 3,0-1 1,-1-1-1,0 0 1,0 0-1,0-1 1,-1 0-1,-1-1 1,1 0-1,-1-1 1,-1 0 0,0 0-1,0-1 1,-1 0-1,-1 0 1,1-1-1,4-14 1,-10 23-7,0 0 1,0 0 0,0-1-1,0 1 1,-1-1-1,1 1 1,-1 0 0,0-1-1,0 1 1,0-1-1,0 1 1,-1-1-1,0 1 1,1 0 0,-1-1-1,0 1 1,-1 0-1,1 0 1,-1 0-1,1 0 1,-1 0 0,0 0-1,0 0 1,0 0-1,0 1 1,-1-1-1,1 1 1,-1-1 0,-3-2-1,-1 1 36,6 2-33,0 1-1,0 0 1,-1 0-1,1 0 1,0 1-1,-1-1 1,1 0-1,-1 0 1,1 1-1,-1-1 1,-2 0-1,4 1-10,0 0-1,0 0 0,-1 0 1,1 0-1,0 0 1,0 0-1,0 0 0,0 0 1,0 0-1,0 0 1,0 0-1,0-1 1,-1 1-1,1 0 0,0 0 1,0 0-1,0 0 1,0 0-1,0 0 0,0 0 1,0 0-1,0-1 1,0 1-1,0 0 0,0 0 1,0 0-1,0 0 1,0 0-1,0 0 0,0 0 1,0-1-1,0 1 1,0 0-1,0 0 1,0 0-1,0 0 0,0 0 1,0 0-1,0-1 1,0 1-1,0 0 0,0 0 1,0 0-1,0 0 1,0 0-1,0 0 0,0 0 1,1 0-1,-1-1 1,0 1-1,0 0 1,0 0-1,0 0 0,0 0 1,0 0-1,0 0 1,0 0-1,1 0 0,-1 0 1,0 0-1,0 0 1,0 0-1,0 0 0,0 0 1,0 0-1,0 0 1,1 0-1,-1 0 0,0 0 1,8-7 31,10-2-25,0 1-1,0 0 0,0 1 1,1 1-1,0 1 1,25-4-1,119-6 39,-89 11-33,-72 4-11,-1-1-1,1 1 1,-1 0 0,1 0 0,-1 0-1,1 0 1,-1 0 0,1 1-1,-1-1 1,1 0 0,-1 1 0,1-1-1,-1 1 1,1-1 0,-1 1 0,0 0-1,1-1 1,-1 1 0,0 0-1,0 0 1,0 0 0,1 0 0,-1 0-1,0 1 1,0-1 0,0 0 0,-1 0-1,1 1 1,0-1 0,0 0 0,-1 1-1,1-1 1,-1 1 0,1-1-1,-1 1 1,0-1 0,1 1 0,-1 1-1,0 6 10,0 0 0,0 0-1,-1 0 1,0 0 0,-3 10-1,2-11-5,-3 18 18,-2 6 51,-4 59 0,10-82-45,1 0 1,0 0-1,1-1 1,0 1-1,0 0 1,1 0 0,0 0-1,1-1 1,0 1-1,0-1 1,8 14-1,-9-19-8,0 1 0,1-1 0,-1 1 0,1-1 0,0 0 0,0 0-1,0 0 1,1-1 0,-1 1 0,1-1 0,-1 0 0,1 0 0,0 0 0,0 0 0,6 2-1,-5-3 5,1 0-1,0 0 0,0-1 0,-1 0 0,1 0 0,0 0 0,-1-1 0,1 1 0,0-1 0,7-3 0,4-2 25,0-1-1,-1 0 0,0-1 0,0-1 0,-1-1 0,20-16 0,4-8-86,-2-3 1,-1-1-1,44-62 0,-67 84-70,12-18-3579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43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17287,'0'0'3330,"12"1"-2780,164 9 1146,-148-11-1409,32-1 722,0 1 0,0 3 0,73 13 0,-126-14-996,10 1 592,-12 3-4179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43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0 218 16479,'0'0'1800,"33"-59"-1216,7 23-416,10-4 0,5 0-312,9-3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45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1 363 10848,'0'0'8653,"5"-13"-8011,-3 10-617,3-11 242,2-1-1,0 1 0,1 1 1,0-1-1,1 2 1,0-1-1,1 1 1,14-13-1,-17 19-178,-3 2 113,0 1 0,0 0-1,0 0 1,0 0 0,1 0-1,-1 1 1,8-3 0,-10 4-139,-1 1 1,1 0 0,0 0-1,-1 0 1,1 0-1,-1 0 1,1 1 0,0-1-1,-1 0 1,1 1-1,-1-1 1,1 1 0,0 0-1,-1-1 1,0 1-1,1 0 1,-1 0 0,1 0-1,-1 0 1,0 0-1,0 0 1,0 0 0,1 0-1,-1 1 1,0-1-1,0 0 1,1 3 0,3 6 127,0-1 1,-1 1 0,0 0 0,0 0 0,-1 1 0,-1-1 0,3 20 0,0-8 48,9 86 789,-4-19 181,-9-83-1085,1 1 0,-1-1 0,1 0 0,0 0 0,1 0 0,0 0-1,0 0 1,0-1 0,0 1 0,1-1 0,7 9 0,-9-12-82,0 0-1,0 0 1,1-1 0,-1 1 0,0 0 0,1-1 0,-1 0 0,1 1 0,-1-1-1,1 0 1,0 0 0,-1-1 0,1 1 0,0-1 0,0 1 0,0-1 0,-1 0 0,1 0-1,0 0 1,0 0 0,0 0 0,-1-1 0,1 1 0,0-1 0,0 0 0,-1 0-1,1 0 1,-1 0 0,4-2 0,3-2-42,-1-1 0,0 1 0,0-1 0,0-1 0,-1 1 0,0-1 0,-1 0 0,1-1 0,5-8 0,5-11 0,20-42 0,-31 57 0,6-16 0,-2 0 0,0 0 0,-2-1 0,-1 0 0,-2-1 0,3-39 0,-7 30 0,-2 27 0,1 0 0,3-23 0,-2 31 0,0 1 0,0 0 0,0-1 0,0 1 0,0 0 0,1-1 0,0 1 0,-1 0 0,1 0 0,0 0 0,1 1 0,-1-1 0,0 0 0,4-2 0,3-1 0,0 0 0,1 1 0,-1 1 0,1 0 0,0 0 0,0 1 0,0 0 0,1 1 0,-1 0 0,1 0 0,-1 1 0,1 1 0,-1 0 0,1 0 0,-1 1 0,1 0 0,-1 1 0,1 0 0,-1 1 0,12 4 0,-20-5 56,0-1 0,0 0 0,0 1 0,0-1 0,0 1 0,-1 0 0,1 0 0,-1-1 0,1 1 0,-1 0 0,0 0 0,0 1 0,0-1 0,1 3 0,12 38-984,-8-22-2919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45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13672,'0'0'4719,"13"-5"-3837,4-2-553,-8 3-143,-1 1 0,0 0 0,0 0 0,1 1 0,0 0 1,9 0-1,-13 2-36,0 0 1,0 0-1,0 1 0,0 0 1,0 0-1,-1 0 1,1 1-1,0 0 0,0 0 1,-1 0-1,1 0 1,-1 1-1,0 0 0,0-1 1,0 2-1,5 4 1,7 7 407,0 1-1,17 22 1,-20-20 403,20 36 0,-25-39-1,0 0-1,1-1 1,1 0-1,14 15 1,-23-28-907,0 0 0,0 0 1,0-1-1,1 1 0,-1-1 0,0 1 1,0-1-1,0 1 0,1-1 0,-1 0 0,0 1 1,0-1-1,1 0 0,-1 0 0,0 0 0,1 0 1,-1 0-1,0 0 0,1 0 0,-1-1 0,0 1 1,0 0-1,1-1 0,0 0 0,14-6-927,-5 0-3290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45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580 1 14872,'0'0'3921,"-16"15"-3540,-242 210 1367,193-177-717,-79 78 1,126-109-326,0-1 0,-36 24 0,53-39-861,-4 2 906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47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0 390 15760,'0'0'7801,"7"-11"-7179,42-80 617,-40 73-727,1 2 1,18-23 0,15-23 837,-33 43-992,-1 1 512,1 1-1,20-26 0,-20 21 595,-10 20-1440,-4 8-29,-1 21 5,-9 27 0,-5 25 0,16-50 0,1 0 0,1 0 0,2 0 0,7 54 0,-7-79 0,0 0 0,0 0 0,0 0 0,0 0 0,1 0 0,0 0 0,0-1 0,0 1 0,0-1 0,0 1 0,6 5 0,-6-7 0,0 0 0,-1-1 0,1 1 0,0-1 0,0 1 0,0-1 0,1 0 0,-1 0 0,0 0 0,0 0 0,1 0 0,-1-1 0,0 1 0,1 0 0,-1-1 0,1 0 0,-1 0 0,1 0 0,-1 0 0,1 0 0,2 0 0,4-3 0,1 1 0,-1-2 0,0 1 0,-1-1 0,1 0 0,-1-1 0,1 0 0,-1 0 0,-1-1 0,1 0 0,-1 0 0,10-12 0,6-9 0,0-2 0,19-33 0,3-4 0,-32 46 0,-1 0 0,-1 0 0,0-1 0,7-25 0,13-25 0,-30 70 0,-1 0 0,0 1 0,0-1 0,1 0 0,-1 1 0,0-1 0,1 1 0,-1-1 0,1 0 0,-1 1 0,0-1 0,1 1 0,0-1 0,-1 1 0,1-1 0,-1 1 0,1 0 0,-1-1 0,1 1 0,0 0 0,-1-1 0,1 1 0,0 0 0,-1 0 0,1 0 0,0 0 0,0-1 0,-1 1 0,1 0 0,0 0 0,-1 0 0,1 0 0,0 1 0,0-1 0,-1 0 0,1 0 0,0 0 0,-1 1 0,1-1 0,0 0 0,-1 0 0,1 1 0,-1-1 0,1 1 0,0-1 0,-1 1 0,1-1 0,-1 1 0,1-1 0,-1 1 0,1-1 0,-1 1 0,0-1 0,1 2 0,5 5 0,-1 1 0,0-1 0,6 13 0,-8-13 0,7 11 0,-1 0 0,-1 0 0,-1 1 0,-1-1 0,0 2 0,-1-1 0,-1 1 0,-1-1 0,-1 1 0,-1 0 0,-2 36 0,1-53 0,-1 0 0,1 1 0,0-1 0,-1 0 0,0 0 0,0 0 0,0 0 0,0 0 0,-1-1 0,1 1 0,-1 0 0,1 0 0,-1-1 0,0 1 0,0-1 0,0 0 0,0 1 0,-5 2 0,4-4 0,0 1 0,0-1 0,0 0 0,-1 0 0,1 0 0,-1 0 0,1 0 0,-1-1 0,1 0 0,-1 1 0,1-1 0,-1-1 0,1 1 0,-1 0 0,1-1 0,-4-1 0,-11-2 0,0 1 0,-33-2 0,48 4 0,-6-2 0,9 3 0,2 3 0,0 0 0,0 0 0,0-1 0,1 1 0,-1-1 0,6 5 0,9-3 0,-1 0 0,1 0 0,0-2 0,0 0 0,18-1 0,0-1 0,52-9 0,-59 3 0,-2-1 0,1-1 0,30-14 0,8-2 0,105-43 0,-160 61 0,0 0 0,-1 0 0,0-1 0,0 0 0,10-10 0,-16 10-994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09:48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 9440,'0'0'13607,"-10"9"-13015,-32 28-1,22-13 590,18-9 60,2-12-947,0-3-255,0 1 1,0-1-1,0 0 1,0 1-1,0-1 1,0 0-1,0 1 1,0-1-1,0 0 0,0 1 1,1-1-1,-1 0 1,0 1-1,0-1 1,0 0-1,1 0 1,-1 1-1,0-1 1,0 0-1,1 0 0,-1 1 1,0-1-1,0 0 1,1 0-1,-1 0 1,0 1-1,1-1 1,-1 0-1,0 0 1,1 0-1,-1 0 0,0 0 1,1 0-1,-1 0 1,0 0-1,1 0 1,-1 0-1,0 0 1,1 0-1,-1 0 1,0 0-1,1 0 1,-1 0-1,0 0 0,1 0 1,-1 0-1,0-1 1,1 1-1,-1 0 1,0 0-1,1 0 1,-1-1-1,18-9 802,-15 8-696,1-1 1,-1 1 0,0-1-1,0 0 1,0 0 0,0-1-1,0 1 1,-1 0 0,0-1-1,1 0 1,-1 1 0,-1-1-1,1 0 1,0 0 0,0-5-1,-3 16-86,-1 0 0,-1-1 0,1 0-1,-1 1 1,0-1 0,-5 6 0,-12 30 80,16-33-139,3-8 0,0 0 0,1-1 0,-1 1 0,1 0 0,-1 0 0,1 0 0,-1 0 0,1 0 0,0 0 0,-1 0 0,1 0 0,0 0 0,0 0 0,-1 0 0,1 0 0,0 0 0,0 0 0,0 0 0,0 0 0,1 0 0,-1 0 0,0 0 0,0 0 0,0-1 0,1 1 0,-1 0 0,1 0 0,-1 0 0,1 0 0,0 1 0,0-2 0,0 0 0,0 0 0,-1 0 0,1 0 0,0 0 0,0 0 0,-1 0 0,1-1 0,0 1 0,-1 0 0,1-1 0,0 1 0,-1 0 0,1-1 0,0 1 0,-1-1 0,1 1 0,-1-1 0,1 1 0,-1-1 0,1 0 0,-1 1 0,1-1 0,-1 1 0,0-1 0,1 0 0,-1 0 0,13-22 0,-10 16 0,0 0 0,-1 0 0,0 0 0,-1 0 0,1 0 0,-1 0 0,-1-1 0,1 1 0,-1 0 0,-1-9 0,-2 7 0,-1 9 0,4 1 0,-1 0 0,1 0 0,0 0 0,-1 0 0,1 0 0,0 0 0,0 0 0,-1 0 0,1 0 0,0 0 0,0 0 0,0 0 0,0 0 0,1 2 0,4 22 607,-3-16-5149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10:08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327 104 9240,'0'0'11781,"-13"17"-11331,2-4-349,-7 8 97,1 2-1,1 0 0,-17 32 0,-11 28 1102,-64 173 0,87-197-875,11-32 14,2 0 0,-10 44 1,9-24 1118,12-46-801,4-7-390,6-7-53,-3-4-126,0 0 1,-1-1 0,-1-1 0,0 1-1,-1-1 1,5-27 0,7-17 242,17-74 522,-11 39-588,2-12-353,19-57-13,-41 151 2,-4 10 0,1 0 0,0 0 0,1 0 0,-1 1 0,1-1 0,5-7 0,-7 12 0,0 0 0,1-1 0,-1 1 0,0 0 0,1 0 0,-1 0 0,1 0 0,-1 0 0,1 1 0,-1-1 0,1 0 0,-1 1 0,1-1 0,0 1 0,-1-1 0,1 1 0,0 0 0,0 0 0,-1 0 0,1 0 0,0 0 0,0 0 0,-1 0 0,1 1 0,0-1 0,-1 1 0,1-1 0,2 2 0,3 1 0,-1 0 0,1 0 0,-1 1 0,0 0 0,0 0 0,-1 0 0,1 1 0,-1 0 0,0 0 0,8 11 0,3 6 0,19 36 0,-19-30 0,6 8 0,2-2 0,1 0 0,2-1 0,1-2 0,1-1 0,38 30 0,108 83 0,-86-60 0,-81-76 0,-8-6 0,0-1 0,0 1 0,1 0 0,-1-1 0,0 1 0,0-1 0,0 1 0,0-1 0,0 1 0,0 0 0,0-1 0,0 1 0,0-1 0,0 1 0,0 0 0,0-1 0,0 1 0,0-1 0,-1 1 0,1 0 0,0-1 0,0 1 0,-1-1 0,1 1 0,0-1 0,-1 1 0,1-1 0,-1 1 0,1-1 0,0 0 0,-1 1 0,1-1 0,-1 0 0,0 1 0,-18 13 0,-7-6 0,0-1 0,-1-2 0,1 0 0,-51 1 0,75-6 0,-118 4 0,-165-17 0,239 12 0,-49 4 0,43-1 0,45-1 0,-1-1 0,1 1 0,0 0 0,0 0 0,0 1 0,0 0 0,0 0 0,0 0 0,1 1 0,-1 0 0,-7 6 0,14-9 15,-1 0-1,1 0 1,0 0 0,0 0-1,0 0 1,-1 0 0,1 0-1,0 1 1,0-1 0,0 0-1,0 0 1,-1 0 0,1 0-1,0 1 1,0-1 0,0 0-1,0 0 1,0 0 0,0 1-1,0-1 1,0 0 0,-1 0-1,1 0 1,0 1 0,0-1-1,0 0 1,0 0 0,0 0-1,0 1 1,0-1 0,0 0-1,0 0 1,0 1 0,1-1-1,-1 0 1,0 0 0,0 0-1,0 1 1,0-1 0,0 0-1,0 0 1,0 0 0,0 0-1,1 1 1,-1-1 0,0 0-1,0 0 1,0 0 0,0 0-1,0 1 1,1-1 0,-1 0-1,0 0 1,0 0 0,0 0-1,1 0 1,-1 0 0,0 0-1,0 0 1,1 0 0,-1 0-1,0 0 1,0 0 0,0 0-1,1 0 1,-1 0 0,0 0-1,13 2-5000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10:09.8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1 237 9440,'0'0'10002,"6"13"-9330,3 9-304,0 0 0,-2 0 0,0 1 0,-2 1 0,0-1 0,1 29 0,-6-30 372,1 1-1,1-1 1,2 0-1,0 0 1,7 24-1,-11-46-674,0 0-1,0 1 1,0-1-1,0 0 1,1 1 0,-1-1-1,0 0 1,0 1-1,0-1 1,0 0-1,0 0 1,1 1 0,-1-1-1,0 0 1,0 0-1,0 1 1,1-1-1,-1 0 1,0 0-1,0 1 1,1-1 0,-1 0-1,0 0 1,0 0-1,1 0 1,-1 0-1,0 1 1,1-1 0,-1 0-1,0 0 1,1 0-1,-1 0 1,8-8 935,5-23-425,-12 28-453,35-132 999,-8 23-438,-8 43-683,-8 27 0,1 0 0,29-61 0,-39 97 0,0 0 0,1-1 0,0 2 0,0-1 0,8-7 0,-11 12 0,0-1 0,0 1 0,1 0 0,-1 0 0,0 0 0,1 0 0,-1 0 0,1 1 0,-1-1 0,1 0 0,-1 1 0,1-1 0,-1 1 0,1-1 0,0 1 0,-1 0 0,1 0 0,0-1 0,-1 1 0,1 1 0,0-1 0,-1 0 0,1 0 0,-1 0 0,1 1 0,0-1 0,-1 1 0,1 0 0,1 0 0,1 3 0,-1-1 0,0 1 0,1 0 0,-1 0 0,0 0 0,-1 1 0,1-1 0,-1 1 0,0 0 0,0-1 0,0 1 0,0 5 0,8 14 0,66 158 0,-63-145 0,-3 0 0,0 1 0,3 40 0,-9-52 0,13 47 0,-16-65 738,0 0-1346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10:11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9536,'0'0'13330,"10"-7"-12883,33-21 2,-40 27-357,1-1 1,-1 0-1,1 1 1,0-1-1,-1 1 1,1 0-1,0 0 0,0 1 1,0-1-1,0 1 1,0 0-1,0 0 1,-1 0-1,1 1 1,0-1-1,0 1 0,0 0 1,0 0-1,-1 0 1,1 0-1,3 3 1,2 0 126,0 1 0,-1 0 0,0 1 0,0 0 0,0 0 0,8 9-1,-10-8-73,-1-1 0,0 1 0,-1 0-1,0 0 1,0 0 0,0 1-1,-1-1 1,0 1 0,0 0 0,-1 0-1,0 0 1,1 13 0,-2-10 27,-1 0 0,-1 0 0,0 0 1,-4 17-1,0 10 180,4-27-140,-1 0 0,0 0 1,-1-1-1,0 1 0,0-1 0,-9 19 0,11-26-190,0-1 0,0 1 0,0 0 0,0 0-1,0 0 1,1 0 0,0 0 0,-1 0 0,1 0-1,0 1 1,1-1 0,-1 0 0,0 0 0,1 0 0,0 0-1,0 0 1,-1-1 0,2 1 0,-1 0 0,0 0-1,1 0 1,-1-1 0,1 1 0,0-1 0,0 1-1,0-1 1,0 0 0,0 0 0,0 0 0,1 0 0,-1 0-1,1 0 1,-1-1 0,1 1 0,0-1 0,0 0-1,-1 0 1,6 2 0,-1-1-22,1-1 0,-1 0 0,1 0 0,0 0 0,0-1 0,0 0 0,-1 0 0,1-1 0,0 0 0,0-1 0,-1 1 0,1-1 0,-1-1 0,0 1 0,1-2 0,-1 1 0,-1-1 0,1 0 0,0 0 0,-1 0 0,0-1 0,7-7 0,-4 1 0,-1 0 0,0-1 0,0 0 0,-2 0 0,1 0 0,-2-1 0,0 0 0,0-1 0,-1 1 0,-1-1 0,0 1 0,-1-1 0,1-19 0,-3 22 0,-1 0 0,0 0 0,0 0 0,-1 0 0,0 0 0,-1 0 0,-8-17 0,5 10 0,5 1 633,2 5-5201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2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12552,'0'0'1472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5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15072,'0'0'616,"57"-9"-696,-24 1 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56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0 573 6632,'0'0'5777,"6"-15"-4964,-5 12-778,9-27 444,1 1 1,26-46 0,14-7 750,3 3 0,80-91 0,-132 168-1199,13-15 343,21-19 1,-31 32-246,-1 0 0,1 0 0,0 1-1,0 0 1,1 0 0,-1 0 0,1 1 0,-1-1 0,12-2 0,-16 5-113,-1 0 0,1 0 0,-1-1-1,1 1 1,-1 0 0,1 0 0,-1 0 0,1 0-1,-1 0 1,1 0 0,-1 0 0,1 0-1,-1 0 1,0 0 0,1 1 0,-1-1 0,1 0-1,-1 0 1,1 0 0,-1 1 0,1-1-1,-1 0 1,0 0 0,1 1 0,-1-1 0,0 0-1,1 1 1,-1-1 0,0 0 0,1 1-1,-1-1 1,0 0 0,1 1 0,-1-1-1,0 1 1,0-1 0,0 1 0,0-1 0,1 1-1,-1-1 1,0 1 0,0-1 0,0 0-1,0 1 1,0-1 0,0 1 0,0-1 0,0 1-1,0-1 1,-1 1 0,-7 29 239,6-25-211,-65 159 597,-13 40 181,79-202-779,0 1 0,1 0 1,-1-1-1,0 1 0,1 0 0,0 0 0,-1 0 1,1 4-1,1-7-34,-1 0 1,0 1-1,0-1 1,0 0-1,0 0 0,0 1 1,0-1-1,1 0 1,-1 0-1,0 0 1,0 0-1,0 1 0,1-1 1,-1 0-1,0 0 1,0 0-1,0 0 1,1 0-1,-1 0 1,0 1-1,0-1 0,1 0 1,-1 0-1,0 0 1,0 0-1,1 0 1,-1 0-1,0 0 0,0 0 1,1 0-1,-1 0 1,0 0-1,0 0 1,1 0-1,-1-1 1,0 1-1,0 0 0,1 0 1,-1 0-1,0 0 1,0 0-1,0 0 1,1-1-1,-1 1 1,0 0-1,0 0 0,0 0 1,1-1-1,7-5 95,0-1-1,-1-1 1,10-11-1,51-61 188,3-5 183,109-99 1,-177 180-445,0 2 4,-1 0 0,1 0 0,-1 0 0,1 0-1,0 0 1,0 0 0,-1 0 0,1 1 0,1 0 0,2-2 0,-7 8 4,0-1 1,-1 1-1,1-1 1,-1 0-1,0 1 1,-4 5-1,-29 47 46,-42 73 38,64-103-94,0 0 0,-17 56 0,28-79-22,1 1 1,0 0 0,0-1 0,1 1 0,-1 0-1,1 0 1,0-1 0,1 6 0,-1-9-4,0 0 0,0 0-1,0 0 1,1-1 0,-1 1 0,0 0 0,1 0 0,-1 0 0,1-1-1,-1 1 1,1 0 0,-1-1 0,1 1 0,0 0 0,-1-1-1,1 1 1,0-1 0,-1 1 0,2 0 0,0-1-1,-1 1 1,1-1-1,0 1 1,-1-1-1,1 0 1,-1 0-1,1 0 1,0 0-1,-1 0 1,1 0-1,0 0 1,-1-1-1,4 0 1,26-8 39,-1-2 1,0-1-1,-1-1 1,0-2-1,47-31 0,-10-2 93,63-60 0,-116 96-114,27-26 94,-45 46-89,1 1 1,0-1 0,-4 13-1,-7 17-20,-4 0-2,9-18-2,0 1 0,-10 29 1,18-43-1,0-1 0,1 0 0,0 0 1,0 1-1,1-1 0,-1 1 1,1-1-1,1 1 0,-1-1 0,1 0 1,0 1-1,0-1 0,4 7 0,-4-10 2,0 0 0,1 0 0,-1 0 0,1-1 0,0 1 0,0-1 0,0 1 0,0-1-1,1 0 1,-1 0 0,1 0 0,-1 0 0,1 0 0,-1-1 0,1 1 0,0-1-1,0 1 1,0-1 0,0 0 0,0 0 0,0-1 0,0 1 0,0-1 0,0 1 0,1-1-1,-1 0 1,0 0 0,0 0 0,0-1 0,4 0 0,0 0 9,0 0 0,0-1 0,-1 0-1,1 0 1,0 0 0,-1-1 0,1 0 0,-1 0 0,0-1 0,0 0 0,0 0 0,9-9-1,-8 6 9,-1-1-1,-1 0 1,1 0-1,-1 0 1,-1-1-1,1 0 1,-2 0 0,1 0-1,-1 0 1,3-14-1,-4 11 2,0 0 0,-1 0 0,0 0 0,-1 0 0,0 0 0,-1 0 0,0 0 0,-3-12 0,3 22-18,1 0 0,-1 0 0,1 0 0,-1 0 0,0 1 0,0-1 0,0 0-1,0 1 1,0-1 0,0 0 0,0 1 0,-1-1 0,1 1 0,-1 0-1,1-1 1,-1 1 0,1 0 0,-1 0 0,-3-2 0,1 2 2,1 0 1,-1 0-1,1 0 0,-1 0 1,0 1-1,0-1 1,1 1-1,-1 0 0,-7 1 1,-2 1 7,0 1 1,0 0 0,0 1-1,-20 9 1,18-7-3,-14 6 3,28-11-14,0-1-1,0 1 1,0 0 0,-1 0 0,1 0 0,0 0 0,0 0 0,0 0 0,1 0 0,-1 0 0,0 0-1,0 0 1,0 0 0,1 1 0,-1-1 0,1 0 0,-2 2 0,3-2-1,-1-1 1,0 1-1,0-1 1,0 1 0,0-1-1,1 1 1,-1-1-1,0 1 1,0-1-1,1 0 1,-1 1-1,0-1 1,1 1 0,-1-1-1,0 0 1,1 1-1,-1-1 1,1 0-1,-1 0 1,0 1-1,1-1 1,-1 0-1,1 0 1,-1 0 0,1 1-1,-1-1 1,1 0-1,-1 0 1,1 0-1,-1 0 1,1 0-1,-1 0 1,1 0 0,22 2 13,-21-2-10,20 0 7,0-1 0,0-1 0,0-1 0,-1-1 0,1-1 0,26-10 0,-4-1 9,80-44 0,-105 49-18,-2 1 21,1 1-1,0 1 0,21-8 0,-38 16-17,0 0-1,0-1 1,1 1 0,-1 0 0,0 0-1,0-1 1,0 1 0,0 0-1,0 0 1,1 0 0,-1 1-1,0-1 1,0 0 0,0 0-1,1 1 1,-1-1-2,-1 1 0,1-1 0,-1 0 0,1 1 0,-1-1 0,0 0 0,1 1 0,-1-1 0,0 1 0,1-1 0,-1 1 0,0-1-1,0 1 1,1-1 0,-1 1 0,0-1 0,0 1 0,0-1 0,0 1 0,0-1 0,0 1 0,0 0 0,0 4 10,-1 0 0,0 0 1,0-1-1,0 1 0,-4 8 0,3-7-11,-11 32 30,-22 69 38,32-94-46,0 1 1,1-1-1,0 1 0,1-1 0,1 1 1,1 14-1,-1-27-20,0 0 0,0 1 0,0-1 0,0 0 0,1 0 1,-1 1-1,0-1 0,1 0 0,-1 0 0,1 0 0,0 0 0,-1 1 0,1-1 0,0 0 0,-1 0 0,1 0 0,0-1 0,0 1 1,0 0-1,0 0 0,0 0 0,2 0 0,-1 0 2,0 0 1,0-1 0,-1 1-1,1-1 1,0 0 0,0 0-1,0 0 1,0 0 0,0 0-1,0 0 1,0 0 0,4-1-1,2-2 15,0 1 0,-1-1-1,1-1 1,-1 1-1,13-9 1,9-12 57,-1 0-1,-1-2 0,-1-1 1,29-39-1,-23 28 55,-32 37-128,16-15 61,-11 14-26,-6 13-5,-5 9-21,0-3-11,0 1 0,2 0-1,0 0 1,-2 33 0,5-47 0,1 0 0,0 0 0,1 1 0,-1-1 0,1 0 1,0 0-1,0 0 0,0 0 0,0-1 0,1 1 0,-1 0 0,1 0 0,0-1 0,0 1 0,0-1 0,1 0 0,-1 1 1,1-1-1,0 0 0,0-1 0,0 1 0,0 0 0,1-1 0,-1 0 0,1 1 0,-1-2 0,7 4 0,-4-3 6,-1-1-1,1 1 1,0-1-1,0 0 1,-1-1-1,1 1 0,0-1 1,0 0-1,0-1 1,-1 1-1,1-1 1,0 0-1,0-1 1,7-2-1,-6 1 10,0 0 0,0 0 0,0 0 0,-1-1 0,1 0 0,-1-1 0,0 1 0,0-1 0,-1 0 0,8-9 0,-8 9-3,-2 1 0,1-1 0,0 0 0,-1 0 1,0 0-1,0 0 0,-1-1 0,0 1 0,0-1 0,0 0 0,0 0 0,-1 1 0,0-1 0,0 0 0,-1 0 1,1 0-1,-1 0 0,-1 0 0,1 0 0,-3-11 0,2 12 1,0 0-1,1 0 1,-1-1-1,1 1 1,0 0-1,0-1 1,1 1 0,0 0-1,0-1 1,0 1-1,0 0 1,1 0-1,0 0 1,3-7 0,-3 9-12,0 0 1,0-1 0,1 1 0,-1 0-1,1 0 1,0 1 0,0-1 0,0 0-1,0 1 1,0 0 0,0 0 0,1 0-1,-1 0 1,1 0 0,0 1 0,-1-1-1,1 1 1,0 0 0,0 0 0,4 0-1,113-7 41,9-2 216,-123 9-247,0 0-1,0-1 1,0 0-1,0 0 0,0 0 1,0-1-1,0 0 0,-1-1 1,1 1-1,-1-1 1,0 0-1,0-1 0,7-6 1,-7 4-1251,-1 1 0,1-1 0,6-12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10:14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1 161 10152,'0'0'15639,"16"-5"-15297,176-42 867,-164 41-939,-21 3-137,1 1 0,0 0 0,0 1 0,0 0 0,0 0-1,0 1 1,0 0 0,0 0 0,0 1 0,11 2 0,-17-2-92,-1-1-1,0 1 1,1 0 0,-1 0 0,0 0-1,0 0 1,0 0 0,1 0 0,-1 0-1,0 0 1,0 0 0,-1 0 0,1 1 0,0-1-1,0 0 1,0 1 0,-1-1 0,1 0-1,-1 1 1,1-1 0,-1 1 0,0-1 0,1 1-1,-1 1 1,0 5 102,1 1 0,-2-1 0,-1 12 1,1-5 21,-7 47 221,-3 1-1,-2-1 1,-3-1-1,-27 67 1,38-116-386,1 1 0,0 0 0,0 0 0,2 0 0,0 0 0,0 1 0,1-1 0,1 1 0,0-1 0,1 1 0,2 13 0,-1-23 0,-1-1 0,1 1 0,-1-1 0,1 0 0,0 0 0,0 0 0,1 0 0,-1 0 0,1 0 0,-1-1 0,1 1 0,0-1 0,0 0 0,0 0 0,0 0 0,0 0 0,0 0 0,1-1 0,-1 1 0,1-1 0,-1 0 0,5 1 0,5 1 0,0-1 0,0 0 0,0 0 0,24-2 0,-18 0 0,-1 0 0,1-2 0,-1-1 0,1 0 0,-1-1 0,0-1 0,0 0 0,-1-2 0,0 0 0,0-1 0,0-1 0,-1 0 0,-1-1 0,0-1 0,18-16 0,-17 13 0,-2-1 0,0-1 0,0-1 0,11-18 0,-20 26 0,0 0 0,-1-1 0,0 0 0,0 0 0,-1 0 0,0 0 0,-1 0 0,0 0 0,1-22 0,-4 8 0,-1 1 0,-2-1 0,0 1 0,-1 0 0,-1 0 0,-15-36 0,-2-11 0,16 50 0,4 13 0,1-1 0,0 0 0,0 1 0,-1-13 0,3 17 0,0 0 0,0-1 0,1 1 0,-1 0 0,1-1 0,0 1 0,0 0 0,0 0 0,0 0 0,1-1 0,-1 1 0,1 1 0,0-1 0,2-3 0,1-1 0,0 1 0,0 0 0,1 0 0,0 0 0,0 1 0,0 0 0,1 0 0,0 0 0,0 1 0,0 0 0,0 0 0,1 1 0,0 0 0,-1 1 0,1-1 0,0 1 0,8-1 0,-1 1 0,0 0 0,0 1 0,0 0 0,0 2 0,0-1 0,0 2 0,0 0 0,-1 0 0,1 2 0,0 0 0,-1 0 0,0 2 0,0-1 0,-1 2 0,17 10 0,-7 0 850,-12-5-5635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10:14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15072,'0'0'5446,"12"3"-4915,19 8 685,47 23 0,-70-29-1008,1 1 1,-1-1 0,0 1 0,-1 1 0,0-1 0,0 1-1,0 1 1,0-1 0,4 10 0,6 9 1690,20 44 0,-29-51-1334,2 0 1,0 0-1,1-1 0,1-1 1,22 25-1,-31-38-565,1 0 0,0 0 0,0 0 0,1-1 0,-1 0 0,1 0 0,0 0 0,0 0 0,6 2 0,-8-5 0,0 1 0,0-1 0,0 1 0,0-1 0,0 0 0,0-1 0,0 1 0,-1 0 0,1-1 0,0 1 0,0-1 0,0 0 0,-1 0 0,1 0 0,0 0 0,-1-1 0,1 1 0,-1-1 0,1 1 0,2-4 0,13-11-3971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10:15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764 0 17079,'0'0'3987,"-11"9"-3342,-187 167 928,66-55-846,-12-1 90,-54 48 885,120-102-325,76-62-961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10:16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288 270 8744,'0'0'7089,"-14"17"-6516,8-10-487,-16 19 235,1 0 0,2 2 0,-19 33 1,-46 119 1946,11-20 1110,71-157-3177,1-1 1,0 1-1,0 0 0,0-1 0,0 1 0,1 0 1,-1 0-1,1 0 0,-1 5 0,0-5 1179,5-9-770,2-2-459,-1-1 0,0 1 0,0-1 0,-1 0 0,0 0 0,6-19 0,-3 8-18,83-312 1318,-53 174-711,-18 90-345,9-39 708,-21 69-648,-7 38-455,1 0 0,-1 0 0,0-1 0,0 1 0,1 0 0,-1 0 0,0 0 0,1 0 0,-1 0 0,0 0 0,1 0 0,-1 0 0,0 0 0,1 0 0,-1 0 0,0 0 0,0 0 0,1 0 0,-1 0 0,0 0 0,1 0 0,-1 0 0,0 1 0,1-1 0,-1 0 0,0 0 0,0 0 0,1 0 0,-1 1 0,0-1 0,0 0 0,0 0 0,1 0 0,-1 1 0,0-1 0,0 0 0,0 1 0,1-1 0,-1 0 0,0 0 0,0 1 0,15 16 0,-12-13 0,214 273 0,-41-22 0,-165-239 0,0 0 0,1-1 0,1 1 0,26 23 0,-28-27 0,0-1 0,0 1 0,10 17 0,-20-28 0,0 0 0,-1 0 0,1 0 0,0 0 0,0 1 0,-1-1 0,1 0 0,-1 0 0,1 1 0,-1-1 0,0 0 0,1 1 0,-1-1 0,0 0 0,0 1 0,0-1 0,0 0 0,0 1 0,0-1 0,0 0 0,0 1 0,-1-1 0,1 1 0,0-1 0,-1 0 0,1 0 0,-1 1 0,0-1 0,1 0 0,-1 0 0,0 0 0,0 0 0,0 0 0,0 0 0,1 0 0,-1 0 0,-1 0 0,1 0 0,0 0 0,0 0 0,0-1 0,0 1 0,-1-1 0,-1 2 0,-7 2 0,0 0 0,-1 0 0,0-1 0,-15 3 0,20-5 0,-194 25 0,112-17 0,8-1 0,9-1 0,-103 23 0,150-28 0,17-7 0,16-6 0,36-27 957,-14 12-5863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10:18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20 10248,'0'0'11463,"-11"-4"-10936,-36-11-6,46 15-500,0 0-1,0 0 1,0 0-1,1 0 1,-1 0-1,0 0 1,0 0-1,0 0 0,0 1 1,0-1-1,0 0 1,0 1-1,0-1 1,1 0-1,-1 1 1,0-1-1,0 1 1,0 0-1,1-1 1,-1 1-1,0-1 1,1 1-1,-1 0 0,1 0 1,-2 0-1,-7 22 383,7-17-275,-8 23 477,2 1 1,-7 43-1,13-55-248,0-1 1,1 1 0,1 0-1,1-1 1,4 32-1,-4-44-224,0 0 1,1 1-1,-1-1 0,1 0 1,0 0-1,0 0 0,1-1 0,-1 1 1,1 0-1,0-1 0,7 8 0,-8-10-61,0-1 0,1 1-1,-1-1 1,0 1 0,1-1 0,0 0-1,-1 1 1,1-1 0,0-1-1,0 1 1,-1 0 0,1-1-1,0 1 1,0-1 0,0 0-1,0 0 1,0 0 0,-1 0-1,1-1 1,0 1 0,0-1-1,4-1 1,2-1-11,-1-1 0,0 0-1,0 0 1,0-1 0,0 0 0,-1 0-1,0 0 1,0-1 0,0 0 0,-1-1-1,0 0 1,0 0 0,0 0 0,-1 0-1,5-11 1,4-7 128,-2 0 0,-1-1 0,14-45 0,2-9-189,-23 74 0,-3 17 0,-3 17 0,-1 96 0,0-2 0,-7-34 0,-34 135 0,30-163 0,4-12 0,-26 72 0,30-106 0,0 0 0,-1-1 0,0 0 0,-1 0 0,0 0 0,-1-1 0,0 0 0,-1-1 0,-16 14 0,21-20 0,0-1 0,-1 0 0,0-1 0,1 1 0,-1-1 0,-1 0 0,1-1 0,0 1 0,-1-1 0,1 0 0,-11 1 0,14-3 0,0 0 0,0 0 0,0 0 0,0 0 0,0 0 0,0-1 0,0 1 0,0-1 0,0 0 0,0 0 0,1 0 0,-1 0 0,0 0 0,1-1 0,-1 1 0,0-1 0,1 0 0,0 0 0,-1 0 0,1 0 0,0 0 0,0 0 0,0-1 0,1 1 0,-1-1 0,0 1 0,-1-5 0,0 0 0,0 1 0,0-1 0,1 0 0,0-1 0,0 1 0,1 0 0,0-1 0,0 1 0,1 0 0,0-1 0,0 1 0,1-1 0,0 1 0,0 0 0,0-1 0,1 1 0,0 0 0,7-13 0,-5 11 0,1 0 0,0 1 0,1-1 0,0 1 0,0 1 0,1-1 0,0 1 0,0 0 0,0 1 0,1 0 0,0 0 0,1 0 0,14-7 0,18-3 0,1 2 0,0 1 0,0 2 0,48-5 0,-21 3 0,-51 9 447,16-2-469,-13 4-4338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10:20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344 125 8936,'0'0'11449,"-11"13"-10871,-21 25 316,-52 81 0,38-42-35,13-23-55,2 1 1,-24 61-1,34-69-247,-4 11 583,19-31 1012,24-71-1341,-2 7-478,76-287 823,-27 83-569,-60 225-587,-3 11 0,0 0 0,-1 0 0,0-1 0,0 1 0,0 0 0,0-6 0,-1 10 0,1-12 0,-1 12 0,0 1 0,0-1 0,0 1 0,0-1 0,0 1 0,0 0 0,0-1 0,1 1 0,-1-1 0,0 1 0,0 0 0,0-1 0,1 1 0,-1-1 0,0 1 0,1 0 0,-1-1 0,0 1 0,1 0 0,-1 0 0,0-1 0,1 1 0,-1 0 0,0 0 0,1-1 0,-1 1 0,1 0 0,-1 0 0,0 0 0,2 0 0,-1 0 0,1 1 0,-1 0 0,1-1 0,-1 1 0,1 0 0,-1 0 0,0 0 0,1 0 0,-1 0 0,0 1 0,2 1 0,3 3 0,31 27 0,12 10 0,43 49 0,-35-27 0,135 163 0,-182-216 0,0 0 0,16 12 0,6 7 0,-30-28 0,0 0 0,0-1 0,-1 1 0,1 0 0,-1-1 0,0 1 0,0 0 0,0 0 0,0 0 0,0 0 0,-1 0 0,0 0 0,1 1 0,-1-1 0,0 0 0,0 0 0,-1 0 0,1 0 0,-1 0 0,1 0 0,-1 0 0,0 0 0,0 0 0,0 0 0,-1 0 0,1-1 0,-1 1 0,0 0 0,1-1 0,-1 1 0,0-1 0,0 0 0,-1 1 0,1-1 0,0 0 0,-1-1 0,1 1 0,-6 3 0,-7 1 0,0 0 0,0 0 0,-1-1 0,0-1 0,0-1 0,0 0 0,0-2 0,-26 1 0,-190-23 0,61 3 0,154 18 0,13 0 0,1 0 0,-1 0 0,1 0 0,-1-1 0,1 1 0,0-1 0,-1 0 0,-4-2 0,14 7 925,-2-1-1553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10:22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39 9240,'0'0'10414,"-11"0"-9802,-57-4 5707,76 2-5112,15-4-451,1 2 0,40-3 0,-19 2-154,76-1 871,-42 3-868,15 2-586,-66 7-19,-28-6 0,0 0 0,1 1 0,-1-1 0,0 0 0,0 0 0,0 0 0,1 1 0,-1-1 0,0 0 0,0 0 0,0 1 0,0-1 0,0 0 0,1 1 0,-1-1 0,0 0 0,0 0 0,0 1 0,0-1 0,0 0 0,0 1 0,0-1 0,0 0 0,0 1 0,0-1 0,0 0 0,0 1 0,0-1 0,0 0 0,-1 0 0,1 1 0,0-1 0,0 0 0,0 0 0,0 1 0,0-1 0,-1 0 0,1 1 0,-6 12 0,-19 24 0,-2-1 0,-2-2 0,-61 60 0,12-15 0,-56 79 0,99-120 0,29-32 0,-1 1 0,1 0 0,0 0 0,0 0 0,1 1 0,0 0 0,0 0 0,-3 8 0,8-15 0,0-1 0,0 1 0,-1-1 0,1 1 0,0-1 0,0 1 0,0-1 0,0 1 0,0-1 0,0 1 0,0-1 0,0 1 0,0-1 0,0 0 0,0 1 0,0-1 0,1 1 0,-1-1 0,0 1 0,0-1 0,0 1 0,1-1 0,-1 1 0,0-1 0,0 0 0,1 1 0,-1-1 0,1 1 0,15 3 0,22-8 0,-35 4 0,154-39 0,-112 26 0,-1 1 0,2 3 0,-1 1 0,54-1 0,-13 3 0,-89 5 864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9T01:10:22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16575,'0'0'3096,"18"2"-2286,44 3 385,103-4 0,-6-15 449,167-4 3104,-283 23-3507,-28 1-4624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3:53.3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251 112 896,'0'0'14210,"2"-10"-13744,6-31-14,-8 39-372,0 1 1,1-1 0,-1 1 0,0-1 0,0 1 0,0-1 0,0 1 0,0-1 0,0 1 0,0-1 0,-1 1 0,1-1 0,0 1 0,-1-1 0,1 1 0,-1 0 0,0-1 0,1 1 0,-1 0 0,0-1 0,0 1 0,0 0 0,0 0 0,0 0 0,0 0 0,0 0 0,0 0 0,-1 0 0,1 0 0,0 0 0,0 1 0,-1-1 0,1 0 0,-1 1 0,1-1 0,0 1 0,-1-1 0,1 1 0,-3 0 0,-7-5 575,7 4-471,-1-1-1,1 0 0,0 1 0,0 0 0,-1 0 0,1 0 0,-1 0 0,1 1 0,-1-1 1,1 1-1,-1 0 0,1 1 0,-5 0 0,6 0-127,0-1-1,0 1 1,0 0 0,0 0 0,1 1-1,-1-1 1,0 1 0,1-1-1,-1 1 1,1 0 0,-1 0 0,1 0-1,0 0 1,0 0 0,0 0-1,0 1 1,0-1 0,0 1 0,-2 5-1,-7 12 250,-21 31 0,20-34-123,1 0 0,-14 31-1,23-42-104,1 0-1,-1 0 0,1 1 0,0 8 1,-1 3 113,1-14-150,1 1 1,0-1 0,0 1 0,0-1 0,1 1 0,0-1 0,0 1 0,0-1 0,0 0 0,0 1-1,1-1 1,0 0 0,0 0 0,0 0 0,1 0 0,2 3 0,6 8 144,1-1 0,23 20 1,-17-16 34,-10-11-150,0-1 1,1 0 0,11 7-1,7 4 54,-14-8-67,-3-2 19,1 0 1,-1 1-1,12 13 0,-8-7-6,-5-4 31,0 0 1,10 14 0,-17-20-71,1 0 1,-1 0-1,-1-1 1,1 1-1,0 0 1,-1 1-1,0-1 0,0 0 1,0 0-1,0 0 1,-1 7-1,1-5 13,-1 1 0,-1-1 0,1 1 0,-1-1 0,0 0 0,0 0 0,-1 0 0,0 1-1,0-1 1,0-1 0,-1 1 0,-3 6 0,-10 12 275,-37 42 0,44-55-224,-20 19 165,15-24-234,17-9 336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3:54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 1 3312,'0'0'6909,"-11"6"-5922,-30 18-22,40-23-559,-1 0 1,0 1 0,0-1-1,-1-1 1,1 1-1,0 0 1,0 0-1,0-1 1,-1 1-1,-2-1 1,5 0-323,-1 0 1,0 0-1,0 0 0,1 1 1,-1-1-1,0 0 0,1 0 1,-1 0-1,0 1 0,1-1 0,-1 0 1,0 1-1,1-1 0,-1 1 1,1-1-1,-1 1 0,1-1 1,-1 1-1,0 0 0,-14 9 1066,13-9-984,1 0 0,-1-1-1,1 1 1,-1 0 0,1 0 0,-1 1-1,1-1 1,-1 0 0,1 0 0,0 1-1,-2 2 1,-2 3 885,3 2 711,3 1-1708,-1-9 355,0-2-389,1 1 1,0 0-1,0 0 1,0 1-1,-1-1 1,1 0-1,0 0 1,0 0-1,0 0 1,-1 1-1,1-1 1,0 0-1,0 1 1,-1-1-1,1 1 1,0-1-1,-1 1 1,2 0-1,2 1 62,5 1 0,1-1 0,-1 0 0,1-1 0,-1 0 1,18-1-1,-2 1 50,161 5 744,-152-6-623,46-5-1,-10 0 60,-51 4-185,1 0 0,-1-2-1,36-9 1,-45 9-60,-1 0-1,1-1 1,-1 0 0,0-1-1,0 0 1,-1 0 0,1-1-1,-1 0 1,8-8-1,-11 6-314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3:57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 13576,'0'0'6223,"-4"9"-5647,3-7-505,-7 15 1021,-19 31 0,32-52 1058,-3 3-2085,-1 0 0,1 0 0,-1-1 0,0 1 0,1 0 0,-1-1 0,0 1 0,0-1 0,0 1 0,2-4 0,6-20-64,-6 16-2876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24.9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 5720,'0'0'7921,"11"-3"-7713,-4 0-167,5-1 54,-1 1 0,1 0 0,-1 0 0,1 1 1,17-1-1,-8 5 105,1 0 0,-1 1 0,27 8 0,35 5 371,-71-16-413,1 0 1,18-2 0,-15 0 1,32-6 291,-36 5-194,-12 3-289,0 0 0,1 0 0,-1 0 0,0 0 0,0-1 0,0 1 0,0 0 0,0 0 0,1 0 0,-1 0 0,0 0 0,0 0 0,0-1 0,0 1 0,1 0 0,-1 0 0,0 0 0,0 0 0,0 0 0,1 0 0,-1 0 0,0 0 0,0 0 0,0 0 0,1 0 0,-1 0 0,0 0 0,0 0 0,0 0 0,1 0 0,-1 0 0,0 0 0,0 0 0,0 0 0,1 1 0,-1-1 0,0 0 0,0 0 0,0 0 0,0 0 0,0 0 1,1 0-1,-1 1 0,0-1 0,0 0 0,0 0 0,0 0 0,0 0 0,0 1 0,1-1 0,-1 0 0,0 0 0,0 0 0,0 1 0,0-1 0,0 0 0,0 0 0,0 1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25.7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58 5320,'0'0'8758,"10"-4"-8475,-1 0-208,-1 0 29,1 0 0,0 1 0,0 0 0,0 1 0,0-1 0,14 0 0,15-1 400,-25 2-352,-1 1 0,1 1 1,0 0-1,16 1 0,-28 0-140,13 1 88,0 0 1,0 0 0,0-1-1,1-1 1,-1 0-1,21-4 1,-11 0 119,38-2 0,-10-6 374,-47 9-2792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35.0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332 682 4120,'0'0'4890,"-10"7"-4700,6-5-178,-20 13 328,-2-1 1,-28 12-1,44-21-139,-1 1-1,1 0 1,0 0-1,0 1 1,-13 13-1,-10 6 277,22-18-322,2 2 0,-1-1 0,2 1 0,-1 1 0,-13 22 0,3-5 203,16-25-300,1 1 0,0-1 0,0 1 0,1 0 0,-1 0 0,1-1 0,-1 1 0,1 0 0,1 0 0,-1 0 0,0 0 0,1 1 0,0-1 0,0 0 0,0 0 0,1 0 0,-1 0 0,1 0 0,0 0 0,0 0 0,0 0 0,1 0 0,-1-1 0,1 1 1,0 0-1,4 5 0,-6-9-36,1 1 1,0 0 0,0-1 0,0 1-1,0-1 1,0 1 0,0-1 0,0 0-1,0 1 1,1-1 0,-1 0 0,0 0 0,0 1-1,0-1 1,0 0 0,0 0 0,0 0-1,0 0 1,1-1 0,1 1 0,27-8 295,-21 5-238,0 1-42,-1-1 0,0 0 0,0-1 0,0 0 0,-1 0 0,1 0 0,-1-1 1,0 0-1,0-1 0,-1 1 0,0-1 0,0-1 0,0 1 0,0-1 1,-1 0-1,0 0 0,-1 0 0,0-1 0,6-15 0,19-47 57,-4-1 0,21-88 0,-21 14 17,-19 95-35,3 1 0,16-54 0,-15 55 6,-11 26-99,1 22 14,0-1 1,0 0 0,0 1-1,0-1 1,0 1-1,0-1 1,-1 1 0,1-1-1,0 0 1,0 1-1,0-1 1,-1 1 0,1-1-1,0 1 1,0-1-1,-1 1 1,1 0 0,0-1-1,-1 1 1,1-1-1,-1 1 1,1 0 0,-1-1-1,1 1 1,0 0-1,-1-1 1,1 1 0,-1 0-1,0 0 1,1-1-1,-1 1 1,1 0 0,-1 0-1,1 0 1,-1 0-1,1 0 1,-2 0-1,1 1-2,-1 1-1,1 0 0,0 0 1,0 0-1,0 0 0,0 0 1,0 0-1,1 0 0,-1 0 1,1 0-1,-1 4 0,-3 7-8,-3 2-5,2 0-1,0 0 1,0 0-1,1 1 1,1 0-1,-1 23 1,-8 33-39,7-47 13,-3 42 1,5-34 24,-12 56-1,1-11 41,10-49 35,1-1 0,2 1 0,3 39 0,-1-60-19,0-1 0,1 1-1,0-1 1,0 1-1,1-1 1,4 9-1,-5-12-2,0 0-1,0 0 1,1-1-1,-1 1 1,1-1-1,0 1 0,0-1 1,0 0-1,1 0 1,-1 0-1,1-1 1,4 4-1,-5-5-16,-1 0 0,1-1 1,-1 1-1,1-1 0,-1 1 0,1-1 0,-1 0 0,1 0 0,0 0 1,-1 0-1,1 0 0,-1 0 0,1-1 0,-1 1 0,1-1 0,-1 0 1,1 0-1,-1 0 0,1 0 0,-1 0 0,0-1 0,3-1 0,1-1 17,-1 0 0,0 0 0,0-1-1,0 0 1,-1 1 0,0-2-1,7-9 1,17-27 97,-21 34-118,0 0 0,-1-1 0,-1 0 0,1 0 0,-1-1-1,-1 1 1,0-1 0,0 0 0,3-17 0,-6 21-4,0 0 0,1 0 1,0 0-1,0 0 0,5-10 0,-4 11-5,-1 0 1,1-1-1,-1 1 1,-1 0-1,1-1 1,-1 0-1,0 1 0,1-12 1,-3 31-22,0 0 0,-6 23 1,4-22-20,0 0 0,0 24 0,3-28 26,1 0 0,0 0 0,0 0-1,1-1 1,1 1 0,3 10-1,-5-17 17,1 0-1,-1 0 1,1-1-1,-1 1 1,1-1 0,0 0-1,0 1 1,1-1-1,-1 0 1,1 0-1,-1 0 1,1 0-1,0-1 1,0 1-1,0-1 1,1 0-1,-1 0 1,0 0-1,1 0 1,-1-1-1,1 1 1,0-1-1,0 0 1,-1 0-1,1 0 1,0 0-1,0-1 1,0 0-1,8 0 1,-5 0 18,-1-1 1,1 0-1,0 0 1,0 0-1,-1-1 1,1 0-1,0 0 1,-1-1-1,0 0 1,0 0-1,0-1 1,0 1-1,0-1 1,5-5-1,6-7 85,0 0-1,25-34 1,-30 34-53,3-1 22,-7 8-27,-1 1 1,12-19 0,-14 18-15,0 1 0,0 0 0,1 1 0,0-1 0,1 1 0,12-11 0,-4 9-68,-15 28-33,4 56 38,-2-45 70,-2 57 0,-1-81-15,1 1 0,-1-1 0,0 1 1,-1-1-1,1 0 0,-1 0 0,0 0 1,-1 0-1,1 0 0,-1 0 0,-1-1 0,-7 11 1,7-16 13,0 1 1,-1-1-1,1-1 1,0 1-1,-1-1 1,1 1 0,0-1-1,-8-3 1,-2-4 58,11 6-83,0 0 1,-1 0-1,1 0 1,-1 1-1,0-1 1,1 1-1,-1 0 1,0 0 0,-5-1-1,3-2 186,10 4-205,29 0-55,57-6 0,-79 4 45,0-1 0,0 1 1,0-2-1,-1 1 0,1-2 0,-1 1 1,0-1-1,-1-1 0,11-7 0,15-15 17,-2-1-1,41-49 0,-62 65 8,-2-1 0,0 0-1,-1 0 1,0-1 0,-1 0 0,11-31-1,23-103 93,-34 115-84,54-304 318,-59 262-378,-3 69 16,-2-1-9,-4 11-25,-4 12-18,-32 129-202,22-65 116,-14 118 0,21-105 106,9-55 30,3 72 0,2-56 18,1-39 38,0 0 1,0-1 0,8 23-1,-8-31-2,2 9 21,1 0 0,6 14 1,-9-25-41,-1 0 0,0 0 1,1 0-1,0-1 0,0 1 1,0-1-1,0 1 1,0-1-1,0 0 0,1 0 1,-1 0-1,1 0 1,-1 0-1,1-1 0,5 3 1,-4-4 11,0 0 0,0-1 0,1 0 0,-1 0 0,0 0 1,0 0-1,0 0 0,0-1 0,0 0 0,5-3 0,4-3 16,-1-1 0,0 0 0,-1-1-1,0 0 1,0 0 0,-1-1 0,-1 0 0,0-1-1,0 0 1,7-15 0,-13 19-3,1 0 0,-2 0 0,1 0 0,-1-1 0,0 1 0,-1-1 0,0 0 0,0 1 0,-1-1 0,-1-10 0,1 16-11,0 2-22,23 2-156,-17 0 143,0 2 0,0-1 0,0 0 0,0 1 0,0 0 0,-1 1 0,8 5 0,-11-8 14,1 1 0,-1 1 1,0-1-1,0 0 0,-1 0 0,1 1 0,0-1 0,-1 1 0,1-1 0,-1 1 0,0 0 0,0-1 0,0 1 0,0 0 0,0 0 0,-1 0 0,1 0 0,-1 5 0,1 30-93,7 60-1,-6-90 71,-2-1-9,2 0 0,-1 0 0,1 0-1,4 12 1,-5-18 31,-1 0 0,1 1 0,-1-1 0,1 0 0,0 0-1,0 0 1,0 0 0,0 0 0,0 0 0,0 0 0,0 0 0,0 0 0,0 0-1,0 0 1,0-1 0,0 1 0,1-1 0,-1 1 0,0 0 0,0-1 0,1 0 0,-1 1-1,0-1 1,1 0 0,-1 0 0,1 0 0,-1 0 0,0 0 0,1 0 0,-1 0-1,2 0 1,10-4 46,-1 0-1,0 0 0,1-1 0,-2-1 1,1 0-1,0 0 0,-1-1 1,13-11-1,17-10 63,-30 20-78,-1 0-1,0-1 1,-1 0 0,0 0 0,0-1 0,13-21 0,1 0 41,-17 24-51,-4 5-20,1 0 0,-1-1-1,0 0 1,0 1 0,0-1 0,0 0 0,-1 0 0,1 0 0,-1 0 0,0 0 0,0 0 0,0-1 0,1-5 0,4-14-50,-6 22 22,-9 24-207,-30 96 398,31-75-254,7-40 78,0 1-1,1 0 0,0-1 1,0 1-1,0-1 0,0 1 1,1-1-1,-1 1 0,1-1 1,1 1-1,-1-1 0,0 1 1,1-1-1,0 0 0,0 0 1,0 0-1,1 0 0,-1 0 1,1-1-1,0 1 0,0-1 1,7 6-1,-9-7 22,1 0 0,0 0-1,0-1 1,0 1 0,0-1 0,0 1 0,0-1 0,1 0-1,-1 0 1,0 0 0,0 0 0,1 0 0,-1-1 0,1 1-1,-1-1 1,1 0 0,-1 1 0,6-1 0,-5-1 3,1 0 0,0 0 0,-1 0-1,1 0 1,-1 0 0,1-1 0,-1 0 0,0 0 0,1 0 0,-1 0 0,4-3 0,3-5 19,0 0 1,-1 0-1,0-1 0,-1 0 1,12-20-1,-10 12 1,-1 0 1,-1-1-1,0 0 0,5-26 0,14-85 78,-23 105-91,17-130 109,-14 86 19,20-82 0,-21 129-102,-2-2 0,0 1 0,0-43 0,-4 67-48,0 0 0,0 0-1,0 0 1,0 0 0,-1 0-1,1 0 1,0 0 0,0-1-1,0 1 1,0 0 0,0 0-1,0 0 1,0 0-1,-1 0 1,1 0 0,0 0-1,0 0 1,0 0 0,0 0-1,0 0 1,-1 0 0,1 0-1,0 0 1,0 0 0,0 0-1,0 0 1,0 0 0,-1 0-1,1 0 1,0 0 0,0 0-1,0 0 1,0 0 0,0 0-1,0 0 1,-1 0 0,1 1-1,0-1 1,0 0 0,0 0-1,0 0 1,0 0 0,0 0-1,0 0 1,0 0 0,0 0-1,-1 1 1,1-1 0,0 0-1,0 0 1,0 0 0,0 0-1,0 0 1,0 1-1,0-1 1,0 0 0,0 0-1,-6 8-70,-10 36-73,3 1 0,1 1-1,3 0 1,-5 53 0,-1 3-28,8-57 153,3 0 0,1 0 0,2 0 1,2 0-1,2 0 0,1 0 0,18 69 0,-21-108 20,1 0 0,0 0 0,0 0 0,1 0 0,-1-1 0,1 1 0,0-1 0,0 0 0,1 0 0,0 0 0,0 0 0,0-1 0,0 1 0,7 4 0,-3-4-6,-6-4 12,-1 1-1,1-1 1,-1 0-1,1 0 1,-1 0-1,1 0 1,0-1-1,0 1 1,-1 0-1,1-1 1,0 1-1,0-1 1,0 1-1,0-1 1,-1 0-1,1 0 1,0 0-1,0 0 1,0 0-1,0 0 1,0-1-1,0 1 1,-1-1-1,1 1 1,0-1-1,0 0 1,-1 1-1,3-2 1,-1 0 5,16-9 119,27-21 0,-40 27-95,0 0 0,0-1 0,0 0 0,-1 0 0,0 0 0,-1-1-1,9-13 1,-7 6 32,1 0 0,8-29 0,-14 39-54,0-1 0,0 0 0,0 1 0,-1-1 1,0 0-1,0 1 0,0-1 0,0 0 0,-1 1 0,1-1 0,-1 0 0,0 1 0,-1-1 1,-1-4-1,-2 1-4,4 7-8,0 0 0,0 0 0,0-1 1,0 1-1,0-1 0,0 1 0,1-1 1,-1 1-1,0-1 0,1 1 0,0-1 0,-1 0 1,1 1-1,0-1 0,0 1 0,0-1 0,0 0 1,0 1-1,0-1 0,1-3 0,-1 4-2,0 1 0,1-1 0,-1 1 0,0-1 0,1 1 0,-1 0-1,1-1 1,-1 1 0,1-1 0,-1 1 0,1 0 0,-1-1 0,1 1 0,0 0 0,-1 0-1,1-1 1,-1 1 0,1 0 0,0 0 0,-1 0 0,1 0 0,0 0 0,-1 0 0,1 0-1,0 0 1,-1 0 0,1 0 0,-1 0 0,2 0 0,24 6-57,-13-3 36,0-2 51,0 1 0,0 1 0,21 6 0,-33-8-24,0-1 0,0 1 0,0 0 0,0 0-1,0 0 1,0 0 0,0 0 0,0 0 0,0 1 0,0-1 0,-1 0 0,1 0 0,0 1-1,-1-1 1,1 0 0,-1 1 0,0-1 0,1 0 0,-1 1 0,0-1 0,0 3 0,2 32 12,-2-34-15,0 2-3,0 10 26,0-1 0,1 1 1,6 26-1,-7-38-17,1 1 1,-1 0-1,1 0 0,0-1 1,0 1-1,1 0 0,-1-1 1,0 1-1,1-1 0,0 0 1,-1 0-1,1 1 0,0-1 1,0 0-1,0 0 0,0-1 1,1 1-1,-1 0 1,0-1-1,1 1 0,-1-1 1,1 0-1,-1 0 0,1 0 1,5 1-1,-5-1 3,1-2-1,0 1 1,-1 0-1,1 0 1,-1-1-1,1 0 1,-1 0 0,1 0-1,-1 0 1,0-1-1,5-1 1,35-23 94,-38 22-92,24-14 113,-2-2 0,42-39 0,-69 58-126,0 1 0,0 0 1,1-1-1,-1 1 1,0 0-1,0 0 1,1-1-1,-1 1 1,0 0-1,0 0 0,1-1 1,-1 1-1,0 0 1,1 0-1,-1 0 1,0 0-1,1-1 0,-1 1 1,0 0-1,1 0 1,-1 0-1,0 0 1,1 0-1,-1 0 1,0 0-1,1 0 0,-1 0 1,1 0-1,-1 0 1,0 0-1,1 0 1,0 1-1,2 11 21,-7 32 18,3-29-31,0 12 6,0-19-3,0 1 0,1-1 0,0 0 0,1 0 0,0 1 0,0-1 0,1 0 1,0 0-1,0 0 0,1 0 0,3 8 0,-5-15-8,-1-1 0,1 1 0,-1-1 0,1 1 0,0-1 0,-1 1 0,1-1 0,0 0 0,-1 1 0,1-1 0,0 0 0,-1 1 0,1-1 0,0 0 0,-1 0 0,1 0 1,0 0-1,0 0 0,-1 0 0,1 0 0,0 0 0,0 0 0,-1 0 0,1 0 0,1 0 0,23-7 28,-14 3 0,-4 2-23,0-1 1,0 0-1,-1 0 0,1 0 1,-1-1-1,0 0 0,0 0 0,0-1 1,-1 0-1,8-8 0,2-3 4,-1-1 1,16-24-1,-7 3 34,-2 0 0,-2-1 0,-1 0-1,-2-2 1,20-79 0,17-73 132,13-61 117,-62 233-259,-1-1-1,0-27 1,-5 38-29,-4 10-59,5 2 46,1-1-1,-1 1 1,0 0 0,0-1-1,0 1 1,1 0-1,-1 0 1,0 0-1,1 0 1,-1 0-1,1 0 1,-1 0-1,1 0 1,-1 0-1,1 1 1,-30 80-211,20-59 166,2-1 0,-11 43-1,8-8-20,2 1 1,3 1-1,2-1 0,5 66 1,1-84 11,2-1 0,3 1 0,0-1 1,20 57-1,-25-91 60,1 3 7,0 0 1,0-1-1,1 1 0,0-1 0,5 7 1,-7-12-4,-1-1-1,0 1 1,1-1 0,-1 1 0,1-1 0,-1 0-1,1 0 1,0 0 0,-1 0 0,1 0 0,0 0-1,0 0 1,0 0 0,0-1 0,0 1 0,0-1-1,0 1 1,0-1 0,0 0 0,0 0 0,0 0 0,0 0-1,0 0 1,0 0 0,0 0 0,2-2 0,5 0 13,-1-2 1,1 1-1,-1-1 1,0 0 0,0-1-1,-1 0 1,1 0 0,-1 0-1,0-1 1,8-9-1,4-5 41,-2-1 0,18-27-1,-15 10 17,-16 30-18,-1 1 0,1 0 0,0 0 0,0 0 0,10-11 0,-11 13 127,-4 3-47,0 3-129,1-1 1,-1 1-1,0-1 1,1 1 0,-1 0-1,1-1 1,-1 1-1,1 0 1,-1-1 0,1 1-1,-1 0 1,1 0-1,0 0 1,-1-1 0,1 1-1,0 0 1,-1 1 0,-3 13 26,0 1 1,1 0 0,1 0-1,0 0 1,1 0 0,1 1-1,1-1 1,0 0 0,1 0-1,6 25 1,-7-38-29,0 1-1,1-1 1,0 0 0,-1 0 0,1 0-1,0 0 1,0 0 0,1-1 0,-1 1 0,4 2-1,-5-3-4,1-1-1,0 0 1,-1 1 0,1-1-1,0 0 1,0 0-1,0 0 1,0 0-1,-1-1 1,1 1-1,1 0 1,-1-1-1,0 1 1,0-1 0,0 0-1,0 0 1,3 0-1,3-2 2,-1 0 1,1 0-1,-1-1 0,0 0 0,0 0 1,0-1-1,10-7 0,42-35 36,-43 33-29,-7 6 13,0-1-1,-1 0 1,10-11 0,-12 14-7,-6 12 7,-5 12 13,4-18-35,0 5-5,-1 1 0,1-1 0,0 1 0,1 0 0,0-1 0,0 1 0,2 11 0,-2-15 3,0-1 0,1 1 0,-1 0 0,1-1 0,0 1 0,-1-1 0,1 0 0,1 1 0,-1-1 0,0 0 0,0 0 0,1 1 0,0-1 0,-1 0 0,1 0 0,0-1 0,0 1 0,0 0 0,0-1 0,0 1 0,0-1 0,0 1 0,4 0 0,-4-2 4,0 1 0,0-1 0,0 0 0,0-1 0,0 1 0,0 0-1,1-1 1,-1 1 0,0-1 0,0 1 0,-1-1 0,1 0 0,0 0 0,3-2 0,-4 3 3,0-1 1,0 0-1,1 1 0,-1-1 1,0 0-1,0 1 1,0-1-1,0 0 0,0 0 1,-1 0-1,1 0 1,0 0-1,0 0 1,-1 0-1,1 0 0,0 0 1,-1 0-1,1-1 1,-1 1-1,0 0 1,1 0-1,-1 0 0,1-3 1,-3-2-2,1 0-1,-1 1 1,0-1 0,0 1-1,-1-1 1,1 1 0,-1 0-1,-1 0 1,1 0 0,-1 0-1,1 1 1,-1-1 0,-1 1-1,1 0 1,-1 0 0,1 0-1,-1 1 1,0 0-1,-10-5 1,7 6-4,-18-8 0,22 4 0,14-1 0,16-1-24,0 1 0,38-4 0,-6 0-8,-40 8 29,-4-1 13,0 1 0,0 0 0,1 1 0,-1 1 0,1 0 0,-1 1 0,19 2 1,-31-2-11,0 1 1,0-1 0,-1 1 0,1-1-1,0 1 1,-1 0 0,1 0 0,0-1 0,-1 1-1,1 0 1,-1 1 0,0-1 0,1 0 0,-1 0-1,0 0 1,1 1 0,-1-1 0,0 1 0,0-1-1,0 1 1,-1-1 0,1 1 0,0 0 0,0-1-1,-1 1 1,1 0 0,-1 0 0,0 0 0,1 3-1,-1 4 2,0 0 0,0 1 0,-1-1-1,-4 17 1,0 9 91,24-56-2,43-44 54,-53 56-126,0 0 0,1 1 0,0 0 0,0 1 0,23-12 0,-32 18-18,1 0 0,0 0-1,-1 1 1,1-1 0,0 0-1,0 1 1,0 0 0,0-1-1,-1 1 1,1 0 0,0 0-1,0 0 1,0 0-1,0 1 1,0-1 0,-1 0-1,1 1 1,0-1 0,0 1-1,-1 0 1,1-1 0,3 3-1,2 2 23,0 0 0,0 0-1,12 13 1,-14-13-9,0 0 0,1 0-1,-1 0 1,10 5 0,-8-8-10,-1 1 0,1-1 1,-1 0-1,1-1 0,0 0 0,-1 0 0,1 0 0,0-1 1,0 0-1,0 0 0,11-2 0,-8 0-3,0 0 0,-1 0 0,0-1 0,0 0 1,1-1-1,-2 0 0,16-9 0,-5-6-546,-14 11-3182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35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11656,'0'0'4662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35.7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48 8744,'0'0'625,"10"-3"-353,20-6 44,1 2 0,-1 1 0,50-4 0,108 5 744,1-1 895,-179 5-1629,1 1 0,-1 0 0,1 1 0,14 2 0,-24-3-384,-1 0-1,1 0 1,0 0-1,0 0 1,0 0-1,0 0 1,0 0-1,-1-1 1,1 1-1,0 0 1,0 0-1,0-1 1,-1 1-1,2-1 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39.3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229 666 3912,'0'0'6057,"-14"1"-5742,-6 2-104,-1 0 0,1 1 0,-38 13 0,51-14-109,0 0-1,0 1 1,0 0 0,1 0 0,0 0 0,-1 1 0,1 0-1,-6 6 1,9-8-26,0 1 0,0-1 0,1 1-1,-1 0 1,1-1 0,0 1 0,0 0 0,0 0-1,0 1 1,1-1 0,-1 0 0,1 0 0,0 1-1,0-1 1,1 7 0,0-9-40,0 0 0,0 0-1,1 0 1,-1 0 0,1 1 0,0-1 0,0 0-1,0 0 1,0 0 0,0 0 0,0-1 0,0 1-1,1 0 1,-1 0 0,0-1 0,1 1 0,0-1-1,-1 1 1,1-1 0,0 1 0,0-1 0,0 0-1,0 0 1,0 0 0,0 0 0,0-1 0,0 1-1,0 0 1,0-1 0,3 1 0,6 1 49,-1 0 1,1-1-1,0 0 1,18-2-1,-20 1-25,0-2 0,1 1-1,-1-1 1,0 0 0,-1-1-1,1 0 1,0 0 0,-1-1 0,16-9-1,-20 10-22,-1 1 1,1-1-1,-1 0 0,0 0 0,1 0 0,-1 0 0,-1 0 1,1-1-1,0 1 0,-1-1 0,0 0 0,0 0 0,0 0 1,0 0-1,-1 0 0,1 0 0,-1-1 0,0 1 0,0 0 1,-1-1-1,1 1 0,-1-7 0,-1 4 30,0 0 0,0 0-1,-1 1 1,1-1 0,-2 0-1,1 1 1,-1 0 0,0-1-1,-6-9 1,7 13-36,0 0-1,0 0 1,0 0 0,-1 1 0,1-1 0,-1 1-1,0-1 1,1 1 0,-1 0 0,0 0 0,0 0-1,0 0 1,-1 1 0,1-1 0,0 1 0,-1 0-1,1 0 1,-1 0 0,1 0 0,-7 0-1,5 5 30,8-8 2,38-56 101,-2-2 0,53-118 0,-82 160-106,13-36 375,-1-1 0,21-96-1,-41 142-321,1-7 164,-1 18-152,-1 12-52,-7 172-32,3-139-37,-67 522-41,63-516 30,-92 441-87,97-485 95,1-2 0,0 0 1,0-1-1,-1 1 0,1 0 0,-1-1 0,0 1 0,-1-1 0,-4 7 0,7-11 4,0 0-1,0 0 0,-1 0 0,1 0 0,0 0 0,0 0 1,0 0-1,-1 0 0,1 0 0,0 0 0,0 0 0,0 0 1,-1-1-1,1 1 0,0 0 0,0 0 0,0 0 0,-1 0 1,1 0-1,0-1 0,0 1 0,0 0 0,0 0 0,-1 0 1,1 0-1,0-1 0,0 1 0,0 0 0,0 0 0,0 0 1,0-1-1,0 1 0,0 0 0,0 0 0,0-1 1,0 1-1,0 0 0,0 0 0,0 0 0,0-1 0,0 1 1,-3-13 27,2-2-1,0-1-1,2 1 1,0-1 0,0 1-1,2-1 1,0 1 0,0 0-1,2 0 1,-1 1 0,2-1-1,8-15 1,-7 17 4,1 1 0,0 0 0,1 0 0,0 1 1,0 0-1,2 0 0,-1 1 0,1 1 0,0 0 0,1 0 0,0 1 0,1 1 0,13-7 0,-3 2 25,-17 9-30,0 0-1,0 0 1,0 0-1,0 1 1,0 0 0,1 0-1,-1 0 1,9 0-1,10-1 20,40-10-1,-35 5-2713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45.5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1175 5824,'0'0'7180,"-1"-12"-6879,-1-38 0,3 47-264,-1 0-1,1-1 0,-1 1 0,1 0 1,0 0-1,0 0 0,1 0 0,-1 0 1,1 0-1,-1 0 0,1 0 1,0 0-1,4-4 0,0 0 48,17-21 386,2 2-1,53-45 0,-52 49-151,-19 15-172,1 0 0,0 1 0,0 0 1,1 0-1,0 1 0,15-7 0,-22 11 0,-1 1-124,-1-1 0,1 1 1,-1 0-1,1-1 0,-1 1 1,1 0-1,-1 0 0,1-1 1,-1 1-1,1 0 0,-1 0 1,1 0-1,-1 0 0,1-1 1,0 1-1,-1 0 0,1 0 1,-1 0-1,1 0 0,0 0 1,-1 0-1,1 1 0,-1-1 1,1 0-1,-1 0 0,1 0 1,-1 1-1,1-1 0,-1 0 1,1 0-1,-1 1 0,1-1 1,-1 0-1,1 1 0,-1-1 1,1 1-1,-1-1 0,0 1 1,1-1-1,-1 0 0,0 1 1,1 0-1,-1-1 0,0 1 1,0-1-1,1 1 0,-1-1 0,0 1 1,0-1-1,0 2 0,1 15 58,0 0-1,-1 0 1,-1 1-1,-1-1 1,-6 26-1,-2 18 35,6 45 119,4-103-220,-1 1-1,1-1 0,0 0 0,0 0 0,1 1 0,-1-1 0,1 0 0,0 0 0,1 5 0,-2-7-5,1 0 0,-1 0-1,1 0 1,-1-1 0,1 1-1,0 0 1,-1 0 0,1-1-1,-1 1 1,1 0 0,0-1-1,0 1 1,-1-1 0,1 1 0,0-1-1,0 1 1,0-1 0,0 0-1,0 1 1,0-1 0,-1 0-1,1 1 1,0-1 0,0 0-1,0 0 1,0 0 0,0 0-1,0 0 1,0 0 0,0 0-1,0-1 1,0 1 0,0 0-1,0 0 1,-1-1 0,2 0-1,7-2 15,0-1 0,0-1-1,-1 0 1,0 0 0,0 0-1,0-1 1,0-1 0,-1 1-1,0-1 1,-1 0-1,0-1 1,6-7 0,9-16 93,28-59 1,-39 72-75,-3 1 18,11-30 0,6-17 127,-23 58-157,-1 5-24,0 0 0,0 0 1,0-1-1,1 1 0,-1 0 0,0 0 1,0 0-1,1 0 0,-1 0 1,1 0-1,-1 0 0,1-1 1,-1 1-1,1 1 0,0-1 1,0 0-1,0-1 0,15 17 20,1-2-28,0 0 0,32 16 0,-9-5-37,-35-21 28,1 0 1,0 0-1,-1 0 0,1-1 0,0 1 1,1-2-1,-1 1 0,0-1 0,0 1 1,1-2-1,-1 1 0,1-1 0,-1 0 1,0 0-1,1-1 0,-1 0 0,11-3 1,-9 2 10,0-1-1,-1 0 1,1-1 0,-1 0 0,0 0 0,0 0 0,-1-1 0,1 0 0,-1 0 0,0-1 0,0 0 0,-1 0-1,7-9 1,-9 9 13,0 1-1,0 0 1,-1-1-1,0 1 1,0-1-1,0 1 1,-1-1-1,0 0 1,0 0-1,0 0 1,-1 0-1,0 0 1,0 0-1,0 0 1,-2-8-1,1 10 4,0-1 0,0 1-1,0-1 1,0 1 0,-1 0 0,1 0 0,-1 0-1,-1 0 1,1 0 0,0 0 0,-1 0 0,0 1-1,1-1 1,-2 1 0,1 0 0,0 0 0,-1 0-1,1 0 1,-1 1 0,-7-5 0,8 6-10,0 1 0,0 0 0,1-1 0,-1 1 0,0 0 0,0 0 0,1 1 0,-1-1 0,0 1 0,0-1 0,1 1 0,-1 0 0,1 0 1,-1 0-1,1 0 0,-1 0 0,1 1 0,-1-1 0,1 1 0,0 0 0,0-1 0,-2 4 0,-3 1 1,1 0 0,-1 0-1,2 1 1,-1 0 0,1 0 0,-5 8-1,6-7-6,1 0-1,0-1 1,1 1-1,-1 0 1,1 0 0,1 0-1,0 1 1,0-1-1,0 0 1,1 1-1,0-1 1,1 0-1,0 0 1,0 1-1,1-1 1,0 0-1,0 0 1,1 0-1,4 8 1,-4-10-5,0 0 0,0 0-1,1 0 1,0 0 0,1 0 0,-1-1-1,1 1 1,0-1 0,0-1 0,1 1-1,-1-1 1,1 0 0,0 0 0,0 0-1,1-1 1,-1 0 0,1 0 0,-1-1-1,1 0 1,0 0 0,0 0 0,13 0-1,-12-1 8,0-2-1,0 1 0,0-1 1,0 0-1,0-1 0,0 0 1,0 0-1,-1-1 0,1 0 1,-1 0-1,0-1 0,1 0 1,-2 0-1,1 0 0,0-1 1,7-8-1,7-7 25,-1-1 0,-1-1 0,20-28-1,-20 21 8,-1 0 1,-1-1-1,21-52 0,26-102 125,-26 69-81,15-55 28,-46 139-59,-1 0 0,-1 0 0,1-49 0,-6 75-25,0-1 0,0 0 0,0 1 0,-1-1 0,0 1 0,0 0 0,-1-1 0,-1-5 0,2 10-17,0 1 0,1-1 1,-1 1-1,1-1 0,-1 1 1,1 0-1,-1-1 0,0 1 1,1 0-1,-1 0 0,0-1 1,1 1-1,-1 0 0,0 0 1,1 0-1,-1 0 0,0 0 1,0 0-1,1 0 0,-1 0 1,0 0-1,1 0 0,-1 0 1,0 1-1,1-1 1,-1 0-1,0 0 0,1 1 1,-1-1-1,-1 1 0,-19 11-4,15-7 2,0 0 0,0 1 0,1 0 0,-1 0 1,2 1-1,-1-1 0,-5 11 0,-25 56-31,26-52 5,-4 15-43,1 1-1,2 1 0,-7 45 0,3-11-49,4-24 33,2 1 0,2-1 0,2 1 0,3 0 0,1 0 0,3 0 0,11 57 0,-11-86 52,2 0 1,0-1-1,1 1 0,13 27 1,-17-44 37,-1 0 0,1 0 0,0-1 0,0 1 0,1 0 0,-1-1 0,1 1 0,-1-1 0,1 0 0,0 0 0,0 0 0,0 0 0,0 0 0,0-1 0,0 1 0,5 1 0,-3-2 5,0 0 1,0 0 0,0-1 0,1 0 0,-1 0 0,0 0-1,0-1 1,0 1 0,0-1 0,6-2 0,5-3 31,0 0 0,0-1 0,-1-1 0,0 0 0,22-17 0,-27 19-21,10-8 57,0-1 0,24-24 0,-38 33-32,-1 0-1,1-1 1,-1 1 0,-1-1 0,0 0 0,0-1-1,0 1 1,0-1 0,-1 1 0,-1-1 0,3-9-1,-5 15-19,1 0-1,-1-1 1,0 1-1,0 0 1,1-1-1,-1 1 0,-1 0 1,1-1-1,0 1 1,-1 0-1,1 0 1,-2-4-1,1 5-20,1 0 0,-1 1-1,1-1 1,-1 0 0,1 1 0,-1-1-1,0 1 1,1-1 0,-1 0-1,0 1 1,1 0 0,-1-1 0,0 1-1,0-1 1,0 1 0,1 0 0,-1 0-1,0-1 1,0 1 0,0 0-1,0 0 1,1 0 0,-1 0 0,0 0-1,0 0 1,0 0 0,0 0 0,0 0-1,1 1 1,-1-1 0,0 0-1,0 0 1,0 1 0,1-1 0,-3 1-1,-6 5 3,-1-1 1,1 1-1,0 1 0,0-1 0,1 1 0,0 1 0,0 0 0,1 0 1,-12 16-1,16-20-9,1 0 1,0 1 0,0-1 0,0 1 0,0-1-1,0 1 1,1-1 0,0 1 0,0 0-1,0 0 1,1 0 0,0-1 0,0 1-1,0 0 1,0 0 0,1 0 0,0 0-1,2 7 1,0-2-18,1 0 0,0 0-1,0 0 1,1-1-1,1 0 1,-1 0 0,11 12-1,-14-19 15,-1-1 0,1 1 0,-1-1 0,1 0 0,0 1-1,-1-1 1,1 0 0,0 0 0,0 0 0,0 0 0,0 0-1,0 0 1,0-1 0,0 1 0,0-1 0,0 1 0,0-1-1,0 0 1,1 0 0,-1 0 0,0 0 0,0 0 0,0 0 0,0-1-1,0 1 1,3-2 0,-2 1 10,0 0 0,-1 0 0,1 0-1,-1-1 1,1 1 0,-1-1 0,0 1 0,1-1 0,-1 0 0,0 0-1,0 0 1,0 0 0,-1 0 0,1-1 0,0 1 0,-1-1-1,0 1 1,1-1 0,0-4 0,2-4 43,-1-1 0,-1 0-1,0 0 1,-1-1 0,0-19 0,-1 25-29,0 1 1,-1-1-1,0 1 1,-1 0-1,1 0 1,-1 0-1,-1 0 1,1 0-1,-1 0 1,0 0-1,0 1 1,-7-10-1,7 12-5,1 1 0,-1 0 0,0 0 0,0 0 0,0 0 0,0 0-1,-4-1 1,-17-13 47,20 13-116,4 2-57,10 2-15,35-3 92,56-10 1,-55 6 65,57-2 0,-77 8-10,0 1-35,1-2 1,-1 0 0,36-8 0,-19 1-12,-52 12 35,-1 1 0,1-1-1,0 1 1,0 1 0,1 0-1,0 0 1,0 0 0,0 1-1,1 1 1,0-1 0,0 1-1,1 0 1,0 0 0,1 1-1,-1 0 1,2 0 0,-7 17-1,7-13-26,2-7 9,0 0-1,0 0 1,1 0 0,-1 0-1,1 0 1,1 1 0,0-1-1,-1 0 1,2 1-1,0 7 1,0-8 3,1 2 1,0 0 0,0 0 0,6 14 0,-6-20 9,-1 1 1,1-1 0,-1 1-1,1-1 1,0 0 0,0 1 0,0-1-1,0 0 1,1 0 0,-1-1-1,0 1 1,1 0 0,-1-1-1,6 3 1,-3-3 6,0 0 0,0 1 1,0-2-1,0 1 0,0-1 0,0 0 0,0 0 0,1 0 1,-1 0-1,0-1 0,0 0 0,0 0 0,7-3 1,2-1 17,-1 0 0,0-1 0,22-13 0,-14 3 34,-1 0-1,-1-1 0,0-1 1,-1-1-1,21-29 1,-32 39-20,23-25 166,-29 35-205,-1-1-1,0 0 1,1 0-1,-1 0 1,0 1 0,1-1-1,-1 0 1,0 0 0,1 1-1,-1-1 1,0 0-1,1 1 1,-1-1 0,0 0-1,0 1 1,1-1 0,-1 1-1,0-1 1,0 0-1,0 1 1,0-1 0,1 1-1,-1-1 1,0 1 0,0-1-1,0 0 1,0 1-1,0-1 1,0 1 0,0-1-1,0 1 1,0-1 0,-1 1-1,3 25-72,-2-22 83,1 40-30,-1-24 6,1 0 0,4 27-1,-5-44 11,1 0-1,0 0 0,-1 0 0,1-1 0,0 1 1,1 0-1,-1-1 0,0 1 0,1 0 0,-1-1 1,1 0-1,0 1 0,0-1 0,0 0 0,0 0 1,0 0-1,1 0 0,-1 0 0,0-1 0,1 1 1,0-1-1,-1 1 0,1-1 0,0 0 0,-1 0 1,1 0-1,0-1 0,0 1 0,0-1 1,0 1-1,0-1 0,0 0 0,0 0 0,0 0 1,0-1-1,-1 1 0,1-1 0,0 1 0,0-1 1,0 0-1,4-2 0,6-5 10,0 0 0,0-1-1,-1 0 1,0-1 0,-1-1 0,10-11-1,56-76 119,-57 71-98,0-3 21,-1-1 1,29-63-1,17-71 78,-55 140-109,9-27 30,38-117 134,-52 150-165,-1 4 2,0-1-1,-1 1 1,2-31 0,-5 39-13,0-21 32,0 27-36,0 0 0,0 0 0,1 1 0,-1-1 1,0 0-1,-1 0 0,1 1 0,0-1 1,0 0-1,0 0 0,0 1 0,-1-1 1,1 0-1,0 0 0,0 1 0,-1-1 1,1 0-1,-1 1 0,1-1 0,-1 1 0,1-1 1,-2-1-1,2 2-6,-13 12-59,-1 10 12,0 2 0,2-1 1,1 2-1,1-1 1,-11 38-1,-23 136-394,32-131 299,7-37 58,2 1 0,0 40 0,-1 22-76,4-31 94,1-46 39,0 0-1,-3 19 1,1-19 8,0 1 0,3 19 0,-1 3-64,-1-37 84,0 0 0,0 1 1,0-1-1,0 0 0,0 0 0,0 0 0,1 0 1,-1 1-1,1-1 0,0 0 0,-1 0 0,1 0 1,0 0-1,0 0 0,0 0 0,1-1 0,-1 1 1,0 0-1,1-1 0,-1 1 0,1 0 1,-1-1-1,1 0 0,0 1 0,0-1 0,0 0 1,-1 0-1,4 1 0,0 0 20,1-1 0,-1 0 0,1-1 0,-1 1 0,1-1 0,-1 0 0,1-1 0,-1 1 1,1-1-1,7-2 0,-4 0 9,1 0-1,-1 0 1,0-1 0,0 0 0,-1-1 0,1 0 0,-1 0 0,0-1 0,0 0-1,-1 0 1,0-1 0,10-12 0,-8 8 16,0 0-1,-1 0 1,0-1 0,-1-1-1,-1 1 1,0-1 0,-1 0-1,5-16 1,10-23 189,-21 50-97,-3 6-111,-5 6-43,1 2 8,1 2 1,0-1-1,0 1 0,1 0 1,1 0-1,1 1 0,-5 23 1,9-27-19,0 1 1,0-1-1,1 1 1,1-1 0,0 0-1,7 21 1,-7-27 25,0 0 0,0-1-1,1 1 1,-1-1 0,1 1 0,0-1 0,1 0 0,-1-1-1,1 1 1,-1 0 0,1-1 0,0 0 0,0 0 0,1 0-1,-1 0 1,1-1 0,-1 0 0,1 0 0,8 3-1,2-1 19,1-1-1,0 0 0,-1-1 0,1-1 0,17-1 0,-20 0 9,-1-1 0,1 0 0,0-1 0,-1 0 0,1-1 0,-1 0 0,0-1 0,0-1 0,0 0-1,-1 0 1,1-1 0,-1-1 0,-1 0 0,1 0 0,14-14 0,-14 10 12,-6 6-21,-1 1 1,0 0-1,1-1 0,-1 0 0,-1 0 1,1 0-1,-1 0 0,0-1 1,0 1-1,0-1 0,-1 0 0,0 0 1,0 0-1,1-8 0,-3 12-7,4-20 72,-1-43-1,-3 59-64,0 0-1,0 1 1,-1-1-1,0 0 1,0 1-1,-1-1 0,1 1 1,-1-1-1,0 1 1,-1 0-1,1 0 0,-1 0 1,-5-7-1,7 11-4,-1-1-1,1 0 0,-1 1 0,0-1 1,1 1-1,-1 0 0,0-1 0,0 1 1,0 0-1,0 0 0,-3 0 1,4 0-7,0 1 1,1 0 0,-1 0-1,0 0 1,0 0-1,0 0 1,0 0 0,0 0-1,0 0 1,0 0 0,0 1-1,0-1 1,1 0 0,-1 1-1,0-1 1,0 0 0,0 1-1,0-1 1,1 1-1,-1-1 1,0 1 0,1-1-1,-1 1 1,0 0 0,1-1-1,-1 1 1,1 0 0,-1 0-1,0 1 1,-21 24-23,18-22 14,0-1 0,1 1 0,0 0 0,-1 0 0,2 0-1,-1 1 1,0-1 0,1 1 0,-4 9 0,2 0-30,0 0 1,1 0-1,-2 27 1,4-37 22,1 0 0,0 1 0,1-1 0,-1 0 0,1 1 0,0-1 0,0 0 0,1 0 0,-1 0 0,1 0 0,0 0 0,0 0 1,0 0-1,0 0 0,1-1 0,-1 1 0,5 4 0,-1-2 0,0 0 0,1 0-1,-1-1 1,1 0 0,0 0 0,0-1 0,1 0 0,0 0 0,-1-1-1,1 1 1,0-2 0,1 1 0,-1-1 0,0-1 0,1 1 0,-1-1-1,0-1 1,1 0 0,0 0 0,-1 0 0,12-3 0,-6 1 20,0-1 1,1 0-1,-2-1 1,1-1-1,0 0 1,-1-1-1,0 0 1,0-1-1,-1 0 0,0-1 1,0-1-1,20-18 1,-22 18 49,-1 0 0,1-1 0,10-15 0,-18 21-17,1 0-1,-1-1 1,0 1-1,0-1 0,0 0 1,-1 1-1,0-1 1,0 0-1,0 0 0,0 0 1,-1-10-1,3 7 49,-3 8-85,0 0 0,0-1 0,0 1 0,1 0 0,-1 0 0,0 0 0,0 0 1,0 0-1,0 0 0,0-1 0,1 1 0,-1 0 0,0 0 0,0 0 0,0-1 0,0 1 1,0 0-1,0 0 0,0 0 0,0 0 0,0-1 0,0 1 0,0 0 0,0 0 0,0 0 1,0-1-1,0 1 0,0 0 0,0 0 0,0 0 0,0-1 0,0 1 0,0 0 1,0 0-1,0 0 0,0-1 0,-1 1 0,1 0 0,0 0 0,0 0 0,0 0 0,0 0 1,0-1-1,0 1 0,-1 0 0,1 0 0,0 0 0,0 0 0,0 0 0,0 0 0,-1 0 1,1-1-1,0 1 0,0 0 0,0 0 0,-1 0 0,1 0 0,-10 15 111,-9 8-103,1 1 0,1 0 0,-16 30 0,-35 83 8,55-110-6,-4-4 29,1 0-36,16-22-7,-1 0 0,0 1 1,0-1-1,0 0 0,1 0 1,-1-1-1,0 1 1,0 0-1,-1 0 0,1 0 1,0-1-1,0 1 1,0 0-1,-2 0 0,3-1 3,-1 0 0,1 0 0,0 1 0,0-1 0,-1 0 0,1 0 0,0 0 0,-1 0 0,1 0 0,0 0 0,-1 1 0,1-1 0,-1 0 0,1 0 0,0 0 0,-1 0 0,1 0 0,0 0 0,-1 0 0,1 0 0,0-1 0,-1 1 0,1 0 0,0 0 0,-1 0 0,1 0 0,0 0 0,-1-1 0,1 1 0,0 0 0,-1 0 0,1 0 0,0-1 0,0 1 0,-1 0 0,1 0 0,0-1 0,0 1 0,0 0 0,-1-1 0,1 1 0,0 0 0,0-1 0,0 1 0,0 0 0,0-1 0,0 1 0,0 0 0,-1-1 0,1 0 0,9-4 45,0 1 1,0 0-1,0 0 0,13-4 1,37-5 27,-47 11-89,1 0 0,-1-1 0,0 0 0,-1-1 0,16-6 0,-15 5-27,1-3-424,-13 7 436,1 0-1,-1 0 1,0-1-1,0 1 1,0 0-1,0 0 1,0 0-1,0 0 1,0 0-1,0-1 1,0 1-1,-1 0 1,1 0-1,0 0 1,-1 0-1,0-2 1,-8-21-3183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45.7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12256,'0'0'1912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45.9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9536,'0'0'2032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01.2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0 4616,'0'0'6948,"7"9"-6719,19 27 12,-24-33-200,0 0-1,-1 0 0,1 0 1,-1 0-1,0 0 0,0 1 1,0-1-1,0 0 1,-1 1-1,1-1 0,-1 1 1,0-1-1,0 0 0,0 1 1,-1 4-1,0 4 97,0 23 212,0 25 541,-13 81 0,14-138-846,-1-1 0,1 1 0,-1 0 0,0-1 0,0 1-1,0-1 1,0 1 0,0-1 0,-1 1 0,1-1 0,-1 0 0,1 0 0,-1 0 0,-2 3-1,2-4 10,0 0 0,0 0-1,0 0 1,0 0 0,0 0-1,0 0 1,0 0 0,0-1-1,0 1 1,0-1 0,0 0-1,-1 1 1,1-1 0,0 0-1,0 0 1,-5-1-1,6 1-17,-1 0 0,0 0 0,0 0 0,1-1 0,-1 1 0,0 0 0,1-1 0,-1 1 0,0-1 0,1 0 0,-1 0 0,1 1 0,-1-1 0,-1-2 0,3 3-25,0 0 1,0-1-1,-1 1 1,1-1 0,0 1-1,0 0 1,0-1 0,0 1-1,0-1 1,0 1 0,0-1-1,0 1 1,0-1 0,0 1-1,0-1 1,0 1 0,0-1-1,0 1 1,0 0-1,0-1 1,9-15 103,2 3-30,1 1 0,0 0 0,0 1 0,1 0 0,0 1 0,1 1 0,0 0 0,30-13 0,-10 5 109,23-10-2415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07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36 982 6824,'0'0'5434,"6"12"-4864,18 35-45,-22-43-407,0 0 1,1 1-1,0-1 1,0-1-1,0 1 1,0 0-1,0-1 0,1 0 1,-1 1-1,1-1 1,0-1-1,0 1 1,0-1-1,1 1 0,-1-1 1,1 0-1,-1-1 1,1 1-1,-1-1 1,1 0-1,0 0 1,0 0-1,0-1 0,-1 0 1,1 0-1,0 0 1,0 0-1,0-1 1,-1 1-1,1-2 0,0 1 1,-1 0-1,1-1 1,-1 0-1,1 0 1,-1 0-1,0 0 0,1-1 1,-2 0-1,8-6 1,-9 8-77,-1 0 1,0 0-1,0 0 0,0 0 1,0-1-1,0 1 1,0-1-1,0 1 1,-1-1-1,1 1 0,0-1 1,-1 1-1,1-1 1,-1 1-1,0-1 1,1 0-1,-1 1 0,0-1 1,0 0-1,0 1 1,0-1-1,0 1 1,-1-1-1,1 0 0,0 1 1,-1-1-1,1 1 1,-1-1-1,0 1 1,1-1-1,-1 1 0,-1-3 1,0 2 11,0-1 1,-1 0-1,1 1 0,-1 0 1,1-1-1,-1 1 1,0 0-1,1 0 0,-1 0 1,0 1-1,-1-1 1,1 1-1,0 0 0,-5-2 1,2 2 0,0 1 0,0-1 1,0 1-1,0 0 1,0 1-1,0-1 0,0 1 1,0 0-1,0 1 1,0 0-1,0 0 0,1 0 1,-1 0-1,1 1 1,-1 0-1,1 0 0,0 0 1,-7 7-1,4-3 15,-1 0-1,1 1 1,1 0 0,-1 0 0,1 1-1,1 0 1,0 0 0,0 0-1,-6 14 1,11-19-41,-1 0-1,1 0 1,-1 1-1,1-1 1,1 0-1,-1 0 1,1 1-1,-1-1 1,1 0 0,0 1-1,1-1 1,-1 0-1,1 1 1,0-1-1,0 0 1,0 0 0,1 0-1,-1 0 1,1 0-1,0 0 1,0 0-1,0 0 1,1-1-1,3 5 1,-1-2 5,0-1 0,0 0 0,1-1 0,0 1 0,0-1 0,0 0 0,0-1 0,0 1 0,1-1 0,0-1 0,-1 1 0,1-1 0,0 0 0,8 1 0,5-1 22,0-1 0,0-1-1,1 0 1,-1-1 0,0-2 0,0 0 0,0-1-1,25-8 1,12-8 126,83-42-1,-87 36-61,-1-2 0,-2-3 0,52-41 0,-74 50-46,-2-2 1,0-1-1,-2-1 1,-1-1 0,0-1-1,27-47 1,-26 32 20,-3-1 0,-1 0 0,-2-2 1,22-90-1,-31 94-25,-2 1 0,-2-2 0,-2 1 0,-1 0 0,-3 0 0,-5-44 0,2 66-6,0 1 1,-1-1-1,-1 0 0,-15-33 1,20 52-60,1 0 1,0 0 0,-1 1 0,1-1-1,0 0 1,-1 1 0,1-1 0,-1 0 0,1 1-1,-1-1 1,0 0 0,1 1 0,-1-1-1,0 1 1,1-1 0,-1 1 0,0 0 0,1-1-1,-1 1 1,0 0 0,0-1 0,1 1-1,-1 0 1,0 0 0,0 0 0,-1-1 0,0 2-1,0-1 1,0 1 0,1-1 0,-1 1 0,0-1 0,1 1 0,-1 0 0,0 0 0,1 0 0,-1 0 0,-2 2 0,-2 3 0,-1 0 1,1 0 0,0 1 0,-5 8 0,-2 5-14,1 1 0,1 0-1,0 1 1,-7 24 0,-24 94-50,22-56-4,5 0 1,2 1 0,5 0-1,4 141 1,5-202 44,0-1 0,7 28 0,-6-40 48,1 0 1,0-1 0,1 1-1,0-1 1,1 0 0,9 16-1,-10-22 18,0 1-1,0-1 1,1 0-1,-1 0 1,1 0-1,0-1 1,0 1-1,0-1 1,0-1-1,0 1 1,1-1-1,6 2 1,0 0 31,0 0-1,1-1 1,-1-1 0,22 2 0,-4-3-33,-1-1-1,1-2 1,44-8-1,-58 7-26,0-1-1,0-1 0,0-1 1,-1 0-1,0-1 1,0 0-1,26-19 0,-36 22-3,0 0-1,0 0 1,-1-1-1,0 0 0,0 0 1,0 0-1,0 0 0,-1 0 1,0-1-1,0 0 1,0 0-1,-1 1 0,0-2 1,0 1-1,0 0 0,-1 0 1,0 0-1,0-1 0,-1 1 1,0 0-1,0-12 1,-1 13-4,0-1 1,0 0 0,0 0-1,-1 0 1,1 1 0,-1-1-1,-1 1 1,1-1 0,-1 1-1,0 0 1,0 0 0,-1 0-1,1 1 1,-1-1-1,0 1 1,0 0 0,-1 0-1,1 0 1,-1 0 0,0 1-1,0 0 1,0 0 0,-7-3-1,6 4-7,1 1 0,-1 0 0,0 0 0,0 0 0,0 1 0,0 0 0,1 0 0,-1 0 0,0 1 0,0-1-1,0 2 1,1-1 0,-1 1 0,0-1 0,1 2 0,-1-1 0,1 0 0,0 1 0,0 0 0,0 0 0,0 1-1,1 0 1,-1-1 0,1 1 0,0 1 0,0-1 0,0 1 0,1-1 0,-4 7 0,5-8-6,-9 14 4,-12 26 1,20-36-5,0 0 1,1-1-1,0 1 0,0 0 1,1 0-1,-1 0 1,2 0-1,-1 0 1,1 8-1,0-4 0,1-1 0,1 0 0,0 0 0,0 0 0,1 0 0,0 0 0,1 0 0,0-1 0,0 0 0,1 0 0,1 0 0,-1 0 0,1-1 0,1 0 0,-1 0 0,1 0 0,1-1 0,0 0 0,-1-1 0,2 0 0,-1 0 0,1 0 0,10 4 0,-12-7 5,1 0-1,-1 0 0,1-1 1,0 0-1,-1 0 1,1-1-1,0 0 0,0 0 1,0-1-1,0 0 1,0-1-1,0 1 1,0-1-1,-1-1 0,1 0 1,0 0-1,-1 0 1,1-1-1,-1 0 1,0 0-1,0-1 0,7-5 1,11-7 21,-2-2 0,0 0 1,-1-2-1,32-37 0,-2-4 50,-33 38-36,0 0 1,1 2-1,1 0 1,2 1-1,25-18 1,-43 35-21,0 1 0,0-1 1,0 1-1,0 0 0,1 0 0,-1 1 0,1-1 0,10 0 0,-15 2-14,1 0 0,0 0 1,-1-1-1,1 1 0,-1 1 0,1-1 0,0 0 0,-1 0 0,1 0 0,-1 1 0,1-1 0,-1 1 0,1 0 0,-1-1 0,0 1 0,1 0 0,-1 0 0,1-1 0,-1 1 0,0 0 0,0 1 0,0-1 0,0 0 0,0 0 0,0 0 0,0 1 0,0-1 0,0 0 1,0 1-1,-1-1 0,1 1 0,-1-1 0,1 1 0,-1-1 0,1 3 0,0 15 34,0 0 1,-2 0-1,0 0 1,-1-1-1,-8 33 1,2-11 37,8-35-96,-3 17 247,7-18-44,4-9-65,6-9-34,0-1-1,13-19 1,-16 19-21,2 0 1,25-25-1,-18 24 4,2 0 0,32-17 0,-53 32-68,0 0-1,1 0 1,-1 1 0,0-1 0,0 0-1,0 1 1,1-1 0,-1 1-1,0 0 1,0-1 0,1 1-1,-1 0 1,0 0 0,1 0-1,-1 0 1,0 0 0,1 0 0,-1 0-1,0 0 1,1 1 0,-1-1-1,0 0 1,1 1 0,-1-1-1,0 1 1,0-1 0,0 1 0,0 0-1,1 0 1,-1-1 0,0 1-1,0 0 1,0 0 0,-1 0-1,1 0 1,0 0 0,0 0-1,0 0 1,-1 1 0,1-1 0,0 0-1,-1 0 1,1 3 0,1 1 1,0 1 1,-1 0-1,1 0 1,-1 0-1,-1 0 1,1 0-1,-1 0 1,-1 8-1,-8 30 18,6-34-14,0-1 1,2 1-1,-1 0 1,0 10-1,2-20-5,0 0 0,0 0 0,0 0 0,0 0 0,0 0 0,0 0 0,0 1 0,0-1 0,0 0 0,0 0 0,0 0 0,0 0 0,0 0 0,0 0 0,0 0 0,1 0 0,-1 0 0,0 0 0,0 0 0,0 1 0,0-1 0,0 0 0,0 0 0,0 0 0,0 0 0,0 0 0,0 0 0,0 0 0,0 0 0,1 0 0,-1 0 0,0 0-1,0 0 1,0 0 0,0 0 0,0 0 0,0 0 0,0 0 0,0 0 0,0 0 0,1 0 0,-1 0 0,0 0 0,0 0 0,0 0 0,0 0 0,0 0 0,0 0 0,0 0 0,0 0 0,0 0 0,0 0 0,1 0 0,-1 0 0,8-6 29,8-10-12,20-25-4,61-66 66,-58 63-33,-39 44-46,0-1 0,0 1 0,0-1-1,1 1 1,-1-1 0,0 1 0,0 0 0,0-1 0,1 1 0,-1-1-1,0 1 1,1 0 0,-1-1 0,0 1 0,1 0 0,-1-1 0,1 1-1,-1 0 1,0 0 0,1-1 0,-1 1 0,1 0 0,-1 0-1,1 0 1,-1 0 0,1 0 0,-1 0 0,0-1 0,1 1 0,-1 0-1,1 0 1,-1 0 0,1 1 0,-1-1 0,1 0 0,-1 0 0,1 0-1,-1 0 1,1 0 0,-1 0 0,0 1 0,1-1 0,-1 0 0,1 0-1,-1 1 1,0-1 0,1 0 0,-1 1 0,0-1 0,1 0-1,-1 1 1,0-1 0,1 0 0,-1 1 0,0 0 0,10 27 12,-9-23-9,11 56 0,2 7-5,-11-59-8,0 0 1,0 0-1,1 0 0,0-1 0,9 15 1,-12-21 5,1 1 1,0-1-1,0 0 1,1 0-1,-1 0 0,0-1 1,1 1-1,-1 0 1,1-1-1,-1 0 1,1 1-1,-1-1 1,1 0-1,0 0 1,0-1-1,0 1 1,0-1-1,-1 1 1,1-1-1,0 0 0,0 0 1,5-1-1,6 0 9,-1-2 0,1 0 0,-1-1 0,0 0 0,0-1 0,0 0 0,0-1 0,-1 0 0,0-1 0,0-1 0,-1 0 0,0 0 0,13-14 0,-17 16 4,-1-1 1,1 1-1,-2-1 1,1-1-1,-1 1 1,0-1-1,-1 0 1,1 0-1,-2 0 1,1 0-1,-1-1 1,0 1-1,-1-1 1,0 0-1,0 0 1,-1 0-1,-1 0 1,1 0-1,-1 0 1,-1 0 0,-1-12-1,2 20-7,0-1 1,0 1-1,-1 0 0,1 0 1,0-1-1,-1 1 0,1 0 1,0 0-1,-1 0 0,0 0 1,1-1-1,-1 1 0,0 0 1,1 0-1,-1 0 0,0 0 1,0 0-1,0 1 0,0-1 0,0 0 1,0 0-1,0 1 0,0-1 1,0 0-1,-1 1 0,1-1 1,0 1-1,0-1 0,0 1 1,-1 0-1,1 0 0,0-1 1,0 1-1,-1 0 0,1 0 1,0 0-1,-1 0 0,1 1 1,0-1-1,0 0 0,-1 0 1,1 1-1,0-1 0,0 1 1,0-1-1,-2 2 0,-1 0 1,-1 0 0,1 1 1,0 0-1,0 0 0,0 0 0,0 0 0,0 0 0,1 1 0,-1 0 0,-4 7 0,5-5-6,0 0 0,0 0 0,1 0 0,0 0 0,1 0-1,-1 0 1,1 1 0,0-1 0,0 1 0,1-1 0,0 1 0,0-1-1,1 0 1,1 10 0,2 1-20,1 0 0,0 0 0,1 0 0,8 15 0,-12-28 12,0 0 1,-1-1 0,2 1 0,-1-1-1,0 0 1,1 1 0,-1-1 0,1 0-1,0 0 1,0-1 0,0 1 0,0-1-1,1 0 1,-1 1 0,1-1 0,5 2-1,-4-2 2,1-1 0,-1 0 1,0 0-1,0-1 0,1 1 0,-1-1 0,0 0 0,1 0 0,-1-1 0,0 0 0,7-1 0,3-3 5,1 0 0,-1-1-1,-1-1 1,1 0 0,-1-1 0,0-1-1,15-12 1,21-19 107,2 2 1,86-46-1,-136 83-103,-1 0-1,1 0 0,-1 1 0,1-1 0,-1 1 1,1-1-1,-1 1 0,1 0 0,-1 0 1,1-1-1,0 1 0,-1 0 0,4 1 1,-5-1 0,1 0 1,0 1-1,0-1 0,0 0 1,-1 1-1,1-1 1,0 0-1,-1 1 1,1-1-1,0 1 1,-1 0-1,1-1 1,0 1-1,-1-1 1,1 1-1,-1 0 1,1 0-1,-1-1 1,1 2-1,0 0 3,-1 1-1,1 0 1,-1-1 0,1 1 0,-1-1-1,0 1 1,0 0 0,0-1-1,0 1 1,0-1 0,-1 1-1,1 0 1,-1-1 0,-1 5-1,-4 10 17,2-5 29,0 0 0,-1-1 0,0 0 0,-10 15 1,0-5 311,62-75-356,-36 39-5,1 0-1,18-16 1,-26 28 0,11-11 0,0 0 0,2 2 0,32-21 0,-49 33 0,0 0 0,1-1 0,-1 1 0,0 0 0,0 0 0,0 0 0,0 0 0,1 0 0,-1 0 0,0 0 0,0 0 0,1-1 0,-1 1 0,0 0 0,0 0 0,0 0 0,1 0 0,-1 0 0,0 0 0,0 0 0,1 0 0,-1 1 0,0-1 0,0 0 0,0 0 0,1 0 0,-1 0 0,0 0 0,0 0 0,0 0 0,1 0 0,-1 1 0,0-1 0,0 0 0,0 0 0,0 0 0,1 0 0,-1 1 0,0-1 0,0 0 0,0 0 0,0 0 0,0 0 0,0 1 0,1-1 0,-1 0 0,0 1 0,0 10 0,0-9 0,-2 51 0,0-24 0,2 44 0,1-66 0,0 1 0,0-1 0,0 0 0,1 0 0,0 0 0,0 0 0,1 0 0,0 0 0,0 0 0,1-1 0,4 7 0,-7-12 0,0 0 0,0 0 0,0 0 0,0 0 0,1 0 0,-1 0 0,0 0 0,0-1 0,1 1 0,-1 0 0,0-1 0,1 1 0,-1-1 0,1 1 0,-1-1 0,1 0 0,2 1 0,0-1 0,0-1 0,1 1 0,-1 0 0,0-1 0,0 0 0,6-2 0,1-1 0,1-1 0,-1 0 0,16-11 0,-2 1 0,-2-2 0,0-1 0,0-1 0,-2 0 0,0-2 0,-2 0 0,0-2 0,-2 0 0,0-1 0,17-34 0,-6 6 0,-3-1 0,-2-1 0,23-86 0,-7-80 0,-28 146 0,-11 74 0,0 0 0,0 0 0,1-1 0,-1 1 0,0 0 0,0-1 0,0 1 0,0 0 0,0-1 0,0 1 0,0 0 0,0-1 0,0 1 0,0 0 0,0 0 0,0-1 0,0 1 0,0 0 0,0-1 0,0 1 0,0 0 0,0-1 0,0 1 0,0 0 0,0-1 0,0 1 0,-1 0 0,1 0 0,0-1 0,0 1 0,0 0 0,-1-1 0,1 1 0,0 0 0,0 0 0,-1 0 0,1-1 0,0 1 0,0 0 0,-1 0 0,1 0 0,0 0 0,-1 0 0,1-1 0,0 1 0,0 0 0,-1 0 0,1 0 0,0 0 0,-1 0 0,1 0 0,0 0 0,-1 0 0,0 0 0,0 1 0,0 0 0,-1-1 0,1 1 0,0 0 0,0 0 0,-1 0 0,1 0 0,0 0 0,0 0 0,0 0 0,0 0 0,-1 2 0,-8 15 0,0 1 0,2 0 0,-11 31 0,7-16 0,-3 5 0,2 1 0,2 0 0,2 0 0,2 1 0,-4 50 0,10-72 0,1 0 0,0 0 0,2-1 0,0 1 0,1 0 0,1-1 0,0 0 0,1 0 0,2 0 0,0-1 0,0 1 0,2-2 0,19 31 0,-21-39 0,0 0 0,1 0 0,0 0 0,0-1 0,1 0 0,0-1 0,0 0 0,1 0 0,0-1 0,0-1 0,0 1 0,0-1 0,0-1 0,1 0 0,0-1 0,0 0 0,0 0 0,13 0 0,19-2 0,0-1 0,0-2 0,57-12 0,-32 5 0,-60 9 0,-1-1 0,1 0 0,0-1 0,10-5 0,17-5 0,-32 13 0,-1-1 0,1 0 0,-1 0 0,1 0 0,-1 0 0,0 0 0,1-1 0,-1 1 0,0-1 0,3-2 0,-5 4 23,0-1-1,0 1 1,0 0 0,0 0-1,0-1 1,1 1-1,-1 0 1,0 0 0,0-1-1,-1 1 1,1 0 0,0 0-1,0 0 1,0-1-1,0 1 1,0 0 0,0 0-1,0-1 1,0 1 0,0 0-1,0 0 1,-1 0 0,1-1-1,0 1 1,0 0-1,0 0 1,0 0 0,-1-1-1,1 1 1,0 0 0,0 0-1,0 0 1,-1 0-1,1 0 1,0 0 0,0-1-1,0 1 1,-1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09.6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306 567 4312,'0'0'5540,"-9"-3"-5239,-29-9-1,33 11-234,0 1 0,1-1 0,-1 1 0,0 0 0,0 0 0,1 0 0,-1 1 0,0-1 0,0 1 0,1 0 0,-1 1 0,1-1 0,-6 3 0,0 1 129,0 1-1,1 0 1,-17 12 0,15-9-65,0 0 1,0 1-1,1 1 1,0-1-1,1 2 1,0-1-1,1 1 1,0 0-1,1 1 1,1 0-1,0 0 1,0 0-1,1 1 1,1 0-1,1 0 1,-4 19-1,7-28-74,-1 0 0,1 0 0,0 0 0,0 0 0,0 0 0,0 0 0,3 8-1,-3-12-35,1 1 0,-1-1 0,1 1 0,0-1 0,0 1 0,0-1 0,0 0 0,0 1 0,0-1 0,0 0 0,0 0 0,0 0 0,1 0 0,-1 0-1,0 0 1,1 0 0,-1 0 0,1-1 0,-1 1 0,1 0 0,-1-1 0,1 1 0,-1-1 0,1 0 0,0 0 0,-1 1 0,1-1 0,1 0 0,4 0 29,0-1 0,0 0 0,0 0 1,-1 0-1,1-1 0,0 1 1,-1-2-1,1 1 0,-1-1 0,0 0 1,11-7-1,-3 1 45,-1-1 0,0-1 0,22-21 1,-17 11 89,0-1 0,-2 0 0,27-48 1,-20 24 225,22-61 1,-36 79-237,-1-1 0,-1 0 0,3-39 0,1-90 331,-10 125-342,-2 0-1,-1 0 0,-8-46 1,4 61 24,6 17-184,0 1 0,0 0 0,-1-1 0,1 1 0,0 0 0,0 0 0,0-1 0,0 1 0,0 0 0,-1 0 0,1-1 0,0 1 0,0 0 0,0 0 0,-1 0 0,1 0 0,0-1 0,0 1 0,-1 0 0,1 0 0,0 0 0,0 0 0,-1 0 0,1 0 0,0-1 0,0 1 0,-1 0 0,1 0 0,0 0 0,-1 0 0,1 0 0,0 0 0,0 0 0,-1 0 0,1 0 0,0 0 0,-1 1 0,1-1 0,0 0 0,0 0 0,-1 0 0,1 0 0,0 0 0,0 0 0,-1 1 0,1-1 0,0 0 0,0 0 0,0 0 0,-1 1 0,1-1 0,0 0 0,0 0 0,0 0 0,-1 1 0,1-1 0,0 0 0,0 0 0,0 1-1,0-1 1,0 0 0,0 1 0,0-1 0,-7 16 11,0-1 0,2 1 0,0 0-1,-4 22 1,8-33-13,-6 31-28,-4 70-1,10 38-17,1-100 18,0-12 50,1 0-1,2 0 1,1-1-1,2 0 1,1 0-1,1 0 1,19 45-1,-24-68 31,-2-6-17,0 1 0,0 0 0,1 0-1,-1 0 1,1-1 0,-1 1 0,1-1 0,2 4 0,1-6-2615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11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0 209 6520,'0'0'6041,"1"-8"-5730,6-25-5,-6 32-263,0-1-1,0 0 0,0 0 1,0 0-1,1 1 0,-1-1 1,1 1-1,-1-1 1,1 1-1,0 0 0,0-1 1,-1 1-1,1 0 0,0 0 1,0 0-1,0 1 1,0-1-1,0 0 0,4 0 1,-1-1 60,1 0 34,1 1-1,-1-1 1,1 1 0,0 0-1,-1 0 1,1 1 0,0 0-1,10 1 1,-13 0-87,-1-1 0,0 1 0,0 0 0,0 0 0,0 0 0,0 0 0,-1 0 0,1 1 0,0-1 0,-1 1 0,1 0 0,-1 0 0,1 0 0,-1 0 0,0 0 0,1 0 0,-1 1 0,-1-1 0,1 1 0,2 3 0,-3-4-20,0 0 0,-1 1 0,1-1 0,-1 0 0,1 0 0,-1 0 0,0 0 0,0 0 0,0 1 0,0-1 0,0 0 0,0 0 0,-1 0 0,0 3 0,-13 31 219,8-22-148,-4 8 136,-16 25-1,-5 10 477,29-52-545,0 0-1,1 0 1,0 0-1,-1 7 1,2-12-146,0 1 0,1 0 0,-1 0 0,0-1 0,1 1 0,-1 0 1,1 0-1,-1-1 0,1 1 0,0-1 0,-1 1 0,1 0 0,-1-1 0,1 1 1,0-1-1,0 1 0,-1-1 0,1 0 0,0 1 0,0-1 0,0 0 0,20 7 190,-8-6-170,-1 0 0,1-1-1,0 0 1,-1-1 0,1-1 0,-1 0-1,1 0 1,-1-1 0,0-1-1,0 0 1,0-1 0,-1 0-1,1-1 1,19-14 0,-13 8 84,-1-1 1,0 0-1,-1-2 0,-1 0 1,0-1-1,-1 0 0,-1-1 1,12-21-1,-21 31-66,-1 0-1,0 0 1,-1-1 0,1 0-1,-1 1 1,-1-1 0,0 0 0,0 0-1,0-8 1,-1-3 123,0 0 0,-6-30 1,4 38-82,1 9-80,0 0 0,1 0 1,-1-1-1,1 1 0,0 0 1,-1-1-1,1 1 0,0 0 0,0-1 1,0 1-1,1 0 0,-1-1 0,1 1 1,-1 0-1,2-4 0,-1 6-16,-1 0-1,1-1 1,0 1-1,-1-1 0,1 1 1,0 0-1,-1 0 1,1-1-1,0 1 0,-1 0 1,1 0-1,0 0 1,0 0-1,-1 0 1,1 0-1,0 0 0,-1 0 1,1 0-1,0 0 1,0 0-1,-1 0 0,1 1 1,0-1-1,-1 0 1,1 0-1,0 1 1,-1-1-1,2 1 0,16 12 36,-16-11-63,0 1 1,0 0-1,0 0 1,-1 0-1,1 0 1,-1 1-1,1-1 1,-1 0-1,0 1 0,0-1 1,-1 0-1,1 1 1,-1-1-1,1 1 1,-1-1-1,0 1 1,-1-1-1,1 1 1,0-1-1,-1 1 1,-2 5-1,-2 10-3022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12.7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63 4120,'0'0'11661,"0"-8"-11332,6-24-10,-5 31-298,0 0 1,0 0-1,-1 0 1,1-1-1,0 2 1,0-1-1,0 0 0,0 0 1,1 0-1,-1 0 1,0 1-1,0-1 1,0 0-1,1 1 1,-1-1-1,0 1 1,1-1-1,-1 1 1,0 0-1,1 0 0,-1 0 1,0 0-1,2 0 1,4-1 79,8-2 145,0 1 0,1 1 1,-1 0-1,1 2 0,-1-1 0,1 2 1,-1 0-1,0 1 0,17 5 0,-32-8-236,1 1 0,-1-1 0,0 0 0,1 0 0,-1 1 0,0-1 0,0 0 0,1 1 0,-1-1 0,0 0 0,0 1 0,1-1 0,-1 0 0,0 1 0,0-1 0,0 0 0,0 1 0,1-1-1,-1 1 1,0-1 0,0 0 0,0 1 0,0-1 0,0 1 0,0-1 0,0 0 0,0 1 0,0-1 0,-1 1 0,1-1 0,0 0 0,0 1 0,0-1 0,0 0 0,0 1 0,-1-1 0,1 0 0,0 1-1,0-1 1,-1 0 0,1 1 0,0-1 0,-13 21 104,10-18-74,-12 17 59,-1 0 0,-34 32 1,-45 30 162,84-72-216,-45 31 202,56-41-245,-1 0 0,1 0 0,0 0 0,0 1-1,-1-1 1,1 0 0,0 0 0,0 0 0,0 0-1,-1 0 1,1 1 0,0-1 0,0 0 0,0 0 0,0 0-1,-1 0 1,1 1 0,0-1 0,0 0 0,0 0-1,0 1 1,0-1 0,0 0 0,0 0 0,0 1-1,0-1 1,-1 0 0,1 0 0,0 1 0,0-1-1,0 0 1,0 0 0,0 1 0,1-1 0,-1 0 0,0 0-1,0 0 1,0 1 0,0-1 0,0 0 0,0 0-1,0 1 1,0-1 0,0 0 0,1 0 0,-1 0-1,0 1 1,0-1 0,0 0 0,1 0 0,-1 0 0,0 0-1,0 1 1,0-1 0,1 0 0,-1 0 0,0 0-1,0 0 1,0 0 0,1 0 0,-1 0 0,1 0-1,15 3 69,124-24 401,-125 19-308,1 0-1,19 1 1,-21 7-68,-12-3-3612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13.1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63 9144,'0'0'4058,"12"-6"-3566,-1 0-346,-4 3-62,-1-1 1,1 1-1,0 1 0,0-1 0,0 1 1,0 0-1,0 1 0,11-2 0,3 2 35,51-7 1169,-62 7-1617,-1-1-1,1-1 0,-1 1 1,17-9-1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16.9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1 538 5224,'0'0'5468,"4"-10"-5087,23-44 367,41-61 0,32-58 975,-32 18 353,-67 153-2045,8-20 558,-7 15-172,-7 12-31,0 17-219,3-9-132,-2 6-1,-3 5 4,2-1 0,1 2 1,-1 28-1,4-47-27,1 0-1,0 0 1,1 0-1,-1 0 1,1-1 0,0 1-1,1 0 1,-1-1 0,1 1-1,0-1 1,1 1 0,-1-1-1,1 0 1,0 0 0,0 0-1,1 0 1,0-1-1,-1 1 1,7 4 0,-7-8 5,0 1 0,0 0 1,0-1-1,1 1 0,-1-1 1,0 0-1,1 0 0,-1-1 1,1 1-1,0-1 0,-1 0 1,1 0-1,-1 0 0,1 0 1,0 0-1,5-2 0,0 0 36,0 0 1,0-1-1,-1 1 0,1-2 0,12-6 0,-5-1 43,-1-1-1,0 0 0,-1-1 0,20-23 1,-20 21 13,60-74 374,-41 49-248,-7 12 149,-25 29-373,-1-1 1,1 1-1,-1 0 0,1-1 1,-1 1-1,1 0 0,-1-1 1,1 1-1,-1 0 1,0 0-1,1-1 0,-1 1 1,0 0-1,0 0 0,1 0 1,-1 0-1,0-1 0,0 1 1,0 0-1,0 1 0,-2 24 15,-1 0 0,-2 0 0,0-1 0,-2 1 0,-10 26 0,14-42-13,-1-1 1,0 1-1,0-1 1,-1 0 0,0 0-1,-1 0 1,0-1-1,-11 13 1,15-20 1,0 0-1,1 1 1,-1-1 0,0 0-1,0 0 1,0 0-1,0-1 1,-1 1 0,1 0-1,0-1 1,0 1 0,0-1-1,0 0 1,-1 0 0,1 0-1,0 0 1,0 0-1,-1 0 1,1-1 0,0 1-1,-2-1 1,-3-2 46,3 2 43,6 1 4,23 3 3,32-6-34,-39 1-60,-1 1-1,1 0 1,0 2 0,22 2 0,-35-2-8,1-1 1,-1 0 0,1 0 0,-1 0-1,0-1 1,1 0 0,-1 0-1,7-2 1,6-2 7,-17 5-28,0 0-1,0 0 0,-1-1 0,1 1 0,0-1 0,-1 1 1,1-1-1,0 1 0,-1-1 0,1 1 0,-1-1 1,1 1-1,-1-1 0,1 0 0,-1 1 0,1-2 1,-1-2-3131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17.2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32 123 10544,'0'0'904,"-32"-64"-536,36 52 0,2 2-104,4 4 8,8 0-72,5-3 16,7-1-72,8 4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20.3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1193 5120,'0'0'4176,"3"-11"-3852,8-23 21,1 1-1,22-43 1,45-85 847,12-19-152,-52 105-186,60-157-1,-67 119 368,-31 110-1141,-28 91 1337,20-62-1359,-70 330 375,76-341-414,-1-1 0,2 1 0,1 23 0,-1-34-11,1 1 1,0 0-1,0-1 1,0 1 0,0-1-1,0 1 1,1-1-1,0 0 1,0 1-1,0-1 1,1 0-1,-1 0 1,1-1-1,0 1 1,4 4-1,-5-7 0,0 0 0,-1 0 0,1 0 0,0 0 0,0 0-1,0 0 1,0-1 0,0 1 0,0-1 0,0 1 0,0-1 0,0 0 0,0 1 0,0-1-1,0 0 1,0-1 0,0 1 0,0 0 0,0 0 0,0-1 0,0 1 0,0-1-1,0 0 1,0 0 0,0 1 0,-1-1 0,1-1 0,0 1 0,2-2 0,6-4 19,-1-1 0,0 0 0,15-18 1,-15 16-6,19-23 52,-1-1 1,-1-2-1,-2 0 0,37-76 0,52-170 235,-70 167-236,-17 34 3,5-10 55,-21 73 32,-17 34-59,2-4-96,0 0 1,0 1-1,-3 14 1,-5 17 5,-5 5 3,-4 8 49,-21 92 0,37-119-50,-2 10 18,-21 65 0,-12 29 12,30-90-28,-3 0 0,-29 66 0,23-59 40,16-40-18,0 1-1,-1-1 1,-12 22-1,14-29-17,1-1-8,0-1 1,0 1-1,1 0 1,-1 0-1,1 0 1,-1 0-1,1 0 1,-1 6-1,-1-1 201,9-19 22,31-47-46,-10 15 32,59-72 0,-26 56-9,-27 37-17,-32 26-178,0 0 1,1 0-1,-1 1 1,-1-1-1,1 0 0,-1 1 1,0-1-1,0 6 1,0-3-24,-1 0 0,2 0 1,-1 0-1,1 0 0,0 0 0,0 0 1,1-1-1,0 1 0,0 0 1,1-1-1,-1 1 0,7 8 0,-5-7 8,1 0 0,0-1 0,1 0 0,0 0 0,0 0 0,1-1 0,-1 1 0,1-2-1,9 7 1,-12-10 1,1 0-1,0 0 0,0 0 1,0-1-1,0 0 0,0 0 0,0 0 1,0-1-1,0 1 0,1-1 1,7-1-1,1 0 1,0-1 0,-1-1 0,16-4 0,-16 3 2,0-1-1,-1 0 0,0-1 0,0-1 1,0 1-1,-1-2 0,0 0 0,12-10 1,-19 14 5,0 0 0,0 0 1,0 0-1,0-1 0,-1 1 1,0-1-1,0 0 0,0 0 1,0 0-1,-1 0 0,0-1 1,0 1-1,0-1 1,-1 1-1,0-1 0,0 1 1,0-1-1,-1 0 0,1 0 1,-2 1-1,0-10 0,0 9 7,0 0 1,-1 0-1,1 0 0,-1 0 0,-1 0 0,1 1 1,-4-6-1,5 9-13,0 0 1,-1 1-1,1-1 0,0 1 1,-1-1-1,1 1 1,-1 0-1,0-1 1,1 1-1,-1 0 1,0 0-1,0 0 1,0 0-1,0 0 0,0 1 1,0-1-1,0 1 1,0-1-1,0 1 1,0 0-1,0 0 1,0-1-1,0 1 1,-4 1-1,1 0 1,-1 0 0,1 0 1,0 1-1,0 0 0,0 0 0,1 0 0,-1 0 1,0 1-1,1 0 0,-1 0 0,1 0 1,0 0-1,0 1 0,0-1 0,1 1 0,-7 8 1,8-9-5,0-1 0,1 1 0,-1 0 1,1 0-1,-1 0 0,1 1 0,0-1 0,0 0 1,0 0-1,0 1 0,1-1 0,-1 0 1,1 1-1,0-1 0,0 0 0,0 1 1,1-1-1,-1 0 0,1 1 0,0-1 1,0 0-1,0 0 0,0 1 0,0-1 1,1 0-1,-1 0 0,4 4 0,-1-2-2,1-1 0,-1 0 0,1 0 0,0 0 0,0 0 0,1-1 0,-1 1 0,12 4 0,6 3-16,-3-1 16,0-2 1,1 0-1,0-1 1,1-1-1,43 6 1,-56-11 17,0 0 0,0-1-1,0 0 1,0-1 0,17-3 0,-21 3-14,1 0 0,-1-1 0,0 1-1,0-1 1,0-1 0,-1 1 0,1 0 0,0-1 0,-1 0 0,7-6 0,-10 8-123,-10-10-3967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20.7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1 115 8536,'0'0'1640,"11"-4"-1180,37-11 30,0 2 0,79-12 1,118 3 979,-25-2-553,-148 14-2450,-61 8-7716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49.4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1 830 4312,'0'0'6402,"5"-11"-6163,36-79 496,4-21 715,-34 86-1109,-5 12-161,1 1-1,11-19 0,-5 12 85,0 1-1,1 1 1,33-31 0,-47 47-248,1 1 0,0-1 0,0 0 0,0 1 1,0-1-1,0 1 0,-1-1 0,1 1 0,0 0 1,0-1-1,0 1 0,0 0 0,0 0 0,0 0 1,0-1-1,0 1 0,1 0 0,-1 0 1,0 0-1,0 1 0,0-1 0,0 0 0,0 0 1,0 1-1,0-1 0,0 0 0,0 1 0,-1-1 1,1 1-1,0-1 0,0 1 0,0-1 0,0 1 1,-1 0-1,1 0 0,0-1 0,0 1 1,-1 0-1,1 0 0,-1 0 0,1 0 0,-1-1 1,1 1-1,-1 0 0,1 2 0,2 2 22,-1 0-1,0 1 1,0-1 0,0 0-1,-1 1 1,0-1 0,1 8-1,-2 34 212,-8 66 0,2-47-48,2-11 215,4-55-350,5-11 82,53-112 99,-8 16-111,-39 83-114,-7 15-4,0 0 1,1 1 0,0-1 0,0 1 0,0 0-1,1 0 1,1 0 0,7-7 0,-12 14-6,0-1 0,0 1 0,0-1 1,0 1-1,0-1 0,0 1 0,5-2 1,-6 3-12,-1 0 0,1 0 0,0 0 1,-1 0-1,1 0 0,0 0 1,-1 1-1,1-1 0,0 0 0,-1 0 1,1 0-1,-1 1 0,1-1 1,0 0-1,-1 1 0,1-1 0,-1 0 1,1 1-1,-1-1 0,1 1 1,-1-1-1,1 1 0,-1-1 0,0 1 1,1-1-1,-1 1 0,1-1 0,-1 1 1,0 0-1,0-1 0,1 1 1,-1 0-1,0-1 0,0 1 0,0 1 1,4 13 7,-2 0 0,0 0 0,0 1 0,-1-1 0,-1 1 0,-1-1 0,0 1 0,-5 19 0,3-17 13,1-1 0,1 1 1,0 0-1,1-1 0,1 1 1,5 27-1,-6-42-20,1-1 0,0 1 0,-1-1 0,1 0 0,0 1-1,0-1 1,1 0 0,-1 0 0,0 1 0,1-1 0,-1 0 0,1 0 0,0 0 0,-1-1-1,1 1 1,0 0 0,0-1 0,0 1 0,1-1 0,-1 0 0,3 2 0,-2-2 3,0-1 1,0 1-1,0-1 1,0 0-1,1 0 1,-1 0-1,0 0 0,0 0 1,0-1-1,0 0 1,0 1-1,0-1 1,0 0-1,-1 0 1,1-1-1,0 1 1,0 0-1,3-3 1,4-3 16,-1 0 0,0-1 0,0 0 0,10-12 1,-2 2 30,-9 11-30,6-7 10,0 0 0,0-1 0,-1 0 0,-1-1 1,-1 0-1,13-25 0,26-51 90,-35 58-68,-12 29-41,-6 7-17,-5 12-8,-7 47 0,10-44 10,1 1 0,1-1 0,-3 36 0,5-21 0,0-23 0,0 1 0,1 0 0,0 0 0,1-1 0,0 1 0,0 0 0,1-1 0,0 1 0,1-1 0,0 1 0,5 9 0,-7-17 3,0-1 0,-1 1 0,1-1 0,0 0 0,0 0 0,1 1-1,-1-1 1,0 0 0,0 0 0,0 0 0,1 0 0,-1 0-1,1 0 1,-1-1 0,1 1 0,-1 0 0,1-1 0,-1 1 0,1-1-1,-1 1 1,1-1 0,0 0 0,-1 0 0,1 0 0,2 0-1,-1 0 13,0-1 0,-1 0 0,1 0-1,0 0 1,0 0 0,-1 0-1,1-1 1,0 1 0,-1-1 0,0 0-1,1 1 1,-1-1 0,0 0-1,3-4 1,9-11 76,-1-1 1,20-36-1,10-13 76,-36 56-133,0 0-1,-1-1 0,-1 0 0,0 0 0,0-1 0,4-22 0,-4 22-75,-5 6 6,-4 11 13,0 3 15,1 1-1,0 0 1,1 0 0,0 0 0,0 0-1,0 1 1,1-1 0,0 10-1,0-4 23,0-1-1,2 0 1,-1 0-1,2 0 1,-1 0-1,2 0 0,0 0 1,0 0-1,2-1 1,-1 1-1,1-1 1,1 0-1,13 20 0,-18-31 1,0 0 0,0 0 0,1 0-1,-1 0 1,0 0 0,1 0 0,-1 0-1,1 0 1,-1 0 0,1-1 0,-1 1-1,1 0 1,-1-1 0,1 0 0,0 1 0,-1-1-1,1 0 1,0 0 0,-1 0 0,1 0-1,0 0 1,-1 0 0,1 0 0,0 0-1,-1-1 1,1 1 0,-1-1 0,1 0-1,2-1 1,1 0 20,0 0 0,0-1 0,0 0 0,0 0 0,0-1 0,-1 1-1,7-7 1,0-4 86,-1 0-1,15-25 0,2-3 19,-9 15-49,1 1-1,2 1 1,0 1-1,39-33 1,-59 56-78,0 0 0,0-1 0,1 1 0,-1 1 0,1-1 0,-1 0 0,1 0 1,-1 0-1,1 1 0,-1-1 0,1 1 0,0-1 0,-1 1 0,1 0 0,0 0 0,-1 0 0,1 0 0,0 0 0,0 0 0,-1 0 0,1 0 1,0 0-1,-1 1 0,3 0 0,-2 0 3,1 1 1,-1 0-1,0-1 1,0 1-1,1 0 0,-1 0 1,0 0-1,-1 1 1,1-1-1,0 0 1,-1 1-1,1-1 1,0 4-1,3 3 23,-2 0-1,1 0 1,-1 1 0,-1 0-1,0-1 1,0 1-1,0 14 1,4 10 206,-6-34-236,1 0 1,-1 0-1,1 0 1,-1 0 0,1 1-1,-1-1 1,1 0-1,0 0 1,-1-1-1,1 1 1,-1 0 0,1 0-1,-1 0 1,1 0-1,-1 0 1,0 0 0,1-1-1,-1 1 1,1 0-1,-1 0 1,1-1 0,-1 1-1,1 0 1,-1-1-1,0 1 1,1 0-1,-1-1 1,0 1 0,1-1-1,-1 0 1,17-13 53,-7 5-39,-1-2 0,14-19 0,-17 21-9,0 1 0,1-1 0,0 1 1,0 1-1,1-1 0,9-6 0,-6 6 9,-10 6-18,0 1-1,1 0 1,-1 0 0,1 0-1,-1 0 1,1 0-1,-1 0 1,1 0-1,0 0 1,1 0 0,-2 1-3,0 0 1,-1 1-1,1-1 1,0 0-1,-1 0 1,1 1-1,-1-1 1,1 1-1,0-1 1,-1 0-1,1 1 1,-1-1-1,1 1 1,-1-1-1,1 1 1,-1 0-1,0-1 1,1 1-1,-1-1 0,0 1 1,1 0-1,-1-1 1,0 1-1,0 0 1,0-1-1,1 1 1,-1 0-1,0-1 1,0 1-1,0 0 1,0 0-1,0 1 1,2 17 23,-1 1 0,0 0-1,-3 21 1,0 5-16,-4 30-74,6-75 79,9-14 78,-5 7-79,0 0-1,0 0 1,0 0-1,8-6 1,-6 6-6,-1 0 0,0 0 0,8-14 0,2-12 4,-12 25 0,0-1 1,1 1-1,0 0 1,0 0-1,0 0 1,1 1-1,-1 0 1,2 0-1,-1 0 1,7-5-1,-12 10-11,1 0-1,-1 1 1,1-1-1,-1 1 1,1-1-1,0 1 0,-1-1 1,1 1-1,0-1 1,0 1-1,-1 0 1,1-1-1,0 1 1,0 0-1,0 0 0,-1 0 1,1-1-1,0 1 1,0 0-1,0 0 1,1 0-1,-1 1-4,-1 0 0,1 1 0,0-1-1,-1 0 1,1 0 0,-1 0 0,0 0 0,1 0 0,-1 0-1,0 1 1,0-1 0,0 2 0,2 5 4,0 39-17,-3-39 16,1-1 0,0 1-1,1 0 1,0-1 0,2 11-1,3 5-21,-5-17 13,0 0 1,0-1-1,1 1 0,-1-1 1,1 0-1,1 1 0,-1-1 1,1 0-1,5 8 1,-7-12 13,0-1 1,1 0-1,-1 1 1,0-1 0,0 0-1,0 0 1,0 0-1,0 0 1,0 0 0,0 0-1,0 0 1,0 0-1,0 0 1,1-1 0,-1 1-1,0 0 1,0-1-1,0 1 1,0 0 0,0-1-1,0 0 1,-1 1-1,1-1 1,0 1 0,0-1-1,0 0 1,0 0 0,1-1-1,24-25 62,-1-5-50,-1-1 0,-2-1 0,-2-1 0,-1-1 0,22-58 0,-16 22 16,-4 0 1,14-79-1,-31 124-12,-1-1 0,0-40 0,-6 55-19,-4 18 0,-9 25 0,14-24 0,-5 8-11,2 1 0,-1 0-1,2 0 1,0 1 0,-3 29-1,1 80-56,8-65 24,2 0-1,20 102 1,-11-117-57,-11-41 106,-1-1 1,0 0-1,1 1 0,-1-1 0,1 0 1,0 0-1,0 0 0,0 0 1,1 0-1,3 3 0,-6-6-4,1 0 1,0 0-1,0 1 0,-1-1 0,1 0 0,0 0 0,0 0 0,-1 0 0,1 0 1,0 0-1,0 0 0,-1 0 0,1-1 0,0 1 0,0 0 0,-1 0 0,1-1 1,0 1-1,0 0 0,-1-1 0,1 1 0,-1-1 0,1 1 0,0-1 0,-1 1 1,1-1-1,0 0 0,15-17 42,-15 18-40,9-15 17,0-1 1,12-27 0,4-6 1,-14 25-1,-10 19-9,0 0 1,0 0 0,0 0-1,1 0 1,0 1-1,0-1 1,0 1 0,7-8-1,-9 12-14,0-1 0,0 1 0,-1-1-1,1 1 1,0-1 0,0 1 0,-1-1-1,1 1 1,0 0 0,0 0 0,0-1-1,0 1 1,0 0 0,0 0 0,-1 0 0,1 0-1,0 0 1,0 0 0,0 0 0,0 0-1,0 0 1,0 1 0,0-1 0,-1 0-1,1 0 1,0 1 0,0-1 0,0 1 0,-1-1-1,1 1 1,0-1 0,0 1 0,-1-1-1,1 1 1,0-1 0,-1 1 0,1 0-1,-1 0 1,1-1 0,-1 1 0,1 0 0,-1 0-1,0-1 1,1 1 0,-1 1 0,8 9 0,-1-1 1,2-1-1,-1 1 1,1-1 0,0-1-1,19 13 1,-16-11 12,-8-7-4,0-1 0,1 1 1,-1-1-1,1 0 0,-1 0 0,1-1 0,0 1 0,0-1 1,0 0-1,0 0 0,0-1 0,0 1 0,0-1 1,0 0-1,0-1 0,0 1 0,0-1 0,9-2 1,-10 2-3,0 0 0,0 0 0,0-1 0,-1 1 1,1-1-1,0 0 0,-1 0 0,1 0 0,-1-1 1,0 1-1,0-1 0,0 1 0,0-1 0,0 0 1,-1 0-1,1-1 0,-1 1 0,0 0 0,0-1 0,0 0 1,0 1-1,0-1 0,1-6 0,-3 8-1,0 1-1,0-1 1,0 0-1,0 0 1,0 0-1,0 1 1,0-1 0,-1 0-1,1 0 1,0 1-1,-1-1 1,0 0-1,1 1 1,-1-1-1,0 1 1,0-1-1,0 1 1,0-1-1,0 1 1,0-1-1,-2-1 1,2 3-2,0-1 0,1 1 0,-1-1 0,0 1 1,0 0-1,0-1 0,1 1 0,-1 0 0,0-1 0,0 1 0,0 0 1,0 0-1,0 0 0,0 0 0,0 0 0,1 0 0,-1 0 0,0 0 0,0 0 1,0 0-1,0 1 0,0-1 0,0 0 0,1 1 0,-1-1 0,0 0 1,0 1-1,0-1 0,1 1 0,-1-1 0,0 1 0,1-1 0,-1 1 0,0 0 1,1-1-1,-1 1 0,1 0 0,-1 0 0,1-1 0,-1 1 0,1 0 1,-1 2-1,-3 4-3,1 1 1,0-1 0,0 1 0,1 0 0,0 0 0,0 0 0,1 1 0,0-1 0,0 0-1,1 0 1,0 1 0,0-1 0,3 10 0,-1-7-2,0 0 1,0 0-1,1 0 1,1 0-1,0-1 1,1 0-1,0 0 0,0 0 1,11 14-1,-16-23 3,1 0 0,0 0-1,0 0 1,1 0-1,-1 0 1,0 0 0,0 0-1,0 0 1,1 0 0,-1-1-1,0 1 1,1-1 0,-1 1-1,0-1 1,1 1 0,-1-1-1,1 0 1,-1 1-1,1-1 1,2 0 0,-1-1 2,1 1 1,-1-1-1,1 0 1,-1 0-1,1 0 0,-1 0 1,0-1-1,5-2 1,5-4 10,0-1 1,-1 0-1,13-12 0,-21 17-12,41-39 19,-22 21 13,0 1 0,30-21 0,-47 38-25,-4 2 12,1 0 0,0 1 1,0-1-1,-1 0 0,1 1 1,0 0-1,4-1 1,-6 2-17,0-1 1,-1 1 0,1 1 0,0-1 0,0 0 0,0 0-1,0 0 1,-1 0 0,1 0 0,0 1 0,0-1 0,0 0 0,-1 1-1,1-1 1,0 1 0,0-1 0,-1 1 0,1-1 0,-1 1-1,1-1 1,0 1 0,-1 0 0,1-1 0,-1 1 0,1 0 0,-1 0-1,0-1 1,1 1 0,-1 0 0,0 0 0,1 1 0,14 41 198,-12-32-122,1 0-1,0 0 0,1 0 0,8 14 0,-11-22-55,-1 0 0,1-1 0,1 1 1,-1-1-1,0 1 0,1-1 0,-1 0 0,1 0 0,-1 0 1,1-1-1,0 1 0,0 0 0,0-1 0,0 0 0,0 0 1,0 0-1,0 0 0,0 0 0,1-1 0,4 1 1,0-1 51,0 0 1,0-1 0,0 0 0,0 0 0,0-1 0,-1 0 0,1-1 0,0 1 0,-1-1 0,0-1 0,11-6 0,6-5-767,40-36 1,-46 35-1040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51.7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178 527 3808,'0'0'5841,"-4"-10"-5526,0 0-183,2 1 63,-1 0 0,0 1 0,-1-1 0,0 1 0,0 0 0,-1 0 0,-7-9 0,11 16-126,0 0 1,0 0-1,0 0 0,0 1 1,0-1-1,-1 0 1,1 1-1,0-1 1,-1 1-1,1-1 0,0 1 1,-1 0-1,1-1 1,-1 1-1,1 0 1,0 0-1,-1 0 1,1 0-1,-1 0 0,1 0 1,0 1-1,-1-1 1,1 0-1,-1 1 1,1-1-1,0 1 0,0-1 1,-1 1-1,1 0 1,0 0-1,0-1 1,0 1-1,0 0 1,-2 1-1,-3 4 120,-1 0-1,1 0 1,1 1-1,-7 8 1,6-7-74,0 0-1,1 0 1,0 1 0,0 0 0,1 0-1,0 0 1,0 1 0,1 0 0,1-1-1,0 1 1,0 0 0,1 0 0,0 0-1,0 0 1,2 15 0,0-23-84,-1 1 0,1-1 0,0 1 0,0-1 0,0 1 0,0-1 0,1 0 0,-1 0 0,1 1 0,-1-1 0,1 0 0,0 0 0,-1 0 0,1-1 0,0 1 0,1 0 0,-1-1 0,0 0 0,0 1 0,0-1 0,1 0 0,-1 0 0,4 1 0,1 1 41,-1-1 0,1 0 0,0 0-1,1-1 1,-1 0 0,0 0 0,9-1-1,-11 0-29,-1-1-1,0 0 0,1 0 0,-1 0 0,0 0 0,0-1 0,0 0 0,0 0 0,0 0 1,0 0-1,0-1 0,-1 1 0,1-1 0,-1 0 0,0 0 0,0 0 0,0 0 0,0-1 1,0 1-1,-1-1 0,1 0 0,-1 0 0,0 0 0,1-5 0,0 3 23,0-1-1,-1 0 0,-1 0 0,1 1 0,-1-1 1,0 0-1,0 0 0,-1 0 0,0 0 0,0 0 1,-1 0-1,0 0 0,0 0 0,-4-12 0,4 16-44,-1 0-1,1 1 1,-1-1-1,0 1 1,1-1 0,-1 1-1,0 0 1,0 0-1,-1 0 1,1 0-1,0 0 1,-1 0-1,1 1 1,-1-1-1,1 1 1,-1-1-1,0 1 1,0 0-1,0 0 1,0 0-1,1 1 1,-1-1-1,0 1 1,0-1-1,0 1 1,0 0 0,-6 1-1,16-1-14,1-1-1,-1 1 1,0-1-1,0-1 1,0 1-1,0-1 1,-1-1 0,1 1-1,0-1 1,-1 0-1,8-5 1,-5 1 16,0 1 1,-1-1 0,0-1-1,0 1 1,-1-1-1,11-16 1,1-7 73,-1-1 1,-1 0 0,17-50-1,-23 52-38,10-19 114,-7 20 182,16-59 1,-27 84-91,-1 12-172,-1 14-50,-8 480 196,-26-80-92,22-360-63,-20 64 1,28-113-52,1-9-14,0 1 0,0 0 0,0-1 0,-1 1 0,-5 6 0,8-10-12,-1-1 1,1 1-1,0-1 1,-1 1-1,1-1 0,-1 1 1,1-1-1,-1 1 1,1-1-1,-1 0 0,0 1 1,1-1-1,-1 0 1,1 1-1,-1-1 0,0 0 1,1 0-1,-1 0 1,0 0-1,0 1 0,0-2 0,1 1-1,-1-1 1,0 1 0,1-1-1,-1 1 1,1-1-1,-1 1 1,1-1-1,0 0 1,-1 1 0,1-1-1,-1 0 1,1 1-1,0-1 1,0 0-1,-1 1 1,1-1 0,0 0-1,0 0 1,0 1-1,0-1 1,0 0-1,0 0 1,0 0 0,-1-8 19,1-1 0,1 1 1,-1 0-1,1 0 1,1-1-1,0 1 0,0 0 1,1 0-1,0 0 0,6-10 1,0-1 34,1 2 0,1-1 0,19-23 0,-15 27 17,0-1 1,1 2-1,1 0 1,0 1-1,1 1 0,25-14 1,-32 20-55,-1 1 1,1 1-1,0 0 1,1 0-1,-1 1 1,1 1-1,-1 0 1,1 0-1,0 1 0,13 1 1,32 5-3243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07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13168,'0'0'4137,"15"8"-3680,-10-4-403,6 3 47,0-1 0,0 0 0,1-1 0,-1 0-1,1 0 1,0-1 0,0-1 0,1 0 0,13 1 0,45-1 650,91-7 0,75-18 629,-152 13-768,-49 5-316,142-9 1711,-161 12-1625,-15 0-299,0 1 0,1-1 0,-1 1 0,0-1 0,0 1 0,0 0 0,1 0 1,-1 0-1,0 1 0,0-1 0,0 0 0,1 1 0,-1-1 0,0 1 0,0 0 0,4 2 1,-7-3-41,1 1 1,0 0-1,-1 0 0,1-1 1,0 1-1,-1 0 1,1 0-1,-1-1 1,1 1-1,-1-1 1,1 1-1,-1 0 1,0-1-1,1 1 1,-1-1-1,0 1 1,-1 0-1,-3 3 49,-24 22-20,13-13-3398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59.4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0 757 3808,'0'0'7329,"9"-7"-6984,-1 2-268,0-1 49,0 0-1,0 0 1,0-1 0,-1 0 0,0-1 0,8-10 0,64-120 1808,-76 133-1859,10-27 317,-5 13 45,-6 16-118,-2 5 86,-38 249 312,2 10-147,33-227-430,-4 11 285,19-119 799,0-2-1034,0-2 32,3 1 0,39-117 0,-46 173-151,1 1 0,16-26 0,-21 39-30,1-1 1,0 1-1,0 0 1,1 1-1,0-1 1,0 1 0,1 0-1,13-9 1,-18 13-31,1 1 1,-1 0 0,0 0 0,0 0 0,0 1-1,1-1 1,-1 1 0,0-1 0,1 1-1,-1-1 1,0 1 0,1 0 0,-1 0 0,0 1-1,1-1 1,-1 0 0,0 1 0,1-1-1,-1 1 1,0 0 0,0 0 0,1 0-1,-1 0 1,0 0 0,0 0 0,0 1 0,0-1-1,-1 0 1,1 1 0,0 0 0,0-1-1,-1 1 1,1 0 0,-1 0 0,2 3 0,4 7 17,0-1 0,0 2 1,-1-1-1,7 23 0,-8-20-15,-1 1-1,0 0 1,-1-1-1,-1 1 1,0 0-1,-1 0 1,-1 1-1,-1-1 0,0 0 1,-6 29-1,6-43-8,1 1 0,-1-1 0,0 1 0,0-1 0,0 1 1,-1-1-1,1 0 0,-1 0 0,1 0 0,-1 0 0,0 0 0,1 0 0,-1 0 0,0 0 0,0-1 0,-1 1 0,1-1 0,0 1 0,0-1 0,-1 0 0,1 0 0,-1 0 0,1 0 0,-1 0 0,1-1 0,-1 1 0,1-1 0,-1 0 0,0 1 0,1-1 0,-1 0 0,1-1 0,-1 1 0,-4-1 0,2 0 8,-1 0 0,1-1 0,0 1-1,-1-1 1,1 0 0,0 0 0,0-1-1,1 1 1,-1-1 0,0 0 0,1 0-1,0-1 1,0 1 0,0-1 0,-6-7-1,9 10-10,1 1 0,0 0 0,-1-1 1,1 1-1,0-1 0,0 1 0,-1-1 0,1 1 0,0-1 0,0 1 0,0-1 0,-1 1 0,1-1 0,0 0 0,0 1 0,0-1 0,0 1 0,0-1 0,0 1 0,0-1 0,0 1 0,0-1 0,1 1 0,-1-1 0,0 0 0,0 1 0,0-1 0,1 1 1,-1-1-1,0 1 0,0 0 0,1-1 0,-1 1 0,0-1 0,1 1 0,-1-1 0,1 1 0,-1 0 0,1-1 0,-1 1 0,1 0 0,-1 0 0,0-1 0,1 1 0,0 0 0,-1 0 0,1 0 0,0-1 0,32-4-25,-26 4 33,49-6 0,66-16 0,-97 16-14,-1-1-1,0-1 0,0-1 0,-1-1 1,24-15-1,70-58 116,-114 81-108,13-8 22,-16 11-22,1 0-1,-1-1 0,0 1 1,1 0-1,-1 0 0,0-1 0,0 1 1,1 0-1,-1 0 0,0-1 1,1 1-1,-1 0 0,0-1 1,0 1-1,0 0 0,1-1 1,-1 1-1,0-1 0,0 1 0,0 0 1,0-1-1,0 1 0,0-1 1,0 1-1,0 0 0,0-1 1,0 1-1,0-1 0,0 1 0,0 0 1,0-1-1,0 1 0,0-1 1,0 1-1,-2 0 1,1 0 0,0 1 0,0-1 0,0 1-1,0-1 1,0 1 0,1-1 0,-1 1 0,0-1 0,0 1 0,0 0 0,0 0-1,1-1 1,-1 1 0,0 0 0,0 1 0,-2 1 5,-9 10 22,-1 1-1,2 0 1,0 0-1,0 2 1,2-1-1,0 1 1,0 1-1,2-1 1,-8 25-1,14-36-9,-1 1 0,1-1-1,1 1 1,-1-1 0,1 1 0,0 0 0,0-1-1,1 1 1,0-1 0,0 1 0,0-1 0,3 8-1,-4-13-14,0 0-1,0 1 1,1-1-1,-1 0 0,0 0 1,0 0-1,0 1 1,1-1-1,-1 0 1,0 0-1,0 0 1,1 1-1,-1-1 0,0 0 1,0 0-1,1 0 1,-1 0-1,0 0 1,1 0-1,-1 0 0,0 0 1,1 0-1,-1 1 1,0-1-1,0 0 1,1-1-1,-1 1 0,0 0 1,1 0-1,-1 0 1,0 0-1,0 0 1,1 0-1,-1 0 0,0 0 1,1 0-1,-1-1 1,13-10 93,7-17 11,-13 13-55,0 1 1,-1-2-1,-1 1 0,0-1 0,3-25 1,4-11 103,-9 39-117,0 1 42,4 26-57,-4-3-23,18 51 14,-20-58-11,0 0-1,1-1 0,0 0 1,0 1-1,0-1 1,0 0-1,0 0 0,1 0 1,0-1-1,-1 1 0,1 0 1,0-1-1,0 0 1,4 3-1,-5-5-2,1 1 0,-1 0 0,0-1 0,1 0 0,-1 1 1,1-1-1,-1 0 0,0 0 0,1-1 0,-1 1 0,1 0 0,-1-1 0,0 1 0,1-1 0,-1 0 0,0 0 1,0 0-1,1 0 0,-1 0 0,0 0 0,0-1 0,0 1 0,2-3 0,6-5 11,-1 1 0,0-2 0,9-11-1,-12 14-6,12-14 53,-1-2 0,-1 1 0,15-29 0,-24 43-42,-2 13 10,1 27 27,-3-16-43,4 25-24,-6-30 5,1-1 0,0 1-1,0 0 1,1-1 0,1 0 0,8 20 0,-7-22-9,-1-2 25,-1 0 0,1 0 0,0 0 0,0 0-1,1 0 1,0-1 0,0 0 0,6 5 0,-7-9 13,-1-1 0,0 1 0,0-1 0,0 0 0,0 0 0,0 0 0,0 0 0,1 0 0,-1-1 0,0 0 0,0 1 0,5-3 0,17-7-22,-19 8 3,-1 0 1,0-1-1,1 1 0,-1-1 0,0 0 0,0 0 0,5-5 1,9-9 13,-1-1 0,-1-1 1,-1-1-1,0 0 1,-2-1-1,19-35 1,-16 21 6,-2-1 1,-1 0 0,15-64 0,-19 53 13,-1 0 1,-2 0-1,1-67 0,-8 113-36,0-1 0,0 0-1,-1 0 1,1 0 0,0 0 0,-1 0-1,1 1 1,-1-1 0,1 0 0,-1 0-1,-1-2 1,-6 1 3,-3 13-29,4 1 11,1 0 1,1 0 0,0 0-1,-4 14 1,-1 0-5,-1 5-4,1 1 0,2 1 0,1-1-1,1 1 1,-2 49 0,7-12-37,10 106 0,-7-155 33,8 34 0,-8-47 30,0 0 0,1 0-1,0 0 1,0 0 0,0 0 0,1-1 0,-1 0 0,6 7 0,-8-12-1,0 0 0,0-1 0,0 1 0,-1 0 0,1 0 0,0 0 0,1-1 1,-1 1-1,0-1 0,0 1 0,0-1 0,0 1 0,0-1 0,1 1 0,-1-1 1,0 0-1,0 0 0,1 0 0,-1 0 0,2 0 0,0 0 3,0-1 0,0 0 0,0 1 0,0-1 0,-1 0-1,1-1 1,0 1 0,3-3 0,5-3 15,-1-1 0,0-1 0,10-10 0,-16 15-10,9-12 21,0 1 0,-1-2 0,-1 0 0,11-20 0,15-24 78,-33 56-99,9-13 51,-10 17-36,-4 11-17,-25 104 0,24-106-10,1-1 0,-1 1 0,1 0 0,1-1 0,0 1 0,0 0 0,0-1 0,1 1 0,0-1 0,0 1 0,4 10 0,-4-16 3,1-1 0,-1 0 0,0 1 0,1-1 0,-1 0 0,0 0 0,1 0 0,-1 0 0,1 0 0,0 0 0,-1 0 0,1 0 0,0-1 0,0 1 0,-1-1 0,1 1 0,0-1 0,0 0 0,0 1 0,-1-1 0,1 0 0,0 0 0,0-1 0,0 1 0,3-1 0,5-1 24,-1 0-1,1 0 1,12-5-1,0-2 4,259-110 291,-264 108-308,-15 9-4,1 0 0,0 1-1,-1-1 1,1 0 0,0 1 0,0 0 0,0 0-1,0 0 1,0 0 0,0 0 0,6 0 0,-10 2-6,-1 1 1,1-1-1,0 1 1,0 0-1,0-1 1,0 1 0,1 0-1,-1 0 1,0 3-1,-4 5-18,-1-1 0,-10 15-22,-24 47 1,31-53 11,7-15 14,0 1 0,0-1 0,1 1 0,-1 0 0,1 0 0,0 0 0,-1 7 1,-6 17 72,4-7 337,5-21-374,-1 1 1,1-1-1,0 1 1,-1-1-1,1 1 1,0-1-1,-1 1 0,1-1 1,0 0-1,0 0 1,-1 1-1,1-1 1,0 0-1,0 0 1,0 0-1,-1 0 1,1 0-1,0 0 0,0 0 1,-1 0-1,1 0 1,0 0-1,0 0 1,0-1-1,-1 1 1,1 0-1,1-1 0,25-5-6,-17 2-3,0-1 0,0 0 1,0-1-1,0 0 1,-1 0-1,0-1 1,0-1-1,-1 1 1,11-12-1,0-4-6,-1 0-1,21-36 1,-19 25 19,-2-2 0,23-65 1,14-82 15,-35 115-36,-13 41-5,0 1 0,3-32 0,-9 49-9,0 1 0,-1-1-1,0 0 1,-1 1 0,0-1-1,0 0 1,0 1 0,-1-1-1,-1 1 1,-5-15 0,7 22 3,1 1 1,-1 0-1,1-1 1,0 1-1,-1 0 1,1-1-1,-1 1 1,1 0-1,-1 0 0,1-1 1,-1 1-1,1 0 1,-1 0-1,1 0 1,-1 0-1,1 0 1,-1 0-1,0 0 1,1 0-1,-1 0 0,1 0 1,-1 0-1,1 0 1,-1 0-1,1 0 1,-1 1-1,1-1 1,-1 0-1,1 0 1,-1 0-1,1 1 0,-1-1 1,1 0-1,0 1 1,-1-1-1,1 0 1,-1 1-1,1-1 1,-1 1-1,-16 15-33,7 1 13,0-1 0,1 1 0,0 1 1,1 0-1,2 0 0,-1 0 1,2 1-1,1 0 0,0 0 0,-2 37 1,5-23-2,1-1 0,2 1 0,1-1 0,2 0 0,14 55 1,-14-74-4,0 1 1,13 22 0,2 5-29,-19-38 53,1 0 1,-1 0-1,0 0 0,1-1 0,0 1 1,0 0-1,0 0 0,0-1 1,0 1-1,0-1 0,1 0 0,-1 0 1,1 0-1,-1 0 0,1 0 0,0 0 1,0-1-1,0 1 0,0-1 0,0 0 1,0 0-1,0 0 0,1 0 0,-1-1 1,0 1-1,0-1 0,1 0 0,-1 0 1,0 0-1,0 0 0,1-1 0,-1 1 1,0-1-1,0 0 0,5-1 0,0-1 4,0 0 0,-1 0 0,1-1 0,-1 0-1,0-1 1,0 1 0,0-1 0,0-1-1,-1 1 1,0-1 0,0 0 0,9-13 0,-8 7 17,0 0 0,-1-1 0,0 0 1,-1 0-1,0 0 0,-1-1 1,-1 1-1,2-16 0,-4 27-14,-1-1 1,0 1-1,0-1 0,0 1 1,0-1-1,0 1 0,0-1 1,-1 1-1,1-1 0,-1 1 1,0 0-1,0-1 0,1 1 1,-1 0-1,-1 0 0,0-3 0,1 5-4,0-1-1,0 0 1,0 1-1,0-1 1,0 0-1,0 1 1,0-1-1,0 1 1,0 0-1,0-1 1,0 1-1,0 0 0,0 0 1,0-1-1,0 1 1,0 0-1,0 0 1,-1 0-1,1 0 1,0 1-1,0-1 1,0 0-1,0 0 1,0 1-1,0-1 0,0 0 1,0 1-1,0-1 1,0 1-1,0 0 1,0-1-1,0 1 1,0 0-1,1-1 1,-1 1-1,-1 1 1,-3 2-6,0 0 1,1 0 0,0 1-1,-1 0 1,1-1 0,1 1-1,-1 1 1,1-1 0,0 0 0,0 1-1,0 0 1,1 0 0,0-1-1,0 1 1,1 1 0,-1-1 0,1 0-1,1 0 1,-1 0 0,1 1-1,0-1 1,0 0 0,1 0 0,0 1-1,0-1 1,1 0 0,-1 0-1,1 0 1,3 6 0,-2-6-2,0-1 0,0 0 0,0 0 0,1 0 0,0 0 0,0-1 0,0 1 0,0-1 0,1 0 0,-1-1 0,1 1 0,0-1 0,0 0 0,1 0 0,-1 0 0,0-1 0,1 1 0,0-1 0,0-1 0,-1 1 0,1-1 0,0 0 0,0-1 0,0 1 0,0-1 0,8-1 0,-9 0 5,0 0-1,1-1 1,-1 0 0,0 0-1,0 0 1,0 0-1,-1-1 1,1 0-1,0 0 1,-1 0 0,5-5-1,7-7 23,20-26 0,-14 15-13,12-13 19,29-46 0,-58 75-28,-29 63 0,-53 87 0,41-78 0,26-49 0,8-11 0,0 0 0,0 0 0,1 0 0,-1 1 0,1-1 0,0 0 0,0 1 0,-1-1 0,1 0 0,1 1 0,-2 4 0,41-16 72,-12 4-92,5-2-106,1 2 1,43-2-1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59.6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11048,'0'0'1496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5:59.9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1 128 7632,'0'0'1872,"60"20"-1392,7-22-40,25-14 16,11-4-16,8-3 0,-2 1-208,-2 2 0,3 0-128,-7-4 16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04.5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189 1 4216,'0'0'7832,"-9"12"-7384,4-5-367,-3 3 27,0 0 1,2 0 0,-1 1 0,1 0 0,1 0-1,-7 20 1,-4 34 727,-8 74 0,9-48-310,-8 108 477,9-61-189,7-106-398,7-30-373,0-1 1,0 0-1,-1 0 1,1 0-1,0 0 1,-1 0-1,1 1 1,-1-1-1,0 0 1,1 0-1,-1 0 1,0 0-1,1-1 1,-1 1-1,0 0 0,0 0 1,0 0-1,0-1 1,0 1-1,0 0 1,0-1-1,-2 2 1,3-2-31,0 0 0,-1-1 0,1 1-1,0 0 1,-1 0 0,1 0 0,0-1 0,-1 1 0,1 0 0,0 0 0,-1-1 0,1 1 0,0 0 0,0-1 0,-1 1 0,1 0 0,0-1-1,0 1 1,0 0 0,0-1 0,-1 1 0,1 0 0,0-1 0,0 1 0,0-1 0,0 1 0,0 0 0,0-1 0,0 1 0,0-1 0,0 0-1,1-16 89,-1 13-53,1-11 0,1-1-1,1 1 0,0-1 0,1 1 0,1 0 0,0 1 0,1-1 0,15-24 1,1 4 33,2 0 0,30-32 0,-42 51-57,15-16 50,-26 30-67,1 1 1,0-1-1,-1 1 1,1-1-1,0 1 1,0 0-1,0 0 1,0 0-1,0 0 1,0 1-1,0-1 1,0 0-1,0 1 1,0-1-1,4 1 1,-6 0-4,1 0 0,0 0 0,-1 1 1,1-1-1,0 0 0,-1 0 0,1 1 0,-1-1 1,1 0-1,0 1 0,-1-1 0,1 1 0,-1-1 1,0 1-1,1-1 0,-1 1 0,1-1 0,-1 1 1,0-1-1,1 1 0,-1-1 0,0 1 1,1 0-1,-1-1 0,0 1 0,0 0 0,0-1 1,0 1-1,0 0 0,1 0 0,0 23 70,-1-22-64,-12 212 401,12-209-391,0-1-1,0 1 1,1-1 0,-1 0-1,1 0 1,0 1 0,0-1-1,1 0 1,-1 0 0,4 6-1,-5-9-11,1 0 0,0 0 0,0 0 0,-1 0 0,1 0 0,0-1 0,0 1 0,0 0 0,0 0 0,0-1 0,0 1 0,0-1 0,0 1 0,0-1 0,0 0 0,0 1 0,2-1 0,-1 1-2,0-1 1,0-1-1,0 1 0,0 0 0,0 0 0,0-1 0,0 1 0,0-1 0,0 0 0,0 1 0,0-1 0,3-2 0,20-13 69,42-35 1,-23 16-13,52-47 96,-66 54-39,55-40 0,-66 56-98,-9 6-7,0-1-1,-1 0 1,10-9-1,-132 143 108,93-102-116,2 1 0,1 1 0,-20 40 1,34-60 6,-1 0 0,2 0-1,-1 0 1,1 0 0,0 1 0,1-1 0,0 1 0,0-1 0,0 11 0,1-17-8,1-1 1,-1 1-1,0 0 1,0-1-1,0 1 1,0-1-1,1 1 1,-1 0-1,0-1 1,0 1-1,1-1 1,-1 1-1,1-1 1,-1 1-1,0-1 1,1 1-1,-1-1 1,1 1-1,-1-1 1,1 0-1,-1 1 1,1-1-1,-1 0 1,1 1-1,0-1 1,-1 0-1,1 0 0,-1 0 1,1 1-1,0-1 1,-1 0-1,1 0 1,0 0-1,-1 0 1,1 0-1,-1 0 1,1 0-1,0 0 1,-1-1-1,1 1 1,0 0-1,-1 0 1,1 0-1,-1-1 1,1 1-1,-1 0 1,1-1-1,0 1 1,3-2 27,1 0 0,-1 0 0,0-1 1,0 1-1,5-5 0,1-4 23,0-1 0,-1-1 0,0 1 0,-1-2 0,0 1-1,6-16 1,-6 12 2,5-8 150,-2-1-1,15-48 1,-26 73-192,0 0 0,0 0 0,0 0 0,1 0 0,-1 1 0,0-1 0,1 0 0,-1 0 0,0 0 0,1 1 0,-1-1 0,1 0 0,-1 0 1,1 1-1,0-1 0,-1 0 0,2 0 0,-2 1-10,1 0 0,-1 0 1,1 0-1,-1 0 0,0 0 1,1 0-1,-1 0 0,0 0 1,1 1-1,-1-1 0,1 0 1,-1 0-1,0 0 1,1 1-1,-1-1 0,0 0 1,0 0-1,1 1 0,-1-1 1,0 0-1,0 1 0,1-1 1,-1 0-1,0 0 0,0 1 1,0-1-1,1 1 0,13 35 106,-11-28-121,7 22 21,3 6 3,20 44 0,-30-75-11,-1-1 1,1 1 0,0-1 0,0 0 0,0 0 0,0 0 0,1 0-1,0-1 1,0 1 0,0-1 0,0 0 0,5 3 0,-7-5 0,1 0 1,-1 0 0,0-1-1,1 1 1,-1 0 0,1-1 0,-1 0-1,1 0 1,-1 1 0,1-1-1,-1-1 1,1 1 0,-1 0-1,0-1 1,1 1 0,-1-1 0,1 0-1,-1 0 1,0 1 0,0-2-1,1 1 1,-1 0 0,0 0-1,0-1 1,0 1 0,0-1 0,2-2-1,7-7 27,-1 0-1,0-1 1,0 0 0,15-25-1,25-61 138,-23 42-56,-7 6 38,-12 28-68,-2 9 71,-4 10-77,-4 9-12,1-3-59,0 1 1,0-1 0,1 0 0,-1 1 0,1-1 0,0 1 0,0-1 0,0 4 0,1 9 4,-4 19 24,0-6-11,1 0 1,2 0-1,1 0 1,8 56-1,-8-80-17,0-1-12,-1-1 1,1 0-1,0 1 0,0-1 1,0 0-1,1 0 0,2 4 1,-4-6 2,0-1 1,1 0-1,-1 1 1,0-1-1,1 0 1,-1 1-1,0-1 1,1 0-1,-1 1 1,1-1-1,-1 0 1,1 0-1,-1 0 1,0 0-1,1 1 1,-1-1-1,1 0 1,-1 0-1,1 0 1,-1 0-1,1 0 1,0 0-1,0 0 1,1-1-1,-1 1 1,0-1-1,1 1 0,-1-1 1,0 0-1,0 0 1,0 1-1,1-1 0,-1 0 1,1-2-1,8-7 9,-2-1-1,1 0 1,-2-1-1,1 0 1,-2 0-1,9-21 1,-1 4 9,3-6 41,-2 0 0,-2-1 1,17-69-1,-29 101-47,2-8 13,-3 12-21,0 0-1,0-1 1,0 1-1,0 0 0,0 0 1,0 0-1,0-1 1,0 1-1,0 0 0,0 0 1,0-1-1,0 1 1,0 0-1,0 0 0,0 0 1,0-1-1,0 1 1,0 0-1,0 0 0,0 0 1,-1 0-1,1-1 0,0 1 1,0 0-1,0 0 1,0 0-1,0 0 0,0-1 1,-1 1-1,1 0 1,0 0-1,0 0 0,0 0 1,-1 0-1,1 0 1,0 0-1,0 0 0,0 0 1,-1-1-1,1 1 1,0 1-2,-1-1 0,0 1 0,1-1 1,-1 0-1,1 1 0,-1-1 1,1 1-1,0-1 0,-1 1 0,1-1 1,-1 1-1,1 0 0,0-1 1,0 1-1,-1-1 0,1 1 0,0 0 1,0-1-1,0 1 0,0 0 0,-1-1 1,1 1-1,0 0 0,0-1 1,0 1-1,1 0 0,-1 0 0,1 21-41,0-19 40,1 0 0,-1 0-1,1 0 1,-1 0 0,1 0 0,0 0-1,0 0 1,0 0 0,0-1-1,1 1 1,-1-1 0,1 1 0,-1-1-1,1 0 1,5 3 0,-3-3-2,0 0 0,0 0 0,0 0 0,0-1 0,0 0 0,0 0 0,0 0 0,1 0 0,6-1 0,1-1-2,-1 0 1,0 0-1,0-2 0,0 1 0,0-1 1,0-1-1,22-10 0,-14 2 5,17-6 0,-37 18 0,1 0 0,-1 0 0,0 0 0,0 1 0,1-1 0,-1 0 0,0 0 0,0 0 0,0 0 0,1 1 0,-1-1 0,0 0 0,0 0 0,0 0 0,0 1 0,1-1 0,-1 0 0,0 0 0,0 1 0,0-1 0,0 0 0,0 0 0,0 1 0,0-1 0,0 0 0,0 0 0,0 1 0,0-1 0,0 0 0,0 0 0,0 1 0,0-1 0,0 0 0,0 0 0,0 1 0,0-1 0,-1 10 0,-3 14 0,0 0 0,0 40 0,4-58 0,0 0 0,0-1 0,1 1 0,0 0 0,0 0 0,0 0 0,1-1 0,0 1 0,0-1 0,0 1 0,1-1 0,0 0 0,0 0 0,0 0 0,0 0 0,1-1 0,4 5 0,-6-7 1,0-1-1,0 0 1,1 0-1,-1 0 1,0 0 0,1 0-1,-1 0 1,1-1-1,-1 1 1,1-1-1,-1 1 1,1-1-1,-1 0 1,1 0 0,-1 0-1,1 0 1,-1-1-1,1 1 1,-1-1-1,1 1 1,-1-1-1,0 0 1,1 0 0,-1 0-1,0 0 1,4-3-1,7-4 8,0-1-1,-1 0 1,14-12 0,-18 14-3,1-1 9,17-13 30,-2-1-1,0-2 0,20-25 1,-41 46-29,0 0 0,0 0 0,-1 0 0,2 0 0,-1 1-1,0-1 1,1 1 0,-1 0 0,1 0 0,-1 0 0,1 1 0,0-1 0,0 1 0,6-2 0,-9 4-12,0 0 1,0 0-1,0-1 0,0 1 0,0 0 1,0 0-1,0 0 0,0 0 1,-1 0-1,1 0 0,0 0 1,-1 1-1,1-1 0,-1 0 1,1 0-1,-1 0 0,1 3 1,7 23 23,-8-19-25,1-1 0,-1 1 1,-1 0-1,0-1 1,-2 13-1,-2 19 2,5-39-4,0 1 0,0-1 0,0 0 0,1 0 0,-1 0 0,0 0 0,0 0 0,1 0 0,-1 0 0,0 0 0,0 0 0,1 0 0,-1 0 0,0 0 0,0 0 0,1 0 0,-1 0 0,0 0 0,0 0 0,1 0 0,-1 0 0,0 0 0,0 0 0,1 0 0,-1 0 0,0-1 0,0 1 0,0 0 0,1 0 0,-1 0 0,0 0 0,0 0 0,0-1 0,1 1 0,-1 0 0,0-1 0,11-6 0,69-60 48,42-30 119,-122 97-166,0 0 0,0 0 0,0 0 1,0 0-1,1-1 0,-1 1 0,0 0 0,0 0 0,0 0 1,0 0-1,1 0 0,-1 0 0,0 0 0,0 0 0,0 0 1,0 0-1,1 0 0,-1 0 0,0 0 0,0-1 0,0 1 0,0 0 1,1 1-1,-1-1 0,0 0 0,0 0 0,0 0 0,0 0 1,1 0-1,-1 0 0,0 0 0,0 0 0,0 0 0,0 0 1,1 0-1,-1 0 0,0 0 0,0 1 0,0-1 0,0 0 1,0 0-1,1 0 0,-1 10 13,-5 14-14,5-23 3,-6 20 0,-1 0-28,-6 42 0,13-63 23,0 1-1,0 0 1,0 0 0,0 0 0,0-1-1,0 1 1,0 0 0,0 0 0,0 0-1,0-1 1,1 1 0,-1 0 0,0 0-1,1-1 1,-1 1 0,0 0 0,1-1-1,-1 1 1,1 0 0,-1-1 0,1 1-1,-1 0 1,1-1 0,-1 1 0,2 0-1,-1-1 2,0 1-1,1 0 0,-1-1 0,1 1 1,-1-1-1,1 0 0,0 1 1,-1-1-1,1 0 0,-1 0 1,4 0-1,3-1 2,1-1 0,-1 0 0,13-4 1,-20 6-2,24-11 18,1-2-1,-1 0 0,-1-2 1,-1 0-1,28-24 1,-28 21 0,1-6-8,-21 20-7,1 0-1,-1 0 0,1 0 0,0 1 0,5-4 0,-9 7-1,0 0 0,1 0 0,-1 0 0,0 0 0,0 0 0,0 0 0,0 0 0,1 0 0,-1 0 0,0-1 0,0 1 0,0 0 0,0 0 0,0 0 0,0 0 0,1 0 0,-1 0 0,0 0 0,0 0 0,0 0 0,0-1 0,0 1 0,0 0 0,0 0 0,0 0 0,1 0 0,-1 0 0,0-1 0,0 1 0,0 0 0,0 0 0,0 0 0,0 0 0,0 0 0,0-1 0,0 1 0,0 0 0,0 0 0,0 0 0,0 0 0,0 0 0,0-1 0,0 1 0,0 0 0,0 0 0,0 0 0,-1 0 0,1 0 0,0-1 0,0 1 0,0 0 0,-1 0 0,1 0 0,-1 0 0,1 0 0,-1 1 0,1-1 0,-1 0 0,1 0 0,0 0 0,-1 0 0,1 1 0,-1-1 0,1 0 0,0 0 0,-1 1 0,1-1 0,0 0 0,-1 1 0,1-1 0,0 1 0,-1-1 0,1 1 0,-29 31 0,24-26 0,-1-1 0,1 1 0,0 0 0,0 0 0,0 1 0,1 0 0,0-1 0,-5 15 0,9-21 0,-1 1 0,1 0 0,0 0 0,-1 0 0,1-1 0,0 1 0,0 0 0,0 0 0,0 0 0,0 0 0,0-1 0,0 1 0,0 0 0,0 0 0,0 0 0,1 0 0,-1-1 0,0 1 0,0 0 0,1 0 0,-1-1 0,1 1 0,-1 0 0,1 0 0,0 0 0,0 0 0,0 0 0,0-1 0,1 1 0,-1-1 0,0 1-1,0-1 1,0 1 0,1-1 0,-1 0 0,0 0 0,1 0 0,-1 0 0,0 0 0,3 0 0,2-1 1,0 0 0,0 0-1,0 0 1,0-1 0,0 0-1,6-3 1,-4 0 10,-1 1 0,0-2 0,0 1 0,12-13 0,17-13 50,-36 31-58,0 0-1,0 0 0,1 0 1,-1 0-1,0-1 0,0 1 1,1 0-1,-1 0 1,0 0-1,0 0 0,1 0 1,-1 0-1,0 0 0,0 0 1,1 0-1,-1 0 0,0 0 1,1 0-1,-1 0 1,0 0-1,0 0 0,1 0 1,-1 0-1,0 0 0,0 0 1,1 0-1,-1 0 1,0 0-1,0 1 0,1-1 1,-1 0-1,0 0 0,0 0 1,1 0-1,-1 1 1,0-1-1,0 0 0,1 1 0,-1 0-1,0 0 1,1-1-1,-1 1 0,0 0 1,0 0-1,0-1 1,0 1-1,0 0 1,0 0-1,0 0 1,0-1-1,0 1 0,0 0 1,0 0-1,-1 1 1,-69 209 36,33-109-32,-36 96-1,53-149 14,-3-1 0,-29 45 1,41-76-15,5-6 4,-1 1 0,-1-1 0,0-1 0,-14 15 0,20-23-8,0 0 0,-1 0 1,1 0-1,-1 0 0,0 0 1,1-1-1,-1 1 1,0-1-1,0 0 0,0 0 1,0 0-1,0 0 0,0 0 1,0-1-1,-1 1 0,1-1 1,0 0-1,0 0 0,0 0 1,-1 0-1,1-1 0,0 1 1,0-1-1,-3-1 1,-1 0 0,1-1 1,0 0 0,0-1 0,0 1-1,0-1 1,1 0 0,0 0 0,0-1-1,0 1 1,0-1 0,0 0 0,1-1 0,0 1-1,0-1 1,1 0 0,-4-7 0,4 8 4,1 0 1,0 0-1,0-1 1,1 1 0,0 0-1,0-1 1,0 1-1,0-1 1,1 1 0,0-1-1,0 1 1,0 0-1,1-1 1,0 1 0,0-1-1,0 1 1,1 0-1,0-1 1,0 1 0,3-6-1,4-2 9,0 0-1,1 0 1,0 1-1,1 0 1,0 1-1,1 0 1,0 1-1,1 0 1,0 1-1,0 1 0,1 0 1,16-6-1,1 1 12,0 1 0,1 2-1,0 1 1,56-7 0,-82 16-44,33-8 90,-36 8-99,-1-1 0,1 0 0,-1 0 0,1 0 0,-1 0 0,1 0 1,-1 0-1,1-1 0,-1 1 0,0-1 0,3-3 0,-4 4-146,-1-1-1,1 0 1,-1 0-1,0 0 0,1 0 1,-1 0-1,0 0 1,0 0-1,-1 0 1,1 0-1,0 0 1,0 1-1,-1-1 0,1 0 1,-3-3-1,2 1-2054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04.7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0 105 12960,'0'0'1224,"29"-58"-1056,3 40 0,16 6-248,13-4 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50.3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241 325 10568,'0'0'784,"-8"0"-440,-26-3-31,29 3-233,0 1 0,1 0 1,-1 0-1,0 0 0,1 0 0,-1 0 1,1 1-1,0 0 0,-1 0 0,-6 5 0,-7 3 187,4-3-91,1 1-1,1 1 1,0 0 0,0 0-1,-17 19 1,17-17-10,10-9-138,0-1 0,1 1 0,-1-1 0,1 1 0,-1 0 0,1 0 0,0-1 0,0 1 0,0 0 0,0 0 0,0 0 0,0 0-1,0 0 1,1 1 0,-1-1 0,1 0 0,0 0 0,-1 0 0,1 0 0,0 1 0,0-1 0,0 0 0,1 0 0,-1 0 0,1 1 0,-1-1 0,1 0 0,1 4 0,1-1 21,0-1 1,0 1-1,0-1 1,0 0 0,1 0-1,-1 0 1,1 0-1,0-1 1,0 1 0,8 4-1,-4-3 33,0 0 0,0-1 1,0 1-1,1-2 0,0 1 0,12 3 0,-17-7-43,0 1 1,0 0-1,0-1 0,1 0 0,-1 0 1,0 0-1,0-1 0,0 1 0,0-1 1,0 0-1,0 0 0,0-1 0,0 1 0,0-1 1,-1 1-1,1-1 0,3-3 0,1-1 30,0 0-1,0 0 0,-1-1 0,0 0 0,0-1 0,-1 1 0,0-1 0,-1-1 0,1 1 0,-1-1 0,-1 0 0,0 0 0,0 0 0,-1 0 1,0-1-1,3-18 0,-2-7 93,-1-1-1,-1 1 1,-6-50 0,2 39-71,1 29-29,-7-33-1,4 32 2,-1-25-1,4 37-56,0 1 1,0 0-1,0 0 0,0-1 1,-4-6-1,3 11-37,1 4 3,0 6-10,-1 4 20,-7 146-135,8-125 160,3 0 0,8 55 0,-7-74 5,-1 0 34,0-1 0,1 1-1,1-1 1,1 0 0,0 0-1,0 0 1,11 17-1,-14-29-9,-1 0 0,0 0-1,1 1 1,-1-1 0,0 1-1,0-1 1,-1 1 0,2 4-1,-2-6 174,4-5-412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52.0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 5224,'0'0'8185,"10"0"-7912,-5-1-242,5 0 105,1 0-1,-1 1 0,0 0 1,1 1-1,-1 0 0,13 3 1,-20-3-54,0 0 0,0 0 1,0 0-1,0 1 0,0-1 0,0 1 0,0 0 1,0-1-1,-1 1 0,1 1 0,-1-1 1,1 0-1,-1 1 0,0-1 0,0 1 1,0 0-1,-1-1 0,1 1 0,1 4 0,-1-3 30,-1 1-1,0-1 0,0 1 1,-1-1-1,1 1 0,-1 0 1,0-1-1,0 1 0,-1 0 1,1-1-1,-1 1 0,-2 7 1,-3 11 400,3-9-202,-1 0-1,0-1 1,-7 14-1,10-24-278,0-1-1,0 1 1,1-1-1,-1 1 1,1-1 0,0 1-1,-1 0 1,1-1-1,1 1 1,-1-1-1,0 1 1,0-1-1,1 1 1,0-1-1,-1 1 1,1-1-1,0 1 1,0-1-1,0 0 1,1 0-1,2 5 1,-2-4-12,0 0 0,0 0 1,1 0-1,-1-1 0,1 1 1,0-1-1,0 1 0,0-1 1,0 0-1,0 0 0,0 0 1,1 0-1,-1-1 0,6 2 1,-4-3 1,-1 0 1,1 0-1,0-1 1,-1 0-1,1 0 1,-1 0-1,1 0 0,-1-1 1,7-3-1,11-6 84,-1 0 0,0-2 0,-1 0 0,28-25-1,-42 33-81,-1-1 1,0 0-1,0 0 0,0 0 0,-1-1 0,0 0 0,0 0 1,-1 0-1,0 0 0,0 0 0,2-12 0,-3 12 12,-1 0 1,0 0-1,0 0 0,-1 0 1,0 0-1,0 0 0,0 1 1,-1-1-1,0 0 0,0 0 0,-1 0 1,0 0-1,-3-7 0,-4-7 94,6 14-73,0 0-1,0 0 1,0 0-1,-9-11 1,10 13 264,-1 1-3629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52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8240,'0'0'4556,"8"-1"-4255,28 1 8,-34 1-247,0-1-1,1 1 0,-1 0 1,0-1-1,0 1 0,0 0 1,0 0-1,0 1 0,0-1 1,0 0-1,0 1 0,0-1 1,-1 1-1,1-1 0,-1 1 1,1 0-1,-1 0 0,1 0 1,-1 0-1,0 0 0,0 0 1,1 4-1,0-3 28,2 6 170,-1-1 1,5 16-1,-6-14 21,1-1-1,7 15 1,-9-21-195,1 0 0,0-1 0,-1 1 1,1-1-1,0 1 0,0-1 0,0 0 0,1 0 0,-1 0 1,0 0-1,1 0 0,4 2 0,-5-3-50,0-1 1,0 0-1,0 1 0,0-1 0,0 0 0,0 0 1,0-1-1,0 1 0,0 0 0,0-1 0,0 1 1,0-1-1,-1 0 0,3 0 0,6-4-2387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52.8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386 0 10656,'0'0'1720,"-10"5"-1552,-49 24 380,-68 45 0,-40 42 1356,145-98-3482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54.8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169 424 4512,'0'0'6910,"-8"-2"-6467,3 1-374,3 0-33,-1 0 0,1 1 0,-1-1 0,1 1 0,-1-1 0,1 1 0,-1 0 0,1 0 0,-1 0 0,1 0 0,-1 1 0,0-1 0,1 1 0,-1-1 0,1 1 0,0 0 0,-1 0 0,1 0 0,0 0 0,-1 1 0,-2 2 0,-10 10 381,1 1-1,0 0 1,1 2-1,-20 33 1,31-46-339,1 0 0,-1 0 0,1 0 0,0 0 0,0 0-1,0 1 1,1-1 0,0 0 0,0 7 0,0-4 29,1 1-1,0 0 1,0 0-1,3 8 1,-3-12-65,1 0 0,-1 0 1,1-1-1,0 1 0,0 0 0,0-1 1,1 0-1,-1 1 0,1-1 0,0 0 0,0 0 1,0-1-1,0 1 0,0-1 0,1 1 1,-1-1-1,1 0 0,0 0 0,-1-1 1,1 1-1,0-1 0,0 0 0,0 0 1,6 1-1,-3-2-3,-1-1 1,1 1-1,-1-1 1,0-1-1,1 1 1,-1-1-1,0 0 1,0-1-1,0 1 1,0-1-1,-1 0 1,1-1-1,-1 1 1,0-1-1,0 0 1,0-1-1,6-6 1,3-4 59,-2 0 0,0-1-1,-1 0 1,13-25 0,-18 30-46,-1 0 0,-1-1 0,0 0 0,0 0 0,-1 0 0,-1 0 0,0 0 0,-1 0 0,0-22 0,-3-4 157,-13-67 0,3 23-24,8 48-105,-13-85 334,16 116-392,0 0 0,0 1-1,0-1 1,-1 0 0,1 1 0,0-1 0,-4-2-1,2-1 37,-2 26-37,5 10-32,6 58 0,1 8 8,1 147 6,9-110 55,-12-110 10,1 0 0,0 0-1,17 35 1,-23-57-44,1 0 1,-1 0-1,1 1 0,-1-1 1,1 0-1,0 0 1,0 0-1,0 1 1,0-1-1,0 0 0,0 0 1,0 0-1,0-1 1,0 1-1,0 0 0,0 0 1,0-1-1,1 1 1,-1 0-1,0-1 1,2 1-1,-1-1-259,1 0 1,-1 0-1,0 0 1,0 0-1,0-1 0,1 1 1,-1-1-1,0 1 1,0-1-1,0 0 0,2-1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25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237 495 5016,'0'0'10592,"-10"9"-10222,9-9-366,-20 19 341,-34 39 1,12-10 137,21-25-111,-22 31-1,39-46-282,0 0 1,0-1-1,1 2 1,0-1-1,0 0 1,1 1 0,0 0-1,-3 15 1,6-21-54,-1 0 1,1 0 0,-1 1-1,1-1 1,0 0 0,0 0 0,1 0-1,-1 1 1,1-1 0,-1 0-1,1 0 1,0 0 0,0 0-1,0 0 1,1 0 0,-1 0-1,1-1 1,-1 1 0,1 0-1,0-1 1,0 1 0,0-1-1,1 1 1,-1-1 0,0 0-1,1 0 1,0 0 0,-1-1-1,1 1 1,0-1 0,0 1 0,6 1-1,-1-1 32,-1 0 0,1 0 0,0-1-1,0-1 1,1 1 0,-1-1 0,0 0 0,0-1-1,0 0 1,0 0 0,0-1 0,8-3 0,-5 1 11,-1 0 1,1-1 0,-1-1-1,0 0 1,-1 0 0,1-1-1,-1-1 1,0 1 0,-1-1 0,0-1-1,0 1 1,-1-1 0,0-1-1,-1 1 1,0-1 0,0 0-1,-1-1 1,0 1 0,-1-1-1,5-21 1,-6 5 256,-4 18-37,-1 17 35,1 6-313,1-1 0,0 0 0,1 1 0,0-1 0,1 0 0,0 1 0,1-1 0,1 0 0,0-1 0,0 1-1,1-1 1,11 18 0,-15-28-19,-1-1 0,1 1 0,0 0 0,0-1 0,0 0 0,0 1 0,0-1 0,0 1 0,0-1 0,0 0 0,1 0 0,-1 0 0,0 0 0,1 0 0,-1 0 0,1 0 0,-1 0 0,1-1-1,0 1 1,-1 0 0,1-1 0,0 1 0,-1-1 0,1 0 0,0 0 0,-1 0 0,1 0 0,0 0 0,0 0 0,-1 0 0,1 0 0,0 0 0,-1-1 0,1 1 0,0-1 0,-1 0 0,4-1 0,-1-1 6,0 0 0,0 0 1,0 0-1,0-1 0,0 1 1,-1-1-1,0 0 0,0 0 1,0-1-1,0 1 1,3-8-1,0-2 16,-1 0 0,0-1 1,0 0-1,-2 0 0,0 0 0,-1 0 1,1-18-1,-3 3 96,-1 0-1,-9-53 1,2 67 52,6 15-64,6 9-54,4 0-57,-1 1 1,1-1-1,0 0 1,1-1-1,0 0 1,0 0-1,1-1 1,-1 0-1,1-1 1,1 0-1,-1 0 1,13 2 0,-17-5-4,-1-1 0,1 1 0,0-2 0,0 1 0,0-1 0,-1 0 0,1 0 0,0 0 0,0-1 0,0 0 0,-1 0 0,1-1 0,0 1 0,-1-1 0,1 0 0,-1-1 0,0 1 0,0-1 0,0 0 0,0-1 0,6-4 0,-1-1 10,0 0-1,0 0 1,-1-1-1,-1 0 1,0 0-1,0-1 1,-1 0-1,9-18 1,5-19 45,-2 0 1,-3-1 0,-1 0 0,11-73 0,-24 108-13,0 0 0,-1-1 0,-1 1 0,0 0 0,-1-1 0,0 1 0,-1 0 0,-1 0 0,-6-20 1,9 34-36,0-1 1,0 1-1,0 0 1,0 0-1,0-1 1,0 1 0,-1 0-1,1-1 1,0 1-1,0 0 1,0 0-1,0-1 1,-1 1 0,1 0-1,0 0 1,0 0-1,0-1 1,-1 1 0,1 0-1,0 0 1,0 0-1,-1 0 1,1 0-1,0-1 1,0 1 0,-1 0-1,1 0 1,0 0-1,-1 0 1,1 0-1,0 0 1,-1 0 0,1 0-1,0 0 1,0 0-1,-1 0 1,1 0-1,0 0 1,-1 0 0,1 0-1,-12 12 30,-5 23-34,16-33 7,-14 36-1,2 1 1,2 1-1,1 0 1,-4 43-1,-7 33 20,-39 241 112,58-343-69,0-1-1,-1 1 0,-7 17 1,4-62 654,7 16-647,0 1 0,1 0 0,0 0 0,7-19 0,-7 26-47,1 1 1,0-1-1,0 1 1,1-1-1,-1 1 0,2 0 1,-1 1-1,1-1 1,-1 1-1,11-9 1,-7 8-26,0-2 30,0 1-1,1 0 0,0 1 0,0 0 1,16-8-1,-23 13-27,0 1 0,1-1 0,-1 0 0,0 1 1,1-1-1,-1 1 0,0 0 0,1-1 0,-1 1 0,0 0 0,1 1 1,-1-1-1,1 0 0,-1 1 0,0-1 0,0 1 0,1 0 0,-1 0 1,0 0-1,0 0 0,0 0 0,0 0 0,0 0 0,0 1 0,0-1 1,0 1-1,0 0 0,-1-1 0,1 1 0,-1 0 0,1 0 0,0 2 0,9 15-2,-1 0-1,0 0 0,-2 1 0,0 1 0,6 26 0,-4-13-1,-8-28 0,0-1 0,0 1 0,1-1 0,0 0 0,0 0 0,0 0 0,1 0 0,-1 0 0,1-1 0,0 0 0,1 0 0,-1 0 0,1 0 0,0 0 0,6 3 0,-6-7 0,0 1 1,1-1-1,-1 0 0,0 0 0,1 0 1,-1-1-1,0 0 0,1 0 0,-1 0 1,0-1-1,0 0 0,0 0 0,0 0 0,0-1 1,-1 1-1,8-6 0,-3 0 13,-1-1 1,1 0-1,-1 0 0,-1-1 0,0 0 1,0 0-1,-1 0 0,0-1 0,-1 0 1,0-1-1,-1 1 0,-1-1 0,1 1 1,-2-1-1,2-14 0,-3 24-7,-1 0 0,0 0 0,0 0 0,0 0 0,0 0 0,0 0 0,0 0 0,-1 0 0,1 0 0,-1 0-1,1 0 1,-1 0 0,0 0 0,0 0 0,0 0 0,0 0 0,0 1 0,0-1 0,0 0 0,0 1 0,-1-1 0,1 1 0,-1 0 0,1-1 0,-4-1 0,4 2-2,-1 1 1,0-1 0,1 1 0,-1-1 0,0 1 0,0-1 0,1 1 0,-1 0-1,0 0 1,0 0 0,0 0 0,0 0 0,1 0 0,-1 1 0,0-1 0,0 0 0,1 1-1,-1 0 1,0-1 0,1 1 0,-1 0 0,1 0 0,-1 0 0,0 0 0,1 0-1,0 0 1,-1 0 0,-1 3 0,-2 1-3,-1 1 0,1 1 0,1-1-1,-1 1 1,1-1 0,0 1 0,1 0 0,0 1-1,0-1 1,0 1 0,1-1 0,0 1 0,0 0-1,1 0 1,0-1 0,1 1 0,0 0 0,0 0-1,2 11 1,-1-9 0,1 1 0,1-1 0,0 0 0,0-1-1,1 1 1,0 0 0,1-1 0,0 0 0,1 0 0,0 0 0,0-1 0,0 0-1,1 0 1,11 9 0,-15-15-2,0 0 1,0 1-1,0-2 1,0 1-1,0 0 0,1 0 1,-1-1-1,0 0 0,1 0 1,-1 0-1,1 0 0,0 0 1,-1-1-1,7 1 0,-3-2 2,-1 1 0,1-1-1,0 0 1,-1-1-1,1 1 1,-1-1 0,10-5-1,-3 1 3,0-1 0,-1-1-1,0 0 1,0-1 0,-1 0 0,0 0-1,10-12 1,-5 2 9,0 0 1,-2-1-1,0-1 0,19-38 1,-20 33 72,2 2 0,1-1 1,35-39-1,-50 62-76,1 0-1,-1 0 0,1 1 1,-1-1-1,1 0 1,0 1-1,0-1 1,0 1-1,0 0 1,0 0-1,0 0 0,0 0 1,0 0-1,0 0 1,0 0-1,1 1 1,-1-1-1,0 1 1,0-1-1,1 1 0,-1 0 1,0 0-1,4 0 1,-6 0 2,15 3-87,-12 5 72,0-1 0,0 1 0,0-1 0,-1 1 0,0 0 0,0 0 0,-1 0 0,0 0-1,-1 0 1,0 0 0,0 0 0,-2 13 0,-1 9 3,2-14 0,0 0 0,1 31 0,1-43 0,-1 1 0,1-1 0,0 0 0,0 0 0,0 0 0,1 0 0,0 0 0,-1 0 0,1 0 0,1 0 0,-1-1 0,0 1 0,1-1 0,0 0 0,5 6 0,-3-5 0,-1 0 0,1 0 0,0-1 0,0 1 0,0-1 0,0-1 0,0 1 0,1 0 0,0-1 0,-1 0 0,1-1 0,0 1 0,0-1 0,0 0 0,-1-1 0,1 1 0,0-1 0,0 0 0,0-1 0,0 1 0,6-3 0,0 0 0,0 0 0,0-1 0,0-1 0,-1 0 0,0-1 0,0 0 0,-1 0 0,0-1 0,0-1 0,0 1 0,-1-2 0,0 1 0,0-1 0,-1-1 0,-1 0 0,8-11 0,-11 14 3,0 1 0,-1-1 0,1 0 0,-2 0 0,1 0 0,-1 0 1,0 0-1,0-1 0,-1 1 0,1-9 0,-2 12-1,0 0 1,0-1-1,0 1 0,-1 0 1,0 0-1,0-1 0,0 1 1,0 0-1,0 0 1,-1 0-1,0 0 0,0 0 1,0 1-1,0-1 1,0 1-1,-1-1 0,0 1 1,1 0-1,-5-4 0,6 7 2,0-1-1,0 1 0,0-1 1,0 1-1,0 0 0,0-1 1,0 1-1,0 0 0,0 0 1,1 0-1,-1 0 0,0 0 1,0 0-1,0 0 0,0 0 1,0 0-1,0 0 0,0 1 1,0-1-1,0 0 0,0 1 1,0-1-1,0 0 0,-1 2 1,-20 14 26,15-9-23,1 1-1,-1 0 1,1 0 0,1 1 0,0-1 0,0 1 0,1 0 0,0 1-1,0-1 1,1 1 0,0-1 0,1 1 0,0 0 0,0 0 0,1 0-1,1 0 1,0 1 0,0-1 0,1 0 0,2 10 0,-1-14 1,1 0 0,0 0 0,0 0 0,0-1 0,1 1 0,0-1 0,0 0 0,1 0 0,-1 0 0,1-1 0,0 1 0,0-1 0,0-1 0,1 1 0,-1-1 0,1 0 0,0 0 0,6 2 0,3 1-1,0 0-1,1-1 1,-1-1-1,1-1 1,0 0 0,19 1-1,-17-4 7,1-2 0,-1 0 0,0 0 0,0-2 0,0 0-1,0-1 1,0-1 0,23-12 0,-33 15-27,-8 3 17,0 0 0,1-1 0,-1 1 0,0 0 1,1 0-1,-1 0 0,0-1 0,1 1 0,-1 0 0,1 0 0,-1 0 1,0 0-1,1 0 0,-1 0 0,1 0 0,-1 0 0,0 0 1,1 0-1,-1 0 0,1 0 0,-1 0 0,0 0 0,1 0 0,-1 0 1,1 0-1,-1 1 0,0-1 0,1 0 0,-1 0-94,0 1-1,0-1 1,0 0 0,0 0-1,0 0 1,-1 0-1,1 0 1,0 0 0,0 0-1,0 1 1,0-1-1,0 0 1,0 0 0,-1 0-1,1 0 1,0 0-1,0 0 1,0 0 0,0 0-1,-1 0 1,1 0-1,0 0 1,0 0-1,0 0 1,0 0 0,-1 0-1,1 0 1,0 0-1,0 0 1,0 0 0,0 0-1,0 0 1,-1 0-1,1 0 1,0 0 0,0 0-1,0 0 1,0-1-1,0 1 1,-1 0 0,1 0-1,0 0 1,0 0-1,0 0 1,0-1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56.1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92 11656,'0'0'1824,"9"-2"-1576,29-9-2,-35 11-196,-1-1-1,1 1 0,-1-1 1,1 1-1,0 0 1,-1 0-1,1 0 1,0 0-1,-1 0 0,1 1 1,0-1-1,-1 1 1,1 0-1,-1 0 0,1 0 1,-1 0-1,1 0 1,-1 0-1,0 1 0,0-1 1,1 1-1,-1-1 1,0 1-1,0 0 1,-1 0-1,1 0 0,0 0 1,-1 0-1,1 1 1,-1-1-1,2 5 0,0-1 43,0 1 0,-1 0 0,0 0-1,0 1 1,-1-1 0,0 0 0,0 0-1,-1 1 1,0 10 0,-19 103 808,16-106-762,2-8-2,0 1 0,0 0 0,1 0 0,1-1 0,0 10 0,0-16-105,-1 0-1,1 0 0,0 1 1,-1-1-1,1 0 0,0 0 1,0 0-1,-1 0 0,1 0 0,0 0 1,0 0-1,1 0 0,-1 0 1,0 0-1,0 0 0,0-1 0,0 1 1,1 0-1,-1-1 0,2 1 1,1 1 27,0-1 0,0 1 1,0-1-1,0 0 1,6 0-1,-2-1-13,-1 0 0,1-1 0,0 0 0,-1 0 0,1-1 0,-1 0 0,0 0 0,0-1 0,1 0 0,-2 0 0,1-1 0,0 0 0,-1 0 0,11-9 0,-4 2 31,-1-1 0,0 0-1,0-1 1,-1 0 0,13-22-1,-18 25-21,-2 0 0,1-1 0,-2 1 0,1-1 0,-1 0 0,-1 1 0,0-1 0,0-1 0,-1 1 0,-1 0 0,0 0 0,0 0 0,-3-17 0,1 20 23,0 0 0,0 0 0,-1 0 0,0 0 0,-1 0-1,1 1 1,-1-1 0,-1 1 0,-6-9 0,5 8 18,1 2 128,2 3-77,12 2-55,77-3 105,-50 5-114,-7 2 11,-28-3-87,0 0-1,0 0 1,-1 0-1,1 0 1,0 0-1,0 0 1,0 0-1,0 1 1,-1-1 0,1 0-1,0 1 1,0-1-1,0 0 1,-1 1-1,1-1 1,0 1-1,-1 0 1,1-1-1,0 1 1,-1-1 0,1 1-1,-1 0 1,1-1-1,-1 1 1,1 0-1,-1 0 1,0-1-1,1 2 1,0 1-423,0 0 0,-1 0 0,1 0 0,-1 0 0,0 0 0,0 3 0,0-5 23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4:57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5 8336,'0'0'7296,"-2"8"-6926,2-6-363,-10 45 625,10-43-517,0 1-1,-1 0 1,2-1-1,-1 1 1,0-1-1,1 1 1,0 0-1,0-1 1,4 9-1,-5-12-81,1 1 0,-1-1 1,1 0-1,-1 0 0,1 0 0,0 0 0,0 0 0,-1 0 0,1 0 0,0 0 1,0 0-1,0-1 0,0 1 0,0 0 0,0-1 0,0 1 0,0 0 1,0-1-1,1 1 0,-1-1 0,0 0 0,0 1 0,0-1 0,2 0 0,0 0 17,-1 0 0,1 0-1,-1-1 1,1 1 0,-1-1-1,1 0 1,0 1 0,-1-1-1,0 0 1,1-1-1,2-1 1,5-3 124,0 0 0,0-1 0,0 0 0,-1-1 0,0 0 1,-1-1-1,0 0 0,12-17 0,-9 13 73,-9 12-166,0-1 0,0 0 0,-1 0 0,1 1 0,-1-1 0,1 0 0,-1 0 0,0-1 0,0 1 0,2-4 0,-3 6 30,-2 2 392,0 3-449,1-1-1,-1 0 1,1 0 0,-2 10 0,3-14-52,0 0-1,0 0 1,0 0-1,0 0 1,0 0 0,0 0-1,0 0 1,0 0-1,0 0 1,0 0 0,0 0-1,0 0 1,0 1-1,0-1 1,0 0 0,0 0-1,0 0 1,0 0-1,0 0 1,0 0-1,0 0 1,-1 0 0,1 0-1,0 0 1,0 0-1,0 0 1,0 0 0,0 0-1,0 0 1,0 0-1,0 0 1,0 0 0,0 1-1,0-1 1,0 0-1,0 0 1,0 0 0,0 0-1,0 0 1,0 0-1,-1 0 1,1 0 0,0 0-1,0 0 1,0 0-1,0 0 1,0 0 0,0 0-1,0 0 1,0 0-1,0 0 1,0 0 0,0 0-1,0 0 1,0 0-1,0 0 1,-1-1 0,1 1-1,0 0 1,0 0-1,0 0 1,0 0-1,0 0 1,0 0 0,0 0-1,-3 5 29,1-2-98,1-1 0,-1 1-1,0-1 1,-1 0 0,1 0 0,0 0 0,-4 3 0,2-2-2226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30.8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469 20 6128,'0'0'4462,"-11"-3"-4154,5 1-275,-1-1 28,0 0 0,-1 1 0,1 0 0,-1 1-1,0-1 1,0 2 0,1-1 0,-1 1 0,0 0 0,-14 2 0,1 4 70,0 1 0,0 2 1,1-1-1,0 2 0,1 1 0,-25 17 0,12-4 162,1 2 0,-44 46 0,70-67-225,0 1-1,1 0 0,-1 0 0,1 0 0,1 1 1,-1-1-1,-4 12 0,7-13-22,0-1 0,0 0 0,0 1 0,0-1 0,1 0 0,-1 1 0,1-1 0,0 1 0,0-1 0,1 1 0,0-1 0,-1 0 0,4 9 0,9 19 190,22 35 1,-20-38-130,22 54 1,-30-64-66,-1 0-1,-1 1 1,0-1 0,-2 1-1,0 0 1,-2 0 0,0 0-1,-1 0 1,0 0-1,-2 0 1,-1 0 0,0 0-1,-2 0 1,-7 21 0,7-27 28,0 0 1,-1 0-1,-1 0 1,-1-1-1,0 0 1,0-1-1,-17 19 1,14-14 77,9-15-96,1 1-1,-1-1 1,1 1 0,-1-1-1,0 1 1,0-1-1,0 0 1,0 0-1,0 0 1,-1 0 0,-3 2-1,6-4-62,0 0 0,-1 0 0,1 0 0,0 0 0,0 0 0,0 0 0,-1 0 0,1 0 0,0 1 0,0-1 0,0 0 0,0 0 0,-1 0 0,1 0 0,0 0 0,0 0 0,0-1 0,-1 1 0,1 0 0,0 0 0,0 0 0,0 0 0,-1 0 0,1 0 0,0 0 0,0 0 0,0 0 0,0 0 0,0 0 0,-1-1 0,1 1 0,0 0 0,0 0 0,0 0 0,0 0 0,0 0 0,0-1 0,-1 1 0,1 0 0,0 0 0,0 0 0,0-1 0,0 1 0,0 0 0,0 0 0,0 0 0,0 0 0,0-1 0,0 1 0,0 0 0,0 0 0,0 0 0,0-1 0,0 1 0,0 0 0,0 0 0,0 0 0,0-1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31.1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1 147 9344,'0'0'1748,"16"-8"-1391,-13 7-342,83-37 413,124-38 1,-191 71-362,52-11 189,-63 15-171,-1 0-1,1 1 0,0 0 1,-1 0-1,1 0 1,-1 1-1,10 2 1,-16-2-76,0-1 0,0 0 1,0 1-1,0-1 1,0 1-1,0-1 0,0 1 1,0-1-1,0 1 1,0-1-1,-1 1 0,1 0 1,0-1-1,0 1 0,-1 0 1,1 0-1,0 0 1,-1 0-1,1 0 0,-1 0 1,1 0-1,-1-1 1,0 1-1,1 2 0,2 4-1434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31.8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298 1 5520,'0'0'3781,"-9"14"-3532,-58 90 289,46-70-300,-98 181 1323,104-184-1351,2 1 1,1 0 0,2 1 0,1 1 0,-5 39 0,9-37-67,3-1 1,1 1 0,1 0 0,2 0 0,9 44 0,-8-61-33,1 0 0,2-1 1,-1 0-1,2 0 0,1 0 0,0-1 0,1 0 1,1-1-1,0 0 0,1 0 0,22 22 1,-30-34-184,29 23 903,-30-26-929,0 0 0,0 0 0,0 0 0,0 0 0,0 0 0,0-1 0,0 1 0,0-1 0,0 1 0,0-1 0,0 0 0,0 0 0,0 0 0,0 0 0,1 0 0,3-1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37.5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2 237 4008,'0'0'6672,"-1"-12"-6356,0-35-15,1 42-229,1 1 1,-1 0-1,1 0 0,0 0 0,0-1 1,0 1-1,1 0 0,-1 0 1,1 0-1,0 1 0,0-1 0,1 0 1,-1 1-1,1-1 0,-1 1 1,1 0-1,4-3 0,7-10 316,-8 6-216,1 0-1,1 1 0,-1 0 1,1 1-1,1-1 1,0 2-1,0-1 0,15-8 1,-23 15-151,0 1 0,0-1 0,0 1 0,0 0 0,0-1 0,0 1 0,0 0 0,0 0 0,0-1 0,0 1 0,0 0 0,0 0 0,0 0 0,0 1 0,0-1 0,2 0-1,-3 0-6,1 1 0,-1-1 0,1 0 0,-1 1 0,1-1-1,-1 1 1,0-1 0,1 0 0,-1 1 0,1-1 0,-1 1-1,0-1 1,1 1 0,-1-1 0,0 1 0,0 0 0,1-1-1,-1 1 1,0-1 0,0 2 0,1 3 41,-1 0 0,0 0 0,0 0 0,0 0 1,-2 7-1,0-1-33,-17 109 316,12-86-218,1 0 0,1 1 0,2 0 0,2 43 0,2-69-71,0-1-1,1 0 0,-1 1 0,2-1 1,-1 0-1,6 12 0,-7-19-38,0 1 0,-1-1 1,1 1-1,0-1 0,0 1 0,0-1 0,0 0 1,0 1-1,0-1 0,0 0 0,0 0 0,0 0 1,1 0-1,-1 0 0,0 0 0,1 0 1,-1 0-1,1-1 0,-1 1 0,1 0 0,-1-1 1,1 1-1,0-1 0,-1 0 0,1 1 0,-1-1 1,1 0-1,0 0 0,-1 0 0,1 0 0,0-1 1,-1 1-1,1 0 0,0-1 0,-1 1 0,1-1 1,-1 1-1,1-1 0,-1 0 0,2-1 0,5-3 10,0-1 0,0 0 0,-1 0-1,0-1 1,-1 0 0,1 0 0,-1-1-1,0 0 1,-1 0 0,0 0-1,5-13 1,4-9 81,-2 0-1,8-34 1,-13 35 83,-1-1-1,-2-1 1,-1 1-1,-2-56 0,-1 85-173,0-1 0,0 0 0,0 0 0,1 0 1,-1 1-1,1-1 0,-1 0 0,1 0 0,-1 1 0,1-1 0,0 0 0,0 1 0,0-1 0,0 1 0,0-1 0,0 1 0,0-1 0,0 1 0,1 0 0,-1 0 0,0-1 0,1 1 0,-1 0 0,1 0 0,-1 1 0,1-1 0,0 0 0,-1 0 0,3 0 0,5-1 6,0 0 1,0 1-1,0-1 0,16 1 1,2 0 3,-17-1-4,35-3 39,-42 5-47,0 0 0,1 0 0,-1 0 0,0 0 0,1 1 0,-1-1 0,0 1 0,1 0 0,-1 0 0,3 2 0,9 11 110,-11-9-2587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38.9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5416,'0'0'4536,"11"2"-4363,32 7-10,-41-8-138,0 0 0,0 0 1,0 0-1,0 0 0,0 0 1,0 0-1,0 0 0,0 1 1,-1-1-1,1 1 0,0-1 1,-1 1-1,1 0 0,-1 0 1,0 0-1,0-1 0,0 1 1,0 0-1,2 3 0,-1 3 83,0-1 0,0 0 0,2 15 0,-3-13 10,0-4-30,0-1 0,0 1-1,0-1 1,1 0 0,-1 0 0,1 1 0,0-1 0,1 0 0,-1 0 0,0-1 0,1 1 0,0 0 0,0-1 0,5 5 0,-5-6-16,0 0 1,-1-1 0,1 1 0,0-1-1,0 0 1,0 1 0,-1-1 0,1-1-1,1 1 1,-1 0 0,0-1 0,0 1 0,0-1-1,0 0 1,0 0 0,0 0 0,0-1-1,0 1 1,1-1 0,-1 0 0,4-1 0,14-9-1609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39.1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339 0 7736,'0'0'593,"-10"13"-445,5-6-133,-25 32 196,-57 57-1,-77 45 873,152-131-892,9-8-113,0 0 0,1 0 0,-1 0-1,1 0 1,0 1 0,-1-1 0,1 1 0,-2 4 0,-2 0-1110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39.7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0 6224,'0'0'2314,"-1"10"-1795,0 1-270,0-1 0,-1 1 0,0-1-1,-1 1 1,0-1 0,-1 0 0,1 0 0,-2 0 0,0-1-1,-11 17 1,6-10 213,9-14-366,0 0 0,0 0 0,0 0 0,0 0 0,-1 0 0,1 0 0,-1 0 0,0-1 1,1 1-1,-1 0 0,0-1 0,0 1 0,-3 1 0,4-3-72,1 0 1,-1 0-1,1 0 0,0 0 1,-1 0-1,1 0 1,-1 0-1,1 0 0,0-1 1,-1 1-1,1 0 0,0 0 1,-1 0-1,1 0 0,0-1 1,-1 1-1,1 0 1,0 0-1,-1-1 0,1 1 1,0 0-1,-1 0 0,1-1 1,0 1-1,0 0 1,0-1-1,-1 1 0,1 0 1,0-1-1,0 1 0,0-1 1,0 1-1,0 0 1,0-1-1,0 1 0,0 0 1,0-2-1,-3-10-1761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41.2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0 119 5520,'0'0'4502,"12"-7"-4195,51-34 261,-60 40-517,15-7 575,-18 8-611,0 0-1,1 0 0,-1 0 0,0 0 0,1 0 0,-1 0 0,0 0 0,1 0 0,-1 0 0,0 0 0,0 1 0,1-1 0,-1 0 0,0 0 0,1 0 0,-1 0 0,0 1 0,0-1 0,1 0 0,-1 0 0,0 1 0,0-1 0,1 0 0,-1 0 0,0 1 0,0-1 0,0 0 0,0 1 0,1-1 0,-1 0 0,0 0 0,0 1 0,0-1 0,0 0 0,0 1 0,0-1 0,0 0 0,0 1 0,0-1 0,0 0 0,0 1 0,0-1 0,0 0 0,0 1 0,0-1 0,0 0 1,-1 1-1,1-1 0,0 0 0,0 1 0,0-1 0,-15 69 595,8-41-424,1-1 0,-3 37-1,9-56-119,0 1-1,0 0 1,1 0-1,0 0 1,0-1-1,1 1 1,0 0-1,0-1 1,1 0-1,0 1 0,7 11 1,-9-18-41,0 0 1,0 0-1,0-1 0,1 1 1,-1 0-1,0-1 0,0 1 1,1-1-1,-1 1 0,1-1 1,0 0-1,-1 1 0,1-1 1,0 0-1,0 0 0,0 0 1,-1 0-1,1-1 0,0 1 1,0-1-1,0 1 0,0-1 1,1 1-1,-1-1 0,0 0 1,0 0-1,0 0 0,0 0 1,0-1-1,0 1 0,0 0 1,0-1-1,0 1 0,0-1 1,0 0-1,0 0 0,0 0 1,-1 0-1,1 0 0,0 0 1,0 0-1,-1-1 0,1 1 1,-1 0-1,1-1 0,-1 1 1,1-3-1,14-16 136,-2-1 1,-1-1-1,0 0 0,-2-1 1,11-30-1,-4 0 392,14-75-1,-31 126-535,-1 0 0,1 0 0,-1 0 0,1 0 0,0 0 0,0 0 0,0 0 0,0 0 1,1 0-1,-1 0 0,0 0 0,1 1 0,-1-1 0,1 1 0,0-1 0,0 1 0,-1-1 0,1 1 0,0 0 0,0 0 0,0 0 0,0 0 0,0 0 0,0 1 0,1-1 0,-1 0 0,0 1 0,3-1 0,6 0-18,1 1 0,0 0 0,-1 1 0,18 2 0,12 1 50,-21-4-240,-12-1 33,0 1-1,0 0 1,1 0 0,-1 1-1,0 0 1,0 0-1,0 1 1,0 0-1,0 0 1,10 5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4:43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1 4616,'0'0'10794,"-5"11"-10474,-153 427 1773,69-159-466,86-263-1418,-4 13 102,7-28-275,0 0 0,-1 0 0,1-1 0,0 1 0,0 0 0,-1 0 0,1-1-1,0 1 1,-1 0 0,1-1 0,-1 1 0,1 0 0,-1-1 0,1 1 0,-1-1-1,1 1 1,-1 0 0,0-1 0,1 0 0,-1 1 0,0-1 0,1 1 0,-1-1-1,-1 1 1,2-1 130,-2-4-2601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42.0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0 7632,'0'0'4206,"2"11"-3964,-1-1-170,6 48 255,-7-54-249,1 0 1,0-1 0,0 1-1,0-1 1,0 1-1,1-1 1,-1 1-1,1-1 1,0 0-1,0 0 1,0 0-1,0 0 1,1 0-1,3 3 1,-5-6-35,1-1 0,0 1 0,0-1 0,-1 1 0,1-1 0,-1 1 0,1-1 0,-1 0 0,1 0 0,-1 0-1,1 0 1,-1 0 0,0 0 0,1 0 0,-1-1 0,1-1 0,3-1 56,10-10 269,21-25 1,-22 23 157,25-22 0,-39 38-517,0-1 0,0 1-1,0 0 1,0 0 0,0 0 0,1 0 0,-1 0 0,0 0 0,0 0 0,0 0-1,0 0 1,0 0 0,0 0 0,1 0 0,-1-1 0,0 1 0,0 0-1,0 0 1,0 0 0,0 0 0,1 0 0,-1 0 0,0 0 0,0 0 0,0 0-1,0 1 1,0-1 0,1 0 0,-1 0 0,0 0 0,0 0 0,0 0 0,0 0-1,0 0 1,0 0 0,1 0 0,-1 0 0,0 0 0,0 0 0,0 1-1,0-1 1,0 0 0,0 0 0,0 0 0,0 0 0,0 0 0,0 0 0,1 1-1,-1-1 1,0 0 0,0 0 0,0 0 0,0 0 0,0 1 0,1 13 172,-4 20-71,-4 5-24,-2 0 0,-2-1 0,-26 60 0,8-36 76,-47 76 0,71-130-127,0-1 0,0 1 0,-1-1 0,0 0 0,-9 8 0,14-15-31,1 0 0,0 1 0,0-1 0,0 0-1,0 0 1,-1 1 0,1-1 0,0 0 0,0 0 0,0 0-1,-1 0 1,1 1 0,0-1 0,0 0 0,-1 0-1,1 0 1,0 0 0,0 0 0,-1 0 0,1 0-1,0 0 1,0 0 0,-1 1 0,1-1 0,0 0-1,-1 0 1,1-1 0,0 1 0,0 0 0,-1 0 0,1 0-1,0 0 1,0 0 0,-1 0 0,1 0 0,0 0-1,0 0 1,-1-1 0,0-11 120,6-15 13,4 10-72,0 0-1,0 1 1,2 1-1,0-1 0,1 2 1,0 0-1,1 0 1,23-18-1,-32 29-50,0-1-1,0 1 0,0 0 1,1 1-1,-1-1 1,1 1-1,-1-1 0,1 1 1,0 1-1,0-1 0,0 1 1,0 0-1,0 0 0,0 0 1,1 1-1,-1 0 1,0 0-1,0 0 0,0 0 1,0 1-1,1 0 0,-1 0 1,0 1-1,0-1 0,-1 1 1,1 0-1,0 0 0,-1 1 1,1-1-1,-1 1 1,0 0-1,1 0 0,-1 0 1,-1 1-1,1 0 0,-1 0 1,1 0-1,4 8 0,24 35-2555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00.0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142 1 5720,'0'0'10248,"4"11"-9826,43 78 853,-42-78-1047,0 0 0,-1 1 1,-1-1-1,0 1 0,0-1 1,-1 1-1,0 0 0,-1 0 1,-1 0-1,-1 20 0,1-26-138,-1 1 0,0-1-1,-1 0 1,1 1 0,-1-1 0,0 0 0,-1 0-1,0 0 1,0 0 0,0 0 0,0-1 0,-1 1-1,0-1 1,0 0 0,-1 0 0,1-1-1,-1 1 1,0-1 0,0 0 0,0 0 0,-7 3-1,0-2 177,-1 1-1,0-2 0,-24 5 1,24-6-1010,0 1 0,0 0 1,-15 7-1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01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94 132 4312,'0'0'5442,"-10"5"-5210,-31 16 36,39-20-167,0 0-1,1 0 1,-1 0 0,0 0-1,0-1 1,0 1-1,0-1 1,0 1-1,0-1 1,0 1-1,0-1 1,0 0-1,0 0 1,-4-1 0,-3 1 1672,9-10-835,0 6-771,0 0 0,0 0 0,0 0 0,0-1 0,0 1 0,1 0 0,0 0 0,0 0 0,0 0 0,0 0 0,1 1 0,-1-1 0,1 0 0,0 0 0,5-6 0,1 1 162,0-1-1,0 1 1,1 0-1,13-9 1,-18 15-191,1 0 0,-1 0 1,1 0-1,0 1 0,0 0 0,0 0 1,0 0-1,0 0 0,1 1 0,-1 0 1,0 0-1,10 0 0,-14 1-114,0 0-1,0 0 1,0 1 0,0-1-1,0 0 1,0 1-1,0-1 1,0 0 0,0 1-1,0-1 1,0 1 0,0 0-1,0-1 1,-1 1-1,1 0 1,0-1 0,0 1-1,-1 0 1,1 0 0,0 0-1,-1 0 1,1 1-1,11 26 314,-8-17-241,3 13 73,-1 0 0,-1 0 1,-1 1-1,-1-1 0,-2 50 0,2 4 212,-2-52-208,-1-22-109,0 1-1,0 0 1,0 0 0,1 0-1,-1 0 1,1 0 0,1-1-1,-1 1 1,0 0 0,5 7-1,-5-10 1,1-1 1,-1 0-1,1 1 0,-1-1 0,1 0 0,0 0 0,0 0 0,-1 0 1,1 0-1,0 0 0,0-1 0,0 1 0,0-1 0,0 1 1,0-1-1,0 0 0,0 0 0,0 0 0,0 0 0,3 0 0,-2 0-37,-1 0 0,1-1 0,-1 1 0,1 0 0,-1-1-1,1 0 1,-1 1 0,0-1 0,1 0 0,-1 0 0,0-1 0,0 1-1,0 0 1,1-1 0,-1 1 0,-1-1 0,1 0 0,3-3 0,2-5 27,-1-2 0,0 1 1,-1-1-1,0 0 0,-1 0 1,5-21-1,5-76 223,-12 81-177,1 0 1,2 1-1,10-37 0,-14 60-88,0 1-1,1 0 1,-1 0-1,1 0 1,0 0 0,0 0-1,0 0 1,1 1-1,-1-1 1,0 0-1,1 1 1,4-3-1,-5 3-7,-1 1 0,1 0 0,0 0-1,0 0 1,0 0 0,0 1-1,0-1 1,0 0 0,0 1-1,0-1 1,1 1 0,-1 0 0,0 0-1,0 0 1,0 0 0,0 0-1,1 0 1,-1 1 0,0-1-1,3 2 1,30 10 6,-26-10 13,0 1 0,0 0 0,0 0-1,0 1 1,-1 1 0,1-1-1,-1 1 1,13 11 0,16 14 205,-37-29-241,1 0 1,0-1-1,-1 1 1,1 0-1,-1 0 0,1 0 1,-1-1-1,0 1 1,1 0-1,-1 0 0,0 0 1,1 0-1,-1 0 1,0 0-1,0 1 1,0 4-2916,0-5 2285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02.6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0 6928,'0'0'4982,"-12"4"-4410,-34 12 8,43-14-368,0-1 0,0 0-1,0 1 1,0 0 0,0-1-1,0 1 1,0 0 0,1 1 0,-1-1-1,1 0 1,0 1 0,-1-1-1,1 1 1,0 0 0,1 0-1,-1 0 1,-2 4 0,4-5-106,1-1-1,-1 0 1,0 0 0,0 0 0,1 0-1,-1 0 1,1 0 0,-1 0 0,1 0-1,0 0 1,-1 0 0,1 0 0,0 0-1,0 0 1,-1-1 0,1 1 0,2 1-1,15 12 886,0-6-522,-1 0-1,1-1 0,0-1 0,0-1 1,1 0-1,0-2 0,0 0 0,0-1 1,21-1-1,-23-2-40,-5 1 388,-12 1-793,0 0-1,0 0 1,0 0 0,1 0 0,-1 0 0,0 0 0,-1 0-1,1 0 1,0 0 0,0 0 0,0 0 0,0 0 0,-1-1-1,1 1 1,-1 0 0,0 2 0,-3 5 29,-1 1-1,-1-1 1,1-1 0,-1 1-1,0-1 1,-1 0-1,-11 10 1,-11 12 20,15-13-15,1 0-1,0 1 1,1 1-1,-19 37 1,24-41-15,6-11-41,-1 0 0,1 0 0,-1 0-1,1 0 1,0 0 0,0 0 0,1 0-1,-2 5 1,2-7-2,1 0-1,-1 1 1,0-1 0,1 0-1,-1 0 1,1 1 0,-1-1-1,1 0 1,0 0 0,-1 0-1,1 0 1,0 0 0,0 0-1,0 0 1,0 0 0,0 0-1,0 0 1,0 0 0,0 0 0,0-1-1,0 1 1,0 0 0,1-1-1,-1 1 1,2 0 0,8 2 7,-1 0-1,1 0 1,0-1 0,1-1 0,-1 0 0,0 0 0,0-1 0,15-2 0,4 2 5,-27-1 15,0 1 0,0 0 0,-1-1 0,1 0 1,0 0-1,0 0 0,-1 0 0,4-2 0,16-4-4820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02.9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34 11656,'0'0'1968,"14"-3"-1684,41-7 1102,105-6-1,-99 14-119,-39-1-3217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03.7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6128,'0'0'6273,"0"12"-5753,0-5-432,0 1 19,0 1 1,0-1-1,1 1 0,0-1 1,1 0-1,0 1 1,0-1-1,6 14 1,114 202 2266,-7-16-772,-95-165-1256,-1 1 0,-2 0 0,10 48 1,-21-71-189,-2 1 1,0 0 0,-2 0 0,0 0 0,-1 0-1,-2 1 1,0-1 0,-1 0 0,-1 0-1,-1 0 1,-1 0 0,-1-1 0,-15 34-1,0-15 350,-29 41-1,23-38-122,22-35-277,-1-1 0,1 1 0,-2-1 0,-9 10 0,-2-3-2910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20.2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0 365 6728,'0'0'7156,"6"-14"-6688,87-223 2269,-80 204-2058,-9 26-265,-1-1 0,0 0 0,0 1 0,3-17 0,-5 22-310,0 0-1,0 1 1,0-1-1,0 1 1,0-1 0,1 1-1,-1-1 1,0 1-1,1-1 1,-1 1-1,1 0 1,0 0 0,-1 0-1,1 0 1,0 0-1,0 0 1,-1 1 0,1-1-1,0 0 1,0 1-1,0 0 1,0-1-1,0 1 1,0 0 0,0 0-1,0 0 1,0 0-1,0 0 1,0 1-1,-1-1 1,4 1 0,-1 2-55,-1 0 1,0 0-1,0 0 0,-1 0 1,1 1-1,-1-1 1,1 1-1,-1 0 1,0-1-1,0 1 0,-1 0 1,1 0-1,-1 0 1,2 8-1,-1 5 47,0 0-1,-1 26 1,0-4 13,3 139 340,-4-174-433,1 1-1,-1-1 1,1 0-1,-1 1 1,1-1-1,1 0 0,-1 0 1,0 0-1,1 0 1,0 0-1,3 5 1,-4-8-10,0 1 1,1-1 0,-1 0-1,0 0 1,1 0 0,-1 0-1,0 0 1,1 0 0,0 0-1,-1 0 1,1-1 0,-1 1-1,1-1 1,0 1 0,-1-1-1,1 1 1,0-1 0,0 0-1,-1 0 1,1 0 0,0 0-1,0 0 1,-1 0 0,1-1-1,0 1 1,-1-1 0,1 1-1,0-1 1,-1 1 0,4-3-1,8-3 9,1-1 1,-2 0-1,1-1 0,18-16 0,44-43 15,-61 53-26,95-107 57,-13 14 132,-93 99-103,-3 8-89,0 0 1,0 0 0,0 0-1,0 0 1,0 0 0,0 0-1,0 0 1,0 0 0,0 0-1,0 1 1,0-1 0,0 0-1,0 0 1,-1 0 0,1 0-1,0 0 1,0 0 0,0 0-1,0 0 1,0 0-1,0 0 1,0 0 0,0 0-1,0 0 1,-1 0 0,1 0-1,0 0 1,0 0 0,0 0-1,0 0 1,0 0 0,0 0-1,0 0 1,0 0 0,0 0-1,0 0 1,-1 0 0,1 0-1,0 0 1,0-1 0,0 1-1,0 0 1,0 0 0,0 0-1,0 0 1,0 0 0,0 0-1,0 0 1,-57 63 70,43-45-67,0 0-1,1 1 1,1 1 0,1 0-1,1 0 1,1 1 0,-7 22-1,15-41-6,1 1-1,-1-1 1,1 1-1,0 0 0,-1-1 1,1 1-1,0-1 1,1 1-1,-1-1 1,0 1-1,1-1 1,0 1-1,0 2 0,0-4 3,-1-1-1,0 1 1,0-1-1,1 1 1,-1-1-1,0 0 1,1 1-1,-1-1 1,1 1-1,-1-1 1,0 0-1,1 1 1,-1-1-1,1 0 1,-1 0-1,1 1 1,-1-1-1,1 0 1,-1 0-1,1 0 1,-1 0-1,2 1 0,-1-2 1,0 1 0,1 0-1,-1 0 1,0 0 0,0-1-1,1 1 1,-1-1 0,0 1-1,0-1 1,0 1-1,0-1 1,0 0 0,0 0-1,1 0 1,7-9 9,0 0 0,-1 0 1,0 0-1,0-1 0,-1 0 1,-1-1-1,0 0 0,7-21 0,8-12 11,-14 32-8,-5 7-2,1 0 0,0 0 0,0 1 0,0-1 0,1 1 0,-1 0 0,1 0 0,1 0 0,-1 0 0,1 1 0,0-1 0,5-3 0,-9 9-9,1 0 0,-1-1 0,0 1 0,0 0 0,0 0 0,1 0 0,-1 0 0,0 0 0,0 0-1,0 0 1,-1 1 0,1-1 0,0 0 0,0 0 0,-1 1 0,1-1 0,0 2 0,0-2 0,4 11-14,0-1 0,-1 1 0,-1 0 0,4 16 0,-6-19 13,1 1 0,1 0 1,0-1-1,0 0 0,1 1 0,0-1 1,8 12-1,-11-20 1,0 0 1,0-1-1,-1 1 1,1 0-1,0-1 1,0 1 0,0-1-1,0 1 1,0-1-1,0 0 1,0 1-1,0-1 1,0 0-1,0 0 1,0 0-1,0 0 1,0 0-1,0 0 1,0 0-1,0 0 1,1 0-1,-1 0 1,0-1-1,0 1 1,0 0-1,0-1 1,-1 1-1,1-1 1,2 0-1,27-18 19,70-64 176,-75 59-89,-21 18-64,1 1 1,1 0-1,-1 0 1,1 0 0,0 1-1,0 0 1,0 0 0,0 0-1,8-3 1,-13 7-41,-1 0 0,1 0 0,-1 0 1,1 0-1,-1 0 0,1 0 0,-1 0 0,1 1 0,-1-1 1,1 0-1,-1 0 0,1 0 0,-1 0 0,1 1 0,-1-1 1,0 0-1,1 0 0,-1 1 0,1-1 0,-1 0 0,0 1 1,1-1-1,-1 0 0,1 1 0,-1-1 0,0 1 0,0-1 1,1 0-1,-1 1 0,0-1 0,0 1 0,0-1 0,1 1 1,-1-1-1,0 1 0,0-1 0,0 2 0,4 24 64,-3-20-50,0 6 26,3 16 37,-4-27-77,0 0 0,0 0 0,0 0-1,1 0 1,-1 0 0,0 0 0,0 0-1,1-1 1,-1 1 0,1 0 0,-1 0-1,1 0 1,-1 0 0,1-1 0,0 1-1,-1 0 1,1-1 0,0 1 0,0-1-1,1 2 1,0-2 1,0 0 1,0 0-1,0-1 0,-1 1 1,1-1-1,0 1 0,0-1 0,0 0 1,0 1-1,0-1 0,-1 0 0,1 0 1,2-2-1,21-15 58,-12 4-15,19-17 26,-30 29-68,-1 1-1,0 0 0,1 0 0,-1 0 0,1 0 1,0 1-1,-1-1 0,1 0 0,-1 1 1,1-1-1,0 1 0,-1-1 0,1 1 0,0 0 1,0 0-1,-1 0 0,1 0 0,0 0 0,0 0 1,1 1-1,-2-1-1,0 1 1,0-1-1,0 1 0,0 0 1,0-1-1,0 1 1,0 0-1,-1 0 0,1 0 1,0 0-1,0-1 1,-1 1-1,1 0 0,-1 0 1,1 0-1,-1 0 1,1 2-1,6 23 15,-3-11-4,-2-9-9,-1 0-1,1 0-1,1 0 1,-1 0 0,1-1-1,0 1 1,0-1-1,4 5 1,-5-8-2,0-1 0,-1 1 1,1-1-1,0 0 0,0 0 1,0 0-1,0 0 0,0 0 0,0 0 1,0 0-1,0-1 0,0 1 0,1-1 1,-1 0-1,0 1 0,0-1 0,1 0 1,-1 0-1,0-1 0,0 1 0,0 0 1,1-1-1,3 0 0,22-8-2,1-2 1,-1 0-1,0-2 0,-2-1 1,45-30-1,-30 18-21,48-22 0,-72 43 22,-20 11 17,-27 20 25,22-20-41,-17 16 12,1-2 3,-23 26-1,40-38-9,1-1-1,0 1 0,0 0 0,1 1 1,0-1-1,1 1 0,-7 18 0,11-26-2,-1 1-1,1-1 0,-1 0 0,1 1 0,0-1 0,0 1 0,0-1 1,0 1-1,0-1 0,0 1 0,0-1 0,0 3 0,1-4-1,-1 1-1,0-1 1,0 0-1,0 1 1,1-1-1,-1 0 1,0 1-1,0-1 0,1 0 1,-1 1-1,0-1 1,1 0-1,-1 0 1,0 1-1,1-1 1,-1 0-1,0 0 1,1 0-1,-1 1 1,1-1-1,-1 0 1,0 0-1,1 0 0,-1 0 1,1 0-1,-1 0 1,1 0-1,2 0 4,-1-1 0,0 1 0,0-1 0,1 0-1,-1 0 1,0 0 0,0 0 0,0 0 0,0 0 0,0 0-1,0-1 1,0 1 0,2-3 0,9-10 27,-2 0 1,1 0 0,12-23-1,14-17 184,-38 54-214,0 0-1,0 0 0,0 0 0,0 0 1,0 0-1,0 0 0,0 0 0,0 0 1,0 0-1,0 0 0,0 1 0,0-1 1,0 0-1,0 0 0,0 0 0,0 0 1,0 0-1,0 0 0,0 0 0,0 0 1,0 0-1,0 0 0,0 1 0,0-1 1,0 0-1,0 0 0,0 0 0,0 0 1,0 0-1,1 0 0,-1 0 0,0 0 0,0 0 1,0 0-1,0 0 0,0 0 0,0 0 1,0 0-1,0 0 0,0 0 0,0 0 1,0 0-1,1 0 0,-1 0 0,0 0 1,0 0-1,0 0 0,0 0 0,0 0 1,0 0-1,0 0 0,0 0 0,0 0 1,1 0-1,-1 0 0,0 0 0,0 0 1,0 0-1,0 0 0,0 0 0,0 0 1,0 0-1,0 0 0,0 0 0,0 0 0,0 0 1,0-1-1,0 1 0,1 0 0,-1 14 36,-2 15-1,-6 25-4,-2-1 0,-3 0 0,-1-1 0,-4 0-1,-29 62 1,35-88-7,9-17-1,-1-1 0,-1 1 0,1 0 0,-1-1 0,-1 0 0,1 0-1,-1-1 1,-1 0 0,-9 9 0,16-16-19,0 1-1,-1-1 0,1 1 1,0-1-1,-1 1 1,1-1-1,-1 0 1,1 1-1,-1-1 0,1 0 1,-1 1-1,1-1 1,-1 0-1,1 1 1,-1-1-1,1 0 0,-1 0 1,1 0-1,-1 0 1,0 0-1,1 0 1,-1 1-1,1-1 0,-1-1 1,0 1-1,1 0 1,-1 0-1,1 0 1,-1 0-1,1 0 0,-1 0 1,0-1-1,1 1 1,-1 0-1,1 0 1,-1-1-1,1 1 0,-1 0 1,1-1-1,-1 1 1,1-1-1,0 1 1,-1-1-1,1 1 0,0 0 1,-1-1-1,1 1 1,0-1-1,-1 0 1,1 1-1,0-1 0,0 1 1,0-1-1,0 1 1,-1-1-1,1 0 0,0 1 1,0-1-1,0 1 1,0-2-1,0-3 19,-1 1 1,1-1-1,0 0 0,1 0 0,-1 0 0,2-5 0,1 0 1,1 0-1,0 0 1,0 0-1,1 1 1,0 0-1,0 0 1,1 0 0,0 1-1,1 0 1,0 0-1,0 0 1,14-10-1,7-2-18,0 0-1,47-23 0,-18 12-12,-24 11 10,13-6-10,66-50 0,-100 66 16,1-1-1,-2 0 0,0-1 0,0 0 0,-1-1 0,0 0 0,-1 0 0,-1-1 0,11-23 0,-18 35-3,0-1 0,0 0 0,0 0 0,-1 0 0,1 0 0,-1 0 0,0 0 0,0 0 0,0 0 0,0 0 0,-1-3 0,1 6-2,0-1-1,-1 0 1,1 1 0,0-1-1,0 0 1,-1 1 0,1-1-1,0 0 1,-1 1 0,1-1-1,-1 1 1,1-1 0,-1 1-1,1-1 1,-1 1 0,1-1-1,-1 1 1,1-1 0,-1 1-1,0 0 1,1-1 0,-1 1-1,0 0 1,1 0 0,-1-1-1,0 1 1,1 0-1,-1 0 1,0 0 0,1 0-1,-1 0 1,0 0 0,0 0-1,1 0 1,-1 0 0,0 0-1,1 0 1,-1 1 0,0-1-1,1 0 1,-1 0 0,0 1-1,1-1 1,-1 0 0,0 1-1,1-1 1,-1 1 0,0 0-1,-5 2 12,1 0-1,0 1 1,0-1 0,1 1-1,-1 0 1,1 1-1,0-1 1,0 1-1,0 0 1,0 0-1,1 0 1,0 0-1,0 0 1,0 1-1,1 0 1,0-1-1,0 1 1,0 0-1,1 0 1,-2 11 0,3-13 8,0 1 0,0 0 0,0 0 0,1 0 0,0-1 0,0 1 0,0 0 0,0-1 0,1 1 0,-1 0 0,1-1 0,0 0 0,1 0 0,-1 1 0,1-1 0,0 0 0,0-1 0,0 1 0,0-1 0,1 1 0,-1-1 0,1 0 0,0 0 0,0-1 0,0 1 0,8 3 0,2 0 37,0-1 0,1 0 0,-1-1 0,1-1 0,-1 0 0,27 1 0,92-7 4,-89 0-170,39-4-489,-55 4-3082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21.1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1 666 5016,'0'0'7652,"4"-11"-7399,38-91 524,-31 76-515,-9 21-177,0 0 0,0 0 0,0 0 0,1 0 0,-1 0 0,1 0 0,1 0 0,-1 1 0,0 0 0,8-7 1,0 2 158,-9 6-153,0 1 1,1 0-1,-1 0 1,1 0-1,0 0 1,0 0-1,-1 0 1,1 1-1,0 0 1,4-2-1,-6 3-64,0 1-1,0-1 1,-1 1 0,1-1-1,0 1 1,-1-1 0,1 1-1,-1-1 1,1 1-1,-1-1 1,1 1 0,-1 0-1,1 0 1,-1-1 0,1 1-1,-1 0 1,0-1-1,0 1 1,1 0 0,-1 0-1,0 0 1,0-1 0,0 1-1,0 1 1,4 22 204,-3 3-65,11 136 650,-10-148-715,1 0 1,1 0-1,0 0 1,1-1-1,1 0 1,0 0-1,1-1 1,13 20-1,-19-32-85,0 0 0,0 0-1,-1 0 1,1-1 0,0 1 0,0 0-1,0-1 1,0 1 0,0-1 0,0 1 0,0-1-1,0 1 1,0-1 0,0 0 0,0 1-1,0-1 1,0 0 0,0 0 0,1 0 0,-1 0-1,0 0 1,0 0 0,0 0 0,0 0-1,0 0 1,0-1 0,0 1 0,0 0 0,0-1-1,0 1 1,0-1 0,0 1 0,0-1-1,0 0 1,0 1 0,1-2 0,3-1 36,-1-1 1,0 1-1,0-1 0,0 0 1,0-1-1,3-4 1,7-13 98,-1-1 0,-1 0 0,0-1 0,10-34 0,23-105 584,-40 143-616,-2-20 351,-3 32-283,13 20-151,0 4-50,5 4-26,1 0-1,35 27 0,-50-43 37,0-1-1,1 0 0,-1 0 1,1-1-1,0 0 0,0 1 1,0-1-1,8 2 0,-9-4 3,0 0 0,0 1-1,0-1 1,0-1 0,0 1-1,0-1 1,0 1 0,-1-1 0,1 0-1,0 0 1,0-1 0,5-2-1,-2 0 11,0 0 0,0-1 0,-1 0 0,0 0 0,0 0 0,0-1 0,-1 1 0,10-14-1,-5 7 1,-9 9-2,0 1 0,-1 0 0,1 0 0,0-1 0,-1 1 1,1 0-1,-1-1 0,0 1 0,0-1 0,0 1 0,0 0 0,0-1 0,-1 1 0,1-1 0,-1-1 1,0 1 4,1 0 0,-1 0 0,0 1 0,1-1 0,-1 0 0,-1 1 1,1-1-1,0 1 0,-1-1 0,1 1 0,-1 0 0,-2-3 1,3 4-10,0 0 1,1 1 0,-1-1-1,0 1 1,0-1 0,0 1-1,0 0 1,0-1 0,0 1-1,0 0 1,0 0-1,0 0 1,0 0 0,0 0-1,0 0 1,0 0 0,0 0-1,0 0 1,0 0 0,0 0-1,0 0 1,0 1 0,-1 0-1,0 0 0,0 0 0,1 0-1,-1 0 1,1 0 0,-1 1 0,1-1-1,0 1 1,-1-1 0,1 1-1,0 0 1,-1 1 0,-2 4 4,1 0 1,0 1 0,0-1-1,-2 13 1,1-1 3,1 1-1,1-1 1,0 1-1,2 0 1,0-1 0,6 34-1,-4-41-14,0 0 0,1-1 0,1 1 0,0-1 0,0 0 0,1 0 1,1 0-1,0-1 0,0 0 0,1 0 0,0 0 0,10 9 0,-16-17 10,1 0-1,0-1 1,0 1 0,0-1 0,0 1 0,0-1 0,0 0 0,1 0 0,-1 0 0,0 0 0,1 0 0,-1 0-1,0-1 1,1 1 0,-1-1 0,1 1 0,-1-1 0,1 0 0,-1 0 0,1 0 0,-1-1 0,1 1 0,-1-1-1,1 1 1,-1-1 0,0 0 0,1 0 0,-1 0 0,0 0 0,0 0 0,0 0 0,1-1 0,1-1 0,7-5 7,-1-2 1,1 1 0,-2-1 0,15-19 0,-16 20-12,32-46 47,-2-1 1,-2-2 0,46-105-1,-68 129-22,-1-1 0,-2 0 0,-2 0 0,-1-1 0,-1 0 0,2-53 0,-9 83-21,1 1 1,-1-1 0,0 1-1,-1 0 1,1-1 0,-1 1 0,0 0-1,0-1 1,-1 1 0,-3-10-1,4 15-4,1 0-1,-1-1 0,1 1 1,-1-1-1,0 1 0,1 0 1,-1 0-1,1-1 0,-1 1 1,0 0-1,1 0 1,-1 0-1,0 0 0,1-1 1,-1 1-1,0 0 0,1 0 1,-1 1-1,0-1 0,1 0 1,-1 0-1,0 0 0,1 0 1,-1 1-1,0-1 1,1 0-1,-1 0 0,0 1 1,1-1-1,-1 0 0,1 1 1,-1-1-1,1 1 0,-1-1 1,1 1-1,-1-1 0,1 1 1,-1 0-1,-17 21 4,18-22-4,-10 16 0,1 0 1,1 1-1,0 0 1,1 0-1,1 1 1,1 0-1,-5 25 1,2 9 0,-1 70 0,9-86 17,3-1-1,0 0 0,2 0 1,2-1-1,1 1 0,20 51 1,-27-81-10,1-1 0,0 1 0,0 0 0,1-1 0,-1 0 0,1 1 0,0-1 0,0 0 1,1 0-1,-1-1 0,1 1 0,0-1 0,0 1 0,0-1 0,6 3 0,-6-4-1,-1-1 0,1 1 1,-1-1-1,1 0 0,0 0 0,0-1 0,0 1 0,0-1 0,-1 0 0,1 0 0,0 0 0,0 0 1,0-1-1,0 1 0,-1-1 0,1 0 0,0 0 0,0-1 0,-1 1 0,6-4 0,-1 2 15,-1-1 0,-1 0-1,1 0 1,-1 0 0,1-1-1,-1 0 1,0 0 0,-1-1-1,0 1 1,1-1 0,7-13-1,-4 6 21,-7 10-27,0 1-1,0-1 1,0 1 0,0-1-1,-1 0 1,1 0 0,-1 0 0,0 0-1,0 0 1,0 0 0,0 0 0,0 0-1,-1-1 1,1 1 0,-1-6 0,0 9-15,0 0 1,0-1 0,0 1 0,0 0 0,0 0 0,0 0-1,0 0 1,0 0 0,0 0 0,0 0 0,0-1 0,0 1 0,0 0-1,0 0 1,-1 0 0,1 0 0,0 0 0,0 0 0,0 0-1,0 0 1,0 0 0,0 0 0,0 0 0,0 0 0,-1-1-1,1 1 1,0 0 0,0 0 0,0 0 0,0 0 0,0 0 0,0 0-1,-1 0 1,1 0 0,0 0 0,0 0 0,0 0 0,0 0-1,0 0 1,0 0 0,0 1 0,-1-1 0,1 0 0,0 0-1,0 0 1,0 0 0,0 0 0,0 0 0,0 0 0,0 0 0,0 0-1,-1 0 1,1 0 0,0 1 0,-9 7 13,-6 14-10,12-16-4,1 0 1,-1 0-1,2 0 1,-1 1-1,0-1 1,1 1 0,0-1-1,1 12 1,-1-13 1,2 0 0,-1 0 0,0-1 0,1 1 0,0 0 0,0-1 0,1 1 0,-1-1 0,1 1 0,0-1 0,0 1 1,5 6-1,-4-7 9,0 0 0,0 0 1,1-1-1,-1 0 1,1 1-1,0-1 1,0 0-1,0-1 1,6 4-1,-8-5-7,0-1 0,-1 1-1,1-1 1,0 0 0,-1 1-1,1-1 1,0 0 0,0 0 0,-1 0-1,1 0 1,0 0 0,-1 0 0,1-1-1,0 1 1,0 0 0,-1-1 0,1 0-1,-1 1 1,1-1 0,0 0 0,-1 0-1,1 0 1,-1 0 0,0 0 0,1 0-1,-1 0 1,0 0 0,0-1 0,2-1-1,2-3 12,-1-1 0,0 1 0,0-1 0,-1 1 0,0-1 0,0 0 0,0 0 0,-1 0 0,0 0 0,-1-1 1,2-12-1,-3 16-5,0-1 1,1 1-1,-2-1 1,1 1 0,0 0-1,-1-1 1,0 1-1,0 0 1,0-1-1,-1 1 1,1 0 0,-1 0-1,0 0 1,0 0-1,0 1 1,-1-1 0,1 0-1,-1 1 1,0 0-1,0-1 1,-4-2 0,1 3 5,0 1 0,0-1 0,-1 1 0,1 0 0,0 1 0,-1-1 0,0 1 1,1 1-1,-1-1 0,-7 1 0,14 0-15,-1 0 0,1 0 0,0 0 0,0 0 0,0 0 0,0 0 0,-1 0-1,1 0 1,0 0 0,0 0 0,0 0 0,-1 0 0,1 0 0,0 0 0,0 0 0,0 0 0,-1 0 0,1 0 0,0 0 0,0 0 0,0 0 0,0 0 0,-1 0 0,1 1 0,0-1-1,0 0 1,0 0 0,0 0 0,-1 0 0,1 0 0,0 0 0,0 1 0,0-1 0,0 0 0,0 0 0,0 0 0,0 0 0,0 1 0,-1-1 0,1 0 0,0 0 0,0 0 0,0 1-1,0-1 1,0 0 0,0 0 0,0 0 0,0 1 0,0-1 0,0 0 0,0 0 0,0 0 0,1 1 0,-1-1 1,0 1 0,1-1 0,-1 1 0,0-1 0,1 1 0,-1-1 0,1 0 0,-1 1 0,1-1 0,-1 0 0,1 1 1,-1-1-1,1 0 0,-1 0 0,1 0 0,-1 1 0,1-1 0,-1 0 0,2 0 0,30 1 8,0-1 1,1-2-1,-1-1 1,0-2-1,0-1 1,36-11-1,-38 7-8,22-6 21,79-14 0,-111 25 3,13-2 6,-31 7-30,-1 0 0,0 0 0,1-1 1,-1 1-1,1 0 0,-1 1 0,0-1 1,1 0-1,-1 0 0,0 1 0,1-1 0,-1 0 1,0 1-1,1-1 0,-1 1 0,0 0 0,2 1 1,-2-1 0,0 0 1,-1 0 0,1 0 0,-1 0 0,1 1 0,-1-1 0,0 0 0,1 0 0,-1 0 0,0 0 0,0 1 0,0-1-1,0 0 1,0 0 0,0 0 0,0 1 0,0-1 0,0 0 0,-1 0 0,1 0 0,0 1 0,-1-1 0,1 0 0,-2 1-1,-15 27 42,0-4 16,0 1 0,-19 41 0,17-29-13,17-32-34,0-1 0,0 1 0,1 0 1,0-1-1,0 1 0,1 0 0,-1 0 0,1 0 1,1 0-1,-1 0 0,1 0 0,0-1 0,0 1 1,1 0-1,-1-1 0,5 10 0,-5-13-2,0-1 0,0 1 0,0 0-1,0-1 1,0 1 0,0-1 0,0 1 0,1-1 0,-1 1-1,0-1 1,1 0 0,-1 0 0,1 0 0,-1 0 0,1 0-1,0 0 1,0 0 0,-1 0 0,4 0 0,-2 0 6,1-1 0,-1 0 0,1 1 0,-1-1 0,1-1 1,-1 1-1,0 0 0,1-1 0,-1 0 0,4-1 1,6-2 25,-1-2 0,-1 1 1,1-1-1,16-12 1,5-8 68,-1-1 1,32-35-1,-57 54-93,-6 6-23,0 0 1,0 1 0,0 0 0,0-1 0,0 1 0,0 0 0,1-1 0,-1 1 0,1 0 0,-1 0 0,0 0 0,1 0 0,0 0 0,-1 1 0,4-2 0,-30 75-16,22-64 7,1 1-1,0-1 1,0 1-1,1 12 1,0-19 7,1 0 0,0 0 1,0 0-1,0 0 1,0 0-1,1 1 1,0-1-1,-1 0 1,1 0-1,0 0 1,0-1-1,0 1 1,1 0-1,-1 0 0,1 0 1,0-1-1,2 4 1,-2-5 2,0 0 0,0-1 1,-1 1-1,1-1 0,0 1 1,0-1-1,0 0 0,0 1 0,0-1 1,0 0-1,0 0 0,0-1 1,0 1-1,0 0 0,0-1 0,-1 1 1,1-1-1,0 1 0,2-2 1,35-16-9,-30 12 11,-1-1-1,1 0 1,-1 0-1,0-1 1,-1 0-1,0-1 1,0 1-1,5-10 1,43-82 23,-36 61-17,7-9 9,-3-1 1,-1-2 0,-3 0-1,16-72 1,-26 85-17,-3 17-1,-2 0 0,0 0 0,-1 0 0,-1-1 0,-1 1 0,-3-39 0,2 58-2,0 1-1,-1-1 0,1 0 1,-1 0-1,1 0 0,-1 0 1,0 0-1,0 1 0,0-1 1,0 0-1,-2-2 0,3 3 2,0 1 1,-1 0-1,1 0 0,0 0 0,0 0 1,0 0-1,-1-1 0,1 1 0,0 0 1,0 0-1,-1 0 0,1 0 0,0 0 1,0 0-1,-1 0 0,1 0 0,0 0 1,0 0-1,-1 0 0,1 0 0,0 0 1,0 0-1,-1 0 0,1 0 0,0 0 0,0 0 1,-1 1-1,1-1 0,0 0 0,0 0 1,-1 0-1,-8 14-15,-12 43-5,2 0 0,-19 104-1,30-63 22,7-77 0,1 15-3,1 1 0,2-1 0,1 0 0,2 0-1,1-1 1,2 0 0,15 40 0,-23-72 6,1 1 0,-1-1 0,1 0 1,-1 0-1,1 0 0,0 0 0,0 0 0,1 0 0,2 3 0,-4-5 1,0-1 0,0 1 0,0 0 0,0-1 0,0 1-1,1-1 1,-1 1 0,0-1 0,0 1 0,0-1-1,0 0 1,1 1 0,-1-1 0,0 0 0,0 0 0,1 0-1,-1 0 1,0 0 0,0 0 0,1-1 0,-1 1-1,0 0 1,0-1 0,1 1 0,-1-1 0,2 0 0,6-4 3,-2 3 10,0-1 0,-1 0 0,1-1 0,-1 0 1,0 0-1,0 0 0,0-1 0,-1 1 0,0-1 1,0-1-1,0 1 0,0-1 0,6-10 1,-1 5 9,-10 10-29,1 1-1,0-1 0,-1 1 0,1-1 1,0 0-1,-1 1 0,1-1 0,-1 0 0,1 0 1,-1 1-1,1-1 0,-1 0 0,0 0 0,1 0 1,-1 1-1,0-1 0,0 0 0,1 0 0,-1 0 1,0-1-1,3 1 31,-3 1-26,0 1 0,1-1 0,-1 0 0,0 0 0,1 0 0,-1 0-1,0 0 1,1 0 0,-1 0 0,0 0 0,0-1 0,1 1 0,-1 0-1,0 0 1,1 0 0,-1 0 0,0 0 0,1 0 0,-1-1 0,0 1-1,0 0 1,1 0 0,-1 0 0,0-1 0,0 1 0,0 0 0,1 0-1,-1-1 1,0 1 0,0 0 0,0 0 0,0-1 0,1 1 0,-1 0-1,0-1 1,0 1 0,0-3-2,1 0 0,-1 1 0,1-1 0,0 1 0,0-1 0,0 1 0,0-1 0,0 1 0,1 0 0,-1-1 0,4-3 0,-3 4 0,0-1 0,0 1 0,-1-1 0,1 1 0,-1-1 0,0 0 0,1 0 0,-1 0 0,1-4 0,4-14 0,-5 18 0,0 0 0,0 0 0,0 0 0,0 0 0,0 0 0,-1-1 0,1 1 0,-1-6 0,-1 21 0,-1 0 0,2 0 0,1 23 0,1-26-9,0 1 0,0-1 0,1 1 0,0-1 0,1 0 0,0 0 0,0 0 0,1-1 0,0 1 0,1-1 0,-1-1 0,2 1 0,9 9 0,-14-14 8,1-1 1,0 1-1,-1-1 1,1 0 0,0 0-1,0 0 1,0-1-1,0 1 1,0-1 0,0 1-1,1-1 1,-1 0-1,0 0 1,1-1 0,-1 1-1,1-1 1,-1 1 0,0-1-1,1 0 1,-1 0-1,1-1 1,-1 1 0,4-2-1,0 2 9,-1-1-1,0 0 1,0 0-1,0-1 1,0 1-1,0-1 1,-1-1-1,1 1 0,0-1 1,-1 0-1,0 0 1,0-1-1,0 1 1,0-1-1,0-1 1,-1 1-1,7-8 1,-1-2-7,0 1 0,-1-1 0,-1-1 0,10-21 1,-16 30-2,0 1 0,0-1 0,-1 1 0,0-1 1,0 0-1,0 0 0,-1 1 0,0-1 0,0 0 1,0 0-1,-1 0 0,0 0 0,0 1 1,0-1-1,-1 0 0,-2-5 0,4 10 0,0 0 0,0 1 0,-1-1 0,1 0 0,0 1 0,0-1 0,-1 1 0,1-1 0,0 1 0,0-1 0,-1 1 0,1-1 0,-1 1 0,1-1 0,-1 1 0,1-1 0,0 1 0,-1 0 1,1-1-1,-1 1 0,0 0 0,1-1 0,-1 1 0,1 0 0,-1 0 0,1-1 0,-1 1 0,0 0 0,0 0 0,0 0 0,0 1 0,0-1 0,0 1 0,0-1 0,1 1 0,-1 0 0,0-1 0,0 1 0,1 0 0,-1 0 0,1-1 0,-1 1 0,0 0 0,1 0 0,0 0 0,-1 1 0,-2 4-1,1-1 1,0 1-1,0 0 0,0 0 0,0 10 0,2-9-6,0 1 0,0 0 0,1 0 0,1 0 0,-1 0 0,1-1 0,1 1 0,-1 0 0,1-1 0,0 0 0,1 0 0,0 0 0,0 0 0,1-1 0,-1 1 0,1-1 0,1 0 0,-1 0 0,8 5 0,-11-10 9,0 0-1,0 0 1,0 0-1,0 0 1,0-1-1,0 1 1,0 0-1,0-1 0,0 0 1,0 1-1,0-1 1,0 0-1,0 0 1,0 0-1,0-1 1,0 1-1,0 0 1,0-1-1,1 1 1,-1-1-1,-1 0 1,1 0-1,0 1 1,3-3-1,1 0 9,0-1 0,0 0 1,-1 0-1,1 0 0,-1-1 0,6-5 0,2-8 63,1 0-1,-2-1 0,15-29 1,-1 0 80,-2 6-6,-16 26-27,0 0 0,2 1-1,0 0 1,19-21-1,-29 35-116,0 1 0,0 0-1,0 0 1,0 0 0,0 0 0,0 0 0,0 0-1,1 0 1,-1-1 0,0 1 0,0 0 0,0 0-1,0 0 1,0 0 0,1 0 0,-1 0-1,0 0 1,0 0 0,0 0 0,0 0 0,0 0-1,1 0 1,-1 0 0,0 0 0,0 0-1,0 0 1,0 0 0,1 0 0,-1 0 0,0 0-1,0 0 1,0 0 0,0 0 0,0 0 0,0 0-1,1 1 1,-1-1 0,0 0 0,0 0-1,0 0 1,0 0 0,0 0 0,0 0 0,0 0-1,1 1 1,-1-1 0,0 0 0,0 0 0,0 0-1,4 13 44,-2 12-23,-2 16 8,-2-1-1,-1 1 1,-2-1 0,-2 1-1,-2-2 1,-17 50 0,25-86-22,0 0 0,-1-1 0,1 1 0,0 0 0,-1-1 0,1 1 1,-1-1-1,0 1 0,-4 3 0,6-6-6,-1 0 1,0 1-1,0-1 0,1 0 1,-1 0-1,0 0 1,0 1-1,0-1 0,1 0 1,-1 0-1,0 0 0,0 0 1,0-1-1,1 1 1,-1 0-1,0 0 0,0 0 1,0-1-1,1 1 0,-1 0 1,0-1-1,1 1 1,-1 0-1,0-1 0,1 1 1,-1-1-1,0 1 0,1-1 1,-1 0-1,1 1 1,-1-1-1,1 1 0,-1-1 1,1 0-1,0 1 0,-1-3 1,-45-66 358,45 68-356,1 1-1,-1-1 1,1 1 0,-1 0-1,1-1 1,-1 1-1,1-1 1,0 1-1,-1-1 1,1 1-1,0-1 1,0 0-1,-1 1 1,1-1-1,0 1 1,0-1-1,0 1 1,0-1-1,0 0 1,-1 1-1,1-1 1,0 0-1,0 1 1,1-1-1,-1 1 1,0-1-1,0 0 1,1 1-6,-1-1 0,1 1 0,0 0 0,-1 0 0,1 0 0,-1 1 0,1-1 0,0 0 0,-1 0 0,1 0 1,-1 0-1,1 0 0,0 1 0,-1-1 0,1 0 0,-1 1 0,1-1 0,-1 0 0,1 1 0,-1-1 0,1 1 0,-1-1 0,1 0 0,-1 1 0,0-1 0,1 2 0,4 2 0,0 1-1,-1 0 0,0 0 0,1 0 0,-2 1 0,1 0 0,3 8 1,-2 12-5559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21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419 462 12760,'0'0'704,"-62"-66"-512,-97-94 8,28 25 0,88 81-200,35 32 0,4 12-80,-2 2 8,4 4-40,2 2 16,-4 2-200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21.6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 7328,'0'0'721,"10"-2"-370,140-21 817,-122 20-853,0 2-1,-1 0 0,53 8 0,135 35 2030,-214-42-2314,0 0 11,0 0 1,0 0-1,1 0 0,-1 1 1,0-1-1,0 0 0,0 1 0,0-1 1,0 1-1,1-1 0,-1 1 1,0-1-1,0 1 0,0 0 0,0 0 1,-1-1-1,1 1 0,0 0 1,1 1-1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4:44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9344,'0'0'4352,"11"0"-3831,231-9 2005,-178 6-2100,162-21 1256,-160 16-1143,-54 6-422,2 1 116,0-1 0,1 0 0,-1-1-1,0-1 1,-1 0 0,15-7 0,-18 8 46,-2-1 266,-7-4-3180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6:21.8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8536,'0'0'1344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14.6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1 276 3712,'0'0'10513,"4"-11"-10196,80-164 1493,-72 149-1468,-10 23-287,1-2 92,0-1 0,0 0-1,-1 0 1,1-1 0,-1 1 0,-1 0 0,3-13-1,-10 22 152,-1 7-213,6-8-56,-3 3-3,-8 11 36,0 0 0,1 1 0,1 0 0,-8 19 0,16-31-38,0-1-1,0 0 0,1 1 0,0-1 0,0 1 0,0 0 0,0-1 0,1 1 0,0 0 1,0-1-1,0 1 0,0 0 0,1-1 0,0 1 0,0 0 0,0-1 0,0 1 0,1-1 1,0 0-1,0 1 0,0-1 0,0 0 0,5 6 0,-5-8 0,0 0 0,0 0 0,0-1 0,0 1 0,1 0 0,-1-1 0,1 1 1,-1-1-1,1 0 0,-1 0 0,1 0 0,0 0 0,0 0 0,-1-1 0,1 1 0,0-1 0,0 0 0,0 0 0,0 0 0,0 0 0,-1 0 0,1-1 0,0 1 0,0-1 0,0 0 1,2-1-1,3 0 19,1-1 0,-1-1 0,-1 0 0,1 0 0,0 0 0,-1-1 0,10-8 0,54-57 217,-13 11 104,-44 46-233,-10 8-58,0 1-1,1 0 1,-1 0 0,1 1-1,-1-1 1,1 1-1,9-4 1,-13 7-65,-1 0 1,1 0-1,-1 0 0,1 0 0,-1 0 0,1 1 1,-1-1-1,1 0 0,-1 0 0,1 1 1,-1-1-1,1 0 0,-1 1 0,0-1 1,1 0-1,-1 1 0,1-1 0,-1 1 1,0-1-1,0 1 0,1-1 0,-1 1 1,0-1-1,0 1 0,1-1 0,-1 1 1,0-1-1,0 1 0,0-1 0,0 1 1,0 0-1,5 20 58,-5-20-62,5 44 70,-4-33-55,0 0 1,1 0-1,0 0 1,5 17-1,-6-29-15,-1 0-1,0 1 0,0-1 0,1 0 0,-1 1 1,0-1-1,1 0 0,-1 0 0,0 1 1,1-1-1,-1 0 0,1 0 0,-1 0 0,0 1 1,1-1-1,-1 0 0,1 0 0,-1 0 1,0 0-1,1 0 0,-1 0 0,1 0 0,-1 0 1,1 0-1,-1 0 0,0 0 0,1 0 1,-1 0-1,1 0 0,-1 0 0,1 0 1,-1-1-1,0 1 0,1 0 0,-1 0 0,0 0 1,1-1-1,-1 1 0,0 0 0,1 0 1,-1-1-1,0 1 0,1-1 0,20-17 52,-19 16-47,115-109 245,-115 109-240,0 0 0,0 1 0,0-1-1,0 1 1,0-1 0,1 1 0,-1 0 0,0 0 0,1 0-1,-1 0 1,4 0 0,-5 1-6,0 0 0,0 0 0,0 0 0,1 0 0,-1 0 0,0 0 0,0 1 0,0-1 0,0 0 0,0 1 0,0-1 0,0 1 0,0-1 0,0 1 0,0 0 0,0-1 0,0 1 0,0 0 0,-1 0 0,1-1 0,0 1 0,0 0 0,-1 0 0,1 0 0,-1 0 0,2 2 0,15 27 97,-6-8-7,2-2 1,28 39-1,-35-53-319,18 19 801,-22-24-843,-1 1-1,1-1 1,-1 0-1,1 0 1,0 0-1,-1 0 0,1 0 1,0 0-1,0 0 1,0 0-1,0-1 1,0 1-1,2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14.7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11856,'0'0'1048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16.5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0 727 6728,'0'0'1866,"10"-9"-1443,75-80 1516,107-146-1,-124 143-898,48-71 1310,-104 148-1485,-19 34-145,-2 6-683,-8 28 115,-22 76 144,33-105-230,2 0-1,0 1 0,0 37 0,4-45-32,-1-12-13,1 1 0,0-1 0,0 1 0,0-1-1,1 1 1,-1-1 0,1 1 0,1-1 0,2 7 0,-4-11-14,0-1-1,1 1 0,-1 0 1,1-1-1,-1 1 0,1-1 1,0 1-1,-1-1 0,1 1 1,-1-1-1,1 0 0,0 1 1,0-1-1,-1 0 0,1 1 1,0-1-1,-1 0 0,1 0 1,0 0-1,0 0 0,-1 1 1,1-1-1,0 0 0,0-1 0,-1 1 1,1 0-1,0 0 0,0 0 1,-1 0-1,1 0 0,0-1 1,0 1-1,-1 0 0,1-1 1,0 1-1,-1 0 0,1-1 1,0 0-1,27-21 112,-26 21-110,176-189 424,-73 73-303,-90 99-84,0-1 0,-1-1 1,-1 1-1,-1-2 0,-1 0 0,-1 0 0,0-1 0,11-44 0,-21 57 144,-7 13-44,-9 15-37,-30 68 245,-68 176 1,98-223-217,-29 81 568,44-116-274,4-5-158,9-13-60,13-20-87,-22 28-102,0 1-1,0 0 1,1 0 0,-1 0-1,1 0 1,0 1 0,0 0 0,0 0-1,10-5 1,-13 7-17,1 0 1,-1 0-1,1 1 1,0-1-1,0 1 1,-1 0-1,1-1 1,0 1-1,0 0 1,-1 0-1,1 0 0,0 0 1,0 0-1,-1 1 1,1-1-1,0 0 1,0 1-1,-1-1 1,1 1-1,0 0 1,-1 0-1,1-1 0,-1 1 1,1 0-1,-1 0 1,1 0-1,-1 1 1,0-1-1,0 0 1,1 1-1,-1-1 0,1 3 1,23 34 41,-22-32-49,0 0 0,0-1 0,0 0 0,1 0 0,0 0 0,0 0 0,0 0 0,0-1 1,1 0-1,0 1 0,0-2 0,0 1 0,0-1 0,1 0 0,6 4 0,-7-6-1,0 1 0,-1-1 0,1 0 0,0 0 0,-1 0 0,1-1 0,0 1 0,0-1 0,0 0 0,0-1 0,0 1 0,-1-1-1,1 0 1,0 0 0,7-3 0,-6 1 10,0 0-1,0 0 0,-1-1 0,1 0 1,-1 0-1,0 0 0,0 0 0,0-1 1,-1 0-1,7-9 0,-6 6 11,0 1 0,0-1 0,-1-1 0,0 1 0,0-1 0,-1 1 0,0-1 0,-1 0 0,0 0 0,0 0 0,-1-1 0,0 1-1,-1 0 1,0 0 0,0-1 0,-3-11 0,3 21-15,0-1 0,0 1-1,0-1 1,0 1 0,0-1-1,0 0 1,0 1 0,-1-1-1,1 1 1,0-1 0,0 1-1,-1-1 1,1 1 0,0-1-1,-1 1 1,1 0-1,-1-1 1,1 1 0,0-1-1,-1 1 1,1 0 0,-1-1-1,1 1 1,-1 0 0,1 0-1,-1-1 1,1 1 0,-1 0-1,0 0 1,0 0-1,-1 0 1,1 0-1,0 0 0,0 1 0,0-1 0,0 0 1,0 1-1,0-1 0,0 1 0,0 0 1,0-1-1,0 1 0,-2 1 0,-1 2 2,-1 0-1,1 1 0,0-1 1,-6 8-1,7-6 1,-1 0-1,1 0 0,0 0 1,0 0-1,1 1 1,-1-1-1,2 1 0,-1-1 1,1 1-1,0 0 1,0 0-1,1 13 0,0-15 5,1 1 0,0-1 0,0 0 0,0 1 0,1-1 0,0 0 0,0 0 0,0 0 0,1 0 0,0 0-1,0 0 1,0-1 0,0 0 0,1 1 0,-1-1 0,9 6 0,-11-8-8,54 40 147,-51-40-151,0 1-1,0-1 1,0 0 0,1 0-1,-1 0 1,0 0 0,1-1-1,-1 0 1,1 0 0,-1 0-1,1 0 1,7-1 0,-1-3-404,-7 1-2646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16.8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94 11448,'0'0'1576,"93"-6"-1184,-21 2 8,9-9-104,7 1 0,-1 0-48,6-4 0,-5 2-80,-1-2-8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24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55 5720,'0'0'5578,"-10"10"-5287,1 1-188,5-5-28,-1-1 1,1 0-1,-1-1 0,0 1 0,0-1 0,-8 5 0,94-39 3540,-80 29-3577,1 0 0,-1 0 0,1 1 0,0-1 0,-1 0 0,1 1 0,-1-1 0,1 1 0,0-1 1,0 1-1,-1 0 0,1 0 0,0 0 0,-1 0 0,1 0 0,0 0 0,0 0 0,-1 1 0,1-1 0,0 1 0,-1-1 0,1 1 0,-1 0 1,1-1-1,0 1 0,-1 0 0,0 0 0,1 0 0,1 2 0,-1-1 14,0 1 1,0 0-1,0 0 0,0 0 1,-1 0-1,1 0 1,-1 0-1,0 0 0,0 0 1,0 1-1,0-1 1,-1 0-1,1 1 0,-1 5 1,0 47 395,-10 62-1,1-1 224,8-113-622,1-1 0,0 1 0,0-1 0,1 0 0,-1 1 0,1-1 0,-1 1 0,1-1 0,0 0 0,0 0 0,1 1 0,-1-1 0,1 0 0,-1 0 0,1 0 0,0-1 0,0 1 0,0 0 0,4 3 0,-2-3 13,0-1 0,0 0 1,-1 1-1,1-2 0,1 1 0,-1 0 0,0-1 0,0 1 0,1-1 1,-1-1-1,1 1 0,-1 0 0,0-1 0,6 0 0,6 0 186,0-1-1,27-4 0,-38 4-191,0 0 1,-1-1-1,1 1 1,0-1-1,-1 0 1,0 0-1,1 0 1,-1-1-1,0 1 0,0-1 1,0 0-1,0 0 1,3-5-1,18-18 245,-19 20-249,0 0 0,0 0 0,-1-1 0,0 1 0,0-1 0,0 0 1,4-10-1,4-15 142,-1 0 1,12-56 0,8-114 283,-32 200-476,0 0-1,0 1 1,1-1-1,-1 1 1,0-1-1,1 1 1,-1-1-1,1 0 1,-1 1-1,1 0 1,0-1 0,0 1-1,0-1 1,-1 1-1,1 0 1,0 0-1,1-1 1,-1 1-1,0 0 1,0 0-1,0 0 1,3-1-1,-2 1 3,0 1-1,0-1 0,0 1 1,0 0-1,0-1 1,0 1-1,0 0 0,0 0 1,1 0-1,-1 1 1,0-1-1,0 0 0,0 1 1,3 1-1,6 2 10,0 1 1,-1 0-1,0 1 0,18 13 0,-19-11 7,0-1-1,-1 1 1,0 1-1,14 18 1,-1-5-886,-17-18-1460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24.5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 8840,'0'0'2368,"12"-3"-1867,40-9-41,-48 11-369,1 0-1,-1 1 1,1-1 0,-1 1-1,1 0 1,-1 0 0,1 1-1,-1-1 1,0 1 0,1 0-1,5 2 1,-8-2-25,0 0 1,0 0-1,-1 0 1,1 0-1,0 1 0,-1-1 1,1 0-1,-1 1 0,1-1 1,-1 1-1,1 0 0,-1-1 1,0 1-1,0 0 1,0 0-1,0 0 0,0 0 1,-1 0-1,1 0 0,-1 0 1,1 0-1,0 4 1,2 28 539,-2 39 1,0 15 1039,-1-87-1572,0 1-1,0-1 0,0 1 0,1-1 1,-1 0-1,0 1 0,1-1 0,-1 1 1,1-1-1,-1 0 0,1 0 1,-1 1-1,1-1 0,2 2 0,-3-2-40,1-1 0,-1 0-1,1 0 1,-1 1 0,1-1-1,-1 0 1,1 0 0,-1 1-1,1-1 1,-1 0 0,1 0-1,-1 0 1,1 0 0,0 0-1,-1 0 1,1 0 0,-1 0-1,1 0 1,-1 0 0,1-1-1,0 1 1,-1 0 0,1 0-1,0-1 1,5-2 63,-1-1 1,0 1-1,0-1 0,0-1 0,6-5 1,-1 0-268,61-51-2613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24.8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610 0 10952,'0'0'513,"-19"13"-281,-198 142 568,-75 65 1261,280-210-1812,0 1-1,1 0 1,0 1-1,1 0 0,-11 18 1,21-29-222,-1-1 0,1 1 0,-1-1 0,1 1 0,0-1-1,-1 1 1,1-1 0,0 1 0,-1-1 0,1 1 0,0 0 0,0-1 0,0 1 0,-1-1 0,1 1 0,0 0 0,0-1 0,0 1 0,0 0 0,0-1-1,0 1 1,0 0 0,0-1 0,0 1 0,1-1 0,-1 1 0,0 0 0,0-1 0,1 1 0,-1 0 0,1 0 20,0-1 0,0 1 0,0 0 0,1-1 1,-1 1-1,0-1 0,0 1 0,0-1 0,0 0 0,1 1 1,-1-1-1,0 0 0,0 0 0,2 0 0,43-4-1271,-43 4 341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27.9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223 82 4416,'0'0'1832,"1"-11"-1503,2-31 8,0 23 402,-4 16 79,-1-3-192,-3 26 3610,-13 33-3260,-25 46 166,-18 46 184,54-125-1171,-49 170 1347,41-137-1001,9-35-253,1 0-1,-3 21 1,7-34-158,0 0 0,1 0 0,0 0 0,0 0 1,0 0-1,1 0 0,0 0 0,0 0 0,0 0 0,0 0 1,1 0-1,3 7 0,-4-11-57,0 1 1,1-1-1,-1 0 0,0 0 1,0 1-1,1-1 0,-1 0 0,1 0 1,-1 0-1,1 0 0,-1 0 1,1-1-1,-1 1 0,1 0 1,0-1-1,-1 1 0,1-1 0,0 0 1,2 1-1,36-1 278,-37 0-285,23-1 126,-4 1-8,0-2 1,0 0 0,0-1-1,0-2 1,24-7 0,-11 5 182,-31 6-272,-1 1 0,1 0 0,0-1 0,-1 0 1,1 0-1,-1 0 0,1 0 0,-1-1 0,0 1 0,1-1 0,-1 0 0,6-4 1,-9 5-188,6-9-3495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28.2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76 11048,'0'0'1572,"14"-9"-1079,-6 4-406,4-3 43,0 1 0,0 0 0,1 1 0,0 0 0,0 1 0,22-6 0,0 5 347,0 3 0,1 0 0,49 4 0,-31 0 335,-45-1-570,0 1-1,0 1 0,0-1 1,-1 1-1,9 4 1,22 4 1180,-37-9-1349,-1 1 1,0-1-1,1 1 0,-1-1 1,0 1-1,0-1 0,0 1 1,0 0-1,0-1 1,0 1-1,0 0 0,-1 0 1,1 0-1,0 3 1,1 1-2341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4:45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0 11856,'0'0'2120,"-4"13"-1704,-98 271 970,-18 32-60,65-169-612,23-66-187,-20 57 1287,44-118-502,5-20-130,3-12-713,2 4-392,0 0-1,0 1 1,1-1 0,0 0-1,0 1 1,7-11-1,2-5 35,-1-1-35,2 0 0,1 0 0,0 1 0,2 1 0,1 0 0,0 1 0,30-27 0,-41 44-59,-1-1 1,1 1-1,0 1 1,0-1-1,0 1 1,13-5-1,-18 8-14,1-1 0,0 1 0,0-1 0,-1 1-1,1 0 1,0 0 0,0-1 0,0 1 0,-1 0-1,1 1 1,0-1 0,0 0 0,-1 0 0,1 1-1,0-1 1,0 1 0,-1 0 0,1-1-1,-1 1 1,1 0 0,0 0 0,-1 0 0,0 0-1,1 0 1,-1 1 0,1-1 0,-1 0 0,0 1-1,0-1 1,1 2 0,2 3 4,-1 0 1,0 1-1,0-1 1,-1 1-1,0-1 1,0 1-1,-1 0 1,2 13-1,-2 5 25,-2 31 0,0-39 16,0 0 1,2 1-1,3 29 0,-3-46-44,0 5 29,0-1 0,0 1 1,1 0-1,0-1 0,4 8 0,-5-11-7,1 0 0,-1 0 0,1 0 0,0 0 0,0 0 0,0-1-1,0 1 1,0-1 0,0 1 0,0-1 0,1 0 0,-1 0 0,0 0 0,5 2 0,-3-3 45,0 0-1,0 0 1,-1-1 0,1 1-1,0-1 1,-1 1 0,1-1 0,0 0-1,-1-1 1,1 1 0,5-4-1,1 1 2,11-6-43,0-1 0,-1 0 0,22-17-1,-17 11-16,-14 9-10,0 0 0,0 0 0,0-1 1,-1-1-1,-1 0 0,0 0 0,11-17 1,-15 21 2,-1-1-1,-1 0 1,0 0 0,1 0 0,-2 0 0,1 0 0,-1-1-1,-1 1 1,1-1 0,-1 0 0,0 1 0,-1-1 0,0 0-1,-1-11 1,0 16 2,1 0-1,-1 0 1,0 0-1,0 0 1,0 0-1,0 0 0,0 0 1,-1 0-1,0 0 1,1 0-1,-1 1 1,0-1-1,0 1 1,0-1-1,-4-2 1,5 4-5,0 1 0,-1-1 1,1 0-1,0 1 1,0-1-1,-1 1 0,1-1 1,-1 1-1,1 0 1,0-1-1,-1 1 0,1 0 1,-1 0-1,1 0 1,-1 0-1,1 0 0,0 0 1,-1 1-1,1-1 0,-1 0 1,1 1-1,0-1 1,-1 1-1,1-1 0,0 1 1,0 0-1,-1 0 1,1-1-1,0 1 0,0 0 1,0 0-1,0 0 1,0 0-1,0 0 0,0 0 1,-1 2-1,-3 4-6,0 1-1,1-1 1,-1 1-1,1 0 0,1 0 1,0 0-1,0 1 1,0-1-1,1 1 1,1-1-1,-1 1 1,1 0-1,1 0 1,0-1-1,0 1 1,1 9-1,1-4-8,0 0 0,1 0 0,0 0 0,1-1 0,0 1 0,1-1-1,1 0 1,0 0 0,11 16 0,-15-26 7,1 1 0,-1-1 1,1 1-1,0-1 0,0 0 0,0 0 0,0 0 0,1-1 1,-1 1-1,1-1 0,0 0 0,-1 0 0,1 0 0,0 0 0,0-1 1,0 0-1,1 0 0,3 1 0,-3-2 9,0 0 0,0 0 0,-1 0 0,1-1 0,0 0 0,0 0 0,-1 0-1,1 0 1,-1-1 0,1 0 0,-1 0 0,0 0 0,1 0 0,-1-1 0,-1 1 0,5-4 0,21-20 71,-2-1 1,43-52-1,-25 26 52,-45 52-126,6-5 32,-1 1-1,1-1 1,-1 1-1,14-9 1,-19 13-25,1 1-1,0-1 1,0 1 0,0-1 0,0 1 0,0 0 0,0-1 0,0 1-1,1 0 1,-1 0 0,0 0 0,0 0 0,0-1 0,0 2-1,0-1 1,0 0 0,0 0 0,2 1 0,-2-1-1,0 1 0,0 0 0,0 0 0,0-1 0,0 1 0,0 0 0,0 0 0,0 0 0,0 0 0,-1 1 0,1-1 0,0 0 0,-1 0 0,1 0 0,-1 0 0,1 1 0,-1-1 0,0 0 0,1 3 0,1 9 47,0 0-1,-1-1 1,-1 25 0,1 21 201,-1-58-245,0 1-1,0 0 0,1 0 0,-1-1 0,0 1 0,0 0 0,1-1 0,-1 1 0,0-1 0,1 1 0,-1 0 0,1-1 0,-1 1 0,1-1 0,-1 1 0,1-1 0,-1 1 0,1-1 0,-1 1 0,1-1 0,0 0 0,-1 1 0,1-1 0,0 0 0,-1 0 0,1 1 0,0-1 0,-1 0 0,1 0 0,0 0 0,0 0 0,-1 0 0,1 0 0,0 0 0,-1 0 0,1 0 0,0 0 0,-1 0 0,1-1 0,0 1 0,0 0 0,-1 0 0,1-1 0,-1 1 0,1 0 0,1-2 0,32-17 203,-32 18-195,34-29 203,-27 22-102,0 1 0,19-13 0,-27 19-106,0 0-1,1 1 1,-1-1 0,1 1 0,-1-1 0,1 1-1,-1-1 1,1 1 0,-1 0 0,1 0 0,-1 0-1,1 0 1,0 0 0,-1 0 0,1 0 0,-1 1 0,1-1-1,-1 0 1,1 1 0,-1 0 0,0-1 0,1 1-1,-1 0 1,1-1 0,-1 1 0,0 0 0,0 0-1,0 0 1,1 0 0,-1 0 0,0 1 0,0-1-1,0 0 1,0 2 0,5 5 20,0 1 0,-1 0 0,-1 0 0,5 11 0,-3-7 29,-3-5-44,2 2 49,0 1 0,1-1-1,12 18 1,-15-25-44,-1-1 0,1 1-1,-1 0 1,1-1 0,0 0 0,0 0-1,0 0 1,0 0 0,1 0 0,-1 0-1,1-1 1,-1 0 0,1 1 0,-1-1 0,1-1-1,6 2 1,-2-2 46,0 0 0,0-1 0,0 1 0,0-2 1,0 1-1,0-1 0,0 0 0,0-1 0,-1 0 0,11-5 0,-10 4-170,-2 0 0,1-1 0,0 1 1,8-9-1,-12 9-378,1 0-1,-1 1 1,1-2 0,-1 1 0,0 0 0,-1-1 0,4-5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28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180 107 7736,'0'0'3176,"-11"0"-2688,6 0-435,-1 0 1,1 0 0,0 0-1,0 1 1,0 0 0,0 0-1,0 0 1,0 0-1,0 1 1,0 0 0,1 0-1,-1 0 1,1 1 0,-1 0-1,1-1 1,-6 6 0,-37 40 626,43-43-561,0-1-1,0 1 0,1 0 0,0 0 1,0 1-1,0-1 0,0 1 1,-3 10-1,6-14-67,0-1 0,0 0 0,-1 1 0,1-1 0,0 0 0,0 1 0,0-1 0,0 0 0,0 1 0,1-1 0,-1 0-1,0 1 1,1-1 0,-1 0 0,1 1 0,-1-1 0,1 0 0,-1 0 0,1 0 0,0 0 0,0 1 0,0-1 0,1 1 0,0-1 13,0 1-1,0-1 1,0 0 0,0 0-1,1 0 1,-1 0 0,0 0-1,1 0 1,-1-1-1,1 1 1,4 0 0,2-1 82,1 0 0,0 0 0,0-1 0,0 0 1,10-3-1,-12 1-37,1 1-1,-1-1 1,0-1 0,0 1 0,0-2 0,0 1 0,-1-1-1,0 0 1,0 0 0,0-1 0,-1 0 0,7-7 0,-10 10-51,0-1 0,-1 1 1,0 0-1,0-1 1,0 1-1,0-1 0,0 0 1,-1 1-1,1-1 0,-1 0 1,0 0-1,0 0 1,-1 0-1,1 0 0,-1 0 1,0 0-1,0 0 1,0 0-1,-1 0 0,1 0 1,-1 0-1,0 0 0,0 0 1,-1 0-1,1 0 1,-1 1-1,1-1 0,-5-5 1,0 0 31,-2-1 1,1 2 0,-1-1 0,-1 1 0,0 0-1,0 0 1,0 1 0,-1 1 0,0-1-1,0 2 1,-18-8 0,24 11 83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30.9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1 287 5120,'0'0'3928,"6"-10"-3522,-5 9-400,50-74 983,-44 66-721,0 1 0,0 0 0,1 0-1,0 0 1,1 1 0,0 1 0,15-10 0,-20 14-174,1 0 187,0-1 1,0 1-1,0 0 0,1 0 1,6-1-1,-11 3-229,0 0-1,0-1 1,0 1-1,0 0 0,0 0 1,0 0-1,0 0 1,0 0-1,0 1 1,0-1-1,0 0 1,0 0-1,1 1 1,-1-1-1,0 1 1,0-1-1,-1 1 1,1-1-1,0 1 0,0 0 1,0-1-1,0 1 1,0 0-1,-1 0 1,1-1-1,0 1 1,-1 0-1,1 0 1,-1 0-1,1 0 1,-1 0-1,1 0 1,-1 0-1,1 2 1,1 6 59,0 0 1,-1 0-1,0 0 1,-1 0-1,0 0 1,0 0-1,-2 11 1,-14 62 269,6-42-189,3-11 121,-8 56 1,14-75-242,1 0 1,0 0 0,1-1 0,0 1 0,0 0-1,1 0 1,0-1 0,1 1 0,6 15-1,-8-22-40,1-1 0,-1 1-1,1 0 1,0-1 0,-1 1-1,1-1 1,1 1 0,-1-1-1,0 0 1,0 0 0,1 0-1,-1 0 1,1 0 0,0-1-1,0 1 1,-1-1-1,1 0 1,0 0 0,0 0-1,0 0 1,0 0 0,0 0-1,0-1 1,1 0 0,-1 0-1,0 1 1,0-2 0,0 1-1,6-1 1,-2-1 28,0 1 1,1-1 0,-1-1-1,-1 1 1,1-1-1,0 0 1,-1-1-1,0 0 1,1 0-1,-1 0 1,9-9-1,2-5 34,-2-1 0,0 0-1,-1-1 1,-1 0 0,-1-1 0,-1-1-1,0 0 1,-2 0 0,-1-1-1,6-24 1,-10 32-51,22-99 331,-21 68-229,-5 38-121,0-1 0,1 1 0,0 0 0,0 0 0,1 0 0,0 0 0,1 0-1,-1 0 1,2 1 0,-1-1 0,1 1 0,5-8 0,-8 13-18,0 0-1,1 0 1,-1 0-1,1 1 1,0-1-1,-1 1 1,1-1-1,0 1 1,0-1-1,0 1 1,0 0-1,0 0 1,0 0-1,0 0 1,4-1-1,-3 2 4,0 0-1,0 0 0,0 0 0,1 0 0,-1 1 1,0-1-1,0 1 0,0 0 0,0 0 1,-1 0-1,6 2 0,12 8 96,31 21 0,-48-30-96,-1 1 1,1-1-1,-1 1 1,0-1-1,0 1 0,0 0 1,0 0-1,-1 0 0,1 0 1,-1 0-1,2 5 1,11 39-55,-13-43 20,2 6-37,0 0 0,1-1 0,0 1 0,1-1 0,7 11-1,4 3-2986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31.5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1 134 5920,'0'0'334,"1"-11"-239,1 1-186,-1-1 361,1 0 1,0 0-1,6-14 0,-7 22-157,0 0 0,0 0-1,1 0 1,-1 0 0,1 0 0,0 0-1,0 1 1,0-1 0,1 0-1,-1 1 1,0 0 0,1-1-1,0 1 1,-1 0 0,1 0-1,0 1 1,4-3 0,-4 3 2,0 0 1,1-1 0,-1 1-1,1 1 1,-1-1-1,1 0 1,0 1-1,-1 0 1,1 0 0,-1 0-1,1 0 1,0 0-1,-1 1 1,1 0 0,-1 0-1,1 0 1,-1 0-1,1 0 1,-1 1 0,0-1-1,0 1 1,0 0-1,0 0 1,0 0 0,0 0-1,0 1 1,3 3-1,4 7 193,0 0-1,0 0 0,-2 1 0,14 29 0,1-2 418,-12-16-291,7 8 157,-17-31-500,0 0-1,0 0 1,1 0-1,-1-1 0,1 1 1,-1-1-1,1 1 1,0-1-1,-1 1 1,1-1-1,0 0 1,0 0-1,3 1 1,-1-2-49,1 0-1,-1-1 1,1 0 0,-1 1-1,0-1 1,1-1 0,-1 1 0,0-1-1,5-2 1,24-15-2451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31.8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587 0 7528,'0'0'673,"-18"8"-426,-215 113 817,212-108-956,-129 84 524,114-71 110,-65 60 0,99-84-645,-1 1 0,1-1 0,0 0 1,0 1-1,0 0 0,0-1 0,0 1 1,0 0-1,1 0 0,-1 0 0,1 0 1,0 0-1,0 1 0,-1 4 0,2-8-63,0 1-1,1-1 0,-1 1 0,1-1 1,-1 1-1,0-1 0,1 1 0,-1-1 1,1 1-1,-1-1 0,1 0 0,-1 1 1,1-1-1,0 0 0,-1 1 0,1-1 1,-1 0-1,1 0 0,0 1 0,-1-1 1,1 0-1,0 0 0,-1 0 0,1 0 1,-1 0-1,1 0 0,0 0 0,-1 0 1,1 0-1,0 0 0,-1 0 0,1-1 1,0 1-1,0 0 0,18-3-1725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32.8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0 5320,'0'0'4913,"-1"14"-4529,-13 92 420,13-85-508,1 0 0,2 1-1,5 35 1,21 62 1062,-15-84-849,-10-28-367,0-1-1,-1 1 1,1-1-1,-2 1 1,1 0 0,0 7-1,9 49-461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33.1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 8936,'0'0'1192,"62"-12"-728,-26 6 56,1 0 0,-7 6-16,0 6 0,-6 2-40,-1-2 0,-9-6-88,-2 4 8,4 2-104,18 2 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34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268 379 4720,'0'0'6744,"-16"3"-6375,1-1-268,4-1-21,0 1 0,-1 0 1,1 1-1,0 0 1,0 0-1,0 2 1,-16 8-1,16-6 36,1 0 0,0 1 0,1 0 0,-1 0 0,2 1 0,-1 1 0,1-1 0,-9 16 0,11-16 4,1 0 1,1 0-1,-1 0 1,1 1-1,1-1 1,0 1-1,0 0 1,1 0-1,0 0 1,0 18-1,2-22-46,1-1-1,0 1 1,0-1-1,1 1 0,-1-1 1,1 1-1,1-1 1,-1 0-1,1 0 1,-1 0-1,1-1 0,1 1 1,-1-1-1,6 6 1,-6-7-23,0 0 0,-1 0 0,1 0 0,0-1 0,0 0-1,0 1 1,1-1 0,-1 0 0,1-1 0,-1 1 0,1 0 0,-1-1 0,1 0 0,0 0 0,0 0 0,0 0 0,-1-1 0,1 0 0,0 1 0,0-2 0,5 1 0,-2-2 16,0-1 1,0 1-1,0-1 1,0 0-1,0-1 1,-1 0-1,1 0 1,-1 0-1,0-1 1,-1 0-1,1 0 0,-1-1 1,0 1-1,0-1 1,6-9-1,3-8 71,-1 0 1,-2-1-1,10-26 0,-12 26-38,-1-1 0,-1 1 0,-1-1 0,-2-1 0,0 1 1,-2-1-1,0 1 0,-4-40 0,-5-19 328,-22-96 0,29 179-417,0-1-1,0 1 1,-1 0 0,1 0-1,0 0 1,0 0-1,-1 0 1,1 0 0,0 0-1,-1 0 1,1 0 0,-1 0-1,0 0 1,1 0-1,-1 0 1,0 0 0,-1-1-1,2 3-5,-1-1-1,1 0 1,-1 0-1,1 0 1,0 1-1,-1-1 1,1 0-1,-1 1 1,1-1-1,0 0 1,-1 1-1,1-1 1,0 0-1,-1 1 1,1-1-1,0 1 1,-1-1-1,1 1 1,0-1-1,0 1 1,0-1-1,-1 1 1,1-1 0,0 1-1,-11 47 76,4 31 14,3 0 0,14 154 1,-5-194-6,14 46 0,4 22 211,-22-99-253,0-1-1,0 1 0,1-1 1,-1 0-1,2 0 0,-1 0 1,6 10-1,-8-17-50,1 1-1,0 0 1,-1-1-1,1 1 1,0-1-1,0 1 1,0-1 0,-1 1-1,1-1 1,0 1-1,0-1 1,0 0 0,0 1-1,0-1 1,0 0-1,0 0 1,0 0-1,0 0 1,0 0 0,0 0-1,0 0 1,1 0-1,23-5-198,3-6-2663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35.5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87 7528,'0'0'3185,"10"-9"-2796,35-28-5,-41 34-284,0 0 0,1 0 0,0 1 0,-1-1-1,1 1 1,0 0 0,0 1 0,5-2 0,-8 2-15,1 1-1,-1 0 1,0-1 0,0 1 0,1 0-1,-1 0 1,0 0 0,0 1 0,1-1-1,-1 0 1,0 1 0,0-1 0,0 1-1,1 0 1,1 1 0,-2 0-15,-1 0 0,0 0 0,1 0 1,-1 0-1,0 0 0,0 1 0,0-1 0,0 0 0,-1 1 0,1-1 1,-1 0-1,1 1 0,-1-1 0,0 0 0,0 1 0,0 3 0,0 5 107,1 9 197,-2 37 0,-1-43-184,2-1-1,-1 1 1,2 0 0,0-1 0,0 1-1,6 20 1,-5-30-110,0 0-1,0 0 1,0 0 0,0-1-1,1 1 1,5 5 0,6 10 287,-13-18-336,-1 1 0,1-1-1,0 0 1,-1 0 0,1 0-1,0 0 1,0 0-1,-1 0 1,1 0 0,0 0-1,0 0 1,0 0 0,0 0-1,1 0 1,-1-1-1,0 1 1,0 0 0,0-1-1,1 1 1,-1-1 0,0 1-1,0-1 1,1 0 0,-1 0-1,0 1 1,1-1-1,-1 0 1,0 0 0,1 0-1,-1-1 1,0 1 0,1 0-1,-1 0 1,0-1-1,1 1 1,-1-1 0,0 1-1,0-1 1,1 1 0,-1-1-1,0 0 1,2-1-1,2-2 65,-1 0-1,0-1 0,0 1 0,0-1 0,0 0 0,0 0 0,-1 0 0,3-6 0,-3 5-58,9-16 173,-2 0-1,0-1 1,-1 0-1,11-48 1,-18 56-54,2 1 0,-1 0 1,2 1-1,10-25 0,-14 36-137,0 1 0,0-1 1,0 1-1,0-1 0,0 1 0,0 0 0,0 0 1,0-1-1,1 1 0,-1 0 0,0 0 0,1 0 1,-1 0-1,1 0 0,-1 0 0,1 1 1,0-1-1,-1 1 0,1-1 0,0 1 0,-1-1 1,1 1-1,0 0 0,-1 0 0,1 0 0,0 0 1,0 0-1,-1 0 0,1 0 0,0 0 0,2 2 1,24 8 279,37 21 0,-51-24-181,-12-7-102,0 1-1,0 0 1,0 0 0,0 0-1,0 1 1,0-1 0,0 0-1,-1 1 1,1-1 0,0 1-1,-1-1 1,2 4 0,22 25-294,-13-16-2873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36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 8744,'0'0'2118,"10"-5"-1675,33-11 24,-41 15-411,0 1 0,0-1 0,0 1 0,0 0 1,0 0-1,0-1 0,0 2 0,0-1 0,0 0 1,0 0-1,0 1 0,1-1 0,-1 1 0,0 0 1,-1-1-1,1 1 0,0 0 0,0 0 0,3 2 1,-1 1 109,0-1 1,0 1 0,0 0-1,0 0 1,3 7 0,14 20 868,-2 1 0,20 46 0,-9-28 910,-28-47-1849,0-1-1,-1 0 1,1 0 0,0 0-1,1 0 1,-1-1 0,0 1-1,0 0 1,1-1 0,-1 0-1,1 1 1,3 0 0,17 3-2856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36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418 1 11800,'0'0'288,"-81"87"0,13-11-216,-11 1 8,15-19 88,25-16 8,9-7 56,10-5 8,4-8 0,4-4 8,6-6-24,4-4 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4:48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421 693 5320,'0'0'6840,"-12"-2"-6330,5 0-416,-4 0 35,1 0 0,0 1 0,-1 0 0,1 0 0,-20 3 0,0 1 280,17-3-237,1 1 0,-1 1 0,1 0 0,0 1 0,0 0 0,0 1 0,0 0 0,0 1-1,1 0 1,-11 7 0,8-2 66,0 0-1,1 1 0,0 1 1,1 0-1,-14 18 0,19-20-74,1-1 0,-1 1 1,2 0-1,-1 1 0,1-1 0,1 1 0,0 0 0,-4 19 0,8-28-121,-1 0-1,0 1 1,1-1 0,0 1-1,0-1 1,-1 1-1,2-1 1,-1 0 0,0 1-1,0-1 1,1 1-1,-1-1 1,1 0 0,0 1-1,0-1 1,0 0-1,0 1 1,0-1 0,0 0-1,0 0 1,1 0-1,-1 0 1,1 0 0,0-1-1,-1 1 1,1 0-1,0-1 1,0 1 0,0-1-1,0 0 1,0 1-1,0-1 1,1 0 0,-1 0-1,0 0 1,1-1 0,-1 1-1,4 0 1,3 0 37,0 0 0,0 0 1,0-1-1,1 0 0,-1-1 1,0 0-1,0 0 0,0-1 1,11-3-1,-8 0-13,0 0 0,0-1 0,0 0 0,-1-1 0,0 0 0,0-1 0,0 0 0,-1-1 0,-1 0 0,1 0 0,-1-1 0,9-14 0,-12 16-1,1-2 1,-2 1-1,1 0 1,-2-1-1,1 0 1,-1 0-1,-1-1 1,1 1 0,-2-1-1,0 1 1,0-1-1,-1 0 1,0 0-1,-1 0 1,0-12 0,0 22-41,0 0 1,0-1 0,-1 1-1,1 0 1,0 0 0,0-1-1,-1 1 1,1 0 0,0 0-1,-1 0 1,1 0 0,-1-1-1,0 1 1,1 0 0,-1 0-1,0 0 1,0 0 0,0 1 0,-1-2-1,2 2-12,-1-1 0,0 1 0,1 0-1,-1 0 1,1 0 0,-1 0 0,0 1-1,1-1 1,-1 0 0,0 0 0,1 0-1,-1 0 1,1 1 0,-1-1 0,0 0 0,1 1-1,-1-1 1,1 0 0,-1 1 0,1-1-1,-1 0 1,1 1 0,-1-1 0,1 1-1,-1 0 1,-3 3 16,1 1-1,0-1 1,0 1 0,0 0-1,1 0 1,-1 0 0,-1 7-1,1 0 13,1 0-1,0 1 0,0 21 1,-1 16 101,2-40-70,1 0 0,0 0 0,1 0 0,0-1 0,0 1 0,1 0 0,1-1-1,0 1 1,0-1 0,0 1 0,1-1 0,1-1 0,7 13 0,-11-19-27,0-1-10,-1-1 0,0 1 0,1-1 1,-1 1-1,1 0 0,-1-1 0,1 1 0,-1-1 1,1 1-1,-1-1 0,1 1 0,-1-1 1,1 0-1,0 1 0,-1-1 0,1 0 0,0 1 1,-1-1-1,2 0 0,0 1 85,7 3-90,-7-3-26,0 0-1,-1 0 1,1-1 0,-1 1-1,1-1 1,0 1 0,0-1-1,-1 0 1,1 1 0,0-1-1,0 0 1,-1 0 0,1 0-1,0 0 1,0-1 0,2 0-1,16-3 9,0-2 0,-1-1 0,1 0-1,-1-1 1,-1-1 0,0-1 0,0 0-1,-1-2 1,0 0 0,26-25 0,-22 16 0,-1-1 0,0-1 1,-2-1-1,0-1 0,-2 0 1,22-47-1,2-15 65,37-121-1,-66 169-43,-1-1 0,-2-1 0,-1 1 0,-3-1 0,0-70 0,-5 102-18,1 0 1,-2 0-1,-3-16 0,5 24-12,0 0 0,0 0 0,-1 0 0,1 0 0,0-1 0,-1 1 0,1 0 0,-1 0-1,1 0 1,-1 0 0,1 0 0,-1 0 0,0 1 0,1-1 0,-1 0 0,0 0-1,0 0 1,0 1 0,0-1 0,1 0 0,-1 1 0,0-1 0,0 1 0,0-1 0,-1 1-1,1-1 1,0 1 0,0 0 0,0-1 0,0 1 0,0 0 0,0 0 0,0 0-1,0 0 1,-1 0 0,1 0 0,0 0 0,0 1 0,0-1 0,0 0 0,-2 1 0,0 1 1,-1 0 0,1 0 0,0 0 0,0 0 0,0 1 0,0-1 0,1 1 0,-1 0 0,1 0 1,0 0-1,-3 4 0,-19 37 0,22-39-6,-15 33-31,2 1 0,2 0 0,-14 75 0,15-45-69,-3 96 1,14-130 33,2 0 1,1 0-1,8 46 1,-5-60 35,0 1-1,1-1 1,2-1 0,0 1 0,1-1 0,12 20 0,-19-37 33,1 1 1,-1 0-1,1-1 1,0 1 0,0-1-1,0 0 1,0 0-1,1 0 1,-1 0-1,1-1 1,0 1-1,0-1 1,0 0-1,0 0 1,0 0 0,0-1-1,1 1 1,-1-1-1,0 0 1,1-1-1,-1 1 1,1-1-1,-1 0 1,1 0-1,-1 0 1,1 0 0,-1-1-1,1 0 1,-1 0-1,0 0 1,5-2-1,5-2 14,-1 0 0,0-2 0,0 1 0,-1-2-1,1 1 1,-2-2 0,1 0 0,15-15 0,4-9 36,-2-1 0,-1-1 0,-2-2 0,-1-1 0,-2 0 0,23-53 0,-15 18 80,-3-1 1,30-133 0,-49 174-70,-4 14-6,0 1 0,-2-1 0,0 0-1,-1 0 1,0-31 0,-2 50-53,0-1 1,0 0-1,0 1 1,0-1-1,0 1 1,0-1-1,0 1 1,0-1-1,-1 1 1,1-1-1,0 0 1,0 1-1,0-1 1,-1 1-1,1 0 1,0-1-1,-1 1 1,1-1-1,0 1 0,-1-1 1,1 1-1,-1 0 1,1-1-1,-1 1 1,0-1-1,0 1-1,0 0 0,1 0 0,-1 1 0,0-1 0,1 0 0,-1 0 0,0 1 0,0-1 0,1 0 0,-1 1 0,0-1 0,1 0 0,-1 1 0,1-1 0,-1 1 0,0-1 0,1 1 0,-1 0 0,1-1 0,-1 2 0,-10 13 0,0 1 1,1 0 0,1 1-1,1 0 1,0 0 0,-7 28-1,-24 115 9,29-102 26,2 1-1,0 95 1,9-113-8,2 1 1,1-1-1,3 0 0,17 62 0,-21-91 1,2 0 0,-1 0-1,1-1 1,1 0 0,0 0-1,1 0 1,0-1 0,15 17 0,-17-22-20,1 1 0,0-1 1,0 0-1,0-1 0,1 0 1,0 0-1,-1 0 1,1-1-1,1 0 0,-1 0 1,0-1-1,1 0 0,-1 0 1,1-1-1,8 1 0,5-1-3608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37.1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81 6728,'0'0'1920,"63"-65"-1472,-35 55-80,4 8 16,4-2-80,-6 4 0,3 4-64,3-2 16,4 4-56,11-2 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45.2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345 513 5120,'0'0'5804,"2"-12"-5511,6-34-1,-8 44-226,1 1 0,-1-1 0,0 0 0,0 0 0,0 0 0,0 0 0,-1 0 0,1 0 0,-1 0 0,1 0 0,-1 0 0,1 0 0,-1 0 0,0 1 0,0-1 0,0 0 0,0 0 0,-3-2 0,0-3 300,2 5-296,1 1 0,0-1 0,-1 1 1,0-1-1,1 1 0,-1 0 0,0-1 0,1 1 1,-1 0-1,0 0 0,0 0 0,0 1 0,0-1 0,0 0 1,0 1-1,0-1 0,0 1 0,0 0 0,-4-1 1,-46 1 870,48 0-854,-7 1 66,0 1 1,0 0-1,1 0 1,-1 1-1,1 1 0,0 0 1,0 0-1,0 1 1,1 0-1,-16 10 0,14-6-44,0 0-1,0 0 0,1 1 0,0 1 0,0-1 1,1 1-1,-11 20 0,16-24-65,0 0 0,1 0 0,0 1 0,1-1 0,0 1 0,0 0 0,0 0 0,1 0 0,0 0 0,1 0 0,0 11 0,1-14-17,-1 0 0,1 1-1,0-1 1,0 0 0,0 0 0,1 0-1,-1-1 1,1 1 0,1 0 0,-1 0-1,1-1 1,-1 0 0,1 1 0,1-1-1,-1 0 1,0-1 0,1 1 0,7 5-1,-9-7-13,0-1 0,0 0 0,0 0 0,0 0 0,0 0 0,0 0 0,0 0-1,1-1 1,-1 1 0,0-1 0,1 0 0,-1 1 0,0-1 0,0 0 0,1 0-1,-1 0 1,0-1 0,1 1 0,2-1 0,0-1 7,-1 0-1,0 0 1,0 0 0,0 0-1,0-1 1,-1 0 0,1 1-1,0-1 1,3-5 0,5-6 35,-1 0 0,-1 0 1,0-1-1,8-18 0,2-11 167,28-86-1,-36 93-67,-8 12 207,-8 54-10,2-21-318,1 1 0,0-1 0,-1 15 0,3-11 9,1 0-1,0 0 0,0 0 0,4 11 1,-5-20-22,0 0 0,0 0 1,0-1-1,0 1 0,0-1 1,1 1-1,-1-1 1,1 1-1,0-1 0,0 0 1,-1 0-1,1 0 0,1 0 1,-1 0-1,0 0 0,0 0 1,1-1-1,-1 1 1,1-1-1,-1 0 0,1 0 1,4 2-1,-5-3 2,1-1 0,0 1 0,-1 0 1,0-1-1,1 1 0,-1-1 0,1 0 0,-1 0 0,0 0 1,1 0-1,-1 0 0,0-1 0,0 1 0,2-2 0,30-25 197,-32 26-202,29-28 147,-20 19-69,1-1 0,0 1-1,1 1 1,0 0 0,1 1 0,16-8 0,-29 16-78,0 1-1,0-1 1,1 1 0,-1-1 0,0 1 0,0-1 0,1 1 0,-1 0 0,0 0 0,0-1-1,1 1 1,-1 0 0,0 0 0,1 0 0,-1 1 0,0-1 0,0 0 0,1 0 0,-1 1 0,2 0-1,-2 0-5,0 0-1,0-1 0,0 1 1,-1 0-1,1 0 0,0 0 1,0 0-1,-1 0 0,1 0 1,-1 0-1,1 1 0,-1-1 0,1 0 1,-1 0-1,0 0 0,1 1 1,-1 1-1,0 6 14,0 1 1,0-1-1,-1 1 0,-2 13 0,1-11 14,1-6-10,-3 19 25,4-24-43,0-1 0,0 1 1,0 0-1,0 0 0,0-1 1,0 1-1,0 0 0,0 0 0,0-1 1,0 1-1,0 0 0,0 0 0,1-1 1,-1 1-1,0 0 0,0-1 1,1 1-1,-1 0 0,1-1 0,-1 1 1,0 0-1,2 0 0,0-1 4,0-1 1,0 1-1,1-1 0,-1 1 0,0-1 1,0 0-1,0 0 0,0 0 0,0 0 0,0 0 1,0 0-1,2-2 0,1 0 15,36-29 114,-34 25-109,0 1 0,0 0-1,1 1 1,-1-1 0,2 1-1,-1 1 1,0 0 0,16-6-1,-23 10-26,0 0-1,0 0 1,1 1-1,-1-1 1,0 0-1,0 0 1,0 1-1,0-1 1,1 1-1,-1-1 1,0 1-1,0-1 1,0 1-1,0 0 1,0-1-1,0 1 1,0 0-1,-1 0 1,1 0-1,0 0 1,0 0-1,0 0 1,-1 0-1,1 0 1,-1 0-1,1 0 1,-1 0-1,1 2 1,15 41 59,-11-30-51,-2-3-7,-1-7-4,-1 0 1,1 1-1,0-1 1,0 0-1,0 0 0,3 4 1,-4-7-3,0 0 0,1 0 0,-1 0 0,0 0 0,0 0-1,0 0 1,1-1 0,-1 1 0,0 0 0,1-1 0,-1 1 0,1-1 0,-1 1 0,1-1 0,-1 0 0,1 0-1,-1 0 1,1 1 0,-1-1 0,1-1 0,-1 1 0,3 0 0,7-3 15,0 1 0,0-1 1,0-1-1,-1 0 0,18-10 0,51-34 88,-34 19-16,-16 8 22,-23 16-20,-21 17-55,4-2-32,0 0 0,0 0 0,1 1 1,1 1-1,0-1 0,0 2 0,2-1 0,-1 1 1,1 0-1,1 1 0,1-1 0,-5 18 0,8-26-3,1 0 0,1-1 0,-1 1 0,1 0 0,-1-1 0,2 1 0,-1 0 0,0 0 0,1-1 0,1 8 0,-1-12 0,-1 0 0,0 1 0,1-1 0,-1 0 0,1 0 0,-1 0 0,1 1 0,-1-1 0,1 0 0,-1 0 0,1 0 0,-1 0 0,1 0 0,-1 0 0,1 0 0,-1 0 0,0 0 0,1 0 0,-1 0 0,1 0 0,-1 0 0,1 0 0,-1 0 0,1-1 0,-1 1 0,1 0 0,-1 0 0,1-1 0,-1 1 0,0 0 0,1 0 0,0-1 0,15-12 0,-13 10 0,14-12 10,-1-2 0,-1 0 0,0 0 0,-1-2 0,-1 0 0,-1 0 0,0-1 0,-2-1 0,0 1 0,-1-2 0,-1 1 0,-2-1 0,7-36 0,-5 11 13,-2 1 1,-3-1 0,-1-1-1,-3 1 1,-10-75 0,11 119-26,-1 0 0,1 0 1,-1 0-1,0 0 1,0 0-1,0 0 0,0 1 1,-2-4-1,3 6 1,0 0 1,-1-1-1,1 1 0,0 0 0,0 0 0,0 0 0,0-1 1,-1 1-1,1 0 0,0 0 0,0 0 0,-1 0 1,1 0-1,0-1 0,0 1 0,-1 0 0,1 0 0,0 0 1,0 0-1,-1 0 0,1 0 0,0 0 0,0 0 0,-1 0 1,1 0-1,0 0 0,0 0 0,-1 0 0,1 0 1,0 0-1,0 0 0,-1 0 0,-9 14-21,5-2 14,1 0 1,1 0 0,0 0 0,0 0 0,1 1 0,1-1-1,0 1 1,1 0 0,0-1 0,1 1 0,2 14 0,2-3-10,0 0 1,1 0-1,1-1 1,21 44 0,-7-29-16,38 53 1,-40-64-41,-6-9-29,1-1 0,19 16 0,-10-10-3240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46.4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14368,'0'0'0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49.8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1 718 5824,'0'0'8073,"12"-1"-7720,13-1-80,-1-1 0,0-1 0,-1-1 0,43-15 1,-57 16-85,0 0 1,0-1 0,0-1 0,-1 0 0,1 0 0,12-13 0,-19 18-141,0-1 0,-1 0 0,1 0 0,-1 1 0,1-1-1,-1 0 1,0 0 0,1-1 0,-1 1 0,0 0 0,0 0 0,-1-1 0,1 1 0,0 0 0,-1-1 0,0 1 0,1 0 0,-1-1 0,0 1 0,0-1 0,0 1-1,-1-1 1,1 1 0,0 0 0,-1-1 0,0 1 0,0 0 0,1-1 0,-1 1 0,0 0 0,-1 0 0,1 0 0,-3-4 0,3 5-34,0 0 1,-1 0 0,1 0-1,-1 0 1,1 0-1,-1 0 1,0 1 0,1-1-1,-1 0 1,0 1 0,1 0-1,-1-1 1,0 1-1,0 0 1,1 0 0,-1 0-1,0 0 1,0 0 0,-2 0-1,-36 7 130,36-6-125,-5 0 5,0 1 1,0 1-1,0-1 0,0 1 1,1 1-1,-1 0 0,1 0 1,0 1-1,0 0 0,1 0 1,-1 0-1,1 1 0,0 1 1,1-1-1,-1 1 0,1 0 1,1 0-1,-7 11 0,10-14-8,0 0-1,0 0 0,1 0 0,0 0 0,0 1 0,0-1 0,0 0 0,1 1 0,-1-1 1,1 0-1,0 1 0,1-1 0,-1 0 0,1 1 0,0-1 0,0 0 0,0 1 0,0-1 1,1 0-1,2 5 0,0-1 25,0 1 1,1-1-1,0 0 0,1-1 1,0 1-1,0-1 0,0 0 1,10 7-1,-13-12-20,1 1-1,0-1 1,0 0 0,1-1 0,-1 1-1,0-1 1,1 1 0,-1-1 0,1 0-1,-1-1 1,1 1 0,-1-1-1,1 0 1,-1 0 0,1-1 0,-1 1-1,1-1 1,5-1 0,5-2 64,1-1 1,-1 0-1,27-13 1,-32 12-38,0 0-1,0 0 1,-1-1-1,0-1 1,0 1-1,8-10 1,42-56 286,-41 49-230,-4 4-1,-1 0 1,0-1 0,-2-1 0,-1 0 0,16-46 0,19-124 226,-22-30 28,-22 215-340,-2-24 42,1 30-57,0-1 1,0 1-1,0-1 0,0 1 1,0-1-1,-1 1 0,1-1 1,-1 1-1,1 0 1,-1-1-1,1 1 0,-1 0 1,0-1-1,0 1 0,0 0 1,1 0-1,-1 0 1,-2-1-1,2 2-11,0 0-1,0 1 1,0-1 0,0 1-1,0 0 1,0-1-1,1 1 1,-1 0 0,0 0-1,0-1 1,0 1 0,1 0-1,-1 0 1,0 0 0,1 0-1,-1 0 1,1 0 0,-1 0-1,1 0 1,-1 0-1,1 0 1,0 0 0,-1 2-1,-12 34-94,11-31 91,-37 137-253,34-114 185,0 1-1,-1 58 0,13 52-113,-5-121 180,1-1 0,2 0-1,0 0 1,0 0 0,12 25-1,-12-33 12,0 0 1,0 0 1,0-1 0,8 11 0,-12-18 1,1 0 0,-1 0 0,1 0 0,0-1 0,-1 1 0,1 0 0,0-1 0,0 0 0,0 1 0,0-1 0,1 0 0,-1 0 0,0 0 0,0 0 0,1 0 0,-1-1 0,1 1 0,-1-1 0,4 1 0,-3-2 2,-1 0-1,1 1 1,0-2 0,-1 1-1,0 0 1,1 0-1,-1-1 1,0 1-1,1-1 1,-1 0 0,0 0-1,0 0 1,0 0-1,2-3 1,10-9 14,3 2-2,-6 5 0,-1-1 0,0 0 0,0 0 0,-1-1 0,0-1 0,15-18 0,-9 3 60,20-26 115,-32 46-178,1 1 1,-1 0 0,1 0 0,0 0-1,1 1 1,-1 0 0,0-1 0,8-3-1,-9 6-9,0 0 0,0 1-1,1-1 1,-1 0 0,0 1-1,0 0 1,0-1 0,1 1-1,-1 1 1,0-1 0,0 0 0,4 2-1,42 13-23,-14-4 32,-13-4-64,-18-2-50,-13 1 62,-35 3 78,34-8-30,-1 1-1,1 0 0,0 1 0,-12 4 0,15-4-1,-53 28 11,56-28-9,-1 0 0,1 0 0,0 1 0,-1 0 0,2 0 0,-1 0 0,0 0 0,1 0 0,-5 9 0,3-4 15,0 0 0,1 1-1,0-1 1,-4 18 0,8-25-12,-1 1-1,1-1 1,-1 1-1,1-1 1,0 1 0,0-1-1,0 1 1,1-1-1,-1 1 1,0-1 0,1 1-1,0-1 1,-1 1 0,1-1-1,0 0 1,0 1-1,1-1 1,-1 0 0,0 0-1,1 0 1,-1 0 0,1 0-1,0 0 1,-1 0-1,4 1 1,2 3 24,1-1 0,1 0 0,-1-1 0,0 0 0,1 0 0,0-1 0,0 0 0,0-1 0,16 3 0,3-3 190,54-1 0,-39-2 173,-42 1-397,0 0-1,0 1 1,-1-1 0,1 0 0,0 0 0,-1 1-1,1-1 1,0 0 0,-1 1 0,1-1-1,0 1 1,-1-1 0,1 1 0,-1-1-1,1 1 1,-1-1 0,1 1 0,-1 0 0,1-1-1,-1 1 1,1 0 0,-1-1 0,0 1-1,0 0 1,1-1 0,-1 1 0,0 0-1,0 0 1,0-1 0,0 2 0,1 8-3406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50.2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 8136,'0'0'2729,"11"-4"-2206,1 0-391,1 0 1,-1 1-1,1 1 1,0 0-1,0 0 1,18 1 0,70 5 441,268-2 1062,-161-12-745,-156 8-2639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52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72 879 5120,'0'0'5625,"4"-12"-5216,79-214 1486,-26 95-671,-36 87-481,25-72 1,-23 38 441,23-135 1,-42 193-893,-3 17-193,0 0 0,0 0 0,-1 0 0,1 0 0,-1 0 0,1 0 0,-1 0 0,0 0 1,0 0-1,-1-6 0,-5 18 147,1-1 0,0 1 0,-6 14 0,-117 318 369,109-276-487,-17 99 0,11-43-35,2-8-9,11-52 68,-34 107 1,46-167-153,-17 35 194,6-21 13,11-15-200,-1 0 0,1 1-1,0-1 1,-1 0 0,1 0-1,0 0 1,-1 0 0,1 1-1,0-1 1,-1 0 0,1 0 0,0 0-1,-1 0 1,1 0 0,0 0-1,-1 0 1,1 0 0,0 0-1,-1 0 1,1 0 0,0 0-1,-1 0 1,1 0 0,0 0-1,-1 0 1,1-1 0,0 1-1,-1 0 1,1 0 0,0 0-1,-1 0 1,1-1 0,0 1-1,-1-1 1,0-1 36,0-1 0,1 0-1,-1 0 1,1 0 0,0-1 0,-1 1 0,2-3 0,-1-5 0,1 0 0,0 1 0,1-1 0,0 0 0,1 1 1,0-1-1,1 1 0,0 0 0,1 0 0,0 0 1,0 1-1,1-1 0,13-15 0,6-3 78,1 2 0,52-41 0,-49 43-36,129-97 302,-124 99-287,1 1 0,69-31 0,-94 48-59,5-2 43,-13 8-50,-8 6-14,-22 22 36,23-26-52,0 1 0,0 0 0,0-1-1,1 2 1,-1-1 0,1 0 0,1 1 0,-1 0 0,1 0 0,0 0-1,0 0 1,1 1 0,-2 8 0,3-12-4,1 0-1,1 0 1,-1 0-1,0 0 1,1 0-1,0 0 1,-1 0 0,1 0-1,0 0 1,1 0-1,-1-1 1,0 1 0,1 0-1,0-1 1,-1 1-1,1-1 1,0 0 0,0 1-1,0-1 1,1 0-1,-1 0 1,5 2 0,2 3 1,1 0 0,0-1 1,1-1-1,16 7 0,-24-10 2,0-1-1,0 0 1,0 0 0,0-1-1,1 1 1,-1-1-1,0 1 1,1-1-1,-1 0 1,0 0 0,0-1-1,1 1 1,-1-1-1,0 1 1,0-1-1,1 0 1,-1 0 0,0 0-1,0-1 1,0 1-1,0-1 1,-1 0-1,1 0 1,4-3 0,-4 2 2,0-1 0,0 1 0,-1 0 1,1-1-1,-1 0 0,0 0 1,0 1-1,0-1 0,0-1 1,-1 1-1,1 0 0,-1 0 0,0 0 1,-1-1-1,1 1 0,-1 0 1,0-9-1,0 9 8,0-1-1,0 0 1,-1 1 0,0-1-1,0 1 1,0-1 0,0 1-1,-1 0 1,0-1 0,0 1-1,-4-6 1,4 6-4,-1 2 0,0-1 1,0 0-1,0 0 0,0 1 1,-1 0-1,1 0 0,-1 0 0,0 0 1,1 0-1,-1 1 0,0-1 1,-4 0-1,-2 0 5,1 0-1,-1 1 1,0 0 0,0 1 0,0 0 0,0 0-1,0 1 1,0 0 0,0 1 0,1 0-1,-1 1 1,-17 7 0,27-10-15,0 0 0,0 0 0,0 0 0,0 0 0,0 0 0,1 0 1,-1 0-1,0 0 0,0 0 0,0 0 0,0 0 0,0 0 0,0 1 0,0-1 0,0 0 0,0 0 1,0 0-1,0 0 0,0 0 0,0 0 0,0 0 0,0 0 0,0 0 0,0 0 0,0 0 0,0 0 1,0 1-1,-1-1 0,1 0 0,0 0 0,0 0 0,0 0 0,0 0 0,0 0 0,0 0 0,0 0 0,0 0 1,0 0-1,0 0 0,0 0 0,0 0 0,0 0 0,0 0 0,0 0 0,0 0 0,-1 0 0,1 0 1,0 0-1,0 0 0,0 0 0,0 0 0,0 0 0,0 0 0,0 0 0,0 0 0,0 0 0,0 0 1,8 0 2,104-52 35,-88 39-23,1 1 1,0 0 0,1 2-1,0 1 1,1 2-1,27-5 1,-34 9 25,0 1 0,0 1 0,0 1-1,0 1 1,27 5 0,-43-5-27,1 0 1,-1 1-1,0 0 0,0 0 1,-1 0-1,1 0 0,0 1 0,-1 0 1,1-1-1,-1 1 0,0 0 0,0 1 1,0-1-1,0 0 0,-1 1 1,1 0-1,2 5 0,3 8 56,0-1 0,8 31 0,-15-45-65,29 98 411,-29-98-379,0 0 1,0 0-1,0 0 0,1-1 1,-1 1-1,0 0 0,1-1 0,0 1 1,-1-1-1,1 0 0,0 1 1,-1-1-1,4 2 0,26 12-648,-20-11-2189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54.7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4 237 6424,'0'0'7154,"-1"-9"-6752,-1-32-46,2 38-307,0 0 0,1 0 0,0 1 0,0-1 0,0 0 0,0 1 0,0-1 1,0 0-1,0 1 0,1 0 0,0-1 0,-1 1 0,1 0 0,0 0 0,0 0 1,0 0-1,0 0 0,1 0 0,-1 1 0,4-3 0,6-5 241,-6 3-121,1 0 0,0 1 1,0 0-1,0 0 0,0 1 0,1 0 0,0 0 1,0 1-1,0 0 0,0 1 0,0-1 1,17-1-1,-24 4-148,0 0-1,0 1 1,1-1 0,-1 1 0,0-1-1,0 1 1,0-1 0,0 1-1,0 0 1,0-1 0,0 1 0,0 0-1,-1 0 1,1 0 0,0 0 0,0 0-1,-1 0 1,1 0 0,-1 0 0,1 0-1,0 0 1,-1 0 0,0 0 0,1 2-1,9 32 280,-9-30-241,2 13 52,-1 0 0,-1 0 1,-1 18-1,0-21-5,0-1 0,0 1 1,2 0-1,0-1 0,7 27 1,-3-18 69,-4-17-110,0 1 0,0-1 1,0 0-1,5 8 1,-6-12-43,0 0 1,0 0-1,1-1 1,-1 1-1,0-1 1,1 1-1,0-1 1,-1 1-1,1-1 1,0 0-1,0 0 1,-1 0-1,1 0 1,0 0-1,0 0 1,0 0-1,4 0 1,-4-1-9,-1 0 0,1 0 0,0 0 0,-1 0 0,1 0 0,-1-1 0,1 1-1,0 0 1,-1-1 0,1 0 0,-1 1 0,1-1 0,-1 0 0,1 0 0,-1 1 0,0-1 0,1 0 0,-1-1 0,0 1 0,0 0 0,2-1 0,23-33 132,-17 23-94,6-8 21,-2 5 32,-1-1 0,-1-1 0,0 0 0,12-26 0,-18 27 26,0 1 0,-1-1 1,4-24-1,-6 22 17,2-1 1,7-20-1,-9 35-123,0 0 0,0 0 0,0 0 0,1 0 0,0 0 0,0 1 0,0-1 1,0 1-1,0 0 0,1-1 0,-1 2 0,1-1 0,0 0 0,0 1 0,0-1 0,0 1 1,0 0-1,1 1 0,-1-1 0,1 1 0,-1 0 0,6-1 0,12-1 71,-1 0 0,1 2 0,33 2 0,-22 0 47,-24-2-102,-6 1-2,0 0 0,-1 0 1,1 0-1,0 0 0,-1 0 1,1 1-1,0-1 0,-1 1 0,1-1 1,-1 1-1,5 2 0,-7-3-32,1 0-1,-1 0 0,1 0 0,-1 0 1,0 0-1,1 1 0,-1-1 0,0 0 1,1 0-1,-1 0 0,0 0 0,0 1 1,1-1-1,-1 0 0,0 0 0,0 1 1,1-1-1,-1 0 0,0 0 0,0 1 1,1-1-1,-1 0 0,0 1 0,0-1 1,0 0-1,0 1 0,0-1 0,0 0 1,0 1-1,1-1 0,-1 1 1,0-1-1,0 0 0,0 1 0,0-1 1,0 0-1,-1 1 0,1-1 0,0 0 1,0 1-1,0-1 0,0 0 0,0 1 1,-4 12-14,-2 24-186,2-18-2875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55.7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35 6128,'0'0'8385,"-1"13"-7945,0 10-119,2 41 1,-1-56-199,1 1 1,1-1-1,-1 0 0,1 1 1,1-1-1,0 0 0,0-1 1,0 1-1,1 0 0,6 8 1,-10-15-80,1 0 0,0 0 0,0 0 0,0 0 0,0-1 1,-1 1-1,1 0 0,0 0 0,0-1 0,0 1 0,0-1 0,1 1 1,-1-1-1,0 1 0,0-1 0,0 0 0,0 1 0,0-1 0,1 0 0,-1 0 1,0 0-1,0 0 0,2 0 0,0-1 18,0 1 0,0-1 1,0 0-1,0 0 0,-1 0 0,1-1 0,0 1 1,-1-1-1,4-1 0,3-5 75,1 0-1,-1-1 1,10-12 0,-19 21-135,14-17 223,-2-1-1,0 0 0,18-38 1,3-6 671,-33 61-859,1 0 0,-1 0-1,1 0 1,-1 0 0,1 0 0,0 1 0,-1-1 0,1 0 0,0 0 0,-1 1 0,1-1 0,0 0 0,0 1 0,0-1 0,0 1 0,1-1 0,-2 1-25,0 0 0,1 0 1,-1 0-1,0 0 0,0 0 1,1 1-1,-1-1 1,0 0-1,1 0 0,-1 0 1,0 1-1,0-1 1,1 0-1,-1 1 0,0-1 1,0 0-1,0 0 1,1 1-1,-1-1 0,0 0 1,0 1-1,0-1 1,0 0-1,0 1 0,0-1 1,0 0-1,0 1 1,0-1-1,0 1 0,1 39 178,-6 23-123,-4 0 1,-2-1-1,-3 0 1,-27 76-1,38-130-50,0-1 0,-1 1 0,0 0 0,-1-1 0,0 0 0,0 0 0,0 0-1,-8 7 1,13-14-12,-1 0 0,1 0 0,0 0 0,0 0-1,-1 1 1,1-1 0,0 0 0,0 0 0,-1 0 0,1 0-1,0 0 1,-1 0 0,1 1 0,0-1 0,0 0 0,-1 0-1,1 0 1,0 0 0,-1 0 0,1 0 0,0 0 0,-1 0-1,1 0 1,0-1 0,0 1 0,-1 0 0,1 0 0,0 0-1,0 0 1,-1 0 0,1 0 0,0-1 0,-1 1 0,1 0-1,0 0 1,0 0 0,0-1 0,-1 1 0,1 0 0,0 0-1,0-1 1,0 1 0,0 0 0,-1 0 0,1-1-1,-7-14 83,7 13-73,-6-12 48,2 0-1,-1 0 1,2-1 0,0 0-1,-1-16 1,4 26-32,0-1 0,0 1 0,0 0 1,1-1-1,0 1 0,0 0 0,0 0 1,1 0-1,0 0 0,0 0 0,0 0 0,0 0 1,1 0-1,-1 1 0,1 0 0,1-1 1,-1 1-1,6-5 0,-1 2 27,0 0 0,0 0 0,0 1 1,1 0-1,0 1 0,1 0 0,-1 0 0,20-6 1,-27 10-51,9-3 40,-1 1 1,0 0-1,1 1 0,18-2 1,-26 4-55,1 0 0,-1 0 0,1 1 0,-1-1 1,0 1-1,1 0 0,-1 0 0,0 0 0,1 0 1,-1 1-1,0-1 0,0 1 0,0 0 0,0 0 0,0 0 1,-1 0-1,1 0 0,4 5 0,15 24-406,-16-20-2559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57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 5720,'0'0'4108,"9"-5"-3719,34-12-13,-41 17-339,1-1-1,0 1 1,0 0-1,-1 1 1,1-1 0,0 0-1,-1 1 1,1-1-1,0 1 1,-1 0 0,1 0-1,-1 0 1,1 0 0,-1 0-1,0 1 1,1-1-1,3 4 1,1 0 64,6 3 17,0 1 1,-1 0-1,-1 1 0,0 0 1,0 1-1,-1 0 0,0 0 1,-1 1-1,0 1 0,-1 0 1,-1 0-1,0 0 1,0 1-1,-2 0 0,0 0 1,4 17-1,-6-19-8,0-1 1,-2 1-1,1 0 0,-1 0 0,-1-1 1,0 1-1,-1 0 0,0 0 1,-1-1-1,0 1 0,-5 13 0,5-19-35,0 0 0,-1 0 0,0 0 0,0 0 0,0 0 0,-1-1 0,0 0-1,0 1 1,0-1 0,-1-1 0,1 1 0,-1-1 0,-1 1 0,1-2-1,0 1 1,-1 0 0,0-1 0,0 0 0,0-1 0,0 1 0,-11 2 0,10-3 30,-1-1 1,0 0-1,0 0 1,0-1-1,1 0 1,-1 0-1,0-1 1,-12-2-1,16 2-197,1 0-1,-1 0 0,1 0 0,-1 0 0,1-1 0,-1 1 1,1-1-1,0 0 0,0 0 0,0 0 0,0 0 0,1-1 1,-1 1-1,0-1 0,1 1 0,0-1 0,-1 0 1,1 0-1,-2-6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58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1 220 6224,'0'0'7894,"1"-10"-7414,7-33-6,-6 39-382,0 0 1,0 0-1,1 0 1,0 0-1,0 1 1,0-1-1,0 1 1,0 0-1,0 0 1,1 0-1,0 0 1,-1 1-1,1-1 1,0 1-1,0 0 1,1 0-1,5-2 1,-9 4-57,0-1 0,1 1 0,-1-1-1,1 1 1,-1 0 0,0-1 0,1 1 0,-1 0 0,1 0 0,-1 0 0,1 0 0,-1 0 0,1 0 0,-1 1 0,1-1-1,-1 0 1,0 1 0,1-1 0,-1 1 0,0 0 0,1-1 0,-1 1 0,0 0 0,0 0 0,1-1 0,-1 1-1,0 0 1,0 0 0,0 0 0,0 1 0,0-1 0,-1 0 0,1 0 0,0 0 0,0 1 0,0 1 0,2 6 60,0-1-1,0 1 1,-1-1 0,2 18 0,-2-12-34,32 133 676,-20-89-349,-13-55-346,0 0 0,0 0 0,0 0 0,0 0 0,0 0 0,1 0 0,-1-1 0,1 1 0,0 0 0,0-1 0,0 1 0,4 2 0,-5-4-26,0 0 0,0 0 1,0-1-1,1 1 0,-1 0 0,0-1 0,0 1 0,1-1 0,-1 0 0,1 1 0,-1-1 0,0 0 1,1 0-1,-1 0 0,1 0 0,-1 0 0,0 0 0,1 0 0,-1-1 0,1 1 0,-1 0 0,0-1 1,1 1-1,-1-1 0,0 1 0,0-1 0,1 0 0,-1 0 0,0 1 0,2-3 0,5-4 31,-1 0-1,1-1 1,-1 0-1,-1-1 0,0 1 1,7-14-1,7-8 53,-7 11-7,-1 0-1,0-1 0,-2-1 1,0 0-1,-1 0 1,11-44-1,5-30 429,-25 93-500,1-1-1,-1 1 0,1-1 0,0 1 1,0 0-1,0-1 0,0 1 0,0 0 1,1 0-1,-1-1 0,1 1 1,-1 0-1,1 1 0,0-1 0,-1 0 1,1 0-1,0 1 0,0-1 0,1 1 1,-1 0-1,0-1 0,0 1 0,1 0 1,3-1-1,2-1-1,-1 0 0,1 0 0,0 1-1,0 0 1,0 1 0,0 0 0,0 0 0,1 0 0,-1 1 0,0 0 0,0 1-1,11 2 1,15 6 131,-1 2 0,49 23 0,-79-32-123,0 1 0,-1-1 1,1 0-1,-1 0 0,1 1 1,-1 0-1,0-1 0,0 1 1,0 0-1,-1 0 0,1 0 0,-1 0 1,0 0-1,1 1 0,-1-1 1,-1 0-1,1 0 0,0 5 1,1 6-1180,0-1 0,0 22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4:53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1047 5320,'0'0'7962,"11"3"-7566,-3-1-312,-5-1-51,1 1 0,-1-2-1,1 1 1,-1 0 0,1-1 0,0 1 0,-1-1 0,1 0 0,0 0-1,-1 0 1,1-1 0,-1 0 0,1 1 0,0-1 0,-1 0 0,0-1-1,1 1 1,4-3 0,6-6 222,-1 0 0,0-1 0,0-1 0,-1 0 0,0-1 0,-1 0 0,14-22 0,-7 10 342,-18 24-542,1 0-1,-1 0 0,0 1 0,1-1 1,-1 0-1,0 1 0,1-1 0,-1 0 1,1 1-1,-1-1 0,1 1 0,-1-1 0,1 0 1,0 1-1,-1 0 0,1-1 0,0 1 1,-1-1-1,1 1 0,0 0 0,-1-1 1,2 1-1,-6 18 1067,0-3-1151,1-4 99,-133 574 2123,134-573-2112,-4 23 439,-14 44 1,55-255 1443,-13 46-1617,49-150 303,-50 215-486,3 1 0,39-72 1,-61 131-142,1 0-1,0 0 1,0 1 0,0-1-1,0 1 1,1 0 0,0 0-1,-1 0 1,6-4 0,-7 8-16,0-1 0,-1 0 1,1 0-1,0 1 0,-1-1 1,1 1-1,0-1 0,0 1 1,-1 0-1,1 0 0,0 0 1,0 0-1,0 0 0,-1 0 0,1 0 1,0 1-1,0-1 0,-1 1 1,1-1-1,0 1 0,-1 0 1,1-1-1,-1 1 0,1 0 1,0 0-1,-1 0 0,0 0 1,1 0-1,-1 1 0,0-1 1,0 0-1,2 3 0,6 6-5,-1 0-1,-1 1 0,0 0 1,0 1-1,-1-1 0,-1 1 1,0 1-1,0-1 0,-1 1 1,-1-1-1,0 1 0,-1 0 1,0 0-1,-1 0 0,0 1 1,-1-1-1,-1 0 0,0 0 1,-4 16-1,3-22 2,0-1 1,0 0-1,-1 1 0,0-1 1,0 0-1,-1-1 0,1 1 1,-1-1-1,0 1 0,-1-1 1,1-1-1,-1 1 1,0 0-1,-1-1 0,1 0 1,-1 0-1,1-1 0,-1 0 1,0 0-1,0 0 0,-1-1 1,1 1-1,0-1 0,-1-1 1,0 0-1,1 1 1,-1-2-1,0 1 0,1-1 1,-1 0-1,0-1 0,1 1 1,-1-1-1,0-1 0,1 1 1,-1-1-1,1 0 1,-9-5-1,12 6 5,0 0 1,1 0-1,-1 0 0,1 0 1,0-1-1,-1 1 1,1-1-1,0 0 0,0 0 1,-3-3-1,4 5-6,1-1 1,0 1-1,0-1 0,0 1 0,0 0 0,0-1 1,0 1-1,-1 0 0,1-1 0,0 1 1,0 0-1,0-1 0,0 1 0,0-1 0,1 1 1,-1 0-1,0-1 0,0 1 0,0 0 1,0-1-1,0 1 0,0 0 0,1-1 0,-1 1 1,0 0-1,0-1 0,1 1 0,16-11 12,37-6 15,1 2 0,1 2 0,77-7 1,35-7-57,-118 16 8,53-19-1,-84 23 27,1-1 0,-2-1-1,1 0 1,-1-2 0,27-20 0,-40 26 10,0-1 1,0 1 0,0-1-1,0 1 1,-1-2 0,4-6-1,-4 5 7,1 0 0,1 1 0,8-11 0,-13 18-23,-1-1 0,1 1 0,-1 0 0,1-1 0,-1 1 1,1 0-1,-1 0 0,1 0 0,-1 0 0,1 0 1,-1 0-1,1-1 0,-1 1 0,1 0 0,-1 1 1,1-1-1,0 0 0,-1 0 0,1 0 0,-1 0 1,1 0-1,-1 0 0,1 1 0,-1-1 0,1 0 0,-1 0 1,0 1-1,1-1 0,-1 0 0,1 1 0,-1-1 1,0 0-1,1 1 0,-1-1 0,0 0 0,1 2 1,16 19 6,-14-16-7,48 81-88,-49-81 48,-5-7 32,-8-8 27,4 1-2,0 0 0,-1 0 0,0 1 0,-1 0-1,0 1 1,0 0 0,-1 0 0,-17-9 0,23 14-13,-1 0-1,1 0 1,0 0 0,-1 1-1,1 0 1,0 0 0,-1 0-1,1 0 1,-1 1-1,0 0 1,1 0 0,-1 0-1,1 0 1,-1 1 0,1 0-1,-1 0 1,1 0-1,-1 0 1,1 1 0,0 0-1,0 0 1,0 0 0,0 0-1,0 1 1,-6 4 0,5-2-4,-1 1 0,1-1 1,0 1-1,1 0 1,-1 1-1,1-1 1,1 1-1,-1-1 1,1 1-1,0 1 1,1-1-1,0 0 1,0 0-1,0 1 1,1-1-1,-1 12 1,2-10-1,0 0 1,0 0-1,0 0 1,2 0-1,-1 0 1,1 0-1,0-1 0,1 1 1,0 0-1,0-1 1,1 0-1,0 1 1,8 10-1,-10-16 2,0 0-1,0 0 1,0 0 0,1-1-1,-1 1 1,1-1-1,0 0 1,0 1 0,0-1-1,0-1 1,0 1-1,0 0 1,0-1 0,1 0-1,-1 1 1,0-1-1,1-1 1,-1 1 0,1 0-1,0-1 1,4 0 0,-4 0 1,1-1 0,-1 0 0,0 0 1,1 0-1,-1 0 0,0-1 0,0 0 1,0 0-1,0 0 0,0 0 0,0 0 1,-1-1-1,1 0 0,-1 0 0,0 0 1,5-6-1,2-3 43,-1 0 1,0 0-1,-1-1 1,0-1-1,-1 1 1,-1-1-1,0 0 1,-1-1-1,0 0 0,-1 1 1,-1-1-1,3-30 1,-6 59-48,1 1 1,1-1 0,1 0-1,0 0 1,0 0 0,2-1-1,-1 1 1,2-1-1,0 0 1,0 0 0,2-1-1,-1 0 1,14 16-1,-18-25 2,0 0 0,0 0 0,0 0-1,1 0 1,-1-1 0,1 1 0,-1-1-1,1 0 1,0 0 0,0-1-1,0 1 1,0-1 0,1 1 0,-1-1-1,0-1 1,0 1 0,1 0-1,-1-1 1,0 0 0,1 0 0,5-1-1,-4 0 8,0-1 0,-1 1 0,1-1 0,0 0 0,-1-1 0,1 1 0,-1-1 0,0 0 0,0-1 0,0 1 0,0-1 0,-1 0 0,1 0 0,6-9 0,4-5 34,-1-1-1,-1-1 1,-1 0-1,14-33 1,-21 41-10,0-1 0,-1 1 1,-1-1-1,0 0 0,-1 0 1,0 0-1,-1 0 0,-1-1 1,-1-20-1,1 33-24,0-1 0,-1 1-1,1 0 1,0-1 0,0 1 0,0-1 0,0 1-1,0-1 1,1 1 0,-1-1 0,0 1 0,1 0-1,-1-1 1,1 1 0,-1 0 0,1-1 0,0 1-1,0 0 1,-1 0 0,1 0 0,0-1-1,0 1 1,0 0 0,2-1 0,0 0-7,-1 1 1,0 1-1,1-1 0,-1 0 0,1 1 1,-1-1-1,1 1 0,-1 0 1,1-1-1,-1 1 0,1 0 1,-1 1-1,5 0 0,8 2 0,-1 0 0,1 2-1,-1 0 1,0 0 0,-1 1-1,1 1 1,-1 0 0,-1 1-1,20 15 1,-27-19-1,-1 1 0,1-1 0,-1 1 0,-1 0 0,1 0 0,-1 0 0,0 1 0,5 10 0,15 52 0,-14-38 0,-2-7 2,-6-17 0,1 1 0,0-1 0,1 1 1,-1-1-1,6 9 0,-7-14-1,0 1 0,1 0 0,-1-1 0,0 1 0,1-1-1,0 0 1,-1 1 0,1-1 0,0 0 0,-1 0 0,1 0 0,0 0 0,0 0 0,0-1 0,0 1 0,0 0 0,0-1 0,0 0-1,0 1 1,0-1 0,0 0 0,3 0 0,30-2 370,-34 2-231,0-2-170,-1 1 35,1-1 0,0 0 0,0 1 0,0-1 0,0 1 0,0-1 0,0 1 0,0-1 0,1 1 0,1-2 0,8-10-1,8-22 58,23-56-5,-22 33-45,17-91 1,0-64 39,-23 123-16,-3 25-21,4-112 1,-23 193-94,-8 85-36,4 0 0,5 1-1,4 0 1,15 141-1,-9-211 80,10 42-1,-11-63 45,1 0 1,1 0 0,0-1 0,0 1 0,1-1-1,0 0 1,8 11 0,-12-20-5,0 0 0,0 0 0,1 0 0,-1 0 0,0-1 0,0 1 0,0 0 0,0-1 0,1 1 0,-1-1-1,0 1 1,1-1 0,-1 0 0,0 0 0,0 1 0,1-1 0,-1 0 0,1 0 0,-1 0 0,0-1 0,1 1 0,-1 0 0,0 0 0,0-1 0,1 1 0,-1-1 0,0 1 0,0-1-1,1 1 1,0-2 0,4-1 12,0 0 1,0-1-1,-1 0 0,9-7 0,-2-2 21,0-1 0,-1 0-1,-1-1 1,0 0 0,8-19 0,-2 6 31,-4 5 13,0-1 1,-2-1-1,-1 0 0,8-32 1,-22 78-31,2-1 0,-2 42 0,5-54-48,0 1-1,0-1 1,1 0-1,0 1 0,0-1 1,1 0-1,0 0 1,0 0-1,1 0 1,0 0-1,1 0 1,5 10-1,-7-17 6,-1 1 0,1-1 0,-1 0 0,1 0 0,0 0 1,0 0-1,-1 0 0,1 0 0,0 0 0,0-1 0,0 1 0,0-1 0,-1 1 0,1-1 0,0 0 0,0 1 0,0-1 1,0 0-1,0-1 0,0 1 0,0 0 0,0 0 0,0-1 0,0 1 0,0-1 0,0 0 0,3-1 0,7-3 34,-1-1 0,0 0 0,12-8 0,-16 10-17,14-10 12,-1-1-1,0-1 1,-1-1-1,26-30 1,-31 33-44,-1 1 1,2 1-1,24-16 0,-38 27 5,0 0 0,0 1-1,0-1 1,0 1 0,1-1-1,-1 1 1,0 0 0,0-1 0,1 1-1,-1 0 1,0 0 0,0 0-1,1 0 1,-1 0 0,0 0-1,0 0 1,1 0 0,-1 1-1,2-1 1,22 13-35,0 0 17,-19-10 19,-3-1 0,-13 2 45,-15 1-20,14-4-13,1 1 0,-1 1 0,1-1 1,0 2-1,-1-1 0,1 1 0,1 1 0,-1 0 0,-16 11 0,24-14-17,1 0 1,-1 0-1,1 0 1,0 0-1,0 0 1,0 0-1,0 0 0,0 1 1,0-1-1,1 0 1,-1 0-1,1 1 1,0-1-1,-1 0 1,1 1-1,0-1 1,0 1-1,0-1 1,1 0-1,-1 1 1,1-1-1,-1 0 0,1 0 1,0 1-1,0-1 1,0 0-1,0 0 1,0 0-1,3 3 1,0 0 1,1 0 1,0 0-1,0-1 1,1 0-1,-1 0 1,1-1-1,0 1 1,0-1-1,0-1 1,1 1-1,-1-1 1,0 0-1,1 0 1,0-1-1,-1 0 1,1 0-1,0 0 1,0-1 0,-1 0-1,1-1 1,7 0-1,4-3 13,0-1-1,0 0 1,0-1 0,-1-1 0,0-1-1,0 0 1,-1-1 0,0-1-1,-1 0 1,0-1 0,0-1 0,-2-1-1,17-17 1,-7 4 13,-1 0 0,-1-2-1,-2 0 1,-1-1 0,-1-1 0,-1-1-1,-2 0 1,11-35 0,-5 1 3,-3-1 1,-3 0-1,5-73 1,-18 131-31,2-9-7,-1-1 1,-1 1-1,-1-1 0,0 1 0,-6-34 1,6 51 9,0 0 0,0-1 0,0 1 0,0 0 0,0 0 0,0 0 0,0 0 0,0 0 0,0-1 0,0 1 0,0 0 0,0 0 0,0 0 1,0 0-1,0-1 0,0 1 0,0 0 0,0 0 0,0 0 0,0 0 0,-1 0 0,1-1 0,0 1 0,0 0 0,0 0 0,0 0 0,0 0 0,0 0 0,0 0 0,-1 0 1,1 0-1,0-1 0,0 1 0,0 0 0,0 0 0,0 0 0,-1 0 0,1 0 0,0 0 0,0 0 0,0 0 0,0 0 0,-1 0 0,1 0 0,0 0 0,0 0 0,0 0 1,0 0-1,0 0 0,-1 0 0,1 0 0,0 0 0,0 0 0,0 1 0,0-1 0,0 0 0,-1 0 0,1 0 0,0 0 0,0 0 0,0 0 0,-8 15-40,-6 27-20,13-39 52,-24 86-151,5 1 0,-11 120 0,28-179 112,2-1-1,1 1 0,7 57 0,-4-71 33,0 0 0,1 0-1,1-1 1,0 1 0,2-1 0,0 0 0,0-1-1,14 21 1,-16-31 21,0 1 1,0-1-1,1 0 1,-1 0-1,1 0 0,0-1 1,1 0-1,-1 0 0,1-1 1,0 0-1,-1 0 1,1 0-1,1-1 0,-1 0 1,0 0-1,0-1 0,1 0 1,-1 0-1,1-1 1,-1 0-1,1 0 0,-1-1 1,1 0-1,-1 0 0,0-1 1,0 1-1,1-2 1,-1 1-1,0-1 0,-1 0 1,10-6-1,-8 4 22,-1-1-1,0 0 0,-1 0 1,1 0-1,-1-1 1,0 1-1,-1-2 1,0 1-1,0 0 0,0-1 1,-1 0-1,0 0 1,-1-1-1,0 1 1,0-1-1,2-13 0,-5 20-22,1 1 0,-1 0-1,0 0 1,0-1-1,0 1 1,0 0 0,0-1-1,0 1 1,0 0-1,0 0 1,0-1 0,-1 1-1,1 0 1,0 0-1,-1-1 1,1 1 0,-1 0-1,0 0 1,1 0-1,-1 0 1,0 0 0,-1-2-1,1 3-2,0-1 1,0 1-1,0 0 0,0 0 0,0 0 0,0 0 1,1 0-1,-1 0 0,0 0 0,0 1 0,0-1 1,0 0-1,0 0 0,0 1 0,1-1 0,-1 0 1,0 1-1,0-1 0,0 1 0,1-1 0,-1 1 1,0 0-1,1-1 0,-1 1 0,0 0 1,1-1-1,-1 1 0,1 0 0,-1 0 0,1-1 1,-1 3-1,-3 3-3,1 0 1,0 0 0,0 1-1,0-1 1,1 1-1,0 0 1,1 0 0,-1 0-1,1 0 1,0 0-1,1 0 1,0 0 0,0 0-1,1 0 1,-1 0 0,1 0-1,1 0 1,2 6-1,-3-8-2,0 0 0,1 0 1,-1-1-1,1 1 0,0 0 0,1-1 0,-1 0 0,1 0 0,0 1 0,0-2 0,0 1 0,1 0 0,-1-1 0,1 1 0,0-1 0,0 0 0,0 0 0,0 0 0,1-1 0,-1 0 0,1 0 0,-1 0 0,1 0 0,0-1 0,9 2 0,-10-3 5,-1 0-1,1 0 1,-1-1-1,1 1 1,-1-1-1,1 0 0,-1 0 1,0 0-1,1-1 1,-1 1-1,0-1 1,0 1-1,0-1 0,0 0 1,0-1-1,-1 1 1,5-4-1,4-6 15,0 0 0,14-21 0,-17 21-5,92-121 245,-100 132-252,1 0 0,0 0 1,0 0-1,0 0 0,0 0 1,0 0-1,0 0 0,0 0 1,0 0-1,0 0 0,0 1 1,0-1-1,1 0 0,-1 1 1,2-2-1,-2 3-1,-1-1-1,1 0 1,-1 0-1,0 0 1,1 1-1,-1-1 1,0 0-1,1 0 1,-1 1-1,1-1 1,-1 0-1,0 1 1,0-1-1,1 0 1,-1 1-1,0-1 1,0 0 0,1 1-1,-1-1 1,0 1-1,0-1 1,0 0-1,0 1 1,0-1-1,0 1 1,1-1-1,-1 1 1,0-1-1,0 0 1,0 1-1,0 8 15,0 0 1,-1 0-1,-1 11 0,2-17-13,-2 7 11,1 0 1,-1-1 0,-1 1-1,0 0 1,-7 15 0,8-21 0,0 0 0,0-1 0,0 1 0,-1-1 0,0 0 0,1 0 1,-1 1-1,0-2 0,-1 1 0,1 0 0,0-1 0,-1 0 0,1 1 1,-1-1-1,0-1 0,-5 3 0,-23 9 9,65-5 59,-19-5-93,133 21 85,-145-24-83,-1 0 1,1 0-1,-1 0 0,1 1 0,-1-1 1,0 1-1,1-1 0,-1 1 0,0-1 1,1 1-1,-1 0 0,0-1 1,1 1-1,-1 0 0,0 0 0,1 1 1,-2-1-110,1-1 0,-1 1 0,0-1 0,0 1 0,0-1 0,0 0 0,0 1 0,1-1 0,-1 1 0,0-1 1,0 1-1,0-1 0,0 1 0,0-1 0,-1 1 0,1-1 0,0 1 0,0-1 0,0 1 0,0-1 0,0 1 0,-1-1 1,1 1-1,0-1 0,0 1 0,-1-1 0,1 0 0,0 1 0,-1-1 0,1 0 0,-1 1 0,1-1 0,0 0 0,-1 1 0,1-1 1,-1 0-1,1 0 0,-1 1 0,1-1 0,0 0 0,-1 0 0,1 0 0,-2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7:59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1 109 9240,'0'0'9626,"6"-9"-9346,18-29-19,-23 36-215,1-1 0,0 1 0,0 0 1,0 0-1,0 0 0,0 1 0,1-1 0,-1 0 0,1 1 0,-1 0 0,1-1 0,-1 1 0,1 0 0,-1 0 0,1 1 0,0-1 0,3 0 0,3-1 48,27-8 302,1 2 1,73-6-1,-107 14-370,0 0-1,-1 0 0,1 0 0,0 0 1,-1 0-1,1 1 0,0-1 1,-1 1-1,1 0 0,-1 0 1,1 0-1,-1 0 0,1 0 0,-1 0 1,0 1-1,1-1 0,-1 1 1,0 0-1,0-1 0,2 4 0,-2-3-13,-1 0-1,0 1 1,0-1-1,0 0 1,0 1-1,0-1 1,0 0-1,-1 1 1,1-1-1,-1 1 0,0-1 1,0 1-1,0 0 1,0-1-1,0 1 1,0-1-1,-1 1 1,1-1-1,-1 0 1,0 1-1,0-1 1,-2 5-1,-7 15 8,-1 0 0,-1 0 0,-1-1 0,-1-1 0,-1 0 0,0-1 0,-2-1 1,0 0-1,-20 15 0,24-22-10,-2-1 34,1 1 1,1 1 0,0 0-1,1 1 1,-18 25-1,29-37-37,0 0 0,1-1 0,-1 1-1,1 0 1,-1 0 0,1 0 0,-1 0 0,1 1-1,0-1 1,-1 0 0,1 0 0,0 0-1,0 0 1,0 0 0,0 0 0,0 0 0,0 0-1,0 1 1,0-1 0,0 0 0,1 0-1,-1 0 1,0 0 0,1 0 0,-1 0 0,1 0-1,-1 0 1,1 0 0,0 0 0,-1 0-1,1 0 1,0 0 0,-1-1 0,1 1-1,0 0 1,0-1 0,0 1 0,0 0 0,0-1-1,0 1 1,0-1 0,2 1 0,4 3 5,1-1 0,0-1 1,0 0-1,12 2 0,-16-3-10,33 5 24,0-2 1,0-1 0,54-3-1,-87-1-26,0 1-1,0 1 0,0-1 1,-1 0-1,1 1 0,0 0 1,5 2-1,-3-4 3,-7 6-3377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8:00.0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 10952,'0'0'1256,"62"4"-864,-16-8 16,15 2-160,5-2 16,-11-2-56,-9 0 24,9 0-8,-3 2 0,-4 4-112,-17-2 16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8:01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193 17 5824,'0'0'22551,"-11"1"-22506,-33 3-10,41-4-28,0 1 1,0-1-1,0 1 1,0 0-1,1 0 0,-1 0 1,0 0-1,1 0 0,-1 1 1,0-1-1,1 1 0,0-1 1,-1 1-1,1 0 0,-4 4 1,-9 7 3,8-10-13,-17 11 62,24-14-57,-1 1-1,1-1 1,0 0 0,-1 0 0,1 1-1,0-1 1,-1 0 0,1 1-1,0-1 1,0 0 0,0 1 0,-1-1-1,1 1 1,0-1 0,0 0-1,0 1 1,0-1 0,0 0-1,0 1 1,0-1 0,0 1 0,0-1-1,0 0 1,0 1 0,0-1-1,0 1 1,0-1 0,0 1 0,0-1-1,0 0 1,0 1 0,0-1-1,1 0 1,-1 1 0,0-1 0,0 0-1,0 1 1,1-1 0,-1 0-1,0 1 1,1-1 0,-1 0 0,0 1-1,0-1 1,1 0 0,-1 0-1,0 0 1,1 1 0,-1-1 0,1 0-1,-1 0 1,0 0 0,1 0-1,-1 0 1,1 0 0,1 0 3,-1 0 0,1 0 0,-1 0 0,0 0 1,1-1-1,-1 1 0,1 0 0,-1-1 0,0 0 0,1 1 1,-1-1-1,0 0 0,0 1 0,1-1 0,-1 0 0,0 0 1,0 0-1,0 0 0,1-2 0,0 2 0,-1 0-1,0 0 1,0 0 0,0 0-1,-1 0 1,1 0 0,0 0-1,0 0 1,0 0 0,-1 0-1,1 0 1,-1-1 0,1 1-1,-1 0 1,1-1 0,-1 1-1,0 0 1,0-1 0,1 1-1,-1 0 1,0-1-1,0-1 1,-3 0 14,1 0 0,0 1 0,-1-1 0,1 1 0,-1-1 0,1 1 0,-1 0 0,0 0 0,0 0-1,0 0 1,-1 1 0,-2-2 0,-40-14-2167,40 15 447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33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78 183 3808,'0'0'3380,"-9"10"-3216,-25 32 10,15-26 290,12-8-80,-1 0 2270,12-18-420,3 1-2034,5-8 28,0 1 0,2 0 0,0 1 0,22-19 0,3 1-11,-29 22-148,1 2 0,0 0 0,13-9 1,7-7 55,-27 21-110,-1 1 1,1 0 0,-1 0 0,1 0 0,0 0-1,0 1 1,0-1 0,0 1 0,1 0 0,-1 0-1,6-1 1,9-3 88,-16 5-85,-1 0 1,1 0-1,0 1 0,-1-1 0,1 0 0,0 1 0,0 0 0,-1 0 0,1 0 0,0 0 0,0 0 1,-1 0-1,1 1 0,4 0 0,-4 0-8,0 0 1,0 0-1,0 0 1,0 0-1,0 1 1,0-1-1,-1 1 1,1-1-1,-1 1 1,1 0-1,-1 0 1,0 0-1,1 1 1,-1-1-1,0 0 1,-1 1-1,1-1 1,2 5 0,11 16-2,-11-16-6,1-1-1,0 1 0,-1 0 1,-1 0-1,1 1 0,-1-1 0,0 1 1,-1 0-1,0 0 0,0 0 0,0 0 1,-1 0-1,0 0 0,-1 11 0,-4 5 12,-1-1 0,0 0 0,-19 45 0,11-33-1,7-21 4,0 0 1,-1-1-1,-1 0 0,-1 0 1,1-1-1,-2 0 1,0 0-1,0-1 0,-17 13 1,-46 51 194,61-65-177,9-7-15,0 0-1,0 0 0,0-1 1,-1 1-1,1-1 0,-1 0 1,1 0-1,-1 0 0,0 0 1,-4 1-1,3-2 175,10-2-43,16-6-22,-6 0-87,45-18 88,-55 24-116,0-1-1,1 1 0,0 0 0,-1 0 0,1 1 0,-1 0 0,1 0 0,0 0 0,7 2 0,-3-1-2,0 1 0,1 1-1,-1 0 1,-1 1 0,1 0-1,0 0 1,-1 1 0,0 0 0,0 0-1,0 1 1,-1 1 0,0-1-1,0 1 1,-1 1 0,0-1 0,0 1-1,0 0 1,6 12 0,-5-5 2,-1 0 0,0 0 0,-1 0 0,0 1 0,5 28 0,-4-6 39,1 51-1,-8-82-31,0-1 0,0 0 0,-1 0 0,0 0 1,0 0-1,-1 1 0,0-1 0,0-1 0,0 1 0,0 0 0,-1 0 0,0-1 0,0 0 0,-1 0 0,0 1 1,1-2-1,-2 1 0,1 0 0,0-1 0,-1 0 0,0 0 0,0 0 0,0-1 0,-1 0 0,1 0 0,-1 0 0,1-1 1,-1 1-1,0-1 0,0-1 0,0 1 0,0-1 0,0 0 0,-1 0 0,1-1 0,0 0 0,-13-1 0,-22-7 193,0-1 0,-54-21 0,-19-5 450,105 34-593,-24-5 258,32 6-329,1-1 0,-1 1 0,1 0 0,-1 0 0,1 0 1,-1 0-1,1 0 0,-1-1 0,1 1 0,-1 0 0,1 0 0,-1-1 0,1 1 1,0 0-1,-1-1 0,1 1 0,-1 0 0,1-1 0,0 1 0,-1-1 1,1 1-1,0-1 0,0 1 0,-1-1 0,1 1 0,0-1 0,0 1 0,0-1 1,-1 1-1,1-1 0,0 1 0,0-1 0,0 1 0,0-1 0,0 1 1,0-1-1,0 1 0,0-1 0,0 1 0,1-1 0,-1 1 0,0-1 0,0 1 1,0-1-1,1 1 0,-1-1 0,0 1 0,0-1 0,1 0 0,8-11-2629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35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0 754 4416,'0'0'6424,"9"-13"-6144,0-3-183,-1 0 86,1 1 1,1 0 0,22-26 0,-22 31 9,11-12 439,1 1 0,1 1 1,36-24-1,-58 43-594,0 0-1,0 0 0,1 1 1,-1-1-1,0 0 0,1 1 1,-1-1-1,0 1 0,1-1 1,-1 1-1,1 0 1,-1-1-1,1 1 0,-1 0 1,0 0-1,1 0 0,-1 0 1,1 0-1,-1 1 0,1-1 1,-1 0-1,1 1 1,2 0-1,-3 1 0,1-1 1,0 1-1,-1-1 1,1 1-1,-1-1 0,0 1 1,1 0-1,-1 0 1,0 0-1,0-1 0,0 1 1,0 0-1,-1 0 1,2 4-1,0 4 45,0 0 0,-1 0 0,0 0-1,0 0 1,-1 0 0,-2 14 0,-8 33 164,-22 76 0,12-59-4,11-44-113,6-21-47,0 0 1,1 0-1,0 0 0,1 1 1,-1 10-1,2-20-71,0 1 0,0 0-1,0-1 1,0 1 0,0-1-1,0 1 1,0-1 0,0 1 0,0-1-1,0 1 1,0-1 0,0 1-1,1-1 1,-1 1 0,0-1 0,0 1-1,1-1 1,-1 1 0,0-1-1,1 0 1,-1 1 0,0-1 0,1 1-1,-1-1 1,1 0 0,-1 1 0,0-1-1,1 0 1,0 1 0,0-1 6,0 0 0,0 0 1,0 0-1,0 0 0,0 0 1,0 0-1,0-1 0,1 1 1,-1 0-1,0 0 0,0-1 1,0 1-1,1-1 0,31-21 230,-17 6-178,-1 0 1,-1-1-1,0 0 1,-1-1-1,-1 0 1,-1-1-1,12-27 1,-15 26 61,10-40 0,-7 18 13,-5 17-51,8-20 56,-13 42-137,0 0 0,1 0 0,-1 0 1,1 1-1,0-1 0,-1 0 0,1 1 0,0-1 1,1 1-1,-1 0 0,4-3 0,-6 4-13,1 1 0,-1 0 0,0 0 0,0 0 0,1 0 0,-1 0 0,0 0 0,0 0 0,1 0 0,-1 0 1,0 0-1,0 0 0,1 0 0,-1 0 0,0 0 0,1 0 0,-1 0 0,0 0 0,0 0 0,1 0 0,-1 0 0,0 1 0,0-1 0,0 0 0,1 0 0,-1 0 0,0 0 0,0 0 0,0 1 0,1-1 0,-1 0 0,0 0 0,0 0 0,0 1 0,0-1 0,1 0 0,-1 1 0,6 12-21,-2-5 16,3 1-10,1 1 1,0-1-1,17 14 0,4 5-37,-25-25 50,-1 0 1,1 0-1,-1 0 1,1-1-1,0 0 1,0 1-1,0-1 0,0-1 1,1 1-1,-1-1 1,0 1-1,1-1 1,-1 0-1,1-1 0,-1 1 1,1-1-1,0 0 1,-1 0-1,1 0 1,-1-1-1,1 0 0,-1 0 1,1 0-1,-1 0 1,0-1-1,1 1 1,-1-1-1,4-3 0,-15 22 68,-16 30 0,19-41-65,-5 7 2,-12 28 0,19-37-2,1 1 1,-1 0-1,1-1 0,0 1 0,0 0 0,0 0 1,1 0-1,0-1 0,0 1 0,1 9 0,0-5 0,1-1 0,0 0 0,0 0 0,1 0 0,0-1 0,0 1 0,5 7 0,-6-12 0,0 0 0,1 0 0,-1 0 0,0-1 0,1 1 0,0-1 0,-1 0 0,1 1 0,0-1 0,0 0 0,1-1 0,-1 1 0,0-1 0,0 1 0,1-1 0,-1 0 0,1 0 0,4 0 0,-5 0 2,1 0 0,-1-1 0,1 1 0,0-1-1,-1 0 1,1 0 0,-1-1 0,1 1 0,-1-1-1,1 1 1,-1-1 0,1 0 0,-1-1-1,0 1 1,0 0 0,1-1 0,-1 0 0,0 0-1,0 0 1,-1 0 0,1 0 0,0 0 0,-1-1-1,1 1 1,-1-1 0,0 0 0,0 0 0,0 0-1,0 0 1,0 0 0,2-6 0,1-3 16,-1-1 1,0 1 0,-1-1-1,0 0 1,-1 1 0,-1-1-1,1-14 1,-2 19 3,0 1 0,-1-1 0,0 1 0,0-1 0,0 1 0,-1-1 0,0 1 0,-1 0 0,1 0 0,-1 0 0,-1 0 0,1 1 0,-9-12 0,8 9 42,4 8-62,0 1 1,0-1-1,0 1 0,0 0 1,0-1-1,-1 1 1,1 0-1,0-1 0,0 1 1,0 0-1,0-1 1,0 1-1,0 0 1,-1-1-1,1 1 0,0 0 1,0 0-1,-1-1 1,1 1-1,0 0 0,0 0 1,-1-1-1,1 1 1,0 0-1,-1 0 1,1 0-1,0-1 0,-1 1 1,1 0-1,0 0 1,-1 0-1,1 0 0,0 0 1,-1 0-1,1 0 1,-1 0-11,9 3-151,-4 0 153,0-1 1,1 0-1,0 0 1,-1 0-1,1-1 1,0 1-1,0-1 0,0 0 1,0-1-1,0 1 1,0-1-1,0 0 0,6-1 1,-3 0 4,0 0-1,-1-1 1,1-1 0,-1 1-1,1-1 1,-1 0 0,12-7-1,-2-1 6,-1-1-1,-1 0 1,0-1-1,-1-1 1,0 0-1,12-18 1,5-6 68,-2-2 0,-2-1-1,-1-1 1,-3-2 0,36-88 0,-54 115-20,-1 0-1,-1 0 1,0 0 0,-1-1 0,-1 1 0,-1 0 0,0-1 0,-1 1-1,-6-29 1,7 43-44,-1 0 0,0 0 0,0 0 0,0 0 0,0 0 0,0 0 0,-1 0 0,1 1-1,-1-1 1,0 1 0,0-1 0,0 1 0,-4-5 0,5 6-5,0 1 0,0-1-1,-1 0 1,1 1 0,0-1 0,-1 0 0,1 1 0,-1 0-1,1-1 1,0 1 0,-1 0 0,1 0 0,-1-1 0,1 1 0,-1 1-1,1-1 1,-1 0 0,1 0 0,-1 0 0,1 1 0,0-1-1,-1 1 1,1-1 0,0 1 0,-1-1 0,1 1 0,0 0-1,0 0 1,-1-1 0,0 3 0,-8 5-3,0 1 0,1 0 0,0 1 1,1 0-1,0 0 0,1 1 0,0 0 0,0 0 0,1 0 0,-7 21 0,-2 13-40,-16 73 0,20-69 26,2-4 5,2-1 1,-3 90-1,11-59 1,10 74 0,16-3 11,-27-144-3,2 3 26,0 1 0,0-1 0,1 1 0,-1-1 0,1 0 0,1 0 1,-1 0-1,6 6 0,-8-10-15,0-1-1,-1 1 1,1-1 0,0 1 0,0-1 0,0 1 0,0-1-1,0 0 1,0 1 0,0-1 0,-1 0 0,1 0 0,0 0-1,0 0 1,0 0 0,0 0 0,0 0 0,0 0 0,0 0 0,0 0-1,0 0 1,0-1 0,0 1 0,1-1 0,27-14 291,-10 5-67,-13 3-74,-1 2-3325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36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1 7936,'0'0'5924,"-11"7"-5543,-2 1-257,-83 53 1167,95-60-1240,1 0 0,-1 0 1,0-1-1,1 1 1,-1 0-1,1 0 0,-1 0 1,1 0-1,-1 0 1,1 0-1,-1 0 0,1 0 1,0 0-1,0 0 1,0 0-1,-1 0 0,1 0 1,0 0-1,0 0 1,0 0-1,1 2 0,-1 2 229,26-5 1151,-24 0-1392,-1-1 0,0 0 0,1 1 0,-1-1-1,0 0 1,0 0 0,0 0 0,0 0 0,0 0 0,0 0 0,0 0 0,0 0 0,0 0 0,1-2 0,8-9 383,-31 24 488,13-8-795,5-2-76,0 0 1,0-1-1,0 1 1,0 0-1,1 1 0,-1-1 1,1 0-1,-1 1 1,-3 4-1,7-7-23,0 0 0,0 1 0,-1-1 0,1 0 0,0-1 0,0 1 0,-1 0 0,1 0 0,0 0 0,0 0 0,-1 0 0,1-1 0,0 1 0,0 0 0,-1-1 0,1 1 0,0 0 0,0-2 0,7-1 9,11-6-694,1 0 0,-1-2-1,21-15 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40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0 964 4616,'0'0'10833,"11"1"-10560,-1 1-195,-6-1-46,0 0 0,1 0 0,-1-1 0,1 0 1,-1 1-1,1-2 0,-1 1 0,1 0 0,-1-1 0,1 0 0,-1 0 0,7-3 0,129-51 1073,-135 52-1066,0 0-1,1-1 1,-1 1 0,-1-1 0,1 0-1,0 0 1,-1 0 0,0-1-1,0 1 1,-1-1 0,1 0-1,-1 0 1,0-1 0,0 1-1,0-1 1,-1 1 0,2-9-1,-2 8-4,0 0 0,-1 0-1,0 0 1,0 1 0,0-1-1,-1 0 1,0 0 0,0 0 0,0 0-1,-1 0 1,0 0 0,0 0-1,-1 0 1,1 0 0,-1 1-1,-1-1 1,-3-7 0,4 11-17,0-1 1,0 0-1,0 1 1,0 0-1,-1 0 1,1 0-1,-1 0 1,0 0-1,1 0 0,-1 0 1,0 1-1,0 0 1,0-1-1,0 1 1,0 0-1,0 1 1,0-1-1,-1 0 1,1 1-1,0 0 1,0-1-1,0 1 1,-1 1-1,1-1 1,0 0-1,0 1 1,0 0-1,-1 0 0,-4 2 1,-1 0 13,0 0 0,1 1 1,-1 0-1,1 1 0,0 0 0,0 1 1,0-1-1,-13 14 0,13-9-12,0-1 1,0 2-1,1-1 1,1 1-1,-1 0 0,2 0 1,0 1-1,0 0 1,1 0-1,0 0 0,-3 22 1,4-15-7,2-1 0,0 1 0,1-1 0,0 1 0,2 0 0,0-1 0,7 24 0,-7-35-6,0-1 0,0 0 0,1 0-1,0 0 1,0 0 0,0-1-1,1 1 1,0-1 0,0 0-1,0 0 1,1 0 0,-1 0 0,1-1-1,0 0 1,1 0 0,-1 0-1,9 4 1,-7-5 2,0 1 0,1-2 0,-1 1 0,0-1 1,1 0-1,0 0 0,-1-1 0,1 0 0,0-1 0,0 1 0,-1-1 0,1-1 0,0 0 1,9-2-1,6-4 20,1-1 1,-2-1 0,1-2 0,22-13-1,-29 15-8,-1 0 8,-2 0-1,1 0 1,-2-2 0,1 1-1,-1-2 1,-1 0-1,0 0 1,16-24 0,-5 2 65,-2-1 1,23-55-1,-24 44-3,-3-1 0,13-58 0,8-98 170,-15-48 51,-20 206-282,-1 31-15,-1 1 0,0 0 0,-1 0 1,0-1-1,-1 1 0,-6-22 0,8 34-13,-1 1 0,1-1 1,0 0-1,0 1 0,0-1 0,0 0 1,-1 1-1,1-1 0,0 0 0,-1 1 1,1-1-1,0 1 0,-1-1 1,1 1-1,-1-1 0,1 1 0,-1-1 1,1 1-1,-1-1 0,1 1 0,-1-1 1,0 1-1,1 0 0,-1 0 1,1-1-1,-1 1 0,0 0 0,1 0 1,-1 0-1,0-1 0,0 1 1,0 1-4,-1 0 0,1-1 1,0 1-1,0 0 1,0 0-1,0 0 1,0 0-1,1 0 0,-1 0 1,0 0-1,0 0 1,0 0-1,1 0 1,-2 3-1,-4 10-25,1 0 0,-5 16 0,9-24 25,-46 193-98,15-48 47,26-121 52,-4 44 0,7-40 0,-8 33 0,-22 109 82,30-162-52,0 0 0,1 0 0,0 1 0,2-1 0,-1 1 0,3 17 0,-2-27-20,1-1 0,-1 1 0,1 0 0,0 0 0,0-1 0,1 1 0,0-1 0,-1 1 0,2-1 0,-1 0 0,0 1 1,1-1-1,0 0 0,0-1 0,0 1 0,0 0 0,0-1 0,1 0 0,0 0 0,0 0 0,0 0 0,4 2 0,-2-3 1,-1 0-1,1-1 1,0 0 0,0 0-1,0 0 1,0-1 0,0 1 0,0-2-1,6 0 1,56-9 30,-56 7-36,0 1 0,0-2 0,0 0 0,0 0 0,-1-1 1,0-1-1,0 0 0,0 0 0,-1-1 0,18-16 0,-10 8 22,-1 0-1,-1-2 1,-1 0-1,0-1 1,-1 0-1,-1-1 1,-1-1-1,11-21 1,-22 39-19,0-1 0,-1 0 0,1 0 1,-1 1-1,1-1 0,-1 0 0,0 0 1,0 0-1,0 0 0,0 0 0,-1 1 1,1-1-1,-1 0 0,1 0 0,-1 0 1,0 1-1,0-1 0,0 1 1,-1-1-1,1 1 0,-1-1 0,1 1 1,-1-1-1,0 1 0,-3-2 0,4 2-3,0 1 0,-1-1 0,0 1 0,1 0 0,-1 0 1,0 0-1,1 0 0,-1 0 0,0 0 0,0 0 0,0 1 0,0-1 0,0 0 0,0 1 0,0 0 0,0 0 0,0-1 0,0 1 0,0 0 0,0 1 0,0-1 0,0 0 0,0 0 0,0 1 0,0 0 0,0-1 0,0 1 0,0 0 0,1 0 0,-1 0 0,0 0 0,0 0 1,1 0-1,-1 0 0,-1 2 0,-3 3-5,1 0 0,0 0 1,0 0-1,1 0 1,0 1-1,0 0 0,0 0 1,1 0-1,0 0 0,-3 12 1,2-6-7,2 0 0,-1 0 0,2 1 0,0-1 0,1 20 0,1-25 0,0 0-1,0 1 1,1-1 0,1 0 0,-1 0 0,7 12 0,-8-17 2,0 0 0,0-1 0,0 1 0,1-1 1,-1 1-1,1-1 0,0 0 0,0 1 0,0-1 0,0 0 0,0 0 0,0 0 1,0-1-1,1 1 0,-1 0 0,1-1 0,-1 0 0,1 1 0,0-1 0,-1 0 1,6 1-1,1-2-2,0 0-1,0-1 1,0 0 0,0 0 0,0-1 0,0 0 0,0-1 0,0 0 0,-1 0 0,12-7 0,4-4-4,0-1-1,22-19 1,-2 1 70,-4-3 9,-33 28 26,1 1 1,16-13-1,-23 20-87,-1 0 1,0 0-1,1 0 0,-1 0 0,0 0 1,1 0-1,-1 0 0,1 0 0,-1 0 1,0 1-1,1-1 0,-1 0 1,0 0-1,1 0 0,-1 0 0,0 1 1,0-1-1,1 0 0,-1 0 0,0 1 1,1-1-1,-1 0 0,0 0 1,0 1-1,0-1 0,1 0 0,-1 1 1,0-1-1,0 0 0,0 1 0,0-1 1,1 0-1,-1 1 0,0-1 1,0 1-1,4 13 103,-3 3-6,-1-1 0,-4 29-1,0 14 210,4-59-311,0 0 0,0 1 0,0-1 0,0 0 0,0 0 0,0 0 0,0 0 0,0 0 0,0 1-1,0-1 1,0 0 0,0 0 0,0 0 0,0 0 0,0 1 0,0-1 0,0 0 0,0 0 0,0 0 0,0 0 0,1 0 0,-1 0 0,0 1-1,0-1 1,0 0 0,0 0 0,0 0 0,0 0 0,1 0 0,-1 0 0,0 0 0,0 0 0,0 0 0,0 0 0,0 0 0,1 0-1,-1 0 1,0 0 0,0 0 0,0 0 0,0 0 0,1 0 0,8-3 71,10-10-8,-18 12-62,48-33 80,-33 23-22,0 0 0,0-1 1,25-25-1,-41 36-58,0 1 1,0-1 0,0 1-1,1-1 1,-1 1-1,0 0 1,0-1 0,1 1-1,-1-1 1,0 1-1,1 0 1,-1 0-1,1-1 1,-1 1 0,0 0-1,1-1 1,-1 1-1,1 0 1,-1 0-1,1 0 1,-1 0 0,1-1-1,-1 1 1,0 0-1,1 0 1,-1 0-1,1 0 1,-1 0 0,1 0-1,-1 0 1,1 0-1,-1 0 1,1 1-1,-1-1 1,1 0 0,0 1 0,0 0 0,-1 0 0,1 0-1,-1 1 1,1-1 0,-1 0 0,1 0 0,-1 0 0,0 0 0,0 1 0,1-1 0,-1 3 0,-2 37 21,-12 43 63,15-76-35,2-10-3,9-15 21,-8 9-61,83-110 226,-87 118-236,1-1 0,-1 1 0,0 0 0,0 0 1,0 0-1,1 0 0,-1 0 0,0 0 0,0 0 0,1-1 0,-1 1 0,0 0 0,0 0 0,1 0 0,-1 0 0,0 0 0,0 0 0,1 0 0,-1 0 0,0 0 0,0 0 1,1 0-1,-1 0 0,0 1 0,0-1 0,1 0 0,-1 0 0,0 0 0,0 0 0,1 0 0,-1 0 0,0 1 0,0-1 0,0 0 0,0 0 0,1 0 0,-1 1 1,0-1-1,0 0 0,0 0 0,0 0 0,1 1 0,-1-1 0,0 0 0,0 0 0,0 1 0,0-1 0,0 0 0,0 0 0,0 1 0,0-1 0,0 0 0,9 22-19,-6-13 3,13 40-14,-12-34 12,1-1 1,8 18-1,-11-27 14,1-1 0,-1 0-1,1 0 1,0 0 0,0 0 0,0 0 0,1-1 0,0 1 0,-1-1 0,1 0 0,5 3 0,-4-3-1,0-1-1,-1 0 1,1-1 0,0 1 0,0-1-1,0 0 1,0 0 0,0-1 0,0 1-1,0-1 1,1 0 0,-1-1 0,0 1-1,0-1 1,0 0 0,0 0 0,9-4-1,-4 1 4,0 0 0,-1 0 0,0-1-1,0 0 1,-1-1 0,1 0-1,-1 0 1,8-8 0,4-8 21,0 0 1,-2-1-1,0-1 1,15-28 0,-30 46-7,0 1 1,0 0-1,-1-1 1,0 1-1,0-1 1,0 0 0,-1 0-1,0 1 1,0-1-1,-1 0 1,1 0-1,-1 0 1,-1-9 0,1 15-14,-1-1 0,1 1 1,0 0-1,0-1 0,0 1 1,0 0-1,0-1 0,0 1 1,-1 0-1,1-1 0,0 1 1,0 0-1,-1 0 1,1-1-1,0 1 0,0 0 1,-1 0-1,1-1 0,0 1 1,-1 0-1,1 0 0,0 0 1,-1 0-1,1-1 0,0 1 1,-1 0-1,1 0 1,0 0-1,-1 0 0,1 0 1,0 0-1,-1 0 0,1 0 1,-1 0-1,1 0 0,0 0 1,-1 0-1,1 0 0,0 0 1,-1 1-1,1-1 1,0 0-1,-1 0 0,1 0 1,0 0-1,-1 1 0,1-1 1,0 0-1,-1 0 0,1 1 1,0-1-1,0 0 0,0 0 1,-1 1-1,1-1 1,0 0-1,0 1 0,0-1 1,-1 1-1,-13 18 7,9-10-14,1 1-1,-1-1 1,1 1 0,1 0-1,0 0 1,0 0-1,-2 19 1,5-23-5,-1 0 1,1 1-1,0-1 0,1 0 0,0 0 1,0 0-1,0 1 0,1-1 0,0 0 1,0-1-1,0 1 0,1 0 0,0 0 1,5 6-1,-7-9 8,0-1 0,1 0 0,-1 0 0,1 0 0,-1 0 0,1 0 0,0 0 0,0-1 0,0 1 0,0-1 0,0 1 0,0-1 0,0 0 0,1 0 0,-1 1 0,0-2 0,1 1 0,-1 0 0,1 0 0,-1-1 0,1 0-1,-1 1 1,1-1 0,-1 0 0,1 0 0,0 0 0,-1-1 0,1 1 0,-1 0 0,1-1 0,-1 0 0,0 0 0,1 1 0,-1-1 0,0-1 0,1 1 0,1-2 0,9-5 10,-1 0 1,0-1-1,0-1 0,12-12 0,-14 12 9,0 1-1,1-1 0,0 2 1,1 0-1,13-8 0,-11 8 14,19-11 33,-32 19-59,0-1 0,0 1 0,0-1 0,0 1 0,0 0 0,0-1 0,0 1 0,0 0 0,0 0 1,1-1-1,-1 1 0,0 0 0,0 0 0,0 0 0,0 0 0,0 1 0,0-1 0,0 0 0,0 0 0,0 1 0,0-1 0,0 0 0,0 1 0,2 0 0,-2 1-1,0-1-1,0 1 1,-1-1 0,1 1 0,0-1-1,0 1 1,-1 0 0,1-1-1,-1 1 1,0 0 0,1-1 0,-1 1-1,0 0 1,0 0 0,0 2 0,-5 32 2,3-19-1,1-7 2,0-3 0,0-1-1,1 0 1,0 0-1,0 0 1,0 1-1,3 10 1,-3-17-4,0 0 0,0 0 0,0 1 1,0-1-1,0 0 0,0 0 0,1 0 0,-1 1 1,0-1-1,0 0 0,0 0 0,0 0 0,1 0 0,-1 0 1,0 1-1,0-1 0,0 0 0,1 0 0,-1 0 1,0 0-1,0 0 0,1 0 0,-1 0 0,0 0 0,0 0 1,1 0-1,-1 0 0,0 0 0,0 0 0,0 0 1,1 0-1,-1 0 0,0 0 0,0 0 0,1 0 0,-1 0 1,0 0-1,0 0 0,1 0 0,-1 0 0,0 0 1,0-1-1,0 1 0,1 0 0,-1 0 0,0 0 0,0 0 1,0-1-1,12-10 14,-10 9-13,110-144 167,-111 145-160,-1-1 1,1 1-1,0 0 0,0 0 1,0 0-1,0 0 0,0 0 1,0 0-1,0 1 0,0-1 1,0 0-1,0 0 0,0 1 1,0-1-1,1 0 1,1 0-1,-3 2-3,1 0 1,0 0-1,-1 0 1,1 0-1,0 0 1,-1 0-1,0 0 1,1 0 0,-1 1-1,0-1 1,1 0-1,-1 0 1,0 0-1,0 0 1,0 2-1,3 10-37,-1 0 27,0-1-1,1 1 1,1 0 0,0-1 0,1 0-1,0 0 1,1 0 0,1 0-1,10 15 1,-15-26 4,0 1-1,0 0 0,0-1 1,0 1-1,0-1 1,0 0-1,1 0 0,-1 0 1,0 0-1,1 0 0,-1 0 1,0 0-1,1-1 1,-1 1-1,1-1 0,-1 0 1,1 0-1,-1 0 1,1 0-1,-1 0 0,1 0 1,3-2-1,2 0 0,-1 0-1,1 0 0,-1-1 1,1 0-1,11-7 0,-9 3 3,0-1-1,0 1 1,-1-2 0,0 1-1,0-1 1,-1-1-1,0 0 1,7-12-1,48-90 16,-56 97-13,183-425 248,-174 397-201,-2-1 1,-1 0-1,8-60 0,-23 85-18,-1 20-40,-2 11-10,-20 69-22,11-39-6,1 0 0,3 1 1,-7 59-1,11-40-51,3 1 0,11 119 0,-4-147 41,-4-28 44,0 1 0,0-1 0,1 0-1,1 1 1,-1-1 0,1 0 0,0 0 0,1 0-1,0 0 1,0 0 0,0-1 0,6 8 0,-9-13 11,1-1 0,-1 0 1,1 1-1,-1-1 0,1 0 1,-1 0-1,1 0 0,-1 0 1,0 1-1,1-1 1,-1 0-1,1 0 0,0 0 1,-1 0-1,1 0 0,-1 0 1,1 0-1,-1 0 0,1 0 1,-1-1-1,1 1 1,-1 0-1,0 0 0,1 0 1,-1 0-1,1-1 0,-1 1 1,1 0-1,-1-1 0,1 1 1,-1 0-1,0-1 1,1 0-1,17-15-8,-15 13 8,13-16 17,0-1 1,-1 0-1,22-42 1,12-17 91,-47 76-94,1 0 0,-1 0 0,1 0 0,0 0 0,0 0 0,0 1 0,0-1 0,0 1 0,1 0 0,-1 0 0,1 0 0,-1 1 0,1-1 0,0 1 0,4-2 0,-8 3-11,1 0-1,-1 0 0,1 0 1,0 1-1,-1-1 1,1 0-1,0 0 0,-1 0 1,1 0-1,-1 1 1,1-1-1,-1 0 0,1 0 1,0 1-1,-1-1 1,1 0-1,-1 1 0,0-1 1,1 1-1,-1-1 1,1 1-1,-1-1 0,1 1 1,-1-1-1,0 1 1,0-1-1,1 1 0,-1-1 1,0 1-1,0 0 1,1-1-1,-1 1 0,0-1 1,0 1-1,0 0 1,0-1-1,0 1 0,0 0 1,3 31 15,-3-29-11,0 27-16,0-1 0,-2 1 0,-2-1 0,0 0 0,-2 0 0,-1 0 0,-1-1 0,-2 0 0,-1-1 0,-1 0 0,-1 0 0,-1-2 0,-35 48 1,48-71 6,0 0 0,-1 0 0,1 0 0,-1 0 0,1-1 0,-1 1 0,0 0 0,1-1 0,-1 1 1,0-1-1,0 0 0,0 0 0,-1 0 0,1 0 0,0 0 0,0 0 0,0 0 0,-1-1 0,1 1 1,0-1-1,-1 1 0,1-1 0,-1 0 0,1 0 0,0 0 0,-1 0 0,1-1 0,0 1 1,-1-1-1,-2 0 0,1-1 6,1 0 0,0 0 0,0-1-1,0 1 1,0-1 0,0 1 0,0-1 0,1 0 0,0 0 0,-1 0 0,1 0 0,0 0 0,0-1 0,1 1 0,-1-1 0,1 1 0,0-1 0,-1-3 0,-1-2 10,1 1 1,1 0 0,0-1-1,0 1 1,1-1 0,0 1-1,0-1 1,3-14 0,-3 20-10,1-1 1,1 0-1,-1 0 1,0 0-1,1 0 1,0 1 0,0-1-1,0 1 1,0 0-1,1-1 1,-1 1-1,1 0 1,0 0 0,0 0-1,0 1 1,0-1-1,0 1 1,1 0-1,-1 0 1,1 0 0,3-2-1,11-4 1,0 1-1,1 0 1,0 1-1,0 1 1,0 1-1,1 0 1,22 0-1,41 5 43,-51 1-41,0-2 1,0-2-1,40-6 1,-66 7-35,-4 1-18,1 0 1,-1 0-1,0-1 1,1 1-1,-1-1 1,1 1-1,-1-1 1,0 0-1,0 0 1,3-2 0,-22-1-1072,2-5-2364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40.7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1 151 13464,'0'0'336,"121"-30"-216,-41 10 8,17 6 304,0 2-8,6-6-88,-17 6 8,-11 6-32,-5-4 8,-1-3-105,-9 7 9,-17 2-184,-7-2-8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43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5520,'0'0'11142,"13"6"-10822,152 86 804,133 55 192,-22-39-563,-217-88-574,37 12 217,-68-24-201,-1 1 1,-1 2-1,43 22 0,-12-12 489,-56-21-675,-1 0 0,0 0 0,0 0 0,0 1-1,0-1 1,0 0 0,0 0 0,1 0 0,-1 0-1,0 0 1,0 0 0,0 0 0,0 0 0,0 0 0,1 0-1,-1 0 1,0 1 0,0-1 0,0 0 0,0 0-1,1 0 1,-1 0 0,0 0 0,0 0 0,0 0-1,0 0 1,1-1 0,-1 1 0,0 0 0,0 0 0,0 0-1,0 0 1,1 0 0,-1 0 0,0 0 0,0 0-1,0 0 1,0 0 0,0-1 0,1 1 0,-1 0-1,0 0 1,0 0 0,0 0 0,0 0 0,0 0-1,0-1 1,0 1 0,0 0 0,0 0 0,-4-12 240,0 6-228,-9-17 84,-2 0 0,0 0-1,-22-22 1,-6-11 150,28 38-120,-1 1 0,-1 0 0,0 1 0,-28-20 1,38 31-71,-8-9 192,15 14-253,0-1 0,0 1-1,0 0 1,0 0 0,0-1-1,0 1 1,0 0 0,0 0-1,-1-1 1,1 1 0,0 0-1,0 0 1,0-1 0,0 1 0,-1 0-1,1 0 1,0 0 0,0-1-1,0 1 1,-1 0 0,1 0-1,0 0 1,0 0 0,-1 0-1,1 0 1,0-1 0,0 1-1,-1 0 1,1 0 0,0 0 0,0 0-1,-1 0 1,1 0 0,0 0-1,0 0 1,-1 0 0,1 0-1,0 0 1,-1 0 0,1 0-1,0 1 1,-1-1 0,1 0-2,1 1 0,-1 0 0,0-1 0,0 1 0,1 0 0,-1-1 0,0 1 0,1-1 0,-1 1 0,1-1 0,-1 1 0,0 0 1,1-1-1,-1 0 0,1 1 0,0-1 0,-1 1 0,1-1 0,-1 0 0,1 1 0,0-1 0,-1 0 0,2 1 0,77 36 14,-56-28-14,-2 0 0,1 2-1,-1 1 1,-1 0 0,31 26 0,-24-17-30,12 12-12,-37-31 36,1 1 0,-1 0 0,0-1-1,0 1 1,0 0 0,0 0 0,-1 0-1,1 1 1,-1-1 0,0 0 0,2 5-1,-3-6 1,0 1 0,0-1 0,0 0 0,0 0 0,-1 0 0,1 1-1,0-1 1,-1 0 0,0 0 0,1 0 0,-1 0 0,0 0 0,0 0 0,0 0-1,0 0 1,-1 0 0,1 0 0,0-1 0,-1 1 0,1-1 0,-1 1 0,0-1 0,-1 2-1,-6 4 11,0-1 0,-1 0 0,-12 5-1,14-7-3,5-2-1,-12 6 21,0-1 1,-1 0-1,1 0 1,-1-2-1,-30 7 1,16-6 43,1 1-1,-52 22 1,44-16-17,24-7-18,0-1-1,1 2 0,-1 0 1,1 0-1,1 1 0,0 0 1,0 1-1,0 1 1,-11 13-1,2 1-1260,2 0 1,-29 50-1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47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6632,'0'0'8950,"-3"16"-8679,2-6-212,-5 24 316,2 1-1,2-1 1,1 0-1,4 44 1,-2-76-293,0 0 1,0 0 0,1 0-1,-1 0 1,1 0-1,-1-1 1,1 1 0,1 1-1,2 2-2271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0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183 180 6728,'0'0'11505,"6"9"-11068,-1 1-315,-1-4-40,0 1-1,0 0 1,1-1 0,0 0 0,0 0 0,0 0 0,1 0 0,6 4 0,-2-3 89,0 0 0,1-1 0,0 0 1,1 0-1,-1-1 0,1-1 0,14 4 1,-21-7-92,0 0-1,0 0 1,0-1 0,0 1 0,1-1 0,-1 0 0,0 0 0,0-1 0,1 0 0,-1 0 0,0 0-1,0 0 1,0-1 0,0 0 0,0 0 0,-1 0 0,1-1 0,-1 1 0,8-6 0,-7 3-9,0 1 0,-1-1 0,0 1 0,1-1 1,-1 0-1,-1-1 0,1 1 0,-1-1 1,0 1-1,0-1 0,-1 0 0,1 0 0,-1 0 1,-1-1-1,1 1 0,-1 0 0,0-1 0,-1 1 1,1-1-1,-1 1 0,-1-1 0,1 1 0,-1-1 1,0 1-1,-1 0 0,1 0 0,-1-1 0,0 1 1,-1 0-1,1 0 0,-8-10 0,6 9-17,0 0 1,-1 0-1,0 0 0,0 0 0,-1 1 0,0 0 1,0 0-1,0 1 0,-12-8 0,14 10-26,-1 1 0,0 0 0,0 0 0,0 0 0,0 0 0,-1 1-1,1 0 1,0 0 0,-1 1 0,1-1 0,0 1 0,-1 0 0,1 1 0,0-1-1,-1 1 1,-6 2 0,-1 1 14,0 0 1,1 1-1,-1 0 0,1 1 0,0 1 0,-11 8 1,-65 52 123,81-61-156,-5 4 11,0 1-1,1 1 0,0 0 0,1 1 1,0 0-1,1 0 0,0 1 1,2 0-1,-1 0 0,2 1 1,0 0-1,-8 31 0,12-37-14,0 0 1,1 0-1,0 1 0,1-1 0,0 0 0,0 0 0,1 0 0,0 1 0,0-1 1,1 0-1,1 0 0,-1-1 0,2 1 0,-1 0 0,1-1 0,0 0 0,1 0 1,0 0-1,0-1 0,0 1 0,1-1 0,0 0 0,1-1 0,7 7 1,0-2 7,1-1 1,-1 0 0,2-1-1,-1-1 1,2 0 0,-1-1 0,24 6-1,-15-6 46,0-2-1,0-1 0,1-1 1,37 0-1,-30-3 93,-1-2 1,40-7-1,-56 6-41,0-1 0,0-1 0,0 0 0,0-1 0,-1-1-1,17-9 1,-27 13-52,0-1 0,-1 0-1,1 0 1,0 0-1,-1 0 1,0-1-1,0 1 1,-1-1 0,1 0-1,-1 0 1,0-1-1,0 1 1,3-12-1,1 6-333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4:53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13264,'0'0'4255,"57"-2"-3887,-46 4-88,-1 2 8,-2 2-80,-3-1-8,-1-3-80,-4 4 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49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1 150 5416,'0'0'7625,"11"-11"-7228,94-79 717,-95 84-923,0 1 0,0-1 0,1 2 0,0-1 0,13-3 0,-6 2 41,-11 4-135,1 0 1,0 1-1,0 0 0,0 0 0,0 0 1,0 1-1,0 0 0,0 1 0,-1 0 0,1 0 1,0 0-1,10 4 0,-16-4-65,0 0 0,1 1-1,-1-1 1,0 1 0,0-1-1,0 1 1,0 0 0,0 0 0,0 0-1,0 0 1,-1 0 0,1 0-1,-1 0 1,0 1 0,1-1 0,-1 1-1,0-1 1,0 1 0,0-1-1,-1 1 1,1-1 0,-1 1 0,1 0-1,-1-1 1,0 1 0,0 0-1,0-1 1,-1 5 0,0 1 24,0 0 1,-1 0-1,0-1 1,-1 1-1,1-1 1,-1 1-1,-1-1 1,-6 11-1,-13 14 114,0-1-1,-3-1 1,0-1-1,-41 34 1,-3-5 394,56-46-270,10-6 29,8-6-23,18-9-126,-2 1-68,-1 1-1,32-6 1,-18 8 47,59 1-1,15-2 339,-66 2-96,3-1-3363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50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351 114 6016,'0'0'5381,"-11"3"-5048,-2 1-214,8-2-49,0 0 0,0-1 0,0 0 0,-1 0 0,1 0 0,0 0 0,-9-1 0,-11 6 2467,34-28-770,92-53 282,-92 69-1900,0 1 9,-1 1-1,1 0 1,0 1-1,0 0 0,0 0 1,1 1-1,-1 0 1,1 1-1,12-1 0,-1 0 157,-18 1-274,0 1 0,0 0 0,0 0 0,1 0 0,-1 0 0,0 1-1,0-1 1,0 1 0,0-1 0,0 1 0,0 0 0,0 1 0,0-1 0,0 0-1,-1 1 1,1 0 0,0-1 0,-1 1 0,1 0 0,-1 0 0,0 1 0,0-1-1,0 0 1,0 1 0,0-1 0,0 1 0,-1 0 0,1-1 0,-1 1-1,1 0 1,0 4 0,0 0-5,0-1 0,-1 1 0,0-1 0,0 1-1,0-1 1,-1 1 0,0 0 0,0-1 0,-1 1 0,0 0 0,0-1-1,0 1 1,-1-1 0,-3 8 0,0-3-7,0-1 0,-1 0 1,0 0-1,-1 0 0,0-1 0,-1 0 0,0 0 0,0-1 1,-16 12-1,6-7 31,-1-1 0,0-1 0,-1 0 0,-24 9 0,28-12-5,14-6-31,-1-1 0,1 1-1,-1-1 1,0 0 0,0 0 0,1 0-1,-1 0 1,0-1 0,-5 2 0,23-1 32,0 2 1,0 0-1,0 0 1,-1 2 0,22 9-1,1-1 5,-31-11-52,4 1 2,0 0 0,0 1 0,0 0 0,-1 0 0,1 1 0,-1 1 0,13 9 0,-1 0-2,13 9-28,-33-23 21,0 0 1,0 0-1,0 0 0,0-1 0,-1 1 1,1 0-1,0 0 0,-1 0 1,1 0-1,-1 0 0,1 0 0,-1 1 1,1-1-1,-1 0 0,0 0 1,0 0-1,1 0 0,-1 1 0,0-1 1,0 0-1,0 0 0,0 0 1,-1 0-1,1 1 0,0-1 0,0 0 1,-1 2-1,-1-1 5,1 1-1,-1-1 1,0 1 0,0-1 0,0 0-1,0 0 1,0 0 0,-1 0 0,1 0 0,-1 0-1,-3 2 1,-34 14 33,12-9 2,0 0 1,-1-3-1,1 0 1,-49 3-1,-121-5 179,70-4-208,94 6-296,24-2-2596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52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73 4008,'0'0'8792,"3"-10"-8468,10-31-15,-9 29-1,-4 11-9,-9 6 865,-8 27-358,9-18-638,1 0 0,0 0 0,1 1 0,1 0 0,-4 16 0,-76 338 1943,82-359-2025,1 2 260,2-12-341,0 0 0,0 0 0,0 0 0,0 0 1,0 0-1,0 1 0,1-1 0,-1 0 0,0 0 0,0 0 1,0 0-1,0 0 0,1 0 0,-1 0 0,0 1 0,0-1 1,0 0-1,1 0 0,-1 0 0,0 0 0,0 0 1,0 0-1,1 0 0,-1 0 0,0 0 0,0 0 0,1 0 1,-1 0-1,0 0 0,0 0 0,0-1 0,0 1 0,1 0 1,-1 0-1,0 0 0,0 0 0,0 0 0,1 0 0,-1 0 1,0-1-1,0 1 0,0 0 0,0 0 0,0 0 1,1 0-1,-1 0 0,0-1 0,0 1 0,0 0 0,3-3 21,-1-1 0,0 1 0,1 0-1,-1-1 1,0 1 0,-1-1 0,1 1-1,-1-1 1,1 0 0,-1 0-1,1-7 1,3-5 31,21-59 363,25-113 0,-18 4 637,-32 183-1020,-1 0 1,0-1-1,0 1 0,1 0 1,-1-1-1,0 1 0,0 0 1,0-1-1,0 1 0,-1 0 1,1-1-1,0 1 1,0 0-1,-2-3 0,1 1 82,1 3-111,0 0 0,0 0 0,0 0 0,0 0 0,0 0-1,0 0 1,0 0 0,0 0 0,0 0 0,0 0 0,0 0 0,0 0 0,0 0 0,0 1 0,-1-1 0,1 0 0,0 0 0,0 0 0,0 0 0,0 0 0,0 0 0,0 0 0,0 0 0,0 0 0,0 0 0,0 0 0,0 0 0,0 0 0,0 0 0,-1 0 0,1 0 0,0 0 0,0 0 0,0 0 0,0 0 0,0 0 0,0 0 0,0 0 0,0 0 0,0 0 0,0 0 0,0 0 0,0 0 0,-1 0-1,1 0 1,0 0 0,0-1 0,0 1 0,0 0 0,0 0 0,-2 12-726,1-8-1597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57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288 114 5520,'0'0'6236,"-11"-2"-5848,4-1-310,4 2-56,1 0-1,0 0 1,-1 1 0,1-1 0,-1 0-1,1 1 1,-1 0 0,0-1 0,1 1-1,-1 0 1,1 1 0,-1-1 0,0 0-1,1 1 1,-1-1 0,1 1-1,-1 0 1,1-1 0,0 1 0,-1 1-1,1-1 1,0 0 0,-1 0 0,1 1-1,0 0 1,-3 2 0,-17 23 243,2 0-1,1 1 1,1 1-1,1 0 1,2 2-1,-12 32 1,-32 102 1072,55-147-1022,4-17-300,0-1 0,0 0 0,0 0 0,0 0 0,0 1 0,0-1 0,0 0 0,1 0 0,-1 0 0,0 1 0,0-1 0,0 0 0,0 0 0,0 0 0,0 1 0,0-1 0,0 0 0,0 0 0,1 0 0,-1 0 0,0 0 0,0 1 0,0-1 0,0 0 0,0 0 0,1 0 0,-1 0 0,0 0 0,0 0 0,0 1 0,1-1 0,-1 0 0,0 0 0,0 0 0,0 0 0,1 0 0,-1 0 0,2-1 20,-1 0 1,1 0-1,0 0 1,-1 0-1,1 0 1,0-1-1,-1 1 1,0 0-1,1-1 1,-1 1-1,0-1 1,0 1-1,0-1 1,1-2-1,38-65 624,59-145-1,-56 114 49,-23 47-259,-14 36 2,0 0 1,15-27 0,-21 43-424,0 1-1,0-1 0,1 1 0,-1 0 1,0-1-1,0 1 0,1-1 0,-1 1 0,0 0 1,1-1-1,-1 1 0,1 0 0,-1 0 1,0-1-1,1 1 0,-1 0 0,1 0 1,-1-1-1,1 1 0,-1 0 0,1 0 0,-1 0 1,1 0-1,-1 0 0,0 0 0,1 0 1,-1 0-1,1 0 0,-1 0 0,1 0 1,-1 0-1,1 0 0,-1 0 0,1 0 1,-1 0-1,1 0 0,-1 1 0,1-1 0,-1 0 1,0 0-1,1 1 0,-1-1 0,1 0 1,-1 1-1,0-1 0,1 0 0,-1 1 1,0-1-1,1 0 0,-1 1 0,0-1 0,0 1 1,1-1-1,-1 2 0,20 34 108,-11-18-12,60 85 166,16 28 23,-63-95-231,-10-18 4,-1 0-1,17 40 1,-26-54-70,0 1 0,-1 0-1,1 1 1,-1-1 0,0 0-1,-1 0 1,1 0-1,-1 1 1,0-1 0,0 0-1,-1 1 1,0-1 0,0 0-1,0 0 1,0 0 0,-1 0-1,-2 6 1,2-9-8,1 0 0,-1 0 0,0 0 0,1 0 0,-1 0 0,0 0 0,0-1 0,-1 1 0,1-1 0,0 1 0,0-1 0,-1 0 0,1 0-1,-1 0 1,1 0 0,-1 0 0,-3 0 0,-53 7 74,38-6-55,-205 15 314,154-13-221,65-3-94,-1-1 0,1 0 0,-1 0 0,1 0 0,-1-1-1,1-1 1,0 1 0,-13-5 0,20 6-22,0 0-1,0 0 1,-1 0 0,1 0-1,0 0 1,0 0 0,0 0-1,-1 0 1,1-1 0,0 1-1,0 0 1,0 0 0,0 0-1,0 0 1,-1 0 0,1 0-1,0-1 1,0 1 0,0 0-1,0 0 1,0 0 0,0 0-1,0-1 1,0 1 0,0 0-1,-1 0 1,1 0 0,0-1 0,0 1-1,0 0 1,0 0 0,0 0-1,0 0 1,0-1 0,0 1-1,0 0 1,0 0 0,8-6 11,17-3-53,-19 7 30,64-23-302,-34 12-2772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57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7136,'0'0'12671,"11"-1"-12517,-10 1-153,15-1 112,0 0 1,0 2 0,25 3-1,-36-3-57,1 0 1,-1 0-1,0 1 0,1 0 0,-1 0 0,0 1 0,5 3 0,-8-5-25,1 1 0,-1-1 0,0 1-1,0 0 1,-1 0 0,1 0-1,0 0 1,-1 0 0,1 0-1,-1 1 1,1-1 0,-1 0 0,0 1-1,0-1 1,0 1 0,0 2-1,1 5 33,-1-1 0,-1 0-1,0 1 1,0-1 0,0 0-1,-3 13 1,-15 56 176,12-57-151,6-21-88,-8 28 160,1 0 0,2 1 0,-4 49 0,9-76-141,0 1 0,0-1 0,1 1-1,-1-1 1,1 0 0,-1 1 0,1-1 0,0 0 0,0 1 0,0-1 0,0 0 0,0 0 0,1 0 0,-1 0 0,1 0 0,-1 0 0,1 0 0,0-1 0,-1 1 0,1 0 0,0-1 0,0 0 0,0 1 0,0-1-1,1 0 1,-1 0 0,0 0 0,0 0 0,1-1 0,-1 1 0,0 0 0,1-1 0,-1 0 0,1 0 0,-1 1 0,1-1 0,-1-1 0,0 1 0,1 0 0,-1-1 0,4 0 0,27-14-26,58-36 1,-36 19-3899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5:58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826 1 10344,'0'0'1902,"-13"1"-1756,-7 3-83,1 0 0,1 2 0,-1 0 0,1 0 0,-30 16 0,-55 32 232,-19 8 375,-127 87 0,85-45 469,163-103-1125,-23 18 272,16-7-58,8-12-217,0 1 1,0-1 0,0 0-1,0 1 1,0-1-1,0 0 1,0 0-1,0 1 1,0-1 0,0 0-1,0 1 1,0-1-1,0 0 1,1 1 0,-1-1-1,0 0 1,0 1-1,0-1 1,0 0 0,1 0-1,-1 1 1,0-1-1,0 0 1,0 0-1,1 0 1,-1 1 0,0-1-1,0 0 1,1 0-1,-1 0 1,0 1 0,1-1-1,0 0 1,0 1 1,0-1-1,-1 0 0,1 0 1,0 0-1,0 1 0,0-1 0,0 0 1,0 0-1,0 0 0,-1 0 1,1 0-1,0-1 0,0 1 0,0 0 1,0 0-1,0-1 0,1 1 0,28-16-1939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6:17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99 3408,'0'0'5406,"-1"-9"-5003,-5-42 268,5 22 2719,-1 33-3009,-1 0-1,1 0 0,-1-1 1,1 0-1,-7 6 0,0 2-144,-4 7-28,0 2 1,1 0 0,1 0 0,0 1 0,-8 25 0,5-12 223,-20 36 0,5-16-12,18-31-140,-1-1 1,-20 27-1,24-37-137,8-10-87,-1 0-1,-1 0 0,1 0 1,0 0-1,0 0 0,-1 0 1,1 0-1,-1-1 0,1 1 1,-4 2-1,19-35 764,7-14-609,123-283 1258,-117 263-804,-22 55-328,0 10 32,5 14 126,-6-5-524,16 25 155,2 0 0,1-1 0,1-1 1,34 33-1,12 21 179,-68-83-292,0 0 1,0 0-1,0 0 1,0 1-1,-1-1 1,1 0 0,-1 1-1,0-1 1,0 1-1,0-1 1,0 1 0,-1 0-1,0-1 1,1 1-1,-2 4 1,0-5 5,-1 0 0,0 1-1,0-1 1,0 0 0,0 0 0,0 0 0,-4 3 0,1-3-15,-1 0 0,1-1 1,-1 0-1,1 0 1,-1-1-1,0 1 0,0-1 1,-8 0-1,-12 3 20,-11 6 0,21-6-10,0 0-1,0-1 1,-1 0 0,1-1 0,-21-1 0,-6-2 117,-61 6 0,80-2-36,3-1-163,72-16-707,-34 10-2248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6:18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6328,'0'0'8202,"12"-2"-7608,35-6-45,-45 8-489,-1 0 0,1 0 0,0 0 0,-1 0 0,1 0 0,-1 0-1,1 0 1,0 0 0,-1 1 0,1-1 0,0 0 0,-1 1 0,1 0 0,-1-1 0,1 1 0,-1 0 0,1 0 0,-1 0 0,0 0 0,1 0 0,-1 0 0,0 0 0,0 0 0,0 1-1,1 0 1,1 2 53,-1 0 0,0 1-1,0-1 1,0 0 0,-1 1-1,2 4 1,-2-6-34,11 48 797,-9-35-588,1 0-1,0-1 0,1 1 0,1-1 0,13 26 0,-7-19 25,-11-18-196,2 1 0,-1-1 0,0 0 0,1 0 0,0 0 0,0 0 0,0 0 0,0 0 0,0-1 0,7 6 0,-8-8-76,0-1 0,1 1 1,-1 0-1,0-1 0,0 1 0,0-1 0,0 0 1,0 0-1,0 0 0,1 0 0,-1 0 0,0 0 1,0-1-1,0 1 0,0-1 0,3 0 0,13-3-84,2 0-338,-1-2 0,1 0 0,-1-2 1,0 0-1,33-20 0,-42 22-971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6:18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952 0 10248,'0'0'486,"-13"4"-368,-33 14 129,1 1 1,-60 36-1,-92 67 395,-24 13 507,-81 23 2012,296-154-3142,-5 3 586,11-7-642,0 0 0,0 0 0,0 0 0,-1 0 0,1 0 0,0 0 0,0 0 0,0 0 0,0 0 0,0 1 0,0-1 0,0 0 0,0 0 0,-1 0 0,1 0 0,0 0-1,0 0 1,0 0 0,0 0 0,0 0 0,0 0 0,-1 0 0,1 0 0,0 0 0,0 0 0,0 0 0,0 0 0,0 0 0,0 0 0,-1 0 0,1 0 0,0 0 0,0 0 0,0 0-1,0-1 1,0 1 0,0 0 0,0 0 0,-1 0 0,1 0 0,0 0 0,0 0 0,0 0 0,0 0 0,0 0 0,0-1 0,0 1 0,0 0 0,0 0 0,0 0 0,0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6:20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175 196 4912,'0'0'11440,"-10"6"-10993,0 1-316,0 0-1,1 0 1,0 0-1,0 1 0,0 1 1,1 0-1,0 0 1,1 0-1,-10 17 0,3-2 676,-26 35-1,38-57-640,1 0-1,-1 0 0,1 1 1,-1-1-1,1 0 1,0 1-1,0-1 1,0 1-1,0-1 0,0 1 1,0 4-1,14-17 678,1-21-542,14-37 1,-5 11-58,-7 15 81,18-74 0,-28 90-216,-4 22-90,-1-3 60,1 1 0,0-1 0,0 1 0,1 0 0,5-11 0,-7 16-59,-1 0 1,1 0-1,0 1 0,0-1 0,-1 0 0,1 0 1,0 0-1,0 1 0,0-1 0,0 0 0,0 1 1,0-1-1,0 1 0,0-1 0,0 1 0,0 0 1,0-1-1,1 1 0,-1 0 0,0 0 1,0 0-1,0 0 0,0 0 0,0 0 0,1 0 1,-1 0-1,0 0 0,0 0 0,0 1 0,0-1 1,0 0-1,0 1 0,0-1 0,0 1 0,0-1 1,0 1-1,0 0 0,0-1 0,0 1 0,0 0 1,1 1-1,9 7 37,-1 0 0,0 0 0,0 1 0,-1 1 0,-1 0 0,14 21 0,32 77 193,-24-46-82,-4-7 230,24 71 1,-50-126-391,0 0 1,0 0 0,0 1 0,0-1-1,0 0 1,0 0 0,0 0 0,0 0-1,0 0 1,0 0 0,-1 0 0,1 0 0,0 0-1,-1 0 1,1 0 0,-1 0 0,1 0-1,-1 0 1,1 0 0,-1-1 0,0 1-1,0 0 1,1 0 0,-1-1 0,0 1 0,0 0-1,0-1 1,0 1 0,0-1 0,1 1-1,-1-1 1,0 1 0,0-1 0,-2 1 0,-39 10 55,41-11-62,-29 5 23,-95 14 69,109-18-83,1-1 1,-1 0-1,0 0 0,0-2 1,-28-6-1,43 8-32,1 0-1,-1 0 0,0 0 1,0 0-1,1-1 0,-1 1 1,0 0-1,1 0 0,-1-1 1,0 1-1,1-1 0,-1 1 1,0-1-1,1 1 0,-1-1 1,1 1-1,-1-1 0,1 1 0,-1-1 1,0 0-1,1 0 18,0 1 1,0-1-1,0 1 0,0-1 0,0 1 1,1-1-1,-1 1 0,0-1 0,0 1 1,0-1-1,0 1 0,1 0 0,-1-1 1,0 1-1,0-1 0,1 1 0,-1 0 1,0-1-1,1 1 0,-1-1 0,0 1 1,1-1-1,22-12-4145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4:54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11352,'0'0'1480,"63"-10"-864,6 6-104,28-3-8,12-5-48,4 1 0,1-1-64,-7 3 16,-11 3-232,-5 4 15,-7 2-143,-13 2 16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6:21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7232,'0'0'6480,"13"0"-5968,43 2 0,-51-2-402,-1 1 1,1 0 0,0 0 0,-1 1 0,1-1 0,-1 1 0,1 0 0,-1 0 0,0 0 0,0 1 0,0-1 0,0 1-1,0 0 1,-1 0 0,1 1 0,-1-1 0,0 1 0,0-1 0,0 1 0,3 5 0,1 5 224,-1 0 0,0 1 0,0-1 1,4 25-1,-3-13 77,-4-16-145,-1-1 0,2 1 0,-1-1-1,1 0 1,0 0 0,1 0 0,0-1 0,1 1 0,11 12 0,-16-20-238,-1 0 0,1 0 0,0 0-1,0-1 1,0 1 0,0 0 0,0-1 0,-1 1 0,1-1-1,0 1 1,1-1 0,-1 1 0,0-1 0,0 0 0,0 1 0,0-1-1,0 0 1,2 0 0,-1 0-70,0-1 0,-1 1-1,1-1 1,0 0 0,-1 1 0,1-1-1,-1 0 1,1 0 0,-1 0 0,1 0-1,-1-1 1,0 1 0,2-2 0,11-13-2970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6:21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642 0 12160,'0'0'1472,"-107"32"-1088,34 3 16,-15 17 8,9 2 16,5-3-16,13-5 0,5-8-1,13 1-7,9-13 0,14-8-8,14-10-144,12-8 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2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4816,'0'0'8458,"8"-11"-8216,-4 5-218,4-6 100,1 0 0,0 1 0,0 0 0,1 0 1,1 1-1,15-12 0,-24 20-93,0 1 1,0 0-1,0 0 0,0-1 1,0 1-1,0 1 1,0-1-1,0 0 0,1 0 1,-1 1-1,0-1 1,0 1-1,1 0 0,-1 0 1,0 0-1,1 0 1,-1 0-1,0 0 0,0 1 1,1-1-1,-1 1 1,0-1-1,0 1 0,0 0 1,0 0-1,1 0 1,-1 0-1,-1 0 0,1 0 1,0 1-1,0-1 1,0 1-1,-1-1 0,1 1 1,-1 0-1,1-1 1,-1 1-1,1 0 0,-1 0 1,0 0-1,1 3 1,7 18 86,-1 1 1,-2 0 0,0 0 0,-1 0 0,2 39-1,-5-47-68,4 45 178,4-1 0,25 88 0,-33-142-203,0-1 0,0 1 1,1-1-1,0 1 0,0-1 0,0 0 0,1-1 0,-1 1 0,1 0 1,1-1-1,-1 0 0,0 0 0,1 0 0,0-1 0,0 1 0,0-1 1,0 0-1,1-1 0,-1 1 0,1-1 0,-1 0 0,1-1 0,0 1 0,0-1 1,0 0-1,11 0 0,-7-1 16,-1 0 1,0 0-1,1-1 1,-1-1-1,0 1 1,0-1-1,0-1 1,0 0-1,0 0 1,0-1-1,-1 0 1,0 0-1,0-1 1,0 0-1,0-1 1,9-9-1,-12 10-150,0-1 0,-1 0-1,0 0 1,-1 0 0,1 0-1,-1 0 1,0-1 0,-1 0-1,0 1 1,0-1 0,2-12 0,-3 13-748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2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0 9144,'0'0'113,"-7"10"-162,-28 36 239,-3-2 1,-1-2 0,-61 51-1,-77 67 847,76-65-455,26-22 230,-73 93 0,139-156-623,1 1-1,0 0 1,1 0 0,0 1-1,-8 20 1,5-17-1294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2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4312,'0'0'9020,"16"7"-8782,-4-1-175,-6-2-34,0-1 0,1 0 0,-1 0 0,1 0 0,0-1 0,0 0 0,0 0 0,0 0 0,0-1 0,0-1 0,0 1 0,0-1 1,9-1-1,83-21 574,-38 7-164,-25 6-117,-22 5-58,0 1 0,0 0 0,27-2 0,-40 5-318,0 0 1,-1 0 0,1 0 0,0-1 0,-1 1 0,1 0 0,0-1 0,-1 1 0,1 0 0,0-1 0,-1 1 0,1-1 0,-1 1 0,1-1 0,-1 1 0,1-1 0,-1 1 0,1-1 0,-1 0 0,0 1 0,1-1 0,-1 0 0,0 1 0,0-1 0,1 0 0,-1 1 0,0-1 0,0 0 0,0 0 0,0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2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213 341 5120,'0'0'5488,"-10"-7"-5302,-34-21 12,42 27-178,0 0 1,1 1-1,-1-1 1,0 0-1,0 1 0,0-1 1,0 1-1,0 0 1,0 0-1,0-1 1,1 1-1,-1 1 1,0-1-1,0 0 1,0 0-1,0 1 1,0-1-1,0 1 0,0-1 1,-2 2-1,0 0 42,0 1 0,0 0-1,0 0 1,0 0-1,-5 5 1,3-2 21,0-1-11,0-1-9,1 0 0,0 1 0,0-1 1,0 1-1,1 0 0,-1 0 1,1 1-1,1 0 0,-1-1 0,1 1 1,0 0-1,0 0 0,-2 8 1,0 3 9,2 1 0,0-1 1,1 0-1,0 1 0,2-1 1,0 1-1,3 18 0,-1-21-18,0 0 1,2 0-1,0 0 0,1 0 0,0-1 1,1 0-1,8 14 0,-11-23-27,0 0 0,0 0 0,1-1 0,0 1 0,0-1 0,0 0 0,0 0 0,1 0 0,0-1 0,-1 0 0,1 1 0,1-2 0,-1 1 0,0-1 0,1 1 0,-1-1 0,1-1 0,-1 1 0,1-1 0,0 0 0,9 0 0,-4-1 23,0 0 0,0-1-1,0-1 1,0 0 0,0 0 0,-1-1 0,15-5 0,-4-1 73,0-1 0,29-19-1,-41 23-52,-1 0 0,1 0 0,10-13-1,-16 17-36,0-1 0,0-1 0,-1 1 0,0 0 0,1 0 0,-1-1 0,-1 1 0,1-1 0,0 0-1,-1 0 1,0 1 0,1-6 0,-2 8-8,0 0-1,0 0 0,0-1 1,0 1-1,-1 0 0,1 0 1,0 0-1,-1 0 0,1 0 1,-1 0-1,0 0 0,1 0 1,-1 0-1,0 0 0,1 0 1,-1 1-1,-1-2 0,-5 0 197,4 13-16,3-7-187,0 0-1,1 0 1,0 0-1,0 0 1,0 0-1,0-1 1,1 1-1,-1 0 1,1 0-1,0-1 1,0 1-1,0-1 1,1 0-1,-1 0 1,1 0-1,0 0 1,0 0-1,0 0 1,0-1-1,0 1 1,1-1-1,4 2 1,-2 0 2,0-1-1,0-1 1,0 1 0,0-1 0,1 0 0,-1 0-1,1-1 1,-1 0 0,1 0 0,0-1 0,-1 0-1,14-1 1,-13 0 8,0 0-1,-1 0 0,1-1 1,-1 0-1,1 0 1,-1-1-1,0 0 1,10-6-1,-14 8-14,0-1-1,-1 1 1,1-1 0,0 0-1,-1 0 1,1 0 0,-1 0-1,0 0 1,1 0 0,-1 0-1,0 0 1,0 0 0,-1-1-1,1 1 1,0 0 0,-1 0-1,1-1 1,-1 1 0,0-1-1,0 1 1,0 0 0,0-1-1,0 1 1,0-1-1,-1 1 1,1 0 0,-1-1-1,-1-2 1,0 0 10,0-1 0,0 1 1,-1 0-1,1 0 0,-1 0 0,-1 0 0,1 1 0,-1-1 1,1 1-1,-1 0 0,0 0 0,-1 0 0,1 1 0,-8-5 1,6 4-9,-1 0 0,1 1 0,-1 0 0,0 1 0,0-1 0,0 1 1,0 0-1,-1 1 0,1 0 0,-13 0 0,4 0 16,8 1-8,0 0 1,1 0-1,-1 1 0,-14 2 0,20-2-20,-19 5 28,15-2-18,11 1-8,0-5-6,0 0 0,0 0 0,0-1 0,0 1 0,-1-1 0,1 0 0,0-1 0,-1 1 0,9-4 0,0 0 0,137-53 0,-85 31 0,-44 20 0,-1 0 0,1 1 0,34-5 0,-53 11 1,1 0 0,-1 0 0,1 0 0,-1 0 0,1 1 0,-1-1 0,0 1 0,1-1 0,-1 1 0,0 0 0,0 0 0,1 0 0,-1 0 0,0 0 0,0 1 0,0-1 0,0 0 0,0 1 0,0 0 0,-1-1-1,1 1 1,-1 0 0,1 0 0,-1 0 0,1 0 0,-1 0 0,0 0 0,1 4 0,3 6 9,-1 0 0,0 0 0,-1 0 0,3 15 0,-3-11 0,7 45 238,-6-58-130,2-8-55,7-10-8,-12 14-43,23-32 75,2 2 0,1 1-1,55-47 1,-78 74-73,1 0 0,-1 0 1,1 0-1,0 1 0,0 0 0,8-3 0,-12 4-9,0 1 0,1-1 0,-1 1-1,0 0 1,1 0 0,-1-1 0,0 1 0,1 0-1,-1 0 1,0 0 0,1 1 0,-1-1-1,0 0 1,0 0 0,1 1 0,-1-1 0,0 1-1,0-1 1,1 1 0,-1-1 0,0 1 0,0 0-1,0-1 1,0 1 0,0 0 0,0 0 0,0 0-1,0 0 1,0 0 0,0 0 0,-1 0 0,2 2-1,2 7 14,0 0-1,-1 0 0,0 1 0,-1-1 0,3 20 0,-1 55 70,-4-66-19,5 29 1,-4-48-64,-1 1-1,1-1 1,-1 0 0,1 1 0,-1-1-1,1 0 1,0 0 0,-1 1-1,1-1 1,-1 0 0,1 0 0,0 0-1,-1 0 1,1 0 0,-1 0-1,1 0 1,0 0 0,-1 0 0,1 0-1,0 0 1,-1 0 0,1 0-1,-1-1 1,1 1 0,-1 0-1,1 0 1,0-1 0,-1 1 0,1 0-1,-1-1 1,1 0 0,12-9 52,-1 0 0,-1 0 1,15-19-1,0 1 31,87-88 169,-111 114-254,-1 1 0,1-1-1,0 1 1,0-1-1,0 1 1,0 0 0,0-1-1,0 1 1,0 0 0,0 0-1,1 1 1,-1-1-1,0 0 1,4 0 0,-5 1-3,0 0 1,0 1-1,0-1 1,0 0-1,0 0 1,0 1-1,0-1 1,0 0-1,0 1 1,0-1-1,0 1 1,0-1-1,0 1 1,0 0-1,0-1 1,0 1-1,-1 0 1,1 0-1,0 0 1,0-1-1,-1 1 1,1 0-1,-1 0 1,1 0-1,-1 0 1,1 0-1,-1 0 1,0 0-1,1 0 1,-1 0-1,0 0 1,0 2-1,8 41 43,-7-34-23,0-1 0,0 1 1,1 0-1,1-1 0,0 1 1,0-1-1,1 0 0,9 17 1,-12-25-17,0 0 0,0 0 0,0-1 0,0 1 0,0-1 0,0 1 0,0-1 0,0 1 0,1-1 0,-1 0 0,0 1 0,0-1 0,0 0 0,0 0 0,1 0 0,-1 0 0,0 0 0,0 0 0,1 0 0,-1 0 0,0 0 0,0-1 0,0 1 0,0-1 0,1 1 0,-1 0 0,0-1 0,0 0 0,0 1 0,0-1 0,0 0 0,1-1 0,36-28 61,-35 27-56,96-95 66,-47 45-99,-51 52 22,0 0 1,0 0-1,-1 1 1,1-1-1,0 1 1,0-1-1,0 1 0,0-1 1,0 1-1,0 0 1,0-1-1,1 1 0,0 0 1,-1 0 1,-1 0-1,0 0 1,1 0 0,-1 0 0,1 0 0,-1 0-1,0 0 1,1 0 0,-1 0 0,0 0-1,1 1 1,-1-1 0,0 0 0,1 0 0,-1 0-1,0 1 1,0-1 0,1 0 0,-1 0 0,0 1-1,0-1 1,1 0 0,-1 0 0,0 1 0,0-1-1,0 0 1,0 1 0,1-1 0,-1 0-1,0 1 1,0-1 0,0 1 0,0-1 0,0 0-1,0 1 1,0-1 0,0 0 0,0 1 0,0-1-1,0 0 1,0 1 0,0-1 0,0 1-1,0-1 1,-1 1 0,-64 434 125,56-310-101,7-96 32,0 30 0,2-51-44,15-28 34,14-80 27,2-3-54,58-140 31,-26 77 22,-60 159-64,1 0-1,0-1 1,1 1-1,0 0 1,0 1-1,7-8 1,-8 10-14,0 0 1,0 0-1,1 0 1,-1 0-1,1 1 1,-1 0-1,1 0 1,0 0-1,11-3 1,-13 5 3,0 0 1,1 1-1,-1-1 1,0 1-1,1 0 1,-1 0-1,0 0 1,1 1 0,-1-1-1,0 1 1,1 0-1,-1 0 1,0 0-1,0 0 1,0 0-1,3 2 1,-1 0-3,-1 0 0,1 1 0,-1-1 0,0 1 0,0 0 0,-1 0 0,1 0 0,-1 0 0,4 7 0,-2-1 0,0 0 0,0 0 1,-1 0-1,0 1 0,-1 0 0,0 0 1,-1 0-1,2 22 0,-3-25 11,-1 0-1,0 1 1,-1-1 0,0 0 0,0 1-1,-1-1 1,0 0 0,0 0 0,-1 0-1,-5 10 1,6-13-4,-1-1 0,-1 1 0,1-1 0,-1 0 1,1 0-1,-1 0 0,0-1 0,-1 1 0,1-1 0,-1 0 0,1 0 0,-1 0 0,0-1 0,0 0 0,0 0 1,-9 3-1,-13 1 53,-47 4 1,49-7 0,23-3-52,1 1 0,0-1 0,-1 0 0,1 0-1,0 1 1,-1-1 0,1 0 0,0 1 0,-1-1 0,1 1-1,0 0 1,0-1 0,0 1 0,-1 0 0,0 2-1,1-3-3,1 0-1,0 0 1,0 0-1,0 0 0,0 1 1,0-1-1,0 0 1,0 0-1,0 0 1,0 1-1,0-1 0,0 0 1,0 0-1,0 0 1,0 1-1,0-1 0,0 0 1,0 0-1,0 0 1,1 1-1,-1-1 0,0 0 1,0 0-1,0 0 1,0 0-1,0 0 0,0 1 1,0-1-1,1 0 1,-1 0-1,0 0 0,0 0 1,0 0-1,1 1 1,14 4 6,2-4-3,0 1 1,-1-2-1,1 0 0,0-1 0,0-1 1,0-1-1,0 0 0,-1-1 1,28-10-1,-7-1-30,-1-1 0,-1-2 0,37-24 0,-41 21 26,-1-1 0,-1-2 0,-1 0 0,43-50 0,-61 65 28,-6 5-13,-6 5 3,-3 4-14,1 0 1,-1 1-1,1-1 0,0 1 1,0-1-1,1 1 0,0 1 1,0-1-1,0 0 0,1 1 1,-3 10-1,-4 9 49,8-22-44,0 0-1,0 1 0,0-1 1,1 0-1,0 1 0,0-1 0,0 0 1,0 0-1,1 1 0,-1-1 1,1 0-1,0 0 0,3 8 0,-3-10-8,0 1-1,0-1 0,0 1 1,1-1-1,-1 1 0,1-1 1,-1 0-1,1 0 0,0 0 1,-1 0-1,1 0 0,0 0 1,1 0-1,-1-1 0,0 1 1,0-1-1,1 1 0,-1-1 1,1 0-1,-1 0 0,1 0 1,-1 0-1,4 0 0,-4-1 1,-1 0 1,1 1-1,0-1 0,0 0 0,-1-1 0,1 1 0,0 0 0,-1 0 0,1-1 0,0 1 1,-1-1-1,1 1 0,-1-1 0,1 0 0,0 0 0,-1 1 0,0-1 0,1 0 1,-1 0-1,2-2 0,-1 0-1,0 1-1,-1 0 1,1-1 0,-1 1-1,0-1 1,0 1 0,0-1 0,0 0-1,0 1 1,0-1 0,0-4-1,-1-3-10,1 0-1,-1 0 1,-1 0-1,1 0 1,-6-19-1,4 20 29,0 0 1,-1 0-1,0 0 0,-1 1 0,0-1 0,0 1 1,-1 0-1,0 0 0,0 1 0,-1-1 0,0 1 0,0 0 1,-1 1-1,-9-8 0,5 9 31,6 2-25,15 2-11,61 3-62,71 11 1,-134-12 50,-1 0 1,0 0 0,0 1 0,0 0-1,0 0 1,0 1 0,0 0 0,11 6-1,-16-6-5,1-1-1,0 0 1,-1 0-1,1 1 0,-1-1 1,0 1-1,0 0 1,0 0-1,0 0 1,0 0-1,-1 0 0,1 0 1,-1 0-1,0 1 1,0-1-1,0 0 0,0 1 1,-1-1-1,1 1 1,-1 3-1,0 8 9,0-1 0,-1 1 1,-1-1-1,-1 0 0,0 1 0,-8 22 1,40-69 68,41-35 0,-45 45-35,-13 10-14,1 1-1,1 0 1,15-8-1,-26 16-19,1 1 0,0 1 0,-1-1 0,1 0 0,0 1 0,0 0 0,0 0 0,0 0 0,0 0 0,1 1 0,-1 0 0,0-1 0,0 1 0,0 1 0,0-1 0,0 1 0,7 1 0,-7 0-3,-1 0 1,1 0-1,-1 0 1,0 0-1,0 0 0,0 1 1,0-1-1,-1 1 1,1 0-1,-1 0 0,1 0 1,3 7-1,21 44 4,-23-47-4,5 15-2,10 19-20,-17-38 21,0-1-1,1 1 1,-1 0-1,0-1 1,1 1-1,0-1 1,0 0-1,-1 1 1,1-2-1,0 1 1,1 0-1,-1 0 1,0-1-1,0 0 1,6 2-1,-3-2-2,0 0 0,0-1-1,0 1 1,1-1 0,-1 0 0,0-1 0,0 0-1,9-2 1,-1-1-3,0-1 0,0 0 0,0-1 0,-1 0 0,0-1-1,23-18 1,-10 6 7,-17 14 0,0-1 0,0-1 0,-1 1 0,0-1 0,-1-1 0,1 1 0,-1-2 0,-1 1 0,7-12 0,-5 5 6,17-35 53,-23 46-54,0 0 0,-1-1 0,0 0 0,1 1 0,-2-1 0,1 0 1,0 0-1,-1-8 0,0 12-3,0 0-1,0 0 1,-1 0-1,1 0 1,0 0-1,0 0 1,-1 0-1,1 0 1,0 0 0,-1 0-1,1 0 1,-1 0-1,0 0 1,0-1-1,0 1 1,1 1 0,0 0 0,-1 0 0,1 0-1,0 0 1,-1-1 0,1 1 0,0 0 0,-1 0 0,1 0-1,-1 0 1,1 0 0,0 0 0,-1 0 0,1 0-1,-1 0 1,1 0 0,0 0 0,-1 0 0,1 0-1,-1 0 1,1 0 0,0 1 0,-1-1 0,0 0-1,0 1 2,-1 1-1,0-1 0,0 1 0,1-1 1,-1 1-1,1-1 0,-1 1 0,1 0 1,0 0-1,0-1 0,-2 5 0,0 0-3,1 0-1,0 1 0,1-1 0,-1 1 1,1-1-1,1 1 0,-1-1 0,1 1 1,0 0-1,1-1 0,-1 1 1,1-1-1,1 1 0,-1-1 0,1 1 1,0-1-1,0 0 0,1 0 0,0 0 1,0 0-1,7 9 0,-7-11 1,0 0 0,0 1 0,1-1-1,0-1 1,-1 1 0,1 0-1,1-1 1,-1 0 0,0 0 0,1 0-1,0 0 1,0-1 0,-1 0 0,2 0-1,-1 0 1,0-1 0,0 1 0,0-1-1,1-1 1,-1 1 0,0-1 0,1 0-1,-1 0 1,0 0 0,1-1 0,9-2-1,-6 0 5,0-1-1,-1 0 1,1 0 0,-1-1-1,0 0 1,0-1-1,13-12 1,-12 10-1,1 1 1,-1 0 0,1 0-1,15-6 1,-22 11-6,-1 1 1,1-1 0,0 1-1,1 0 1,-1 0 0,0 1 0,0-1-1,0 0 1,4 1 0,-6 0 2,0 1 1,0-1 0,0 1-1,0-1 1,0 1 0,0-1-1,0 1 1,-1-1 0,1 1-1,0 0 1,0 0 0,-1-1-1,1 1 1,0 0 0,-1 0-1,1 0 1,-1 0 0,1 0 0,-1 0-1,0 0 1,1 0 0,-1 0-1,0 0 1,0 0 0,1 0-1,-1 0 1,0 0 0,0 0-1,0 0 1,0 0 0,-1 2-1,12 105-10,-11-108 9,0 1 1,0-1 0,-1 1 0,1 0-1,0-1 1,0 1 0,1 0 0,-1-1-1,0 1 1,0-1 0,0 1 0,0 0-1,0-1 1,1 1 0,-1-1 0,0 1 0,1-1-1,-1 1 1,0-1 0,1 1 0,-1-1-1,0 1 1,1-1 0,-1 1 0,1-1-1,-1 1 1,1-1 0,-1 0 0,1 1-1,-1-1 1,1 0 0,0 0 0,-1 1-1,1-1 1,-1 0 0,1 0 0,0 0-1,-1 0 1,1 0 0,-1 0 0,1 0-1,0 0 1,-1 0 0,1 0 0,0 0-1,-1 0 1,1 0 0,-1 0 0,1-1 0,-1 1-1,1 0 1,0 0 0,-1-1 0,1 1-1,-1 0 1,1-1 0,-1 1 0,1-1-1,0 0 1,5-3 5,0-1 1,0-1-1,8-9 1,-12 13-3,112-131 252,-113 132-251,0 0 0,-1 0 0,1 0 0,0 0 0,0 0 0,0 0 0,0 0 0,0 0 0,0 0 0,0 1 0,0-1 0,0 0 0,0 1 0,0-1 0,0 0 0,1 1 1,-1 0-1,0-1 0,0 1 0,1 0 0,-1 0 0,0-1 0,0 1 0,3 0 0,-2 1-3,-1 0 1,0 0 0,0 0-1,0 0 1,0-1-1,0 1 1,0 1 0,0-1-1,0 0 1,0 0-1,-1 0 1,1 0 0,0 1-1,-1-1 1,1 0-1,-1 1 1,1-1 0,-1 0-1,0 1 1,1-1-1,-1 3 1,4 23-1,-3-17-8,0 0 1,1 1 0,0-1-1,1 0 1,0 0 0,1 0-1,0-1 1,0 1 0,11 16-1,-14-25 5,0 1 1,0-1-1,0 0 0,0 0 0,0 0 0,0-1 0,0 1 1,0 0-1,1 0 0,-1-1 0,0 1 0,1 0 0,-1-1 1,0 0-1,1 1 0,-1-1 0,1 0 0,-1 1 0,1-1 1,1 0-1,0-1 0,1 1 0,-1-1-1,0 1 1,0-1 0,0 0 0,1 0 0,-1-1 0,5-2 0,1-1 2,0-1-1,0-1 0,-1 0 1,12-11-1,26-37 46,-2-1 0,62-104 0,-55 81 10,-10 4 10,-31 53-22,1 1 1,25-35 0,-24 43-25,-13 21-35,-4 8-7,-3 24-8,1 2 0,1-1-1,3 1 1,1-1 0,2 1 0,9 63 0,-8-96 31,18 86-6,-16-84 6,1 0 0,0 0-1,1 0 1,0-1 0,0 0 0,10 13-1,-13-20-4,1 0-1,0 0 0,0 0 1,1 0-1,-1-1 0,0 1 0,1-1 1,0 0-1,-1 0 0,1 0 1,0 0-1,0-1 0,0 0 1,0 0-1,0 0 0,0 0 1,1 0-1,-1-1 0,0 0 0,0 0 1,1 0-1,-1 0 0,0-1 1,0 0-1,5-1 0,-4 1-7,0 0-1,1-1 0,-1 0 1,0 0-1,0 0 0,0-1 1,0 1-1,-1-1 0,1 0 0,-1-1 1,0 1-1,0-1 0,0 0 1,0 0-1,0 0 0,-1 0 1,0-1-1,5-7 0,-3-2-3040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11656,'0'0'1536,"18"0"-1399,279-4 1023,-258 4-949,31 0 534,89 10-1,-134-4-2436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3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214 447 5016,'0'0'4584,"-13"11"-4303,-3 2-180,-3 2 143,1 1 0,-26 27 0,20-15 153,10-12-105,0 0 0,-12 20 0,22-30-192,1 0 1,0 0-1,0 0 0,0 0 0,1 0 0,0 1 0,0-1 0,1 1 1,0-1-1,-1 14 0,2-17-56,1 0 0,-1 1 0,0-1 0,1 0 0,0 0 0,0 0 0,0 0 0,0 0 0,0 0 0,1 0 0,-1 0 0,1-1 0,0 1 0,0-1-1,0 1 1,0-1 0,0 1 0,0-1 0,1 0 0,-1 0 0,1 0 0,-1-1 0,1 1 0,4 2 0,-4-3-13,-1-1 0,0 1 0,0 0 0,1-1 0,-1 1 0,1-1 0,-1 0 0,0 0-1,1 0 1,-1 0 0,1 0 0,-1 0 0,1-1 0,-1 1 0,0-1 0,1 0 0,-1 0 0,0 0 0,0 0 0,0 0 0,0 0-1,0 0 1,0-1 0,0 1 0,0-1 0,0 1 0,0-1 0,-1 0 0,1 0 0,-1 0 0,1 0 0,-1 0 0,1-3 0,3-2 36,-1 0 1,-1-1 0,1 0 0,-2 0-1,1 0 1,-1 0 0,0 0 0,0-1-1,-1 1 1,0 0 0,-1-1 0,0 1-1,0-1 1,-1 1 0,0-1 0,-1 1-1,1 0 1,-2 0 0,1 0 0,-1 0-1,-4-8 1,7 15-49,-1-1-1,1 1 0,-1-1 1,1 1-1,-1 0 1,0-1-1,1 1 0,-1 0 1,0 0-1,0 0 1,0 0-1,0-1 0,0 1 1,0 0-1,0 1 1,-1-1-1,1 0 0,0 0 1,0 0-1,-1 1 1,1-1-1,0 1 0,-1-1 1,1 1-1,-1 0 1,1-1-1,-1 1 0,1 0 1,-1 0-1,1 0 1,-1 0-1,1 0 0,0 0 1,-1 0-1,1 1 1,-1-1-1,1 0 0,-1 1 1,1 0-1,0-1 1,-1 1-1,1-1 0,0 1 1,-2 1-1,2-1-16,1-1 0,0 0 0,-1 0 0,1 0 1,-1 0-1,1 0 0,0 0 0,-1 1 0,1-1 0,0 0 0,-1 0 0,1 0 0,0 1 0,-1-1 0,1 0 1,0 1-1,0-1 0,-1 0 0,1 1 0,0-1 0,0 0 0,0 1 0,-1-1 0,1 0 0,0 1 0,0-1 1,0 0-1,0 1 0,0-1 0,0 1 0,0 0 0,11 5 29,21-1 20,-20-6-36,0-1 0,0 0 0,0 0 0,-1-1 0,1-1 0,-1 0 0,0 0 0,0-1 0,0 0-1,-1-1 1,1-1 0,-2 1 0,1-2 0,10-9 0,-5 2 30,0-1 0,-2 0 1,0-1-1,-1 0 0,0-1 0,-2 0 1,12-27-1,-7 10 117,-2 0 1,-1-1-1,-1 0 1,-2-1-1,-2 0 1,-2-1-1,2-47 1,-13 189-102,0-26-53,-24 269-8,15-251-39,-43 148-1,-22-32 2,79-209 41,0-1-1,0 0 1,-1 1 0,1-1 0,-1 0-1,1 0 1,-1 0 0,1 0 0,-1-1-1,0 1 1,0 0 0,0-1 0,0 1 0,0-1-1,0 0 1,-5 2 0,6-2 2,0-1 0,0 0 0,-1 0 0,1 0 0,0 0 0,0 0 0,-1 0 0,1 0 0,0-1 0,0 1 0,-1 0 1,1-1-1,0 1 0,0-1 0,0 1 0,0-1 0,0 1 0,0-1 0,0 0 0,0 0 0,0 1 0,0-1 0,0 0 0,0 0 0,0 0 0,1 0 0,-1 0 0,0 0 0,1 0 0,-1 0 1,1 0-1,-1-1 0,1 1 0,-1-2 0,-1 0 6,1 0 1,0 0-1,-1 0 1,1 0-1,1 0 1,-1 0 0,0 0-1,1-1 1,-1 1-1,1 0 1,0-1-1,0 1 1,1 0-1,-1 0 1,1-1-1,-1 1 1,1 0-1,0 0 1,0 0 0,0 0-1,1 0 1,-1 0-1,1 0 1,-1 0-1,1 0 1,0 1-1,0-1 1,4-2-1,5-6 12,2 0 0,-1 1 0,1 1-1,1 0 1,0 0 0,0 2 0,30-12 0,-4 5 21,75-16 1,-82 25 129,65-2 0,-46 6-2687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3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1 937 5720,'0'0'5554,"13"-2"-5292,-3 1-198,-5 0-36,0 1 1,0 0-1,0-1 0,-1 0 0,1-1 0,0 1 1,0-1-1,-1 1 0,1-1 0,-1-1 0,0 1 1,0-1-1,0 1 0,0-1 0,0 0 0,4-5 1,-1-1 81,0 0 1,0-1 0,-1-1-1,0 1 1,7-19 0,17-59 985,-28 81-960,-1-2 728,-9 24-472,-3 13-285,1 1 1,2 1-1,0 0 1,-3 36-1,-3 8 28,-76 431 907,84-438-502,18-88 21,30-117 8,-6-1 0,21-165 0,-26 136-324,-29 156-218,1 0 0,1 1 0,0-1 1,0 1-1,1 0 0,1 0 0,0 1 0,0 0 0,1 0 0,8-9 0,-13 17-20,0 0 0,0 0 1,1 0-1,-1 0 0,0 0 1,1 1-1,-1 0 0,1-1 1,0 1-1,-1 0 0,1 0 1,0 0-1,0 1 0,-1-1 1,1 0-1,0 1 0,0 0 1,0 0-1,0 0 0,0 0 1,0 0-1,-1 1 0,1-1 1,0 1-1,0 0 0,0 0 1,-1 0-1,4 1 0,4 4-4,-1-1 0,0 1 0,0 1-1,0 0 1,-1 0 0,9 9 0,-10-7-3,0-1 1,0 1-1,-1 0 1,0 0-1,0 1 1,-1 0-1,0 0 1,5 19-1,-7-22 0,-1 0 0,-1 1 1,1-1-1,-1 0 0,-1 1 0,1-1 0,-1 1 0,0-1 0,-1 0 1,0 1-1,0-1 0,-1 0 0,1 1 0,-5 7 0,4-10 7,-1 0-1,0-1 1,0 1-1,0-1 0,-1 0 1,1 0-1,-1 0 0,0 0 1,0 0-1,-1-1 1,1 0-1,-1 0 0,0 0 1,0-1-1,1 1 1,-2-1-1,1 0 0,0-1 1,0 1-1,-1-1 0,1 0 1,0 0-1,-1-1 1,1 0-1,-1 0 0,1 0 1,-1 0-1,1-1 1,-1 0-1,1 0 0,0 0 1,-1-1-1,1 0 1,0 0-1,0 0 0,0-1 1,-5-3-1,26 15 129,0 0 0,34 12 0,-42-18-135,0-1-1,0-1 1,0 0-1,0 0 1,0 0-1,0-1 1,1 0-1,-1-1 0,0 1 1,0-2-1,0 1 1,0-1-1,0 0 1,0-1-1,-1 0 1,1 0-1,-1-1 1,0 0-1,0 0 0,0-1 1,0 1-1,-1-2 1,0 1-1,0-1 1,0 1-1,9-14 1,6-11-18,26-44 0,-28 41 11,30-38 0,-46 67 7,0 0 0,1 1 0,-1-1 0,1 1 0,0-1 0,0 1 0,0 0 0,0 1 0,8-5 0,-10 6 0,1 1 0,-1-1 0,1 0 0,-1 1 0,1 0 0,0-1 0,-1 1 0,1 0 0,-1 0 0,1 1 0,0-1 0,-1 1 0,1-1 0,-1 1 0,1 0 0,-1 0 0,1 0 0,-1 0 0,4 2 0,25 16 2,-1 1 0,-1 1-1,50 47 1,-110-113-6,27 40 13,-2 0 0,1 0 0,0 1 0,-1-1 0,0 1 0,0 1 0,0-1 0,-13-4 0,16 7-3,-1 0-1,1 0 0,-1 1 1,0-1-1,1 1 1,-1 0-1,1 0 0,-1 1 1,1-1-1,-1 1 1,1 0-1,-1-1 0,1 1 1,-1 1-1,1-1 1,0 1-1,0-1 1,0 1-1,-5 3 0,3-1-1,1-1 0,-1 1-1,1 0 1,0 1-1,0-1 1,1 1-1,-1-1 1,1 1 0,0 0-1,1 0 1,-1 1-1,1-1 1,0 1-1,-2 8 1,2-6-8,0 0 0,1 0 0,0 0 0,0 0 0,1 0 0,0 0 0,1 0 0,0 0 0,0 0 0,3 7 0,0 2-1,-2-9 9,0 0 0,0 0 1,1-1-1,6 13 0,-8-18-2,0 0-1,0-1 1,0 1 0,0-1-1,0 0 1,0 1 0,1-1-1,-1 0 1,0 0 0,1 1-1,-1-1 1,1 0 0,0-1-1,-1 1 1,1 0 0,0 0-1,-1-1 1,1 1 0,0-1-1,0 1 1,0-1 0,-1 0-1,1 0 1,0 0 0,0 0-1,2 0 1,-2 0-1,-1-1-1,1 0 1,0 1 0,0-1-1,-1 0 1,1 0 0,0 0-1,-1 0 1,1 0 0,-1 0-1,1-1 1,-1 1 0,0 0-1,0-1 1,1 1 0,-1-1-1,0 1 1,0-1 0,0 0-1,-1 1 1,2-4 0,14-45 2,-12 35-4,29-122 1,-28 125-1,-5 12 1,0 0 0,0 0 0,0 0 1,1 0-1,-1 0 0,0-1 1,0 1-1,0 0 0,0 0 1,0 0-1,0 0 0,0 0 1,0 0-1,0 0 0,1 0 0,-1 0 1,0 0-1,0 0 0,0 0 1,0 0-1,0 0 0,0 0 1,0 0-1,0 0 0,1 0 1,-1 0-1,0 0 0,0 0 0,0 1 1,0-1-1,0 0 0,0 0 1,0 0-1,0 0 0,0 0 1,1 0-1,-1 0 0,0 0 1,0 0-1,0 0 0,0 0 1,0 0-1,0 1 0,0-1 0,0 0 1,0 0-1,0 0 0,0 0 1,0 0-1,0 0 0,6 25 47,-2-9-36,-1-6-6,1 0-1,0 0 1,1-1-1,0 0 1,1 0-1,0 0 0,0 0 1,11 10-1,-14-16-2,0-1-1,0 1 0,0 0 0,0-1 1,1 0-1,-1 0 0,1 0 1,-1 0-1,1 0 0,0-1 0,0 0 1,0 0-1,0 0 0,0 0 1,0 0-1,0-1 0,0 0 0,0 1 1,0-2-1,0 1 0,0 0 1,0-1-1,0 0 0,7-2 0,3-3 13,-1 0-1,0-1 0,0-1 0,-1 0 1,0 0-1,0-1 0,-1-1 0,12-13 1,-5 4 21,-2 0-1,0-2 1,24-42 0,-34 42 75,-5 21-105,-1-1 0,0 1 0,0-1-1,0 0 1,0 1 0,0-1 0,0 1-1,0-1 1,0 0 0,0 1 0,0-1-1,0 1 1,0-1 0,-1 0 0,1 1 0,0-1-1,0 1 1,-1-1 0,1 1 0,0-1-1,-1 1 1,1-1 0,0 1 0,-1-1-1,1 1 1,-1-1 0,1 1 0,-1-1-1,1 1 1,-1 0 0,0-1 0,1 2-6,0 0 1,1 0-1,-1 0 0,1 0 1,-1 0-1,1 0 1,-1-1-1,1 1 1,0 0-1,-1 0 0,1 0 1,0-1-1,0 2 1,11 8-4,-1 1 1,-1 1 0,0 0 0,0 1 0,-2-1-1,1 2 1,-2-1 0,1 1 0,-2 0-1,0 1 1,5 19 0,-9-25-18,-1-1 5,1 0 0,0 0 1,1-1-1,-1 1 0,1-1 0,1 1 1,0-1-1,6 9 0,-9-14 16,1-1-1,-1 0 1,0 1-1,1-1 0,0 0 1,-1 0-1,1 0 1,0 0-1,-1-1 1,1 1-1,0 0 0,0-1 1,0 1-1,-1-1 1,1 0-1,0 1 1,0-1-1,0 0 0,0 0 1,0 0-1,0-1 1,0 1-1,-1 0 0,1-1 1,0 1-1,0-1 1,0 0-1,0 1 1,1-2-1,7-3 6,0 0-1,0 0 1,13-11 0,3-4 5,0-1 1,-2-2 0,0-1 0,-2 0-1,34-49 1,-21 20 7,-2-2 0,27-63 0,-40 67-18,-2-2 0,19-91 0,-35 137 0,9-63 0,-10 62-7,-4 9-9,-5 15-11,-17 47 30,-12 38-73,19-36 24,-15 109 1,30-149 36,1 0 0,1 0 0,2 0 0,0 0 0,2 0 0,0 0 0,13 41 0,-16-63 10,1 0 0,0 0 0,0 0 0,1 0 0,-1 0 0,0-1 0,1 1 0,0 0 0,0-1 0,0 1 0,0-1 0,0 0 0,0 0 0,0 0 0,1 0 0,-1 0 0,1 0 0,0-1 0,-1 1 0,1-1 0,0 1 0,0-1 0,0 0 0,0-1 0,0 1 0,0 0 0,0-1 0,0 1 0,0-1 0,0 0 0,0 0 0,0 0 0,1-1 0,-1 1 0,4-2 0,4-1 4,-1 0 0,1-1 0,-1 0 1,0-1-1,0 0 0,0 0 0,-1-1 1,16-13-1,7-9 65,-1 0-1,-2-2 1,-1-1-1,42-61 1,-58 76-33,-9 13-24,0-1-1,-1 0 1,1 0-1,-1 0 1,0 0-1,0 0 1,2-5-1,-16 34 5,9-20-18,0 1-1,0 0 1,1 0-1,0 0 1,-3 8-1,1 10 7,1 0-1,1 35 1,2-49 2,1-1 1,0 0-1,0 0 1,1 0 0,0-1-1,1 1 1,0 0-1,0-1 1,8 15 0,-9-20-5,-1-1 0,1 0 1,-1 0-1,1 0 0,0 0 1,0 0-1,0 0 0,0-1 0,0 1 1,0-1-1,0 1 0,1-1 1,-1 0-1,0 0 0,1 0 1,-1 0-1,1 0 0,0-1 1,-1 1-1,1-1 0,-1 1 0,1-1 1,0 0-1,-1 0 0,1 0 1,0 0-1,4-2 0,-1 1 7,-1-1-1,0 0 1,1 0-1,-1 0 1,0 0-1,0-1 1,0 0-1,-1 0 1,1 0-1,-1-1 1,8-7-1,139-163 366,-126 155-250,-16 13-91,-9 6-34,0 0 0,1 0 0,-1 0 1,0 0-1,0 0 0,1-1 0,-1 1 1,0 0-1,0 0 0,0 0 0,1 0 1,-1 0-1,0 0 0,1 0 0,-1 0 1,0 0-1,0 0 0,1 0 0,-1 0 1,0 0-1,0 0 0,1 0 0,-1 0 1,0 0-1,0 0 0,1 0 0,-1 1 1,0-1-1,0 0 0,0 0 0,1 0 0,-1 0 1,0 0-1,0 1 0,0-1 0,1 0 1,-1 0-1,0 0 0,0 1 0,0-1 1,0 0-1,0 0 0,0 1 0,1-1 1,-1 1-1,2 7 7,-6 1 2,-1 1 0,0-1 1,-1 0-1,1 0 0,-2-1 0,1 0 0,-11 11 0,9-11 2,0 1-1,1 0 1,0 0 0,0 1 0,-8 17 0,13-22-10,0 0-1,0 0 1,1 0 0,0 1 0,0-1 0,0 0 0,0 1 0,1 6-1,0-10 3,0-1-1,0 1 0,1-1 0,-1 1 0,0 0 0,1-1 1,0 1-1,-1-1 0,1 1 0,0-1 0,0 0 0,-1 1 0,1-1 1,0 0-1,0 1 0,1-1 0,-1 0 0,0 0 0,0 0 0,1 0 1,-1 0-1,0 0 0,1 0 0,-1-1 0,1 1 0,-1 0 0,1-1 1,-1 1-1,1-1 0,0 0 0,-1 1 0,3-1 0,2 0 3,0 0-1,0 0 1,0-1-1,0 0 1,0 0-1,0 0 1,-1-1-1,1 0 1,0 0-1,-1 0 1,8-5-1,-1 0-1,1-1 0,-1 0 0,17-14 0,23-27 27,67-77 1,-92 91-12,-1-1-1,-1 0 0,30-63 0,-14 4-11,28-101-1,-20 52-3,-37 102-3,-34 76-72,-1 17 37,1 0 0,3 2 0,3 0 1,-12 63-1,19-71 24,1 0-1,-2 71 1,10-111 11,4 87-6,-2-81 3,0 0 1,0 0-1,1 0 1,0-1-1,1 1 1,7 12-1,-8-17-5,0 0 0,0 0 0,1 0 0,0 0 0,1-1 0,-1 0 0,1 0 0,6 6 1,-8-9 7,0 0 1,0-1 0,0 1 0,1 0 0,-1-1-1,0 0 1,1 0 0,0 0 0,-1 0 0,1 0-1,-1-1 1,1 0 0,0 0 0,-1 0 0,1 0-1,0 0 1,4-1 0,3-2 6,0 0-1,0 0 1,-1-1 0,1-1 0,-1 0-1,0 0 1,11-8 0,-5 2 17,0 0 0,-1-2 0,19-19 1,-29 26-18,1 0 0,-2-1-1,1 1 1,5-12 0,-8 16-3,-1 0 0,0 0-1,0 0 1,-1 0 0,1-1-1,0 1 1,-1 0 0,1 0-1,-1 0 1,0-1 0,0 1 0,0 0-1,0 0 1,0-1 0,0 1-1,-1 0 1,1 0 0,-1 0-1,1-1 1,-3-2 0,3 4-2,-1 1-1,0-1 1,0 1 0,0 0 0,1-1 0,-1 1 0,0 0 0,0 0 0,0-1 0,0 1-1,1 0 1,-1 0 0,0 0 0,0 0 0,0 0 0,0 0 0,0 0 0,1 1 0,-1-1-1,0 0 1,0 0 0,0 1 0,0-1 0,1 0 0,-1 1 0,0-1 0,0 1 0,1-1-1,-2 2 1,-23 14 16,18-10-16,0-1 0,1 1 0,0 0 0,0 1 0,0-1 0,1 1 0,0 1 0,1-1 0,-1 0 0,-3 12 0,6-16-3,1 1 0,0-1 0,0 1 0,0 0 0,1 0 0,-1-1 1,1 1-1,0 0 0,0 0 0,0 0 0,1-1 0,-1 1 0,1 0 0,0 0 1,0-1-1,0 1 0,1-1 0,-1 1 0,1-1 0,0 1 0,0-1 0,0 0 1,0 0-1,1 0 0,4 5 0,1-1-1,0 0 1,0-1-1,1 0 0,0 0 1,0-1-1,1 0 1,-1-1-1,1 0 0,0 0 1,0-1-1,0 0 1,1-1-1,-1 0 0,1-1 1,-1 0-1,1-1 1,0 0-1,18-2 0,-25 1 7,0-1 0,0 1 0,-1-1 0,1 0-1,0 0 1,-1 0 0,1 0 0,-1-1 0,1 1 0,-1-1-1,0 0 1,0 0 0,-1 0 0,1 0 0,4-8 0,6-16-3093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3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9648,'0'0'2192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4:57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98 718 4912,'0'0'8064,"-3"10"-7483,-30 87 699,14-44-285,-13 59-1,28-96-770,2 0-1,-1 0 0,2 0 1,0 0-1,1 0 1,1 1-1,0-1 0,5 23 1,-5-36-164,0 1 0,-1-1-1,1 0 1,0 0 0,1 0 0,-1 0 0,0 0 0,1-1 0,0 1-1,0 0 1,0 0 0,0-1 0,0 0 0,0 1 0,0-1 0,1 0 0,-1 0-1,1 0 1,0 0 0,0-1 0,-1 1 0,1-1 0,4 2 0,-1-2 5,-1 0 0,0-1 0,1 1 0,-1-1 0,1-1 0,-1 1 0,1-1 0,-1 0 0,1 0 0,-1 0 0,0-1 0,10-4 0,-4 1 9,0-1-1,0-1 0,0 0 0,-1 0 0,0-1 0,-1-1 1,0 1-1,0-1 0,0-1 0,-1 0 0,6-11 1,1-1 151,-2-1 0,-1 0 1,-1 0-1,12-35 1,-20 45 116,-5 15 125,-8 21-118,7-11-294,1 0 0,0 1 1,1 0-1,0-1 0,1 1 0,0 0 0,1-1 0,6 25 0,-4-22 11,1 0-1,1 0 1,0 0-1,1-1 1,1 0-1,16 26 1,-21-38-52,0 1 0,0 0 0,0-1 0,0 1 1,1-1-1,-1 0 0,1 0 0,0 0 0,-1 0 0,1 0 0,0-1 1,0 1-1,0-1 0,0 0 0,0 0 0,1 0 0,-1 0 0,0 0 1,0-1-1,1 1 0,-1-1 0,0 0 0,1 0 0,-1 0 0,0 0 0,1-1 1,-1 0-1,0 1 0,0-1 0,6-3 0,0 1 13,-1-1 0,0-1 0,0 1 0,-1-1 0,0-1 0,0 1 0,0-1 0,0 0 0,-1-1 0,7-8 0,1-4 67,-1 0 1,-1-1-1,-1-1 1,-1 1 0,14-40-1,-21 48-11,1 1-1,-1-1 0,-1 0 0,0 0 0,-1-1 0,0 1 1,-1 0-1,0 0 0,-1-1 0,-1 1 0,0 0 0,-6-21 1,-3 14 118,9 18-177,1-1-1,0 1 0,0 0 1,1-1-1,-1 1 1,0-1-1,0 1 1,1-1-1,-1 1 0,0-3 1,1 4-21,0-1 1,1 0 0,-1 1-1,0-1 1,1 0 0,-1 1-1,0-1 1,1 1 0,-1-1-1,1 1 1,-1-1-1,1 1 1,-1-1 0,1 1-1,-1-1 1,1 1 0,-1 0-1,1-1 1,-1 1 0,1 0-1,0 0 1,-1-1-1,1 1 1,0 0 0,-1 0-1,1 0 1,0 0 0,-1 0-1,1 0 1,1 0-1,109-19 74,116-5 0,-166 22-45,-39 3-10,1-2 0,-1-1 0,1-1 0,23-6 0,-45 9-20,-1 0 0,0 0 0,0 0-1,0 0 1,0 0 0,1 0 0,-1-1-1,0 1 1,0 0 0,0 0-1,1 0 1,-1 0 0,0 0 0,0 0-1,0 0 1,1 0 0,-1 0 0,0 0-1,0 0 1,0 0 0,1 0-1,-1 0 1,0 0 0,0 0 0,1 0-1,-1 0 1,0 0 0,0 0-1,0 1 1,0-1 0,1 0 0,-1 0-1,0 0 1,0 0 0,0 0 0,0 0-1,1 1 1,-1-1 0,0 0-1,0 0 1,0 0 0,0 0 0,0 1-1,1-1 1,-7 11 70,-14 12 4,1-5-48,1-1 29,1 1 0,-24 32 1,37-44-33,-1 1 0,2 1 0,-1-1 0,0 0 0,1 1 0,1 0 1,-1 0-1,1 0 0,1 0 0,-1 0 0,2 0 0,-1 8 0,1-11-11,0 0 0,0 0-1,0-1 1,1 1-1,0 0 1,0-1 0,0 1-1,3 6 1,-3-9-12,0-1 1,0 1-1,0-1 1,0 1-1,1-1 1,-1 1-1,0-1 1,1 0 0,-1 0-1,0 0 1,1 1-1,0-1 1,-1-1-1,1 1 1,0 0-1,-1 0 1,1-1-1,0 1 1,0-1-1,0 1 1,-1-1-1,1 0 1,0 0-1,2 1 1,6-1 3,0 0 0,-1 0 0,1-1 0,0 0 0,0 0 0,-1-1-1,1-1 1,-1 1 0,0-2 0,0 1 0,0-1 0,0 0 0,0-1 0,11-8 0,24-19 26,-19 15 0,-2-1-1,32-29 1,-26 15-5,-1 0 1,-1-2-1,-2-1 1,-2-1 0,31-63-1,-5-17 74,-4-2-1,35-154 0,-73 247-119,12-25 0,-39 105-96,3 1 0,-15 90 1,-7 126-143,39-266 248,-9 80-147,4 1 0,12 153-1,-6-233 151,-1 0-5,1 0 0,0 1 0,0-1 0,4 10 0,-5-16 11,0 0-1,0-1 1,1 1 0,-1 0 0,0 0 0,1 0 0,-1 0 0,1-1-1,-1 1 1,1 0 0,-1-1 0,1 1 0,0 0 0,-1-1 0,1 1-1,0-1 1,-1 1 0,1-1 0,0 1 0,0-1 0,-1 1 0,1-1-1,0 0 1,0 1 0,0-1 0,0 0 0,0 0 0,-1 0-1,1 0 1,0 0 0,0 0 0,0 0 0,0 0 0,0 0 0,0 0-1,0 0 1,-1 0 0,1-1 0,0 1 0,0 0 0,0-1 0,0 1-1,-1 0 1,2-2 0,4-2 7,-1 0 1,0 0-1,0-1 0,0 0 0,0 0 0,-1-1 1,0 1-1,0-1 0,0 0 0,4-9 1,2-3 11,32-53 114,48-116 0,15-83 55,-54 130 39,86-166 1,-137 305-228,1 0-1,-1 0 1,0 0 0,1 0-1,-1 0 1,1 0 0,-1 0-1,1 0 1,-1 1-1,1-1 1,0 0 0,-1 0-1,1 1 1,0-1 0,-1 0-1,1 1 1,1-2-1,-1 26-35,-1-22 34,-4 40-69,-18 80 1,11-71 49,-169 660-76,178-704 113,-1 1 34,1 0 0,-1 0-1,0 17 1,14-35 71,97-133 254,-105 139-352,0 0 0,1 0 1,0 1-1,-1-1 1,1 1-1,0 0 0,6-3 1,-8 5-19,-1 1 0,1-1 0,-1 0-1,1 1 1,-1 0 0,1-1 0,-1 1 0,1 0 0,-1 0 0,1 0 0,-1 0 0,1 0 0,-1 0 0,1 0 0,-1 0 0,1 1 0,-1-1 0,1 1 0,-1-1 0,1 1-1,-1 0 1,1-1 0,-1 1 0,0 0 0,0 0 0,1 0 0,0 1 0,10 10 8,-1 0-1,0 1 0,-1 0 1,11 19-1,-10-14 1,1-1-1,16 18 1,-22-28 10,1 0-1,-1-1 0,2 0 1,-1 0-1,0-1 1,1 1-1,11 4 1,-15-8-9,0-1 1,0 0 0,1 0 0,-1 0-1,0 0 1,0-1 0,1 1-1,-1-1 1,0 0 0,1-1-1,-1 1 1,0-1 0,0 0-1,1 0 1,-1 0 0,0 0-1,0-1 1,5-2 0,-5 2-5,0-1 0,1 0 0,-1 0 0,0-1 0,-1 1 0,1-1 0,-1 0 0,6-7 0,13-14-214,-21 24 174,0 1 0,-1-1-1,1 0 1,0 0 0,-1 1-1,1-1 1,-1 0-1,1 0 1,-1 1 0,1-1-1,-1 0 1,0 0 0,1 0-1,-1 0 1,0-1 0,1-5-4230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3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8032,'0'0'912,"76"-6"-440,-1-2 0,34-5-200,19-3 8,20 0-8,-3-2 16,-12 6-24,-22 4 8,-9 0-64,-11-4 24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4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1 812 5824,'0'0'6400,"10"-15"-6090,68-92 309,-34 34 4,3-7 12,-40 70-502,1 1 1,-1-1 0,2 2 0,-1-1 0,18-12 0,-7 7 101,-9 6-51,1 0 0,22-12-1,-29 18-116,-1 1-1,1-1 1,0 1-1,0 0 0,0 0 1,1 0-1,-1 1 1,0-1-1,0 1 0,0 0 1,0 0-1,1 0 1,5 2-1,-8-2-38,-1 1 0,1 0 0,-1 0 0,1 0 0,-1-1 0,1 1-1,-1 1 1,0-1 0,1 0 0,-1 0 0,0 0 0,0 1 0,0-1 0,0 1 0,0-1-1,0 0 1,0 1 0,-1 0 0,1-1 0,0 1 0,-1-1 0,1 1 0,-1 0 0,0 0 0,0-1-1,1 1 1,-1 2 0,0 7 74,0 1 0,-2 21 0,1-23-46,-1 25 101,-3-1 0,0 1 1,-19 58-1,12-67 26,11-24-79,3-6 66,12-23-101,2 1-1,0 0 0,2 1 0,1 1 1,0 1-1,2 0 0,1 2 0,1 0 1,0 2-1,34-22 0,-48 35-40,-3 3 14,-1-1-1,1 1 1,-1 0 0,1 1-1,11-5 1,-16 7-33,1 0 0,-1 0 0,0 0 0,1 0 0,-1 0 0,0 0 0,1 0 0,-1 0 0,0 0 0,1 0 0,-1 1 0,0-1 0,0 0 0,1 1 0,-1 0-1,0-1 1,0 1 0,0-1 0,0 1 0,0 0 0,0 0 0,0 0 0,0 0 0,0 0 0,0 0 0,0 0 0,0 0 0,-1 0 0,1 0 0,0 0 0,-1 0 0,1 1 0,-1-1 0,1 2 0,1 4 12,0-1-1,0 1 1,-1 0-1,0 0 1,0 0-1,-1 0 1,0 0 0,-1 10-1,-12 59 86,9-53-68,-16 54 154,21-76-87,4-7-58,4-12-4,5-12 25,2 1-1,0 1 1,2 1-1,1 0 1,37-40-1,-55 66-61,0 0-1,0 0 0,0 0 0,0 0 1,0 0-1,0 1 0,0-1 1,0 0-1,0 1 0,0-1 0,1 1 1,-1-1-1,0 1 0,0-1 0,0 1 1,3-1-1,-3 1-1,-1 1-1,1-1 1,-1 0 0,1 0 0,-1 0-1,1 1 1,-1-1 0,1 0 0,-1 1-1,1-1 1,-1 0 0,1 1 0,-1-1-1,1 1 1,-1-1 0,1 1 0,-1-1-1,0 1 1,0-1 0,1 1-1,-1-1 1,0 1 0,0-1 0,1 2-1,0 4 12,1 0-1,-1-1 0,-1 1 0,1 1 0,-1 7 0,-1 44 15,3 70 5,-2-123-28,1-1 0,-1 1-1,1-1 1,0 0 0,4 9 0,-5-12-5,0-1 1,1 1 0,-1 0-1,0-1 1,1 1-1,-1 0 1,1-1-1,-1 1 1,1 0-1,-1-1 1,1 1 0,-1-1-1,1 1 1,0-1-1,-1 1 1,1-1-1,0 0 1,-1 1-1,1-1 1,0 0 0,-1 1-1,1-1 1,0 0-1,0 0 1,-1 0-1,1 0 1,0 1-1,0-1 1,0 0 0,-1 0-1,1-1 1,0 1-1,0 0 1,0 0-1,-1 0 1,1-1-1,0 1 1,-1 0 0,1 0-1,1-1 1,39-23 18,0-2-1,37-30 1,-18 12 25,-29 22-25,5-4 38,64-36 0,-96 63 11,-6 6-34,-9 15-10,7-16-12,-17 29 15,11-17-10,-17 33 0,25-45-15,0 0 0,0 0 0,0 0 0,1 0 0,0 0 0,0 0 0,1 0 0,-1 0-1,1 0 1,2 11 0,-2-15-2,1 0 0,-1 1 0,1-1 0,0 0 0,0 0 0,0 0 0,0 0 0,0 0 0,1 0 0,-1 0 0,0 0 0,1 0 0,0-1 0,-1 1 0,1 0 0,0-1 0,0 0 0,0 1 0,0-1 0,0 0 0,0 0 0,0 0 0,0 0 0,0 0 0,1-1 0,-1 1 0,0-1 0,0 1 0,1-1 0,-1 0 0,0 0 0,1 0 0,3 0 0,2-1-5,0 0 0,0 0-1,0 0 1,0-1-1,0 0 1,-1-1 0,1 0-1,9-4 1,-9 2 9,0 0 1,-1-1-1,1 0 1,-1 0-1,-1 0 1,1-1-1,-1 0 1,0-1-1,-1 1 0,0-1 1,5-9-1,-7 13 3,-1-1 0,0 0-1,0 1 1,0-1-1,-1 0 1,1 0 0,-1 0-1,0 0 1,-1 0 0,1-1-1,-1 1 1,0 0 0,0 0-1,-1 0 1,0 0-1,1 0 1,-2 0 0,1 0-1,-1 0 1,1 0 0,-4-6-1,3 8-4,0 1 0,0-1 0,0 1 0,0-1-1,0 1 1,-1 0 0,1 0 0,-1 0 0,1 0-1,-1 1 1,0-1 0,0 1 0,1-1 0,-1 1 0,0 0-1,-4-1 1,-5 0 2,0 0 0,0 0 1,-13 1-1,-9-2 45,9 3-18,10-1-25,33-5 9,39-7-10,256-49 30,-235 57-36,-71 5 0,1 0 0,-1 1 0,1 0 0,-1 0 0,1 1 0,-1 0 0,0 0 0,7 3 0,-11-3 1,-1-1-1,0 1 0,1 0 0,-1 0 1,0-1-1,0 1 0,-1 0 0,1 1 1,0-1-1,-1 0 0,1 0 0,-1 1 1,0-1-1,0 1 0,1-1 0,-2 1 1,1 0-1,0-1 0,-1 1 1,1 4-1,1 6 4,-2 0-1,0 1 1,-1 13 0,-1 1 6,21-50 65,-7 8-44,0 1 0,1 0 0,0 1 1,1 1-1,1 0 0,0 1 0,0 0 1,26-11-1,-35 18-13,1 1 1,-1-1-1,1 1 1,0 1-1,12-2 1,-17 2-17,-1 1-1,0 0 1,0 0 0,1 0 0,-1 0 0,0 0-1,1 0 1,-1 0 0,0 0 0,0 1-1,1-1 1,-1 0 0,0 1 0,0-1-1,0 1 1,0-1 0,1 1 0,-1 0 0,0-1-1,0 1 1,0 0 0,0 0 0,0 0-1,-1-1 1,1 1 0,0 0 0,0 0-1,0 1 1,-1-1 0,1 0 0,-1 0 0,1 0-1,-1 0 1,1 0 0,-1 1 0,0-1-1,1 0 1,-1 2 0,0 10 10,-1 0-1,0-1 1,-1 1 0,0-1 0,-1 1-1,0-1 1,-1 0 0,-1 0 0,0-1 0,-7 13-1,12-24-8,0 0-1,0 1 0,-1-1 0,1 0 1,0 1-1,0-1 0,-1 0 1,1 1-1,0-1 0,0 0 1,0 1-1,0-1 0,0 1 1,0-1-1,-1 0 0,1 1 0,0-1 1,0 0-1,0 1 0,0-1 1,0 1-1,1-1 0,-1 0 1,0 1-1,0 0 0,12-10 45,-4-1-27,27-31 63,2 1 0,53-44 0,-78 74-52,26-19 48,-37 28-79,1 0 0,0 0 0,-1 1 0,1-1 0,0 0 0,-1 1 0,1-1 0,0 0 0,0 1 0,0 0 0,-1 0 1,1-1-1,0 1 0,0 0 0,0 0 0,0 1 0,0-1 0,-1 0 0,1 1 0,3 0 0,-3 0-1,0 1 1,-1-1-1,1 1 0,-1-1 1,1 1-1,-1-1 0,1 1 1,-1 0-1,0 0 1,0 0-1,0 0 0,0 0 1,1 3-1,10 34-10,-8-22 8,-2-11 3,1 0 0,-1-1 0,1 1 0,0 0 0,1-1 0,-1 0 0,1 0 0,0 0 0,0 0 0,1 0 0,-1-1 0,1 0 0,0 0 0,0 0 0,1-1 0,-1 0 0,1 0 0,0 0 0,-1 0 0,1-1 0,0 0 0,0 0 0,1-1 0,-1 0 0,0 0 0,0 0 0,1-1 0,-1 0 0,1 0 0,-1 0 0,0-1 0,0 0 0,1 0 0,-1-1 0,0 0 0,0 0 0,0 0 0,8-5 0,5-4 15,-1 0 1,0-1-1,0-1 0,-1-1 0,-1 0 0,0-1 1,-1-1-1,-1-1 0,20-28 0,-34 45-11,1-1-1,0 0 1,-1 0-1,1 0 1,-1 0 0,1 1-1,-1-1 1,1 0-1,-1 0 1,0 0-1,0 0 1,1 0-1,-1 0 1,0 0 0,0 0-1,0 0 1,0 0-1,0 0 1,0-2-1,-1 2-2,1 1 1,-1 0-1,0 0 0,1 0 0,-1-1 0,1 1 0,-1 0 0,1 0 0,-1 0 1,0 0-1,1 0 0,-1 0 0,1 0 0,-1 0 0,1 0 0,-1 1 0,0-1 1,1 0-1,-1 0 0,1 0 0,-1 1 0,1-1 0,-1 0 0,1 1 0,-1-1 1,1 0-1,-1 1 0,1-1 0,0 1 0,-1-1 0,1 0 0,-1 1 0,1 0 1,-11 7 2,2 1 0,-1 0 0,2 0 0,-16 21 0,20-24-9,1-1 0,0 1 0,0 0 0,1 1 0,0-1 0,0 0 0,0 1 0,1-1 0,0 1 0,0 0 0,1 10 0,0-12-6,0-1 1,0 1-1,1-1 1,0 1-1,0-1 1,0 1-1,0-1 1,1 0-1,0 1 1,0-1 0,5 7-1,-6-8 9,1-1-1,0 1 1,0-1 0,0 0-1,1 0 1,-1 0 0,0-1-1,1 1 1,-1 0 0,1-1 0,0 1-1,-1-1 1,1 0 0,0 0-1,0 0 1,0-1 0,0 1-1,0 0 1,4-1 0,3 0 16,0 0 0,1-1 1,-1 0-1,0-1 1,0 0-1,19-7 0,55-29 84,-64 28-46,-1 1 1,1 0-1,39-10 1,-55 18-43,0 0-1,0 0 1,0 1 0,0 0 0,0-1 0,6 2 0,-9-1-9,0 0 0,0 0 0,-1 1-1,1-1 1,0 0 0,0 1 0,-1-1 0,1 1 0,0-1-1,-1 0 1,1 1 0,-1-1 0,1 1 0,0 0-1,-1-1 1,1 1 0,-1 0 0,1-1 0,-1 1-1,0 0 1,1-1 0,-1 1 0,0 0 0,1 0 0,-1-1-1,0 1 1,0 0 0,0 0 0,0 0 0,0-1-1,0 1 1,0 0 0,0 0 0,0 0 0,0-1-1,0 1 1,0 0 0,-1 1 0,-2 22 1,1-10 0,0 0-1,0-1 0,-2 1 1,-4 13-1,8-27-1,0 1 0,-1-1 1,1 0-1,0 0 0,0 0 0,0 0 0,0 0 0,0 0 0,0 0 0,-1 1 1,1-1-1,0 0 0,0 0 0,0 0 0,0 0 0,0 1 0,0-1 0,0 0 0,0 0 1,0 0-1,0 0 0,0 1 0,0-1 0,0 0 0,0 0 0,0 0 0,0 0 1,0 1-1,0-1 0,0 0 0,0 0 0,0 0 0,0 0 0,0 1 0,0-1 0,0 0 1,0 0-1,1 0 0,-1 0 0,0 0 0,0 0 0,0 1 0,0-1 0,0 0 1,0 0-1,1 0 0,-1 0 0,0 0 0,0 0 0,0 0 0,1 1 0,9-7 15,13-12 18,6-10-6,-5 5 1,43-34 1,-66 56-29,0 0 0,0 1 0,0-1 0,0 0 0,0 1 0,0-1 0,0 1 0,0-1 0,0 1 0,0-1 1,1 1-1,-1 0 0,0 0 0,0-1 0,0 1 0,1 0 0,-1 0 0,0 0 0,0 0 0,1 0 0,-1 1 1,0-1-1,0 0 0,0 1 0,0-1 0,1 0 0,-1 1 0,0 0 0,0-1 0,0 1 0,0-1 0,0 1 0,0 0 1,0 0-1,-1 0 0,1 0 0,0-1 0,0 1 0,0 0 0,-1 0 0,1 1 0,0 1 0,3 5 1,0 1-1,0 0 1,-1 0-1,2 15 1,-1-8-1,-1-8 3,-1 0 0,1 1-1,1-1 1,0 0 0,0-1 0,0 1-1,6 6 1,-8-11-2,0-1 0,0 0-1,0 0 1,0 0 0,0 0 0,0 0-1,1 0 1,-1-1 0,1 1-1,-1-1 1,1 0 0,0 0 0,-1 0-1,1 0 1,0 0 0,0 0-1,0-1 1,0 1 0,-1-1 0,1 0-1,0 0 1,0 0 0,0 0-1,5-2 1,2 0-3,-1-1 0,0-1 0,0 0 0,-1 0 0,1 0 0,11-10 0,48-39 34,-57 44-22,17-16 14,-1-1 0,-2-1-1,39-54 1,51-100 60,-97 148-73,19-53 0,-5 10 7,-31 73-18,1 1 0,-1 0 0,0-1 0,0 1 0,-1 0 1,1-1-1,0 1 0,-1-1 0,0 0 0,1 1 0,-1-5 0,-2 7 0,1 1 0,0-1-1,-1 1 1,1-1 0,0 1-1,0 0 1,0-1 0,0 1-1,-1 0 1,1 0 0,0 0-1,1 0 1,-1 0 0,0 0-1,-1 1 1,-21 32-29,1 0-1,1 1 1,3 2 0,-20 49-1,32-64 7,0 0 0,1 0 0,1 1 0,1 0 0,1 0 0,1 0 0,2 24 0,-1-39 9,0 0-1,1-1 1,0 1 0,0 0-1,1-1 1,0 1-1,0-1 1,1 1-1,0-1 1,6 11 0,-8-17 12,0 0 0,1 0 0,-1 0 0,0 0 1,1 0-1,-1 0 0,0 0 0,1-1 0,-1 1 0,1 0 1,-1-1-1,1 1 0,-1-1 0,1 0 0,0 0 1,-1 1-1,1-1 0,-1 0 0,1 0 0,0 0 1,-1-1-1,1 1 0,-1 0 0,1-1 0,-1 1 0,1-1 1,-1 1-1,1-1 0,2-1 0,6-3 0,-1 0 0,0-1 0,11-8 0,-13 9 2,37-32 44,-32 26 6,0 0 1,21-13-1,-44 119 24,10-90-75,-1 5-8,1 0-1,0 0 0,1 0 1,1 15-1,-1-23 9,0-1 0,0 0-1,1 0 1,-1 0 0,0 0-1,1 1 1,-1-1 0,1 0-1,-1 0 1,1 0 0,0 0-1,-1 0 1,1 0 0,0 0-1,0 0 1,-1-1 0,1 1-1,0 0 1,2 1 0,-2-2 0,0 0 1,1 1 0,-1-1-1,1 0 1,-1 0 0,1 0-1,-1 0 1,1 0 0,-1 0-1,1-1 1,-1 1 0,1 0-1,-1-1 1,1 1 0,-1-1-1,0 1 1,1-1 0,-1 0-1,0 0 1,2-1 0,13-9 20,-1-1 1,0-1-1,-1 0 1,0-1 0,-1-1-1,14-21 1,-3 7 24,18-23 7,-43 54-54,-1 1 0,1-1 0,0 1 1,-1 0-1,1-1 0,1 1 0,-1 0 0,0 0 0,1 0 1,-1 3-1,-4 41-42,3-24 29,1-13 10,0 0 0,1 0 0,0-1 0,0 1 0,1 0-1,0 0 1,1-1 0,0 1 0,0-1 0,1 1 0,0-1 0,1 0-1,5 10 1,-8-18 6,0 0 0,-1 0 0,1 0 0,0-1 0,0 1 0,0 0 0,0 0 0,0 0 0,0-1 0,0 1 0,0 0 0,0-1 0,0 1 0,0-1 0,0 1 0,0-1 0,1 0 0,-1 1 0,0-1 0,0 0 0,0 0 0,3 0 0,-1 0 6,1-1-1,-1 0 1,1 1-1,-1-1 1,1 0-1,-1-1 1,7-2 0,1-3 16,1 0 1,-1 0 0,12-12 0,-1 0 27,0-2 1,-1-1-1,28-37 0,-38 44 2,0 1 0,2 1 0,19-18 0,-32 30-52,0 1 1,1 0-1,-1 0 0,0 0 0,0 0 1,0-1-1,0 1 0,0 0 0,1 0 0,-1 0 1,0 0-1,0 0 0,0 0 0,1 0 1,-1 0-1,0-1 0,0 1 0,0 0 1,1 0-1,-1 0 0,0 0 0,0 0 0,0 0 1,1 0-1,-1 0 0,0 0 0,0 0 1,0 0-1,1 0 0,-1 1 0,0-1 0,0 0 1,0 0-1,1 0 0,-1 0 0,0 0 1,0 0-1,0 0 0,0 0 0,1 1 1,-1-1-1,0 0 0,0 0 0,0 0 0,0 0 1,0 1-1,1-1 0,-1 0 0,0 0 1,0 1-1,2 16 12,-4 16-38,-3-7 1,3-19 21,1-1-1,-1 1 1,1 0-1,1 0 1,-1 0-1,1 0 0,1 1 1,-1-1-1,1 0 1,3 10-1,-4-17 4,0 1 0,1 0 0,-1-1 0,0 1 0,1-1 0,-1 1 0,1-1 0,-1 1 0,1-1 0,-1 1 0,1-1 0,0 0 0,-1 1 0,1-1 0,-1 0 0,1 0 0,0 1 0,-1-1 0,1 0 0,0 0 0,-1 0 0,1 0 0,0 0 1,-1 0-1,1 0 0,0 0 0,0 0 0,-1 0 0,1 0 0,0 0 0,-1 0 0,1 0 0,1-1 0,22-10 17,40-32 43,-37 24-24,44-24 1,-70 42-34,1 0 1,-1 1-1,0-1 0,1 1 1,-1-1-1,1 1 0,0-1 1,-1 1-1,1 0 0,-1 0 1,1-1-1,-1 1 0,1 0 1,0 1-1,-1-1 1,1 0-1,-1 0 0,1 1 1,-1-1-1,3 2 0,-3-2-1,0 1-1,0 0 0,0 0 0,0 0 1,0 0-1,0 0 0,-1 0 1,1 0-1,0 1 0,-1-1 1,1 0-1,-1 0 0,1 0 0,-1 1 1,1-1-1,-1 0 0,0 1 1,0-1-1,0 0 0,1 1 0,-1-1 1,-1 0-1,1 1 0,0-1 1,-1 2-1,-1 15 2,0-10-1,1 0 0,0-1 0,1 1 0,-1 0 0,1 0 0,2 13 0,-1-21-2,-1 0 0,0 0 0,0 1 0,0-1 0,1 0 0,-1 1 0,0-1 0,0 0 0,1 0 0,-1 0 0,0 1 0,1-1 0,-1 0 0,0 0 0,0 0 0,1 0 0,-1 1 0,0-1 0,1 0 0,-1 0 0,0 0 0,1 0 0,-1 0 0,1 0 0,-1 0 0,0 0 0,1 0 0,-1 0 0,0 0 0,1 0 0,-1 0 0,0 0 0,1-1 0,-1 1 0,0 0 0,1 0 0,-1 0 0,0 0 0,0-1 0,1 1 0,-1 0 0,0 0 0,1-1 0,-1 1 0,18-12 0,-16 10 0,26-19 55,1 1 0,39-21 1,-66 40-51,0 0 0,1 1 0,-1-1 0,1 0 0,-1 1 1,1 0-1,-1-1 0,1 1 0,-1 0 0,1 1 1,-1-1-1,1 0 0,-1 1 0,0-1 0,1 1 1,-1-1-1,1 1 0,-1 0 0,0 0 0,4 3 1,5 2-6,-2 1 1,1 0 0,9 10 0,-5-4 8,7 4-17,-8-5 20,1 0 0,0-2 0,28 17 1,-38-25-18,0 0 1,0 0-1,1 0 1,-1-1 0,1 0-1,-1 0 1,0 0 0,1 0-1,0-1 1,-1 1-1,1-1 1,-1-1 0,1 1-1,-1-1 1,1 1 0,-1-1-1,1 0 1,-1-1 0,8-2-1,-4-1-60,-1 1-1,1-1 1,-1 0-1,11-10 1,-3 0-3340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4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10248,'0'0'600,"65"22"-144,-1-10 16,25-2-96,20-2 0,8 5-8,-1-3 8,-3-4-24,-12-6 8,-6-4-32,-11-8 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4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6016,'0'0'5976,"10"3"-5616,-4-1-298,-4-1-40,0 0 0,1 0 1,-1-1-1,1 1 1,-1 0-1,1-1 0,-1 0 1,1 1-1,-1-1 1,1 0-1,0 0 0,-1-1 1,1 1-1,-1 0 1,1-1-1,-1 0 0,1 1 1,-1-1-1,0 0 1,1 0-1,-1-1 1,0 1-1,0 0 0,1-1 1,-1 1-1,0-1 1,1-2-1,166-212 2187,-163 208-2016,-4 5-88,0 0 1,1 0-1,-1-1 1,0 1 0,-1 0-1,1-1 1,-1 1-1,1-1 1,0-3-1,-5 1 625,-4 10-415,-9 16-197,13-15-34,-6 5-25,1 1 1,1 1 0,0 0-1,1 0 1,0 0-1,0 1 1,-5 22-1,9-30-42,1-1 0,0 1 0,1 0 0,-1 0 0,1 0 0,0 0 0,0-1 0,0 1 0,1 0 0,0 0 0,0 0 0,0-1 0,0 1 0,1 0 0,0-1 0,0 1 0,0-1 0,0 0 0,1 0 0,-1 0 0,1 0 0,0 0 0,1 0 0,-1-1 0,7 6 0,-4-5 11,0 0 0,1 0-1,-1 0 1,1-1-1,0 0 1,0 0-1,0-1 1,1 0-1,-1 0 1,1-1-1,-1 0 1,1 0-1,-1 0 1,1-1-1,-1 0 1,1-1-1,-1 0 1,1 0 0,12-4-1,-7 1 39,1-1 0,-1 0-1,-1-1 1,1-1 0,-1 0-1,0 0 1,-1-1 0,1-1 0,16-16-1,-4 1 162,0-1 0,-2-2-1,21-31 1,-33 44-99,-8 13-101,-1-1 0,1 0 0,0 0 1,-1 0-1,0 0 0,0 0 0,1 0 0,-1 0 0,-1 0 0,1 0 1,0-1-1,0 1 0,0-3 0,-1 5 56,-1 49 306,-4 16-321,-4 0-1,-20 79 1,28-138-63,-19 60 42,18-59-34,-1 0 1,0 0 0,-1-1 0,0 1 0,0-1 0,0 0-1,-6 7 1,9-12-10,0-1 0,0 1 0,0 0 0,0-1 0,0 1 0,0-1 0,0 1 0,0-1 0,0 1-1,0-1 1,0 0 0,0 1 0,0-1 0,0 0 0,0 0 0,0 0 0,0 0 0,0 0 0,0 0 0,0 0 0,0 0-1,0-1 1,-1 1 0,1 0 0,0-1 0,0 1 0,0 0 0,0-1 0,0 1 0,1-1 0,-1 0 0,0 1-1,0-1 1,0 0 0,0 1 0,1-1 0,-1 0 0,0 0 0,1 0 0,-2-1 0,1 1 2,0-1 0,0 1 0,0-1 0,0 1 0,0-1 0,1 1 0,-1-1 0,0 0 0,1 1 0,-1-1 0,1 0 0,0 1 0,-1-1 0,1 0 0,0 0 0,0 1-1,0-1 1,0 0 0,0 0 0,1 1 0,-1-1 0,0 0 0,1 1 0,0-1 0,1-3 0,2 0 6,0 1-1,0-1 1,1 1-1,0 0 1,0 0-1,0 0 1,0 0-1,1 1 1,10-4-1,2-1 16,35-9-1,-12 8 13,76-7-1,-2 1-1,-111 15-20,0-1 0,0 0 0,-1 0 0,1 0 0,0-1 0,5-2 0,-8 4-172,0-1 1,0 0-1,0 0 0,0 0 0,-1 0 0,1 0 0,0 0 0,0 0 0,0 0 0,-1 0 0,1 0 0,-1 0 0,1 0 0,-1 0 0,1-1 0,-1 1 0,0 0 0,1 0 1,-1-1-1,0 1 0,0 0 0,0-3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4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11048,'0'0'1328,"69"-36"-1640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4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6328,'0'0'7118,"-4"10"-6819,-12 45 456,-18 109-1,31-142-553,2 1 0,0-1 0,1 0 0,2 0 0,0 0 0,1 0 0,1 0 0,8 23 0,-12-45-175,0 1 0,0 0 0,0-1 0,0 1 0,0 0 0,1-1-1,-1 1 1,0-1 0,0 1 0,1-1 0,-1 1 0,0 0-1,1-1 1,-1 0 0,1 1 0,-1-1 0,1 1 0,-1-1-1,1 1 1,-1-1 0,1 0 0,-1 1 0,1-1 0,-1 0 0,1 0-1,0 1 1,0-1 0,0 0-5,0 0 0,0-1 0,0 1-1,0 0 1,0-1 0,0 1 0,0-1 0,-1 1 0,1-1 0,0 0-1,0 1 1,-1-1 0,1 0 0,0 1 0,-1-1 0,1-1-1,23-39 242,-22 38-231,15-38 311,23-81-1,-1 2 205,-28 94-252,21-34 0,-32 59-282,1 0 0,0 0 0,-1-1 0,1 1 0,0 0 0,0 0 0,0 0 0,0 0 0,0 0 0,0 0 0,0 0 0,0 0 0,0 1 0,0-1 0,1 0 0,-1 1 0,0-1 0,1 1 0,-1-1 0,0 1 0,1 0 0,-1-1 0,0 1 0,1 0 0,-1 0 0,0 0 0,1 0 0,-1 0 0,2 0 0,-1 1-1,-1 0 0,1-1 1,-1 1-1,1 0 0,-1 0 0,1 0 1,-1 0-1,0 0 0,1 0 1,-1 0-1,0 1 0,0-1 1,0 0-1,0 1 0,0-1 1,0 1-1,0-1 0,0 1 0,-1-1 1,1 1-1,-1-1 0,1 1 1,-1 2-1,5 22 50,-2 1 1,-1 40-1,1-3 76,-3-62-127,0-1-1,0 1 1,0-1-1,0 1 1,0-1-1,1 1 1,-1-1-1,0 1 1,1-1-1,0 1 1,-1-1-1,2 2 1,-1-2-7,-1-1 0,1 0 0,0 0 0,-1 0 0,1 1 0,0-1 0,0 0 0,-1 0 0,1 0 0,0 0 0,-1 0 0,1 0 0,0 0 0,0-1 0,-1 1 0,1 0 0,0 0 1,-1-1-1,1 1 0,0 0 0,-1 0 0,1-1 0,-1 1 0,1-1 0,-1 1 0,1-1 0,0 1 0,-1-1 0,1 0 0,12-10 32,-1 0 0,0-1 0,14-19 0,-13 15 6,25-23 1,84-63 180,-120 100-208,2-1-1,-1 1 1,0-1-1,0 1 1,1 0-1,-1 0 1,1 1-1,0-1 1,-1 1-1,1-1 1,0 1-1,8-1 1,-10 2-9,-1 0 1,1 1-1,0-1 0,0 0 1,0 1-1,0 0 1,0-1-1,0 1 1,-1 0-1,1 0 1,0 0-1,-1 0 1,1 0-1,0 0 0,-1 0 1,1 1-1,-1-1 1,0 1-1,0-1 1,1 1-1,-1-1 1,0 1-1,0 0 1,0-1-1,-1 1 0,1 0 1,1 3-1,3 12 18,-1 0 0,0 0 0,-2 1 0,0-1 0,0 0 0,-2 22 0,2 24 40,1-18-16,-2-17 111,10 52 0,-10-78-300,3 11 641,-3-13-605,-1 0 0,1 1 0,-1-1 0,0 0 0,1 0 0,-1 0 0,1 0 1,-1 0-1,1 0 0,-1 0 0,0 0 0,1 0 0,-1 0 0,1 0 0,-1 0 1,1 0-1,-1 0 0,0 0 0,1 0 0,-1-1 0,1 1 0,-1 0 0,0 0 0,1 0 1,-1-1-1,1 1 0,-1 0 0,0-1 0,1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5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6128,'0'0'7424,"10"-5"-7156,11-8-191,4-1 510,37-16 1,-56 27-456,1 0 0,0 1 0,-1 0 0,1 0 0,0 0 0,0 1 0,0 0 0,0 1 1,0 0-1,0 0 0,14 2 0,-18-2-66,0 1-1,1 0 1,-1 0 0,0 0 0,1 1 0,-1-1-1,0 1 1,0-1 0,0 1 0,-1 0-1,1 0 1,0 1 0,2 2 0,-3-2-24,0 0 0,-1 0 0,1 0 0,-1 0 0,0 0 1,0 0-1,0 1 0,0-1 0,-1 0 0,1 1 0,-1-1 0,0 1 0,0 5 0,-1 16 172,-7 37-1,5-47-128,0 1-1,2-1 1,0 1-1,0 0 1,1 0-1,1-1 1,4 18-1,-5-31-63,0 1 1,1-1-1,0 0 0,0 1 1,-1-1-1,1 0 0,1 1 0,-1-1 1,0 0-1,0 0 0,1 0 0,-1 0 1,1 0-1,0 0 0,0-1 1,-1 1-1,1 0 0,0-1 0,0 1 1,1-1-1,-1 0 0,0 0 1,0 0-1,1 0 0,-1 0 0,0 0 1,1-1-1,-1 1 0,5 0 1,-3-2-1,0 1 0,0-1 1,0 1-1,1-1 1,-2-1-1,1 1 0,0 0 1,0-1-1,0 0 1,-1 0-1,1 0 1,-1 0-1,1 0 0,-1-1 1,0 0-1,0 1 1,4-6-1,11-16 90,0-1-1,-2 0 1,24-52-1,-17 31 89,-18 35-158,0 0-1,-1 0 0,0 0 0,-1-1 1,0 1-1,1-16 0,0-72 306,-4 97-339,0 0 7,0-1-1,0 0 1,0 1 0,0-1-1,1 1 1,-1-1 0,1 1-1,0 0 1,0-1 0,0 1-1,0-1 1,0 1 0,0 0-1,0 0 1,1 0 0,-1 0-1,1 0 1,0 0 0,-1 0-1,1 0 1,0 1-1,0-1 1,0 0 0,0 1-1,1 0 1,2-2 0,0 1-1,-1 1 0,0 0 0,1 0 0,-1 0 0,1 1 0,0 0 1,-1 0-1,1 0 0,-1 0 0,1 0 0,-1 1 0,1 0 0,-1 0 0,6 2 0,119 32 128,-87-25 14,-33-7-346,10 1 774,-6-4-3565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5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 3112,'0'0'8449,"-10"4"-8034,-31 12-2,22-13 764,19-3-1165,0 0 0,0 0 0,0 0 0,-1 0 0,1 0-1,0 0 1,0 0 0,0 0 0,0 0 0,0 0 0,0 0-1,0 0 1,-1 0 0,1 0 0,0 0 0,0 0 0,0 0 0,0 1-1,0-1 1,0 0 0,0 0 0,0 0 0,0 0 0,-1 0-1,1 0 1,0 0 0,0 0 0,0 0 0,0 0 0,0 0 0,0 1-1,0-1 1,0 0 0,0 0 0,0 0 0,0 0 0,0 0-1,0 0 1,0 0 0,0 0 0,0 1 0,0-1 0,0 0 0,0 0-1,0 0 1,0 0 0,0 0 0,0 0 0,0 0 0,0 1-1,0-1 1,0 0 0,0 0 0,0 0 0,0 0 0,0 0 0,0 0-1,0 0 1,0 0 0,1 1 0,-2-2 136,1 1 0,0-1 0,0 0 1,1 1-1,-1-1 0,0 1 0,0-1 0,0 1 0,0-1 0,0 1 1,0-1-1,1 1 0,-1-1 0,0 1 0,0-1 0,1 1 1,-1 0-1,0-1 0,1 1 0,-1-1 0,0 1 0,1 0 1,0-1-1,18-5 484,-19 5-566,17-4 314,14-3 360,-30 8-693,1-1-1,-1 1 1,0 0 0,1 0 0,-1 0 0,0 1 0,1-1-1,-1 0 1,0 0 0,1 1 0,-1-1 0,0 1 0,0-1-1,1 1 1,-1-1 0,0 1 0,0 0 0,0 0 0,2 1-1,-1 2 1,1 0 0,-1 1 0,1-1 0,-1 1 0,-1 0 0,1 0 0,-1 0 0,1 0-1,-2 0 1,1 0 0,0 0 0,-1 0 0,0 7 0,1 3 8,0 3-10,1 0 1,1-1-1,1 1 0,6 18 0,-7-28-23,0-1 0,1 0 0,0 0 0,0 0 0,0 0 0,1-1 0,0 0 0,0 0 0,0 0 0,1 0 0,11 8 0,-9-8 44,0-1 1,1 0 0,0 0 0,0 0-1,0-1 1,0-1 0,1 1 0,-1-1-1,1-1 1,0 0 0,0 0 0,0-1 0,15 0-1,-23-1-188,0 0 180,1 0 0,-1 0 0,1 0 0,-1-1 0,1 1 0,-1 0 0,1-1 0,2-1 0,4-4-3011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09:5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8640,'0'0'4569,"-14"10"-4156,-192 149 1489,129-98-1074,40-33 111,-61 60 0,87-73-469,11-15-451,0 0-1,0 0 1,1 0-1,-1 1 1,0-1-1,0 0 0,0 0 1,0 0-1,0 0 1,0 0-1,0 1 1,1-1-1,-1 0 1,0 0-1,0 0 1,0 0-1,0 0 0,0 0 1,1 0-1,-1 0 1,0 0-1,0 1 1,0-1-1,0 0 1,1 0-1,-1 0 1,0 0-1,0 0 0,0 0 1,0 0-1,1 0 1,-1 0-1,0 0 1,0 0-1,0-1 1,1 1-1,-1 0 0,0 0 1,0 0-1,0 0 1,0 0-1,0 0 1,1 0-1,27-12-703,-24 10-695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0:0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324 204 5016,'0'0'6902,"-9"-9"-6650,-33-31 10,39 37-215,0 1 1,-1 0 0,1 0 0,-1 0 0,0 1-1,1-1 1,-1 1 0,0 0 0,0 0-1,0 0 1,0 0 0,0 1 0,0 0 0,0-1-1,0 1 1,0 1 0,0-1 0,0 1 0,0 0-1,0-1 1,0 2 0,1-1 0,-1 0-1,-5 4 1,-4 1 66,1 0-1,0 1 1,0 1-1,0 0 0,1 0 1,0 2-1,1-1 1,0 1-1,1 0 1,0 1-1,0 0 0,1 1 1,-10 19-1,16-27-76,0 0 1,0 0-1,0 0 0,0 0 1,1 1-1,-1-1 0,1 1 1,0-1-1,0 1 0,1-1 0,0 1 1,-1-1-1,1 1 0,1 0 1,-1-1-1,1 1 0,0-1 0,0 1 1,0-1-1,1 1 0,-1-1 1,1 0-1,0 0 0,0 0 0,1 0 1,-1 0-1,1 0 0,0-1 1,0 1-1,0-1 0,0 0 1,4 3-1,4 2 41,-1 0 0,2-1 1,-1 0-1,1-1 0,0-1 1,0 0-1,0 0 0,1-2 0,0 1 1,-1-1-1,1-1 0,1 0 1,-1-1-1,0-1 0,0 0 1,0 0-1,18-4 0,-24 3 41,-1-1 0,1 0 0,0 0 0,7-4 0,-13 5-74,1 1 0,-1-1 0,1 0 0,-1 0 0,0 0 0,1 0 0,-1-1 0,0 1 0,0 0 0,2-2 0,-3 3-21,0-1 1,1 0-1,-1 1 0,0-1 1,0 1-1,0-1 0,1 0 1,-1 1-1,0-1 0,0 1 0,0-1 1,0 0-1,0 1 0,0-1 1,0 1-1,0-1 0,-1 0 1,1 1-1,0-1 0,0 1 1,0-1-1,-1 0 0,1 1 0,0-1 1,0 1-1,-1-1 0,0 0 1,0 0 3,0 1 1,0-1-1,0 1 0,0-1 1,0 1-1,0 0 1,0-1-1,0 1 0,0 0 1,0 0-1,0-1 0,0 1 1,0 0-1,0 0 1,0 0-1,0 1 0,0-1 1,-2 0-1,-20 5 134,5 3-105,-1 1 1,1 1-1,1 0 0,0 2 1,0 0-1,1 0 0,-22 24 1,27-25-37,2 0 1,-1 0 0,2 0-1,-1 1 1,2 0 0,0 1 0,-10 22-1,14-27-7,0 0 0,1 0 0,0 0 0,0 1-1,0-1 1,1 1 0,1-1 0,-1 1 0,1-1 0,1 1 0,-1-1-1,2 1 1,-1-1 0,4 11 0,-4-15-4,1 0-1,0 0 1,0-1-1,0 1 1,0 0-1,0-1 1,1 1-1,0-1 1,0 0-1,0 0 1,0 0-1,0 0 1,0 0-1,1-1 1,0 0-1,-1 1 1,1-1-1,0-1 1,0 1-1,0 0 1,0-1 0,5 1-1,-3-1 13,1 0-1,0 0 1,-1-1 0,1 0-1,0 0 1,0-1 0,-1 0 0,1 0-1,0 0 1,-1-1 0,0 0-1,1 0 1,8-5 0,11-8 95,0-2 0,-1 0 0,-1-2 0,0-1 1,-1-1-1,-2 0 0,0-2 0,28-40 0,-42 54-50,0 0 0,0 0-1,1 1 1,12-11 0,-17 17-48,0 0 0,0 0 0,0 0 0,0 0 0,0 1 1,1-1-1,-1 1 0,0 0 0,1 0 0,-1 0 0,1 1 0,0-1 0,-1 1 0,1 0 0,-1 0 0,1 0 1,5 1-1,10 2 18,30 6 82,94 3 1,-142-12-118,-1 0 0,0 0 0,0 0 0,1 0 1,-1-1-1,0 1 0,0 0 0,0 0 0,1 0 1,-1-1-1,0 1 0,0 0 0,0 0 0,0-1 1,0 1-1,0 0 0,1 0 0,-1-1 1,0 1-1,0 0 0,0 0 0,0-1 0,0 1 1,0 0-1,0 0 0,0-1 0,0 1 0,0 0 1,0-1-1,0 1 0,0 0 0,-1 0 0,1-1 1,0 1-1,0 0 0,0 0 0,0-1 0,0 1 1,-1 0-1,1 0 0,0 0 0,0-1 0,0 1 1,0 0-1,-1 0 0,1 0 0,0 0 0,-1-1 1,-9-12 14,8 11-13,-1 0 0,0 0 0,1 0 0,-1 1 1,0-1-1,0 1 0,0-1 0,0 1 0,-1 0 0,1 0 0,0 1 1,0-1-1,-1 1 0,1-1 0,-6 1 0,3 1 4,1 0 1,-1 0-1,0 0 1,1 0-1,-1 1 0,1 0 1,0 0-1,-9 5 1,5-1 1,0 0 1,0 0 0,0 1 0,1 0-1,0 1 1,0 0 0,1 0 0,0 1-1,-7 11 1,10-13-6,0 0-1,0 0 1,1 1-1,0 0 1,0-1-1,1 1 1,-2 12-1,3-14-2,1-1-1,0 1 1,0-1-1,1 1 0,-1-1 1,1 0-1,0 1 1,1-1-1,-1 0 1,1 0-1,0 0 0,3 7 1,-2-8-2,-1 1 0,1 0 0,0-1 0,0 1 1,0-1-1,1 0 0,4 4 0,-7-7 0,0 0 0,0-1 0,0 1 0,0-1 1,0 1-1,1-1 0,-1 1 0,0-1 0,0 0 0,0 1 0,1-1 0,-1 0 0,0 0 1,0 0-1,1 0 0,-1 0 0,0 0 0,0 0 0,0-1 0,1 1 0,-1 0 0,0-1 1,0 1-1,0-1 0,0 1 0,1-1 0,-1 1 0,0-1 0,0 0 0,0 1 0,0-1 1,-1 0-1,1 0 0,0 0 0,0 0 0,0 0 0,0-1 0,5-6 12,0 0 1,-1 0-1,1-1 0,-2 1 0,1-1 0,4-13 0,16-60 113,-23 74-107,-2 8-16,0-1 0,0 1 0,0 0 0,0-1-1,0 1 1,0-1 0,0 1 0,0 0 0,0-1 0,0 1-1,0 0 1,1-1 0,-1 1 0,0-1 0,0 1 0,0 0 0,1-1-1,-1 1 1,0 0 0,0 0 0,1-1 0,-1 1 0,0 0-1,1-1 1,-1 1 0,0 0 0,1 0 0,-1 0 0,0-1-1,1 1 1,-1 0 0,1 0 0,-1 0 0,0 0 0,1 0-1,-1 0 1,1 0 0,-1 0 0,0 0 0,1 0 0,-1 0 0,1 0-1,-1 0 1,0 0 0,1 0 0,-1 0 0,0 0 0,1 1-1,-1-1 1,1 0 0,-1 0 0,0 0 0,1 1 0,-1-1-1,0 0 1,1 0 0,-1 1 0,0-1 0,1 1 0,18 24 20,-12-16-35,-4-4 10,1-1 1,0 0-1,1 0 0,-1 0 0,1 0 0,0 0 0,0-1 0,0 0 1,0 0-1,0 0 0,1-1 0,-1 0 0,1 0 0,0 0 0,-1-1 1,1 0-1,12 1 0,-5-2 2,0 0 1,0-1-1,0-1 1,0 0-1,0-1 0,-1-1 1,16-5-1,95-46 1,-54 22 3,-68 33 0,1-1 0,-1 1 1,0-1-1,0 1 0,1-1 0,-1 1 1,0 0-1,0-1 0,1 1 0,-1 0 1,0 0-1,1 0 0,1 0 0,-3 0-1,1 1-1,-1-1 0,0 0 1,0 0-1,1 0 0,-1 1 1,0-1-1,0 0 1,1 0-1,-1 1 0,0-1 1,0 0-1,0 0 0,0 1 1,1-1-1,-1 0 0,0 1 1,0-1-1,0 0 0,0 0 1,0 1-1,0-1 0,0 0 1,0 1-1,0-1 0,0 0 1,0 1-1,0-1 0,0 0 1,0 1-1,0-1 0,0 1 1,-1 2 1,-1 1 1,1-1 0,-1 1 0,1-1 0,-1 0 0,0 1-1,0-1 1,-3 3 0,-31 33 3,-21 27-5,52-59-2,0 0 0,0 1 0,1 0 0,0 0 0,0 0 0,1 0 0,-4 11 0,7-17 1,-1 0 0,1 0 0,-1-1 0,1 1 0,-1 0 0,1 0 0,0 0 0,0 0 0,0 0 0,0 0 0,1 0 1,-1 0-1,0 0 0,1 0 0,-1-1 0,1 1 0,0 0 0,0 0 0,-1 0 0,1-1 0,0 1 0,0-1 0,1 1 0,-1 0 0,0-1 0,0 0 0,1 1 0,-1-1 0,1 0 0,-1 0 0,1 0 0,0 0 0,-1 0 0,1 0 0,0 0 0,0 0 0,3 0 0,0 0 3,0 0 0,0-1 1,0 1-1,1-1 0,-1 0 0,0 0 0,0-1 0,0 0 1,1 0-1,-1 0 0,0 0 0,0-1 0,6-3 1,9-5 10,0-2 0,-1 0 0,0-2 0,-1 0 0,-1 0 0,24-27 0,86-113 36,-118 141-49,21-30 26,-1-2 0,-3-1-1,34-84 1,-42 79 2,-3 0-1,9-54 1,-14 60-3,-1-23 52,-6 37-23,-4 12-20,1 19-35,0 1-1,0-1 0,0 0 0,0 0 0,0 0 0,-1 1 1,1-1-1,0 0 0,0 0 0,0 0 0,0 0 0,0 1 0,-1-1 1,1 0-1,0 0 0,0 0 0,0 0 0,-1 0 0,1 0 0,0 1 1,0-1-1,0 0 0,-1 0 0,1 0 0,0 0 0,0 0 0,0 0 1,-1 0-1,1 0 0,0 0 0,0 0 0,-1 0 0,1 0 1,0 0-1,0 0 0,0 0 0,-1 0 0,1 0 0,0-1 0,0 1 1,0 0-1,-1 0 0,1 0 0,0 0 0,0 0 0,0 0 0,0-1 1,-1 1-1,1 0 0,0 0 0,0 0 0,0 0 0,0-1 1,0 1-1,-1 0 0,1 0 0,0 0 0,0-1 0,0 1 0,0 0 1,0 0-1,0 0 0,0-1 0,0 1 0,0-1 0,-12 19-13,1 0 1,1 0-1,1 1 0,-12 34 1,-18 87-41,23-78 19,-1 0 10,3 1 0,-10 108 0,16-79 14,-1 28 226,10-123-193,0-1 0,0 0 0,1 0-1,-1 0 1,5-6 0,0-4 16,-1 0-8,0 1 0,1 0 0,0 0 0,1 1 0,0 0 0,1 0 0,0 0 0,19-18 0,-27 30-31,0-1 1,1 1-1,-1 0 0,1-1 0,-1 1 1,1 0-1,-1 0 0,1-1 1,-1 1-1,1 0 0,0 0 1,-1 0-1,1 0 0,-1-1 1,1 1-1,-1 0 0,1 0 1,-1 0-1,1 0 0,0 0 1,-1 1-1,1-1 0,-1 0 0,1 0 1,-1 0-1,1 0 0,-1 1 1,1-1-1,-1 0 0,2 1 1,12 17 13,3 25 3,-15-35-13,1 1 0,1-1 0,-1 0 0,1 0-1,1 0 1,-1 0 0,9 10 0,-3-7 21,-6-4-8,1-1 1,-1 0-1,2 0 1,-1-1-1,1 0 0,0 0 1,0 0-1,0 0 0,0-1 1,8 4-1,21 9 118,-5-3-706,-12-6-2570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4:57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11256,'0'0'2632,"15"0"-1914,251 0 1679,-212-2-1881,-23 0 2,0 2 1,1 1 0,-1 1 0,55 11 0,-86-13-508,0 0 1,0 0 0,-1 0-1,1 1 1,0-1 0,0 0-1,-1 0 1,1 0-1,0 1 1,0-1 0,-1 0-1,1 0 1,0 0 0,0 1-1,0-1 1,0 0-1,0 0 1,-1 1 0,1-1-1,0 0 1,0 0 0,0 1-1,0-1 1,0 0 0,0 1-1,0-1 1,0 0-1,0 0 1,0 1 0,0-1-1,0 0 1,0 1 0,0-1-1,0 0 1,0 0-1,0 1 1,0-1 0,1 0-1,-1 0 1,0 1 0,0-1-1,0 0 1,0 0 0,0 1-1,1-1 1,-1 0-1,0 0 1,0 0 0,1 1-1,-1-1 1,0 0 0,0 0-1,1 0 1,-1 0 0,0 0-1,0 1 1,1-1-1,-1 0 1,0 0 0,0 0-1,1 0 1,-1 0 0,0 0-1,1 0 1,-1 0-1,0 0 1,0 0 0,1 0-1,-1 0 1,-16 8-2102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0:1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1 947 4120,'0'0'5688,"10"-2"-5312,32-9 12,-38 10-302,-1-1 0,1 0 1,-1 0-1,0-1 1,0 1-1,0-1 0,0 1 1,0-1-1,-1 0 0,1 0 1,-1 0-1,0 0 0,1-1 1,0-3-1,3-2 213,4-9 437,-7 13 569,-4 25-763,-57 451 1699,41-384-404,40-157-1263,80-223 570,-74 219-922,-16 34-2,3 2-1,32-61 1,-45 95-178,-1-1 1,1 1-1,0 0 1,0 0-1,0 0 1,1 0-1,0 0 1,-1 1-1,1 0 1,0-1-1,1 1 1,4-2-1,-9 5-39,1 0-1,-1 0 1,1 0 0,-1 0-1,1 0 1,-1 0 0,1 1-1,-1-1 1,1 0 0,-1 0-1,1 0 1,-1 1 0,1-1-1,-1 0 1,1 1 0,-1-1-1,1 0 1,-1 1 0,0-1-1,1 1 1,-1-1 0,0 0-1,1 1 1,-1-1 0,1 2-1,9 16 25,-6-12-18,0 3 1,0 0 0,0 0-1,-1 0 1,0 0-1,-1 0 1,0 1 0,0-1-1,-1 1 1,0 11 0,-1 3 4,0-1 0,-7 38 0,5-48-10,-1-1 1,-1 0-1,0 0 1,0 0-1,-1 0 1,-13 21-1,16-29 1,0 0 0,0-1 0,-1 1 0,1-1 0,-1 0 0,0 1-1,0-1 1,-1-1 0,1 1 0,0 0 0,-1-1 0,0 0 0,1 1-1,-1-1 1,0-1 0,0 1 0,0-1 0,0 1 0,-1-1 0,1 0-1,0-1 1,0 1 0,-8-1 0,9 0 9,1 0 1,-1-1-1,0 1 1,1-1-1,-1 1 1,0-1-1,1 0 1,-1 0-1,1 0 1,-1 0-1,1-1 1,0 1-1,-1-1 1,1 1-1,0-1 1,0 0-1,0 0 1,0 0-1,1 0 1,-1 0-1,-1-3 1,3 5-13,0 0-1,0-1 1,0 1 0,0 0 0,0 0 0,0-1 0,0 1 0,0 0 0,0 0 0,0-1-1,0 1 1,0 0 0,0 0 0,0-1 0,0 1 0,0 0 0,1 0 0,-1-1 0,0 1-1,0 0 1,0 0 0,0-1 0,1 1 0,-1 0 0,0 0 0,0 0 0,0 0 0,1-1-1,-1 1 1,0 0 0,0 0 0,1 0 0,-1 0 0,0 0 0,0 0 0,1 0 0,-1 0-1,16-4 85,-6 3-61,181-58-35,-157 45 11,1-1-1,-2-2 1,44-29-1,-32 17 32,-22 15 11,0-1 0,31-29-1,43-39 248,-89 74-160,-10 9 28,-16 15-45,-4 8-79,1 2 0,1 0 0,2 1 0,0 1-1,2 1 1,-24 55 0,36-73-27,1 1 0,-4 22 0,6-31-3,1 1 0,0 0 0,-1-1 0,1 1 0,0 0 0,1-1 0,-1 1 0,0 0-1,1-1 1,-1 1 0,1 0 0,0-1 0,0 1 0,0-1 0,0 1 0,1-1 0,-1 0 0,2 3 0,-2-4 0,1 0 0,-1-1 0,0 1 0,1 0-1,-1-1 1,1 1 0,-1-1 0,1 1 0,-1-1 0,1 0-1,-1 0 1,1 0 0,-1 0 0,1 0 0,-1 0 0,1 0-1,-1 0 1,1 0 0,-1-1 0,1 1 0,-1-1 0,1 1-1,-1-1 1,1 1 0,-1-1 0,0 0 0,3-1 0,2-2 14,-1 0 0,1 0 0,-1 0 1,10-10-1,3-7 53,-2-1 0,0-1 1,-2 0-1,-1-1 0,0-1 0,16-47 1,-17 47 1,-9 20-40,-1 0 0,1 0 0,-1 0 0,2-9 0,-7 22 72,-2 13-91,6-13-12,-1 1 0,2 0 0,-1 0 0,1 0 0,0-1 0,1 1 0,0-1 0,0 0 0,0 0 0,2 0 0,-1 0 0,1 0 1,0-1-1,7 9 0,-9-13 1,0 0 0,0 1 0,1-1 0,-1 0 0,1-1 0,0 1 0,0-1 1,0 0-1,0 1 0,0-2 0,0 1 0,0 0 0,1-1 0,-1 0 0,1 0 0,-1 0 1,1-1-1,-1 1 0,1-1 0,-1 0 0,1-1 0,-1 1 0,1-1 0,-1 0 0,1 0 0,-1 0 1,1 0-1,-1-1 0,5-2 0,1-2 18,1-1-1,-2 0 1,1 0 0,-1-1 0,0 0-1,-1-1 1,0 0 0,-1 0 0,12-17-1,-6 8 109,23-24-1,-32 33-30,-3 6-55,3 13-41,12 67-85,-11-50 65,13 46 0,-14-62-9,-1-3 18,-1 0 0,2 0 1,-1 0-1,7 9 0,-9-15 10,0-1 1,0 1-1,0-1 1,0 1-1,1-1 1,-1 1-1,1-1 0,-1 0 1,1 0-1,-1 0 1,1 0-1,0 0 1,-1 0-1,1 0 1,0-1-1,0 1 1,0-1-1,0 1 0,-1-1 1,1 1-1,0-1 1,0 0-1,0 0 1,3-1-1,2 0 3,1-1 0,-1 0 1,0 0-1,0-1 0,0 0 0,-1-1 0,1 1 0,-1-1 0,0 0 1,0-1-1,0 1 0,10-11 0,1-4 16,-1-1 0,21-29 0,-17 20 5,34-50 47,43-85 0,-72 108-19,-2 0 0,-3-1 0,-2-2 0,16-99 0,-33 154-50,3-29 16,-4 32-18,1-1 0,-1 0 0,0 1 0,-1-1 0,1 1 1,0-1-1,0 1 0,-1-1 0,1 1 0,0-1 1,-1 1-1,0 0 0,1-1 0,-1 1 0,0-1 0,0 1 1,-1-2-1,1 3-1,0-1 0,0 1-1,0 0 1,0 0 0,0-1 0,0 1 0,0 0 0,0 0-1,0 0 1,0 0 0,0 1 0,1-1 0,-1 0 0,0 0 0,0 0-1,0 1 1,0-1 0,0 1 0,0-1 0,0 0 0,0 1-1,1 0 1,-1-1 0,0 1 0,0-1 0,1 1 0,-1 0-1,0 0 1,1-1 0,-1 1 0,0 1 0,-22 29-34,11-11 11,2 2 0,0-1 0,1 2-1,1-1 1,1 1 0,-8 45 0,-4 144-133,19-211 156,0 26-16,0-1 1,3 1 0,0-1 0,1 0 0,15 50 0,-18-73 18,0-1 0,0 1 1,0-1-1,0 1 0,0-1 0,1 1 1,-1-1-1,1 0 0,-1 0 0,1 0 1,0 0-1,0 0 0,0 0 0,0 0 1,0-1-1,0 1 0,1-1 0,-1 1 1,0-1-1,1 0 0,-1 0 0,1 0 1,2 1-1,-2-2 5,1 0 0,-1 0 1,0 0-1,0 0 0,1 0 1,-1-1-1,0 1 0,0-1 1,0 0-1,0 0 0,1 0 1,-1 0-1,-1-1 0,1 1 1,0-1-1,0 0 0,0 1 1,2-4-1,4-4 34,1-1 0,-1 0 0,-1 0 0,1-1 0,-2 0 0,9-17 0,21-29 160,-29 43-144,-3 6 12,-6 19-46,-3 3-11,1 1 0,1-1 0,0 1 1,1-1-1,0 1 0,1-1 0,1 1 0,1 0 1,3 15-1,-5-28-13,1 0 1,-1 0 0,1-1-1,-1 1 1,1 0 0,0-1-1,0 1 1,0 0 0,0-1-1,0 1 1,0-1 0,0 1-1,1-1 1,-1 0-1,0 0 1,1 1 0,-1-1-1,1 0 1,-1 0 0,1 0-1,0-1 1,-1 1 0,1 0-1,0-1 1,0 1 0,0-1-1,-1 1 1,1-1-1,0 0 1,0 0 0,0 0-1,0 0 1,-1 0 0,1 0-1,0 0 1,0-1 0,3 0-1,7-3 9,-1 0 1,1-1-1,-1 0 0,19-11 0,-11 5 10,6-4 19,1-1-1,33-29 1,19-14 41,-67 52-72,17-9 56,-29 22-62,0-1 1,-1 1 0,1-1 0,-1 1-1,-5 9 1,-2 4 7,-8 30 1,15-41-4,0-1 0,1 1 1,-1 0-1,1 0 0,1 1 1,0 14-1,0-21-5,0-1-1,1 0 1,-1 1 0,0-1-1,0 1 1,1-1 0,-1 0-1,1 1 1,-1-1 0,1 0-1,0 0 1,-1 1 0,1-1 0,0 0-1,0 0 1,0 0 0,0 0-1,0 0 1,0 0 0,0 0-1,0 0 1,0 0 0,1-1-1,-1 1 1,1 0 0,1 0 0,-1-1 0,1 0-1,-1 0 1,1 0 0,-1 0 0,1 0 0,-1 0 0,0 0 0,1-1-1,-1 0 1,1 1 0,-1-1 0,3-1 0,7-4 9,0 0 0,-1-1 1,0 0-1,11-9 0,12-14 43,-1-1 0,-2-2 0,-1-1 0,50-75 0,-41 48 8,-4-1 0,48-113 0,20-141 2,-91 281-60,-9 29-2,-1 0 0,1-1-1,-1 1 1,-1-1 0,1 1-1,-1-1 1,-1 1-1,1-14 1,-1 20-1,-1 0-1,1 0 0,0 0 1,-1 0-1,1 0 1,0 0-1,0 0 0,-1 0 1,1 0-1,0 0 1,-1 0-1,1 0 0,0 0 1,-1 0-1,1 0 0,0 0 1,0 1-1,-1-1 1,1 0-1,0 0 0,0 0 1,-1 0-1,1 1 1,0-1-1,0 0 0,-1 0 1,1 0-1,0 1 1,0-1-1,0 0 0,-1 0 1,1 1-1,0-1 1,0 0-1,0 1 0,0-1 1,-11 13-33,-2 8 19,1 1 0,0 0 0,2 1 0,-9 29 0,-23 99-66,36-126 60,-7 30-32,2 1 0,-5 71 1,14-100 44,2 0 1,1 0 0,1 0 0,1 0 0,2 0-1,13 46 1,-17-69 10,1 1-1,-1-1 1,1-1 0,0 1-1,0 0 1,0 0 0,0-1-1,1 1 1,0-1 0,-1 0-1,1 0 1,1 0 0,3 4-1,-5-6 0,0 0 0,0 0-1,0 0 1,1-1 0,-1 1-1,0 0 1,0-1 0,1 0-1,-1 1 1,0-1-1,0 0 1,1 0 0,-1 0-1,0-1 1,1 1 0,-1 0-1,0-1 1,0 0 0,1 1-1,-1-1 1,0 0 0,0 0-1,0 0 1,0 0 0,2-2-1,9-6 23,0-1 0,-1 0 1,0 0-1,-1-2 0,0 1 0,-1-1 0,18-27 0,-27 37-18,1 0 0,-1 0-1,0-1 1,0 1-1,0 0 1,-1-1-1,1 1 1,-1 0 0,1-1-1,-1 1 1,0-5-1,0 6-4,0 1-1,0 0 1,0 0-1,0-1 1,0 1-1,0 0 1,0 0 0,0 0-1,0-1 1,0 1-1,0 0 1,0 0-1,0-1 1,0 1-1,0 0 1,-1 0-1,1 0 1,0-1-1,0 1 1,0 0-1,0 0 1,-1 0-1,1-1 1,0 1 0,0 0-1,0 0 1,-1 0-1,1 0 1,0 0-1,0 0 1,-1 0-1,1-1 1,0 1-1,0 0 1,-1 0-1,1 0 1,0 0-1,-2 1 3,1-1-1,0 1 1,0-1-1,0 1 1,0 0-1,-1-1 0,1 1 1,0 0-1,0 0 1,0 0-1,1 0 0,-3 2 1,-2 2-6,0 1-1,1 0 1,0 0 0,0 0-1,0 1 1,0-1 0,1 1 0,0 0-1,1 0 1,-3 8 0,5-11 2,-1 1 0,1-1 0,-1 0 0,1 0 0,0 1 0,1-1 0,-1 0 0,1 0 0,0 1 0,0-1 0,0 0 0,1 0 1,-1 0-1,1 0 0,0 0 0,0-1 0,0 1 0,6 6 0,-1-2 7,0 0 0,1 0 0,1-1 0,-1 0-1,1-1 1,0 0 0,0 0 0,1-1 0,14 6 0,-21-10 18,0 0 0,-1 0 0,1-1 1,0 1-1,0-1 0,-1 0 0,1 0 0,0 0 0,0 0 0,-1 0 0,1-1 0,0 1 1,0-1-1,4-2 0,-1 1-965,0-1 0,0 0 0,0 0 0,10-7 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0:1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9648,'0'0'2072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0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6824,'0'0'368,"63"0"-120,5 4 128,33-4 0,14-6 80,4 0 16,2-4-16,-13 4 8,-9 2-104,-10 2 0,-17-4-184,-15 0 8,-3-6-56,-10-4-8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0:1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162 738 5224,'0'0'5120,"-6"13"-4682,-76 125 834,69-118-998,2 0 0,0 2 0,-10 26-1,17-39-169,1 0-1,0 1 1,1-1-1,0 0 1,1 1-1,0-1 1,0 1-1,1-1 1,0 1-1,2 15 1,-1-22-67,-1-1 1,1 1 0,-1-1 0,1 1 0,0-1-1,0 1 1,0-1 0,0 1 0,0-1-1,0 0 1,1 0 0,-1 0 0,1 1 0,0-2-1,0 1 1,-1 0 0,1 0 0,0 0 0,1-1-1,-1 1 1,0-1 0,0 0 0,1 0 0,-1 0-1,0 0 1,1 0 0,-1 0 0,1 0-1,0-1 1,-1 1 0,1-1 0,-1 0 0,1 0-1,0 0 1,-1 0 0,1 0 0,-1-1 0,5 0-1,3-2 64,-1 0 0,0 0 0,0-1-1,0 0 1,-1-1 0,1 1 0,-1-2-1,0 1 1,9-9 0,6-9 207,-1 0 0,-1-1 1,-1-2-1,-1 0 0,-2-1 1,0 0-1,-2-2 0,12-30 0,-23 43 29,-4 16-327,0 0 0,0 0-1,0 0 1,1 0-1,-1-1 1,0 1-1,0 0 1,0 0-1,0 0 1,0 0-1,0-1 1,0 1 0,0 0-1,0 0 1,0 0-1,0-1 1,0 1-1,0 0 1,0 0-1,0 0 1,0 0-1,0-1 1,0 1 0,0 0-1,0 0 1,0 0-1,0-1 1,0 1-1,0 0 1,0 0-1,0 0 1,0 0-1,0-1 1,-1 1 0,1 0-1,0 0 1,0 0-1,0 0 1,0 0-1,0-1 1,-1 1-1,1 0 1,0 0-1,0 0 1,0 0 0,0 0-1,-1 0 1,1 0-1,0 0 1,0 0-1,0 0 1,-1 0-1,1 0 1,0 0-1,0 0 1,0 0 0,-1 0-1,1 0 1,0 0-1,0 0 1,0 0-1,0 0 1,-1 0-1,1 0 1,0 0 0,0 0-1,0 0 1,-1 0-1,1 1 1,-2 2 29,1 0 1,-1 0-1,1 0 1,0 1-1,0-1 1,0 0 0,0 1-1,0-1 1,1 1-1,0-1 1,0 6-1,-1 2 20,1 0 0,1-1 0,0 1 0,0 0 0,5 13-1,-5-18-23,1-1-1,0 1 1,0 0-1,1-1 0,-1 0 1,1 0-1,1 1 0,-1-2 1,1 1-1,-1 0 0,6 4 1,-8-8-23,0-1 0,1 1 0,-1 0 0,0-1 0,1 1 0,-1-1 0,0 1 0,1-1 0,-1 0 0,0 0 0,1 1 0,-1-1 0,1 0 0,-1 0 0,1 0 0,-1-1 0,0 1 0,1 0 0,-1 0 0,0-1 0,1 1 0,-1-1 0,0 1 0,1-1 0,-1 0 0,0 1 0,0-1 0,1 0 0,-1 0 0,0 0 0,1-1 0,3-2 20,0-1 0,0 0 0,0 0 0,-1 0 0,6-8 0,9-21 117,-1 0 0,-2-2 0,17-51 0,-33 85-130,1 0 0,0 0 1,-1 0-1,1 0 1,-1 0-1,0 0 0,0 0 1,0 0-1,0 0 1,0 0-1,0 0 0,0 0 1,-1 0-1,1 0 1,-1 0-1,1 0 0,-1 0 1,0 0-1,0 0 1,0 1-1,-1-4 0,1 4 104,2 11-2,1-9-118,1 1-1,-1-1 0,1 0 1,0 0-1,-1-1 0,1 1 0,0 0 1,0-1-1,0 0 0,0 1 1,3-1-1,34-3-45,-35 3 44,31-3 1,-21 3 23,0-1-1,0-1 1,-1-1-1,1 0 0,18-6 1,-33 9-24,0 0 0,1 0 0,-1 0 0,0 0 0,0 0-1,0 0 1,0 0 0,0 0 0,1 0 0,-1 0 0,0 0 0,0 0 0,0 0 0,0 0 0,0 0 0,0 0 0,1 0 0,-1 0 0,0 0-1,0 0 1,0 0 0,0 0 0,0 0 0,0 0 0,0 0 0,1 0 0,-1 0 0,0 1 0,0-1 0,0 0 0,0 0 0,0 0-1,0 0 1,0 0 0,0 0 0,0 0 0,0 1 0,0-1 0,0 0 0,0 0 0,1 0 0,-1 0 0,0 0 0,0 0 0,0 1 0,0-1-1,0 0 1,0 0 0,0 0 0,-1 0 0,1 0 0,0 1 0,0-1 0,-2 14 27,-8 14 6,10-27-33,-13 34-9,-16 68-1,22-82 4,6-18 5,0 0-1,-1 1 1,1-1-1,0 0 0,0 1 1,1-1-1,-1 1 0,1-1 1,0 0-1,0 1 1,0 4-1,1-7 2,-1 0 0,1-1 1,0 1-1,0 0 0,-1 0 1,1-1-1,0 1 0,0 0 0,0-1 1,0 1-1,0-1 0,0 1 0,0-1 1,0 1-1,0-1 0,0 0 1,0 1-1,0-1 0,0 0 0,0 0 1,0 0-1,0 0 0,0 0 0,1 0 1,-1 0-1,0 0 0,0 0 0,2-1 1,33-10-23,-35 10 21,14-5 0,-1-1-1,0 0 1,0-2-1,-1 1 1,0-2-1,22-20 1,65-80 51,-69 74-27,5-7 41,-1-1 1,-3-1-1,50-93 0,7-77 90,-50 114-52,-27 61 26,-12 38-110,-3 5 2,-4 8 3,-28 66-62,-22 83 0,-14 85-54,51-158 22,18-78 59,1 1 0,1 0 0,-1 0 0,2-1 0,-1 1 0,4 18 0,-4-27 10,0 0 0,1 0 0,-1 0 0,0-1-1,0 1 1,1 0 0,-1 0 0,1 0 0,-1-1 0,0 1-1,1 0 1,-1 0 0,1-1 0,0 1 0,-1 0 0,1-1-1,0 1 1,-1-1 0,1 1 0,0-1 0,0 1-1,-1-1 1,1 0 0,0 1 0,0-1 0,1 1 0,0-1 1,0 0 0,0 0 0,0 0 0,-1-1 0,1 1 1,0 0-1,0-1 0,0 1 0,0-1 0,-1 0 1,4-1-1,5-4 7,-2 0 0,1 0 0,11-11 0,11-13 7,-3-1 0,0-1 1,-2-1-1,40-68 0,-24 24 30,43-106 0,-50 101-30,32-85 94,-58 124-74,-9 44-34,0-1 0,0 0 1,-1 0-1,1 0 1,0 0-1,0 1 0,0-1 1,-1 0-1,1 0 1,0 0-1,0 0 1,0 0-1,-1 0 0,1 0 1,0 0-1,0 1 1,0-1-1,-1 0 0,1 0 1,0 0-1,0 0 1,-1 0-1,1 0 0,0 0 1,0 0-1,0 0 1,-1 0-1,1-1 1,0 1-1,0 0 0,-1 0 1,1 0-1,0 0 1,0 0-1,0 0 0,-1 0 1,1-1-1,0 1 1,0 0-1,0 0 0,0 0 1,-1 0-1,1-1 1,0 1-1,0 0 1,0 0-1,0 0 0,0 0 1,0-1-1,0 1 1,-1 0-1,1 0 0,0-1 1,0 1-1,0 0 1,0 0-1,0-1 0,0 1 1,0 0-1,0 0 1,0 0-1,0-1 1,-15 19 3,-7 19-19,2 1 0,2 1 0,-17 49 0,19-47 9,-8 24-44,4 1 0,2 0 0,3 2 0,3 0 0,3 1 0,-1 108 0,12-155-137,-1 18 35,-5-19-3637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0:1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12360,'0'0'960,"62"-4"-1048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0:1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6224,'0'0'3509,"-2"13"-3073,-23 131 901,-44 148-1,-40 15 343,52-130-649,36-107-556,12-25-71,8-36-193,0-1 0,0 0 0,-1 0 0,-1 0 0,1 0 0,-6 11 0,8-18-184,0-1 0,0 0 0,0 0 0,0 0 0,0 0 0,-1 0 0,1 0 0,0 1 0,0-1 0,0 0 0,0 0 0,0 0 0,0 0 0,0 0 0,0 0 0,0 0 0,0 0 0,0 0 0,-1 0 0,1 1 0,0-1 0,0 0 0,0 0 0,0 0 0,0 0 0,0 0 0,0 0 0,-1 0 0,1 0 0,0 0 0,0 0 0,0 0 0,0 0 0,0 0 0,0 0 0,-1 0 0,1 0 0,0 0 0,0 0 0,0 0 0,0 0 0,0 0 0,0 0 0,0 0 0,-1 0 0,1-1 0,0 1 0,0 0 0,0 0 0,0 0 0,0 0 0,0 0 0,0 0 0,0 0 0,-1-1 0,-3-9 464,2-16-161,9 1-190,1-1 1,1 2-1,1 0 1,1 0-1,16-24 1,-17 32-92,2 1 0,0-1 0,0 2 0,1 0 0,1 0 0,1 2 0,16-13 1,38-35 258,-68 59-298,0 0 0,-1 1 0,1-1 0,0 0 0,0 0 0,0 1 0,0-1 0,0 1 0,0-1-1,-1 1 1,1-1 0,0 1 0,1-1 0,-1 1 0,0 0 0,1-1 0,-2 1-1,1 1 1,-1-1-1,1 0 0,-1 0 0,1 0 0,-1 0 1,0 1-1,1-1 0,-1 0 0,0 0 0,1 1 1,-1-1-1,0 0 0,1 1 0,-1-1 0,0 0 1,0 1-1,1-1 0,-1 0 0,0 1 0,0-1 1,0 1-1,1-1 0,-1 0 0,0 1 1,0 0-1,1 3 31,-1 1 0,1-1 1,-1 0-1,0 1 1,0-1-1,-1 7 0,-7 55 181,2 113 0,6-175-209,0 0 1,0 0-1,0 0 0,1 0 0,0 0 0,0 0 1,0 0-1,0 0 0,1-1 0,-1 1 0,1 0 0,0-1 1,0 0-1,0 1 0,0-1 0,4 4 0,-3-5-1,0 0 0,0 0 0,0-1 0,0 1 0,0 0-1,0-1 1,1 0 0,-1 0 0,1 0 0,-1 0 0,1-1 0,-1 1-1,1-1 1,-1 0 0,1 0 0,-1 0 0,1 0 0,5-2 0,0 0 6,0 0 1,-1 0-1,1-1 1,-1-1-1,1 1 1,-1-1-1,12-8 1,52-42 74,-56 41-66,12-11 29,-2-1 1,25-31-1,-26 28 66,49-44-1,-60 57-41,-11 10-27,-11 11-30,-6 9-16,1 0 0,0 1 1,-16 25-1,8-10 14,5-7-2,0 0 1,-12 27 0,23-40-13,0-1 1,1 1-1,1 0 1,-1 0-1,2 1 1,0-1-1,0 1 1,0 11-1,2-21-4,0-1 0,-1 1-1,1-1 1,0 1-1,1-1 1,-1 1 0,0-1-1,0 1 1,1-1 0,-1 0-1,0 1 1,1-1 0,0 1-1,-1-1 1,1 0-1,0 0 1,-1 1 0,1-1-1,0 0 1,0 0 0,0 0-1,0 0 1,0 0 0,1 0-1,-1 0 1,0 0-1,0 0 1,1-1 0,-1 1-1,0 0 1,1-1 0,1 1-1,-1-1 4,1 0 0,-1 0-1,0 0 1,0-1 0,0 1 0,0 0-1,0-1 1,0 0 0,0 0-1,0 1 1,0-1 0,0 0 0,0-1-1,0 1 1,-1 0 0,1 0 0,0-1-1,-1 1 1,1-1 0,-1 0-1,0 1 1,3-4 0,18-32 71,-2 0 0,-1-1 0,20-56 0,-39 92-69,1 0 0,-1 0 0,1 0 0,0 1 1,0-1-1,0 0 0,0 1 0,0-1 0,0 1 0,0-1 0,0 1 0,1 0 0,-1-1 1,2 0-1,-2 2-4,-1 0 0,0 0-1,1 0 1,-1 0 0,1-1 0,-1 1 0,0 0 0,1 0 0,-1 0 0,1 0 0,-1 1 0,1-1 0,-1 0 0,0 0 0,1 0-1,-1 0 1,0 0 0,1 0 0,-1 1 0,1-1 0,-1 0 0,1 1 0,10 13 15,-4 2-8,0-1 0,6 26 0,-10-28-8,1-1 1,0-1-1,0 1 0,2-1 1,-1 1-1,12 15 0,-16-25 2,1-1 0,-1 0 0,1 1 0,-1-1 0,1 0-1,-1 0 1,1 0 0,0 0 0,-1 0 0,1 0 0,0 0 0,0-1-1,0 1 1,0-1 0,0 1 0,0-1 0,-1 0 0,1 1 0,0-1-1,0 0 1,0 0 0,0-1 0,0 1 0,0 0 0,0-1 0,0 1 0,0-1-1,0 0 1,0 1 0,-1-1 0,1 0 0,0 0 0,-1 0 0,3-2-1,4-2 3,-1 0 0,0-1 0,0 0-1,0 0 1,-1-1 0,7-7 0,150-209 180,-145 202-92,-10 17-1,-8 5-88,1-1 0,-1 1 1,0-1-1,0 1 0,1-1 1,-1 1-1,0-1 1,0 1-1,0-1 0,0 1 1,0-1-1,0 1 0,0-1 1,0 1-1,0-1 1,0 1-1,0-1 0,0 1 1,0-1-1,0 1 0,0-1 1,-1 2-1,-4 47 106,1 1 0,7 100 1,-2-132-82,-1-14-10,0 0 0,1-1 0,-1 1 0,1-1 0,0 1 0,0-1 0,0 1 0,0-1 0,0 1 1,4 5-1,-2-11 2,0 0 1,-1 0-1,1 0 1,-1 0 0,1 0-1,-1-1 1,1 1 0,1-5-1,7-8 41,0-1 0,-2 0 0,0-1 0,9-22 0,-13 24-20,2 1 0,-1-1 0,2 1 0,0 1 0,1 0 0,0 0 0,17-18 0,-24 30-33,0-1 0,-1 0 1,1 1-1,0-1 1,0 1-1,1-1 1,-1 1-1,0 0 0,0 0 1,1 0-1,-1 0 1,0 0-1,1 1 1,4-1-1,-3 1-3,0 1-1,0-1 1,0 1-1,-1 0 1,1 0 0,0 1-1,0-1 1,5 4 0,42 23-14,-37-19 3,0-1 0,1-1-1,0 0 1,17 5 0,-27-10 4,0-1 0,0 0 0,0-1 0,0 1 1,0-1-1,0 0 0,0 0 0,1-1 0,-1 1 0,0-1 0,0 0 0,-1 0 1,1-1-1,0 1 0,0-1 0,-1 0 0,8-5 0,-5 2 2,0 1-1,-1-1 0,0-1 1,0 1-1,0-1 0,0 0 1,-1 0-1,5-9 1,-8 12-1,0 0 1,0 0 0,-1 0-1,1 0 1,-1 0 0,0 0-1,0-1 1,0 1 0,0 0-1,-1-1 1,1 1 0,-1-1-1,0 1 1,0 0 0,0-1-1,-1 1 1,1-1 0,-1 1-1,0 0 1,1-1 0,-2 1-1,0-3 1,2 5 1,-1 1-1,1 0 1,0-1-1,-1 1 1,1 0 0,0-1-1,-1 1 1,1 0 0,-1-1-1,1 1 1,-1 0 0,1 0-1,0-1 1,-1 1 0,1 0-1,-1 0 1,1 0 0,-1 0-1,1 0 1,-1 0 0,1 0-1,-1 0 1,1 0 0,-1 0-1,1 0 1,-1 0 0,1 0-1,-1 0 1,1 0 0,-1 0-1,1 1 1,-1-1 0,1 0-1,0 0 1,-1 1 0,1-1-1,-1 0 1,1 0 0,0 1-1,-1-1 1,1 1 0,0-1-1,-1 0 1,1 1 0,-1 0-1,-16 18 56,13-13-54,1 1-1,-1-1 1,1 1-1,0 0 1,1 0 0,0 0-1,0 0 1,0 0-1,1 0 1,0 1-1,0-1 1,1 0-1,0 1 1,0-1 0,1 0-1,0 1 1,0-1-1,1 0 1,0 0-1,5 13 1,-4-13-3,1 0 0,0 0 0,0 0-1,1 0 1,-1-1 0,1 1 0,1-1 0,-1 0 0,1-1-1,0 0 1,0 0 0,1 0 0,0 0 0,0-1 0,0 0-1,0-1 1,0 0 0,1 0 0,8 2 0,-6-2-9,0-2 1,0 1 0,0-1-1,0-1 1,0 0 0,0 0-1,0-1 1,-1 0 0,1-1-1,0 0 1,0-1 0,-1 1-1,1-2 1,-1 0 0,0 0-1,0 0 1,0-1 0,-1-1-1,1 1 1,-1-1 0,-1-1-1,9-8 1,7-6-3439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0:1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5920,'0'0'5122,"-11"6"-4811,-89 43 632,87-42-689,0 1 1,0 0-1,1 1 0,0 1 1,1 0-1,-16 17 1,20-18-115,0 0 0,1 0 1,-1 0-1,2 1 0,0-1 0,0 2 1,0-1-1,1 0 0,-3 18 1,6-25-105,0 0 1,1 0-1,0 0 1,0 0 0,0 0-1,0 1 1,0-1-1,1 0 1,-1 0 0,1 0-1,0 0 1,0 0-1,0 0 1,0 0 0,0 0-1,1-1 1,0 1 0,-1 0-1,1-1 1,0 1-1,0-1 1,0 0 0,0 1-1,1-1 1,-1 0-1,1 0 1,-1-1 0,1 1-1,0 0 1,-1-1 0,1 0-1,0 0 1,0 0-1,0 0 1,0 0 0,0 0-1,0-1 1,0 1-1,1-1 1,-1 0 0,0 0-1,0 0 1,0-1-1,0 1 1,0-1 0,0 1-1,0-1 1,0 0 0,5-2-1,0-2 30,0-1-1,0 1 1,-1-1 0,1-1-1,-1 1 1,-1-1 0,0-1-1,0 1 1,0-1-1,-1 0 1,6-10 0,-2 0 74,-1 0 0,0-1 0,-1 0 0,5-24 0,-11 36 102,0 1 0,0 0 0,-1-1 1,0-8-1,3 23-207,1 0 0,-1 0-1,1 0 1,0 0 0,1-1 0,0 0 0,0 0 0,1 0 0,-1 0 0,2-1 0,11 10 0,-7-9 93,-1 0 0,1-1 0,0 0 0,0-1 0,1 0 0,-1 0 0,20 3 0,-6-3-430,0-1 1,0-2-1,1-1 1,-1 0-1,0-2 1,1-1-1,36-7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0:2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79 4816,'0'0'6850,"-8"10"-6608,5-8-226,-4 7 51,0-1 0,0 1 0,1 0 0,0 1-1,1 0 1,0 0 0,0 0 0,1 0 0,-5 21 0,6-9 135,0 0 0,2 42 1,1-56-127,1-1 1,-1 1-1,1-1 0,1 1 1,0-1-1,0 0 1,0 0-1,1 0 0,0 0 1,0 0-1,1-1 1,5 10-1,-7-15-37,-1 1 0,1-1 0,-1 1 0,1-1 0,-1 0 0,1 0 0,0 1 0,-1-1 0,1 0 0,0-1 0,0 1 0,0 0 0,0 0 0,0-1 0,0 1 0,0-1 0,0 0 0,3 1 0,-1-2 14,0 1 1,-1-1-1,1 0 1,0 1-1,-1-2 0,1 1 1,-1 0-1,1-1 1,4-2-1,5-5 117,0 0 1,-1 0-1,19-22 0,-30 31-165,17-21 222,-1 0 0,-1-1 0,-1-1 1,21-41-1,4-7 574,-38 66-692,1 0 0,-1-1-1,0 1 1,-1 0-1,1-1 1,-1 1-1,0 0 1,-1-1-1,1-9 1,-2 14 100,-2 4-124,-2 9 14,1 9-2,1 0 0,0 0 1,2 0-1,1 34 0,1-46-69,-1 0 1,2 0-1,0 0 1,0 0-1,0-1 1,1 1-1,0 0 0,1-1 1,0 0-1,0 0 1,1 0-1,0-1 1,9 11-1,-12-16-13,1 1 1,0-1-1,-1 1 1,1-1-1,0 0 1,1-1-1,-1 1 0,0 0 1,0-1-1,1 0 1,-1 0-1,1 0 1,-1 0-1,1 0 1,-1-1-1,1 1 0,0-1 1,-1 0-1,1 0 1,0 0-1,-1-1 1,1 0-1,-1 1 0,1-1 1,-1 0-1,1 0 1,-1-1-1,6-2 1,3-3 38,-1 1 0,1-2 1,-2 1-1,1-1 0,-1-1 1,15-16-1,23-28 166,-20 21 119,1 1 0,52-44 0,-81 75-332,1 0 0,-1-1-1,0 1 1,0 0 0,1 0-1,-1-1 1,0 1 0,1 0-1,-1 0 1,0-1 0,1 1-1,-1 0 1,0 0 0,1 0-1,-1 0 1,1 0 0,-1 0-1,0 0 1,1-1 0,-1 1-1,1 0 1,-1 0 0,0 0-1,1 0 1,-1 1 0,1-1-1,-1 0 1,0 0 0,1 0-1,-1 0 1,0 0 0,1 0-1,-1 1 1,0-1 0,1 0-1,-1 0 1,0 0 0,1 1-1,-1-1 1,0 0 0,1 1-1,-1-1 1,0 0 0,0 1-1,0-1 1,1 0 0,-1 1-1,0-1 1,0 0 0,0 1-1,0-1 1,0 0 0,1 1-1,-1-1 1,0 1 0,0-1-1,0 0 1,0 1 0,0 0 0,0 28 141,0-24-121,-5 40 104,-1 0 1,-18 62-1,22-94-67,4-11 4,11-20 16,-10 14-83,40-56 210,63-68 1,-105 127-206,-1 0 0,1 0 1,-1 0-1,1 1 1,0-1-1,0 0 1,0 1-1,-1-1 1,1 0-1,0 1 1,0-1-1,0 1 0,0 0 1,0-1-1,0 1 1,0 0-1,0-1 1,0 1-1,0 0 1,0 0-1,2 0 0,-3 0-2,1 1 0,0-1 0,0 0 0,0 1-1,0-1 1,0 1 0,-1-1 0,1 1 0,0 0-1,-1-1 1,1 1 0,0 0 0,-1-1 0,1 1-1,-1 0 1,1 0 0,-1 0 0,1 1 0,1 2 1,0 1 1,0 0 0,-1 0 0,0 0 0,0 1-1,1 8 1,-2 36 14,-1-23-16,4 36 0,-3-56-1,1 0 0,1 0 0,0 0 0,0 0 0,0 0 0,0-1 0,1 1 0,0-1 0,9 13 0,-12-19 0,1 1-1,-1-1 1,1 1 0,0 0 0,-1-1 0,1 0 0,0 1 0,0-1 0,-1 1 0,1-1 0,0 0 0,0 0 0,0 1 0,-1-1 0,1 0 0,0 0 0,0 0 0,0 0 0,0 0 0,-1 0 0,1 0-1,0 0 1,0 0 0,0 0 0,0-1 0,-1 1 0,1 0 0,0 0 0,0-1 0,0 1 0,0-1 0,25-17 56,-22 16-52,17-17 66,0-2 1,-1 0-1,-2-1 1,30-44 0,9-12 206,-44 55-54,-9 13-84,-5 21 43,-6 22-116,-2 38 0,8-57-61,1 0 0,0 0 0,1 0 0,0 0-1,6 21 1,-7-33-3,0 0 0,1 0-1,-1 0 1,1-1 0,0 1 0,0 0 0,-1-1-1,1 1 1,0 0 0,0-1 0,0 1-1,1-1 1,-1 1 0,0-1 0,1 0-1,-1 0 1,1 1 0,-1-1 0,3 1-1,-2-2 2,0 1 0,0-1-1,0 0 1,0 0-1,0 0 1,1 0 0,-1 0-1,0 0 1,0 0-1,0-1 1,0 1 0,0-1-1,0 0 1,0 1-1,0-1 1,0 0 0,2-2-1,27-16 71,-1-1 0,-1-1 0,34-32 0,-27 22 60,47-32 0,-80 61-129,1-1-1,-1 1 0,0 1 1,1-1-1,-1 0 0,1 1 1,0 0-1,-1-1 1,1 2-1,0-1 0,0 0 1,0 1-1,6-1 1,4 1-6,1-2 1,-1 0 0,19-6-1,-17 4 1,0 1-1,17-1 0,-19 2 21,-10 1-12,-1 0 0,1 0 0,0 1 1,0 0-1,-1-1 0,1 2 0,0-1 0,5 1 1,-9-1-11,0 1 1,0-1-1,0 1 1,0-1 0,1 1-1,-1 0 1,0-1 0,0 1-1,0-1 1,0 1 0,0-1-1,0 1 1,0-1 0,0 1-1,-1 0 1,1-1 0,0 1-1,0-1 1,0 1 0,-1-1-1,1 1 1,0-1 0,0 1-1,-1-1 1,1 0 0,0 1-1,-1-1 1,1 1 0,-1-1-1,1 0 1,-1 1-1,-14 15 1,-80 64-82,14-15 41,63-49 38,6-6 0,0 1 1,1 0-1,0 0 1,-13 20-1,19-25 7,4-5-2,0 0-1,1 0 1,-1 0-1,0 0 0,0 0 1,0 0-1,1 0 1,-1 0-1,1 0 1,-1 0-1,1 1 1,-1-1-1,1 0 1,0 0-1,-1 1 1,1-1-1,0 0 0,0 1 1,0-1-1,0 0 1,0 1-1,0-1 1,1 2-1,2-3 7,1 1 0,0-1 0,-1 0 0,1 0 0,-1 0 0,5-1 0,6-3 4,-1 0 0,0-1 0,-1-1 1,1 0-1,-1 0 0,0-1 0,-1-1 1,1 0-1,-2-1 0,15-13 0,-8 4 8,-1 0 0,-1 0 1,0-2-1,-1 0 0,12-24 0,25-49 29,-47 83-1,-9 10-6,-12 15-23,-6 19-47,1 0-1,-20 44 0,14-25 9,-175 347-8,165-331 51,22-41 6,-21 50 0,33-70 19,2-3 21,11-13-30,113-119 165,-101 104-186,181-236 192,-53 62-92,-82 100-66,-2 2 56,-51 76-91,-14 19-10,-3 4 6,-7 12-28,1 1 1,0 0 0,1 0-1,1 1 1,0 0 0,2 0-1,0 0 1,1 1 0,-2 24-1,3-29 16,-4 21-9,6-34 10,1 1-1,0-1 0,0 0 0,0 1 0,0-1 1,0 0-1,0 1 0,0-1 0,0 0 0,1 0 1,-1 1-1,1-1 0,-1 0 0,1 0 1,-1 1-1,1-1 0,-1 0 0,1 0 0,0 0 1,1 1-1,-1-1 2,-1-1-1,1 0 1,0 0 0,-1 1 0,1-1 0,0 0-1,0 0 1,-1 0 0,1 0 0,0 0-1,0 0 1,0 0 0,-1 0 0,1 0 0,0-1-1,0 1 1,-1 0 0,1 0 0,0-1 0,-1 1-1,1 0 1,0-1 0,-1 1 0,1-1 0,0 1-1,-1-1 1,1 0 0,20-19 55,-14 14-34,149-156 326,-130 133-309,-21 22-37,1 0 1,-1 1 0,1 0-1,0 1 1,0-1 0,13-7-1,-18 12-8,0 1-1,0-1 1,0 1-1,0-1 1,0 1-1,0 0 1,1 0-1,-1 0 1,0 0-1,0-1 1,0 2-1,0-1 1,1 0-1,-1 0 1,0 0-1,0 0 1,0 1-1,0-1 1,0 0-1,0 1 1,0-1-1,0 1 1,0 0-1,2 0 1,21 25-71,-21-23 67,-1 1 1,1-1 0,1 0-1,-1 0 1,5 4-1,-2-3 4,0-1 0,1 0 0,-1 0 0,1 0 0,0-1-1,-1 0 1,1-1 0,0 1 0,0-1 0,0 0-1,1-1 1,-1 0 0,0 0 0,0-1 0,0 1-1,0-2 1,0 1 0,0-1 0,0 0 0,-1 0-1,1-1 1,0 0 0,-1 0 0,0 0 0,0-1-1,0 0 1,11-9 0,-12 7 6,0 1-1,0-1 1,0 1 0,0-1-1,-1 0 1,0-1 0,-1 1-1,1-1 1,-1 0 0,0 0-1,-1 0 1,0 0 0,0 0-1,0-1 1,-1 1 0,0-14-1,-1 20-1,0 1-1,0-1 0,0 1 0,0-1 0,0 1 0,-1-1 0,1 1 0,0 0 0,0-1 0,-1 1 0,1 0 0,0-1 0,-1 1 0,1 0 0,0-1 0,-1 1 1,1 0-1,-1-1 0,1 1 0,0 0 0,-1 0 0,1 0 0,-1-1 0,1 1 0,-1 0 0,1 0 0,0 0 0,-1 0 0,1 0 0,-1 0 0,1 0 1,-1 0-1,1 0 0,-1 0 0,1 0 0,-1 0 0,1 0 0,-1 0 0,1 1 0,-1-1 0,1 0 0,0 0 0,-1 0 0,0 1 0,-23 11 0,22-11 0,-6 4 0,0 1 0,1 0 0,-1 1 0,1 0 0,1 0 0,-1 0 0,1 1 0,0 0 0,1 0 0,0 1 0,0-1 0,1 1 0,0 0 0,1 0 0,-1 1 0,2-1 0,0 1 0,0-1 0,-1 13 0,2-12 0,0 0 0,1 0 0,0 0 0,0 0 0,1 0 0,0 0 0,1-1 0,0 1 0,1 0 0,0-1 0,0 1 0,1-1 0,1 0 0,-1 0 0,1 0 0,1-1 0,0 0 0,13 15 0,-17-21 4,0 0-1,1 0 1,-1 0 0,1 0-1,-1 0 1,1-1-1,0 1 1,0-1-1,0 0 1,0 0 0,0 0-1,0 0 1,0 0-1,0 0 1,0-1 0,0 0-1,0 0 1,0 0-1,0 0 1,0 0 0,1 0-1,-1-1 1,0 0-1,0 1 1,0-1 0,5-3-1,-1 0-509,0 0-1,0 0 1,-1 0 0,1-1-1,-1-1 1,-1 1 0,1-1-1,-1 1 1,6-10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0:2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13560,'0'0'768,"91"-10"-1272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0:3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4720,'0'0'10046,"12"-11"-9619,40-38 8,-48 45-301,0 1 1,0 0 0,1-1-1,-1 1 1,1 0-1,0 1 1,-1-1 0,1 1-1,0 0 1,0 0 0,1 1-1,-1 0 1,0 0 0,0 0-1,9 0 1,-14 1-105,1 0-1,-1 0 1,1 0 0,-1 0-1,1 0 1,-1 0 0,1 0-1,0 1 1,-1-1 0,1 0-1,-1 0 1,0 1-1,1-1 1,-1 0 0,1 1-1,-1-1 1,1 1 0,-1-1-1,0 0 1,1 1 0,-1-1-1,0 1 1,1-1 0,-1 1-1,0-1 1,0 1 0,1-1-1,-1 1 1,0-1-1,0 1 1,0-1 0,0 1-1,0 0 1,0-1 0,0 1-1,0 0 1,-2 25 284,1-19-182,-8 51 281,3-21-229,1 0-1,2 1 1,2 39 0,2-65-133,0 0 0,1 0 1,0 0-1,1 0 0,1 0 0,0-1 1,0 1-1,1-1 0,1 0 1,-1 0-1,2-1 0,9 13 0,-15-21-38,1-1 0,0 1 0,-1-1 1,1 1-1,0-1 0,0 0 0,0 1 0,0-1 0,0 0 0,0 0 0,0-1 0,0 1 0,0 0 0,1-1 0,-1 1 0,0-1 0,0 0 0,1 1 0,2-2 0,-1 1 7,0-1 1,0 0-1,-1 0 0,1 0 1,0 0-1,0-1 0,-1 0 1,1 1-1,-1-1 0,5-3 0,2-3 30,0-1-1,0 0 1,-1-1 0,0 0-1,11-15 1,-9 9 8,-2 0 0,0-1 0,-1 1 0,0-1 0,7-30 0,15-92 282,-28 124-256,0 0 1,-1-1-1,-1 1 1,0 0 0,-2-1-1,1 1 1,-2 0-1,-7-26 1,10 40-80,-1 1 0,1-1 1,0 0-1,-1 1 0,1-1 1,0 0-1,0 1 0,0-1 0,0 0 1,0 0-1,-1 1 0,1-1 0,0 0 1,1 1-1,-1-1 0,0 0 0,0 0 1,0 1-1,0-1 0,0 0 1,1 0-1,14-6 36,-10 5-42,20-5 15,0 1 0,1 0-1,32-1 1,79 1 36,-70 4-39,-25 2 5,0 2 0,55 9 0,-95-11-12,-1 0 0,1 0 0,0 1-1,-1-1 1,1 1 0,-1-1 0,1 1 0,-1 0 0,1-1 0,-1 1 0,3 2-1,-4-3-1,0 0 0,1 1 0,-1-1 0,1 1 0,-1-1 0,0 1 0,0-1 0,1 1 0,-1 0 0,0-1 0,0 1-1,1-1 1,-1 1 0,0 0 0,0-1 0,0 1 0,0-1 0,0 1 0,0 0 0,0-1 0,0 2 0,-2 1 5,1 1-1,-1-1 1,1 1 0,-1-1 0,0 0 0,0 1 0,-1-1 0,-4 5 0,-8 7 10,0-2 0,0 1 1,-30 18-1,-17 15 3,53-40-14,-14 13 2,1 1-1,0 0 0,-21 30 1,39-46-6,0 1 0,0-1 0,0 1 0,1 0 0,0 0 0,0 0 0,1 1 0,0-1 0,0 1 0,0-1 0,1 1 0,-1 0 0,2 0 0,-1-1 0,1 1 0,0 0 0,1 0 0,-1 0 0,1-1 1,3 9-1,-4-13 0,0 0 0,1 0 1,0-1-1,-1 1 0,1 0 1,0-1-1,0 1 1,0-1-1,0 1 0,0-1 1,0 1-1,0-1 0,1 0 1,-1 1-1,1-1 1,-1 0-1,1 0 0,-1 0 1,1 0-1,-1 0 0,1 0 1,0-1-1,-1 1 0,1-1 1,0 1-1,0-1 1,0 1-1,3-1 0,-2 0 2,1-1-1,-1 1 0,0-1 0,0 0 0,0 0 1,0 0-1,0 0 0,0-1 0,0 1 0,0-1 1,0 0-1,0 0 0,-1 0 0,1 0 0,2-3 1,8-9 17,-1-1 0,0 1 1,-1-2-1,-1 0 0,0 0 0,12-31 1,-6 5 88,18-74 1,-33 112-100,1 0 12,-1 1 0,0 0 1,0-1-1,-1 0 0,1 1 0,-1-1 0,0 1 1,0-1-1,0 0 0,0 1 0,0-1 0,-1 1 1,0-1-1,-1-3 0,2 7-20,0 0 1,-1-1-1,1 1 1,0 0-1,-1 0 0,1 0 1,-1 0-1,1-1 1,0 1-1,-1 0 1,1 0-1,-1 0 0,1 0 1,0 0-1,-1 0 1,1 0-1,-1 0 1,1 0-1,0 0 0,-1 0 1,1 1-1,0-1 1,-1 0-1,1 0 1,-1 0-1,1 0 0,0 1 1,-1-1-1,1 0 1,0 0-1,-1 1 1,1-1-1,0 0 0,0 0 1,-1 1-1,1-1 1,0 0-1,0 1 1,0-1-1,-1 0 0,1 1 1,0-1-1,0 1 1,0-1-1,-13 20 36,9-10-34,-1 1-1,1 0 1,1 0-1,0 1 1,1-1-1,0 1 1,0-1-1,2 1 1,-1-1 0,1 1-1,1 0 1,0-1-1,1 1 1,5 20-1,-4-26-7,-1-1 0,1 0-1,0 0 1,0 0 0,1 0-1,0-1 1,0 1 0,0-1-1,0 0 1,0 0 0,1 0-1,0-1 1,0 1 0,0-1 0,0-1-1,0 1 1,1-1 0,-1 1-1,1-2 1,-1 1 0,1-1-1,0 1 1,0-1 0,0-1-1,-1 1 1,1-1 0,0 0-1,0-1 1,0 0 0,0 1 0,0-2-1,9-2 1,-3-1 10,1-1 0,-1-1 0,0 0 0,-1-1 0,0 0 0,15-14 0,57-65 20,-74 78-24,18-25 19,-2 0-1,0-1 1,-3-2 0,-1 0 0,-2-1 0,15-42 0,66-251 185,-98 322-200,12-56 38,-13 60-41,0-1 0,-1 1 0,0 0 0,0-1 0,0 1 0,-1-1 0,1 1 0,-1 0 0,-3-8 0,4 12-4,0 0 0,0 0 0,-1 1 1,1-1-1,0 1 0,-1-1 1,1 0-1,0 1 0,-1-1 1,1 1-1,-1-1 0,1 0 0,-1 1 1,1 0-1,-1-1 0,0 1 1,1-1-1,-1 1 0,1 0 1,-1-1-1,0 1 0,1 0 0,-1-1 1,0 1-1,0 0 0,1 0 1,-1 0-1,-1 0 0,0 0 1,1 1 0,-1-1 0,0 1-1,1-1 1,-1 1 0,1 0 0,-1-1 0,1 1-1,0 0 1,-1 0 0,-2 3 0,-1 1 1,-1 1 0,0 0 0,-8 14 0,2 2-14,1-1 0,1 1 1,1 1-1,1 0 0,1 0 0,-7 42 0,4 2-42,1 78-1,8-121 51,1-1 0,1 0 0,1 0 0,1 1-1,1-1 1,1-1 0,1 1 0,14 33 0,-19-52 7,1-1 0,0 0 0,0 1 0,0-1 0,0 0 0,1 0 1,-1 0-1,1 0 0,0-1 0,0 1 0,0-1 0,0 1 0,0-1 0,0 0 0,1-1 0,-1 1 1,1 0-1,-1-1 0,5 1 0,-3-1 5,-1 0 1,1-1-1,-1 0 1,0 0-1,1 0 1,-1 0-1,1-1 1,-1 0-1,1 0 1,-1 0-1,0-1 1,1 1 0,-1-1-1,0 0 1,0 0-1,4-3 1,4-3 22,70-48 176,-72 48-161,0 0 0,0-1 0,-1 0 0,-1 0 0,13-18 0,-3 4 85,-13 19-26,-12 16-46,2-4-52,1 1 1,-1 0-1,1 1 0,1-1 1,0 1-1,-2 9 1,3-12-4,1 0 1,0-1 0,0 1 0,1 0 0,0 0 0,0-1-1,0 1 1,1 0 0,3 13 0,-3-18-1,-1 0 0,1 0 0,0 0 0,0 0 0,0 0 0,0 0 0,0 0 0,0-1 0,0 1 0,1 0 0,-1-1 0,1 1 0,-1-1 0,1 1 0,0-1 0,-1 0 0,1 1 0,0-1 0,0 0 0,3 1 0,-2-1 4,0-1 1,-1 0-1,1 0 0,-1 0 1,1 0-1,0 0 1,-1-1-1,1 1 0,-1-1 1,1 1-1,-1-1 1,1 0-1,-1 0 0,4-3 1,5-2 20,-1-1 0,0-1 0,0 0 1,-1 0-1,17-19 0,88-116 229,-98 124-194,-9 13-22,-7 6 22,-2 3-62,0 0 0,1-1 0,-1 1-1,1 0 1,0 0 0,0 0 0,0 0-1,0 0 1,0 0 0,1 0 0,-1 0 0,1 0-1,0 0 1,0 0 0,0 0 0,0 0 0,1 0-1,-1 0 1,1 0 0,0 0 0,0 0 0,0 0-1,0 0 1,0 0 0,1 0 0,-1-1 0,4 5-1,-2-3 0,0 0 0,0 0 0,0-1 0,0 1 0,1-1 0,0 0 0,-1 0 0,1 0 0,0-1 0,1 1 0,-1-1 0,0 0 0,1 0 0,-1-1 0,1 1 0,-1-1 0,7 1 0,0-2 3,1 0 0,-1-1 1,0 0-1,0-1 0,0 0 0,0 0 0,0-2 0,0 1 0,0-1 1,-1-1-1,0 0 0,0 0 0,0-1 0,-1-1 0,0 1 0,10-10 1,-7 5 12,0 0 0,-1 0 0,-1-1 0,0 0 0,-1-1 0,0 0 0,-1-1 0,0 1 1,-1-2-1,10-28 0,-17 42-16,0 1 0,0 0 0,0 0 0,0 0 0,0-1 0,0 1 0,0 0 1,0 0-1,0-1 0,0 1 0,0 0 0,0 0 0,0 0 0,0-1 0,0 1 0,0 0 0,0 0 1,-1 0-1,1-1 0,0 1 0,0 0 0,0 0 0,0 0 0,0-1 0,-1 1 0,1 0 0,0 0 0,0 0 1,0 0-1,-1 0 0,1 0 0,0 0 0,0-1 0,0 1 0,-1 0 0,1 0 0,0 0 0,0 0 0,-1 0 1,1 0-1,0 0 0,0 0 0,0 0 0,-1 0 0,1 0 0,0 0 0,0 0 0,-1 0 0,1 0 1,0 1-1,-14 2 17,6 2-12,1 0 0,-1 1 0,1 0 0,0 0-1,0 0 1,1 1 0,0 0 0,0 0 0,1 1-1,0-1 1,0 1 0,0 0 0,-3 11 0,6-13 1,0 0 1,0 0 0,0 0-1,1 0 1,0 0 0,0 0 0,1 0-1,0 0 1,0 1 0,0-1-1,1 0 1,0 0 0,0 0 0,0 0-1,1 0 1,0 0 0,0 0-1,0 0 1,1-1 0,0 1-1,4 5 1,-1-4 8,0 1-1,0 0 1,1-1 0,0-1-1,1 1 1,0-1 0,-1 0-1,2-1 1,-1 0 0,1 0-1,0-1 1,0 0 0,0 0-1,14 3 1,-11-4 19,0-1 1,0-1 0,0 1-1,0-2 1,0 0 0,0 0-1,1-1 1,-1-1 0,0 0-1,0 0 1,17-7 0,-25 8-144,17-7 423,29-13 0,-45 18-737,0 0 1,-1 0 0,1 0-1,0 0 1,-1-1-1,0 0 1,0 0 0,0 0-1,0 0 1,5-9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4:57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15808,'0'0'663,"55"39"-926,-11-15 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0:3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13672,'0'0'5722,"2"11"-5218,5 33-13,-7-43-445,0 0 0,0-1-1,0 1 1,1 0 0,-1 0 0,0 0 0,0 0 0,1 0 0,-1-1 0,0 1 0,1 0 0,-1 0 0,1 0 0,-1-1-1,1 1 1,-1 0 0,1-1 0,-1 1 0,1 0 0,0-1 0,-1 1 0,2 0 0,-1-1 13,0 0 0,-1 0 1,1 0-1,0 0 0,0 0 1,-1 0-1,1 0 0,0-1 1,0 1-1,-1 0 0,1 0 1,0-1-1,-1 1 0,1 0 0,0-1 1,-1 1-1,1-1 0,-1 1 1,2-2-1,20-25-1667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0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114 204 4512,'0'0'8674,"0"11"-8444,-2 25 52,-2-1 0,-14 62 0,-60 308 1573,74-375-1657,3-25-153,-1 6 85,0 1-1,1-1 1,0 0 0,1 1 0,0 0 0,4 21 0,-4-28-80,1 1 0,-1-1 1,0 0-1,0 0 0,-2 10 1,-1 8 321,3-22-228,6-5 187,-5-2-292,0-1 0,0 0 0,0 0 0,4-11 0,3-11 6,15-158 118,-10 68-65,-7 71-73,1 1-1,3 0 1,2 0-1,2 1 0,2 1 1,42-82-1,-35 85-17,56-72-1,-79 113-6,1 0 0,0 0 0,-1 0 0,1 0 0,0 1 0,0-1 0,0 0 0,0 0 0,0 1 0,0-1 0,0 1 0,0-1 0,0 0 0,0 1 0,1 0 0,-1-1 0,0 1 0,0 0 0,0 0 0,0-1 0,1 1 0,-1 0 0,0 0 0,2 1 0,-1-1 0,0 1 0,0 0 0,0 0 0,0 0 0,0 0 0,0 0 0,0 1 0,-1-1 0,1 0 0,0 1 0,-1-1 0,3 3 0,2 5 0,0-1 0,-1 1 0,0 0 0,7 16 0,-1 3 0,-2 0 0,-1 1 0,-2 0 0,5 36 0,0 119 0,-9-134 0,-4 87 0,-1-35 0,2-91 11,1 0-1,-1 0 0,-1-1 0,0 1 0,0-1 0,-1 1 0,0-1 0,-1 0 1,0 0-1,-1 0 0,0-1 0,-8 11 0,9-14-3,0-1 0,-1 1 0,0-1 1,0-1-1,0 1 0,0-1 0,-1 0 0,0 0 0,0 0 0,0-1 0,0 0 1,0 0-1,-1-1 0,1 1 0,-1-1 0,1-1 0,-1 1 0,0-1 0,0-1 1,-8 1-1,13-1-3,-97-4 163,89 3-134,-1-1 1,1 0-1,0 0 0,0-1 0,0 0 1,1-1-1,-15-7 0,23 10-23,-1 0 1,1 0-1,0 0 1,-1 0-1,1 0 1,0-1-1,0 1 0,0 0 1,0-1-1,0 1 1,0-1-1,0 1 1,1-1-1,-1 1 0,0-3 1,1 3-10,0 1 1,-1-1 0,1 1-1,0-1 1,0 0-1,0 1 1,1-1 0,-1 1-1,0-1 1,0 1-1,0-1 1,0 1-1,0-1 1,1 0 0,-1 1-1,0-1 1,0 1-1,1-1 1,-1 1 0,0 0-1,1-1 1,-1 1-1,1-1 1,-1 1 0,1-1-1,-1 1 1,1 0-1,-1 0 1,1-1-1,-1 1 1,1 0 0,-1 0-1,1-1 1,-1 1-1,1 0 1,-1 0 0,1 0-1,0 0 1,-1 0-1,1 0 1,-1 0-1,1 0 1,-1 0 0,1 0-1,0 0 1,0 0-1,59-4-65,-59 4 70,0 0 0,-1 0 1,1-1-1,0 1 0,0 0 0,0 0 0,0 0 0,0 0 0,0 1 0,0-1 0,0 0 0,0 0 0,0 0 0,0 1 0,0-1 0,0 1 0,0-1 0,0 0 0,0 1 0,0 0 0,-1-1 0,1 1 0,0-1 0,0 1 0,-1 0 1,1 0-1,0-1 0,-1 1 0,1 0 0,-1 0 0,1 0 0,-1 0 0,0 0 0,1 0 0,-1 0 0,0 0 0,1-1 0,-1 1 0,0 0 0,0 0 0,0 0 0,0 0 0,0 0 0,0 0 0,0 0 0,-1 2 0,1-2 78,1 27 255,0-26-331,1 0-1,-1-1 1,0 1-1,1 0 1,-1-1-1,1 1 1,0-1 0,0 1-1,-1-1 1,1 0-1,0 0 1,0 0-1,0 0 1,0 0-1,0 0 1,0-1 0,4 2-1,1-1-9,0 1 0,0-1 0,0 0 1,8 0-1,2-1 2,-1 0 0,1-1-1,0-1 1,-1 0 0,1-2 0,-1 1 0,0-2 0,0 0 0,-1-1 0,1-1 0,-1 0 0,-1-1-1,27-19 1,-28 17 8,-1 1 0,0-2 0,0 0 0,-1 0 0,0-1 0,-1 0 0,12-20 0,-13 17 6,-6 11-7,1-1 1,-1 0-1,0-1 1,-1 1-1,1-1 0,-1 1 1,0-1-1,-1 1 1,1-1-1,-1 0 0,0 0 1,-1 0-1,1-12 1,-2 12-1,0 0 0,1 0 1,-2 0-1,1-1 0,-1 1 0,0 0 1,-4-7-1,6 12-4,-1 0 0,0 0 0,1-1 0,-1 1 0,0 0-1,0 0 1,0 0 0,1 0 0,-1 0 0,0 0 0,-1 0 0,1 0 0,0 1 0,0-1 0,0 0 0,0 1-1,-1-1 1,1 0 0,0 1 0,-1 0 0,1-1 0,0 1 0,-1 0 0,1 0 0,0-1 0,-1 1 0,1 0-1,0 1 1,-1-1 0,1 0 0,-1 0 0,1 0 0,0 1 0,0-1 0,-1 1 0,1-1 0,0 1 0,0-1-1,-3 3 1,1-1-5,0 1-1,0-1 0,1 1 0,-1 0 0,1 0 1,0 0-1,-1 1 0,1-1 0,1 0 0,-1 1 1,0-1-1,-1 8 0,-1 1-28,0 0 0,-2 23 0,6-24 22,0 1 0,1 0 0,1 0 0,0-1 0,0 1 0,1-1 0,1 0 0,5 13 0,-6-17 16,1-1-1,-1 0 1,1 0 0,0 0 0,0 0 0,1-1 0,0 0 0,0 0 0,0 0-1,1-1 1,-1 1 0,13 6 0,-16-10 10,1-1 1,-1 1-1,1 0 1,0-1-1,-1 0 0,1 1 1,0-1-1,0 0 0,-1-1 1,1 1-1,0 0 0,-1-1 1,1 1-1,-1-1 1,1 0-1,0 0 0,-1 0 1,0 0-1,5-3 0,4-4 85,0 1-1,18-18 1,-13 11-43,7-7 29,0 0 1,-2-2 0,21-27-1,-41 49-84,0-1 1,0 1-1,1 0 0,-1 0 0,0-1 0,1 1 1,-1 0-1,1 0 0,-1 0 0,1 1 0,-1-1 0,1 0 1,0 0-1,0 1 0,-1-1 0,1 1 0,0 0 0,0-1 1,-1 1-1,1 0 0,0 0 0,2 0 0,-3 1-1,0-1 0,0 0 0,0 1 0,1-1 0,-1 1 0,0-1 0,0 1 0,0 0 0,0-1-1,0 1 1,0 0 0,0 0 0,0 0 0,0 0 0,0 0 0,0 0 0,0 0 0,-1 0 0,1 0 0,0 0 0,-1 0-1,1 0 1,-1 1 0,0-1 0,1 0 0,-1 0 0,0 0 0,1 1 0,-1-1 0,0 0 0,0 2 0,0 16 14,-1 0 0,-5 32 0,3-28 184,-1 29 0,16-61 0,0-4-137,-1-1-1,-1 0 1,12-22 0,16-20 41,-30 45-77,3-4 6,1 1 0,0 0 0,0 1 0,19-15 0,-31 28-34,1 0 0,-1-1 1,0 1-1,0 0 0,1 0 1,-1-1-1,0 1 0,0 0 1,1 0-1,-1 0 0,0 0 1,1 0-1,-1-1 0,0 1 1,1 0-1,-1 0 0,0 0 1,1 0-1,-1 0 0,0 0 1,1 0-1,-1 0 0,0 0 1,1 0-1,-1 0 0,1 0 1,-1 1-1,0-1 0,0 0 1,1 0-1,-1 0 0,0 0 1,1 0-1,-1 1 0,1-1 1,3 15 5,-6 22-23,1-34 9,0 11-30,0 1 0,1-1 0,0 0 0,5 24 0,-4-33 34,0 0 1,0 0-1,0 0 0,1 0 1,0 0-1,0 0 1,0 0-1,0-1 1,1 1-1,0-1 1,0 0-1,0 0 1,1 0-1,-1 0 0,1 0 1,4 3-1,-6-7 9,-1 1-1,1 0 1,-1-1 0,1 0-1,0 1 1,-1-1-1,1 0 1,0 0-1,-1 0 1,1 0 0,0 0-1,0 0 1,-1-1-1,1 1 1,0 0-1,-1-1 1,1 0 0,-1 1-1,3-2 1,1 0 9,-1 0 1,0-1-1,0 1 1,0-1-1,6-5 1,5-9 26,-1 0 0,-1-1 0,-1-1 0,14-27 0,13-20 85,-37 63-113,0 0 0,0 0 0,-1 0 0,0 0 1,1 0-1,-1 0 0,0 0 0,0-1 1,-1 1-1,1-6 0,5-7 66,7 107 39,-10-1-118,-1 39 0,-2-129 0,-4 36 40,4-35-37,0 1 0,0-1 0,0 1 0,-1 0 0,1-1 0,0 1 0,-1-1-1,0 1 1,1-1 0,-1 1 0,0-1 0,0 1 0,0-1 0,0 0 0,0 1-1,0-1 1,-2 2 0,0-4 14,0 0-1,0 0 0,0 0 1,0 0-1,1-1 1,-1 1-1,0-1 0,1 0 1,-1 1-1,1-1 0,0 0 1,0-1-1,-3-2 1,0-1 22,0 0 1,0-1-1,-1 1 1,0 1-1,0-1 1,0 1-1,-9-5 1,7 3 26,8 7-67,0 0 1,0 0-1,1-1 1,-1 1 0,0 0-1,1 0 1,-1 0-1,0 0 1,0 0 0,1-1-1,-1 1 1,0 0 0,1 0-1,-1 0 1,0 0-1,1 0 1,-1 0 0,0 0-1,1 0 1,-1 0-1,0 0 1,1 0 0,-1 0-1,0 1 1,1-1-1,-1 0 1,0 0 0,0 0-1,1 0 1,-1 0-1,0 1 1,1-1 0,-1 0-1,0 0 1,0 1 0,7 1-1,-1 0 1,0 0 0,1 0 0,-1-1 0,1 0 0,-1 0 0,1-1 0,0 0 0,-1 0 0,1 0 0,-1-1-1,1 0 1,-1-1 0,1 1 0,-1-1 0,0 0 0,1-1 0,-1 1 0,0-1 0,-1 0 0,1-1-1,0 0 1,-1 1 0,0-2 0,0 1 0,0-1 0,6-7 0,2-4 24,-1 0 1,-1 0 0,-1-1-1,11-23 1,0-4 29,-24 56-54,1 0 0,0 0 0,0 1 0,1-1 0,0 1 0,2-1 0,-1 0 0,4 20 0,-2-20 6,-2-9-2,0 0 1,0 0-1,1 0 0,-1-1 0,1 1 0,-1 0 0,1 0 0,0-1 1,0 1-1,0-1 0,1 1 0,-1-1 0,0 1 0,1-1 1,0 0-1,-1 0 0,1 1 0,0-1 0,0-1 0,0 1 0,4 2 1,-4-3 9,0 0 0,0 0 0,1 0 0,-1-1 0,0 1 0,0-1 1,1 0-1,-1 1 0,0-1 0,1 0 0,-1 0 0,0-1 0,1 1 0,-1 0 1,4-2-1,-1 0 11,0 0 0,0 0-1,0-1 1,-1 1 0,1-1 0,6-5 0,3-5 35,0 0 1,21-28-1,-24 26-38,-1-1 0,0 0 0,-1-1 1,7-19-1,4-10 23,12-26 7,-4-3-1,30-126 1,-47 159-48,7-24 56,11-86 1,-25 96-106,-4 51 40,0 0 0,0 0 1,-1 1-1,1-1 0,-1 0 0,0 0 0,-1 0 0,1 1 0,-3-7 1,3 11 3,1-1 1,0 1 0,0 0-1,0 0 1,0 0-1,0 0 1,-1-1 0,1 1-1,0 0 1,0 0 0,0 0-1,-1 0 1,1 0 0,0 0-1,0-1 1,-1 1 0,1 0-1,0 0 1,0 0 0,-1 0-1,1 0 1,0 0 0,0 0-1,-1 0 1,1 0 0,0 0-1,0 0 1,-1 0 0,1 0-1,0 1 1,0-1 0,0 0-1,-1 0 1,1 0 0,0 0-1,-12 9-1,-6 13-21,-1 6-9,0 0 1,2 2-1,1 0 0,2 1 0,1 1 0,-15 51 1,18-41 11,1 1 1,3 0 0,-2 45-1,7-62 6,2 1 0,1 0 0,1-1 1,1 1-1,1-1 0,11 31 0,-13-47 28,16 38 34,-18-45-41,0-1 1,0 1 0,1-1-1,-1 1 1,1-1 0,0 0-1,-1 0 1,1 0-1,0 0 1,0 0 0,0 0-1,1-1 1,-1 1 0,0-1-1,4 2 1,-5-3-5,1 0 0,-1 0 0,1 0 0,-1 0 0,0 0 0,1 0-1,-1 0 1,1 0 0,-1-1 0,0 1 0,1-1 0,-1 1 0,0-1 0,0 1 0,1-1 0,1-1 0,21-16 11,-14 10-5,6-4 39,0-2 1,-1 0-1,18-23 0,5-4 87,-38 41-133,0-1 0,1 1 1,-1 0-1,0 0 0,0-1 0,0 1 0,1 0 0,-1 0 0,0 0 0,0-1 1,1 1-1,-1 0 0,0 0 0,1 0 0,-1 0 0,0-1 0,0 1 0,1 0 0,-1 0 1,0 0-1,1 0 0,-1 0 0,0 0 0,1 0 0,-1 0 0,0 0 0,1 0 1,-1 0-1,0 0 0,1 0 0,-1 0 0,0 1 0,1-1 0,4 11 23,-3 21-42,-2-29 13,-1 29-27,0-18 22,0-1 0,2 0 1,-1 0-1,2 0 0,-1 0 0,6 16 0,-7-28 11,0 0-1,1 0 1,-1 0 0,0 0 0,1-1 0,-1 1-1,1 0 1,-1 0 0,1-1 0,-1 1 0,1 0-1,-1-1 1,1 1 0,0 0 0,-1-1-1,1 1 1,0-1 0,-1 1 0,1-1 0,0 1-1,0-1 1,0 0 0,-1 1 0,3-1 0,-2 0 1,1 0 1,0 0 0,-1 0 0,1 0 0,-1 0-1,1-1 1,0 1 0,-1-1 0,1 1 0,-1-1-1,1 0 1,1 0 0,5-4 20,0-1 1,-1 1-1,11-12 0,-15 15-15,15-20 58,-16 19-54,0-1 0,0 1 1,0 0-1,0 1 0,1-1 1,-1 0-1,1 1 0,0-1 1,0 1-1,0 0 0,0 0 1,0 0-1,7-2 0,-10 4-11,1 0 0,-1 0-1,0 0 1,1 0 0,-1 0-1,1 0 1,-1 1 0,0-1-1,1 0 1,-1 0 0,1 0-1,-1 1 1,0-1 0,1 0-1,-1 0 1,0 1 0,0-1-1,1 0 1,-1 1 0,0-1-1,0 1 1,1-1 0,-1 0-1,0 1 1,0-1 0,0 0 0,1 1-1,-1-1 1,0 1 0,0-1-1,0 1 1,0-1 0,0 0-1,0 1 1,0-1 0,0 1-1,0-1 1,0 1 0,0-1-1,-1 0 1,1 1 0,-3 24 6,2-23-5,-12 48 5,-2 0 1,-30 65 0,34-87-6,-12 27-27,-2-1 1,-58 94-1,78-142 24,1 1 0,-1-2 0,0 1 0,0 0 0,-1-1 0,0 0 1,-8 6-1,12-10 2,1 0 1,-1-1-1,1 1 1,-1 0 0,1 0-1,-1-1 1,1 1-1,-1-1 1,0 0-1,1 1 1,-1-1 0,0 0-1,1 0 1,-1 0-1,0 0 1,1 0 0,-1 0-1,0-1 1,1 1-1,-1 0 1,1-1 0,-1 1-1,0-1 1,1 0-1,-1 1 1,1-1 0,0 0-1,-1 0 1,1 0-1,0 0 1,-1 0-1,1-1 1,0 1 0,0 0-1,0 0 1,0-1-1,0 1 1,0-1 0,-1-1-1,0-1 6,1 0-1,-1 0 1,1 0 0,0-1-1,0 1 1,0 0 0,0 0-1,1-1 1,-1 1 0,1 0-1,1-1 1,-1 1 0,0 0-1,1-1 1,0 1 0,0 0-1,0 0 1,1 0 0,-1 0-1,1 0 1,3-5 0,0-1 8,1-1 0,1 1 1,0 1-1,0-1 0,1 1 1,15-13-1,4 2 18,1 1-1,0 2 1,1 0 0,35-13 0,13-8 9,-45 22-24,26-16-14,-54 29-251,0-1-18,-4-1-3517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02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12552,'0'0'676,"11"-4"-218,41-10 136,75-9-1,66 1 238,69-12 967,-219 30-3031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0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11048,'0'0'1320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09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4120,'0'0'10457,"0"10"-10153,-2 320 2774,2-330-3066,0 0-1,0 0 1,-1 0-1,1 0 1,0 0-1,0 1 1,0-1-1,0 0 1,0 0-1,0 0 1,0 0-1,0 0 1,0 0-1,0 1 1,0-1-1,0 0 1,0 0-1,0 0 1,0 0-1,0 0 1,0 0-1,0 1 1,0-1-1,0 0 1,0 0-1,0 0 1,0 0-1,0 0 1,0 0-1,0 1 1,0-1-1,0 0 1,0 0-1,1 0 1,-1 0-1,0 0 1,0 0-1,0 0 1,0 0-1,0 1 1,0-1-1,0 0 1,0 0-1,1 0 1,-1 0-1,0 0 1,0 0-1,0 0 1,0 0-1,0 0 1,0 0-1,1 0 1,-1 0-1,0 0 1,0 0-1,0 0 1,0 0-1,0 0 1,0 0-1,1 0 1,-1 0-1,0 0 1,7-11 218,7-18-134,14-57 219,-11 34-14,25-56-1,-38 99-254,1 1 0,0 0-1,6-9 1,-10 15-37,0 1-1,0-1 0,0 1 1,1-1-1,-1 1 1,0 0-1,0 0 0,1 0 1,-1 0-1,0 0 1,1 0-1,-1 0 0,1 0 1,0 0-1,-1 1 1,1-1-1,-1 1 0,1-1 1,0 1-1,0 0 0,-1-1 1,1 1-1,0 0 1,0 0-1,2 1 0,-1 1 0,-1 0 0,0 0 0,0 1 0,0-1 0,0 1 0,0 0 0,0 0 0,-1-1 0,1 1 0,-1 0 0,0 0 0,0 1 0,2 4 0,2 7 26,5 10 33,-2 1 0,0 0 0,-2 1 0,4 35 0,2 7 147,-10-60-133,1 0-1,0 0 1,1-1-1,-1 1 1,2-1-1,-1 0 1,10 12-1,-13-19-62,0-1 0,0 0 0,-1 1 0,1-1 0,0 0 0,0 1 0,0-1 0,0 0 0,0 0 0,-1 0 0,1 1 0,0-1 0,0 0 0,0 0 0,0 0 0,0-1 0,-1 1 0,1 0 0,0 0 0,0 0 0,0-1-1,0 1 1,-1 0 0,2-1 0,5-3-2775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16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277 537 4416,'0'0'8398,"-11"0"-8092,10 0-305,-9 1 134,-1 0 0,1 0 0,-1 1 0,1 0 0,-1 1 0,1 0 0,0 1 0,-10 5 0,0 3 275,0 1 0,-26 22 1,37-27-270,1-1 0,1 2-1,-1-1 1,1 1 0,1 0 0,0 0 0,-7 15 0,10-19-92,1 1 0,1 0 0,-1 1 0,1-1 0,0 0 0,0 0 0,1 0 0,0 1 0,0-1 0,0 0 0,1 1 0,0-1 0,0 0 0,1 0 0,-1 0 0,1 0 0,1 0 0,-1 0 0,1-1 0,0 1 0,0-1 0,1 1 0,-1-1 0,1 0 0,1-1 0,8 9 0,-11-11-29,1-1 0,-1 1 0,1-1 1,0 0-1,-1 1 0,1-1 0,0 0 1,0-1-1,0 1 0,0 0 0,0-1 0,0 0 1,0 1-1,0-1 0,0-1 0,0 1 1,0 0-1,0-1 0,0 1 0,0-1 0,0 0 1,0 0-1,0 0 0,-1 0 0,1-1 1,0 1-1,4-4 0,0 0 39,0 0-1,0 0 1,-1 0-1,0-1 1,0 0-1,0-1 1,-1 1 0,9-14-1,-8 10 4,0 0 0,-1-1 0,-1 0 0,1 0 0,-2 0 0,1 0 0,-2-1 0,1 1 1,-2-1-1,0 1 0,0-1 0,-1-13 0,0 22-47,0 0 17,-1 0-1,1 1 0,0-1 0,-1 0 0,0 0 1,1 1-1,-3-5 0,3 6 36,-4 6 146,-5 10-68,8-9-113,1 0-1,0 0 1,0 0-1,0 0 1,0 0 0,1 0-1,0 0 1,1-1-1,-1 1 1,1 0-1,0 0 1,4 8-1,-2-7 9,-1 0 0,1-1 0,0 1 0,0-1 0,1 0 0,-1 0 0,1-1 0,1 1 0,10 8 0,-14-13-29,-1-1 0,1 1 0,-1-1 1,1 1-1,-1-1 0,1 0 0,0 1 1,-1-1-1,1 0 0,0 0 0,-1 0 1,1-1-1,0 1 0,-1 0 0,1 0 1,-1-1-1,1 1 0,0-1 0,-1 0 1,1 1-1,1-2 0,33-20 83,-30 17-59,21-15 36,-2-1 1,0-1 0,-1-1 0,25-33-1,-28 32 36,1 2 0,32-27-1,-53 48-97,0 0 0,-1 1-1,1-1 1,0 0 0,0 0-1,0 1 1,0-1 0,0 1-1,1-1 1,-1 1 0,0-1 0,0 1-1,0-1 1,0 1 0,0 0-1,1 0 1,-1 0 0,0 0-1,0 0 1,0 0 0,1 0-1,-1 0 1,1 0 0,-1 1 2,0 0 0,0 0 0,0 0 0,0 0 0,0 0 0,0 0 0,-1 0 0,1 0 0,0 0 0,-1 0 0,1 0-1,-1 0 1,1 1 0,-1-1 0,1 0 0,-1 0 0,0 1 0,0-1 0,0 2 0,3 14 34,-1 0 0,-2 0-1,1 1 1,-2-1 0,0 0-1,-1 0 1,-9 31 0,11-48-42,0 1 1,0-1 0,-1 0 0,1 1 0,0-1-1,0 1 1,0-1 0,0 0 0,-1 1 0,1-1-1,0 1 1,0-1 0,0 0 0,0 1-1,0-1 1,0 1 0,0-1 0,0 1 0,0-1-1,0 0 1,0 1 0,1-1 0,-1 1 0,0-1-1,0 1 1,10-8 55,17-27-3,-20 25-37,22-25 169,53-49 1,-82 83-184,1-1 1,0 0-1,-1 0 0,1 1 1,0-1-1,0 1 0,-1-1 1,1 0-1,0 1 0,0-1 1,0 1-1,0 0 0,0-1 1,0 1-1,0 0 0,0 0 1,0-1-1,0 1 0,0 0 1,0 0-1,0 0 0,0 0 1,0 0-1,0 1 0,0-1 1,0 0-1,2 1 0,-2 0-1,0 0 0,1 0-1,-1 1 1,0-1-1,1 1 1,-1-1 0,0 1-1,0-1 1,0 1 0,0-1-1,-1 1 1,1 0 0,1 3-1,1 6-9,-1 1 0,1 0-1,0 15 1,-3-26 6,1 20-13,-1-9 18,1 0 0,1 0-1,0 0 1,0 0 0,5 13 0,-6-23-3,-1-1 0,1 0 0,0 0 0,0 0 0,0 0 0,-1 0 0,1 0 0,0 0 0,0 0 0,0 0 0,1 0 0,-1 0 0,0-1-1,0 1 1,0 0 0,1-1 0,-1 1 0,0-1 0,0 0 0,1 1 0,-1-1 0,0 0 0,1 0 0,-1 0 0,1 0 0,-1 0 0,0 0 0,1 0 0,-1 0 0,0 0 0,1-1 0,-1 1 0,0-1 0,2 0 0,5-1 19,0-1-1,0-1 0,14-8 0,9-8 52,-1-2 0,-1-1 0,48-50 0,-57 57-30,-13 11 5,-10 9 16,-32 32-53,-48 66-1,76-92-11,1 0 0,0 1 0,-6 14-1,10-21 11,0 1-1,1-1 1,-1 1-1,1-1 0,0 1 1,1-1-1,-1 1 0,1 0 1,0 0-1,0-1 1,1 8-1,-1-11-4,1 0 0,-1 0 1,1 0-1,0 0 0,-1-1 1,1 1-1,0 0 0,-1 0 0,1 0 1,0-1-1,0 1 0,0 0 1,0-1-1,0 1 0,-1-1 0,1 1 1,0-1-1,0 1 0,0-1 1,1 0-1,-1 1 0,0-1 0,0 0 1,0 0-1,0 0 0,0 0 1,0 0-1,0 0 0,0 0 0,0 0 1,0 0-1,0-1 0,0 1 1,2-1-1,3 0 6,0-1 1,0 1 0,0-2-1,9-3 1,-1-3-2,-1 0 0,1-1 0,-2 0 1,1-1-1,-2 0 0,1-1 0,-1 0 1,-1-1-1,-1 0 0,12-21 0,2-8 16,-3-1-1,20-58 1,-18 33 11,-3 0 1,-3-1-1,12-118 0,-26 162-21,-1-1 1,-2-32-1,-2 55-9,-3 8-9,-3 9-10,3 0 0,1 0 0,1 1 0,0-1 1,1 1-1,0 0 0,0 18 0,2 93-51,3-71 37,19 104-1,-15-131 16,1-1 0,1 0 0,2 0 0,0-1-1,24 41 1,-30-61-1,1 0-1,-1 0 0,1 0 0,7 6 1,1-1-3177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17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18 4816,'0'0'3105,"-11"-2"-2825,-69-13 357,77 15-668,1 0 0,-1 0 0,0 0 0,0 1-1,1 0 1,-1-1 0,0 1 0,1 0-1,-1 0 1,1 1 0,-1-1 0,1 0 0,-1 1-1,1 0 1,0-1 0,-4 5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2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4120,'0'0'9132,"0"13"-8735,8 183 1411,0 43-123,0 4 310,-8-187-773,-1-50-742,-2-12-117,-2-12-95,1 2-211,1 0 0,2 0 0,-1 0 0,2 0-1,0 0 1,1-1 0,0 1 0,1 0 0,1 1 0,1-1 0,6-18 0,-2 14-35,1 0 0,0 0 0,2 1 0,0 0 0,1 1 0,1 0 0,1 1 0,17-17 0,-26 29-19,0 1 0,0 0 0,1 0 0,0 0 0,-1 1 0,1 0 0,11-5 0,-13 7-7,1 0 0,-1-1 0,0 1 0,0 0 0,1 1 0,-1-1 0,0 1 0,1 0-1,-1 0 1,0 1 0,1-1 0,7 3 0,-9-2 2,0 0 0,-1 0 0,1 1 0,-1-1 0,1 1 0,-1 0 1,0 0-1,0 0 0,0 0 0,0 0 0,0 0 0,0 1 0,0-1 0,-1 1 0,1-1 0,-1 1 0,0 0 0,0-1 0,0 1 1,0 0-1,1 3 0,-1 0 1,0 1 0,0-1 0,0 0 0,-1 1 0,0-1 0,0 1 0,-1-1 0,-1 9 0,0-7 1,0-1 0,0 0 0,-1 0 0,0 0 0,0 0 0,-1-1 0,0 1 0,0-1 0,0 0 0,-1 0 0,0 0 0,0-1 0,-1 0 0,1 0 0,-1 0 0,0 0 0,0-1 0,-1 0 0,1-1 0,-1 1 0,0-1 0,0 0 0,0-1 0,0 0 0,0 0 0,-14 1 0,17-2 4,0-1 1,-1 0-1,1-1 0,0 1 0,-1-1 0,-5-1 0,8 1 13,1 1-1,-1-1 1,0 1-1,1-1 0,-1 1 1,0-1-1,1 0 1,-1 0-1,1 0 0,-1 0 1,1 0-1,-1 0 1,1 0-1,0 0 1,-1-1-1,-1-2 0,5 3 50,6 4-38,14 10-33,-9-6-6,37 17 0,-14-7 135,1 2 0,40 29 0,-48-25 447,-20-37-411,-5 9-2813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24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8640,'0'0'2553,"-4"14"-2202,-8 27 430,1 1-1,-8 74 1,25 81 1657,-1-101-1061,1 9 628,-6-105-1976,1 14 349,-1-13-354,0-1 0,0 0 0,0 1 0,0-1 0,0 1 0,0-1 0,0 0 0,0 1 0,0-1-1,-1 0 1,1 1 0,0-1 0,0 0 0,0 1 0,0-1 0,0 0 0,-1 1 0,1-1 0,0 0 0,0 1 0,-1-1 0,1 0 0,0 0 0,0 1 0,-1-1 0,1 0 0,0 0 0,-1 0 0,1 1-1,0-1 1,-1 0 0,0-1-82,1 1 0,-1-1 0,1 1-1,0-1 1,-1 0 0,1 1 0,0-1-1,-1 0 1,1 0 0,0 1 0,0-1-1,0 0 1,0 0 0,0 1 0,0-1-1,0 0 1,0 0 0,0 1 0,0-1-1,0 0 1,0 0 0,1-1-1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24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9248,'0'0'3713,"15"1"-3214,36 0 275,70-7 1,201-8 1978,-281 13-2360,-26 0-180,-1 0-1,1 1 1,-1 1-1,15 3 1,-16-2 35,-1 1 0,0-2-1,1 0 1,18-1 0,1-6-2492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4:58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1 321 5520,'0'0'10457,"2"-9"-9917,1-4-379,61-224 2971,-58 224-2749,6-14 242,-12 26-568,0 0 0,1 0 0,-1 0 0,0 0 0,0 0 0,1 0 0,-1 0 1,0 0-1,0 0 0,0 1 0,0-1 0,0 0 0,0 0 0,-1 0 0,1 0 0,0 0 0,0 0 1,-1 0-1,1 0 0,0 0 0,-2-1 0,2 2-33,0 0 0,-1 0 0,1 0 0,-1 0 0,1 1 0,-1-1 0,1 0 1,0 0-1,-1 0 0,1 0 0,-1 0 0,1 1 0,0-1 0,-1 0 0,1 0 0,0 1 0,-1-1 0,1 0 0,0 1 0,-1-1 0,1 0 0,0 1 1,0-1-1,-1 0 0,1 1 0,0-1 0,0 1 0,0-1 0,-1 1 0,-10 18 115,9-15-53,-5 9 19,0 1 0,0-1 0,1 1 0,1 0 0,1 1 0,0-1 0,0 1 0,2 0 1,0 0-1,0 0 0,2 24 0,0-37-79,0 1 0,0 0 0,0 0 0,1 0 0,-1-1 0,1 1 0,0 0 0,0-1 0,0 1 0,0 0 0,0-1 0,1 1 0,-1-1 0,1 0 0,-1 1 0,1-1 0,0 0 0,0 0 0,0 0 0,0 0 0,0-1 0,1 1 0,-1 0 0,3 1 0,0-2 6,-1 1-1,1-1 0,-1 0 0,0 0 0,1 0 1,0-1-1,-1 1 0,1-1 0,-1 0 0,1-1 1,-1 1-1,1-1 0,0 0 0,5-2 1,13-4 67,-2-2 0,1 0 0,-1-1 0,26-18 0,75-60 404,-71 50-244,-46 34-204,0 0 0,0 1 0,1-1 0,-1 1-1,1 1 1,9-4 0,-14 5-41,0 1 0,1 0-1,-1 0 1,0 0 0,1 0-1,-1 0 1,0 0 0,1 0-1,-1 0 1,0 0 0,1 1-1,-1-1 1,0 0 0,0 1-1,1-1 1,-1 1 0,0-1-1,0 1 1,0 0 0,0 0-1,0-1 1,0 1 0,0 0-1,0 0 1,0 0 0,0 0-1,0 0 1,0 0-1,-1 0 1,1 1 0,0-1-1,-1 0 1,1 0 0,-1 0-1,1 1 1,-1-1 0,0 0-1,1 3 1,4 18 118,-1 1-1,0 0 1,-2 0-1,0 26 0,-2-48-116,0 0-1,-1-1 0,1 1 0,0 0 0,0-1 0,0 1 0,0 0 0,1 0 1,-1-1-1,0 1 0,0 0 0,0-1 0,0 1 0,1 0 0,-1-1 1,0 1-1,1 0 0,-1-1 0,1 1 0,-1-1 0,0 1 0,1-1 0,0 2 1,0-2-5,-1 0 1,1 0-1,0 0 1,-1-1-1,1 1 1,-1 0-1,1 0 1,0 0-1,-1 0 1,1-1-1,-1 1 1,1 0 0,-1 0-1,1-1 1,-1 1-1,1 0 1,-1-1-1,1 1 1,-1-1-1,1 0 1,27-33 203,-24 28-182,5-6 18,-4 4 2,2-1 1,-1 1-1,15-13 0,-20 20-41,1 0 0,0-1 0,0 1 0,-1 0 0,1 0 0,0 0-1,0 0 1,0 0 0,0 0 0,0 0 0,1 1 0,-1-1 0,0 1 0,0 0 0,0 0 0,0-1 0,1 1 0,-1 1 0,0-1 0,0 0 0,0 0 0,0 1-1,4 0 1,3 4 21,1 0-1,-1 0 1,-1 1 0,1 0-1,-1 1 1,0 0-1,9 10 1,-5-7 20,-1 1 0,15 9-1,-19-15-27,-2-2-27,-1 1 0,0-1 0,1 0 1,0 0-1,0-1 0,0 1 0,0-1 0,0 0 1,1-1-1,-1 1 0,0-1 0,1 0 0,-1 0 1,12-1-1,-5-4-528,-8-1-3323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2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374 453 3504,'0'0'7704,"-11"-3"-7247,6 1-401,2 0-15,-1 1-1,0 0 0,0-1 0,0 1 1,0 1-1,0-1 0,0 0 0,0 1 1,0 0-1,0 0 0,0 0 0,0 1 1,0-1-1,0 1 0,0 0 0,0 0 1,0 0-1,0 1 0,-5 2 0,-134 91 2136,122-79-1715,1 1 0,0 1 0,-32 38 0,51-54-414,-1 0 1,0 0-1,1 0 0,-1 0 0,1 0 1,0 0-1,0 0 0,0 0 0,0 0 0,0 1 1,0-1-1,0 0 0,1 1 0,-1-1 1,1 0-1,0 1 0,0-1 0,0 1 0,0-1 1,0 1-1,0-1 0,1 1 0,-1-1 1,1 0-1,-1 1 0,3 3 0,-2-4-2,1 1-1,0-1 1,0 0-1,0 0 1,0 1-1,0-1 1,0-1-1,1 1 1,-1 0 0,1 0-1,-1-1 1,1 0-1,0 1 1,-1-1-1,1 0 1,0 0-1,0-1 1,0 1-1,0 0 1,0-1-1,4 0 1,1 0 11,0 0 0,0-1 0,0 0 0,0-1 0,-1 0 0,1 0 0,0 0 0,-1-1 0,0 0 0,0-1 0,0 1 0,0-1 0,0-1 0,-1 1 0,0-1 0,9-9 0,-2 1 57,0-2 0,0 1 0,-2-2-1,1 0 1,13-27 0,-23 40-81,0-1 1,-1 1-1,1 0 1,-1-1-1,0 1 0,0-1 1,0 1-1,-1-1 1,1 1-1,-1-1 0,0 0 1,0 1-1,0-1 1,0 1-1,-1-1 0,0-4 1,-4 1 252,2 15-177,1-1-75,1 2-5,0 1 0,0 0-1,1 0 1,1 0 0,-1 0-1,1 0 1,1 0 0,0-1 0,0 1-1,1 0 1,0-1 0,8 14-1,-9-18-6,1 0-1,0-1 1,0 1-1,0-1 0,0 0 1,1 0-1,0 0 1,0-1-1,0 1 0,0-1 1,1 0-1,-1 0 1,1 0-1,-1-1 0,1 1 1,0-1-1,0 0 0,0-1 1,6 2-1,-4-2 8,0-1 0,0 1 1,1-1-1,-1 0 0,0-1 0,0 0 0,0 0 0,0-1 0,0 1 0,-1-2 0,1 1 0,0-1 1,11-6-1,-1-2 47,-1 0 1,-1-1 0,0-1 0,-1 0 0,0-1 0,-1-1 0,-1 0-1,11-17 1,12-8 135,-26 31-130,-1 1 1,-1-2-1,1 1 0,-1-1 1,7-14-1,5-3 70,-18 26-135,0 0-1,1-1 1,-1 1-1,0 0 1,1 0-1,-1 0 1,1 0-1,-1 0 1,1 0-1,0 0 1,-1 1-1,1-1 1,0 0-1,3 0 1,-4 2-10,0-1-1,0 1 1,0-1 0,0 1-1,-1-1 1,1 1 0,0 0 0,0-1-1,0 1 1,-1 0 0,1 0-1,0 0 1,-1 0 0,1-1-1,-1 1 1,1 0 0,-1 0 0,1 0-1,-1 2 1,10 22 31,-1 9-41,0 1 1,3 46 0,-10-60-5,0-1-1,-2 0 1,-1 1-1,0-1 1,-7 32 0,7-47 14,0-1 0,0 1 1,-1 0-1,1 0 1,-1-1-1,0 1 1,0-1-1,-1 0 1,1 1-1,-1-1 0,-4 5 1,6-10-2,-1 1 0,0 0 0,1-1 0,-1 1 0,1-1 1,-1 1-1,1-1 0,-1 0 0,1 0 0,-1 1 0,1-1 0,0 0 0,-1 0 0,1 0 1,0-1-1,0 1 0,-2-3 0,-4-6 38,0-1 0,-7-16 0,11 18-24,-2 0 0,1 0 0,-1 1 0,-1 0 0,-10-13 0,15 21-19,0-1 1,0 0-1,1 0 1,-1 0 0,0 1-1,1-1 1,-1 0-1,1 0 1,-1 0 0,1 0-1,-1 0 1,1 0-1,-1 0 1,1 0 0,0 0-1,0 0 1,-1-2-1,6 0 0,7 6-5,3 5-3,1 0-1,1-2 1,-1 0 0,1-1 0,0-1-1,0 0 1,30 2 0,-37-6 25,-1 0 1,1-1-1,0 0 0,0 0 1,0-1-1,-1 0 1,1-1-1,-1 0 0,0 0 1,0-1-1,0-1 0,0 1 1,-1-1-1,1-1 1,8-7-1,-11 8-4,1 0 10,0-1 0,0 0 0,0-1 0,-1 1 0,0-2 0,0 1 0,0 0 0,5-12 0,55-98 329,-66 116-349,0 1 1,1-1-1,-1 0 1,0 0-1,1 1 1,-1-1 0,0 1-1,1-1 1,-1 0-1,1 1 1,-1-1-1,1 1 1,-1-1-1,1 1 1,-1-1-1,1 1 1,-1-1-1,1 1 1,0 0-1,-1-1 1,1 1-1,0 0 1,-1-1-1,1 1 1,0 0-1,0 0 1,-1 0-1,1 0 1,0 0-1,0 0 1,0 0 0,0 1-1,0-1 1,0 1 0,0 1-1,0-1 1,0 0 0,0 0-1,0 0 1,-1 0 0,1 0 0,0 1-1,-1-1 1,1 0 0,-1 1-1,0-1 1,1 2 0,2 10 6,-1 0 1,1 21 0,-2 75-2,-2-93 7,-1 0 1,0 0-1,-1 0 0,-10 28 1,13-43-17,0-1 0,-1 1 1,1 0-1,-1 0 1,1-1-1,-1 1 1,1 0-1,-1-1 1,1 1-1,-1-1 1,0 1-1,1 0 0,-1-1 1,0 1-1,0-1 1,1 0-1,-1 1 1,0-1-1,0 0 1,0 1-1,1-1 1,-1 0-1,0 0 0,0 0 1,0 0-1,0 0 1,1 0-1,-1 0 1,0 0-1,0 0 1,0 0-1,0 0 1,0 0-1,1-1 0,-1 1 1,0 0-1,0-1 1,0 1-1,1 0 1,-1-1-1,-1 0 1,-32-23 102,31 22-88,-5-4 28,-19-18 70,26 23-109,0-1-1,-1 1 1,1-1 0,0 1 0,0-1-1,0 1 1,0-1 0,0 0 0,1 0-1,-1 1 1,0-1 0,1 0-1,-1 0 1,1-3 0,-3 4 2,8 7-3,0-3-5,0 1-1,0-1 1,1 0 0,-1-1-1,0 1 1,1-1 0,0 0-1,-1-1 1,1 1 0,0-1-1,0 0 1,0-1 0,0 1-1,0-1 1,0-1 0,7 0-1,-5 0 7,-2 0 1,1 0-1,-1 0 1,1 0-1,-1-1 1,0 0-1,0 0 1,0 0-1,0-1 1,0 0-1,0 0 1,-1-1-1,7-4 1,5-8 6,-1 0 1,0 0-1,-1-2 0,-1 1 1,22-38-1,-25 42 16,-10 12-25,0 0 0,1-1 0,-1 1 0,0 0 0,0-1 0,0 1 0,0-1 0,0 1 1,0-1-1,0 0 0,0-2 0,-15 77-118,12-64 103,0 0 1,1 1-1,1-1 1,-1 1-1,2-1 1,-1 0-1,1 1 1,1-1-1,-1 0 1,2 1-1,-1-1 1,6 11-1,-8-19 14,0 0-1,1-1 1,-1 1-1,0-1 0,1 1 1,-1-1-1,1 1 1,-1-1-1,1 1 1,-1-1-1,1 1 0,-1-1 1,1 0-1,-1 1 1,1-1-1,0 0 1,-1 1-1,1-1 1,-1 0-1,1 0 0,0 0 1,-1 1-1,1-1 1,0 0-1,-1 0 1,2 0-1,18-8 27,-13 4-15,-1 0-1,0-1 1,9-10 0,-2 2-5,1-2 43,19-26 1,3-2 21,-33 40-64,-5 4-3,-5 11-4,5-6-11,1 1 1,-1 0-1,1 0 0,1 0 0,-1 0 0,1 0 1,1-1-1,-1 1 0,1 0 0,0 0 0,1 0 1,-1-1-1,1 1 0,1 0 0,-1-1 0,5 8 1,-7-13 5,1 0 0,0 0 1,-1-1-1,1 1 1,0 0-1,-1 0 1,1 0-1,0-1 1,0 1-1,0 0 1,0-1-1,0 1 1,0 0-1,0-1 1,0 0-1,0 1 1,0-1-1,0 0 0,0 1 1,0-1-1,0 0 1,2 0-1,0 0 3,-1 0 0,1-1 0,-1 1 0,0-1 1,0 0-1,1 1 0,-1-1 0,0 0 0,0-1 0,3-1 0,5-4 15,0-1 1,0-1-1,10-12 0,-12 14-7,7-9 2,-9 10-4,0-1 0,0 1 0,0 0 0,1 1 1,0-1-1,1 2 0,12-8 0,-20 12-5,1-1 0,0 1 0,0-1 0,0 1 0,0-1 0,0 1 0,0 0 0,0-1 0,0 1 0,-1 0 1,1 0-1,0 0 0,0 0 0,0 0 0,0 0 0,0 0 0,0 0 0,0 0 0,0 0 0,0 1 0,0-1 0,0 0 0,0 1 0,0-1 0,0 0 0,0 1 0,-1-1 0,1 1 0,0 0 0,1 1 0,0 0 0,-1 1 0,0 0 0,0 0-1,0-1 1,0 1 0,0 0 0,0 0 0,0 4 0,2 10-4,-1-8 0,0 1 1,0 0-1,-1 0 0,0 13 1,-1-23 4,0 0 1,0 0-1,0 0 1,0 1-1,0-1 1,0 0 0,0 0-1,0 0 1,0 1-1,0-1 1,0 0-1,0 0 1,0 0 0,1 0-1,-1 1 1,0-1-1,0 0 1,0 0-1,0 0 1,0 0 0,0 1-1,0-1 1,0 0-1,1 0 1,-1 0-1,0 0 1,0 0-1,0 0 1,0 0 0,1 1-1,-1-1 1,0 0-1,0 0 1,0 0-1,0 0 1,1 0 0,-1 0-1,0 0 1,0 0-1,0 0 1,1 0-1,-1 0 1,0 0 0,11-5 26,8-9 17,4-11 21,-13 13-40,1 1 1,0 1 0,0 0-1,1 0 1,15-8 0,-26 17-24,0 0 0,0 1 1,0-1-1,0 0 0,0 1 0,0-1 1,0 1-1,1 0 0,-1-1 1,0 1-1,0 0 0,0 0 1,1 0-1,-1 0 0,0 0 1,0 0-1,1 0 0,-1 0 1,0 0-1,0 0 0,1 1 1,-1-1-1,0 0 0,0 1 1,2 0-1,-2 1 1,1-1 0,-1 0-1,0 1 1,0 0 0,0-1 0,0 1 0,0-1 0,0 1-1,-1 0 1,1 0 0,0 0 0,-1-1 0,1 1 0,-1 4-1,1 3 18,0 0-1,-1 1 1,0-1-1,-1 1 1,-3 14-1,-2 13 106,6-37-124,0 0 1,0 0 0,0 1 0,0-1 0,0 0 0,0 0-1,0 0 1,1 0 0,-1 1 0,0-1 0,0 0 0,0 0 0,0 0-1,0 0 1,1 0 0,-1 0 0,0 0 0,0 1 0,0-1 0,0 0-1,1 0 1,-1 0 0,0 0 0,0 0 0,0 0 0,1 0 0,-1 0-1,0 0 1,0 0 0,0 0 0,1 0 0,-1 0 0,0 0 0,0 0-1,0 0 1,0 0 0,1 0 0,-1-1 0,0 1 0,0 0 0,0 0-1,0 0 1,1 0 0,-1 0 0,0 0 0,0 0 0,0-1 0,0 1-1,0 0 1,1 0 0,9-8 66,33-44 128,-29 34-102,1 1 1,0-1-1,1 2 1,31-24 0,-47 40-94,1-1 1,0 1-1,0 0 1,0 0 0,-1 0-1,1-1 1,0 1-1,0 0 1,0 0-1,0 0 1,0 0-1,-1 1 1,1-1-1,0 0 1,0 0 0,0 0-1,0 1 1,-1-1-1,1 0 1,0 1-1,0-1 1,-1 1-1,1-1 1,0 1-1,-1-1 1,1 1 0,-1-1-1,1 1 1,0 0-1,-1-1 1,1 1-1,-1 0 1,0 0-1,1-1 1,-1 1-1,1 1 1,16 33-16,-15-30 2,2 3 2,-1 2-6,1-1 0,1 0 0,0 0 1,0 0-1,8 9 0,-11-16 17,0 0 1,0 0-1,0 0 1,0 0-1,1 0 0,-1 0 1,0-1-1,1 1 0,0-1 1,-1 0-1,1 0 1,0 0-1,0 0 0,-1 0 1,1-1-1,0 1 0,0-1 1,0 0-1,0 0 1,0 0-1,0 0 0,0 0 1,2-1-1,4-1 8,-1 0 0,0-1 0,0 0 0,0 0 0,-1-1-1,1 0 1,-1 0 0,0-1 0,0 0 0,0 0 0,-1 0 0,9-9-1,-2-1 15,-1 0-1,0-1 1,0 0-1,10-21 0,6-7 51,-29 42-59,-5 6-10,-5 8 5,3-1-7,0 1-1,-10 19 1,16-27-3,0 1 0,0 0 1,0 0-1,1 0 0,-1 0 1,1 1-1,1-1 0,-1 0 1,0 11-1,2-15 0,-1 0 0,0 0 0,0 1 0,1-1 0,-1 0 0,1 0 0,-1 0 0,1 0 0,-1 0 0,1 0 0,0 0 0,-1 0 0,1 0 0,0 0 0,0 0 0,0-1 0,0 1 0,0 0 0,1 1 0,2 0 0,-1-1 0,1 1 0,-1-1 0,1 1 0,0-1 0,4 1 0,3-1 0,1 1 0,-1-1 0,17-2 0,3-3 15,1-1-1,0-2 0,-1-1 1,-1-1-1,48-22 1,-50 14 7,5-1 5,-33 18-28,0 0 1,0 0-1,0 0 0,0 0 0,1 0 0,-1 0 0,0 0 1,0 0-1,0 0 0,0 0 0,0 0 0,0 0 1,0 0-1,0 0 0,1 0 0,-1 1 0,0-1 1,0 0-1,0 0 0,0 0 0,0 0 0,0 0 1,0 0-1,0 0 0,0 0 0,0 1 0,0-1 1,0 0-1,0 0 0,0 0 0,0 0 0,0 0 1,0 0-1,0 1 0,0-1 0,0 0 0,0 0 1,0 0-1,0 0 0,0 0 0,0 0 0,0 1 1,0-1-1,0 0 0,0 0 0,0 0 0,0 0 1,0 0-1,0 0 0,0 0 0,0 0 0,0 1 0,-1-1 1,1 0-1,0 0 0,0 0 0,0 0 0,0 0 1,0 0-1,0 0 0,-6 9-15,-5 3 4,-2-1 0,-12 9 0,12-10 3,0 1 0,-13 13 0,25-23 9,0 0 0,1 0 0,-1 0 0,0 0 0,0 0 0,1 0 0,-1 0 0,1 0 0,-1 0 0,1 0 0,-1 0 0,1 0 0,0 0 0,0 0 0,-1 0 0,1 0 0,0 1 0,0-1 0,0 0 0,0 0 0,0 0 0,0 0 0,1 1 0,-1-1 0,0 0 0,0 0 0,1 0 0,-1 0 0,1 0 0,-1 0 0,1 0 0,-1 0 0,1 0 0,0 0 0,0 0 0,-1 0-1,1 0 1,1 0 0,0 1 1,1 0-1,-1-1 0,0 1 0,0-1 0,1 0 1,-1 0-1,1 0 0,-1 0 0,1 0 0,-1-1 1,1 1-1,0-1 0,-1 1 0,1-1 0,0 0 1,2 0-1,1-1 5,1-1 0,-1 0 0,0 0 0,0 0 0,0-1 0,0 0 0,0 0 0,-1-1 0,1 1 0,-1-1 0,0 0 0,0-1 0,0 1 0,-1-1 0,0 0 0,1 0 0,-2 0 0,5-8 0,3-6 19,-1 0 0,0 0 0,-2-1 1,8-26-1,40-207 152,-44 185-132,-6 38-28,2-10 14,-1 0 0,1-50 0,-9 82-42,-1 7-4,-4 14-20,-3 23-14,-2 40-5,5 1 1,5 144-1,2-186 32,-3 45 22,0-47-100,5 54 0,-2-80-3536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3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39 460 2504,'0'0'16049,"-3"11"-15871,-21 74 298,22-74-389,-1 1 0,1 0 0,1 0-1,0 15 1,-1 11 138,2-35-194,-1 1 1,1-1-1,0 0 0,1 1 0,-1-1 1,1 0-1,-1 1 0,1-1 0,0 0 1,0 0-1,1 1 0,-1-1 0,1 0 1,-1 0-1,5 5 0,-5-7-9,0 1-1,1-1 1,-1 1-1,1-1 1,-1 1-1,1-1 1,0 0 0,0 0-1,-1 0 1,1 0-1,0 0 1,0 0-1,0-1 1,0 1-1,0-1 1,0 1-1,0-1 1,0 0-1,0 1 1,0-1 0,1 0-1,-1-1 1,0 1-1,4-1 1,6-3 30,0 0-1,0-1 1,-1 0 0,0-1 0,0 0 0,0-1 0,0 0 0,-1-1 0,0 0-1,-1 0 1,0-1 0,0 0 0,-1-1 0,8-12 0,-1 0 21,-2-1 0,0 0 0,-1 0 0,-2-1 0,14-47 0,-23 69-56,-1 0 1,1 0 0,-1 0 0,1 0-1,-1 0 1,0 0 0,1 0 0,-1-1-1,0 1 1,-1 0 0,1 0 0,0 0-1,-1 0 1,1 0 0,-1 0 0,1 0-1,-1 0 1,-2-3 0,-7 36 154,2-7-146,1 1-1,2-1 1,-3 28 0,7-40-7,1-1-1,1 0 1,-1 1 0,2-1 0,0 0 0,6 21 0,-7-28-13,0-1-1,0 1 1,0-1-1,1 1 1,-1-1 0,1 0-1,0 0 1,0 0 0,0 0-1,0 0 1,1 0 0,-1 0-1,1-1 1,0 1 0,0-1-1,0 0 1,0 0-1,0 0 1,0 0 0,0 0-1,1-1 1,-1 0 0,1 1-1,5 0 1,-2-2 15,-1 1 0,1-2 0,0 1 0,-1-1 1,1 0-1,0 0 0,-1-1 0,0 0 0,1 0 0,-1 0 0,0-1 0,0 0 1,0 0-1,0 0 0,-1-1 0,1 0 0,6-7 0,6-6 69,-1-2 1,0 1-1,17-29 0,-19 26-47,-3 6 37,1 1 0,1 0 0,25-20 0,-38 33-69,0 0-1,1 0 1,-1 0 0,0 0 0,1 0-1,-1 0 1,1 0 0,-1 0 0,1 1-1,-1-1 1,1 0 0,0 1 0,-1 0-1,3-1 1,-3 1-5,0 1 0,-1-1 0,1 1-1,0 0 1,0-1 0,-1 1 0,1 0 0,0-1 0,-1 1-1,1 0 1,-1 0 0,1-1 0,-1 1 0,1 0 0,-1 0 0,1 0-1,-1 0 1,0 0 0,1 0 0,-1 0 0,0 0 0,0-1-1,0 3 1,1 8 9,0 1 0,-1-1 0,0 1 0,-1-1 0,0 1 0,-1-1 1,-4 15-1,2-6-2,0-4-7,2-13-4,1-1 1,1 1 0,-1-1-1,0 1 1,1 0-1,-1-1 1,1 1 0,0 0-1,0-1 1,0 1-1,0 0 1,1 4 0,-1-7 0,1 1 0,-1-1-1,1 0 1,-1 1 0,1-1 0,-1 0 0,1 0 0,-1 1 0,1-1 0,-1 0 0,1 0 0,-1 0 0,1 1 0,0-1 0,-1 0 0,1 0 0,-1 0 0,1 0 0,0 0 0,-1 0 0,1-1 0,-1 1 0,1 0 0,-1 0 0,1 0 0,-1 0 0,1-1 0,-1 1 0,1 0 0,-1 0 0,1-1 0,-1 1 0,1 0 0,-1-1 0,1 1 0,-1-1-1,0 1 1,1-1 0,23-18 47,-22 17-41,96-99 185,-83 86-157,-10 10-26,1-1 0,-1 1-1,1 0 1,0 1-1,0-1 1,0 1 0,0 1-1,1-1 1,8-3 0,-15 7-11,1 0 0,0 0 1,-1 0-1,1 0 0,-1 0 1,1 0-1,0 0 0,-1 0 1,1 0-1,0 0 0,-1 0 1,1 0-1,0 0 0,-1 1 1,1-1-1,-1 0 0,1 0 1,-1 1-1,1-1 0,0 0 1,-1 1-1,1-1 0,-1 1 1,1-1-1,-1 1 0,0-1 1,1 1-1,5 20 13,-7 20 3,-3-5 33,1 45 0,3-80-48,0 0 0,0 0 0,0 0 0,0 0 0,0 0 1,0 0-1,0 0 0,0 0 0,1 0 0,-1 0 0,0 0 1,1 0-1,-1 0 0,0 0 0,1 0 0,-1-1 0,1 1 1,0 0-1,-1 0 0,1 0 0,0-1 0,0 2 0,0-2 0,0 1 0,0-1 0,0 0 0,0 0 0,0 0 0,0 0 0,0 0 0,0 1 0,0-2 0,0 1 0,0 0 0,0 0 0,0 0 0,0 0 0,0-1 0,0 1 0,0 0 0,1-1 0,6-3 7,-1-1-1,1 1 0,-1-2 0,7-5 1,-8 6 4,10-8 12,-1 0-1,22-27 0,13-12 79,-49 51-99,1-1 0,-1 1-1,1 0 1,-1 0 0,1 0 0,-1 1 0,1-1-1,-1 0 1,1 1 0,0-1 0,3 0-1,-5 1 0,1 0 0,-1 0-1,1 0 1,-1 0 0,1 0-1,-1 0 1,1 0 0,-1 1-1,1-1 1,-1 0 0,1 0-1,-1 0 1,1 1-1,-1-1 1,0 0 0,1 1-1,-1-1 1,1 0 0,-1 1-1,0-1 1,1 0 0,-1 1-1,0-1 1,1 1 0,-1-1-1,0 0 1,0 1 0,1-1-1,-1 1 1,0-1 0,0 1-1,0-1 1,0 1 0,0-1-1,0 1 1,0-1 0,0 1-1,0-1 1,0 1 0,0-1-1,0 2 1,0 7-6,0 3 2,0 1 1,1-1 0,3 18-1,-4-27-1,1 0-1,0 0 1,0 0-1,0-1 0,0 1 1,0 0-1,1 0 1,-1-1-1,1 1 0,0-1 1,0 1-1,0-1 1,0 0-1,0 1 0,0-1 1,1 0-1,-1-1 1,1 1-1,4 2 1,-5-3-1,0 0 1,1-1 0,0 1 0,-1-1 0,1 0 0,-1 1 0,1-1 0,-1-1 0,1 1 0,0 0 0,-1 0 0,1-1 0,-1 0 0,1 1 0,-1-1 0,0 0 0,1 0 0,-1 0 0,0-1-1,1 1 1,2-3 0,6-4 1,-1 0 1,18-20-1,-24 23 1,18-19 35,-1-1 0,-1-1 1,25-45-1,39-93 103,-29 53-9,-10 14-41,-21 41-48,-22 52-36,-1 3-2,0-1 0,0 0 0,-1 1 0,1-1 0,0 1 0,-1-1-1,0 0 1,1 1 0,-1-1 0,0 0 0,0 0 0,0-2 0,-4 8-6,0 1 1,0 0-1,1 0 1,-6 11-1,-110 249-161,55-115 114,39-94 18,-142 289 13,153-322 43,-29 35 0,0-1 62,39-52-71,3-8 11,5-12 11,3 3-19,1 0 0,0 1 0,1 0-1,0 0 1,20-17 0,61-42 56,-77 60-67,67-48 57,153-122 47,-160 119-90,25-22-2,-50 46-11,-44 37-6,-8 7 0,-8 12 0,5-10-1,-22 30-77,-48 82 0,74-115 64,0 1 1,0 0-1,1-1 1,0 1-1,1 0 1,0 0-1,-1 10 1,1-15 12,1-1-1,0 0 1,0 1 0,0-1 0,0 0 0,0 1 0,1-1 0,-1 0 0,0 1-1,1-1 1,-1 0 0,0 1 0,1-1 0,0 0 0,-1 0 0,1 0 0,0 0-1,-1 0 1,1 1 0,0-1 0,0-1 0,0 1 0,0 0 0,0 0-1,0 0 1,0 0 0,0-1 0,0 1 0,1 0 0,-1-1 0,0 1 0,0-1-1,1 0 1,-1 1 0,0-1 0,1 0 0,-1 0 0,0 1 0,1-1-1,-1 0 1,0-1 0,1 1 0,-1 0 0,0 0 0,1 0 0,0-1 0,3-1 4,-1 1 1,1-1-1,-1 0 1,1 0 0,-1-1-1,0 1 1,0-1 0,0 0-1,0 0 1,-1 0-1,1-1 1,-1 1 0,3-5-1,-1 3 9,-1-1-1,0 0 0,0 0 0,0 0 1,-1 0-1,0 0 0,0-1 0,2-8 1,-3 10 0,-1 0 0,0 0 1,0 0-1,-1 0 0,1 0 1,-1 0-1,0 0 0,0 0 1,-1 0-1,1 0 0,-1 0 1,-1 0-1,1 0 0,0 1 1,-1-1-1,0 0 0,0 1 1,-1-1-1,1 1 0,-1 0 1,0 0-1,0 0 0,-4-4 1,7 8-14,0 0 1,-1-1-1,1 1 1,0 0-1,0 0 1,0-1-1,-1 1 1,1 0-1,0-1 1,0 1-1,0 0 1,0-1-1,0 1 1,0 0-1,0-1 1,0 1-1,0 0 1,0-1-1,0 1 1,0 0-1,0-1 1,0 1-1,0 0 1,0-1-1,0 1 1,0 0-1,0-1 1,0 1-1,0 0 1,1 0-1,-1-1 1,0 1-1,0 0 1,0-1-1,1 1 1,-1 0-1,0 0 1,0-1-1,1 1 1,-1 0-1,0 0 1,0 0-1,1 0 1,-1-1-1,0 1 1,1 0-1,19-9 50,-13 6-32,62-35 337,92-68-1,-139 89-171,-2 1 84,31-18 0,-50 34-253,-1-1-1,1 1 1,0-1-1,0 1 1,0-1-1,0 1 1,-1 0-1,1-1 1,0 1-1,0 0 1,0 0-1,0 0 1,0 0-1,0 0 1,0 0-1,0 0 1,0 0-1,0 0 1,0 0-1,0 0 1,0 1-1,-1-1 0,1 0 1,1 1-1,-1 0-2,0 0 0,0 0 0,0 0 0,0 0 0,0 1 0,0-1 0,0 0-1,-1 0 1,1 1 0,0-1 0,-1 0 0,1 1 0,-1-1 0,1 3-1,0 6 8,1 1-1,-2-1 0,0 18 0,0-17-1,-3 53 22,2-35-37,3 58-1,-2-86 4,0 0 0,0-1 0,0 1 0,0 0-1,1 0 1,-1-1 0,0 1 0,0 0 0,0-1-1,1 1 1,-1 0 0,0-1 0,1 1-1,-1 0 1,1-1 0,-1 1 0,1-1 0,-1 1-1,1-1 1,-1 1 0,1-1 0,-1 1-1,1-1 1,0 0 0,-1 1 0,1-1 0,1 1-1,-1-1 3,1 0 0,-1 0 0,1 0-1,-1 0 1,1 0 0,0 0 0,-1-1 0,1 1-1,-1 0 1,1-1 0,-1 1 0,2-2 0,6-2 18,-1-1 1,1 0-1,8-8 1,-14 12-15,26-23 86,43-46-1,-48 45-21,0 2-1,40-30 1,-58 49-64,23-14 22,-29 18-30,1-1-1,-1 1 1,1 0-1,-1 0 1,0 0-1,1 0 0,-1 0 1,1 0-1,-1 0 1,1 0-1,-1 0 1,0 0-1,1 0 1,-1 0-1,1 0 1,-1 0-1,1 0 1,-1 0-1,0 0 1,1 1-1,-1-1 1,1 0-1,-1 0 1,1 1-1,-1 0 0,1-1 1,-1 1-1,0 0 0,1 0 1,-1 0-1,0-1 0,0 1 0,0 0 1,1 0-1,-1 0 0,0 0 1,0 0-1,0 0 0,0-1 1,-1 1-1,1 0 0,0 1 0,-5 53 47,4-41-54,0 0 1,0 0-1,-6 22 0,6-34 8,0 1-1,1 0 1,-1 0-1,1-1 1,0 1-1,0 0 1,0 0-1,0 3 1,0-6 0,0 1 0,0-1 0,0 0 1,0 1-1,1-1 0,-1 0 0,0 1 1,0-1-1,0 0 0,0 1 0,1-1 1,-1 0-1,0 1 0,0-1 0,1 0 1,-1 0-1,0 1 0,0-1 0,1 0 0,-1 0 1,0 0-1,1 1 0,-1-1 0,1 0 1,-1 0 0,1 0-1,0 0 1,0 0 0,-1 0 0,1 0 0,0-1-1,0 1 1,-1 0 0,1 0 0,0-1 0,-1 1 0,1 0-1,0-1 1,-1 1 0,1-1 0,-1 1 0,2-1-1,49-49 75,-33 32 4,23-20 0,-39 37-78,-1 0-1,0 0 0,0 0 0,0 0 0,1 0 0,-1 1 1,0-1-1,1 0 0,-1 1 0,1-1 0,-1 1 0,1-1 1,-1 1-1,4 0 0,-5 0 0,1 0 0,-1 0 0,1 0 0,-1 1 0,1-1 0,-1 0 0,1 0 0,-1 1 0,1-1 0,-1 0 0,0 1 0,1-1 0,-1 1 0,0-1 1,1 0-1,-1 1 0,0-1 0,1 1 0,-1-1 0,0 1 0,0-1 0,1 1 0,-1-1 0,0 1 0,0-1 0,0 1 0,0 0 0,1 6 8,-1 0 0,0 0 0,-1 0 0,-1 13 0,0-6-13,1-11 7,1-1-1,0 1 0,0 0 1,0-1-1,0 1 0,0 0 0,0-1 1,1 1-1,-1-1 0,1 1 0,0 0 1,2 4-1,-3-7 0,0 1 0,1-1-1,-1 1 1,1-1 0,-1 0 0,1 1 0,-1-1 0,1 0 0,-1 1-1,1-1 1,-1 0 0,1 0 0,0 1 0,-1-1 0,1 0-1,-1 0 1,1 0 0,-1 0 0,1 0 0,0 0 0,0 0 0,20-7 30,32-28 5,-41 25-22,0 2 0,1-1 0,0 2 1,0 0-1,15-5 0,-26 11-16,-1 1 0,0 0 0,0 0 0,1-1 0,-1 1 1,0 0-1,0 0 0,1 0 0,-1 1 0,0-1 0,0 0 0,0 0 0,1 1 0,-1-1 0,0 1 0,0-1 0,0 1 0,0-1 1,0 1-1,0 0 0,0 0 0,0-1 0,1 2 0,22 27-73,-3-4 18,-13-19 109,0 1 0,1-1 0,-1-1 0,1 0-1,1 0 1,17 7 0,-21-11-225,0 1 0,0-1 0,0 0 0,1 0 0,-1-1 0,10 0 0,22-8-3660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35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9944,'0'0'3408,"30"-61"-3128,-8 51 0,11 4-136,9-6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39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1100 3312,'0'0'3309,"-6"10"-3105,-19 29 24,11-23 239,5-7 6502,27-6-5434,-15 1-1342,-3-3-137,0-1 0,1 1 0,-1 0 0,1 0 0,-1-1 0,1 1 0,0 0 0,-1-1 0,1 1 0,0-1 0,-1 1 0,1-1 1,0 1-1,-1-1 0,1 1 0,0-1 0,0 0 0,0 1 0,-1-1 0,3 1 1164,-3-1-1205,1 0-1,-1 0 1,0 0-1,1 1 1,-1-1-1,1 0 1,-1 0 0,0 0-1,1 0 1,-1 0-1,1 0 1,-1 0-1,1 0 1,-1 0 0,0 0-1,1 0 1,-1 0-1,1 0 1,-1 0-1,0 0 1,1 0-1,-1-1 1,1 1 0,-1 0-1,0 0 1,1 0-1,-1-1 1,1 1-1,11-6 580,3-5-507,0-1 0,-1 0-1,-1-1 1,0-1 0,16-21 0,-8 6 53,32-60 0,-37 56 32,-2-2 0,19-64 0,-30 80-6,-5 17-37,-6 7-44,-1 5-52,0 1 0,1 0 0,0 0-1,1 0 1,0 1 0,1 0-1,-8 21 1,2 4 69,-12 55 0,21-75-39,1 1 1,1-1-1,0 1 1,2 24-1,-1-40-55,0-1 1,0 0-1,0 1 0,0-1 0,0 1 1,1-1-1,-1 0 0,0 1 1,1-1-1,-1 1 0,1-1 0,-1 0 1,1 0-1,0 1 0,-1-1 1,1 0-1,0 0 0,0 0 0,0 0 1,0 0-1,0 0 0,0 0 1,0 0-1,0 0 0,0 0 0,1-1 1,-1 1-1,0 0 0,0-1 0,1 1 1,-1-1-1,1 1 0,-1-1 1,0 0-1,1 0 0,-1 1 0,1-1 1,-1 0-1,0 0 0,1 0 1,-1-1-1,1 1 0,-1 0 0,0 0 1,1-1-1,-1 1 0,2-2 1,7-1 26,-1-1 0,0 0 0,0-1 1,0 0-1,10-8 0,-3 1 3,0-2-1,-1 0 0,0 0 1,-1-1-1,18-26 1,52-91 203,-78 122-219,0-4 20,-5 12-26,0 0 0,0-1 0,0 1 0,0 0 0,0 0 0,1 0 1,-1-1-1,1 1 0,0 1 0,3-5 0,-4 6 23,-1-3 63,-2 43-86,1-18-4,3 38 0,0-45-12,-2-9 0,0-1 0,0 1 0,1-1 0,0 1 0,0-1 0,1 0 0,-1 0 0,1 0 0,0 0 0,0 0 0,1 0 0,5 8 0,-8-12 2,1-1 0,0 1 0,0-1 0,-1 0 0,1 1 0,0-1-1,0 0 1,-1 1 0,1-1 0,0 0 0,0 0 0,0 0 0,-1 0 0,1 0-1,0 0 1,0 0 0,0 0 0,-1 0 0,1 0 0,0 0 0,0 0 0,0 0 0,-1-1-1,1 1 1,0 0 0,0-1 0,-1 1 0,1-1 0,0 1 0,0-1 0,20-17 74,-2-3-26,-1-2-1,-1 0 1,-1-1-1,-1 0 1,-2-1 0,0-1-1,-1 0 1,-2-1-1,13-50 1,-21 45 0,-2 30-48,0 1-1,0-1 1,0 1 0,-1-1 0,1 1 0,0 0 0,-1-1-1,1 1 1,-1-1 0,1 1 0,-1 0 0,0-1-1,0 1 1,0 0 0,0 0 0,1-1 0,-3-1 0,2 3-2,1 0 0,0 0 0,0 0 0,0 0 0,-1 0 0,1 0 0,0 0 0,0 0 0,-1 0 1,1 0-1,0 0 0,0 0 0,0 0 0,-1 0 0,1 0 0,0 1 0,0-1 0,-1 0 0,1 0 0,0 0 1,0 0-1,0 0 0,0 0 0,-1 0 0,1 1 0,0-1 0,0 0 0,0 0 0,0 0 0,0 1 0,-1-1 1,1 0-1,0 0 0,0 0 0,0 1 0,0-1 0,0 0 0,0 0 0,0 0 0,0 1 0,0-1 0,0 0 1,0 0-1,0 1 0,0-1 0,0 0 0,-1 13 2,1-10-6,1 0 0,-1 1 1,1-1-1,0 0 0,0 0 0,1 0 0,-1 0 0,1 0 0,-1 0 0,1 0 0,0-1 0,0 1 0,0-1 0,1 1 0,-1-1 1,0 0-1,1 1 0,0-1 0,-1-1 0,1 1 0,0 0 0,0-1 0,0 1 0,0-1 0,0 0 0,0 0 0,1 0 1,-1-1-1,0 1 0,0-1 0,1 1 0,3-1 0,0-1 1,8 0 18,0-1 0,0 0 0,0-1 0,0-1 0,-1 0 0,28-12 1,-42 15-17,1 1 0,0-1 1,-1 1-1,1-1 1,0 1-1,0 0 1,0-1-1,0 1 0,-1 0 1,1 0-1,0 0 1,0-1-1,0 1 1,0 0-1,0 0 0,0 0 1,0 0-1,-1 1 1,1-1-1,0 0 1,0 0-1,1 1 0,-2 0-1,1-1-1,-1 1 0,0 0 0,1-1 0,-1 1 0,0 0 0,0 0 0,1-1 0,-1 1 0,0 0 1,0 0-1,0-1 0,0 1 0,0 0 0,0 0 0,0-1 0,0 1 0,-1 0 0,1 0 0,0-1 1,0 1-1,-1 0 0,0 1 0,-9 27-6,-15 53-9,20-65 18,2-6 0,0-1 0,1 1 0,-1 18 0,2-27 0,1 0 0,0 0 0,0 0 0,0 0 0,1 0 0,-1 0 0,0 0 0,1 0 0,-1 0 0,1 0 0,0 0 0,0 0 0,0 0 0,0 0 0,0-1 0,0 1 0,0 0 0,0-1 0,1 1 0,-1-1 0,1 1 0,-1-1 0,1 0 0,0 0 0,2 2 0,-3-3 0,0 0 0,0 1 0,0-1 0,0 0 0,0 0 0,0 0 0,0 0 0,0 0 0,0 0 0,0-1 0,0 1 0,0 0 0,0 0 0,0-1 0,0 1 0,0-1 0,0 1 0,-1-1 0,2 0 0,19-13 0,-19 11 0,25-19 8,-2-2-1,38-45 1,38-64 28,-74 97-31,26-38 39,-3-2 0,-3-3-1,42-96 1,-69 126-17,-20 49-28,0 0 1,0 0 0,-1 0-1,1 0 1,0 0 0,0 0-1,0 0 1,0 0 0,0 0-1,-1 0 1,1 0 0,0 0-1,0 0 1,0 0 0,0 0-1,0 0 1,-1 0 0,1 0-1,0 0 1,0 0-1,0 0 1,0 0 0,0 0-1,0 0 1,-1 0 0,1-1-1,0 1 1,0 0 0,0 0-1,0 0 1,0 0 0,0 0-1,0 0 1,0 0 0,0-1-1,0 1 1,0 0 0,0 0-1,0 0 1,0 0 0,-1 0-1,1-1 1,0 1 0,0 0-1,0 0 1,1 0 0,-1 0-1,0 0 1,0-1 0,0 1-1,0 0 1,0 0 0,0 0-1,0 0 1,0 0 0,0-1-1,-11 11-21,-19 27 0,1 2 0,-33 60 0,-36 91-16,65-109-9,-44 161 0,76-238 46,-4 10-3,1 0 1,1 0-1,1 0 1,0 0-1,0 0 1,2 26-1,0-40 4,0 1 0,0 0 0,0-1 0,0 1 0,0-1 0,1 1 0,-1 0 0,0-1 0,0 1 0,0-1 0,1 1 0,-1-1 0,0 1 0,1-1 0,-1 1 0,1-1 0,-1 1 0,0-1 0,1 1 0,-1-1 0,1 0 0,-1 1 0,1-1 0,0 0 0,-1 0 0,1 1 0,-1-1 0,1 0 0,-1 0 0,1 0 0,0 1 0,-1-1 0,1 0 0,-1 0 0,1 0 0,0 0 0,-1 0 0,1 0 0,-1-1 0,1 1 0,0 0 0,-1 0 0,1 0 0,-1 0 0,1-1 0,-1 1 0,1 0 0,0-1 0,-1 1 0,1-1 0,30-20 0,-30 20 0,37-34-10,-2-3 0,-1 0 0,38-56 0,-14 18 5,173-247 114,-178 235-28,77-178 0,-116 238-66,-12 22-11,0 1-1,0-1 1,0 1-1,-1-1 1,0 0-1,3-9 1,-7 12-47,-4 9 26,-5 12 2,-237 424 47,223-400-21,-133 279 60,107-211-4,-14 19 195,57-107 43,9-24-286,0-1 0,0 1 0,1-1 0,-1 1 1,1 0-1,-1 0 0,1 0 0,4-4 0,-3 2 0,46-57 127,62-70 102,-111 131-247,0 0 0,0 0-1,0 0 1,0-1 0,0 1 0,0 0-1,0 0 1,0 0 0,1 0 0,-1-1 0,0 1-1,0 0 1,0 0 0,0 0 0,1 0-1,-1 0 1,0 0 0,0-1 0,0 1-1,1 0 1,-1 0 0,0 0 0,0 0-1,0 0 1,1 0 0,-1 0 0,0 0-1,0 0 1,1 0 0,-1 0 0,0 0-1,0 0 1,0 0 0,1 0 0,-1 0-1,0 0 1,0 0 0,1 1 0,0 8 7,-6 15-3,0-9-5,1 1-1,1 0 1,0 0 0,0 28 0,3-40 1,0 1 0,0-1 1,0 1-1,1-1 1,0 0-1,0 0 0,0 1 1,1-1-1,0 0 0,-1 0 1,1 0-1,0 0 1,1-1-1,-1 1 0,1-1 1,0 1-1,0-1 1,0 0-1,0 0 0,0 0 1,1 0-1,-1-1 0,5 3 1,-3-2 8,1 0 0,0-1 0,0 0 0,0 0 0,0-1 1,0 1-1,0-1 0,0-1 0,1 1 0,-1-1 0,0 0 0,0 0 0,0-1 0,1 0 0,-1 0 1,6-2-1,-4 0-4,-1 1 1,0-1-1,0 0 1,0 0-1,-1-1 1,1 0-1,-1-1 1,0 1-1,0-1 1,0 0-1,-1 0 1,0-1-1,5-6 1,-8 9-64,-1 1 1,1-1-1,-1 0 1,0 0 0,0 0-1,0 0 1,0 0 0,0 0-1,-1-1 1,0 1 0,1 0-1,-1 0 1,0 0-1,0 0 1,-1-1 0,0-4-1,-11-27-4830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40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8032,'0'0'134,"12"-3"14,37-5 225,-1 1-1,64 1 1,111 8 1031,-218-2-1376,168 12 1241,-43-2 708,-92-4 79,-47-12-3606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40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9440,'0'0'1768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4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0 321 4616,'0'0'4342,"10"-3"-3964,0 0-249,-1 0-1,0-1 1,0 0 0,0 0 0,-1 0 0,1-1-1,-1-1 1,-1 0 0,1 0 0,-1 0 0,0-1 0,9-10-1,85-118 1963,-92 123-1756,0-1 0,10-22-1,7-11 999,-26 46-1297,0 0 0,0 0 0,0 0-1,-1 0 1,1 0 0,0 0 0,0 0 0,0 0-1,0 0 1,0 0 0,0 0 0,0 0 0,0-1-1,0 1 1,0 0 0,0 0 0,-1 0 0,1 0-1,0 0 1,0 0 0,0 0 0,0 0 0,0 0-1,0-1 1,-10 13 310,-5 14-73,0 0 0,2 2 0,-9 29 0,19-50-214,1 0-1,0 0 0,1 1 0,0-1 1,0 0-1,0 1 0,1-1 0,0 1 1,1-1-1,-1 0 0,2 1 0,2 11 1,-3-16-27,0 0 0,0-1 1,0 1-1,0 0 0,1-1 0,-1 1 1,1-1-1,0 0 0,0 1 0,0-1 1,0 0-1,0 0 0,0 0 0,0 0 1,1-1-1,-1 1 0,0-1 1,1 1-1,0-1 0,-1 0 0,1 0 1,0 0-1,0 0 0,-1 0 0,1-1 1,0 0-1,0 1 0,0-1 0,0 0 1,0 0-1,0 0 0,0-1 1,-1 1-1,6-2 0,1 0 36,0-1 0,-1 0-1,1 0 1,-1-1 0,0 0 0,0 0-1,0-1 1,-1 0 0,10-8 0,5-7 152,29-34 1,-4 5 73,-29 30-157,-9 10-15,0 0 1,1 0-1,0 1 1,12-8 0,-21 16-112,-1 0 1,0 0-1,0 0 1,1 0-1,-1-1 1,0 1 0,0 0-1,1 0 1,-1 0-1,0 0 1,0 0-1,1 0 1,-1 0 0,0 0-1,1-1 1,-1 1-1,0 0 1,1 0-1,-1 1 1,0-1 0,0 0-1,1 0 1,-1 0-1,0 0 1,1 0-1,-1 0 1,0 0 0,0 0-1,1 0 1,-1 1-1,0-1 1,1 0-1,1 11 171,-7 19-62,4-25-66,-28 95 405,29-100-454,0 0 0,0 0 0,0 0 0,0 0 0,0 0 0,0 1 0,0-1 1,0 0-1,0 0 0,0 0 0,0 0 0,0 0 0,0 0 0,0 0 0,0 1 0,0-1 1,0 0-1,0 0 0,0 0 0,0 0 0,0 0 0,0 0 0,0 0 0,0 1 0,0-1 1,0 0-1,0 0 0,0 0 0,0 0 0,0 0 0,0 0 0,1 0 0,-1 0 0,0 0 1,0 1-1,0-1 0,0 0 0,0 0 0,0 0 0,0 0 0,0 0 0,0 0 0,1 0 1,-1 0-1,0 0 0,0 0 0,0 0 0,0 0 0,0 0 0,0 0 0,0 0 1,1 0-1,-1 0 0,0 0 0,0 0 0,0 0 0,0 0 0,0 0 0,0 0 0,1 0 1,-1 0-1,0 0 0,0 0 0,0 0 0,0 0 0,0-1 0,0 1 0,0 0 0,14-9 101,13-16-52,-3 0 35,2 0 0,0 2 1,2 1-1,51-31 0,-78 52-82,0 0-1,0 1 1,0-1-1,0 1 1,1-1 0,-1 1-1,0-1 1,0 1-1,0 0 1,1-1-1,-1 1 1,0 0-1,0 0 1,1 0 0,-1 0-1,0 0 1,1 0-1,-1 0 1,0 1-1,0-1 1,0 0-1,1 1 1,-1-1 0,0 1-1,0-1 1,0 1-1,0 0 1,0-1-1,0 1 1,0 0-1,0 0 1,0 0 0,0 0-1,0-1 1,0 1-1,-1 1 1,1-1-1,0 0 1,-1 0-1,1 0 1,-1 0-1,1 0 1,0 2 0,2 6 13,0 1 0,-1 0 0,1 0 0,0 14 1,-2-13-19,2 10 21,-1 0-1,0 27 1,-3-39-18,0 0 1,0 0-1,0 0 1,-1 0 0,-1-1-1,0 1 1,-7 15-1,10-24-28,0 1-1,-1 0 1,1-1-1,0 1 1,-1-1-1,1 1 1,-1-1-1,1 1 1,0-1-1,-1 0 1,1 1-1,-1-1 1,0 1-1,1-1 1,-1 0-1,1 0 1,-1 1-1,1-1 1,-1 0-1,0 0 1,1 0-1,-1 1 1,0-1-1,1 0 1,-1 0-1,0 0 1,1 0-1,-1 0 1,1 0-1,-1-1 1,0 1-1,0 0 1,-7-4-3364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41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12864,'0'0'1568,"79"-54"-1840,-33 50 72,8 4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2:45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300 540 4312,'0'0'7617,"-13"-5"-7188,-39-12-3,48 17-367,0 0 1,0 0-1,0 0 1,0 0-1,0 1 0,0 0 1,0-1-1,1 1 1,-1 1-1,0-1 1,0 1-1,1-1 1,-1 1-1,1 0 1,-1 0-1,1 1 1,-5 3-1,-3 2 155,-5 2 11,5-3-15,1-1-1,-1 2 0,1-1 0,1 2 1,-1-1-1,1 1 0,-14 18 1,17-17-50,1-1 0,0 0 0,0 1 1,1 0-1,0 0 0,0 1 0,1-1 1,-2 20-1,4-26-108,1 0 0,-1 0 1,1 0-1,0 0 0,0 0 0,1 1 1,-1-1-1,1 0 0,0 0 0,0-1 1,1 1-1,-1 0 0,1 0 0,-1 0 1,1-1-1,0 1 0,1-1 0,-1 0 1,1 1-1,-1-1 0,1 0 0,0-1 1,0 1-1,0 0 0,1-1 0,-1 1 1,4 1-1,0-1 15,0 1 1,1-2 0,-1 1-1,1-1 1,0 0 0,0 0-1,0-1 1,0 0-1,0 0 1,0-1 0,11-1-1,-6-1 16,-1 0 1,1-1-1,-1 0 0,0-1 0,0 0 0,18-10 0,-2-3 63,0-1 0,-1-1 0,-1-1 0,38-38-1,-46 41-30,-1-1-1,-1 0 0,-1-2 0,-1 1 1,0-2-1,-2 0 0,0 0 0,-1-1 1,8-25-1,-18 38 111,-8 13-2,-9 14-66,1 5-118,2 1 1,1 0-1,0 1 0,2 0 0,1 1 0,1 0 0,-5 29 1,13-52-36,-1 1 0,0-1 0,1 0 0,0 1 1,-1-1-1,1 0 0,1 1 0,-1-1 0,0 0 1,1 1-1,0-1 0,0 0 0,0 0 0,0 1 1,0-1-1,1 0 0,-1 0 0,1 0 0,0 0 0,0-1 1,3 5-1,-2-5 6,-1 0 0,1 0 0,0 0 0,-1-1 0,1 1-1,0-1 1,0 0 0,0 0 0,1 0 0,-1 0 0,0 0 0,0-1 0,0 1 0,1-1 0,-1 0 0,0 0 0,1 0 0,-1 0 0,0-1-1,0 1 1,6-3 0,3 0 16,-2-1-1,1-1 1,0 0-1,-1-1 1,0 0-1,0 0 1,-1-1-1,0 0 1,0-1-1,0 0 1,-1 0-1,0-1 1,-1 0-1,8-13 1,5-8 86,-2-2 1,-2 0-1,17-43 0,-31 70-91,-1 1 0,1 0 0,-1 0 0,1-1 0,-1 1-1,0-1 1,-1 1 0,1-1 0,-1 1 0,0-1 0,0 1 0,0-1-1,-2-6 1,0 14-12,0 0 0,0 0 0,0 1-1,1-1 1,-1 0 0,0 5 0,-11 31-19,-9 42 1,19-65-5,0 0 0,1 0 0,1 0 0,1 0 0,2 29 0,-2-42 13,1 0 0,-1 0 0,1 0 1,0 0-1,-1-1 0,1 1 0,0 0 0,1-1 0,-1 1 1,0-1-1,1 1 0,0-1 0,-1 0 0,1 1 0,0-1 1,0 0-1,0 0 0,0 0 0,5 2 0,-4-2 4,0-1 0,0 0 0,0 0 0,0-1 0,0 1 0,0-1 0,0 1 0,0-1 0,1 0 0,-1 0 0,0 0 0,0-1 0,0 1 0,0-1 0,0 0 0,0 0 0,6-2 0,7-4 5,0-1 0,-1 0 0,1-1 0,-1-1 0,-1 0 0,20-19-1,-11 7 26,-2 0-1,32-44 0,16-27 65,-27 38-64,-2-2 1,42-79 0,-60 92-31,-2-1 1,26-90-1,-45 134-2,-1 0 0,0-1 0,1 1 0,-1 0 0,0-1 0,0 1 0,0-1 0,0 1 0,0 0 0,0-1 0,0 1 0,-1 0 0,1-1 0,0 1 0,-1 0 0,1 0 0,-2-2 0,2 2 0,0 1-1,0 0 0,-1 0 1,1 0-1,0-1 1,0 1-1,-1 0 0,1 0 1,0 0-1,0 0 1,-1 0-1,1-1 0,0 1 1,0 0-1,-1 0 1,1 0-1,0 0 0,-1 0 1,1 0-1,0 0 1,-1 0-1,1 0 0,0 0 1,0 0-1,-1 0 1,1 0-1,-1 1 0,-10 9 3,-8 17-21,1 1-1,2 1 1,1 0-1,1 1 1,-13 42-1,-33 162 58,51-181-19,-3 78 0,12-120 12,0 0 0,0 0 0,1 0 0,4 20 0,-4-28-24,-1 0 1,1 0-1,0 0 1,0 0-1,1 0 1,-1-1-1,0 1 0,1 0 1,0-1-1,0 1 1,0-1-1,0 1 1,0-1-1,0 0 0,0 0 1,1 0-1,-1 0 1,1 0-1,-1-1 1,1 1-1,5 1 1,-7-3 0,1 1 1,0-1 0,0 0 0,0 0 0,0 0 0,0 0-1,0-1 1,0 1 0,0 0 0,0-1 0,0 1 0,0-1 0,-1 0-1,1 0 1,0 0 0,3-1 0,26-22 57,-27 21-47,6-6 12,-1 1-1,0-1 0,-1-1 1,0 0-1,-1 0 1,13-21-1,-5-2 62,14-36 0,-9 19-65,-18 45-31,0 0 1,-1 0-1,1 0 1,-1 0-1,0 0 1,0-8-1,-2 7 3,-1 7 0,-2 5 0,3-1 2,0 1 0,1-1 0,-1 1-1,1-1 1,0 0 0,0 1 0,1-1 0,-1 1 0,1-1-1,0 0 1,1 1 0,-1-1 0,1 0 0,0 0-1,1 0 1,-1 0 0,1-1 0,0 1 0,0 0-1,0-1 1,1 0 0,7 7 0,-8-7 0,0-1 0,1 1-1,0-1 1,0 0 0,0-1 0,0 1 0,0 0 0,0-1-1,1 0 1,-1 0 0,1-1 0,0 1 0,-1-1 0,1 0-1,0 0 1,0 0 0,0-1 0,0 0 0,-1 0 0,1 0-1,0 0 1,0-1 0,0 0 0,0 0 0,8-3 0,5-5 11,0-1 0,0-1 0,-1-1 0,-1 0 0,0-1 0,-1-1 0,0 0 0,-1-1 1,-1-1-1,0 0 0,18-31 0,-30 45-10,0 0 0,0 1-1,0-1 1,0 0 0,0 0 0,0 0 0,-1 1 0,1-1-1,-1 0 1,1 0 0,-1 0 0,0 0 0,0 0 0,0 0-1,0 0 1,0 0 0,0 0 0,-1 0 0,1 0 0,-2-3 0,2 4-2,-1 0 1,0 0 0,0 0 0,0-1 0,0 1 0,0 0-1,0 0 1,0 1 0,-1-1 0,1 0 0,0 0 0,0 0 0,-1 1-1,1-1 1,0 1 0,-1-1 0,1 1 0,-1 0 0,1-1 0,0 1-1,-1 0 1,1 0 0,-1 0 0,1 0 0,-1 0 0,1 0 0,-1 1-1,-1-1 1,-5 2-5,1 0 1,0 0-1,0 1 0,0 0 0,0 0 0,0 0 0,0 1 0,1 0 1,0 1-1,-11 9 0,6-4-4,1 0 0,0 0 0,1 1 0,-15 23 0,20-24 7,-1 0 1,2 0 0,-1 0 0,1 0-1,1 1 1,0-1 0,0 1 0,1 0-1,0-1 1,1 1 0,0 0 0,1 0-1,3 14 1,-2-19 6,0-1 1,0 0-1,0-1 0,1 1 0,0 0 0,0-1 0,0 1 1,0-1-1,1 0 0,0 0 0,0 0 0,0-1 0,0 1 1,0-1-1,1 0 0,-1 0 0,1-1 0,0 1 0,0-1 1,8 3-1,2 0 30,0-1 0,0 0 0,0-1 0,0 0 0,0-1 0,18 0 0,3-3 128,0-2 0,62-12 1,-86 9-392,-8 3-2940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3:53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329 508 5120,'0'0'6864,"-10"-9"-6695,-33-27 8,40 33-127,-1 1 0,0-1-1,0 1 1,-1 0-1,1 0 1,0 1 0,-1-1-1,1 1 1,-1 0-1,1 0 1,-1 0 0,0 1-1,1-1 1,-1 1-1,0 0 1,-7 2 0,-6-2 104,10 1-104,0-1 1,1 1 0,-1 1 0,0-1 0,1 2 0,-1-1 0,1 1 0,0 0-1,-1 0 1,2 0 0,-1 1 0,0 1 0,1-1 0,-1 1 0,1 0 0,1 0-1,-1 1 1,1-1 0,0 1 0,0 1 0,1-1 0,-1 1 0,1 0 0,1-1-1,-1 2 1,1-1 0,1 0 0,-1 1 0,1-1 0,1 1 0,-1 0 0,1-1-1,1 1 1,-1 0 0,1 0 0,1 0 0,-1 0 0,1-1 0,1 1-1,-1 0 1,1-1 0,1 1 0,-1-1 0,6 9 0,-4-7 22,1 0 0,1-1 0,-1 0 0,1 0 0,1 0 0,10 10-1,-14-15-30,1 0-1,-1 0 1,1-1-1,0 1 1,0-1-1,0 0 0,0 0 1,0 0-1,0 0 1,0-1-1,1 0 0,-1 0 1,0 0-1,1 0 1,-1-1-1,1 1 0,4-2 1,5 0 64,-1-2 0,1 0 0,-1 0 1,0-1-1,0-1 0,-1 0 0,1-1 0,-1 0 1,-1-1-1,1-1 0,-1 1 0,0-2 0,14-13 0,1-4 182,-1 0 0,23-32-1,-8 9-123,-35 43-153,0 0 0,0 1 0,1 0 0,-1 0 0,1 0 0,0 1 0,1 0 0,-1 0 0,1 1 0,0-1 1,0 1-1,0 1 0,0-1 0,0 1 0,0 1 0,1-1 0,-1 1 0,1 0 0,-1 1 0,1 0 0,-1 0 0,1 1 0,-1 0 0,11 2 0,-2 0-9,1 1-1,-1 1 1,0 0-1,0 1 1,19 11-1,-35-17 0,0 0 0,0 0 0,0 0-1,0 0 1,0-1 0,0 1-1,0 0 1,0 0 0,0 0-1,0 0 1,0 0 0,0 0 0,0 0-1,0 0 1,0 0 0,0 0-1,0 0 1,0 0 0,0 0 0,0 0-1,0 0 1,0 0 0,0-1-1,0 1 1,0 0 0,0 0 0,0 0-1,0 0 1,0 0 0,0 0-1,0 0 1,0 0 0,0 0 0,0 0-1,0 0 1,0 0 0,0 0-1,0 0 1,0 0 0,0 0-1,0 0 1,0-1 0,0 1 0,-7-10 69,-12-11 47,15 17-103,0 1 0,1 0 0,-1 0 0,0 0 1,-1 0-1,1 1 0,0-1 0,-1 1 0,1 0 0,-1 1 0,0-1 0,0 1 0,1 0 1,-7-1-1,8 2-9,-1 0 1,1 0 0,-1 0 0,0 1-1,1-1 1,-1 1 0,1 0 0,0 0-1,-1 0 1,1 1 0,0-1-1,0 1 1,0-1 0,0 1 0,0 0-1,0 0 1,0 1 0,0-1 0,1 1-1,-4 4 1,-5 6-1,2 0-1,0 1 1,0 1-1,2-1 1,0 1-1,-8 22 1,13-30 1,-1 1 0,1 0 0,1-1 0,-1 1 0,1 0 1,1 0-1,-1-1 0,1 1 0,1 0 0,0 0 0,0 0 0,0 0 0,1-1 0,0 1 0,4 10 0,-4-15 5,-1 0-1,1-1 1,-1 1-1,1-1 0,0 1 1,0-1-1,0 0 1,0 0-1,0 0 0,5 4 1,-6-5 0,1-1 0,-1 1 0,1 0 1,0-1-1,-1 1 0,1-1 0,-1 1 0,1-1 1,0 0-1,-1 0 0,1 0 0,0 0 0,-1 0 1,1 0-1,2-1 0,0 0 4,0-1-1,1 1 1,-1-1 0,0-1-1,-1 1 1,1 0 0,0-1-1,-1 0 1,1 0-1,-1 0 1,0 0 0,0 0-1,4-6 1,5-10 19,0 0 0,-1-1 0,-1 0 0,-1-1 0,9-29-1,10-22 185,-10 25 105,-19 50-311,1 1-1,0-1 1,-1 0-1,1 0 1,0 1-1,1-1 1,-1 0 0,0 0-1,1 1 1,1 3-1,0 6-6,0 6-11,1 0-1,1 0 1,8 26 0,-10-40 10,0 0 0,0 0 0,1 1 1,-1-1-1,1-1 0,0 1 1,1 0-1,-1-1 0,1 1 1,0-1-1,0 0 0,0-1 1,0 1-1,1-1 0,0 1 1,5 2-1,-6-5 1,0 0 1,0 0-1,-1 0 1,1-1-1,0 0 1,0 1-1,0-2 0,0 1 1,-1 0-1,1-1 1,0 1-1,0-1 1,0 0-1,-1 0 0,1-1 1,6-3-1,-1 1 19,1-1 0,-2 0 0,1-1-1,-1 0 1,10-9 0,-5 1 46,0 0 0,-2-1 0,0 0 1,0-1-1,-1 0 0,-1-1 1,-1 0-1,-1 0 0,11-34 0,-18 49-57,1 0 0,-1-1 0,1 1 0,0 0 0,0 0 0,0 0 0,0 0 0,0 0-1,0 0 1,0 0 0,1 1 0,-1-1 0,1 0 0,-1 1 0,1-1 0,0 1 0,0-1 0,2 0 0,-2 1-18,0 1 1,0-1-1,0 1 1,0-1-1,0 1 1,1 0 0,-1 0-1,0 0 1,0 0-1,0 1 1,1-1 0,-1 0-1,0 1 1,0 0-1,0-1 1,0 1-1,0 0 1,4 2 0,-3-2 3,0 1 1,0-1 0,0 1 0,-1 0 0,1 0-1,0 0 1,-1 0 0,1 1 0,-1-1 0,0 1-1,0-1 1,0 1 0,0 0 0,0 0 0,2 3-1,-3 0 10,1 0 0,-1 0 0,0-1 0,0 1 0,-1 0 0,0 0 0,0 0 0,-1 6 0,0 4 7,0-1 1,1 0-1,0 0 0,1 0 1,1 0-1,1 0 1,0 0-1,0 0 0,2 0 1,6 14-1,-9-25-4,-1-1-1,1 0 1,0 1-1,0-1 1,0 0-1,1 0 1,-1 0 0,1-1-1,-1 1 1,1-1-1,0 1 1,4 2 0,-5-5-5,0 1 1,1 0-1,-1-1 1,0 1 0,0-1-1,0 1 1,0-1-1,0 0 1,1 0-1,-1 0 1,0-1 0,0 1-1,0 0 1,0-1-1,1 1 1,-1-1 0,0 0-1,0 0 1,0 1-1,0-1 1,-1-1 0,4-1-1,8-6 24,0 0 1,-1-1-1,0-1 0,-1 0 0,0 0 0,-1-1 0,12-18 1,-3 1 45,-2-1 0,17-41 1,-30 62-41,-1-1 0,0 1 1,0-1-1,-1 0 0,0 1 1,0-20-1,-2 28-35,0 0 1,0 1-1,1-1 1,-1 0-1,0 1 1,0-1-1,0 0 1,1 1-1,-1-1 1,0 1-1,1-1 1,-1 0-1,0 1 1,1-1-1,-1 1 1,1-1-1,-1 1 1,1-1-1,-1 1 0,1 0 1,-1-1-1,1 1 1,-1 0-1,1-1 1,0 1-1,-1 0 1,1-1-1,0 1 1,-1 0-1,1 0 1,1 0-1,0-1 5,-1 1-1,1 0 0,0 0 1,0 0-1,-1 0 1,1 0-1,0 1 0,0-1 1,-1 0-1,1 1 1,2 1-1,1 0-3,-1 1 0,0 0 0,0 0-1,0 1 1,0-1 0,-1 1 0,1 0 0,-1 0 0,0 0 0,0 0-1,0 0 1,-1 1 0,0 0 0,1-1 0,-2 1 0,1 0 0,0 0-1,-1 0 1,0 0 0,0 6 0,5 72-32,-4-66 11,1 0 0,1-1 0,0 1 0,12 29 0,-14-43 21,0 1 0,1 0 0,-1-1 0,1 1 0,0-1 0,0 0 0,0 0 0,0 0 0,1-1 0,-1 1 0,1-1 0,-1 0 0,1 0 0,0 0 0,0 0 0,0 0 0,0-1 0,0 0 0,7 1 0,-2 0 23,0-1 0,0 0 0,0 0 0,0-1 1,0-1-1,0 1 0,0-1 0,13-4 0,-14 3-15,1-1 0,-1-1-1,0 0 1,0 0 0,-1 0 0,1-1 0,-1 0-1,0 0 1,0-1 0,10-11 0,2-6 39,30-46 0,-41 58-34,-4 4-14,1 1 0,-2-1 0,1 0 0,-1 0 0,0 0 0,0 0 0,-1-1 0,0 1 0,-1-1 0,2-10 0,-5 22 1,0-1-1,0 1 1,-1-1-1,1 0 1,-1 0 0,0 0-1,0 0 1,-6 5-1,0 0-1,7-6-2,0 0 1,0-1-1,0 1 0,0 0 0,1 1 0,-1-1 0,1 0 1,0 0-1,-1 1 0,1-1 0,0 0 0,0 1 0,1-1 0,-1 1 1,0-1-1,1 1 0,0 0 0,-1 3 0,-3 13-15,-2 11-22,7-24 39,0 1 1,0-1 0,0 0-1,1 0 1,-1 0 0,2 0-1,-1 0 1,1 0 0,-1 0-1,6 6 1,-2-3 3,1 1-1,-1-2 1,2 1 0,-1-1 0,11 9-1,-15-15-4,0 0 0,0 0 0,1-1 0,-1 1 0,0-1 0,1 1 0,-1-1 0,1 0 0,-1 0 0,1-1 0,0 1 0,-1-1 0,7 0 0,6 0 0,-1-1 0,16-4 0,-8 1 0,0 1 13,-1-1 0,1-2 1,-1 0-1,-1-1 0,1-2 0,-1 0 0,-1-1 0,1-1 0,-2-1 0,35-26 0,-48 33-4,-1-1-1,0 0 0,0 0 0,0 0 1,0 0-1,-1-1 0,0 1 0,0-1 1,-1 0-1,0 0 0,0-1 0,-1 1 1,0-1-1,2-14 0,-3 21-6,-1 0 1,0 0-1,0-1 0,0 1 0,0 0 1,0 0-1,0 0 0,0 0 0,0 0 1,0 0-1,0-1 0,-1 1 0,1 0 1,0 0-1,-1 0 0,1 0 0,-1 0 1,1 0-1,-1 0 0,0 0 0,1 0 1,-1 1-1,-1-3 0,1 3-3,0-1 0,-1 1 0,1 0 0,0 0-1,0-1 1,0 1 0,0 0 0,-1 0 0,1 0 0,0 0 0,0 0 0,0 0-1,-1 1 1,1-1 0,0 0 0,0 1 0,-2 0 0,-4 2-12,1 0 0,-1 1 0,1-1 0,0 1 0,-9 9 0,9-8 9,2 1 0,-1 0 0,0 0 0,1 1 0,0-1 0,1 1 0,0 0 0,0 0 0,0 0 0,1 1 0,0-1 0,0 0 0,1 1 0,-1-1 0,2 1 0,-1 0 0,2 15 0,0-21 4,0 1 0,0-1 0,0 0 0,1 0 0,-1 1 0,0-1 0,1 0 0,0 0 0,-1 0 0,1 0 0,0 0 0,0-1 0,0 1 0,0-1 0,0 1 0,1-1 0,2 2 0,0 0 0,1-1 1,0 1-1,0-1 1,0 0-1,11 2 1,-1-2 14,-1-1 1,1-1 0,0 0-1,-1-1 1,1 0-1,0-2 1,-1 1 0,0-2-1,1 0 1,-2-1-1,1-1 1,16-8 0,-2 1 5,-21 10-12,1-1-1,0 0 0,11-8 0,-6 5 32,-13 7-34,1 0-1,0-1 1,-1 0-1,1 1 1,-1-1-1,0 0 1,1 0-1,-1 1 1,1-1-1,-1 0 1,0 0-1,0-1 1,0 1-1,2-2 1,-6 9 0,0-1 0,-1 1 0,0 0 0,0-1-1,-5 6 1,1-3-4,1 1-1,0 0 0,1 1 0,-7 12 1,12-20-2,0 0 0,0 1 0,0-1 0,0 0 0,1 0 0,-1 1 0,1-1 0,-1 0 0,1 1 0,0-1 0,0 0 0,0 0-1,0 1 1,1-1 0,-1 0 0,1 1 0,-1-1 0,1 0 0,0 0 0,0 1 0,0-1 0,0 0 0,0 0 0,0 0 0,0 0 0,3 2 0,-3-3 0,1 1 0,0 0 1,0 0-1,0 0 0,0-1 0,0 1 0,0-1 0,0 0 0,1 0 0,-1 0 0,0 0 1,1 0-1,-1 0 0,1 0 0,-1-1 0,1 1 0,-1-1 0,1 0 0,-1 0 0,1 0 0,0 0 1,-1 0-1,1 0 0,-1-1 0,1 1 0,-1-1 0,1 0 0,-1 0 0,0 0 0,1 0 1,3-2-1,2-2 6,0-1-1,0 1 1,-1-1 0,0-1 0,0 1 0,0-1 0,7-11 0,5-8 22,-2-1-1,0-1 1,-2-1 0,17-45-1,33-126 91,-63 191-113,24-84 99,25-169-1,-51 261-102,0 1 0,0-1 0,0 0 0,1 1 0,-1-1 0,0 0-1,0 1 1,0-1 0,0 0 0,0 1 0,0-1 0,0 0 0,0 1 0,-1-1 0,1 0 0,0 1 0,0-1 0,0 0 0,-1 1 0,1-1 0,0 1 0,-1-1 0,1 0-1,-1 1 1,0-1 0,1 1-1,-1 0 0,0 0 0,1 0-1,-1 0 1,0 1 0,0-1 0,1 0 0,-1 0-1,0 1 1,1-1 0,-1 1 0,1-1 0,-1 0-1,0 1 1,1-1 0,-1 1 0,1 0-1,-1 0 1,-25 32-28,25-32 28,-19 29-18,2 1-1,1 1 1,2 1 0,0 0-1,3 0 1,0 2 0,-7 43-1,14-54 4,1 1-1,1 0 1,2 1-1,0-1 0,2 0 1,1 0-1,0 0 1,2 0-1,1 0 1,1-1-1,11 29 1,-11-38 5,1-1 1,1-1-1,14 22 1,-17-28-2,0-1 0,1 1 0,0-1 1,0 0-1,0 0 0,1-1 0,15 10 1,10-5 195,-31-10-418,1 1 0,0-1 0,-1 0 0,1 0 0,-1 0-1,1 0 1,0 0 0,-1 0 0,1 0 0,-1 0 0,1-1 0,0 1 0,-1-1 0,1 1 0,-1-1 0,1 0 0,1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4:59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14464,'0'0'2287,"68"51"-2702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3:54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11856,'0'0'2080,"73"-18"-2240,-37 20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4:05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1 900 5320,'0'0'6366,"11"-1"-5986,96-14 1180,-98 14-1418,0 0 1,-1-1-1,1-1 0,-1 1 0,0-1 1,0 0-1,0-1 0,0 0 0,-1 0 0,1-1 1,-1 0-1,0 0 0,0-1 0,-1 0 1,0 0-1,0 0 0,0-1 0,-1 0 0,0 0 1,7-13-1,-11 18-117,0-1 1,-1 1-1,0 0 1,1 0-1,-1 0 1,0-1-1,0 1 1,0 0-1,0 0 1,-1-1-1,1 1 1,-1 0 0,1 0-1,-1 0 1,0-1-1,1 1 1,-1 0-1,0 0 1,-1 0-1,1 1 1,0-1-1,0 0 1,-1 0-1,1 1 1,-1-1-1,0 1 1,1-1-1,-1 1 1,0-1-1,0 1 1,0 0-1,0 0 1,0 0-1,0 0 1,0 1-1,0-1 1,0 0-1,-1 1 1,1-1-1,0 1 1,0 0-1,-1 0 1,-3 0-1,-3 2-18,0 0 0,0 0 0,0 1 0,0 0 0,1 1 0,0 0-1,-1 0 1,1 1 0,1 0 0,-1 0 0,1 1 0,0 0 0,0 0-1,1 1 1,-1-1 0,1 2 0,1-1 0,0 0 0,0 1 0,-6 12-1,7-9-11,0 1 0,0-1 0,1 0-1,1 1 1,0 0 0,1-1 0,0 1-1,1 0 1,1 22 0,0-27 10,1 1-1,-1-1 1,1 0 0,1 1-1,-1-1 1,1 0 0,0 0-1,1-1 1,0 1 0,0-1-1,0 0 1,1 0 0,-1 0-1,2 0 1,-1-1-1,11 8 1,-12-9 12,1-1-1,0 0 1,0 0 0,0-1-1,0 0 1,1 0-1,-1 0 1,1 0 0,-1-1-1,1 0 1,0 0 0,-1 0-1,9-1 1,-5-1 15,0 0 0,0 0 0,-1-1 0,1 0 0,-1-1-1,1 0 1,14-7 0,1-4 56,0-1-1,-2-1 1,0 0-1,29-30 0,-19 15 30,-2-2 0,-2-1 1,31-48-1,61-123 184,-100 164-259,-2 0 1,-2-1-1,-1 0 1,-3-2-1,10-53 0,19-109 208,-39 199-224,0 0 1,0 1 0,-1-1-1,0 0 1,-1 0 0,1 0-1,-1 0 1,-1 0 0,-1-11-1,2 18-24,0 0-1,0-1 0,0 1 1,-1 0-1,1 0 0,0-1 1,0 1-1,-1 0 1,1 0-1,0-1 0,0 1 1,-1 0-1,1 0 0,0 0 1,-1 0-1,1-1 0,0 1 1,-1 0-1,1 0 0,0 0 1,0 0-1,-1 0 0,1 0 1,0 0-1,-1 0 0,1 0 1,0 0-1,-1 0 0,1 0 1,0 0-1,-1 0 1,1 0-1,0 0 0,-1 1 1,1-1-1,0 0 0,-1 0 1,1 0-1,0 0 0,0 1 1,-1-1-1,1 0 0,0 0 1,0 1-1,-1-1 0,1 0 1,0 0-1,0 1 0,0-1 1,0 0-1,-1 1 0,-13 17-39,12-16 37,-9 14-26,1 1 1,0 0-1,1 1 1,-11 31-1,-19 78-64,39-127 91,-13 62-92,3 0-1,2 0 1,2 119 0,12-67-68,-5-101 152,0 0-1,1 0 1,0 0 0,1-1 0,1 1 0,0-1 0,0 0 0,1 0 0,8 14-1,3 0-9,9 15 30,-22-39 1,-1 0 1,0 1 0,0-1 0,1 0-1,-1 0 1,1-1 0,0 1-1,0 0 1,-1-1 0,1 0 0,0 1-1,0-1 1,4 1 0,1-3 25,-1 1 0,1-1 0,0 0 0,-1-1 0,1 1-1,-1-2 1,1 1 0,9-6 0,1 0 9,0-1 0,0-1 0,-1-1 0,-1-1 0,0 0 0,-1-1 0,0 0 0,-1-2 0,14-16 0,-22 23-14,0 0-1,-1-1 0,0 0 1,0 0-1,-1 0 0,0 0 1,3-13-1,-6 20-26,-1 1 1,0-1-1,0 0 1,1 1-1,-1-1 1,0 0-1,-1 1 1,1-1-1,0 0 1,0 1-1,-1-1 1,1 0-1,-1 1 0,1-1 1,-1 1-1,0-1 1,0 1-1,1-1 1,-1 1-1,0-1 1,0 1-1,0 0 1,-1-1-1,1 1 0,0 0 1,0 0-1,-1 0 1,1 0-1,-1 0 1,1 0-1,-1 1 1,1-1-1,-1 0 1,1 1-1,-1-1 1,-2 0-1,1 1-2,0-1 0,0 1 0,1-1 0,-1 1 0,0 0 0,0 0 0,0 0 0,1 1 0,-1-1 0,0 1 0,0-1 0,1 1 0,-1 0 0,0 0 0,1 0 0,-1 1 0,1-1 0,-1 0 0,1 1 0,0 0 0,0-1 0,-3 4 0,2-1-10,0 0 0,0 0 0,1 0 0,0 1 0,-1-1 0,1 1 0,1 0 0,-1 0 0,1 0 0,0 0 0,0 0 0,0 0 1,1 0-1,0 0 0,0 0 0,0 0 0,0 0 0,1 0 0,2 9 0,0-3 8,0 0 0,1 0-1,1 0 1,0-1 0,0 0 0,1 0 0,13 17 0,-18-25 3,1 0 1,-1 0 0,1 0-1,0-1 1,0 1 0,0 0-1,0-1 1,0 0-1,0 1 1,0-1 0,1 0-1,-1 0 1,0 0 0,1-1-1,-1 1 1,1 0 0,-1-1-1,1 0 1,-1 1-1,1-1 1,-1 0 0,1 0-1,-1 0 1,1-1 0,-1 1-1,1-1 1,3-1 0,5-2 31,0-1 0,0 0 1,-1 0-1,17-13 0,-6 5-7,12-9 91,36-31 0,14-10 43,-55 44-123,-9 5 10,2 1 0,28-14 1,-41 23-14,-1 1 1,0 0-1,1 1 1,0 0 0,-1 0-1,11-1 1,-17 3-33,1 0 1,-1 0-1,0 0 1,1 0 0,-1 0-1,0 1 1,0-1-1,1 0 1,-1 1-1,0-1 1,0 1 0,1-1-1,-1 1 1,0-1-1,0 1 1,0 0-1,0 0 1,1 1 0,-1 0 0,0-1 0,0 1 0,0 0 0,0-1 0,0 1 0,-1 0 0,1 0 0,-1 0 0,0-1 0,1 1 0,-1 0 0,0 0 0,0 0 0,0 0 0,0 0 0,-1 3 0,-5 38 94,2-20-42,-2 39 1,6-62-61,0 1 1,0-1 0,0 0 0,0 1-1,1-1 1,-1 1 0,0-1 0,0 1-1,0-1 1,0 0 0,0 1 0,1-1-1,-1 1 1,0-1 0,0 0 0,1 1-1,-1-1 1,0 0 0,0 1 0,1-1-1,-1 0 1,0 0 0,1 1-1,-1-1 1,1 0 0,-1 0 0,0 1-1,1-1 1,-1 0 0,1 0 0,-1 0-1,0 0 1,1 0 0,-1 0 0,1 0-1,-1 0 1,1 0 0,-1 0 0,0 0-1,1 0 1,-1 0 0,1 0 0,-1 0-1,1 0 1,-1 0 0,0 0 0,1-1-1,-1 1 1,0 0 0,1 0 0,-1-1-1,1 1 1,-1 0 0,0 0 0,1-1-1,26-16 63,-25 15-57,97-61 133,-58 38-58,-40 24-78,1 0 0,-1 0 0,0 1 0,0-1 0,0 0 0,0 1 0,0-1 0,1 0 0,-1 1 0,0 0 0,1-1 0,-1 1 0,0 0 0,1 0 0,-1-1 0,0 1 0,1 0 0,-1 0 0,0 1 0,1-1 0,-1 0 0,0 0 0,2 1 0,-2 0-2,0 0 0,-1 0 1,1 0-1,0 0 0,-1 0 1,1 0-1,-1 1 0,1-1 0,-1 0 1,0 0-1,1 0 0,-1 1 1,0-1-1,0 0 0,0 0 1,0 1-1,0-1 0,0 0 0,0 0 1,0 0-1,-1 1 0,0 1 1,-28 115 43,28-117-42,1 0 1,0 0-1,0 0 1,-1 0-1,1 0 1,0 1-1,0-1 1,0 0-1,0 0 1,1 0-1,-1 0 1,0 0-1,0 0 0,1 2 1,0-3-2,-1 0-1,0 1 1,0-1 0,1 0 0,-1 0 0,0 0-1,0 0 1,1 0 0,-1 1 0,0-1-1,1 0 1,-1 0 0,0 0 0,1 0 0,-1 0-1,0 0 1,1 0 0,-1 0 0,0 0-1,1 0 1,-1 0 0,0 0 0,1 0 0,-1 0-1,0-1 1,1 1 0,-1 0 0,0 0-1,0 0 1,1-1 0,28-21 75,-20 14-73,17-14 41,-12 9-5,0 1 0,28-17 0,-41 28-38,0 1-1,0-1 0,0 1 0,0 0 1,1-1-1,-1 1 0,0 0 0,0 0 1,1-1-1,-1 1 0,0 0 0,0 0 1,1 1-1,-1-1 0,0 0 0,0 0 1,0 0-1,1 1 0,-1-1 0,0 1 1,0-1-1,0 1 0,0-1 0,0 1 1,0 0-1,0 0 0,0-1 0,0 1 1,0 0-1,0 0 0,0 0 1,0 0-1,-1 0 0,1 0 0,0 0 1,0 2-1,4 5-1,-1 1-1,0-1 1,5 18 0,-5-15-2,-2-5-7,1-1 1,-1 0-1,0 0 0,1 0 0,0-1 0,1 1 0,-1-1 0,1 1 1,-1-1-1,10 7 0,-11-9 7,1 0 1,0-1-1,0 1 1,-1-1-1,1 0 0,0 1 1,0-1-1,1-1 1,-1 1-1,0 0 0,0-1 1,0 1-1,0-1 1,1 0-1,-1 0 1,0-1-1,0 1 0,0-1 1,1 1-1,3-2 1,9-4 8,0-1 0,-1-1 0,0 0 0,0-1 0,0 0 0,-2-2 0,1 1 0,-1-2 0,0 0 0,11-14 0,-14 14 16,-1 0 0,-1 0 0,0-1 0,7-14 0,-13 12 14,-2 15-36,0-1 1,0 1-1,0 0 1,-1 0-1,1 0 1,0-1 0,0 1-1,0 0 1,-1 0-1,1 0 1,0 0-1,0-1 1,-1 1-1,1 0 1,0 0-1,0 0 1,-1 0-1,1 0 1,0 0-1,-1 0 1,1 0 0,0 0-1,0 0 1,-1 0-1,1 0 1,0 0-1,-1 0 1,1 0-1,0 0 1,-3 0 4,1 1 0,0 0 0,0 0 0,0-1 0,0 1 0,0 0-1,0 1 1,1-1 0,-4 3 0,-2 2-1,1 0 0,0 0 0,0 1 0,1 0 0,0 0-1,0 0 1,1 1 0,0 0 0,-5 14 0,7-18-8,1 0 0,0-1-1,1 1 1,-1 0 0,1 0 0,-1 0 0,1 0 0,1 0 0,-1 0-1,0 0 1,1 0 0,0 0 0,0 0 0,0 0 0,0 0 0,1 0 0,0-1-1,-1 1 1,1-1 0,1 1 0,-1-1 0,0 0 0,4 4 0,-3-4 9,-1 0 0,1-1 1,-1 1-1,1-1 0,0 1 1,0-1-1,0 0 0,0 0 1,0-1-1,1 1 0,-1-1 1,0 1-1,1-1 0,-1 0 1,1-1-1,-1 1 0,1 0 1,-1-1-1,1 0 0,0 0 1,-1 0-1,1 0 0,0-1 1,-1 1-1,1-1 0,-1 0 1,6-2-1,58-25 186,-46 18-100,27-10 1,-34 15-42,-10 4-33,-1-1 1,1 1-1,0 0 0,0-1 0,0 2 1,7-2-1,-10 2-16,-1 0 0,1 0 0,-1 0 0,0 0 0,1 0 0,-1 1 0,1-1 0,-1 0 0,1 0-1,-1 0 1,0 1 0,1-1 0,-1 0 0,1 0 0,-1 1 0,0-1 0,1 0 0,-1 1 0,0-1 0,1 0 0,-1 1 0,0-1 0,0 0 0,1 2 0,-1-1 0,1 1 0,-1-1 0,0 1 0,0-1 1,0 1-1,0-1 0,0 1 0,0-1 0,0 1 0,0-1 0,-2 3 1,-7 32 10,-15 36 0,24-72-12,-1 1-1,1 0 1,-1 0-1,1 0 0,0 0 1,-1 0-1,1-1 1,0 1-1,0 0 1,0 0-1,-1 0 1,1 0-1,0 0 0,0 0 1,0 0-1,1 0 1,-1 1-1,0-2 1,1 0 0,-1 0 0,1 0-1,-1 0 1,1 0 0,-1 0 0,0 0 0,1 0-1,-1 0 1,1 0 0,-1 0 0,1-1-1,-1 1 1,0 0 0,1 0 0,-1 0 0,1 0-1,-1-1 1,0 1 0,1 0 0,-1-1 0,0 1-1,1 0 1,-1-1 0,31-28 50,-26 24-40,30-29 127,67-51 1,-101 85-138,-1 0 0,1-1 0,-1 1 0,0 0 0,1-1 0,-1 1 1,1 0-1,-1 0 0,1 0 0,-1-1 0,1 1 0,-1 0 0,1 0 0,-1 0 0,1 0 0,-1 0 1,1 0-1,-1 0 0,1 0 0,-1 0 0,1 0 0,-1 0 0,1 0 0,-1 1 0,1-1 0,-1 0 0,1 0 1,-1 0-1,1 1 0,-1-1 0,1 1 0,10 14 11,-1-2 30,-1-6-12,-8-6-28,0-1 0,0 1 0,-1 0 0,1 0 0,0 0 0,1-1 0,-1 1 0,0-1 0,0 1 0,0-1 0,0 1 0,0-1 0,0 1 0,1-1 0,-1 0 0,0 0 0,0 0 0,1 0 0,-1 0 0,0 0 0,0 0 0,1 0 0,-1 0 0,0 0 0,0-1 0,0 1 0,0 0 0,1-1 0,-1 1 0,0-1 0,0 0 0,2 0 0,20-14 13,1-1 0,-2 0 0,-1-2 0,35-35 1,-17 9 13,42-60 1,14-57-1,-23 35 73,-63 116-109,-12 21-14,-11 22-2,0-7 1,2 1-1,0 0 1,2 1 0,1 0 0,-10 53 0,12-28 4,3-30 14,1 0-1,1 1 1,1 0-1,0 0 0,2-1 1,6 37-1,7 4 5,-14-63 4,1-1-1,-1 1 0,0-1 1,0 1-1,0-1 0,0 1 0,0-1 1,1 1-1,-1-1 0,0 1 1,1-1-1,-1 1 0,0-1 1,1 1-1,-1-1 0,0 1 1,1-1-1,-1 0 0,1 1 1,-1-1-1,1 0 0,-1 1 1,1-1-1,0 0 0,-1 0-80,0 0 0,1 0-1,-1 0 1,0 0-1,0 0 1,1 0 0,-1 0-1,0 0 1,0 0-1,1 0 1,-1 0 0,0 0-1,0-1 1,0 1 0,1 0-1,-1 0 1,0 0-1,0 0 1,0-1 0,0 1-1,1 0 1,-1 0-1,0 0 1,0-1 0,0 1-1,0 0 1,0 0-1,0 0 1,0-1 0,0 1-1,0 0 1,0 0 0,0-1-1,0 1 1,0 0-1,0 0 1,0-1 0,0 1-1,0 0 1,0 0-1,0-1 1,0 1 0,0 0-1,0 0 1,0 0-1,0-1 1,0 1 0,0 0-1,-1 0 1,1 0 0,0-1-1,0 1 1,0 0-1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4:05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12664,'0'0'577,"10"-1"-177,112-5 964,1 5 0,176 21 0,-194-9 388,-100-9-1397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4:07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250 661 4416,'0'0'8545,"-11"11"-8096,5-3-363,-4 3 41,0-1 0,0 0 0,-1 0 0,0-1 0,-19 11 0,17-12 38,1 1 0,0 1-1,0 0 1,1 0-1,0 1 1,1 1 0,-12 15-1,16-19-57,0 1-1,1 0 0,0 0 0,1 0 0,0 0 0,0 1 0,1 0 0,0 0 0,1 0 1,0 0-1,-1 19 0,2-27-77,1 0 1,0 1-1,1-1 0,-1 1 1,0-1-1,1 1 0,-1-1 1,1 0-1,0 1 0,0-1 1,0 0-1,0 0 1,0 0-1,0 0 0,0 0 1,1 0-1,-1 0 0,1 0 1,0 0-1,-1 0 0,1-1 1,0 1-1,0-1 1,3 2-1,-2-2-1,0 0-1,0 0 1,-1 0 0,1 0-1,0-1 1,0 0 0,0 1-1,0-1 1,0 0 0,0-1 0,0 1-1,0 0 1,0-1 0,0 0-1,0 1 1,0-1 0,0 0-1,-1-1 1,5-1 0,3-3 29,-1-1 0,1 1 0,-1-2 0,0 1 0,-1-1 0,0-1 0,0 0 0,-1 0 0,8-13 1,7-13 172,19-45 0,-40 77-216,49-96 697,-51 113-630,0 0 0,2-1-1,0 1 1,0 0 0,2 0 0,-1-1 0,2 1 0,7 19 0,-10-31-77,0 1 1,0-1 0,1 0-1,-1 1 1,1-1 0,-1 0-1,1 0 1,0 0-1,0-1 1,0 1 0,0 0-1,0-1 1,0 1 0,0-1-1,1 0 1,-1 1-1,0-1 1,1 0 0,2 0-1,-1 0 3,0-1 0,0 0 0,-1 1-1,1-2 1,0 1 0,-1 0-1,1-1 1,0 0 0,-1 0 0,1 0-1,0 0 1,3-2 0,6-4 12,-1 0-1,0 0 1,0-2 0,0 1 0,18-20 0,-3 1 43,-1-1 0,-1-2-1,-2 0 1,-1-2 0,-1 0 0,-2-1 0,-1-2 0,-2 1-1,-1-2 1,17-63 0,5-79 127,4-17 99,-40 192-273,0 0-2,-1 1 0,1 0 0,0-1 0,-1 1-1,0-1 1,1 1 0,-1-1 0,0 1 0,0-1 0,-1 1 0,1-4 0,-1 6-12,1 1 0,-1-1 1,1 0-1,-1 1 0,1-1 1,0 1-1,-1-1 0,1 0 1,0 1-1,0-1 0,-1 1 1,1-1-1,0 1 0,0-1 1,-1 1-1,1-1 0,0 1 1,0-1-1,0 1 0,0-1 1,0 1-1,0 0 1,0-1-1,0 1 0,-1 4-5,-14 56-75,3 2 0,3 0 0,-2 114 0,11-121 15,2 0-1,3-1 1,2 0-1,2 0 1,3 0 0,19 55-1,-10-57 87,-18-50-10,-4-9-22,-2-9-76,-2 2-2665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4:07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11256,'0'0'744,"12"-4"-358,29-7-104,0 2-1,70-7 0,219-5 937,-191 20-459,-93 3-442,0-3-1,0-1 0,51-10 1,-78 8-2321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4:08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1 132 6928,'0'0'1121,"11"-6"-512,215-95 2549,-208 96-2840,0-1 1,0 2-1,0 1 1,0 0-1,1 1 1,-1 1-1,24 1 1,-40 0-266,0 1 0,0-1 0,-1 1 0,1-1 0,0 1 0,0 0 0,0-1 0,0 1 1,0 0-1,-1 0 0,1 0 0,0 1 0,-1-1 0,1 0 0,-1 1 0,0-1 1,1 1-1,-1-1 0,0 1 0,0-1 0,0 1 0,0 0 0,0 0 0,0-1 0,0 1 1,-1 0-1,1 0 0,-1 0 0,1 3 0,1 6 93,-1-1 0,0 1-1,0 0 1,-2 11 0,1-18-95,-4 55 416,2-38-313,1-1 0,0 0 0,2 1 0,5 34 0,-1-31 59,15 45 0,-16-61-153,-1 0 0,1 0-1,1 0 1,-1 0-1,1 0 1,1-1 0,-1 0-1,11 10 1,15 16 512,-31-33-570,0 0 1,0 0-1,0 1 1,0-1-1,0 0 1,1 0-1,-1 0 1,0 0-1,0 0 1,0 0-1,0 0 1,0 0 0,1 0-1,-1 0 1,0 0-1,0 0 1,0 0-1,0 0 1,0 0-1,1 0 1,-1 0-1,0 0 1,0 0-1,0 0 1,0 0-1,1 0 1,-1 0-1,0 0 1,0 0-1,0 0 1,0 0-1,0 0 1,0 0-1,1 0 1,-1 0 0,0 0-1,0-1 1,0 1-1,0 0 1,0 0-1,0 0 1,0 0-1,1 0 1,-1-1-1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4:09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774 2 9240,'0'0'2497,"-15"7"-2276,-204 113 437,110-53-327,-75 48 354,142-85-380,1 1 0,-45 45-1,69-59-131,10-12-51,1 1-1,0 0 1,0 1-1,0-1 1,1 1-1,-1 0 1,2 0-1,-1 1 1,-4 9-1,9-16-104,0-1 1,0 1-1,0-1 0,0 1 0,0-1 0,0 0 1,0 1-1,0-1 0,0 1 0,0-1 0,0 1 0,0-1 1,0 1-1,0-1 0,0 0 0,0 1 0,0-1 1,0 1-1,1-1 0,-1 0 0,0 1 0,0-1 1,0 1-1,1-1 0,-1 0 0,0 1 0,1-1 1,-1 0-1,0 1 0,1-1 0,16 4 309,21-8 33,-37 3-333,92-18-1846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4:09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78 8032,'0'0'2990,"-11"12"-2656,-11 11 4,1 2 0,1 0 1,1 1-1,-20 38 1,38-61-290,-1 0 1,1-1 0,0 1 0,0 0 0,0 0-1,0 0 1,1 0 0,-1 0 0,1 0 0,0 0-1,0 0 1,0 0 0,0 0 0,0 0 0,1 0-1,-1 0 1,1 0 0,0 0 0,0-1 0,0 1-1,0 0 1,0 0 0,1-1 0,-1 1 0,1 0-1,-1-1 1,1 0 0,0 1 0,0-1 0,0 0 0,1 0-1,-1 0 1,0 0 0,5 2 0,0 0 42,1 0 0,0 0 0,-1-1 0,1 0-1,0-1 1,0 1 0,1-1 0,-1-1 0,0 0 0,1 0 0,12-1 0,-8-1 27,1-1-1,0 0 0,-1-1 1,0-1-1,1 0 0,-2-1 1,1 0-1,0-1 0,-1-1 1,0 1-1,-1-2 0,1 0 1,-1 0-1,16-17 0,-21 19-51,0-1-1,0 1 0,-1-1 1,0 0-1,0 0 0,0-1 1,-1 1-1,0-1 0,-1 0 1,0 0-1,0 0 0,-1-1 1,0 1-1,0-1 0,-1 1 1,0-1-1,0 1 0,-1-1 0,0 0 1,-1 1-1,0-1 0,0 0 1,-1 1-1,-3-11 0,3 14-32,-1 0 0,1 1 0,-1 0-1,0-1 1,0 1 0,0 1 0,0-1-1,-1 0 1,0 1 0,1-1-1,-1 1 1,0 0 0,-1 0 0,1 1-1,0-1 1,-1 1 0,0 0 0,1 0-1,-1 1 1,0-1 0,0 1 0,-8-1-1,0 0 27,0 1 0,0 0 0,0 1 0,0 0 0,0 1 0,0 1 0,-24 5 0,22-1 4,-1-1-1,1 2 1,1 0-1,-1 0 1,1 2-1,-18 14 1,1 1-1572,-35 38-1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7:24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1217 3808,'0'0'7752,"2"-12"-7480,2-9-89,0 0 0,2 1 0,13-33 0,-1 9 168,12-22 114,7-18-29,-12 24-124,7-13 52,-3-1 0,31-128 1,-36 105-204,28-140 210,-50 223-344,-1 9-8,0-1 0,0 1-1,-1 0 1,1-1 0,-1 1 0,-1-11 0,-2 15-10,0 7-4,-5 12-3,6-13 0,-144 377-108,135-352 97,2 1 1,1 0 0,1 0 0,2 1 0,1-1 0,1 1-1,3 43 1,0-72 19,0 0-1,0 0 1,0 0-1,1 0 0,-1 0 1,1 0-1,0 0 1,0 0-1,0 0 1,0 0-1,1 0 1,-1-1-1,1 1 1,0-1-1,0 1 1,-1-1-1,2 1 0,-1-1 1,0 0-1,0 0 1,1 0-1,-1 0 1,1-1-1,-1 1 1,1-1-1,0 1 1,0-1-1,0 0 1,0 0-1,0 0 0,0 0 1,0-1-1,0 1 1,0-1-1,0 0 1,0 0-1,0 0 1,5-1-1,-1 1 18,0-1 0,0-1 0,0 1 0,1-1 0,-2-1 0,1 1 0,0-1 0,0 0 0,-1-1 0,0 0 0,0 0 0,0 0 0,0 0 0,0-1 0,-1 0 1,0 0-1,6-9 0,6-8 22,-2-1 1,-1 0 0,15-34 0,-8 17 2,2-6 24,-2-1 0,-2-1 0,-2 0 0,16-73-1,-15 45 41,-8 38-15,-1-1-1,-2 0 1,3-69-1,-14 88 28,4 20-128,0-1 0,0 1 0,0 0-1,0 0 1,0-1 0,0 1 0,0 0 0,0 0 0,-1-1 0,1 1-1,0 0 1,0 0 0,0-1 0,0 1 0,0 0 0,-1 0 0,1 0 0,0 0-1,0-1 1,0 1 0,-1 0 0,1 0 0,0 0 0,0 0 0,0 0-1,-1 0 1,1-1 0,0 1 0,0 0 0,-1 0 0,1 0 0,0 0-1,0 0 1,-1 0 0,1 0 0,0 0 0,0 0 0,-1 0 0,1 0-1,0 0 1,0 0 0,-1 0 0,1 1 0,0-1 0,0 0 0,-1 0-1,1 0 1,0 0 0,0 0 0,0 0 0,-1 1 0,1-1 0,0 0-1,0 0 1,0 0 0,0 0 0,-1 1 0,1-1 0,0 0 0,0 1-1,-16 22-23,1 2-1,1 0 0,1 0 1,1 1-1,1 1 0,-13 55 1,-21 177-44,25-120 99,-20 61 328,36-167-238,3-24-48,0 0 1,0 0-1,-5 14 0,4-15 9,0 0 0,1 1 0,-1 0 0,1 9 0,1-18-31,12-22 176,15-29-13,-19 33-149,1 1 1,16-23-1,-10 19-10,8-9 75,35-38 0,-56 66-125,0-1 1,0 1 0,1 0 0,-1 0 0,1 0-1,5-2 1,0 5 18,-5 13-15,-4 8-20,1 7-62,4 37 1,-3-59 62,-1 0 0,2-1 0,-1 1 0,1 0 0,0-1 0,1 1 1,-1-1-1,1 0 0,0 0 0,1 0 0,4 6 0,-6-10 11,0 0-1,0-1 1,0 1-1,0-1 1,0 1-1,0-1 1,0 0-1,0 0 1,0 0-1,1 0 1,-1 0-1,0 0 1,1-1-1,-1 1 1,1-1-1,-1 0 1,1 0-1,-1 1 1,1-2-1,-1 1 1,1 0-1,-1 0 1,0-1-1,3 0 0,7-3 14,-1 1 0,-1-2 0,20-10 0,-17 9 15,-4 1-6,-1 0 1,1-1-1,-1 0 0,0 0 1,-1 0-1,14-16 0,-3-1 67,17-26-1,-35 49-89,1-1 3,0-1 0,-1 1 0,1 0 0,0-1-1,-1 1 1,1 0 0,-1-1 0,1 1 0,-1-1 0,1 1 0,-1-1 0,0-2 0,0 3-1,0 0 0,0 0 1,-1 1-1,1-1 0,0 0 1,-1 0-1,1 1 0,0-1 1,-1 0-1,1 0 1,-1 1-1,1-1 0,-1 1 1,0-1-1,1 0 0,-1 1 1,0-1-1,1 1 0,-1-1 1,0 1-1,1 0 1,-1-1-1,0 1 0,0 0 1,0-1-1,-1 1 0,3 1 0,0-1 0,0 1 0,0 0 0,0 0 0,0-1 0,0 1 0,0 0 0,-1 0 0,1 0-1,0 0 1,-1 0 0,1 0 0,-1 0 0,1 1 0,-1-1 0,0 0 0,1 0 0,-1 0 0,0 0 0,0 1-1,0-1 1,0 0 0,0 0 0,0 0 0,0 1 0,0 1 0,-7 47-46,2-14-9,5-32 48,0 0 0,0 0 0,1 0 0,-1 0-1,1 0 1,0 0 0,0 0 0,1 0 0,-1 0 0,4 5-1,-4-8 5,-1 0 0,1 1 0,0-1 0,0 0 0,1 0 0,-1 0 0,0 0 0,0 0 0,0 0 0,1 0 0,-1 0 0,0-1 0,1 1-1,-1 0 1,1-1 0,-1 1 0,1-1 0,-1 1 0,1-1 0,-1 0 0,1 0 0,0 0 0,-1 0 0,1 0 0,-1 0 0,1 0 0,-1 0-1,1 0 1,1-1 0,12-4 24,-1 1 0,0-2 0,0 0 0,0-1 0,-1 0-1,0-1 1,0 0 0,16-15 0,-29 22-24,1 1 1,-1 0-1,0 0 1,0-1-1,0 1 1,1 0-1,-1 0 0,0-1 1,0 1-1,1 0 1,-1 0-1,0 0 1,0-1-1,1 1 1,-1 0-1,0 0 0,1 0 1,-1 0-1,0 0 1,1 0-1,-1 0 1,0 0-1,1 0 0,-1 0 1,0 0-1,1 0 1,-1 0-1,0 0 1,1 0-1,-1 0 0,0 0 1,0 0-1,1 0 1,-1 0-1,0 0 1,1 1-1,-1-1 0,0 0 1,1 0-1,-1 0 1,0 1-1,0-1 1,0 0-1,1 0 0,-1 0 1,0 1-1,0-1 1,0 0-1,1 1 1,-1-1-1,0 0 0,0 0 1,0 1-1,0-1 1,0 1-1,3 24 32,-2-11-23,1-5-11,0-1-1,1 1 0,-1-1 0,2 0 0,-1 0 0,1 0 1,1 0-1,9 13 0,-13-20 4,0 0-1,1 0 1,-1 0-1,0 0 1,1 0 0,-1-1-1,1 1 1,-1 0-1,1-1 1,-1 1-1,1-1 1,-1 1 0,1-1-1,-1 0 1,1 1-1,0-1 1,-1 0 0,1 0-1,-1 0 1,1-1-1,0 1 1,-1 0-1,1-1 1,-1 1 0,1 0-1,-1-1 1,1 0-1,-1 1 1,3-2 0,0-1 0,1 1 0,-1-1 0,0 0 1,0 0-1,0-1 0,0 1 1,0-1-1,3-4 0,-4 4 10,0 0 0,0-1 0,-1 1 0,1-1 0,-1 0-1,0 1 1,0-1 0,0 0 0,-1 0 0,0-1 0,1-8 0,-2 11-2,0 0 0,0 1 1,0-1-1,-1 0 0,1 0 1,-1 0-1,0 0 0,0 1 1,0-1-1,0 0 0,-1 1 1,1-1-1,0 1 1,-1 0-1,0-1 0,0 1 1,0 0-1,0 0 0,0 0 1,0 0-1,0 0 0,-4-2 1,5 4-9,-25-15 50,25 14-46,0 1 0,-1-1 0,1 1 1,0 0-1,0-1 0,-1 1 0,1 0 0,0 0 1,0-1-1,-1 1 0,1 0 0,0 1 0,-1-1 1,1 0-1,0 0 0,0 0 0,-1 1 0,1-1 1,0 1-1,-2 0 0,3-1-6,-1 0 1,1 0-1,0 0 0,-1 1 0,1-1 1,0 0-1,-1 0 0,1 1 1,0-1-1,-1 0 0,1 1 0,0-1 1,0 0-1,-1 1 0,1-1 1,0 0-1,0 1 0,0-1 0,-1 1 1,1-1-1,0 0 0,0 1 1,0-1-1,0 1 0,0-1 0,0 0 1,0 1-1,0-1 0,0 1 1,0-1-1,0 1 0,0-1 1,0 0-1,0 1 0,1-1 0,-1 1 1,0-1-1,0 0 0,0 1 1,1-1-1,-1 0 0,0 1 0,0-1 1,1 1-1,0 0 2,0-1 0,-1 1 0,1 0 0,0-1-1,0 1 1,0-1 0,0 1 0,0-1 0,0 1 0,0-1 0,0 0 0,0 0 0,1 1-1,-1-1 1,0 0 0,0 0 0,1 0 0,11-2 9,-1 0 0,0-1 0,0 0 0,0-1 1,19-8-1,56-35 47,-35 17 38,-28 15-35,-17 10-10,-1 1-1,1 0 0,12-5 1,-18 9-47,-1 0 0,1-1 1,0 1-1,-1 0 0,1 0 0,-1 0 1,1 0-1,0 0 0,-1 0 1,1 0-1,0 1 0,-1-1 1,1 0-1,-1 0 0,1 0 0,-1 1 1,1-1-1,-1 0 0,1 0 1,0 1-1,-1-1 0,0 1 0,1-1 1,-1 0-1,1 1 0,-1-1 1,1 1-1,-1-1 0,0 1 1,1-1-1,-1 1 0,0-1 0,0 1 1,1 0-1,-1-1 0,0 1 1,0-1-1,0 1 0,0 0 0,0-1 1,0 1-1,0-1 0,0 1 1,0 0-1,0 0 0,-1 38-34,0-27 41,1-9-7,0 6 5,0 0-1,0 0 1,1 0 0,0 1 0,0-2-1,1 1 1,0 0 0,6 15-1,-7-23-1,0 0 0,-1 0-1,1 0 1,0 0 0,0 0 0,0-1-1,0 1 1,0 0 0,0 0-1,0-1 1,0 1 0,0-1-1,0 1 1,0-1 0,1 1-1,-1-1 1,0 1 0,0-1 0,0 0-1,1 0 1,-1 0 0,0 0-1,0 0 1,1 0 0,-1 0-1,0 0 1,0 0 0,1-1-1,-1 1 1,0 0 0,0-1 0,2 0-1,4-2 28,0 0 0,0 0 0,13-8 0,12-12 132,-1-2 0,50-52 0,-81 90-157,-5 20 1,-4 22-1,9-53-6,0 1 0,0 0 0,1-1 0,-1 1 0,0 0 0,1-1 0,0 1 0,-1-1 0,1 1 0,0-1 0,0 1 0,1-1 0,-1 0 0,0 1 0,1-1 0,2 3 0,-1-1 7,1-1-1,0 1 1,0-1 0,0 0-1,1 0 1,-1-1-1,1 1 1,4 1-1,2 1 11,1-2 0,-1 1 0,0-2 0,1 1 0,0-1 0,20 0 0,49-8 356,-5 0-3798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7:26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309 664 6128,'0'0'4454,"-11"-1"-4208,4 0-197,0 0 1,-1 1 0,1 0-1,0 0 1,-1 1 0,1 0-1,0 0 1,0 1 0,0 0-1,0 0 1,0 1 0,0-1-1,0 2 1,1-1 0,-10 7-1,7-3 58,0 1-1,1 0 0,1 0 0,-13 17 0,19-24-75,-1 1 0,1 0-1,0 0 1,0 0-1,0 0 1,0 0 0,0 0-1,1 0 1,-1 1-1,1-1 1,-1 0 0,1 0-1,0 0 1,0 1 0,0-1-1,0 0 1,0 0-1,0 0 1,1 1 0,-1-1-1,1 0 1,0 0-1,-1 0 1,1 0 0,0 0-1,0 0 1,0 0 0,0 0-1,1 0 1,-1 0-1,1-1 1,1 3 0,-1-3 6,0 1 0,0-1 0,0 0 0,0 0 0,1 0 0,-1 0 0,0 0 0,1 0 0,-1 0 0,1-1 0,-1 1 0,1-1 0,-1 0 0,1 0 0,-1 0 0,1 0 0,-1 0 0,0-1 0,1 1 1,-1-1-1,1 1 0,-1-1 0,0 0 0,1 0 0,2-2 0,7-2 161,0-1 0,0-1-1,13-10 1,-17 10-24,0 0-1,-1-1 0,0 0 1,0 0-1,-1 0 0,0-1 1,7-13-1,4-7 571,-14 22 85,-10 17-476,-22 78 63,-30 158-1,57-234-396,-9 39 62,-3 0 0,-1-1 1,-3 0-1,-2-2 0,-27 48 1,46-94-68,0 1 0,0-1 0,-1 0 1,1-1-1,0 1 0,-1 0 0,0 0 0,1-1 1,-1 1-1,0-1 0,0 1 0,0-1 1,0 0-1,0 1 0,0-1 0,0 0 0,0-1 1,-1 1-1,1 0 0,0-1 0,0 1 0,-1-1 1,-3 1-1,4-2 6,-1 1 0,0-1 0,1 1 0,-1-1 0,1 0 0,-1 0 0,1 0-1,0 0 1,-1 0 0,1-1 0,0 1 0,0-1 0,0 0 0,0 1 0,0-1 0,0 0 0,0 0 0,1 0 0,-1 0 0,-2-5 0,2 2 19,-1 0 1,1-1-1,0 1 1,0-1-1,1 0 1,-1 1-1,1-1 1,1 0 0,-1 0-1,1 1 1,0-1-1,1-9 1,1 2 32,0 0 1,1 0 0,0 0-1,8-17 1,-4 14-37,0 1 1,2 0-1,-1 1 1,2 0-1,0 0 0,0 1 1,2 1-1,-1-1 1,17-12-1,14-7 3,74-44-1,-68 47-23,49-40 0,-78 54-14,119-107 5,-121 104-5,0-1-1,-1 0 1,-1-2-1,0 0 1,14-29-1,57-166 62,-50 115-33,-25 75-17,-2-1 0,-2 0 1,0 0-1,-2 0 0,0-1 0,0-43 0,-5 70-13,0 0 1,0 1-1,0-1 0,0 0 0,0 0 0,0 0 0,0 1 0,0-1 1,0 0-1,-1 0 0,1 1 0,0-1 0,0 0 0,-1 1 0,1-1 0,0 0 1,-1 1-1,1-1 0,-1 0 0,1 1 0,-1-1 0,0 0 0,0 1 1,1 0 0,-1 0-1,1 1 1,-1-1 0,0 0 0,1 0-1,-1 1 1,1-1 0,0 0-1,-1 1 1,1-1 0,-1 0-1,1 1 1,-1-1 0,1 1 0,0-1-1,-1 1 1,1-1 0,0 1-1,0-1 1,-1 1 0,1-1-1,0 1 1,0 0 0,0-1 0,0 1-1,-1-1 1,1 1 0,0-1-1,0 2 1,-61 285-218,28-121 81,19-103 79,-14 75-34,18-86 49,5-31 20,1 0 1,-2 39 0,6-60 25,0 0 0,0 1 0,0-1 0,0 0 0,0 1 0,0-1-1,0 0 1,0 0 0,0 1 0,0-1 0,0 0 0,0 1 0,1-1-1,-1 0 1,0 0 0,0 1 0,0-1 0,0 0 0,0 0 0,0 1-1,1-1 1,-1 0 0,0 0 0,0 1 0,0-1 0,1 0 0,-1 0-1,0 0 1,0 0 0,1 1 0,-1-1 0,0 0 0,0 0 0,1 0 0,-1 0-1,12-5 55,16-19-11,-21 18-25,5-4 12,23-18 147,39-41 0,-71 66-163,0 0 0,-1 1 0,1 0 0,0 0-1,0 0 1,0 0 0,5-2 0,-7 4-15,-1-1 1,1 1-1,0 0 1,-1-1-1,1 1 0,0 0 1,-1 0-1,1 0 1,0 0-1,0 0 1,-1-1-1,1 1 0,0 1 1,-1-1-1,1 0 1,0 0-1,-1 0 1,1 0-1,0 0 0,0 1 1,-1-1-1,1 0 1,-1 0-1,1 1 1,0-1-1,-1 1 0,1-1 1,-1 0-1,1 1 1,-1-1-1,1 1 1,-1-1-1,1 1 0,-1 0 1,1-1-1,-1 1 1,0-1-1,1 1 1,-1 0-1,0-1 0,0 1 1,1 0-1,-1 0 1,4 14 17,0 0 1,1 0-1,14 28 1,-16-38-12,0 0 0,0-1 0,1 0-1,-1 0 1,1 0 0,0 0 0,0 0 0,0-1 0,1 1 0,-1-1-1,1 0 1,-1-1 0,1 1 0,0-1 0,7 2 0,-3-1 9,1-1 0,0 0 0,0-1 0,0 0 0,0 0 1,0-1-1,0-1 0,0 1 0,0-2 0,18-4 0,-19 4-764,0-1 1,0 0-1,12-8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00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0 19055,'0'0'-37,"-12"7"-43,-21 14 372,-40 32-1,63-45-152,0 0 0,0 1 0,1 0 0,0 1 0,1 0 0,0 0 0,1 1 0,0 0 0,-8 17 0,14-22-77,-1 1-1,1 0 0,0-1 0,0 1 0,1 0 1,0-1-1,0 1 0,1 0 0,0-1 0,0 1 0,0 0 1,1-1-1,0 0 0,0 1 0,1-1 0,0 0 1,0 0-1,0 0 0,1 0 0,0-1 0,5 7 1,-6-8-16,0 0 0,1 0 0,-1-1 0,1 0 0,0 1 0,0-1 0,0 0 0,0-1 0,0 1 1,0-1-1,1 0 0,-1 0 0,1 0 0,0-1 0,0 1 0,-1-1 0,1 0 0,0 0 1,0-1-1,0 0 0,0 0 0,0 0 0,0 0 0,0-1 0,0 0 0,0 0 0,-1 0 0,1 0 1,5-3-1,-3 0 27,1 0-1,-1-1 1,0 1 0,0-2 0,-1 1 0,0-1 0,1 0 0,-2 0 0,1 0 0,-1-1 0,0 0 0,0 0 0,3-8-1,-1 1 96,-1-1-1,-1 1 0,0-1 1,-1 0-1,0 0 0,1-21 1,-4 13 449,-1 22-444,0 8 131,3 6-245,0 0 1,1 0-1,0-1 0,1 1 0,1-1 1,0 0-1,0-1 0,1 0 0,1 0 0,0 0 1,12 12-1,-14-17-2,1 0 0,0 0-1,0 0 1,0-1 0,1 0 0,0-1 0,0 0 0,0 0 0,14 4 0,-17-6-22,0-1 0,0 0 1,0 0-1,0-1 0,0 0 0,0 0 1,0 0-1,0 0 0,0-1 1,0 0-1,0 0 0,0 0 1,0 0-1,0-1 0,-1 0 1,1 0-1,0 0 0,4-3 1,29-26-257,-26 19-3417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7:26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6016,'0'0'3020,"12"-1"-2640,168-13 656,25-2-36,-52-8-354,139-15 648,-236 35-1794,90-18 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9:12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0 4416,'0'0'8350,"4"11"-8060,14 33-2,-17-41-169,0 1 1,0-1-1,0 1 1,0-1 0,0 1-1,-1-1 1,0 1-1,1 0 1,-1-1-1,-1 1 1,0 6 0,0 2 119,0 4-14,1-1-32,-1 0 0,-1 0 0,0 0 0,-1 0 0,0 0 0,-9 23 0,-4 0 167,13-29-276,0 0-1,-1-1 0,0 0 1,0 1-1,-1-1 0,0-1 0,-6 8 1,1-4 11,-1-1 1,0 0 0,-1 0 0,0-1-1,-1-1 1,0 0 0,0-1-1,0-1 1,-1 0 0,0 0-1,0-1 1,-15 2 0,18-4-72,-107 25 228,109-28 261,8-4-3424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9:17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0 798 5016,'0'0'5798,"10"-11"-5530,-4 5-220,5-6 49,0-1 0,-1 0 1,-1 0-1,11-20 0,7-15 240,-9 17 27,15-37 0,-1-4 145,-18 42-223,-1-1 0,10-36 0,-8 13 110,-2-1 0,8-87 1,-20 131-321,-1 0 1,0 0-1,-1-1 0,0 1 1,-1 0-1,-3-13 1,5 23-74,0 1 1,0 0-1,0 0 1,0-1-1,0 1 1,-1 0-1,1-1 1,0 1-1,0 0 1,0-1-1,0 1 1,0 0 0,-1 0-1,1-1 1,0 1-1,0 0 1,0 0-1,-1 0 1,1-1-1,0 1 1,0 0-1,-1 0 1,1 0 0,0 0-1,0-1 1,-1 1-1,1 0 1,0 0-1,0 0 1,-1 0-1,1 0 1,0 0-1,-1 0 1,1 0-1,0 0 1,-1 0 0,1 0-1,0 0 1,-1 0-1,1 0 1,-12 11 71,-7 22-25,-67 192 120,81-205-137,1-1 1,-2 24 0,1-8 15,0 7 73,3 1 0,3 53-1,9-5 150,-6-61-46,1 42-1,8 10 266,-13-80-460,0 1 0,1-1 0,-1 0 0,1 0 0,0 0 0,0 0 0,0 0 0,0-1 0,0 1 0,0 0 0,0 0 0,0-1 1,3 3-1,-4-3-15,1 0 1,0 0-1,0 0 1,0 0-1,0-1 1,0 1-1,0 0 1,0 0-1,0-1 1,0 1-1,0-1 1,1 1-1,-1-1 1,0 1-1,0-1 1,0 0-1,1 1 1,-1-1-1,0 0 1,0 0 0,1 0-1,-1 0 1,2 0-1,1-2 7,0 0 1,0 0-1,-1 0 0,1 0 0,0-1 0,-1 0 1,1 1-1,-1-1 0,0 0 0,0-1 0,0 1 1,4-7-1,2-5 34,14-31 0,-8 16-4,-9 15-18,0 1-1,-1-1 1,-1-1-1,0 1 0,-1-1 1,0 1-1,-1-21 1,-1 20-5,1-1 1,0 1-1,1 0 0,1 0 1,0 0-1,10-22 1,-13 37-29,-1 0 0,0-1 0,0 1 0,1 0 0,-1-1 0,1 1 0,-1 0 0,1 0 0,-1 0 0,1-1 0,0 1 0,-1 0 0,1 0-1,1-2 1,-13 36-49,10-29 41,0-1-1,0 1 1,0 0-1,1 0 0,0 0 1,0 1-1,0-1 1,0 0-1,1 0 0,-1 0 1,1 0-1,0-1 0,0 1 1,0 0-1,4 7 1,-3-6 8,1-1 0,-1 1 0,1-1 1,-1 0-1,1 0 0,1 0 1,-1 0-1,0 0 0,1-1 0,0 1 1,0-1-1,7 5 0,-7-7-1,-1 1 1,1-1-1,-1 0 0,1-1 0,-1 1 1,1 0-1,-1-1 0,1 0 0,0 0 1,-1 0-1,1 0 0,0-1 0,-1 1 1,1-1-1,-1 0 0,1 0 0,-1 0 1,0-1-1,1 1 0,-1-1 0,0 0 0,5-3 1,0-1-1,0 0 1,-1-1-1,1 1 1,-1-2-1,0 1 1,11-17-1,-16 21 11,0 0-1,0 0 0,0 0 0,-1 0 0,1 0 0,-1-1 0,1 1 0,-1 0 0,0-1 1,-1 1-1,2-6 0,-2 8 15,0-5 80,0 15-58,-2 52-17,0 30 37,3-79-62,1-1 0,-1 0 1,2 0-1,-1 0 0,2 0 0,4 12 0,-6-20-5,-1 1 0,1-1 0,0 1 0,0-1 0,0 1 0,0-1-1,1 0 1,-1 0 0,5 4 0,-5-6 0,0 0 1,0 0-1,0 0 0,-1 0 1,1-1-1,0 1 0,0-1 0,0 1 1,0-1-1,0 0 0,0 0 1,0 0-1,0 0 0,0 0 1,0 0-1,0-1 0,0 1 1,0-1-1,0 1 0,0-1 0,2-1 1,4-1 10,-1 0-1,1-1 1,-1 0 0,0 0 0,0-1 0,0 0 0,0 0-1,6-8 1,3-4 8,21-31-1,-21 28 11,23-26 1,-38 44-20,1 0 0,-1 0-1,0 0 1,1 0 0,-1 0 0,0-1-1,0 1 1,1-5 0,-4 10-10,0-1-1,1 1 1,-1 0 0,1 0 0,0-1-1,0 1 1,0 0 0,0 0 0,0 0-1,0 5 1,-1 1-21,-5 19-30,2 0 1,-3 29-1,8-52 45,1 1 0,0 0 0,0-1 0,0 1 0,0-1 0,1 0 0,0 1 0,0-1 0,1 0 0,-1 0 0,1-1 0,0 1 0,0 0 0,1-1-1,-1 0 1,6 5 0,-8-8 8,0 0-1,1 0 1,-1 0-1,0 0 1,1 0-1,-1 0 1,1-1-1,-1 1 1,1-1-1,-1 1 1,1-1-1,-1 1 0,1-1 1,-1 0-1,1 1 1,0-1-1,-1 0 1,1 0-1,0-1 1,1 1-1,0-1 5,0 0 0,-1 0 0,1 0 0,-1 0 0,0-1 0,1 1 0,-1-1-1,0 1 1,0-1 0,0 0 0,2-2 0,4-6 21,0 0-1,-1 0 1,0-1-1,6-12 1,-11 19-23,11-23 35,-1-1-1,-1 0 1,-2-1 0,8-36-1,14-124 157,-17 96-155,-3 0 20,10-47-128,-15 103-55,-15 59 46,-4 68-104,-3 113-1,15-170 149,2 0-1,2 0 0,1 0 0,1 0 1,15 51-1,-14-70 47,0 1 0,1-1-1,0-1 1,1 1 0,1-1 0,0-1 0,1 1 0,21 20 0,-1-13 66,-29-19-83,0 0 0,1-1 0,-1 1 0,1 0 0,-1-1 0,1 1 0,0-1 0,-1 0 0,1 1 0,-1-1 0,1 0 0,0 0 0,-1 0 1,1 0-1,0 0 0,-1 0 0,1-1 0,-1 1 0,4-1 0,-4-6-334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9:17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9240,'0'0'265,"10"1"-50,290 11 1162,-97-7 960,-108 7-784,-75-9-1051,10-6-1718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9:24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269 554 4832,'0'0'5121,"-10"4"-4816,-1 0-213,5-2-40,0 0 0,0 0 0,0 1 0,1 0 0,-1 0 0,1 0 0,0 1 0,-8 7 0,-15 12 310,17-14-216,0 0-1,1 0 1,0 1 0,1 1 0,-16 21-1,7-3 75,-23 41 243,36-61-353,1 0 1,0 1-1,0-1 1,1 1-1,-3 16 1,6-22-64,0 0 0,-1 0 1,1-1-1,1 1 1,-1 0-1,0 0 0,1 0 1,0 0-1,0-1 1,0 1-1,1 0 0,-1-1 1,1 1-1,-1-1 1,1 0-1,1 1 0,-1-1 1,0 0-1,1 0 1,-1 0-1,1-1 1,0 1-1,0 0 0,0-1 1,0 0-1,0 0 1,1 0-1,-1 0 0,1-1 1,-1 1-1,1-1 1,4 2-1,-3-2 10,1 0 0,-1 1 1,0-2-1,0 1 0,1-1 0,-1 0 0,0 0 1,1 0-1,-1 0 0,0-1 0,1 0 0,-1-1 1,0 1-1,0-1 0,0 0 0,0 0 0,0 0 1,-1-1-1,1 1 0,0-1 0,-1 0 0,0-1 1,5-4-1,1-5 30,0 0 1,-2 0-1,1 0 1,-2-1-1,0-1 0,0 1 1,4-18-1,0-3 108,11-71-1,18-283 477,-37 344-616,2-7 54,2 0 0,23-81 0,-65 298-364,26-92 181,5-27 44,-5 93 14,8-117 39,2 1 0,0 0 1,7 30-1,-2-15 3,3 35 134,0-20-55,3 11 78,-11-60-158,0 0 0,1 0-1,-1 0 1,1 0 0,0 0-1,0 0 1,0-1 0,1 1 0,-1 0-1,1-1 1,0 0 0,3 4-1,-5-6-9,1 0-1,-1 0 1,0 0-1,1 0 0,0 0 1,-1 0-1,1-1 1,0 1-1,-1 0 0,1-1 1,0 1-1,0-1 1,-1 0-1,1 1 1,0-1-1,0 0 0,0 0 1,-1 0-1,1-1 1,0 1-1,0 0 0,0-1 1,-1 1-1,1-1 1,0 1-1,-1-1 0,1 0 1,0 0-1,-1 0 1,1 0-1,-1 0 0,1 0 1,1-1-1,1-2 2,1 0 0,-1 0 1,0 0-1,0-1 0,0 1 0,0-1 0,-1 0 0,0 0 0,3-7 0,18-45 105,25-55 61,-47 94-169,-2 10-12,-7 52-1,5-33 0,0 0 0,-1 20 0,2-8 0,1-16 0,-1-1 0,1 1 0,0-1 0,1 1 0,0-1 0,0 1 0,0-1 0,1 1 0,2 5 0,-1-3-5,1 0 0,1-1 0,-1 1 0,1-1 0,11 13 0,-15-19 4,0-1 0,1 0 0,-1 1 0,1-1-1,-1 0 1,1 0 0,-1 0 0,1 0 0,0 0 0,0 0 0,-1 0 0,1-1-1,0 1 1,0-1 0,0 1 0,0-1 0,0 0 0,-1 0 0,1 0 0,0 0 0,0 0-1,0 0 1,0 0 0,0-1 0,0 1 0,0-1 0,0 1 0,-1-1 0,1 0-1,0 1 1,0-1 0,-1 0 0,1 0 0,-1 0 0,3-3 0,5-3-5,0-1 0,0 0 0,-1-1 0,-1 1 0,1-2 0,-1 1 1,7-13-1,35-79 45,-22 44-7,97-219 144,-100 217-170,9-28 2,15-66-80,-48 153 70,0 0-1,-1 0 1,1 0-1,0 1 0,0-1 1,0 0-1,0 0 0,-1 0 1,1 0-1,0 0 1,0 0-1,0 0 0,-1 0 1,1 0-1,0 0 0,0 0 1,0 0-1,0-1 1,-1 1-1,1 0 0,0 0 1,0 0-1,0 0 0,0 0 1,-1 0-1,1 0 1,0 0-1,0 0 0,0-1 1,0 1-1,0 0 0,-1 0 1,1 0-1,0 0 1,0 0-1,0-1 0,0 1 1,0 0-1,0 0 0,0 0 1,0 0-1,0-1 1,0 1-1,0 0 0,0 0 1,0 0-1,0-1 0,0 1 1,0 0-1,0 0 1,0 0-1,0-1 0,0 1 1,0 0-1,0 0 1,0 0-1,0 0 0,0-1 1,0 1-1,1 0 0,-14 10-97,4 3 62,1 1-1,0-1 1,-9 24-1,-1 2-12,1-1 21,3 1-1,1 0 1,2 1 0,-7 48 0,0-6 21,-10 96 2,14-73 7,1-33 0,4-28-26,-4 56 0,10-68 45,-2 1-1,-2-1 1,-13 40-1,15-53 42,3-15-56,0 0 1,0-1-1,0 1 0,0 0 1,0-1-1,-1 0 1,-4 5-1,6-6 0,-1 0 1,1-1-1,-1 1 1,0-1-1,1 1 0,-1-1 1,0 0-1,0 1 1,0-1-1,0 0 0,-1 0 1,1 0-1,0-1 1,-4 2-1,6-2 15,-4-7 32,3 7-49,1 0 1,0 0 0,-1-1 0,1 1 0,-1 0 0,1-1 0,0 1-1,0-1 1,-1 1 0,1 0 0,0-1 0,0 1 0,-1-1 0,1 1-1,0-1 1,0 1 0,0-1 0,0 1 0,-1-1 0,1 1 0,0-1-1,0 1 1,0-1 0,0 1 0,0-1 0,1 0 0,3-10 27,1 0 0,0 0 0,1 1 1,0 0-1,14-17 0,29-39 2,15-18-21,-21 27 31,-1-1 1,41-79-1,-67 108-35,16-30 42,32-83-1,13-66-113,-76 206 64,6-21-29,-1-2 1,-1 1-1,-1 0 0,0-1 0,-2 0 1,-2-29-1,0 53 27,0 0-1,0 0 1,0 1 0,0-1-1,0 0 1,0 0 0,0 0-1,0 0 1,0 0 0,0 0-1,-1 0 1,1 0-1,0 1 1,-1-1 0,1 0-1,-1 0 1,1 0 0,-1 1-1,1-1 1,-1 0 0,0 1-1,1-1 1,-1 0 0,0 1-1,1-1 1,-1 1 0,0-1-1,0 1 1,0-1-1,1 1 1,-1 0 0,-1-1-1,-7 25-74,1-9 62,1 1-1,0 0 1,2 0 0,0 0 0,0 0 0,2 1 0,-4 30-1,-11 160-125,-17 205 92,31-383 77,-1 0-1,0 0 0,-18 47 1,1-38 64,18-32-79,0 0 1,0 0-1,1 0 1,-4 9-1,7-15-6,0 1 0,0-1 0,0 1 0,0-1-1,0 1 1,0-1 0,0 1 0,-1-1 0,1 0 0,0 1 0,0-1-1,0 1 1,-1-1 0,1 0 0,0 1 0,-1-1 0,1 1 0,0-1 0,-1 0-1,1 0 1,0 1 0,-1-1 0,1 0 0,-1 0 0,1 1 0,0-1-1,-1 0 1,1 0 0,-1 0 0,1 0 0,-1 1 0,1-1 0,-1 0 0,1 0-1,-1 0 1,1 0 0,-1 0 0,1 0 0,-1 0 0,1-1 0,-1 1-1,-5 0 20,6-2-17,0 0-1,0 0 1,0 0 0,0 0 0,1 0 0,-1 0 0,1 1 0,-1-1 0,1 0 0,0 0-1,1-2 1,5-9 6,-3 5 1,0 0-1,1 0 1,0 0-1,0 0 1,1 1-1,0 0 1,0 0-1,1 1 1,12-11-1,32-23 31,-31 23-35,27-16-1,-26 18 4,0-1 0,-1 0-1,0-2 1,-1 0 0,-1-1 0,23-32-1,-34 40 2,0 0 0,0 0 0,-1 0-1,-1 0 1,0-1 0,-1 0 0,0 0 0,-1 0-1,0-1 1,-1 1 0,2-17 0,-4 27-14,0 1 0,0-1 0,0 0 0,0 1 0,0-1 0,-1 0 1,1 1-1,0-1 0,-1 0 0,1 1 0,-1-1 0,1 1 0,-1-1 0,0 1 1,0-1-1,0 1 0,0-1 0,0 1 0,0 0 0,0 0 0,0-1 1,0 1-1,-1 0 0,1 0 0,0 0 0,-1 0 0,1 1 0,-1-1 0,1 0 1,-1 0-1,1 1 0,-1-1 0,-2 1 0,1-1-5,0 1 0,0 0 0,0 0 0,0 1 1,0-1-1,0 1 0,0 0 0,0-1 0,0 1 0,0 0 0,1 1 0,-1-1 0,0 0 0,1 1 0,-1 0 1,1-1-1,-5 5 0,1 1 10,-1-1 0,2 1 0,-1 0 0,1 1 0,0-1 0,1 1 0,0 0 0,0 1 0,-5 14 0,5-9 14,1 1 0,0 0 0,0 0 0,2 0 0,-1 17 0,3-28-12,-1 0 1,0 0-1,1 0 0,0 0 1,0 0-1,0-1 1,1 1-1,-1 0 1,1-1-1,0 1 0,0-1 1,0 1-1,0-1 1,1 0-1,-1 0 1,1 0-1,0 0 0,0-1 1,0 1-1,0-1 1,0 1-1,1-1 1,-1 0-1,1 0 0,-1-1 1,1 1-1,0-1 1,0 0-1,-1 0 1,7 1-1,-5-1 8,0 0 0,1 0 0,-1 0-1,1-1 1,-1 0 0,1 0 0,-1-1 0,1 1 0,-1-1 0,1 0-1,-1-1 1,0 1 0,1-1 0,-1 0 0,0 0 0,0-1 0,0 0 0,-1 1-1,1-2 1,-1 1 0,7-7 0,0-2 20,0-2 0,-1 0 0,-1 0-1,0-1 1,-1 0 0,12-29 0,-19 40-30,-1 0 1,1 0-1,-1 0 1,0 0-1,0 0 1,0 0-1,0 0 0,0 1 1,-1-1-1,0 0 1,0 0-1,-3-6 0,3 5 16,-1 1 1,1 0-1,0-1 0,0 1 0,1-1 0,-1 1 0,1-1 0,1-7 0,-1 10-17,0 1-1,0-1 1,1 0 0,-1 1 0,1-1-1,0 0 1,-1 1 0,1-1-1,0 1 1,0-1 0,0 1 0,0 0-1,0-1 1,0 1 0,0 0-1,0 0 1,0 0 0,1 0 0,-1-1-1,1 2 1,-1-1 0,0 0-1,1 0 1,0 0 0,-1 1 0,1-1-1,-1 1 1,1-1 0,0 1-1,-1 0 1,1 0 0,0-1 0,-1 1-1,1 0 1,0 1 0,-1-1-1,1 0 1,0 0 0,-1 1 0,1-1-1,0 1 1,-1-1 0,1 1-1,-1 0 1,1 0 0,-1-1 0,1 1-1,-1 0 1,0 0 0,2 2-1,1 1-7,0 1 0,-1 0 0,0 0 0,0 0 0,0 1 0,0-1 0,-1 1-1,0 0 1,0-1 0,0 1 0,0 7 0,2 12-32,1 35 1,-3-33 26,-1-17 3,0 4 18,0 1-1,5 20 1,-4-30 2,-1-1 1,1 0-1,0 1 0,-1-1 1,2 0-1,-1 0 1,0 0-1,1 0 0,0 0 1,0-1-1,7 7 0,-8-8-5,0-1-1,0 1 0,1-1 0,-1 1 0,0-1 0,1 0 1,-1 0-1,1 0 0,0-1 0,-1 1 0,1 0 1,0-1-1,-1 0 0,1 0 0,0 0 0,-1 0 1,1 0-1,0 0 0,-1 0 0,1-1 0,0 0 1,-1 1-1,1-1 0,-1 0 0,1 0 0,-1-1 0,0 1 1,1 0-1,-1-1 0,0 1 0,3-3 0,1-2 1,1 1 0,-1-1 0,0 0 0,0-1 0,-1 0 0,0 1 0,0-2 0,6-12 0,0-2 4,-6 12 8,0-1 0,0 1 0,4-18 0,-8 24-7,-1-1 0,1 0 0,-1 0 1,0 1-1,0-1 0,0 0 0,0 0 0,-1 0 0,0 1 0,0-1 1,-4-9-1,5 13-13,0 0 1,-1-1 0,0 1-1,1-1 1,-1 1 0,0 0-1,0-1 1,0 1 0,0 0-1,0 0 1,0 0 0,0 0-1,0 0 1,0 0 0,0 0-1,-1 0 1,1 0 0,0 0-1,-1 1 1,1-1 0,0 1-1,-1-1 1,1 1 0,-1-1-1,1 1 1,-1 0 0,1 0 0,-1-1-1,0 1 1,1 0 0,-1 1-1,1-1 1,-1 0 0,1 0-1,-1 1 1,1-1 0,-1 1-1,1-1 1,0 1 0,-1-1-1,1 1 1,0 0 0,-1 0-1,1 0 1,0 0 0,0 0-1,0 0 1,0 0 0,0 0-1,-2 2 1,-2 4-14,0 0 0,0 0 0,1 1 0,0-1 0,0 1 0,1 0 0,0 0 0,0 0-1,1 1 1,0-1 0,1 0 0,0 1 0,0 0 0,0-1 0,1 1 0,1-1 0,-1 1 0,2-1 0,-1 1 0,1-1 0,0 0 0,4 10 0,-3-12 16,0 0 0,1 0 1,0 0-1,0 0 1,0 0-1,1-1 0,0 0 1,5 6-1,14 14 77,-22-24-69,-1 1-1,0-1 1,1 0 0,-1 0 0,1 0 0,-1 0 0,1 0 0,0-1 0,-1 1 0,1 0-1,0-1 1,-1 1 0,1-1 0,0 0 0,0 1 0,0-1 0,-1 0 0,1 0 0,0 0 0,0 0-1,0-1 1,-1 1 0,1 0 0,0-1 0,0 1 0,-1-1 0,1 0 0,0 0 0,-1 1-1,1-1 1,-1 0 0,2-2 0,6-2 28,0-1 0,-1 0 1,0 0-1,8-10 0,-3 4-2,0-1 0,-2-1 0,0 0 0,13-21 1,-19 26-25,1 1 0,0 0 0,0 1 0,0 0 0,1 0 0,0 0 0,1 1 0,0 0 0,0 0 0,0 1 0,10-5 0,-17 9-14,1 0 0,-1 1 1,1 0-1,0-1 1,-1 1-1,1 0 0,-1 0 1,1-1-1,-1 1 1,1 1-1,0-1 0,-1 0 1,1 0-1,-1 0 1,1 1-1,-1-1 0,1 1 1,-1-1-1,1 1 1,-1 0-1,0 0 0,1-1 1,-1 1-1,0 0 1,1 0-1,-1 0 0,0 1 1,0-1-1,0 0 1,0 0-1,0 0 0,0 1 1,-1-1-1,1 1 0,0-1 1,-1 0-1,1 1 1,0-1-1,-1 3 1,3 4-2,-1 1 1,0-1 0,0 0 0,-1 1-1,0 14 1,-4 16 6,1-30 19,1 0-1,1 0 0,-1 0 0,2 11 0,-1-20-21,0 1-1,0-1 1,0 0 0,0 1-1,0-1 1,0 0 0,0 1-1,1-1 1,-1 0 0,0 1-1,0-1 1,0 0 0,0 0-1,0 1 1,0-1-1,1 0 1,-1 1 0,0-1-1,0 0 1,0 0 0,1 1-1,-1-1 1,0 0 0,0 0-1,1 0 1,-1 1 0,0-1-1,1 0 1,-1 0 0,0 0-1,0 0 1,1 1 0,9-7 49,9-19 0,-17 22-44,22-30 95,32-31 0,-5 6 26,-50 57-128,0-1 1,0 1 0,0 0 0,0 0-1,0 0 1,0-1 0,0 1 0,1 0-1,-1 1 1,0-1 0,1 0 0,-1 0-1,1 1 1,-1-1 0,1 0 0,-1 1-1,1 0 1,2-1 0,-4 1-1,1 1-1,0-1 1,0 0 0,0 1 0,-1-1-1,1 1 1,0-1 0,-1 1 0,1-1-1,0 1 1,-1-1 0,1 1 0,-1 0-1,1-1 1,-1 1 0,1 0 0,-1-1-1,1 1 1,-1 0 0,0 0 0,0-1-1,1 1 1,-1 0 0,0 0 0,0 0-1,0 0 1,0-1 0,0 1 0,0 0-1,0 0 1,0 0 0,0 0 0,0 1-1,-1 13 0,1-1 0,1 1 0,0-1 0,1 1 0,1-1 0,0 0 0,6 18 0,-8-30 0,0 0 0,0-1 0,0 1 0,0 0 0,0 0 0,0 0 0,0-1 0,0 1 0,1-1 0,-1 1 0,1-1 0,-1 0 0,1 1 0,0-1 0,0 0 0,-1 0 0,1 0 0,0 0 0,0 0 0,2 0 0,-1-1 0,0 1 0,-1-1 0,1 0 0,0 0 0,-1-1 0,1 1 0,0-1 0,-1 1 0,1-1 0,-1 0 0,1 0 0,-1 0 0,5-2 0,1-2 0,0-1 0,0 0 0,0 0 0,-1-1 0,0 0 0,0 0 0,8-11 0,14-24 15,-1-2 0,-3-1 0,-1-1 0,-2-1 0,-3-1 0,-1 0 0,-3-2 0,10-54 0,25-95 81,-48 194-94,-1 0 0,1 0 0,-2-1-1,2-9 1,-11 45-63,-4 51 16,-4 88 1,16-131 27,1-1 1,3 1 0,0-1 0,16 64-1,-14-82 17,0 1 0,2-2 0,14 32 0,-18-45 0,0 0 0,0 0 0,0 0 0,1-1 0,-1 1 0,1-1 0,0 0 0,1 0 0,-1 0 0,1-1 0,0 1 0,0-1 0,0-1 0,0 1 0,0 0 0,11 2 0,-11-3-1,0-1 0,0 0 0,0 0 1,1-1-1,-1 0 0,0 0 0,0 0 0,0 0 0,0-1 0,0 0 0,0 0 0,0 0 0,0-1 0,7-2 0,-8 2-354,0 0-1,0-1 1,0 1-1,-1-1 1,0 0 0,1 0-1,-1 0 1,0 0-1,0 0 1,3-6-1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9:24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10040,'0'0'262,"14"-2"100,576-47 5376,-585 49-5784,47-4 1183,-48 4-1273,-1 0 1,1-1 0,-1 0-1,0 1 1,1-1 0,-1-1-1,0 1 1,0 0 0,1-1-1,-1 1 1,3-4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9:27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1 285 4912,'0'0'7168,"13"-9"-6888,1-1-191,-5 5-30,0-1 0,-1 0 0,1-1 0,-2 0 0,1 0 0,-1-1 0,8-10 0,44-47 656,-39 45-165,33-43 1,-46 52-414,-4 8 5,0-1 0,-1 0 0,1 1-1,-1-1 1,0 0 0,0 0 0,-1-1-1,3-6 1,-7 23 262,-3 20 97,-3 39 0,8-60-482,0 0-1,2 0 0,-1 0 0,1 1 0,1-1 0,0 0 0,1 0 0,3 11 0,-1-8 6,-3-9-1,-1-1 0,1 1 0,0 0 1,1-1-1,-1 1 0,1-1 0,3 5 0,-5-8-13,0 0 1,0 0 0,0 0-1,1 0 1,-1-1-1,0 1 1,0 0-1,1-1 1,-1 1 0,0-1-1,1 1 1,-1-1-1,1 0 1,-1 0-1,1 0 1,-1 1 0,0-1-1,1 0 1,-1-1-1,1 1 1,-1 0-1,1 0 1,-1-1 0,0 1-1,1 0 1,-1-1-1,1 0 1,-1 1-1,0-1 1,0 0 0,2-1-1,8-3 53,-1 0 0,1-1-1,-1 0 1,-1-1 0,1 0 0,-1-1 0,0 0-1,-1 0 1,0-1 0,9-13 0,-9 11-21,5-10 81,0 1 0,28-29 1,-11 25 170,-30 24-288,1-1-1,-1 1 0,0 0 0,1 0 0,-1-1 0,1 1 1,-1 0-1,0 0 0,1 0 0,-1 0 0,1 0 0,-1-1 1,1 1-1,-1 0 0,0 0 0,1 0 0,-1 0 0,1 0 1,-1 0-1,1 0 0,-1 0 0,1 1 0,-1-1 0,0 0 1,1 0-1,-1 0 0,1 0 0,-1 0 0,0 1 0,1-1 1,-1 0-1,1 0 0,-1 1 0,0-1 0,1 0 0,-1 1 1,0-1-1,0 0 0,1 1 0,-1-1 0,0 1 0,0-1 1,1 0-1,-1 1 0,0-1 0,0 1 0,0-1 0,0 1 1,0-1-1,0 0 0,0 1 0,0 0 0,7 24 68,-7-24-72,2 17 16,0-1 0,-2 1 0,-2 30 0,0 6 127,6-56-121,0 0-1,0 0 0,0 0 1,0 0-1,0-1 0,0 0 1,3-3-1,108-97 255,-105 93-233,-10 9-37,1 0 0,0 0 0,0-1 0,0 1 0,0 1 0,0-1 0,0 0 0,0 0 0,1 0 0,-1 0 0,0 1 0,0-1 0,1 1-1,-1-1 1,0 1 0,1-1 0,-1 1 0,3-1 0,-3 2 0,0-1-1,-1 1 1,1 0-1,0-1 0,0 1 1,0 0-1,0-1 0,-1 1 1,1 0-1,0 0 1,0 0-1,-1 0 0,1 0 1,-1 0-1,1 0 0,-1 0 1,1 0-1,-1 0 1,0 0-1,0 0 0,1 0 1,-1 0-1,0 0 1,0 0-1,0 2 0,5 45 25,-3-23-8,-1-20-9,-1-1 0,1 0 0,0 0 0,0 0 0,1-1 0,-1 1 0,1 0 0,0 0 0,0-1 1,0 1-1,1-1 0,4 6 0,-5-7-9,0-1 0,0 1 0,0-1 0,0 0 0,0 0 0,0 1 0,0-1 0,0-1 0,0 1 0,1 0 0,-1 0 0,0-1 0,1 0 0,-1 1 1,0-1-1,1 0 0,-1 0 0,0 0 0,1 0 0,-1-1 0,0 1 0,4-2 0,9-2 40,-1 0 0,0-1 0,27-14 0,-34 15-28,-1 0 1,1-1-1,-1 1 1,0-2-1,0 1 1,0-1-1,-1 1 1,0-2-1,6-7 1,-9 9-6,0 0 0,0 1 0,0-1-1,-1 0 1,1 0 0,-1 0 0,-1 0 0,1 0 0,-1 0 0,1 0 0,-2-6 0,0-4-1087,0 0 0,-5-16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9:27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9536,'0'0'1400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1:43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284 595 3712,'0'0'9822,"-10"4"-9575,1-1-177,3 0-1,0 0 1,-1-1 0,1 0 0,-1 0 0,1 0 0,-1-1 0,0 0 0,-13 0 0,14-2 19,0 1 0,0 0 0,0 1 0,-1-1 0,1 1 1,0 0-1,0 0 0,0 1 0,0 0 0,-6 3 0,-1 1 90,0 1 0,0 0 0,-13 11 0,21-14-140,0 0 0,0 1 0,1 0 1,0 0-1,0 0 0,0 1 1,1-1-1,0 1 0,0 0 0,0 0 1,1 0-1,0 0 0,0 1 0,0-1 1,1 1-1,0-1 0,0 1 1,0-1-1,1 1 0,0-1 0,1 1 1,-1-1-1,1 1 0,1-1 1,-1 1-1,1-1 0,3 9 0,-2-10-22,2 6 41,1 0 0,0 0 1,1-1-1,13 16 0,-19-24-45,0-1 0,0 1-1,1-1 1,-1 0 0,0 1 0,1-1-1,-1 0 1,1 0 0,0 0 0,-1 0 0,1 0-1,0 0 1,0-1 0,-1 1 0,1-1-1,0 1 1,0-1 0,0 1 0,0-1 0,0 0-1,-1 0 1,1 0 0,0 0 0,0 0-1,0-1 1,0 1 0,0 0 0,0-1 0,-1 0-1,1 1 1,0-1 0,0 0 0,-1 0-1,1 0 1,-1 0 0,1 0 0,-1 0 0,1 0-1,1-2 1,3-4 34,-1 1 1,1-1-1,-1 0 0,-1 0 0,1-1 0,-1 0 1,0 1-1,-1-1 0,0-1 0,3-9 0,-3 7 30,-1-1-1,0 1 1,0-1-1,-1 0 0,-1 0 1,0 1-1,-1-14 1,-5 3 199,4 17-71,2 16-17,2 1-127,0 0 1,1-1-1,0 1 0,0-1 1,2 1-1,-1-1 0,1-1 1,11 17-1,-15-24-42,1-1 1,0 1-1,0-1 0,1 0 1,-1 0-1,0 0 0,1 0 0,-1-1 1,1 1-1,-1-1 0,1 1 1,0-1-1,0 0 0,0 0 0,0 0 1,-1 0-1,1-1 0,0 1 1,0-1-1,1 0 0,-1 0 1,0 0-1,6-1 0,0-1 29,-1 0 1,1-1-1,0 0 0,-1-1 1,1 0-1,13-9 0,65-45 199,-56 36-150,0 1-1,61-29 0,-78 44-61,4-1 44,-1-1 0,21-13 0,-26 14 175,-18 12-116,-18 14-82,2-3-64,-51 41 24,64-50 0,1 1 0,0 0 0,0 1 0,1 0 0,-11 17 0,17-23-14,-1 0 0,1 0-1,0 0 1,0 0 0,0 0-1,0 1 1,0-1 0,1 0-1,0 1 1,0-1 0,-1 0-1,2 1 1,-1-1 0,0 0-1,1 1 1,-1-1 0,1 0 0,0 0-1,2 5 1,-2-6-7,0 0 0,1 0 0,-1 0 0,1 0 0,-1 0 0,1 0-1,-1 0 1,1-1 0,0 1 0,0-1 0,0 1 0,0-1 0,0 0 0,0 1 0,0-1 0,1 0 0,-1 0 0,0-1 0,0 1 0,1 0 0,-1-1 0,1 0 0,-1 1 0,0-1-1,1 0 1,-1 0 0,5-1 0,0 0 7,0-1 1,0 1-1,0-1 0,0-1 0,0 1 0,-1-1 0,1 0 0,-1-1 0,0 0 1,0 0-1,0 0 0,-1 0 0,8-8 0,4-7 40,-1 0-1,21-32 0,-30 41-23,3-6 11,0 0-1,-2-1 1,0 0-1,-1-1 1,0 0 0,6-34-1,-7 23 11,-2-1 1,0 0-1,-2-47 1,-2 57-27,-2-1 1,1 1 0,-2 0 0,-1 0 0,0 0-1,-2 1 1,0-1 0,-10-20 0,12 30-18,4 9 0,0-1 0,0 1-1,-1 0 1,1 0 0,0-1 0,-1 1 0,1 0 0,-1 0 0,1 0 0,-1 0 0,0 0 0,0 0 0,1 0 0,-1 0-1,0 0 1,-2-2 0,-2 3-30,-1 0 5,2 11 20,-3 22-36,1 0-1,2 1 0,1-1 1,2 1-1,1 0 0,2 0 1,1 0-1,2-1 0,1 0 1,1 0-1,13 32 0,-15-48 82,1 0 0,1-1 0,1 0-1,16 26 1,-22-40-14,0 1 0,-1-1 0,1 1 0,1-1 0,-1 0 1,0 0-1,1 0 0,-1 0 0,1 0 0,-1-1 0,1 1 0,0-1 0,3 2 0,-1-2 32,1 0 0,-1 0 0,1 0-1,0-1 1,-1 0 0,11-1 0,7 0 13,11-5 121,-17 1-117,-14 4-56,1 0 0,-1 0 0,0-1 0,0 0-1,0 1 1,0-1 0,0 0 0,0 0 0,0-1 0,-1 1 0,1-1 0,2-3 0,26-36 85,-27 36-85,7-11 35,-1 0 1,0-1-1,-2 0 0,8-21 0,-15 28 18,0 2 54,3 17-45,6 40-57,-3-1-1,-1 1 1,0 56 0,-5-82-17,-1 52-3,-18 133 0,17-197 18,-1 1 0,0-1 0,0 0 0,-1 1 0,0-1 0,-1 0 0,0-1 0,-1 1 0,0-1 0,0 0 0,-11 14 0,15-22-9,1 0 0,-1-1-1,0 1 1,1 0 0,-1 0-1,0-1 1,0 1 0,1 0-1,-1-1 1,0 1-1,0-1 1,0 1 0,0-1-1,0 1 1,0-1 0,0 0-1,0 1 1,0-1 0,0 0-1,0 0 1,0 0 0,0 0-1,0 0 1,0 0 0,0 0-1,0 0 1,0 0 0,0-1-1,0 1 1,0 0 0,0-1-1,0 1 1,0 0 0,0-1-1,0 1 1,-1-2 0,1 1 8,-1-1 1,1 0-1,0 1 0,0-1 1,0 0-1,0 0 1,0 0-1,0 0 1,0 0-1,0 0 1,1 0-1,-1 0 1,1 0-1,0-1 1,0 1-1,0-3 1,0-6 2,1-1 0,1 0 1,0 0-1,1 1 1,0-1-1,0 1 1,2 0-1,4-12 0,1 5 0,0 1 1,1-1-1,25-30 0,52-64 12,-25 32 108,79-132 1,-137 204-124,-1 1-1,1 0 0,0 0-1,0 0 1,10-10 0,-13 15-17,1 0 0,-1 0 1,1 0-1,0 0 0,0 1 0,0-1 1,0 1-1,0 0 0,0 0 0,0 0 1,0 0-1,0 1 0,1-1 0,-1 1 1,6 0-1,17 2-8,0 1 0,0 1 0,0 1-1,0 1 1,33 14 0,-57-20 15,1 1-1,-1-1 1,0 1 0,1-1-1,-1 0 1,1 0-1,-1 0 1,1 0-1,-1-1 1,3 0 0,-4 1-5,-1 0 0,0 0 1,0 0-1,1 0 1,-1 0-1,0 0 1,0 0-1,1-1 1,-1 1-1,0 0 1,0 0-1,1 0 1,-1 0-1,0 0 0,0-1 1,0 1-1,1 0 1,-1 0-1,0 0 1,0-1-1,0 1 1,0 0-1,0 0 1,1-1-1,-1 1 0,0 0 1,0 0-1,0-1 1,0 1-1,0 0 1,0-1-1,0 0 1,-1 0 0,1 1 0,-1-1 0,1 0 0,-1 0 0,0 1 0,1-1 0,-1 0-1,0 1 1,1-1 0,-1 1 0,0-1 0,0 1 0,1-1 0,-3 0 0,-2-2 5,-1-1-1,-1 1 1,1 0 0,0 0 0,-1 1 0,0 0-1,1 0 1,-1 0 0,0 1 0,0 0-1,0 1 1,0-1 0,0 1 0,0 1 0,0-1-1,0 1 1,0 0 0,0 1 0,1 0-1,-1 0 1,0 0 0,1 1 0,-9 5 0,7-4-16,0 0 1,0 1 0,1-1 0,0 2-1,0-1 1,1 1 0,-1 0 0,-7 11-1,10-12 4,1 0 0,0 0 0,0 1 0,0-1-1,0 1 1,1 0 0,0-1 0,1 1 0,-1 0 0,1 0-1,0 0 1,0 0 0,1 7 0,0-6-7,1 0 0,0 0 0,1 0-1,-1-1 1,1 1 0,0-1 0,1 1 0,4 8 0,-6-14 13,0 1 0,0 0 0,1 0 0,-1 0 0,0-1 0,1 1 0,-1-1 0,1 1 1,0-1-1,-1 0 0,1 1 0,0-1 0,3 2 0,-3-3 5,-1 0-1,1 0 1,-1 1 0,1-1-1,-1 0 1,1 0 0,-1 0-1,1 0 1,-1-1 0,1 1 0,-1 0-1,1-1 1,-1 1 0,0-1-1,1 1 1,-1-1 0,0 0 0,1 1-1,-1-1 1,0 0 0,0 0-1,2-1 1,3-5 22,1 0 0,-2-1 1,1 1-1,-1-1 0,0 0 0,-1-1 0,0 1 0,0-1 0,2-9 0,14-27 135,-12 30-98,-2 0-1,10-28 1,-13 41-58,1 7 1,4 11 2,-6-13-9,4 9-15,1 0 0,1 0 0,0-1 0,1 0 1,0 0-1,1-1 0,0 0 0,13 9 0,-14-12 11,-5-3 1,1 0 1,0-1-1,0 0 1,10 5-1,-13-7 4,0-1 1,-1 1-1,1-1 0,0 1 1,0-1-1,0 0 0,0 0 1,0 0-1,0 0 0,-1 0 1,1 0-1,0 0 0,0-1 1,0 1-1,0-1 0,0 1 1,-1-1-1,1 0 1,3-2-1,10-8 32,0 0 0,-1-1 0,0-1 0,-1 0 0,0-1 0,16-24 1,3-2 50,-24 31-65,-1 1 0,1 0 0,1 1 0,-1-1 0,1 2 0,0-1 0,1 1 0,12-6 0,-17 10-16,0 0-1,0 0 0,0 1 1,0-1-1,1 1 0,-1 0 1,1 1-1,-1-1 0,0 1 1,1 0-1,-1 0 0,1 1 1,-1-1-1,0 1 0,1 1 1,-1-1-1,0 1 1,9 4-1,1 0-12,-8-3 3,0 1 0,-1-1 0,1 1 0,11 9 0,-39-10 6,6-2 0,1 0 0,0 1 0,0 1 0,0 0 0,0 1 0,0 1 0,-22 10 0,31-12-2,0 0 0,0 0-1,1 1 1,-1-1 0,1 1 0,0 0 0,0 0-1,0 1 1,0-1 0,1 1 0,0-1-1,0 1 1,0 0 0,0 0 0,1 1 0,0-1-1,-2 9 1,2-7-1,0-1 0,1 0 0,0 1 0,0-1 0,0 0 0,1 1 0,0-1 0,1 1 0,-1-1 0,1 1 0,0-1 0,1 0 0,-1 0 0,1 1 0,4 6 0,-2-7-1,0 0 0,0 0 0,0-1 0,1 0 0,0 0 0,0 0 0,0 0 0,1-1 0,-1 0 0,1 0 0,0 0-1,0-1 1,1 0 0,11 4 0,-7-4 12,-1 0 0,1 0-1,0-1 1,0-1 0,0 0-1,0 0 1,0-1 0,20-3-1,-12 0 10,-1 2 3,0-2 0,0 0 0,0-1 0,0-1-1,-1-1 1,0 0 0,21-12 0,-21 8 2,-1 0 0,0-1 0,-1-1 0,0-1 0,-1 0 0,0 0 0,18-25 0,-27 31-6,0-1 0,-1 1 0,1-1-1,-1 0 1,-1 0 0,0-1 0,0 1 0,0-1-1,-1 1 1,0-1 0,-1 0 0,0 0-1,0 0 1,-1 0 0,0 0 0,-1 0 0,0 0-1,-3-12 1,4 19-15,-1 0 0,1 1 1,0-1-1,-1 1 0,1-1 0,-1 1 0,0-1 0,1 1 0,-1-1 0,0 1 1,0-1-1,0 1 0,0 0 0,0 0 0,0-1 0,0 1 0,-1 0 0,1 0 1,0 0-1,-1 0 0,1 0 0,-1 1 0,1-1 0,-1 0 0,1 1 1,-1-1-1,1 1 0,-1-1 0,1 1 0,-1 0 0,0 0 0,1 0 0,-1 0 1,0 0-1,1 0 0,-1 0 0,0 0 0,1 1 0,-1-1 0,1 1 1,-1-1-1,1 1 0,-1-1 0,1 1 0,-2 1 0,-2 0-9,0 1 0,1 0 0,-1 0 0,1 0 0,0 1 1,0-1-1,0 1 0,0 0 0,1 0 0,-1 0 0,1 1 0,0-1 0,0 1 0,1 0 0,0 0 0,-1 0 0,1 0 0,1 0 0,-1 0 0,1 1 0,0-1 0,0 9 0,-1-1-23,2 1 0,0-1-1,0 1 1,1 0 0,1-1 0,0 0-1,8 26 1,-8-35 28,0 1 0,0-1 0,0 0 0,0 0 1,1 0-1,0 0 0,-1 0 0,2-1 0,4 6 0,-6-8 9,-1 1 0,1-1 0,0 1 0,0-1 0,0 0-1,0 0 1,0 0 0,0 0 0,0 0 0,0 0-1,0-1 1,0 1 0,0-1 0,1 1 0,-1-1-1,0 0 1,0 0 0,1 0 0,-1 0 0,0 0 0,0-1-1,4 0 1,4-2 21,-1-1 1,0 1-1,1-2 0,-1 1 1,-1-1-1,1-1 0,-1 0 1,0 0-1,0 0 0,-1-1 1,14-16-1,-16 17-8,1 0-1,0 1 1,0-1-1,10-5 1,16-15 48,-18 13-36,0 1-1,1 1 1,1 0-1,0 1 0,25-12 1,-12 6-9,-28 15-20,0 1 0,0-1 0,0 0 0,0 1 0,0-1-1,0 1 1,0-1 0,1 1 0,-1 0 0,0-1-1,0 1 1,0 0 0,0 0 0,1-1 0,-1 1-1,0 0 1,0 0 0,0 1 0,1-1 0,-1 0-1,0 0 1,0 1 0,0-1 0,0 0 0,1 1-1,-1-1 1,0 1 0,0-1 0,0 1 0,0 0 0,0 0-1,0-1 1,0 1 0,-1 0 0,1 0 0,0 0-1,0 0 1,-1 0 0,1 0 0,0 0 0,-1 0-1,1 0 1,-1 0 0,1 0 0,-1 0 0,0 1-1,1-1 1,-1 0 0,0 1 0,2 8 6,-1-1 0,0 0 0,0 1 0,-1 16 0,-10 48-57,6-55 28,1 1 0,0 23 0,3-43 21,0 0 1,0 1-1,0-1 0,0 0 1,1 0-1,-1 0 0,0 0 1,0 0-1,0 1 0,0-1 0,1 0 1,-1 0-1,0 0 0,0 0 1,0 0-1,1 0 0,-1 0 1,0 0-1,0 0 0,0 0 0,1 0 1,-1 0-1,0 0 0,0 0 1,1 0-1,-1 0 0,0 0 1,0 0-1,0 0 0,1 0 1,-1 0-1,0 0 0,0 0 0,0 0 1,1 0-1,-1-1 0,0 1 1,0 0-1,0 0 0,0 0 1,1 0-1,-1 0 0,0-1 0,10-5 30,1-3-4,0-1 1,-1 0-1,-1-1 1,12-15 0,21-24 30,7-3 62,-25 26-39,-20 23-74,1 0 0,-1 0 0,1 1 0,0 0 0,0 0 0,8-4 0,-12 7-8,-1 0 1,1 0 1,-1 0-1,1 0 0,-1 0 0,1 0 0,-1 0 1,0 1-1,1-1 0,-1 0 0,1 0 1,-1 0-1,0 1 0,1-1 0,-1 0 0,0 1 1,1-1-1,-1 0 0,0 1 0,1-1 1,-1 0-1,0 1 0,0-1 0,0 1 0,1-1 1,-1 0-1,0 1 0,0-1 0,0 1 0,0-1 1,0 1-1,0-1 0,0 1 0,6 19-8,-6-18 5,10 55-81,-8-41 73,0 0 0,1 0 0,1 0 0,9 23 0,-12-37 13,-1 0-1,1-1 1,0 1 0,-1 0-1,1-1 1,0 1 0,0-1-1,0 1 1,0-1 0,0 0-1,1 1 1,-1-1 0,0 0-1,1 0 1,-1 0-1,1 0 1,-1 0 0,1 0-1,-1 0 1,1 0 0,0 0-1,-1-1 1,1 1 0,0-1-1,0 0 1,-1 1 0,1-1-1,0 0 1,0 0 0,0 0-1,-1 0 1,1 0-1,3-1 1,1-1 9,-1 0-1,0-1 1,0 1 0,0-1-1,0-1 1,0 1 0,-1 0-1,1-1 1,5-7 0,3-3 9,-1-1 0,0 0 1,-1-1-1,-1-1 0,0 0 0,14-35 1,30-114 117,-53 161-132,71-298 240,-65 247-203,-7 51-37,1 1 0,-1 0 0,-1-1 0,1 1 0,-1 0 0,1-1 0,-1 1 0,0 0 0,-1 0-1,-2-7 1,0 10-60,-1 8 15,-2 13-8,7-19 42,-17 66-153,4 0 1,-10 136-1,18-49-10,6-134 144,1 0 0,0 0-1,2 0 1,0 0 0,12 30 0,-14-44 36,1 1 0,0-1 0,1 1 1,-1-1-1,1 0 0,0 0 0,1 0 0,-1-1 0,1 0 0,1 0 0,-1 0 0,0 0 1,1-1-1,0 0 0,0 0 0,1 0 0,-1-1 0,1 0 0,-1 0 0,9 1 0,-6-1 15,0-1 0,0-1 0,1 0 0,-1 0 0,0 0 0,1-2 0,14-1 0,22 2-880,-46 0 835,0 0 0,0 0 0,0 0 0,0 0 0,0 0 0,0 0 0,0 0 0,0 0 0,1 0 1,-1 0-1,0 0 0,0 0 0,0 0 0,0 0 0,0 0 0,0 0 0,0 0 0,0 0 0,0 0 0,0 0 0,1 1 0,-1-1 0,0 0 1,0 0-1,0 0 0,0 0 0,0 0 0,0 0 0,0 0 0,0 0 0,0 0 0,0 1 0,0-1 0,0 0 0,0 0 0,0 0 1,0 0-1,0 0 0,0 0 0,0 0 0,0 0 0,0 1 0,0-1 0,0 0 0,0 0 0,0 0 0,0 0 0,0 0 0,0 0 0,0 0 1,0 0-1,0 0 0,0 1 0,-1-1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1:4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11952,'0'0'1033,"11"-5"-689,150-49 1136,-87 35-978,-32 6-84,1 3 0,1 1-1,44-2 1,-85 11-365,-1 0 1,1 0-1,0-1 0,0 1 0,0 0 1,0-1-1,-1 0 0,1 0 0,0 0 1,-1 0-1,1 0 0,-1 0 0,3-2 0,-18 5-2191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03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1180 8840,'0'0'4209,"3"-11"-3676,98-296 2422,-56 168-1688,8-27 90,12-86 889,-61 237-2048,-2 4 78,1-1 0,0 1 0,1 1 0,0-1 0,8-15 0,-17 37-76,1 0 0,0 0 0,-3 19 0,6-26-171,-39 152 162,-140 490 130,26-246-190,140-366-119,-4 10 42,-2 0 0,-2-1 0,-41 59 0,54-94 20,4-11 43,4-20 41,1 5-110,1 1-1,1 0 1,1 0 0,0-1 0,2 2-1,-1-1 1,2 0 0,0 1-1,1 0 1,1 0 0,0 1 0,1 0-1,1 1 1,13-16 0,20-15 110,73-60 1,58-29 8,59-51 5,33-63-4,-237 217-151,-2-1 1,-1-1-1,-1-1 0,-2-1 1,26-56-1,-22 34 40,-4-2 1,33-119-1,-50 150-5,6-42-1,-11 61-29,-1 0 0,1 0 1,-2 0-1,1 0 0,-1 0 0,-1 0 0,1 0 0,-2 0 0,-2-9 0,5 18-20,-1 0 1,1 0-1,0-1 0,0 1 1,0 0-1,0 0 0,-1-1 1,1 1-1,0 0 0,0 0 1,0 0-1,-1-1 0,1 1 1,0 0-1,0 0 0,-1 0 1,1 0-1,0 0 0,-1-1 1,1 1-1,0 0 0,0 0 1,-1 0-1,1 0 0,0 0 1,-1 0-1,1 0 0,0 0 1,0 0-1,-1 0 0,1 0 1,0 0-1,-1 0 0,1 1 1,0-1-1,0 0 0,-1 0 1,1 0-1,0 0 1,0 0-1,-1 1 0,1-1 1,0 0-1,0 0 0,0 0 1,-1 1-1,1-1 0,0 0 1,0 0-1,-1 1 0,-10 13 31,-8 22-26,1 1 0,-19 58 0,17-41-14,-10 28 1,4 1-1,4 1 0,3 1 1,-11 126-1,28-183 5,1 1-1,3 41 1,-2-63 10,1 0 1,0 0-1,1 0 1,-1 0-1,1 0 1,1 0-1,-1 0 0,1-1 1,0 1-1,1-1 1,0 1-1,0-1 1,0-1-1,0 1 1,9 7-1,-11-11 2,0-1-1,1 0 1,-1 0-1,0 0 0,1 0 1,-1-1-1,1 1 1,-1 0-1,1-1 1,-1 0-1,1 0 1,-1 0-1,1 0 1,0 0-1,-1 0 0,1-1 1,-1 1-1,1-1 1,-1 1-1,5-3 1,3-1 39,0 0 0,-1-1 0,14-8 0,-8 2 23,0 0 1,-1-1-1,0 0 1,-1-1-1,14-19 1,50-76 404,-12 9 287,-66 110-671,1 1 0,2 21 0,-2-20-62,1 4-6,0-1 0,1 1 1,0-1-1,1 1 0,1-1 0,1 0 0,0 0 0,8 15 0,-12-30-22,-1 1 1,1-1-1,0 0 1,0 0-1,-1 0 1,1 0-1,0 0 1,0 0-1,0 0 1,0 0-1,0 0 1,0 0-1,0 0 1,1-1-1,-1 1 1,0 0-1,0-1 1,1 1-1,-1-1 1,0 1-1,1-1 1,-1 0-1,0 0 1,1 0-1,-1 1 1,0-1-1,1 0 1,-1-1-1,1 1 1,-1 0-1,0 0 1,1 0-1,-1-1 1,0 1 0,0-1-1,1 1 1,-1-1-1,0 0 1,0 1-1,0-1 1,1 0-1,0-1 1,7-4 21,-1-1 1,0-1 0,0 1 0,8-12 0,-8 10-14,85-102 284,-93 111-293,0 0 1,0-1 0,0 1 0,0 0 0,1-1-1,-1 1 1,0-1 0,0 1 0,1 0-1,-1-1 1,0 1 0,0 0 0,1 0-1,-1-1 1,1 1 0,-1 0 0,0 0 0,1-1-1,-1 1 1,0 0 0,1 0 0,-1 0-1,1 0 1,-1 0 0,0 0 0,1 0-1,-1-1 1,1 1 0,-1 0 0,1 0 0,-1 1-1,0-1 1,1 0 0,-1 0 0,1 0-1,-1 0 1,0 0 0,1 0 0,-1 0-1,1 1 1,-1-1 0,0 0 0,1 0-1,-1 1 1,0-1 0,1 0 0,-1 0 0,0 1-1,1-1 1,-1 0 0,0 1 0,0-1-1,0 1 1,1-1 0,-1 0 0,0 1-1,0-1 1,0 0 0,0 1 0,0-1 0,1 1-1,-1-1 1,0 1 0,0-1 0,0 0-1,0 2 1,3 36 56,-3-28-47,1-4-3,1 11 18,1-1-1,4 18 1,-6-31-29,0 0 1,0 1 0,0-1 0,1 0 0,-1 0 0,1 0-1,0 0 1,-1 0 0,1 0 0,1 0 0,-1-1-1,0 1 1,1-1 0,-1 0 0,1 1 0,4 1-1,-6-3 1,1-1 0,-1 1 0,1-1 0,0 0 0,0 1 0,-1-1 0,1 0 0,0 0 0,-1 0 0,1 0 0,0-1 0,-1 1 0,1 0 0,0-1 0,-1 1 0,1-1 0,0 1 0,-1-1 0,4-2 0,26-20 16,-12 7 46,-1-1 1,-1 0-1,0-2 0,-1 0 0,-1-1 0,-1-1 0,-1 0 0,14-29 0,-13 23 62,-11 22-92,0 1-1,0-1 0,-1 0 0,1 1 0,-2-1 0,1 0 1,0 0-1,-1-1 0,1-6 0,-18 79-64,15-53 21,1-1 1,1 1-1,0 0 1,1-1-1,1 1 1,0-1-1,0 0 1,1 1-1,8 15 1,-11-27 12,0-1-1,-1 0 1,1 1-1,0-1 1,0 0-1,-1 0 1,1 0-1,0 0 1,0 0 0,1 0-1,-1 0 1,0 0-1,0 0 1,0 0-1,1 0 1,-1-1 0,0 1-1,0 0 1,1-1-1,-1 1 1,1-1-1,2 1 1,-1-1 2,1 0 0,-1 0-1,0 0 1,1-1 0,-1 1 0,1-1 0,-1 0 0,0 0 0,6-2 0,4-4 9,0 0-1,0 0 1,19-16 0,14-12 43,2 3 1,71-36-1,-105 59-51,-12 8-3,0-1 1,0 1-1,0 0 1,0 0-1,1-1 0,-1 2 1,0-1-1,0 0 1,1 0-1,-1 1 1,0-1-1,4 1 0,-9 1 6,1 0-1,-1 1 0,1-1 1,0 1-1,0 0 0,0 0 1,0 0-1,0 0 0,0 0 1,0 0-1,-1 3 0,-5 4 6,0-1-4,-15 14-18,0 0 0,2 2 0,1 1 0,1 1 0,-18 31 0,35-52 7,0-1 0,0 0 0,1 0 0,0 1 0,0-1 0,0 1 0,1-1 0,-1 1 0,1-1 0,0 1 0,1 7 0,-1-11 2,1 0 0,-1 1 0,0-1 0,1 1 0,-1-1 0,1 0 0,-1 0 0,1 1 0,0-1 0,-1 0 0,1 0 1,0 0-1,0 0 0,0 0 0,0 0 0,0 0 0,0 0 0,0 0 0,0 0 0,0 0 0,0-1 0,1 1 0,-1 0 0,0-1 0,1 1 0,-1-1 0,0 0 0,1 1 0,-1-1 0,0 0 0,1 0 0,-1 0 0,1 0 0,-1 0 0,0 0 0,1 0 0,-1 0 0,0 0 0,1-1 0,-1 1 0,2-1 0,4-2-2,0 1 1,0-1-1,0-1 1,-1 1-1,1-1 0,-1 0 1,0-1-1,0 1 0,5-7 1,6-6 13,22-28 0,-21 21 3,-2-1 0,0-1 0,-2 0 1,-1-1-1,12-35 0,-6 2 21,18-89 0,7-139 154,-46 269-189,-1 17 0,-1 12 0,-1 14-19,0-1 0,2 1 0,1 1 0,1 40 0,16 98-106,-9-110 17,2-1 1,26 86-1,-31-129 91,1 0-1,0-1 1,0 1-1,1-1 1,0 0-1,1-1 1,7 10-1,5 1-197,27 21-1,7 7-1414,-44-35 1058,-1-2-4554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1:44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7024,'0'0'12607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1:5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276 502 5224,'0'0'7654,"-10"-8"-7398,-32-23-6,40 30-193,0-1 1,-1 1 0,1 0-1,-1-1 1,0 1 0,1 0-1,-1 1 1,0-1 0,1 0 0,-1 1-1,0-1 1,0 1 0,0 0-1,1 0 1,-1 0 0,0 1-1,0-1 1,0 0 0,1 1 0,-1 0-1,-3 1 1,-7 1 251,7-2-162,0 0 0,0 0-1,1 0 1,-1 0 0,0 1 0,1 0-1,-1 1 1,1-1 0,-1 1 0,1 0-1,0 0 1,0 1 0,1-1 0,-1 1-1,1 0 1,-1 0 0,-4 7-1,1-1 67,1 0 0,1 0 0,-1 1-1,-7 17 1,12-23-156,1 0 1,0 0-1,0 0 1,0 0-1,0 0 1,1 0-1,0 0 1,0 0-1,0 0 0,1 0 1,0 0-1,0 0 1,0 0-1,2 5 1,-1-1 42,1-1 0,0 0 0,0 0 0,1 0 0,0 0 0,1-1 0,-1 0 0,1 1 1,1-2-1,-1 1 0,1-1 0,1 0 0,11 10 0,-14-13-41,1 1-1,0-1 0,0 0 1,1 0-1,-1-1 1,1 1-1,-1-1 1,1 0-1,0-1 1,0 1-1,0-1 1,0 0-1,0-1 1,0 0-1,0 0 1,0 0-1,-1 0 1,1-1-1,0 0 1,0 0-1,7-3 1,-1 0 5,0 0-1,-1-1 1,0 0 0,0-1 0,0 0 0,0 0 0,-1-2 0,0 1 0,-1-1-1,14-14 1,-6 5 26,-7 8-24,0-1 0,0-1 0,-1 0 0,11-17 0,4-14 160,18-44 0,-40 81-213,-1 3-10,0 0 0,0 0 1,0-1-1,0 1 0,-1 0 0,1 0 0,-1-1 0,1-2 1,0 4-1,-1 1-3,0 0 1,0 0-1,0 0 0,1 0 1,-1 0-1,0 0 1,0-1-1,0 1 1,0 0-1,0 0 0,0 0 1,0 0-1,0 0 1,0 0-1,0 0 1,0 0-1,0 0 0,0 0 1,1 0-1,-1 0 1,0 0-1,0 0 1,0 0-1,0 0 1,0 0-1,0 0 0,0 0 1,0 0-1,0 0 1,1 0-1,-1 0 1,0 0-1,0 0 0,0 0 1,0 0-1,0 0 1,0 0-1,0 0 1,0 0-1,0 0 0,1 0 1,-1 0-1,0 0 1,0 0-1,0 0 1,0 0-1,0 0 0,0 0 1,0 0-1,0 0 1,0 1-1,0-1 1,0 0-1,0 0 0,0 0 1,0 0-1,0 0 1,0 0-1,0 0 1,1 0-1,-1 0 0,0 1 1,0-1-1,0 0 1,0 0-1,0 0 1,0 0-1,0 0 0,-1 0 1,-3 25-5,1-12 2,1 0 0,0-1 0,1 1 0,0 0-1,1 0 1,2 14 0,2 3 21,-3-18 2,0 0-1,1 0 1,0 0-1,1 0 1,1 0-1,-1 0 0,11 19 1,-13-29-11,0-1 0,0 1 0,0-1 0,1 0 0,-1 0-1,0 0 1,0 0 0,1 1 0,-1-2 0,1 1 0,-1 0 0,1 0 0,-1 0 0,1-1 0,-1 1 0,1-1 0,0 1 0,-1-1-1,1 0 1,0 1 0,-1-1 0,1 0 0,0 0 0,-1 0 0,1-1 0,0 1 0,0 0 0,-1-1 0,1 1 0,-1 0 0,1-1-1,0 0 1,-1 0 0,3-1 0,7-4 44,-1 0 0,0-1 0,18-15 1,-14 11 9,-1-1-13,0-1 0,-1 0 0,-1-1 0,0 0 0,13-23 0,-10 15 59,-12 19-88,-1 0 0,1-1 0,0 1 0,-1-1 0,0 1 0,0-1 0,0 0 0,0 0 0,-1 0 0,1 1 0,-1-1-1,0 0 1,-1-6 0,1-3 18,-16 50-167,14-31 128,0 1 0,0-1 0,1 0 0,0 1 0,0-1 0,1 1 0,0-1 0,0 1 0,0-1 0,3 13 0,-2-11 27,1 1 0,1-1 0,-1 0 0,1 0 1,1 0-1,-1-1 0,1 1 0,1-1 0,-1 0 1,1 0-1,1 0 0,6 7 0,-10-13-17,-1-1 0,1 1 0,-1 0 0,1 0 0,0-1 0,-1 1 0,1-1 0,0 1 0,0-1 0,-1 0 0,1 0 0,0 0 0,0 0 0,0 0 0,-1 0 0,1 0 0,0-1 0,0 1 0,-1-1 0,1 1 0,0-1 0,-1 0 0,1 1 0,2-3 0,5-2 38,0 0 0,15-13 0,-23 17-37,6-6 12,0 1 0,-1-1 1,0 0-1,0 0 0,-1-1 1,0 0-1,0 0 0,7-17 1,0-7 38,10-36 0,-14 39-32,14-64 81,-10 32-30,-3 25-44,-2 0-1,-2 0 1,-2-1 0,0-53-1,-9 16-62,6 72 11,-1-1 1,1 0-1,-1 1 1,0-1-1,0 1 1,0-1-1,0 1 1,-2-3-1,3 4 10,0 1 0,0 0 1,0-1-1,0 1 0,0 0 0,0-1 1,0 1-1,-1 0 0,1-1 0,0 1 1,0 0-1,0 0 0,-1-1 0,1 1 1,0 0-1,0 0 0,-1-1 0,1 1 1,0 0-1,0 0 0,-1 0 0,1 0 1,0-1-1,-1 1 0,1 0 0,0 0 0,-1 0 1,1 0-1,0 0 0,-1 0 0,1 0 1,0 0-1,-1 0 0,1 0 0,0 0 1,-1 0-1,1 0 0,0 0 0,-1 0 1,1 0-1,0 0 0,-1 1 0,1-1 1,0 0-1,0 0 0,-1 0 0,1 0 1,0 1-1,-1-1 0,1 0 0,0 0 0,0 1 1,0-1-1,-1 0 0,1 0 0,0 1 1,0-1-1,0 0 0,0 1 0,-1-1 1,1 0-1,0 1 0,0-1 0,0 0 1,0 1-1,0-1 0,0 0 0,0 1 1,-10 28-78,1 1 1,2 0 0,1 0 0,-4 55 0,8-28-40,10 96 1,-4-101 73,9 61 85,-10-103-13,0 0 1,1 0 0,0-1-1,7 12 1,-2-4 23,-8-16-41,0 0 0,-1 0 1,1 0-1,0 0 1,0 0-1,0 0 1,0 0-1,0 0 1,0 0-1,0 0 1,1 0-1,-1-1 1,0 1-1,0 0 1,1-1-1,-1 1 0,0-1 1,1 0-1,-1 1 1,0-1-1,1 0 1,-1 0-1,1 0 1,-1 0-1,0 0 1,1 0-1,-1 0 1,0 0-1,1-1 1,-1 1-1,0-1 0,1 1 1,-1-1-1,0 1 1,1-1-1,-1 1 1,2-3-1,4 0 27,0-1 0,-1-1 0,1 1 0,-1-1-1,7-7 1,-5 2 0,0 1 0,0-1 0,-1-1 0,-1 1 0,0-1 0,6-15 0,25-76 152,-29 77-140,-3 12-10,-2 1 0,0-1 0,0 0-1,-1 0 1,0-18 0,-1 34-58,0 0 0,0 0 0,1 0 1,-1 0-1,0 0 0,1-1 0,2 5 1,4 6-16,-1 4 7,-6-12 24,1-1 0,0 1 0,0-1 0,1 0 0,-1 1 0,1-1 0,0-1 0,4 6 0,15 14-6,-11-11 5,24 20 0,-30-28 7,0-1 0,0 1 0,0-1 0,0-1 1,1 1-1,-1-1 0,1 0 0,0 0 0,5 1 0,10-1 41,-1-1 0,1-1 1,0-1-1,-1-1 0,1-1 0,31-8 0,-45 10-20,2-1-2,0-1 0,-1 0 0,0 0-1,1 0 1,-1-1 0,-1-1 0,1 1 0,12-11 0,-17 13-16,1-1 1,-1 0 0,0 0 0,0 0 0,-1 0 0,1 0 0,0 0-1,-1-1 1,0 1 0,0-1 0,0 0 0,0 0 0,-1 0 0,0 0 0,1 0-1,-1 0 1,-1 0 0,1 0 0,-1 0 0,1-7 0,-1 9-6,-1 1 1,1-1-1,0 0 1,-1 0 0,1 0-1,-1 0 1,1 1-1,-1-1 1,0 0-1,0 0 1,0 1 0,0-1-1,0 1 1,0-1-1,0 1 1,-1-1-1,1 1 1,0 0-1,-1-1 1,1 1 0,-3-1-1,2 1 2,-1 0-1,0 0 1,0 0-1,0 0 1,0 0-1,0 1 1,0-1-1,0 1 1,0 0-1,0 0 1,0 0-1,-4 1 0,1 0 1,0 0 0,0 0 0,0 1 0,0 0 0,1 0 0,-1 0-1,1 1 1,-1 0 0,1 0 0,0 0 0,0 1 0,0 0-1,-4 4 1,3-2-2,1 0 0,0 1 0,-1 0 0,2 0 0,-1 0 0,1 1 0,1 0 0,-1 0 0,1 0 0,0 0 0,1 0 0,0 0 0,0 1 0,1-1 0,0 14 0,1-10 29,1 1 0,1-1 1,0 1-1,0-1 0,1 0 0,1 0 0,8 19 0,-10-26-14,1 0-1,-1 1 1,1-1-1,0 0 1,1 0-1,-1-1 0,1 1 1,0-1-1,0 0 1,1 0-1,-1 0 1,1 0-1,0-1 1,0 0-1,0 0 1,0 0-1,0 0 1,8 2-1,-5-4 36,0 0 1,-1-1-1,1 1 0,0-1 0,-1-1 1,1 1-1,0-1 0,-1-1 0,13-3 1,-8 2-3,-1-1 1,0-1 0,-1 0-1,1 0 1,15-11 0,-9 4 5,-1-1-1,0 0 1,-1-2 0,-1 1-1,0-2 1,-1 0 0,0 0 0,-2-1-1,17-31 1,-9 7 117,19-56 1,-32 81-74,-4 13-67,-1-1-1,1 1 1,-1 0-1,0-1 1,0 1-1,0-8 1,-10 52-77,-2 91 77,4-25-54,5-65 17,2-31 15,0 0-1,-1 0 1,0 0-1,-4 18 0,4-28-2,1 0-1,0 0 1,-1-1-1,1 1 1,0 0-1,-1-1 1,1 1-1,0 0 1,-1-1-1,1 1 1,-1 0-1,0-1 1,1 1-1,-1-1 0,1 1 1,-1-1-1,0 0 1,1 1-1,-1-1 1,0 1-1,1-1 1,-1 0-1,0 0 1,0 1-1,1-1 1,-1 0-1,-2 0 1,1 0 4,-1 0 1,1-1 0,0 1 0,-1-1-1,1 1 1,-1-1 0,1 0 0,0 0 0,-3-1-1,-3-3 27,0 1 0,1-1-1,0 0 1,-10-9-1,14 10-11,1 1-15,0 1-1,0 0 1,-1 0 0,1 0-1,0 0 1,0 0 0,-1 1-1,1-1 1,-1 1 0,0-1-1,1 1 1,-1 0 0,-5-1-1,7 2-17,0 0 0,-1-1-1,1 1 1,0 0-1,-1-1 1,1 1 0,0-1-1,0 1 1,-1-1-1,1 0 1,0 1 0,-1-2-1,11 8-83,-5-2 88,4 4 1,-1-1-1,1 0 1,16 11 0,-20-16 3,0 0 0,0 0 0,0 0 1,0-1-1,0 0 0,0 0 1,0 0-1,1 0 0,-1-1 1,0 1-1,0-1 0,1 0 0,3-1 1,31-3 62,64-15 0,-87 15-8,-1-1 0,1-1 0,-1 0 0,-1 0 0,1-2 0,23-16-1,-30 17 3,-7 6-48,0 1 0,-1-1 0,1 0 0,0 0 1,0 1-1,0-1 0,0 1 0,-1-1 0,1 1 1,0-1-1,0 1 0,0-1 0,0 1 0,0 0 0,0 0 1,0-1-1,1 1 0,0 0 0,-2 0-8,0 0-1,1 0 0,-1 0 1,0 0-1,1 0 1,-1 0-1,0 0 1,1 0-1,-1 0 1,0 0-1,0 0 1,1-1-1,-1 1 1,0 0-1,1 0 1,-1 0-1,0 0 1,0-1-1,0 1 1,1 0-1,-1 0 1,0 0-1,0-1 1,0 1-1,1 0 0,-1 0 1,0-1-1,0 1 1,0 0-1,0-1 1,0 1-1,0 0 1,1 0-1,-1-1 1,0 1-1,0 0 1,0-1-1,-3 0-311,-1 10-193,2-2-3685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1:5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24 9344,'0'0'8377,"-10"6"-7803,-30 20-10,38-25-429,0 0 1,0 1-1,0-1 0,0 1 0,1-1 0,-1 1 0,0 0 0,-2 3 0,4-5-91,0 1-1,0-1 1,0 0-1,-1 1 1,1-1 0,0 0-1,0 1 1,0-1 0,0 0-1,0 1 1,0-1 0,0 0-1,0 1 1,0-1 0,0 0-1,0 1 1,0-1-1,0 0 1,0 1 0,0-1-1,0 0 1,0 1 0,0-1-1,0 0 1,0 1 0,1-1-1,-1 0 1,0 1-1,0-1 1,0 0 0,1 1-1,0-1 21,0 1 0,0-1 0,-1 0 0,1 0 0,0 1 0,0-1 0,0 0 0,0 0 0,0 0 0,0 0 0,0 0 0,0 0 0,0 0 0,0 0 0,0-1 0,-1 1 0,1 0 0,0 0 0,0-1 0,0 1 0,0-1 0,0 1 0,-1-1 0,1 1 0,0-1 0,0 1 0,-1-1 0,2-1 0,26-31 977,-27 32-989,0 0 0,0-1 1,0 1-1,0-1 1,0 1-1,-1 0 1,1-1-1,0 1 1,-1-1-1,1 0 1,-1 1-1,0-1 1,1 1-1,-1-1 1,0 0-1,0 1 1,0-1-1,0 0 1,0 1-1,-1-1 1,1 1-1,0-1 1,-2-2-1,-5 0 784,3 2-3392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4:08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69 361 4512,'0'0'5165,"-1"-10"-4882,-6-87 1023,7 89-1124,0 1 10,0 1 0,0 0-1,0-1 1,1 1 0,3-12-1,-7-18 987,3 35-776,10-5 1422,-22 16-1108,7 1-607,0 1 0,0 0-1,1 0 1,1 0 0,0 1 0,-1 16-1,-1 78 308,17 367 970,-9-414-1185,-2-30 102,8 52 1,-4-59 109,-5-19-7,-2-17-121,-4-21-134,2 1 0,0-44 0,2 20-20,-7-265 459,-14 62-156,21 241-394,1 0 0,4-39 1,-1 40-28,-1 1 0,-1-1 0,-4-32 0,-2 4-82,9 45 54,-1 1 1,0-1 0,0 1 0,0 0-1,1-1 1,-1 1 0,0 0 0,0 1-1,3-1 1,15 6 2,0 0-1,-1 1 1,0 1 0,0 1-1,28 18 1,-16-6-6,0 2 1,32 31-1,-51-43 6,-1 1 1,0 0-1,-1 0 0,0 1 0,-1 1 0,-1-1 0,0 1 0,0 1 0,-2-1 1,8 25-1,-13-34 23,0 0 0,-1 0 0,0-1 0,0 1 0,0 0 1,-1 0-1,0 0 0,1-1 0,-2 1 0,1 0 1,0-1-1,-1 1 0,0-1 0,0 1 0,0-1 0,-1 0 1,1 0-1,-1 0 0,0 0 0,0-1 0,-1 1 0,1-1 1,-1 0-1,1 0 0,-6 4 0,-8 4 58,0-1 1,0 0-1,-1-1 1,-33 12-1,20-9 47,1 1-1,-37 23 1,66-36-117,1 0 0,-1 1 1,1-1-1,0 1 1,-1-1-1,1 0 1,0 1-1,-1-1 0,1 1 1,0-1-1,0 1 1,0-1-1,-1 1 0,1-1 1,0 1-1,0-1 1,0 1-1,0-1 1,0 1-1,0-1 0,0 1 1,0-1-1,0 1 1,0 0-1,0-1 0,0 1 1,0-1-1,1 1 1,-1-1-1,0 1 1,0-1-1,0 1 0,1-1 1,-1 0-1,1 1 1,10 15-2471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4:16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67 2904,'0'0'8446,"6"-10"-8163,17-30-2,-18 30-18,-7 51 4752,-12 82-4558,-34 175 981,32-228-636,15-69-138,1-7-458,0-11-123,5-19 58,-1 10-25,7-33 0,23-99 306,-16 65-178,3 19 73,-15 58-236,0-20 102,-6 17-108,18 44-69,20 62-6,-25-55 0,7 20-3,-13-30 2,1 0 1,1-1-1,1 0 0,1 0 1,1-1-1,18 22 0,-15-24 74,-2-4 21,0 1 0,14 23 0,-14-5 139,-12-32-212,-1 1 1,0 0-1,0 0 1,1 0-1,-1-1 1,0 1-1,0 0 1,-1 0-1,1 0 1,0-1-1,-1 1 1,1 0-1,-1 0 1,1-1 0,-1 1-1,-1 2 1,1-3-195,-3 3 330,1-9-3527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4:17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4512,'0'0'12993,"11"-5"-12844,-6 2-125,6-2 52,1-1 0,-1 2 0,1 0 0,23-6 0,-1 4 148,-25 3-115,0 1 0,1 0 0,-1 0-1,0 1 1,1 1 0,-1-1 0,18 3 0,-26-2-124,0 1 0,-1-1 0,1 0 0,-1 1 1,1-1-1,-1 1 0,1-1 0,-1 1 0,1-1 0,-1 1 0,1-1 1,-1 1-1,1 0 0,-1-1 0,0 1 0,1-1 0,-1 1 1,0 0-1,0-1 0,0 1 0,1 0 0,-1 0 0,0-1 0,0 1 1,0 0-1,0-1 0,0 1 0,0 0 0,0 0 0,-1-1 0,1 2 1,0 1-1554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4:18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57 4616,'0'0'7478,"-2"-10"-7108,-8-27-8,8 27 2612,2 16-2829,-1-1 0,1 1 0,0 0 0,1-1 0,-1 1 0,1-1 1,3 8-1,-1 8 65,13 279 2386,-18-282-2304,2-18-266,0 1 0,0 0-1,0-1 1,0 1 0,0-1 0,0 1-1,-1 0 1,1-1 0,0 1 0,0-1-1,-1 1 1,1-1 0,0 1-1,0-1 1,-1 1 0,1-1 0,-1 1-1,1-1 1,-1 0 0,1 1 0,0-1-1,-1 1 1,0-1 0,0 0 147,1-5-3084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4:19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7024,'0'0'5457,"10"-4"-5134,9-4-126,0 1 0,1 1 1,-1 1-1,1 1 0,23-2 1,73 9 933,-30 0-12,25-9 997,-101 2-4324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4:55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4216,'0'0'7745,"9"-9"-7498,42-46 505,-50 53-576,0 1 1,0 0-1,1 0 1,-1 0-1,0 1 1,1-1 0,-1 0-1,1 0 1,-1 1-1,0-1 1,1 1 0,-1-1-1,1 1 1,0 0-1,2-1 1,1 17 278,1-1-233,25 169 1158,-19-85-825,-9-79-367,-1 0 1,-1 0-1,-1 26 0,0-17-25,1-6-14,-1-22-137,0-1-1,0 1 0,0 0 0,0-1 1,0 1-1,0 0 0,0-1 0,0 1 1,1 0-1,-1-1 0,0 1 0,0 0 1,1-1-1,-1 1 0,0 0 0,1-1 0,-1 1 1,0-1-1,1 1 0,-1-1 0,1 1 1,-1-1-1,1 1 0,0 0 0,-2-30 97,8-81 47,-4 97-131,0 1 0,1-1 0,0 1 0,1 0 0,0 0 0,1 0 0,7-10 0,-8 13 1,5-14 69,-8 19-75,-1 0 1,1 0-1,0 1 0,0-1 1,0 0-1,0 1 0,6-7 0,1 0-8,-6 7-7,-1 0 1,1 1-1,0-1 1,0 1-1,0-1 1,0 1-1,0 0 1,0 0-1,1 0 0,-1 1 1,5-2-1,-5 2-4,-1-1 0,1 1 0,-1 0 0,0 0 0,0-1 0,0 0 0,0 1 0,3-4 0,9-7 0,-11 12 9,0-1-1,0 0 1,0 1-1,0 0 1,0 0-1,0 0 0,0 0 1,4 1-1,4 0 15,-9-1-14,0 1 1,1-1-1,-1 1 0,0 0 0,1 0 0,-1 0 1,0 0-1,0 0 0,0 1 0,0-1 1,0 1-1,0-1 0,3 4 0,20 25 37,-21-23-34,-1 0 0,0 0 1,0 0-1,-1 0 0,0 0 1,0 0-1,-1 1 0,1 12 0,-1-10 11,1 0-1,0 0 1,0-1-1,5 14 0,1 6 20,-8-24-25,1 0 0,0-1 0,1 1 0,-1 0 0,5 8 0,-1-4 6,-1 0 0,0 0-1,-1 1 1,1 0 0,1 14-1,-3-15-42,-1 9 195,-4-17-155,-5-8-169,-1-5-2617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00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4120,'0'0'8304,"11"7"-8067,1 1-135,4 3 144,0-2 0,18 9 0,-30-16-154,0 1 1,1 0-1,-1 0 1,-1 0-1,1 1 1,0 0-1,-1-1 1,0 1-1,3 5 0,22 38 569,-27-45-630,0 0-1,-1 0 0,1 1 1,-1-1-1,1 0 0,-1 0 1,0 0-1,0 0 0,0 1 1,0-1-1,0 0 0,0 0 1,-1 0-1,0 4 0,-14 32 301,2-6-70,-11 29 583,24-61-833,0 0 1,0 0 0,0 0-1,0 0 1,0 0 0,0 1-1,0-1 1,0 0-1,0 0 1,0 0 0,0 0-1,0 0 1,1 0 0,-1 1-1,0-1 1,0 0-1,0 0 1,0 0 0,0 0-1,0 0 1,0 0 0,0 1-1,0-1 1,1 0-1,-1 0 1,0 0 0,0 0-1,0 0 1,0 0 0,0 0-1,0 0 1,1 0-1,-1 0 1,0 0 0,0 0-1,0 0 1,0 0 0,0 0-1,1 0 1,-1 0 0,0 0-1,0 0 1,0 0-1,0 0 1,0 0 0,1 0-1,-1 0 1,0 0 0,0 0-1,0 0 1,0 0-1,15-3 175,13-8-83,17-16 160,-35 19-203,0 2-1,17-9 0,-18 10-13,-1 0-1,0 0 0,0-1 0,0 0 0,-1 0 0,0-1 0,0 0 0,-1 0 1,0-1-1,0 0 0,0 0 0,7-17 0,-11 19-30,-1 0 0,1 0 0,-2 0 0,1 0 0,-1 0 0,0 0 0,0 0 1,0 0-1,-1 0 0,0 0 0,0 1 0,-1-1 0,1 0 0,-1 0 0,-1 1 0,-4-10 0,7 14-15,-1 0 1,0 0-1,1 0 0,-1 1 0,0-1 0,0 0 1,0 0-1,1 0 0,-1 0 0,0 1 1,0-1-1,0 1 0,0-1 0,0 0 1,-1 1-1,1 0 0,0-1 0,0 1 0,0 0 1,0-1-1,0 1 0,-1 0 0,1 0 1,0 0-1,0 0 0,0 0 0,0 0 0,-1 0 1,1 1-1,0-1 0,0 0 0,0 1 1,0-1-1,-2 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03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14968,'0'0'3151,"65"23"-2999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04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3112,'0'0'12506,"3"11"-12314,0-1-155,2 9 172,0 0 0,2 27 0,-1 8 217,-2-32-84,0 31-1,0 23 82,2-15-66,2-24-50,-8-36-303,0-1 1,0 0-1,0 0 0,0 0 0,-1 0 1,1 0-1,0 1 0,0-1 1,0 0-1,0 0 0,0 0 0,0 0 1,0 0-1,1 1 0,-1-1 0,0 0 1,0 0-1,0 0 0,0 0 1,0 0-1,0 0 0,0 1 0,0-1 1,0 0-1,0 0 0,0 0 0,0 0 1,0 0-1,1 0 0,-1 0 1,0 0-1,0 1 0,0-1 0,0 0 1,0 0-1,0 0 0,1 0 0,-1 0 1,0 0-1,0 0 0,0 0 0,0 0 1,0 0-1,1 0 0,2-8 119,-2-17 11,5-28 0,0 6-81,-4 31-30,0 0 1,2 1-1,0-1 0,0 1 0,2-1 1,13-26-1,-9 19 43,-9 19-56,0 0 0,0 0 1,0 0-1,1 0 0,0 1 0,0-1 0,0 1 0,0-1 1,0 1-1,1 0 0,-1 0 0,1 0 0,0 0 0,0 0 1,0 1-1,0-1 0,5-2 0,-7 5-2,0 0 1,0 0-1,0 0 0,0 0 0,0 1 0,0-1 1,0 0-1,0 0 0,0 1 0,0-1 1,-1 0-1,1 1 0,0-1 0,0 1 0,0-1 1,-1 1-1,1 0 0,0-1 0,-1 1 1,1 0-1,0-1 0,-1 1 0,1 0 0,-1 0 1,1 0-1,-1 0 0,1 1 0,12 23 94,35 144 322,-47-164-395,0 0-1,-1 1 1,1-1 0,-1 0-1,0 9 1,-1-2-29,1-12 12,10-13 164,-8 11-173,0-1 0,-1 1 0,1-1 1,-1 0-1,0 0 0,0 1 0,0-1 0,0 0 0,0 0 0,0-6 0,4-11-13,4-9-6,-5 15-14,1 0 0,9-20-1,18-8-25,-30 38 55,1 1 0,0 0-1,0 0 1,0 0 0,0 0 0,0 0-1,1 1 1,-1 0 0,5-3-1,-6 4 5,0 0 0,0 1 0,1-1 0,-1 0 0,0 1 0,0-1 0,1 1 0,-1 0 0,0 0 0,1 0 0,-1 0 0,0 0 0,0 1 0,1-1 0,-1 1-1,0-1 1,3 2 0,1 0 72,3 4 52,-7 9-70,-2-5 4,-1-3-25,1 0-1,0-1 0,1 1 0,0 0 0,0-1 0,0 1 1,3 8-1,-2-9-14,-1-1 0,1 0 0,-1 0 1,-1 1-1,1 6 0,2 14 49,3 8 42,-7-17-59,1-16-50,-1-1 0,1 1-1,0-1 1,0 1 0,0 0-1,-1-1 1,1 1 0,0 0-1,0-1 1,0 1 0,0 0-1,0 0 1,0-1 0,0 1-1,1 0 1,-1-1 0,0 1-1,0 0 1,0-1 0,1 1-1,-1-1 1,0 1 0,1 0-1,0 0 1,-1 0 3,0 0 0,1 0 0,-1-1 0,0 1 0,0 0 0,1 0 0,-1 0 0,0 0 0,0 0-1,0 0 1,0 0 0,0-1 0,0 1 0,0 0 0,-1 0 0,1 0 0,0 0 0,0 0 0,-1 1 0,0-1-3,1-1 0,0 1 0,-1 0 0,1 0 0,0 0-1,0 0 1,0-1 0,0 1 0,0 0 0,0 0 0,0 0 0,0 0 0,0 0 0,0-1 0,0 1 0,0 0 0,1 0-1,-1 0 1,1 0 0,-1 0-1,0 0-1,0-1 0,0 1 0,0 0 1,1 0-1,-1-1 0,0 1 0,0 0 1,0 0-1,0-1 0,0 1 0,-1 0 1,1-1-1,0 1 0,0 0 0,0 0 1,-1-1-1,1 1 0,-1 1 0,-2 1-50,5-11-129,8-16-2798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06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4008,'0'0'9888,"13"-8"-9670,0 0-149,9-6 174,1 0 1,28-11 0,-44 22-148,0 1 1,0-1-1,1 1 0,8-1 0,-14 3-61,-1 0-1,0 0 1,1-1-1,-1 1 1,0 0 0,0 0-1,1 1 1,-1-1-1,0 0 1,1 0 0,-1 0-1,0 1 1,1-1-1,-1 1 1,0-1 0,0 1-1,0 0 1,0-1-1,1 1 1,-1 0 0,0 0-1,0 0 1,0-1-1,0 1 1,-1 0 0,1 1-1,0-1 1,0 0-1,-1 0 1,1 0 0,0 2-1,-1 0 12,0-1 0,0 0-1,0 1 1,0-1 0,-1 1-1,1-1 1,-1 0 0,0 1-1,-1 2 1,-2 9 74,1 4 67,-2-1 0,-9 26 0,-6 19 404,18-54-473,1 0 0,0-1 0,0 1 0,1 0 0,0 0 0,1 14 0,0-18-82,0-1-1,-1 1 1,2 0-1,-1-1 1,0 1-1,1 0 1,-1-1-1,1 0 1,0 1-1,0-1 0,1 0 1,-1 0-1,1 0 1,-1 0-1,7 4 1,-3-2 46,1 0 1,0 0 0,0-1-1,0 0 1,15 5-1,-19-8-62,0 0 0,-1-1 1,1 1-1,0-1 0,0 0 0,-1 0 0,1 0 0,0 0 0,0 0 0,0 0 0,-1-1 0,1 0 0,0 1 0,-1-1 1,1 0-1,-1 0 0,1-1 0,-1 1 0,1 0 0,-1-1 0,3-2 0,1-1 15,0 0-1,-1-1 1,1 0-1,-1 0 1,-1-1 0,1 1-1,3-9 1,23-51 192,-25 52-180,0-3 23,-1 1 0,3-19 1,-4 18-29,11-34-1,-13 47-33,0-1 1,0 1-1,0 0 0,1 0 0,-1 0 0,1 0 0,0 0 0,0 0 0,1 1 1,5-6-1,-8 8-3,1 1 1,-1-1 0,0 0-1,1 1 1,-1-1 0,0 1-1,1-1 1,-1 1 0,1 0-1,-1-1 1,1 1 0,-1 0-1,1 0 1,-1 0 0,1 0-1,-1 1 1,1-1 0,-1 0-1,2 1 1,1 0-1,-1 0 0,0 0 1,0 0-1,0 1 0,0-1 0,-1 1 0,4 2 0,13 5 53,-17-8-51,1 0 1,-1 0-1,1 0 0,-1 0 0,0 1 1,0-1-1,4 4 0,-3-3 11,-1 0-2,1 1 1,0-1 0,0 1 0,-1 0-1,1 0 1,-1-1 0,0 1 0,0 1-1,0-1 1,-1 0 0,1 0 0,-1 1-1,1-1 1,-1 1 0,0-1 0,0 1-1,0 6 1,-1-9-96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08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3504,'0'0'10066,"10"-10"-9752,31-29-14,-40 38-259,0 0 0,0 1 0,0-1 0,0 0 0,0 0 1,0 0-1,0 1 0,0-1 0,0 1 0,0-1 1,0 1-1,0-1 0,1 1 0,-1 0 0,0-1 0,0 1 1,1 0-1,-1 0 0,0 0 0,0 0 0,1 0 1,-1 0-1,0 1 0,0-1 0,2 1 0,-2-1 10,0 0-1,0 1 1,-1-1-1,1 1 1,0-1 0,0 1-1,-1-1 1,1 1-1,-1 0 1,1-1-1,0 1 1,-1 0-1,0-1 1,1 1-1,-1 0 1,1 0-1,-1-1 1,0 1 0,1 0-1,-1 0 1,0 1-1,7 110 1510,-7-108-1500,1 0-1,0-1 0,1 1 1,-1 0-1,1-1 0,-1 0 1,1 1-1,0-1 1,1 0-1,2 4 0,28 30 562,-30-35-548,-1 1-21,1 0 0,-1-1 1,1 1-1,-1-1 0,1 0 1,0 0-1,0 0 0,0 0 1,0-1-1,0 1 0,0-1 0,1 0 1,-1 1-1,0-2 0,1 1 1,5 1-1,2-4 49,-9 2-85,-1 0 0,1 0 1,-1 0-1,0 0 0,1 0 0,-1-1 1,0 1-1,1-1 0,-1 1 0,0-1 1,0 1-1,1-1 0,-1 0 0,0 0 0,0 1 1,0-1-1,0 0 0,2-2 0,3-1 75,-2 4-2944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08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352 0 5016,'0'0'5625,"-6"10"-5172,1 0-345,-1 2 133,-1-1 1,0 0-1,0 0 1,-17 18-1,-242 209 3486,251-226-3129,7-9-2248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19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 3616,'0'0'13986,"10"-5"-13866,31-12-16,-40 16-90,0 1-1,0 0 1,1 0-1,-1 0 1,0 0 0,0 0-1,0 0 1,0 0-1,0 0 1,1 0-1,-1 1 1,0-1-1,0 1 1,0-1 0,0 0-1,0 1 1,0 0-1,0-1 1,0 1-1,0 0 1,0-1 0,0 1-1,-1 0 1,1 0-1,0 0 1,0-1-1,-1 1 1,1 0-1,-1 0 1,1 0 0,0 0-1,-1 1 1,0-1-1,1 0 1,-1 0-1,0 0 1,1 2 0,2 4 129,0 0-78,-1 1 0,1-1 0,-1 1 0,-1 0 0,1 0 0,-1 0 1,0 0-1,-1 0 0,0 0 0,-1 0 0,-1 12 0,1-7 14,0 0 0,3 24 0,7 47 369,-1-59-258,-6-19-125,0 0-1,0 0 1,0 0-1,1 12 0,-3-18-56,0 1 0,0-1 0,0 1 0,0-1 0,0 1 0,1-1 0,-1 1 0,0-1 0,0 1-1,1-1 1,-1 1 0,0-1 0,1 1 0,-1-1 0,1 1 0,-1-1 0,0 0 0,1 1 0,-1-1-1,1 0 1,-1 1 0,1-1 0,-1 0 0,1 0 0,-1 1 0,1-1 0,0 0 0,-1 0 0,1 0 0,-1 0-1,1 0 1,21 2 157,-19-2-143,6-1-9,0 0 0,0 0-1,-1-1 1,1 0 0,0 0-1,-1-1 1,0 0 0,1 0-1,-1-1 1,-1 0 0,1-1-1,-1 0 1,10-7 0,-9 5 10,-1 1 0,0-1 0,0-1 0,0 1 0,-1-1 0,0 0 0,-1-1 0,0 1 0,0-1 0,-1 0 0,6-16 0,-2 2 104,-6 17-98,0 1-1,0-1 1,0 0 0,0 1-1,-1-1 1,0 0 0,0 0-1,-1 0 1,0 0 0,0 0-1,0 0 1,-2-10 0,-3 1 36,0 1 1,-10-18 0,14 30-63,0-1 1,0 0-1,0 0 0,0 0 0,1 0 1,-1 0-1,1 0 0,0 0 1,0 0-1,0 0 0,0 0 0,0 0 1,1 0-1,-1 0 0,1 0 1,0 1-1,0-1 0,0 0 0,2-4 1,2-5-1,-5 10 4,1 0-1,-1 1 1,1-1 0,0 0-1,0 1 1,0-1-1,0 1 1,0-1-1,0 1 1,0-1 0,0 1-1,1 0 1,-1 0-1,0-1 1,1 1 0,-1 0-1,1 0 1,-1 1-1,1-1 1,0 0-1,-1 0 1,1 1 0,0-1-1,0 1 1,-1-1-1,1 1 1,0 0-1,0 0 1,0 0 0,-1 0-1,1 0 1,0 0-1,0 0 1,0 0-1,-1 1 1,1-1 0,0 1-1,2 1 1,1 0 25,1 0-1,-1 0 1,0 1 0,0 0 0,0 0 0,0 0 0,-1 1-1,1-1 1,-1 1 0,7 7 0,14 31 617,-22-41-224,-4-8-380,-5-3-269,5 6-3008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20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3408,'0'0'13546,"10"-3"-13222,31-11-33,-40 14-262,0 0-1,0-1 1,0 1 0,0 0 0,0 0-1,0 0 1,0 0 0,0 0 0,-1 0-1,1 0 1,0 0 0,0 0 0,0 1-1,0-1 1,0 0 0,0 0 0,-1 1 0,1-1-1,0 1 1,0-1 0,0 1 0,-1-1-1,1 1 1,0-1 0,-1 1 0,1 0-1,1 0 1,8 20 459,-9-17-311,2 6 13,0 1 0,-1 0 0,0-1 0,0 14 0,-2-16-56,1 0 0,0 0 0,0 0 0,1 0 0,0 0 1,0-1-1,0 1 0,1-1 0,7 13 0,-6-15-80,-1 0-1,1-1 1,0 0-1,1 1 1,-1-1-1,1-1 1,0 1 0,0-1-1,0 1 1,0-2-1,1 1 1,-1 0-1,1-1 1,-1 0-1,1 0 1,0-1 0,0 0-1,0 0 1,0 0-1,0-1 1,0 0-1,8 0 1,9-5-320,-10 0-3231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20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447 1 5920,'0'0'5004,"-12"10"-4522,9-7-463,-150 117 1860,102-81-864,-65 59 0,26-18 245,85-76-1146,4-3-76,0 0 0,0 0-1,-1 0 1,1 0 0,0 0 0,0 0 0,-1-1 0,1 1 0,0 0-1,-1-1 1,-1 1 0,32-11-1482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25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76 3504,'0'0'15025,"-7"11"-14888,4-6-115,-10 14 149,-19 42 0,22-34 48,-12 54-1,15-50 21,-16 41 0,1-13 123,-14 66 1,32-94-269,5-20 14,-1-11-105,0 0 0,0 0 1,0 0-1,0 0 0,0 0 0,0 0 0,0 0 0,0 0 0,0 0 0,0-1 0,0 1 0,0 0 1,0 0-1,0 0 0,0 0 0,0 0 0,0 0 0,0 0 0,0 0 0,0 0 0,1 0 0,-1 0 0,0-1 1,0 1-1,0 0 0,0 0 0,0 0 0,0 0 0,0 0 0,0 0 0,0 0 0,0 0 0,0 0 1,0 0-1,1 0 0,-1 0 0,0 0 0,0 0 0,0 0 0,0 0 0,0 0 0,0 0 0,0 0 1,0 0-1,0 0 0,1 0 0,-1 0 0,0 0 0,0 0 0,0 0 0,0 0 0,0 0 0,0 0 1,0 0-1,0 0 0,0 0 0,0 0 0,1 0 0,-1 0 0,0 0 0,0 1 0,0-1 0,0 0 0,0 0 1,0 0-1,0 0 0,0 0 0,0 0 0,18-34 28,-1 0 0,20-64 0,14-80-38,-31 104 34,-10 17-3,-8 43-16,0 1 0,1 0 0,4-15 0,0-6 62,-6 19-8,-1 11-10,-1-5 13,1 9-61,0 0-1,0 0 0,0 0 1,0 0-1,1 0 1,-1 0-1,0 0 0,0 0 1,0 0-1,0 0 1,0 0-1,0 0 0,0 0 1,0 0-1,0 0 1,0 0-1,0 0 0,0 0 1,1 0-1,-1 0 1,0 0-1,0 0 0,0 0 1,0 0-1,0 0 1,0 0-1,0 0 0,0 0 1,0 0-1,0 0 1,0 0-1,0 0 0,1 0 1,-1 0-1,0 0 1,0 0-1,0 0 1,0 0-1,0 0 0,0 0 1,0 0-1,0 0 1,0 0-1,0 0 0,0 0 1,0-1-1,0 1 1,0 0-1,0 0 0,0 0 1,0 0-1,0 0 1,0 0-1,0 0 0,0 0 1,0 0-1,0 0 1,0 0-1,0 0 0,0-1 1,0 1-1,0 0 1,0 0-1,0 0 0,0 0 1,6 7 17,-1 0 1,1 0 0,-2 0 0,1 1-1,-1 0 1,6 16 0,8 13 42,10 22 26,-21-41-62,2 0-1,0 0 0,1-1 1,1 0-1,22 27 0,-22-32-2,-1 0-1,-1 0 0,0 1 1,-1 0-1,0 1 1,9 23-1,29 62 325,-42-89-310,0-2-5,0 0-1,0 0 1,1-1-1,7 10 1,12-2 79,-18-10-20,-8-7 84,1 0-169,0 1 0,0 0 0,0 0 0,-1 0 1,1 0-1,0 0 0,-1 1 0,1-1 0,-1 0 0,-2 0 0,-13-5 22,-28-13 0,-1 0 7,34 15-25,-1 1-1,0 0 0,0 1 0,0 0 1,0 1-1,-1 1 0,1 0 0,-14 2 1,-46 5 0,61-5-36,-4 0 5,14-2 10,-1 0 0,1 0 0,0 0 0,0 1 1,0-1-1,0 1 0,0-1 0,0 1 0,0 0 0,0-1 0,1 1 0,-1 0 1,0 0-1,-2 3 0,-15 5-249,18-9 242,0 1 0,0-1-1,0 0 1,0 1-1,0-1 1,0 1 0,0-1-1,0 1 1,0 0-1,0-1 1,0 1 0,0 0-1,0 0 1,0-1 0,1 1-1,-1 0 1,0 0-1,1 0 1,-1 0 0,1 0-1,-1 1 1,1 22-3086,1-22 2436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31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2504,'0'0'15865,"-1"11"-15721,0-1-103,-1 1 34,1-1 1,0 1-1,0 0 0,1-1 1,2 17-1,1-12 123,-2-8-138,1 1-1,-1-1 1,1 0-1,0 0 0,1 0 1,0 0-1,0 0 1,0 0-1,1-1 1,0 0-1,0 1 0,7 6 1,-10-12-50,0 1 0,0-1 0,1 1-1,-1-1 1,1 0 0,-1 0 0,1 0 0,-1 0 0,1 0 0,-1 0 0,1 0 0,0 0 0,0-1 0,3 2 0,-3-3 4,1 1 0,-1-1 0,0 0 0,0 1 0,0-1 1,0 0-1,0 0 0,0-1 0,0 1 0,0 0 0,3-4 0,5-3 14,-1-1 0,0-1 0,-1 0 0,0 0 0,0 0-1,-1-1 1,0 0 0,6-15 0,-10 18 13,-1 0 0,0 0 0,0 0 0,-1 0 0,0-1 0,0 1 0,-1 0 0,0-11 0,0 12 35,2-2 239,-2 9-305,1 0 0,-1 0 0,0 0 0,0 0 0,0 0-1,0 0 1,1 1 0,-1-1 0,0 0 0,0 0 0,0 0 0,1 0 0,-1 0-1,0 0 1,0 0 0,0 0 0,0 0 0,0 0 0,1 0 0,-1 1 0,0-1 0,0 0-1,0 0 1,0 0 0,0 0 0,0 0 0,0 1 0,1-1 0,-1 0 0,0 0-1,0 0 1,0 0 0,0 1 0,0-1 0,0 0 0,0 0 0,0 0 0,0 0-1,0 1 1,0-1 0,0 0 0,0 0 0,0 0 0,0 0 0,0 1 0,0-1 0,0 0-1,0 0 1,0 0 0,-1 1 0,7 54 149,-2 1 1,-3-1-1,-3 1 1,-14 95-1,14-137-105,0-1-1,-2 0 1,1 1-1,-2-2 1,-9 23-1,11-31-34,1 0 0,0 0 0,-1 0 0,0-1 0,0 1-1,0-1 1,0 0 0,0 0 0,-6 4 0,6-5-12,1-1-1,0 0 1,0 0-1,-1 0 1,1 0-1,-1 0 1,1-1-1,-1 1 1,1-1-1,-1 0 1,1 0-1,-1 0 1,1 0-1,-1 0 1,0 0-1,1 0 1,-1-1-1,-2 0 1,3 0-17,-1 1 0,0-1-1,1 0 1,-1 0 0,1 0 0,-1 0 0,1-1 0,0 1 0,-1 0 0,1-1 0,0 0 0,0 1 0,-3-4 0,4 3 3,0-1 1,0 0-1,0 1 0,0-1 1,0 0-1,1 1 1,-1-1-1,1 0 0,0 0 1,0 1-1,0-1 1,0 0-1,1-5 0,0 5 5,-1 0 0,1-1 0,0 1-1,0 0 1,1 0 0,-1 0 0,1 0-1,-1 0 1,1 0 0,3-2 0,25-30-23,-15 19 2,-11 11 20,0 1 0,1 0 0,-1 0 0,1 0 0,0 1 0,0-1-1,0 1 1,1 0 0,-1 1 0,1 0 0,0-1 0,-1 2 0,1-1 0,0 1 0,0-1-1,0 2 1,9-1 0,-6 1 17,1 0 1,-1 1-1,1 0 0,-1 1 0,1 0 0,-1 1 1,0-1-1,0 2 0,0-1 0,11 8 0,-1-2 23,-15-8-22,0 0 0,-1 1 0,1 0-1,-1 0 1,0 0 0,4 3-1,-4 1 34,1-1-119,-1-9-2962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40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56 134 3808,'0'0'8044,"9"-10"-7711,3-5-194,28-30 986,-40 45-1054,0 0 0,1 0 0,-1 1-1,0-1 1,0 0 0,1 0 0,-1 0 0,0 0 0,0 1 0,1-1-1,-1 0 1,0 0 0,0 1 0,1-1 0,-1 0 0,0 0 0,0 1-1,0-1 1,0 0 0,0 1 0,1-1 0,-1 0 0,0 1 0,0-1-1,0 0 1,0 1 0,0-1 0,0 0 0,0 1 0,0-1 0,0 0 0,0 1-1,0-1 1,0 1 0,3 23 115,-2-14 101,1 7-156,-2 0 0,1 0-1,-2 0 1,0 0 0,-6 26-1,-27 87 507,9-37-266,13-54-170,8-30-94,1 0 1,0 0-1,1 0 0,0 0 0,-1 18 0,0-16 363,3-11-465,0 0 1,0 0-1,0 0 0,0 0 0,-1 0 0,1 0 0,0 0 0,0 0 0,0 0 0,0 0 0,0-1 0,0 1 0,0 0 0,0 0 1,0 0-1,0 0 0,0 0 0,0 0 0,0 0 0,0 0 0,0 0 0,0 0 0,0 0 0,0 0 0,0 0 0,-1 0 0,1 0 0,0 0 1,0 0-1,0 0 0,0 0 0,0 0 0,0 0 0,0 0 0,0 0 0,0 0 0,0 0 0,0 0 0,0 0 0,0 0 0,-1 0 0,1 0 1,0 0-1,0 0 0,0 0 0,0 0 0,0 0 0,0 0 0,0 0 0,0 0 0,0 0 0,0 0 0,0 1 0,0-1 0,0 0 0,0 0 1,0 0-1,0 0 0,0 0 0,0 0 0,0 0 0,0 0 0,0 0 0,0 0 0,28-355 508,-13 231-345,-14 114-131,0 1-1,1-1 1,0 1-1,1 0 1,0 0-1,1 0 0,-1 0 1,10-15-1,-12 23-26,-1 1-1,1 0 0,-1-1 0,1 1 1,-1 0-1,1-1 0,-1 1 0,1 0 1,-1 0-1,1 0 0,0 0 0,-1-1 1,1 1-1,-1 0 0,1 0 0,-1 0 1,1 0-1,-1 0 0,1 0 0,0 1 1,-1-1-1,1 0 0,-1 0 0,1 0 1,-1 0-1,1 1 0,-1-1 0,1 0 0,-1 0 1,1 1-1,-1-1 0,1 0 0,-1 1 1,1-1-1,-1 1 0,0-1 0,1 1 1,-1-1-1,0 0 0,1 1 0,-1 0 1,21 28 45,-16-21-19,93 143 196,-40-65-102,-5-7-1,32 71 71,-69-127-154,-13-20-23,0 1 0,0 0 0,-1 0 0,1 1-1,-1-1 1,0 1 0,0-1 0,2 8 0,-1 1-5,-2-10 9,0 1 0,0-1 0,0 1 1,-1-1-1,1 1 0,-1 0 0,0 6 0,0-9-20,-1 0 0,1 0 0,0 0 0,-1 0 0,1 0 0,-1 0 0,1 0 0,-1-1 0,0 1 0,1 0 0,-1 0 0,0 0 0,0 0-1,0-1 1,1 1 0,-1 0 0,0-1 0,0 1 0,0-1 0,0 1 0,0-1 0,0 1 0,0-1 0,0 0 0,0 1 0,0-1 0,-1 0 0,1 0 0,0 0-1,0 0 1,-2 0 0,-7 0 10,0 0 1,-1-1-1,1 0 0,0-1 0,0 0 0,1-1 0,-1 1 0,-10-6 1,-75-39 117,65 30-73,-13-6 5,26 12-57,0 1 1,-1 1-1,0 1 1,0 0-1,-1 2 1,-25-6-1,42 11-3,1 1 0,-1 0-1,0 0 1,0 0 0,0 1 0,0-1-1,0 0 1,0 1 0,0-1 0,0 1-1,1 0 1,-1 0 0,0-1 0,-2 3-1,3-2-141,0-1-1,0 1 1,0 0-1,0-1 1,1 1-1,-1 0 1,0 0-1,0 0 1,1-1-1,-1 1 1,1 0-1,-1 0 1,1 0-1,-1 0 1,1 0-1,0 0 1,-1 0-1,1 0 1,0 0 0,0 0-1,0 1 1,0-1-1,-1 0 1,2 0-1,-1 0 1,0 2-1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0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13768,'0'0'5646,"-1"10"-5267,0-1-448,-2 14 612,3-22-573,0-1 0,0 0 1,0 0-1,0 1 0,0-1 0,0 0 0,0 0 0,0 1 0,0-1 0,0 0 0,0 0 0,0 0 0,0 1 0,0-1 0,0 0 0,0 0 0,0 1 0,0-1 0,0 0 1,0 0-1,0 0 0,1 1 0,-1-1 0,0 0 0,0 0 0,0 0 0,0 0 0,1 1 0,-1-1 0,0 0 0,0 0 0,0 0 0,0 0 0,1 0 0,-1 0 0,0 0 1,0 1-1,1-1 0,-1 0 0,0 0 0,0 0 0,0 0 0,1 0 0,-1 0 0,0 0 0,0 0 0,1 0 0,-1 0 0,0 0 0,0 0 0,1 0 0,-1-1 0,0 1 1,0 0-1,0 0 0,1 0 0,-1 0 0,0 0 0,0 0 0,0 0 0,1-1 0,-1 1 0,0 0 0,0 0 0,0 0 0,0 0 0,1-1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28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1005 6424,'0'0'6298,"13"-13"-5836,31-32 257,69-94 0,-31 14 1683,118-245 0,-185 340-1917,-9 19-84,0 0-1,-1 0 0,4-14 1,-35 110 951,-19 151-866,41-192-375,1 0 0,2 1-1,6 61 1,-4-96-66,1-1-1,0 0 1,0 0 0,1 0-1,0 0 1,7 15 0,-9-23-35,0 1-1,-1-1 1,1 1 0,0-1-1,0 1 1,0-1 0,1 1 0,-1-1-1,0 0 1,0 1 0,1-1-1,-1 0 1,1 0 0,-1 0-1,1 0 1,-1 0 0,1-1-1,-1 1 1,1 0 0,0-1 0,0 1-1,-1-1 1,1 0 0,0 1-1,0-1 1,-1 0 0,1 0-1,0 0 1,0 0 0,0 0 0,-1-1-1,1 1 1,0-1 0,-1 1-1,1-1 1,0 1 0,-1-1-1,1 0 1,0 0 0,2-1 0,8-7 33,-1 0 0,1-1 0,-1 0 1,-1 0-1,0-1 0,0 0 1,8-14-1,1-5 96,29-60 1,86-197 344,2-58 184,-131 319-519,-4 17 79,-3 14 186,-35 131-213,-43 137-17,35-159-90,-5 12 57,-11 55 145,47-135 233,14-46-517,0 0 0,0 0 0,-1 0-1,1 0 1,0 0 0,0 1 0,0-1 0,0 0-1,0 0 1,0 0 0,0 0 0,0 0-1,0 0 1,0 0 0,0 0 0,-1 0-1,1 0 1,0 0 0,0 1 0,0-1-1,0 0 1,0 0 0,0 0 0,0 0-1,0 0 1,-1 0 0,1 0 0,0 0-1,0 0 1,0 0 0,0 0 0,0 0-1,0 0 1,-1 0 0,1 0 0,0 0-1,0 0 1,0 0 0,0-1 0,0 1 0,0 0-1,0 0 1,0 0 0,-1 0 0,1 0-1,0 0 1,0 0 0,0 0 0,0 0-1,0 0 1,0 0 0,0-1 0,-8-9 474,7 8-456,-1-1 1,1 1 0,0-1 0,0 1 0,0-1 0,0 0-1,0 0 1,0-4 0,2-4-19,1 1 0,0-1-1,1 1 1,0 0 0,0 0 0,9-15-1,-4 5-8,-4 9 0,1 0-1,1 0 0,0 1 0,1 0 0,-1 0 0,10-9 1,-12 14-5,0 1 0,0 0 1,0 1-1,1-1 0,-1 1 1,1 0-1,0 0 1,0 0-1,0 1 0,0-1 1,0 1-1,0 0 1,1 1-1,-1-1 0,7 0 1,-9 3-3,0-1 0,0 0 0,0 1 0,-1 0 0,1 0 0,0 0 0,-1 0 0,1 0 0,0 0 0,-1 1 0,0-1 0,1 1 0,-1-1 0,0 1 0,0 0 0,0 0 0,0 0 0,3 4 0,3 5-4,0-1 0,10 20 0,-6-6 6,-1 1-1,7 26 1,-11-31 1,0 0 1,1 0-1,1-1 0,15 25 0,-21-41 2,-1 0-1,0-1 1,1 1 0,0 0-1,-1-1 1,1 1 0,0-1-1,0 0 1,1 0 0,-1 0-1,0 0 1,1-1 0,-1 1-1,1-1 1,6 2 0,-4-2 1,0-1 0,0 1 1,0-1-1,0 0 1,0-1-1,0 1 1,0-1-1,0 0 1,8-3-1,-6 2 1,0-1 0,-1 0 0,1 0 0,-1-1 0,0 0 0,0 0 1,0-1-1,-1 0 0,0 0 0,1 0 0,-2-1 0,1 0 0,-1 0 0,0-1 0,5-7 0,-2-2 34,-1-1 0,10-33 0,-15 40-19,0 1 1,0-1-1,-1 1 1,0-1-1,0 0 1,-2-18-1,1 27-13,0-1-1,-1 1 0,1-1 1,0 1-1,0-1 1,-1 1-1,1-1 1,-1 1-1,1-1 1,-1 1-1,1-1 1,-1 1-1,0 0 0,0 0 1,0-1-1,0 1 1,0 0-1,0 0 1,0 0-1,0 0 1,0 0-1,-1 0 0,1 0 1,-2-1-1,1 2 6,0 0-1,-1 0 1,1 0 0,0 0-1,-1 0 1,1 0-1,0 1 1,-1-1-1,1 1 1,0 0 0,0 0-1,-1-1 1,1 1-1,-3 3 1,-1-1-6,0 1 0,0-1 1,1 1-1,-1 1 0,1-1 1,0 1-1,1 0 0,-1 0 0,1 0 1,0 1-1,0 0 0,0 0 1,1 0-1,0 0 0,0 0 0,1 0 1,0 1-1,0-1 0,0 1 1,1 0-1,0 0 0,0-1 1,1 1-1,0 0 0,0 0 0,1 7 1,1 4-19,-1-5-7,0 0 0,6 22 0,-6-31 13,1 0 0,-1 0 0,1 0 0,0 0 0,0 0 0,1 0 0,-1-1 0,1 1 0,0-1 0,0 1-1,6 5 1,-5-6 5,0 0-1,1 1 0,-1-1 1,1-1-1,0 1 0,0-1 1,0 0-1,0 0 0,0 0 0,0-1 1,0 0-1,7 1 0,-8-2 12,0 0 0,0 0 0,0 0 0,0-1 0,0 0 0,0 0-1,0 0 1,0 0 0,0 0 0,0-1 0,-1 0 0,1 0-1,-1 0 1,1 0 0,-1 0 0,0-1 0,4-3 0,33-24 102,-32 25-92,0 0-1,-1 0 0,0-1 1,0 0-1,-1 0 0,10-12 1,7-10 17,-17 23-25,-1-1-1,0 0 0,-1 0 0,8-12 0,2-9 50,-8 17-36,0-1 1,-1 0-1,6-20 0,-1 14 83,-3 8-45,-7 8-51,6 1 14,-6 3-18,0-5-10,0-4-13,1 1 0,0-1 0,0 1 0,0 0 0,0 0 0,1-1 0,3-6 0,6-23 70,-8 22 252,-6 33-269,0 16-34,0 147-70,3-182 63,0 0 1,0 1-1,0-1 0,0 1 1,0-1-1,0 0 1,0 1-1,0-1 0,1 1 1,-1-1-1,1 0 1,-1 0-1,1 1 0,-1-1 1,1 0-1,0 0 1,-1 1-1,1-1 1,0 0-1,0 0 0,0 0 1,0 0-1,0 0 1,0 0-1,0 0 0,0-1 1,0 1-1,2 1 1,-1-2 4,0-1 1,0 1 0,0 0 0,0 0 0,0-1-1,0 1 1,0-1 0,0 0 0,0 1 0,-1-1-1,1 0 1,0 0 0,0 0 0,-1 0-1,1-1 1,0 1 0,-1 0 0,0-1 0,2-1-1,15-15 80,-2 0 0,0-1-1,-1-1 1,-1-1-1,-1 0 1,18-38 0,-31 58-65,0 0 1,1-1 0,-1 1 0,1 0 0,0 0-1,-1-1 1,1 1 0,0 0 0,-1 0-1,1 0 1,0 0 0,0 0 0,0 0 0,0 0-1,0 0 1,0 1 0,0-1 0,1 0-1,-1 0 1,2 0 0,-2 1-8,-1 0 0,1 1 0,0-1 0,0 0 0,0 1 1,-1-1-1,1 1 0,0-1 0,-1 1 0,1-1 0,0 1 0,-1-1 0,1 1 0,-1 0 0,1-1 0,-1 1 1,1 0-1,-1-1 0,1 1 0,-1 0 0,0 0 0,1-1 0,-1 2 0,4 8 14,-1 0-1,-1 0 1,3 18 0,-1 20-27,-1 0 0,-3-1 1,-2 1-1,-13 75 0,1-53-13,-2 0 0,-36 91 0,48-151 14,1 0-1,-2-1 1,1 1-1,-1-1 0,-1 0 1,-12 15-1,17-22 3,-1-1-1,0 1 0,0-1 0,0 0 1,1 0-1,-1 0 0,0 0 0,0 0 1,-1 0-1,1 0 0,0-1 0,0 1 1,0-1-1,0 1 0,-1-1 0,1 0 1,0 0-1,0 0 0,-1 0 0,1 0 1,0-1-1,0 1 0,-1-1 0,1 1 1,0-1-1,0 0 0,0 0 0,-4-2 1,-1-1-1,0 0 1,0 0-1,0-1 1,1 0-1,-1 0 1,-7-10-1,-3-4 13,0 0 0,2-1 0,-15-26 1,26 39 3,0 0 1,0 0-1,1 0 0,0-1 1,1 0-1,-1 1 1,2-1-1,-1 0 1,1 0-1,0 0 1,0 0-1,1 0 0,0 0 1,2-10-1,1 11-3,0 0 0,0 0 0,1 1-1,0-1 1,0 1 0,0 0 0,1 0 0,0 1-1,0-1 1,0 1 0,8-6 0,-2 3-4,0 0 0,1 1 1,0 1-1,0-1 1,0 2-1,1 0 0,-1 0 1,1 1-1,1 1 0,-1 0 1,20-1-1,17 0 35,86 5-1,-111 0-39,-12-1-32,0 2-1,0 0 1,0 0-1,20 7 1,-33-9 23,0 0 0,0 0 0,0 0 0,0 0 0,0 0 0,1 0 0,-1 0 0,0 0 0,0 0 0,0 0 0,0 0 0,0 0 0,0 1 0,0-1 0,1 0 0,-1 0 0,0 0 0,0 0 0,0 0 0,0 0 0,0 0 0,0 1 0,0-1 0,0 0 0,0 0 0,0 0 0,0 0 1,0 0-1,0 1 0,0-1 0,0 0 0,0 0 0,0 0 0,0 0 0,0 0 0,0 1 0,0-1 0,0 0 0,0 0 0,0 0 0,0 0 0,0 0 0,0 0 0,0 1 0,0-1 0,0 0 0,0 0 0,0 0 0,-1 0 0,1 0 0,0 0 0,0 0 0,0 0 0,0 1 0,0-1 0,0 0 0,0 0 0,-1 0 0,1 0 0,0 0 0,-9 6-283,8-6 261,-5 3-78,1-1 0,-1 0 0,0 0 0,0 0 0,-1-1 0,1 0 0,0 0 1,0-1-1,-1 0 0,1 0 0,0 0 0,0-1 0,-11-2 0,-3-1-1239,1-2-1,-24-9 1,39 14 579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43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32 4120,'0'0'14407,"10"-4"-14268,32-16-20,-37 19-88,-1-1 1,1 1-1,0 0 1,0 0 0,0 0-1,0 1 1,0-1-1,0 1 1,0 1-1,0-1 1,9 2 0,-9-1 13,0 0 1,1-1 0,-1 1 0,0-1-1,9-1 1,-8 0-1,1 1-1,0 1 1,-1-1 0,1 1-1,10 3 1,11 0 87,-24-3-111,-1 0-1,1 0 1,-1 0-1,1 0 1,-1 0-1,0 1 1,1 0-1,-1 0 1,5 3-1,-8-4-13,0-1 1,1 1-1,-1-1 0,0 1 0,0-1 0,0 1 0,0-1 0,0 1 0,1-1 0,-1 1 0,0-1 0,0 1 0,0-1 0,-1 1 0,1 0 0,0-1 0,0 1 1,0-1-1,0 1 0,0-1 0,-1 1 0,1-1 0,0 1 0,0-1 0,-1 1 0,1-1 0,0 0 0,-1 1 0,1-1 0,0 1 0,-1-1 0,1 0 1,-1 1-1,1-1 0,-1 0 0,-25 21 24,6-5-9,5-1-12,-1 0 0,-1-1 0,-29 20 0,-8 5 44,20-8-23,23-21-14,-1 1-1,-14 9 1,25-19-10,-1 0-1,1 0 1,0 1 0,-1-1-1,1 0 1,0 1 0,0-1-1,0 1 1,-1-1 0,2 1-1,-1-1 1,0 1 0,0 0-1,0 0 1,1-1 0,-1 1-1,1 0 1,-1 2 0,0 9 1,1-5 140,14-1-108,-7-6-50,-1 0 1,1 0 0,-1-1-1,1 0 1,0 0 0,-1 0 0,12-3-1,5 0-3,85-15-23,-79 11 24,-1 2-1,54-3 0,-58 7 19,-20 0-2,1 1-1,0-1 1,0 1 0,0 0-1,0 0 1,-1 1-1,1 0 1,0 0 0,0 0-1,5 2 1,1 6 47,-10-9-52,-1 1 1,1 0-1,0 0 0,0 0 0,0-1 1,-1 1-1,1 0 0,0-1 0,0 1 1,0-1-1,0 1 0,0-1 0,0 0 1,0 1-1,0-1 0,1 0 1,-1 0-1,1 0 0,-1 6-1656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5:43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5224,'0'0'5432,"10"0"-5050,54-3 440,1-2 0,-1-4 0,64-17 0,-16 4-128,-35 9-300,-73 12-621,0 1 0,0-1-1,0 1 1,1 0 0,-1 0-1,0 0 1,5 1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13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1 2304,'0'0'10546,"-9"10"-10210,-29 31-16,24-32 6036,15-4-6556,-1 37 564,-1 1-1,-13 72 1,13-110-322,-1 1 0,0-1 0,0 0 0,0 0 0,0 0 1,-1 0-1,0-1 0,-6 9 0,8-12-28,0 0 1,1 0-1,-1-1 1,0 1-1,0 0 1,0 0-1,0-1 0,0 1 1,0-1-1,0 1 1,0-1-1,0 1 0,0-1 1,0 0-1,0 1 1,-1-1-1,1 0 1,0 0-1,-1 0 0,0 0 0,1-1 0,0 1-1,-1-1 1,1 1 0,0-1 0,0 0-1,-1 1 1,1-1 0,0 0-1,0 0 1,0 0 0,0 0-1,0 0 1,0 0 0,0 0-1,1 0 1,-1-1 0,0 1-1,-1-2 1,-3-11 40,-1 1 1,2-1-1,0 0 1,0 0-1,1-1 1,1 1-1,1 0 1,0-25-1,-1 6 81,2 30-123,-1 1 0,1-1 0,0 1 0,0-1-1,0 1 1,0 0 0,1-1 0,-1 1 0,1-1-1,-1 1 1,1-1 0,0 1 0,0 0 0,0 0 0,0-1-1,0 1 1,0 0 0,1 0 0,-1 0 0,1 0-1,0 0 1,-1 1 0,1-1 0,0 0 0,0 1-1,0-1 1,0 1 0,5-2 0,-3 1-9,0 2 0,-1-1 0,1 0 0,0 1 0,0 0 1,0 0-1,0 0 0,0 0 0,0 1 0,0 0 0,0-1 0,0 1 0,0 1 1,-1-1-1,1 1 0,0-1 0,6 5 0,21 12 27,-4-1 25,0-2 0,1 0 0,37 11 1,-58-24-22,0 0 0,1-1 1,-1 1-1,0-2 0,1 1 1,-1-1-1,1-1 0,-1 1 1,1-1-1,-1 0 0,1-1 1,9-3-1,5-4 128,0 0 1,32-20-1,-36 19-63,1 3 54,-17 6-142,0 1-1,0-1 1,-1 1 0,1-1 0,-1 1-1,1-1 1,0 0 0,-1 0 0,1 0-1,-1 0 1,0 0 0,1 0 0,-1 0-1,0 0 1,2-3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14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0 7632,'0'0'8200,"-3"12"-7818,-1 7-141,0 1-1,1-1 1,1 1 0,1 0-1,3 31 1,10 36 492,5-1-1,53 164 0,-28-78 128,-38-144-545,-4-27-285,0 0 0,0 0 0,0 0 0,0 0 0,0 0 0,-1 0 1,1 0-1,0 1 0,-1-1 0,1 0 0,0 0 0,-1 0 0,1 0 0,-1-1 0,0 1 0,1 0 1,-1 0-1,0 0 0,1 0 0,-2 1 0,-17-13 413,1-2-271,1-2 1,1 0 0,-20-23 0,18 18 1,8 10 22,0 0 0,-1 1-1,1 0 1,-2 0 0,-16-9 0,17 10-24,10 7-140,0 1 1,0-1-1,0 0 1,0 0 0,0 1-1,0-1 1,0 1-1,0-1 1,0 1-1,0-1 1,-1 1 0,1-1-1,0 1 1,0 0-1,-3 0 1,4 0-26,15 0-699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16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 4312,'0'0'6289,"-1"12"-6040,-4 84 248,-8 101 654,4-118-811,-56 367 2452,51-349-1429,13-90-731,0-16-116,3-17-204,11-30 36,1 1 0,28-67 0,-39 115-282,0-1 0,1 1 0,0 0 0,0 1 0,1-1 0,0 1 0,0-1 0,0 1 0,1 1 0,6-6 0,-11 11-61,-1 0-1,1 0 0,-1 0 1,0 0-1,1 0 0,-1 0 1,0 0-1,1 0 1,-1 0-1,0 1 0,1-1 1,-1 0-1,0 0 0,1 0 1,-1 1-1,0-1 0,1 0 1,-1 0-1,0 0 0,0 1 1,1-1-1,-1 0 0,0 1 1,0-1-1,1 0 0,-1 1 1,0-1-1,0 0 1,0 1-1,0-1 0,0 0 1,0 1-1,1-1 0,-1 0 1,0 1-1,0-1 0,0 1 1,0-1-1,0 0 0,0 1 1,-1 0-1,5 20 51,-4-19-42,2 15 78,1 0 0,1 0 0,1 0 0,0 0 0,14 29 0,-15-38-54,1 0 1,-1 0 0,1-1 0,0 1 0,1-1-1,0 0 1,0-1 0,1 1 0,-1-1-1,1-1 1,1 1 0,-1-1 0,9 4 0,-11-7-16,1 0 0,0-1 1,-1 1-1,1-1 1,0 0-1,0-1 1,0 1-1,0-1 0,-1-1 1,1 1-1,0-1 1,0 0-1,0 0 0,9-4 1,-1 1 21,-1-1-1,1-1 1,-1-1 0,21-13-1,-11 5 20,-7 5-28,0-1-1,-1 0 0,14-14 0,-26 22-16,1 0 0,-1-1-1,0 1 1,-1-1 0,1 1-1,-1-1 1,1 0 0,-1 0-1,0 0 1,-1 0 0,1 0-1,-1 0 1,0-1 0,0 1 0,0-1-1,0 1 1,-1 0 0,0-7-1,0 9-4,0 1-1,0 0 1,0-1-1,0 1 1,-1-1-1,1 1 1,-1 0-1,1-1 1,-1 1-1,1 0 1,-1-1-1,0 1 1,1 0-1,-1 0 0,0 0 1,0 0-1,0 0 1,0 0-1,0 0 1,0 0-1,0 0 1,0 0-1,-1 0 1,1 1-1,0-1 1,0 0-1,-1 1 1,1-1-1,0 1 1,-1 0-1,1-1 1,-1 1-1,1 0 1,0 0-1,-1 0 1,1 0-1,-1 0 0,1 0 1,0 0-1,-1 0 1,-1 1-1,-2 0 9,1 0-1,-1 1 0,1-1 1,-1 1-1,1 0 0,-1 0 1,1 0-1,0 0 0,0 1 1,0 0-1,-4 3 0,6-3-9,0-1 0,0 0 0,0 0 0,0 1 0,0-1 0,1 1 0,-1-1 0,1 1-1,0 0 1,-1 0 0,1-1 0,0 1 0,1 0 0,-1 0 0,1 0 0,-1 0 0,1 0 0,0 0-1,0 0 1,0 0 0,1 4 0,0-2 3,0-1 0,1 1 0,0-1-1,0 0 1,0 1 0,0-1 0,1 0 0,0 0 0,0 0-1,0-1 1,0 1 0,0-1 0,5 4 0,6 5 39,0 0 0,1-1-1,1-1 1,0 0 0,0-1 0,1-1 0,29 10 0,-33-14-6,1-1-1,0 0 0,-1-1 1,1 0-1,1-2 0,-1 1 1,0-2-1,0 0 0,0 0 1,25-7-1,-19 2 2,-1-1 1,0 0 0,0-1-1,-1-1 1,25-17-1,4-9-3282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19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0 839 3912,'0'0'7054,"8"-11"-6715,-7 10-328,18-25 547,28-49 1,-42 64-308,1 0 0,-2 0 1,0 0-1,0 0 0,-1-1 0,0 0 0,-1 0 0,0 0 1,-1 0-1,-1 0 0,0 0 0,0 0 0,-1 0 1,-4-20-1,4 30-141,0 1 1,0-1 0,1 0-1,-1 1 1,0-1-1,0 1 1,-1-1 0,1 1-1,0-1 1,0 1 0,-1 0-1,1-1 1,-1 1-1,1 0 1,-1 0 0,0 0-1,1 0 1,-1 1-1,0-1 1,0 0 0,1 1-1,-1-1 1,-3 0 326,68 19 1695,-48-15-2017,-5-1-32,0 0-1,-1 0 1,1 1 0,-1 0 0,0 0 0,17 10 0,-21-11-48,-1 1 1,0 0 0,0 0-1,0 0 1,-1 0-1,1 1 1,-1 0 0,1-1-1,-1 1 1,0 0-1,-1 0 1,4 6 0,-4-3 3,1 0 0,-2 0 0,1 0 0,-1 0 0,0 0 0,0 0 1,-1 14-1,0 8 73,-1-7 9,2 0 0,5 43 0,-5-59-96,0-1 0,1 1 1,-1 0-1,1-1 0,0 1 0,1-1 0,0 0 0,0 0 0,0 0 0,0 0 1,1 0-1,-1-1 0,1 1 0,0-1 0,1 0 0,4 4 0,-4-6-5,-1 0-1,1 0 1,0 0-1,0-1 0,0 1 1,0-1-1,0-1 1,0 1-1,0 0 1,0-1-1,0 0 0,0-1 1,0 1-1,0-1 1,9-2-1,7-2 65,-1-1-1,28-12 1,99-56 378,-38 18-182,-5 4-32,-96 48-220,0 0 0,-1 0-1,10-7 1,-10 6-4,-7 5-22,-1 0 0,1 0 0,0 0 0,0 0 0,0 0 1,-1 0-1,1 0 0,0 0 0,0 0 0,-1 0 0,1 0 0,0 0 0,0 0 0,-1 0 1,1 0-1,0-1 0,0 1 0,0 0 0,-1 0 0,1 0 0,0 0 0,0-1 1,0 1-1,0 0 0,0 0 0,-1 0 0,1-1 0,0 1 0,0 0 0,0 0 0,0 0 1,0-1-1,0 1 0,0 0 0,0 0 0,0-1 0,0 1 0,0 0 0,0 0 0,0-1 1,0 1-1,0 0 0,0 0 0,0 0 0,0-1 0,0 1 0,0 0 0,0 0 0,0-1 1,0 1-1,0 0 0,1 0 0,-1 0 0,0-1 0,0 1 0,0 0 0,0 0 0,0 0 1,1 0-1,-1-1 0,0 1 0,0 0 0,0 0 0,1 0 0,-1 0 0,-20-3 32,13 4-26,-1 0 1,0 0-1,0 1 0,1 0 0,-1 0 1,1 0-1,-1 1 0,1 0 0,0 1 1,0 0-1,1 0 0,-1 0 0,1 1 0,0 0 1,0 0-1,-7 7 0,10-9-10,1 0 0,-1 1-1,0-1 1,1 0 0,0 1 0,-1 0-1,2-1 1,-1 1 0,0 0 0,1 0-1,-1 0 1,1 0 0,0 0 0,1 0-1,-1 1 1,1-1 0,0 0 0,0 0-1,0 0 1,0 1 0,1-1 0,-1 0-1,1 0 1,0 0 0,1 0 0,-1 0-1,1 0 1,-1 0 0,1 0 0,0-1-1,4 6 1,-5-7 1,1-1 1,-1 1-1,0 0 0,0-1 0,1 1 0,-1-1 1,1 1-1,-1-1 0,1 0 0,0 1 0,-1-1 0,1 0 1,0 0-1,0 0 0,0-1 0,0 1 0,0 0 1,0-1-1,0 1 0,0-1 0,0 0 0,0 1 1,0-1-1,0 0 0,2-1 0,3 0 7,-1-1-1,0-1 1,0 1 0,0-1-1,-1 0 1,11-7 0,-16 10-6,7-5 12,0 0 0,0 0 1,-1-1-1,0 0 0,0 0 1,0-1-1,9-12 0,-5 1 59,0 0-1,9-23 0,-19 41-66,0-1 0,0 1 0,0-1 0,0 1 0,0-1 0,0 1 1,1-1-1,-1 1 0,0-1 0,0 1 0,0-1 0,1 1 0,-1 0 0,0-1 0,1 1 0,-1-1 0,0 1 0,1 0 0,-1-1 0,0 1 0,1 0 0,-1-1 0,1 1 0,-1 0 0,0 0 0,1 0 0,-1-1 1,1 1-1,-1 0 0,1 0 0,-1 0 0,1 0 0,-1 0 0,1 0 0,-1 0 0,1 0 0,-1 0 0,1 0 0,-1 0 0,1 0 0,-1 0 0,1 0 0,-1 0 0,1 0 0,-1 1 0,1-1 0,-1 0 0,0 0 1,1 1-1,-1-1 0,1 0 0,-1 0 0,0 1 0,1 0 0,21 31 43,-9-11-23,-8-15-27,1 1 0,1-1 0,-1 0 0,1 0 0,0-1 1,0 0-1,15 8 0,-18-11 1,0-1 1,0 0-1,-1 0 1,1 0-1,0 0 1,0-1-1,0 1 1,0-1-1,0 0 1,0 0-1,0 0 0,0-1 1,0 0-1,0 1 1,0-2-1,0 1 1,0 0-1,-1-1 1,6-2-1,8-6 24,-2 0 0,1-1 0,-1-1-1,-1 0 1,0-1 0,-1 0 0,-1-1 0,0-1-1,0 0 1,11-22 0,9-21 80,39-97 0,-57 122-80,10-26 44,-3 0 1,-2-2 0,13-80-1,-30 131-53,-1-1 0,0 0 0,-1 0 0,-1-12 1,-3 13-12,-3 14-25,-5 17-31,11-18 51,-9 17-35,1 1-1,1 0 0,1 1 1,-5 30-1,-10 95-75,16-96 57,1-11-32,3 77-1,3-93 69,1-1 0,1 1-1,2 0 1,10 35 0,-13-53 24,1 0 1,-1 0-1,1-1 1,0 1 0,0-1-1,0 0 1,1 0-1,7 9 1,-8-12 5,-1 0-1,0 0 1,1-1 0,-1 1 0,1-1 0,0 1 0,-1-1-1,1 0 1,0 0 0,0 0 0,0 0 0,0-1 0,0 1-1,0-1 1,0 0 0,0 0 0,0 0 0,0 0 0,0 0-1,3-1 1,6-2 21,1 0 0,-1-1 0,0-1 0,0 1-1,0-2 1,18-11 0,-2-2 56,34-28-1,-55 41-64,-1-1 0,0 1-1,-1-1 1,6-8 0,9-11 62,-19 25-80,0 0 0,0 0 0,0 0 0,0-1 0,0 1 0,-1 0 1,1 0-1,-1 0 0,1 0 0,-1-1 0,1 1 0,-1 0 0,1-1 0,-1 1 0,0-3 1,0 3-3,0 1 0,0-1 1,0 0-1,0 1 1,-1-1-1,1 0 0,0 1 1,-1-1-1,1 0 1,0 1-1,-1-1 0,1 1 1,-1-1-1,1 0 1,-1 1-1,1-1 0,-1 1 1,1 0-1,-1-1 1,1 1-1,-2-1 0,0 0 2,0 0 0,0 0 0,-1 1 0,1-1-1,0 1 1,0-1 0,-1 1 0,1 0-1,0 0 1,0 0 0,-1 0 0,1 0 0,0 1-1,0-1 1,-1 1 0,1-1 0,-2 2-1,-1 0 6,0 1 0,0-1 0,0 1 0,1 0 0,0 0-1,-1 1 1,1-1 0,-5 7 0,7-8-10,1-1 1,0 1-1,0-1 1,0 1-1,0-1 1,0 1-1,0 0 1,0-1-1,0 1 1,1 0-1,-1 0 1,1 0-1,-1 0 1,1-1-1,0 1 1,0 0-1,0 0 1,0 0-1,0 0 1,0 0-1,0 0 1,1 0-1,-1-1 1,1 1-1,-1 0 1,1 0-1,1 2 1,1 1-2,0 0 0,1 0 0,0-1 0,0 1 0,0-1 1,0 0-1,1 0 0,-1 0 0,1-1 0,0 0 1,8 5-1,-3-4 0,0 0 0,0 0 0,1-1 1,-1 0-1,20 2 0,0-3 20,0-1 1,0-1-1,48-7 0,-46 3 10,-8 1-152,31-1-1,-47 6-417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20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11656,'0'0'624,"12"1"-376,443-9 1585,-194 14-541,-150 0-367,-82-4-396,-27-2-657,-1 0 0,1 1 0,-1-1 1,0 0-1,1 0 0,-1 1 0,1-1 0,-1 1 0,0-1 0,1 1 0,-1 0 1,0-1-1,0 1 0,3 2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21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6520,'0'0'4554,"11"-4"-3918,34-12-33,-40 15-393,1-1 0,0 1 0,1 0 0,-1 1 0,0-1 0,0 1 0,0 1 0,0-1 0,0 1 0,0 0 0,0 0 0,0 1 0,0-1 0,7 4 0,15 4 599,8 0 50,32 6 57,320 35 1272,-237-28-1603,45 4 10,124-12 55,-242-16-471,0-3-1,87-18 1,283-53 829,-414 70-998,-21 4-3051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23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289 537 4216,'0'0'5977,"-10"-1"-5581,-1-1-261,1 1 1,0 1-1,-1 0 1,1 0-1,0 1 0,-1 0 1,1 1-1,-14 4 1,8 0 149,6-4-62,1 1-1,0 1 0,0-1 0,0 1 0,0 1 0,1 0 0,0 0 0,0 1 1,0 0-1,-10 10 0,12-9 22,-1 1 0,1 0 0,0 0 0,1 1 0,0 0 0,-4 9 0,8-16-176,0 1 0,0 0 0,0 0 0,0 0 0,1 0 1,-1 0-1,1 0 0,0 0 0,0 0 0,0 0 0,0 0 0,1 0 0,-1 0 0,1 0 0,0 0 0,0 0 0,0 0 0,0 0 0,0 0 0,0-1 0,1 1 0,0 0 0,-1-1 0,4 4 0,-4-5-40,0-1 0,0 1 0,0 0 1,0 0-1,0-1 0,0 1 0,0 0 0,0-1 0,1 1 0,-1-1 0,0 1 1,0-1-1,1 0 0,-1 0 0,0 1 0,0-1 0,1 0 0,-1 0 0,0 0 1,1 0-1,-1-1 0,0 1 0,1 0 0,-1 0 0,0-1 0,0 1 0,0-1 1,1 1-1,-1-1 0,2-1 0,2-1 30,-1 0 1,0 0-1,1 0 0,-1 0 0,0-1 1,3-4-1,-1 0 13,0 1 0,-1-1 0,0 0 0,0-1 0,-1 1 0,0-1 0,-1 0 0,0 0 0,0 0 0,-1-1 0,0 1-1,-1 0 1,1-17 0,-2 25 21,7 16 219,-1 5-213,1 0 0,1 0 1,17 30-1,-18-38-43,0-1-1,1 0 1,0-1 0,0 0 0,1 0-1,1-1 1,12 11 0,-19-19-35,0 1 0,0-1 1,0 1-1,0-1 0,0 0 1,0 0-1,0 0 0,1-1 0,-1 1 1,0-1-1,0 1 0,1-1 1,-1 0-1,0-1 0,0 1 1,1 0-1,-1-1 0,0 0 1,0 0-1,0 0 0,0 0 0,0 0 1,0-1-1,0 1 0,0-1 1,4-3-1,4-3 69,-1 0 0,1 0-1,-2-1 1,1-1 0,10-13 0,-4 1 26,-1 0 0,-1-2-1,-1 1 1,-1-2 0,0 1 0,13-50-1,25-163 397,-25 99-273,-25 137-236,12-67 131,-11 60-102,-1 1 0,1-1 0,-1 0 0,-1 0 0,1 0 0,-4-12 0,4 20-28,0 0-1,0-1 1,0 1 0,0 0-1,0-1 1,0 1 0,0 0-1,0-1 1,0 1 0,0 0-1,-1-1 1,1 1 0,0 0-1,0-1 1,0 1 0,0 0-1,-1-1 1,1 1 0,0 0-1,0 0 1,-1-1 0,1 1-1,0 0 1,0 0 0,-1 0-1,1-1 1,0 1 0,-1 0-1,1 0 1,-1 0 0,-4 9 25,-2 22-24,6-25-2,-28 277-70,28-253 61,1 1 0,2-2 0,1 1 0,2 0 0,0 0 0,2-1 0,11 29 0,-16-54 20,-1 0-1,1-1 1,0 1 0,0-1-1,0 0 1,1 0-1,-1 0 1,1 0-1,-1 0 1,1 0-1,0-1 1,0 1 0,0-1-1,1 0 1,-1 0-1,0 0 1,1 0-1,-1-1 1,1 1 0,0-1-1,0 0 1,-1 0-1,1 0 1,0-1-1,0 1 1,0-1 0,0 0-1,0 0 1,0 0-1,-1-1 1,1 1-1,7-3 1,-5 2-58,0 0 0,1 0 0,-1 1 0,13 0 0,-4 1-3618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23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10952,'0'0'1817,"13"1"-1605,60 1 727,1-4 0,-1-3 0,113-22 0,-155 19-220,-23 6-994,-1 0 0,1 0 1,0 1-1,12-1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29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8536,'0'0'3014,"9"3"-2436,29 5 7,1-1 1,0-2 0,0-1 0,70-4 0,163-24 2215,-254 22-2620,54-12 885,-55 10-688,1 1 0,-1 0 0,31-1 0,-45 4-336,0 1-1,0-1 1,1 0 0,-1 1 0,0 0 0,0 0 0,0 0-1,0 0 1,0 0 0,0 1 0,-1-1 0,1 1 0,4 3 0,9 9-2562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27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156 518 5320,'0'0'5813,"-11"-4"-5369,-37-8-3,45 12-396,1 0 1,-1 0-1,1 1 0,-1-1 0,1 1 0,-1 0 1,1 0-1,0 0 0,0 0 0,-1 0 0,1 1 1,0-1-1,0 0 0,0 1 0,0 0 0,0-1 0,1 1 1,-1 0-1,1 0 0,-1 0 0,1 0 0,-1 0 1,-1 5-1,-1-1 98,-1 2 2,0-1-1,0 1 0,1 1 1,0-1-1,0 0 0,1 1 1,0 0-1,1 0 0,0 0 1,-2 12-1,4-13-31,0-1 0,0 0-1,0 1 1,1-1 0,0 0 0,1 0 0,0 0-1,0 0 1,0 0 0,1 0 0,0 0-1,0-1 1,7 11 0,-8-14-55,0-1 0,0 1 0,0-1 0,0 1 0,0-1 0,1 0 0,-1 1 0,1-1 0,-1 0 0,1-1 0,0 1 0,0 0 0,0-1 0,0 0 0,0 0 0,0 0 0,5 2 0,-4-3 21,0 0 0,1 0 1,-1 0-1,0 0 1,0-1-1,0 0 0,0 0 1,1 0-1,-1 0 1,0 0-1,-1-1 0,6-2 1,-1-1 43,1 0 1,0-1-1,-1 0 1,0-1-1,-1 0 1,1 0-1,-1-1 1,-1 1-1,1-2 1,5-9-1,37-65 1096,-47 73-750,-4 21-321,3-2-126,1-1-1,0 0 0,0 1 1,0-1-1,1 0 0,1 0 1,-1 0-1,1-1 0,0 1 1,1-1-1,0 0 0,0 0 1,1 0-1,-1-1 0,1 0 1,1 0-1,8 6 0,-13-10-6,0-1 0,0 1 0,0-1 0,1 0 0,-1 0 0,0 0 0,0 0 0,1-1 0,-1 1 0,0-1 0,1 1 0,-1-1 0,1 0 0,-1 0 0,1 0 0,-1 0 0,0 0 0,1 0 0,2-2 0,-1 1 7,0-1 1,0 1-1,0-1 0,0 0 0,0-1 1,0 1-1,-1-1 0,1 1 1,-1-1-1,4-4 0,-1 1 25,-1-1 0,1 0 0,-1 0 1,0 0-1,-1-1 0,0 1 0,0-1 0,0 0 0,-1 0 0,3-13 0,-5 13 23,0 1 0,-1 0 0,0 0 0,0 0 0,0 0 0,-1 0 0,0-1 0,-1 1 0,1 0 0,-2 1 1,1-1-1,-6-12 0,8 18-63,0 1 1,0 0 0,0-1-1,0 1 1,0 0-1,0-1 1,1 1 0,-1 0-1,0-1 1,0 1 0,0 0-1,1-1 1,-1 1 0,0 0-1,1-1 1,-1 1-1,0 0 1,0 0 0,1 0-1,-1-1 1,0 1 0,1 0-1,-1 0 1,1 0 0,-1 0-1,0 0 1,1 0-1,-1-1 1,0 1 0,1 0-1,-1 0 1,1 0 0,-1 0-1,0 0 1,1 0 0,-1 1-1,0-1 1,1 0-1,0 0 1,27 0 30,-16 0-3,119-10 132,-114 7-136,-1 0 0,0-1 0,0 0 0,0-1 0,29-14 1,-29 6-3,-14 11-21,0 1 0,0-1 1,0 0-1,0 1 1,0-1-1,0 1 1,0 0-1,1 0 0,3-2 1,-3 2 17,-1 0-1,1-1 1,-1 1-1,1-1 1,-1 0 0,0 0-1,0 1 1,3-4-1,1 0 265,-5 3-293,0 0 1,0 1-1,0-1 1,0 1-1,0-1 0,0 1 1,1-1-1,-1 1 1,1-1-1,2-1 0,10-12 16,4-16 22,-2-1 0,-1-1 0,-2 0 0,-1-1 0,-2 0 0,-1-1 0,6-49 0,-14 80-32,-1 1 1,0-1-1,0 0 1,-1 1-1,1-1 1,-2-5-1,2 8-3,0 1 0,-1-1 0,1 1 0,0 0 0,0-1 0,0 1 0,-1-1 0,1 1 0,0-1 0,0 1 0,-1 0 0,1-1 0,0 1 0,-1-1 0,1 1 0,-1 0 0,1 0 0,0-1 0,-1 1 0,1 0 0,-1 0 0,0-1 0,0 1-2,1 0 0,-1 0 0,0 1 0,0-1 0,1 0-1,-1 0 1,0 1 0,1-1 0,-1 0 0,0 1 0,1-1 0,-1 1 0,1-1 0,-1 1 0,0-1 0,1 1 0,-1-1 0,1 1 0,-1-1 0,0 2 0,-5 8-21,0 1-1,0 0 1,1 0-1,-6 19 1,0-2-1,-12 37-5,2 0 1,-20 120-1,3-11 155,32-143-55,-4 11 187,10-42-252,0 0 0,0 0 0,-1 1 0,1-1 1,0 0-1,0 0 0,0 0 0,0 0 0,0 0 0,0 0 0,-1 1 0,1-1 0,0 0 0,0 0 0,0 0 0,0 0 0,0 1 0,0-1 0,0 0 1,0 0-1,0 0 0,0 1 0,0-1 0,0 0 0,0 0 0,0 0 0,0 0 0,0 1 0,0-1 0,0 0 0,0 0 0,0 0 0,0 0 0,0 1 1,0-1-1,1 0 0,-1 0 0,0 0 0,0 0 0,0 1 0,0-1 0,0 0 0,0 0 0,1 0 0,-1 0 0,0 0 0,0 0 0,10-5 136,10-15-31,89-138 537,-104 151-605,0 1 0,1 0 0,0 1 0,0-1 0,1 1 0,9-7 0,-13 51-21,-3-17-41,2-1 1,6 36-1,-5-46 14,-1 0 0,1 0-1,1-1 1,0 0-1,1 0 1,0 0 0,7 11-1,-11-19 8,0-1-1,0 0 1,0 0 0,0 1-1,1-1 1,-1 0-1,0 0 1,0 0-1,1 0 1,-1 0 0,1-1-1,-1 1 1,1 0-1,-1-1 1,1 1 0,-1-1-1,1 1 1,0-1-1,-1 0 1,1 1 0,2-1-1,-1-1 6,0 1 1,1-1-1,-1 0 0,0 1 0,0-2 0,0 1 1,1 0-1,-1 0 0,-1-1 0,4-2 1,6-4 27,-1-1 0,0 0 0,18-22 0,-22 24 0,0 0 1,-1-1-1,0 0 1,-1-1-1,1 1 0,6-17 1,-8 13 52,1 1 0,1-1 1,8-14-1,-10 19 34,-11 17-107,5-1-12,1-1-1,-1 0 0,1 0 0,1 0 0,0 1 1,1 14-1,0-19 4,-1 0 0,1 0 0,0 0 0,0 0 0,0 0 0,1-1 0,-1 1 0,1 0 0,0-1 0,0 0 0,0 1 0,0-1 0,1 0 0,-1 0 0,1 0 0,4 4 0,-5-6-5,0 0 1,0-1-1,0 1 1,0 0-1,0-1 1,0 0 0,1 1-1,-1-1 1,0 0-1,0 0 1,0 0-1,0 0 1,0 0-1,0-1 1,1 1-1,-1-1 1,0 1-1,2-2 1,37-17 50,98-67 152,-67 44-65,-72 41-139,0 1 0,1 0 0,-1 0 1,0 0-1,0-1 0,1 1 0,-1 0 1,0 0-1,1 0 0,-1 0 0,0-1 1,0 1-1,1 0 0,-1 0 0,0 0 1,1 0-1,-1 0 0,1 0 0,-1 0 0,0 0 1,1 0-1,-1 0 0,0 0 0,1 0 1,-1 0-1,0 0 0,1 0 0,-1 1 1,1-1-1,-3 10 9,-14 19 6,12-24-13,-2 7-3,0-1-3,0 0 0,0 1 0,1 0 0,-4 17 0,8-27 3,1 1 1,-1-1-1,1 1 0,-1-1 0,1 1 0,0-1 0,0 1 0,0-1 0,0 0 0,1 1 0,-1-1 0,1 1 1,-1-1-1,1 1 0,0-1 0,0 0 0,0 1 0,0-1 0,0 0 0,1 0 0,-1 0 0,1 0 0,-1 0 1,1 0-1,0 0 0,0-1 0,0 1 0,0-1 0,2 2 0,2 0-4,0-1 0,-1 1 0,2-1-1,-1-1 1,0 1 0,0-1 0,0 0 0,1 0-1,-1-1 1,0 0 0,1 0 0,-1-1 0,0 1-1,1-1 1,-1-1 0,0 1 0,0-1 0,0 0-1,0-1 1,7-3 0,5-3 4,-1-1-1,0 0 0,-1-1 1,0-1-1,19-18 0,-12 7 21,-1-1-1,0 0 1,-2-2-1,-1-1 1,28-52-1,-25 38 19,59-117 61,-64 119-48,-2 1-1,14-53 1,-24 74-36,-4 12-11,1 0 1,0 0 0,-1 0-1,0 0 1,-1 0 0,1 0-1,-1-1 1,0-6 0,-4 9-41,-1 9 18,-5 7 0,-14 32-11,1 0 0,2 1 1,3 1-1,1 1 0,3 1 0,1 0 0,-5 53 0,7-46-4,7-39 23,1-1 0,0 1 1,0 21-1,-9 24 102,9-51-60,1-3 140,10-15-81,6-11-39,-1-1 0,20-36 0,8-13 24,-27 47-54,13-18 13,-26 37-33,1-1 1,0 1-1,0 0 1,0 0-1,0 0 1,1 0-1,-1 1 1,0-1-1,1 1 1,-1-1-1,1 1 1,3-1-1,-6 2 0,1 0-1,-1 0 0,1 0 0,-1 0 0,1 0 1,-1 0-1,1 0 0,-1 0 0,1 1 0,-1-1 1,1 0-1,-1 0 0,1 1 0,-1-1 0,0 0 1,1 1-1,-1-1 0,1 0 0,-1 1 0,0-1 1,1 0-1,-1 1 0,0-1 0,0 1 0,1-1 0,-1 1 1,0-1-1,0 1 0,1-1 0,-1 1 0,0-1 1,0 1-1,0-1 0,0 1 0,0-1 0,0 1 1,0 0-1,2 26-1,-2-21 1,1 9 0,0-1 0,1 1 0,1-1 0,8 27 0,-9-36 0,0 0 0,0-1 0,0 1 0,0 0 0,1-1 0,0 0 0,0 0 0,0 0 0,0 0 0,1 0 0,0 0 0,-1-1 0,1 0 0,1 0 0,-1 0 0,0 0 0,8 3 0,4 0 8,0 0 0,0-2-1,22 5 1,-32-8-38,0-1-1,0 1 1,0-1-1,-1 0 1,1-1-1,0 1 1,0-1-1,0 0 1,-1-1-1,1 1 1,0-1-1,-1 0 1,7-4-1,-12 6 9,0 0 0,1 0 0,-1 0 0,0 0 0,0 0 0,1 0 0,-1-1 0,0 1-1,0 0 1,0 0 0,1 0 0,-1 0 0,0 0 0,0-1 0,0 1 0,1 0 0,-1 0 0,0 0 0,0 0 0,0-1 0,0 1 0,0 0 0,0 0-1,1-1 1,-1 1 0,0 0 0,0 0 0,0 0 0,0-1 0,0 1 0,0 0 0,0 0 0,0-1 0,0 1 0,0 0 0,0 0 0,0-1-1,0 1 1,0 0 0,0 0 0,0-1 0,-1 1 0,1 0 0,0 0 0,0-1 0,-5 0-3861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28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5320,'0'0'11302,"6"-11"-10681,20-36-49,-25 45-484,1 0 0,-1 0-1,0 0 1,1 0 0,0 0-1,-1 0 1,1 1-1,0-1 1,0 0 0,0 1-1,0 0 1,0-1 0,0 1-1,0 0 1,0 0-1,4-1 1,8-4-2043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30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0 139 5520,'0'0'9810,"11"-7"-9532,81-54 720,-53 38-128,48-21 0,-86 44-847,0-1 0,0 1 0,0-1 1,0 1-1,0-1 0,0 1 0,0 0 0,1 0 0,-1-1 0,0 1 0,0 0 0,0 0 0,0 0 1,0 0-1,0 0 0,1 0 0,-1 1 0,0-1 0,0 0 0,0 1 0,0-1 0,0 1 0,0-1 1,0 1-1,0-1 0,0 1 0,0-1 0,0 1 0,0 0 0,-1 0 0,1-1 0,0 1 0,0 0 1,-1 0-1,1 0 0,0 0 0,-1 0 0,1 0 0,-1 0 0,1 0 0,-1 0 0,0 0 0,1 3 1,1 5 50,-1 0 1,0 0 0,0 1 0,-1 14-1,0-3 0,4 26 112,-3-23-68,0 0 1,2 0-1,1-1 0,1 1 1,12 33-1,-13-49-55,1-1 0,0 0 0,0 0 0,1 0 1,0-1-1,0 0 0,1 0 0,-1 0 0,1-1 0,1 0 0,9 5 0,-9-4-12,-2-4 16,0 1 0,1-1 0,-1 0 0,1 0 0,-1-1 0,1 0 0,0 0 0,0-1 0,0 1 0,-1-2 0,1 1 0,0-1 0,0 0 0,8-2 0,12-20 159,-8 3-650,-13 13-2452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31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702 1 8240,'0'0'2229,"-11"5"-1993,-70 37 273,-122 68 1181,155-83-1133,32-18-242,0 0 0,1 0 0,-22 19 0,26-17 9,-1-2 1,1 1-1,-2-2 0,1 0 1,-1 0-1,-21 8 0,22-10-60,1 0-1,0 0 1,-19 15-1,18-13-3,0 0 1,-24 13-1,-8-1 79,43-19-101,9-4-70,7-2-3319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32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4416,'0'0'12018,"12"2"-11849,-1 0-127,-3 0-8,0-1 0,0 0-1,0 0 1,0-1-1,0 0 1,0 0 0,16-3-1,22-6 355,1 2 0,78-1 0,-115 7-202,0 0 0,0 0 1,0-1-1,11-4 0,12-2-194,-10 2-2410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37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1 945 4216,'0'0'5566,"6"-12"-5150,100-181 1594,-42 81-712,-3 4-14,-50 91-1025,1 1 1,0 0 0,2 1 0,16-15 0,-8 8 67,-17 16-168,0 1 0,1 0 0,0 0 0,0 0 0,0 0 1,1 1-1,8-5 0,-14 9-135,0 0 0,-1-1 0,1 1 1,0 0-1,-1-1 0,1 1 0,0 0 0,-1 0 1,1 0-1,0 0 0,0-1 0,-1 1 0,1 0 1,0 0-1,-1 0 0,1 1 0,0-1 0,0 0 1,-1 0-1,1 0 0,0 0 0,-1 1 0,1-1 1,0 0-1,0 1 0,8 18 299,-6-6-244,0 0 1,-1 0-1,0 0 1,-1 0-1,-1 0 1,-1 13-1,-12 78 233,-13-6-24,-2 9 200,28-105-494,-2 20 290,5-18-87,7-11-99,58-92 70,-53 74-132,1 1 1,1 1 0,1 0-1,42-39 1,-45 49-8,-9 7-15,0 0 0,0 1-1,0 0 1,1 0 0,0 1 0,0-1-1,0 2 1,12-6 0,-18 9-13,-1 0 0,0 0-1,1 0 1,-1 1 0,0-1 0,1 0-1,-1 0 1,0 0 0,1 0-1,-1 0 1,0 1 0,0-1 0,1 0-1,-1 0 1,0 1 0,0-1 0,1 0-1,-1 0 1,0 1 0,0-1 0,0 0-1,1 1 1,-1-1 0,0 0 0,0 1-1,0-1 1,0 0 0,0 1 0,0-1-1,0 0 1,0 1 0,0-1 0,0 0-1,0 1 1,0-1 0,0 0 0,0 1-1,0 18 1,-1-14 1,-1 20 18,-2 0 0,-1 0 0,-1 0 0,-10 25 1,-10 47 100,26-97-118,0-1-1,0 1 0,0 0 0,0 0 1,0 0-1,0 0 0,0 0 0,0 0 1,0 0-1,1 0 0,-1 0 0,0-1 1,0 1-1,0 0 0,0 0 0,0 0 1,0 0-1,0 0 0,0 0 0,0 0 1,1 0-1,-1 0 0,0 0 0,0 0 1,0 0-1,0 0 0,0 0 1,0 0-1,0 0 0,0 0 0,1 0 1,-1 0-1,0 0 0,0 0 0,0 0 1,0 0-1,0 0 0,0 0 0,0 0 1,0 0-1,1 0 0,-1 0 0,0 0 1,0 0-1,0 1 0,0-1 0,0 0 1,0 0-1,0 0 0,0 0 0,0 0 1,0 0-1,0 0 0,0 0 0,0 0 1,1 1-1,-1-1 0,0 0 0,0 0 1,14-15 62,16-21 14,-16 18-46,17-24 102,2 2 1,54-51-1,-81 86-107,0 1 0,0 0 0,0 1 0,12-6 0,9-5 77,-27 14-102,0 0-1,0 0 0,1 0 0,-1-1 0,0 1 0,0 0 1,1 0-1,-1 0 0,0 0 0,1 0 0,-1 0 1,0 0-1,0 0 0,1 0 0,-1 0 0,0 0 1,0 0-1,1 0 0,-1 0 0,0 0 0,1 0 1,-1 0-1,0 0 0,0 0 0,1 1 0,-1-1 1,0 0-1,0 0 0,1 0 0,-1 0 0,0 1 1,0-1-1,0 0 0,1 0 0,-1 0 0,0 1 1,6 13 49,-2 19-6,-9 39 18,3-50-15,0 0-1,2 0 0,2 26 1,0-33-31,-2-9 18,1 1 0,0-1 0,0 0 0,1 1 0,-1-1 1,5 10-1,-5-15-29,0 0 1,0 0-1,0 1 1,0-1-1,0 0 1,0 0-1,0 0 1,0 0-1,0 0 1,1 0-1,-1-1 1,0 1-1,1 0 1,-1 0-1,0-1 1,1 1-1,-1-1 1,1 0 0,-1 1-1,1-1 1,-1 0-1,1 0 1,-1 0-1,1 0 1,-1 0-1,1 0 1,-1 0-1,1 0 1,-1-1-1,1 1 1,-1-1-1,1 1 1,2-2-1,17-6 28,0-2-1,-1 0 0,0-1 1,-1-1-1,0 0 1,0-2-1,-2 0 0,0-1 1,22-25-1,3-16 93,-41 55-125,-1 1 0,0-1 0,0 1 0,1 0 0,-1-1 0,0 1 1,0-1-1,0 1 0,0-1 0,0 1 0,0-1 0,1 1 0,-1-1 0,0 1 0,0-1 0,0 1 0,-1-1 0,1 1 1,0-1-1,0 1 0,0-1 0,0 1 0,-1-1 0,1 1-1,0-1 0,0 1 0,-1 0 0,1 0 0,0 0 0,0-1-1,-1 1 1,1 0 0,0 0 0,0 0 0,-1 0 0,1 0 0,0 0 0,-1 0 0,1 0 0,0 0 0,0 0 0,-1 0 0,1 0-1,0 0 1,-1 0 0,1 0 0,0 0 0,0 0 0,-1 0 0,1 0 0,0 0 0,-1 0 0,1 0 0,0 1 0,0-1 0,-1 0 0,1 0-1,0 0 1,0 0 0,-1 1 0,1-1 0,0 0 0,0 0 0,-1 1 0,-4 3-2,0 0-1,0 1 1,0 0-1,1 0 1,-1 0 0,1 0-1,1 1 1,-1 0-1,1-1 1,0 1 0,0 1-1,0-1 1,1 0 0,0 1-1,0-1 1,1 1-1,0-1 1,0 1 0,0 0-1,1-1 1,0 1 0,0 0-1,1 0 1,0-1-1,0 1 1,2 7 0,0-7-22,0 1 1,0 0-1,0-1 1,1 0 0,8 13-1,-11-19 22,-1 0 0,1 0 0,0 0 0,0 0 0,-1 1-1,1-2 1,0 1 0,0 0 0,0 0 0,0 0 0,0 0-1,1-1 1,-1 1 0,0 0 0,0-1 0,0 1 0,0-1-1,1 1 1,-1-1 0,0 0 0,1 0 0,-1 1 0,0-1-1,1 0 1,-1 0 0,0 0 0,0 0 0,1-1 0,-1 1 0,0 0-1,1-1 1,-1 1 0,0 0 0,0-1 0,1 1 0,-1-1-1,0 0 1,0 1 0,0-1 0,0 0 0,0 0 0,0 0-1,2-2 1,0-1 7,0 0 0,0 0 0,-1-1 1,1 1-1,-1-1 0,0 1 0,0-1 0,0 0 0,-1 0 0,1 0 0,-1 0 0,-1 0 0,1 0 0,-1-6 0,1-12 50,-5-40 0,4 57-48,-1 5-6,1-11 56,-1 0-1,-1-1 1,0 1-1,-1 0 1,0 0 0,-9-20-1,1 20 61,3 2-181,8 10 60,1-1 0,-1 0 0,1 1 0,-1-1 0,1 0 1,-1 1-1,1-1 0,-1 1 0,1-1 0,0 1 0,-1-1 1,1 1-1,0 0 0,0-1 0,-1 1 0,1 0 0,0-1 1,0 1-1,0 0 0,-1 0 0,3 0 0,32-8-34,1 2 0,0 1 0,49 0 0,-77 5 42,0 0 0,0 0-1,0 1 1,0 0 0,-1 0-1,1 0 1,0 1 0,0 1-1,11 4 1,-16-5 0,0 0-1,0 0 1,0 0 0,0 0-1,-1 0 1,1 0 0,-1 1-1,1 0 1,-1-1 0,0 1-1,0 0 1,0 0 0,0 0-1,0 0 1,-1 1 0,1-1-1,-1 0 1,0 1 0,0-1-1,0 1 1,-1-1 0,1 1-1,-1 4 1,0 3 23,-1 0 0,0 0-1,0 0 1,-5 14 0,3-13 14,1 0-1,0 1 1,0 11-1,2-24-39,0 0-1,0 1 0,0-1 1,0 0-1,0 0 1,0 0-1,0 0 0,0 0 1,1 0-1,-1 0 0,0 1 1,0-1-1,0 0 1,0 0-1,0 0 0,0 0 1,0 0-1,0 0 1,0 0-1,0 0 0,0 0 1,0 1-1,1-1 1,-1 0-1,0 0 0,0 0 1,0 0-1,0 0 0,0 0 1,0 0-1,0 0 1,1 0-1,-1 0 0,0 0 1,0 0-1,0 0 1,0 0-1,0 0 0,0 0 1,1 0-1,-1 0 0,0 0 1,0 0-1,0 0 1,0 0-1,0 0 0,0 0 1,0 0-1,1 0 1,-1 0-1,0-1 0,0 1 1,0 0-1,11-6 36,8-11 2,47-56 119,-47 49-62,34-32 1,-51 54-90,0 0 0,0 0 1,0 1-1,0-1 0,0 1 1,1-1-1,-1 1 1,0 0-1,1 0 0,-1 0 1,4-1-1,-6 2-5,1 0 0,-1 0 1,1 0-1,-1 0 0,1 0 0,-1 0 1,1 1-1,-1-1 0,1 0 0,-1 0 1,1 0-1,-1 0 0,0 1 0,1-1 1,-1 0-1,1 0 0,-1 1 0,1-1 0,-1 0 1,0 1-1,1-1 0,-1 0 0,1 1 1,-1 1 0,1-1 1,0 0 0,-1 1 0,1-1 0,-1 1 0,0-1-1,1 1 1,-1-1 0,0 1 0,0-1 0,0 3 0,-2 30-22,-13 67 1,14-97 14,0 21-9,4-17 28,-3-8-15,1 0 0,-1 0 1,1 0-1,-1 0 1,0 0-1,1 0 0,-1 0 1,0 0-1,1-1 0,-1 1 1,0 0-1,1 0 0,-1 0 1,0-1-1,1 1 0,-1 0 1,0 0-1,0-1 0,1 1 1,-1 0-1,0 0 0,0-1 1,1 1-1,-1 0 1,0-1-1,0 0 0,134-208 271,-131 205-264,0-1 1,1 1-1,-1 0 0,1 0 0,0 1 0,0-1 0,5-3 1,-9 7-9,0 1 0,1-1 0,-1 0 1,1 0-1,-1 0 0,0 1 1,1-1-1,-1 0 0,1 0 1,-1 1-1,0-1 0,1 0 1,-1 1-1,0-1 0,0 0 1,1 1-1,-1-1 0,0 1 0,0-1 1,1 0-1,-1 1 0,0-1 1,0 1-1,0-1 0,0 1 1,0-1-1,0 1 0,0-1 1,0 1-1,0 0 0,4 18-16,-3-18 13,3 23-29,26 114-38,-28-130 69,0 0 1,0-1 0,1 1-1,0-1 1,6 10 0,-8-14 0,1 0 0,0-1 0,1 1 0,-1-1 0,0 1 0,1-1 0,0 0 0,-1 0 0,1 0 0,0 0 0,0-1 0,0 1 0,0-1 0,4 1 0,-1 0 4,1 0 0,0-1 0,0 0-1,0 0 1,0 0 0,0-1 0,0-1 0,0 1-1,0-1 1,-1 0 0,1 0 0,0-1 0,0 0-1,10-5 1,-5 2 6,0-1-1,-1 0 1,0-1 0,0-1-1,0 0 1,17-17-1,-23 20-1,0-1 0,0 0 0,-1 0 0,0 0 0,0-1 0,-1 0 0,0 1 0,5-14 0,-7 16-1,0-1 1,1 0-1,-2 0 1,1 1-1,0-1 1,-1 0-1,0 0 1,0 0-1,0 0 1,-1 0-1,0 1 1,0-1-1,0 0 1,-2-6-1,2 10-5,0 0-1,0-1 1,1 1-1,-1 0 0,0 0 1,0-1-1,0 1 1,0 0-1,-1 0 1,1 0-1,0 0 1,0 0-1,-1 0 0,1 1 1,0-1-1,-1 0 1,1 1-1,-1-1 1,1 1-1,-1-1 0,1 1 1,-1 0-1,1 0 1,-1-1-1,1 1 1,-1 0-1,0 0 1,1 1-1,-1-1 0,1 0 1,-1 0-1,1 1 1,-1-1-1,1 1 1,-1-1-1,1 1 1,-3 1-1,0 0-7,1 0 0,-1 0 1,1 0-1,0 1 0,-1-1 0,1 1 0,0-1 0,0 1 1,1 0-1,-1 0 0,1 1 0,-1-1 0,-3 7 1,3-1-7,1 0 1,-1 1 0,2-1 0,-1 1-1,1 0 1,1-1 0,-1 1 0,2 0-1,1 12 1,-2-18 11,1 1-1,0 0 1,0 0 0,0 0-1,1-1 1,0 1 0,-1 0-1,2-1 1,-1 0-1,0 1 1,1-1 0,0 0-1,0 0 1,0-1 0,1 1-1,-1-1 1,1 1 0,0-1-1,0 0 1,4 3 0,-5-5 7,0-1 1,1 1 0,-1 0 0,0-1 0,0 1 0,1-1 0,-1 0 0,0 0 0,0 0-1,1-1 1,-1 1 0,0-1 0,0 0 0,0 0 0,0 0 0,0 0 0,0 0-1,0-1 1,4-2 0,7-4 35,-1 0 0,19-18 0,113-106 68,-144 131-111,0 0 0,-1 1 0,1-1 0,0 0 0,0 1 0,0-1 0,0 0 0,0 1 0,0-1 0,1 1 1,-1-1-1,0 1 0,0 0 0,0 0 0,0-1 0,0 1 0,1 0 0,-1 0 0,0 0 0,0 0 0,0 0 0,0 1 0,1-1 0,-1 0 0,0 0 0,2 1 1,-2 0-1,0 0-1,0 0 1,0 0 0,0 0 0,0 0 0,-1 0 0,1 0 0,0 1 0,-1-1 0,1 0 0,0 0 0,-1 1 0,1-1 0,-1 0 0,0 1 0,1-1 0,-1 0 0,0 1 0,0-1 0,0 0 0,0 3 0,-6 112 55,7-116-50,1-1 1,0 0-1,-1 0 0,1 1 1,-1-1-1,1 0 0,-1 0 1,1-1-1,-1 1 0,0 0 1,2-2-1,21-24 3,-1-1 1,34-54-1,-56 80-8,1 0 0,-1-1 0,1 1 0,0 0 0,-1 0 0,1 0 0,0 1 0,0-1 0,0 0 0,1 1 0,-1 0 0,0-1 0,0 1 0,1 0 0,-1 0 0,3-1 0,-4 2 0,-1 1 0,0-1 0,1 0 0,-1 0 0,0 1 0,1-1 0,-1 0 0,0 1 0,0-1 0,1 0 0,-1 1 0,0-1 0,0 1 0,0-1 0,1 0 0,-1 1 0,0-1 0,0 1 0,0-1 0,0 1 0,0-1 0,0 0 0,0 1 0,0-1 0,0 1 0,0-1 0,0 1 0,0-1 0,0 0 0,-1 1 0,-1 20 0,1-15 0,-1 12 1,1 30 0,1-41-4,1-1 0,-1 0 0,1 1 0,1-1 0,-1 0 0,1 1 0,0-1 0,4 7 0,-6-12 3,1 0-1,0 0 1,-1 0 0,1 0 0,0 0-1,-1 0 1,1 0 0,0-1 0,0 1-1,0 0 1,0-1 0,0 1 0,0 0 0,0-1-1,0 1 1,0-1 0,0 0 0,0 1-1,0-1 1,1 0 0,0 1 0,1-1 0,-1 0 1,1-1-1,-1 1 1,1 0-1,-1-1 1,1 0-1,-1 1 1,0-1-1,5-2 1,3-3 1,-1 0 1,1 0 0,12-12 0,-19 16-3,22-21 16,-2 0 1,0-2 0,-1 0 0,-2-1 0,0-1 0,29-57 0,-22 28 57,-2-1 1,30-106-1,-54 162-73,6-24 27,0-2 1,5-43 0,-12 67-30,0 0 0,0 0 0,0 0 1,-1 0-1,1 0 0,-1 0 0,1 1 1,-1-1-1,0 0 0,0 0 1,-3-3-1,4 5-2,0 1 0,-1-1 0,1 1 0,-1-1 0,1 1 0,-1-1 0,1 1 0,-1-1-1,1 1 1,-1-1 0,1 1 0,-1 0 0,1-1 0,-1 1 0,0 0 0,1-1 0,-1 1 0,0 0 0,1 0 0,-2 0 0,1 0-1,0 0-1,0 0 1,0 0 0,0 1 0,0-1-1,0 1 1,0-1 0,0 0 0,0 1-1,0 0 1,0-1 0,1 1 0,-1-1-1,0 1 1,0 0 0,0 0-1,0 1 1,-10 11-19,0 1 1,2 0-1,0 1 0,0 0 0,2 1 0,0-1 1,-9 31-1,-22 120-169,34-143 152,0 4 8,1 0 0,2-1 0,0 1 0,2 0 0,1 0 0,1-1 0,11 43 0,-13-60 34,2-1 0,-1 0 1,1 0-1,1-1 1,-1 1-1,1-1 1,0 1-1,1-1 1,0 0-1,0-1 0,10 10 1,-14-15 3,1 0 1,0 0 0,-1 0-1,1 0 1,0-1 0,0 1-1,0-1 1,0 1-1,0-1 1,0 0 0,0 0-1,0 1 1,0-1-1,0-1 1,0 1 0,0 0-1,-1 0 1,1-1 0,0 1-1,0-1 1,0 0-1,0 1 1,0-1 0,2-1-1,6-4 35,0 0-1,17-13 0,-22 15-30,4-3 12,0-1-1,-1 0 1,1 0 0,-2-1 0,1 0-1,-1 0 1,11-21 0,-4 0 64,16-46 1,-19 47-74,-10 28-17,-1-1 1,0 1-1,1 0 1,-1-1 0,0 1-1,1-1 1,-1 1-1,0 0 1,0-1-1,0 1 1,-1-4-1,-2 6-44,-2 11 30,-2 17-27,2 0 1,-3 40 0,7-54 37,0-10 1,1 0 0,0 0 1,0 0-1,0 0 0,1 0 0,-1 0 1,1 0-1,0 0 0,4 7 0,-5-11 4,1 0 0,-1 1 0,1-1 0,0 0-1,-1 0 1,1-1 0,0 1 0,0 0-1,0 0 1,0 0 0,-1 0 0,1-1 0,0 1-1,1 0 1,-1-1 0,0 1 0,2 0-1,-1-1 4,-1 0 0,1 1 0,0-1-1,0 0 1,0-1 0,0 1-1,0 0 1,-1 0 0,1-1 0,0 1-1,0-1 1,0 1 0,-1-1-1,4-2 1,3-1 6,0-1 0,-1 0 0,1 0 0,-1-1 1,0 0-1,-1 0 0,0-1 0,6-7 0,5-10 36,17-30 1,-4 6 41,-27 43-72,1 0 0,-1 0 0,-1 0 0,1-1 0,-1 1 0,2-6 0,-18 35 4,13-22-17,-5 14-4,0 1 0,1-1 0,-3 25 0,7-37 3,0 0 0,1 0 1,0 0-1,-1-1 0,2 1 1,-1 0-1,0 0 0,1 0 1,0 0-1,0 0 1,0-1-1,0 1 0,0 0 1,1-1-1,0 1 0,0-1 1,0 1-1,0-1 0,0 0 1,1 0-1,4 4 1,-6-6 0,0 0 1,1-1-1,-1 1 1,0-1 0,1 0-1,-1 1 1,0-1-1,1 0 1,-1 0 0,0 0-1,1 0 1,-1 0-1,1 0 1,-1 0 0,0 0-1,1-1 1,-1 1-1,0 0 1,1-1 0,-1 1-1,0-1 1,0 0-1,1 1 1,-1-1 0,2-2-1,31-23 26,-32 24-19,18-17 36,-2 0 0,0-1 1,19-29-1,-34 44-31,0 1 0,1-1 0,-1 1 0,1 0 0,0 1 0,0-1 1,1 1-1,-1-1 0,1 1 0,-1 1 0,1-1 0,0 1 0,8-3 0,-13 5-13,1 0 0,0 0 1,-1 0-1,1 1 0,0-1 0,-1 0 0,1 0 0,-1 1 1,1-1-1,0 1 0,-1-1 0,1 0 0,-1 1 0,1-1 0,-1 1 1,0-1-1,1 1 0,-1-1 0,1 1 0,-1 0 0,0-1 0,0 1 1,1-1-1,-1 1 0,0 0 0,0-1 0,0 1 0,1 0 0,-1-1 1,0 2-1,5 23-16,-5-22 13,5 42 85,-1 73-1,-4-117-75,0 0-2,-1-1 1,1 1 0,0-1-1,0 1 1,0 0-1,0-1 1,0 1 0,0-1-1,0 1 1,0-1-1,0 1 1,0 0 0,1-1-1,-1 1 1,0-1-1,0 1 1,0-1-1,1 1 1,-1-1 0,0 1-1,1-1 1,-1 1-1,0-1 1,1 0 0,-1 1-1,1-1 1,-1 1-1,0-1 1,1 0 0,-1 1-1,1-1 1,-1 0-1,2 1 1,-1-2 2,0 1-1,0 0 1,1 0-1,-1-1 1,0 1 0,0-1-1,0 1 1,1-1 0,-1 0-1,0 1 1,0-1-1,0 0 1,2-1 0,30-34 93,-32 35-94,15-19 45,11-13 103,49-48-1,-76 81-148,1-1-1,0 0 1,0 0 0,0 1 0,-1-1-1,1 0 1,0 1 0,0-1 0,0 1-1,0-1 1,0 1 0,0-1 0,0 1 0,0 0-1,0 0 1,2-1 0,-2 1-3,-1 1 1,1-1-1,-1 0 1,0 0-1,1 0 1,-1 1-1,1-1 1,-1 0 0,0 1-1,1-1 1,-1 0-1,0 1 1,0-1-1,1 0 1,-1 1-1,0-1 1,0 1-1,1-1 1,-1 0-1,0 1 1,0-1-1,0 1 1,0-1-1,0 1 1,0-1-1,0 1 1,1 6 4,-1-1 0,0 1 0,-1-1 1,-1 8-1,1-5-6,-1 5 4,1 1 0,1-1 1,0 1-1,3 21 0,-3-36-4,0 1 1,0-1-1,0 0 0,0 1 0,0-1 1,1 0-1,-1 0 0,0 1 1,0-1-1,0 0 0,0 0 0,1 1 1,-1-1-1,0 0 0,0 0 0,0 1 1,1-1-1,-1 0 0,0 0 1,1 0-1,-1 0 0,0 1 0,0-1 1,1 0-1,-1 0 0,0 0 0,1 0 1,-1 0-1,0 0 0,0 0 0,1 0 1,-1 0-1,1 0 0,13-5 21,10-12 20,13-14-8,61-66 0,-73 74-90,-25 23 57,1-1 0,-1 1-1,0-1 1,1 1 0,-1 0 0,1-1-1,-1 1 1,1 0 0,-1 0-1,1-1 1,-1 1 0,1 0-1,-1 0 1,1 0 0,-1-1-1,1 1 1,-1 0 0,1 0-1,0 0 1,-1 0 0,1 0-1,-1 0 1,1 0 0,-1 0-1,1 0 1,-1 1 0,1-1-1,0 0 1,-1 0 0,1 0-1,-1 1 1,1-1 0,-1 0-1,1 1 1,-1-1 0,0 0-1,1 1 1,-1-1 0,1 0-1,-1 1 1,0-1 0,1 1-1,-1-1 1,0 1 0,1-1-1,-1 1 1,0-1 0,0 1-1,1 0 1,2 11 2,2 5 13,0 0 1,1-1-1,14 28 0,-17-40-9,0 0 0,0 1-1,0-1 1,0 0 0,1 0 0,0-1 0,-1 1 0,1-1 0,1 0-1,-1 0 1,0 0 0,1 0 0,-1-1 0,1 0 0,0 0-1,0 0 1,7 1 0,0-1 22,0 0 0,0-1 0,0-1 0,0 0 0,0 0-1,1-1 1,-1-1 0,0 0 0,0 0 0,15-7 0,12-5 45,63-35 1,-14 5-925,-80 40-45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38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9240,'0'0'2816,"15"-2"-2143,210-11 1082,16 18-267,-22-1-357,8-5 12,-24 0-3281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46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1 343 6328,'0'0'7374,"10"-3"-7058,3 0-202,-8 2-62,0 0 1,0 0 0,0-1 0,0 0 0,0 0 0,0 0-1,0-1 1,-1 1 0,1-1 0,5-5 0,37-34 1424,-2-2 0,66-83 0,-99 112-1066,0 2 21,-9 11-314,-1 0 0,0 0-1,1-1 1,-1 1-1,0-1 1,0 0 0,0 1-1,-1-1 1,1 0 0,-1 0-1,1 0 1,-1 0-1,1-7 1,-2 10 71,-5 39 1381,4-30-1539,0 0-1,1 1 1,0-1 0,0 0 0,1 1 0,3 9 0,16 58 107,-10-44-78,4 7 58,1 0 0,30 54 0,-45-92-111,1-1 0,-1 0 1,1 1-1,0-1 0,0 0 1,0 1-1,0-1 0,0 0 1,0 0-1,0 0 0,0 0 1,1 0-1,-1 0 0,0 0 1,1 0-1,-1-1 0,0 1 1,1 0-1,-1-1 0,1 1 1,2 0-1,-2-1 8,1 0-1,-1 0 1,0-1-1,1 1 1,-1 0-1,0-1 1,1 0-1,-1 1 1,0-1-1,0 0 1,0 0-1,4-3 1,3-2 38,0-1 0,0 0 0,-1-1 0,13-14 1,-9 6-1,0-1 1,-2 0-1,0-1 1,-1-1-1,13-37 1,14-27 178,-15 43 56,40-60 0,-60 99-279,0-1 0,0 1 0,-1 0 1,1 0-1,0-1 0,0 1 0,0 0 0,1 0 1,-1 0-1,0 0 0,0 0 0,1 0 0,-1 1 1,0-1-1,1 0 0,-1 1 0,0-1 0,1 1 1,-1-1-1,1 1 0,-1 0 0,1 0 0,0-1 1,-1 1-1,1 0 0,-1 0 0,1 1 0,-1-1 1,1 0-1,-1 0 0,1 1 0,-1-1 0,1 1 1,-1-1-1,0 1 0,1 0 0,-1-1 0,0 1 0,1 0 1,-1 0-1,0 0 0,0 0 0,0 0 0,2 2 1,2 2 13,-1 1 0,1 0 0,-1 0 0,0 0 0,-1 1 0,1-1 0,4 14 1,-3-1 18,-1 0 1,0 0 0,-1 1 0,-1 0-1,-1-1 1,-1 1 0,-1 0 0,0-1 0,-2 1-1,-6 25 1,7-36-10,-2 0 1,1 0-1,-1 0 0,-1 0 1,-7 10-1,10-15-22,0-1 1,0 0-1,0 0 1,-1 0-1,0-1 1,1 1-1,-1 0 1,0-1-1,0 0 1,0 0-1,-1 0 0,1 0 1,0 0-1,-1-1 1,0 1-1,-3 0 1,2-2 9,1 0 0,-1 0 1,1 0-1,-1-1 0,1 1 0,-1-1 1,1-1-1,0 1 0,-1 0 0,1-1 1,0 0-1,0 0 0,0 0 0,0-1 1,0 1-1,1-1 0,-1 0 1,-5-6-1,9 9-17,0 0 0,0 0 0,-1-1 0,1 1 1,0 0-1,0 0 0,-1-1 0,1 1 0,0 0 0,0-1 0,0 1 0,0-1 1,0 1-1,0 0 0,-1-1 0,1 1 0,0 0 0,0-1 0,0 1 1,0-1-1,0 1 0,0 0 0,0-1 0,1 1 0,-1 0 0,0-1 1,0 1-1,0 0 0,0-1 0,0 1 0,1 0 0,-1-1 0,14-8 74,28 1-25,-33 6-44,74-9 105,86-1 1,-120 10-24,127-1-542,-185 8-2551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7:46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 13864,'0'0'1136,"0"-65"-584,12 41 16,11 2-201,7 14 9,8 2-72,4 6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8:23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0 540 4416,'0'0'5232,"12"-2"-5008,37-6 8,-46 7-204,-1 0 0,1 1 1,-1-1-1,0 0 1,1 0-1,-1 0 1,0-1-1,0 1 0,0-1 1,0 1-1,0-1 1,0 1-1,0-1 0,2-4 1,4-2 90,48-51 1266,65-87 1,-105 122-1003,0-2 1,-1 0-1,-2-1 0,17-47 1,-28 67-313,1 1-1,-1 0 1,-1-1 0,1 0 0,-1 1 0,0-1-1,-1 0 1,1 0 0,-1 0 0,-1 0-1,-1-13 1,1 19-38,1 0-1,0 0 1,-1 0-1,1-1 1,-1 1-1,1 0 1,-1 0-1,0 0 1,1 0-1,-1 0 1,0 0-1,0 0 1,0 0-1,0 0 0,0 0 1,0 1-1,0-1 1,0 0-1,0 1 1,0-1-1,0 1 1,-1-1-1,1 1 1,-1-1-1,0 1-15,0 0 1,0 0-1,0 0 0,1 1 0,-1-1 0,0 1 0,0-1 0,1 1 0,-1 0 0,0-1 0,1 1 0,-1 0 0,1 0 1,-3 2-1,-4 4-5,0 0 1,1 0-1,0 1 0,-10 15 1,1-2-5,1 1 1,1 1-1,1 0 0,1 1 1,1 0-1,-10 34 0,-36 147 79,47-161-67,-41 134 107,45-161-112,1 0 0,-6 28-1,10-39-6,1-1 0,-1 0-1,1 1 1,0-1 0,0 1-1,1-1 1,-1 1 0,1-1-1,1 0 1,-1 1 0,1-1-1,4 10 1,-5-13 5,1 1 0,-1-1 0,1 1 0,0-1 0,-1 0 0,1 0 0,0 0 0,0 0 0,1 0 0,-1 0 0,0-1 0,1 1 0,-1-1 0,1 1-1,-1-1 1,1 0 0,-1 0 0,4 1 0,-2-2 10,1 1-1,-1-1 1,0 0-1,0 0 0,0 0 1,0-1-1,0 1 0,0-1 1,1 0-1,-1 0 1,5-3-1,0 0 19,1-1 1,-1 0-1,1-1 1,-1 0-1,-1 0 1,1-1-1,-1 0 0,13-16 1,-15 15-17,0 0 0,0-1 0,-1 0 0,0 0 0,-1-1 0,0 0 0,5-15 1,-3-3 59,5-41 0,-9 49-36,-3-27 82,-1 14-9,1 20-57,-1 23-54,-2 19-42,5-26 30,-1 0 0,1 0 0,-1-1 1,1 1-1,0 0 0,0 0 0,0 0 0,0 0 0,0-1 0,1 1 0,-1-1 0,1 1 0,0-1 0,0 1 0,0-1 0,0 0 0,0 0 0,0 0 0,1 0 0,-1-1 0,1 1 0,-1 0 0,1-1 0,0 0 0,-1 0 0,1 1 0,3-1 0,1 2 23,0-1 1,1 0-1,-1-1 0,0 0 1,1 0-1,-1-1 1,0 0-1,1 0 0,-1 0 1,8-2-1,51-23 247,-62 23-245,0 0 0,0-1 0,0 1 0,0-1 0,0 0-1,-1 0 1,1 0 0,-1 0 0,0-1 0,0 0 0,0 1-1,0-1 1,-1 0 0,1 0 0,2-8 0,-5 12-24,0 0 0,0 0 1,0 0-1,0 1 0,-1-1 1,1 0-1,0 0 0,0 0 1,0 0-1,0 0 0,0 0 0,0 0 1,-1 0-1,1 0 0,0 0 1,0 0-1,0 0 0,0 0 1,0-1-1,0 1 0,0 0 1,-1 0-1,1 0 0,0 0 1,0 0-1,0 0 0,0 0 0,0 0 1,0 0-1,0 0 0,0 0 1,-1 0-1,1-1 0,0 1 1,0 0-1,0 0 0,0 0 1,0 0-1,0 0 0,0 0 1,0 0-1,0-1 0,0 1 0,0 0 1,0 0-1,0 0 0,0 0 1,0 0-1,0 0 0,0-1 1,0 1-1,0 0 0,0 0 1,0 0-1,0 0 0,0 0 1,0 0-1,0 0 0,0-1 0,0 1 1,0 0-1,0 0 0,0 0 1,1 0-1,-9 9-2,2 8 28,1 1 1,2 0-1,-1 0 0,2 0 0,-1 33 0,4-41-7,-1 0 0,1 1 0,1-1 1,0 0-1,0 1 0,1-1 0,0-1 0,1 1 0,0 0 1,1-1-1,9 15 0,-13-22-15,0-1 0,0 0 0,-1 0 0,1 0 0,0 0 1,0 0-1,1 0 0,-1 0 0,0 0 0,0 0 0,0 0 0,1 0 0,-1-1 0,0 1 0,1-1 0,-1 1 0,0-1 1,1 1-1,-1-1 0,1 0 0,-1 0 0,1 1 0,-1-1 0,1 0 0,-1 0 0,0-1 0,1 1 0,-1 0 0,1 0 0,-1-1 1,1 1-1,-1-1 0,0 1 0,1-1 0,-1 0 0,0 1 0,1-1 0,-1 0 0,0 0 0,0 0 0,0 0 0,0 0 1,2-2-1,5-5 21,-1-1 0,0 0 1,0 0-1,7-13 0,-13 20-23,29-51 174,-4-1 1,22-59-1,-45 98-115,-2 12-49,-1 1 1,0 0-1,1 0 1,-1 0-1,1 0 1,0 0-1,0 0 1,0 0-1,2-3 1,0 5 187,-4 7-121,-4 14-72,4-13 17,-15 75 9,10-44-11,-2 1 0,-18 53 0,4-32-30,-73 167-57,73-175 58,18-41 14,0 0 1,-2 0-1,1-1 1,-12 18-1,13-23 7,0-1 0,0 0 0,0 0-1,0-1 1,-1 1 0,0-1 0,0 0 0,0 0-1,0-1 1,-1 1 0,-10 4 0,14-8-8,0 0-1,0 0 1,0-1 0,1 1 0,-1 0 0,0-1 0,0 0 0,0 1 0,0-1 0,1 0-1,-1 0 1,0 0 0,0 0 0,1 0 0,-1 0 0,1 0 0,-1-1 0,1 1 0,0 0-1,-1-1 1,0-2 0,0 2 4,0 0 0,0-1 0,1 1 0,-1 0-1,1-1 1,-1 0 0,1 1 0,0-1 0,0 0 0,0 1 0,1-1-1,-1 0 1,1 0 0,-1-4 0,5-10 31,1 0 0,0 0 1,1 0-1,16-31 0,-20 43-28,2-1-3,0-1 1,1 1-1,-1 0 1,1 0 0,0 1-1,1-1 1,-1 1 0,10-7-1,53-32 52,-47 33-34,1 2-1,0 0 1,0 1-1,46-9 1,-8 2 47,-47 11-78,1-1-1,-1-1 0,0 0 0,-1-1 1,14-10-1,5-7-3080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31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201 760 4912,'0'0'8496,"-11"7"-7964,5-3-455,-8 3 209,0 2 0,1 0 1,0 1-1,0 0 0,-18 19 0,21-17 18,-3 2 240,1 1 0,-18 30 1,27-39-332,0 0 0,0 0 1,1 1-1,-1-1 1,2 1-1,-1 0 0,1 0 1,0-1-1,0 1 1,1 0-1,0 12 0,0-17-164,0-1 0,0 1 0,1-1 1,-1 1-1,0-1 0,1 1 0,-1-1 0,1 1 0,-1-1 0,1 0 0,0 1 0,0-1 0,0 0 0,0 0 0,-1 1 0,1-1 0,1 0 0,-1 0 0,0 0 0,0 0 0,3 1 0,-2-1 8,1 0-1,-1 0 1,1 0 0,0 0-1,-1-1 1,1 1-1,0-1 1,0 0 0,-1 0-1,1 0 1,4-1-1,0 0 28,1 0-1,0-1 1,-1 0-1,1-1 0,-1 1 1,0-1-1,13-8 1,-8 2 32,0-1 0,0-1 0,-1 0 0,-1 0 0,0-1 0,0-1 0,-1 0 0,-1 0 0,0 0 0,8-18 0,-15 28-57,0 1 0,0-1 1,0 1-1,-1-1 1,1 1-1,-1-1 1,1 1-1,-1-1 0,0 1 1,0-4-1,0 6-40,0 0-1,0 0 1,0 0-1,0 0 0,0 0 1,0 0-1,0 0 1,0 0-1,0 0 0,0 0 1,0 0-1,0 0 1,0 1-1,0-1 0,-1 0 1,1 0-1,0 0 1,0 0-1,0 0 0,0 0 1,0 0-1,0 0 1,0 0-1,0 0 0,0 0 1,0 0-1,0 0 1,0 0-1,0 0 0,0 0 1,-1 19 227,2-7-179,0 1-1,1-1 1,1 0 0,-1 0-1,2 0 1,0 0-1,0-1 1,11 20-1,-12-27-36,-1 1-1,1 0 1,0-1-1,1 0 0,-1 0 1,1 0-1,0 0 0,0-1 1,0 1-1,1-1 0,-1 0 1,1 0-1,-1-1 1,1 1-1,0-1 0,0 0 1,0 0-1,0-1 0,1 0 1,-1 0-1,0 0 1,10 0-1,-6-1 1,-1-1 0,0-1 0,0 1 0,0-1 0,0-1-1,-1 0 1,1 0 0,0 0 0,-1-1 0,0 0 0,0 0 0,0-1 0,-1 0 0,7-6 0,8-8 66,-1-2 0,29-37 0,-19 18 10,-2-1-1,41-84 1,27-97 147,-91 209-232,8-18 47,-1 0 0,-2-1 0,-1 0 0,-2-1 1,-1 0-1,-2 0 0,1-47 0,-5 75-49,0 0-1,-1 1 1,0-1-1,0 1 1,0-1-1,-2-5 1,3 9-16,-1 1 0,1-1 0,0 0 0,0 1 0,-1-1 0,1 1 0,0-1 0,-1 1 0,1-1 0,-1 1 0,1-1 0,-1 1 0,1-1 0,-1 1 0,1 0 0,-1-1 0,1 1 0,-1 0 0,1-1 0,-1 1 0,1 0 0,-1 0 0,0 0 0,1-1 0,-1 1 0,0 0 0,1 0 0,-1 0 0,0 0 0,1 0 0,-1 0 0,1 0 0,-1 0 0,0 1 0,1-1 0,-1 0 0,0 0 0,1 0 0,-1 1 0,1-1 0,-1 0 0,1 1 0,-1-1 0,1 0 0,-1 1 0,1-1 0,-1 1 0,1-1 0,-1 0 0,1 1 0,0 0 0,-1-1 0,0 2 0,-6 6 8,0 0 0,1 1 0,0 0 0,0 0 0,1 1 1,0 0-1,-3 10 0,-22 76 16,13-29-44,3 0 0,-5 74 0,16-107 1,2 0-1,1 0 1,2 0-1,1 0 1,2 0-1,10 37 0,-12-59 12,1-1-1,0 1 0,9 17 1,-12-27 6,0 0 1,1 0-1,-1 0 1,0 0-1,1 0 0,-1-1 1,1 1-1,-1 0 1,1-1-1,0 1 1,0-1-1,0 0 0,-1 1 1,1-1-1,1 0 1,-1 0-1,0 0 1,0-1-1,0 1 0,0 0 1,1-1-1,-1 0 1,0 1-1,0-1 1,4 0-1,2-2 3,1 1-1,-1-2 0,1 1 1,-1-1-1,0 0 0,0-1 1,0 0-1,-1 0 1,1-1-1,-1 0 0,7-7 1,0 1 6,0-2 0,-1 0 1,-1 0-1,14-20 0,2-12 17,-2-2 1,-3-1-1,31-86 0,-37 90 0,61-187 178,-65 182-96,-3-1 1,7-88-1,-17 135-93,1-1-1,-1 1 0,0 0 0,-1 0 0,1-1 0,-1 1 0,1 0 0,-3-5 0,3 8-11,0 0 0,0-1-1,0 1 1,0 0 0,-1-1-1,1 1 1,0 0 0,0 0-1,0-1 1,-1 1-1,1 0 1,0 0 0,-1 0-1,1-1 1,0 1 0,0 0-1,-1 0 1,1 0 0,0 0-1,-1 0 1,1-1 0,0 1-1,-1 0 1,1 0 0,0 0-1,-1 0 1,1 0-1,0 0 1,-1 0 0,1 0-1,-1 0 1,0 1 2,-1 0-1,1 0 1,-1-1-1,1 1 1,0 0 0,-1 0-1,1 0 1,0 1 0,0-1-1,-1 0 1,0 2-1,-10 13 6,0 0 0,2 1 0,0 1 0,0-1 0,2 2 0,-9 23 0,4 2 2,-15 77 0,21-85-24,3 0 0,1 1-1,1 0 1,3-1 0,0 1 0,10 50-1,-8-75 15,0 1-1,0-1 0,2 0 1,-1 0-1,1 0 0,1-1 1,8 13-1,-9-18 7,-1 0 1,1 0-1,0 0 0,0-1 1,1 0-1,0 0 0,0-1 1,0 0-1,0 0 0,1 0 1,-1 0-1,1-1 0,9 3 1,4 0-42,1 0 0,-1-1 0,0-2 0,32 3 0,-42-8-3841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3:57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0 881 4312,'0'0'6304,"10"-11"-5910,9-10-255,143-165 2536,-129 145-2148,36-50 756,-61 79-1062,-5 9-137,-1 0-1,0 0 1,0 0 0,0 0 0,0 0-1,0-1 1,-1 1 0,1 0-1,-1-1 1,0 1 0,1-5-1,-2 8 203,-1 0-274,0 1 1,0 0 0,1 0-1,-1 0 1,0 0 0,1 0-1,-1 0 1,1 0 0,-1 0 0,1 1-1,-1-1 1,1 0 0,0 0-1,0 0 1,0 0 0,0 3-1,-1-2 6,-20 69 71,15-55-80,1 0 1,0 0-1,1 0 1,-3 32-1,7-35 16,1 1 1,0-1-1,4 24 0,-4-32 1,1 0 0,-1 0 0,1 0 0,0 0 0,0 0 0,0 0 0,1-1 0,0 1 0,0-1 0,0 1 0,0-1 0,5 5 0,-6-8-12,-1-1-1,1 1 1,-1-1 0,1 1 0,-1-1 0,1 1 0,0-1-1,-1 0 1,1 0 0,-1 0 0,1 0 0,0 0 0,-1 0-1,1 0 1,-1-1 0,1 1 0,-1 0 0,1-1 0,-1 1-1,1-1 1,-1 0 0,1 0 0,1-1 0,33-22 206,-19 9-85,-1 0 1,-1-2-1,0 0 1,20-30 0,27-32 287,-61 78-411,4-6 40,1 1 1,-1 1-1,1-1 0,0 1 1,0 0-1,1 0 1,0 1-1,0-1 1,12-4-1,-18 9-50,-1 0 1,1 0-1,0-1 0,-1 1 0,1 0 0,-1 0 1,1 0-1,0 1 0,-1-1 0,1 0 1,-1 0-1,1 0 0,-1 0 0,1 0 0,0 1 1,-1-1-1,1 0 0,-1 1 0,1-1 1,-1 0-1,1 1 0,-1-1 0,0 0 0,1 1 1,-1-1-1,1 1 0,-1-1 0,0 1 1,1-1-1,-1 1 0,0-1 0,0 1 0,1-1 1,-1 1-1,0 0 0,0-1 0,0 1 1,0-1-1,0 1 0,1 0 0,-1-1 0,0 1 1,-1 1-1,-1 27 87,-16 81 200,18-109-281,0 0 0,0-1 0,-1 1 0,1 0 0,0-1 0,0 1-1,0 0 1,0-1 0,0 1 0,0 0 0,0-1 0,0 1 0,0 0 0,0-1 0,0 1 0,1 0 0,-1-1-1,0 1 1,0 0 0,1-1 0,-1 1 0,0-1 0,1 1 0,-1 0 0,1-1 0,0 1 0,-1-1 0,1 0 1,0 0-1,-1 0 0,1 0 0,0 0 0,-1 0 0,1 0 1,-1 0-1,1 0 0,0 0 0,-1 0 0,1 0 0,0-1 1,-1 1-1,1 0 0,-1 0 0,2-1 0,28-19 126,9-13-37,-21 17-57,0 1 0,0 1 0,39-22 0,-47 30-10,-9 5-24,0 0-1,0 0 1,1 0 0,-1 0-1,0 0 1,1 0 0,-1 0-1,1 1 1,-1-1 0,1 0-1,-1 1 1,1 0 0,0-1-1,-1 1 1,1 0 0,0 0-1,3 0 1,-5 1-4,1 1-1,-1-1 1,1 1 0,-1 0 0,0-1-1,0 1 1,1-1 0,-1 1 0,0 0-1,0-1 1,-1 1 0,1 0 0,0-1-1,0 1 1,-2 1 0,2 3 2,-3 25-15,2-1 1,3 46-1,-2-75 12,0 0 0,0 0 0,0 0 0,0 0 0,0 0 0,0 0 0,0 0 0,1 0 0,-1 0 0,0-1 0,0 1 0,1 0 0,-1 0 1,1 0-1,-1 0 0,1 0 0,-1-1 0,1 1 0,0 0 0,-1 0 0,1-1 0,0 1 0,0-1 0,-1 1 0,1 0 0,0-1 0,2 1 0,-2-1 4,1 0-1,-1 0 1,1 0-1,0 0 1,-1 0-1,1-1 1,-1 1 0,1-1-1,-1 1 1,1-1-1,-1 0 1,1 1-1,-1-1 1,0 0-1,2-1 1,7-5 26,-1-1 0,0 0 0,9-12 0,-17 20-30,17-21 45,-2-1 0,0 0 0,22-42 0,29-79 72,-53 111-102,10-27 46,-2-2 0,-3 0 0,21-124 0,-37 172-41,-2 10-15,0 1 0,0 0 0,0-1 0,-1 1-1,1-1 1,-1 1 0,0-1 0,0-4 0,-1 7-8,0 1 0,1 0 1,-1 0-1,0 0 0,1 0 1,-1 0-1,1 0 0,-1-1 1,1 1-1,-1 0 0,1 1 1,0-1-1,-1 0 0,1 0 1,0 1-1,-34 211-235,29-171 153,0 56 0,4-41 9,0-31 39,1 1 0,1-1 1,2 1-1,0-1 0,2 0 0,1 0 0,12 33 0,-17-57 39,0 0 1,0 0-1,0 0 0,0 0 0,0 0 0,0 0 0,0 0 0,1-1 1,-1 1-1,0 0 0,1-1 0,0 0 0,-1 1 0,1-1 0,0 0 0,0 1 1,0-1-1,0 0 0,0-1 0,0 1 0,0 0 0,0 0 0,0-1 0,0 1 1,0-1-1,0 0 0,1 0 0,-1 0 0,0 0 0,0 0 0,0 0 1,0 0-1,1-1 0,-1 1 0,0-1 0,0 0 0,2 0 0,3-2 16,0 0-1,-1 0 0,1-1 1,-1 0-1,0 0 1,0 0-1,0-1 0,-1 0 1,10-10-1,-4 3 5,-8 10-13,-1-1 0,1 1-1,-1-1 1,1 0 0,-1 0 0,0 0 0,0 0 0,0 0-1,0 0 1,-1-1 0,1 1 0,1-6 0,-4 10-6,0-1 0,0 1 0,0-1 0,0 1 1,0 0-1,0 0 0,0-1 0,0 1 0,1 0 1,-1 0-1,0 0 0,0 0 0,0 1 0,-1 4 11,0 0-1,0 0 1,1 0-1,-1 0 0,0 12 1,2-16-14,0 1 0,1 0 0,-1-1 0,0 1 0,1-1 0,-1 1 0,1-1 0,0 1 0,0-1 0,0 0-1,0 1 1,0-1 0,1 0 0,-1 0 0,1 0 0,-1 0 0,3 2 0,6 7 27,-6-6-14,1 0 1,-1-1-1,1 1 0,0-1 0,0 0 1,7 3-1,-11-6-10,0-1 0,0 1 1,1-1-1,-1 1 0,0-1 1,1 0-1,-1 0 0,0 1 1,1-1-1,-1 0 0,0 0 1,1 0-1,-1-1 0,0 1 0,1 0 1,-1 0-1,0-1 0,1 1 1,-1-1-1,0 1 0,0-1 1,0 0-1,1 1 0,-1-1 1,0 0-1,0 0 0,0 0 0,0 0 1,0 0-1,0 0 0,-1 0 1,1 0-1,0 0 0,0 0 1,0-2-1,1-1 9,1 1 1,-2-1-1,1 0 1,0 0-1,-1 0 1,0 0-1,0 0 1,0-1-1,0 1 1,-1 0-1,1 0 1,-1-1-1,0 1 1,-1 0-1,0-8 1,-1 5 0,0-1 0,0 1 1,-1 0-1,1 1 0,-1-1 0,-1 0 0,0 1 1,-6-9-1,-8-11 40,11 15-8,0 1 1,-15-17-1,21 26-38,0 1-1,1-1 1,-1 1 0,0-1-1,1 0 1,-1 1-1,1-1 1,-1 0 0,1 1-1,0-1 1,-1 0-1,1 0 1,0 1 0,-1-1-1,1 0 1,0 0-1,0 0 1,-1-1-1,2 1-4,-1 1 0,0 0-1,0-1 1,1 1-1,-1-1 1,0 1-1,0 0 1,1-1-1,-1 1 1,0-1-1,1 1 1,-1 0-1,1 0 1,-1-1-1,0 1 1,1 0-1,-1 0 1,1-1-1,-1 1 1,1 0-1,-1 0 1,1 0-1,0 0 1,38-2 11,-30 2-5,190 5 99,-126-7-16,-18-1 30,-53 3-121,1 0 0,-1 0 0,1-1 1,0 1-1,-1-1 0,1 1 0,0-1 0,-1 0 1,1 0-1,-1 0 0,0 0 0,4-2 1,-6 3-8,0 0 1,0-1-1,0 1 0,0 0 1,0 0-1,0-1 1,0 1-1,0 0 1,-1 0-1,1 0 1,0-1-1,0 1 0,0 0 1,0 0-1,0 0 1,0-1-1,0 1 1,-1 0-1,1 0 1,0 0-1,0 0 1,0 0-1,0-1 0,-1 1 1,1 0-1,0 0 1,0 0-1,0 0 1,-1 0-1,1 0 1,0 0-1,0 0 0,0 0 1,-1 0-1,1 0 1,0 0-1,0 0 1,-1 0-1,1 0 1,0 0-1,0 0 0,-12-3-1670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3:57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 9744,'0'0'910,"17"-1"-390,222-16 987,-117 3-910,-42 4 123,2 3 0,146 6 0,-187 4-226,-19-2-277,-20-1-722,-9 0-662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3:57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8840,'0'0'1544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4:00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1131 4616,'0'0'4026,"11"-10"-3602,32-35 230,49-66 0,112-158 1421,-168 221-1669,-2-1 0,-3-2 1,-1-2-1,-3 0 0,25-71 0,-48 114-249,-1-1 0,0 1-1,-1 0 1,0-1 0,1-11-1,-3 22-149,0 0-1,0 0 1,0 0 0,0 1-1,0-1 1,0 0 0,0 0-1,0 0 1,0 0 0,0 0-1,-1 0 1,1 0 0,0 0-1,0 0 1,0 1-1,0-1 1,0 0 0,0 0-1,0 0 1,0 0 0,0 0-1,0 0 1,0 0 0,0 0-1,0 0 1,-1 0 0,1 0-1,0 0 1,0 1-1,0-1 1,0 0 0,0 0-1,0 0 1,0 0 0,0 0-1,0 0 1,-1 0 0,1 0-1,0 0 1,0 0 0,0 0-1,0 0 1,0 0-1,0 0 1,0 0 0,-1 0-1,1 0 1,0 0 0,0-1-1,0 1 1,0 0 0,0 0-1,0 0 1,0 0 0,0 0-1,0 0 1,0 0-1,-1 0 1,1 0 0,0 0-1,0 0 1,0 0 0,0-1-1,0 1 1,0 0 0,-7 10 110,-63 111 119,6 4 0,-52 138 0,105-232-195,1 0 1,1 0-1,2 1 0,-4 47 1,10-77-37,1-1 1,0 0-1,0 0 1,0 1-1,0-1 0,0 0 1,0 1-1,0-1 1,1 0-1,-1 0 1,0 0-1,1 1 0,-1-1 1,1 0-1,-1 0 1,1 0-1,-1 0 1,2 2-1,-1-3-1,0 0 1,-1 1-1,1-1 0,-1 0 1,1 0-1,0 0 0,-1 1 1,1-1-1,0 0 0,0 0 1,-1 0-1,1 0 0,0 0 1,-1 0-1,1-1 0,0 1 1,-1 0-1,1 0 0,0 0 1,-1-1-1,1 1 0,0 0 1,0-1-1,7-4 26,-1 0 0,0-1 0,0 0 0,6-6 0,-7 6-18,139-140 358,-54 54-143,-48 47-87,-2-1 0,-2-2 0,-3-1 0,-1-2 0,-3-2 0,-1 0 0,27-72 0,13-61 484,-47 144-363,-18 33-130,-4 3 19,-4 11-85,-30 145 48,-48 197-31,24-178-9,11-35 68,40-120-119,0-1 0,-1 0 0,0 0-1,-1-1 1,-1 1 0,-13 16-1,20-28-12,1 0-1,-1 0 0,1-1 0,-1 1 1,0 0-1,1-1 0,-1 1 0,0 0 1,0-1-1,1 1 0,-1-1 1,0 0-1,0 1 0,0-1 0,1 1 1,-1-1-1,0 0 0,0 0 0,0 0 1,0 1-1,0-1 0,0 0 1,0 0-1,0 0 0,1 0 0,-1 0 1,0-1-1,0 1 0,0 0 0,0 0 1,0-1-1,0 1 0,1 0 0,-3-2 1,4 2 0,0-1 1,-1 0-1,1 0 1,0 0 0,-1 0-1,1 0 1,-1 0-1,1 0 1,-1 0 0,1 0-1,-1 0 1,0 0-1,1 0 1,-1 0 0,0 0-1,0-2 1,2-4 5,5-5 10,-1 0 0,2 1-1,-1 0 1,2 0 0,16-17-1,-2 7 41,33-26 0,-51 44-40,0 1-1,-1-1 1,1 1 0,0 0 0,11-4 0,0 1 56,-16 5-79,1 0 0,-1 0 0,0 0 0,1 0-1,-1 1 1,1-1 0,-1 0 0,0 0 0,1 0-1,-1 1 1,1-1 0,-1 0 0,0 1 0,1-1-1,-1 0 1,0 1 0,0-1 0,1 0 0,-1 1-1,0-1 1,0 0 0,1 1 0,-1-1 0,0 1-1,0-1 1,0 1 0,0-1 0,0 0 0,0 1-1,0-1 1,0 1 0,4 17 14,-4 41 12,-1-38-42,3 33-1,-1-48 7,0 0 0,0 0 0,0 0 0,1-1 0,0 1 0,0 0 0,0-1 0,1 1-1,6 9 1,-8-14 8,0 1-1,1-1 0,-1 0 1,0 1-1,1-1 0,-1 0 0,1 0 1,-1 0-1,1 0 0,-1 0 1,1 0-1,0 0 0,0 0 0,-1-1 1,1 1-1,0-1 0,3 1 1,-1-1-1,0 0 1,0 0-1,-1 0 1,1-1-1,0 1 0,-1-1 1,1 0-1,5-2 1,3-3 5,0 0-1,0-1 1,20-15 0,-21 14 9,0-1 1,-1 0 0,0 0-1,0-1 1,-1-1 0,-1 1-1,0-1 1,0-1 0,-1 0-1,-1 0 1,0 0 0,6-16-1,-11 24-8,2-3 15,-1 0-1,0 0 1,2-13-1,-4 19-17,0 0 0,0 0-1,0 1 1,0-1-1,0 0 1,0 0 0,0 1-1,0-1 1,0 0-1,-1 0 1,1 1-1,0-1 1,0 0 0,-1 0-1,1 1 1,-1-1-1,1 0 1,-1 0-1,0 0 0,0 1 0,0 0-1,1-1 1,-1 1 0,0 0-1,0 0 1,0 0 0,1-1-1,-1 1 1,0 0-1,0 0 1,0 0 0,1 1-1,-1-1 1,0 0 0,0 0-1,0 0 1,1 0-1,-1 1 1,0-1 0,0 0-1,-1 1 1,-1 1-1,0 0 0,-1 0-1,1 0 1,0 1 0,0-1 0,0 1 0,0-1 0,1 1-1,-1 0 1,1 0 0,-1 0 0,1 1 0,0-1-1,0 0 1,1 1 0,-1-1 0,1 1 0,0 0 0,0 0-1,0-1 1,0 1 0,0 0 0,1 6 0,-1-3 0,1 0 0,0-1 0,1 1 0,0-1 0,0 1 0,0-1-1,1 0 1,-1 1 0,2-1 0,-1 0 0,1 0 0,0 0 0,6 9 0,-3-7-1,0-1 0,0 0 0,1 0 0,0-1 0,0 0 0,0 0 0,11 6 0,-14-9-2,0-1 0,-1-1 0,1 1 0,0-1 0,0 1 0,0-1 0,0 0 0,0 0 0,1-1 0,-1 1 0,0-1 0,0 0 0,0 0 0,0-1 0,1 1 0,-1-1 0,0 0 0,0 0 0,4-2 0,-6 3-18,-1-1-1,0 0 0,0 1 0,0-1 0,0 0 1,0 0-1,0 0 0,0 0 0,0 0 0,-1 0 1,1 0-1,0 0 0,0 0 0,-1-1 1,2-1-1,0-5-2656,-1 8 2429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4:01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7328,'0'0'2326,"12"-2"-1667,74-9 273,87-11 287,245 2 609,-116 16-3054,-290 4-8112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8:29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264 675 5224,'0'0'5832,"-4"12"-5544,-66 181 1092,-23 9 30,15-31 326,60-124-695,18-47-1028,0 0 0,0 0-1,0-1 1,0 1-1,0 0 1,1 0-1,-1 0 1,0 0-1,0 0 1,0 0 0,0 0-1,0 0 1,0 0-1,1 0 1,-1 0-1,0 0 1,0 0-1,0 0 1,0 0 0,0 0-1,1 0 1,-1 0-1,0 0 1,0 1-1,0-1 1,0 0-1,0 0 1,0 0 0,0 0-1,1 0 1,-1 0-1,0 0 1,0 0-1,0 0 1,0 0-1,0 1 1,0-1-1,0 0 1,0 0 0,0 0-1,0 0 1,0 0-1,0 0 1,1 1-1,-1-1 1,0 0-1,0 0 1,0 0 0,0 0-1,0 0 1,0 1-1,0-1 1,0 0-1,0 0 1,-1 0-1,1 0 1,0 0 0,0 0-1,0 1 1,0-1-1,0 0 1,0 0-1,0 0 1,0 0-1,0 0 1,10-9 334,2-11-238,-2 0-1,0-1 0,-2 0 0,7-24 0,-5 16 50,19-41-1,-15 41-10,-2 0-1,-2-1 0,0-1 0,-2 1 1,5-34-1,-8 43-52,1 1-1,1 0 1,1 0 0,0 1 0,20-31-1,-24 43-46,1 0-1,0 0 0,1 1 0,0-1 1,0 1-1,0 1 0,0-1 0,14-7 1,-7 5 0,1 1 1,0 0-1,29-9 1,-38 15-40,-1 0-1,1 0 0,0 0 1,0 0-1,0 1 1,0 0-1,0 0 1,0 0-1,0 1 1,0 0-1,0 0 1,0 0-1,-1 0 1,1 1-1,0-1 1,-1 1-1,1 0 1,7 6-1,-5-3 4,-1 0 0,1 0 0,-1 1 0,-1 0 1,1 0-1,-1 1 0,0-1 0,-1 1 0,1 0 0,5 14 0,-7-14-4,1 1 0,-2 0 0,1 0 0,-1 0 0,0 0 0,-1 1 0,0-1 0,0 0 0,-1 1 0,0-1 0,0 1 0,-1-1 0,0 0 1,0 1-1,-1-1 0,0 0 0,-4 9 0,3-10-5,0 1-1,0-1 1,-1 0 0,0 0 0,0 0 0,-1 0 0,0-1-1,0 1 1,0-1 0,-1-1 0,0 1 0,0-1 0,-1 0-1,1 0 1,-1-1 0,0 0 0,0 0 0,-1 0 0,1-1-1,-1-1 1,1 1 0,-1-1 0,-8 1 0,11-2 7,1-1 1,-1-1 0,1 1-1,-1-1 1,1 1-1,0-1 1,-1-1 0,1 1-1,0 0 1,0-1 0,-1 0-1,-3-3 1,2 2 3,0-1 0,0 0 0,0-1 1,0 1-1,1-1 0,-7-8 0,9 10 15,1 1 0,0-1-1,0 0 1,0 0 0,1 0 0,-3-5 0,4 7-24,0 1 0,-1-1 0,1 1 0,0-1 0,0 1 1,0-1-1,0 0 0,0 1 0,1-1 0,-1 1 0,0-1 1,0 1-1,0-1 0,0 1 0,1-1 0,-1 1 0,0-1 0,0 1 1,1-1-1,-1 1 0,0-1 0,1 1 0,-1-1 0,1 1 1,-1 0-1,1-1 0,-1 1 0,0 0 0,1-1 0,-1 1 0,1 0 1,-1 0-1,1-1 0,0 1 0,-1 0 0,1 0 0,-1 0 1,1 0-1,-1 0 0,1 0 0,-1 0 0,2 0 0,8-1-6,1 1 0,-1 0-1,0 0 1,1 2-1,-1-1 1,0 1 0,0 0-1,19 8 1,-12-4-2,0-2 1,20 4-1,-26-7-5,0 0 0,0-1 0,0 0 1,0-1-1,0 0 0,22-5 0,-28 5 6,1-1 0,-1 0 0,1-1 0,-1 1 0,0-1 0,0 0 0,0-1 0,0 1 0,-1-1 1,0 0-1,1 0 0,-1 0 0,0 0 0,-1-1 0,4-5 0,7-12 37,-9 12 14,1 0 0,1 0 0,-1 0 0,2 1 0,-1 0 0,1 1 0,1 0 1,12-11-1,-17 17-50,1-1 1,-1 1-1,0 0 0,1 0 1,-1 1-1,1-1 1,-1 1-1,1 0 1,0 0-1,-1 0 0,1 1 1,0 0-1,0 0 1,-1 0-1,1 1 1,0-1-1,6 2 0,-8-1 4,27 1 11,35 6 15,-60-7-25,0 1 0,1-1-1,-1 1 1,0 0 0,-1 0 0,1 1 0,0 0 0,-1-1-1,9 8 1,-10-7-15,1 1 0,0-1 0,0 1 0,1-1 0,-1-1 0,1 1 0,9 4 0,-19-8 29,0 0 0,0-1 0,0 1 0,1-1 0,-1 0 0,0 0 0,1 0 0,-6-5-1,3 3 1,0 0-1,0 1 1,-1 0-1,1 0 1,-9-2-1,3 3 9,1 2 1,-1-1-1,1 2 0,-1 0 1,1 0-1,0 1 0,-14 4 1,22-5-23,0 1-1,0-1 1,0 1 0,0 0 0,1 0 0,-1 1 0,1-1 0,0 1 0,0-1 0,0 1 0,0 0 0,0 0-1,0 1 1,1-1 0,-1 1 0,1-1 0,0 1 0,-2 6 0,2-7-1,1 1 0,0-1 0,0 1 0,0-1 0,0 1 0,1-1 0,-1 1 0,1-1 0,0 1 0,0 0 0,0-1 0,1 1 0,-1-1 0,1 1 0,0-1-1,0 1 1,0-1 0,0 0 0,1 1 0,-1-1 0,5 5 0,4 5-2,25 20 0,-22-21 0,-11-10 2,1 0-1,-1 0 0,1 0 1,-1 0-1,1 0 1,-1-1-1,1 1 0,0-1 1,0 0-1,0 0 1,0 0-1,0 0 0,0-1 1,0 1-1,0-1 0,0 0 1,0 1-1,0-1 1,0-1-1,0 1 0,0 0 1,0-1-1,0 0 0,0 1 1,0-1-1,0 0 1,0-1-1,0 1 0,-1 0 1,1-1-1,0 0 1,2-2-1,0 0 3,0 0-1,0-1 1,0 1 0,-1-1-1,1 0 1,-1-1 0,-1 1-1,1-1 1,-1 0 0,0 1 0,0-1-1,-1-1 1,4-11 0,-4 12 5,-1 0 1,0 0-1,-1 0 1,1 0 0,-1 0-1,0 0 1,-1 1-1,1-1 1,-1 0-1,0 0 1,-1 0 0,1 1-1,-1-1 1,0 0-1,-4-5 1,6 11-7,0-1 0,0 1 0,0 0 0,0 0 1,0-1-1,0 1 0,0 0 0,0 0 0,-1 0 0,1-1 0,0 1 1,0 0-1,0 0 0,0 0 0,-1-1 0,1 1 0,0 0 0,0 0 0,0 0 1,-1 0-1,1 0 0,0 0 0,0-1 0,0 1 0,-1 0 0,1 0 0,0 0 1,0 0-1,-1 0 0,1 0 0,0 0 0,0 0 0,-1 0 0,1 0 0,-3 9 16,7 18-60,1-13 21,0-1 1,1 0 0,0 0-1,17 24 1,-20-32 13,1-1 0,0 1 0,0-1 0,0 0 1,1 0-1,-1 0 0,1-1 0,0 0 0,0 0 0,0 0 0,1 0 0,-1-1 1,0 0-1,1 0 0,9 2 0,-11-4 7,0 0 1,0 0-1,-1 0 0,1-1 1,0 1-1,0-1 1,0 0-1,0 0 0,-1 0 1,1-1-1,-1 1 0,1-1 1,-1 0-1,1 0 0,-1 0 1,0 0-1,0-1 1,0 1-1,0-1 0,3-3 1,-1 0 8,1-1 0,-1 0 0,0 0 0,0 0 0,-1 0 0,0-1 0,0 1 0,3-12 0,-5 12 7,0 0 0,-1 0 1,0 0-1,0-1 1,-1 1-1,1 0 1,-2-1-1,1 1 0,-1 0 1,0-1-1,0 1 1,-1 0-1,0 0 0,-1 0 1,-5-12-1,6 14 20,0 0 1,0 1-1,1-1 0,0 0 0,-2-8 0,3 13-9,18-7 49,-12 5-74,1 1-1,0 0 1,0 0-1,-1 0 1,1 1-1,0 0 1,0 1-1,0-1 1,0 1-1,0 1 1,-1-1-1,1 1 1,-1 0-1,1 1 1,-1-1-1,12 8 1,-14-8-12,1 0 1,-1 1-1,0-1 0,-1 1 1,1 0-1,0 0 1,-1 0-1,0 1 0,0-1 1,0 1-1,0 0 0,0 0 1,-1 0-1,1 0 0,-1 0 1,0 0-1,-1 1 1,3 8-1,7 28-20,-5-24-6,-1 1 0,2 20 1,-7-37 33,0 1 0,0-1 1,0 0-1,0 0 0,0 1 1,1-1-1,-1 0 0,0 0 1,1 1-1,-1-1 0,1 0 1,0 0-1,-1 0 0,1 0 1,0 1-1,0-1 0,-1 0 1,1-1-1,0 1 1,0 0-1,0 0 0,0 0 1,0 0-1,0-1 0,1 1 1,-1 0-1,0-1 0,0 1 1,0-1-1,1 0 0,-1 1 1,0-1-1,0 0 0,1 0 1,-1 0-1,0 1 0,1-1 1,-1-1-1,0 1 0,0 0 1,1 0-1,-1 0 0,0-1 1,1 1-1,-1-1 1,0 1-1,0-1 0,0 1 1,0-1-1,0 0 0,1 1 1,-1-1-1,0 0 0,0 0 1,-1 0-1,2-1 0,11-11 15,0-1 0,-1 0-1,-1-1 1,0-1 0,-1 0 0,-1 0-1,0 0 1,-2-1 0,10-29-1,1-15 39,14-93 0,-20 85-15,-2 7 25,1-68 1,-11 120-66,-1 0 0,0 0 0,0 0 1,-5-18-1,1 6-54,5 20 50,-3-6-26,2 9 33,0-1 0,1 1-1,-1-1 1,1 1 0,-1-1-1,1 1 1,-1-1 0,1 1-1,0 0 1,-1-1 0,1 1-1,0 0 1,-1-1 0,1 1-1,0 0 1,0-1 0,0 1-1,0 0 1,-1 0 0,1-1-1,0 1 1,0 1 0,0 1-1,-10 29-6,1-6-20,0 1 0,3 1-1,0-1 1,-3 48-1,11 0-65,-1-44 32,-2 45 1,0-53 40,0-1 0,4 23 0,0 13-63,-3-39 50,7 30 0,-2-13 28,-5-33 15,0-1 0,1 1-1,-1-1 1,1 1-1,0-1 1,0 0 0,-1 1-1,2-1 1,-1 0-1,0 0 1,0 1 0,1-1-1,-1 0 1,1 0-1,-1-1 1,1 1 0,0 0-1,0 0 1,0-1-1,0 1 1,0-1 0,0 0-1,0 0 1,1 0-1,3 2 1,-3-2 2,0-1 0,0 1 0,0-1 1,0 0-1,0 0 0,0 0 0,0 0 0,0 0 1,0-1-1,0 1 0,0-1 0,0 0 0,0 0 0,0 0 1,-1 0-1,1 0 0,0-1 0,-1 1 0,1-1 0,4-3 1,8-10 30,0 0 0,-1 0 0,18-27 1,-28 37-39,0-2 12,0 0 1,0 0-1,-1 0 0,0 0 0,0-1 1,-1 1-1,0-1 0,0 0 0,-1 0 1,0 1-1,0-1 0,-1-10 0,5-13 102,-3 23-83,-2-2 1,0 10-36,0 0-1,0-1 1,0 1-1,-1 0 0,1 0 1,0 0-1,0-1 1,0 1-1,0 0 0,0 0 1,0-1-1,0 1 1,0 0-1,0 0 1,0-1-1,0 1 0,0 0 1,0 0-1,1 0 1,-1-1-1,0 1 0,0 0 1,0 0-1,0-1 1,0 1-1,0 0 1,0 0-1,1 0 0,-1 0 1,0-1-1,0 1 1,0 0-1,1 0 0,-1 0 1,0 0-1,0 0 1,1-1-1,-1 1-2,0 0-1,-1 0 1,1 1 0,0-1 0,0 0-1,0 0 1,0 0 0,0 0-1,0 0 1,0 0 0,0 0-1,0 0 1,0 0 0,0 0 0,0 0-1,0 0 1,0 0 0,0 0-1,0 0 1,0 0 0,0 1-1,0-1 1,0 0 0,0 0 0,0 0-1,0 0 1,0 0 0,0 0-1,0 0 1,0 0 0,0 0-1,0 0 1,0 0 0,0 0 0,1 0-1,-1 0 1,-2 5-2,0 1 0,1-1 1,0 0-1,0 0 0,0 1 0,0 9 1,1-12 2,-1 16-14,0 0 1,1 0-1,1 0 0,1 0 0,1 0 0,1 0 0,11 36 1,-12-47 14,-1-2-12,0 1 1,1-1-1,0 1 0,7 10 1,-9-15 11,1-1 0,-1 0 0,0 1 0,0-1 0,0 0 0,1 0 1,-1 0-1,1 0 0,-1 0 0,1 0 0,-1 0 0,1-1 0,-1 1 0,1 0 1,0-1-1,0 1 0,-1-1 0,1 0 0,0 0 0,-1 1 0,1-1 0,0 0 1,0 0-1,-1-1 0,3 1 0,-1-1 8,0 0 1,0 1-1,1-1 0,-2 0 0,1-1 1,0 1-1,0-1 0,0 1 1,-1-1-1,1 0 0,-1 0 1,1 0-1,-1 0 0,0 0 1,4-4-1,-1-3 27,0 1 1,0-1-1,6-16 1,-9 21-27,14-42 96,6-15 110,-20 56-191,1-1 0,0 1-1,0 0 1,0 1 0,0-1-1,1 0 1,0 1 0,5-5-1,-5 6-22,0 0 0,0 1-1,0 0 1,0 0 0,0 0-1,0 0 1,6-1 0,-8 2-10,0 1 1,0-1-1,0 1 1,-1 0-1,1-1 1,0 1 0,0 0-1,0 0 1,0 0-1,0 1 1,0-1-1,0 0 1,0 1-1,0-1 1,-1 1 0,1 0-1,3 1 1,-4-2 3,1 1 1,-1-1 0,0 1-1,0-1 1,0 1-1,0 0 1,0-1 0,0 1-1,0 0 1,0 0 0,0-1-1,0 1 1,0 0 0,1 2-1,-23-2 39,16 0-37,-1 0 1,0 0 0,1 0 0,-1 1-1,1 0 1,0 0 0,0 0 0,0 1-1,0 0 1,0 0 0,0 0 0,1 0-1,-1 1 1,1 0 0,0 0-1,0 0 1,0 0 0,1 1 0,-1-1-1,1 1 1,0 0 0,1 0 0,-1 0-1,1 0 1,-3 11 0,5-13-2,-1 1 0,1-1-1,0 0 1,0 1 0,1-1 0,-1 0 0,1 1 0,-1-1-1,1 0 1,0 0 0,0 0 0,1 0 0,-1 1 0,1-2-1,-1 1 1,1 0 0,0 0 0,0 0 0,0-1 0,1 1-1,-1-1 1,0 0 0,5 3 0,-2 0 2,0-1 1,1 0-1,-1 0 1,1 0-1,0-1 1,0 0-1,0 0 0,1-1 1,-1 0-1,0 0 1,9 1-1,-5-2 3,0-1 0,0 0-1,0-1 1,0 0-1,0-1 1,0 0 0,-1-1-1,1 0 1,-1 0 0,1-1-1,-1 0 1,0-1 0,-1 0-1,1 0 1,-1-1-1,8-6 1,0-3 19,0 0 0,-1-1 0,-1 0 0,0-1 0,-1-1 0,15-27 0,-20 30-8,-1 0 0,-1-1 0,0 0 0,-1 0 0,3-19 1,10-87 10,-9 47-8,-3 39-11,-1-1 1,-2 1 0,-2-74-1,-4 11-61,3 67 42,0 31 13,1 1 0,-1 0-1,0-1 1,0 1 0,0 0-1,0-1 1,0 1 0,0 0-1,0-1 1,0 1 0,0 0 0,0-1-1,0 1 1,0 0 0,-1-1-1,1 1 1,0 0 0,0-1-1,0 1 1,0 0 0,0-1 0,-1 1-1,1 0 1,0 0 0,0-1-1,-1 1 1,1 0 0,0 0-1,-1-1 1,-6 8-77,-5 19-1,3 5 29,-7 29-102,-16 103 0,22-74-31,-22 92 0,29-163 194,1 0-1,0 1 1,1-1-1,1 0 1,1 1-1,0-1 1,1 0-1,2 1 1,-1-1-1,2-1 1,14 35 0,-16-47 7,0 0 1,1 0-1,-1-1 1,1 0 0,1 1-1,-1-1 1,0-1-1,1 1 1,0-1 0,0 1-1,0-1 1,0-1-1,1 1 1,5 1 0,-7-3-9,-1-1 0,0 0 0,0 0 0,0 0 0,0 0 0,1-1 0,-1 1 0,0-1 0,0 0 0,0 0 0,0 0 0,0 0 0,0-1 0,0 1 0,4-4 0,2-1 14,0-1 0,-1 0 0,9-9 0,-12 12-13,0 0 0,-1-1 1,0 0-1,0 1 1,0-1-1,0-1 0,-1 1 1,0-1-1,0 1 1,0-1-1,-1 0 0,0 0 1,0 0-1,2-10 1,-1-4 15,0 1-4,0-37 1,-2 52-15,-2-1 1,1 1-1,-1-1 1,1 1-1,-1-1 1,0 1-1,-1 0 0,1-1 1,-1 1-1,0 0 1,0 0-1,0 0 0,-5-6 1,6 9-7,1 1 0,-1-1 1,0 0-1,0 1 0,0-1 1,0 0-1,0 1 0,0-1 0,0 1 1,0-1-1,0 1 0,0 0 0,0-1 1,0 1-1,0 0 0,0 0 1,0 0-1,0 0 0,0 0 0,0 0 1,0 0-1,0 0 0,0 0 1,-1 0-1,1 1 0,0-1 0,0 0 1,0 1-1,0-1 0,0 1 0,0-1 1,-1 2-1,-1 0 0,0 0 0,1 0 0,-1 0 0,1 0 0,-1 0 1,1 1-1,0-1 0,0 1 0,-3 4 0,1 2-4,0 0 0,1 0 0,0 1 0,0-1 1,1 1-1,0-1 0,0 1 0,1 0 0,1 0 0,0 18 0,1-20 2,0-1 1,0 1-1,1-1 0,0 1 0,0-1 0,1 0 0,0 0 0,0 0 0,0 0 0,1-1 0,0 1 0,0-1 0,1 0 0,8 9 0,-6-10 7,0 0 0,0 0 0,1 0 0,-1-1 0,1 0 0,0-1 0,0 1 1,1-1-1,-1-1 0,0 0 0,1 0 0,0-1 0,-1 0 0,12 0 0,-2-1 15,0 0 1,0-2-1,0 0 0,0-1 1,31-9-1,-45 11-6,0-1 0,0 1 0,0-1 0,-1 0 0,1 0 0,-1 0 0,1-1 0,-1 1 1,0-1-1,0 0 0,0 0 0,0 0 0,-1 0 0,1 0 0,-1-1 0,0 1 0,0-1 0,0 0 0,0 1 0,1-7 0,-2 7-167,0 1 0,0-1 0,-1 0 1,0 0-1,1 1 0,-1-1 0,0 0 0,-1 0 0,1 0 0,0 1 0,-1-1 0,1 0 0,-1 0 0,0 1 0,0-1 0,0 0 0,0 1 0,-1-1 0,1 1 0,-1 0 0,1-1 0,-1 1 0,0 0 0,0 0 0,0 0 0,0 0 0,0 0 0,-3-1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8:29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 10848,'0'0'784,"4"-66"-512,-2 50 96,2 3 8,-2 7-120,5 2 16,3 2-64,-2-4-8,4 0-32,-2 2 0,-4 8-96,-4-2 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8:30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1 166 8536,'0'0'1544,"60"-12"-1112,7 1 8,26-3 56,19-8 8,3 0-8,-8 8 0,-4-4-96,-12 2 16,-11 10-256,-7-4 8,-3 1-160,-13-3 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8:33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319 989 3912,'0'0'6405,"0"-11"-6169,3-33 188,1 0 1,12-48-1,49-156 850,-63 238-1214,22-94 837,11-122 1,-27 164-484,2-50 876,-10 111-1249,0-1-1,1 0 1,-1 0-1,0 0 0,0 0 1,0 1-1,-1-1 1,1 0-1,0 0 0,-1 0 1,1 1-1,-1-1 1,1 0-1,-1 0 0,0 1 1,0-1-1,0 1 1,0-1-1,-1-1 0,-5 16 430,-54 149-6,28-65-353,-18 59 40,-18 84 72,12-74-46,0 4 31,52-151-144,-1 0-1,-12 24 0,14-34-20,0-1-1,-1 0 0,0 0 0,-1-1 1,1 1-1,-2-1 0,-7 7 0,12-12-23,0-1 0,1 0-1,-1 0 1,0 1-1,0-2 1,0 1-1,0 0 1,0 0 0,0 0-1,0-1 1,0 0-1,0 1 1,0-1-1,0 0 1,-1 0 0,1 0-1,0 0 1,0 0-1,0 0 1,0-1-1,0 1 1,0-1 0,0 1-1,0-1 1,0 0-1,0 0 1,-3-2-1,4 3-11,1-1-1,0 0 1,-1 1 0,1-1-1,0 0 1,-1 0-1,1 1 1,0-1-1,0 0 1,0 1-1,0-1 1,-1 0-1,1 0 1,0 1 0,0-1-1,1 0 1,-1 0-1,0 1 1,0-1-1,0 0 1,0 0-1,1 1 1,-1-1 0,0 0-1,1 1 1,-1-1-1,0 0 1,1 1-1,-1-1 1,1 0-1,-1 1 1,2-2-1,19-18 31,-18 18-26,26-27 28,-21 20-24,0 1-1,1 1 1,15-12 0,148-81 56,-79 48-48,-50 28 4,-2-3 0,69-57-1,-92 68 17,-1-2 0,0 1 0,-2-2 0,0 0 0,-1-1 0,-1-1 0,19-38 0,0-10 54,22-53 73,-46 101-131,0-1 1,-2 0-1,6-40 0,-5 22-19,-5 31-8,0 0 1,0 0-1,-1 0 0,0 0 0,0 0 1,-1 0-1,-1 0 0,1 0 1,-3-10-1,3 18-11,0 0-1,0 0 1,-1 0 0,1 1 0,0-1-1,0 0 1,0 0 0,-1 1 0,1-1-1,0 0 1,-1 1 0,1-1-1,-1 0 1,1 1 0,-1-1 0,1 1-1,-1-1 1,1 0 0,-1 1-1,0-1 1,1 1 0,-1 0 0,0-1-1,1 1 1,-1-1 0,0 1 0,1 0-1,-1 0 1,0-1 0,0 1-1,1 0 1,-1 0 0,0 0 0,0 0-1,0 0 1,1 0 0,-1 0 0,0 0-1,0 0 1,0 1 0,-3 1 3,0 0 1,1 0 0,-1 0 0,1 1-1,0-1 1,-5 6 0,0-1-3,0 0-7,1 1-1,0-1 0,1 1 1,0 1-1,0-1 0,1 1 0,0 0 1,-6 16-1,-1 7-35,-9 42-1,10-35 24,-2 16-19,2 0 0,-4 81-1,14-113 34,2 0-1,0 1 1,6 24-1,-3-19 15,1 36 0,0-28 58,-5-35-58,0 0 1,1 0-1,0 0 1,-1 0-1,1 1 1,0-2-1,0 1 1,0 0-1,0 0 1,0 0-1,0 0 1,1-1-1,-1 1 1,3 2-1,-1-4 6,-1 0 0,0 0-1,1-1 1,-1 1 0,1-1 0,-1 0 0,0 1-1,1-1 1,1-2 0,1 2 11,-1-2-14,1 0 0,-1 0-1,0 0 1,0-1-1,0 0 1,-1 1 0,1-1-1,-1 0 1,0-1 0,5-8-1,2-2 33,3-4 37,21-41-1,-14 23 7,-8 18-46,-10 18-29,-1-1 1,1 0-1,-1 1 0,0-1 0,0 0 0,0 0 0,0 1 1,0-1-1,0 0 0,-1 0 0,1 0 0,-1 0 0,1-3 1,-1 9-10,-1-1 0,0 1 0,0-1 1,0 1-1,-1-1 0,1 0 0,-1 0 0,-2 4 1,-7 16-3,9-16-2,-1 0 0,1 1 1,1-1-1,-1 0 1,1 0-1,1 1 0,-1-1 1,1 1-1,0-1 0,1 1 1,0-1-1,0 0 0,1 0 1,0 1-1,0-1 1,0 0-1,5 9 0,-2-6 2,0-1 0,0 0-1,1 0 1,9 11 0,-13-18-1,0 0-1,-1-1 1,1 1 0,0 0 0,0-1 0,0 1 0,0-1 0,0 0-1,0 0 1,0 1 0,0-1 0,1-1 0,-1 1 0,0 0 0,0-1-1,1 1 1,-1-1 0,1 1 0,-1-1 0,1 0 0,-1 0 0,0 0-1,1-1 1,-1 1 0,5-2 0,-4 1 4,0-1 1,-1 1-1,1-1 1,-1 0-1,1 0 1,-1 0-1,0 0 1,1 0-1,-1-1 1,0 1-1,-1-1 1,1 1-1,0-1 1,-1 0-1,1 0 1,-1 0-1,0 1 1,0-1-1,1-6 1,0-1 9,0 0 1,0 0 0,-1-1-1,0-18 1,-1 24-4,-1 1 1,1-1-1,-1 1 1,0-1-1,0 1 1,0-1-1,-1 1 1,1 0-1,-1 0 1,0-1-1,0 1 1,-1 1-1,1-1 1,-1 0-1,0 0 0,0 1 1,0 0-1,0-1 1,-1 1-1,1 1 1,-1-1-1,0 0 1,0 1-1,0 0 1,0 0-1,0 0 1,-1 0-1,1 1 1,0-1-1,-1 1 1,1 0-1,-1 1 0,-5-1 1,9 1-10,0 0-1,0-1 1,1 1-1,-1 0 1,0 0 0,0 0-1,0 0 1,0 0 0,0 1-1,0-1 1,0 0-1,1 0 1,-1 1 0,0-1-1,0 0 1,0 1 0,0-1-1,1 1 1,-1-1-1,0 1 1,1-1 0,-1 1-1,0-1 1,1 1 0,-1 0-1,1-1 1,-1 1-1,1 0 1,-1 0 0,1 0-1,-1-1 1,1 1 0,0 0-1,-1 0 1,1 0-1,0 0 1,0-1 0,0 1-1,-1 0 1,1 0-1,0 0 1,0 0 0,1 0-1,-1 0 1,0 1 0,1 1 4,0 0 0,0 0 0,0 0 0,0 0 1,1-1-1,-1 1 0,1 0 0,0-1 0,0 1 1,0-1-1,0 1 0,0-1 0,3 2 0,-2-2-5,0 0 0,0 0 0,0 0 0,0 0-1,0 0 1,0-1 0,1 0 0,-1 1 0,0-1 0,1-1-1,-1 1 1,1 0 0,-1-1 0,1 0 0,0 0-1,4 0 1,-3-1 5,1 0-1,-1 0 0,0-1 0,0 0 1,-1 0-1,1 0 0,0 0 0,-1-1 1,1 0-1,4-4 0,1-1 6,-1 0 0,0-1 0,-1 0 0,0-1 0,0 0 0,-1 0 0,0-1 0,7-17 0,-10 20-6,0 0 32,-1 0 0,0 1 0,0-1 0,2-14 0,-2 16 7,-3 6-43,0 0 0,0 0 0,0 0-1,0 0 1,0 0 0,0 0 0,0 0 0,0 0-1,0 0 1,-1 0 0,1 0 0,0 0 0,0 0 0,0 0-1,0 0 1,0 0 0,0-1 0,0 1 0,0 0-1,0 0 1,0 0 0,0 0 0,0 0 0,0 0-1,-1 0 1,1 0 0,0 0 0,0 0 0,0 0 0,0 0-1,0 0 1,0-1 0,0 1 0,0 0 0,0 0-1,0 0 1,0 0 0,0 0 0,0 0 0,0 0 0,0 0-1,0 0 1,0 0 0,0-1 0,0 1 0,0 0-1,0 0 1,0 0 0,0 0 0,0 0 0,0 0 0,0 0-1,1 0 1,-1 0 0,0 0 0,0 0 0,0 0-1,0 0 1,0-1 0,0 1 0,0 0 0,0 0 0,0 0-1,0 0 1,0 0 0,0 0 0,0 0 0,1 0-1,-1 0 1,-3 29 224,3-14-206,1-1 1,0 0 0,0 0 0,1 0 0,1 0 0,1 0-1,0 0 1,1 0 0,0-1 0,1 0 0,0 0-1,11 16 1,-16-28-17,1 2 10,-1-1 0,1 0-1,-1 1 1,1-1 0,0 0 0,0 0-1,0 0 1,3 3 0,-4-5-11,-1 0 0,1 0 0,-1 0 0,1 1 0,-1-1 1,1 0-1,-1 0 0,1 0 0,-1 0 0,1 0 0,-1 0 0,1 0 1,-1 0-1,1 0 0,-1 0 0,1-1 0,-1 1 0,1 0 0,-1 0 1,0 0-1,1-1 0,12-13 46,-4-2-13,-1 0 0,-1-1 0,-1 0 0,5-21 1,4-7 56,-3 5 263,-12 44-333,0 1 0,0-1-1,1 1 1,-1-1 0,1 0-1,0 0 1,2 5 0,13 41-41,-16-50 18,9 27-14,-5-10-5,13 28 0,-15-41 17,-1-1-1,1 1 1,0 0 0,1-1-1,-1 0 1,1 0-1,-1 0 1,1 0-1,0 0 1,0 0-1,0-1 1,0 1-1,5 1 1,-8-3 2,1-1 0,0 0 0,-1 0 0,1 0 0,0 0 0,0 0 1,-1 0-1,1 0 0,0 0 0,0 0 0,-1 0 0,1 0 1,0 0-1,-1 0 0,1 0 0,0-1 0,-1 1 0,1 0 0,0-1 1,-1 1-1,1 0 0,0-1 0,-1 1 0,1-1 0,-1 1 1,1-1-1,-1 1 0,1-1 0,-1 1 0,0-1 0,1 0 0,-1 1 1,1-1-1,-1 0 0,0 1 0,1-2 0,10-31 28,-10 29-24,7-24 9,-1 7 26,-1 1 0,-1-2-1,-1 1 1,2-32 0,-6 51-31,0-1 0,0 1 0,1 0 0,0-1 0,-1 1 0,1 0 0,0 0 0,0-1 0,0 1 0,0 0 0,1 0 0,-1 0 0,0 0 0,1 0 0,-1 1 0,1-1 0,0 0 0,0 1 0,0-1 0,0 1 0,0 0 0,0-1 0,0 1 0,0 0 0,0 0 0,0 0 0,5-1 0,7-1 0,0-1 1,0 2-1,22-2 0,-21 2 7,42-3-5,-31 4 2,0-2-1,42-10 1,67-29-26,-57 16-73,14-8-369,-62 20-2662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7:32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261 756 5720,'0'0'7736,"6"-13"-7339,1 0-278,-2 2-10,0 0 1,0 0-1,-1 0 1,0 0-1,4-20 1,10-97 990,-10 66-348,18-76 0,2 0 363,-6 20 7,-20 109-998,-1 5-46,0 0 1,0 0-1,0 0 1,0 0-1,1 0 0,-1 1 1,1-1-1,0 0 1,0 1-1,4-6 1,1 7 344,-5 10-228,-4 19-93,2-21-58,-8 73 158,-4-1 1,-27 100 0,-132 299 527,116-368-492,26-56-98,17-32-30,-1-1 0,-29 34 1,12-15 127,13-24-126,10-8 17,17-12-69,2-3-50,0 0-1,21-20 1,-6 5 11,44-38 42,-3-3 1,116-141-1,-148 163-6,2 3-1,47-39 1,-81 75-53,0 0 1,0 1-1,0 0 1,0 0-1,0 0 1,1 0-1,-1 1 1,1 0-1,-1-1 1,1 2-1,0-1 1,-1 0-1,1 1 1,0 0-1,-1 0 1,1 1-1,0-1 1,-1 1-1,1 0 1,0 0-1,-1 0 1,1 1-1,4 2 1,9 4 9,-1 1 1,0 0-1,0 2 0,19 14 1,18 18 3,-47-39 52,-13-12 18,-12-12 34,12 15-104,1 0-1,-1 1 0,1 0 0,-1 0 1,0 0-1,-1 1 0,1 0 1,-1 0-1,1 1 0,-1-1 0,0 2 1,-14-3-1,16 3-13,-1 0 0,1 1-1,-1 0 1,0 1 0,1-1 0,-1 1 0,1 0-1,-1 0 1,1 1 0,0-1 0,-1 1 0,1 1-1,0-1 1,0 1 0,0-1 0,-8 7 0,10-5-8,0-1 0,-1 1 1,1 0-1,1 0 1,-1 0-1,1 0 1,-1 1-1,1-1 1,0 1-1,1-1 1,-1 1-1,1-1 1,0 1-1,0 0 1,0 0-1,1 0 0,-1 5 1,1-5-1,0 0 0,1 0 0,-1 1 0,1-1 1,0 0-1,0 0 0,0 0 0,1 0 0,0 0 0,0 0 0,0 0 1,1-1-1,-1 1 0,1-1 0,0 1 0,4 3 0,-6-7 5,0-1 0,0 1-1,0 0 1,0-1-1,-1 1 1,1-1 0,0 0-1,0 1 1,0-1 0,0 0-1,0 0 1,0 1-1,0-1 1,0 0 0,0 0-1,0 0 1,0 0 0,0 0-1,0 0 1,0-1-1,0 1 1,0 0 0,0 0-1,0-1 1,0 1 0,0 0-1,0-1 1,0 1-1,0-1 1,0 0 0,1 0-1,26-25 35,-21 19-27,0 1 12,0-1 0,0 0 0,-1 0 1,0-1-1,0 0 0,-1 0 0,9-17 0,-14 24-19,0 1 0,1-1 0,-1 1 0,0-1 0,0 1 0,1-1 0,-1 1 0,0-1-1,1 1 1,-1-1 0,1 1 0,-1 0 0,0-1 0,1 1 0,-1 0 0,1-1 0,-1 1 0,1 0 0,-1 0-1,1-1 1,-1 1 0,1 0 0,-1 0 0,1 0 0,-1 0 0,1 0 0,0 0 0,-1 0 0,1 0 0,-1 0 0,1 0-1,-1 0 1,1 0 0,-1 0 0,1 0 0,0 0 0,-1 1 0,1-1 0,-1 0 0,1 0 0,-1 1 0,1-1-1,-1 0 1,0 1 0,1-1 0,-1 0 0,1 1 0,-1-1 0,1 1 0,23 24-31,-20-21 20,-2-1 15,0-1 0,1 1 1,0 0-1,0-1 1,-1 0-1,1 1 1,1-1-1,-1-1 1,0 1-1,0 0 1,1-1-1,-1 1 0,1-1 1,-1 0-1,1 0 1,-1-1-1,1 1 1,0-1-1,-1 0 1,1 1-1,0-2 0,0 1 1,-1 0-1,1-1 1,5-1-1,-2-1 24,0 0-1,0 0 0,-1-1 1,1 0-1,-1 0 1,0-1-1,0 0 1,0 0-1,-1 0 0,0-1 1,7-8-1,2-4 50,-4 4-21,1 1 0,1 0 0,16-14 0,-24 24-57,1-1 1,-1 1-1,1 0 1,0 1-1,0-1 0,0 1 1,0 0-1,0 0 1,1 1-1,-1-1 1,1 1-1,-1 0 0,1 1 1,6-1-1,152 7 0,-191-9 211,6 6-158,1 1-1,-1 1 1,-30 11 0,41-12-42,1 0-1,-1 1 1,1 0 0,0 0 0,1 1-1,-1 0 1,1 1 0,0 0 0,-9 10 0,15-14-11,0 0 1,1 0-1,-1 0 1,1 1-1,-1-1 1,1 0-1,0 1 1,0-1 0,0 1-1,1-1 1,0 1-1,-1 0 1,1-1-1,0 1 1,0-1-1,1 1 1,-1 0 0,1-1-1,0 1 1,0-1-1,0 1 1,2 3-1,-1-2 3,1 1-1,-1-1 0,1-1 0,-1 1 0,2 0 0,-1-1 1,0 1-1,1-1 0,0 0 0,0 0 0,0 0 0,0-1 1,1 0-1,4 4 0,-2-5 3,0 1 1,0-1 0,0 0-1,1-1 1,-1 1 0,0-1-1,1-1 1,-1 1 0,1-2-1,-1 1 1,0-1-1,1 0 1,-1 0 0,12-4-1,10-4 5,-1-2 0,35-17 0,-45 19-7,14-8 24,-1 0 0,0-2 0,-1-2 0,-1-1 0,-2-1 0,45-46 1,-70 67-19,0-1 1,0 1 0,-1-1 0,1 0 0,0 1 0,-1-1 0,1 0 0,-1 0 0,0 0 0,1-4 0,-2 6-6,0 0 0,0 0 1,0 0-1,0 1 0,0-1 0,0 0 0,0 0 1,0 0-1,0 0 0,0 0 0,0 0 1,-1 0-1,1 0 0,0 0 0,-1 0 0,1 1 1,-1-1-1,1 0 0,-1 0 0,1 0 0,-1 1 1,0-1-1,1 0 0,-1 1 0,0-1 0,0 0 1,1 1-1,-1-1 0,0 1 0,0-1 1,0 1-1,0 0 0,1-1 0,-1 1 0,0 0 1,-1-1-1,-9-1 13,0 0 0,0 0 0,1 1 0,-1 1 0,0 0 0,0 0 0,0 1 1,0 0-1,0 1 0,-15 4 0,24-5-18,0 0 1,0-1 0,0 1-1,0 0 1,0 0 0,0 0-1,0 1 1,0-1 0,0 0-1,1 1 1,-1-1 0,1 1-1,-1 0 1,1-1-1,-1 1 1,1 0 0,0 0-1,0 0 1,0 0 0,0 0-1,0 0 1,0 0 0,1 0-1,-1 0 1,1 1-1,-1-1 1,1 0 0,0 0-1,0 0 1,0 4 0,0-1-3,1-1 0,0 0 0,0 1 0,0-1 1,0 0-1,1 0 0,0 0 0,-1 0 0,1 0 1,1 0-1,-1 0 0,1-1 0,-1 1 0,6 5 1,3 0 41,0 0 1,1 0 0,0-1-1,0-1 1,0 0 0,1-1-1,0 0 1,0-1 0,1 0 0,0-1-1,-1-1 1,1 0 0,1-1-1,24 1 1,-26-3-116,1-1 0,0 0 0,-1-1 0,1 0-1,-1-1 1,0 0 0,0-1 0,17-8 0,-19 6-401,-1 1 0,0-1 0,0-1 0,0 0-1,-1 0 1,9-9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32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12 206 5520,'0'0'5402,"-2"10"-4811,-7 31-42,9-40-507,0 0-1,0 1 0,0-1 1,0 0-1,0 0 0,0 1 1,0-1-1,0 0 0,0 0 1,1 1-1,-1-1 1,0 0-1,1 0 0,-1 0 1,1 0-1,-1 1 0,1-1 1,0 0-1,-1 0 0,1 0 1,0 0-1,0 0 0,0-1 1,0 1-1,0 0 0,0 0 1,0-1-1,0 1 0,0 0 1,0-1-1,0 1 1,0-1-1,0 1 0,3 0 1,1 0 85,0 0 0,0 0 0,0-1 0,0 1 1,9-1-1,-2-1 25,-1-1 0,0-1 0,1 1 0,-1-1 0,0-1 1,-1 0-1,1-1 0,-1 0 0,0-1 0,0 0 0,0 0 0,15-14 0,-17 13-19,0 0-1,-1 0 1,0-1-1,0 1 1,-1-2-1,0 1 1,0-1-1,-1 0 1,0 0 0,-1 0-1,0-1 1,0 1-1,-1-1 1,4-17-1,-7 23-60,0 0 0,0-1 0,0 1 0,0 0 0,0-1 0,-1 1 0,0 0 0,0-1 0,0 1 0,0 0 0,-1 0 0,0 0 0,-2-4 0,3 6-42,0 1 0,0-1 0,0 1 0,-1-1 0,1 1 0,0 0 0,-1-1-1,1 1 1,-1 0 0,1 0 0,-1 0 0,0 0 0,0 1 0,1-1 0,-1 0 0,0 1-1,0-1 1,0 1 0,1-1 0,-1 1 0,0 0 0,0 0 0,0 0 0,0 0 0,0 0-1,0 1 1,0-1 0,1 0 0,-1 1 0,0-1 0,0 1 0,-2 1 0,-4 2 29,0 0 0,-1 1 0,1 0 0,1 0 0,-1 1 0,1 0 0,0 0 0,0 1 0,1-1 0,0 2 0,0-1 0,1 1 0,-1 0 0,2 0 0,-1 0 0,1 0 0,1 1 0,-5 15 0,5-14-1,0 1 0,0 0 1,1 0-1,1 0 1,0 0-1,0 1 1,1-1-1,1 0 1,0 0-1,0 0 0,1 0 1,1 0-1,0 0 1,0-1-1,8 16 1,-6-16-8,0-1 1,1-1-1,1 1 1,-1-1-1,1 0 1,1-1-1,-1 0 1,1 0-1,0-1 1,1 1-1,15 7 1,-17-10-7,1 0 1,0-1-1,0 0 1,0-1-1,0 0 0,0 0 1,0 0-1,1-1 1,-1 0-1,0-1 1,1 0-1,-1 0 1,1-1-1,-1 0 0,11-3 1,-2-1 38,0 0 1,-1-1-1,0 0 1,0-2-1,-1 0 1,0 0-1,0-2 0,-1 0 1,0 0-1,-1-1 1,21-23-1,109-150 1056,-129 170-899,-14 14-229,0 0 1,1-1 0,-1 1 0,1 0 0,-1 0 0,1 0 0,-1 0-1,1 0 1,-1-1 0,1 1 0,-1 0 0,1 0 0,-1 0 0,1 0-1,-1 0 1,1 1 0,-1-1 0,1 0 0,-1 0 0,1 0 0,-1 0-1,2 2 30,0 0 0,0-1 0,0 1 0,-1 0 0,1 0 0,0 0 0,-1 0 0,0 0 0,3 4 0,3 6-23,4 6 35,1 0 1,1-1 0,1 0 0,1-1-1,0-1 1,1 0 0,0-1 0,1-1 0,1-1-1,20 12 1,-29-20 9,1-1 0,0 0 0,0 0 0,0-1 0,0 0 0,0-1 0,0 0 0,0-1 0,0 0 0,0 0 0,0-1 0,1 0 0,-1-1 0,14-4 0,-15 3-34,-8 3 9,0 0 0,0 0 0,0 0 0,0-1 0,0 1 0,0 0 0,0-1 0,0 1 0,0-1 0,0 1 0,-1-1 0,1 1 0,1-2 0,3-19-542,-4 10-3340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7:34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172 116 4512,'0'0'4008,"3"-11"-3832,0 0-80,1-3 192,0 1 0,-1-1-1,-1 0 1,1-16-1,-1 22 819,0 7-229,-2 6 30,-7 3 599,-6 22-776,-16 60 0,16-47-399,-106 455 3037,117-487-3258,-2 11 322,0 0 0,0 30 0,2-40 414,4-29-485,3-3-267,-1 0 0,3-32 0,-5 27-26,7-28 1,-1 18-13,61-282 352,-62 271-346,-6 32-28,0-1-1,2 1 0,0-1 0,0 1 0,1 0 0,1 0 0,1 1 0,7-16 0,-8 20 88,-1 0 0,6-18 0,-8 21-23,-2 6-81,0-1 0,0 0 0,0 1 0,0-1 0,1 1 0,-1-1 0,0 1 0,0-1 0,0 1 0,1-1 0,-1 1 0,0-1 0,1 1 0,-1-1 0,0 1 0,1 0 0,-1-1 0,1 1 0,-1 0 0,1-1 0,0 1 1,0 1 0,-1-1 0,1 1 0,0 0 0,-1-1 0,1 1 0,-1-1 0,1 1 0,-1 0 0,1 0 0,-1-1 1,0 1-1,1 0 0,-1 0 0,0 0 0,1 1 0,109 274 732,-87-220-633,12 52 62,-23-67-18,23 52 1,-23-70-68,-2 1 0,-1 0 1,0 1-1,8 43 0,-14-25 430,-3-43-459,-4-17-102,3 9-54,-1-1 0,-1 0 0,1 1 0,-1 0 1,-1-1-1,0 1 0,-6-10 0,2 5-393,-2-1-256,2 7-2989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17:34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7328,'0'0'7464,"10"-1"-7032,1 0-298,-3 1 23,1 0 1,-1-1-1,1-1 0,-1 0 1,0 0-1,11-4 0,18-6 578,0 1 0,52-7-1,-76 17-562,0 0-1,0 1 0,0 0 1,0 1-1,0 0 0,-1 1 1,1 1-1,0 0 0,16 6 1,-25-7-135,0-1 0,-1 1-1,1-1 1,-1 1 0,0 0 0,1 0 0,-1 1 0,0-1 0,0 1 0,0-1 0,2 4 0,7 11-2760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8:42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0 303 4720,'0'0'7008,"10"-2"-6712,5-2-87,-1 1 0,1-2 0,-1 0 0,-1 0 0,1-2 0,15-9 1,-15 7 74,-1-1 0,0 0 1,0-1-1,-1-1 1,-1 0-1,0-1 1,0 0-1,11-19 1,14-17 1156,-36 49-1423,0 0-1,0 0 1,0 0 0,0 0 0,0 0 0,0-1 0,1 1-1,-1 0 1,0 0 0,0 0 0,0 0 0,0 0 0,0 0 0,0 0-1,0 0 1,0 0 0,0 0 0,0 0 0,0 0 0,0 0-1,0 0 1,0 0 0,0-1 0,0 1 0,0 0 0,1 0-1,-1 0 1,0 0 0,0 0 0,0 0 0,0 0 0,0 0-1,0 0 1,0 0 0,0-1 0,0 1 0,0 0 0,-1 0-1,1 0 1,0 0 0,0 0 0,0 0 0,0 0 0,0 0-1,0 0 1,0 0 0,0-1 0,0 1 0,0 0 0,0 0 0,0 0-1,0 0 1,0 0 0,0 0 0,0 0 0,0 0 0,-1 0-1,1 0 1,0 0 0,0 0 0,0 0 0,0 0 0,0 0-1,0 0 1,0 0 0,0 0 0,-6 8 345,1 10-315,1 0-1,0 0 1,2 1-1,0-1 0,1 1 1,1-1-1,0 1 1,2-1-1,0 1 0,7 24 1,-7-37-16,0 0 1,1 0-1,0 0 1,0 0 0,1-1-1,-1 0 1,1 1-1,0-1 1,1 0-1,-1-1 1,9 7-1,-11-9-20,0-1 0,0 0-1,0 0 1,0 0-1,0-1 1,1 1 0,-1 0-1,0-1 1,0 0 0,0 1-1,1-1 1,-1 0-1,0 0 1,1 0 0,-1 0-1,0-1 1,0 1-1,0 0 1,1-1 0,-1 0-1,0 0 1,0 1 0,2-2-1,2-1 17,-1 1 0,0-1 1,1 0-1,-1 0 0,0-1 0,-1 0 0,9-7 0,8-18 99,0 0-1,-2-1 0,-2-1 0,19-45 0,-26 55-29,0-1 22,0 0-1,1 1 1,2 0-1,14-19 0,-26 39-105,0 0-1,-1 0 1,1 0-1,0 0 1,0 0-1,-1 0 1,1 1-1,0-1 1,0 0-1,0 0 1,0 1-1,0-1 1,0 1-1,0-1 1,0 1-1,0-1 1,0 1-1,1 0 1,-1-1-1,0 1 1,0 0-1,0 0 1,0 0-1,0 0 1,1 0-1,-1 0 1,0 0-1,0 0 1,2 1-1,-1 0 0,0 1-1,0-1 0,1 1 0,-1 0 1,0-1-1,0 1 0,-1 0 0,1 0 1,0 1-1,-1-1 0,1 0 0,1 4 1,0 1 1,0 0 1,0 0-1,0 1 1,-1-1-1,0 1 1,-1 0-1,1-1 1,-2 1-1,1 0 1,-1 11-1,-1-3 9,-1-1-1,0 0 1,-1 0-1,-7 22 1,9-32-18,-1 0 0,0 0 0,-1 0 0,1 0 0,-1-1 1,0 1-1,0-1 0,0 0 0,-1 0 0,1 0 1,-1 0-1,0-1 0,0 1 0,0-1 0,-1 0 0,1 0 1,-1-1-1,-6 3 0,0-1 6,0 0-1,-1-1 1,0-1 0,1 0 0,-1 0-1,0-1 1,-14-1 0,15 0 10,-24-1 140,32 1-125,4-1-14,20-3-38,151-11 142,-104 10 22,-21 11 314,-47-6-388,-11-5-3614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8:43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11760,'0'0'1816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9:45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38 2704,'0'0'10601,"-1"14"-10300,-3 24-7,-2 0 1,-12 43-1,2-22 127,-28 94 931,39-140-1177,3-9-81,0-1 1,1 1-1,0 0 0,0 0 0,0 0 1,0 5-1,0-8 468,2-11-367,31-86 459,23-120 0,-28 102-234,-25 101-298,-3 12-102,1 0 0,0 0 0,0 0 0,0 0 0,1 0 0,-1 0 0,0 0-1,0 0 1,0 0 0,1 0 0,-1 0 0,1 0 0,-1 0 0,1 0 0,0-2 0,11 28 438,6 22-130,3-1 0,1-1 1,55 80-1,-32-58 45,-33-46-190,1-1-1,1-1 0,1 0 0,29 28 0,2 1 509,-46-48-683,0 0 0,0 0 1,0 0-1,0 0 0,0 0 1,0 1-1,0-1 0,1 0 0,-1 0 1,0 0-1,0 0 0,0 0 1,0 0-1,0 0 0,0 0 1,0 0-1,0 0 0,0 1 1,0-1-1,0 0 0,0 0 1,0 0-1,0 0 0,0 0 1,0 0-1,0 0 0,0 0 1,0 1-1,0-1 0,0 0 1,0 0-1,0 0 0,0 0 0,0 0 1,0 0-1,0 0 0,0 0 1,-1 0-1,1 0 0,0 1 1,0-1-1,0 0 0,0 0 1,0 0-1,0 0 0,0 0 1,0 0-1,0 0 0,0 0 1,0 0-1,-1 0 0,1 0 1,0 0-1,0 0 0,0 0 1,0 0-1,0 0 0,0 0 0,0 0 1,0 0-1,0 0 0,-1 0 1,1 0-1,0 0 0,0 0 1,0 0-1,0 0 0,-14 0 161,-20-5-167,30 5 44,-257-46 489,251 44-520,0 1 1,1 0-1,-1 0 1,0 1-1,0 1 1,0-1 0,1 2-1,-1-1 1,0 1-1,-15 6 1,25-8-20,1 0 0,-1 0 0,0 0-1,0 0 1,0 0 0,1 0 0,-1 0 0,0 1 0,0-1 0,0 0 0,1 0 0,-1 0 0,0 0 0,0 0 0,0 1 0,0-1 0,1 0 0,-1 0 0,0 0 0,0 0 0,0 1 0,0-1 0,0 0 0,0 0 0,0 0 0,0 1 0,0-1 0,0 0 0,1 0 0,-1 1 0,0-1 0,0 0 0,0 0 0,0 0 0,-1 1 0,1-1 0,0 0 0,0 0 0,0 1 0,0-1 0,0 0 0,0 0 0,0 0 0,0 1 0,0-1 0,0 0 0,-1 0 0,1 0 0,0 0 0,0 1 0,0-1 0,0 0 0,-1 0 0,1 0 0,0 0 0,0 0 0,0 0 0,-1 1 0,20 1-2566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9:48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0 4616,'0'0'11241,"-7"12"-10966,-23 36-15,29-46-222,0 1 0,0-1 1,0 1-1,0 0 1,0-1-1,0 1 1,1 0-1,0 0 0,-1 0 1,1-1-1,0 1 1,0 0-1,0 0 1,1 0-1,-1-1 0,1 1 1,0 0-1,-1 0 1,3 4-1,1 3 116,-3-5-70,1 0 0,0 0 0,0 0-1,0-1 1,1 1 0,0-1 0,0 0 0,0 1-1,0-1 1,1-1 0,-1 1 0,1 0 0,0-1-1,0 0 1,0 0 0,1 0 0,-1 0 0,1-1-1,-1 0 1,7 2 0,-10-4-52,0 0 0,0 1-1,1-2 1,-1 1 0,0 0-1,1 0 1,-1 0 0,0-1-1,0 1 1,1 0 0,-1-1 0,0 1-1,0-1 1,0 1 0,1-1-1,1-1 1,19-16 282,-17 14-196,8-9 125,1 0 1,-2-1 0,22-31-1,-17 21 35,-14 21-132,0 0 0,0 0 0,0 0 1,0 0-1,0 0 0,1 1 1,-1-1-1,1 1 0,4-2 0,-15 55 306,1-13-309,-50 305 608,10-172-377,45-168-354,0 0-1,0 0 0,0-1 1,0 1-1,0 0 1,-1-1-1,1 1 0,-1-1 1,1 1-1,-1-1 1,0 0-1,0 0 0,0 0 1,-1 0-1,-3 3 1,4-5-9,1 1 1,-1-1-1,0 1 1,1-1 0,-1 0-1,0 0 1,1 0-1,-1 0 1,0 0 0,1 0-1,-1 0 1,0 0-1,1-1 1,-1 1 0,0-1-1,1 1 1,-1-1-1,1 0 1,-1 1 0,1-1-1,-1 0 1,1 0-1,0 0 1,-1 0 0,1 0-1,0-1 1,0 1-1,-2-2 1,-2-2 7,1 0 0,-1-1 0,1 1 0,0-1 0,0 0 0,1 0 0,-1-1 0,1 1 0,1-1 0,-1 1 0,1-1 0,-2-12 0,4 16-12,-1-1 1,1 0 0,0 0-1,0 0 1,1 0 0,-1 0 0,1 1-1,0-1 1,0 0 0,0 1 0,0-1-1,1 0 1,-1 1 0,1-1 0,0 1-1,0 0 1,0 0 0,1 0-1,-1 0 1,1 0 0,0 0 0,-1 1-1,1-1 1,6-3 0,-1 0 27,0 1 1,1 1-1,-1 0 0,1 0 0,0 0 1,0 1-1,18-4 0,-21 7 15,0-1-1,0 1 0,-1 0 0,1 0 0,0 0 0,-1 1 1,1 0-1,0 0 0,-1 1 0,1-1 0,-1 1 0,1 0 1,-1 1-1,6 3 0,-4-2-227,14 11 844,-13 0-4339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9:50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87 3712,'0'0'7312,"-4"9"-6967,-119 284 3134,114-266-3107,-8 17 384,17-44-730,-1 0 1,1 1-1,0-1 1,-1 1-1,1-1 1,0 0 0,-1 1-1,1-1 1,0 1-1,0-1 1,-1 1-1,1-1 1,0 1 0,0-1-1,0 1 1,0-1-1,0 1 1,0-1-1,0 1 1,0-1 0,0 1-1,0 0 1,0-1-1,0 1 1,0-1-1,0 1 1,0-1 0,1 1-1,-1-1 1,0 1-1,1 0 1,0-2-1,-1 1-1,1 0 1,0-1 0,0 1-1,0 0 1,-1-1-1,1 1 1,0-1 0,0 1-1,-1-1 1,1 0 0,0 1-1,-1-1 1,1 0 0,-1 1-1,1-1 1,-1 0 0,1 0-1,-1 1 1,1-1-1,-1-1 1,17-32 177,-2-1-1,-1-1 0,18-72 1,4-14 124,-3 20 203,-22 82-270,-10 20-240,-1-1-1,1 1 1,-1-1 0,1 1 0,-1 0-1,1-1 1,-1 1 0,1 0 0,-1 0 0,1-1-1,-1 1 1,1 0 0,0 0 0,-1 0-1,1 0 1,-1-1 0,1 1 0,0 0-1,-1 0 1,2 0 0,0 1 36,1 0 0,-1 1-1,0-1 1,1 0 0,-1 1 0,0-1 0,0 1 0,0 0 0,0-1-1,0 1 1,3 4 0,29 36 345,-1 1 0,32 58 0,-15-23 192,9 21 232,-25-39-62,-28-51-628,-4-8-103,-1 1-1,0 0 1,0 0-1,0 0 1,0 0-1,0 1 0,0-1 1,-1 0-1,1 0 1,0 3-1,0 1 60,-1-5-73,0 0 0,0 0-1,0-1 1,0 1 0,0 0-1,0 0 1,0 0 0,0-1-1,0 1 1,0 0 0,0 0-1,0-1 1,-1 1 0,1 0-1,0 0 1,-1-1 0,1 1-1,0 0 1,-1-1 0,1 1 0,-1 0-1,1-1 1,-1 1 0,0-1-1,1 1 1,-2 0 0,2-1-15,-2 2 8,1-1-1,0 0 1,-1 0-1,0 0 1,1 0-1,-1 0 0,0 0 1,1-1-1,-1 1 1,0-1-1,0 1 1,1-1-1,-1 1 1,0-1-1,0 0 1,0 0-1,0 0 1,0 0-1,-2-1 1,-41-7 75,36 5-71,-25-5 12,1 2 0,-1 1 0,-47-1 0,-20 7 72,83-2-83,15 1-19,-1 0 0,1-1 0,0 1 0,-1 0 0,1 0 0,-1 1 0,1-1 0,-6 2 0,9 0-267,5 0 356,9-2-1183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9:52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5224,'0'0'10632,"12"8"-10322,76 51 582,-83-55-805,0 0 0,0 0 1,-1 0-1,0 0 0,1 1 0,-2 0 0,1-1 1,0 2-1,-1-1 0,0 0 0,0 1 0,-1-1 0,0 1 1,3 10-1,2 9 266,-2 1 0,3 30 0,-6-39-112,-1-9-131,10 60 508,-10-61-469,1 0-1,0 0 0,0 0 0,1-1 0,0 1 0,0-1 0,5 8 0,-8-14-126,0 0 0,1 1 0,-1-1 0,0 0 0,0 1 0,1-1 0,-1 0 0,0 0 0,0 1 0,1-1 0,-1 0 0,0 0 0,1 0 0,-1 1 0,0-1 0,1 0 0,-1 0-1,0 0 1,1 0 0,-1 0 0,0 0 0,1 0 0,-1 0 0,0 0 0,1 0 0,-1 0 0,1 0 0,-1 0 0,0 0 0,1 0 0,-1 0 0,0 0 0,1 0 0,-1 0 0,0 0 0,1-1 0,-1 1 0,0 0-1,1 0 1,-1 0 0,0-1 0,1 1 0,11-16-291,-6 7-2468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9:52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1 9944,'0'0'1433,"-15"12"-1198,-109 82 529,61-45 736,-66 65 0,127-112-1403,-23 25 634,23-25-641,1-1 1,-1 1-1,1 0 0,0 0 1,0 0-1,0 0 1,0 0-1,0 0 1,0 1-1,0-1 0,0 4 1,1-5-73,0 0 0,0-1 0,0 1 0,1 0-1,-1-1 1,0 1 0,0 0 0,1-1 0,-1 1 0,0 0 0,1-1 0,-1 1 0,0-1 0,1 1 0,-1-1 0,1 1 0,-1-1-1,1 1 1,-1-1 0,1 1 0,0-1 0,-1 0 0,1 1 0,-1-1 0,1 0 0,0 1 0,-1-1 0,1 0 0,0 0 0,-1 0 0,1 0-1,1 0 1,7 1-2126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9:58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3912,'0'0'10320,"11"5"-10032,36 17-4,-44-21-245,1 0 0,-1 0 0,1 0 0,0 0 0,-1-1 0,1 0 0,0 1 0,-1-1 1,1 0-1,0-1 0,-1 1 0,1-1 0,0 1 0,4-3 0,13-1 145,89-14 489,-80 11-387,0 2 1,0 1-1,0 1 1,32 2-1,-59 1-183,1 0-1,0 0 0,-1 1 1,1 0-1,0-1 0,-1 1 0,1 1 1,-1-1-1,1 0 0,-1 1 1,0 0-1,0-1 0,5 4 0,-9-5-85,1 0 0,0 0 0,0 0-1,0 0 1,-1 0 0,1 0 0,0 0-1,0 0 1,0 0 0,0 0 0,-1 0-1,1 0 1,0 0 0,0 0 0,0 1-1,0-1 1,-1 0 0,1 0 0,0 0-1,0 0 1,0 0 0,0 0 0,-1 0-1,1 0 1,0 1 0,0-1 0,0 0-1,0 0 1,0 0 0,0 0 0,0 0-1,-1 1 1,1-1 0,0 0 0,0 0-1,0 0 1,0 0 0,0 1-1,0-1 1,0 0 0,0 0 0,0 0-1,0 1 1,0-1 0,0 0 0,0 0-1,0 0 1,0 0 0,0 1 0,0-1-1,0 0 1,1 0 0,-1 0 0,0 0-1,0 1 1,0-1 0,0 0 0,0 0-1,0 0 1,-15-6-1782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33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553 1 12960,'0'0'1754,"-15"8"-1354,-29 17-68,2 3 0,-41 34 0,33-20 198,-77 87 0,79-72 983,-66 100-1,103-142-1044,9-14-322,0 1 0,0 0 0,1 0 0,-1 0 0,1 1 0,-1-1-1,1 0 1,0 1 0,0-1 0,0 0 0,-1 4 0,2-6-122,0 1 0,1-1 0,-1 0 0,0 0-1,0 0 1,1 0 0,-1 0 0,0 1 0,1-1 0,-1 0 0,0 0 0,0 0 0,1 0 0,-1 0-1,0 0 1,1 0 0,-1 0 0,0 0 0,1 0 0,-1 0 0,0 0 0,1 0 0,-1 0-1,0 0 1,1 0 0,-1-1 0,0 1 0,0 0 0,1 0 0,-1 0 0,0 0 0,0-1-1,1 1 1,-1 0 0,1-1 0,18-9 83,-12 6-34,89-48-80,-64 34-2895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9:58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 5120,'0'0'12023,"14"-2"-11780,264-44 1316,-175 34-87,-91 10-1011,3-1-2889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09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81 5016,'0'0'8553,"10"-8"-8266,31-27-13,-40 34-202,0 0 0,0 0-1,0 0 1,0 0 0,0 0 0,1 0-1,-1 0 1,0 1 0,0-1 0,1 1 0,-1-1-1,0 1 1,1-1 0,-1 1 0,1 0-1,-1 0 1,0-1 0,1 1 0,-1 0-1,1 0 1,-1 1 0,0-1 0,1 0-1,1 1 1,3 0 189,57 1 1101,-34-1-1012,-1 0-1,41-5 0,-29-2 45,55 0 0,-67 5-229,-18 0-108,0 1 0,0 0-1,11 1 1,-1 1-6,-1-1 0,29-2 0,-6 0-34,-14-1 10,-21 1-14,0 1 0,0-1 0,0 1 0,0 1 0,13 1 0,-10 0 7,1-1 0,0-1 0,0 0 0,0-1 0,-1 0 0,13-3 0,3 1 3,78-1 80,3-1-68,-95 5-45,1-1 0,-1 2-1,16 1 1,16 2 22,35 0 4,36 2 192,31 0-4,-125-5-166,0 2 0,0 0 0,37 11 0,7 1 93,-46-11-48,-9-2-13,1 0 1,19 0-1,-24 1-254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13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7832,'0'0'552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25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4 116 3712,'0'0'11312,"-1"14"-11014,1-4-246,-3 19 309,4 57 0,8 86 1448,-13-133-1219,5-39-575,-1 0 0,0 0 0,1 0 0,-1 0-1,0 0 1,0 0 0,1 0 0,-1 0 0,0 0-1,0 0 1,1 0 0,-1 0 0,0 0 0,0-1-1,1 1 1,-1 0 0,0 0 0,0 0 0,0 0-1,1-1 1,-1 1 0,0 0 0,0 0 0,0 0-1,0-1 1,0 1 0,1 0 0,-1 0 0,0-1-1,0 1 1,0 0 0,0 0 0,0-1 0,0 1-1,0 0 1,0 0 0,0-1 0,0 1 0,0-1-1,18-89 344,36-109 0,-42 157-250,-10 31-82,1 0-1,1 0 1,0 0-1,0 0 1,1 0 0,9-13-1,-12 21-32,1 0 0,0 0 0,0 0 0,-1 0 0,1 1 0,1-1 0,-1 1 0,0 0 0,1 0 0,-1 0 0,1 1 0,-1-1 0,1 1 0,0-1 0,0 1 0,0 1 0,7-2 0,-8 2 8,0 0-1,0 0 0,-1 0 0,1 0 1,0 1-1,0-1 0,-1 1 1,1 0-1,0 0 0,-1 0 0,1 0 1,0 0-1,-1 0 0,0 1 0,1-1 1,-1 1-1,0 0 0,0 0 1,1 0-1,-2 0 0,1 0 0,0 0 1,0 0-1,-1 0 0,3 6 0,6 12 23,-2 1 0,0 0-1,-1 1 1,-1-1 0,-2 1-1,0 1 1,-1-1 0,0 45-1,-2-46 35,1 1 0,7 29-1,1 20-16,-3-44-11,0 1 163,-7-28-143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27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4912,'0'0'8882,"12"-2"-8630,35-6-33,-43 8-180,-1 0-1,0 0 1,0 0-1,0 0 1,0 1 0,0-1-1,0 1 1,0 0 0,0 0-1,0 0 1,0 0 0,0 0-1,-1 1 1,1-1 0,0 1-1,-1 0 1,1 0 0,-1 0-1,0 0 1,1 0 0,-1 0-1,3 6 1,4 1 135,-7-5-125,0 1 0,0-1 0,0 1 1,0 0-1,0-1 0,-1 1 0,0 0 1,0 0-1,0 9 0,1-1 28,-1 1 15,0 1 1,-1-1-1,0 0 0,-1 0 1,0 0-1,-5 18 0,4-26-33,0 0 0,-1 0-1,1-1 1,-1 1 0,0-1-1,-7 9 1,-4 10 244,6-15 154,5-6 164,11-2-341,-1-2-221,-1 0-1,0-1 0,1 0 1,-1 0-1,12-6 0,-7 3-13,30-14 62,44-29-1,-76 43-87,-1-1 0,0 1 0,0-1 0,0-1 0,-1 0 0,1 0 0,6-10 0,-11 14 0,-1-1 0,0 1 0,0-1 0,0 0 0,0 0 0,-1 0 0,0 0 0,1 0 0,-2 0 0,1 0 0,0 0 0,-1 0 0,0 0 0,0 0 0,0-1 0,0 1 0,0 0 0,-1 0 0,-2-8 0,2 10-5,0 0 0,-1 1-1,1-1 1,0 0 0,-1 1 0,1-1-1,-1 1 1,1-1 0,-1 1-1,0 0 1,0-1 0,0 1-1,1 0 1,-1 0 0,-3 0-1,1-1 10,1 0-1,-1 1 0,0 0 0,1 0 0,-1 0 0,0 1 0,-6-1 0,8 1 9,0 0-1,1 0 0,-1 1 1,0-1-1,1 1 0,-1-1 1,0 1-1,1 0 0,-1 0 1,1 0-1,-1 0 0,1 0 1,-2 1-1,-8 9-3147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25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80 4616,'0'0'7618,"-4"12"-7371,-45 200 1040,38-162-754,-1-9-217,9-32-239,0 1-1,0-1 0,1 0 1,0 1-1,0 11 1,-6 25 631,6-38-607,2-8-97,0 0 0,-1 0-1,1 1 1,0-1 0,0 0-1,0 1 1,0-1-1,0 0 1,0 1 0,0-1-1,-1 0 1,1 1 0,0-1-1,0 0 1,0 1-1,1-1 1,-1 0 0,0 1-1,0-1 1,0 0 0,0 1-1,0-1 1,0 0 0,0 1-1,0-1 1,1 0-1,-1 0 1,0 1 0,0-1-1,0 0 1,1 0 0,-1 1-1,1-1 1,-1 3 23,0 1 0,1-1 0,-1 0 0,-1 1 0,1-1 0,0 0 0,-1 0 0,-1 5 0,0 5 10,-5 32 91,3-37 65,8-16 7,3-3-117,0 0-1,-1-1 1,0 0-1,-1 0 1,5-17 0,13-68 155,-18 74-165,3-20 96,3 1 0,1 0 1,2 1-1,25-49 0,17-32 226,-52 114-357,-4 7-29,0-1 0,0 1 0,1 0 0,-1 0-1,1 0 1,-1 0 0,1 0 0,-1-1 0,1 1 0,0 0 0,0 0 0,-1 0 0,1 1-1,0-1 1,0 0 0,0 0 0,0 0 0,0 1 0,0-1 0,0 0 0,0 1-1,0-1 1,0 1 0,2-1 0,4 1 54,0 1 37,-2 10-34,4 13 22,-1 1-1,8 46 0,-15-62-69,0-1-1,0 1 1,-1-1 0,0 1-1,-1-1 1,0 1 0,0-1 0,-1 1-1,0-1 1,0 0 0,-1 0 0,-5 12-1,6-16 5,0-1 0,0 0 0,0 1-1,0-1 1,0 0 0,-1 0 0,1-1-1,-1 1 1,0-1 0,0 1 0,0-1-1,0 0 1,0 0 0,0 0-1,-5 2 1,4-3 8,0 0 0,0-1-1,0 1 1,0-1 0,-1 0 0,1 0-1,0 0 1,0 0 0,-1-1-1,1 0 1,0 0 0,0 0 0,-5-2-1,-19-7 183,107 5-200,-56 6-28,0 0 0,0-1-1,0-2 1,0 0-1,0-1 1,-1-2 0,1 0-1,-1-1 1,38-17-1,-12-11-61,-44 30 89,0 0 1,-1-1 0,1 1-1,-1 0 1,0-1-1,-1 0 1,1 0 0,-1 0-1,0 0 1,0 0-1,0 0 1,-1-1 0,0 1-1,0-1 1,0 1-1,0-7 1,-1 11-4,-1-1 0,1 1 0,0 0 0,0-1 0,-1 1 1,1 0-1,-1-1 0,1 1 0,-1 0 0,1 0 0,-1-1 0,0 1 0,0 0 0,1 0 0,-1 0 1,0 0-1,0 0 0,0 0 0,0 0 0,-1 0 0,1 1 0,0-1 0,0 0 0,0 1 0,-1-1 0,1 1 1,0-1-1,0 1 0,-1-1 0,1 1 0,0 0 0,-1 0 0,1 0 0,-1-1 0,1 2 0,0-1 0,-1 0 1,1 0-1,0 0 0,-1 0 0,1 1 0,-2 0 0,2-1-8,0 1 0,1 0 0,-1-1 0,0 1 0,0 0 0,1 0 0,-1-1 0,0 1 1,1 0-1,-1 0 0,1 0 0,-1 0 0,1 0 0,0 0 0,-1 0 0,1 2 0,-3 3-2,-1 0 3,1 1 0,0 0 0,0 0 1,1 0-1,0 0 0,0 0 0,1 1 1,0-1-1,0 0 0,0 1 0,1-1 1,0 1-1,1-1 0,0 1 0,0-1 1,0 0-1,1 1 0,0-1 0,0 0 1,1 0-1,0 0 0,0-1 0,1 1 1,0-1-1,0 0 0,1 0 0,-1 0 1,1 0-1,0-1 0,7 6 0,-8-8 5,0 0-1,1 0 0,-1 0 0,1-1 1,0 0-1,0 1 0,-1-2 1,2 1-1,-1 0 0,0-1 0,0 0 1,0-1-1,0 1 0,1-1 0,-1 0 1,0 0-1,1 0 0,-1-1 1,0 0-1,0 0 0,0 0 0,10-4 1,-8 2 0,0-1 0,-1 1 0,1-1 1,-1-1-1,0 1 0,0-1 1,0 0-1,-1 0 0,0-1 0,0 0 1,0 0-1,0 0 0,-1 0 0,6-12 1,-5 7 18,-1 0 0,0 0 0,0-1 0,-1 0-1,0 1 1,-1-1 0,-1 0 0,1-18 0,-2 28-15,0 1 0,0-1 0,0 1 0,0 0 1,1-1-1,-1 1 0,0 0 0,1-1 0,-1 1 0,1 0 0,0 0 0,-1 0 0,1-1 0,0 1 0,0 0 0,0 0 0,0 0 0,1-1 0,-1 2 1,19 0 11,-13 2-22,0-1 0,0 1 0,0 0 0,-1 0 0,1 1 0,-1 0 0,0 0 0,0 0 0,8 6 0,-13-7 5,1 0-1,0 1 0,-1-1 1,1 0-1,-1 1 0,0-1 0,0 1 1,0 0-1,0-1 0,0 1 1,0 0-1,-1 0 0,1 3 1,-1 39 94,0-25-73,-3 3 38,0 10 20,3-32-75,0 1 0,0-1 0,0 0-1,0 1 1,1-1 0,-1 0 0,0 1 0,1-1 0,-1 0-1,1 1 1,0-1 0,-1 0 0,1 0 0,0 0-1,0 0 1,-1 0 0,1 0 0,2 2 0,7 7 47,-9-9-51,-1 0-1,1 0 1,0 0 0,0-1-1,-1 1 1,1 0-1,0 0 1,0-1 0,0 1-1,0 0 1,0-1-1,0 1 1,0-1-1,2 1 1,1 0 4,1 0-1,-1 0 1,1 0-1,0-1 1,-1 0-1,1 0 1,0 0-1,-1 0 1,1-1 0,0 0-1,-1 0 1,1 0-1,-1 0 1,1-1-1,-1 0 1,1 1-1,-1-2 1,0 1 0,0 0-1,0-1 1,-1 0-1,1 0 1,5-6-1,-7 4 147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28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81 570 3912,'0'0'9902,"-10"9"-9624,-31 28-18,39-34-212,0-1 0,0 1 0,0-1 0,0 1 0,1 0 0,-1 0 0,1 0 0,-1 0 0,1 0 0,0 0 0,0 0 0,1 0 0,-1 4 0,-4 11 225,4-14-208,0-1 0,0 1 0,0-1 0,1 1 0,0-1 0,0 1 0,0 0 0,0-1 0,0 1 1,1-1-1,-1 1 0,1-1 0,0 1 0,0-1 0,1 0 0,-1 1 0,0-1 0,1 0 0,2 3 0,-3-5-41,0 0 0,-1 0-1,1 0 1,0 0 0,0-1 0,0 1-1,0 0 1,0-1 0,0 1 0,0-1-1,0 1 1,1-1 0,-1 1 0,0-1-1,0 0 1,0 0 0,0 0 0,1 1-1,1-1 1,24-3 216,-14 1-112,-9 1-104,0 0-1,-1 0 1,1 0 0,0-1 0,-1 1 0,1-1-1,0 0 1,-1 0 0,0 0 0,0 0 0,1-1-1,-2 1 1,1-1 0,0 0 0,4-5 0,4-7 28,0 0 1,9-19-1,-6 10 7,-5 9-11,0 0 0,-1-1 0,-1 0 0,0 0 0,-2-1 0,7-26 0,-8 28 24,-3 13-57,0 0 0,-1 0-1,1 0 1,0-1 0,-1 1-1,0 0 1,1 0 0,-1 0-1,0-1 1,0 1-1,0 0 1,-1 0 0,1 0-1,0-1 1,-2-1 0,-1 5 297,-1 7-219,-2 10-54,4-9-5,-6 23 77,-4 41 1,11-62-66,0 1 0,1-1 1,1 0-1,0 0 1,0 1-1,1-1 0,6 18 1,-8-28-36,1 0 1,-1 0 0,1 1 0,0-1-1,0 0 1,0 0 0,0 0 0,-1 1-1,2-1 1,-1 0 0,0-1 0,0 1-1,0 0 1,0 0 0,0 0 0,1-1-1,-1 1 1,0 0 0,1-1-1,-1 1 1,0-1 0,1 0 0,-1 1-1,3-1 1,-2 0 0,1 0-1,-1 1 0,1-2 1,0 1-1,-1 0 1,1 0-1,-1-1 1,0 1-1,1-1 0,-1 0 1,1 0-1,-1 0 1,3-1-1,4-5 9,0-1 1,0 0-1,-1 0 1,0-1-1,-1 0 0,0 0 1,12-20-1,16-21 66,-26 35-53,1 0-5,-9 15-30,-1 0 1,1 0-1,0-1 0,0 1 0,-1 0 0,1 0 0,0 0 0,0 0 0,-1 0 0,1 0 1,0 1-1,-1-1 0,1 0 0,0 0 0,0 0 0,-1 1 0,1-1 0,0 0 0,-1 1 0,1-1 1,-1 0-1,1 1 0,0-1 0,-1 1 0,1-1 0,-1 1 0,1 0 0,2 4 4,0-1-1,-1 1 1,0-1-1,0 1 1,0 0-1,0 0 1,-1 0-1,1 1 0,0 9 1,1-2-1,-2-5 4,0 1 0,0-1 0,-1 1 0,0 0 0,-1-1 0,1 1 0,-2 0 0,-1 8 0,-4 38 266,24-71-152,2-5-59,20-28 0,-25 29-4,2 0 1,19-18-1,-33 37-48,-1 0-1,1 0 0,0 0 0,-1 0 1,1 0-1,0 0 0,0 0 1,0 0-1,0 1 0,-1-1 0,1 1 1,4-1-1,11-4 24,-17 5-31,1 0 0,-1 0 0,0 0 0,1 0 1,-1 0-1,0 1 0,1-1 0,-1 0 0,0 0 0,1 0 1,-1 1-1,0-1 0,1 0 0,-1 0 0,0 1 0,0-1 1,1 0-1,-1 1 0,0-1 0,0 0 0,0 1 0,1-1 1,-1 1-1,0-1 0,0 0 0,0 1 0,0-1 0,0 0 1,0 1-1,0-1 0,0 1 0,5 17 17,-5-17-17,3 17 11,-1 0 0,-1 0 0,-1 19 0,0-19 9,0-17-16,-1-1 0,1 1 0,0 0-1,0 0 1,0-1 0,0 1-1,0 0 1,0 0 0,1-1 0,-1 1-1,0 0 1,0-1 0,0 1 0,1 0-1,-1-1 1,0 1 0,1 0 0,-1-1-1,1 1 1,-1-1 0,0 1 0,1-1-1,-1 1 1,1-1 0,0 1-1,-1-1 1,2 1 0,-1-1 1,0 0 1,0 0-1,0 0 1,0 0-1,0 0 1,0 0-1,0 0 1,0 0-1,0 0 0,0-1 1,0 1-1,0-1 1,0 1-1,0 0 1,0-1-1,1 0 1,4-3 21,0-1 1,-1 1-1,1-1 1,6-7-1,11-16 58,25-42 1,-40 61-75,-4 13 4,-1 21 11,-2-7-16,12 3-10,0 4 0,-12-23 0,-1-1 0,0 0 0,0 1 0,1-1 0,-1 1 0,1-1 0,0 0 0,-1 0 0,1 1 0,0-1 0,0 0 0,-1 0 0,1 0 0,0 0 0,0 0 0,0 0 0,1 0 0,-1 0 0,0 0 0,0 0 0,0 0 0,1-1 0,-1 1 0,0-1 0,1 1 0,-1-1 0,0 1 0,1-1 0,-1 0 0,1 0 0,-1 1 0,1-1 0,-1 0 0,1 0 0,-1-1 0,0 1 0,1 0 0,-1 0 0,1-1 0,-1 1 0,0-1 0,1 1 0,1-2 0,3-1 0,1 0 0,0-1 0,-1 0 0,0-1 0,0 0 0,10-9 0,12-9 10,-22 19-4,0-1 0,0 0 0,0-1 0,8-9 0,-2-3 4,-1 0-1,0 0 1,-1-1 0,-1-1-1,7-23 1,25-107 12,-16 51-4,-20 82-8,-1 0 1,0-1 0,-2 1 0,0-1 0,0 0-1,-2 0 1,0 0 0,-1 0 0,-1 0 0,-5-21-1,7 39-9,0-1 0,0 1-1,0-1 1,0 1 0,-1-1-1,1 1 1,0-1 0,0 1-1,0 0 1,0-1 0,-1 1-1,1-1 1,0 1 0,0-1-1,-1 1 1,1 0 0,0-1-1,-1 1 1,1-1 0,0 1-1,-1 0 1,1 0 0,-1-1-1,1 1 1,0 0 0,-1 0-1,1-1 1,-1 1 0,1 0-1,-1 0 1,1 0 0,-1 0-1,0 0 1,0 0-1,0 1 0,0-1 1,0 1-1,0-1 0,1 1 0,-1 0 1,0 0-1,0-1 0,0 1 0,1 0 1,-1 0-1,0 0 0,0 2 0,-18 38-2,4 13 20,2 0-1,3 0 0,1 1 1,0 72-1,9-78 7,3 1 0,2-1 0,20 82 0,-24-123-15,1 0 0,1 0 1,-1 0-1,2 0 0,-1 0 0,5 7 1,-6-12-1,-1-1 1,1 1 0,0-1 0,0 0 0,0 0 0,0 0-1,0 0 1,0 0 0,0 0 0,1-1 0,-1 1 0,1-1-1,0 1 1,-1-1 0,1 0 0,0 0 0,0 0 0,-1 0-1,6 0 1,-5-1-9,-1 0-1,1 0 0,0 0 0,0 0 0,0-1 1,-1 1-1,1-1 0,0 0 0,-1 0 1,1 0-1,0 0 0,-1 0 0,1-1 0,-1 1 1,0-1-1,1 1 0,2-4 0,-1-1-330,-3 5-107,-1 7-117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29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 9040,'0'0'781,"14"-5"-416,-1 0-247,-1 0 14,1 1 0,-1 1 0,1-1 0,-1 2 0,20-2 0,-6 2 178,-2-1 106,1 1-1,-1 1 1,1 2 0,44 6 0,108 35 1543,-149-34-3679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29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47 10752,'0'0'904,"61"-47"-1152,-23 53 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31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1 857 4816,'0'0'3950,"11"-4"-3588,15-6 162,31-16 1,-41 19-254,-2-1-1,1-1 1,-1-1-1,0 0 1,-1 0-1,0-1 1,-1-1-1,21-24 1,-16 11-4,-1-1 1,0 0-1,16-42 1,23-88 412,-47 126-514,-2-2 0,-1 1 0,-1-1 0,-1-48 0,-4 66-74,0 0 1,-1-1 0,-7-20 0,6 22 34,0-1 0,0 1 0,0-22 1,3 32-44,0-1 0,0 1 0,0 0 0,-1-1 0,1 1-1,-1 0 1,0-1 0,0 1 0,0 0 0,0 0 0,-3-5 0,4 7 324,-2 23-208,0-1 0,-8 31 0,3-11-94,-29 164 479,23-138-350,-8 65 362,19-121-497,2-9-64,0 0 0,-1 0 0,1 0 0,0 0 0,0 0-1,1 0 1,-1 0 0,0 0 0,1 1 0,0 2 0,3 8 107,-3-10-128,-1-1 0,0 0 0,1 1 0,0-1 0,-1 0 0,1 0 1,0 0-1,0 0 0,0 1 0,0-1 0,1-1 0,-1 1 0,1 0 0,-1 0 0,1 0 1,-1-1-1,1 1 0,0-1 0,0 1 0,0-1 0,0 0 0,0 0 0,0 0 0,0 0 1,0 0-1,1 0 0,-1 0 0,3 0 0,12 2 23,1 0-1,22 0 1,-32-3-26,-1 0 1,0 0-1,0-1 1,0 0-1,0 0 1,0-1-1,0 0 1,11-4-1,-13 2-4,0 0 0,0 0-1,0-1 1,-1 1-1,0-1 1,0 0-1,0 0 1,0 0 0,5-11-1,-1 3 17,-3 3-14,0 0-1,0-1 0,-1 1 1,-1-1-1,5-21 0,4-12 18,0 1 54,-12 42-66,6 25 81,0 123 81,-6-118-122,0-15 18,1-1 0,3 24 0,-4-37-68,0 1 0,0-1 0,0 0 0,0 1 0,0-1 0,0 1 0,0-1 0,0 0 0,0 1 0,0-1 1,1 0-1,-1 1 0,0-1 0,0 0 0,0 1 0,1-1 0,-1 0 0,0 0 0,0 1 0,1-1 0,-1 0 0,0 0 1,0 1-1,1-1 0,-1 0 0,0 0 0,1 0 0,-1 1 0,0-1 0,1 0 0,-1 0 0,1 0 0,-1 0 0,1 0 1,12-7 84,9-20-36,-22 27-54,79-122 99,-70 105-80,-7 14-5,-1-1 0,1 1 0,0-1 0,0 1 0,0 0 1,0 0-1,1 0 0,-1 0 0,1 0 0,4-3 1,-7 6-13,1 0 0,-1 0 1,0 0-1,1 0 0,-1-1 1,1 1-1,-1 0 0,0 0 1,1 0-1,-1 0 0,1 0 1,-1 0-1,0 0 0,1 0 1,-1 0-1,1 0 0,-1 0 1,0 0-1,1 1 1,-1-1-1,1 0 0,-1 0 1,0 0-1,1 0 0,-1 1 1,0-1-1,1 0 0,-1 0 1,0 1-1,0-1 0,1 0 1,-1 0-1,0 1 0,1 0 1,8 18 13,-1 23-6,-9-26 18,1-14-23,0 1 1,-1-1 0,1 1 0,1 0-1,-1-1 1,0 1 0,1 0 0,1 4 0,-2-4 44,2-3 15,2-2-60,-2 1-3,0-1 1,1 0-1,-1 0 1,0 0-1,0 0 1,0 0-1,-1 0 1,1 0-1,-1-1 1,1 1-1,1-3 0,7-11 1,5-3 6,-11 13 5,1 0 1,0 0 0,0 0 0,1 1-1,0-1 1,10-7 0,-15 13-13,-1 0 0,0 0 0,0 0 1,0 0-1,1 0 0,-1 0 1,0-1-1,0 1 0,1 0 0,-1 0 1,0 0-1,1 0 0,-1 0 1,0 0-1,0 0 0,1 0 0,-1 0 1,0 0-1,0 0 0,1 0 0,-1 1 1,0-1-1,0 0 0,1 0 1,-1 0-1,0 0 0,0 0 0,1 0 1,-1 1-1,0-1 0,0 0 1,0 0-1,0 0 0,1 1 0,-1-1 1,0 0-1,0 1 0,5 13 50,-3 18 23,-2-27-52,-1 0 0,0 0-1,0 0 1,-1 0 0,1 0 0,-1 0-1,0 0 1,0-1 0,-1 1 0,-3 4 0,6-9-21,0 0 1,0 0-1,0 0 1,0 1-1,0-1 0,0 0 1,0 0-1,0 0 1,0 0-1,0 0 1,0 0-1,0 0 1,0 0-1,0 0 1,0 0-1,0 1 1,0-1-1,0 0 1,0 0-1,0 0 1,0 0-1,0 0 1,0 0-1,0 0 1,0 0-1,0 0 1,0 1-1,0-1 0,0 0 1,0 0-1,0 0 1,0 0-1,0 0 1,0 0-1,0 0 1,0 0-1,0 0 1,0 0-1,0 0 1,1 0-1,-1 0 1,0 1-1,0-1 1,0 0-1,0 0 1,0 0-1,0 0 1,0 0-1,0 0 1,0 0-1,0 0 1,1 0-1,-1 0 0,0 0 1,0 0-1,9 0 89,10-5-48,12-18-3,-27 19-32,-1 1-1,1-1 1,0 1 0,0 0-1,1 0 1,-1 1 0,1-1-1,7-2 1,-11 5-5,0 1-1,1-1 1,-1 1 0,0-1-1,0 1 1,1-1-1,-1 1 1,0 0 0,0 0-1,0-1 1,0 1 0,0 0-1,0 0 1,0 0 0,0 0-1,0 0 1,1 2 0,14 22-18,-14-22 13,0 0 1,0 0-1,0 0 0,0 0 0,0 0 0,0-1 0,1 1 0,-1-1 0,1 1 1,0-1-1,0 0 0,0 0 0,0 0 0,0-1 0,0 1 0,4 1 1,-1-2 0,0 1 0,-1-1 1,1 0-1,0 0 0,0-1 1,0 0-1,0 0 0,0 0 1,6-2-1,1-1-3,0 0 0,-1 0 0,1-2 0,-1 1 1,0-2-1,-1 1 0,1-2 0,15-10 0,-23 13 5,1 0-1,-1 0 1,1 0 0,-2-1-1,1 1 1,0-1 0,-1 0 0,0 0-1,0 0 1,0 0 0,-1-1-1,1 1 1,-1-1 0,-1 0-1,1 1 1,-1-1 0,0 0 0,0 0-1,-1 0 1,0-8 0,0 13 0,0 0 1,0 0 0,-1 0 0,1 0-1,0 0 1,-1 0 0,1 1-1,-1-1 1,1 0 0,-1 0 0,1 0-1,-1 1 1,0-1 0,1 0 0,-1 1-1,0-1 1,1 0 0,-1 1 0,0-1-1,0 1 1,0-1 0,0 1 0,1 0-1,-1-1 1,0 1 0,0 0-1,0-1 1,0 1 0,0 0 0,0 0-1,0 0 1,0 0 0,0 0 0,0 0-1,0 0 1,0 0 0,0 1 0,0-1-1,-1 0 1,-2 2 6,-1-1 0,1 0 1,-1 1-1,1 0 0,-1 0 0,-4 3 0,1 0 3,1 0 0,0 0 0,0 0 0,0 1 0,1 0 0,-1 0 0,-5 10 0,9-13-2,2 0-1,-1 1 1,0-1 0,1 1-1,-1 0 1,1-1 0,0 1-1,0 0 1,0 0 0,1 0-1,0-1 1,-1 1 0,1 0 0,0 0-1,1 0 1,-1 0 0,1 0-1,0 0 1,2 5 0,0-1 10,1 0 0,0 0 0,1-1 0,0 0 1,0 0-1,1 0 0,-1 0 0,2-1 1,-1 0-1,1 0 0,-1 0 0,2-1 0,-1 0 1,1-1-1,-1 0 0,14 6 0,-11-10-468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36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0 384 12960,'0'0'741,"2"12"-345,6 53 361,0 108 0,-20 78 486,9-154-714,1-25 2814,33-520-1116,-24 376-1765,22-96 1,-18 125-190,1 0 0,3 1 0,26-55 0,-38 92-232,-1 0 0,1 1 0,0-1 0,0 1 0,0 0 0,1 0-1,-1 0 1,1 0 0,0 1 0,0-1 0,1 1 0,7-5 0,-9 7-23,-1 0-1,0 0 1,1 1 0,-1-1 0,1 1-1,-1-1 1,1 1 0,-1 0-1,1 0 1,-1 0 0,1 0-1,-1 0 1,1 1 0,-1-1-1,1 1 1,-1 0 0,1 0-1,-1-1 1,0 2 0,1-1-1,-1 0 1,0 0 0,0 1-1,0-1 1,0 1 0,0-1-1,0 1 1,-1 0 0,4 4 0,3 5 10,0 0 0,-1 0 0,0 1 1,-1 0-1,-1 0 0,0 0 1,0 1-1,-1 0 0,4 21 0,-4-8 14,0 0-1,-2 0 0,-2 53 1,0-70-22,-1 0 1,-1 0 0,1 0-1,-2 0 1,1 0 0,-1 0-1,0 0 1,-1 0 0,0-1-1,-1 0 1,-6 10 0,9-16-10,0 0 1,0-1-1,0 1 1,0 0 0,-1-1-1,1 0 1,0 1 0,-1-1-1,1 0 1,-1 0-1,0 0 1,1-1 0,-1 1-1,0-1 1,1 1 0,-1-1-1,0 0 1,0 0-1,1 0 1,-1 0 0,0 0-1,1-1 1,-1 0 0,0 1-1,1-1 1,-1 0-1,-2-1 1,-4-2 23,1 1 1,-1-1-1,1-1 1,0 1-1,1-1 0,-13-11 1,15 12-7,1-1 1,-1 1-1,1-1 1,0 0-1,0 0 1,0 0-1,-3-8 1,6 12-20,1-1 0,-1 0 0,0 0 1,1 1-1,0-1 0,-1 0 0,1 0 0,0 1 0,0-1 0,0 0 0,0 0 1,0 0-1,0 1 0,1-1 0,-1 0 0,1 0 0,-1 1 0,1-1 0,-1 0 1,1 1-1,0-1 0,0 1 0,0-1 0,0 1 0,0-1 0,0 1 0,1 0 1,-1-1-1,3-1 0,-2 2-4,1-1 0,-1 1 1,1 0-1,0 0 0,0 0 0,-1 0 1,1 1-1,0-1 0,0 1 0,0-1 1,0 1-1,0 0 0,0 0 0,0 1 1,3-1-1,7 1 12,100 4 66,20 0-74,-110-6-15,0 0-1,-1-2 0,39-8 0,-52 8 8,0-1 0,0 0 0,0 0 0,-1-1 0,0 0 0,1 0 0,-2-1 0,1 0 0,-1-1 0,0 1 0,0-1 0,-1-1 0,1 1 0,-2-1 0,9-13 0,-11 15 7,0 1 0,-1 0 1,1-1-1,-1 0 0,0 1 0,0-1 0,-1 0 1,1 0-1,-1 0 0,-1 0 0,1 0 0,-1 0 0,0 0 1,0-1-1,-1 1 0,0 0 0,0 0 0,0 0 1,-1 0-1,0 1 0,0-1 0,-1 0 0,1 1 0,-1-1 1,-5-6-1,6 10-2,1 0 0,-1-1 1,0 1-1,0 0 0,0 0 1,0 0-1,-1 0 0,1 0 1,-1 1-1,1-1 0,-1 1 1,1 0-1,-1-1 0,0 1 1,0 0-1,1 1 0,-4-2 0,3 2-2,0 0 0,1 0 0,-1 1 0,0-1 0,1 0 0,-1 1 0,1 0 0,-1 0 0,1 0-1,-1 0 1,1 0 0,-1 0 0,1 0 0,0 1 0,-3 2 0,-2 1-1,1 1 1,0 0-1,1 1 0,0-1 1,0 1-1,0 0 1,1 1-1,0-1 1,0 1-1,-3 10 0,5-10-6,0 0-1,1 1 0,0-1 0,0 0 0,1 0 0,0 1 1,1-1-1,0 0 0,0 1 0,1-1 0,0 0 0,0 0 1,7 15-1,-5-15-5,-1 1 1,2-1-1,-1 0 0,1 0 1,1 0-1,-1-1 1,1 1-1,0-1 0,1-1 1,0 1-1,0-1 0,10 6 1,-10-8 7,1-1 1,-1 0-1,0-1 1,1 1-1,0-1 1,0-1-1,-1 0 1,1 0-1,0 0 1,0-1-1,0-1 1,0 1-1,0-1 0,-1 0 1,1-1-1,0 0 1,-1 0-1,10-4 1,-2 0 15,0-1 0,0 0-1,-1-1 1,0-1 0,0 0 0,-1-1 0,20-19 0,-23 19 2,-1 0 0,0-1 0,-1 0 0,0 0 0,-1-1 0,12-24 0,-16 28 9,0 1 1,-1-1-1,0 0 0,0 0 1,-1 0-1,1 0 1,-2-1-1,1 1 1,-2 0-1,1 0 1,-1 0-1,-3-15 0,-3 5 75,0-1 217,7 18-312,0 0-1,0 1 1,1-1 0,-1 0 0,0 1 0,1-1 0,-1 1 0,0-1 0,1 0 0,-1 1 0,0-1 0,1 1 0,-1-1 0,1 1 0,-1-1-1,1 1 1,-1-1 0,1 1 0,0 0 0,-1-1 0,1 1 0,-1 0 0,1 0 0,0-1 0,-1 1 0,1 0 0,0 0 0,-1 0-1,2 0 1,6-1 8,-1 1 0,1 0-1,-1 0 1,1 1 0,0 0-1,-1 0 1,1 1 0,12 4-1,-16-5-15,3 2-2,0 0-1,0 0 1,-1 1-1,1-1 1,-1 1-1,0 1 1,0-1 0,-1 1-1,10 10 1,-8-7-1,0 0 0,-1 1 0,0-1 0,0 1 0,-1 0-1,6 15 1,0 15 3,-11-34 1,1 1 1,0-1-1,0 0 0,1 0 0,-1 0 1,1 0-1,0-1 0,1 1 0,-1 0 1,1-1-1,0 1 0,0-1 0,0 0 1,0 0-1,5 3 0,-6-5 5,0 0 0,1 0 0,-1 0 1,1-1-1,-1 1 0,1-1 0,-1 0 0,1 1 0,0-1 0,0-1 0,0 1 0,0 0 0,0-1 1,0 1-1,0-1 0,0 0 0,0 0 0,-1 0 0,1 0 0,0-1 0,0 1 0,0-1 0,0 0 1,0 0-1,0 0 0,0 0 0,-1 0 0,3-2 0,6-2 15,-2-1 0,1 0 0,-1-1 1,0 0-1,0-1 0,-1 1 0,0-1 0,8-11 0,-2 1 33,-1 0 0,-1-1 0,12-23 0,-17 26 64,-1-1 0,7-24-1,-10 31-36,-23 56 224,12-22-281,4-12-3,1-1 0,0 1 0,0 0 0,1 0-1,1 0 1,-1 24 0,4-22-1,8 54 173,-9-63-170,1 1 0,0 0 0,0-1 0,0 0 0,0 1-1,1-1 1,0 0 0,0 0 0,6 5 0,-7-8-12,0 0 0,1 0 0,-1-1 0,1 1 0,-1-1 0,1 0 0,0 1 0,-1-1 0,1 0 0,0-1 0,0 1 0,0-1 0,0 1 0,0-1 0,0 0 0,0 0 0,0 0 0,0 0 0,-1 0 0,6-2 0,-4 1 0,-1 1-1,1-1 0,-1 0 0,1-1 1,-1 1-1,1 0 0,-1-1 0,0 0 1,0 0-1,0 0 0,0 0 0,0 0 1,0-1-1,0 1 0,-1-1 0,3-3 1,-3 5 7,0 0 0,0 0 0,0 0 0,0 0 1,0 0-1,0 0 0,0 1 0,0-1 0,5 0 1,6-2-4,18-9-4,18-8 38,-33 11-52,0 0-1,-1-1 1,0 0 0,0-1 0,-1-1 0,-1 0 0,22-26-1,-27 27 9,0 1-1,-1-1 1,-1-1-1,0 1 0,9-24 1,-14 31-1,0 0 0,0 0 0,0-1 0,-1 1 0,0 0 0,0 0 0,0-1 0,0 1 0,-1 0 0,1 0 1,-1-1-1,0 1 0,0 0 0,-1 0 0,1 0 0,-1 0 0,0 0 0,0 1 0,0-1 0,-1 0 0,-4-5 0,5 6 1,-1 0-1,1 0 0,-1 1 1,0-1-1,1 1 0,-1 0 1,0 0-1,0 0 0,-1 0 1,1 0-1,0 0 0,0 1 1,-1 0-1,-5-2 0,7 3 1,-1 0-1,0 0 0,0 0 0,0 1 1,1-1-1,-1 1 0,0-1 0,0 1 1,1 0-1,-1 0 0,1 0 1,-1 1-1,1-1 0,-1 1 0,1-1 1,0 1-1,-1 0 0,1-1 0,0 1 1,-3 4-1,-6 7-3,0 0 0,1 0-1,0 1 1,1 1 0,1 0 0,0 0-1,-9 25 1,14-31-3,0 0 0,0 0-1,1 0 1,1 0 0,0 0-1,0 0 1,0 0 0,1 1-1,1-1 1,-1 0 0,1 0 0,1 0-1,0 1 1,0-2 0,7 17-1,-7-21-1,0 0 0,1 1 1,-1-1-1,1 0 0,0-1 0,0 1 0,1-1 0,-1 1 0,1-1 0,-1 0 0,1 0 0,0 0 0,0-1 0,0 1 0,1-1 0,-1 0 0,1 0 0,-1-1 0,1 1 1,-1-1-1,1 0 0,0 0 0,0-1 0,-1 1 0,1-1 0,0 0 0,0 0 0,0-1 0,8-2 0,4 0 22,-1-1 1,0-1-1,0-1 0,-1 0 0,1-2 0,-1 1 0,18-14 1,105-79 296,-125 90-286,-1 2 0,1 0 0,24-11 0,-19 11-21,-18 7-7,1 1 0,-1 0 0,0 0 0,1-1 0,-1 1 0,1 0 0,-1 0 0,1 0 0,-1 0 0,1 0 0,-1-1 0,1 1 0,-1 0 0,0 0 0,1 0 0,-1 0 0,1 1 0,-1-1 0,1 0 0,-1 0 0,1 0 0,-1 0 0,1 0 0,-1 0 0,1 1 0,-1-1 0,0 0 0,1 0 0,0 1 0,4 14 0,-7 20 0,-7 1 0,-19 46 0,8-28 0,19-47 0,4-9 0,7-13 0,-9 15 0,87-148 0,-75 123 0,20-26 0,-26 42 0,-1 0 0,2 0 0,-1 1 0,1 0 0,17-13 0,-25 21 0,1 0 0,-1 0 0,1 0 0,-1 0 0,0 0 0,1 0 0,-1 0 0,0 0 0,1 0 0,-1 0 0,1 0 0,-1 0 0,0 0 0,1 0 0,-1 0 0,0 0 0,1 0 0,-1 1 0,0-1 0,1 0 0,-1 0 0,0 0 0,1 1 0,-1-1 0,0 0 0,0 0 0,1 1 0,-1-1 0,0 0 0,0 0 0,0 1 0,1-1 0,-1 0 0,0 1 0,0-1 0,0 0 0,0 1 0,0-1 0,1 0 0,-1 1 0,0 0 0,5 17 0,-5-17 0,4 17 0,-2 1 0,-1 0 0,-1 33 0,0-22 0,0-29 0,0 0 0,-1 0 0,1 0 0,0 0 0,0 0 0,0 0 0,0 0 0,1 0 0,-1 0 0,0-1 0,0 1 0,0 0 0,1 0 0,-1 0 0,0 0 0,1 0 0,-1 0 0,1-1 0,-1 1 0,1 0 0,-1 0 0,1-1 0,0 1 0,-1 0 0,1-1 0,0 1 0,0-1 0,-1 1 0,1-1 0,0 1 0,0-1 0,0 1 0,0-1 0,0 0 0,0 1 0,-1-1 0,1 0 0,0 0 0,0 0 0,0 0 0,0 0 0,0 0 0,0 0 0,0 0 0,1 0 0,6-2 0,-1 0 0,0-1 0,-1 1 0,1-1 0,6-4 0,-2 1 0,260-126 0,-216 106 0,-44 22 0,-11 4 0,0 1 0,0-1 0,0 1 0,0-1 0,0 1 0,0-1 0,0 1 0,0-1 0,0 0 0,-1 1 0,1-1 0,0 1 0,0-1 0,0 0 0,-1 1 0,1-1 0,0 0 0,-1 1 0,1-1 0,0 0 0,-1 1 0,1-1 0,0 0 0,-1 0 0,1 0 0,-1 1 0,1-1 0,-1 0 0,-15 7 0,0 1 0,1 0 0,0 2 0,-14 10 0,21-14 0,0 1 0,1-1 0,0 1 0,0 1 0,1-1 0,0 1 0,0 1 0,-8 15 0,13-22 0,0-1 0,1 1 0,-1 0 0,0-1 0,1 1 0,0 0 0,-1-1 0,1 1 0,0 0 0,0 0 0,0-1 0,0 1 0,0 0 0,0 0 0,0-1 0,1 1 0,-1 0 0,0-1 0,1 1 0,0 0 0,-1-1 0,3 3 0,-1-1 0,0-1 0,0 0 0,0 0 0,0 0 0,1 0 0,-1 0 0,1-1 0,-1 1 0,1-1 0,0 1 0,-1-1 0,4 1 0,7 2 0,-1-1 0,1-1 0,0 0 0,23 0 0,-6-2 0,-1-1 0,1-1 0,-1-2 0,0-1 0,0-2 0,-1 0 0,1-2 0,-2-1 0,1-1 0,40-24 0,-32 13 0,-21 14 0,-1-1 0,0 0 0,0 0 0,-1-1 0,-1-1 0,0 0 0,0-1 0,11-15 0,-21 23 0,-1 0 0,1 0 0,-1 0 0,1 0 0,-1 0 0,0 0 0,-1 0 0,1-1 0,-1 1 0,0 0 0,0 0 0,-1-7 0,1 9 0,0 1 0,0-1 0,0 1 0,0 0 0,-1-1 0,1 1 0,0 0 0,-1-1 0,1 1 0,-1 0 0,0 0 0,1-1 0,-1 1 0,0 0 0,1 0 0,-1 0 0,0 0 0,0 0 0,0 0 0,0 0 0,0 0 0,0 0 0,-1 0 0,1 1 0,0-1 0,0 0 0,-1 1 0,1-1 0,0 1 0,0 0 0,-1-1 0,1 1 0,-1 0 0,1 0 0,0-1 0,-1 1 0,1 0 0,0 1 0,-1-1 0,1 0 0,-1 0 0,-1 1 0,-10 4 0,1 1 0,-1 1 0,1 0 0,1 0 0,-1 1 0,1 1 0,-15 14 0,16-14 0,2-2 0,1 1 0,-1 0 0,2 0 0,-1 0 0,1 1 0,0 0 0,1 0 0,0 0 0,-5 15 0,9-21 0,-1 1 0,1-1 0,0 1 0,0-1 0,1 1 0,-1-1 0,1 1 0,0 0 0,0-1 0,0 1 0,0 0 0,0-1 0,1 1 0,0-1 0,0 1 0,0-1 0,0 1 0,0-1 0,1 1 0,-1-1 0,1 0 0,0 0 0,0 0 0,0 0 0,1 0 0,-1 0 0,1-1 0,-1 1 0,1-1 0,0 0 0,3 3 0,1-1 0,1 0 0,0-1 0,0 1 0,0-2 0,0 1 0,14 2 0,53 4 0,-71-9 0,30 2 0,0-1 0,0-2 0,-1-1 0,1-2 0,-1-2 0,0 0 0,0-2 0,-1-2 0,46-19 0,-68 23 0,0 0 0,0-1 0,17-14 0,-20 15 0,-7 6 21,0 0 0,1 0 0,-1-1 1,0 1-1,1 0 0,-1 0 0,0-1 0,1 1 0,-1 0 1,0-1-1,1 1 0,-1 0 0,0-1 0,0 1 0,1 0 1,-1-1-1,0 1 0,0 0 0,0-1 0,0 1 0,0-1 1,0 1-1,1-1 0,-1 1 0,0 0 0,0-1 0,0 1 1,0-1-1,0 1 0,-1-1 0,1 1 0,0 0 0,0-1 1,0 1-1,0-1 0,0 1 0,0 0 0,-1-1 0,1 1 1,-1-1-1,-6-5-4906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32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8136,'0'0'1504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32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6224,'0'0'1424,"72"14"-872,-23-10 8,5 0-8,7-4 8,5-8-72,-3 2-8,-15 0-120,-8 6 0,-8 0-144,-1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31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181 164 3912,'0'0'9857,"-12"4"-9568,-37 14-19,44-16-216,1 0 1,0 1 0,0 0 0,0 0-1,0 0 1,0 1 0,0-1 0,1 1 0,0 0-1,0 0 1,-3 5 0,-1 2 127,2 0 0,-8 19 0,13-29-171,-4 7 142,-1 1 0,0-1 0,-9 14 0,-2 1 340,16-22-447,-1-1-1,1 1 0,0 0 0,-1-1 0,1 1 0,0-1 0,0 1 0,0 0 0,0-1 0,0 1 0,0-1 0,-1 1 0,1 0 0,1-1 0,-1 1 0,0 0 0,0-1 0,0 2 0,0-2-34,0-1 0,0 1 0,0 0 0,0 0 1,0 0-1,0 0 0,0 0 0,0 0 0,0 0 0,0 0 0,0 0 1,0 0-1,0-1 0,0 1 0,0 0 0,0 0 0,0 0 0,0 0 1,1 0-1,-1 0 0,0 0 0,0 0 0,0 0 0,0 0 0,0 0 1,0 0-1,0 0 0,0-1 0,0 1 0,0 0 0,0 0 0,0 0 1,0 0-1,1 0 0,-1 0 0,0 0 0,0 0 0,0 0 0,0 0 1,0 0-1,0 0 0,0 0 0,0 0 0,0 0 0,1 0 0,-1 0 0,0 0 1,0 0-1,0-2 9,1 0 0,0-1 0,-1 1 0,1 0 0,0-1 0,0 1 0,1 0 0,-1 0 0,2-2 0,5-10 18,10-33 92,-2-1 0,13-63-1,-28 107-118,7-27 88,-4 18 56,-1 1 0,0-1 0,0 0 0,0-19 0,-3 32-143,0 0 1,0 0-1,0 0 1,0 1-1,0-1 1,0 0-1,0 0 1,0 0-1,0 0 1,0 0-1,1 0 1,-1 0-1,0 0 1,0 0-1,0 0 1,0 0-1,0 0 1,0 0-1,0 0 1,0 0-1,0 0 1,0 0-1,0 0 1,0 0-1,1 0 1,-1 0-1,0 0 1,0 0-1,0-1 1,0 1-1,0 0 1,0 0-1,0 0 1,0 0-1,0 0 1,0 0-1,0 0 1,0 0-1,0 0 1,5 12 241,-3-8-178,87 173 1148,-72-144-984,14 23 184,-19-35-203,-1-1 0,11 28 0,0 1 118,-20-43-304,-1-1 0,1 1 0,-1-1 0,0 1 0,0-1 0,-1 1 0,1-1 1,-2 8-1,1-11-18,1 8 16,-1-8-19,0 0 0,0 0-1,0-1 1,0 1 0,0 0 0,0 0 0,-1-1 0,1 1 0,0 0-1,-2 3 1,1-5-10,0 1 0,0-1-1,1 1 1,-1-1-1,0 1 1,0-1 0,0 1-1,0-1 1,0 0 0,0 1-1,0-1 1,0 0 0,0 0-1,0 0 1,0 0 0,0 0-1,0 0 1,1 0 0,-1 0-1,0 0 1,0-1 0,-2 1-1,-170-22 153,167 21-172,1 1 0,0-1 0,-1 1 0,1 0-1,0 0 1,-1 1 0,1-1 0,0 1 0,-1 0-1,1 1 1,0-1 0,0 1 0,0 0 0,-8 5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34.5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67 3616,'0'0'11778,"-3"-10"-11516,-10-29-10,10 29-14,3 8 1177,-1-3 748,-3 12-2017,1 4-16,0-1-1,1 1 1,0 0-1,1 0 1,-1 12-1,2-20-98,1 0-1,-1 1 1,1-1-1,-1 0 0,1 0 1,0 0-1,0 0 0,0 1 1,1-1-1,-1-1 1,1 1-1,-1 0 0,5 5 521,-6 17 17,0-14-533,0-9-14,-1 0 0,1 0-1,0-1 1,0 1 0,0 0 0,0 0 0,0 0 0,0-1 0,1 1 0,-1 0 0,0 0 0,1-1 0,-1 1 0,1 0 0,0-1 0,0 1 0,0-1-1,0 1 1,0-1 0,2 3 0,1 4 186,-4-8-181,0 1 1,0-1 0,0 0-1,0 0 1,0 1-1,0-1 1,0 0 0,0 0-1,0 1 1,1-1-1,-1 0 1,0 0 0,0 0-1,0 1 1,0-1 0,0 0-1,1 0 1,-1 0-1,0 0 1,0 1 0,0-1-1,1 0 1,-1 0-1,0 0 1,0 0 0,0 0-1,1 0 1,-1 1 0,0-1-1,0 0 1,1 0-1,-1 0 1,0 0 0,0 0-1,1 0 1,-1 0-1,0 0 1,0 0 0,1 0-1,-1 0 1,0 0 0,0-1-1,0 1 1,1 0-1,-1 0 1,0 0 0,1 0-1,-1 3-21,0-3-5,-1 0 0,1 1 0,0-1 0,0 0 0,0 0 0,0 1 0,0-1 0,0 0 1,0 1-1,0-1 0,0 0 0,0 1 0,0-1 0,0 0 0,0 0 0,0 1 0,0-1 1,0 0-1,0 1 0,1-1 0,-1 0 0,0 0 0,0 1 0,0-1 0,0 0 1,1 0-1,-1 1 0,0-1 0,0 0 0,0 0 0,1 0 0,-1 1 0,1-1 2,0 0 0,0 0-1,-1 0 1,1 0 0,0 0-1,-1 0 1,1 0 0,0 0-1,0 0 1,-1 0 0,1 1-1,0-1 1,-1 0 0,1 1-1,0-1 1,-1 0 0,1 1-1,0-1 1,-1 1 0,1-1-1,-1 1 1,1-1 0,-1 1-1,1-1 1,-1 1 0,1 0-1,-1 0 1,1-1-3,0 1-1,0-1 1,0 0 0,0 1-1,0-1 1,0 0 0,0 0-1,0 0 1,0 0 0,0 0-1,0 0 1,0 0 0,0 0-1,0 0 1,0 0 0,0-1-1,0 1 1,0 0 0,0-1-1,0 1 1,-1-1 0,1 1-1,1-1 1,22-13-3,-16 9 13,-1-1 1,0 0-1,-1-1 0,1 1 1,-1-1-1,-1-1 0,1 1 1,5-11-1,-3 3 23,-1 1-1,-1-1 1,9-29 0,-8 28-5,-4 11 0,-1 7 25,1 31-20,-7 45-26,4-44 4,-2 0 0,-2 0 1,-1-1-1,-10 36 1,8-48-24,0-2 0,-2 1 1,0-1-1,-2 0 1,0 0-1,-19 23 1,24-35 17,-1-1 1,0 0-1,-1 0 0,1-1 1,-1 0-1,0 0 1,-1 0-1,1-1 1,-10 3-1,0-14 11,12 1-32,6 6 15,0 0 0,0 0 0,0-1 0,0 1 0,0 0 0,0 0 1,0 0-1,0 0 0,0 0 0,0 0 0,0-1 0,0 1 0,0 0 0,1 0 0,-1 0 0,0 0 0,0 0 0,0 0 0,0 0 1,0-1-1,0 1 0,1 0 0,-1 0 0,0 0 0,0 0 0,0 0 0,0 0 0,0 0 0,0 0 0,1 0 0,-1 0 0,0 0 1,0 0-1,0 0 0,0 0 0,1 0 0,-1 0 0,0 0 0,0 0 0,0 0 0,0 0 0,0 0 0,1 0 0,-1 0 0,0 0 1,1 0-4,0-1 0,-1 1 1,1-1-1,0 1 1,-1-1-1,1 0 0,0 1 1,-1-1-1,1 0 1,-1 0-1,1 0 0,-1 1 1,1-1-1,-1 0 1,0 0-1,1-1 0,4-8-26,5 2 18,1 1 1,-1 0 0,1 0 0,1 2-1,-1-1 1,1 1 0,21-5 0,-17 4 5,-4 3 22,0 1 0,-1 0 1,1 1-1,0 0 0,0 1 1,0 0-1,12 3 1,19-1 146,-33 0 299,-6 0-3757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35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196 147 4216,'0'0'9998,"-11"9"-9468,2 0-404,0-1 0,1 1 0,-1 1 0,2 0 0,-1 0 1,2 0-1,-12 22 0,-6 25 458,-38 96 1288,38-81 249,116-379-141,-37 108-1305,-48 170-181,7 48-252,17 99 119,-24-94-284,0-1-1,2 0 1,1-1-1,1 0 1,1 0-1,15 21 1,-17-29-47,-4-5 6,0-1-1,0 0 1,1 0 0,0-1-1,11 9 1,-14-12-23,0 0 1,0 1-1,0 0 0,-1-1 0,4 7 1,6 9 14,-12-20-24,0 1-1,0 0 1,-1 0 0,1 0 0,-1 1-1,1-1 1,-1 0 0,1 0 0,-1 0-1,0 0 1,0 0 0,1 0-1,-1 1 1,0-1 0,0 0 0,0 0-1,0 0 1,0 1 0,-1-1 0,1 0-1,0 0 1,0 0 0,-1 0 0,1 0-1,-1 1 1,1-1 0,-1 0 0,1 0-1,-1 0 1,0 0 0,0 0 0,1-1-1,-2 2 1,-2 2 12,0 0 0,0-1-1,0 0 1,0 0 0,0 0 0,-1-1-1,-4 3 1,1-2-3,0 0 0,0 0 0,0-1 0,-1 0 0,1 0 0,0-1-1,-17 0 1,0-1 67,-33-6-1,41 3-31,-49-5 82,65 8-135,1 0 0,0 0 1,0 0-1,0 0 0,0 0 0,-1 0 0,1 0 0,0 0 0,0 0 0,0 0 1,0 0-1,-1 0 0,1 1 0,0-1 0,0 0 0,0 0 0,0 0 0,-1 0 1,1 0-1,0 0 0,0 0 0,0 0 0,0 0 0,0 1 0,0-1 0,-1 0 1,1 0-1,0 0 0,0 0 0,0 0 0,0 1 0,0-1 0,0 0 0,0 0 1,0 0-1,0 0 0,0 1 0,0-1 0,0 0 0,0 0 0,0 0 0,0 0 1,0 1-1,0-1 0,0 0 0,0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37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47 4312,'0'0'12782,"12"-7"-12499,35-20-1,-43 25-214,0 0 0,0 0-1,0 1 1,0-1 0,0 1-1,0 0 1,1 0 0,-1 1-1,0-1 1,0 1 0,1 0-1,-1 0 1,0 1 0,8 1-1,7 0 116,3-2-2,-13 0-97,0 0 0,-1 0 0,1 1 0,0 1 0,0-1 0,0 1 0,15 6 0,-23-8-68,0 1 0,0 0 0,0-1 0,0 1 0,0 0 0,-1-1 0,1 1 1,0 0-1,0 0 0,0 0 0,-1 0 0,1 0 0,0 0 0,-1 0 0,1 0 0,-1 0 0,1 0 0,-1 0 0,0 0 0,1 1 0,-1 0 0,0 1 2,0 0 0,0-1 0,0 1 0,0 0 0,0 0-1,-1-1 1,1 1 0,-3 5 0,0-1 1,0 0 0,0-1 0,-1 1 1,0-1-1,0 1 0,-7 7 0,-14 9 82,0-1-1,-49 33 1,-18 15 146,74-56-192,14-11-34,0 0 0,1-1 0,-1 1 0,1 0 0,0 1-1,0-1 1,0 0 0,0 1 0,1 0 0,-1 0 0,-1 4 0,2-5-3,2-1 9,-1-1 0,1 1 0,-1-1-1,1 1 1,-1 0 0,1-1 0,0 1-1,-1-1 1,1 1 0,0 2-1,1-4-20,-1 1-1,0-1 0,1 1 0,-1-1 0,1 1 1,-1-1-1,1 1 0,-1-1 0,1 1 0,-1-1 1,1 0-1,0 1 0,-1-1 0,1 0 0,-1 1 1,1-1-1,0 0 0,-1 0 0,1 0 0,0 0 1,-1 0-1,1 1 0,0-1 0,-1 0 0,1 0 1,0-1-1,-1 1 0,1 0 0,0 0 0,-1 0 1,1 0-1,0-1 0,-1 1 0,1 0 0,49-8 60,86-2 0,-76 10 96,-32 0-314,-23-2-74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37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65 8240,'0'0'1214,"12"-4"-931,187-46 1510,-184 46-1399,0 2-1,-1 0 1,1 1-1,0 0 1,0 1-1,-1 1 1,1 0-1,28 6 1,-4-1-1630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39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148 234 4120,'0'0'3745,"8"-11"-3202,22-36-1,-28 45-460,-1 0-1,0 0 1,0 1-1,-1-1 0,1 0 1,0 0-1,-1 0 1,1 0-1,-1 0 0,1-3 1,-1 5-58,0 0 0,0 0-1,0 0 1,0-1 0,0 1 0,0 0 0,0 0 0,0 0-1,0 0 1,0-1 0,0 1 0,0 0 0,0 0 0,0 0 0,0 0-1,0 0 1,0-1 0,0 1 0,0 0 0,0 0 0,0 0-1,1 0 1,-1 0 0,0-1 0,0 1 0,0 0 0,0 0 0,0 0-1,0 0 1,1 0 0,-1 0 0,0 0 0,0 0 0,0 0-1,0 0 1,0-1 0,1 1 0,-1 0 0,0 0 0,0 0 0,0 0-1,0 0 1,1 0 0,-1 0 0,0 0 0,0 0 0,0 0-1,1 1 1,0-6 2571,-2 8-2220,-4 7-45,-1-1 0,1 1 1,-2-1-1,-13 16 1,-13 19 26,5 11 399,2 1 0,-25 79 0,43-112-360,3-12-149,0 8 666,5-18-731,1-2-160,-1 0-1,1 1 0,0-1 0,0 0 0,-1 0 1,1 0-1,0 1 0,-1-1 0,1 0 0,-1 0 1,1 0-1,-1 0 0,0 0 0,1 0 0,-1 0 1,0 0-1,0 0 0,0 0 0,1 0 0,-1 0 1,-1-2-1,2-3 27,49-163 279,-29 103-223,-2 7-8,-7 24-8,10-49 1,-19 69-62,-2 7 5,0 0-1,1 0 0,0 0 1,0 1-1,1-1 1,0 1-1,0-1 1,1 1-1,7-11 0,-7 11 115,-1 4 203,1 12-75,-1 1-249,19 46 455,51 96 0,-63-138-367,0 0 0,1 0 1,14 13-1,14 18 172,-39-44-284,15 19 130,1-1 1,22 22-1,-8-25 101,-27-15-208,0 0 0,0 1 0,0-1 1,0 1-1,-1-1 0,1 1 0,0 0 0,-1 0 0,4 4 0,-6-6-19,0 0-1,1 1 1,-1-1 0,0 0-1,0 0 1,0 1-1,0-1 1,0 0 0,0 1-1,0-1 1,0 0 0,0 0-1,0 1 1,0-1-1,0 0 1,0 0 0,0 1-1,0-1 1,0 0-1,-1 0 1,1 1 0,0-1-1,0 0 1,0 0-1,0 1 1,0-1 0,-1 0-1,1 0 1,0 0-1,0 1 1,0-1 0,-1 0-1,1 0 1,0 0-1,0 0 1,-1 0 0,1 1-1,0-1 1,0 0 0,-1 0-1,1 0 1,0 0-1,0 0 1,-1 0 0,1 0-1,0 0 1,0 0-1,-1 0 1,0 0 0,-18 3 22,-17-3 19,-56-8 1,63 4 1,0 2-1,0 1 1,-53 4 0,11 9 25,59-9-148,16-1-83,24-2-157,-19 0 278,62 3-728,-47-2-2181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40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63 4816,'0'0'6065,"11"-7"-5568,2 0-336,-1 0 110,0-1 0,16-13 0,-22 19 5,0-1 0,0 1 0,1 1 0,-1-1 0,1 1 0,-1 0 1,1 0-1,0 1 0,10 1 0,-16-1-202,1 1-1,0-1 1,-1 1 0,1 0 0,-1-1-1,0 1 1,1 0 0,-1 0-1,0 0 1,1 0 0,-1 1 0,0-1-1,0 0 1,0 0 0,0 1 0,0-1-1,0 0 1,-1 1 0,1-1-1,0 1 1,0 2 0,12 32 464,-2 32 327,-8-46-549,1 0 0,8 24 0,-9-36-199,0 0 65,0-1 0,1 1 1,7 11-1,-9-17-89,0-1 0,1 0 0,0 1 0,-1-1 0,1-1 0,1 1 0,-1 0 0,0-1 1,1 1-1,-1-1 0,6 2 0,-6-2-32,1-1 1,0 0-1,-1-1 1,1 1-1,0 0 1,0-1-1,0 0 1,0 0-1,-1 0 1,1-1 0,0 1-1,0-1 1,4-1-1,15-4-2412,-19 5 1314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40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387 0 9144,'0'0'752,"-15"5"-446,-37 12 345,-69 32 0,86-30 283,0 2 0,-58 47 0,87-64-512,1 1-1,0 0 1,0 0-1,-6 8 1,11-13-384,-1 1-1,1-1 1,-1 1-1,1-1 1,0 1-1,0-1 1,-1 1 0,1 0-1,0-1 1,0 1-1,0-1 1,0 1-1,0 0 1,0-1 0,0 1-1,0 0 1,0-1-1,0 1 1,0-1 0,0 1-1,0 0 1,1 0-1,-1 0-112,1 0-1,0-1 1,-1 1-1,1 0 1,0-1-1,0 1 1,0-1-1,0 1 1,0-1-1,0 1 1,0-1-1,0 1 1,0-1-1,0 0 1,0 0-1,0 0 1,0 1-1,1-1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36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48 16072,'0'0'559,"-74"-21"9,26 4 40,17 7 8,26 10 16,7 4-696,7 4 8,8 3-136,10-1-8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41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70 4416,'0'0'10662,"15"-6"-10336,0 0-237,0-1 17,0 1 0,0 1-1,0 1 1,24-5 0,29-2 357,0 3-1,114 0 1,25 12 193,-102-1 68,-102-3-680,-1 1 0,1-1 0,-1 1 0,1-1 0,-1 1 1,1 0-1,-1 0 0,4 2 0,15 4 615,-20 5-592,-1-9-2581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43.1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136 161 5920,'0'0'4132,"-2"10"-3738,-7 20-51,0-2 0,-3 1-1,0-1 1,-18 28 0,14-30 39,10-18-138,0 1 0,1 0 0,0 0 1,0 0-1,1 1 0,0-1 0,-4 19 1,5-18 1138,11-18-981,5-5-300,-2-1 1,0 0-1,0-1 1,11-21-1,29-69 109,-23 44-118,26-80 140,-44 121-166,5-13 211,-16 33-260,1-1 0,0 1 0,0 0 0,0-1 0,0 1 0,0 0-1,0 0 1,1-1 0,-1 1 0,0 0 0,0-1 0,0 1 0,0 0-1,0 0 1,0-1 0,0 1 0,1 0 0,-1-1 0,0 1 0,0 0-1,0 0 1,1 0 0,-1-1 0,0 1 0,0 0 0,0 0 0,1 0-1,-1-1 1,0 1 0,1 0 0,-1 0 0,0 0 0,0 0 0,1 0-1,-1 0 1,0 0 0,1 0 0,-1 0 0,0 0 0,1 0 0,-1 0-1,0 0 1,0 0 0,1 0 0,-1 0 0,0 0 0,1 0 0,-1 0-1,0 0 1,0 0 0,1 0 0,-1 1 0,0-1 0,1 0 0,-1 0-1,0 0 1,0 0 0,0 1 0,1-1 0,-1 0 0,0 0 0,0 1-1,0-1 1,1 0 0,13 22 281,-11-17-163,12 14 115,31 31-1,-3-4-29,9 16 44,41 51 262,-71-81-235,21 43 1,-27-47-117,-11-20-150,3 11 118,-8-18-137,0-1 0,0 1-1,0 0 1,-1-1 0,1 1-1,0-1 1,0 1 0,-1-1-1,1 1 1,0 0 0,-1-1-1,1 1 1,-1-1 0,1 0-1,-1 1 1,1-1 0,-1 1-1,1-1 1,-1 0 0,1 1-1,-1-1 1,0 0 0,1 0 0,-1 1-1,1-1 1,-1 0 0,0 0-1,1 0 1,-1 0 0,0 0-1,1 0 1,-2 0 0,-13 2 40,0-1 1,-1-1 0,1 0 0,-29-5 0,10 2 3,-25-2 17,-139-6 342,183 12-288,13 0-127,1-1 0,-1 0 0,1 0 0,-1 1 0,1-1 1,-1 0-1,1-1 0,-1 1 0,0 0 0,1 0 0,-1-1 0,1 1 0,-1-1 0,1 1 0,-1-1 0,0-1 0,-1 1-308,-4-3 548,5 0-3995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44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64 3616,'0'0'7866,"9"-10"-7403,27-30-2,-28 29 2921,-9 8-2593,-6 7-349,-3 7-59,0 0 0,1 0 1,0 1-1,1 1 0,-12 24 1,10-18-92,7-13-179,-1 1 0,1 0-1,0 0 1,1 0 0,-1 0 0,1 0 0,1 0 0,-2 13 0,-1 20 355,2-30-322,1 0-1,0 0 1,1 0 0,0 0-1,3 15 1,2 32 431,1 3-134,-5-55-425,0 0-1,0 0 1,1-1 0,0 1-1,0 0 1,0-1 0,1 0 0,-1 1-1,6 6 1,-4-8-13,0 0 0,0 0 0,0 0 0,0-1 0,0 1 0,6 1 0,6 5 1,-12-7 1,1 0 1,0 0-1,1 0 0,-1 0 0,0-1 0,0 0 0,1 0 0,9 0 0,48-2 77,-27 0-50,-31 1-22,-1-1 4,-1 1 0,1 0 0,-1 1-1,1-1 1,-1 0 0,1 1 0,-1 0 0,7 2 0,-1-7 407,0-1-4465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45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0 142 4512,'0'0'4257,"13"-4"-3733,167-44 1429,-79 18-859,-60 16-435,1 2 1,1 2 0,46-5-1,-15 7-1664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56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65 4312,'0'0'12202,"6"-11"-12018,21-30-17,-26 39-139,0 1 0,1 0 0,-1 0 0,1 0 1,-1 0-1,1 0 0,-1 0 0,1 1 0,0-1 0,0 0 0,-1 1 1,1-1-1,0 1 0,0 0 0,0-1 0,-1 1 0,1 0 1,0 0-1,0 0 0,0 1 0,0-1 0,-1 0 0,1 1 0,0-1 1,0 1-1,-1-1 0,3 2 0,12 1 233,24 0 132,-26-2-267,0 0 1,20-2-1,51-1 293,-7 1 97,-69 0-439,1 1 1,-1 0-1,1 0 1,-1 1-1,0 1 1,1-1-1,-1 1 1,0 1-1,0 0 1,0 0-1,0 1 1,-1 0 0,12 7-1,-16-8-4,-1 0-1,0-1 1,1 0-1,0 1 1,-1-1-1,1-1 1,0 1 0,0 0-1,0-1 1,0 0-1,0 0 1,1 0-1,5 0 1,-9-1-44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57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6016,'0'0'10847,"13"3"-10621,-4 0-178,0-1 7,1 0 0,-1 0 0,0-1-1,1 0 1,-1 0 0,1-1 0,17-3-1,72-17 560,-71 12-257,0 2 1,0 1 0,1 1-1,51-1 1,-33 13 442,-46-8-762,0 1 0,-1-1 0,1 0 0,0 0 0,-1 1 0,1-1 1,0 0-1,-1 1 0,1-1 0,-1 1 0,1-1 0,-1 0 0,1 1 0,-1 0 1,1-1-1,-1 1 0,0-1 0,1 1 0,-1-1 0,0 1 0,1 0 0,-1 0 1,10 10-3123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06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0 2504,'0'0'13006,"-5"12"-12810,-7 16-22,2 1-1,-13 56 0,-29 163 1191,28-152-420,22-77-492,2-19-534,1 1-1,-1-1 1,0 1-1,0-1 1,0 1-1,0-1 1,1 1-1,-1-1 0,0 0 1,1 1-1,-1-1 1,0 0-1,0 1 1,1-1-1,-1 0 1,1 1-1,-1-1 1,0 0-1,1 1 0,-1-1 1,1 0-1,-1 0 1,1 0-1,-1 1 1,0-1-1,1 0 1,-1 0-1,1 0 0,-1 0 1,1 0-1,0 0 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07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1 4008,'0'0'6992,"-5"15"-6618,-92 263 1429,90-255-1419,-9 40 0,0 1 103,10-31-191,5-29-206,0 1 0,1 0 0,-2-1 0,1 1 0,0-1 0,-1 1 0,-2 4 0,-6 1 992,19-13-2919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08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 5224,'0'0'10473,"12"1"-10260,120-8 269,-78 2-167,100 3 0,144 27 168,-294-25-474,12 1 62,-1 0 1,1 1-1,0 1 1,27 8-1,-42-10-40,0-1 0,0 1 0,0-1 0,0 1 0,0 0 0,0-1 0,0 1 0,0 0 0,0 0 0,-1 0 0,1 0 0,0 0 0,-1 0-1,1 0 1,0 0 0,-1 0 0,0 0 0,1 0 0,-1 0 0,1 0 0,-1 2 0,5 6-2854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09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87 4816,'0'0'7297,"14"-4"-6914,2-2-261,-7 2-39,1 0-1,1 1 1,-1 1-1,0 0 1,1 0-1,12 0 1,44-2 523,76-15 1,70-13 183,-184 30-610,0 1 0,1 2 0,-1 0-1,0 2 1,38 9 0,-40-3 251,-26-9-388,0 0 0,0 1 0,0-1 0,0 0 1,-1 1-1,1-1 0,0 1 0,0-1 0,-1 1 0,1 0 1,0-1-1,-1 1 0,1 0 0,-1-1 0,1 1 0,-1 0 1,1 0-1,-1 0 0,1-1 0,-1 1 0,0 0 0,1 0 1,-1 2-1,0-3-29,0 0 0,0 0 0,-1 0 0,1 1 0,0-1 0,0 0 0,0 0 0,-1 0 0,1 0 0,0 1 0,0-1 0,0 0 0,-1 0 0,1 0 0,0 0 0,0 0 0,-1 0 0,1 0 0,0 0 0,-1 0 0,1 0 0,0 0 0,0 0 0,-1 0 0,1 0 0,0 0 0,0 0 0,-1 0 0,1 0 0,0 0 0,-1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38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1160 5416,'0'0'4261,"13"-6"-3697,2-1-409,-1-1 0,1 0 0,-2-1 0,1 0 0,-1-1 0,-1-1 0,18-17 0,10-21 660,58-90-1,20-64 790,-58 97-806,-34 60-65,39-97 0,-55 112-348,0-1 0,-2 0 0,-1 0 0,3-43 0,-4 30 569,-6 45-937,0 0 1,-1 0 0,1 0 0,0 0-1,0 0 1,0 0 0,0 1-1,-1-1 1,1 0 0,0 0-1,0 0 1,0 0 0,0 0 0,-1 0-1,1 0 1,0 0 0,0 0-1,0-1 1,0 1 0,-1 0-1,1 0 1,0 0 0,0 0-1,0 0 1,0 0 0,0 0 0,-1 0-1,1 0 1,0 0 0,0-1-1,0 1 1,0 0 0,0 0-1,0 0 1,-1 0 0,1 0 0,0 0-1,0-1 1,0 1 0,0 0-1,0 0 1,0 0 0,0 0-1,0-1 1,0 1 0,0 0 0,0 0-1,0 0 1,0 0 0,0-1-1,0 1 1,0 0 0,0 0-1,0 0 1,0 0 0,0-1 0,0 1-1,0 0 1,0 0 0,0 0-1,1-1 1,-14 16 565,-8 29-288,2 1 1,2 0-1,-12 55 1,14-51-144,1 2 51,2 1-1,3-1 1,1 2-1,3-1 1,2 1-1,3 0 1,10 90-1,-9-136-148,0 0 0,0 0 0,1-1 1,0 1-1,0 0 0,0-1 0,1 0 0,0 1 0,0-1 0,0 0 0,1-1 0,0 1 0,0 0 0,1-1 0,0 0 0,-1 0 0,12 8 1,-14-13-36,-1 1 1,1-1-1,-1 0 1,1 0 0,0 1-1,-1-1 1,1 0 0,0 0-1,-1 0 1,1-1 0,-1 1-1,1 0 1,0 0 0,-1-1-1,1 1 1,-1-1 0,1 0-1,-1 1 1,1-1-1,-1 0 1,1 0 0,-1 0-1,0 0 1,0 0 0,1 0-1,0-2 1,3-1 14,7-5 29,0-1 1,-2-1 0,1 1-1,-1-2 1,15-22 0,37-70 210,-42 66-172,39-70 366,54-137-1,30-165 581,-142 404-983,1 0-1,-1 0 1,-1 0 0,1-10 0,-1 15 23,-4 12 146,-24 81-55,-18 112 0,3-13-18,24-117-99,-40 146 217,58-215-267,-12 36 211,-14 75 0,25-98 118,2-18-240,0 4 449,2-8-305,-4-1-72,7-21 251,-3 19-407,-1-1-1,1 0 0,1 1 1,-1 0-1,1-1 0,1 1 1,-1 1-1,1-1 0,9-11 0,-1-1 5,-4 6-20,0 0-1,2 1 1,-1 0-1,2 1 1,-1 0-1,2 0 1,-1 1-1,1 1 1,1 0-1,0 1 1,0 0-1,22-9 1,-33 16-1,0 1 0,0 0 0,0 0 0,0 0 0,0 0 0,0 0 0,0 0 0,0 0 0,0 0 0,0 1 0,-1-1 0,1 1 0,0 0 0,0 0 0,0-1 0,0 1 0,0 0 0,-1 0 0,1 1 0,-1-1 0,1 0 0,-1 0 0,1 1 0,-1-1 0,1 1 0,1 2 0,2 3 0,0 1 0,0-1 0,0 1 0,5 12 0,-5-5 0,0 1 0,6 31 0,-8-31 0,1 1 0,10 28 0,-11-38 0,1 1 0,-1-1 0,1 0 0,0 0 0,1-1 0,-1 1 0,10 9 0,-11-14 0,-1 0 0,1 0 0,0 0 0,0-1 0,0 1 0,0-1 0,0 1 0,0-1 0,0 0 0,0 0 0,0-1 0,0 1 0,1 0 0,-1-1 0,0 0 0,0 0 0,1 0 0,-1 0 0,0-1 0,1 1 0,4-2 0,-1-1 0,0 1 0,-1-1 0,1 0 0,-1-1 0,0 1 0,0-1 0,0-1 0,-1 1 0,1-1 0,-1 0 0,0 0 0,0-1 0,-1 1 0,0-1 0,7-11 0,2-7 0,-1 0 0,16-46 0,-26 63 0,0 1 0,0-1 0,-1 1 0,0-1 0,0 1 0,-1-1 0,0-8 0,0 13 0,0 0 0,-1 0 0,1 0 0,0 0 0,0 0 0,-1 0 0,1 0 0,-1 0 0,0 1 0,0-1 0,0 0 0,1 0 0,-2 1 0,1-1 0,0 0 0,0 1 0,0-1 0,-1 1 0,1 0 0,-1-1 0,1 1 0,-1 0 0,0 0 0,1 0 0,-1 0 0,0 0 0,-2-1 0,3 2 0,-1 0 0,0 0 0,1 0 0,-1 0 0,0 0 0,1 1 0,-1-1 0,0 1 0,1-1 0,-1 1 0,1-1 0,-1 1 0,0 0 0,1 0 0,0 0 0,-1 0 0,1 0 0,0 0 0,-1 0 0,1 0 0,0 0 0,-2 2 0,-21 31 0,19-24 0,1 1 0,0-1 0,1 1 0,-1 0 0,2 0 0,0 0 0,0 0 0,1 0 0,1 0 0,-1 0 0,2 1 0,0-1 0,0 0 0,1 0 0,3 12 0,-3-13 0,1-1 0,1 1 0,-1 0 0,1-1 0,1 0 0,0 0 0,0 0 0,1 0 0,0-1 0,0 0 0,1 0 0,0-1 0,0 0 0,1 0 0,0-1 0,15 10 0,-15-13 0,0 0 0,0 0 0,0-1 0,0 0 0,0 0 0,0-1 0,1 0 0,-1-1 0,17-1 0,-12 0 0,0 0 0,0-1 0,-1-1 0,1 0 0,21-8 0,-26 6-66,1 1-1,-2-1 1,1 0 0,0-1-1,-1 0 1,0 0-1,-1 0 1,1-1 0,6-10-1,-10 14 10,0-1 0,0-1-1,0 1 1,-1 0 0,1-1-1,-1 1 1,0-1 0,-1 0-1,1 1 1,-1-1 0,0 0-1,0 0 1,0 0-1,-1 0 1,0 0 0,0 0-1,0 0 1,-2-7 0,-9-15-4426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12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173 583 5016,'0'0'6218,"-11"2"-5904,7-1-283,-6 0 129,-1 1 0,1 0 0,0 1 0,1 0 0,-1 0 0,-16 9 1,21-6 1,0 0 0,0 0 1,0 1-1,1-1 0,0 1 1,0 0-1,1 0 1,-4 11-1,0 4 242,1-1 1,1 1-1,-4 33 1,8-47-284,1-6-86,-1-1 0,1 1 1,0 0-1,0-1 0,0 1 1,0 0-1,0-1 0,0 1 1,0-1-1,1 1 1,-1 0-1,0-1 0,1 1 1,0-1-1,-1 1 0,1-1 1,0 0-1,-1 1 0,1-1 1,0 1-1,0-1 1,0 0-1,1 0 0,0 2 1,0-3-8,-1 1 1,1 0 0,0-1 0,-1 1 0,1-1-1,0 1 1,0-1 0,0 0 0,-1 0-1,1 0 1,0 0 0,0 0 0,0 0 0,0 0-1,-1 0 1,1-1 0,0 1 0,0-1-1,-1 0 1,1 1 0,2-2 0,3-2 16,1 0 0,-1-1 0,0 0 0,0 0 0,-1-1 0,0 0 0,1 0 0,-2 0 0,1-1 0,5-9 0,6-10 277,19-42-1,-32 62-251,-2-8 129,-4 23 62,3 2-244,0 0 0,1 1 0,0-1 0,1 0 0,0 0 0,1 0 0,0 0 0,1-1 0,8 15 0,-12-24-13,1 1-1,-1 0 0,0 0 0,1-1 0,-1 1 0,1-1 0,-1 1 0,1-1 1,0 0-1,0 0 0,0 1 0,-1-1 0,1 0 0,0-1 0,0 1 1,0 0-1,1-1 0,-1 1 0,0-1 0,0 1 0,0-1 0,0 0 0,0 0 1,1 0-1,-1 0 0,0 0 0,0-1 0,0 1 0,0-1 0,0 1 1,3-2-1,-1 1-6,0-1 0,-1 1 0,1-1 1,-1 0-1,1 0 0,-1 0 0,0 0 1,0-1-1,0 1 0,0-1 0,0 1 1,-1-1-1,1 0 0,-1 0 0,0-1 1,0 1-1,2-4 0,1-7 17,-1 0-1,0 0 1,-1 0 0,-1 0-1,0 0 1,-1-1 0,-1-21-1,-7 19 76,0-2 40,7 16-108,1 2-1,8 1-17,39 4 69,-36-2-49,-1-1 0,1-1 0,0 0 0,0 0 0,15-3 0,-19 1-6,-3 2 5,-1-1 0,1 0 1,-1 0-1,0 0 0,0 0 1,0-1-1,1 1 0,-2-1 1,1-1-1,0 1 0,0 0 1,4-4-1,-2 3 268,-6 12-153,-7 25-95,2-16 5,3-4-50,1 1 0,1 0-1,0-1 1,1 1 0,0 0 0,6 22-1,-7-36 3,1 1-1,-1-1 1,1 0-1,-1 0 1,1 0-1,-1 0 1,1 0-1,0 0 1,0 0-1,-1 0 1,1 0-1,0-1 1,0 1 0,0 0-1,0 0 1,0-1-1,0 1 1,0-1-1,0 1 1,0-1-1,0 1 1,0-1-1,0 1 1,1-1-1,-1 0 1,0 0-1,0 0 1,0 1-1,1-1 1,-1 0-1,0-1 1,0 1-1,0 0 1,1 0-1,1-1 1,3 0-9,0-1 0,0 0 0,0 0 0,0-1 0,7-3 0,-1-1 7,0-1 1,0-1-1,-1 0 0,0 0 0,16-19 0,44-63-10,-58 73 12,4-8-14,-1 0 0,-1-2 0,-2 0 0,0 0 0,-2-1 0,-1-1 0,-2 0 0,-1 0 0,6-49 0,-7-32-100,-2 81 92,2 1 23,-1 10 0,-4 17 0,0 0 0,0 0 0,0 0 0,0 0 0,-1 0 0,1 0 0,-1 0 0,1-5 0,-1 7-1,0 0 1,0 0-1,-1 0 0,1 0 0,0 0 0,0 0 0,0 0 0,0 0 0,0 0 0,0 0 1,0 0-1,0 0 0,0 0 0,0 0 0,0 0 0,0 0 0,0 0 0,0 0 0,-1 0 1,1 0-1,0 0 0,0 0 0,0 0 0,0 0 0,0 0 0,0 0 0,0 0 1,0 0-1,0 0 0,0 0 0,0 0 0,0 0 0,0-1 0,0 1 0,0 0 0,0 0 1,0 0-1,0 0 0,0 0 0,0 0 0,0 0 0,0 0 0,0 0 0,0 0 0,0 0 1,0 0-1,0 0 0,0-1 0,0 1 0,0 0 0,0 0 0,0 0 0,-5 10-22,-4 17 5,2 6 6,1 1-1,-2 50 1,-1 11-5,-2 44 21,7-58 37,3-61-25,1 1-1,0-1 1,5 25-1,-4-35-11,1-1-1,0 1 1,0-1 0,1 0-1,1 0 1,-1 0-1,1 0 1,10 13 0,-14-20-2,1-1 1,0 0-1,0-1 1,0 1-1,1 0 1,-1 0-1,0 0 1,0 0-1,0-1 1,1 1-1,-1-1 1,0 1-1,0-1 1,1 1-1,-1-1 1,0 0-1,1 0 1,-1 0-1,1 1 1,-1-1-1,0-1 1,1 1-1,-1 0 1,1 0-1,-1 0 1,0-1-1,1 1 1,1-1-1,1-1-2,0 0-1,0 1 1,-1-1-1,1-1 0,-1 1 1,1 0-1,5-6 1,2-4 6,-1-1 0,0 1-1,-1-2 1,0 1 0,-1-1 0,-1-1 0,7-17 0,1-9 28,14-62-1,-13 18-42,-4-1 1,2-104-1,-20 95 63,6 95-39,0 8-22,-1 0-1,1 0 1,1 1 0,1 8-1,0 5-2,-5 121-5,0 1 64,2-67 48,-13 95 0,7-110-13,7-50-9,-2 0 0,0 0-1,0 0 1,-2 0 0,-3 11-1,70-209 736,-63 185-813,0 0 1,1 1-1,-1-1 1,0 0 0,0 1-1,1-1 1,-1 0-1,0 1 1,1-1 0,-1 0-1,1 1 1,-1-1-1,1 1 1,-1-1 0,1 1-1,-1-1 1,1 1-1,-1-1 1,1 1 0,0 0-1,-1-1 1,2 1-1,-1 0 1,-1 0 0,1 0-1,0 0 1,-1 0 0,1 1-1,-1-1 1,1 0 0,0 0-1,-1 1 1,1-1 0,-1 1-1,1-1 1,-1 0-1,1 1 1,-1-1 0,1 1-1,-1-1 1,0 1 0,1-1-1,-1 2 1,19 37-49,-14-29 57,43 105 96,-47-113-91,-1 1 1,1-1-1,0 1 0,1-1 1,-1 0-1,0 1 1,1-1-1,-1 0 1,1 0-1,-1 0 0,1 0 1,0 0-1,0 0 1,0 0-1,0-1 1,0 1-1,1-1 0,-1 0 1,0 1-1,1-1 1,-1 0-1,1 0 0,-1-1 1,1 1-1,0 0 1,-1-1-1,6 1 1,12-1 71,-12 0-51,0 1 1,1-2 0,-1 1-1,14-4 1,-18 3-23,-1 0 0,1-1 0,-1 1 0,1-1 0,-1 0 0,0 0 0,0 0 0,0 0 0,0-1 0,0 1 0,-1-1 0,1 0 0,-1 0 0,3-3 0,-2 2-266,15-22 886,-17 26-725,-1-1 0,0 1 0,1-1 0,-1 1 0,1-1 0,-1 1 0,0-1 0,0 0 0,1 1 0,-1-1 0,0 1 0,0-1 0,0 0 0,0 1 0,0-1 0,1 0 0,-1 1 0,0-1 0,0 0 0,-1 1 0,1-1 0,0 1 0,0-1 0,0 0 0,0 1 0,-1-1 0,1 0 0,0 1 0,0-1 0,-1 1 0,1-1 0,0 1 0,-1-1-1,1 1 1,-1-1 0,0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13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 6632,'0'0'6398,"11"-3"-5931,12-4-210,0 1 1,1 2-1,-1 0 0,31 0 1,135 0 2127,-186 4-2436,-1 1 1,1 0-1,0-1 1,0 1 0,-1 0-1,1 0 1,0 1-1,3 1 1,0 1-1893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13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10344,'0'0'0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17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1 218 4008,'0'0'11406,"11"-6"-11187,38-16-2,-47 22-192,0-1 1,0 1-1,1 0 0,-1 0 0,0 0 1,0 0-1,1 0 0,-1 0 0,0 1 1,0-1-1,0 1 0,1 0 0,-1-1 0,0 1 1,0 0-1,0 0 0,0 0 0,0 1 1,-1-1-1,1 0 0,0 1 0,0-1 1,-1 1-1,1 0 0,-1-1 0,1 1 1,0 2-1,11 8 169,-8-8-150,-1-1-1,1 1 0,-1 0 0,0 0 0,0 0 1,0 1-1,0 0 0,-1-1 0,0 1 0,0 0 0,0 1 1,-1-1-1,0 0 0,0 1 0,0 0 0,0-1 1,-1 1-1,0 0 0,0 0 0,-1-1 0,1 1 0,-1 0 1,-1 0-1,1 0 0,-2 8 0,-2 10 98,0 0 1,-1 0-1,-1 0 0,-1 0 1,-18 37-1,24-59-113,0-1 1,0 1-1,0 0 1,0 0-1,0 0 0,0 0 1,1-1-1,-1 1 1,1 0-1,-1 0 0,1 0 1,0 0-1,0 0 0,0 0 1,0 0-1,0 0 1,0 0-1,1 0 0,0 4 1,0-5-15,0 0 0,0 0 0,1 0 0,-1 0 0,0 0-1,0 0 1,0 0 0,1 0 0,-1-1 0,0 1 0,1 0 0,-1-1 0,1 0 0,-1 1 0,1-1 0,-1 0 0,1 1 0,-1-1 0,1 0 0,-1 0 0,1 0 0,-1-1 0,1 1 0,-1 0 0,1 0 0,-1-1 0,2 0 0,6-1 3,1-1-1,-1-1 1,0 1 0,0-1 0,-1-1 0,1 0 0,-1 0-1,0-1 1,9-7 0,6-8 40,32-36-1,-43 43-26,0-1 1,-2 0-1,1 0 0,-2-1 1,0 0-1,-1-1 0,-1 0 1,0 0-1,-1-1 0,-1 0 0,-1 0 1,-1 0-1,0 0 0,0-35 1,-3 30 38,1 7 18,-1-1 0,-4-25 0,3 40-69,1-1-1,-1 1 1,1-1 0,0 1-1,0-1 1,0 1-1,1-1 1,-1 1-1,0-1 1,1 1 0,0-1-1,0 1 1,-1-1-1,1 1 1,1 0-1,-1 0 1,0-1-1,3-2 1,-1 1-2,0 2-1,1-1 1,-1 0-1,1 1 1,-1-1-1,1 1 1,-1 0-1,1 0 1,0 0-1,6-1 1,2 0 24,0 0 1,0 1 0,0 0 0,0 1 0,0 1-1,1 0 1,14 2 0,5 0 105,21 5 361,-35-9-234,-17 2-256,0-1 0,0 1 0,0 0 0,0 0 0,1-1 0,-1 1 0,0 0 0,0 0 0,0 0 0,0 0 0,1 0 0,-1 1 0,0-1 0,0 0 0,0 0-1,0 1 1,0-1 0,0 1 0,2 0 0,4 6-283,0 1 0,-1 0-1,1 0 1,-1 0 0,-1 1 0,6 11-1,-8-14-1225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18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94 4616,'0'0'3808,"6"-10"-3384,16-33 12,-20 40-308,0 0 1,0 1 0,0-1-1,0 0 1,1 1-1,-1-1 1,1 1 0,-1 0-1,1 0 1,0 0-1,0 0 1,0 0 0,0 1-1,0-1 1,0 1-1,0 0 1,1 0 0,-1 0-1,0 0 1,1 1-1,-1-1 1,1 1 0,-1 0-1,0 0 1,1 0-1,-1 1 1,1-1 0,-1 1-1,0-1 1,1 1-1,-1 0 1,3 2 0,-3-2-50,0 0 1,-1 1 0,1-1 0,-1 1-1,0 0 1,1 0 0,-1 0-1,0 0 1,0 0 0,0 0 0,-1 0-1,1 1 1,0-1 0,-1 1 0,0-1-1,1 1 1,-1-1 0,0 1 0,0 0-1,-1 0 1,1-1 0,0 5-1,1 8 103,-1 0-1,0 0 0,-2 18 0,1 3 304,0-26-260,1-1 0,0 1-1,0-1 1,1 0-1,6 18 1,-6-24-165,-1 0 0,1 0 0,-1 0 0,1 0 0,0 0 0,0-1 0,1 1 0,-1 0 0,0-1 0,1 0 0,0 0 0,-1 0 0,1 0 0,0 0 0,0 0 0,0-1 0,0 1 0,0-1 0,5 1 0,2 1 33,-2 0-89,1 0-1,0-1 0,0 0 1,0-1-1,18 1 1,-7-2-2834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18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417 0 8240,'0'0'1266,"-11"2"-883,-48 13 527,0 2-1,1 3 1,-68 33 0,111-45-497,0 0 0,1 1 0,0 1 0,0 0 0,-14 14 0,28-24-461,0 0 0,-1 0 0,1 0 0,0 1-1,0-1 1,-1 0 0,1 0 0,0 1 0,0-1 0,0 0 0,0 1-1,0-1 1,-1 0 0,1 1 0,0-1 0,0 0 0,0 1 0,0-1-1,0 0 1,0 1 0,0-1 0,0 0 0,0 1 0,0-1 0,0 0-1,0 1 1,0-1 0,0 0 0,0 0 0,1 1 0,-1-1-1,0 0 1,0 1 0,0-1 0,1 1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40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73 3616,'0'0'9574,"10"-9"-9283,4-4-169,-5 5 78,0-1 1,0 0-1,9-13 1,-18 22-170,1 0 0,-1 0 0,0 0 0,0 0 0,0-1 0,0 1 0,0 0 0,0 0 0,0 0 0,0 0 0,0 0 1,0 0-1,0-1 0,0 1 0,0 0 0,0 0 0,0 0 0,0 0 0,1 0 0,-1 0 0,0 0 0,0 0 0,0 0 0,0 0 0,0 0 0,0-1 0,0 1 0,1 0 0,-1 0 1,0 0-1,0 0 0,0 0 0,0 0 0,0 0 0,0 0 0,1 0 0,-1 0 0,0 0 0,0 0 0,0 0 0,0 0 0,0 0 0,0 0 0,1 0 0,-1 1 0,0-1 0,0 0 0,0 0 1,0 0-1,0 0 0,0 0 0,0 0 0,0 0 0,1 0 0,-1 10 507,-3 13-334,-12 28 314,-28 69-1,-1 1 123,-24 79 533,60-169-913,7-24-161,0 1-1,-1-1 1,0 0-1,-5 10 0,6-16-69,0 0 0,1 0-1,-1 1 1,1-1 0,-1 0-1,1 0 1,-1 0 0,1 0-1,0 1 1,0-1 0,-1 0-1,1 0 1,0 0 0,0 1-1,0-1 1,0 0 0,1 0-1,-1 1 1,0-1 0,0 0-1,1 0 1,-1 0-1,2 2 1,-1-1 2,0-1 0,0 0 0,0 0 0,0-1 0,1 1 0,-1 0-1,1 0 1,-1-1 0,0 1 0,1-1 0,-1 1 0,1-1 0,-1 1 0,1-1 0,-1 0 0,3 0-1,7 1 49,0-2 0,0 1 0,0-1 0,12-3 0,135-36 375,-156 39-446,44-7 153,-38 7-133,1 0-1,-1-1 1,0 0-1,0 0 1,0 0-1,0-1 0,9-5 1,-16 7-205,13-4 424,-2 5-3606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41.2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1 101 6928,'0'0'2953,"10"-6"-2532,4-1-253,1 0-1,-1 0 1,1 2 0,1 0-1,19-4 1,67-9 880,105-16 1329,-197 33-2158,0 0 1,0 0-1,12 2 1,-20-1-132,0 0 0,0 0 0,0 1 0,0-1 1,0 1-1,0-1 0,0 1 0,0-1 0,-1 1 1,1 0-1,0 0 0,0 0 0,-1 0 1,1 0-1,0 0 0,-1 1 0,1-1 0,-1 0 1,1 1-1,-1-1 0,0 1 0,2 3 0,-3 18 285,0-10-2647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42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1 140 5624,'0'0'8073,"1"11"-7725,2 4-217,-1-5 55,0-1 0,-1 0 0,0 19 0,-1-28-141,0 1 1,0-1-1,-1 0 1,1 1-1,0-1 1,0 0-1,0 1 1,0-1-1,0 0 1,0 1-1,1-1 1,-1 0 0,0 0-1,0 1 1,0-1-1,0 0 1,0 1-1,0-1 1,0 0-1,1 0 1,-1 1-1,0-1 1,0 0-1,0 0 1,1 1-1,-1-1 1,0 0 0,0 0-1,1 0 1,-1 1-1,0-1 1,1 0-1,-1 0 1,0 0-1,0 0 1,1 0-1,0 0 893,17 10-638,-18-9-291,0-1 0,0 1 0,1-1 0,-1 1 0,1-1 0,-1 1 0,0-1 0,1 1 0,-1-1 0,1 1 0,-1-1 0,1 1 0,-1-1 0,1 0 0,0 1 0,-1-1 0,1 0 0,-1 0 0,1 1 0,0-1 0,-1 0 0,1 0 0,0 0 0,-1 0 0,1 0 0,0 0 0,0 0 0,0 0-3,-1 0-1,1 0 0,-1 0 1,0 0-1,1 0 0,-1 0 1,1 0-1,-1 0 0,1 0 1,-1 1-1,0-1 0,1 0 1,-1 0-1,1 0 0,-1 0 1,0 1-1,1-1 0,-1 0 1,0 1-1,1-1 0,-1 0 1,0 0-1,1 1 0,-1-1 1,0 1-1,0-1 0,1 0 1,-1 1-1,0-1 0,0 1 1,0-1-1,1 0 0,-1 1 1,0-1-1,0 1 0,0-1 0,0 1 1,0-1-1,0 0 0,0 1 1,0-1-1,0 1 0,0-1 1,0 1-1,0-1 0,-1 1 1,1 0 146,0 0-121,0 12 220,-1-12-131,-1-11-60,-1-51 61,3 26-74,-1 23-18,0-1 0,1 1-1,1-1 1,0 1-1,3-18 1,-3 26-11,0 1-1,1-1 1,-1 0 0,1 0 0,0 1 0,0-1 0,0 1-1,0-1 1,1 1 0,-1 0 0,1 0 0,0 0 0,0 0-1,0 1 1,0-1 0,0 1 0,1-1 0,-1 1 0,8-3-1,-6 3 10,0-1 0,0 1-1,0 0 1,1 0-1,-1 1 1,1-1-1,-1 1 1,1 1-1,0-1 1,-1 1 0,1 0-1,8 0 1,-7 1 0,9 2 109,1-1 0,28 10 1,17 6 453,-55-19-77,-2 0-3039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46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214 485 5016,'0'0'5009,"-13"4"-4562,-16 7 46,0 0 0,-29 16 1,52-23-318,-1 1 0,1 0 0,0 0 0,1 0 0,-1 0-1,1 1 1,0 0 0,-7 11 0,9-12-23,-1 0-1,1 1 0,1-1 0,-1 1 0,1-1 0,0 1 0,0 0 0,1-1 1,-1 1-1,1 0 0,0 12 0,1-16-79,0 1-1,0 0 1,1-1 0,-1 1 0,1 0-1,-1-1 1,1 1 0,0 0 0,0-1-1,0 1 1,0-1 0,1 0 0,-1 1-1,1-1 1,-1 0 0,1 0 0,4 4-1,-4-5-17,0 1 0,1-1 0,-1 0 0,1 0 0,0 0 0,-1 0-1,1 0 1,0-1 0,0 1 0,0-1 0,-1 0 0,1 0 0,0 0 0,0 0-1,0 0 1,-1-1 0,5 0 0,-1 0-2,-1-1-1,1 0 1,0 0-1,0-1 1,-1 0-1,0 0 1,1 0 0,-1 0-1,0-1 1,-1 0-1,1 0 1,-1 0-1,6-6 1,2-5 65,-1 0 0,19-33-1,-28 44-93,-1 0 0,1 0-1,-1-1 1,0 1 0,0 0-1,1-6 1,-2 7 8,1-1 1,-1 1 0,1-1 0,0 1-1,0 0 1,0 0 0,1 0 0,3-7-1,-5 10-25,0 0 0,0 0 0,0 0 0,0 0 0,1 0 0,-1 0 0,0-1 0,0 1 0,0 0-1,0 0 1,1 0 0,-1 0 0,0 0 0,0 0 0,0 0 0,1 0 0,-1 0 0,0 0 0,0 0-1,0 0 1,1 0 0,-1 0 0,0 0 0,0 0 0,0 0 0,1 0 0,-1 0 0,0 0 0,0 0 0,0 0-1,0 0 1,1 1 0,-1-1 0,0 0 0,0 0 0,0 0 0,0 0 0,0 0 0,1 1 0,8 9 125,3 13-13,-7-11-47,0 0 0,0 0 0,2-1 0,-1 0 0,16 19 0,-21-28-45,1-1 0,0 1 0,-1-1 0,1 1 0,0-1-1,0 1 1,0-1 0,0 0 0,0 0 0,0 0 0,1 0 0,-1-1-1,0 1 1,0 0 0,1-1 0,-1 1 0,0-1 0,1 0-1,-1 0 1,3 0 0,-1-1 3,-1 0-1,0 0 1,0 0-1,0-1 1,0 1-1,0-1 1,0 1-1,0-1 1,0 0-1,-1 0 1,1 0-1,3-5 1,3-3 54,0-1 0,-1-1 0,0 1 0,-1-1 0,9-21 0,-8 12 104,8-29-1,-10 30-30,-6 19-131,0 0-1,0 0 1,1 0-1,-1 0 1,0 1-1,0-1 1,1 0-1,-1 0 1,1 0-1,-1 0 1,1 1-1,-1-1 1,1 0-1,-1 1 0,2-2 1,3 11 144,0 36-125,-4-32 10,18 91 124,-17-95-148,-1-6-16,-1-1 0,1 1 0,0 0 0,0-1 0,1 1 0,-1-1 0,0 1 0,1-1 0,-1 1 0,1-1 0,0 0 0,0 0 0,2 2 0,-3-4-12,-1 0 0,1 0 0,-1 0 0,1 0 0,-1 0 0,1 0 0,-1 0 0,1 0 0,-1 0 0,1 0 0,-1-1 0,1 1 0,-1 0 0,1 0 0,-1-1 0,0 1 0,1 0 0,-1 0 0,1-1 0,-1 1 0,0 0 0,1-1 1,-1 1-1,0-1 0,1 0 0,8-12 22,5-9-6,11-29 0,-22 42-6,0 0 1,0 0-1,0 0 0,-1 0 1,-1 0-1,0 0 1,0-10-1,-1 18-14,0 0 0,0 0-1,0 1 1,0-1 0,0 0 0,0 0 0,0 1 0,0-1-1,1 0 1,-1 0 0,0 1 0,0-1 0,1 0 0,-1 1-1,0-1 1,1 0 0,-1 1 0,1-1 0,0 0 0,-1 1-1,0-1 1,1 1 0,-1 0-1,1 0 1,-1 0 0,1 0 0,-1 0-1,1 0 1,-1 0 0,0 0 0,1 0-1,-1 0 1,1 1 0,-1-1-1,1 0 1,-1 0 0,0 0 0,1 0-1,-1 1 1,1-1 0,-1 0 0,0 0-1,1 1 1,27 28-39,-17-18 51,-4-4-11,1-1 0,0 0 0,0 0 0,0-1 0,1 0 0,0 0 0,0-1 0,0 0 0,0-1 0,1 0 0,-1-1 0,1 0 0,16 2 0,-14-2-1,19 3 53,-30-5-48,1 0-1,-1 0 1,0 0-1,1 0 1,-1 0-1,1-1 1,-1 1-1,0 0 1,1-1-1,-1 1 1,0-1-1,1 1 1,-1-1-1,0 1 1,1-1-1,0-1 1,8-3 9,-9 4-12,0 1-1,0 0 1,0-1 0,0 1 0,0-1 0,0 1-1,0-1 1,0 1 0,0-1 0,-1 1-1,1-1 1,0 0 0,0 0 0,-1 1 0,2-3-1,0-1 0,0 0 0,0 0 0,0 0 0,-1-1 0,0 1 0,0 0 0,0-1 0,0 1 0,0-7 0,-1 9 0,0 1 0,0-1 0,0 1 0,0-1 0,0 1 0,0-1 0,0 1 0,-1-1 0,1 1 0,-1-1 0,1 1 0,-1-1 0,1 1 0,-1-1 0,0 1 0,0 0 0,0 0 0,0-1 0,0 1 0,0 0 0,0 0 0,0 0 0,0 0 0,0 0 0,-1 0 0,1 0 0,0 0 0,-1 1 0,1-1 0,-1 0 0,-2 0 0,2 1 0,1 0-1,-1 0 0,0 0 1,0 0-1,0 1 0,1-1 1,-1 1-1,0-1 1,1 1-1,-1-1 0,0 1 1,1 0-1,-1 0 0,1 0 1,-1 0-1,1 0 1,-1 0-1,1 0 0,0 0 1,0 1-1,-1-1 0,1 1 1,0-1-1,0 1 1,0-1-1,1 1 0,-2 2 1,-2 2-3,1 1 0,1-1 1,-1 1-1,1-1 1,-2 13-1,2-9 9,1-1 0,0 1 0,1 0 1,0 0-1,1 0 0,0-1 0,1 1 0,0 0 1,0-1-1,5 12 0,-6-17 1,1 0-1,0-1 1,0 1 0,0-1-1,0 1 1,0-1 0,1 0-1,0 0 1,0 0 0,0 0-1,0-1 1,0 1 0,0-1-1,1 1 1,-1-1 0,1 0-1,-1-1 1,1 1 0,0-1-1,0 1 1,0-1 0,0 0-1,0 0 1,0-1 0,0 1-1,7-1 1,-4 0-3,-1 0 0,1-1-1,0 0 1,-1 0 0,1 0 0,-1-1-1,0 0 1,1 0 0,-1 0 0,0-1-1,0 0 1,0 0 0,-1-1 0,1 1 0,-1-1-1,0 0 1,8-9 0,-1 1 19,0-1 0,-1-1 1,-1 0-1,0-1 0,-1 0 0,-1 0 0,0-1 1,-1 0-1,-1 0 0,5-18 0,3-23 92,11-97 0,-11 57-67,-11 74-47,-2 1-1,0-1 0,-4-34 1,1-5-64,2 61 60,0 1 0,0-1 0,0 1 0,0-1 0,0 0 0,0 1-1,0-1 1,0 1 0,0-1 0,-1 1 0,1-1 0,0 0 0,0 1 0,0-1 0,-1 1 0,1-1 0,0 1 0,-1-1 0,1 1 0,0-1 0,-1 1 0,1 0-1,-1-1 1,1 1 0,-1-1 0,0 1 0,1 0-1,-1 0 0,1 0 1,-1 0-1,1 0 0,-1 0 0,1 0 0,-1 0 0,1 0 0,-1 0 1,1 0-1,-1 0 0,1 1 0,-1-1 0,1 0 0,0 0 0,-1 1 1,1-1-1,-1 0 0,1 1 0,0-1 0,-1 0 0,1 1 0,0-1 1,-1 1-1,1-1 0,0 0 0,0 1 0,-1 0 0,-5 10-17,1 1-1,1-1 1,0 1-1,0 0 0,2 0 1,-3 15-1,-5 79-50,9-83 62,-1 28-5,7 63-1,-5-82 0,0-24 10,0 1 0,0-1 0,1 1-1,0 0 1,3 9 0,2 12 26,-6-25-18,1 1 0,0-1-1,0 0 1,0 1 0,4 7 0,2 4 8,-5-10-10,1 0 0,0 0 0,1 0-1,7 10 1,-10-15 3,0-1-1,0 0 1,0 0-1,0 0 1,0 0 0,0 0-1,0 0 1,1 0-1,-1 0 1,0 0-1,1-1 1,-1 1 0,0 0-1,1-1 1,-1 1-1,1-1 1,-1 0-1,1 1 1,-1-1 0,1 0-1,-1 0 1,1 0-1,-1 0 1,1 0-1,-1 0 1,1-1 0,-1 1-1,1-1 1,1 0-1,2-1 3,-1 0 0,1 0 0,-1 0-1,0-1 1,0 0 0,0 0-1,0 0 1,0 0 0,-1-1 0,1 0-1,-1 1 1,0-1 0,4-7 0,1-5 16,0 0 0,9-25 0,9-19 64,-17 31-1,-6 23-39,-3 23-30,1 29-14,11 78-1,-12-123 2,0 1-1,0-1 0,0 0 0,1 0 1,-1 1-1,0-1 0,1 0 0,-1 0 1,1 0-1,0 1 0,-1-1 0,1 0 1,0 0-1,-1 0 0,1 0 0,0 0 1,0 0-1,1 0 0,-1 0 2,0-1-1,-1 0 1,1 0 0,0 1-1,0-1 1,0 0 0,-1 0-1,1 0 1,0 0 0,0 0-1,0 0 1,-1 0 0,1 0-1,0-1 1,0 1 0,0 0-1,-1 0 1,1-1 0,0 1-1,1-1 1,4-3 17,-1 0-1,1-1 1,-1 1-1,0-1 1,4-6-1,-4 6-8,2-3 13,0 0 0,-1 0-1,0-1 1,6-13 0,-11 19-17,1 1-1,0 0 1,-1 0 0,1 0 0,0 0 0,0 0-1,0 0 1,0 0 0,1 0 0,-1 1-1,0-1 1,5-1 0,-7 3-7,1 0 0,-1 0 1,1 0-1,-1 1 0,1-1 1,-1 0-1,0 0 0,1 1 1,-1-1-1,1 0 0,-1 0 0,0 1 1,1-1-1,-1 0 0,0 1 1,1-1-1,-1 1 0,0-1 0,0 0 1,1 1-1,-1-1 0,0 1 1,0-1-1,0 1 0,0-1 0,1 1 1,-1-1-1,0 1 0,0-1 1,0 0-1,0 1 0,0-1 1,0 1-1,0-1 0,0 1 0,0-1 1,-1 1-1,1-1 0,0 2 1,-2 21 4,-5 12 21,4-20 6,1 1 0,-2 25 0,4-40 32,3-3-47,-1 1 0,1-1 0,-1 1 0,1-1 0,-1 0 0,0 0 0,4-3 0,28-40 35,-27 35-45,0 0 0,1 0 0,10-9 0,-16 18-11,0-1 0,0 1 0,0 0 0,0 0 0,0 0 0,0 0 0,0 0 1,0 0-1,1 0 0,-1 1 0,3-1 0,-4 1 3,-1-1-1,1 1 1,0 0-1,0 0 1,0 0 0,0 0-1,0 0 1,0 0-1,0 1 1,-1-1 0,1 0-1,0 0 1,0 1-1,0-1 1,-1 0-1,1 1 1,0-1 0,0 1-1,-1-1 1,1 1-1,0-1 1,-1 1 0,1 0-1,0-1 1,-1 1-1,1 0 1,-1-1-1,1 1 1,-1 0 0,0 0-1,1 0 1,-1-1-1,0 1 1,1 1 0,5 24-3,-5-17 3,1 0-1,1 0 1,6 17-1,-8-25 2,0 0 1,0 0-1,0 0 0,0 0 0,0 0 0,0 0 0,1 0 1,-1 0-1,0-1 0,1 1 0,-1 0 0,0-1 0,1 1 1,-1-1-1,1 1 0,-1-1 0,1 0 0,-1 0 0,0 0 1,1 1-1,2-2 0,1 1 3,0 0-1,1 0 1,-1-1 0,10-2 0,11-6 12,-1-2 1,0-1 0,0 0-1,22-17 1,0 1-40,-39 23 15,0-1-1,-1 0 1,1 0-1,11-13 0,-9 9-2,-2 3-11,-6 7 17,-1-1 1,0 0-1,0 1 1,0-1-1,0 0 1,0 0 0,-1 1-1,1-1 1,0 0-1,0 0 1,0 0 0,-1 0-1,1 0 1,-1 0-1,1 0 1,-1-1-1,1 1 1,-1 0 0,1-2-1,-35 47-18,15-16 11,1 0-1,2 1 0,-17 37 1,28-50-36,5-16 47,0 0-1,0 0 1,0 0 0,0 0 0,0 1 0,0-1 0,0 0 0,0 0 0,0 0 0,0 0 0,0 0 0,0 0 0,0 0 0,0 1 0,0-1 0,0 0-1,0 0 1,0 0 0,1 0 0,-1 0 0,0 0 0,0 0 0,0 0 0,0 1 0,0-1 0,0 0 0,0 0 0,0 0 0,0 0 0,0 0-1,0 0 1,0 0 0,1 0 0,-1 0 0,0 0 0,0 0 0,0 0 0,0 0 0,0 0 0,0 0 0,0 1 0,1-1 0,-1 0 0,0 0-1,0 0 1,0 0 0,0 0 0,0 0 0,0-1 0,1 1 0,0-1-3,1 0-1,-1 0 1,1 0-1,-1 0 1,0 0-1,0-1 1,1 1-1,-1 0 1,0-1 0,0 1-1,0-1 1,1-2-1,1 0 6,0-1-1,0 1 0,1 0 0,-1-1 1,1 2-1,0-1 0,0 0 1,1 1-1,-1 0 0,7-4 1,-3 2-1,-8 5 0,1 0 0,-1 0 0,0 0 0,1 0 0,-1 0 0,0 0-1,1 1 1,-1-1 0,0 0 0,1 0 0,-1 0 0,0 0 0,1 1 0,-1-1-1,0 0 1,0 0 0,1 0 0,-1 1 0,0-1 0,0 0 0,1 1 0,-1-1 0,0 0-1,0 0 1,0 1 0,0-1 0,1 0 0,-1 1 0,0-1 0,0 0 0,0 1-1,0-1 1,0 0 0,0 1 0,0-1 0,0 1 0,0-1 0,0 0 0,0 1-1,0-1 1,1 19-25,-4 1 15,-2 0 0,0 0 0,-1-1 0,-11 26 0,0 0 2,14-37 4,-1 1 0,0-1 0,0 0 0,0 0 0,-1-1 0,0 0 0,0 1-1,-1-1 1,0-1 0,-1 1 0,1-1 0,-1-1 0,-8 6 0,9-7 4,0 0 1,0-1 0,-1 0-1,1-1 1,-1 1-1,0-1 1,0 0-1,0-1 1,0 0 0,0 0-1,0 0 1,0-1-1,0 0 1,0-1-1,0 1 1,-12-4 0,0 2 18,16 2-15,1 0 1,-1 0-1,0-1 1,0 1-1,1-1 1,-1 1-1,0-1 1,1 0-1,-4-2 1,6 3-3,0 0-1,-1 0 1,1 0 0,0 0 0,0 0 0,0 0-1,0 0 1,-1 0 0,1-1 0,0 1 0,0 0-1,0 0 1,0 0 0,0 0 0,-1 0-1,1-1 1,0 1 0,0 0 0,0 0 0,0 0-1,0-1 1,0 1 0,0 0 0,0 0-1,0 0 1,0-1 0,0 1 0,0 0 0,0 0-1,0 0 1,0-1 0,0 1 0,0 0 0,0 0-1,0 0 1,0-1 0,0 1 0,0 0-1,0 0 1,0-1 0,11-5 26,26-3 6,-20 6-29,52-17 0,-38 10-92,1 1-1,0 1 1,1 2 0,54-3 0,-86 9-51,-8 8-1040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38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12552,'0'0'1064,"73"6"-488,22-8-32,26-8 8,12-7-16,-5 0 8,-7 9-41,-5 2 1,-7 3-136,-15-3 0,-10 0-168,-16 0 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46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12360,'0'0'288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49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159 442 4120,'0'0'7081,"1"-10"-6685,2-30-9,-3 39-329,-1 0 1,1-1 0,0 1 0,-1 0 0,0 0-1,1-1 1,-1 1 0,0 0 0,1 0-1,-1 0 1,0 0 0,0 0 0,0 0 0,0 0-1,0 0 1,0 0 0,-1 0 0,1 1-1,0-1 1,0 0 0,0 1 0,-1-1-1,1 1 1,0-1 0,-1 1 0,1 0 0,-2-1-1,-3-1 321,3 1-279,1 0 0,-1 0 1,1 1-1,-1-1 0,1 1 1,-1 0-1,1-1 0,-1 1 1,0 0-1,1 1 0,-1-1 1,0 0-1,1 1 0,-3 0 1,-11 2 374,10 0-333,1 0 1,-1 0 0,1 1-1,-1 0 1,1 0-1,0 1 1,-8 9 0,10-8-37,0 0 0,0 1 1,0-1-1,1 1 0,0 0 1,-2 11-1,4-13-55,1-1-1,0 0 1,0 0 0,1 0 0,-1 0 0,1 0 0,-1 0 0,1 0-1,1 0 1,-1 0 0,0-1 0,4 5 0,1 3 66,-4-9-83,-1 1-1,0 0 0,1-1 0,0 1 0,-1-1 1,1 0-1,0 0 0,0 0 0,0 0 0,0-1 1,0 1-1,1-1 0,-1 0 0,6 2 0,3 0 68,0-1-1,21 2 0,-27-3-60,-1-1 0,0 0 0,1-1 0,-1 1 0,0-1 0,1 0 0,-1 0 0,0-1 0,0 1 0,0-1 0,0 0 0,0-1 0,0 1 0,-1-1 0,1 0 0,-1 0 0,0 0 0,4-5 0,-5 5-8,0 0-1,0-1 1,0 0-1,-1 0 1,0 0-1,0 0 1,0 0-1,0 0 1,-1 0-1,1-1 1,-1 1-1,0 0 1,0-1-1,-1 1 1,1-1-1,-1 1 1,0-1-1,0 0 1,-1 1-1,1-1 1,-3-6-1,2 6 2,-1 0 0,-1 0 0,1 0-1,-1 0 1,1 0 0,-1 0 0,0 1 0,-1 0-1,1-1 1,-1 1 0,0 1 0,0-1-1,0 0 1,-1 1 0,1 0 0,-1 0-1,0 0 1,-7-2 0,11 4-22,1 1 1,-1-1-1,1 1 0,-1 0 1,1-1-1,-1 1 0,0 0 1,1 0-1,-1-1 0,1 1 1,-1 0-1,0 0 0,1 0 1,-1 0-1,0 0 0,1 0 1,-1 0-1,1 0 0,-1 0 0,0 0 1,1 0-1,-1 0 0,0 1 1,7 10 157,23 14-31,-18-18-90,-1-2 0,1 1-1,1-1 1,-1-1 0,24 7 0,-30-10-29,0 0 0,1-1 0,-1 1-1,0-1 1,1 0 0,-1 0 0,0-1-1,0 1 1,0-1 0,1-1 0,-1 1-1,0-1 1,0 1 0,-1-2 0,1 1 0,6-4-1,-3 0 15,-1 0 0,1-1-1,-2 0 1,1-1 0,-1 1-1,0-1 1,0 0 0,-1 0-1,0-1 1,-1 0 0,0 0-1,0 0 1,2-10 0,-1 10 82,-5 9-111,0 0 0,0 0-1,0 0 1,0 0 0,0 0 0,0 0-1,0 0 1,0 1 0,0-1 0,0 0-1,0 0 1,0 0 0,0 0-1,0 0 1,1 0 0,-1 0 0,0 0-1,0 0 1,0 0 0,0 0 0,0 0-1,0 0 1,0 0 0,0 0-1,0 0 1,0 0 0,0 0 0,0 0-1,0 0 1,0 0 0,0 0 0,0 0-1,1 0 1,-1 0 0,0 0 0,0 0-1,0 0 1,-5 26 46,2 0 0,0 1 0,2 36 0,4-29 26,-2-32-65,-1 0-1,0-1 0,0 1 1,1 0-1,-1-1 0,1 1 0,-1-1 1,1 1-1,0-1 0,-1 1 0,1-1 1,0 0-1,0 1 0,0-1 0,0 0 1,0 0-1,3 3 0,-3-5-2,1 1 0,0 0 0,-1-1 0,1 1 0,-1 0 0,0-1 0,1 0 0,-1 1 0,1-1 0,-1 0-1,0 0 1,0 0 0,1 0 0,-1 0 0,0 0 0,2-2 0,0 0 8,12-11 32,-1-1 0,0 0 0,-2-1 0,0 0 0,14-25 0,-23 34-32,-3 6-13,0 1 0,0-1 0,0 1 0,0-1 0,0 1 0,1-1 0,-1 1 0,0-1 0,0 1 0,0-1 0,1 1 0,-1-1 0,0 1 0,0 0 0,1-1 0,-1 1 0,0-1 0,1 1 0,-1 0 0,1-1 0,-1 1 0,0 0 0,1-1 0,-1 1 0,1 0 0,-1 0 0,1 0 0,-1-1 0,1 1 0,-1 0 0,1 0 0,-1 0 0,1 0 0,-1 0 0,1 0 0,-1 0 0,1 0 0,-1 0 0,1 0 0,-1 0 0,1 0 0,0 0 0,-4 20 44,6 25-24,-3-34-20,0-1 0,0 1 0,2-1-1,-1 0 1,6 19 0,-6-27-3,-1-1 0,1 0 0,-1 1 0,1-1 0,0 0 0,0 1 0,0-1 0,0 0 0,0 0 0,0 0 0,0 0-1,0 0 1,0 0 0,1 0 0,-1 0 0,0 0 0,0-1 0,1 1 0,-1 0 0,1-1 0,1 1 0,0 0 1,-1-1-1,1 0 1,0 0-1,0 0 1,0 0-1,-1 0 1,1-1-1,0 1 1,0-1-1,4-2 1,2 0 7,0-1 0,-1-1 1,1 0-1,-1 0 0,12-10 1,-10 5 3,0 1 1,-1-2-1,-1 1 1,1-1-1,-2 0 1,12-21 0,29-79 68,-33 74-72,-5 8 22,-1 0-1,9-52 0,-9 37 11,-5 31-30,-4 12-10,1 0 1,0 0-1,-1 0 1,0 0-1,1 0 1,-1 0-1,0 0 1,1-1 0,-1 1-1,0 0 1,0 0-1,0 0 1,0 0-1,0-1 1,0 1-1,0 0 1,-1 0-1,1 0 1,0 0-1,-1-2 1,-6 42 18,5 29-39,8 75-1,-3-98 26,11 51 5,-4-40 10,-10-50-8,1 0 1,0 0 0,1 0-1,-1 0 1,1-1 0,0 1-1,4 6 1,-9-11-58,-4 0-380,0-7-179,1 1-3314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49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 11048,'0'0'1160,"10"-5"-892,-5 3-228,1-2 18,1 1-1,-1 1 0,1-1 0,0 1 0,0 0 0,0 1 0,0-1 1,0 1-1,1 1 0,7-1 0,66 14 825,-65-9-554,1-1 0,-1 0 0,1-1 0,0-1 0,0-1 0,21-2 1,-36 2-287,0-1 67,0 1 1,0-1 0,1 1-1,-1 0 1,0-1 0,0 1 0,1 0-1,-1 1 1,0-1 0,1 0-1,-1 1 1,0-1 0,0 1-1,0 0 1,3 1 0,3-5-1994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51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105 525 6128,'0'0'3622,"2"-10"-3260,6-30-10,-8 39-281,1-1 0,-1 1 0,0-1 0,1 1 0,-1-1 1,0 1-1,0-1 0,0 1 0,0-1 0,0 1 0,-1-1 1,1 1-1,0 0 0,-1-1 0,1 1 0,-1-1 0,1 1 1,-1 0-1,0-1 0,0 1 0,1 0 0,-1 0 0,0-1 1,0 1-1,0 0 0,0 0 0,0 0 0,-1 0 0,1 0 1,0 1-1,0-1 0,-1 0 0,1 0 0,0 1 0,-1-1 1,1 1-1,-1-1 0,1 1 0,-3 0 0,-1-1 153,-1 0-1,0 1 0,0 0 1,0 0-1,1 1 0,-1 0 1,-8 1-1,11-1-70,0 0 0,1-1 0,-1 1 0,0 0 0,0 0 0,0 1 0,1-1 0,-4 3 0,6-4-125,-1 0 1,1 0-1,0 1 0,0-1 0,-1 0 0,1 1 0,0-1 0,0 0 0,0 1 0,0-1 0,-1 1 0,1-1 0,0 0 0,0 1 0,0-1 0,0 0 0,0 1 0,0-1 0,0 1 0,0-1 0,0 0 0,0 1 0,0-1 0,0 1 0,0-1 0,1 1 0,12 14 476,0-4-264,0-2-1,0 1 0,1-1 0,27 11 0,-37-18-193,0 0 0,0-1 0,0 0 1,0 0-1,0 0 0,0 0 0,0 0 1,0-1-1,0 0 0,0 0 0,0 0 0,0 0 1,1-1-1,-1 0 0,0 0 0,0 0 0,0 0 1,-1 0-1,1-1 0,0 0 0,0 0 0,-1 0 1,1 0-1,5-5 0,-8 6-18,0-1 1,1 1-1,-1-1 0,0 1 1,0-1-1,0 0 0,0 0 1,-1 1-1,1-1 0,0 0 1,-1 0-1,1 0 0,-1 0 1,0 0-1,0 0 0,1 0 1,-1 0-1,-1 0 0,1 0 1,0 0-1,0 0 0,-1 0 1,1 0-1,-1 0 0,1 1 1,-1-1-1,0 0 0,0 0 0,0 0 1,-2-2-1,-2-5 42,-1 1 0,0 0-1,0 0 1,-11-11 0,9 11-10,8 7-51,-1 0 1,0 0 0,0 0 0,1 1 0,-1-1 0,0 0 0,0 0 0,0 1 0,0-1 0,0 1 0,0-1 0,0 1-1,-2-2 1,5 5-7,1-1-1,-1 1 1,0-1-1,1 1 1,-1 0-1,-1 0 1,1 0-1,0 0 1,-1 0-1,3 5 1,0 0-4,-4-7-3,1-1 1,0 0-1,0 1 1,-1-1-1,1 0 0,0 0 1,0 0-1,-1 0 1,1 0-1,0 0 0,0 0 1,0 0-1,-1 0 1,1 0-1,0 0 1,0-1-1,-1 1 0,1 0 1,0 0-1,-1-1 1,1 1-1,0 0 0,0-2 1,19-8-26,3-5 28,0-2 0,-2 0 0,0-1 0,-1-2 0,34-42-1,-15 18 39,-21 20-14,-2 0 0,0-1 0,-1 0 0,-1-1 0,17-49 0,-26 64-8,2-1 65,-7 11-78,0 1 0,0 0-1,0 0 1,0 0-1,0 0 1,0 0 0,0 0-1,0 0 1,1 0 0,-1 0-1,0 0 1,0 0-1,0 0 1,0 0 0,0 0-1,0 0 1,0 0-1,0 0 1,1 0 0,-1 0-1,0 0 1,0 0-1,0 0 1,0 0 0,0 0-1,0 0 1,0 0 0,1 0-1,-1 0 1,0 0-1,0 0 1,0 0 0,0 0-1,0 0 1,0 0-1,0 0 1,0 0 0,1 0-1,-1 1 1,0-1 0,0 0-1,0 0 1,0 0-1,0 0 1,0 0 0,0 0-1,0 0 1,0 0-1,0 1 1,5 26 37,-6 30-25,-1-1 0,-4 0 0,-15 76 0,3-22 45,11-61 46,-2 1 0,-1-1 0,-3-1 0,-31 75 0,41-116-71,-1 0 1,0 0-1,0 0 0,0 0 1,-9 9-1,11-14-23,1-1 0,-1 1 0,1-1-1,-1 0 1,1 1 0,-1-1 0,1 0 0,-1 0 0,0 0 0,0 0 0,0-1-1,0 1 1,1 0 0,-1-1 0,0 0 0,0 1 0,0-1 0,0 0 0,0 0 0,0 0-1,0 0 1,0 0 0,0 0 0,0-1 0,0 1 0,0-1 0,-3 0 0,3 0-7,0 0 1,1 1 0,-1-1 0,1 0-1,-1 0 1,0 0 0,1 0-1,0 0 1,-1-1 0,1 1 0,0 0-1,-1-1 1,1 1 0,0-1 0,0 1-1,0-1 1,0 1 0,1-1-1,-1 0 1,0 1 0,0-5 0,1 3-6,-1 0 1,1 0-1,1 0 0,-1 0 1,0 0-1,1 0 1,0-1-1,-1 1 1,1 1-1,0-1 1,3-6-1,2 0-13,-1-1-1,1 1 1,1 0-1,0 1 1,0 0-1,11-10 1,-7 8-13,1 0 0,0 1 0,1 0 1,0 1-1,0 0 0,1 1 0,0 0 0,0 2 1,0-1-1,1 2 0,16-4 0,-3 3-2865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54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0 779 3712,'0'0'4426,"11"-2"-4163,-5 0-234,3 1 135,-1 0 1,1-1 0,-1-1 0,0 1-1,0-1 1,0-1 0,11-5 0,6-9 116,0-1-1,-1-1 1,-1-1 0,-1-1 0,-1-1 0,0-1 0,-2 0-1,-1-2 1,-1 0 0,14-32 0,-6 7 111,-13 29-197,-2 0 0,0-1 1,11-44-1,-12 25 172,4-53 0,-12 81-248,-1 0 1,0-1 0,-1 1-1,0 0 1,-1 0 0,-1-1-1,-6-19 1,9 34-105,-1-1 1,1 0-1,0 1 1,0-1-1,0 0 1,-1 1-1,1-1 1,0 1-1,-1-1 1,1 1-1,-1-1 1,1 1-1,0-1 1,-1 1-1,1-1 1,-1 1-1,1-1 1,-1 1-1,0 0 1,1-1-1,-1 1 1,1 0-1,-1-1 1,0 1-1,1 0 0,-1 0 1,0 0-1,1 0 1,-1 0-1,1 0 1,-1 0-1,-1 0 1,0 0 13,0 1 1,0 0-1,0 0 0,0-1 1,0 2-1,0-1 0,0 0 1,0 0-1,1 0 1,-3 3-1,-4 4 36,1-1 0,0 2 0,-7 9 0,-3 7 102,2 1-1,-17 40 0,26-53-104,1 1 0,0 1 0,2-1 1,-1 1-1,2-1 0,0 1 0,0 15 0,-8 139 754,7-136-664,2-27-85,0 0 0,0 0-1,1 0 1,0 0 0,0 0-1,0 0 1,1 0 0,2 8-1,-2-7 20,0-1 0,0 1 0,-1 0 0,1-1-1,-2 13 1,0 0 47,1-17-114,0 0 0,0 0 0,1 0 0,-1 0 1,0 0-1,1-1 0,-1 1 0,1 0 0,0 0 0,0 0 0,0-1 0,0 1 0,0 0 0,0-1 0,0 1 0,0-1 0,1 1 0,-1-1 0,0 1 0,1-1 0,-1 0 0,4 2 0,-1-1 7,1 0-1,-1 0 1,1 0-1,-1-1 1,1 0 0,0 1-1,0-2 1,8 2-1,-1-2-6,0-1-1,-1 1 0,1-2 0,-1 0 1,1 0-1,-1-1 0,0 0 0,21-10 0,-18 6 18,0 0-1,-1-1 0,0 0 0,0-1 1,-1-1-1,14-12 0,-19 14 17,0 1 0,-1-1 0,10-15 0,-14 21-33,-1 0-1,1-1 1,-1 1 0,0 0-1,0-1 1,0 1-1,0-1 1,-1 0-1,1 1 1,-1-1 0,1 1-1,-1-1 1,0 0-1,0 1 1,0-1 0,-1 0-1,1 1 1,0-1-1,-2-3 1,-3-13 33,5 18-49,0 0 0,0 0 0,0 1 0,0-1 0,0 0 0,0 0 0,0 0 0,-1 0 0,1 0 1,0 0-1,-1 1 0,1-1 0,0 0 0,-1 0 0,1 1 0,-1-1 0,1 0 0,-1 0 0,0 1 0,1-1 1,-1 1-1,0-1 0,1 0 0,-1 1 0,0-1 0,0 1 0,1 0 0,-1-1 0,0 1 0,0 0 0,0-1 0,0 1 1,1 0-1,-1 0 0,0 0 0,0 0 0,0 0 0,0 0 0,0 0 0,0 0 0,-1 0 0,0 2-3,0-1-1,-1 1 0,1-1 0,0 1 1,0 0-1,0 0 0,1 0 1,-1 0-1,-1 2 0,0 0 0,0-1-1,1 0 1,0 0-1,1 0 0,-1 0 0,0 1 0,1-1 0,0 0 0,0 1 0,0-1 1,0 1-1,0-1 0,1 1 0,-1-1 0,1 1 0,0 0 0,0-1 0,1 1 1,-1-1-1,1 1 0,0-1 0,-1 1 0,2-1 0,-1 1 0,0-1 0,1 0 1,2 5-1,-1-1-3,1-1 0,0 1 0,1-1 0,0 0 0,0 0 0,0 0 0,1 0 1,-1-1-1,1 0 0,0 0 0,9 4 0,-10-7 8,0 0-1,0 0 1,0-1 0,0 0-1,0 0 1,1 0-1,-1-1 1,0 0 0,0 0-1,0 0 1,1-1 0,5 0-1,-3-1 12,1 0-1,-1 0 0,0 0 1,0-1-1,-1 0 1,14-8-1,-10 4 10,-1-1 0,-1 0 0,0 0 0,0-1 0,0 0 0,-1-1 0,-1 1 0,10-17 0,4-26 294,-20 24-294,-1 27 69,1-8 2,4-4-69,1 0-1,12-19 0,9-21 35,6-46 3,-29 86-56,-1 1 0,-1 0 1,3-22-1,-1-2 6,-29 146-25,6-35-13,-89 351-102,100-401 110,0 1-1,-2-1 1,0-1 0,-2 0-1,-19 30 1,22-39-8,7-12 27,0 1 0,0-1-1,-1 1 1,1-1 0,-1 0 0,1 0 0,-1 0 0,0 0 0,0 0 0,-5 2 0,6-4 5,1-1-3,1-1 0,-1 1-1,1 0 1,0-1 0,-1 1-1,1-1 1,-1 1-1,1-1 1,0 1 0,0-1-1,-1 1 1,1-1 0,0 0-1,0 1 1,0-1 0,-1 1-1,1-1 1,0 1 0,0-1-1,0 0 1,0 1 0,0-1-1,0 1 1,0-1-1,1-1 1,0-18 30,1 11-29,0 0 0,0 1 0,1-1 1,0 0-1,1 1 0,0 0 0,0 0 1,1 0-1,7-9 0,10-11-12,24-24 0,-22 29-34,32-25 0,8-7-15,25-30-1,84-85-67,-160 156 143,-1 0-1,-1 0 1,-1-1-1,0-1 1,0 1-1,-2-2 1,0 1 0,-1-1-1,-1 0 1,0-1-1,-1 0 1,-1 1-1,3-31 1,-3 13 180,-4 34-163,-1 2-31,1 0 0,-1-1 1,0 1-1,0 0 0,1 0 0,-1-1 1,1 1-1,-1 0 0,0 0 0,1 0 1,0 0-1,-1 0 0,1-1 0,0 1 0,-1 0 1,1 0-1,0 0 0,0 0 0,0 0 1,0 0-1,0 0 0,0 0 0,0 1 1,-1 1 1,-5 41 14,-8 91-5,5 18 7,0 17 162,8-149-114,0-17-33,1 0 0,0 0 1,0 0-1,0 0 0,1 0 1,-1 0-1,2 7 0,5 1-489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54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0 131 8640,'0'0'2698,"2"-10"-2242,7-30 23,-8 38-426,0 1-1,0-1 1,0 1 0,0-1 0,0 1 0,0-1-1,0 1 1,1 0 0,-1-1 0,1 1-1,-1 0 1,1 0 0,-1 0 0,1 0-1,0 1 1,-1-1 0,1 0 0,0 1-1,0-1 1,-1 1 0,1-1 0,0 1 0,0 0-1,0 0 1,0 0 0,3 0 0,-2 0 18,89-5 971,-40 4-366,-1-3 1,55-10 0,-95 11-737,72-15 876,-39 6-3049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2:58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285 596 3912,'0'0'6786,"-10"-6"-6460,-65-42 938,74 48-1219,-1-1 1,1 1 0,-1 0 0,1 0-1,-1 0 1,0 0 0,1 0 0,-1 0-1,1 0 1,-1 0 0,1 0 0,-1 1-1,1-1 1,-1 1 0,1-1 0,-1 1-1,1 0 1,-1-1 0,0 2 0,-29 18 470,29-18-477,-13 9 175,0 2-1,1-1 0,1 2 1,-16 19-1,22-25-104,2 1 1,-1-1-1,1 1 0,0 0 1,1 0-1,0 1 0,0-1 1,1 1-1,-4 19 0,7-27-79,0 1 0,0 0 0,1 0-1,-1-1 1,1 1 0,-1 0 0,1-1 0,0 1-1,0-1 1,0 1 0,0-1 0,0 1 0,1-1-1,-1 1 1,1-1 0,-1 0 0,1 0 0,0 0-1,0 0 1,0 0 0,0 0 0,0-1 0,0 1-1,1-1 1,-1 1 0,1-1 0,3 2 0,1 0 16,0 0 1,0-1-1,0 0 1,0 0-1,0 0 1,1-1-1,-1 0 1,0-1 0,9 0-1,-3-1 37,0 0-1,0-2 0,-1 1 1,1-2-1,-1 0 1,1 0-1,-1-1 1,18-10-1,-22 10-23,-1 0-1,1-1 1,-1 1 0,0-1-1,0-1 1,-1 1-1,0-1 1,0 0 0,0-1-1,-1 1 1,0-1-1,7-17 1,-4 6 56,-1-2 0,4-21 1,-9 34-59,0-1 1,-1 0 0,0 0 0,-1 0 0,0 1-1,0-1 1,-3-15 0,2 23-40,1 0 1,0 0-1,0 0 1,0 0-1,-1 0 1,1 0-1,0 1 0,-1-1 1,1 0-1,-1 0 1,1 0-1,-1 0 0,1 1 1,-1-1-1,0 0 1,1 1-1,-1-1 0,0 0 1,1 1-1,-1-1 1,0 1-1,0-1 0,0 1 1,0-1-1,-1 1 1,2 0 78,-6 28 343,8-12-292,0 1 0,1-1-1,1-1 1,1 1 0,6 16 0,-11-31-148,2 2 84,-1 1 0,1-1-1,0 1 1,0-1-1,0 1 1,5 4-1,-7-8-72,1 1 0,0-1 0,-1 1 0,1-1 0,0 0 0,-1 1 0,1-1 0,0 0-1,0 0 1,-1 1 0,1-1 0,0 0 0,0 0 0,-1 0 0,1 0 0,0 0 0,0 0-1,0 0 1,-1 0 0,1 0 0,0-1 0,0 1 0,-1 0 0,1 0 0,0-1 0,-1 1-1,1 0 1,0-1 0,-1 1 0,1-1 0,0 1 0,-1-1 0,1 1 0,-1-1 0,1 1-1,-1-1 1,1 0 0,-1 1 0,1-2 0,133-155 469,-128 150-436,-6 6-34,1 0 0,0 0 0,-1 0-1,1 0 1,0 0 0,0 0 0,0 0 0,0 0 0,0 0 0,0 1 0,0-1-1,0 0 1,0 1 0,1-1 0,-1 1 0,0-1 0,0 1 0,0 0 0,1-1-1,-1 1 1,0 0 0,1 0 0,-1 0 0,0 0 0,0 0 0,1 0 0,1 1-1,-2-1 3,0 1 0,0 0 0,1 0 0,-1 0 0,0 0 0,0 1 0,0-1 0,-1 0 0,1 0 0,0 1 0,0-1 0,-1 0 0,1 1-1,-1-1 1,1 0 0,-1 1 0,1-1 0,-1 1 0,0-1 0,0 1 0,0-1 0,0 1 0,0-1 0,0 3 0,-2 31 95,-2-1 1,-2 0 0,-13 47-1,19-68 57,8-17 0,11-18-44,-14 15-105,14-20 60,31-33-1,-43 53-51,1 0 0,0 0 0,0 0 0,0 1 0,1 1 0,-1-1 0,1 1 0,20-7 0,-29 12-21,1 0 1,0 0-1,0 0 1,0 0-1,0 0 1,0 0-1,0 0 1,-1 0-1,1 0 1,0 0-1,0 1 1,0-1-1,0 0 1,-1 1-1,1-1 1,0 1-1,0-1 1,-1 0-1,1 1 1,0 0-1,-1-1 1,1 1-1,0-1 1,-1 1-1,1 0 1,-1 0-1,1-1 1,-1 1-1,0 0 1,1 0-1,-1-1 1,0 1-1,1 0 1,-1 0-1,0 1 1,9 34 47,-8-31-38,1 6 14,1 1 1,1-1-1,0 0 1,0 0-1,1 0 1,6 11-1,-10-21-20,1 0-1,-1 0 1,0 0-1,0 0 1,0 0-1,1-1 1,-1 1-1,0 0 1,1-1-1,-1 1 1,1-1-1,-1 1 1,1-1-1,-1 0 1,1 1-1,-1-1 1,1 0-1,-1 0 1,1 0-1,-1 0 1,1 0-1,-1-1 1,1 1-1,-1 0 1,1-1-1,-1 1 1,1-1 0,-1 1-1,2-2 1,6-2 13,0 0 0,-1-1 1,10-7-1,-14 9-10,39-26 67,-13 10-22,-1-1-1,-1-2 1,42-41 0,-56 49 37,-11 13-49,-9 10-27,-15 24-9,0 0-1,-31 71 1,50-100-8,1 1 0,0-1 0,0 1 0,0 0 0,1-1 0,-1 1 0,1 0 0,0-1 0,1 1 0,-1 0 0,1 0 0,0-1 0,0 1 0,0-1 0,1 1 0,-1-1 0,1 1 0,0-1 0,4 5 0,-5-6 0,1 0 1,0-1-1,0 1 0,1-1 1,-1 1-1,0-1 0,1 0 0,-1 0 1,1 0-1,0 0 0,0-1 1,0 1-1,0-1 0,0 1 0,0-1 1,0 0-1,0 0 0,0-1 1,0 1-1,1 0 0,-1-1 0,0 0 1,1 0-1,-1 0 0,0 0 1,0-1-1,7-1 0,-2-1-3,0 0-1,1-1 0,-2 0 1,1 0-1,-1-1 1,1 0-1,-1 0 0,0-1 1,-1 0-1,0 0 1,0 0-1,0-1 0,0 0 1,-1 0-1,-1 0 1,1-1-1,3-8 0,2-4-13,-2-1 0,0 0-1,-1 0 1,-1-1-1,6-36 1,-7 1-45,-3 0 0,-5-70 1,0 36-1,1 62 19,0-1 0,-2 1-1,-14-56 1,17 81 31,-1 0 0,0 0 0,1 0 1,-1 0-1,0 0 0,-4-5 0,5 9 10,1 0-1,0-1 1,-1 1-1,1 0 1,0-1-1,-1 1 1,1-1-1,-1 1 0,1 0 1,0 0-1,-1-1 1,1 1-1,-1 0 1,1 0-1,-1 0 1,1-1-1,-1 1 1,1 0-1,-1 0 1,1 0-1,-1 0 1,1 0-1,-1 0 1,0 1-4,0-1 1,0 1 0,1-1 0,-1 1 0,0-1-1,1 1 1,-1 0 0,1-1 0,-1 1 0,1 0-1,-1-1 1,1 1 0,0 0 0,-1 0 0,1 0-1,0-1 1,-1 1 0,1 0 0,0 1 0,-9 35-53,1 1 1,2 0 0,2 0-1,1 0 1,4 47 0,3-18-11,4-1 1,18 77 0,-21-121 54,11 29 0,-13-43-2,0-1 1,1 1-1,0-1 1,0 0 0,0-1-1,1 1 1,7 7-1,-7-10-3061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3:01.9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1 965 4008,'0'0'6473,"11"-6"-6014,-7 4-407,20-9 631,47-17 0,-59 24-422,-1-2-1,0 1 0,0-2 1,0 1-1,0-2 0,-1 1 1,-1-1-1,1-1 0,-1 0 1,13-16-1,-5 1 234,0-2-1,-1 0 1,-2 0-1,-1-2 1,15-42-1,-26 66-422,-1 2 52,0-1 0,0 0 0,0 0 0,0 1 0,0-1 1,0 0-1,-1 0 0,0 0 0,1 0 0,-1 0 0,0-5 0,-3 10-53,0 0 0,1 0 0,-1 1 0,1-1 0,0 1 0,0-1-1,0 1 1,0 0 0,-2 3 0,-3 6-13,0-1 0,1 1 0,0 1-1,1-1 1,1 1 0,0 0 0,0 0 0,1 0 0,1 0 0,-1 17-1,3-26-49,-1 7 55,2-1 0,-1 0 0,5 20 0,-5-28-46,1 1 1,0-1 0,0 0 0,0 1 0,0-1-1,0 0 1,0 0 0,0 1 0,1-1 0,-1 0-1,1 0 1,0-1 0,-1 1 0,1 0 0,0-1-1,0 1 1,0-1 0,0 1 0,0-1 0,0 0 0,5 2-1,2 0 29,-7-2-34,-1 0 0,0-1 1,1 1-1,-1 0 0,1-1 0,-1 1 0,1-1 0,-1 0 0,1 1 1,-1-1-1,1 0 0,-1 0 0,1 0 0,-1 0 0,1 0 1,-1 0-1,1-1 0,-1 1 0,1 0 0,-1-1 0,1 1 0,-1-1 1,1 0-1,-1 1 0,1-1 0,-1 0 0,0 0 0,0 0 1,1 0-1,-1 0 0,0 0 0,0 0 0,1-2 0,34-40 173,-24 28-101,0 0 0,29-26-1,11-9 184,-39 38-194,4-3 52,-17 15-120,1 0 1,-1-1-1,1 1 1,0 0-1,-1-1 1,1 1-1,0 0 1,-1 0-1,1 0 1,0 0-1,-1 0 0,1 0 1,0 0-1,-1 0 1,1 0-1,0 0 1,-1 0-1,1 0 1,0 0-1,-1 0 1,1 1-1,0-1 1,-1 0-1,1 1 1,0-1-1,-1 0 1,1 1-1,0 0 4,-1 0 0,1 0 0,-1 0 0,1 1 0,-1-1 1,0 0-1,0 0 0,1 0 0,-1 0 0,0 1 0,0-1 0,0 0 0,0 0 0,-1 0 0,1 1 0,0-1 1,-1 1-1,0 10 27,1 0 4,0 0 0,-1 0 0,-1 0 0,0 0 0,-1 0 0,-4 12-1,7-23-36,-1-1 3,1 1-1,0 0 1,-1-1 0,1 1 0,0-1 0,0 1 0,-1 0 0,1-1 0,0 1 0,0 0 0,0-1-1,0 1 1,0 0 0,0-1 0,0 1 0,0 0 0,0-1 0,1 1 0,-1-1 0,0 1 0,0 0 0,1-1-1,-1 1 1,0-1 0,1 2 0,0-2 2,-1 0-1,1 0 1,0 0-1,-1 0 1,1 0 0,0 0-1,-1 0 1,1 0-1,0-1 1,-1 1-1,1 0 1,0 0 0,-1-1-1,1 1 1,0 0-1,-1-1 1,1 1-1,0-1 1,28-25 101,-18 12-73,2-4 27,26-25 0,-36 39-52,1 1 0,0-1 0,0 1 0,0 0 0,1 0 0,-1 0 0,1 1 0,0 0 0,-1 0 0,1 0 0,0 0 0,8-1 0,-10 3-5,-1 1 0,0-1 1,0 1-1,0-1 0,-1 1 0,1 0 0,0 0 1,0 0-1,0 0 0,0 0 0,-1 0 0,1 1 1,-1-1-1,1 0 0,-1 1 0,1 0 1,-1-1-1,0 1 0,0 0 0,0-1 0,2 5 1,22 43-17,-24-45 8,4 7-2,-5-8 3,1 0 1,0 0-1,0 0 0,0-1 0,1 1 0,-1 0 0,0-1 0,1 1 0,0-1 0,0 1 0,-1-1 0,1 0 0,1 0 0,-1 0 1,0 0-1,0 0 0,1 0 0,-1 0 0,1-1 0,3 2 0,-2-2-3,1 0 1,-1 0-1,0 0 1,1-1-1,-1 0 1,0 0 0,0 0-1,1-1 1,-1 1-1,0-1 1,0 0-1,1 0 1,-1 0-1,0-1 1,0 1-1,0-1 1,-1 0-1,1 0 1,0-1-1,-1 1 1,1-1-1,-1 0 1,0 0-1,0 0 1,0 0-1,0 0 1,0-1-1,-1 1 1,3-6-1,18-24 14,-2-2 0,-2-1 0,-1 0-1,22-65 1,-18 17-44,-3-2 0,11-120 0,-28 182-13,0-1 1,-1 0-1,-5-49 0,0 63-13,0 15 3,-4 26-25,5-15 69,-12 52-43,3 1 0,-3 79-1,6-55-23,5-50 48,2 1 0,2 0 0,10 82 0,-9-118 34,1 0 0,0 0 0,0 0-1,6 13 1,-7-18 3,0 0 0,-1 0 0,1-1 0,1 1 0,-1 0 0,0-1 0,0 1 0,1 0 0,-1-1 0,1 0-1,-1 1 1,1-1 0,-1 0 0,1 0 0,0 0 0,0 0 0,0 0 0,-1 0 0,1 0 0,0-1 0,4 2 0,2-2 4,-1-1 1,1 1-1,0-1 1,-1-1-1,1 1 1,-1-1-1,15-6 1,51-27 4,-54 24-8,75-32-51,-97 51 55,1 0 1,-1-1 0,0 1 0,-6 12 0,3-8-5,1-2-8,1 1 0,1 0 0,-1 0-1,2 0 1,-1 0 0,2 1 0,0-1-1,0 1 1,1-1 0,0 1 0,1-1-1,0 0 1,6 22 0,-7-32 0,0 0 0,0 0 1,1 0-1,-1 0 0,1 0 1,-1 0-1,1 0 0,0 0 0,-1-1 1,1 1-1,0 0 0,-1 0 0,1-1 1,0 1-1,0 0 0,-1-1 0,1 1 1,0-1-1,0 1 0,0-1 0,0 1 1,0-1-1,0 0 0,0 0 0,0 1 1,0-1-1,0 0 0,0 0 1,0 0-1,0 0 0,0 0 0,0 0 1,0 0-1,0 0 0,0-1 0,0 1 1,0 0-1,0-1 0,0 1 0,0-1 1,0 1-1,0-1 0,0 1 0,-1-1 1,2 0-1,2-2 0,0 1 0,0-1 0,0 1 0,-1-1 0,1-1 0,-1 1 0,0 0 0,5-6 0,-3-1 11,0 0 0,-1 0 0,0-1 0,0 1 0,-1-1 0,-1 0 0,0 1 0,0-1 0,-1 0 0,0-1 1,-1 1-1,0 0 0,-1 0 0,0 0 0,-6-21 0,6 31-4,1-1 1,-1 1-1,0-1 0,0 1 1,1 0-1,-1-1 0,0 1 1,0 0-1,0 0 0,-1 0 1,1 0-1,0 0 0,0 0 1,-1 0-1,1 0 0,0 0 1,-1 1-1,-1-2 0,1 2 1,1-1-1,-1 0 0,0 0 0,1 0 0,-1 0 0,1 0 0,0-1 1,-1 1-1,-1-2 0,3 2-3,0 1 0,0 0 0,0-1 0,0 1 0,-1 0 0,1 0 0,0-1 0,0 1 0,0 0 1,0 0-1,0-1 0,0 1 0,0 0 0,1-1 0,-1 1 0,0 0 0,0 0 0,0-1 0,0 1 0,0 0 0,0 0 0,0-1 0,1 1 0,-1 0 0,0 0 1,0 0-1,0-1 0,0 1 0,1 0 0,-1 0 0,0 0 0,0-1 0,1 1 0,-1 0 0,0 0 0,0 0 0,1 0 0,-1 0 0,0 0 0,0 0 0,1 0 0,-1 0 1,0-1-1,0 1 0,1 0 0,-1 0 0,1 1 0,15-4-10,-16 3 12,133-3 95,7-1 120,-125 4-140,0 0-1,25 3 0,10 0 246,-74 14-438,9-7-67,0-1 0,-22 9 0,13-7-2530,22-10 2250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3:02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9536,'0'0'2885,"16"0"-2562,212 12 1019,-163-8-904,76 0 880,-115-2-566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3:02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10040,'0'0'632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41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0 670 7136,'0'0'4745,"6"-12"-3868,60-139 1373,88-191 2488,-128 283-3779,-17 37-133,0 0 1,19-30 0,-27 51-769,-1 1 0,0-1 0,0 1 0,1-1 0,-1 1 0,0-1 0,1 1 0,-1-1 0,0 1 0,1-1 0,-1 1 0,1 0 0,-1-1 0,1 1 0,-1 0 1,0-1-1,1 1 0,0 0 0,-1 0 0,1-1 0,-1 1 0,1 0 0,-1 0 0,1 0 0,-1 0 0,1 0 0,0 0 0,-1 0 0,1 0 0,-1 0 0,1 0 0,0 0 0,1 1-3,-1 0-1,0 0 1,0 0-1,0 0 1,0 0-1,0 0 1,0 0-1,-1 0 0,1 0 1,0 1-1,0-1 1,-1 0-1,1 2 1,3 8 100,-1 0 0,4 18 1,3 26 259,-2 1 0,1 99 1,-9-135-326,-1 0 1,-1 0-1,-1 0 1,-1-1-1,0 1 1,-2-1-1,0 0 0,-1 0 1,-1-1-1,0 0 1,-18 26-1,25-41-74,-1-1-1,0 1 0,1-1 0,-1 0 0,0 0 0,0 0 1,0 0-1,-1-1 0,1 1 0,0 0 0,-1-1 0,1 1 0,-1-1 1,1 0-1,-1 0 0,1 0 0,-1 0 0,0-1 0,0 1 1,1-1-1,-1 1 0,0-1 0,0 0 0,0 0 0,0 0 0,1-1 1,-1 1-1,0-1 0,0 1 0,1-1 0,-1 0 0,0 0 1,1 0-1,-1 0 0,1-1 0,-3-1 0,-5-3 15,1-1 0,0 0 0,1 0 0,-1-1 0,1 0 0,1-1 0,-11-15-1,5 6 51,1-1-1,1 0 0,0-1 0,-8-25 0,17 34 156,12 19-119,-3-2-116,18 15-6,1-1 1,0-1-1,2-1 1,53 25-1,-64-35 2,0-1 0,0-1 0,1-1 0,0 0 0,0-1 0,0-1 0,0-1 0,0 0 0,1-1 0,21-3 0,-28 0 7,1-1-1,0 0 0,-1-1 1,0 0-1,0-1 1,0-1-1,-1 0 1,0 0-1,0-1 1,0-1-1,-1 0 1,12-11-1,-6 3 5,0-1 0,-2 0 0,0-1-1,-1 0 1,0-1 0,10-23 0,-8 11 15,-6 10 28,23-35 0,-28 50-34,0 1 0,0-1-1,0 1 1,1 0 0,0 1-1,0-1 1,0 1 0,1 0-1,-1 0 1,12-5 0,-15 8-11,1 1 0,0-1 1,-1 1-1,1-1 0,0 1 1,0 0-1,-1 0 0,1 0 1,0 0-1,0 1 0,-1-1 1,1 1-1,0 0 0,-1 0 1,1 0-1,-1 0 0,1 0 0,-1 0 1,0 1-1,1-1 0,-1 1 1,3 1-1,7 8 14,0-1-1,18 21 1,-14-15-12,75 81 105,-101-110-105,0 0 1,-1 1-1,0 1 1,-1-1-1,0 2 1,-1 0-1,-17-11 0,23 18 2,1-1-1,-1 1 0,0 0 0,-1 0 1,1 1-1,0 0 0,-1 0 1,1 1-1,-1 0 0,0 0 0,1 1 1,-1 0-1,0 0 0,1 1 0,-1 0 1,1 0-1,-13 5 0,10-3 4,0 1 1,1 0-1,0 0 0,0 1 0,0 0 0,1 1 1,0 0-1,0 0 0,0 0 0,1 1 1,-1 1-1,2-1 0,-1 1 0,1 0 1,1 1-1,-1-1 0,1 1 0,1 0 1,0 1-1,0-1 0,0 1 0,2-1 1,-1 1-1,1 0 0,0 0 0,1 0 0,0 17 1,2-21-13,-1 1 0,1-1 0,0 0 0,1 1 0,0-1 0,0 0 0,0 0 0,1 0 0,-1 0 0,1 0 0,1-1 0,-1 1 0,1-1 0,0 0 0,0 0 0,1 0 0,-1-1 0,1 0 0,0 1 0,1-2 0,-1 1 1,0 0-1,1-1 0,0 0 0,0-1 0,0 1 0,0-1 0,0 0 0,0-1 0,1 1 0,-1-1 0,1-1 0,-1 1 0,1-1 0,11-1 0,-11 0-2,0 0 0,0-1 0,0 0-1,-1 0 1,1-1 0,-1 0 0,1 0 0,-1-1 0,0 1 0,0-1 0,-1 0-1,1-1 1,-1 1 0,9-11 0,-6 4 1,0 0 0,0 0 1,-1-1-1,-1 0 0,0-1 0,8-23 1,-6 14 29,-1 1 0,-1-1 0,-1-1 0,-1 1 0,1-27 0,-6 39 91,-1 13 45,2 20-42,6-2-99,0 0-1,1 0 0,1-1 1,1 0-1,1 0 1,23 33-1,-27-44-25,1-1 1,0 0-1,1 0 0,-1-1 1,2 0-1,-1 0 0,11 6 1,-13-10-3,-1 0 1,1 0 0,1 0 0,-1-1-1,0 0 1,1 0 0,-1-1 0,1 0-1,-1 0 1,1 0 0,0-1 0,9 0-1,-9-2 10,1 1-1,0-1 1,-1 0-1,0-1 1,1 0-1,-1 0 1,0-1-1,0 1 0,-1-1 1,1-1-1,-1 0 1,7-6-1,6-7 13,-1 0 0,19-26-1,26-41 44,18-21 31,-66 89-35,1 0 1,1 0-1,31-22 1,-48 38-55,1 0 0,0 1 0,-1-1-1,1 0 1,0 1 0,-1-1 0,1 1 0,0-1 0,0 1 0,0-1-1,0 1 1,-1 0 0,1-1 0,0 1 0,0 0 0,0 0 0,0 0-1,0 0 1,0-1 0,0 1 0,0 0 0,0 1 0,0-1 0,-1 0-1,1 0 1,0 0 0,0 0 0,0 1 0,0-1 0,0 1 0,0-1-1,-1 0 1,1 1 0,0-1 0,0 1 0,0 0 0,-1-1 0,1 1-1,0-1 1,-1 1 0,1 0 0,-1 0 0,1 0 0,2 5 15,-1-1 1,0 1 0,0-1 0,-1 1 0,2 11 0,-3-13-18,6 27-1,-2-1 0,-1 1 0,-2-1 0,-1 1 0,-8 60 0,6-81 0,-2 14 0,4-24 0,0 0 0,0 0 0,0 0 0,0 0 0,0 0 0,0 0 0,0 0 0,0 0 0,0 0 0,0 0 0,0 0 0,0 0 0,0 0 0,0 0 0,0 0 0,0 0 0,0 0 0,0 0 0,0 0 0,0 0 0,0 0 0,1 0 0,-1 0 0,0 0 0,0 1 0,0-1 0,0 0 0,0 0 0,0 0 0,0 0 0,0 0 0,0 0 0,0 0 0,0 0 0,0 0 0,0 0 0,0 0 0,0 0 0,0 0 0,0 0 0,0 0 0,0 0 0,0 0 0,0 0 0,0 0 0,6-13 0,9-23 0,1 0 0,2 2 0,37-54 0,-52 83 0,1 0 0,0 0 0,0 1 0,1-1 0,-1 1 0,1 0 0,0 0 0,10-5 0,-13 8 0,-1 1 0,0-1 0,0 1 0,1-1 0,-1 1 0,0 0 0,1 0 0,-1 0 0,0-1 0,1 1 0,-1 1 0,0-1 0,1 0 0,-1 0 0,0 0 0,1 1 0,-1-1 0,2 1 0,-2 0 0,1 1 0,0-1 0,0 0 0,-1 1 0,1 0 0,0-1 0,-1 1 0,0 0 0,1 0 0,-1-1 0,0 1 0,0 0 0,0 0 0,1 4 0,2 7 0,0 0 0,0 1 0,-1-1 0,1 28 0,5 21 0,-9-61 0,1 0 0,-1 0 0,0 0 0,0 0 0,0 0 0,1 0 0,-1 0 0,1 0 0,-1-1 0,1 1 0,-1 0 0,1 0 0,-1-1 0,1 1 0,-1 0 0,1 0 0,1 0 0,-1-1 0,-1 0 0,1 1 0,-1-1 0,1 0 0,-1 0 0,1 0 0,-1 0 0,1 0 0,-1 0 0,1 0 0,-1 0 0,1-1 0,-1 1 0,1 0 0,-1 0 0,1 0 0,-1 0 0,1-1 0,-1 1 0,1 0 0,-1-1 0,1 1 0,4-5 0,-1 1 0,0 0 0,0-1 0,5-7 0,-1 2 0,9-12 0,2-2 0,1 1 0,0 0 0,48-39 0,-67 61 0,0 0 0,0 0 0,1 0 0,-1 1 0,0-1 0,0 0 0,1 1 0,-1-1 0,0 1 0,1-1 0,-1 1 0,1-1 0,-1 1 0,1 0 0,-1 0 0,1 0 0,-1 0 0,1 0 0,-1 0 0,0 0 0,1 1 0,-1-1 0,1 0 0,-1 1 0,1-1 0,-1 1 0,0 0 0,0-1 0,1 1 0,-1 0 0,0 0 0,0 0 0,0 0 0,0 0 0,1 0 0,0 2 0,4 4 0,-2 0 0,1 1 0,-1-1 0,0 1 0,3 9 0,-3-9 0,50 138 0,-52-142 0,-1 0 0,1-1 0,0 1 0,1-1 0,-1 1 0,0-1 0,1 0 0,0 0 0,0 0 0,0 0 0,0 0 0,0-1 0,6 4 0,-6-5 0,-1 0 0,1 0 0,0 0 0,0 0 0,0 0 0,0-1 0,0 1 0,0-1 0,0 0 0,1 0 0,-1 0 0,0 0 0,0 0 0,0-1 0,0 0 0,0 1 0,0-1 0,5-3 0,9-4 0,-1 0 0,0-1 0,-1-1 0,0-1 0,0 0 0,-1-1 0,0-1 0,-1 0 0,-1 0 0,13-19 0,-17 21 0,0 0 0,-1-1 0,-1 1 0,0-1 0,-1 0 0,0-1 0,0 1 0,-2-1 0,1 0 0,-2 0 0,0 0 0,0-1 0,-1 1 0,-2-25 0,1 36 0,0 0 0,0 1 0,0-1 0,0 0 0,-1 0 0,1 0 0,0 0 0,-1 1 0,0-1 0,1 0 0,-1 0 0,0 1 0,0-1 0,0 1 0,0-1 0,0 0 0,0 1 0,-1 0 0,1-1 0,0 1 0,-1 0 0,1 0 0,-1 0 0,1 0 0,-1 0 0,0 0 0,1 0 0,-1 0 0,0 1 0,0-1 0,1 1 0,-1-1 0,0 1 0,0 0 0,0 0 0,0-1 0,-3 2 0,-1 0 0,1 0 0,-1 0 0,1 0 0,0 1 0,0 0 0,-1 1 0,1-1 0,1 1 0,-1 0 0,0 0 0,-6 5 0,3 0 0,1-1 0,-1 1 0,1 1 0,1 0 0,0 0 0,0 0 0,0 0 0,1 1 0,1 0 0,0 0 0,0 0 0,1 1 0,-3 16 0,4-20 0,1 0 0,1 0 0,-1-1 0,1 1 0,0 0 0,1 0 0,0-1 0,0 1 0,0 0 0,1-1 0,0 1 0,0-1 0,1 1 0,-1-1 0,1 0 0,1 0 0,-1 0 0,1-1 0,0 1 0,0-1 0,1 0 0,9 9 0,-3-7 0,0 1 0,0-2 0,1 1 0,0-1 0,0-1 0,0 0 0,1-1 0,-1 0 0,1-1 0,0-1 0,0 0 0,19 1 0,13-3 0,0-2 0,58-9 0,-15 1 0,-77 9 122,0 2 0,0-1 0,12 3 0,-2 0-4623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3:05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280 654 3000,'0'0'9464,"-12"-5"-9066,-41-12-15,48 16-294,1 0 1,-1 0-1,0 0 1,1 0-1,-1 1 0,0 0 1,0 0-1,0 1 1,1-1-1,-1 1 1,0 0-1,1 0 0,-9 4 1,3-1 136,1 1 0,0 1 0,0 0 0,-10 8-1,12-8-34,2-2-108,0 0 0,0 1 0,1 0 1,-1 0-1,1 0 0,1 1 0,-1 0 0,0-1 0,1 1 1,1 0-1,-5 11 0,1 4 182,1 1 0,-3 26 0,4-21 31,2-17-200,1-1 1,1 0-1,-1 1 1,2-1-1,-1 1 0,1-1 1,1 0-1,0 0 1,0 1-1,0-1 0,1 0 1,1-1-1,4 9 0,-6-14-52,1 0-1,-1-1 1,1 0 0,-1 1-1,1-1 1,0 0-1,0 0 1,0-1-1,5 3 1,34 12 187,-31-12-175,1 0-12,1-1 0,0 0 0,0-1 1,0-1-1,0 0 0,1 0 0,-1-1 0,0-1 0,18-3 0,1-2 36,0-2 0,50-19-1,-70 22-66,-1-1 0,0 0-1,-1-1 1,0 0 0,0-1-1,11-11 1,23-17 18,-32 29-18,-7 4-7,0 0 1,-1 1-1,1-2 1,-1 1-1,0 0 1,0-1 0,0 0-1,0 0 1,-1 0-1,1 0 1,-1-1-1,0 1 1,0-1-1,-1 0 1,0 0-1,3-6 1,-3 4 28,0 0 0,0-1-1,0 1 1,-1-1 0,1-13 0,-2 18-24,0 1 0,-1 0-1,1-1 1,-1 1 0,1-1 0,-1 1 0,0 0 0,0-1 0,0 1 0,0 0 0,0 0 0,-1 0 0,1 0 0,-1 0 0,1 0 0,-1 0-1,0 0 1,0 0 0,0 1 0,0-1 0,0 1 0,-3-2 0,1 0 1,-1 0-1,0 1 1,0-1 0,0 1-1,0 0 1,0 0 0,0 1 0,-6-1-1,7 1-5,0 1-1,1 1 1,-1-1-1,1 0 0,-1 1 1,1 0-1,-1 0 1,1 0-1,-1 0 1,1 1-1,-1-1 0,1 1 1,-4 3-1,2-2 4,-1 0 1,2 0-1,-1 1 0,0 0 0,1 0 0,0 0 0,0 0 0,0 1 1,-5 8-1,7-10-4,1 0 1,-1 1 0,1-1 0,0 0-1,0 1 1,0-1 0,1 0 0,-1 1-1,1-1 1,0 1 0,0-1 0,0 1-1,0-1 1,1 1 0,-1-1 0,1 1-1,2 5 1,-1-4 7,0 1-1,0-1 1,0 0-1,0 0 1,1 0-1,0 0 1,0-1-1,0 1 1,1-1-1,-1 0 1,1 0-1,0 0 1,0 0-1,1-1 1,-1 0-1,1 1 1,-1-2-1,1 1 1,0 0-1,6 1 1,-1 1 16,0-1 1,0 0-1,1 0 1,16 3 0,-23-7-20,1 1 0,-1-1 0,0 0 0,0 0 0,1-1 0,-1 1 0,0-1 0,0 0 0,0 0 0,0 0 1,0-1-1,0 0 0,0 1 0,0-1 0,4-3 0,14-10 36,-1-1 0,-1 0-1,0-2 1,-2 0 0,29-35 0,26-30 366,-73 82-397,1 0 1,0 1-1,-1-1 0,1 0 1,0 0-1,-1 0 1,1 1-1,0-1 1,0 0-1,0 1 1,0-1-1,0 1 0,-1-1 1,1 1-1,0-1 1,0 1-1,0 0 1,0-1-1,2 1 1,-2 0-6,-1 1 0,1-1 1,-1 0-1,1 1 0,-1-1 1,1 0-1,-1 1 0,0-1 1,1 1-1,-1-1 0,1 1 1,-1-1-1,0 1 0,0-1 1,1 1-1,-1-1 0,0 1 1,0-1-1,0 1 0,1-1 1,-1 1-1,0-1 0,0 1 1,0 0-1,0 7 39,1-1 0,-1 1-1,-2 11 1,-1 4 71,0 0 0,-15 44 0,32-77 301,12-14-372,-23 21-20,13-13 31,1 1 0,0 1 1,1 0-1,32-18 0,-50 32-58,1 0 0,0 0 0,-1-1 0,1 1 0,0 0 0,-1 0 0,1 0 0,0 0 0,0 0 0,-1 1 0,1-1 0,0 0 0,-1 0 0,1 0 0,-1 0 0,1 1 0,0-1 0,-1 0 0,1 1 0,-1-1 0,1 0 0,0 1 0,-1-1 0,1 1 0,0 0 0,15 17 10,-1-3-5,-9-10-7,0-1 0,1 0 0,0 0 0,0-1 1,0 0-1,1 0 0,-1-1 0,0 0 0,1 0 0,0 0 0,-1-1 0,10 0 1,-6-2-1,0 0-1,0 0 1,0-1 0,-1 0 0,1-1 0,-1 0 0,1-1 0,9-5 0,-11 5 0,0 0 0,-1 0 0,1-1 0,-1 0 0,0-1 0,0 1 0,-1-2 0,0 1 0,0-1 0,6-8 0,2-6 6,-2 0-1,0-1 0,-1-1 1,-2 0-1,0 0 1,-2-1-1,0 0 0,7-42 1,-3-17 24,3-106 0,-14 161-28,-1 27-2,1-84 20,-1 75-18,-1 0 0,-1 0 0,0 0-1,0 0 1,-1 1 0,-5-14 0,5 17-10,-1-3-39,3 9 46,1 0-1,-1 1 1,1-1-1,-1 0 1,1 0-1,0 0 1,-1 0-1,1 1 1,-1-1-1,1 0 1,0 0-1,-1 1 1,1-1-1,0 0 1,-1 1-1,1-1 1,0 0-1,0 1 1,-1-1-1,1 1 0,0-1 1,0 0-1,-1 1 1,1-1-1,0 1 1,0-1-1,0 1 1,-8 16-23,1 0-1,0 0 1,1 0 0,-4 23 0,-9 77-55,13-54 39,2 0 0,4 1 1,2-1-1,13 83 0,-13-135 48,1 0 0,1-1 0,0 1 0,1-1-1,7 13 1,5 12 81,-15-32-75,0 1 0,0 0 0,1-1 0,-1 0 0,1 1 0,0-1 0,0 0 0,0-1 0,0 1 0,1 0-1,-1-1 1,0 0 0,1 0 0,0 0 0,0 0 0,-1 0 0,1-1 0,0 0 0,0 0 0,1 0 0,-1 0 0,0 0 0,7-1 0,-3 0 4,1 0 0,-1 0 1,0-1-1,0 0 0,1 0 1,-1-1-1,0 0 0,0 0 1,-1-1-1,1 0 1,9-6-1,-9 2 2,1 0 0,-1-1 0,-1 0 0,0 0 1,0-1-1,-1 0 0,11-19 0,-11 19-9,-2 2 0,-1 1-1,0-1 1,0 0 0,-1 1 0,1-1 0,-2-1-1,1 1 1,-1 0 0,0 0 0,0 0-1,-1-12 1,0 18-10,0 0 0,0 1 0,0-1 0,0 1 1,0-1-1,0 0 0,0 1 0,0-1 0,0 0 0,0 1 0,0-1 0,0 1 0,-1-1 0,1 1 0,0-1 0,-1 1 0,1-1 0,0 1 1,-1-1-1,1 1 0,0-1 0,-1 1 0,1-1 0,-1 1 0,1-1 0,-1 1 0,1 0 0,-1-1 0,1 1 0,-1 0 0,1 0 0,-1-1 0,1 1 1,-1 0-1,0 0 0,1 0 0,-1 0 0,1 0 0,-1 0 0,0 0 0,1 0 0,-1 0 0,1 0 0,-1 0 0,0 0 0,1 0 0,-1 0 0,1 1 1,-1-1-1,0 0 0,1 0 0,-1 1 0,1-1 0,-1 0 0,1 1 0,-1-1 0,1 0 0,-1 2 0,-2 0 0,0 0 0,0 0 0,1 0 0,-1 1-1,1 0 1,-1-1 0,1 1 0,-3 4 0,0 4-9,1 0-1,0 0 1,-4 17 0,8-24 3,-1 1 1,1-1 0,0 1-1,0-1 1,0 1-1,1 0 1,0-1-1,0 1 1,0-1-1,0 0 1,4 8-1,-4-8 3,1 0 0,0 0 0,0 0 0,0-1 0,0 1 0,1-1 0,-1 0 0,1 1 1,0-1-1,0 0 0,0-1 0,1 1 0,-1 0 0,1-1 0,-1 0 0,1 0 0,0 0 0,0 0 0,6 1 0,-1-1-4,0 0 0,0-2-1,0 1 1,0-1 0,0 0 0,0-1 0,0 0 0,10-2 0,-6 0 0,-1-1 0,0 0 1,0-1-1,12-7 1,-17 8 1,0 0 1,1 0-1,0 1 1,-1 0-1,1 1 1,0-1-1,0 2 1,1-1-1,-1 1 1,0 0-1,0 1 1,13 0-1,-16 1 2,0 1 0,1 0 0,-1 0 1,0 1-1,0-1 0,0 1 0,0 0 0,7 7 0,33 32 3,-33-28 4,-2-2 15,1-1-1,23 20 0,-30-28-15,0 0 1,1 0-1,-1-1 0,1 0 0,0 1 1,-1-2-1,1 1 0,0-1 1,0 1-1,0-1 0,0-1 0,1 1 1,4-1-1,-9 0-15,-1 0 0,1 0 0,-1 0 0,1 0-1,-1 0 1,1 0 0,0 0 0,-1 0 0,1 0 0,-1 0 0,1 1 0,-1-1 0,1 0 0,0 0 0,-1 0 0,1 1 0,-1-1-1,1 0 1,-1 1 0,0-1 0,1 0 0,-1 1 0,1-1 0,-1 1 0,1-1 0,-1 1 0,1 0 0,-2-1-41,1 0 0,0 1 0,-1-1 0,1 1 0,0-1 0,-1 1 0,1-1 0,-1 0 0,1 1 0,-1-1 0,1 0 1,0 1-1,-1-1 0,1 0 0,-1 0 0,0 1 0,1-1 0,-1 0 0,1 0 0,-1 0 0,1 0 0,-1 0 0,1 0 0,-1 0 0,1 0 1,-1 0-1,0 0 0,1 0 0,-1 0 0,0 0 0,-9 0-3291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3:06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 7528,'0'0'5313,"11"-8"-4753,-5 3-469,3-2 38,-1 1 0,2 0 0,-1 0 0,1 1 0,-1 0 1,1 0-1,19-5 0,-5 4 185,1 0 0,0 2-1,0 0 1,27 1 0,-12 2 70,-11 0 38,-1 1-1,1 1 1,-1 2 0,1 0 0,54 15 0,-72-15-273,-1 1 0,-1 0 0,1 0 0,-1 0 0,1 1 0,-1 1 0,0 0-1,-1 0 1,0 0 0,13 14 0,38 48-2645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3:08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1 615 5224,'0'0'3433,"10"0"-3152,0 0-184,-1-1 0,0 0 0,0 0 0,0-1-1,0 0 1,0-1 0,0 0 0,-1 0 0,10-5-1,-7 1 65,-1 0 0,0 0-1,0-1 1,-1 0-1,14-16 1,36-50 662,-48 56-608,-1 0 1,0 0-1,-1-1 0,-1 0 1,-1 0-1,7-29 0,15-122 1042,-27 159-1068,-1-2 0,0 1 0,-1 0 0,0 0 0,-1 0 0,0 0 0,-6-21 0,7 32-172,0 1 0,0-1 0,0 1 0,0-1 0,-1 1 0,1-1 0,0 1 0,0-1 0,-1 1 0,1 0 0,0-1 0,0 1 0,-1 0 0,1-1 0,0 1 0,-1 0 0,1-1 0,-1 1 0,1 0 0,0-1 0,-1 1-1,1 0 1,-1 0 0,1 0 0,-1-1 0,1 1 0,-1 0 0,1 0 0,-1 0 0,1 0 0,0 0 0,-1 0 0,1 0 0,-1 0 0,1 0 0,-1 0 0,1 0 0,-1 0 0,1 1 0,-1-1 0,1 0 0,-1 0 0,1 0 0,0 1 0,-1-1 0,1 0 0,-1 0 0,1 1 0,0-1 0,-1 0 0,1 1 0,0-1 0,-1 0 0,1 1 0,0-1 0,-1 1 0,1 0 0,-20 25 236,9-6-166,0 0-1,2 1 1,0 0-1,1 1 1,2 0-1,-7 33 1,-9 142 336,11-77-116,5-50-109,-10 55 176,15-119-346,-2 8 83,0 0-1,1 0 1,0 0 0,1 0 0,1 25-1,4 49 564,-4-69-477,0-15-147,0 0 0,0 0-1,0 0 1,1-1 0,-1 1 0,1 0 0,2 5-1,-3-8-41,0 0 1,1-1-1,-1 1 0,0-1 0,1 1 0,-1-1 0,1 1 1,-1-1-1,1 1 0,-1-1 0,1 1 0,-1-1 0,1 0 1,-1 1-1,1-1 0,0 0 0,-1 1 0,1-1 0,0 0 1,1 0-1,0 1 1,-1-1-1,1 0 1,-1-1 0,1 1-1,-1 0 1,1 0 0,-1-1-1,1 1 1,-1-1 0,3 0-1,3-3 16,0 1 0,-1-1 0,0 0 0,0 0-1,0-1 1,0 1 0,-1-1 0,6-8 0,6-6 46,13-24 0,10-11 63,-36 49-116,0-1-1,-1 0 0,1 0 1,-1 0-1,0 0 1,-1 0-1,1-1 0,-1 1 1,0-1-1,-1 1 1,0-1-1,1-9 0,0 2 34,-2 11-40,0 1-1,0-1 1,0 0 0,0 1-1,0-1 1,-1 1 0,0-1-1,1 1 1,-1-1 0,-1-3-1,-4-18 153,6 24-75,3 12-22,0-7-56,0-1 0,1 0 0,-1-1 0,1 1 0,0 0-1,0-1 1,0 0 0,0 0 0,9 4 0,46 19 23,-50-22-26,4 1 4,0-1 0,1 0 1,-1-1-1,1-1 1,0 0-1,-1 0 1,1-2-1,0 1 1,0-2-1,0 0 0,0-1 1,0 0-1,-1-1 1,1 0-1,-1-1 1,21-10-1,-40 19 142,-4 3-131,1 0 0,-12 12 0,13-10 0,0 0 0,1 0 0,0 1 0,1 0 0,0 0 0,1 0 1,0 0-1,1 1 0,0 0 0,1 0 0,1 0 0,-3 24 0,5-34-19,0 1 0,0-1 0,1 1 0,-1 0 0,1-1 0,0 1 0,0-1 0,-1 0 0,1 1 1,1-1-1,-1 0 0,0 1 0,1-1 0,-1 0 0,1 0 0,-1 0 0,1 0 0,0-1 0,0 1 0,0 0 0,0-1 0,0 1 0,0-1 0,1 0 0,-1 0 0,0 1 0,1-2 0,-1 1 0,1 0 0,-1 0 0,1-1 0,-1 1 0,1-1 0,-1 0 0,1 0 0,0 0 0,-1 0 0,1 0 0,-1-1 0,1 1 0,-1-1 0,1 0 0,-1 1 0,1-1 0,-1 0 0,0 0 0,1-1 0,-1 1 0,0 0 0,0-1 0,0 0 0,0 1 0,0-1 0,0 0 0,-1 0 0,1 0 1,0 0-1,-1 0 0,0 0 0,1-1 0,-1 1 0,0 0 0,1-4 0,1-6-4,0 0 1,-1 0 0,-1-1 0,0 1 0,-1-1 0,0 1-1,0-1 1,-4-13 0,-3-13 39,-15-45-1,18 71-27,0 1-7,-1-11 64,5 23-64,0-1 0,0 0-1,0 0 1,1 1 0,-1-1 0,0 0 0,1 0 0,-1 1-1,1-1 1,-1 0 0,1 1 0,-1-1 0,1 0 0,0 1 0,-1-1-1,1 1 1,-1-1 0,1 1 0,0-1 0,0 1 0,-1 0 0,1-1-1,0 1 1,0 0 0,-1 0 0,1-1 0,1 1 0,2-1-5,1 0 1,-1 0 0,0 1 0,0 0-1,1 0 1,-1 0 0,0 0 0,1 0-1,-1 1 1,0 0 0,1 0 0,4 2-1,4 2-10,1 1 0,15 9 0,-9-4 10,-14-8 0,-1 0 0,0 0 0,-1 1 0,1-1 0,0 1 0,-1 0 0,0 0 0,0 1 0,0-1 0,-1 1-1,1 0 1,-1 0 0,0 0 0,-1 0 0,1 1 0,-1-1 0,2 8 0,-2-5 8,-1-1 1,0 1-1,0 0 0,0-1 0,-1 1 0,-1 0 1,1 0-1,-1-1 0,0 1 0,-1 0 1,0-1-1,-5 14 0,6-20 0,0 0 0,1 1 0,-1-1 0,1 1-1,-1 0 1,1-1 0,0 1 0,0-1 0,-1 1 0,1-1 0,0 1 0,0 0 0,1-1 0,-1 1 0,0-1 0,0 1-1,1-1 1,-1 1 0,1 0 0,-1-1 0,1 0 0,0 1 0,1 1 0,1 0 15,0 0-1,1 0 1,-1 0 0,1 0 0,0 0 0,7 3 0,-6-3-30,7 5 28,0-1 0,1 0 1,0-1-1,1 0 1,-1-1-1,1-1 0,0 0 1,0-1-1,0 0 1,22 1-1,-11-3 46,1-1 0,39-6 0,-34 7 36,-9 1-33,-9 1 154,-10-1-1064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3:09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500 1 4512,'0'0'2286,"0"10"-1939,-1 6-234,1 4 598,-5 38 0,-1-36-266,-1 0 0,-1 0 1,-18 35-1,9-22-134,-6 12 43,-3-1 0,-2-2 1,-2-1-1,-1-1 1,-3-1-1,-1-2 0,-1-2 1,-3-1-1,-68 49 1,103-82-413,-20 16 729,23-18-766,0 0 1,0 0 0,0 0-1,0 0 1,0 0-1,0 0 1,0 0 0,1 1-1,-1-1 1,0 0-1,1 0 1,-1 1-1,1-1 1,-1 1 0,1 1-1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19.8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386 391 3504,'0'0'5056,"-7"-11"-4847,4 7-199,-10-14 341,-1 0 0,-27-27 0,36 41-244,1 0 0,-1 1 1,0 0-1,0-1 1,0 2-1,0-1 0,-1 1 1,1-1-1,-1 2 1,1-1-1,-1 0 0,0 1 1,0 0-1,1 1 1,-1-1-1,0 1 0,0 0 1,0 0-1,0 1 1,0 0-1,-9 2 0,10-1-56,0-1-1,0 0 0,1 1 1,-1 0-1,0 0 0,1 1 1,-1-1-1,1 1 1,0 0-1,0 0 0,0 0 1,-4 5-1,-3 5 149,0 0 0,-11 20 0,17-26-113,2-1-18,0-1 1,0 1-1,1 0 0,0 0 1,0 0-1,0 0 1,1 0-1,0 0 1,0 1-1,0-1 1,1 0-1,0 1 1,0-1-1,1 0 1,1 9-1,-1-12-37,0 1 1,0 0-1,0-1 0,0 1 0,0-1 1,1 1-1,-1-1 0,1 0 0,0 0 1,0 1-1,0-1 0,1 0 0,-1-1 1,1 1-1,0 0 0,-1-1 0,1 0 1,0 1-1,0-1 0,1 0 0,-1-1 1,0 1-1,1 0 0,-1-1 0,1 0 1,-1 0-1,5 1 0,11 2 67,1-2-1,0 0 1,0 0-1,0-2 1,0-1-1,0 0 1,28-6-1,-40 6 40,-9 3-37,-14 5-5,-8-1-57,1 0 1,-1 2-1,1 1 0,0 1 1,1 1-1,-32 22 0,-26 30 126,76-61-152,1 1-1,-1-1 1,0 0-1,1 1 1,0-1-1,0 1 1,-1 0-1,1 0 1,1 0-1,-1 0 1,0 0 0,1 0-1,0 0 1,0 0-1,-1 5 1,1-6-4,1 0 0,0 1 0,-1-1 0,1 0 0,1 0 0,-1 0 0,0 1 0,0-1 0,1 0 0,-1 0 0,1 0 0,0 1 0,0-1 0,-1 0 0,1 0 0,1 0 0,-1-1 0,0 1 0,0 0 0,1 0 0,-1-1 0,1 1 0,-1 0 0,3 1 0,1 0 9,-1 0-1,1 1 1,0-2-1,0 1 1,0-1-1,0 1 1,0-1-1,0-1 1,1 1-1,-1-1 1,1 0-1,-1 0 1,1-1-1,-1 1 1,11-2-1,2 1 7,1-1-1,0-1 0,-1-1 0,1 0 1,25-9-1,17-10 117,77-39 0,-107 47-68,1 1 0,39-10-1,-62 20-67,1 1 0,0 1-1,-1 0 1,1 0-1,0 1 1,15 1-1,58 15-70,-74-14 62,25 6 9,-33-8 42,-15-8 27,8 5-57,-1 1 0,0 0-1,0 0 1,0 1-1,0 0 1,0 0 0,0 0-1,0 1 1,0 0-1,0 1 1,0-1-1,0 2 1,0-1 0,0 1-1,-8 2 1,-2 2 15,11-5-20,0 1-1,1 0 0,-1 0 0,0 1 1,1-1-1,0 1 0,-1 0 0,1 1 1,0-1-1,1 1 0,-1 0 0,1 0 1,-7 8-1,6-6-5,1 1 0,-1 0 0,1 0 0,0 0 1,-5 16-1,9-20 1,-1 0 1,0 0-1,1 1 0,0-1 1,0 0-1,0 0 0,0 1 1,0-1-1,1 0 0,0 0 1,-1 1-1,1-1 0,0 0 1,1 0-1,-1 0 0,0 0 1,1 0-1,2 3 0,-1-2 6,0 0-1,1-1 0,-1 1 1,1-1-1,-1 1 0,1-1 1,0 0-1,1-1 1,-1 1-1,0-1 0,1 0 1,-1 0-1,1 0 0,0 0 1,0-1-1,0 0 0,-1 0 1,1 0-1,0-1 0,0 0 1,0 0-1,0 0 0,0 0 1,8-2-1,-7 1 3,-1-1 0,1 0 0,0 0 0,0 0 0,-1 0-1,1-1 1,-1 0 0,8-5 0,38-34 91,-43 35-88,3-2 20,0-1 1,14-18-1,-22 24-18,0 1-1,-1-1 1,1 0-1,-1 1 1,0-1-1,0 0 0,-1 0 1,1-1-1,-1 1 1,0 0-1,0 0 1,1-7-1,-2 10 26,0 1-37,-1 1-1,1-1 1,-1 1 0,1 0 0,0-1 0,0 1-1,-1 0 1,1 0 0,0-1 0,0 1 0,0 0-1,0 0 1,0-1 0,0 1 0,0 0 0,0 0-1,0-1 1,0 1 0,0 0 0,0-1 0,1 2 0,4 20 8,-4-19-3,2 6 7,0 1-1,0 0 0,1-1 1,0 0-1,8 14 1,-10-21-12,0 1 1,-1-1-1,1 0 1,0 0-1,1 0 1,-1 0-1,0 0 1,1 0-1,-1 0 1,1-1-1,-1 1 1,1-1 0,0 0-1,-1 0 1,1 0-1,0 0 1,0 0-1,0-1 1,0 1-1,0-1 1,0 0-1,6 0 1,-3 0 5,1-1 1,-1 0-1,0-1 1,1 1-1,-1-1 1,0 0-1,0-1 0,0 0 1,0 0-1,6-4 1,3-4 14,0-1 1,15-15-1,-21 17-11,1 1-1,0 0 0,1 1 1,-1 0-1,2 1 0,18-9 0,-12 6 2,-15 8-12,0 0 0,0 0 0,1 1 0,-1-1-1,0 1 1,0 0 0,1 0 0,-1 0 0,4 0 0,31-4-30,-27 4 21,-1-1 0,0 1-1,0 1 1,1 0 0,-1 0 0,0 1-1,13 3 1,-8-3 11,-13-1-6,0 0 0,1 0 0,-1 0 0,0 1 0,0-1 0,0 0 0,1 1 0,-1 0 0,3 1 0,-5-2-1,0 1 0,0-1 0,0 0 0,0 1 1,0-1-1,0 1 0,0-1 0,0 1 0,0-1 0,0 1 0,0-1 0,-1 0 0,1 1 0,0-1 0,0 1 0,0-1 0,-1 0 0,1 1 0,0-1 0,0 0 0,-1 1 0,1-1 0,0 0 0,-1 1 0,1-1 0,0 0 0,-1 0 0,1 1 0,0-1 0,-2 0 0,-19 16-1,8-6-3,-70 53-80,80-61 78,1 1-1,-1-1 0,0 1 0,1-1 1,-1 1-1,1 0 0,0 0 0,0 0 1,0 0-1,0 0 0,1 0 1,-1 1-1,1-1 0,-1 4 0,2-6 4,0 0 1,0 0-1,0 0 0,0 0 0,0 1 0,0-1 1,0 0-1,0 0 0,1 0 0,-1 0 0,0 0 1,1 0-1,-1 0 0,0 0 0,1-1 0,-1 1 1,1 0-1,0 0 0,1 1 0,-1 0 2,1-1 0,0 0 0,0 0 0,0 0 0,0 0 1,0 0-1,0 0 0,0 0 0,0 0 0,0-1 0,0 1 0,5-1 0,10 2 0,1-2 0,0 0 1,-1-1-1,1-1 0,0 0 0,-1-2 0,0 0 1,0-1-1,0 0 0,0-1 0,-1-1 0,0-1 0,17-11 1,-9 4 1,0-1 1,0-2 0,-2 0 0,0-2-1,-2 0 1,0-1 0,23-32 0,-24 27-10,-2 0 0,0-1 0,-2-1 0,-1-1 0,-2 0 0,0 0 0,-2-1 0,-1-1 0,-2 0 0,-1 0 0,4-56 0,-10 72 3,-1-86-65,0 85 51,-1 1 0,0 1 0,-1-1 0,-8-23 0,10 36 18,1 1-1,0 0 0,-1-1 1,0 1-1,1 0 0,-1 0 0,0 0 1,1 0-1,-1-1 0,0 1 1,0 0-1,0 0 0,0 0 0,-1-1 1,1 2 0,1 0 1,-1 0-1,1 0 0,0 0 1,-1 0-1,1 0 1,-1 0-1,1 0 0,-1 0 1,1 0-1,0 0 1,-1 0-1,1 0 0,-1 0 1,1 1-1,0-1 1,-1 0-1,1 0 0,-1 0 1,1 1-1,0-1 1,-1 0-1,1 0 0,0 1 1,-1-1-1,1 0 1,0 1-1,-1 0 1,-2 3-2,0 1 0,1 0 1,0 0-1,-1 0 1,-1 8-1,-10 36-20,2 0-1,-9 93 1,7 105-50,13-221 71,1 20 29,0-20 28,-6 42-1,3-56 9,-1 1-1,-1-1 1,1 0 0,-2-1-1,-9 16 1,9-17-39,-5 6 27,9-15-46,1 1 1,0 0-1,0-1 1,0 1-1,0 0 1,0 0-1,0-1 1,0 1-1,0 0 0,0 0 1,1 0-1,-1 2 1,-5 6 51,2-5-13,8-3 62,-2-21-53,8-9-65,2 0 1,23-40-1,-10 20-8,-23 45 21,-1 0-1,1 0 1,0 1-1,-1-1 1,1 1-1,0-1 1,1 1-1,-1 0 1,0 0-1,1 0 1,-1 0 0,1 0-1,-1 0 1,1 1-1,0-1 1,5-1-1,-6 3-2,0-1-1,0 1 1,0 0-1,0 0 1,0 0-1,0 0 1,0 0 0,0 0-1,0 0 1,0 1-1,0-1 1,0 1-1,0-1 1,0 1-1,0 0 1,0 0-1,-1 0 1,1 0-1,0 0 1,-1 0 0,1 0-1,0 1 1,-1-1-1,0 1 1,1-1-1,1 3 1,3 4 4,-1 1-1,1-1 1,-1 1 0,-1 0 0,1 1 0,-2-1-1,1 1 1,-1 0 0,2 13 0,-5-20 6,1 1 1,0-1 0,0 1-1,0-1 1,0 0 0,1 1 0,-1-1-1,4 5 1,-4-7-2,0 0 0,0 0 0,0-1-1,0 1 1,0 0 0,0 0 0,0-1 0,0 1 0,0 0 0,0-1 0,1 1 0,-1-1-1,0 0 1,0 1 0,0-1 0,1 0 0,-1 0 0,0 0 0,0 0 0,1 0-1,-1 0 1,0 0 0,0 0 0,1 0 0,-1-1 0,2 0 0,33-10 184,56-26 1,-80 32-204,0 1-1,25-4 1,-13 3-2934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24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1 611 4120,'0'0'3978,"11"-6"-3700,0 0-219,70-41 1003,-70 39-943,-1-1 0,0 0 0,0 0 0,-1-1 0,-1 0 0,1-1 0,-2 0-1,1 0 1,-2-1 0,11-24 0,-1-6 393,19-83 0,-24 83-215,-8 26-132,0-1-1,0 0 1,-2 0 0,0 0-1,-1 0 1,0 0-1,-2 0 1,-5-28 0,5 30 20,-1 3 377,-7 27-133,-11 14-126,16-22-235,0-1 0,0 1 0,-7 14 1,-46 135 643,53-134-586,1 1 0,-2 29 0,3-24 14,-6 29-1,-2-13 13,2-10 28,2-1 1,-6 60-1,5-39-1,5-42-89,1 1 0,-1 20 0,4-27-57,0 0 0,0 0 0,1 0 0,0 0 0,0-1 0,0 1 0,1-1 0,-1 1 0,1-1 0,1 0 0,-1 0 0,1 0 0,6 6 0,-8-10-32,-1 0 1,0 0 0,0-1-1,1 1 1,-1 0 0,0-1-1,1 1 1,-1-1 0,1 1-1,-1-1 1,1 0 0,-1 1-1,1-1 1,-1 0 0,1 0-1,-1 0 1,1 0 0,-1-1-1,1 1 1,-1 0 0,0 0-1,1-1 1,-1 1 0,1-1-1,-1 0 1,0 1 0,1-1-1,-1 0 1,0 0 0,3-1-1,3-4-1,0 1 0,-1-1 0,12-12-1,-5 3 1,-1-1 0,-1-1-1,0 0 1,-1-1 0,8-19-1,34-98 26,-51 132-24,17-78 86,-17 71-55,2 1 129,-3 8-159,0 1 0,1 1 0,-1-1 1,0 0-1,1 0 0,-1 0 0,0 0 1,1 0-1,-1 0 0,0 0 0,1 0 1,-1 0-1,0 1 0,0-1 0,1 0 1,-1 0-1,0 0 0,1 1 0,-1-1 1,0 0-1,0 0 0,0 1 0,1-1 1,-1 0-1,0 0 0,0 1 0,0-1 1,0 0-1,1 1 0,-1-1 0,0 0 1,0 1-1,18 46 60,-10-35-30,-6-9-24,0 1 1,0-1 0,1 1-1,0-1 1,-1 0 0,1 0-1,0 0 1,0 0 0,1-1-1,-1 1 1,0-1 0,7 3-1,-5-2-5,0-1-1,0 0 0,1 0 0,-1 0 0,1 0 1,-1-1-1,1 0 0,-1 0 0,1-1 0,7 0 0,-12-1 2,0 0-1,1 0 1,-1 0-1,0 0 1,0 0 0,0 0-1,0 0 1,0-1-1,0 1 1,0 0-1,-1-1 1,1 1-1,0 0 1,-1-1-1,1-1 1,8-26 123,-9 28-118,0-1 0,-1 1 0,1 0 0,1 0-1,-1-1 1,0 1 0,0 0 0,0-1 0,1 1-1,-1 0 1,1 0 0,-1 0 0,1 0 0,-1-1-1,1 1 1,0 0 0,-1 0 0,1 0 0,0 0-1,0 0 1,0 0 0,0 0 0,0 1 0,1-2-1,1 1-2,0 0 0,0 0-1,0 0 1,0 0 0,1 1 0,-1-1-1,6 1 1,19-4-32,-26 4 25,1-1 0,0 1 1,-1 0-1,1 0 0,0 0 0,-1 0 0,1 0 0,0 1 0,-1-1 0,1 1 0,-1 0 0,1 0 0,-1 0 0,1 0 0,-1 0 0,0 0 0,5 3 0,-5-2 1,0-1 0,0 0 0,-1 1 0,1-1 0,-1 1 0,1-1 1,-1 1-1,1 0 0,-1 0 0,0 0 0,0-1 0,0 1 0,0 0 0,0 1 0,0-1 0,0 0 0,-1 0 0,1 0 0,-1 0 0,0 0 0,1 4 0,-13 59 2,8-52-2,1-1-1,1 1 0,1 0 1,-1 22-1,2-30 4,1 0 1,0 0-1,0-1 1,0 1-1,0 0 1,1-1-1,0 1 1,0-1-1,0 0 0,1 1 1,-1-1-1,1 0 1,0-1-1,0 1 1,0 0-1,7 5 1,-6-6-2,-1 0 1,1 0-1,0 0 1,0-1 0,0 1-1,0-1 1,1 0-1,-1-1 1,0 1-1,1-1 1,-1 1 0,1-2-1,0 1 1,-1 0-1,1-1 1,0 0-1,-1 0 1,1 0 0,0 0-1,-1-1 1,1 0-1,-1 0 1,1 0-1,-1-1 1,1 1 0,5-4-1,-1 1 3,0-2-1,-1 1 0,1-1 1,-1 0-1,0-1 1,-1 0-1,1 0 1,-1 0-1,-1-1 1,11-16-1,-3 2 15,-1-1-1,-1 0 0,10-28 1,1-26 195,-20 72-142,-2 13-57,-2 14-15,-2 4 3,1 28-1,2-31 0,-1-1-1,-5 27 0,6-49-1,0 0 0,-1 1 0,1-1 0,0 0 0,0 0 0,0 1 0,0-1 0,0 0 0,0 1 0,0-1 0,0 0 0,0 1 0,0-1 0,0 1 0,0-1 0,0 0 0,0 1 0,0-1 0,0 0 0,0 1 0,0-1 0,0 0 0,0 0 0,1 1 0,-1-1 0,0 0 0,0 1 0,0-1 0,1 0 0,-1 0 0,0 1 0,0-1 0,1 0 0,-1 0 0,0 0 0,0 1 0,1-1 0,-1 0 0,0 0 0,1 0 0,-1 0 0,0 0 0,1 1 0,-1-1 0,0 0 0,1 0 0,-1 0 0,0 0 0,1 0 0,-1 0 0,0 0 0,1 0 0,-1 0 0,0 0 0,1-1 0,-1 1 0,0 0 0,1 0 0,-1 0 0,0 0 0,1 0 0,-1-1 0,0 1 0,0 0 0,1 0 0,-1 0 0,1-1 0,20-13 0,-3-2 0,0 0 0,19-26 0,-26 29 0,0 1 0,1 0 0,0 0 0,0 1 0,2 0 0,27-16 0,-33 23 0,0 1 0,0 0 0,0 1 0,0-1 0,0 2 0,10-2 0,-17 3-1,0 1 0,0-1 0,0 1-1,1-1 1,-1 1 0,0-1-1,0 1 1,0 0 0,0-1 0,0 1-1,0 0 1,0 0 0,-1 0-1,1-1 1,0 1 0,0 0 0,-1 0-1,1 0 1,0 1 0,-1-1-1,1 0 1,-1 0 0,1 0 0,-1 0-1,0 0 1,0 1 0,1-1 0,-1 0-1,0 0 1,0 0 0,0 2-1,1 4-6,-1 0-1,0-1 1,0 1-1,-2 10 0,0-8 31,-1 0 1,0 1-1,-1-1 0,0 0 0,0-1 0,-9 14 0,65-69 107,50-53-130,-102 99 2,0 1 0,0 0 1,1 0-1,-1 0 0,0 0 0,0 0 0,0 0 0,0 0 0,0-1 1,1 1-1,-1 0 0,0 0 0,0 0 0,0 0 0,0 0 1,1 0-1,-1 0 0,0 0 0,0 0 0,0 0 0,0 0 1,1 0-1,-1 0 0,0 0 0,0 0 0,0 0 0,0 0 1,1 0-1,-1 0 0,0 0 0,0 1 0,0-1 0,0 0 0,0 0 1,1 0-1,-1 0 0,0 0 0,0 0 0,0 0 0,0 0 1,0 1-1,0-1 0,1 0 0,-1 0 0,0 0 0,0 0 1,0 0-1,0 1 0,0-1 0,0 0 0,4 16 45,-1 16-4,-3-16-31,-2 63 32,3-70-39,-1 1 1,2 0-1,-1-1 0,1 1 0,7 17 1,-8-26-4,-1 0 1,1 1-1,0-1 1,-1 0-1,1 0 1,0 0-1,0 0 1,0 0-1,0-1 1,0 1-1,0 0 1,0 0-1,0-1 1,1 1-1,-1 0 1,0-1-1,0 1 1,0-1-1,1 0 1,-1 1-1,0-1 1,1 0 0,-1 0-1,0 0 1,0 0-1,1 0 1,-1 0-1,0 0 1,1 0-1,-1 0 1,0-1-1,1 1 1,-1-1-1,0 1 1,0-1-1,0 1 1,2-2-1,8-3 9,-2 0-1,1-1 0,12-10 0,-13 10-23,12-10 4,-1-1 0,-1-2 0,0 1 0,-2-2 1,19-26-1,-5 7-66,-22 30 47,-8 8 22,0 0 1,0 1-1,0-1 0,0 0 0,0 0 1,0 0-1,-1 0 0,1 0 0,0 0 1,-1 0-1,1 0 0,0-1 0,-1 1 1,0 0-1,1 0 0,-1 0 0,0-1 1,1 1-1,-1 0 0,0-2 0,-2 4 2,0 0 1,0 1-1,0-1 0,1 0 0,-1 1 0,0 0 0,1-1 0,-3 4 0,-22 30 39,-32 48 12,54-75-41,-1 0 0,1 1-1,1-1 1,-1 1 0,1 0 0,1 0-1,0 0 1,-2 14 0,4-20-4,0 0-1,0 0 1,0 0 0,0 0 0,1 0-1,-1 0 1,1 0 0,0 0 0,0 0-1,0 0 1,3 5 0,-4-7-1,0-1 0,1 1 0,-1-1 0,1 1 0,-1-1 0,1 1 0,-1 0 0,1-1 0,0 0 0,-1 1 0,1-1 0,0 1 0,-1-1 0,1 0 1,0 0-1,-1 1 0,1-1 0,0 0 0,0 0 0,0 0 0,1 0 0,-1 0 0,1 0 0,-1-1 0,1 1 0,-1 0 0,1-1 0,-1 0 0,0 1 0,1-1 0,-1 0 0,0 1-1,0-1 1,1 0 0,0-2 0,3-2 2,0 0 0,0 0 0,0-1 0,-1 0 1,0 0-1,-1 0 0,4-7 0,19-48 32,-22 47-36,0 0 0,2-22 0,4-12 40,-4 121 87,-5 175 21,0-210-104,-1 0 0,-8 65 1,6-88-34,-1-1 1,0 1 0,-2-1-1,1 1 1,-2-1 0,0 0 0,0-1-1,-2 0 1,-15 23 0,19-31-2,0-1-1,0 1 1,-1-1 0,1 0 0,-1 0 0,0-1-1,0 1 1,0-1 0,0 0 0,0-1 0,-1 1 0,0-1-1,1 0 1,-1-1 0,0 1 0,-11 1 0,9-3 7,-1 0 0,1 0 0,-1-1 0,1 0 0,-1-1 0,1 1 0,0-2 0,0 1 0,0-1 0,0 0 0,-11-6 0,13 5-2,0 0 0,0 0-1,0-1 1,0 0 0,0 0 0,1 0 0,0 0 0,0-1-1,1 0 1,-1 0 0,1 0 0,-4-11 0,5 13-12,1-1 1,1 0-1,-1 1 1,1-1-1,0 0 1,0 0-1,0 0 1,0 0-1,1 0 1,0 0 0,0 0-1,1-1 1,-1 1-1,1 0 1,0 1-1,1-1 1,-1 0-1,1 0 1,3-6-1,-1 3-8,1 0 0,1 0 0,-1 1 0,1 0-1,1 0 1,-1 0 0,1 1 0,1 0-1,-1 1 1,14-9 0,7-1-34,55-21 0,-25 12 18,34-23 113,-83 42-76,0-2 0,0 1 0,0-1 0,-1 0 0,0-1 0,0 0 0,7-11 0,-4 4 7,10-14 36,-1-1 1,-2-1 0,17-37 0,19-66 63,-53 131-115,0 1 1,-1 0-1,1 0 0,1 0 1,-1 0-1,0 0 0,0 0 1,1 1-1,-1-1 0,1 0 1,-1 1-1,1-1 0,0 1 1,0 0-1,0-1 1,0 1-1,0 0 0,0 0 1,0 0-1,3-1 0,-3 2 1,-1 0-1,1 0 1,0 1 0,0-1-1,0 0 1,0 1 0,0-1-1,0 1 1,0-1-1,0 1 1,0 0 0,-1 0-1,1 0 1,0 0-1,-1 0 1,1 0 0,-1 1-1,1-1 1,-1 0 0,1 1-1,-1-1 1,0 1-1,2 2 1,9 13 8,-1 2-1,0-1 1,-1 1-1,-1 1 1,0 0-1,-2 0 1,-1 0 0,0 1-1,-1 0 1,-2 0-1,0 1 1,-1-1 0,-1 1-1,-3 39 1,1-59-12,1 0-1,0 1 1,-1-1 0,0 0 0,1 1 0,-1-1 0,0 0 0,0 0-1,0 0 1,-3 4 0,4-5 1,-1-1-1,0 1 1,1-1 0,-1 1-1,0-1 1,1 1 0,-1-1-1,0 1 1,1-1 0,-1 0-1,0 1 1,0-1 0,0 0-1,1 0 1,-1 1-1,0-1 1,0 0 0,0 0-1,0 0 1,1 0 0,-2 0-1,-2-1 6,1 0 0,0-1 0,-1 1 1,1 0-1,0-1 0,0 0 0,0 0 0,0 0 0,0 0 0,1 0 0,-1-1 0,-2-2 0,-1-3 20,0 0 0,1 0 1,0-1-1,1 0 0,0 0 0,0 0 1,0 0-1,1 0 0,1-1 0,0 1 0,-1-12 1,2 20-27,1 0 1,0-1-1,0 1 1,0 0-1,0-1 1,0 1 0,0 0-1,1 0 1,-1-1-1,0 1 1,1 0-1,-1 0 1,1-1-1,-1 1 1,1 0 0,-1 0-1,1 0 1,0 0-1,0 0 1,0 0-1,-1 0 1,1 0-1,0 0 1,0 0 0,0 0-1,0 1 1,0-1-1,1 0 1,-1 1-1,0-1 1,0 1 0,0-1-1,1 1 1,-1-1-1,3 1 1,2-2-1,1 1 0,-1 0-1,1 1 1,-1-1 0,14 2 0,7 3-20,0 2-1,0 1 1,0 1 0,-1 1-1,46 24 1,-69-32 5,0 1 0,0-1 0,0 1 0,0 0 0,-1 0 0,1 0 0,-1 0-1,1 0 1,-1 1 0,0-1 0,0 1 0,0-1 0,0 1 0,0 0 0,-1 0 0,1 0 0,-1 0 0,0 0 0,0 0 0,0 0 0,0 0 0,-1 1 0,1-1 0,-1 6-1,0 1-540,-1 0 0,0-1-1,0 1 1,-1 0-1,-1-1 1,-4 12-1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24.4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87 12456,'0'0'440,"36"-75"-528,-26 67 8,-8 4-216,4 10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28.4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1 172 2808,'0'0'11801,"8"11"-11717,-7-9-79,8 9 32,-1 1 0,0 0 0,-1 0 0,0 0 1,7 23-1,-8-17 42,-4-9-46,1-1-1,-1-1 1,2 1 0,-1 0-1,1-1 1,0 1 0,0-1-1,11 12 1,-2 3 48,-12-20-67,-1 0 0,1-1 0,0 1 0,0 0 0,0 0 0,1 0 0,-1-1 0,0 1 0,1 0 0,-1-1 0,1 0 0,-1 1 0,1-1 0,0 0 0,2 2 1,-4-3-6,1 1 0,0 0 0,0 0 1,0-1-1,-1 1 0,1 0 0,0 0 1,-1 0-1,1 0 0,-1 0 0,1 0 1,-1 0-1,1 0 0,-1 1 0,0-1 3,1 0 0,-1 0-1,0-1 1,0 1 0,0 0-1,1 0 1,-1-1-1,0 1 1,1 0 0,-1-1-1,1 1 1,-1-1 0,1 1-1,-1 0 1,1-1 0,-1 1-1,1-1 1,-1 1-1,1-1 1,0 0 0,-1 1-1,1-1 1,0 0 0,0 1-1,0-1 1,5 3 173,-5-13-21,5-33 73,2-67-1,-7 72-28,2 0 0,12-62-1,-10 75-116,-5 20-42,0 0-1,1 1 1,0-1-1,0 0 1,0 1 0,0-1-1,1 1 1,0-1-1,0 1 1,0 0 0,0 0-1,5-6 1,0 3 61,-1 2 159,2 15-55,-5-4-190,5 7 47,0 0-1,-2 1 1,0 0 0,0 1-1,4 17 1,13 79 391,-20-97-367,-3-13-76,0 0 1,0 0-1,0 1 0,0-1 0,0 0 0,1 0 0,-1 0 0,0 1 0,1-1 0,-1 0 0,1 0 0,-1 0 1,1 0-1,0 0 0,-1 0 0,1 0 0,1 1 0,-1-2-11,1-1-1,-1 1 1,0-1-1,0 1 1,0-1-1,1 0 1,-1 1-1,0-1 1,0 0-1,0 0 1,0 0-1,0 0 1,-1 0-1,1 0 1,0 0-1,0 0 1,-1 0 0,2-2-1,69-105 112,-36 53-78,17-31 26,-51 85-65,-1 0 1,0 0-1,1 0 1,-1 1-1,0-1 1,1 0 0,-1 0-1,1 1 1,-1-1-1,1 0 1,0 1-1,-1-1 1,1 1-1,0-1 1,-1 1-1,1-1 1,0 1 0,-1-1-1,1 1 1,0-1-1,0 1 1,0 0-1,0 0 1,-1-1-1,1 1 1,0 0 0,1 0-1,0 0 1,-1 1 0,0-1 0,1 1 0,-1-1 0,0 1 0,0 0 0,1 0-1,-1 0 1,0-1 0,0 1 0,0 0 0,0 0 0,0 0 0,1 2 0,3 4 2,0 0 0,-1 1 1,0-1-1,4 9 0,1 11 0,-1 1 0,5 30 0,-1-3 23,-6-25 21,-3-16-46,0 0 0,5 14-1,-6-23-22,-1-1 0,1 0 0,0 0 0,0-1 0,1 1 0,-1 0 0,1-1 0,0 1 0,0-1 0,0 0 0,5 4 0,42 30-2852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29.7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0 223 4912,'0'0'6050,"8"-10"-5739,25-34-3,-28 39-202,0 0 0,-1 0 0,2 0 1,-1 1-1,0 0 0,1 0 0,0 0 0,0 1 0,0 0 0,0 0 1,1 0-1,12-3 0,-13 4 12,0 1 0,0-1 0,-1 1 0,1 0 0,0 1 0,1-1 1,-1 1-1,0 0 0,0 1 0,0 0 0,0 0 0,0 0 0,6 2 0,-11-2-88,0 0 0,-1 0-1,1 0 1,0 0-1,0 0 1,0 0 0,-1 0-1,1 0 1,-1 0 0,1 0-1,-1 0 1,1 0 0,-1 0-1,0 1 1,1-1 0,-1 0-1,0 0 1,0 1 0,0-1-1,0 0 1,0 2 0,-3 29 228,3-28-207,-11 54 319,6-32-126,-3 39 0,7-55-197,0-3 25,1 1-1,0 0 0,0-1 0,1 1 0,2 11 0,-2-17-56,0 0-1,-1 0 1,1 1-1,0-1 0,1 0 1,-1 0-1,0 0 1,1-1-1,-1 1 0,1 0 1,-1 0-1,1-1 1,0 1-1,0-1 0,0 0 1,-1 1-1,1-1 1,1 0-1,-1 0 0,0 0 1,0 0-1,4 0 0,-1 1 3,0-1 0,1 1-1,-1-1 1,1-1-1,0 1 1,-1-1-1,1 0 1,-1 0-1,1-1 1,0 1 0,-1-1-1,1-1 1,-1 1-1,0-1 1,1 0-1,-1 0 1,0 0-1,0-1 1,6-4 0,-2 1-11,-1-1 1,0-1-1,-1 1 1,0-1 0,0-1-1,0 1 1,-1-1 0,-1 0-1,6-12 1,0 0 9,-2 0 1,0 0 0,-1-1-1,-1 0 1,-1 0-1,3-28 1,-3-5 54,-2 29 165,0-35-1,17 61 7,87 6 111,-108-6-350,1 0 1,0 0-1,-1 0 0,1 0 0,0 0 1,0 0-1,-1 0 0,1 0 0,0 1 1,-1-1-1,1 0 0,0 0 0,-1 1 1,1-1-1,-1 0 0,1 1 0,0-1 1,-1 1-1,1-1 0,-1 1 0,1-1 1,-1 1-1,1 0 0,-1-1 0,0 1 1,1-1-1,-1 1 0,0 0 0,1-1 1,-1 1-1,0 0 0,0-1 0,0 1 1,0 0-1,1 1 0,-4 31-84,1-17 46,-6 77-2509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30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 4008,'0'0'6008,"11"0"-5640,-7 1-322,12-1 274,1 0-1,32-5 1,-45 5-179,0-1 1,0 1-1,0 0 1,0 0-1,1 0 1,-1 0-1,0 0 1,0 1-1,0 0 0,0 0 1,6 3-1,-9-4-95,-1 1 0,1-1 0,0 1 0,-1-1 0,0 1 0,1-1 0,-1 1 0,1-1 0,-1 1 0,0-1-1,1 1 1,-1 0 0,0-1 0,0 1 0,1 0 0,-1-1 0,0 1 0,0 0 0,0-1 0,0 1 0,0 0 0,0-1 0,0 1 0,0 0-1,0-1 1,0 1 0,-1 1 0,-4 27 422,1-13-219,4 2-41,0 0-1,0 0 1,2 0 0,0 0 0,6 23 0,-7-38-177,1 1 0,-1 0 1,0 0-1,1-1 0,0 1 1,0-1-1,0 1 0,0-1 1,0 0-1,1 0 0,-1 0 1,1 0-1,0 0 1,0 0-1,0-1 0,0 1 1,1-1-1,-1 0 0,1 0 1,-1-1-1,1 1 0,7 2 1,15 11-258,-13-7-2267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01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1 11152,'0'0'3512,"-12"3"-3146,0 1-292,0 0 0,1 0 0,-1 1 0,1 1 0,0 0 0,1 0 0,-17 13 0,4 2 158,0 1 0,2 1 1,0 1-1,2 1 0,0 0 0,2 2 0,1 0 0,-24 55 0,37-75-100,1 0 0,0 1 0,0-1 0,1 0 0,0 1 0,0-1 0,0 16 0,2-21-85,-1 0 0,0 0 0,1 1 0,-1-1 1,1 0-1,0 0 0,0 0 0,-1 0 0,1 0 0,1 0 0,-1 0 0,0 0 0,0 0 1,1 0-1,-1-1 0,1 1 0,0-1 0,-1 1 0,1-1 0,0 1 0,0-1 0,0 0 1,0 0-1,0 0 0,0 0 0,0 0 0,0-1 0,0 1 0,0 0 0,4-1 0,3 1 36,-1 0-1,1-1 0,0-1 0,0 0 0,-1 0 0,1 0 1,0-1-1,-1-1 0,0 1 0,1-1 0,-1-1 1,0 1-1,0-1 0,12-9 0,-2 1 65,-1-1 1,0-1-1,-1 0 0,27-32 1,-32 32-54,-1 0 0,-1-1 0,0 0-1,-1 0 1,11-32 0,-7 9 227,11-55 0,-22 88-254,0 0 1,-1 0-1,0 0 0,0 0 0,0-6 1,-1-5 288,-8 38 44,1-6-339,3 3-9,1 0 0,0 1 0,0 32 0,4 63 94,0-106-132,37 642 609,-33-622-587,6 83 94,-9-94-56,-1 0-1,-1 0 0,-1 0 1,-4 19-1,6-36-63,-1 0 0,1 0 0,0 0 0,-1 0 0,1 0 0,-1 0 0,1 0 0,-1-1 0,0 1 0,1 0 0,-1 0 0,0-1 0,1 1 0,-1 0 0,0-1-1,0 1 1,1-1 0,-1 1 0,0-1 0,0 1 0,0-1 0,0 0 0,0 1 0,0-1 0,0 0 0,0 0 0,0 0 0,0 1 0,0-1 0,0 0 0,0 0 0,0-1 0,0 1 0,0 0 0,0 0 0,0 0 0,0-1-1,1 1 1,-1 0 0,-2-2 0,-4 0 28,1-1 0,-1 0-1,1 0 1,-9-7-1,-2-2 31,0-2 0,1 0 0,1-1 0,-24-29 0,-45-78 299,60 77-224,14 27 79,-21-31 1,24 34 44,7 15-260,0 0-1,0-1 1,0 1-1,0 0 1,0-1-1,0 1 1,0 0 0,0 0-1,0-1 1,0 1-1,0 0 1,0-1-1,0 1 1,1 0-1,-1 0 1,0-1-1,0 1 1,0 0-1,0 0 1,1-1-1,-1 1 1,0 0 0,0 0-1,0-1 1,1 1-1,-1 0 1,1 0-1,1-1-14,1 0-1,0 1 0,-1-1 1,1 1-1,0 0 0,0-1 1,-1 1-1,1 1 0,3-1 1,16 2-194,26 1-3628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44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1 949 7232,'0'0'4160,"0"9"-3743,3 28 22,-3-37-421,0 0 0,0 1-1,0-1 1,-1 0 0,1 1 0,0-1 0,0 0 0,0 1 0,0-1 0,0 0 0,0 0 0,0 1 0,0-1 0,0 0 0,1 1 0,-1-1 0,0 0 0,0 1 0,0-1 0,0 0 0,0 1 0,0-1 0,1 0 0,-1 0 0,0 1-1,0-1 1,1 0 0,-1 0 0,0 1 0,0-1 0,0 0 0,1 0 0,-1 0 0,0 1 0,1-1 0,-1 0 0,0 0 0,1 0 0,-1 0 0,0 0 0,0 0 0,1 0 0,-1 0 0,0 0 0,1 0 0,-1 0 0,0 0 0,1 0-1,-1 0 1,0 0 0,1 0 0,11-11 697,17-28 53,-1-1 0,-3-1 1,21-45-1,55-141 1885,-84 184-2081,56-150 1786,-15 37 40,-51 131-766,-13 43-546,-53 270-437,-25 100-360,68-324-265,-106 367 196,118-419-171,0-1-1,0-1 1,-1 1 0,-13 20 0,6-14 2345,9-35-2370,1-1 1,1 0-1,1 1 0,1-1 0,0 0 0,7-30 0,-2 10-1,-3 7 0,0 7 30,0 0 1,14-47-1,-13 62-42,0 1 1,1 0-1,0 0 1,1 0-1,0 1 1,1 0-1,7-8 0,7-5 11,29-23 0,-32 32-17,0 0 1,1 1-1,0 1 1,1 0 0,0 2-1,1 0 1,-1 1-1,2 2 1,26-5 0,48-12 98,-87 19-104,-1 0 1,1-1-1,-1 0 1,0 0 0,-1 0-1,1-1 1,-1 0-1,1-1 1,-1 0 0,-1 0-1,7-7 1,-2 2 0,2 0-1,19-13 1,-27 21-1,1-1 0,-1-1 0,0 1 0,0-1 0,-1 0 0,1 0 0,-1 0 0,0 0 0,4-9 0,-6 11 0,-2 3 0,0-1 0,0 1 0,0 0 0,1 0-1,-1 0 1,0-1 0,0 1 0,0 0 0,0 0 0,0 0 0,0-1-1,0 1 1,0 0 0,0 0 0,1 0 0,-1 0 0,0-1 0,0 1 0,0 0-1,0 0 1,0 0 0,1 0 0,-1 0 0,0 0 0,0 0 0,0-1 0,0 1-1,1 0 1,-1 0 0,0 0 0,0 0 0,0 0 0,1 0 0,-1 0 0,0 0-1,0 0 1,0 0 0,1 0 0,-1 0 0,0 0 0,0 0 0,0 0 0,1 0-1,-1 0 1,0 1 0,2 11-14,-5 33-23,1-28 23,2-6-2,0-1 0,0 0 0,1 1-1,0-1 1,1 0 0,1 0-1,-1 0 1,2 0 0,5 14 0,-7-20 12,0-1 1,0 0 0,0 1-1,0-1 1,1 0 0,0 0-1,-1 0 1,1 0 0,0-1-1,0 1 1,0-1 0,1 0-1,-1 0 1,1 0 0,-1 0-1,1 0 1,0-1 0,-1 0-1,1 1 1,0-1 0,0-1-1,0 1 1,0-1 0,0 1-1,0-1 1,0 0 0,6-1-1,0-1 12,0 0 0,0-1 0,0 0-1,0-1 1,-1 1 0,1-2 0,-1 1-1,0-2 1,-1 1 0,1-1 0,-1 0 0,8-8-1,10-12 26,47-57-1,-59 66-27,-4 5 18,-6 8-13,0 0-1,0-1 1,0 1-1,-1-1 1,0 0 0,0 0-1,0 0 1,0 0-1,-1-1 1,0 1 0,0-1-1,0 0 1,1-10-1,-3 16-5,0-1-1,0 0 0,1 1 0,-1-1 0,0 0 0,0 1 0,-1-1 1,1 0-1,0 1 0,0-1 0,0 1 0,0-1 0,-1 0 0,1 1 1,0-1-1,0 1 0,-1-1 0,1 1 0,0-1 0,-1 1 1,1-1-1,-1 1 0,1-1 0,-1 1 0,1-1 0,-1 1 0,1 0 1,-1-1-1,-1 1-1,1 0 1,0 0-1,0 0 1,0 0-1,0 0 1,0 0-1,0 0 1,0 0-1,0 1 1,0-1-1,0 0 1,0 1-1,0-1 1,0 1-1,-1 0 1,-2 2 5,-1 0 1,1 0 0,0 0 0,1 0 0,-1 1 0,-3 4 0,0 4 6,1-1 0,1 2 1,0-1-1,0 0 0,1 1 0,1 0 1,1 0-1,-1 0 0,2 0 0,-1 23 1,2-30-8,1 0 0,-1 0 0,1 0 0,0 0 0,0 0 1,1-1-1,0 1 0,0-1 0,0 1 0,0-1 0,1 1 0,0-1 1,0 0-1,1 0 0,-1-1 0,1 1 0,0-1 0,0 0 0,1 1 1,-1-2-1,1 1 0,0-1 0,0 1 0,0-1 0,0-1 0,1 1 1,5 1-1,-7-3-8,-1 0 0,1 0 0,0 0 0,-1-1 0,1 1 0,-1-1 0,1 0 1,0 0-1,-1-1 0,1 1 0,-1-1 0,1 0 0,-1 0 0,7-2 0,2-3 0,1 0 0,17-12 0,-11 7 0,28-15 0,-23 14 0,-1-2 0,-1 0 0,0-1 0,35-32 0,-32 22 0,-2 0 0,0-2 0,-1 0 0,-2-2 0,-1 0 0,-1-2 0,-2 0 0,-1 0 0,-1-1 0,-2-1 0,-1-1 0,7-40 0,2-55 0,-18 103 0,0 1 0,-2-1 0,-2-27 0,1 49 0,1 1 0,0-1 0,-1 0 0,0 1 0,1-1 0,-2 1 0,1-1 0,0 1 0,-3-4 0,4 6 0,0 1 0,-1 0 0,1-1 0,0 1 0,-1 0 0,1 0 0,0-1 0,-1 1 0,1 0 0,-1 0 0,1 0 0,-1-1 0,1 1 0,0 0 0,-1 0 0,1 0 0,-1 0 0,1 0 0,-1 0 0,1 0 0,0 0 0,-1 0 0,1 0 0,-1 0 0,1 0 0,-1 1 0,-19 13 0,8-1 0,0 1 0,1 1 0,1 0 0,0 1 0,-10 22 0,3-7 0,-1 3 0,3 0 0,0 1 0,-14 56 0,-14 115 0,39-180 0,1-1 0,1 1 0,1 29 0,2-47 0,-1-1 0,1 0 0,0 1 0,1-1 0,-1 0 0,2 0 0,-1 0 0,1 0 0,0 0 0,0-1 0,1 1 0,-1-1 0,2 0 0,-1 0 0,10 10 0,-9-12 0,0-1 0,0 0 0,1 0 0,-1 0 0,1 0 0,-1-1 0,1 0 0,0-1 0,0 1 0,0-1 0,0 0 0,0 0 0,0-1 0,0 0 0,0 0 0,0 0 0,0-1 0,8-1 0,1-1 0,0-1 0,0 0 0,-1-1 0,1-1 0,26-14 0,-7-2 0,53-43 0,-36 24 0,-31 27 0,24-20 0,-41 31 0,1 0 0,-1-1 0,0 1 0,0-1 0,0 0 0,-1 1 0,0-1 0,1 0 0,1-7 0,-5 7 0,-4 6 0,-8 8 0,-41 36 0,32-28 0,-39 40 0,44-38 0,1 0 0,-24 41 0,35-52 0,1-1 0,0 1 0,0-1 0,1 1 0,0 0 0,1 0 0,0 1 0,0-1 0,1 0 0,0 19 0,1-25 0,1-1 0,-1 1 0,1 0 0,-1 0 0,1-1 0,0 1 0,0 0 0,0-1 0,1 1 0,-1-1 0,0 1 0,1-1 0,0 1 0,0-1 0,-1 0 0,1 0 0,1 0 0,-1 0 0,0-1 0,0 1 0,1 0 0,-1-1 0,1 0 0,-1 1 0,1-1 0,-1 0 0,1 0 0,0 0 0,0-1 0,-1 1 0,1-1 0,3 1 0,3-1 0,0 1 0,-1-1 0,1-1 0,0 1 0,0-1 0,-1-1 0,1 0 0,-1 0 0,13-5 0,-7 0 0,-1 0 0,0-1 0,0-1 0,-1 0 0,0-1 0,-1 0 0,1-1 0,-2 0 0,0 0 0,0-1 0,15-26 0,-4 1 0,-1-1 0,-2 0 0,14-47 0,-20 49 0,-3-1 0,0 0 0,5-77 0,-13-113 0,-1 209 0,-1 1 0,-1-1 0,-1 1 0,0 0 0,-2 0 0,1 0 0,-2 1 0,-8-18 0,13 33 0,1 0 0,-1 0 0,0 0 0,1 0 0,-1 0 0,0 0 0,0 0 0,0 1 0,0-1 0,0 0 0,0 1 0,0-1 0,0 1 0,0-1 0,0 1 0,0-1 0,0 1 0,0 0 0,0-1 0,-1 1 0,1 0 0,0 0 0,0 0 0,0 0 0,0 0 0,-1 0 0,1 0 0,0 0 0,0 1 0,0-1 0,0 0 0,0 1 0,-1-1 0,1 1 0,0-1 0,0 1 0,0-1 0,-1 2 0,-3 1 0,0 0 0,0 1 0,0-1 0,0 1 0,1 0 0,-6 7 0,1 1 0,1 0 0,0 0 0,1 1 0,1 0 0,0 1 0,-7 22 0,3-2 0,-8 57 0,11-38 0,2-1 0,2 1 0,3 0 0,2 0 0,2-1 0,20 95 0,-23-139 0,2-1 0,-1 1 0,1-1 0,0 1 0,1-1 0,-1 0 0,1 0 0,1-1 0,7 11 0,-10-15 0,0 0 0,1 0 0,-1 0 0,1-1 0,-1 1 0,1 0 0,-1-1 0,1 0 0,0 0 0,0 1 0,-1-2 0,1 1 0,0 0 0,0 0 0,0-1 0,0 0 0,0 1 0,0-1 0,0-1 0,0 1 0,0 0 0,0-1 0,0 1 0,0-1 0,0 0 0,0 0 0,-1 0 0,1 0 0,3-2 0,6-5 0,0 0 0,-1-1 0,0 0 0,-1-1 0,0 0 0,0-1 0,12-18 0,-4 8 0,44-67 0,-48 66 0,1 0 0,1 1 0,0 0 0,21-18 0,-36 38 0,0 0 0,0 0 0,1-1 0,-1 1 0,0 0 0,1 0 0,-1 1 0,1-1 0,-1 0 0,1 0 0,-1 1 0,1-1 0,0 1 0,-1-1 0,1 1 0,0-1 0,0 1 0,-1 0 0,1 0 0,0 0 0,-1 0 0,1 0 0,2 1 0,-2 0 0,-1 0 0,1 0 0,0 1 0,0-1 0,-1 0 0,1 1 0,-1-1 0,1 1 0,-1-1 0,0 1 0,0 0 0,0 0 0,0 0 0,0-1 0,0 1 0,0 0 0,0 0 0,-1 0 0,1 3 0,3 10 0,-1 1 0,0 0 0,-2 0 0,0 0 0,0 0 0,-2 0 0,-2 21 0,-1-11 0,-1 0 0,-1 0 0,-17 42 0,21-63 0,0 0 0,0 0 0,-1 0 0,1-1 0,-1 1 0,0-1 0,-1 0 0,1 0 0,0 0 0,-8 6 0,10-9 0,0-1 0,0 1 0,0 0 0,-1-1 0,1 1 0,0-1 0,-1 1 0,1-1 0,-1 0 0,1 1 0,0-1 0,-1 0 0,1 0 0,-1 0 0,1 0 0,-3 0 0,2-1 0,0 0 0,-1 0 0,1 0 0,0 0 0,0 0 0,0 0 0,0 0 0,1-1 0,-1 1 0,0-1 0,0 1 0,1-1 0,-3-2 0,4 3 0,-1 0 0,0 0 0,1 0 0,-1 0 0,1 1 0,-1-1 0,1 0 0,0 0 0,-1 0 0,1 0 0,0 0 0,0 0 0,-1 0 0,1 0 0,0 0 0,0 0 0,0 0 0,0 0 0,0 0 0,1 0 0,-1 0 0,0 0 0,0 0 0,1 0 0,-1 0 0,0 0 0,1 0 0,-1 0 0,1 0 0,-1 0 0,1 0 0,0 1 0,-1-1 0,1 0 0,0 0 0,0 1 0,-1-1 0,1 0 0,0 1 0,0-1 0,0 1 0,0-1 0,1 0 0,5-3 0,1 0 0,0 1 0,15-6 0,-19 8 0,21-7 0,1 2 0,0 0 0,0 2 0,0 1 0,45 0 0,-59 1 0,-11 2 0,-1 0 0,1-1 0,0 1 0,-1 0 0,1 0 0,0 0 0,-1 0 0,1 0 0,0-1 0,-1 2 0,1-1 0,0 0 0,-1 0 0,1 0 0,0 0 0,-1 0 0,1 0 0,0 1 0,-1-1 0,1 0 0,0 1 0,0 0 0,-38 4 0,-20-6 690,26 0-4561,27 0 2435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31.1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552 1 4312,'0'0'1521,"-9"10"-1430,-33 32 263,-78 59 1,-98 53 950,178-123-606,3 3-1,-38 41 0,74-75-711,0 1-1,0-1 1,1 1-1,-1-1 1,0 1 0,1 0-1,-1-1 1,1 1-1,-1 0 1,1-1 0,-1 1-1,1 0 1,-1-1-1,1 1 1,0 0 0,-1 0-1,1 0 1,0-1-1,0 1 1,0 0 0,-1 0-1,1 0 1,0 0-1,0 0 1,0-1 0,0 1-1,1 0 1,-1 0-1,0 0 1,0 0 0,0-1-1,1 1 1,-1 0-1,0 0 1,1-1 0,-1 1-1,2 1 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46.6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206 533 3712,'0'0'6025,"-11"-2"-5838,-31-8-14,41 10-155,-1 0-1,0 0 1,1 1 0,-1-1 0,0 0-1,1 1 1,-1-1 0,0 1-1,1-1 1,-1 1 0,1 0 0,-1 0-1,1-1 1,-1 1 0,1 0 0,-1 0-1,1 1 1,0-1 0,0 0-1,-1 0 1,1 1 0,0-1 0,-1 3-1,-4 2 99,-50 57 1007,50-58-1049,1 0 0,0 1 0,1 0 0,0 0 0,0 0 0,0 0 0,0 1 0,1 0 0,0 0 0,0 0 0,1 0 0,0 0 1,0 0-1,1 0 0,0 1 0,0-1 0,1 1 0,0-1 0,0 0 0,1 1 0,0-1 0,0 1 0,0-1 0,1 0 0,0 0 0,1 0 0,0 0 0,0 0 0,6 10 0,-6-14-46,0 1 0,0 0 0,1 0 0,-1-1 0,1 0 1,0 0-1,0 0 0,0 0 0,0-1 0,0 1 0,1-1 0,-1 0 0,1 0 0,0-1 0,-1 1 0,1-1 0,0 0 0,0-1 0,0 1 0,0-1 0,0 0 0,-1 0 0,1 0 0,0-1 1,6-1-1,-4 1-4,0 0 0,-1-1 0,0 0 0,1 0 0,-1-1 0,0 0 0,0 0 0,0 0 0,-1-1 0,1 0 0,-1 0 1,0 0-1,0 0 0,0-1 0,5-7 0,-5 6-11,5-6 62,0-1 0,-1 0 1,0 0-1,-1-1 0,-1 0 1,11-29-1,-12 31-6,-1-4 50,-1 8 122,-2 9-42,-4 8-154,0 2-29,0 0-1,0 1 1,2-1-1,-1 1 1,1-1-1,1 1 1,0-1 0,1 0-1,0 1 1,0-1-1,6 14 1,-7-23-9,-1 0 0,1 0 0,0 0 1,0-1-1,0 1 0,0 0 0,0 0 0,0-1 0,0 1 1,1-1-1,-1 1 0,1-1 0,-1 0 0,1 1 0,-1-1 1,1 0-1,0 0 0,0 0 0,-1 0 0,1 0 1,0-1-1,0 1 0,0-1 0,0 1 0,0-1 0,0 1 1,0-1-1,0 0 0,3 0 0,0 0 16,0-1 0,0 1 0,0-1 0,0 0 0,0 0 0,-1 0 0,1-1 0,0 0 0,-1 0 0,1 0 0,4-3-1,3-5 19,-1 0-1,0 0 1,0-1-1,-1 0 0,0-1 1,13-22-1,-21 31-26,0-1 0,-1 1 0,1-1 0,-1 1 0,0-1 0,0 1 0,-1-1 0,2-6 0,-2 6 1,0 0 1,1 0-1,0 0 0,0 0 0,3-7 0,-4 10-8,1 0-1,-1-1 0,0 1 1,0 0-1,0 0 0,0-1 0,0 1 1,0 0-1,0-1 0,-1 1 1,1 0-1,0 0 0,-1-2 1,-2-13 98,3 15-33,16-5 182,-7 7-217,1 0 0,-1 0 0,1 1 0,-1 0 0,15 6 0,-13-4 0,0 0 1,23 3 0,-29-7-16,-1-1-1,1 1 0,-1-1 1,1 0-1,-1 0 1,0 0-1,1-1 1,-1 1-1,0-1 1,0 0-1,5-3 0,2-4 72,0 0 0,12-13 0,-22 21-80,5-2 17,-8 11 2,0-3-26,-15 36-49,14-35 33,0-1 1,0 1-1,1 1 1,0-1-1,0 0 0,0 0 1,-1 10-1,0 3-6,2-18 11,0 1-1,1 0 1,-1 0 0,1-1 0,-1 1 0,1 0 0,0 0-1,0 0 1,0-1 0,0 1 0,0 0 0,0 0-1,1 0 1,-1-1 0,1 1 0,-1 0 0,1 0-1,-1-1 1,1 1 0,0 0 0,0-1 0,1 3-1,1-1 6,0 0-1,-1 0 1,1 0-1,1 0 0,-1-1 1,0 1-1,1-1 1,-1 0-1,1 0 0,0 0 1,-1-1-1,1 1 1,0-1-1,0 0 0,0 0 1,0 0-1,0 0 0,0-1 1,1 0-1,-1 0 1,0 0-1,5 0 0,-3-1 1,0 0-1,0-1 0,0 1 1,0-1-1,0 0 0,0-1 1,-1 1-1,1-1 0,-1 0 1,0-1-1,1 1 0,-1-1 1,-1 0-1,7-7 0,46-46 41,16-18 23,-60 60-59,0 0 0,-1-1 1,-1 0-1,0-1 0,-1 0 0,-1-1 0,13-34 0,-2-12-4,-3 0 0,13-96 0,-24 119 0,18-62 0,-18 85-33,-6 18 31,0 0 0,0 0 0,0 0-1,0 0 1,0 1 0,0-1 0,0 0 0,0 0-1,0 0 1,0 0 0,0 0 0,0 0 0,0 0-1,0 0 1,0 0 0,0 0 0,0 0 0,0 0 0,0 0-1,0 0 1,0 0 0,0 0 0,0 0 0,0 0-1,0 0 1,1 0 0,-1 0 0,0 0 0,0 0 0,0 0-1,0 0 1,0 0 0,0 0 0,-5 36-116,-48 405-90,50-412 169,-9 39 0,7-44 23,1 0-1,-2 39 1,0 38 72,9-93-27,-3-7-27,1-1 0,-1 0 0,0 1 0,0-1 0,1 0 0,-1 1 0,0-1 0,0 1 0,0-1 0,0 0 0,1 1 0,-1-1 0,0 1 0,0-1 0,0 1 0,0-1 0,0 1 0,0-1 0,0 0 0,0 1-1,-1 0 1,1-1 4,0 1-1,0-1 0,0 1 0,0-1 0,-1 1 0,1-1 0,0 1 0,0-1 0,0 1 1,0-1-1,0 1 0,0-1 0,0 1 0,1-1 0,-1 1 0,0-1 0,0 1 0,0-1 1,0 1-1,1-1 0,-1 1 0,0-1 0,0 1 0,1-1 0,-1 0 0,0 1 1,1 0-1,0-1-2,-1 0 1,1 0 0,-1 0-1,0 0 1,1 0-1,-1 0 1,1 0 0,-1 0-1,1 0 1,-1 0 0,0 0-1,1-1 1,-1 1-1,1 0 1,-1 0 0,0 0-1,1 0 1,-1-1 0,0 1-1,1 0 1,-1 0-1,0-1 1,1 1 0,-1 0-1,0-1 1,1 1 0,-1 0-1,0-1 1,0 1 0,0 0-1,1-1 1,-1 1-1,0-1 1,0 1 0,0 0-1,0-1 1,0 1 0,0-1-1,0 1 1,0-1-1,8-17 37,1 1 0,1 0-1,16-22 1,16-28 20,-25 34-26,-2-1-1,-1 0 1,15-55 0,-16 41-1,-2-1 0,-2-1 0,4-91 0,-15 102 21,-1 32-30,-2 26-24,-11 231 0,11-105 0,2-64-25,-3 26 29,3-49 203,2-52-74,-2 11-43,3-17-84,-1 0-1,1 1 1,0-1-1,0 0 0,0 1 1,0-1-1,0 0 1,0 1-1,0-1 0,0 0 1,0 1-1,1-1 1,-1 0-1,0 1 0,0-1 1,0 0-1,0 0 1,0 1-1,0-1 1,1 0-1,-1 1 0,0-1 1,0 0-1,0 0 1,1 0-1,-1 1 0,0-1 1,0 0-1,1 0 1,-1 0-1,0 1 0,0-1 1,1 0-1,-1 0 1,0 0-1,1 0 1,-1 0-1,0 0 0,1 0 1,-1 0 1,0-1 1,0 0-1,0 1 1,0-1 0,0 0-1,0 0 1,0 1-1,0-1 1,1 0 0,-1 1-1,0-1 1,0 0-1,1 1 1,-1-1 0,0 0-1,1 1 1,-1-1-1,1 1 1,-1-1-1,1 0 1,0 0 0,0-1 2,26-52 130,-24 44-124,1 0 0,1 1 1,0-1-1,0 1 0,1 0 0,0 0 0,10-10 0,-6 9 11,-8 7-12,1 0 0,-1 0 0,1 0-1,0 0 1,0 1 0,0-1 0,0 1-1,1 0 1,-1 0 0,7-3 0,-9 5-15,-1 0 1,1 0 0,-1 1-1,1-1 1,-1 0-1,1 1 1,0-1 0,-1 0-1,0 1 1,1-1-1,-1 0 1,1 1 0,-1-1-1,1 1 1,-1-1-1,0 1 1,1-1 0,-1 1-1,0-1 1,0 1-1,1-1 1,-1 1 0,0-1-1,0 1 1,0-1-1,1 1 1,-1 0 0,0-1-1,0 2 1,2 22 14,-2-19-14,0 6 0,6 50 22,-5-58-21,0 1 1,-1 0-1,1-1 1,0 1-1,1 0 1,-1-1-1,1 0 1,0 1-1,-1-1 1,2 0-1,-1 0 1,5 6-1,-4-7 13,0-1 1,0 1-1,0-1 0,1 0 0,-1 0 0,1 0 0,-1 0 0,0-1 0,7 1 0,1 1 21,0-1 6,0-1 0,0 0 0,0 0-1,0-1 1,0-1 0,0 0 0,0 0 0,0-1 0,0 0 0,-1-1 0,0 0-1,0-1 1,0 0 0,11-7 0,-16 9-64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47.3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73 6632,'0'0'6817,"15"-5"-6525,-11 4-271,24-8 168,1 1 0,33-4 0,12-1 308,-30 4-42,0 3 0,52-2-1,-79 8-269,23-1 198,-39 0-335,1 1 0,-1 1-1,1-1 1,0 0 0,-1 0-1,1 0 1,-1 1 0,1-1-1,-1 1 1,1 0 0,-1-1 0,1 1-1,-1 0 1,1 0 0,-1 0-1,0 0 1,2 1 0,-5 1 16,-1 1 0,1-1 1,-1 0-1,0 0 0,-5 6 0,4-5-41,-54 47-2342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47.6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1 130 11448,'0'0'1248,"24"-77"-672,-24 53 8,0 8 8,4 8-184,-2 4 272,4 10-408,12 6-88,18 14 8,15 12-240,1 3 16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49.7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1 818 4616,'0'0'9600,"3"-12"-9352,1 1-159,0 0 0,0 1 0,1-1 0,0 1 0,1 0 1,0 0-1,11-14 0,-8 15 84,-1-1 1,0-1-1,-1 1 0,0-1 1,0 0-1,-2-1 0,1 0 0,-1 0 1,5-23-1,-6 22 67,-1 4 462,-10 21-331,1 0-232,1-3-67,0 1-1,0-1 0,1 1 0,1 0 0,-1-1 0,2 2 0,-1-1 0,1 0 0,0 19 0,2-22-26,0 1 0,1-1 0,0 0 0,0 0 0,5 14 0,-4-17-19,-1-1 0,1 1 0,-1-1 0,1 1 0,0-1 0,1 0-1,-1 0 1,0 0 0,1 0 0,-1 0 0,1-1 0,0 1 0,5 2 0,-6-4-16,1 0 1,-1 0-1,1 0 0,0-1 1,-1 1-1,1-1 0,0 0 1,-1 0-1,1 0 0,0 0 0,0 0 1,-1 0-1,1-1 0,0 0 1,4-1-1,43-17 84,-44 16-82,11-5 23,-1-1 1,-1-1 0,0 0 0,0 0-1,-1-2 1,0 0 0,-1 0 0,0-1 0,13-18-1,-17 18 16,0 0 0,0-1 0,-1 0 0,-1 0 0,0-1 0,-1 0 0,-1 0 0,0 0 0,-2-1 0,5-29 0,-1-27 129,0 10-9,-2-75 0,-5 114-107,7-42 0,-4 40 24,1-27 0,-7 27-19,-2 27-108,-3 11-10,0 5 36,0 1 0,2 0 0,0 0 1,1 1-1,-5 39 0,3 105 50,19 96-12,-11-243-2,2 0 0,0-1 0,0 1 1,2-1-1,0 1 0,11 21 0,-15-36-3,1 1 1,0-1-1,1 0 1,-1 0 0,0 0-1,1 0 1,-1 0-1,1 0 1,0-1-1,-1 1 1,1-1-1,0 0 1,0 0 0,0 0-1,0 0 1,0 0-1,4 0 1,6 1 63,0 0 1,21-1 0,41-4 231,-67 2-251,-1 0 0,1-1 1,0 0-1,-1 0 0,1 0 1,-1-1-1,10-5 0,-16 7-70,-1 1 0,1 0 0,0-1 0,-1 1-1,1 0 1,0-1 0,-1 1 0,1-1 0,-1 1 0,1-1 0,-1 1-1,1-1 1,-1 1 0,0-1 0,1 0 0,-1 1 0,0-1-1,1 0 1,-1 0-41,-1 1 0,0 0 0,1 0-1,-1 0 1,1 0 0,-1 0 0,1 1 0,-1-1-1,1 0 1,-1 0 0,0 0 0,1 0 0,-1 1-1,1-1 1,-1 0 0,1 0 0,-1 1-1,1-1 1,0 0 0,-1 1 0,1-1 0,-1 0-1,1 1 1,-1 0 0,-30 20-3547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50.4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94 6520,'0'0'6710,"14"-8"-6291,-5 2-332,4-2 44,1 1 0,-1 0-1,1 1 1,1 0 0,17-4 0,107-13 1719,-56 12-470,-82 11-1335,1-1 0,-1 1 0,1 0 0,-1 0 0,1 0 0,-1 0 0,1 0 0,-1 0 0,1 0 0,-1 0 0,1 1 0,-1-1 0,1 0 0,-1 1 0,0-1 0,1 1 0,-1 0 0,0 0 0,1-1 0,-1 1 0,0 0 0,2 1-1,-3 0-26,1-1 0,0 0 0,-1 0 0,1 0 0,-1 0 0,0 1 0,1-1 0,-1 0 0,0 0 0,0 1 0,1-1 0,-1 0 0,0 0 0,0 1 0,-1-1 0,1 0 0,0 0 0,0 1 0,-1-1 0,1 0 0,0 0 0,-1 1 0,-1 1 0,-2 5-368,0-1 0,-1 0 1,-8 10-1,10-13-818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4:51.1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19 116 6328,'0'0'10377,"6"-10"-9953,20-31-23,-25 40-338,0 0 0,-1 0 0,1 0 1,0-1-1,0 1 0,-1 0 0,1-1 0,-1 1 0,1 0 0,-1-1 0,0 1 0,1 0 0,-1-1 1,0 1-1,0-4 0,3-5 436,-3 9-456,1 1-1,-1-1 1,1 0-1,-1 0 1,1 1-1,-1-1 1,0 0-1,1 0 1,-1 0-1,0 1 0,1-1 1,-1 0-1,0 0 1,0 0-1,0 0 1,0 0-1,0 0 1,0 1-1,0-1 0,0 0 1,0 0-1,-1 0 1,1 0-1,0 0 1,0 0-1,-1 1 1,1-1-1,-2-1 1,2 1 2,-1 0 0,0 1 1,0-1-1,0 1 1,0-1-1,0 1 1,-1 0-1,1-1 0,0 1 1,0 0-1,0 0 1,0 0-1,0-1 0,0 1 1,0 0-1,0 1 1,-1-1-1,1 0 1,0 0-1,0 0 0,0 1 1,0-1-1,-1 1 1,-11 2 253,12-3-277,0 0 0,0 0-1,0 0 1,0 0 0,0 1 0,0-1 0,0 0 0,1 0 0,-1 1 0,0-1 0,0 0 0,0 1 0,0-1 0,0 1 0,1-1 0,-1 1 0,0-1 0,1 1 0,-1 0-1,0-1 1,1 1 0,-1 0 0,0-1 0,1 1 0,-1 0 0,1 0 0,0 0 0,-1 0 0,1-1 0,0 1 0,-1 0 0,1 0 0,0 0 0,0 0 0,0 0 0,0 0 0,0 0-1,0 0 1,0 0 0,0 1 0,1 13-2758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7:52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8744,'0'0'-192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7:53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 3712,'0'0'5097,"-4"9"-4498,-15 32-30,17-37-403,1-1 0,0 0-1,0 1 1,1-1 0,-1 1 0,1-1-1,-1 1 1,1-1 0,0 1 0,1-1-1,-1 1 1,0-1 0,1 1 0,1 4 0,2 15 2106,-4-22-1991,0-6 709,0 5-936,0-1 1,1 0-1,-1 1 0,0-1 1,0 0-1,0 1 1,0-1-1,0 0 1,0 1-1,0-1 1,0 1-1,-1-1 1,1 0-1,0 1 0,0-1 1,0 0-1,-1 1 1,1-1-1,0 1 1,-1-2-1,-8 1 618,5-1-137,6 1 586,0 1-1092,0-1 0,1 0 0,-1 0-1,0 0 1,0 0 0,1 0 0,-1 0 0,0 0 0,0 0 0,0-1-1,0 1 1,-1-1 0,1 0 0,0 0 0,-1 1 0,1-1-1,-1 0 1,1 0 0,-1 0 0,0-1 0,1-2 0,-2 6-13,-1 0-1,1 0 1,-1 0 0,0 0 0,0 0 0,1 0 0,-1 0-1,0 0 1,0 0 0,0-1 0,0 1 0,0 0 0,0 0-1,0-1 1,0 1 0,-1-1 0,1 1 0,0-1 0,0 1 0,0-1-1,-1 0 1,1 0 0,0 0 0,-3 1 0,3-1 17,-1 0 0,0 0-1,0 1 1,0-1 0,0 1 0,0 0 0,1-1 0,-1 1 0,0 0 0,0 0 0,1 0 0,-1 0 0,1 0-1,-1 1 1,1-1 0,-1 0 0,1 1 0,-2 2 0,22 15 288,-13-12-3087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7:54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1 6824,'0'0'4494,"-12"8"-3990,-90 66 1603,96-69-1706,0 0 0,1 0 0,0 0 0,-6 8 0,10-13-327,1 1 0,-1 0 1,1-1-1,0 1 0,-1 0 1,1-1-1,-1 1 0,1 0 1,0 0-1,0-1 0,-1 1 1,1 0-1,0 0 0,0 0 1,0-1-1,0 1 0,0 0 1,0 0-1,0 0 0,1 1 1,-1-1-28,1-1 1,0 1 0,-1 0-1,1-1 1,0 1 0,0-1-1,0 1 1,0-1 0,-1 1 0,1-1-1,0 1 1,0-1 0,0 0-1,0 0 1,0 0 0,0 1-1,0-1 1,0 0 0,0 0-1,0 0 1,0 0 0,2-1-1,0 1 6,1-1 0,-1 0 0,1 1 0,-1-1 0,0-1-1,1 1 1,-1-1 0,0 1 0,0-1 0,0 0 0,0 0-1,5-4 1,-7 5-25,1 0 1,-1 0-1,0-1 0,1 1 0,-1 0 0,0 0 0,0-1 1,0 1-1,0 0 0,0-1 0,-1 1 0,1-1 1,0 1-1,-1-1 0,1 0 0,-1 1 0,1-1 0,-1 0 1,0 1-1,1-1 0,-1 0 0,0 1 0,0-1 1,-1 0-1,1 1 0,0-1 0,0 0 0,-2-2 0,2 4-13,0-1 0,0 1 0,-1-1-1,1 1 1,0-1 0,-1 1-1,1-1 1,0 1 0,-1 0-1,1-1 1,0 1 0,-1 0 0,1-1-1,-1 1 1,1 0 0,-1 0-1,1-1 1,-1 1 0,1 0 0,-1 0-1,1 0 1,-1 0 0,1 0-1,-1 0 1,1-1 0,-1 1 0,1 0-1,-1 1 1,0-1 0,1 0-1,-1 0 1,0 0 0,-1 1 9,0 0 1,-1 0 0,1 0 0,0 0-1,0 0 1,0 1 0,0-1 0,-2 3-1,-1 0 6,1 1-1,-1-1 1,1 1 0,0 0-1,-6 11 1,7-10-3,1-1 0,0 1-1,0 0 1,1-1 0,-1 1 0,1 0 0,0 0 0,1 0 0,0 0 0,0 0 0,0 1 0,1-1 0,-1 0 0,3 6 0,-3-11-20,1-1 1,-1 1 0,1-1-1,0 1 1,-1 0 0,1-1-1,0 1 1,-1-1 0,1 1-1,0-1 1,0 1 0,-1-1-1,1 0 1,0 0 0,0 1-1,0-1 1,-1 0 0,1 0-1,0 0 1,0 0 0,0 0-1,0 0 1,0 0 0,-1 0-1,3 0 1,21-4 87,-16 1-70,0 0 0,-1 0 0,1-1-1,-1 0 1,0 0 0,0-1 0,-1 0 0,1 0-1,-1-1 1,0 1 0,8-11 0,-10 11-6,-1 1 0,1-1 0,-1 0 0,0 0 0,-1 0 0,1 0 0,-1-1 0,0 1 0,0-1 0,0 0 0,-1 1 0,0-1 0,0 0 0,-1 0 0,1 1 0,-1-1 0,-1-7 0,1 12-11,-1 0 0,1 0 0,0 0-1,0 0 1,-1 0 0,1-1 0,-1 1 0,1 0-1,-1 0 1,1 0 0,-1 0 0,0 1 0,1-1-1,-1 0 1,0 0 0,0 0 0,0 0-1,0 1 1,1-1 0,-1 0 0,0 1 0,0-1-1,0 1 1,0-1 0,-1 1 0,1-1-1,0 1 1,0 0 0,0 0 0,0-1 0,0 1-1,0 0 1,-1 0 0,1 0 0,0 0 0,-2 1-1,-4 0 17,0 0 0,0 1 0,0 0-1,-10 5 1,9-4-3,2-1-16,1 0 0,-1 1-1,0-1 1,1 1 0,0 0-1,0 1 1,0 0 0,0-1 0,0 1-1,1 1 1,-1-1 0,1 1-1,1 0 1,-1 0 0,0 0-1,1 0 1,0 0 0,1 1 0,-1-1-1,1 1 1,0 0 0,-2 9-1,-1 8-2901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45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81 101 7528,'0'0'9251,"-10"5"-8544,-61 34 2613,73-39-3189,0-1 0,0 1 0,0-1 0,0 1 0,-1-1 0,1 0 0,0 0 0,0 1 0,-1-1 0,1 0 0,-1-1 0,1 1 1,-1 0-1,1 0 0,-1-1 0,0 1 0,0-1 0,2-1 0,17-29 576,8-34 793,-19 40-4273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7:57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55 3112,'0'0'12390,"-10"9"-11940,-30 30-21,39-38-383,0 1 1,0-1-1,-1 0 0,1 1 1,0-1-1,0 0 1,0 1-1,0-1 0,1 1 1,-1 0-1,0-1 1,1 1-1,-1-1 0,1 1 1,-1 0-1,1 0 1,0-1-1,-1 1 0,1 0 1,0 0-1,0-1 0,1 1 1,-1 0-1,1 3 1,0-4-13,-1 0 1,1-1-1,0 1 1,0 0-1,0 0 1,0-1-1,-1 1 1,1-1-1,0 1 1,0 0-1,0-1 1,0 0-1,1 1 1,-1-1-1,0 0 1,0 1-1,0-1 1,0 0-1,0 0 1,0 0-1,0 0 1,0 0-1,1 0 1,-1 0-1,0-1 1,0 1-1,0 0 1,0-1-1,0 1 1,2-1-1,3-2 15,1 0-1,-1-1 1,0 0-1,0 0 1,0 0-1,0 0 1,-1-1 0,0 0-1,7-8 1,3-5 100,17-29 0,-30 45-130,-1 0 1,0 0-1,0-1 1,0 1-1,0 0 0,-1-1 1,1 1-1,-1 0 1,1-1-1,-1-4 0,0 7-12,0 0-1,0-1 0,0 1 0,0-1 0,0 1 0,0 0 0,0-1 0,0 1 0,0 0 0,0-1 0,-1 1 0,1-1 0,0 1 0,0 0 0,0-1 0,-1 1 0,1 0 0,0 0 0,-1-1 0,1 1 0,0 0 0,0 0 0,-1-1 0,1 1 0,-1 0 0,0 0 2,0-1 0,1 1 0,-1 0 0,0 0 0,0 1 1,0-1-1,0 0 0,0 0 0,1 0 0,-1 0 0,0 1 0,0-1 0,0 0 1,1 1-1,-1-1 0,0 1 0,0 0 0,-10 6 35,0 0 0,1 1 1,1 1-1,-1 0 0,1 0 0,-12 17 0,3-1 112,-24 43-1,41-65-119,0 0 1,-1 0-1,1 0 1,0 0-1,1 1 1,-1-1 0,1 0-1,-1 1 1,1 4-1,0-7-21,0 0 1,0 0-1,0-1 0,0 1 0,0 0 0,0 0 1,0 0-1,1-1 0,-1 1 0,0 0 1,0 0-1,1-1 0,-1 1 0,1 0 0,-1 0 1,1-1-1,-1 1 0,1-1 0,-1 1 0,1 0 1,-1-1-1,1 1 0,0-1 0,-1 1 1,1-1-1,0 1 0,-1-1 0,1 0 0,0 1 1,0-1-1,-1 0 0,1 0 0,0 0 0,0 1 1,0-1-1,-1 0 0,1 0 0,0 0 1,0 0-1,0 0 0,-1 0 0,3-1 0,4 0 17,1-1-1,-1 0 0,1 0 0,-1-1 1,0 0-1,0 0 0,0-1 0,0 0 1,-1 0-1,0 0 0,0-1 0,0 0 0,0 0 1,-1-1-1,1 1 0,-1-1 0,-1-1 1,1 1-1,-1 0 0,0-1 0,4-12 1,-7 17-23,0-1 0,0 1 0,0 0 0,-1-1 0,1 1 0,-1 0 0,1-1 0,-1 1 0,0-1 0,0 1 0,0-1 0,-1 1 0,1 0 0,0-1 0,-1 1 0,0-1 0,1 1 0,-1 0 0,0 0 0,0-1 0,-1 1 0,1 0 0,0 0 0,-1 0 1,1 0-1,-1 0 0,1 1 0,-1-1 0,0 0 0,0 1 0,0-1 0,0 1 0,-3-2 0,1 1 3,-1 1 1,1-1 0,0 1-1,0 0 1,-1 0-1,1 0 1,0 1-1,-1 0 1,1 0-1,-1 0 1,1 0 0,-1 1-1,1-1 1,0 1-1,-1 0 1,1 1-1,-8 2 1,6-1-10,1 0-1,-1 1 1,0-1-1,1 1 1,0 0 0,0 0-1,0 1 1,0 0 0,1-1-1,0 2 1,0-1-1,0 0 1,0 1 0,1 0-1,0-1 1,0 1 0,1 1-1,0-1 1,0 0-1,0 1 1,1-1 0,-2 11-1,5 16-2875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7:50.2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0 4416,'0'0'10504,"11"3"-10391,31 8 2,-40-10-100,-1-1 0,0 0 0,1 0 0,-1 0 1,0 0-1,1-1 0,-1 1 0,0 0 1,1 0-1,-1-1 0,3 0 0,-2 0 151,-4 5 26,-22 16 180,8-4-228,1 1 0,0 0-1,2 1 1,0 1 0,-11 20 0,23-37-101,1 1-1,-1 0 0,0-1 0,1 1 1,-1 0-1,1 0 0,0-1 0,0 1 1,0 0-1,0 0 0,1-1 0,-1 1 1,2 4-1,-2-6-26,0 0 0,0 0 0,1 1 0,-1-1-1,1 0 1,-1 0 0,1 1 0,0-1 0,-1 0 0,1 0 0,0 0 0,0 0 0,0 0 0,0 0 0,0 0 0,0 0 0,0 0 0,0 0-1,0-1 1,0 1 0,0 0 0,0-1 0,1 1 0,-1-1 0,0 1 0,0-1 0,1 0 0,1 1 0,-1-2 4,1 0 0,-1 0 0,0-1-1,1 1 1,-1-1 0,0 1 0,0-1 0,0 0 0,0 1 0,-1-1 0,1 0 0,0 0 0,-1-1 0,1 1 0,1-3 0,5-6 27,5-4 43,18-26 0,-27 36-54,-2 1 0,1-1 0,0 0 0,-1 0 1,0-1-1,0 1 0,-1 0 0,1-1 0,-1 1 1,1-11-1,-3 19-13,0-1-1,0 1 1,0 0 0,0-1 0,-1 1 0,1-1 0,-3 4-1,-2 4 12,-4 10 31,-9 22 79,18-39-117,1 0 0,-1-1 0,0 1 0,1 0 0,-1 0 0,1 0 0,0 0 0,0 0 0,0-1 0,0 1 0,1 0 0,0 4 0,-1-7-21,0 0 0,0 1 0,0-1 0,0 0 0,0 0 0,0 0 0,0 0 0,0 0 1,0 0-1,1 1 0,-1-1 0,0 0 0,0 0 0,0 0 0,0 0 0,0 0 0,0 0 0,0 0 0,0 0 0,0 0 1,1 0-1,-1 1 0,0-1 0,0 0 0,0 0 0,0 0 0,0 0 0,0 0 0,0 0 0,1 0 0,-1 0 1,0 0-1,0 0 0,0 0 0,0 0 0,0 0 0,0 0 0,1 0 0,-1 0 0,0 0 0,0 0 0,0 0 1,0 0-1,0-1 0,0 1 0,1 0 0,-1 0 0,0 0 0,0 0 0,0 0 0,0 0 0,0 0 0,0 0 0,0 0 1,8-10 186,4-14-51,-5 5-31,-1 0 0,-1 0 0,4-28 0,-9 45-82,1 0-1,-1 0 0,0 0 0,0 0 1,0 0-1,0 0 0,-1 1 0,1-1 1,0 0-1,-2-3 0,2 5-24,0 0 1,0 0-1,0 0 0,0 0 0,0 0 0,0 0 1,0 0-1,0 0 0,0-1 0,-1 1 0,1 0 1,0 0-1,0 0 0,0 0 0,0 0 0,0 0 1,0 0-1,0 0 0,0 0 0,0 0 0,-1 0 1,1 0-1,0 0 0,0 0 0,0 0 0,0 0 1,0 0-1,0 0 0,0 0 0,-1 0 0,1 0 1,0 0-1,0 0 0,0 0 0,0 0 0,0 0 1,0 0-1,0 0 0,0 0 0,-1 0 1,1 1-1,0-1 0,0 0 0,0 0 0,0 0 1,0 0-1,0 0 0,0 0 0,0 0 0,0 0 1,0 0-1,0 1 0,-7 14 101,-1 22-240,-7 60-1,10-58-2360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7:51.4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60 4616,'0'0'10362,"-11"6"-10044,-31 21-32,41-26-261,0 0 0,-1 0 0,1 0-1,0 0 1,0 0 0,0 0 0,1 0 0,-1 1 0,0-1-1,0 0 1,0 0 0,1 1 0,-1-1 0,1 0-1,-1 1 1,1-1 0,0 1 0,-1-1 0,1 0 0,0 1-1,0-1 1,0 1 0,0-1 0,0 1 0,0-1-1,1 1 1,-1-1 0,0 0 0,1 1 0,-1-1-1,2 3 1,-2-3 4,1 0-1,-1-1 1,1 1-1,-1 0 1,1 0-1,0 0 1,0 0-1,-1 0 0,1-1 1,0 1-1,0 0 1,0-1-1,0 1 1,0-1-1,0 1 1,0-1-1,0 1 1,0-1-1,0 0 0,0 1 1,0-1-1,0 0 1,0 0-1,0 0 1,0 0-1,0 0 1,0 0-1,0 0 1,0 0-1,0 0 1,0 0-1,1-1 0,-1 1 1,0 0-1,1-1 1,2-2 33,-1 1 0,1-1 0,0 0-1,-1 0 1,0 0 0,0-1 0,0 1 0,0-1 0,0 1 0,-1-1 0,0 0 0,4-8 0,-2 3 53,-1 0 1,0 0-1,-1-1 1,3-18-1,-5 28-105,0 0-1,0-1 0,0 1 1,0 0-1,0-1 0,1 1 1,-1-1-1,0 1 0,0 0 0,0-1 1,0 1-1,0 0 0,0-1 1,0 1-1,0-1 0,0 1 1,-1 0-1,1-1 0,0 1 0,0 0 1,0-1-1,0 1 0,0 0 1,-1-1-1,1 1 0,0 0 0,0-1 1,0 1-1,-1 0 0,1 0 1,0-1-1,-1 1 0,1 0 1,0 0-1,0 0 0,-1-1 0,1 1 1,0 0-1,-1 0 0,1 0 1,-1 0-1,1 0 0,0 0 1,-1-1-1,1 1 0,0 0 0,-1 0 1,1 0-1,0 0 0,-1 0 1,1 1-1,-1-1 0,1 0 1,0 0-1,-1 0 0,1 0 0,0 0 1,-1 0-1,1 1 0,0-1 1,-1 0-1,-19 15 208,15-9-173,-2 2 10,0 0 0,1 0 0,0 1 0,-4 9 0,9-16-40,0 0 0,0 1 0,0-1 0,0 0 0,0 0-1,1 1 1,-1-1 0,1 0 0,0 1 0,0-1 0,0 0 0,0 1 0,0-1 0,0 0 0,0 1 0,1-1 0,0 0 0,-1 0 0,1 1 0,0-1 0,0 0 0,0 0-1,0 0 1,2 2 0,-2-3-4,-1 0-1,1 0 0,0 0 0,0 0 1,0 0-1,0-1 0,0 1 0,0 0 1,0-1-1,0 1 0,1-1 0,-1 1 0,0-1 1,0 1-1,0-1 0,1 0 0,-1 0 1,0 0-1,0 0 0,1 0 0,-1 0 1,0 0-1,0 0 0,1 0 0,-1 0 1,0-1-1,0 1 0,0 0 0,1-1 0,-1 1 1,1-2-1,1 1 23,0-1-1,0 0 1,0 1 0,0-1-1,-1-1 1,1 1 0,-1 0-1,1-1 1,-1 1 0,3-4-1,-2 2 0,0-1-1,0 1 0,-1-1 1,1 0-1,-1 0 1,0 0-1,0 0 0,-1 0 1,1-1-1,-1 1 0,0 0 1,-1-1-1,1 1 0,-1 0 1,0-1-1,-1 1 1,1-1-1,-1 1 0,0 0 1,0-1-1,-3-7 0,4 13-22,-1-1 1,1 1-1,0-1 0,0 1 0,0-1 0,-1 0 0,1 1 0,0-1 1,0 1-1,-1-1 0,1 1 0,0-1 0,-1 1 0,1 0 0,-1-1 1,1 1-1,-1-1 0,1 1 0,-1 0 0,1 0 0,-1-1 0,1 1 1,-1 0-1,1 0 0,-1-1 0,1 1 0,-1 0 0,0 0 0,1 0 1,-1 0-1,1 0 0,-1 0 0,0 0 0,1 0 0,-1 0 0,1 0 1,-1 0-1,0 0 0,1 1 0,-1-1 0,1 0 0,-1 0 0,1 0 1,-1 1-1,1-1 0,-1 0 0,1 1 0,-1-1 0,1 1 0,-1-1 1,1 0-1,0 1 0,-1 0 0,-1 1-263,1 0 1,-1-1-1,1 1 0,0 0 1,-1 0-1,1 0 1,0 0-1,0 0 0,0 0 1,1 0-1,-1 0 0,0 5 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7:52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0 6728,'0'0'7966,"-10"11"-7619,-6 4-208,-30 34 642,45-49-755,1 1 0,-1-1 0,1 0 0,0 1 0,-1-1 0,1 1 0,0-1 0,-1 0 0,1 1 0,0-1 0,0 1 0,-1-1 0,1 1 0,0-1 0,0 1 0,0-1 0,0 1 0,0 0 0,0-1 0,0 1 0,-1-1 0,2 1 0,-1-1 0,0 1 0,0-1 0,0 1 0,0-1-1,0 1 1,0-1 0,1 1 0,-1-1 0,0 1 0,0-1 0,1 1 0,-1-1 0,0 1 0,1-1 0,-1 1 0,1-1 5,0 1-1,0-1 0,-1 1 0,1-1 1,0 0-1,0 0 0,0 1 0,0-1 1,0 0-1,0 0 0,-1 0 0,1 0 1,0 0-1,0 0 0,0 0 0,0 0 1,0 0-1,0 0 0,0-1 0,-1 1 1,1 0-1,1-1 0,8-4 55,0 0 1,0-1-1,-1 0 0,0-1 0,0 0 0,-1 0 1,0-1-1,0 0 0,8-11 0,-16 19-72,1 0-1,-1 0 1,0-1-1,1 1 1,-1 0-1,0 0 1,0-1-1,1 1 1,-1 0 0,0 0-1,0-1 1,1 1-1,-1 0 1,0-1-1,0 1 1,0 0-1,1-1 1,-1 1-1,0-1 1,0 1 0,0 0-1,0-1 1,0 1-1,0 0 1,0-1-1,0 1 1,0-1-1,0 1 1,0 0-1,0-1 1,0 1 0,0-1-1,0 1 1,0 0-1,-1-1 1,1 1-1,0 0 1,0-1-1,0 1 1,-1 0-1,1-1 1,0 1 0,0 0-1,-1-1 1,1 1-1,0 0 1,0 0-1,-1-1 1,0 1 5,0 1 0,0-1 0,0 0 0,0 0 0,1 1 0,-1-1 0,0 1 0,1-1 0,-1 1 0,0-1 0,0 1 0,1-1 0,-1 1 0,1 0 0,-1-1 0,0 2 0,-3 2 33,-3 2 10,-5 6 61,-21 22 0,31-31-98,-1 1 0,1-1 0,-1 1 0,1-1 0,0 1 0,0 0 0,1 0 0,-1 0 0,1 0 0,0 0 0,0 0 0,0 0 0,0 5 0,1-8-11,0 0 0,0 0-1,0 0 1,0 0-1,0 0 1,0 0-1,0 0 1,0 1 0,1-1-1,-1 0 1,0 0-1,1 0 1,-1 0-1,1 0 1,-1 0 0,1 0-1,-1 0 1,1 0-1,0-1 1,-1 1-1,1 0 1,0 0 0,1 0-1,-1 0 1,0-1 1,0 0-1,0 1 0,0-1 0,0 0 1,0 0-1,0 0 0,1 0 1,-1 0-1,0 0 0,0-1 0,0 1 1,0 0-1,0 0 0,0-1 1,0 1-1,0-1 0,2 0 0,1-1 17,0-1-1,0 0 1,0 1-1,-1-1 0,1-1 1,-1 1-1,1 0 1,-1-1-1,0 0 0,2-3 1,-3 4-17,-1 0 0,0 0 0,1 0 1,-1 0-1,0 0 0,0 0 0,-1 0 0,1-1 1,-1 1-1,0 0 0,1 0 0,-1 0 0,-1-1 1,1 1-1,0 0 0,-1 0 0,0 0 0,0-1 1,0 1-1,-1-3 0,1 5-8,1 1 0,0-1-1,-1 1 1,1 0 0,-1-1 0,1 1-1,-1 0 1,1-1 0,-1 1 0,1 0-1,-1 0 1,1-1 0,-1 1 0,0 0-1,1 0 1,-1 0 0,1 0 0,-1 0-1,1 0 1,-1 0 0,0 0 0,1 0-1,-1 0 1,1 0 0,-1 0 0,1 0 0,-1 0-1,0 1 1,1-1 0,-1 1 0,-17 9-1173,15-7-455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7:55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85 5920,'0'0'7534,"-10"3"-7060,-33 8-33,42-11-390,0 1 0,-1-1 0,1 1 0,0 0 0,0-1 0,0 1 0,-1 0 0,1 0 0,0-1 0,0 1 0,0 0 1,0 0-1,1 0 0,-1 0 0,0 1 0,0-1 0,0 0 0,1 0 0,-1 0 0,0 2 0,1-3-25,0 0 0,1 0 0,-1 0 0,0 0 0,0-1 0,0 1 0,1 0 0,-1 0 0,0 0 0,0 0 0,0 0 0,1 0 0,-1 0 0,0 0 0,0 0-1,0-1 1,1 1 0,-1 0 0,0 0 0,0 0 0,1 0 0,-1 0 0,0 0 0,0 1 0,0-1 0,1 0 0,-1 0 0,0 0 0,0 0 0,0 0 0,1 0 0,-1 0 0,0 0 0,0 0 0,0 1 0,1-1 0,-1 0 0,0 0 0,0 0 0,0 0 0,0 1 0,0-1 0,1 0 0,-1 0 0,0 0 0,0 1-1,0-1 1,0 0 0,0 0 0,0 0 0,0 1 0,0-1 0,0 0 0,0 0 0,0 0 0,0 1 0,0-1 0,0 0 0,0 0 0,0 1 0,0-1 0,0 0 0,0 0 0,0 0 0,0 1 0,0-1 0,0 0 0,-1 0 0,19-9 600,-16 8-574,0 1 0,0-1 0,0 0 0,-1 0 0,1 0 0,0 0 0,-1 0 0,1 0 0,0 0 0,-1-1 0,0 1 0,1-1-1,-1 1 1,0-1 0,0 1 0,2-3 0,2-2 240,-5 6-283,0 0-1,0 0 1,0 0 0,1 0-1,-1 0 1,0 0 0,0 0-1,0 0 1,0 0 0,0 1-1,1-1 1,-1 0 0,0 0-1,0 0 1,0 0 0,0 0-1,0 0 1,0 0 0,1 0-1,-1 0 1,0 1-1,0-1 1,0 0 0,0 0-1,0 0 1,0 0 0,0 0-1,0 0 1,0 1 0,0-1-1,0 0 1,0 0 0,0 0-1,0 0 1,1 0 0,-1 1-1,0-1 1,0 0 0,-1 0-1,1 0 1,0 0-1,0 0 1,0 1 0,0-1-1,0 1 686,-23-1-140,21 0-536,0 0 0,0 0 0,1 1 0,-1-1 0,0 1 1,0 0-1,1-1 0,-1 1 0,1 0 0,-1 0 0,0 0 0,1 0 0,0 0 0,-1 0 0,1 1 0,0-1 0,0 0 0,-1 1 0,1-1 0,-1 3 0,-19 38 160,14-26-55,7-15-117,0-1-1,0 0 0,0 0 1,-1 0-1,1 0 0,0 0 1,0 1-1,0-1 1,0 0-1,0 0 0,0 0 1,0 0-1,-1 1 0,1-1 1,0 0-1,0 0 0,0 0 1,0 1-1,0-1 0,0 0 1,0 0-1,0 0 0,0 1 1,0-1-1,0 0 1,0 0-1,0 0 0,0 1 1,0-1-1,0 0 0,0 0 1,1 0-1,-1 0 0,0 1 1,0-1-1,0 0 0,0 0 1,0 0-1,0 0 0,0 1 1,1-1-1,-1 0 1,0 0-1,0 0 0,1 0 1,10-3 117,13-13-35,-12 3-69,-1 0 0,-1-2 0,0 1 0,-1-1 0,0-1 0,-2 1 0,1-1 1,4-19-1,-12 35-16,0 0 0,1-1 0,-1 1 0,0 0 1,0 0-1,0-1 0,0 1 0,1 0 0,-1 0 0,0-1 1,0 1-1,0 0 0,0 0 0,0-1 0,0 1 0,0 0 1,0 0-1,0-1 0,0 1 0,0 0 0,0-1 0,0 1 1,0 0-1,0 0 0,0-1 0,0 1 0,0 0 0,0 0 1,0-1-1,0 1 0,-1 0 0,1 0 0,0-1 0,0 1 1,0 0-1,0 0 0,-1-1 0,-9 8 61,-10 15 12,7-7-33,8-9-2,0 1 0,0-1 0,-7 12 0,11-16-41,0 1-1,0-1 1,0 1-1,0 0 1,0-1-1,1 1 1,-1 0-1,1 0 1,0-1-1,0 1 1,0 0-1,0 0 1,0 0-1,2 4 1,2 8-2852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7:58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 4312,'0'0'9490,"2"10"-9156,8 30-18,-10-40-301,0 1 1,0-1 0,1 1 0,-1-1 0,0 1 0,0-1-1,0 1 1,1-1 0,-1 0 0,0 1 0,0-1 0,1 1-1,-1-1 1,0 0 0,1 1 0,-1-1 0,1 0 0,-1 1 0,0-1-1,1 0 1,-1 0 0,1 1 0,-1-1 0,1 0 0,-1 0-1,0 0 1,1 0 0,-1 0 0,1 0 0,-1 0 0,1 1-1,-1-1 1,1-1 0,-1 1 0,1 0 0,-1 0 0,1 0 0,-1 0-1,1 0 1,-1 0 0,1 0 0,-1-1 0,1 1 0,-1 0-1,15-10 362,-12 6-305,0 0-1,0 0 1,0 0 0,-1 0-1,1 0 1,-1-1 0,0 1-1,0-1 1,-1 1 0,1-1 0,-1 0-1,0 0 1,-1 0 0,1 1-1,-1-1 1,0 0 0,0 0-1,0 0 1,0 0 0,-1 0-1,-2-9 1,1 11-2138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7:59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0 6632,'0'0'7305,"-4"10"-6961,-15 31 1,18-40-293,0 1 0,0-1-1,1 1 1,-1-1 0,0 1-1,1 0 1,0-1 0,-1 1 0,1-1-1,0 1 1,0 0 0,0-1-1,0 1 1,0 0 0,0-1-1,0 1 1,0 0 0,1-1 0,-1 1-1,1-1 1,-1 1 0,1 0-1,0-1 1,-1 1 0,1-1 0,0 0-1,0 1 1,2 1 0,-1-2-3,-1 0 0,1 0 0,-1-1 0,1 1 0,-1-1 0,1 1 1,-1-1-1,1 0 0,-1 1 0,1-1 0,0 0 0,-1 0 0,1 0 0,0 0 1,-1 0-1,1-1 0,-1 1 0,1 0 0,0-1 0,-1 1 0,1-1 1,-1 0-1,3-1 0,5-2 56,-3 1-6,0 0 0,0-1 0,0 1 0,6-7 0,-11 10-88,-1 0 0,0 0 1,1-1-1,-1 1 1,0 0-1,1 0 0,-1-1 1,0 1-1,0 0 0,1 0 1,-1-1-1,0 1 0,0 0 1,0-1-1,1 1 0,-1 0 1,0-1-1,0 1 0,0-1 1,0 1-1,0 0 0,0-1 1,0 1-1,0 0 0,0-1 1,0 1-1,0-1 1,0 1-1,0 0 0,0-1 1,0 1-1,0-1 0,0 1 1,0 0-1,0-1 0,-1 1 1,1 0-1,0-1 0,0 1 1,0 0-1,-1-1 0,1 1 1,0 0-1,-1 0 0,1-1 1,0 1-1,0 0 0,-1 0 1,1 0-1,0-1 1,-1 1-1,1 0 0,-1 0 1,1 0-1,0 0 0,-1 0 1,1 0-1,0-1 0,-1 1 1,1 0-1,-1 0 0,-25-1 182,10 3-128,11-1-39,0-1 0,1 1 0,-1 0 0,0 0 0,1 0 1,-1 0-1,1 1 0,-1 0 0,1 0 0,0 0 0,-5 4 0,54-43 273,-49 59-2750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7:59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4512,'0'0'7296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8:00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37 4816,'0'0'9984,"-11"11"-9543,-33 36-4,43-45-365,-1 0-1,0 0 0,0 0 1,1 0-1,0 0 1,-1 0-1,1 0 1,0 0-1,0 0 1,0 1-1,0-1 0,0 1 1,1-1-1,-1 0 1,1 1-1,-1-1 1,1 1-1,0-1 0,0 1 1,0-1-1,1 1 1,-1-1-1,0 1 1,1-1-1,1 4 0,-2-5-45,1-1-1,-1 0 1,0 1-1,1-1 0,-1 0 1,1 0-1,-1 1 0,0-1 1,1 0-1,-1 0 1,1 0-1,-1 1 0,1-1 1,-1 0-1,1 0 0,-1 0 1,1 0-1,-1 0 1,1 0-1,-1 0 0,1 0 1,-1 0-1,1-1 0,-1 1 1,1 0-1,-1 0 1,1 0-1,-1 0 0,0-1 1,1 1-1,-1 0 1,1 0-1,-1-1 0,0 1 1,1-1-1,18-13 159,-16 13-123,7-8 4,-1 0 1,1-1-1,-1 0 0,-1 0 0,0-1 0,0 0 1,-1 0-1,-1-1 0,0 0 0,7-19 0,-13 31-59,0 0 0,0 0 0,0 0-1,1 0 1,-1-1 0,0 1-1,0 0 1,0 0 0,0 0 0,0 0-1,0-1 1,0 1 0,0 0-1,0 0 1,0 0 0,0 0 0,0-1-1,0 1 1,0 0 0,0 0-1,0 0 1,0-1 0,0 1 0,0 0-1,0 0 1,0 0 0,0 0-1,0-1 1,0 1 0,0 0 0,0 0-1,0 0 1,0 0 0,-1-1-1,1 1 1,0 0 0,0 0 0,0 0-1,0 0 1,0 0 0,-1 0-1,1-1 1,0 1 0,0 0 0,-10 5 138,-13 14-24,21-17-102,-4 2 28,0 1 0,0 0-1,1 1 1,0-1-1,0 1 1,0 0 0,1 0-1,0 1 1,0-1 0,1 1-1,-1 0 1,1 0-1,-3 11 1,6-17-38,0-1-1,0 1 1,0-1-1,-1 1 1,1-1-1,0 1 1,0-1-1,0 1 1,0-1-1,0 1 1,0-1-1,0 1 1,0-1-1,0 1 1,0-1-1,0 1 1,0 0-1,0-1 1,0 1-1,1-1 1,-1 1-1,0-1 1,0 1-1,1-1 1,-1 0-1,0 1 1,0-1-1,1 1 1,-1-1 0,1 1-1,-1-1 1,0 0-1,1 1 1,-1-1-1,1 0 1,-1 0-1,1 1 1,-1-1-1,1 0 1,-1 0-1,1 0 1,-1 1-1,1-1 1,-1 0-1,1 0 1,-1 0-1,1 0 1,-1 0-1,1 0 1,0 0-1,-1 0 1,1 0-1,-1 0 1,1-1-1,-1 1 1,1 0-1,-1 0 1,1 0-1,0-1 1,2 0 15,0 0 0,0-1 0,0 1 0,0-1 0,0 0 0,0 0-1,-1 0 1,5-4 0,17-26 124,-23 30-134,0 0 0,1 0 0,-1 0 0,0 0 0,0 0 0,-1 0 0,1 0 0,0 0 0,-1-1 0,1 1 0,-1 0 0,0 0 0,0-1 0,0 1 0,0-4 0,-1 5-2,0 0 0,0-1 0,0 1 0,0 0 0,0 0-1,0 0 1,0 0 0,0 0 0,-1 0 0,1 0 0,0 0 0,-1 0 0,1 1 0,-1-1 0,1 0 0,-1 1 0,1-1-1,-1 1 1,1 0 0,-1 0 0,1-1 0,-3 1 0,-1 0 15,1-1-1,-1 1 1,1 0 0,-1 0-1,1 1 1,-9 1 0,9-1-49,0 1 0,0-1 0,0 1 0,0-1 0,0 1-1,1 1 1,-1-1 0,1 0 0,0 1 0,-6 5 0,3-5-3119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8:01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85 6728,'0'0'2872,"-11"2"-2504,3-1-284,2 0-14,0-1 1,0 2 0,0-1 0,0 1 0,0 0-1,0 0 1,0 0 0,1 1 0,-10 6 0,-8 5 373,-19 14 586,39-27-887,1 1 0,0-1-1,0 1 1,0 0 0,1 0 0,-1 0 0,0 0 0,1 0 0,-1 0 0,1 0 0,0 1-1,-1-1 1,0 6 0,4-9 17,0 1 1,0-1-1,1 0 0,-1 0 0,0 1 1,0-1-1,0-1 0,0 1 0,0 0 0,0 0 1,1-2-1,0 1-20,42-30 566,68-62 1,-65 52-88,-42 39-371,-5 7-128,-4 10-62,2-11-48,-6 13-779,0 1 1,-15 23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58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1293 6128,'0'0'8502,"10"8"-7939,29 25-28,-37-31-484,0-1 1,0 0-1,0 0 1,0 0-1,0-1 1,0 1-1,1 0 1,-1-1-1,0 0 1,0 1-1,0-1 1,1 0 0,-1 0-1,0 0 1,0 0-1,1-1 1,-1 1-1,0-1 1,2 0-1,3-1 113,-1-1-1,1 0 1,-1 0-1,6-5 1,-7 6-53,12-10 227,0 0-1,-1-1 0,0-1 1,-1 0-1,-1-1 0,-1-1 1,0 0-1,-1 0 0,11-19 1,10-25 1514,35-86 1,-59 124-1176,15-25 0,-21 42-590,-1 1 0,1 0 0,0 0-1,0 0 1,0 0 0,0 1 0,1-1-1,-1 1 1,1 0 0,0 0 0,0 0 0,0 1-1,5-3 1,-7 5-74,-1 0 0,0 0 0,0 0 1,0 0-1,0 0 0,0 0 0,0 0 0,0 0 0,0 0 0,0 1 0,0-1 0,0 1 0,0-1 1,0 0-1,0 1 0,0 0 0,0-1 0,-1 1 0,1-1 0,0 1 0,0 0 0,-1 0 0,2 1 1,16 21 117,-17-21-120,10 16 31,0 1 0,-2-1 0,-1 2 0,0-1 0,-1 1 0,7 36 0,-9-29 7,-2 0-1,0 1 1,-2-1-1,-3 49 0,1-72-35,1 1 0,-1 0-1,0-1 1,0 1-1,0-1 1,-1 1-1,1-1 1,-1 0-1,-1 1 1,1-1 0,-5 6-1,5-8-2,0 0 0,0 1 0,-1-1-1,1-1 1,-1 1 0,1 0 0,-1-1 0,0 1 0,1-1-1,-1 0 1,0 0 0,0 0 0,0 0 0,0 0-1,0-1 1,0 1 0,0-1 0,-6 0 0,-2 0 6,0-1 0,0-1 0,0 1 1,1-2-1,-1 0 0,1 0 0,-18-8 1,-3-5 41,-32-21 0,5 3 69,44 25-11,30 15-57,-2-1-98,18 8 15,0-2-1,1-1 1,0-2 0,54 6-1,-72-12 33,-1-2-1,1 0 0,-1-1 0,0 0 0,1-1 0,-1-1 1,0 0-1,0-1 0,0 0 0,-1-1 0,1-1 0,-1 0 1,22-14-1,-18 8 34,-1-1 0,0 0 0,-1 0 0,0-2 0,-1 0-1,-1-1 1,0 0 0,-1-1 0,-1 0 0,-1-1 0,0 0 0,-1 0 0,11-36 0,-19 52-39,1-6 31,0 0 0,1 1 1,0-1-1,0 1 0,1-1 0,7-9 0,-10 15-25,1 1 0,-1-1 0,1 1 0,-1-1 0,1 1 0,0 0 0,0 0 1,0 0-1,0 0 0,0 0 0,-1 0 0,2 0 0,-1 1 0,0-1 0,0 1 0,0-1 0,0 1 0,0 0 0,0 0 0,0 0 0,1 0 0,-1 0 1,0 1-1,0-1 0,0 0 0,0 1 0,0 0 0,0-1 0,0 1 0,3 2 0,16 9 11,0 0 1,-1 2-1,0 0 1,-2 1-1,24 24 1,-29-27-1,26 23 41,-49-47 89,-10-8-97,10 13-30,1 1 0,-1 0 0,-1 0 1,1 1-1,-1 0 0,0 1 0,0 0 0,-23-4 0,26 7-10,1 0-1,-1 0 1,0 1 0,1 0 0,-1 1 0,1 0 0,-1 0-1,1 1 1,-1 0 0,1 0 0,0 0 0,0 1 0,0 0 0,-12 8-1,12-6-2,1 1-1,0-1 0,0 2 1,0-1-1,1 1 1,0-1-1,0 1 0,1 1 1,0-1-1,-4 10 0,4-7-17,0 0 0,1 0 0,0 0-1,1 0 1,0 1 0,0-1 0,2 1-1,-1-1 1,1 1 0,0 0 0,1-1-1,1 1 1,-1-1 0,2 0-1,-1 1 1,2-1 0,7 18 0,-9-24 4,0-1 0,0 0 0,0 1 0,1-1 0,-1 0 0,1 0 0,0 0 0,-1 0 1,2-1-1,-1 1 0,0-1 0,0 0 0,1 0 0,-1 0 0,1 0 0,0 0 0,7 1 0,-8-2 6,0-1-1,0 0 1,1 0-1,-1 0 1,0 0-1,0 0 1,1-1-1,-1 0 1,0 1-1,0-1 1,0 0-1,0-1 1,0 1-1,0 0 1,0-1-1,0 0 1,-1 0-1,1 0 1,-1 0-1,1 0 1,2-3-1,4-5 12,-1 0-1,0-1 0,0 0 1,-1 0-1,-1-1 1,0 0-1,0 0 0,-1-1 1,5-21-1,0-7 98,7-72-1,-17 113-107,0 0 0,0 0 0,0-1 0,-1 1 0,1 0 0,0 0 0,0 0 0,0 0 0,0 0 0,0 0 0,0 0 0,0 0 0,0 0 0,0-1 0,0 1 0,0 0 0,0 0 0,1 0 0,-1 0 0,0 0 0,0 0 0,0 0 0,0 0 0,0 0 0,0 0 0,0 0 0,0 0 0,0-1 0,0 1 0,0 0 0,0 0 0,0 0 0,0 0 0,0 0 0,0 0 0,1 0 0,-1 0 0,0 0 0,0 0 0,0 0 0,0 0 0,0 0 0,0 0 0,0 0 0,0 0 0,0 0 0,0 0 0,1 0 0,-1 0 0,0 0 0,0 0 0,0 0 0,0 0 0,0 0 0,0 0 0,0 0 0,0 0 0,0 0 0,0 0 0,0 0 0,1 0 0,-1 0 0,0 0 0,0 0 0,0 0 0,0 1 0,0-1 0,0 0 0,7 10 4,9 24-69,-9-21 58,5 11-31,25 38-1,-31-54 33,-1-1-1,2 0 0,-1 0 0,1-1 0,0 1 1,0-2-1,1 1 0,13 7 0,-18-11 6,4 2 9,-1-1 1,1 0-1,0 0 0,9 2 0,-13-4-5,0-1 0,1 0 0,-1 1 0,1-1 0,-1-1 0,0 1 0,1 0 0,-1-1 0,0 0 0,1 0 0,-1 0 0,4-1 0,0-2 8,0 1 0,0-1-1,-1 0 1,1 0 0,-1-1 0,0 0 0,0 0 0,6-8 0,4-5 22,17-28-1,9-10 9,-13 24 9,-1-2 1,-1-1 0,26-47-1,-22 21 27,-2-2 0,22-74-1,28-138 130,-79 273-206,34-146 83,-31 130-74,-1 0 0,-1-1 1,0 1-1,-1-1 1,-1 1-1,-4-23 1,5 41-11,-1-1 1,1 0-1,0 0 1,0 0-1,0 0 1,-1 0-1,1 0 1,0 0-1,-1 0 1,1 0 0,-1 1-1,1-1 1,-1 0-1,0 0 1,1 1-1,-2-2 1,2 2-1,-1 0 0,1 0 0,0 0 0,-1 0 0,1 0 0,-1 0 0,1 0 0,0 0 0,-1 0 0,1 0 0,0 0 0,-1 0 0,1 0 0,0 1 0,-1-1 0,1 0 0,0 0 0,-1 0 0,1 1 0,0-1 0,-1 0 0,1 0 0,0 1 0,0-1 0,-1 0 0,1 1 0,0-1 0,0 1 0,-18 34-17,14-27 10,-19 50-43,2 2 0,3 0 0,3 1 0,3 0 1,2 1-1,-3 94 0,-2-16-64,8-96 65,3 0 0,1 75 1,5-86 24,-3-22 28,1 1 1,1 0-1,0-1 0,1 1 1,0-1-1,1 1 1,0-1-1,1 0 0,5 11 1,-2-7 40,7 10 53,-13-24-87,-1 0 0,1 0 1,0 0-1,0 0 0,0 0 0,0 0 0,0-1 0,0 1 1,0 0-1,0-1 0,0 1 0,0 0 0,0-1 0,0 0 1,0 1-1,1-1 0,-1 0 0,0 1 0,2-1 0,2-1 25,-1 1-1,1-1 1,-1 0-1,1 0 1,-1-1-1,0 1 1,0-1-1,0 0 1,0 0-1,0-1 1,0 1 0,-1-1-1,1 1 1,5-7-1,5-5 93,24-31-1,-34 39-100,16-22-14,20-37 0,-21 32-15,-19 33 2,0-1 0,0 1 0,1 0 0,-1 0 0,0 0 0,0 0 0,0-1 0,0 1 0,0 0 0,0 0 0,0 0 0,1 0 0,-1 0 0,0-1 0,0 1 0,0 0 0,0 0 0,1 0 0,-1 0 0,0 0 0,0 0 0,0 0 0,1 0 0,-1 0 0,0 0 0,0 0 0,0 0 0,0 0 0,1 0 0,-1 0 0,0 0 0,0 0 0,0 0 0,1 0 0,-1 0 0,0 0 0,0 0 0,0 0 0,1 0 0,6 9 0,5 22 0,-8-21 0,25 76 0,-7-15 0,-19-64 0,0 0 0,0 0 0,0-1 0,1 1 0,-1-1 0,2 0 0,7 10 0,-10-14 0,0 0 0,1 0 0,-1 0 0,1-1 0,-1 1 0,1-1 0,0 1 0,-1-1 0,1 0 0,0 0 0,0 0 0,0 0 0,0-1 0,0 1 0,0-1 0,0 0 0,0 0 0,0 0 0,0 0 0,5-1 0,0-1 0,0 0 0,-1-1 0,1 0 0,-1 0 0,0 0 0,0-1 0,-1 0 0,1-1 0,-1 1 0,1-1 0,-2 0 0,1-1 0,0 1 0,-1-1 0,0 0 0,5-9 0,1-3 0,0 1 0,-2-1 0,0-1 0,-1 0 0,6-22 0,-14 40 0,5-16 0,1 0 0,0 0 0,0 1 0,17-27 0,-5 79 0,-15-28 0,0 0 0,-1 0 0,0 0 0,-1 0 0,0 1 0,0-1 0,-1 0 0,0 1 0,0-1 0,-1 1 0,-2 10 0,2-13 0,0 0 0,-1 0 0,0 0 0,0-1 0,0 1 0,-1-1 0,0 0 0,0 1 0,0-1 0,-1 0 0,1-1 0,-1 1 0,-1-1 0,1 0 0,0 0 0,-1 0 0,-6 4 0,6-6 0,0 0 0,-1 0 0,1-1 0,0 1 0,-1-1 0,1-1 0,-1 1 0,1-1 0,-1 0 0,0 0 0,1-1 0,-1 1 0,1-1 0,-1 0 0,1-1 0,0 1 0,-10-5 0,9 1 0,-4-2 0,10 7 0,0 0 0,0-1 0,-1 1 0,1 0 0,0 0 0,0 0 0,0 0 0,0 0 0,-1 0 0,1 0 0,0 0 0,0 0 0,0 0 0,-1 0 0,1 0 0,0 0 0,0 0 0,0 0 0,-1 0 0,1 0 0,0 0 0,0 0 0,0 0 0,-1 0 0,1 0 0,0 0 0,0 0 0,0 0 0,0 1 0,-1-1 0,1 0 0,0 0 0,0 0 0,0 0 0,0 0 0,0 0 0,-1 1 0,1-1 0,0 0 0,0 0 0,0 0 0,0 1 0,0-1 0,0 0 0,0 1 0,1 0 0,-1-1 0,1 1 0,0 0 0,-1 0 0,1-1 0,0 1 0,-1-1 0,1 1 0,0-1 0,0 1 0,-1-1 0,1 1 0,0-1 0,0 0 0,1 1 0,-1 0 0,9 2 0,0 1 0,0-1 0,0-1 0,1 0 0,-1-1 0,1 0 0,15 0 0,0 0 0,-6 0 0,-1-1 0,0-1 0,0-1 0,0-1 0,0 0 0,0-2 0,0 0 0,-1-1 0,34-16 0,-30 11 0,0-2 0,-1 0 0,0-2 0,-1 0 0,0-1 0,-1-1 0,16-20 0,-2 0 0,41-63 0,-60 78 0,-2-1 0,0 0 0,-1 0 0,12-41 0,-17 44 0,4-16 0,10-54 0,-18 80 0,-1-1 0,0 0 0,-1 1 0,0-1 0,-1 0 0,0 1 0,-1-1 0,0 1 0,-7-20 0,4 16 0,4 9 0,-1 1 0,0-1 0,0 1 0,0-1 0,0 1 0,-1 0 0,-4-6 0,0 4 0,8 7 0,-1 1 0,-5-6 0,5 4 0,0-1 0,-1 1 0,1-1 0,-1 1 0,1 0 0,0-1 0,-1 1 0,1-1 0,0 1 0,0 0 0,-1-1 0,1 1 0,0-1 0,0 1 0,0-1 0,0 1 0,0-1 0,-1 1 0,1-1 0,0 1 0,0-1 0,0 0 0,0 1 0,0-1 0,0 1 0,1-1 0,-1 1 0,0-1 0,0 1 0,0-1 0,0 1 0,1-1 0,-1 0 0,1 0 0,-1 0 0,0 0 0,1 0 0,-1 0 0,0 0 0,0 0 0,0 0 0,0 0 0,0 1 0,0-1 0,0 0 0,0 0 0,0 0 0,0 0 0,-1 0 0,1 0 0,0 0 0,-1 0 0,0-1 0,-12 23 0,9-16 0,-6 13 0,1 0 0,0 1 0,1 0 0,-10 38 0,1 31 0,4-35 0,8-34 0,-6 34 0,4 7 0,-27 105 0,25-137 0,-18 35 0,-1 4 0,-11 32 0,-100 184 0,126-261 0,-1-1 0,-2-1 0,0 0 0,-1-1 0,-28 24 0,45-43 0,0 0 0,0 1 0,0-1 0,-1 0 0,1 0 0,0 0 0,0 0 0,-1 1 0,1-1 0,0 0 0,0 0 0,0 0 0,-1 0 0,1 0 0,0 0 0,0 0 0,-1 0 0,1 0 0,0 0 0,0 0 0,-1 0 0,1 0 0,0 0 0,0 0 0,-1 0 0,1 0 0,0 0 0,0 0 0,-1 0 0,1 0 0,0 0 0,0 0 0,-1 0 0,1-1 0,0 1 0,0 0 0,0 0 0,-1 0 0,1 0 0,0-1 0,0 1 0,-5-14 0,3-18 0,5 16 0,0 1 0,1-1 0,1 1 0,0 0 0,14-25 0,-5 14 0,1 1 0,24-29 0,-2 11 0,2 1 0,1 2 0,3 2 0,1 2 0,66-43 0,-82 61 0,3-3 0,38-20 0,-42 27 0,-1-1 0,41-32 0,-21 2 0,-41 40 0,0-2 0,-1 1 0,0-1 0,0 1 0,0-1 0,-1 0 0,3-10 0,23-35 0,-23 44 0,-2 15 0,-1 19 0,-3 80 0,0-48 0,-8 76 0,8-129 0,-1-1 0,1 1 0,0 0 0,1 0 0,-1 0 0,2 7 0,-2-12 0,0 1 0,1 0 0,-1-1 0,0 1 0,0 0 0,1-1 0,-1 1 0,0-1 0,1 1 0,-1 0 0,1-1 0,-1 1 0,1-1 0,-1 1 0,1-1 0,-1 1 0,1-1 0,-1 0 0,1 1 0,1 0 0,-1-1 0,0 0 0,0 0 0,0 0 0,0 0 0,0-1 0,0 1 0,0 0 0,0 0 0,0-1 0,0 1 0,-1 0 0,1-1 0,0 1 0,0-1 0,0 1 0,0-1 0,0 0 0,-1 1 0,2-2 0,18-17 0,-1-1 0,-1-1 0,-1-1 0,19-31 0,26-31 0,-62 83 0,1 1 0,-1-1 0,1 0 0,-1 1 0,1-1 0,0 0 0,0 1 0,-1-1 0,1 1 0,0-1 0,0 1 0,-1 0 0,1-1 0,0 1 0,1-1 0,-2 1 0,1 0 0,-1 0 0,1 0 0,-1 1 0,0-1 0,1 0 0,-1 0 0,1 0 0,-1 0 0,0 0 0,1 0 0,-1 1 0,0-1 0,1 0 0,-1 0 0,0 1 0,1-1 0,-1 0 0,0 0 0,1 1 0,-1-1 0,0 0 0,1 1 0,0 2 0,0 0 0,0-1 0,0 1 0,0 0 0,0 0 0,-1-1 0,1 1 0,0 4 0,0 27 0,0-1 0,-2 1 0,-8 47 0,-28 101 0,26-139 0,-2 0 0,-2-1 0,-25 50 0,25-63 0,0-2 0,-2 0 0,-1-1 0,-2-1 0,-28 30 0,42-49 0,-1-1 0,1 0 0,-1 0 0,0 0 0,0-1 0,0 0 0,-1 0 0,1 0 0,-1-1 0,0-1 0,-14 4 0,18-5 0,-1-1 0,0 1 0,1-1 0,-1 0 0,1 0 0,-1 0 0,0-1 0,1 0 0,-1 0 0,1 0 0,0 0 0,-1-1 0,1 1 0,0-1 0,0 0 0,0-1 0,0 1 0,0-1 0,0 0 0,1 1 0,-1-2 0,-5-5 0,2 0 0,1-1 0,0 0 0,0 0 0,0 0 0,2-1 0,-1 0 0,1 0 0,1 0 0,0 0 0,0 0 0,1-1 0,1 1 0,0-1 0,1 0 0,1-17 0,1 7 0,1 1 0,1 0 0,0 0 0,2 1 0,1-1 0,0 1 0,17-32 0,-16 40 0,0 0 0,1 0 0,0 1 0,1 0 0,0 1 0,1 0 0,0 0 0,0 1 0,24-14 0,11-3 0,64-26 0,-108 51 0,9-4 0,0 1 0,0 0 0,20-3 0,-27 6 0,0 0 0,0 1 0,0 0 0,0-1 0,0 2 0,0-1 0,-1 0 0,1 1 0,0 0 0,0 0 0,0 0 0,-1 0 0,1 0 0,0 1 0,3 2 0,-6-3 25,1 1 0,-1-1-1,1 1 1,-1-1 0,1 1 0,-1 0 0,0 0-1,0 0 1,0 0 0,0 0 0,0 0-1,0 0 1,0 0 0,-1 0 0,1 0 0,-1 0-1,1 1 1,-1-1 0,0 0 0,0 0 0,-1 4-1,1-3-401,0 0 0,0 0 0,-1 0 0,1 0 0,-1 0 1,0-1-1,0 1 0,0 0 0,0-1 0,-1 1 0,1 0 0,-1-1 0,1 0 0,-4 5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8:01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6928,'0'0'9002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8:03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122 166 6128,'0'0'2334,"6"-11"-1803,11-16 538,24-57-1,-40 81-807,0-1 0,0 1 0,0-1 0,-1 1 0,1 0 0,-1-1 0,0-4 0,0 7-218,0 0 0,0 1 0,0-1 1,-1 1-1,1-1 0,0 1 1,0-1-1,0 1 0,-1-1 1,1 1-1,0-1 0,0 1 0,-1-1 1,1 1-1,0-1 0,-1 1 1,1 0-1,0-1 0,-1 1 1,1-1-1,-2 1 0,2-1 1,-1 1-1,0 0 0,0 0 1,0 0-1,0 0 1,0 0-1,0 0 0,0 0 1,1 0-1,-1 1 1,0-1-1,0 0 0,0 0 1,0 1-1,1-1 1,-1 1-1,0-1 0,0 0 1,0 2-1,-13 7 147,0 1 1,1 0-1,1 1 0,0 0 0,0 1 1,1 1-1,1 0 0,0 0 0,1 1 0,0 0 1,-11 26-1,17-34-80,1 1 0,-1 0 0,1 0 0,1 0 0,-1 0-1,1 0 1,0 0 0,1 0 0,0 1 0,0-1 0,0 0 0,3 10 0,-3-16-86,0-1-1,1 1 1,-1 0-1,1-1 1,-1 1-1,1-1 1,-1 1 0,1-1-1,0 1 1,-1-1-1,1 1 1,0-1-1,-1 1 1,1-1 0,0 0-1,-1 1 1,1-1-1,0 0 1,0 0-1,-1 0 1,1 0-1,0 1 1,0-1 0,0 0-1,-1 0 1,1 0-1,0-1 1,0 1-1,-1 0 1,1 0 0,0 0-1,0 0 1,-1-1-1,1 1 1,0 0-1,0-1 1,-1 1 0,2-1-1,27-16 226,-20 8-187,1 0 1,-1-1-1,-1 0 0,0-1 1,0 0-1,-1 0 0,0-1 0,-1 0 1,-1 0-1,7-20 0,-10 26-11,-1 0-1,0 0 1,-1-1-1,1 1 1,-1-1-1,-1 1 0,-1-11 1,2 15-38,0 1-1,0-1 1,0 1 0,-1 0 0,1-1-1,0 1 1,-1 0 0,1 0 0,-1-1 0,1 1-1,-1 0 1,0 0 0,0 0 0,1-1-1,-1 1 1,0 0 0,0 0 0,0 0 0,0 1-1,0-1 1,0 0 0,-1 0 0,1 0-1,0 1 1,0-1 0,0 1 0,-1-1 0,1 1-1,0-1 1,-1 1 0,1 0 0,0 0-1,-1-1 1,1 1 0,0 0 0,-1 0 0,1 0-1,-1 1 1,1-1 0,0 0 0,-2 1-1,-2 1 8,-1 0 0,1 0 0,0 1-1,0-1 1,0 1 0,0 1 0,1-1-1,-1 1 1,1 0 0,0 0 0,0 0-1,0 0 1,0 1 0,1-1-1,-5 9 1,-1 3-556,2 1-1,0-1 1,-6 21-1,10-29-315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9:3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4008,'0'0'9212,"12"2"-8992,80 2 332,-65-3-163,0 1 0,32 7 1,47 0 455,-58 0-584,-20-3-87,32 2 0,-38-7-103,-14-1-42,-1 1-1,1-1 1,-1 1 0,1 1-1,10 2 1,8 3 62,1-1 1,-1-2 0,30 2-1,-43-6-46,1 0-1,-1-1 1,0-1-1,0 0 1,18-6-1,3 0 41,-8 2-5,-14 3-8,0 0 0,1 1-1,16 0 1,-34-2 398,5 4-469,-1 7 35,-6 16 113,5-18-135,0 0 1,1 1 0,-1-1-1,1 1 1,0-1 0,1 1 0,-1 0-1,1-1 1,0 1 0,0 0-1,1-1 1,1 7 0,15 45 257,-14-39-100,-3-44-31,0 16-2670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9:3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3312,'0'0'7377,"0"10"-7073,-3 30-24,3-39-257,0-1-1,-1 1 1,1-1 0,0 1-1,0-1 1,0 1 0,0 0-1,0-1 1,0 1 0,0-1-1,0 1 1,0-1 0,0 1-1,0-1 1,0 1 0,0-1 0,1 1-1,-1 0 1,0-1 0,0 1-1,0-1 1,1 1 0,-1-1-1,0 0 1,1 1 0,-1-1-1,0 1 1,1-1 0,-1 0-1,1 1 1,-1-1 0,1 0-1,-1 1 1,1-1 0,-1 0-1,1 0 1,-1 1 0,1-1-1,0 0 1,-1 0-5,0 0 0,1 0 0,-1 0 0,0 0 0,1 0-1,-1 1 1,0-1 0,0 0 0,1 0 0,-1 0 0,0 0 0,1 0 0,-1 1 0,0-1 0,0 0-1,0 0 1,1 0 0,-1 1 0,0-1 0,0 0 0,0 0 0,1 1 0,-1-1 0,0 0 0,0 0-1,0 1 1,0-1 0,0 0 0,0 1 0,0-1 0,0 0 0,0 0 0,0 1 0,0-1-1,0 0 1,0 1 0,1 2 113,-1 0-1,0-1 1,1 1-1,0 0 1,-1 0-1,1-1 1,2 5-1,-1-4-19,-1 0-1,0 0 1,0-1-1,-1 1 1,1 0-1,0 0 1,-1 5-1,1-5 6,-1 0 1,0 0-1,1 0 0,0 0 0,0 0 0,-1 0 1,2-1-1,-1 1 0,0 0 0,0-1 0,1 1 1,2 2-1,26 29 335,-10-13-280,7 16 235,-1 2-1,39 79 0,-28-47-171,-32-61-180,1 0 1,0-1 0,1 1-1,0-1 1,9 8 0,5 5 67,-5-5-27,0-2 0,23 18 1,-14-3 56,-24-29-139,-1 0 0,1 0 0,0 0 0,0-1 1,0 1-1,0 0 0,0 0 0,0 0 0,1-1 1,-1 1-1,0 0 0,0-1 0,0 0 0,1 1 1,-1-1-1,0 1 0,2-1 0,-2 0 20,1 12-17,7-12-20,-8 0-16,-2 0-76,0 0 95,0 0 1,0 0-1,0 0 1,0 0-1,0 0 1,0 0-1,0 1 1,0-1-1,1 0 1,-1 1-1,0-1 1,0 0-1,0 1 1,-1 0-1,0 2 4,0-1 0,1 0 0,-1 0 0,-1 0 0,1-1 0,0 1-1,0 0 1,0-1 0,-1 1 0,-3 0 0,-16 14 43,-14 15-28,27-24-13,1-1-1,0 2 1,1-1 0,0 1-1,0 0 1,-10 15-1,-41 68-4,31-50 0,-26 52 0,43-70 0,7-16 0,0 1 0,0-1 0,-8 12 0,0-2 0,1 0 0,1 1 0,-10 23 0,9-17 50,-1-1 0,-1 0-1,-18 23 1,-11 26 19,22-36-49,18-32-20,0 0 0,-1-1 0,1 1 0,1 0 0,-1 0 0,1-1 0,-1 1 0,1 0 0,1 5 0,-1-3 0,0-5 2,0 0-1,0-1 1,0 1-1,1-1 1,-1 1-1,0 0 1,0-1-1,1 1 1,-1-1 0,1 1-1,-1-1 1,0 1-1,1-1 1,-1 0-1,1 1 1,-1-1-1,1 1 1,-1-1-1,1 0 1,-1 1-1,1-1 1,-1 0-1,1 0 1,-1 1-1,1-1 1,0 0-1,-1 0 1,1 0-1,0 0 1,-1 0-1,1 0 1,0 0-1,22 0 70,-19 0-64,228-12-21,-155 18 31,-43-1 0,-22-3 9,0 1-1,0 0 0,-1 1 1,0 1-1,13 6 0,-3-1 41,-6-2-8,1 1 1,24 20 0,-36-25-49,2 0-2,-5-3-7,0 0 0,0-1 0,0 1 0,0 0 0,-1-1-1,1 1 1,0-1 0,1 1 0,-1-1 0,0 1 0,0-1-1,0 0 1,0 1 0,0-1 0,0 0 0,0 0 0,0 0 0,2 0-1,-1-1 0,3-26 72,-3 24-65,-1-1 0,1 0 0,-1 1 0,1-1 0,-1 0 0,0 0-1,-1 0 1,1 1 0,0-1 0,-1 0 0,0 0 0,-1-6 0,1 7 2,0 2-7,0 0 1,0 0-1,0 0 1,0 0 0,0 0-1,0 0 1,0 0 0,0 0-1,0 0 1,1 0-1,-1 0 1,0 0 0,1 0-1,-1 0 1,1 0 0,-1 0-1,1 0 1,-1 1-1,2-3 1,0-4 62,0 1-95,7 15-20,-6-2 59,1 1-1,-1-1 0,0 0 0,0 1 1,-1 0-1,1 9 0,6 16 162,-9-33-168,0 0 1,0 0-1,0 1 0,0-1 0,0 0 0,0 0 0,0 0 0,0 0 1,0 0-1,0 0 0,0 0 0,0 0 0,0 0 0,0 1 0,0-1 0,0 0 1,0 0-1,0 0 0,0 0 0,0 0 0,0 0 0,0 0 0,0 0 0,0 0 1,1 0-1,-1 1 0,0-1 0,0 0 0,0 0 0,0 0 0,0 0 0,0 0 1,0 0-1,0 0 0,0 0 0,0 0 0,0 0 0,1 0 0,-1 0 1,0 0-1,0 0 0,0 0 0,0 0 0,0 0 0,0 0 0,0 0 0,0 0 1,1 0-1,-1 0 0,0 0 0,0 0 0,0 0 0,0 0 0,0 0 0,0 0 1,0 0-1,0 0 0,1 0 0,2-8 73,7-7-77,-9 10 33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9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4616,'0'0'7913,"11"8"-7778,36 28 1,-43-34-116,-1-1 0,1 1 0,-1 0 0,1-1 0,0 0 0,0 0 0,0 0 0,0 0 0,-1-1 0,1 1 0,0-1 0,0 0 0,0 0 0,0 0 0,0-1 0,5-1 0,13 0 129,6 3 133,39 7 0,2 1 99,-49-9-288,-17-1-52,1 1-1,0 0 1,-1 0 0,1 0-1,-1 1 1,1-1 0,-1 1-1,5 1 1,-7-1-24,0-1 0,-1 0 0,1 0 0,0 1 0,0-1 0,-1 0-1,1 0 1,0 0 0,0 0 0,0 0 0,-1 0 0,1 0 0,0 0 0,0-1 0,0 1 0,-1 0 0,1 0 0,0-1 0,0 1 0,-1 0 0,1-1 0,0 1 0,-1-1-1,1 1 1,0-1 0,-1 1 0,1-1 0,-1 1 0,1-1 0,-1 0 0,1 1 0,-1-1 0,1 0 0,0-1 0,0 0 11,0-1 0,0 1 1,-1-1-1,1 1 0,0-1 0,-1 1 1,0-1-1,1 0 0,-1 1 0,0-1 1,-1-5-1,-2-51 520,3 53-232,0 7 134,0 15-268,-1 5-14,1 1 0,1-1-1,2 1 1,6 31-1,-9-52-161,0-1 0,0 1 0,0-1-1,1 1 1,-1-1 0,0 1-1,0-1 1,0 1 0,0-1 0,0 1-1,1-1 1,-1 0 0,0 1-1,1-1 1,-1 1 0,0-1-1,0 0 1,1 1 0,-1-1 0,1 0-1,-1 1 1,0-1 0,1 0-1,-1 1 1,1-1 0,-1 0 0,1 0-1,-1 0 1,1 1 0,-1-1-1,1 0 1,0 0 0,0 0 16,-1-1 1,1 1-1,0-1 1,0 1-1,0-1 1,0 1-1,0-1 1,-1 0-1,1 1 1,0-1-1,-1 0 1,1 1-1,0-1 1,0-1-1,14-25-2434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9:4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3208,'0'0'11798,"11"-9"-11631,4-2-106,-5 4 34,-1 1 1,0-2-1,10-10 1,-18 17-55,0 0 1,0 0 0,1-1 0,-1 1 0,0 0-1,1 0 1,-1 0 0,1 1 0,-1-1 0,1 0 0,-1 1-1,1-1 1,0 1 0,-1-1 0,1 1 0,0 0 0,-1-1-1,1 1 1,0 0 0,0 0 0,-1 0 0,1 1 0,3-1-1,-3 1 3,0 0 0,1 1 0,-1-1 0,0 0 0,0 1 0,0-1 0,0 1 0,0-1 0,0 1 0,-1 0 0,1 0 0,-1 0 0,1 0 0,-1 0 0,1 0 0,0 4 0,6 7 150,-7-12-178,0 0 1,0 0-1,0 0 1,-1 0-1,1 0 1,0 1 0,-1-1-1,1 0 1,-1 0-1,1 1 1,-1-1-1,1 1 1,-1-1-1,0 0 1,0 1 0,0-1-1,0 1 1,0-1-1,0 0 1,0 1-1,0-1 1,-1 0-1,1 1 1,0-1 0,-1 0-1,1 1 1,-1-1-1,-1 2 1,1 0 19,-1 0-1,0 1-1,0-1 1,0 1-1,0 0 1,1-1 0,-1 1-1,1 0 1,0 0-1,0 0 1,1 0-1,-1 0 1,1 0 0,0 0-1,0 0 1,0 1-1,0-1 1,1 0 0,1 6-1,2 14 151,1 6-17,5 2-42,-9-26-94,1 1 0,0 0 0,0 0 1,1-1-1,4 8 0,15 5 83,-10-10-77,-6-4 3,1 0-1,-1 0 0,1-1 0,0 0 1,1 0-1,-1-1 0,0 0 0,1 0 0,0 0 1,0-1-1,12 1 0,-19-3-23,1-1-1,0 1 0,0-1 1,-1 0-1,1 1 1,-1-1-1,1 0 1,0 0-1,-1 0 1,0-1-1,1 1 0,-1 0 1,0 0-1,1-1 1,-1 1-1,0-1 1,0 1-1,1-3 1,18-33 117,-4-5-42,-7 18 42,18-32 1,-19 39-40,-1 0-1,8-24 1,9-20 57,-21 54-137,1 1 0,0-1 1,1 1-1,-1 1 0,1-1 0,9-8 1,-11 13 12,-1 0 0,1 1 1,0-1-1,-1 1 0,1-1 1,0 1-1,0 0 1,3 0-1,-2 0-454,-1 0 1,1 0 0,0 0-1,0-1 1,0 1-1,6-3 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2:06.8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8432,'0'0'648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31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60 556 3808,'0'0'11890,"-3"10"-11691,-12 30-2,11-27 1452,22-10 374,-19 1-1961,0 0 0,0 0 0,-1-1-1,0 1 1,0 0 0,0 0 0,0-1 0,-5 6-1,3-3-53,-1 0-1,2 0 0,-7 13 0,7-9 59,0-1-1,1 1 0,-3 17 0,5-24-33,0 0 0,0 0-1,0 0 1,0 0 0,0 0 0,1 0-1,-1-1 1,1 1 0,0 0 0,0 0-1,0 0 1,0-1 0,0 1-1,0-1 1,1 1 0,-1-1 0,5 5-1,-5-7-19,0 1-1,0-1 1,0 0-1,0 0 1,0 0 0,-1 0-1,1 0 1,0 0-1,0 0 1,0 0-1,0 0 1,0 0-1,0 0 1,0 0-1,0-1 1,0 1-1,0-1 1,0 1 0,0 0-1,0-1 1,-1 1-1,1-1 1,0 0-1,0 1 1,-1-1-1,1 0 1,1 0-1,20-20 97,-14 11-22,-1 0 1,11-18-1,4-6 112,-18 40 121,19 26 43,-22-31-350,0 0 0,-1 0 0,1 0 0,0-1 0,0 1 0,0 0 0,0 0 0,0-1 0,1 1 0,-1 0 0,0-1 0,0 1 0,0-1 0,0 1 0,1-1 0,-1 0 0,0 1 0,0-1 0,1 0 0,-1 0-1,0 0 1,1 0 0,-1 0 0,0 0 0,0-1 0,1 1 0,1-1 0,16-6 114,-16 7-109,0-1 1,0 0 0,0 0 0,0 0 0,-1 0 0,1 0 0,0-1 0,-1 1-1,4-4 1,9-6 42,-12 10-50,-1-1 0,0 1 0,0-1 0,0 1 0,0-1 0,0 0 1,3-4-1,-4 5-6,-1 0 1,1 0-1,-1 0 1,0 0-1,1-1 0,-1 1 1,0 0-1,0 0 1,0 0-1,0 0 1,0-1-1,0 1 1,0 0-1,0 0 0,0 0 1,-1 0-1,1-1 1,0 1-1,-1 0 1,1 0-1,-1 0 0,0-2 1,0 2 13,0-1 0,0 1 0,0-1 1,0 0-1,1 1 0,-1-1 0,0 0 0,1 0 0,0 0 0,-1 1 1,1-1-1,0-3 0,1 4-13,-1 0 1,1-1-1,0 1 1,0 0-1,0 0 1,0 0-1,0 0 1,0 0-1,0 0 1,0 0-1,0 0 1,0 1-1,1-1 1,-1 0-1,0 1 1,0-1-1,2 0 1,8-3-14,1-1 1,23-4 0,-1-1 74,-25 7-45,-3 2 5,0 0 0,-1-1 0,1 0 0,0 0 0,-1-1 0,1 0 1,-1 0-1,0 0 0,0 0 0,0-1 0,0 0 0,-1 0 1,0 0-1,1-1 0,6-9 0,-4 2 32,-1 0 0,7-15 0,-1-2-12,-6 14-142,-12 27 63,0 23 32,3-25 0,-13 70 0,15-73 0,0-1 0,1 1 0,0 0 0,0-1 0,1 1 0,0 0 0,0-1 0,0 1 0,4 10 0,-5-16 3,1 0-1,-1 0 0,1 0 1,0 0-1,-1 0 0,1 0 1,0 0-1,0 0 0,0 0 1,-1 0-1,1 0 0,0 0 1,0-1-1,0 1 0,0 0 1,0-1-1,1 1 0,-1-1 1,0 1-1,0-1 0,0 0 1,2 1-1,0-1 4,-1 0 0,1 0 0,0 0 0,-1 0 0,1 0 0,0-1 0,-1 1 0,1-1 0,4-2 0,3-1 17,0-1 1,0 0 0,15-12-1,-12 6-5,-1 1 1,0-2-1,-1 0 0,0 0 0,-1-1 1,-1 0-1,0-1 0,11-22 0,5-16 25,17-56 0,-41 104-38,19-53 26,-3 0 1,13-79 0,-27 113 2,0-44 0,-3 67-35,0 0 1,0 0-1,0 0 1,0 0-1,0 1 1,0-1 0,0 0-1,0 0 1,0 0-1,-1 0 1,1 0 0,0 0-1,0 0 1,0 0-1,0 0 1,0 0-1,0 0 1,0 0 0,-1 0-1,1 0 1,0 0-1,0 1 1,0-1-1,0 0 1,0 0 0,0 0-1,-1 0 1,1-1-1,0 1 1,0 0 0,0 0-1,0 0 1,0 0-1,0 0 1,-1 0-1,1 0 1,0 0 0,0 0-1,0 0 1,0 0-1,0 0 1,0 0 0,0 0-1,0 0 1,-1-1-1,1 1 1,0 0-1,0 0 1,0 0 0,0 0-1,0 0 1,0 0-1,0 0 1,0-1-1,0 1 1,0 0 0,0 0-1,0 0 1,0 0-1,0 0 1,0 0 0,0-1-1,0 1 1,-7 12-13,-13 46 11,3 2 0,2 0 1,-9 85-1,6 94 106,17-151 30,2-49 57,-1-39-187,0 0-1,0 1 0,-1-1 1,1 0-1,0 0 0,0 0 0,0 0 1,1 0-1,-1 0 0,0 0 1,0 1-1,0-1 0,0 0 1,0 0-1,0 0 0,0 0 1,0 0-1,0 0 0,0 0 1,0 0-1,0 1 0,0-1 1,0 0-1,0 0 0,0 0 1,1 0-1,-1 0 0,0 0 1,0 0-1,0 0 0,0 0 0,0 0 1,0 0-1,0 0 0,0 0 1,1 0-1,-1 0 0,0 0 1,0 1-1,0-1 0,0 0 1,0 0-1,0-1 0,0 1 1,1 0-1,-1 0 0,0 0 1,0 0-1,8-4 132,5-7 65,-5 2-112,-1 0 0,-1 0 0,7-12 0,1-1-8,9-15-55,-3 0 1,23-54 0,22-83 73,-45 117-51,-18 50-29,1 0 5,0-1-1,0 0 1,-1 0-1,2-16 1,-7 45 30,-8 34 0,2-14-46,-12 64 2,-14 95 51,22-142 37,8-38-33,5-20-63,0 0-1,0 0 1,0 0-1,-1 0 0,1 0 1,0 0-1,0 0 0,0 0 1,0 0-1,0 0 0,0 0 1,0 0-1,0 1 0,0-1 1,0 0-1,0 0 0,0 0 1,0 0-1,0 0 0,0 0 1,0 0-1,0 0 0,0 0 1,0 0-1,0 1 0,0-1 1,0 0-1,0 0 0,0 0 1,0 0-1,0 0 0,0 0 1,0 0-1,0 0 0,0 0 1,1 0-1,-1 0 0,0 1 1,0-1-1,0 0 0,0 0 1,0 0-1,0 0 0,0 0 1,0 0-1,0 0 0,0 0 1,0 0-1,0 0 0,1 0 1,-1 0-1,0 0 0,0 0 1,0 0-1,0 0 0,0 0 1,0 0-1,0 0 0,0 0 1,0 0-1,0 0 0,1 0 1,7-5 40,10-13-4,-16 16-27,26-29 50,-20 21-31,1 1 1,-1 0 0,1 0-1,1 1 1,17-12 0,-26 19-30,0 1 1,-1-1-1,1 1 1,0-1-1,0 1 1,0 0 0,0 0-1,0-1 1,0 1-1,-1 0 1,1 0 0,0 0-1,0 0 1,0 0-1,0 0 1,0 0 0,0 0-1,0 1 1,0-1-1,0 0 1,-1 0 0,1 1-1,0-1 1,0 0-1,0 1 1,0-1 0,-1 1-1,1-1 1,0 1-1,-1 0 1,1-1 0,1 2-1,1 2 8,0 1 0,-1-1-1,1 1 1,3 9 0,3 4 20,11 10-34,1 0 0,1-1 1,26 24-1,-49-51-692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32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11448,'0'0'625,"13"0"-418,50-1 316,109 3 826,-137 0-730,0 1 0,67 17 0,-98-19-501,-1 0 0,1 0 0,0 1 0,0-1 0,-1 1 0,4 2 0,-7-4-164,1 1 1,-1-1 0,1 0 0,-1 1 0,1-1 0,-1 0-1,0 1 1,1-1 0,-1 1 0,0-1 0,0 1 0,1-1-1,-1 1 1,0-1 0,0 1 0,0-1 0,0 1 0,1-1-1,-1 1 1,0-1 0,0 1 0,0 0 0,0-1 0,0 1-1,0-1 1,0 1 0,-1-1 0,1 1 0,0-1 0,0 1-1,0-1 1,0 1 0,-1-1 0,1 1 0,0-1 0,-1 1-1,1-1 1,0 1 0,-1-1 0,1 0 0,0 1 0,-1-1-1,1 0 1,-1 1 0,0-1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32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10248,'0'0'728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58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13768,'0'0'3463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34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69 160 4312,'0'0'8881,"-10"-7"-8376,-44-32 457,53 39-885,1-1 1,0 1-1,-1 0 1,1 0 0,0-1-1,0 1 1,-1 0 0,1-1-1,0 1 1,0-1 0,0 1-1,-1 0 1,1-1-1,0 1 1,0-1 0,0 1-1,0 0 1,0-1 0,0 1-1,0-1 1,0 1-1,0 0 1,0-1 0,0 1-1,0-1 1,0 1 0,0-1-1,0 1 1,0 0 0,0-1-1,1 1 1,-1-1-1,0 1 1,0 0 0,0-1-1,1 1 1,-1 0 0,0-1-1,1 1 1,-1 0-1,0 0 1,1-1 0,-1 1-1,0 0 1,1-1 0,20-12 262,-16 10-45,4-3-71,32-18 717,-40 23-887,1 0-1,0 0 1,0 0-1,0 1 1,0-1-1,0 1 1,0 0-1,0-1 1,0 1-1,0 0 0,0 0 1,0 0-1,0 0 1,0 1-1,0-1 1,0 0-1,-1 1 1,1 0-1,0-1 1,2 2-1,-2 0-5,0-1 1,-1 1-1,1 0 0,0 0 1,-1 0-1,0-1 1,1 2-1,-1-1 0,0 0 1,0 0-1,0 0 0,-1 0 1,1 1-1,0-1 1,-1 0-1,1 1 0,-1-1 1,0 4-1,-1 46 422,0-50-447,-5 44 524,-18 62 1,13-65-259,11-40-236,-1 0 0,0 0 1,1 1-1,-1-1 0,1 0 0,0 0 1,0 0-1,1 0 0,-1 0 0,0 0 1,1 0-1,0 0 0,2 6 0,-3-8-28,1 0 0,0 0 1,0 0-1,0 0 0,0 0 0,0 0 0,0 0 0,1 0 0,-1 0 0,0 0 0,0-1 0,1 1 0,-1 0 0,0-1 0,1 1 0,-1-1 1,1 0-1,-1 1 0,0-1 0,1 0 0,-1 0 0,1 0 0,-1 0 0,1 0 0,-1 0 0,1 0 0,-1-1 0,1 1 0,-1 0 1,3-2-1,6-1 43,1 0 0,-1-1 0,0 0 0,0-1 0,0 0 0,0-1 0,-1 0 1,0 0-1,-1-1 0,1 0 0,-1-1 0,12-14 0,-6 4 15,-1-1-1,-1 0 1,-1-1 0,0 0-1,8-26 1,-16 38-57,-1 1 1,-1-1-1,1 0 0,-1 1 1,0-1-1,-1-15 1,3-20 137,-2 40-159,0 0 0,1 0 0,-1 0 0,1 0 0,0 0 0,0 0 0,0 0 0,0 0 0,0 1 0,0-1 0,1 1 0,-1-1 0,1 1 0,0 0 0,0 0 0,0 0 0,0 1 0,0-1 0,0 1 0,0 0 0,5-2 0,-1 0 5,0 1 1,0 0-1,1 1 1,-1-1-1,1 1 1,-1 1-1,1-1 1,14 2-1,-17 0 4,0 0 5,-1-1 0,0 1-1,1 0 1,-1 0 0,0 0 0,0 1 0,0-1 0,0 1 0,0 0-1,0 0 1,6 5 0,-8-5-52,0 1-1,0 0 0,0 0 1,0 0-1,0 0 1,0 0-1,-1 0 0,1 1 1,-1-1-1,1 5 1,1 10-3760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35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18559,'0'0'1192,"9"12"-801,28 36-7,-35-44-309,0-1 0,1 1 0,-2 0-1,1 0 1,0-1 0,-1 1 0,0 0 0,1 0 0,-2 0 0,1 1-1,0-1 1,-1 4 0,3 12 392,-1-11-217,0 1 0,1-1 0,1 0 0,-1 0 0,2 0 0,-1 0 0,6 7 0,-9-15-231,0 0 1,-1 0-1,1-1 1,0 1-1,0-1 0,0 1 1,0 0-1,0-1 1,-1 0-1,1 1 1,0-1-1,0 1 0,0-1 1,0 0-1,0 0 1,0 0-1,2 1 0,5-1-3556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35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470 0 12056,'0'0'1400,"-10"6"-1151,-340 221 2813,322-209-2620,18-12-120,0 0 1,0 1-1,0 0 1,1 0-1,0 1 1,-10 12-1,15-13 106,3-4-2720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2:20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 3712,'0'0'4410,"-3"9"-4080,-8 31-13,11-40-279,0 1 1,0 0-1,0 0 0,0 0 1,0 0-1,0 0 0,0-1 0,0 1 1,0 0-1,0 0 0,0 0 1,1 0-1,-1 0 0,0-1 0,1 1 1,-1 0-1,0 0 0,1-1 1,-1 1-1,1 0 0,-1 0 0,1-1 1,-1 1-1,1-1 0,0 1 1,-1 0-1,1-1 0,0 1 0,0-1 1,-1 0-1,1 1 0,0-1 1,0 0-1,1 1 0,3 2 389,5 6-76,1-1 1,0 0 0,0 0 0,1-1 0,25 10-1,-6-6 160,0-1 0,1-2 0,43 6 0,-5-1 159,92 9 488,-148-21-1084,0 1 1,0-2-1,0 0 0,15-1 0,-14 0-25,0 0-1,1 1 0,14 3 0,-19-2-22,0-1 0,0 0 0,0 0 0,15-3 0,-16 1-8,0 1 0,0 1 0,0-1 1,0 2-1,14 1 0,-13-1-5,0-1 0,1 1 1,-1-2-1,0 0 0,1 0 0,17-5 1,21-2 26,-21 6-20,0 2 0,31 4 0,-43-3 7,0-2 0,0 0 0,1-1-1,28-7 1,-1 1 44,-35 7-49,0 1-1,0 0 1,0 1-1,0 0 1,0 0-1,14 5 1,-15-3-14,0-1 0,0-1 0,0 1 0,1-1 0,-1-1 0,0 0 0,0 0 0,12-2 0,-7-1-1,0 1 1,1 1-1,-1 0 0,29 3 0,-26-1 14,23-1-40,48-6 0,11 0 36,58 18 10,-106-10-44,-30-1 15,-1-1 1,31-3-1,-21 1 11,0 1-1,0 1 1,39 5-1,-54-4-7,25 1-8,76-9 1,-108 6 7,0 1 5,26-4 19,-1 2-1,62 4 1,-66 0-23,0-1 1,0-1-1,30-5 0,94-1 30,-41 0-54,-94 5 21,35 3-1,3 0 22,49 1 51,-86-4-59,-1 2 1,28 3-1,18 1-3,-18-2-8,-31-2-3,1 0 0,25-2 0,-25 0-21,1 0 0,27 4 0,-27-1 5,0-1 1,33-3 0,84-20 53,-116 18-17,1 2 1,23-1 0,-3 0 6,28-2-19,86 2-1,-57 11-3,9-2 84,-66 2-62,10 0-76,1-4 9,-30-1 47,1-2 0,0 0 1,0-1-1,-1-1 0,1-1 1,-1-1-1,25-6 0,-34 6 3,0 1 0,1 0 0,-1 1 0,1 0 0,0 1 0,16 2 0,27-2 2,94-3-113,-141 3 99,0 0-1,1 1 1,-1 0 0,13 2-1,14 2 0,59 3-84,-61-5 65,-28-1 21,0-2-1,0 1 1,0-1-1,0 1 1,0-1 0,0-1-1,0 1 1,6-2-1,36-4 4,-38 6 0,0-1 0,-1 0 0,15-3 0,-15 1 2,159-40 318,-140 45-270,-8 0 32,-14 2-37,-7-7-25,-9-3-51,-24-4-2322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01.6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54 3112,'0'0'3089,"10"-8"-2718,4-4-222,28-20 939,-42 32-1033,0 0 0,1 0 0,-1-1 0,0 1 0,0 0 0,0 0 0,1 0 1,-1 0-1,0 0 0,0 0 0,0 0 0,1 0 0,-1 0 0,0 0 0,0 0 0,0 0 0,1 0 0,-1 0 0,0 0 0,0 0 0,1 0 0,-1 0 0,0 0 0,0 0 0,0 0 0,1 0 1,-1 1-1,0-1 0,0 0 0,0 0 0,0 0 0,1 0 0,-1 0 0,0 0 0,0 1 0,0-1 0,0 0 0,0 0 0,1 0 0,-1 1 0,0-1 0,0 0 0,0 0 0,0 0 0,0 1 1,0-1-1,0 0 0,0 0 0,0 0 0,0 1 0,0-1 0,0 0 0,0 0 0,0 1 0,0-1 0,0 0 0,0 0 0,0 0 0,0 1 0,0-1 0,0 0 0,0 0 0,0 0 0,-1 1 1,-2 21 65,2-16 248,-4 33 247,1-3 157,-14 58 0,13-77-558,-4 19 463,-2 0 1,-1-1-1,-2 0 0,-25 46 0,35-72-393,4-8-264,0-1 0,0 0-1,0 1 1,0-1 0,0 0-1,0 1 1,0-1 0,0 0-1,0 0 1,0 1 0,-1-1-1,1 0 1,0 1 0,0-1-1,0 0 1,-1 0 0,1 1-1,0-1 1,0 0 0,0 0-1,-1 0 1,1 1 0,0-1-1,-1 0 1,1 0 0,0 0-1,0 0 1,-1 1 0,1-1-1,0 0 1,-1 0 0,1 0-1,0 0 1,-1 0 0,1 0-1,0 0 1,-1 0 0,1 0-1,-1 0 1,1-3-25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02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1 8136,'0'0'2121,"-3"14"-1818,-44 217 1649,39-173-1310,5-23-24,-2 0 0,-2 0 1,-1-1-1,-15 41 0,16-63-301,-3 7 512,11-23-858,0 0 0,0 1 0,0-1-1,0 1 1,1-1 0,-1 1-1,4-5 1,-3 4-1430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03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6424,'0'0'11663,"11"0"-11549,88-7 436,-81 7-417,0 2-1,0 0 0,32 8 1,2 0 91,-9-3-22,-5 0 161,1-2 0,0-2-1,46-1 1,-87 0-298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05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 4512,'0'0'11222,"15"-1"-10954,27-4-96,145-9 1029,-141 13-951,4 1 354,63 6 0,-95-5-362,-16-1-190,1 0 0,0 0-1,-1 0 1,1 1-1,0-1 1,-1 1 0,1 0-1,-1-1 1,3 2-1,4 0 265,-9-2-367,0 0 0,1 0 0,-1 0 0,0 0 0,0 0 0,0 0 0,1 0 0,-1 0 0,0 0 0,0 0 0,1 0 0,-1 0 0,0 0 0,0 0 0,0 0 0,1 0 0,-1 0 0,0 0 0,0 0 0,0 0 0,0 1 0,1-1 0,-1 0 0,0 0 0,0 0 0,0 0 0,0 0 0,0 1 0,1-1 0,-1 0 0,0 0 0,0 0 0,0 1 0,0-1 0,0 0 0,0 0 0,0 0 0,0 1 0,0-1 0,0 0 0,0 0 0,0 0 0,0 1 0,0-1 0,0 0 0,0 0 0,0 0 0,0 1-1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2:27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128 411 4216,'0'0'6840,"-7"10"-6594,-3 3-90,2 1 0,0 0 0,0 1 0,2-1 0,-6 17 0,-11 75 673,4-17-311,15-70-304,1 1 0,-1 31 1,3-30 23,-7 37 1,4-27 137,2-18-149,2-11-138,0-5-29,0-1-47,1 0 0,-1 0 0,1 0 0,0 1 0,0-1 0,1 0 0,1-3 0,5-18 18,7-40 172,33-87 0,-32 103-105,-2 14 36,21-40 1,-27 61-60,1 1 1,17-20-1,-1 1 53,-24 30-120,-1 1 0,1 0 0,0 0 0,-1 0 0,1 0 0,0 0 0,0 0 0,0 0 0,0 0 0,0 1 0,0-1 0,0 0 0,0 1 0,0-1 0,0 0 0,1 1 0,-1-1 0,0 1 0,0 0 0,1-1 0,-1 1 0,0 0 0,0 0 0,1 0 0,-1 0 0,0 0 0,1 0 0,-1 0 0,0 0 0,0 1 0,2-1 0,9 4 66,-12-4-71,1 0-1,0 0 1,-1 0-1,1 0 1,-1 1-1,1-1 1,-1 0-1,1 0 0,0 0 1,-1 1-1,1-1 1,-1 0-1,1 1 1,-1-1-1,0 0 1,1 1-1,-1-1 1,1 0-1,-1 1 1,0-1-1,1 1 1,-1-1-1,0 1 1,1-1-1,-1 1 1,0-1-1,0 1 1,1-1-1,-1 1 1,0 0-1,16 26 56,-14-24-55,0 0 1,0 0 0,0 0-1,0 0 1,-1 1 0,1-1-1,-1 0 1,2 8 0,0 5 18,-1 0-1,0 1 1,-2-1 0,0 1 0,-2 17 0,2-28-8,-1-1 1,0 0-1,0 0 0,-1 1 1,0-1-1,0 0 0,0 0 1,0 0-1,-1 0 1,1-1-1,-1 1 0,-1-1 1,1 0-1,-1 0 1,1 0-1,-1 0 0,0 0 1,0-1-1,-7 5 0,7-7 12,-1 1 0,1 0-1,-1-1 1,1 0 0,-1 0-1,0 0 1,1-1 0,-9 1-1,-38-4 145,45 3-145,-26-6 137,29 4-89,8-1-61,3-1-39,3-6 0,-11 9 27,1 0-1,0 0 1,-1 0 0,1 0-1,0 0 1,0 1 0,0-1-1,0 0 1,0 0 0,0 1-1,0-1 1,0 1 0,0-1-1,0 1 1,0-1 0,0 1-1,0 0 1,0-1 0,2 1-1,68-11 1,-47 7 0,0 0 0,26 1 0,-41 2 0,0 0 0,0 0 0,0-1 0,0 0 0,-1 0 0,1-1 0,0 0 0,-1-1 0,0 0 0,0 0 0,0-1 0,0 0 0,-1 0 0,0-1 0,11-10 0,-4 2-2,-8 9 19,0-1-1,0-1 1,9-11-1,-14 16-14,0-1 0,1 1 0,0 0 0,-1-1 0,1 1 0,0 0-1,0 0 1,0 0 0,0 1 0,1-1 0,-1 0 0,0 1-1,1-1 1,-1 1 0,1 0 0,0 0 0,-1 0 0,1 0 0,0 0-1,-1 1 1,1-1 0,0 1 0,0 0 0,0 0 0,0 0-1,-1 0 1,1 0 0,0 0 0,0 1 0,0 0 0,-1-1 0,1 1-1,0 0 1,-1 0 0,1 0 0,-1 1 0,1-1 0,2 3-1,0-1-1,0 0 0,0 1 0,0 0 0,0 0 0,-1 0 0,0 0 0,0 1 0,5 7 0,-9-12 3,0 1 0,0-1-1,0 0 1,0 0 0,0 1-1,0-1 1,0 0 0,0 0-1,0 0 1,0 1 0,0-1-1,0 0 1,-1 0 0,1 0-1,0 1 1,0-1 0,0 0-1,0 0 1,0 0 0,-1 0-1,1 1 1,0-1 0,0 0-1,0 0 1,-1 0 0,1 0-1,0 0 1,0 0 0,0 0-1,-1 1 1,1-1 0,0 0-1,0 0 1,-1 0-1,1 0 1,0 0 0,0 0-1,0 0 1,-1 0 0,1 0-1,0 0 1,0 0 0,-1-1-1,1 1 1,0 0 0,-1 0-1,-22 1 57,3-1-3,3 3-14,11-3-19,-1 1 0,1 0-1,-1 1 1,1 0 0,0 0 0,-1 0 0,-5 3-1,9-3-16,1 1 0,-1-1-1,1 1 1,-1-1-1,1 1 1,0 0 0,0 0-1,0 0 1,0 0-1,1 0 1,-1 0-1,1 0 1,0 1 0,0-1-1,-1 4 1,0 1-2,1 1 0,0-1 0,0 1 0,0-1 0,2 10 0,1-11-1,0-1 1,0 0 0,1 0 0,-1 0-1,2 0 1,-1 0 0,0-1 0,1 1-1,0-1 1,1 0 0,-1 0 0,1-1-1,0 1 1,7 4 0,-9-7-6,0-1 0,1 1 1,-1-1-1,1 1 1,-1-1-1,1 0 0,-1-1 1,1 1-1,0-1 0,0 1 1,-1-1-1,1 0 1,0 0-1,-1-1 0,1 1 1,0-1-1,-1 0 0,1 0 1,-1 0-1,1 0 1,-1-1-1,1 1 0,-1-1 1,0 0-1,0 0 0,0 0 1,0 0-1,4-4 1,-1 0 10,0 1 1,0-1 0,-1 0-1,1 0 1,-1-1 0,-1 1 0,1-1-1,-1 0 1,0-1 0,-1 1-1,5-16 1,-6 17 11,0-1 1,0 0-1,-1 0 0,-1 0 0,1 1 1,-1-1-1,0 0 0,0 0 0,-1 0 1,0 0-1,0 0 0,-1 0 0,0 1 1,0-1-1,-1 1 0,-3-9 0,6 15-18,0 0-1,0 0 0,-1 0 0,1-1 0,0 1 1,0 0-1,0 0 0,0 0 0,0-1 0,0 1 1,-1 0-1,1 0 0,0 0 0,0 0 0,0 0 1,0-1-1,-1 1 0,1 0 0,0 0 0,0 0 1,0 0-1,-1 0 0,1 0 0,0 0 0,0 0 1,0 0-1,-1 0 0,1-1 0,0 1 0,0 0 1,0 0-1,-1 1 0,1-1 0,0 0 0,0 0 1,-1 0-1,1 0 0,0 0 0,0 0 0,0 0 0,-1 0 1,1 0-1,0 0 0,0 0 0,0 1 0,-1-1 1,1 0-1,-7 15 45,2 22-9,6-27-35,0-1-1,1 0 1,0 1-1,0-1 1,1 0-1,0 0 1,1-1 0,-1 1-1,2 0 1,-1-1-1,1 0 1,10 12-1,-13-19-2,-1 0 0,0 0-1,1 0 1,-1-1 0,1 1-1,-1 0 1,1-1-1,0 1 1,-1-1 0,1 1-1,0-1 1,-1 0 0,1 0-1,0 1 1,-1-1 0,1-1-1,0 1 1,-1 0-1,1 0 1,0 0 0,-1-1-1,3 0 1,37-16-9,-35 14 9,8-6-1,0 1 1,-1-2-1,0 0 0,0 0 1,-1-2-1,0 1 0,-1-1 1,-1-1-1,1 0 0,-2 0 1,15-28-1,-23 38 3,-1 0 0,1 1 0,-1-1 0,1 0 0,-1 0 0,0 1 0,0-1 0,0 0 0,0-3 0,-1-3 34,1 9-33,0 0-1,0 0 0,0 0 1,0 0-1,0 0 1,0 1-1,0-1 1,0 0-1,0 0 1,0 0-1,0 0 1,-1 0-1,1 0 1,0 0-1,0 0 1,0 0-1,0 0 0,0 0 1,0 0-1,0 1 1,0-1-1,0 0 1,-1 0-1,1 0 1,0 0-1,0 0 1,0 0-1,0 0 1,0 0-1,0 0 1,0 0-1,-1 0 0,1 0 1,0 0-1,0 0 1,0 0-1,0 0 1,0 0-1,0 0 1,0 0-1,0 0 1,-1-1-1,1 1 1,0 0-1,0 0 1,0 0-1,0 0 0,0 0 1,0 0-1,0 0 1,0 0-1,0 0 1,0 0-1,-1-1 1,1 2 1,0 0 1,0-1 0,0 1-1,-1-1 1,1 1 0,0-1-1,0 1 1,0 0 0,0-1 0,0 1-1,0-1 1,0 1 0,0 0-1,1-1 1,-1 1 0,0-1-1,0 1 1,0-1 0,1 1-1,-1 0 1,0-1 0,1 1-1,-1-1 1,0 1 0,1 0-1,2 2-6,-1 0 0,0 0-1,0 0 1,0 1 0,0-1-1,0 0 1,-1 1-1,0 0 1,0-1 0,0 1-1,1 4 1,4 48-42,-3-24 35,-3 18 52,3-17-18,-3-27-12,0 0 0,1 0 0,-1 0 0,2 0-1,1 7 1,-2-10-9,0 1 0,0-1 0,0 0 0,1 0 0,-1 0 0,1 0 0,0 0 0,0 0 0,0-1 0,4 5 0,-4-6-2,-1 0-1,1 0 1,-1 0-1,1 0 1,0-1-1,-1 1 1,1-1-1,0 1 1,-1-1-1,1 0 1,0 0-1,0 1 1,-1-1-1,1 0 1,0-1-1,0 1 1,-1 0-1,1 0 1,0-1-1,0 1 1,-1-1-1,1 0 1,3-1-1,0-1 2,1-1 0,-1 0 0,0 0 0,0-1 0,0 1 0,-1-1 0,1 0 0,-1 0 0,0-1 0,0 1 0,-1-1 0,0 0 0,4-8 0,8-14 10,4-4 7,-2-1 1,20-54-1,16-75 44,-39 116-36,-3 5-1,8-63-1,-9 40-13,2-16 1,-12 79-14,0 0 0,1 0 0,-1 0 0,0 0 0,-1 1 0,1-1 0,0 0 0,0 0 0,0 0 0,-1 0 0,1 0 0,0 1 0,-1-1 0,1 0 0,0 0 0,-2-1 0,1-1 0,1 3 0,-1 0 0,1 0 0,0-1 0,0 1 0,0 0 0,0 0 0,0 0 0,0 0 0,0 0 0,0 0 0,0 0 0,0 0 0,-1-1 0,1 1 0,0 0 0,0 0 0,0 0 0,0 0 0,0 0 0,0 0 0,-1 0 0,1 0 0,0 0 0,0 0 0,0 0 0,0 0 0,0 0 0,-1 0 0,1 0 0,0 0 0,0 0 0,0 0 0,0 0 0,0 0 0,0 0 0,-1 0 0,1 0 0,0 0 0,0 0 0,0 0 0,0 0 0,0 1 0,0-1 0,-1 0 0,1 0 0,0 0 0,0 0 0,0 0 0,0 0 0,0 0 0,0 0 0,0 1 0,0-1 0,0 0 0,0 0 0,0 0 0,0 0 0,-1 0 0,1 1 0,0-1 0,0 0 0,0 0 0,0 0 0,0 0 0,0 1 0,-3 8-4,-10 59-103,-9 127 0,21-175 93,-17 256-66,17-262 86,1 0-1,1 1 1,0-1-1,1 0 1,0 0-1,1-1 1,1 1-1,0-1 1,10 22-1,-12-32 13,0 1-1,1-1 1,-1 1-1,1-1 1,0 0-1,0 0 1,0 0-1,0 0 1,0 0-1,7 3 1,-9-5-13,0 0 0,0-1 0,1 1 0,-1-1 0,0 1 0,0-1 0,1 1 1,-1-1-1,0 0 0,1 1 0,-1-1 0,0 0 0,1 0 0,-1 0 0,0 0 0,1 0 0,-1-1 1,0 1-1,1 0 0,-1 0 0,0-1 0,1 1 0,-1-1 0,0 0 0,0 1 0,0-1 1,1 0-1,-1 1 0,0-1 0,0 0 0,0 0 0,0 0 0,0 0 0,-1 0 0,1 0 1,0 0-1,1-2 0,22-33 69,-16 27-74,-1-1 1,-1 0 0,1-1 0,-2 1 0,5-13-1,-3 1 19,-1 0 0,6-38-1,-11 41 2,-2 18-12,-2 11 14,3-7-18,-15 102 95,14-92-86,1-1 0,0 1 0,1-1 0,0 1 0,1-1 0,5 18 0,-6-26-12,1 0 0,-1 0-1,1 1 1,0-2 0,0 1-1,1 0 1,3 5-1,-5-8 1,0 0-1,0 0 1,0 0-1,0 0 1,0 0-1,0-1 1,0 1-1,0 0 1,0-1-1,0 1 0,0-1 1,1 0-1,-1 1 1,0-1-1,0 0 1,0 1-1,1-1 1,-1 0-1,0 0 0,1 0 1,-1 0-1,0 0 1,0-1-1,1 1 1,-1 0-1,0 0 1,0-1-1,0 1 1,2-1-1,2-2 4,0 1-1,1-1 1,-1 0 0,-1 0-1,1-1 1,0 1-1,-1-1 1,1 0 0,-1 0-1,6-9 1,1 0 5,-2 1 12,0 1 0,1 1-1,15-13 1,-12 10-47,-12 12 23,0 0 0,0 0-1,0 0 1,-1 0 0,2 0 0,-1 0-1,0 0 1,0 1 0,0-1 0,0 0 0,0 1-1,1-1 1,-1 1 0,0-1 0,1 1 0,-1-1-1,0 1 1,1 0 0,-1 0 0,0 0-1,1 0 1,1 0 0,-2 0 9,0 0 0,1 0 0,-1-1 0,0 1-1,0 0 1,0 0 0,0-1 0,0 1 0,0-1 0,0 1 0,0-1 0,0 1-1,0-1 1,-1 1 0,1-1 0,0 0 0,0 0 0,0 1 0,-1-1-1,1 0 1,0 0 0,-1 0 0,1 0 0,-1 0 0,1 0 0,-1 0 0,1 0-1,-1 0 1,0 0 0,0 0 0,1 0 0,-1 0 0,0 0 0,0 0 0,0 0-1,0-2 1,0 3 173,-8 5-238,-10 19 50,11-17-4,0 1 0,0 1-1,1-1 1,1 1 0,0 0 0,0 1 0,0-1 0,-5 18-1,10-24 1,-1 1 0,0 0 0,1 0 0,0 0 0,0 0 0,0 0 0,0-1 0,1 6 0,0-8 11,-1 0 1,0 0-1,1 0 0,-1-1 1,0 1-1,1 0 0,-1 0 0,1 0 1,0 0-1,-1 0 0,1-1 0,0 1 1,-1 0-1,1-1 0,0 1 1,0 0-1,0-1 0,-1 1 0,1-1 1,0 1-1,0-1 0,0 0 1,0 1-1,0-1 0,0 0 0,0 0 1,0 1-1,0-1 0,0 0 0,0 0 1,0 0-1,0 0 0,0 0 1,0-1-1,0 1 0,0 0 0,1-1 1,11-2 1,0-1 0,0-1 0,0 0 0,-1-1 0,1 0 0,-2-1 1,1 0-1,-1-1 0,17-16 0,-18 15 13,0-2 1,10-13-1,14-16 23,-10 11-22,-1-1 1,-1-1-1,34-66 0,-44 72-3,-2 0 1,-1 0-1,9-39 0,-11 39-2,0-6 14,-2 1 1,2-48-1,-3 25-9,-3 42-26,0 0 1,0-1 0,-1 1-1,-1-1 1,0 1 0,0-1-1,-1 1 1,-1 0 0,-3-12-1,-7 94-29,-22 97-38,15-84 61,14-65 14,1 0-1,1 1 1,1-1 0,-2 32-1,4-12 5,4 62-2,-2-89 4,1 0-1,1 1 1,0-1 0,1 0-1,0 0 1,7 13 0,0 3 48,-10-25-46,0 1 0,0 0 0,1-1 0,-1 1 0,1-1 0,0 1 0,0-1 0,0 0-1,0 1 1,1-1 0,-1-1 0,1 1 0,-1 0 0,1 0 0,0-1 0,0 0 0,5 3 0,-5-3 13,0-1 0,0 0 0,0-1 0,0 1 0,-1 0 0,1-1 0,0 1 0,0-1 0,0 0 0,0 0 0,0 0 0,0-1 0,0 1 0,0-1 0,0 1 0,0-1 0,0 0-1,0 0 1,-1 0 0,1-1 0,5-2 0,-1-2 8,0 1 1,-1-1-1,1-1 0,-1 1 0,0-1 0,-1 0 0,1 0 0,-2-1 1,1 0-1,-1 0 0,4-8 0,-1 2-4,-4 8-15,0-1 1,0 1-1,-1-1 1,0 0-1,0 0 1,-1 0-1,0 0 0,1-11 1,-2-2-38,-5-33 1,4 42 16,1 10 10,-1-1-1,1 0 1,0 0 0,-1 1 0,1-1 0,-1 0 0,0 1 0,0-1-1,1 1 1,-1-1 0,-2-2 0,2 4 3,1 0 0,0-1 0,-1 1 0,1-1 0,-1 1 0,1 0 0,-1-1 0,0 1 0,1 0 0,-1 0 0,1-1-1,-1 1 1,1 0 0,-1 0 0,0 0 0,1 0 0,-1 0 0,1 0 0,-1 0 0,0 0 0,1 0 0,-1 0 0,0 0 0,1 0 0,-1 0 0,1 0 0,-1 1 0,1-1 0,-1 0 0,0 0 0,1 1 0,-1-1 0,1 0 0,-1 1-1,1-1 1,-1 1 0,0 0 0,-2 2-2,0 1 0,0-1 0,0 1 0,1 0 0,-1 0 0,1 0 1,0 0-1,0 0 0,0 0 0,0 1 0,1-1 0,-1 7 0,0-5-3,1 1 0,0 0-1,1 0 1,-1-1 0,1 1 0,1 0 0,-1-1 0,3 9 0,0-3-12,1 0 0,0 0 0,1 0 1,0-1-1,0 0 0,2 0 0,-1 0 0,1-1 0,17 19 0,-20-27 20,0 1-1,0-1 0,0 0 1,0 0-1,1 0 0,-1 0 1,1-1-1,-1 0 0,1 0 1,-1 0-1,8 0 0,-9 0 4,1-1 0,0 0 0,0 0 0,0 0 0,-1-1 0,1 1 0,0-1 0,-1 0 0,1 0 0,-1 0 0,1-1 0,-1 1 0,1-1 0,5-3 0,-4 0 7,0-1 0,0 0 0,0 0 0,-1 0 0,5-8 0,12-17 25,-10 17 7,16-27 1,5-7 78,-27 40-91,11-13 36,-16 21-66,1-1 0,-1 1 1,0 0-1,1 0 1,-1-1-1,0 1 0,1 0 1,-1 0-1,0 0 1,1-1-1,-1 1 0,0 0 1,1 0-1,-1 0 1,0 0-1,1 0 0,-1 0 1,1-1-1,-1 1 1,0 0-1,1 0 0,-1 0 1,1 0-1,-1 1 0,0-1 1,1 0-1,-1 0 1,1 0-1,-1 0 0,0 0 1,1 0-1,-1 1 1,0-1-1,1 0 0,-1 0 1,0 0-1,1 1 1,-1-1-1,0 0 0,0 1 1,1-1-1,-1 0 1,0 1-1,0-1 0,1 0 1,-1 1-1,0-1 0,0 0 1,0 1-1,0 0 1,5 8 27,0-1-15,-1 1 0,0 0 0,0 0 0,-1 0 0,0 0 0,-1 1 0,2 9 0,-4-14-10,2 12 2,-1-1 1,0 1-1,-3 26 0,2-39-3,-1-1 0,1 1 0,-1-1 0,0 1-1,0-1 1,0 1 0,-1-1 0,1 0 0,-1 1 0,1-1 0,-1 0 0,0 0-1,-1 0 1,1 0 0,0-1 0,-1 1 0,1-1 0,-1 1 0,0-1-1,0 0 1,0 0 0,0 0 0,-4 1 0,3-3 16,0-1 1,0 1-1,0-1 0,-1 0 1,1-1-1,0 1 1,0-1-1,0 0 0,1 0 1,-6-3-1,-9-10 34,16 12-36,0 1 1,-1 0-1,1-1 1,-1 1-1,0 0 0,0 0 1,-4-1-1,-2 1-112,16 4-12,-2-1 106,-1 0 0,0 0 0,0 1 0,0-1 0,6 5 0,20 6 0,-21-11 7,1-1 0,-1 1-1,1-2 1,-1 1-1,0-1 1,1-1 0,-1 0-1,15-4 1,10-3 20,-26 7 23,0-1 1,0 0-1,-1 0 1,13-8-1,-4 3 91,-16 8-135,0 0 0,0 0 0,1 0 0,-1 0-1,0-1 1,1 1 0,-1 0 0,0 0 0,0 0-1,1 0 1,-1-1 0,0 1 0,0 0 0,0 0-1,1 0 1,-1-1 0,0 1 0,0 0 0,0 0-1,0-1 1,0 1 0,1 0 0,-1-1 0,0 1-1,0 0 1,0 0 0,0-1 0,0 1 0,0 0-1,0-1 1,0 1 0,0 0 0,0-1 0,-8-8 75,-20-4-105,25 11 12,-13-3-248,0 0 0,-29-4 0,28 6-2232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2:28.5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6328,'0'0'10225,"10"5"-9913,34 13-8,-31-14 114,-13-4-392,0 0 1,0 0-1,0 0 1,-1 1-1,1-1 1,0 0 0,0 0-1,0 0 1,0 0-1,0 0 1,0 0 0,0 1-1,0-1 1,0 0-1,0 0 1,-1 0 0,1 0-1,0 0 1,0 1-1,0-1 1,0 0 0,0 0-1,0 0 1,0 0-1,0 1 1,0-1 0,0 0-1,0 0 1,1 0-1,-1 0 1,0 1-1,0-1 1,0 0 0,0 0-1,0 0 1,0 0-1,0 0 1,0 0 0,0 1-1,0-1 1,1 0-1,-1 0 1,0 0 0,0 0-1,0 0 1,0 0-1,0 0 1,0 0 0,1 1-1,-1-1 1,0 0-1,0 0 1,0 0 0,0 0-1,1 0 1,-1 0-1,0 0 1,0 0 0,0 0-1,-33-6 271,23 6-2823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5:58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10544,'0'0'848,"69"-23"-592,5 12 352,24-5 16,28 1 64,8 2 8,5 3 8,-9 8 16,-19 8-56,-12 0-1,-15 0-183,-7 1 0,-9 5-208,-14 9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2:28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64 7432,'0'0'689,"12"-2"-225,132-10 805,42-5 687,-181 16-1961,40-5 139,71-20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2:40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148 149 4912,'0'0'5776,"-9"11"-5618,-26 36-2,32-43-114,0 0 0,1 0-1,-1 0 1,1 0 0,0 0 0,1 1-1,-1-1 1,1 1 0,-1-1-1,1 6 1,-4 10 83,-7 18 196,-12 67 0,9-45-86,11-47-163,0 0-1,1 0 1,0 1-1,0 22 1,-1-5 92,3-27-139,0-1-1,0 1 1,1 0 0,-1 0-1,1 0 1,0 0-1,0 0 1,0-1 0,1 1-1,-1 0 1,1 0-1,0 0 1,0-1 0,2 6-1,-5-4 108,1-5-28,1-6-5,46-144 273,-15 47-119,49-205 434,-78 295-596,1 1 0,0-1 0,1 1 0,9-20 0,-12 31-77,0-1 1,0 1 0,0-1 0,1 1 0,-1 0 0,0-1 0,1 1 0,-1 0 0,1 0 0,-1 0 0,1 0 0,0 0 0,-1 1 0,1-1 0,0 0 0,0 1 0,-1-1 0,1 1 0,0 0 0,0 0 0,3-1 0,-3 1-8,1 0 0,-1 0 0,1 0-1,0 0 1,-1 1 0,1-1 0,-1 1 0,0 0 0,1-1 0,-1 1 0,1 0 0,-1 0 0,0 1 0,0-1 0,3 2 0,17 20-7,36 45 0,-55-64 0,1 1 0,-1 0 1,-1-1-1,1 1 1,-1 0-1,0 1 1,0-1-1,0 0 1,-1 1-1,1-1 0,-1 1 1,-1-1-1,1 1 1,-1-1-1,0 9 1,-1-11 3,1 0 0,-1 0 0,0 0 1,0 1-1,0-1 0,0 0 1,0 0-1,-1-1 0,1 1 0,-1 0 1,0 0-1,0-1 0,0 1 0,0-1 1,0 1-1,0-1 0,-1 0 0,1 0 1,-1 0-1,0 0 0,1-1 1,-1 1-1,0-1 0,0 1 0,0-1 1,0 0-1,-5 1 0,1-2 21,-1 1 0,1-1 0,-1 0 0,1-1-1,-1 0 1,1 0 0,-1 0 0,1-1 0,0 0 0,-9-4 0,-2-4-43,60 29-20,-18-15 33,1-2 1,-1 0-1,1-2 1,-1-1 0,1 0-1,33-8 1,-31 3 17,0-2-1,-1 0 1,0-2 0,30-16 0,13-4 83,-62 26-61,1-1 0,-1 1 1,-1-1-1,1-1 0,-1 1 1,1-1-1,-1 0 0,-1 0 1,9-12-1,-14 17-28,0 0-1,1 0 1,-1-1-1,0 1 0,0 0 1,1 0-1,-1 0 1,0 0-1,0 0 1,-1 0-1,1-1 1,0 1-1,0 0 1,0 0-1,-1 0 0,1 0 1,-1 0-1,1 0 1,-1 0-1,1 0 1,-2-2-1,-14-21 97,14 22-88,0 0-7,0-1-1,0 1 0,0-1 1,-1 1-1,1 0 0,-1 0 1,1 0-1,-1 1 0,0-1 1,0 0-1,1 1 0,-1 0 1,0 0-1,0 0 0,-1 0 1,1 0-1,0 1 0,0-1 1,0 1-1,0 0 1,-1 0-1,1 0 0,0 0 1,0 0-1,0 1 0,0 0 1,-1-1-1,1 1 0,0 0 1,0 1-1,0-1 0,1 0 1,-1 1-1,0 0 0,0-1 1,-2 4-1,4-4-4,-5 5 2,0 0 0,0 0-1,0 0 1,1 1-1,-8 13 1,12-17-9,0 0 0,0 1 0,0-1 0,0 1-1,1-1 1,-1 1 0,1-1 0,0 1 0,0 0 0,0-1 0,0 1 0,1-1 0,0 1 0,-1-1 0,1 1 0,3 5-1,3 11-17,2 0 0,0-1 0,20 32 0,-21-42 21,-1-1 0,2 0 0,-1 0 0,1 0 0,0-1 0,1 0 0,15 8 0,-20-13 10,-1-1-1,1 1 0,0-1 0,0 1 0,0-2 0,1 1 0,-1 0 1,0-1-1,0 0 0,0 0 0,0-1 0,0 1 0,1-1 0,-1 0 0,0-1 1,0 1-1,-1-1 0,1 0 0,0 0 0,-1 0 0,8-5 0,7-6 41,0-1 0,-1 0 0,25-26 0,-27 25 2,-8 5-18,0 1 1,-1-2 0,0 1-1,0-1 1,5-12 0,-3 7 13,-2 1-14,-5 11-6,-1 1 0,1-1-1,-1 1 1,1-1 0,0 1-1,0 0 1,1 0 0,-1 0-1,4-3 1,-5 6-23,-1 0 0,0 0-1,1 0 1,-1 0 0,1 0 0,-1 0-1,0 0 1,1 0 0,-1 0-1,0 1 1,1-1 0,-1 0 0,0 0-1,1 0 1,-1 1 0,0-1 0,1 0-1,-1 0 1,0 1 0,0-1 0,1 0-1,-1 1 1,0-1 0,0 0 0,1 1-1,-1-1 1,0 0 0,0 1-1,0-1 1,0 1 0,0-1 0,0 0-1,0 1 1,0-1 0,0 0 0,0 1-1,0-1 1,0 1 0,3 17 38,-6 92 122,2-103-133,0 0-1,0 0 0,1 0 1,0 0-1,1 0 1,-1 0-1,1 0 1,0 0-1,1 0 1,0-1-1,0 1 1,3 6-1,-4-11 0,-1-1 0,1 1 0,0-1-1,-1 1 1,1-1 0,0 0 0,0 1 0,0-1-1,0 0 1,0 0 0,2 2 0,-2-3-18,0 0 1,0 0 0,0 0-1,-1 0 1,1 0-1,0 0 1,0 0-1,0 0 1,0 0 0,0-1-1,-1 1 1,1 0-1,0-1 1,0 1-1,0 0 1,-1-1 0,1 1-1,0-1 1,-1 1-1,1-1 1,0 0-1,-1 1 1,1-1 0,0-1-1,43-35 171,12-13-2881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2:45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0 568 4008,'0'0'5001,"11"-9"-4794,34-28 5,-34 26 29,0 0 0,-1 0 0,14-20 0,-5 5 127,-6 8-209,-2 0 1,0-1-1,-1-1 1,-1 0 0,-1 0-1,8-32 1,9-19 220,-20 58-281,0 0 0,-1 0 1,-1 0-1,0-1 0,0 1 0,0-15 1,-1 9 90,-2 16-157,0 0-1,1 0 1,-1 0-1,0-1 1,0 1-1,-1 0 1,0-5-1,-1-1 79,2 8-83,-1 0 0,1-1 1,0 1-1,-1 0 0,1-1 0,0 1 1,-1 0-1,0 0 0,1 0 0,-1-1 1,0 1-1,1 0 0,-1 0 0,0 0 1,-1-1-1,-2-5 177,4 5-88,-5 5-10,-5 0 92,9-3-192,1-1 0,-1 1 0,1 0 0,-1 0 0,1 1 0,-1-1 0,1 0 1,-1 0-1,1 0 0,-1 0 0,1 0 0,0 0 0,-1 1 0,1-1 0,-1 0 0,1 0 0,-1 1 1,1-1-1,0 0 0,-1 0 0,1 1 0,0-1 0,-1 0 0,1 1 0,0-1 0,0 1 0,-1 0 1,1-1 3,0 0 0,-1 1 0,1-1 0,-1 0 0,1 1 0,0-1 1,-1 0-1,1 1 0,0-1 0,-1 0 0,1 0 0,-1 0 1,1 1-1,-1-1 0,1 0 0,-1 0 0,1 0 0,-1 0 1,1 0-1,-1 0 0,0 0 0,1 0-6,-1 0-1,1 0 1,0 0 0,0 0 0,-1 0-1,1 0 1,0 0 0,-1 0 0,1 0-1,0 0 1,-1 0 0,1 0 0,0 1-1,0-1 1,-1 0 0,1 0 0,0 0-1,0 0 1,-1 0 0,1 1 0,0-1-1,0 0 1,-1 0 0,1 0 0,0 1-1,0-1 1,0 0 0,0 0-1,-1 1 1,1-1 0,0 0 0,0 1-1,0-1 1,0 0 0,0 0 0,0 1-1,0-1 1,0 0 0,0 1 0,0-1-1,0 0 1,0 1 0,-1 5 25,0 0 1,0 0-1,0 0 1,-1 0-1,-3 7 1,-3 9-7,8-18-22,-6 15 31,2 0-1,0 0 1,-2 36 0,4-18 13,1-27-26,0 0 0,1-1-1,1 16 1,5 18 36,-3-18-1,1-1-1,10 36 1,-13-59-55,-1 0 1,0 1 0,1 0-1,-1 0 1,1-1-1,-1 1 1,1 0-1,0-1 1,-1 1 0,1 0-1,0-1 1,0 1-1,0-1 1,1 0 0,-1 1-1,0-1 1,0 0-1,1 0 1,-1 0 0,1 0-1,-1 0 1,1 0-1,-1 0 1,1 0 0,0 0-1,-1-1 1,1 1-1,0-1 1,3 1 0,2 0 4,0-1 1,0 1 0,-1-2 0,1 1 0,0-1 0,0 0 0,0 0-1,8-3 1,2 0 7,9-3-19,-1 0-1,0-2 1,32-17 0,-45 21 9,-1-2 0,0 0 0,0 0 1,-1-1-1,0 0 0,-1 0 1,1-1-1,-2-1 0,1 1 0,-1-2 1,-1 1-1,0-1 0,0 0 1,5-14-1,-11 22 6,0 0 0,0 0 0,-1 0 0,1 0 0,-1 0 0,0 0 0,0 0 0,0 0 0,0 0 0,-1 0 0,1 0 0,-1 0 0,1 0 0,-1 0 0,0 0 0,0 0 0,-3-4 0,3 5-1,0 1-1,0-1 1,0 1-1,0-1 1,0 0-1,0 1 1,0 0-1,-1-1 1,1 1-1,-1 0 1,1 0-1,-1 0 1,1 0-1,-1 0 1,0 0-1,1 0 1,-1 0-1,0 1 1,0-1-1,0 0 1,1 1-1,-1 0 1,0 0-1,0-1 1,0 1-1,0 0 1,0 0-1,-3 1 1,1 0-6,0 0 0,-1 1 1,1-1-1,0 1 0,0 0 0,0 0 1,0 0-1,0 1 0,0-1 0,0 1 0,1 0 1,-1 0-1,1 1 0,0-1 0,0 1 1,0-1-1,1 1 0,-1 0 0,1 0 1,0 0-1,-3 7 0,1 2 2,0 0-1,0 0 1,2 1-1,-1-1 0,2 1 1,0-1-1,0 1 1,1-1-1,3 18 1,-3-27 5,0-1 1,1 1-1,-1 0 1,1-1-1,0 1 0,0-1 1,1 0-1,-1 1 1,0-1-1,1 0 1,0 0-1,0 0 0,0 0 1,0 0-1,1 0 1,-1 0-1,1-1 1,-1 1-1,1-1 0,0 0 1,0 0-1,0 0 1,0 0-1,0-1 1,1 1-1,-1-1 1,0 1-1,1-1 0,-1 0 1,1-1-1,-1 1 1,1-1-1,-1 1 1,1-1-1,0 0 0,-1 0 1,1-1-1,-1 1 1,6-2-1,1-1 10,-1-1 0,0 0 0,-1-1 0,1 1 0,-1-2 0,1 1 0,-2-1-1,15-13 1,-11 9 34,1 0 0,19-11 0,-11 5 10,-17 14-51,-1-1 0,1 1 0,0 0 0,0 0 0,0 0 0,0 0 1,0 0-1,0 1 0,0-1 0,0 1 0,1 0 0,3-1 0,-6 2-8,0 0-1,0 0 0,0 1 0,0-1 0,-1 0 0,1 0 0,0 0 1,0 1-1,0-1 0,-1 1 0,1-1 0,0 1 0,0-1 0,-1 1 1,1-1-1,0 1 0,-1-1 0,1 1 0,0 0 0,-1-1 0,1 1 1,-1 0-1,1 0 0,-1-1 0,0 1 0,1 0 0,-1 0 0,0 0 1,1-1-1,-1 1 0,0 0 0,0 0 0,0 0 0,0 1 0,-1 33 45,0-30-46,-2 36 34,2-24 2,-1 0 0,0 0-1,-8 29 1,6-34 45,4-13 46,11-20-12,55-70-21,-35 59-35,-24 27-47,-1-1 1,-1 0-1,1 0 0,5-7 0,-10 11-10,0 0-1,0 0 0,1 1 1,-1-1-1,1 0 1,-1 1-1,1-1 0,-1 1 1,4-2-1,-5 3-3,0 0 1,1 0-1,-1 0 1,0 0-1,0-1 1,0 1-1,1 0 1,-1 0-1,0 0 1,0 0-1,0 0 0,1 0 1,-1 0-1,0 1 1,0-1-1,0 0 1,1 0-1,-1 0 1,0 0-1,0 0 1,0 0-1,1 0 1,-1 0-1,0 0 0,0 1 1,0-1-1,0 0 1,1 0-1,-1 0 1,0 0-1,0 0 1,0 1-1,0-1 1,0 0-1,3 16 6,-5 8-6,1-19 4,0 0-1,1 0 1,0-1-1,0 1 0,0 0 1,2 9-1,1 2 18,-3-13-12,1 1 1,0 0-1,0-1 0,0 1 0,0-1 0,0 1 1,1-1-1,1 4 0,-2-6-5,1 0 0,-1 0 0,0 1 0,0-1 0,1 0 0,-1-1 0,1 1 0,-1 0 0,1 0 0,-1-1 0,1 1 0,-1 0 0,1-1 0,0 0 0,-1 1 0,1-1 0,0 0 0,-1 0 0,1 0 0,0 0 0,-1 0 0,3-1 0,5 1 2,1-2 0,-1 1-1,0-1 1,0-1-1,0 1 1,16-9 0,-5 1 3,31-22 0,-1 3-4,-39 24-4,-1 0 0,0-1 0,0-1-1,0 1 1,-1-2 0,13-11-1,-13 10 0,-7 8 0,-1 0 0,1 0 1,-1 0-1,0-1 0,0 1 0,0 0 1,0-1-1,0 1 0,0 0 0,0-1 1,0 1-1,0-1 0,-1 1 0,1-1 1,-1 0-1,1 1 0,0-3 0,-14 7 79,-31 29-74,33-26-2,2 1 0,-1 0-1,1 1 1,0 0 0,-13 14-1,20-18-1,0-1-1,0 1 0,0-1 0,0 1 0,1 0 0,0 0 0,0-1 0,0 1 0,0 0 1,1 0-1,-1 8 0,1-12-2,1 1 0,-1 0-1,1-1 1,-1 1 0,1 0 0,-1-1 0,1 1 0,-1-1 0,1 1 0,0-1 0,-1 1 0,1-1-1,-1 1 1,1-1 0,0 0 0,0 0 0,-1 1 0,1-1 0,0 0 0,0 0 0,-1 0 0,1 1 0,0-1-1,0 0 1,-1 0 0,1 0 0,0 0 0,0-1 0,0 1 0,-1 0 0,1 0 0,0 0 0,0-1-1,-1 1 1,1 0 0,0-1 0,0 1 0,27-14-9,-23 9 12,1-1 0,-1 0-1,0 0 1,-1 0 0,1-1 0,5-10-1,18-45 68,-26 58-51,-1-1 0,1 0-1,-1 1 1,0-1-1,0 0 1,-1 0 0,1 0-1,-1-8 1,-2 35-23,0-1 1,-10 42-1,1-7-21,8-29 18,-11 53-51,12-71 50,-1 1-1,0-1 1,-1 0 0,1 1-1,-10 13 1,9-18 10,0 0 0,0 0 0,-1-1 1,1 0-1,-1 0 0,0 0 0,-1-1 0,1 0 0,0 0 0,-1 0 0,0 0 0,-10 2 0,15-4 7,-1-1 0,1 0 0,-1 0 0,1 0 0,-1 0 0,1 0 0,-1 0 0,1 0-1,-1 0 1,1-1 0,-1 1 0,1 0 0,-1-1 0,1 1 0,-1-1 0,1 0 0,0 0-1,0 1 1,-1-1 0,1 0 0,0 0 0,0 0 0,0 0 0,0 0 0,0-1 0,0 1-1,0 0 1,0 0 0,0-1 0,1 1 0,-2-2 0,1 1 2,0 0 1,0-1-1,0 1 0,1-1 1,-1 1-1,1 0 1,-1-1-1,1 1 0,0-1 1,0 1-1,0-1 0,0 1 1,1-1-1,-1 1 1,0-1-1,1 1 0,0 0 1,1-4-1,1 0-8,1 1 0,-1-1 0,1 1 0,0 0 0,1 0 0,-1 0 0,1 1 0,0-1 0,0 1 0,1 0 0,-1 1 0,1-1 0,0 1 0,0 0 0,0 1 0,7-3 0,289-130-295,-289 126 291,0 0 0,0-1 0,-1 0 0,-1-1 0,0-1 0,0 1 0,-1-2 0,0 1-1,-1-1 1,9-18 0,-14 22 11,0 0-1,0 0 1,3-12-1,8-20 26,-12 35-21,-1-1 0,0 1 0,0-1 0,0-10 0,-1 12 7,0 0-1,0 0 1,0 0-1,0 1 1,1-1-1,0 0 1,0 0-1,3-5 1,-25 73-26,9-25-18,3-1 1,1 1-1,2 1 0,1-1 1,3 64-1,1-98 16,3 29-48,-3-31 54,0-1 0,0 0 0,1 1 0,-1-1 0,0 0 1,1 0-1,-1 0 0,1 1 0,-1-1 0,1 0 0,0 0 0,-1 0 0,1 0 1,0 0-1,0 0 0,0 0 0,0 0 0,0 0 0,0 0 0,1 0 0,1-1 3,-1 0 0,1 0 0,-1 0-1,1-1 1,-1 1 0,1-1 0,-1 1 0,1-1-1,-1 0 1,1 0 0,-1 0 0,0-1-1,0 1 1,4-3 0,6-3 13,1 1-10,-1-1 0,0 0 1,0-1-1,-1 0 0,0-1 1,0 0-1,-1-1 0,0 0 1,-1-1-1,0 0 0,-1 0 1,0-1-1,7-14 0,0-1 8,0 1-2,-1 0 0,-1-1 0,13-42 0,1-40 74,-5 63 33,-19 40-27,0 11 2,-1 19-45,-8 30-35,-3 0-1,-29 100 0,23-100 14,9-2 34,6-45-29,0 0-1,-1 0 0,0 0 1,0-1-1,-1 1 0,1 0 1,-1 0-1,-6 12 0,6-12 381,11-13-259,12-14-98,-13 12-30,0 1 0,1-1-1,0 2 1,1-1 0,-1 1-1,1 1 1,17-8 0,-9 4 68,-17 9-94,-1 0-1,1 0 1,0 0 0,0 0-1,0 0 1,0 0 0,0 1-1,-1-1 1,1 0 0,0 0-1,0 1 1,0-1 0,0 0-1,-1 1 1,1-1 0,0 1-1,0-1 1,-1 1 0,1-1-1,0 1 1,-1-1 0,1 1 0,-1 0-1,1-1 1,-1 1 0,1 0-1,0 1 1,14 23 13,-14-22-5,1 0 0,0 1 0,0-1 0,0 0 0,0 0 0,0 0 1,1-1-1,-1 1 0,1-1 0,0 1 0,0-1 0,-1 0 0,2 0 0,-1 0 0,0 0 0,0 0 0,1-1 0,-1 0 0,6 2 0,-3-2 27,0-1 0,1 0 0,-1 0 0,0 0 0,0-1 0,0 1 0,-1-2 0,1 1-1,0-1 1,0 1 0,7-5 0,9-4 106,17-6 119,-38 16-243,1 0 0,-1-1 0,1 1 0,-1-1 0,1 0 0,-1 1 0,1-1-1,-1 0 1,0 0 0,1 0 0,-1 0 0,0 0 0,0 0 0,1-1 0,-1 1-8,-17 0-2908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2:46.3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1 105 5320,'0'0'4641,"11"0"-4198,145-8 2226,150-19-62,-236 22-2149,0-2 0,103-24 0,-168 29-695,0 0-1,0 0 1,0 0-1,0 0 1,0-1-1,-1 0 1,1 0-1,4-4 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2:48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41 4120,'0'0'9161,"-3"10"-8814,-63 178 1123,33-100-685,23-63-527,6-15-116,3-6-41,-1 1 0,0-1 0,1 0 0,-1 0 0,-1 0-1,1 0 1,0 0 0,-1 0 0,0 0 0,-5 4 0,9-14 13,0 0-1,1 1 1,-1-1 0,1 0 0,0 1 0,1-1 0,3-6-1,6-11-36,-1 0 0,-1-1 0,8-31 0,-8 25 55,20-44-1,3-8 420,-31 79-479,0 0 1,0 0 0,0 0-1,0 0 1,1 1 0,-1-1-1,1 1 1,-1-1-1,1 1 1,0 0 0,0 0-1,0 0 1,0 0 0,1 1-1,-1-1 1,0 1 0,1 0-1,-1 0 1,1 0 0,-1 1-1,1-1 1,-1 1-1,1 0 1,4 0 0,1-2 124,-9 1-188,1 1 1,0 0-1,0-1 1,-1 1-1,1 0 1,0 0-1,0 0 1,-1-1-1,1 1 1,0 0-1,0 0 1,0 0-1,-1 0 1,1 0-1,0 1 1,0-1-1,-1 0 1,1 0-1,0 0 1,0 1-1,-1-1 1,1 0-1,0 1 1,-1-1-1,1 1 1,0-1-1,-1 0 1,1 1-1,0 0 1,-1-1-1,1 1 1,0 0-1,144 226 539,-133-207-505,24 47 100,-34-63-126,0-1 0,0-1 0,1 1 0,-1 0 0,0 0 0,1-1 0,0 1 0,4 2 0,12 14 143,-19-19-157,0 0 1,0 0-1,0 0 0,0 0 0,0 0 1,-1 0-1,1 0 0,0 0 1,0 0-1,0 0 0,0 0 0,0 0 1,0 0-1,0 0 0,-1 0 1,1 0-1,0 0 0,0 1 0,0-1 1,0 0-1,0 0 0,0 0 1,0 0-1,-1 0 0,1 0 0,0 0 1,0 0-1,0 0 0,0 1 1,0-1-1,0 0 0,0 0 0,0 0 1,0 0-1,0 0 0,0 0 1,0 1-1,0-1 0,0 0 0,0 0 1,0 0-1,0 0 0,0 0 1,0 0-1,0 1 0,0-1 0,0 0 1,0 0-1,0 0 0,0 0 1,0 0-1,0 0 0,0 1 0,0-1 1,0 0-1,0 0 0,0 0 1,1 0-1,-1 0 0,-8-3 6,8 3-7,-20-8 38,0 1 0,0 1 0,-1 1 1,-36-5-1,2 1 34,34 6-10,-1 1 1,1 1 0,-1 1 0,1 1 0,-30 5 0,31-3 28,17-3-78,1 1 1,-1-1-1,0 1 0,1 0 0,-1 0 0,0 0 1,-3 3-1,5-4-30,1 0-1,-1 1 1,1-1 0,-1 0-1,0 1 1,1-1 0,-1 1-1,1-1 1,-1 1 0,1-1-1,-1 1 1,1-1 0,-1 1-1,1 0 1,-1-1 0,1 1-1,0 0 1,-1-1 0,1 1 0,0 0-1,0 0 1,0-1 0,0 1-1,-1 0 1,1-1 0,0 1-1,0 0 1,1 1 0,4 0-3252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2:49.8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73 5016,'0'0'11120,"12"-7"-10810,13-8 72,0 1 0,40-14-1,-61 26-274,1 1 0,-1-1 0,1 1 0,0 0 0,-1 1 0,8-1 0,-11 1-71,0 0 0,0 0 1,0 0-1,-1 0 0,1 0 0,0 1 0,0-1 0,0 0 0,0 1 1,0-1-1,-1 0 0,1 1 0,0-1 0,0 1 0,0-1 1,-1 1-1,1 0 0,0-1 0,-1 1 0,1 0 0,-1-1 0,1 1 1,-1 0-1,1 0 0,-1 0 0,1-1 0,-1 1 0,0 0 1,1 0-1,-1 0 0,0 0 0,0 0 0,0 0 0,0-1 0,0 1 1,0 0-1,0 0 0,0 1 0,-1 14 92,-1 1 0,-1-1 0,0-1 0,-9 24 0,3-6 28,-4 4 47,9-25-67,0-1 1,0 1-1,-1 12 0,5-21-97,-1 1 0,1-1 1,0 1-1,0-1 0,0 0 0,1 1 0,-1-1 0,1 1 0,0-1 0,0 0 0,0 0 0,0 1 0,1-1 0,-1 0 0,3 3 0,-2-3-14,0-1 1,0 1-1,0-1 0,1 1 0,-1-1 0,1 0 0,-1 0 0,1 0 0,0 0 1,0 0-1,0-1 0,0 1 0,0-1 0,0 0 0,0 0 0,1 0 0,5 1 0,3-1 38,0-1-1,0 0 0,20-2 0,8-1 59,-39 3-118,1 0 1,-1 0-1,1 0 1,-1-1-1,1 1 1,-1-1 0,1 1-1,-1-1 1,1 0-1,-1 1 1,2-2-1,12-4-117,-15-1-536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2:50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542 0 9240,'0'0'2945,"-11"13"-2620,-188 191 1538,142-154-1254,25-21-114,-1-1 0,-1-1-1,-1-2 1,-44 23-1,73-45-617,1 0 0,-1 0 0,0-1 0,0 0 0,0 0 0,0 0 0,-1-1 0,-6 1-1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4:25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5320,'0'0'11321,"15"-2"-11107,244-20 842,7-2-110,-235 25-774,-27-1-118,0 1 0,1-1 0,-1 0 1,0 0-1,1 0 0,-1 0 0,1-1 0,-1 0 0,0 0 1,7-2-1,-12 7 180,-1 0-2879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4:25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6128,'0'0'7881,"11"-1"-7513,232 3 1565,-199-1-1672,161-14 854,-70 2-122,-82 2-434,-40 7-372,-12 1-169,-1 1 0,1 0 0,-1 0 1,1 0-1,-1 0 0,0 0 0,1 0 0,-1 0 1,1 0-1,-1 0 0,1 0 0,-1 0 1,1 0-1,-1 0 0,0 0 0,1 1 0,-1-1 1,1 0-1,-1 0 0,0 0 0,1 1 0,-1-1 1,1 0-1,-1 1-89,0-1 0,0 0 0,0 0 0,0 0 0,0 1 0,0-1 0,0 0 1,0 0-1,0 1 0,0-1 0,0 0 0,0 0 0,0 0 0,0 1 0,0-1 0,0 0 0,0 0 0,0 0 0,0 1 1,0-1-1,0 0 0,0 0 0,0 0 0,-1 1 0,1-1 0,0 0 0,0 0 0,0 0 0,0 0 0,-1 1 0,1-1 0,0 0 1,0 0-1,0 0 0,-1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4:23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0 3112,'0'0'8545,"-4"11"-8257,-7 14 467,-24 40-1,23-48-254,3-4-220,0 0-1,1 0 0,1 1 1,0 0-1,-9 26 0,8-17 197,-12 27 0,9-27-174,-7 27 0,-42 130 822,18-73-385,-3 11-339,40-95-323,5-22-70,0 0-1,0 0 1,-1 0 0,1 0 0,0-1-1,0 1 1,0 0 0,0 0 0,0 0-1,0 0 1,1 0 0,-1 0 0,0 0-1,0 0 1,1-1 0,-1 1 0,1 2-1,3 1 145,-1-2 121,6-11-255,-3 1-1,1 0 0,-1 0-1,-1-1 1,8-13 0,1-4 1,11-22 12,33-86 0,-22 47-23,27-84 81,-62 167-86,32-105 138,-17 75 3,-4 11-52,3-29 198,-13 36-172,0 0 56,-1 15-18,-1 8 67,1 14-124,6 32 1,0-3-39,63 406 432,-69-449-476,1-1-1,-1 1 1,2-1 0,-1 1-1,1-1 1,-1 0 0,2 0-1,-1 0 1,1 0 0,8 9-1,17 27 126,-23-31-25,-6-11-103,0 1 0,0-1 0,1 1 0,-1-1 0,0 1 1,1-1-1,-1 1 0,0-1 0,1 1 0,-1-1 0,0 0 1,1 1-1,-1-1 0,1 0 0,-1 1 0,1-1 0,-1 0 0,1 1 1,-1-1-1,1 0 0,-1 0 0,1 0 0,-1 1 0,1-1 1,0 0-1,-1 0 0,1 0 0,-1 0 0,1 0 0,-1 0 0,1 0 1,0 0-1,-1 0 0,1-1 0,0 1 0,-1 0-11,1 0 0,-1 0-1,0 0 1,0 0 0,0 0-1,0 0 1,0 0 0,0 0-1,1 0 1,-1 0 0,0 1-1,0-1 1,0 0 0,0 0 0,0 0-1,0 0 1,0 0 0,0 0-1,1 0 1,-1 0 0,0 1-1,0-1 1,0 0 0,0 0-1,0 0 1,0 0 0,0 0-1,0 0 1,0 1 0,0-1-1,0 0 1,0 0 0,0 0-1,0 0 1,0 0 0,0 1 0,0-1-1,0 0 1,0 0 0,0 0-1,0 0 1,0 0 0,0 0-1,0 1 1,0-1 0,0 0-1,-1 0 1,1 0 0,0 0-1,0 0 1,0 0 0,0 0-1,0 1 1,0-1 0,0 0-1,0 0 1,-1 0 0,1 0 0,0 0-1,0 0 1,0 0 0,-6 7 123,6-7-123,-8 4 13,0 0-1,-1 0 1,1-1-1,-1 0 1,-9 2-1,-12 5 2,22-8-11,1 0 0,-1-1 0,0 0 0,0 0 0,-16-1 0,-10 2 22,-27-2 50,47 0-39,-1 0 1,1 0-1,-18 3 0,19-1 10,1-1 1,-1-1-1,0 0 1,1-1-1,-16-3 1,3 1 19,13 0-253,9 0-2681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03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1018 8536,'0'0'10045,"13"-6"-9571,-13 6-471,42-19 556,-1-2 0,60-41 0,-38 8 261,-2-3 0,63-77 0,-111 119-661,10-13 258,-2-2-1,-1 0 1,25-52 0,-32 56-189,3-8 51,-2-1 0,-1 0 0,-2-2 0,-1 1 0,-2-1 1,-2 0-1,2-40 0,-7 68-176,-2 1-1,1-1 1,-1 1 0,-3-15 0,-2-20 375,2 26-125,-1 15-274,-1 10-27,-12 31-32,-85 215-68,15 73 4,83-304 43,1 1 0,1 0 0,1 0 0,1 0 0,1 0 0,6 41 0,-3-50 6,1 1 0,1-1 0,1 0-1,0-1 1,1 1 0,0-1 0,18 25 0,-22-35 0,0-1 1,0 0-1,0-1 1,0 1-1,1 0 1,-1-1-1,1 0 1,0 0-1,-1 0 1,1 0-1,0 0 1,0-1-1,0 0 1,0 0-1,0 0 1,1 0-1,-1 0 1,0-1-1,0 0 1,0 0-1,1 0 0,-1-1 1,0 1-1,5-2 1,1 0 2,1-1 0,-1 0 0,1-1-1,-1 0 1,0 0 0,-1-1 0,1-1 0,10-7 0,11-12 36,-2 0 1,34-39-1,47-66 50,-96 112-79,24-32 68,-2-1 0,49-95-1,37-120 204,-111 242-230,-1-1 1,-1 0 0,-1-1-1,-2 0 1,4-32 0,-10 43 13,0 15-69,0 0 1,0 0-1,-1 0 1,1 0-1,0 0 1,0 0-1,0 0 1,0 0 0,0 0-1,0 0 1,0 0-1,0 0 1,0 0-1,0 0 1,-1 0-1,1-1 1,0 1-1,0 0 1,0 0-1,0 0 1,0 0-1,0 0 1,0 0-1,0 0 1,-1 0-1,1 0 1,0 0-1,0 0 1,0 1-1,0-1 1,0 0 0,0 0-1,0 0 1,0 0-1,0 0 1,-1 0-1,1 0 1,0 0-1,0 0 1,0 0-1,0 0 1,0 0-1,0 0 1,0 0-1,0 0 1,0 1-1,0-1 1,0 0-1,0 0 1,0 0-1,0 0 1,0 0-1,0 0 1,0 1 0,-13 24 34,-59 201-100,42-117 39,10-40 17,-41 116 49,-5-7 2,31-79 20,20-70-18,13-26-7,0 1 0,-1-1 0,1 1 0,1 0-1,-1 0 1,1 0 0,-1 0 0,1 0 0,-1 7 0,4-23 43,0 0 0,0 0 0,1 0 0,0 1 1,1-1-1,1 1 0,0 0 0,0 0 0,1 0 1,0 1-1,1 0 0,0 0 0,1 1 0,0-1 1,0 2-1,1-1 0,0 1 0,12-7 0,-18 13-71,0 0-1,0 1 0,1 0 1,-1-1-1,0 1 1,0 1-1,1-1 0,-1 0 1,0 1-1,1 0 0,-1-1 1,1 1-1,-1 1 1,0-1-1,1 0 0,-1 1 1,0 0-1,1 0 0,-1 0 1,0 0-1,0 0 0,0 1 1,0-1-1,0 1 1,5 4-1,7 5-9,-1 0 0,0 2 0,20 23 0,-3-3 62,-28-31-62,16 15 2,0 0 0,33 21 0,-45-34-2,-1 0 0,1 0 0,0-1 0,0-1 0,0 1 0,0-1 0,1 0 0,-1 0-1,0-1 1,1 0 0,-1-1 0,1 1 0,9-2 0,-7-1 0,0-1 0,-1 1 0,1-2 0,-1 1 0,0-1 0,0-1 0,0 0 0,0 0 0,-1 0 0,0-1 0,0-1 0,0 1 0,-1-1 0,0 0 0,-1-1 0,1 0 0,-1 0 0,-1 0 0,0-1 0,6-13 0,-8 17 0,-2 0 0,1 0 0,-1 0 0,0 0 0,0-1 0,0 1 0,-1 0 0,0-1 0,0 1 0,0 0 0,0-1 0,-1 1 0,-2-8 0,2 11 0,1-1 0,-1 0 0,0 0 0,-1 1 0,1-1 0,0 1 0,-1-1 0,1 1 0,-1-1 0,0 1 0,0 0 0,0 0 0,0 0 0,0 0 0,0 0 0,-1 1 0,1-1 0,-1 0 0,1 1 0,-1 0 0,1 0 0,-1 0 0,0 0 0,0 0 0,1 0 0,-6 0 0,4 1 0,1 0 0,-1 1 0,0 0 0,0-1 0,1 1 0,-1 0 0,0 1 0,1-1 0,-1 1 0,1-1 0,0 1 0,0 0 0,-1 0 0,1 1 0,-5 4 0,0 0 0,1 0 0,0 1 0,0 0 0,-8 13 0,11-15 0,1 0 0,0-1 0,0 1 0,0 0 0,1 1 0,0-1 0,0 0 0,1 1 0,0-1 0,0 0 0,0 1 0,1 11 0,0-14 0,1 0 0,0 0 0,0 0 0,0 0 0,1 0 0,-1 0 0,1 0 0,0-1 0,0 1 0,0-1 0,1 1 0,-1-1 0,1 0 0,0 0 0,-1 0 0,1 0 0,1-1 0,-1 1 0,0-1 0,1 0 0,5 4 0,11 3 0,0 0 0,0-1 0,0 0 0,1-2 0,37 6 0,-44-10 0,1 0 0,-1-1 0,0-1 0,1 0 0,-1-1 0,0-1 0,0 0 0,0-1 0,25-8 0,9-7 0,-26 11 0,0-1 0,-1 0 0,0-2 0,-1 0 0,37-26 0,-53 33-36,-1 0 0,0 0 1,0-1-1,0 1 0,0-1 0,0 0 0,-1 1 0,0-1 1,0 0-1,0 0 0,0 0 0,-1-1 0,1 1 0,0-5 1,-1 5-582,-1 0 0,0 1 0,0-1 1,0 0-1,0 0 0,0 0 1,-1 0-1,-1-6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9:39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38 3712,'0'0'11820,"-4"11"-11647,-15 38 6,16-41-77,2 0 0,-1 1 1,1-1-1,0 0 1,0 1-1,1-1 1,1 12-1,0 1 68,-11 206 2316,10-227-2472,0 1 0,0-1 1,0 0-1,0 1 0,0-1 0,0 0 0,0 1 0,0-1 0,0 0 0,0 0 0,1 1 0,-1-1 0,0 0 0,0 0 0,0 1 0,0-1 0,1 0 0,-1 0 0,0 1 0,0-1 0,0 0 0,1 0 0,-1 0 0,0 1 1,0-1-1,1 0 0,-1 0 0,0 0 0,0 0 0,1 0 0,-1 1 0,0-1 0,1 0 0,-1 0 0,0 0 0,0 0 0,1 0 0,-1 0 0,0 0 0,1 0 0,-1 0 0,0 0 0,1 0 0,-1 0 0,0-1 0,0 1 1,1 0-1,-1 0 0,0 0 0,1 0 0,-1 0 0,0-1 0,0 1 0,1 0 0,-1 0 0,0 0 0,0-1 0,0 1 0,1 0 0,-1 0 0,0-1 0,16-13 122,-12 2-110,1 1-1,-1-1 1,-1 0 0,0 0-1,-1-1 1,2-24 0,4-24 34,1 21-13,-7 24-10,2 0 1,-1 0 0,2 1 0,0 0 0,9-18-1,-5 17 30,-6 10-46,0-1 0,0 1-1,1 0 1,0 0 0,0 0 0,1 1 0,0 0 0,0 0 0,0 0-1,6-5 1,-9 9-21,0 0 0,0 0 0,-1 0 0,1 0-1,0 0 1,0 0 0,0 0 0,0 1 0,0-1 0,0 1-1,0-1 1,0 1 0,1 0 0,-1 0 0,0 0 0,0 0-1,0 0 1,0 1 0,0-1 0,0 1 0,0-1 0,3 2-1,-2 1 23,-1 0-1,1 0 0,-1 1 0,0-1 0,0 1 0,0-1 1,0 1-1,-1 0 0,0 0 0,0 0 0,0 0 1,1 6-1,4 14 154,-1-9-78,0-5 10,-2 1 0,0-1 0,0 1 0,-1 0 0,1 13 0,3 52 242,-3-34-246,-2-34-65,0 1 1,0-1-1,-1 1 1,0-1-1,-1 1 1,0 0-1,-2 8 1,2-10 14,0 0 1,0-1-1,1 1 1,0 0-1,1 9 1,0 5 206,-1-21-109,0-1-287,0 0 17,0 0 0,0 0 1,0 0-1,0 0 1,0 0-1,0 0 0,0 0 1,1 0-1,-1 0 1,0 0-1,1 0 0,0-2 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29:41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3616,'0'0'15145,"9"11"-14992,-4-5-130,3 3 47,1 1 0,-1 0 0,-1 1 0,0 0 0,-1 0 0,9 21 0,-12-22 24,0 1-1,-1-1 1,-1 1-1,0 0 1,0 0 0,-1-1-1,0 1 1,-1 0-1,0-1 1,-1 1-1,0 0 1,-1-1-1,-4 12 1,5-15 65,0 1 1,0-1 0,1 1 0,-1 7-1,5-15-91,0-1 0,-1 1-1,1-1 1,-1 0 0,1 0 0,-1 0-1,1 0 1,3-3 0,15-9 17,24-12 78,-36 20-122,1 0 0,0-2 0,-1 1 0,0-1 0,10-10 0,-13 10-6,0 0 0,-1 0 0,8-14 0,-1-1 28,-10 19-45,0-1 0,-1 1 0,0-1 0,1 0 0,-2 1 0,1-1 0,0 0 0,0-5 0,-1 7 2,0 0 0,0 0 0,0-1 0,0 1-1,0 0 1,0 0 0,0 0 0,-1 0 0,1-1 0,-1 1 0,0 0-1,1 0 1,-1 0 0,-2-3 0,3 5-24,0 1 0,-1 0-1,1 0 1,0 0 0,0 0 0,-1 0 0,1 0-1,0 0 1,-1 0 0,1 0 0,-1-1 0,1 1-1,-1 0 1,1 0 0,-1-1 0,1 1 0,-2 1-1,-2 2-2990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4:33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436 1 3808,'0'0'6177,"-10"10"-5937,-33 31 8,39-38-151,1 1 0,0-1 1,-1 1-1,2 0 0,-1 0 0,0 1 1,1-1-1,-3 7 0,-8 12 443,4-8-331,0 1 0,1 0 1,-7 18-1,2-5 46,7-12-61,-1 1 0,-6 35 0,-1 4 100,-15 58 229,16-57-333,3-6-18,7-34-53,-1 1 0,-1-1 0,0 0 0,-13 27 0,13-35-60,-23 54 272,27-63-333,-2 12 218,5-11-75,5-7-85,-3-1-43,1 0 0,-1 0 1,-1 0-1,1-1 0,-1 1 0,3-10 1,-1 4 0,72-197 80,-39 96-48,48-169 219,-83 271-189,0 0 0,0 1 0,1-1 1,1 1-1,-1 0 0,9-11 0,-13 20-57,1 1-1,-1-1 0,1 1 1,-1 0-1,1-1 1,0 1-1,-1 0 1,1 0-1,-1-1 1,1 1-1,0 0 0,-1 0 1,1 0-1,0 0 1,-1 0-1,1 0 1,0 0-1,-1 0 1,1 0-1,0 0 0,-1 0 1,1 0-1,0 1 1,-1-1-1,1 0 1,-1 0-1,1 1 0,0-1 1,15 10 137,-7-1-104,0 0 1,-1 1-1,0 0 1,-1 0 0,0 1-1,6 14 1,56 138 216,-56-131-234,29 90 125,-34-99-92,-1 1 0,-1 0 1,4 29-1,10 42 247,-18-91-306,0 4 44,0 0 1,0 0-1,0 0 0,0 11 1,-2-18-45,0-1 1,0 0 0,0 1-1,0-1 1,0 1 0,0-1-1,0 1 1,0-1 0,0 1-1,0-1 1,0 1 0,0-1-1,1 1 1,-1-1 0,0 0 0,0 1-1,1-1 1,-1 1 0,0-1-1,0 0 1,1 1 0,-1-1-1,0 1 1,1-1 0,-1 0-1,0 0 1,1 1 0,-1-1-1,1 0 1,0 1 0,-2-1 96,-9 2 8,-1 0-103,0 0-1,0-1 1,-1 0 0,1 0 0,-1-2 0,-20-2 0,-7 0 17,-32-1 16,-86-3 129,123 8-83,1 1 0,-59 12 1,56-7-24,17-4-25,1 0 1,-28 11-1,44-13-39,0 0 0,0 0 0,0 0 0,0 0 0,0 1 0,0-1-1,0 1 1,0-1 0,1 1 0,-1 0 0,1 0 0,-1-1 0,1 1-1,0 0 1,0 0 0,0 1 0,0-1 0,-1 2 0,-1 14-2762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01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125 211 4512,'0'0'6544,"1"-9"-6110,0 5-384,4-35 420,-4 36-367,-1 1 1,1-1-1,0 0 0,0 0 1,0 0-1,1 1 0,-1-1 1,1 1-1,-1-1 0,1 1 1,0-1-1,0 1 1,2-2-1,7-11 723,-11 14-744,1 1 0,-1-1 0,1 0 0,-1 0 0,1 0-1,-1 0 1,1 0 0,0 1 0,-1-1 0,1 0 0,0 0 0,0 1 0,-1-1 0,1 0 0,0 1 0,0-1 0,2 0 0,1-1 280,2-1 638,-5 11-409,-13 48 7,-32 90 0,-2 6 117,24-73-246,14-56-244,1 1 0,1 0 0,2 0 0,0 1 0,1-1 0,1 28 0,2-50-167,0 0 0,0-1 0,1 1-1,-1 0 1,0-1 0,1 1 0,0 0 0,-1-1 0,1 1 0,0 0-1,-1-1 1,3 3 0,-3-4-37,0 0 1,0 0-1,1 0 0,-1 1 0,0-1 1,0 0-1,0 0 0,1 0 1,-1 0-1,0 0 0,0 0 0,1 1 1,-1-1-1,0 0 0,0 0 0,1 0 1,-1 0-1,0 0 0,0 0 0,1 0 1,-1 0-1,0 0 0,1 0 1,-1 0-1,0 0 0,0 0 0,1-1 1,-1 1-1,0 0 0,10-12 269,6-24-101,0-2 1,-3 0-1,-1 0 0,-2-1 1,9-64-1,-2-5 46,-6 45 61,5-117 1,-22 103 119,3 63-339,3 11-62,1 6 5,3 1-25,5 7-29,2 16 15,2 0 0,20 32-1,13 27 8,-15-15 9,50 103-77,-73-161 68,0 0 0,20 21 1,-20-25 22,0 1 1,-1 0-1,1 0 0,-2 0 1,8 15-1,11 23 44,-24-46-51,-1-1 1,1 1-1,-1-1 1,0 1-1,0-1 1,1 1-1,-1 0 1,0-1-1,0 1 1,0-1-1,-1 1 1,1-1-1,0 1 1,-1-1-1,1 1 1,-1-1-1,1 1 1,-1-1-1,0 0 1,1 1-1,-1-1 1,0 0-1,0 1 1,0-1-1,0 0 1,0 0-1,0 0 1,0 0-1,-2 1 1,-3 2 4,0-1 0,0 0-1,0 0 1,0 0 0,-8 2 0,2-1 2,-24 8 0,0-3 1,-1-1 0,-65 6 0,7-1-1,82-10-35,-1 1 0,1 1-1,0 0 1,0 0 0,1 1-1,-1 1 1,1 0 0,-11 10 0,15-14-145,8-3 110,-1 0 0,0 0-1,0 0 1,0 1 0,0-1 0,0 0 0,0 1 0,0-1-1,0 1 1,1-1 0,-1 1 0,0-1 0,0 1 0,1-1-1,-1 1 1,0 0 0,1-1 0,-1 1 0,0 1 0,8-3-3885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02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1 4416,'0'0'11001,"-10"12"-10618,-32 41-30,40-49-301,-1-1-1,1 0 1,0 1 0,0 0 0,0-1-1,0 1 1,1 0 0,-1 0 0,1 0-1,0 0 1,1 0 0,-1 0 0,0 0-1,1 1 1,0-1 0,1 8 0,-1-4 64,1 0 17,0 0 1,0 0 0,1 0-1,0-1 1,0 1-1,1 0 1,0-1 0,4 8-1,-5-12-76,-1 0 0,1 0 0,-1-1-1,1 1 1,0-1 0,0 1 0,0-1 0,1 1 0,-1-1-1,1 0 1,-1 0 0,1 0 0,-1-1 0,1 1-1,0-1 1,0 1 0,0-1 0,0 0 0,0 0 0,0 0-1,0 0 1,6 0 0,-6-2-14,-1 1 0,0-1-1,0 1 1,1-1 0,-1 0 0,0 0 0,0 0-1,0 0 1,0 0 0,0 0 0,0 0-1,3-4 1,21-21 268,-22 22-257,27-31 232,-20 21-95,0 1-1,22-19 1,-23 22-68,-9 8-89,0 0-1,1 1 1,-1-1-1,1 0 1,0 1-1,-1-1 1,1 1-1,0 0 1,0-1-1,3 0 1,-4 2-24,-1 0 0,1 0-1,-1 1 1,1-1 0,0 0 0,-1 1 0,1-1 0,-1 0 0,1 1 0,-1-1 0,0 1 0,1-1 0,-1 1 0,1-1 0,-1 1 0,0-1 0,1 1-1,-1-1 1,0 1 0,0 0 0,1-1 0,-1 1 0,0 0 0,0-1 0,0 1 0,0-1 0,0 2 0,1 18 106,-43 229 435,23-166-395,-30 120 391,44-189-428,0 0 1,-1 0 0,0 0 0,-1-1 0,0 0-1,-18 22 1,25-34-105,-1 0 1,1 0-1,-1 0 0,0 0 0,0 0 0,0-1 0,1 1 0,-1 0 0,0-1 1,0 1-1,0 0 0,0-1 0,0 1 0,0-1 0,0 0 0,0 1 1,0-1-1,-1 0 0,1 0 0,0 1 0,0-1 0,0 0 0,0 0 1,0 0-1,0 0 0,0-1 0,-1 1 0,1 0 0,0 0 0,0-1 0,0 1 1,0 0-1,0-1 0,0 1 0,0-1 0,0 0 0,0 1 0,0-1 1,0 0-1,1 1 0,-1-1 0,0 0 0,0 0 0,1 0 0,-1 0 1,0 0-1,0-1 0,-3-4 55,0 0 0,0-1 0,0 0 0,1 0 0,-4-12 0,4 10-10,0-1 1,1 1-1,0 0 1,1-1-1,0 1 1,1-1-1,0 0 1,0 1-1,3-16 1,-2 19-45,1 1 1,-1 0-1,1 0 1,0 0-1,0 0 1,1 1-1,-1-1 0,1 0 1,0 1-1,1 0 1,-1 0-1,0 0 1,1 0-1,0 0 0,0 1 1,0-1-1,1 1 1,7-4-1,-6 4-5,0 1 0,-1 1-1,1-1 1,0 1 0,0 0 0,0 0-1,0 0 1,0 1 0,7 0 0,0 1 19,1 0 1,24 6 0,-33-5-21,-1-1 0,1 1-1,-1 0 1,0 1 0,1-1-1,-1 1 1,0 0 0,0 0 0,4 5-1,13 8 17,-21-15-28,1-1 0,-1 0 0,1 1 1,-1-1-1,0 0 0,1 0 0,-1 1 0,1-1 1,-1 1-1,0-1 0,1 0 0,-1 1 0,0-1 1,0 1-1,1-1 0,-1 1 0,0-1 0,0 1 0,0-1 1,0 1-1,0-1 0,0 1 0,1-1 0,-1 1 1,0-1-1,0 1 0,0-1 0,-1 1 0,1-1 1,0 1-1,0 0 0,-13 14-139,9-12 84,0 0 0,0 0 1,-1-1-1,0 1 1,-8 2-1,-6-1-3425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04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31 4816,'0'0'6321,"-2"16"-5918,2-14-386,-5 35 366,-13 50-1,7-50-42,2-1 285,-23 54 1,13-39 211,14-35-415,-1-1 0,-1 0-1,-8 15 1,13-27-338,1 0 0,-1 1-1,0-1 1,1 1 0,0-1 0,0 1 0,0-1 0,0 1 0,0 0 0,0 6-1,0-7 852,5-16-563,14-19-218,-2-1-1,16-45 1,16-75 162,-37 116-205,1-8 429,27-62 0,-38 106-509,-1 0-1,1 1 0,-1-1 1,1 0-1,-1 0 1,1 1-1,-1-1 1,1 0-1,0 1 1,-1-1-1,1 0 1,0 1-1,-1-1 1,1 1-1,0-1 1,0 1-1,0 0 0,0-1 1,-1 1-1,1 0 1,0 0-1,0-1 1,0 1-1,0 0 1,0 0-1,1 0 1,1 0 31,0 1 1,0-1-1,0 1 0,1 0 1,-1 0-1,0 0 1,5 3-1,3 2 72,0 0 1,20 16-1,-13-6 5,-2 1 1,1 1-1,19 28 0,3 4 34,-22-30-82,-1 0 0,0 1 1,-2 1-1,-1 1 1,-1 0-1,0 0 0,-2 1 1,13 45-1,-22-62-39,0 0-1,-1 0 0,1 0 1,-2 0-1,1 0 1,-1 0-1,-1 8 1,-3 24 83,5-35-118,-1 0-1,1-1 1,-1 1 0,0 0 0,0-1-1,-1 1 1,1-1 0,-1 1 0,1-1-1,-1 0 1,0 0 0,-1 0 0,1 0-1,0 0 1,-1 0 0,0-1-1,1 1 1,-1-1 0,0 0 0,-6 4-1,2-2 4,0 0 0,0 0-1,0-1 1,-1 0-1,0 0 1,1-1 0,-1 1-1,-14 0 1,3-2 8,0-2 0,0 0 0,1-1 0,-35-8 1,35 5 11,0 2 1,0 0 0,0 1-1,-36 1 1,18 2 100,27-1-76,0 0 1,0 1 0,-13 1 0,19 1-80,1-1 0,0 0 1,0 1-1,1-1 0,-1 1 0,0-1 0,1 1 1,0 0-1,-1 0 0,1 0 0,-1 3 1,6 8-400,-1-10-2688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05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66 4816,'0'0'7648,"12"-8"-7210,12-7 203,43-19 0,-64 33-529,0 0 0,0-1 0,0 1 1,0 0-1,0 1 0,1-1 1,-1 0-1,0 1 0,0 0 0,4 0 1,-5 0-66,-1 0 0,1 1 1,-1-1-1,1 1 1,-1-1-1,1 1 0,-1 0 1,1-1-1,-1 1 1,0 0-1,0 0 0,1 0 1,-1 0-1,0 0 1,0 0-1,0 0 0,0 0 1,0 1-1,0-1 1,0 0-1,-1 1 0,1-1 1,0 0-1,0 4 0,3 8 151,-1 1-1,0 1 0,-1-1 0,-1 0 1,0 1-1,-1 14 0,2 37 481,1-46-469,-3-9-57,1-1 1,1 1-1,0-1 1,0 0 0,1 0-1,0 0 1,5 10-1,-5-15 1,0 1 0,0-1 0,1 0 0,-1 0-1,8 7 1,-10-11-114,0 0-1,0 0 1,0 0 0,0-1-1,0 1 1,1 0-1,-1 0 1,0-1 0,1 1-1,-1-1 1,0 1-1,1-1 1,-1 0 0,1 1-1,-1-1 1,0 0-1,1 0 1,-1 0-1,1 0 1,-1 0 0,1 0-1,-1-1 1,0 1-1,1 0 1,-1-1 0,1 1-1,-1-1 1,2 0-1,9-6 155,-6 2-3898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05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492 1 10040,'0'0'532,"-12"9"-319,-199 136 1242,179-122-769,-36 33 0,-5 5 503,58-50-883,3-3 54,1 0 0,0 1-1,0 0 1,1 1 0,-15 18 0,25-24-2182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08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67 7024,'0'0'12878,"12"-9"-12659,38-28-5,-47 34-168,0 1-1,0 0 0,1 0 1,-1 0-1,0 1 1,0-1-1,1 1 0,-1-1 1,1 1-1,0 1 0,-1-1 1,1 0-1,0 1 0,-1-1 1,1 1-1,5 1 1,1-1 134,-10 0-166,1 0 0,-1 0 0,1 0-1,-1 0 1,1 1 0,-1-1 0,1 0 0,-1 0-1,0 0 1,1 1 0,-1-1 0,1 0-1,-1 0 1,0 1 0,1-1 0,-1 0 0,0 1-1,1-1 1,-1 0 0,0 1 0,0-1-1,1 1 1,-1-1 0,0 0 0,0 1-1,0-1 1,0 1 0,1-1 0,-1 1 0,0-1-1,0 1 1,1 18 193,-1-13-157,-3 130 431,0-102-316,2 0 1,1 0-1,2 0 0,8 53 1,-9-83-115,0 0 0,0 0 0,1 0 1,-1 0-1,1-1 0,0 1 1,0 0-1,0-1 0,0 0 0,1 1 1,-1-1-1,4 3 0,16-14 368,-12 6-349,-1 0 0,0-1 1,0 0-1,-1-1 0,1 0 1,15-10-1,-18 10-41,-1-1 0,0 0 1,0 0-1,-1-1 0,1 0 0,-1 1 1,-1-1-1,1-1 0,-1 1 0,5-11 0,10-18 66,4-1-3,-2-1 1,16-40-1,-32 68-73,1 0-1,0 0 0,0 0 1,1 1-1,8-8 1,-8 8 4,-5 6-19,1 0 0,0 0 0,0 0 1,0 0-1,0 0 0,0 1 0,0-1 0,0 1 1,0-1-1,1 1 0,-1 0 0,0 0 1,1 0-1,-1 0 0,1 0 0,-1 0 1,1 1-1,0 0 0,-1-1 0,1 1 1,0 0-1,3 0 0,-1 1 0,0 0 0,0 1 0,-1-1 0,1 1-1,0 0 1,-1 0 0,0 1 0,1-1 0,-1 1 0,0 0 0,4 4 0,-7-6 4,1-1 1,-1 1 0,0 0-1,1-1 1,-1 1 0,1-1-1,-1 1 1,0-1 0,1 1-1,-1-1 1,1 0 0,0 0-1,1 0 1,-3 0 35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09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51 5224,'0'0'7353,"11"-5"-6913,55-26 387,-27 20 607,-27 8-976,-12 3-413,1 0 0,0 0 1,0 0-1,-1 0 1,1-1-1,0 1 0,0 0 1,0 0-1,-1 1 0,1-1 1,0 0-1,0 0 1,-1 0-1,1 0 0,0 1 1,0-1-1,-1 0 1,1 1-1,0-1 0,-1 0 1,1 1-1,0-1 1,-1 1-1,1-1 0,-1 1 1,1 0-1,-1-1 1,1 1-1,-1-1 0,1 1 1,-1 0-1,0-1 1,1 1-1,-1 0 0,0 0 1,0-1-1,1 1 1,-1 0-1,0 0 0,0-1 1,0 1-1,0 0 1,0 0-1,0-1 0,0 2 1,0 6 109,-1 0-1,0 0 1,-3 14 0,2-10 17,0 7 92,0 0 0,1 0 0,2 21-1,0-31-147,0-1-1,0 1 0,1-1 0,0 0 0,1 1 0,0-1 1,0 0-1,0-1 0,7 11 0,-7-14 69,0 0 0,1 0-1,-1 0 1,1 0 0,5 3 0,-8-6-172,0 0 0,0 0 1,0 0-1,0-1 1,0 1-1,0 0 0,1-1 1,-1 1-1,0 0 0,0-1 1,1 0-1,-1 1 0,0-1 1,0 0-1,1 0 0,-1 1 1,0-1-1,1 0 1,-1 0-1,0-1 0,1 1 1,-1 0-1,0 0 0,1-1 1,1 0-1,-1-2-131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04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0 169 8336,'0'0'1237,"18"-5"-785,105-23 624,139-13 0,150 3 1010,-141 14-519,-11 0-65,-162 17-3373,-84 6-9158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1:10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458 1 9144,'0'0'1121,"-14"4"-722,-27 11 130,1 1-1,-54 30 1,-51 60 1304,48-32-284,95-73-1594,0 1 1,0-1 0,0 1-1,0 0 1,1-1 0,-1 1-1,0 0 1,1 0 0,0 0 0,-1 0-1,1 0 1,0 0 0,0 1-1,0-1 1,0 0 0,1 1-1,-1-1 1,0 0 0,1 1-1,0-1 1,0 4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3:01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3808,'0'0'6294,"10"0"-5931,31 1-2,-40-1-316,1-1-1,-1 1 0,0 0 0,1 1 1,-1-1-1,0 0 0,0 0 1,1 1-1,-1-1 0,0 0 0,0 1 1,1-1-1,-1 1 0,0 0 0,0-1 1,0 1-1,0 0 0,0 0 1,0 0-1,0 0 0,1 1 0,9 7 578,-4-6-469,-1 0 0,0 1 0,0-1 0,0 1 0,-1 1 0,10 8 0,29 35 455,-33-37-491,4 10 49,0 1-1,-1 0 0,-1 1 0,-1 0 1,15 44-1,6 10 182,-12-29-140,-3 0 1,18 68 0,-14 12 91,-8-38-41,14 73 452,-8 8-126,-16-128-370,-4-19-119,-1 0 0,-2 0 0,0 0 0,-1 0-1,-1 0 1,-13 33 0,12-35-3,2-13-53,0 1 1,0 0 0,-1-1-1,0 1 1,0-2 0,-1 1 0,-12 13-1,1-3 62,-38 32-1,42-42-87,10-8-30,0 1 1,0 0-1,0-1 1,0 1-1,1 1 1,-1-1-1,1 0 1,0 1-1,-1-1 1,1 1 0,-2 4-1,5-3-77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3:03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11 4512,'0'0'14827,"6"10"-14725,17 29 0,-23-38-85,0-1-1,0 1 1,0-1-1,0 1 1,0-1-1,1 0 1,-1 1-1,0-1 1,0 1-1,1-1 0,-1 1 1,0-1-1,1 0 1,-1 1-1,0-1 1,1 0-1,-1 1 1,0-1-1,1 0 1,-1 0-1,1 1 0,-1-1 1,0 0-1,1 0 1,-1 0-1,1 1 1,-1-1-1,1 0 1,0 0-1,2-9 403,-2 5-348,0 4-60,0 0 0,0-1-1,-1 1 1,1-1-1,0 1 1,0-1 0,-1 0-1,1 1 1,0-1-1,-1 0 1,1 0 0,0 1-1,-1-1 1,1 0-1,-1 0 1,0 0 0,1 1-1,-1-1 1,0 0-1,1 0 1,-1 0-1,0 0 1,0 0 0,0 0-1,0 0 1,0 0-1,0 0 1,0 0 0,0 0-1,0 0 1,0 0-1,-1 1 1,1-1 0,0 0-1,-1 0 1,1 0-1,-1-1 1,0 3 15,1 1 1,-1-1-1,1 1 1,-1-1-1,0 0 0,0 0 1,0 1-1,1-1 1,-1 0-1,-1 0 1,1 0-1,0 0 0,0 0 1,-2 2-1,-16 18 242,19-21-262,0 1 1,0-1-1,0 1 0,0 0 1,0-1-1,0 1 0,0-1 1,0 1-1,0-1 0,1 1 1,-1 0-1,0-1 0,0 1 1,1-1-1,-1 1 0,0-1 1,1 1-1,-1-1 0,0 1 1,1-1-1,-1 1 0,1-1 1,-1 0-1,1 1 0,0-1 1,13 10 219,-13-13-189,-1 0 0,1 1 0,-1-1 0,1 1 0,0-1 0,0 1 0,3-5 0,-1 0-8,0-21 18,-2 26-41,-1 1 1,0-1-1,-1 0 1,1 1-1,0-1 1,0 1-1,-1-1 1,1 1-1,0-1 1,-1 1-1,0-1 1,1 1-1,-1 0 1,0-1-1,0 1 1,0 0-1,-1-2 1,1 3 0,1-1 1,-1 1-1,0 0 1,0 0-1,1 0 1,-1-1-1,0 1 1,0 0-1,0 0 0,0 0 1,1 0-1,-1 0 1,0 0-1,0 1 1,0-1-1,1 0 1,-1 0-1,0 1 0,0-1 1,1 0-1,-1 1 1,0-1-1,0 1 1,1-1-1,-1 1 0,0-1 1,1 1-1,-1-1 1,1 1-1,-1-1 1,1 1-1,-1 0 1,1 0-1,-1-1 0,1 1 1,-1 1-1,-13 27 53,12-24-56,0 1 0,0 0 0,0 0 0,1 0-1,-1 7 1,2-11-5,0 1-1,0-1 1,1 1-1,-1-1 1,1 1-1,-1-1 0,1 1 1,0-1-1,0 0 1,0 1-1,0-1 1,0 0-1,1 0 0,-1 0 1,3 3-1,-4-5 2,1 1 0,0-1 0,0 0-1,-1 0 1,1 0 0,0 0 0,0 0 0,0 0-1,0 0 1,-1 0 0,1 0 0,0 0-1,0 0 1,0 0 0,-1-1 0,1 1 0,0 0-1,0 0 1,-1-1 0,1 1 0,0-1 0,-1 1-1,1-1 1,0 1 0,-1-1 0,1 1-1,0-1 1,-1 1 0,1-1 0,-1 0 0,0 1-1,1-2 1,18-23 18,-18 23-13,-1 1-1,1 1 0,-1-1 0,1 0 0,-1 0 0,1 1 0,-1-1 0,0 0 0,0 0 1,1 0-1,-1 0 0,0 0 0,0 1 0,0-1 0,0 0 0,0 0 0,0 0 0,0 0 0,0 0 0,0 0 0,-1 0 0,1 1 0,0-1 0,0 0 0,-1 0 0,1 0 0,-1 1 0,1-1 0,-1 0 0,1 0 0,-1 1 0,1-1 0,-1 0 0,0 1 0,1-1 1,-1 1-1,0-1 0,0 0 0,1 2 0,0-1 0,0 0 0,0 1 0,0-1 0,0 0 0,0 1 0,0-1 0,0 1 0,0-1 0,0 0 0,-1 1 0,1-1 1,0 1-1,0-1 0,0 0 0,0 1 0,-1-1 0,1 0 0,0 0 0,0 1 0,-1-1 0,1 0 0,0 1 0,-1-1 0,1 0 0,0 0 0,-1 0 1,1 1-1,0-1 0,-1 0 0,1 0 0,-1 0 0,-7 8 71,8-7-73,0-1 0,0 0 0,-1 0 0,1 0 0,0 1 0,0-1 0,0 0 0,0 0 0,0 1 0,0-1 0,0 0 0,0 0 0,0 0 1,0 1-1,0-1 0,0 0 0,0 0 0,0 1 0,0-1 0,0 0 0,0 0 0,0 0 0,1 1 0,-1-1 0,0 0 0,0 0 0,0 0 0,0 1 0,0-1 0,1 0 0,-1 0 0,0 0 1,0 0-1,0 1 0,0-1 0,1 0 0,-1 0 0,0 0 0,0 0 0,1 0 0,6 10 96,-7-10-95,0 0-1,0 1 0,0-1 0,1 0 1,-1 0-1,0 1 0,0-1 0,0 0 0,0 0 1,1 1-1,-1-1 0,0 0 0,0 0 1,0 1-1,1-1 0,-1 0 0,0 0 0,0 0 1,1 0-1,-1 1 0,0-1 0,0 0 1,1 0-1,-1 0 0,0 0 0,1 0 1,-1 0-1,0 0 0,1 0 0,-1 0 0,0 0 1,0 0-1,1 0 0,-1 0 0,0 0 1,1 0-1,-1 0 0,0 0 0,0 0 0,1 0 1,-1-1-1,0 1 0,1 0 0,-1 0 1,0 0-1,0 0 0,1-1 0,-1 1 1,0 0-1,0 0 0,0 0 0,1-1 0,-1 1 1,2-1 7,0-1 1,0 1-1,0 0 0,0-1 1,0 0-1,-1 1 1,1-1-1,0 0 1,-1 0-1,0 0 1,1 0-1,-1 0 1,0 0-1,0 0 1,0 0-1,0-1 1,0 1-1,-1 0 0,1 0 1,-1-1-1,1 1 1,-1-1-1,0 1 1,0 0-1,0-1 1,0 1-1,0-1 1,-1 1-1,1 0 1,-1-1-1,0 1 0,-1-4 1,2 6-7,0-1 1,-1 1-1,1-1 1,0 1-1,0-1 0,-1 1 1,1 0-1,0-1 1,-1 1-1,1-1 0,-1 1 1,1 0-1,0-1 1,-1 1-1,1 0 1,-1 0-1,1-1 0,-1 1 1,1 0-1,-1 0 1,1 0-1,-1 0 0,1 0 1,-1-1-1,1 1 1,-1 0-1,1 0 0,-1 0 1,0 0-1,1 1 1,-1-1-1,1 0 1,-1 0-1,1 0 0,-1 0 1,1 0-1,-1 1 1,1-1-1,-1 0 0,1 0 1,0 1-1,-1-1 1,1 0-1,-1 1 0,1-1 1,0 0-1,-1 1 1,1-1-1,0 1 1,-1-1-1,1 1 0,-22 28 106,17-22-76,5-5-31,-1-1-1,0 1 0,0-1 1,1 0-1,-1 1 1,1-1-1,-1 1 0,1-1 1,0 1-1,0-1 1,0 1-1,-1 0 0,1-1 1,1 4-1,-1-5-1,0 1 0,0 0 0,0 0 0,0-1-1,0 1 1,0 0 0,1-1 0,-1 1 0,0 0 0,0-1-1,1 1 1,-1 0 0,0-1 0,1 1 0,-1 0-1,1-1 1,-1 1 0,1-1 0,-1 1 0,1-1 0,-1 1-1,1-1 1,0 1 0,-1-1 0,1 0 0,0 1 0,-1-1-1,1 0 1,0 0 0,-1 1 0,1-1 0,0 0-1,0 0 1,0-1 2,-1 0 1,0 0-1,1 0 0,-1 0 0,0 0 0,1 0 0,-1 0 0,0 0 0,0 0 0,0 0 1,0 0-1,0 0 0,0 0 0,0-2 0,-1 2 4,2-4-2,-1 0 1,-1 1 0,1-1 0,-1 1 0,0-1 0,0 1-1,0-1 1,-1 1 0,1-1 0,-5-6 0,5 10-4,0 0 0,0 0 0,0-1 0,0 1 0,0 0 1,0 0-1,0 0 0,-1 0 0,1 0 0,-1 1 0,1-1 0,0 0 0,-1 1 1,1-1-1,-1 1 0,1-1 0,-1 1 0,0 0 0,1 0 0,-1-1 1,1 1-1,-1 0 0,0 0 0,1 1 0,-1-1 0,1 0 0,-1 0 0,1 1 1,-1-1-1,1 1 0,-1 0 0,1-1 0,-1 1 0,-1 1 0,1-1-240,-14 7 762,14-5-1160,9-1-2134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55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4816,'0'0'13090,"3"11"-12910,26 160 834,-24-135-783,-2-18-59,0 0 0,-2-1-1,0 1 1,-1 0 0,-1 0-1,0 0 1,-5 21 0,3-11-18,4-21-107,-1-7 133,3-24 68,6-6-97,-2 0 0,5-40 1,9-39 139,-17 94-286,1-1 0,0 1 0,1 1 0,10-17-1,-11 23-2,0 0 0,0 1 0,1 0-1,1 0 1,-1 0 0,1 1 0,0 0 0,12-8-1,-16 13 0,1-1-1,-1 0 1,1 1-1,0 0 0,-1-1 1,1 1-1,0 1 1,0-1-1,0 1 1,0-1-1,0 1 0,0 0 1,6 1-1,-8-1 1,0 1 0,0-1-1,0 0 1,0 1-1,-1-1 1,1 1 0,0 0-1,0 0 1,0-1-1,-1 1 1,1 0 0,-1 0-1,1 1 1,0-1-1,-1 0 1,0 0 0,1 1-1,-1-1 1,0 1-1,0-1 1,0 1 0,0 0-1,0-1 1,0 1-1,0 0 1,0 0 0,-1 0-1,1-1 1,0 5-1,16 49 134,2 81 78,-7-66-20,-6 9 80,-5-67-499,3 37 1093,-3-15-4020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56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58 6328,'0'0'7762,"10"-9"-7366,33-25-34,-41 33-298,0-1-1,0 1 1,0 0 0,0 0 0,1-1 0,-1 2 0,0-1 0,1 0 0,-1 0 0,1 1 0,-1-1 0,1 1 0,-1 0 0,1-1 0,2 2 0,7-2 202,-11 1-220,1-1-1,0 1 1,-1 0 0,1-1 0,0 1-1,-1 0 1,1 0 0,0 0-1,-1 1 1,1-1 0,0 0 0,-1 0-1,1 1 1,-1-1 0,1 1 0,-1 0-1,1-1 1,-1 1 0,1 0 0,-1 0-1,1 0 1,-1 0 0,0 0 0,0 0-1,0 1 1,1-1 0,-1 0-1,0 0 1,0 1 0,-1-1 0,1 1-1,0-1 1,0 1 0,-1-1 0,1 1-1,-1-1 1,1 1 0,-1 0 0,1 2-1,-1 3 57,1 0 1,-1-1-1,0 1 0,-1 0 0,0-1 0,0 1 1,0 0-1,-4 10 0,-39 104 1027,17-72 1319,129-125-1977,-37 30-298,-55 37-126,0 0-1,-1 0 1,-1-1 0,0 0-1,10-14 1,-2 0 176,-14 14-125,-2 10-96,0-1 1,0 1 0,0 0 0,0 0 0,0-1 0,0 1-1,0 0 1,0 0 0,0-1 0,0 1 0,0 0 0,0 0-1,0-1 1,0 1 0,0 0 0,0 0 0,0-1 0,0 1-1,1 0 1,-1 0 0,0-1 0,0 1 0,0 0 0,0 0-1,0 0 1,1-1 0,-1 1 0,0 0 0,0 0 0,0 0-1,1 0 1,-1-1 0,0 1 0,0 0 0,0 0 0,1 0-1,-1 0 1,1 0-3,-1-1 0,0 1 0,0 0 0,0 0 0,1 0 0,-1 0 0,0 0 0,0 0-1,0-1 1,0 1 0,0 0 0,1 0 0,-1 0 0,0 0 0,0-1 0,0 1 0,0 0 0,0 0-1,0 0 1,0-1 0,0 1 0,0 0 0,0 0 0,0-1 0,0 1 0,0 0 0,0 0 0,0 0 0,0-1-1,0 1 1,0 0 0,0 0 0,0 0 0,0-1 0,0 1 0,0 0 0,0 0 0,0 0 0,0-1 0,0 1-1,-1 0 1,1 0 0,1 1-407,-1-1 404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30:57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11256,'0'0'0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4:39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0 3712,'0'0'7257,"-6"10"-7124,-36 48 405,18-6 534,21-47-1006,1 1 1,0-1-1,0 0 1,0 1 0,-2 10-1,-5 17 271,8-30-303,0 0 0,0 1 0,0-1 0,1 1 1,0-1-1,-1 1 0,1 4 0,-1 12 38,-2 16 203,-3 12 233,5-40-419,0 0 1,1 1-1,1 13 1,1 5 137,-14 39 234,10-57-390,1 0-1,-1 0 0,-6 16 1,-4 39 145,0-2 0,0 2-71,9-50-107,0 0-1,0 27 1,-4 20 63,5-45-69,1 0 0,0 1 0,2-1 0,-1 1 0,2-1 0,6 27 0,1 30 116,-5-46-83,1 1-1,1-2 0,14 39 0,-12-40-45,-8-24-18,2 8 3,1 0 0,0 0 0,1 0 0,-1-1 0,2 1 0,-1-1 0,1 0 0,10 12-1,6 5 48,12 10 21,-14-21 2,-1 2 0,-1-1 1,0 2-1,26 34 0,-41-48-62,6 10 155,-9-11-97,-8-8-70,0-2-2285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4:41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0 3408,'0'0'6642,"-2"13"-6212,-9 30 431,-22 57 0,28-84-507,1 0 0,-5 31 0,-1 3 167,-2-2 260,-6 60-1,0-13 51,12-66-508,-4 3 261,8-27-445,0 0 0,0 1 0,1-1 0,0 0 0,0 1 0,-1 6 0,2-12 102,4-21 99,12-28-224,15-85 0,-13 52-32,-7 22-45,-7 38-10,0 1-1,1-1 1,12-30-1,15-45 90,-15 42 74,-3 30 54,-13 25-238,-1 0 0,0 0-1,1 0 1,-1 0 0,0 0-1,1 0 1,-1 0 0,0 0-1,1 0 1,-1 0 0,0 0-1,0 0 1,1 0 0,-1 0-1,0 0 1,1 1-1,-1-1 1,0 0 0,1 0-1,-1 0 1,0 0 0,0 1-1,1-1 1,-1 0 0,0 0-1,0 0 1,1 1 0,-1-1-1,0 0 1,0 0 0,0 1-1,1-1 1,-1 0 0,0 1-1,0-1 1,0 0 0,0 1-1,9 11 137,4 11-59,-1 0-1,-1 0 1,-2 1-1,0 0 1,5 27 0,21 56 151,-3-20-100,5 12 7,-23-63-91,-10-24 74,1 0 1,0-1 0,10 17-1,-14-26-88,0-1 0,0 1 0,0 0 0,0 0 0,-1-1-1,1 1 1,0 0 0,-1 0 0,1 0 0,-1 0 0,0 0-1,1 3 1,-1-4 16,0-1-49,0 1 0,0-1 0,0 0 1,0 0-1,-1 1 0,1-1 0,0 0 1,0 0-1,0 1 0,0-1 0,0 0 1,0 0-1,0 0 0,0 1 0,0-1 1,-1 0-1,1 0 0,0 0 0,0 1 1,0-1-1,0 0 0,-1 0 0,1 0 1,0 0-1,0 1 0,0-1 0,-1 0 1,1 0-1,0 0 0,0 0 0,0 0 1,-1 0-1,1 0 0,0 0 0,0 0 1,-1 0-1,1 0 0,0 0 0,0 0 0,-1 0 1,1 0-1,0 0 0,0 0 0,-1 0 1,1 0-1,-41 3 146,-1 1 0,-71 17 0,91-16-101,5-2 14,-1-2 0,0 1 1,-23-3-1,18 0 134,-32 4 0,45-1-143,-25 1 100,34-3-151,1 0-1,-1 0 1,0 0 0,0 0 0,0 0-1,0 0 1,0 0 0,1-1 0,-1 1 0,0 0-1,0-1 1,0 1 0,1-1 0,-1 1 0,0-1-1,1 1 1,-1-1 0,0 1 0,1-1 0,-1 1-1,1-1 1,-1 0 0,1 0 0,-1 1-1,1-1 1,-1 0 0,1 0 0,0 1 0,-1-1-1,1 0 1,0 0 0,0 0 0,-1-1 0,1-10-3007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4:46.2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4008,'0'0'7269,"10"0"-7025,32 0 4,27-6 1031,-5 9-516,-44-1-482,-1-1 0,0-1 0,1-1 0,30-4 0,-29 0 258,-1 2 0,41-1 0,-60 4-373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4:47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5520,'0'0'10929,"9"5"-10803,31 14 4,-35-17-100,-1 0 0,1-1 0,0 0 0,0 0 0,0 0 0,0-1 1,0 0-1,1 0 0,-1 0 0,0 0 0,0-1 0,0 0 0,0 0 0,7-2 0,10-2 104,98-9 607,-105 14-546,0 0-1,25 5 1,-35-4-105,8 4 434,-8-3-626,-10-3-1810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07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0 640 5624,'0'0'6732,"10"-3"-6136,-2 1-479,0 0 1,-1-1-1,1 1 1,-1-2 0,0 1-1,0-1 1,0 0-1,-1 0 1,12-10 0,15-18 701,-2-1-1,-2-2 1,42-62 0,56-128 2199,-53 90-717,-68 123-1984,-6 11-240,0-1 0,1 1 0,-1 0 0,1-1 0,-1 1 1,1 0-1,0 0 0,0-1 0,-1 1 0,1 0 0,0 0 0,0 0 0,0 0 0,0 0 0,2-2 1,-1 5 29,0 0 0,0-1 0,0 1 1,-1 0-1,1 0 0,-1 0 0,1 0 1,-1 0-1,0 0 0,1 0 0,-1 0 1,0 1-1,-1-1 0,2 4 0,0-1 27,12 27 50,-2 2-1,-2 0 0,-1 0 1,-1 0-1,-2 1 0,-1 1 0,-2-1 1,-2 0-1,-5 61 0,3-83-68,-2-1-1,1 0 1,-7 17-1,7-23-57,-1-1 1,1 0-1,-1 0 0,1-1 1,-2 1-1,1 0 0,0-1 1,-1 0-1,0 0 0,-4 4 0,5-7-37,1 1-1,0-1 0,-1 0 0,1 0 0,0 0 0,-1 0 0,1-1 1,-1 1-1,1-1 0,-1 1 0,0-1 0,1 0 0,-1 0 0,1 0 1,-1-1-1,1 1 0,-5-1 0,-2-2 23,-1 1 0,1-1 0,-12-6-1,2 0 52,-1 0-1,1-2 1,1 0-1,0-1 0,0 0 1,-17-18-1,6 8 159,29 22-247,0 0 0,1 0 0,-1 0 0,0 0 0,0 0 1,1 0-1,-1 0 0,0 0 0,0 0 0,1 0 0,-1 0 0,0 0 0,0 0 1,1 0-1,-1 0 0,0 0 0,0 0 0,1 0 0,-1 0 0,0-1 0,0 1 1,1 0-1,-1 0 0,0 0 0,0 0 0,0-1 0,1 1 0,-1 0 0,0 0 1,0 0-1,0-1 0,0 1 0,0 0 0,1 0 0,-1-1 0,0 1 0,0 0 1,0 0-1,0-1 0,0 1 0,0 0 0,0 0 0,0-1 0,0 1 0,0 0 1,0-1-1,0 1 0,0 0 0,0 0 0,0-1 0,0 1 0,0 0 0,-1 0 1,1-1-1,0 1 0,0 0 0,0 0 0,0 0 0,0-1 0,-1 1 0,1 0 1,0 0-1,28 19 6,1-2 1,0 0 0,1-2-1,59 21 1,-76-32-20,0-1-1,0 0 1,1-1 0,-1 0 0,1-1 0,-1-1 0,1 0 0,-1-1-1,1 0 1,-1-1 0,0-1 0,1 0 0,-1 0 0,0-2 0,13-5-1,-7 1 8,-1 0-1,0-1 0,-1-1 1,0-1-1,0 0 0,19-21 1,-17 13 21,-2-1 0,0-1-1,-1-1 1,-2 0 0,21-44 0,-27 48 3,-5 11 0,0 0 0,0 1 0,1-1 0,0 1 0,0 0 0,1 0 0,0 0 0,0 0-1,11-10 1,-15 16-13,1 1-1,-1-1 1,0 0-1,0 1 0,0 0 1,0-1-1,0 1 0,1 0 1,-1-1-1,0 1 0,0 0 1,1 0-1,-1 0 1,0 0-1,0 0 0,0 0 1,1 0-1,-1 1 0,0-1 1,0 0-1,0 1 1,1-1-1,-1 1 0,0-1 1,0 1-1,2 1 0,2 2-4,0 0 0,0 0 0,-1 1 0,5 5 0,3 3-3,30 25-17,-21-21 47,-2 2 0,30 34 0,-39-43 41,-11-16-27,-12-22-20,3 14-13,0 1-1,-1 0 1,-1 1 0,0 0 0,0 1 0,-1 0 0,-20-12-1,28 21-8,1-1-1,-2 1 1,1 1-1,0-1 1,0 1-1,0-1 1,-1 1-1,1 1 1,-1-1-1,1 1 1,0 0-1,-1 0 0,1 1 1,-1 0-1,1 0 1,-8 2-1,4 0-1,0 0-1,0 0 1,1 1-1,-1 0 1,1 1-1,0 0 1,0 0 0,-12 11-1,11-8 0,0 2 0,0-1-1,1 1 1,0 0 0,1 1 0,0 0 0,1 0 0,0 0-1,1 1 1,-5 15 0,8-21 1,1-1 0,-1 1 0,1-1 0,1 1 0,-1 0 0,1 0 0,0-1 0,0 1 0,1 0 0,0-1 0,0 1 0,0 0 0,0-1 0,1 1 0,0-1 0,0 0 0,1 0 0,0 1 0,-1-1 0,2-1 0,-1 1 0,0 0 0,1-1 0,0 0 0,4 4 0,-4-5 5,0 0 1,1 0-1,-1-1 0,0 1 0,1-1 1,-1 0-1,1 0 0,0-1 0,0 0 1,0 1-1,-1-1 0,1-1 0,0 1 1,0-1-1,0 0 0,0 0 0,0-1 1,0 1-1,0-1 0,7-2 1,-5 1 8,0 0 1,0 0 0,-1-1 0,1 0-1,0 0 1,-1-1 0,0 0 0,0 0-1,0 0 1,0-1 0,-1 0 0,0 0-1,7-8 1,1-7 59,-1 0-1,-1-1 1,-1 0 0,-1-1-1,8-24 1,-17 44-52,1 2-17,-1 0 0,0 0 0,0 0 0,0 0 1,0 0-1,0 0 0,0 0 0,0 0 0,0 0 0,0 0 0,1 0 0,-1 0 0,0 0 0,0 0 0,0 0 0,0 0 1,0 0-1,0 0 0,0 0 0,0 0 0,0 0 0,1 0 0,-1 0 0,0 0 0,0 0 0,0 0 0,0 0 0,0 0 1,0 0-1,0 0 0,0 0 0,0 0 0,0 0 0,1 0 0,-1 0 0,0-1 0,0 1 0,0 0 0,0 0 0,5 10 36,10 20-29,2-2-1,1 0 1,32 37 0,-47-62-11,0 0 0,0 0 1,1 0-1,-1-1 1,1 1-1,-1-1 0,1 0 1,0 0-1,0 0 1,0-1-1,0 1 0,0-1 1,1 0-1,-1 0 0,0-1 1,0 1-1,1-1 1,-1 0-1,0 0 0,1 0 1,-1-1-1,0 0 1,0 1-1,5-3 0,-1 1 3,0-1 0,-1 0 0,0 0-1,1-1 1,-1 1 0,0-2 0,-1 1-1,1-1 1,-1 0 0,0 0 0,0-1-1,7-8 1,81-127-5,-7 10 0,-85 127 0,1 1 0,0-1 0,-1 1 0,1 0 0,1 0 0,-1 0 0,0 1 0,1-1 0,-1 1 0,1-1 0,6-1 0,-9 3 0,0 1 0,0 0 0,0 0 0,0 0 0,0 0 0,1-1 0,-1 1 0,0 1 0,0-1 0,0 0 0,0 0 0,0 0 0,1 1 0,-1-1 0,0 0 0,0 1 0,1 0 0,0 1 0,0-1 0,0 1 0,0-1 0,-1 1 0,1 0 0,-1 0 0,1-1 0,-1 1 0,0 0 0,0 0 0,2 4 0,2 6 0,0 2 0,0-1 0,-1 0 0,-1 1 0,3 23 0,-2 71 0,-2-106 0,1-7 0,4-10 0,19-48 0,-16 36 0,1 0 0,18-32 0,-24 52 0,0 1 0,0-1 0,0 1 0,11-10 0,-14 14 0,1 0 0,-1 0 0,1 0 0,0 0 0,0 0 0,0 1 0,0-1 0,0 1 0,0 0 0,0 0 0,0 0 0,1 0 0,5-1 0,-8 3 0,0-1 0,1 0 0,-1 0 0,0 1 0,0-1 0,0 1 0,0-1 0,0 1 0,0-1 0,0 1 0,0 0 0,0-1 0,0 1 0,0 0 0,-1 0 0,1 0 0,0 0 0,0 0 0,-1-1 0,1 1 0,0 0 0,-1 1 0,1-1 0,-1 0 0,0 0 0,1 2 0,8 35 0,-8-28 0,5 16 0,-3-14 0,0 0 0,-1 0 0,0 0 0,-1 0 0,-1 20 0,0-31 0,0-1 0,0 0 0,0 1 0,-1-1 0,1 0 0,0 1 0,0-1 0,0 1 0,0-1 0,0 0 0,0 1 0,0-1 0,0 1 0,0-1 0,0 0 0,0 1 0,1-1 0,-1 1 0,0-1 0,0 0 0,0 1 0,0-1 0,1 0 0,-1 1 0,0-1 0,0 0 0,1 1 0,-1-1 0,0 0 0,1 1 0,10-7 0,15-25 0,-21 25 0,15-22 0,16-20 0,-33 45 0,0 0 0,-1 1 0,1-1 0,0 1 0,0-1 0,1 1 0,-1 0 0,0 0 0,1 1 0,-1-1 0,1 1 0,4-2 0,-6 3 0,0 0 0,0 0 0,-1 0 0,1 1 0,0-1 0,0 0 0,0 1 0,0-1 0,0 1 0,0 0 0,0 0 0,-1-1 0,1 1 0,0 0 0,-1 1 0,1-1 0,-1 0 0,1 0 0,-1 1 0,1-1 0,-1 1 0,0-1 0,0 1 0,2 2 0,3 5 0,0 1 0,9 20 0,-11-20 0,8 19 0,-8-19 0,0-1 0,1 1 0,10 16 0,-14-24 0,1 1 0,0-1 0,0 0 0,0 0 0,0 0 0,0 0 0,0-1 0,0 1 0,1-1 0,-1 1 0,1-1 0,-1 0 0,1 0 0,-1 0 0,1 0 0,0 0 0,-1 0 0,1-1 0,4 1 0,1-1 0,1 0 0,0-1 0,0 0 0,0-1 0,0 0 0,-1 0 0,1 0 0,-1-1 0,1-1 0,-1 1 0,0-2 0,0 1 0,-1-1 0,0 0 0,1 0 0,-2-1 0,1 0 0,-1 0 0,1-1 0,-2 1 0,6-9 0,-4 6 0,-1 0 0,-1-1 0,0 1 0,0-1 0,0 0 0,-2-1 0,1 1 0,-1-1 0,-1 1 0,0-1 0,0 0 0,-1 0 0,0 0 0,-1 0 0,0 0 0,-4-17 0,4 27 0,-1-6 0,-1-1 0,0 1 0,0-1 0,-6-11 0,8 18 0,-1 0 0,1 0 0,-1 0 0,1 0 0,-1 0 0,0 0 0,1 0 0,-1 1 0,0-1 0,1 0 0,-1 0 0,0 1 0,0-1 0,0 0 0,0 1 0,0-1 0,0 1 0,0-1 0,0 1 0,0-1 0,0 1 0,0 0 0,0-1 0,0 1 0,0 0 0,0 0 0,0 0 0,-1 0 0,1 0 0,0 0 0,0 0 0,0 0 0,0 1 0,0-1 0,0 0 0,0 1 0,0-1 0,0 1 0,0-1 0,0 1 0,0-1 0,-1 2 0,-7 4 0,0 1 0,1 1 0,0-1 0,1 1 0,0 0 0,0 1 0,1 0 0,-8 12 0,7-8 0,0 0 0,1 0 0,1 1 0,0 0 0,-6 24 0,9-26 0,1-1 0,0 1 0,0-1 0,1 1 0,0-1 0,1 1 0,3 15 0,-3-22 0,1 1 0,0 0 0,0-1 0,0 1 0,1-1 0,-1 0 0,1 0 0,1 0 0,-1 0 0,1 0 0,-1-1 0,2 1 0,-1-1 0,0 0 0,1 0 0,6 4 0,-1-2 0,0-1 0,1 0 0,0 0 0,0-1 0,1 0 0,-1-1 0,1 0 0,0-1 0,0 0 0,-1-1 0,1 0 0,0-1 0,0-1 0,0 0 0,0 0 0,0-1 0,11-3 0,37-12 0,0-1 0,60-30 0,-97 42 0,-20 5 0,0 1 0,0-1 0,0 1 0,0-1 0,0 0 0,0 0 0,-1 0 0,1-1 0,0 1 0,-1-1 0,1 1 0,3-5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4:49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93 4216,'0'0'9970,"6"10"-9699,-4-6-239,1 0-2,0 0 0,-1 0 0,0 0 0,1 0 0,-2 1 0,1-1 0,0 1 1,-1-1-1,0 1 0,0 0 0,0-1 0,-1 1 0,1 0 0,-1 0 0,-1 8 0,-8 29 417,-20 57 0,3-15-49,18-55-274,1 0 47,-1 0 0,-1-1 0,-20 40 0,18-44 47,10-20-168,0 0 0,-1 0-1,1-1 1,-1 1 0,0-1-1,-1 1 1,1-1 0,-3 3-1,-1 7 332,-4 6 30,10-18-397,0-1 1,0 0 0,0 1-1,-1-1 1,1 1 0,0-1-1,-1 0 1,1 1 0,0-1 0,-1 1-1,1-1 1,-1 0 0,1 0-1,0 1 1,-1-1 0,1 0-1,-1 0 1,1 1 0,-1-1-1,1 0 1,-1 0 0,1 0 0,-1 0-1,1 0 1,-1 0 0,1 0-1,-1 0 1,1 0 0,-1 0-1,0-1 3,1-1 0,-1 0 0,1 1 0,0-1 0,0 1 0,-1-1-1,1 0 1,0 1 0,0-1 0,1 0 0,-1 1 0,0-1 0,1 0-1,-1 1 1,0-1 0,2-1 0,60-231 258,-36 124-134,12-37 15,-29 121-118,0-2 60,16-34-1,-21 55-57,-3 3-2,1-1 1,0 1-1,1 0 1,-1 0-1,0 1 1,1-1-1,0 0 1,0 1-1,0 0 1,0 0-1,7-5 1,-9 9-24,0-1 1,0 1-1,1 0 1,-1 0 0,0 0-1,0 0 1,0 0-1,0 0 1,0 0-1,0 0 1,-1 0-1,2 2 1,3 3 36,4 5-24,0 1-1,0 0 1,-1 1-1,-1 0 0,0 0 1,7 17-1,2 7 40,115 273 433,-126-297-477,1-1-1,12 21 1,-12-22 19,1 0 0,8 24-1,-1 1 255,-13-34-278,-1 1 0,1-1 0,-1 0 0,1 0 0,-1 0 0,0 1 0,0-1 0,0 0-1,0 0 1,0 1 0,0-1 0,-1 0 0,0 4 0,0 0 58,1-5-73,0-1 0,0 0 0,0 0 0,0 0 1,0 0-1,0 1 0,0-1 0,0 0 0,0 0 0,0 0 0,0 0 0,0 1 1,0-1-1,0 0 0,0 0 0,0 0 0,0 0 0,0 0 0,0 1 0,0-1 0,0 0 1,-1 0-1,1 0 0,0 0 0,0 0 0,0 1 0,0-1 0,0 0 0,0 0 1,0 0-1,-1 0 0,1 0 0,0 0 0,0 0 0,0 0 0,0 0 0,0 0 1,-1 1-1,1-1 0,0 0 0,0 0 0,0 0 0,0 0 0,-1 0 0,1 0 0,0 0 1,0 0-1,0 0 0,0 0 0,-1 0 0,1-1 0,0 1 0,-1 0 25,-20 0 142,-132-23 151,74 9-198,-157-16 330,216 28-418,1-2 0,0 0-1,-34-12 1,9-2-3131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69 361 4512,'0'0'5165,"-1"-10"-4882,-6-87 1023,7 89-1124,0 1 10,0 1 0,0 0-1,0-1 1,1 1 0,3-12-1,-7-18 987,3 35-776,10-5 1422,-22 16-1108,7 1-607,0 1 0,0 0-1,1 0 1,1 0 0,0 1 0,-1 16-1,-1 78 308,17 367 970,-9-414-1185,-2-30 102,8 52 1,-4-59 109,-5-19-7,-2-17-121,-4-21-134,2 1 0,0-44 0,2 20-20,-7-265 459,-14 62-156,21 241-394,1 0 0,4-39 1,-1 40-28,-1 1 0,-1-1 0,-4-32 0,-2 4-82,9 45 54,-1 1 1,0-1 0,0 1 0,0 0-1,1-1 1,-1 1 0,0 0 0,0 1-1,3-1 1,15 6 2,0 0-1,-1 1 1,0 1 0,0 1-1,28 18 1,-16-6-6,0 2 1,32 31-1,-51-43 6,-1 1 1,0 0-1,-1 0 0,0 1 0,-1 1 0,-1-1 0,0 1 0,0 1 0,-2-1 1,8 25-1,-13-34 23,0 0 0,-1 0 0,0-1 0,0 1 0,0 0 1,-1 0-1,0 0 0,1-1 0,-2 1 0,1 0 1,0-1-1,-1 1 0,0-1 0,0 1 0,0-1 0,-1 0 1,1 0-1,-1 0 0,0 0 0,0-1 0,-1 1 0,1-1 1,-1 0-1,1 0 0,-6 4 0,-8 4 58,0-1 1,0 0-1,-1-1 1,-33 12-1,20-9 47,1 1-1,-37 23 1,66-36-117,1 0 0,-1 1 1,1-1-1,0 1 1,-1-1-1,1 0 1,0 1-1,-1-1 0,1 1 1,0-1-1,0 1 1,0-1-1,-1 1 0,1-1 1,0 1-1,0-1 1,0 1-1,0-1 1,0 1-1,0-1 0,0 1 1,0-1-1,0 1 1,0 0-1,0-1 0,0 1 1,0-1-1,1 1 1,-1-1-1,0 1 1,0-1-1,0 1 0,1-1 1,-1 0-1,1 1 1,10 15-2471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67 2904,'0'0'8446,"6"-10"-8163,17-30-2,-18 30-18,-7 51 4752,-12 82-4558,-34 175 981,32-228-636,15-69-138,1-7-458,0-11-123,5-19 58,-1 10-25,7-33 0,23-99 306,-16 65-178,3 19 73,-15 58-236,0-20 102,-6 17-108,18 44-69,20 62-6,-25-55 0,7 20-3,-13-30 2,1 0 1,1-1-1,1 0 0,1 0 1,1-1-1,18 22 0,-15-24 74,-2-4 21,0 1 0,14 23 0,-14-5 139,-12-32-212,-1 1 1,0 0-1,0 0 1,1 0-1,-1-1 1,0 1-1,0 0 1,-1 0-1,1 0 1,0-1-1,-1 1 1,1 0-1,-1 0 1,1-1 0,-1 1-1,-1 2 1,1-3-195,-3 3 330,1-9-3527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4512,'0'0'12993,"11"-5"-12844,-6 2-125,6-2 52,1-1 0,-1 2 0,1 0 0,23-6 0,-1 4 148,-25 3-115,0 1 0,1 0 0,-1 0-1,0 1 1,1 1 0,-1-1 0,18 3 0,-26-2-124,0 1 0,-1-1 0,1 0 0,-1 1 1,1-1-1,-1 1 0,1-1 0,-1 1 0,1-1 0,-1 1 0,1-1 1,-1 1-1,1 0 0,-1-1 0,0 1 0,1-1 0,-1 1 1,0 0-1,0-1 0,0 1 0,1 0 0,-1 0 0,0-1 0,0 1 1,0 0-1,0-1 0,0 1 0,0 0 0,0 0 0,-1-1 0,1 2 1,0 1-1554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57 4616,'0'0'7478,"-2"-10"-7108,-8-27-8,8 27 2612,2 16-2829,-1-1 0,1 1 0,0 0 0,1-1 0,-1 1 0,1-1 1,3 8-1,-1 8 65,13 279 2386,-18-282-2304,2-18-266,0 1 0,0 0-1,0-1 1,0 1 0,0-1 0,0 1-1,-1 0 1,1-1 0,0 1 0,0-1-1,-1 1 1,1-1 0,0 1-1,0-1 1,-1 1 0,1-1 0,-1 1-1,1-1 1,-1 0 0,1 1 0,0-1-1,-1 1 1,0-1 0,0 0 147,1-5-3084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7024,'0'0'5457,"10"-4"-5134,9-4-126,0 1 0,1 1 1,-1 1-1,1 1 0,23-2 1,73 9 933,-30 0-12,25-9 997,-101 2-4324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4216,'0'0'7745,"9"-9"-7498,42-46 505,-50 53-576,0 1 1,0 0-1,1 0 1,-1 0-1,0 1 1,1-1 0,-1 0-1,1 0 1,-1 1-1,0-1 1,1 1 0,-1-1-1,1 1 1,0 0-1,2-1 1,1 17 278,1-1-233,25 169 1158,-19-85-825,-9-79-367,-1 0 1,-1 0-1,-1 26 0,0-17-25,1-6-14,-1-22-137,0-1-1,0 1 0,0 0 0,0-1 1,0 1-1,0 0 0,0-1 0,0 1 1,1 0-1,-1-1 0,0 1 0,0 0 1,1-1-1,-1 1 0,0 0 0,1-1 0,-1 1 1,0-1-1,1 1 0,-1-1 0,1 1 1,-1-1-1,1 1 0,0 0 0,-2-30 97,8-81 47,-4 97-131,0 1 0,1-1 0,0 1 0,1 0 0,0 0 0,1 0 0,7-10 0,-8 13 1,5-14 69,-8 19-75,-1 0 1,1 0-1,0 1 0,0-1 1,0 0-1,0 1 0,6-7 0,1 0-8,-6 7-7,-1 0 1,1 1-1,0-1 1,0 1-1,0-1 1,0 1-1,0 0 1,0 0-1,1 0 0,-1 1 1,5-2-1,-5 2-4,-1-1 0,1 1 0,-1 0 0,0 0 0,0-1 0,0 0 0,0 1 0,3-4 0,9-7 0,-11 12 9,0-1-1,0 0 1,0 1-1,0 0 1,0 0-1,0 0 0,0 0 1,4 1-1,4 0 15,-9-1-14,0 1 1,1-1-1,-1 1 0,0 0 0,1 0 0,-1 0 1,0 0-1,0 0 0,0 1 0,0-1 1,0 1-1,0-1 0,3 4 0,20 25 37,-21-23-34,-1 0 0,0 0 1,0 0-1,-1 0 0,0 0 1,0 0-1,-1 1 0,1 12 0,-1-10 11,1 0-1,0 0 1,0-1-1,5 14 0,1 6 20,-8-24-25,1 0 0,0-1 0,1 1 0,-1 0 0,5 8 0,-1-4 6,-1 0 0,0 0-1,-1 1 1,1 0 0,1 14-1,-3-15-42,-1 9 195,-4-17-155,-5-8-169,-1-5-2617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4120,'0'0'8304,"11"7"-8067,1 1-135,4 3 144,0-2 0,18 9 0,-30-16-154,0 1 1,1 0-1,-1 0 1,-1 0-1,1 1 1,0 0-1,-1-1 1,0 1-1,3 5 0,22 38 569,-27-45-630,0 0-1,-1 0 0,1 1 1,-1-1-1,1 0 0,-1 0 1,0 0-1,0 0 0,0 1 1,0-1-1,0 0 0,0 0 1,-1 0-1,0 4 0,-14 32 301,2-6-70,-11 29 583,24-61-833,0 0 1,0 0 0,0 0-1,0 0 1,0 0 0,0 1-1,0-1 1,0 0-1,0 0 1,0 0 0,0 0-1,0 0 1,1 0 0,-1 1-1,0-1 1,0 0-1,0 0 1,0 0 0,0 0-1,0 0 1,0 0 0,0 1-1,0-1 1,1 0-1,-1 0 1,0 0 0,0 0-1,0 0 1,0 0 0,0 0-1,0 0 1,1 0-1,-1 0 1,0 0 0,0 0-1,0 0 1,0 0 0,0 0-1,1 0 1,-1 0 0,0 0-1,0 0 1,0 0-1,0 0 1,0 0 0,1 0-1,-1 0 1,0 0 0,0 0-1,0 0 1,0 0-1,15-3 175,13-8-83,17-16 160,-35 19-203,0 2-1,17-9 0,-18 10-13,-1 0-1,0 0 0,0-1 0,0 0 0,-1 0 0,0-1 0,0 0 0,-1 0 1,0-1-1,0 0 0,0 0 0,7-17 0,-11 19-30,-1 0 0,1 0 0,-2 0 0,1 0 0,-1 0 0,0 0 0,0 0 1,0 0-1,-1 0 0,0 0 0,0 1 0,-1-1 0,1 0 0,-1 0 0,-1 1 0,-4-10 0,7 14-15,-1 0 1,0 0-1,1 0 0,-1 1 0,0-1 0,0 0 1,0 0-1,1 0 0,-1 0 0,0 1 1,0-1-1,0 1 0,0-1 0,0 0 1,-1 1-1,1 0 0,0-1 0,0 1 0,0 0 1,0-1-1,0 1 0,-1 0 0,1 0 1,0 0-1,0 0 0,0 0 0,0 0 0,-1 0 1,1 1-1,0-1 0,0 0 0,0 1 1,0-1-1,-2 2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3112,'0'0'12506,"3"11"-12314,0-1-155,2 9 172,0 0 0,2 27 0,-1 8 217,-2-32-84,0 31-1,0 23 82,2-15-66,2-24-50,-8-36-303,0-1 1,0 0-1,0 0 0,0 0 0,-1 0 1,1 0-1,0 1 0,0-1 1,0 0-1,0 0 0,0 0 0,0 0 1,0 0-1,1 1 0,-1-1 0,0 0 1,0 0-1,0 0 0,0 0 1,0 0-1,0 0 0,0 1 0,0-1 1,0 0-1,0 0 0,0 0 0,0 0 1,0 0-1,1 0 0,-1 0 1,0 0-1,0 1 0,0-1 0,0 0 1,0 0-1,0 0 0,1 0 0,-1 0 1,0 0-1,0 0 0,0 0 0,0 0 1,0 0-1,1 0 0,2-8 119,-2-17 11,5-28 0,0 6-81,-4 31-30,0 0 1,2 1-1,0-1 0,0 1 0,2-1 1,13-26-1,-9 19 43,-9 19-56,0 0 0,0 0 1,0 0-1,1 0 0,0 1 0,0-1 0,0 1 0,0-1 1,0 1-1,1 0 0,-1 0 0,1 0 0,0 0 0,0 0 1,0 1-1,0-1 0,5-2 0,-7 5-2,0 0 1,0 0-1,0 0 0,0 0 0,0 1 0,0-1 1,0 0-1,0 0 0,0 1 0,0-1 1,-1 0-1,1 1 0,0-1 0,0 1 0,0-1 1,-1 1-1,1 0 0,0-1 0,-1 1 1,1 0-1,0-1 0,-1 1 0,1 0 0,-1 0 1,1 0-1,-1 0 0,1 1 0,12 23 94,35 144 322,-47-164-395,0 0-1,-1 1 1,1-1 0,-1 0-1,0 9 1,-1-2-29,1-12 12,10-13 164,-8 11-173,0-1 0,-1 1 0,1-1 1,-1 0-1,0 0 0,0 1 0,0-1 0,0 0 0,0 0 0,0-6 0,4-11-13,4-9-6,-5 15-14,1 0 0,9-20-1,18-8-25,-30 38 55,1 1 0,0 0-1,0 0 1,0 0 0,0 0 0,0 0-1,1 1 1,-1 0 0,5-3-1,-6 4 5,0 0 0,0 1 0,1-1 0,-1 0 0,0 1 0,0-1 0,1 1 0,-1 0 0,0 0 0,1 0 0,-1 0 0,0 0 0,0 1 0,1-1 0,-1 1-1,0-1 1,3 2 0,1 0 72,3 4 52,-7 9-70,-2-5 4,-1-3-25,1 0-1,0-1 0,1 1 0,0 0 0,0-1 0,0 1 1,3 8-1,-2-9-14,-1-1 0,1 0 0,-1 0 1,-1 1-1,1 6 0,2 14 49,3 8 42,-7-17-59,1-16-50,-1-1 0,1 1-1,0-1 1,0 1 0,0 0-1,-1-1 1,1 1 0,0 0-1,0-1 1,0 1 0,0 0-1,0 0 1,0-1 0,0 1-1,1 0 1,-1-1 0,0 1-1,0 0 1,0-1 0,1 1-1,-1-1 1,0 1 0,1 0-1,0 0 1,-1 0 3,0 0 0,1 0 0,-1-1 0,0 1 0,0 0 0,1 0 0,-1 0 0,0 0 0,0 0-1,0 0 1,0 0 0,0-1 0,0 1 0,0 0 0,-1 0 0,1 0 0,0 0 0,0 0 0,-1 1 0,0-1-3,1-1 0,0 1 0,-1 0 0,1 0 0,0 0-1,0 0 1,0-1 0,0 1 0,0 0 0,0 0 0,0 0 0,0 0 0,0 0 0,0-1 0,0 1 0,0 0 0,1 0-1,-1 0 1,1 0 0,-1 0-1,0 0-1,0-1 0,0 1 0,0 0 1,1 0-1,-1-1 0,0 1 0,0 0 1,0 0-1,0-1 0,0 1 0,-1 0 1,1-1-1,0 1 0,0 0 0,0 0 1,-1-1-1,1 1 0,-1 1 0,-2 1-50,5-11-129,8-16-2798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4008,'0'0'9888,"13"-8"-9670,0 0-149,9-6 174,1 0 1,28-11 0,-44 22-148,0 1 1,0-1-1,1 1 0,8-1 0,-14 3-61,-1 0-1,0 0 1,1-1-1,-1 1 1,0 0 0,0 0-1,1 1 1,-1-1-1,0 0 1,1 0 0,-1 0-1,0 1 1,1-1-1,-1 1 1,0-1 0,0 1-1,0 0 1,0-1-1,1 1 1,-1 0 0,0 0-1,0 0 1,0-1-1,0 1 1,-1 0 0,1 1-1,0-1 1,0 0-1,-1 0 1,1 0 0,0 2-1,-1 0 12,0-1 0,0 0-1,0 1 1,0-1 0,-1 1-1,1-1 1,-1 0 0,0 1-1,-1 2 1,-2 9 74,1 4 67,-2-1 0,-9 26 0,-6 19 404,18-54-473,1 0 0,0-1 0,0 1 0,1 0 0,0 0 0,1 14 0,0-18-82,0-1-1,-1 1 1,2 0-1,-1-1 1,0 1-1,1 0 1,-1-1-1,1 0 1,0 1-1,0-1 0,1 0 1,-1 0-1,1 0 1,-1 0-1,7 4 1,-3-2 46,1 0 1,0 0 0,0-1-1,0 0 1,15 5-1,-19-8-62,0 0 0,-1-1 1,1 1-1,0-1 0,0 0 0,-1 0 0,1 0 0,0 0 0,0 0 0,0 0 0,-1-1 0,1 0 0,0 1 0,-1-1 1,1 0-1,-1 0 0,1-1 0,-1 1 0,1 0 0,-1-1 0,3-2 0,1-1 15,0 0-1,-1-1 1,1 0-1,-1 0 1,-1-1 0,1 1-1,3-9 1,23-51 192,-25 52-180,0-3 23,-1 1 0,3-19 1,-4 18-29,11-34-1,-13 47-33,0-1 1,0 1-1,0 0 0,1 0 0,-1 0 0,1 0 0,0 0 0,0 0 0,1 1 1,5-6-1,-8 8-3,1 1 1,-1-1 0,0 0-1,1 1 1,-1-1 0,0 1-1,1-1 1,-1 1 0,1 0-1,-1-1 1,1 1 0,-1 0-1,1 0 1,-1 0 0,1 0-1,-1 1 1,1-1 0,-1 0-1,2 1 1,1 0-1,-1 0 0,0 0 1,0 0-1,0 1 0,0-1 0,-1 1 0,4 2 0,13 5 53,-17-8-51,1 0 1,-1 0-1,1 0 0,-1 0 0,0 1 1,0-1-1,4 4 0,-3-3 11,-1 0-2,1 1 1,0-1 0,0 1 0,-1 0-1,1 0 1,-1-1 0,0 1 0,0 1-1,0-1 1,-1 0 0,1 0 0,-1 1-1,1-1 1,-1 1 0,0-1 0,0 1-1,0 6 1,-1-9-96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11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1 931 5824,'0'0'5304,"8"12"-4646,-1-2-465,-4-5-120,0-1 0,0 0-1,0 0 1,0 0 0,1 0 0,-1 0 0,1-1-1,0 1 1,0-1 0,0 0 0,1 0-1,-1-1 1,1 1 0,0-1 0,7 3 0,5 0 389,1-1 0,0 0 0,0-2 0,0 0 0,34 0 0,-45-2-246,1-1 1,-1 0-1,0 0 0,0 0 1,1-1-1,-1 0 1,0 0-1,0-1 1,-1 0-1,1 0 0,-1-1 1,1 1-1,-1-2 1,0 1-1,0 0 1,-1-1-1,9-9 0,-12 11-125,-1 0-1,1 0 1,-1 0-1,1-1 1,-1 1-1,0 0 1,0-1 0,0 1-1,0-1 1,-1 1-1,0 0 1,1-1-1,-1 0 1,-1 1-1,1-1 1,0 1-1,-1 0 1,0-1-1,0 1 1,0-1-1,0 1 1,0 0-1,-1 0 1,1-1-1,-1 1 1,-4-5-1,4 4-12,-1 0 0,0 0 0,0 0 0,0 0-1,-1 1 1,0-1 0,1 1 0,-1 0 0,0 0 0,-1 0-1,1 1 1,0-1 0,-1 1 0,1 0 0,-1 0-1,0 1 1,0-1 0,-7 0 0,6 2-25,1 1 1,-1-1-1,0 1 0,1 0 1,-1 1-1,1 0 0,-1-1 1,1 2-1,0-1 1,0 1-1,0-1 0,0 1 1,0 1-1,1-1 0,0 1 1,-7 6-1,0 1 81,1 0 0,0 1 0,1 0 0,-15 27 0,21-34-92,1 0-1,0 0 0,-1 0 1,2 0-1,-1 0 0,0 0 1,1 1-1,0-1 1,1 1-1,-1-1 0,1 1 1,0-1-1,0 1 0,1-1 1,-1 1-1,1-1 1,0 0-1,1 1 0,0-1 1,-1 0-1,2 0 0,-1 0 1,0 0-1,1 0 1,0-1-1,0 1 0,1-1 1,-1 1-1,8 5 1,-5-4 15,1 0 1,0-1 0,0 0 0,1 0 0,-1-1 0,1 0-1,0-1 1,0 1 0,0-2 0,13 4 0,-10-4-11,0-1 0,-1-1-1,1 0 1,0 0 0,0-1 0,0 0 0,-1-1 0,12-3 0,22-9 124,-1-1 1,0-3-1,-2-1 0,74-45 0,-65 31 80,86-72-1,-127 96-197,0 0 0,15-22 0,4-5 75,-13 13 15,-15 22-132,1 0 0,-1 0 0,1 0 0,-1 0 0,1 0 0,-1 0 0,0 0 0,0 0-1,0 0 1,1 0 0,-1 0 0,0 0 0,0 0 0,0 0 0,0 0 0,-1 0 0,1 0 0,0 0 0,0 0 0,-1 0 0,1 0 0,0 0 0,-2-2-1,2 3-2,-1-1 1,0 1-1,0 0 0,1-1 0,-1 1 0,0 0 0,0 0 0,0 0 0,1 0 0,-1-1 0,0 1 0,0 0 0,0 1 0,1-1 0,-1 0 0,0 0 0,0 0 0,0 0 0,1 1 1,-1-1-1,0 0 0,1 1 0,-1-1 0,-1 1 0,-19 12 14,20-12-16,-23 16 12,0 2 0,1 1 1,2 1-1,-34 40 1,42-45-16,1 1 0,1 1 1,1 0-1,0 1 0,1 0 1,1 0-1,-9 36 0,16-51 1,0 0 0,0 1 0,0-1 0,1 1 0,0 0 0,0-1 0,0 1 0,1-1 0,0 7 0,0-10-1,-1 1-1,1 0 1,0 0-1,0-1 1,-1 1-1,1 0 1,0-1-1,0 1 1,1-1-1,-1 1 1,0-1-1,0 0 1,1 1-1,-1-1 1,1 0-1,-1 0 1,1 0 0,0 0-1,-1 0 1,1 0-1,0-1 1,-1 1-1,1-1 1,0 1-1,2 0 1,3 0 1,1-1 0,-1 1 0,0-1-1,1-1 1,-1 1 0,1-1 0,-1 0 0,0-1 0,1 0 0,-1 0 0,0-1 0,0 1 0,-1-2 0,1 1 0,-1-1 0,1 0 0,-1 0-1,0 0 1,-1-1 0,1 0 0,-1 0 0,6-8 0,0 0 13,-1 0 0,0 0 0,-1-2 0,-1 1 0,0-1 1,-1 0-1,0 0 0,8-32 0,-9 26-1,-3 12 8,-1-1 0,1 0-1,-2 1 1,2-14-1,-26 64 40,-1 12-18,-20 65 0,-16 38-10,7-39 12,-52 103 64,73-170-27,24-42-4,11-9-6,-3 1-71,5-3 9,-1 1-1,0-1 1,0 0-1,0 0 1,-1-1-1,1 1 1,-1-1-1,5-6 1,1 0-1,217-263 133,-72 103-7,51-59 44,-181 196-130,27-46 0,-43 68 114,-6 14-40,-7 24 12,2-11-119,-31 167 471,23-129-422,11-54-67,0 1 0,0 0 0,0-1 0,-1 1 0,1 0 0,0-1 0,0 1 0,0 0 0,0-1 0,0 1 0,0 0 0,0-1 0,0 1 0,1 0 0,-1-1 0,0 1 0,0 0 0,0-1 0,1 1 0,-1 0 0,0-1 0,1 1 0,-1-1 0,1 1 0,-1-1 0,1 2 0,0-2 0,0 1 0,0-1 0,0 0 0,0 0 0,0 0 0,0 1 0,1-1 0,-1 0 0,0 0 0,0 0 0,0 0 0,0-1 0,0 1 0,0 0 0,1-1 0,37-17 0,-38 18 0,16-12 0,-1 0 0,0-2 0,-1 1 0,-1-2 0,0 0 0,18-26 0,-1 4 0,-20 22 0,-1 0 0,0-1 0,-1 0 0,8-18 0,-5 10 0,-13 28 0,0 0 0,0 0 0,0 0 0,0 1 0,1-1 0,0 0 0,0 1 0,1 5 0,4 41 0,-3-42 0,-1 0 0,1-1 0,0 1 0,1 0 0,-1-1 0,2 0 0,-1 0 0,1 0 0,1 0 0,-1 0 0,1-1 0,0 0 0,1 0 0,0 0 0,0-1 0,8 7 0,-12-12 0,0 0 0,1 0 0,-1 0 0,0 0 0,1-1 0,-1 1 0,1-1 0,-1 1 0,1-1 0,-1 0 0,1 0 0,0 0 0,-1 0 0,1 0 0,-1-1 0,1 1 0,-1-1 0,1 0 0,-1 1 0,0-1 0,1 0 0,-1 0 0,3-3 0,7-3 0,-1 0 0,0-1 0,12-11 0,-12 9 0,6-6 0,-2 0 0,0-1 0,0 0 0,12-22 0,-16 22 0,1 0 0,1 0 0,1 2 0,0-1 0,20-15 0,-31 29 0,0-1 0,0 1 0,0 0 0,0 1 0,0-1 0,0 1 0,1-1 0,-1 1 0,1 0 0,-1 0 0,1 0 0,5 0 0,-6 1 0,0 0 0,0 1 0,0 0 0,0-1 0,0 1 0,-1 0 0,1 0 0,0 0 0,-1 1 0,1-1 0,-1 1 0,1-1 0,-1 1 0,0 0 0,4 4 0,3 2 0,20 19 0,-28-26 0,0 0 0,0 0 0,0 0 0,0 0 0,-1 1 0,1-1 0,0 0 0,0 1 0,-1-1 0,1 0 0,-1 1 0,0-1 0,1 1 0,-1-1 0,0 1 0,0-1 0,0 1 0,0-1 0,0 1 0,0 2 0,-1-3 0,1-1 0,-1 1 0,1-1 0,-1 1 0,1-1 0,-1 1 0,1-1 0,-1 0 0,0 1 0,1-1 0,-1 0 0,0 1 0,1-1 0,-1 0 0,0 0 0,1 0 0,-1 1 0,0-1 0,1 0 0,-1 0 0,0 0 0,0 0 0,1 0 0,-1-1 0,0 1 0,1 0 0,-1 0 0,0 0 0,0-1 0,-25-7 0,25 8 0,-13-5 0,-1 0 0,0 0 0,0 2 0,-26-4 0,36 7 0,-1 0 0,0 0 0,1 0 0,-1 1 0,0 0 0,1 0 0,-1 1 0,1-1 0,-1 1 0,1 0 0,0 0 0,0 1 0,0 0 0,0 0 0,0 0 0,-6 6 0,5-3 0,0 0 0,1 1 0,-1 0 0,1 0 0,1 0 0,-1 0 0,1 1 0,1 0 0,-1 0 0,2 0 0,-3 9 0,3-14 0,1 1 0,0 0 0,1-1 0,-1 1 0,1 0 0,-1 0 0,1-1 0,0 1 0,1 0 0,-1 0 0,1 0 0,-1-1 0,1 1 0,0 0 0,0-1 0,1 1 0,-1-1 0,1 1 0,0-1 0,0 0 0,0 0 0,0 0 0,0 0 0,1 0 0,0 0 0,-1 0 0,4 2 0,-3-4 0,-1 0 0,0 0 0,1-1 0,-1 1 0,0 0 0,1-1 0,-1 0 0,1 1 0,-1-1 0,1 0 0,0 0 0,-1-1 0,1 1 0,-1 0 0,0-1 0,1 0 0,-1 1 0,5-3 0,2-1 0,1 0 0,-1-1 0,9-6 0,-8 6 0,-1-2 0,-1 1 0,1-1 0,-1-1 0,-1 1 0,1-2 0,-1 1 0,0-1 0,-1 0 0,0 0 0,-1 0 0,0-1 0,0 0 0,-1 0 0,3-12 0,-6 21 0,-1 0 0,0 0 0,0 1 0,1-1 0,-1 0 0,0 0 0,1 0 0,-1 1 0,1-1 0,-1 0 0,1 0 0,-1 1 0,1-1 0,-1 0 0,1 1 0,0-1 0,0 0 0,-1 1 0,0 0 0,1 0 0,-1 0 0,0 0 0,1 0 0,-1 0 0,0 0 0,1 0 0,-1 1 0,0-1 0,1 0 0,-1 0 0,0 0 0,1 0 0,-1 0 0,0 0 0,1 1 0,-1-1 0,0 0 0,0 0 0,1 1 0,-1-1 0,0 0 0,0 0 0,0 1 0,1-1 0,14 29 0,-11-20 0,1 0 0,1 0 0,0 0 0,1 0 0,-1-1 0,2-1 0,13 13 0,-16-15 0,1-1 0,-1 0 0,1 0 0,0-1 0,0 1 0,0-1 0,1-1 0,-1 1 0,1-1 0,-1 0 0,10 1 0,-9-3 0,0 0 0,0-1 0,-1 0 0,1 0 0,-1-1 0,1 1 0,-1-2 0,1 1 0,-1-1 0,0 1 0,0-2 0,6-3 0,8-7 0,36-31 0,-34 26 0,0-1 0,-2-1 0,-1-1 0,-1-1 0,0 0 0,-2-2 0,-1 0 0,0 0 0,-2-1 0,-2-1 0,11-32 0,-8 7 0,-1 0 0,-4-1 0,-1 0 0,-3-1 0,-2-93 0,-4 106 0,1 22 0,-1 0 0,0-1 0,-8-33 0,-2 33 0,3 18 0,1 12 0,-7 36 0,1 1 0,3 0 0,-9 92 0,17 152 0,2-192 0,2 27 0,-1-108 0,2-1 0,0 1 0,0-1 0,13 33 0,-16-49 0,0 0 0,1 0 0,-1 0 0,0 0 0,1 0 0,-1 0 0,1 0 0,0 0 0,-1 0 0,1 0 0,0 0 0,0 0 0,-1-1 0,1 1 0,0 0 0,0 0 0,0-1 0,0 1 0,0-1 0,0 1 0,0-1 0,0 1 0,0-1 0,0 0 0,0 1 0,0-1 0,1 0 0,-1 0 0,0 0 0,0 0 0,0 0 0,0 0 0,0 0 0,0 0 0,1-1 0,-1 1 0,0 0 0,0-1 0,0 1 0,0 0 0,0-1 0,0 0 0,0 1 0,0-1 0,1 0 0,5-4 0,-1 0 0,1 0 0,-1-1 0,10-10 0,-2-1 0,0 0 0,-1-1 0,-1 0 0,-1-1 0,18-40 0,-25 50 0,1 0 0,0 0 0,0 0 0,1 1 0,0 0 0,0 0 0,1 0 0,0 1 0,1 0 0,13-10 0,-20 17 0,-1 0 0,1 1 0,-1-1 0,1 0 0,-1 0 0,0 0 0,1 1 0,-1-1 0,1 0 0,-1 1 0,1-1 0,-1 0 0,0 1 0,1-1 0,-1 1 0,0-1 0,0 1 0,1-1 0,-1 1 0,0-1 0,0 0 0,1 1 0,-1-1 0,0 1 0,0 0 0,0-1 0,0 1 0,6 19 0,7 33 0,-9-32 0,1 0 0,0-1 0,2 1 0,0-1 0,2-1 0,11 23 0,-17-38 0,0-1 0,0 1 0,1-1 0,-1 1 0,1-1 0,0 0 0,-1 0 0,1-1 0,0 1 0,1-1 0,-1 0 0,0 0 0,1 0 0,-1-1 0,1 1 0,0-1 0,-1 0 0,1 0 0,0-1 0,0 0 0,-1 0 0,1 0 0,9-1 0,-6 0 0,1-1 0,-2 0 0,1 0 0,0-1 0,0 0 0,-1 0 0,1-1 0,-1 0 0,0 0 0,0 0 0,-1-1 0,1 0 0,5-7 0,10-12 0,28-44 0,-34 46 0,-16 22 0,2-3 0,0 1 0,0-1 0,0 0 0,0 0 0,-1 0 0,1 0 0,-1 0 0,0 0 0,0 0 0,1-3 0,-7 10 0,0 8 0,2 7 0,-1-2 0,1 1 0,-1 29 0,4-41 0,1 1 0,-1-1 0,1 0 0,0 1 0,1-1 0,-1 0 0,1 0 0,1 0 0,-1 0 0,1-1 0,4 8 0,-6-11 0,1 0 0,-1 0 0,0 0 0,1 0 0,-1 0 0,1-1 0,-1 1 0,1 0 0,0-1 0,0 0 0,0 1 0,0-1 0,0 0 0,0 0 0,0 0 0,0 0 0,0 0 0,1-1 0,-1 1 0,0-1 0,1 1 0,-1-1 0,0 0 0,0 0 0,1 0 0,-1 0 0,0 0 0,1-1 0,-1 1 0,0-1 0,1 1 0,-1-1 0,0 0 0,0 0 0,0 0 0,0 0 0,0 0 0,0 0 0,0-1 0,0 1 0,0-1 0,-1 1 0,1-1 0,-1 0 0,1 0 0,-1 1 0,2-4 0,3-5 0,0 0 0,0 0 0,-2-1 0,1 0 0,-1 1 0,-1-2 0,0 1 0,0 0 0,-1-1 0,-1 1 0,0-1 0,0 0 0,-1 1 0,-1-1 0,0 1 0,0-1 0,-1 1 0,-6-18 0,7 25 0,-1 0 0,0 0 0,-1 0 0,1 0 0,-1 1 0,1 0 0,-1-1 0,0 1 0,0 0 0,0 0 0,-1 0 0,1 1 0,-7-4 0,8 5 0,0-1 0,-1 1 0,1 0 0,-1 0 0,1 0 0,-1 1 0,1-1 0,-1 1 0,0-1 0,1 1 0,-1 0 0,0 0 0,1 0 0,-1 0 0,0 1 0,1-1 0,-1 1 0,1-1 0,-1 1 0,1 0 0,-1 0 0,-3 2 0,0 0 0,1 0 0,0 0 0,0 1 0,0-1 0,-6 6 0,10-8 0,0-1 0,1 1 0,-1-1 0,1 1 0,-1 0 0,1-1 0,-1 1 0,1-1 0,0 1 0,-1 0 0,1-1 0,0 1 0,-1 0 0,1 0 0,0-1 0,0 1 0,-1 0 0,1 0 0,0-1 0,0 1 0,0 0 0,0 0 0,0-1 0,0 1 0,1 0 0,-1 0 0,0-1 0,0 1 0,0 0 0,1 0 0,-1-1 0,0 1 0,1 0 0,-1-1 0,1 1 0,-1 0 0,0-1 0,1 1 0,0-1 0,-1 1 0,1-1 0,-1 1 0,2 0 0,0 0 0,0 0 0,0 0 0,1 0 0,-1 0 0,0 0 0,1 0 0,-1 0 0,1-1 0,-1 0 0,1 1 0,-1-1 0,4 0 0,32-3 0,-34 2 0,53-9 0,-42 6 0,0 1 0,1 0 0,-1 1 0,25 1 0,-29 1 0,4 1 0,-1-1 0,1 2 0,0 0 0,-1 0 0,0 2 0,1-1 0,13 7 0,-25-8 0,-1-1 0,0 1 0,0 0 0,0 0 0,1 0 0,-2 0 0,1 0 0,0 0 0,0 0 0,-1 1 0,1-1 0,-1 0 0,0 1 0,0-1 0,0 1 0,0 0 0,0-1 0,0 5 0,1 4 0,-1 0 0,0 0 0,-1 14 0,0-15 0,28-31 0,21-33 0,-34 34 0,2 1 0,0 1 0,1 1 0,1 0 0,28-18 0,-38 30 0,-6 2 0,0 1 0,0 0 0,1 1 0,-1-1 0,1 1 0,4-2 0,-6 2 0,-1 1 0,1 0 0,-1 0 0,1 0 0,-1 1 0,1-1 0,-1 0 0,1 0 0,-1 1 0,1-1 0,-1 1 0,1-1 0,-1 1 0,0 0 0,1-1 0,-1 1 0,0 0 0,0 0 0,3 2 0,1 2 0,0 0 0,0 1 0,-1-1 0,0 1 0,0 0 0,0 0 0,5 12 0,17 51 0,-12-28 0,-10-28 0,2 0 0,-1-1 0,2 0 0,-1 0 0,2 0 0,8 10 0,-12-18 0,-1 0 0,1-1 0,0 1 0,0-1 0,0 0 0,1 0 0,-1-1 0,1 1 0,-1-1 0,1 0 0,0 0 0,0-1 0,0 1 0,0-1 0,0 0 0,0 0 0,1-1 0,-1 0 0,6 0 0,-2 0 0,-1-1 0,1-1 0,-1 1 0,0-1 0,1 0 0,-1-1 0,0 0 0,-1 0 0,1-1 0,0 0 0,-1 0 0,0-1 0,0 0 0,0 0 0,-1-1 0,0 1 0,0-1 0,0-1 0,-1 1 0,8-13 0,-12 18 32,-1 0 0,1 0 0,-1-1 0,0 1 0,0 0 0,1 0 0,-1-1 0,0 1 0,0 0 0,0 0 0,0-1 0,0 1 0,-1 0 0,1 0 0,0 0 0,-1-1 0,1 1 0,0 0 0,-1 0 0,0 0 0,1 0 0,-1 0 0,0 0 0,1 0 0,-1 0 0,0 0 1,0 0-1,0 0 0,0 0 0,-1 0 0,-29-20-3950,29 20 2846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3504,'0'0'10066,"10"-10"-9752,31-29-14,-40 38-259,0 0 0,0 1 0,0-1 0,0 0 0,0 0 1,0 0-1,0 1 0,0-1 0,0 1 0,0-1 1,0 1-1,0-1 0,1 1 0,-1 0 0,0-1 0,0 1 1,1 0-1,-1 0 0,0 0 0,0 0 0,1 0 1,-1 0-1,0 1 0,0-1 0,2 1 0,-2-1 10,0 0-1,0 1 1,-1-1-1,1 1 1,0-1 0,0 1-1,-1-1 1,1 1-1,-1 0 1,1-1-1,0 1 1,-1 0-1,0-1 1,1 1-1,-1 0 1,1 0-1,-1-1 1,0 1 0,1 0-1,-1 0 1,0 1-1,7 110 1510,-7-108-1500,1 0-1,0-1 0,1 1 1,-1 0-1,1-1 0,-1 0 1,1 1-1,0-1 1,1 0-1,2 4 0,28 30 562,-30-35-548,-1 1-21,1 0 0,-1-1 1,1 1-1,-1-1 0,1 0 1,0 0-1,0 0 0,0 0 1,0-1-1,0 1 0,0-1 0,1 0 1,-1 1-1,0-2 0,1 1 1,5 1-1,2-4 49,-9 2-85,-1 0 0,1 0 1,-1 0-1,0 0 0,1 0 0,-1-1 1,0 1-1,1-1 0,-1 1 0,0-1 1,0 1-1,1-1 0,-1 0 0,0 0 0,0 1 1,0-1-1,0 0 0,2-2 0,3-1 75,-2 4-2944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352 0 5016,'0'0'5625,"-6"10"-5172,1 0-345,-1 2 133,-1-1 1,0 0-1,0 0 1,-17 18-1,-242 209 3486,251-226-3129,7-9-2248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 3616,'0'0'13986,"10"-5"-13866,31-12-16,-40 16-90,0 1-1,0 0 1,1 0-1,-1 0 1,0 0 0,0 0-1,0 0 1,0 0-1,0 0 1,1 0-1,-1 1 1,0-1-1,0 1 1,0-1 0,0 0-1,0 1 1,0 0-1,0-1 1,0 1-1,0 0 1,0-1 0,0 1-1,-1 0 1,1 0-1,0 0 1,0-1-1,-1 1 1,1 0-1,-1 0 1,1 0 0,0 0-1,-1 1 1,0-1-1,1 0 1,-1 0-1,0 0 1,1 2 0,2 4 129,0 0-78,-1 1 0,1-1 0,-1 1 0,-1 0 0,1 0 0,-1 0 1,0 0-1,-1 0 0,0 0 0,-1 0 0,-1 12 0,1-7 14,0 0 0,3 24 0,7 47 369,-1-59-258,-6-19-125,0 0-1,0 0 1,0 0-1,1 12 0,-3-18-56,0 1 0,0-1 0,0 1 0,0-1 0,0 1 0,1-1 0,-1 1 0,0-1 0,0 1-1,1-1 1,-1 1 0,0-1 0,1 1 0,-1-1 0,1 1 0,-1-1 0,0 0 0,1 1 0,-1-1-1,1 0 1,-1 1 0,1-1 0,-1 0 0,1 0 0,-1 1 0,1-1 0,0 0 0,-1 0 0,1 0 0,-1 0-1,1 0 1,21 2 157,-19-2-143,6-1-9,0 0 0,0 0-1,-1-1 1,1 0 0,0 0-1,-1-1 1,0 0 0,1 0-1,-1-1 1,-1 0 0,1-1-1,-1 0 1,10-7 0,-9 5 10,-1 1 0,0-1 0,0-1 0,0 1 0,-1-1 0,0 0 0,-1-1 0,0 1 0,0-1 0,-1 0 0,6-16 0,-2 2 104,-6 17-98,0 1-1,0-1 1,0 0 0,0 1-1,-1-1 1,0 0 0,0 0-1,-1 0 1,0 0 0,0 0-1,0 0 1,-2-10 0,-3 1 36,0 1 1,-10-18 0,14 30-63,0-1 1,0 0-1,0 0 0,0 0 0,1 0 1,-1 0-1,1 0 0,0 0 1,0 0-1,0 0 0,0 0 0,0 0 1,1 0-1,-1 0 0,1 0 1,0 1-1,0-1 0,0 0 0,2-4 1,2-5-1,-5 10 4,1 0-1,-1 1 1,1-1 0,0 0-1,0 1 1,0-1-1,0 1 1,0-1-1,0 1 1,0-1 0,0 1-1,1 0 1,-1 0-1,0-1 1,1 1 0,-1 0-1,1 0 1,-1 1-1,1-1 1,0 0-1,-1 0 1,1 1 0,0-1-1,0 1 1,-1-1-1,1 1 1,0 0-1,0 0 1,0 0 0,-1 0-1,1 0 1,0 0-1,0 0 1,0 0-1,-1 1 1,1-1 0,0 1-1,2 1 1,1 0 25,1 0-1,-1 0 1,0 1 0,0 0 0,0 0 0,0 0 0,-1 1-1,1-1 1,-1 1 0,7 7 0,14 31 617,-22-41-224,-4-8-380,-5-3-269,5 6-3008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3408,'0'0'13546,"10"-3"-13222,31-11-33,-40 14-262,0 0-1,0-1 1,0 1 0,0 0 0,0 0-1,0 0 1,0 0 0,0 0 0,-1 0-1,1 0 1,0 0 0,0 0 0,0 1-1,0-1 1,0 0 0,0 0 0,-1 1 0,1-1-1,0 1 1,0-1 0,0 1 0,-1-1-1,1 1 1,0-1 0,-1 1 0,1 0-1,1 0 1,8 20 459,-9-17-311,2 6 13,0 1 0,-1 0 0,0-1 0,0 14 0,-2-16-56,1 0 0,0 0 0,0 0 0,1 0 0,0 0 1,0-1-1,0 1 0,1-1 0,7 13 0,-6-15-80,-1 0-1,1-1 1,0 0-1,1 1 1,-1-1-1,1-1 1,0 1 0,0-1-1,0 1 1,0-2-1,1 1 1,-1 0-1,1-1 1,-1 0-1,1 0 1,0-1 0,0 0-1,0 0 1,0 0-1,0-1 1,0 0-1,8 0 1,9-5-320,-10 0-3231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447 1 5920,'0'0'5004,"-12"10"-4522,9-7-463,-150 117 1860,102-81-864,-65 59 0,26-18 245,85-76-1146,4-3-76,0 0 0,0 0-1,-1 0 1,1 0 0,0 0 0,0 0 0,-1-1 0,1 1 0,0 0-1,-1-1 1,-1 1 0,32-11-1482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76 3504,'0'0'15025,"-7"11"-14888,4-6-115,-10 14 149,-19 42 0,22-34 48,-12 54-1,15-50 21,-16 41 0,1-13 123,-14 66 1,32-94-269,5-20 14,-1-11-105,0 0 0,0 0 1,0 0-1,0 0 0,0 0 0,0 0 0,0 0 0,0 0 0,0 0 0,0-1 0,0 1 0,0 0 1,0 0-1,0 0 0,0 0 0,0 0 0,0 0 0,0 0 0,0 0 0,0 0 0,1 0 0,-1 0 0,0-1 1,0 1-1,0 0 0,0 0 0,0 0 0,0 0 0,0 0 0,0 0 0,0 0 0,0 0 0,0 0 1,0 0-1,1 0 0,-1 0 0,0 0 0,0 0 0,0 0 0,0 0 0,0 0 0,0 0 0,0 0 1,0 0-1,0 0 0,1 0 0,-1 0 0,0 0 0,0 0 0,0 0 0,0 0 0,0 0 0,0 0 1,0 0-1,0 0 0,0 0 0,0 0 0,1 0 0,-1 0 0,0 0 0,0 1 0,0-1 0,0 0 0,0 0 1,0 0-1,0 0 0,0 0 0,0 0 0,18-34 28,-1 0 0,20-64 0,14-80-38,-31 104 34,-10 17-3,-8 43-16,0 1 0,1 0 0,4-15 0,0-6 62,-6 19-8,-1 11-10,-1-5 13,1 9-61,0 0-1,0 0 0,0 0 1,0 0-1,1 0 1,-1 0-1,0 0 0,0 0 1,0 0-1,0 0 1,0 0-1,0 0 0,0 0 1,0 0-1,0 0 1,0 0-1,0 0 0,0 0 1,1 0-1,-1 0 1,0 0-1,0 0 0,0 0 1,0 0-1,0 0 1,0 0-1,0 0 0,0 0 1,0 0-1,0 0 1,0 0-1,0 0 0,1 0 1,-1 0-1,0 0 1,0 0-1,0 0 1,0 0-1,0 0 0,0 0 1,0 0-1,0 0 1,0 0-1,0 0 0,0 0 1,0-1-1,0 1 1,0 0-1,0 0 0,0 0 1,0 0-1,0 0 1,0 0-1,0 0 0,0 0 1,0 0-1,0 0 1,0 0-1,0 0 0,0-1 1,0 1-1,0 0 1,0 0-1,0 0 0,0 0 1,6 7 17,-1 0 1,1 0 0,-2 0 0,1 1-1,-1 0 1,6 16 0,8 13 42,10 22 26,-21-41-62,2 0-1,0 0 0,1-1 1,1 0-1,22 27 0,-22-32-2,-1 0-1,-1 0 0,0 1 1,-1 0-1,0 1 1,9 23-1,29 62 325,-42-89-310,0-2-5,0 0-1,0 0 1,1-1-1,7 10 1,12-2 79,-18-10-20,-8-7 84,1 0-169,0 1 0,0 0 0,0 0 0,-1 0 1,1 0-1,0 0 0,-1 1 0,1-1 0,-1 0 0,-2 0 0,-13-5 22,-28-13 0,-1 0 7,34 15-25,-1 1-1,0 0 0,0 1 0,0 0 1,0 1-1,-1 1 0,1 0 0,-14 2 1,-46 5 0,61-5-36,-4 0 5,14-2 10,-1 0 0,1 0 0,0 0 0,0 1 1,0-1-1,0 1 0,0-1 0,0 1 0,0 0 0,0-1 0,1 1 0,-1 0 1,0 0-1,-2 3 0,-15 5-249,18-9 242,0 1 0,0-1-1,0 0 1,0 1-1,0-1 1,0 1 0,0-1-1,0 1 1,0 0-1,0-1 1,0 1 0,0 0-1,0 0 1,0-1 0,1 1-1,-1 0 1,0 0-1,1 0 1,-1 0 0,1 0-1,-1 1 1,1 22-3086,1-22 2436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2504,'0'0'15865,"-1"11"-15721,0-1-103,-1 1 34,1-1 1,0 1-1,0 0 0,1-1 1,2 17-1,1-12 123,-2-8-138,1 1-1,-1-1 1,1 0-1,0 0 0,1 0 1,0 0-1,0 0 1,0 0-1,1-1 1,0 0-1,0 1 0,7 6 1,-10-12-50,0 1 0,0-1 0,1 1-1,-1-1 1,1 0 0,-1 0 0,1 0 0,-1 0 0,1 0 0,-1 0 0,1 0 0,0 0 0,0-1 0,3 2 0,-3-3 4,1 1 0,-1-1 0,0 0 0,0 1 0,0-1 1,0 0-1,0 0 0,0-1 0,0 1 0,0 0 0,3-4 0,5-3 14,-1-1 0,0-1 0,-1 0 0,0 0 0,0 0-1,-1-1 1,0 0 0,6-15 0,-10 18 13,-1 0 0,0 0 0,0 0 0,-1 0 0,0-1 0,0 1 0,-1 0 0,0-11 0,0 12 35,2-2 239,-2 9-305,1 0 0,-1 0 0,0 0 0,0 0 0,0 0-1,0 0 1,1 1 0,-1-1 0,0 0 0,0 0 0,0 0 0,1 0 0,-1 0-1,0 0 1,0 0 0,0 0 0,0 0 0,0 0 0,1 0 0,-1 1 0,0-1 0,0 0-1,0 0 1,0 0 0,0 0 0,0 0 0,0 1 0,1-1 0,-1 0 0,0 0-1,0 0 1,0 0 0,0 1 0,0-1 0,0 0 0,0 0 0,0 0 0,0 0-1,0 1 1,0-1 0,0 0 0,0 0 0,0 0 0,0 0 0,0 1 0,0-1 0,0 0-1,0 0 1,0 0 0,-1 1 0,7 54 149,-2 1 1,-3-1-1,-3 1 1,-14 95-1,14-137-105,0-1-1,-2 0 1,1 1-1,-2-2 1,-9 23-1,11-31-34,1 0 0,0 0 0,-1 0 0,0-1 0,0 1-1,0-1 1,0 0 0,0 0 0,-6 4 0,6-5-12,1-1-1,0 0 1,0 0-1,-1 0 1,1 0-1,-1 0 1,1-1-1,-1 1 1,1-1-1,-1 0 1,1 0-1,-1 0 1,1 0-1,-1 0 1,0 0-1,1 0 1,-1-1-1,-2 0 1,3 0-17,-1 1 0,0-1-1,1 0 1,-1 0 0,1 0 0,-1 0 0,1-1 0,0 1 0,-1 0 0,1-1 0,0 0 0,0 1 0,-3-4 0,4 3 3,0-1 1,0 0-1,0 1 0,0-1 1,0 0-1,1 1 1,-1-1-1,1 0 0,0 0 1,0 1-1,0-1 1,0 0-1,1-5 0,0 5 5,-1 0 0,1-1 0,0 1-1,0 0 1,1 0 0,-1 0 0,1 0-1,-1 0 1,1 0 0,3-2 0,25-30-23,-15 19 2,-11 11 20,0 1 0,1 0 0,-1 0 0,1 0 0,0 1 0,0-1-1,0 1 1,1 0 0,-1 1 0,1 0 0,0-1 0,-1 2 0,1-1 0,0 1 0,0-1-1,0 2 1,9-1 0,-6 1 17,1 0 1,-1 1-1,1 0 0,-1 1 0,1 0 0,-1 1 1,0-1-1,0 2 0,0-1 0,11 8 0,-1-2 23,-15-8-22,0 0 0,-1 1 0,1 0-1,-1 0 1,0 0 0,4 3-1,-4 1 34,1-1-119,-1-9-2962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56 134 3808,'0'0'8044,"9"-10"-7711,3-5-194,28-30 986,-40 45-1054,0 0 0,1 0 0,-1 1-1,0-1 1,0 0 0,1 0 0,-1 0 0,0 0 0,0 1 0,1-1-1,-1 0 1,0 0 0,0 1 0,1-1 0,-1 0 0,0 0 0,0 1-1,0-1 1,0 0 0,0 1 0,1-1 0,-1 0 0,0 1 0,0-1-1,0 0 1,0 1 0,0-1 0,0 0 0,0 1 0,0-1 0,0 0 0,0 1-1,0-1 1,0 1 0,3 23 115,-2-14 101,1 7-156,-2 0 0,1 0-1,-2 0 1,0 0 0,-6 26-1,-27 87 507,9-37-266,13-54-170,8-30-94,1 0 1,0 0-1,1 0 0,0 0 0,-1 18 0,0-16 363,3-11-465,0 0 1,0 0-1,0 0 0,0 0 0,-1 0 0,1 0 0,0 0 0,0 0 0,0 0 0,0 0 0,0-1 0,0 1 0,0 0 0,0 0 1,0 0-1,0 0 0,0 0 0,0 0 0,0 0 0,0 0 0,0 0 0,0 0 0,0 0 0,0 0 0,0 0 0,-1 0 0,1 0 0,0 0 1,0 0-1,0 0 0,0 0 0,0 0 0,0 0 0,0 0 0,0 0 0,0 0 0,0 0 0,0 0 0,0 0 0,0 0 0,-1 0 0,1 0 1,0 0-1,0 0 0,0 0 0,0 0 0,0 0 0,0 0 0,0 0 0,0 0 0,0 0 0,0 0 0,0 1 0,0-1 0,0 0 0,0 0 1,0 0-1,0 0 0,0 0 0,0 0 0,0 0 0,0 0 0,0 0 0,0 0 0,28-355 508,-13 231-345,-14 114-131,0 1-1,1-1 1,0 1-1,1 0 1,0 0-1,1 0 0,-1 0 1,10-15-1,-12 23-26,-1 1-1,1 0 0,-1-1 0,1 1 1,-1 0-1,1-1 0,-1 1 0,1 0 1,-1 0-1,1 0 0,0 0 0,-1-1 1,1 1-1,-1 0 0,1 0 0,-1 0 1,1 0-1,-1 0 0,1 0 0,0 1 1,-1-1-1,1 0 0,-1 0 0,1 0 1,-1 0-1,1 1 0,-1-1 0,1 0 0,-1 0 1,1 1-1,-1-1 0,1 0 0,-1 1 1,1-1-1,-1 1 0,0-1 0,1 1 1,-1-1-1,0 0 0,1 1 0,-1 0 1,21 28 45,-16-21-19,93 143 196,-40-65-102,-5-7-1,32 71 71,-69-127-154,-13-20-23,0 1 0,0 0 0,-1 0 0,1 1-1,-1-1 1,0 1 0,0-1 0,2 8 0,-1 1-5,-2-10 9,0 1 0,0-1 0,0 1 1,-1-1-1,1 1 0,-1 0 0,0 6 0,0-9-20,-1 0 0,1 0 0,0 0 0,-1 0 0,1 0 0,-1 0 0,1 0 0,-1-1 0,0 1 0,1 0 0,-1 0 0,0 0 0,0 0-1,0-1 1,1 1 0,-1 0 0,0-1 0,0 1 0,0-1 0,0 1 0,0-1 0,0 1 0,0-1 0,0 0 0,0 1 0,0-1 0,-1 0 0,1 0 0,0 0-1,0 0 1,-2 0 0,-7 0 10,0 0 1,-1-1-1,1 0 0,0-1 0,0 0 0,1-1 0,-1 1 0,-10-6 1,-75-39 117,65 30-73,-13-6 5,26 12-57,0 1 1,-1 1-1,0 1 1,0 0-1,-1 2 1,-25-6-1,42 11-3,1 1 0,-1 0-1,0 0 1,0 0 0,0 1 0,0-1-1,0 0 1,0 1 0,0-1 0,0 1-1,1 0 1,-1 0 0,0-1 0,-2 3-1,3-2-141,0-1-1,0 1 1,0 0-1,0-1 1,1 1-1,-1 0 1,0 0-1,0 0 1,1-1-1,-1 1 1,1 0-1,-1 0 1,1 0-1,-1 0 1,1 0-1,0 0 1,-1 0-1,1 0 1,0 0 0,0 0-1,0 1 1,0-1-1,-1 0 1,2 0-1,-1 0 1,0 2-1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32 4120,'0'0'14407,"10"-4"-14268,32-16-20,-37 19-88,-1-1 1,1 1-1,0 0 1,0 0 0,0 0-1,0 1 1,0-1-1,0 1 1,0 1-1,0-1 1,9 2 0,-9-1 13,0 0 1,1-1 0,-1 1 0,0-1-1,9-1 1,-8 0-1,1 1-1,0 1 1,-1-1 0,1 1-1,10 3 1,11 0 87,-24-3-111,-1 0-1,1 0 1,-1 0-1,1 0 1,-1 0-1,0 1 1,1 0-1,-1 0 1,5 3-1,-8-4-13,0-1 1,1 1-1,-1-1 0,0 1 0,0-1 0,0 1 0,0-1 0,0 1 0,1-1 0,-1 1 0,0-1 0,0 1 0,0-1 0,-1 1 0,1 0 0,0-1 0,0 1 1,0-1-1,0 1 0,0-1 0,-1 1 0,1-1 0,0 1 0,0-1 0,-1 1 0,1-1 0,0 0 0,-1 1 0,1-1 0,0 1 0,-1-1 0,1 0 1,-1 1-1,1-1 0,-1 0 0,-25 21 24,6-5-9,5-1-12,-1 0 0,-1-1 0,-29 20 0,-8 5 44,20-8-23,23-21-14,-1 1-1,-14 9 1,25-19-10,-1 0-1,1 0 1,0 1 0,-1-1-1,1 0 1,0 1 0,0-1-1,0 1 1,-1-1 0,2 1-1,-1-1 1,0 1 0,0 0-1,0 0 1,1-1 0,-1 1-1,1 0 1,-1 2 0,0 9 1,1-5 140,14-1-108,-7-6-50,-1 0 1,1 0 0,-1-1-1,1 0 1,0 0 0,-1 0 0,12-3-1,5 0-3,85-15-23,-79 11 24,-1 2-1,54-3 0,-58 7 19,-20 0-2,1 1-1,0-1 1,0 1 0,0 0-1,0 0 1,-1 1-1,1 0 1,0 0 0,0 0-1,5 2 1,1 6 47,-10-9-52,-1 1 1,1 0-1,0 0 0,0 0 0,0-1 1,-1 1-1,1 0 0,0-1 0,0 1 1,0-1-1,0 1 0,0-1 0,0 0 1,0 1-1,0-1 0,1 0 1,-1 0-1,1 0 0,-1 6-1656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0:13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5224,'0'0'5432,"10"0"-5050,54-3 440,1-2 0,-1-4 0,64-17 0,-16 4-128,-35 9-300,-73 12-621,0 1 0,0-1-1,0 1 1,1 0 0,-1 0-1,0 0 1,5 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12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11352,'0'0'3896,"57"-15"-3392,-40 13 0,0-2-97,-3 3 9,-3 1-184,-7 0 24,-10 0-248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7936,'0'0'5768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141 326 8744,'0'0'11919,"-3"9"-11805,-9 30 6,12-37-89,-2 1 1,2 0-1,-2 0 0,1 0 1,-1-1-1,1 0 1,0 1-1,-1 0 1,-4 3-1,-1 2 120,6-7-124,0 0-1,0 0 1,0 0 0,0 0-1,0 0 1,0 0 0,-1 0-1,1 0 1,0 0 0,-1-1 0,1 1-1,0 0 1,-1-1 0,1 1-1,0-1 1,-1 1 0,0-1-1,1 0 1,-4 0 0,3 0 13,0 0 1,-1 0 0,1-1-1,-1 0 1,1 1-1,0-1 1,-1 0 0,1 0-1,0 0 1,-1-1 0,-1-1-1,0 1 12,1-1-1,-1 0 1,1 0 0,0 0-1,0 0 1,0-1 0,1 1-1,-1 0 1,1-1-1,-1 0 1,1 0 0,0 0-1,-2-8 1,4 8-14,-1-1 0,1 1-1,0-1 1,0 1 0,0-1 0,1 1-1,-1-1 1,1 0 0,0 1 0,1 0 0,-1 0-1,1-1 1,-1 1 0,1 0 0,4-6 0,-2 4 13,0 1 0,1 0 0,-1-1 0,1 2 0,0-1 0,0 0 1,0 1-1,1 0 0,10-6 0,-13 8-28,1 1 0,0 0 0,0 0 0,0 0 0,0 1 0,0-1 0,0 0 0,0 1 0,0 0 0,0 0 1,0 1-1,0 0 0,0-1 0,0 1 0,0 0 0,0 1 0,-1-1 0,1 0 0,0 1 0,-1 0 0,1 0 0,-1 0 0,4 3 0,-1 2 10,1-1 0,-1 2 0,0-1-1,-1 0 1,0 1 0,-1 0 0,1 0 0,-1 1-1,-1-1 1,1 0 0,-1 2 0,-1-2 0,0 1-1,2 12 1,-2 2 131,-1 0 0,-1-1 0,-1 1 0,-7 38 0,7-53-73,-3 17 123,4-24-191,0 0 0,0 0 0,-1 0 0,1 1 0,-1-2 0,1 2 0,-1-2 0,0 2 0,1-2 0,0 2 0,-2-2 0,2 1 0,-1 0 0,0 0 0,1 0 0,-3 1 0,3-3 6,-1 0 0,1 1-1,-1 0 1,1-1 0,-1 0 0,1 1-1,0-1 1,-1 0 0,1 1 0,-1-1-1,1 0 1,0 1 0,0-1 0,0 0-1,0 1 1,-1-2 0,1 1 2,-1-4 36,1-1-1,-1 0 1,1 1 0,0-1-1,0 1 1,1-1 0,-1 0-1,2 0 1,-1 1-1,0 0 1,1 0 0,2-7-1,4-6 117,21-35-1,-21 40-130,1 0 1,0 1-1,0 0 1,16-15-1,-20 23-38,0-1 0,1 1 0,-1 0 0,1 0-1,-1 1 1,1-1 0,1 1 0,-1 0 0,0 1 0,0 0 0,1 0 0,8-2-1,-12 4-14,-1 0-1,0 0 0,0 1 0,0-1 0,1 1 0,-1-1 0,0 0 0,0 1 0,0 0 1,0-1-1,0 2 0,0-2 0,-1 2 0,1-2 0,0 2 0,-1-1 0,1 0 1,-1 1-1,1 0 0,-1-1 0,1 0 0,-1 1 0,0 0 0,0 0 0,1 0 0,-2 0 1,2 0-1,0 3 0,0 2 2,0 1 0,1-2 1,-2 1-1,1 1 0,-1 0 1,0-1-1,0 8 0,-10 90 238,3-61-153,6-15 15,0-27-88,0 0 0,1 0 1,0 0-1,-1 0 0,0 0 1,1 0-1,0-1 0,0 1 1,0-1-1,-1 1 0,2-1 1,1 4-1,-2-5-6,-1 1 0,0-1 0,1 0 0,0 0 0,-1 1 0,1-1 0,0 0 0,-1 1 0,1-1 0,0 0-1,-1 0 1,1 0 0,0 0 0,0 0 0,0 0 0,-1 0 0,1 0 0,0 0 0,-1 0 0,1-1 0,0 1 0,-1 0 0,1-1 0,0 1 0,-1 0 0,0 0 0,1-1-1,0 1 1,0-1 0,19-16 109,-18 15-99,16-16 123,0-1-1,23-33 0,19-31 241,-49 69-281,-7 9-62,-1 0-1,1 0 1,-1 0 0,0 0-1,3-10 1,-5-2 45,-1 6-8,0 11 10,0-1-76,0-1-6,-7 45-73,7-21 50,0-1-1,2 0 1,-1 0-1,8 27 1,-8-47 21,-1 0 0,0 1-1,0 0 1,1-1 0,0 0-1,-1 1 1,1-1 0,0 0 0,-1 1-1,2-1 1,-2 0 0,1 0 0,0 1-1,1-2 1,-2 2 0,2-2 0,-1 2-1,0-2 1,1 1 0,-1 0-1,0 0 1,1 0 0,-1-1 0,0 1-1,1-1 1,-1 1 0,1-1 0,-1 0-1,1 0 1,-1 1 0,1-1 0,-1 0-1,1 0 1,0 0 0,-1-1-1,0 1 1,1 0 0,2-1 0,2-2-1,0 1 0,0-1 0,0 0 1,0 0-1,-1-1 0,1 0 0,-1 0 1,0 0-1,0 0 0,0-1 0,-1 0 1,1 0-1,-1 0 0,0-1 0,3-7 1,7-10 98,9-27 0,-23 48-90,0 0 0,1 0-1,-1 0 1,1 0-1,-1 0 1,0-1 0,-1-3-1,1 1 1,0 4 3,0-2 63,0 3-74,0 0 0,1-1 0,-1 1 0,0-1 0,0 1 0,0 0 0,0 0 1,0-1-1,0 1 0,0-1 0,0 1 0,0 0 0,0-1 0,0 1 0,0-1 1,0 1-1,0 0 0,0 0 0,0-1 0,0 1 0,-1-1 0,1 1 0,0 0 1,0 0-1,-1 0 0,1-1 0,0 1 0,0-1 0,0 1 0,0 0 0,-1 0 1,1 0-1,-1 0 0,1-1 0,0 1 0,0 0 0,0 0 0,-1-1 0,-5-1 46,5 2-25,-1 5-5,-3 12 8,4-14-31,-1 0 0,1 0 0,1-1 1,-1 2-1,0-2 0,0 4 0,0 0-12,1 0 0,0 0 0,1 0-1,0-1 1,-1 1 0,2-1 0,-1 1-1,0 0 1,1-1 0,0 0-1,0 0 1,1 0 0,-1 0 0,7 8-1,-8-10 12,1-1 0,0 0 0,0 0 0,0 0 0,0 0 0,0 0 0,0 0 0,1 0 0,-1 0 0,1-1 0,-1 0 0,0 1 0,1-1 0,0 0 0,0 0 0,0 0 0,-1-1 0,1 1 0,0-1 0,0 1-1,0-1 1,3 0 0,0 0 25,0 0 0,-1 0 0,1-1 0,0 0 0,0 0 0,0 0 0,0-1 0,-1 0 0,0 0 0,1 0 0,0-1 0,-2 0 0,1 0-1,0 0 1,0-1 0,-1 0 0,1 0 0,-1 0 0,1 0 0,4-8 0,13-18 47,-13 16-15,1 1 1,0-1 0,17-15-1,-24 26-50,0 1 0,-1 0 0,2 0-1,-2 0 1,2 0 0,5-3-1,-8 5 3,-1 0 0,1 0 0,0 0 1,-1 0-1,2 0 0,-2 0 0,1-1 0,0 2 0,-1-1 0,1 0 0,0 0 0,0 0 0,0 0 0,-1 0 0,1 0 0,0 0 0,-1 1 0,1-1 0,0 1 0,-1-1 0,1 0 0,-1 1 0,1 0 0,0-1 0,-1 0 0,0 1 0,1 0 0,0-1 0,-1 1 0,0 0 0,1-1 0,-1 1 0,1 0 1,-1-1-1,0 1 0,0 0 0,1-1 0,-1 2 0,1 4 16,1 1 1,-1-1 0,0 2 0,-1-2-1,0 1 1,0 0 0,0-1-1,-1 2 1,-3 11 0,2-7 82,-1 20 0,0 0 309,10-38-192,21-42-28,-22 35-123,1 1 0,0 0 0,15-18 0,-22 30-65,1-2 0,0 2 0,0-1 0,-1 0 0,2 0 0,-2 0 0,2 1 0,-1-1 0,0 0 0,0 1 0,0-1 0,1 1 0,0-1 0,-1 1 0,0 0 0,-1 0 0,0 0 0,1 0 0,-1 0 0,1 0 0,-1 1 0,0-1 0,1 0 0,-1 1 0,1-1 0,-1 0 0,0 0 0,1 0 0,-1 1 0,1-1 0,-1 1 0,0-1 0,0 0 0,0 1 0,1-1 0,-1 1 0,0-1 0,1 0 0,-1 1 0,0-1 0,0 1 0,0-1 0,0 0 0,0 1 0,0 0 0,0-1 0,0 0 0,0 1 0,0 0 0,0-1 0,0 1 0,2 101 0,-1-102 0,-1 0 0,0 0 0,0 0 0,0 0 0,0 0 0,0 0 0,1 0 0,-1 0 0,0 0 0,0 0 0,0 0 0,0 0 0,0 0 0,0 0 0,0 0 0,0 0 0,0 0 0,0 0 0,1 0 0,-1 0 0,0 0 0,0 0 0,0 0 0,0 0 0,1 0 0,-1 0 0,0 0 0,0 0 0,0 0 0,0 0 0,0 0 0,0 0 0,0 0 0,0 0 0,0 0 0,0 0 0,0-1 0,1 1 0,-1 0 0,0 0 0,0 0 0,0 0 0,0 0 0,0-1 0,0 1 0,0 0 0,0 0 0,0 0 0,0 0 0,8-8 0,-6 6 0,7-6 0,0-2 0,11-17 0,4-4 0,-11 14 0,-9 12 0,0-1 0,1 1 0,6-7 0,-10 11 0,0 1 0,0-2 0,0 2 0,0-1 0,0 0 0,0 1 0,0-1 0,0 0 0,0 1 0,0-1 0,2 0 0,-2 1 0,-1 0 0,0 1 0,1-1 0,0 0 0,-1 1 0,0-1 0,1 0 0,-1 0 0,1 1 0,-1-1 0,0 1 0,1-1 0,-1 0 0,0 1 0,0 0 0,0-1 0,1 0 0,-1 1 0,0 0 0,1-1 0,-1 0 0,0 1 0,0 0 0,0-1 0,0 0 0,0 1 0,0 0 0,2 10 0,0 1 0,1 14 0,-2-16 0,-1 0 0,2 1 0,4 14 0,-2-14 0,-4-7 0,1 0 0,0 0 0,1-1 0,-1 1 0,1-1 0,-1 1 0,1-1 0,0 0 0,0 1 0,1-1 0,0 0 0,-1 0 0,1-1 0,4 5 0,-1-3 0,-3-1 0,1-1 0,-1 0 0,1 0 0,0 0 0,-1 0 0,1 0 0,5 0 0,-3 1 0,3 0 0,11-1 0,-17-2 0,0-1 0,0 0 0,0 1 0,0-1 0,0 0 0,-1 0 0,1 0 0,0-1 0,-1 1 0,1-1 0,-1 1 0,0-1 0,1 0 0,-1 0 0,0 0 0,0-1 0,3-2 0,2-5 0,0 1 0,11-21 0,-6 6 0,-2 1 0,-1-1 0,-1 0 0,8-43 0,7-103 0,-21 142 0,-4-58 0,2 84 0,0 0 0,-1 0 0,1 0 0,0 0 0,0 0 0,-1 0 0,0 0 0,1 0 0,-2 0 0,2 0 0,-2 0 0,0-3 0,2 5 0,-1 0 0,1 0 0,0 0 0,-1 0 0,1 0 0,0 0 0,0 0 0,0 1 0,0-1 0,0 0 0,0 0 0,-1 0 0,1 0 0,0 0 0,0 0 0,0 0 0,-1 0 0,1 0 0,0 0 0,0 1 0,0-1 0,0 0 0,0 0 0,0 1 0,0-1 0,0 0 0,0 0 0,0 0 0,0 0 0,0 0 0,0 0 0,0 1 0,-1-1 0,1 0 0,0 1 0,1-1 0,-4 9 0,3-9 0,-7 81 0,5-36 0,-2-3 0,3 0 0,6 65 0,2-23 0,-5-73 0,-1-2 0,1 1 0,0 0 0,4 11 0,-4-10 0,2 7 0,-4-18 0,0 1 0,0 0 0,0-1 0,0 0 0,0 1 0,0 0 0,1-1 0,-1 0 0,1 1 0,-1-1 0,0 1 0,0-1 0,1 0 0,-1 1 0,1-1 0,-1 1 0,0-1 0,1 0 0,-1 0 0,1 0 0,-1 1 0,1-1 0,-1 0 0,1 0 0,-1 0 0,1 0 0,0 0 0,0 0 0,1 0 0,-1 0 0,1 0 0,0-1 0,-1 1 0,0-1 0,1 0 0,0 1 0,-1-1 0,0 0 0,0 1 0,1-2 0,-1 2 0,0-2 0,2 0 0,15-20 0,-15 17 0,5-7 0,-1 1 0,0-2 0,9-23 0,-10 20 0,0 1 0,11-15 0,-15 26 0,-2 2 0,2 0 0,-2 1 0,2 0 0,-1-1 0,0 0 0,0 1 0,0 0 0,3-2 0,-4 3 0,1-1 0,0 1 0,-1 0 0,0 0 0,1 0 0,0 0 0,-1 0 0,0 0 0,1 0 0,0 0 0,-1 0 0,1 0 0,-1 0 0,1 1 0,-1-1 0,1 0 0,-1 0 0,1 1 0,-1-1 0,1 0 0,-1 0 0,1 1 0,-1-1 0,0 1 0,1-1 0,-1 0 0,1 0 0,-1 1 0,0 0 0,0-1 0,1 0 0,-1 1 0,0-1 0,1 1 0,-1 0 0,11 14 0,0-1 0,1 0 0,1-1 0,0 0 0,1-1 0,17 12 0,-28-23 0,-1 0 0,0 1 0,1-1 0,0 0 0,-1-1 0,1 1 0,0 0 0,-1-1 0,1 1 0,0-1 0,-1 0 0,1 0 0,0 0 0,-1 0 0,1-1 0,0 1 0,-1 0 0,1-1 0,0 0 0,-1 0 0,1 0 0,2-1 0,-3 0 0,0 2 0,0-2 0,-1 2 0,1-1 0,-1-1 0,1 1 0,-1 0 0,1-1 0,-1 0 0,1 1 0,-2 0 0,2-1 0,-1 0 0,-1 0 0,1 0 0,0 0 0,0 1 0,0-1 0,-1 0 0,0 0 0,1 0 0,0 0 0,-1 0 0,0 0 0,0 0 0,0 0 0,0 0 0,0 0 0,-2-4 0,2 5 0,0-1 0,0 0 0,-1 1 0,0 0 0,1-1 0,0 1 0,-1 0 0,0-1 0,0 1 0,1 0 0,-1 0 0,0 0 0,0-1 0,0 2 0,0-2 0,0 2 0,0-2 0,-2 1 0,2 0 0,0 1 0,0 0 0,0 0 0,0 0 0,0 0 0,0 0 0,0 0 0,0 0 0,0 0 0,-1 0 0,2 1 0,-2-1 0,2 1 0,-2-1 0,2 0 0,-2 0 0,2 1 0,-1 0 0,0-1 0,0 1 0,0 0 0,1-1 0,-2 1 0,2 0 0,-1-1 0,0 2 0,-1 1 0,0 0 0,0-1 0,0 2 0,0-2 0,0 1 0,0 0 0,1 1 0,0-1 0,0 0 0,0 0 0,0 0 0,0 1 0,1-1 0,0 0 0,0 1 0,0 0 0,0-1 0,0 0 0,0 1 0,0-1 0,2 5 0,0-3 0,-1 0 0,1 0 0,0 0 0,0 0 0,1 0 0,-1-1 0,1 1 0,0-1 0,0 1 0,0-1 0,1 0 0,0 0 0,4 4 0,-5-7 0,0 1 0,0-1 0,0 0 0,-1 1 0,1-2 0,0 2 0,0-2 0,0 1 0,0-1 0,0 1 0,0-1 0,0 0 0,0 0 0,1 0 0,-2-1 0,2 1 0,4-2 0,0 0 0,0-1 0,-1 1 0,1-1 0,-1 0 0,11-7 0,67-52 0,-80 58 0,-3 2 0,0 0 0,0 0 0,1 1 0,0-1 0,-1 1 0,0-1 0,2 0 0,-2 2 0,1-2 0,0 1 0,0 0 0,0 1 0,-1-1 0,2 0 0,-2 1 0,7 0 0,-8 1 0,0 0 0,0-1 0,0 2 0,1-2 0,-2 2 0,2-2 0,-2 2 0,2-1 0,-2 0 0,1 0 0,0 0 0,-1 1 0,1-1 0,0 0 0,0 3 0,6 7 0,-5-7 0,1-1 0,0 0 0,1-1 0,-1 1 0,0 0 0,1-1 0,-1 0 0,1 0 0,-1 0 0,1 0 0,0-1 0,0 0 0,0 1 0,0-2 0,0 2 0,1-2 0,-1 0 0,0 1 0,0-1 0,0 0 0,4-1 0,8-1 0,0-2 0,-1 1 0,1-2 0,16-6 0,-10 4 850,-9 5-5635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55 255 9648,'0'0'12911,"-6"8"-12521,-4 2-230,4-4 77,0 1 0,0 0 0,-7 12 0,12-18-190,0 0 0,1 0 1,-1 0-1,0 0 0,1 0 1,-1 1-1,0-1 0,1 0 1,0 0-1,0 0 0,0 1 1,-1-1-1,1 0 0,0 1 1,0-1-1,0 0 0,0 0 1,0 0-1,1 1 0,-1-1 0,0 0 1,0 1-1,1-2 0,-1 2 1,1-1-1,-1 0 0,1 0 1,0 0-1,-1 0 0,1 0 1,0 0-1,0 0 0,0 0 1,-1 0-1,2 0 0,-2 0 1,2-1-1,1 2 0,0 0 17,0-1 0,0 1-1,1 0 1,0-1 0,-1 0-1,1 1 1,-1-2 0,0 1-1,1 0 1,0-1 0,0 0-1,4 0 1,-3 0 16,0-2-1,1 1 1,-1 0 0,0-1-1,0 0 1,0 0 0,0 0 0,0-1-1,0 1 1,5-5 0,-8 5-27,1 0 0,-1 0 0,1 0 1,-1 0-1,0-1 0,0 1 0,0 0 1,0-1-1,0 0 0,-1 1 0,0-1 0,1 0 1,-1 1-1,0-2 0,0 2 0,0-2 0,0 2 1,-1-2-1,1-2 0,-1 4-11,-1 0-1,1 1 1,-1 0-1,1-1 1,-1 0-1,0 1 1,1 0 0,-2 0-1,2-1 1,-1 1-1,0 0 1,-1-1-1,2 2 1,-2-2-1,1 1 1,0 0-1,-1 0 1,1 0 0,-2-1-1,-5-3 104,7 4-129,0 1-1,1 0 1,-1-1 0,0 1-1,0-1 1,0 1 0,1 0-1,-2 0 1,2 0 0,-1 0-1,0 0 1,0 0 0,0 0-1,-1 0 1,-1 0 58,3 0-31,0 0-39,0 0 0,0 0-1,0 0 1,-1 0 0,1 0 0,0 0-1,0 0 1,0 0 0,0 1 0,0-1 0,0 0-1,0 0 1,0 0 0,0 0 0,0 1-1,0-1 1,0 0 0,0 0 0,0 0 0,0 0-1,0 0 1,0 0 0,0 0 0,0 0-1,0 0 1,0 0 0,0 1 0,0-1 0,0 0-1,0 0 1,0 0 0,0 0 0,0 0-1,1 1 1,-1-1 0,0 0 0,0 0-1,0 0 1,0 0 0,0 0 0,0 0 0,0 0-1,0 0 1,0 0 0,0 0 0,0 0-1,4 1 2,0-1 0,0 1 0,-1-1 0,1-1-1,0 1 1,0-1 0,0 1 0,0-1 0,0 0-1,-1 0 1,1 0 0,-1-1 0,1 0 0,0 1-1,-1-1 1,0 0 0,5-5 0,0 1 54,0 0 0,-1-1 0,1 0 0,-1-1-1,9-13 1,-3 2 207,-3-1 0,1 0 0,-2 0-1,0-1 1,9-35 0,-11 29 282,-7 27-548,1 1 0,-1-1 0,0 0 0,0 0 0,0 0 0,1 1 0,-1-1 0,0 1 0,1-1 0,-1 0 0,0 0 0,0 1 0,0-1 0,0 1 0,0-1 0,0 0 0,0 0 0,1 1 0,-1 0 0,0-1 0,0 0 0,0 0 0,0 1 0,0-1 0,-1 1 0,-3 366 0,4-361 0,1 67 0,-16 126 0,15-198 0,-2 6 0,1 0 0,0 0 0,-6 11 0,7-18 0,-1 2 0,1-2 0,0 1 0,-1 0 0,1-1 0,-1 2 0,1-2 0,-1 1 0,0 0 0,1-1 0,-1 1 0,0 0 0,1-1 0,-1 0 0,0 1 0,-1 0 0,1-1 0,0 0 0,1 0 0,-1 0 0,1 0 0,-1 0 0,0 0 0,1 0 0,-1 0 0,0-1 0,1 1 0,-1 0 0,0-1 0,1 1 0,-1 0 0,0-1 0,1 1 0,-1-1 0,0 1 0,1 0 0,0-1 0,-1 0 0,0 1 0,1-1 0,-1 0 0,-4-6 0,1 0 0,-1 0 0,1 0 0,1 0 0,-1 0 0,1-1 0,-4-14 0,5 16 0,1-1 0,0 1 0,0-2 0,1 2 0,-1-1 0,1 1 0,1-1 0,0 0 0,-1 1 0,3-8 0,-1 10 0,-1 0 0,1 0 0,0 0 0,0 0 0,0 0 0,1 1 0,0 0 0,-1-1 0,1 1 0,0 0 0,1 0 0,-1 0 0,0 0 0,1 1 0,7-4 0,3-2 0,2 2 0,29-10 0,-15 6 0,-1-2 0,-18 8 0,0-1 0,-1 1 0,2 1 0,16-3 0,-25 5 86,0 1 0,-1 1-1,2-1 1,-2 0 0,1 1 0,0-1-1,-1 1 1,2 0 0,2 2 0,-3-2-776,-1 0 0,0 0 0,0 1 1,0-1-1,0 1 0,3 1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0 485 17799,'0'0'195,"4"-8"73,13-23 793,18-50-1,-27 61-445,-5 15-141,-1 0 1,0 0 0,2-9 0,-19 181 2584,7-64-2501,-14 96 824,22-196-1314,0 0 50,-1-1 0,1 0 0,0 0 0,0 1-1,-1-1 1,0 0 0,-1 5 0,3-25 598,-1 6-591,1-7 25,24-259 1439,-19 240-1221,1 2-1,14-46 1,-19 76-355,0 0 0,1 0 0,0 0 0,-1 0-1,2 1 1,-1-1 0,1 0 0,0 1 0,8-7 0,-11 10-11,0 1-1,1 0 0,0-1 0,0 1 0,0 0 1,0 0-1,0 0 0,0 0 0,0 0 0,0 1 1,0-1-1,0 0 0,0 1 0,0 0 0,0 0 1,0-1-1,0 1 0,0 1 0,0-1 0,0 0 1,1 0-1,-1 0 0,0 1 0,0 0 0,0-1 1,0 1-1,0 0 0,0 0 0,0 0 0,-1 0 1,1 0-1,3 3 0,1 1-1,-1 0 0,0 0 0,1 1 0,-1 0 0,0 0 0,-1 0 0,0 0 0,0 1 0,-1 0 0,0-1 0,1 2 0,-2-2 0,3 11 0,-3-10 0,-1 1 0,1 0 0,-1-1 0,0 1 0,-1 0 0,0 0 0,-1 0 0,0 0 0,1-1 0,-2 1 0,0 0 0,-4 12 0,5-18 0,0 0 0,0 0 0,0 0 0,1 0 0,-2 0 0,1 0 0,0-1 0,-1 0 0,1 1 0,0 0 0,-1-1 0,0 0 0,1 1 0,-1-1 0,1 0 0,-1 0 0,0 0 0,0 0 0,0 0 0,0-1 0,0 1 0,0 0 0,0-1 0,0 0 0,0 1 0,0-1 0,0 0 0,0 0 0,0 0 0,0 0 0,0 0 0,0-1 0,0 1 0,-3-1 0,-3-2 0,0 0 0,0 0 0,0-1 0,0 0 0,0-1 0,-12-9 0,13 9 0,5 5 0,1-1 0,0 0 0,-1 1 0,1-2 0,0 2 0,0-1 0,0 0 0,0 0 0,0 0 0,0 0 0,0 0 0,0-1 0,0 2 0,0-3 0,1 3 0,0 0 0,0-1 0,0 1 0,0 0 0,0 0 0,0 0 0,0 0 0,0 0 0,0 0 0,0 0 0,0 0 0,0 0 0,0 0 0,0 0 0,0-1 0,0 1 0,0 0 0,0 0 0,0 0 0,0 0 0,0-1 0,0 1 0,0 0 0,0 0 0,0 0 0,0 0 0,0 0 0,0 0 0,0 0 0,0 0 0,1 0 0,-1 0 0,0 0 0,0 0 0,0 0 0,0 0 0,0 0 0,0-1 0,0 1 0,0 0 0,0 0 0,0 0 0,0 0 0,1 0 0,7-1 0,14 4 0,-20-2 0,26 4 0,-2 0 0,-1-1 0,1-2 0,29 1 0,-39-4 0,0 1 0,0-2 0,0 0 0,-1-1 0,0-1 0,30-11 0,-26 7 0,1-1 0,-1-2 0,26-19 0,-40 27 0,-1-1 0,2 1 0,7-4 0,-12 6 0,0 0 0,0 1 0,0 0 0,0 0 0,0-1 0,0 1 0,0-1 0,0 1 0,0 0 0,0 0 0,1 0 0,-2 0 0,2 0 0,-1 0 0,0 0 0,0 1 0,0-1 0,0 0 0,0 1 0,0-1 0,0 0 0,0 1 0,0 0 0,0-1 0,0 0 0,1 2 0,6 6 0,0 2 0,10 13 0,-37-35 0,15 9 0,0 1 0,0 0 0,1 0 0,-1 0 0,0 0 0,0 0 0,-1 0 0,0 1 0,1 0 0,0 0 0,-1 0 0,0 1 0,1 0 0,0 0 0,-1 0 0,0 0 0,-8 2 0,10-1 0,0 0 0,0 0 0,0 0 0,1 1 0,-2-1 0,2 0 0,-1 1 0,0 0 0,1 0 0,-1 0 0,1 0 0,-1 0 0,1 0 0,0 1 0,0 0 0,0-1 0,0 1 0,1 0 0,-1-1 0,1 2 0,-1-2 0,2 2 0,-2-2 0,2 2 0,-2 4 0,0 1 0,2-1 0,-1 0 0,1 0 0,0 0 0,2 14 0,-1-19 0,-1 0 0,1 0 0,0 0 0,-1 0 0,2 1 0,-1-2 0,0 2 0,1-2 0,0 1 0,-1 0 0,1-1 0,0 1 0,0 0 0,1-1 0,-1 0 0,0 1 0,3 1 0,-4-3 0,0-1 0,0 0 0,0 1 0,0 0 0,0-1 0,0 0 0,0 0 0,0 1 0,0-1 0,0 0 0,0 0 0,0 0 0,0 0 0,0 0 0,0 0 0,0 0 0,0 0 0,0-1 0,0 1 0,2-1 0,-1 0 0,0 0 0,0 0 0,0-1 0,0 1 0,0 0 0,0-1 0,-1 0 0,4-3 0,0-2 0,0 0 0,0 0 0,-1 0 0,4-9 0,-6 11 0,2-4 0,0 1 0,0-2 0,-1 1 0,0 0 0,-1 0 0,0-1 0,2-14 0,-4 24 0,0 0 0,0 0 0,0 0 0,0 0 0,0 0 0,0 0 0,0 0 0,0 0 0,0 0 0,-1 0 0,1 0 0,0 0 0,0 0 0,0 1 0,0-1 0,0 0 0,0 0 0,0 0 0,0 0 0,-1 0 0,1 0 0,0 0 0,0 0 0,0 0 0,0 0 0,0 0 0,0 0 0,0 0 0,0 0 0,0 0 0,0 0 0,0 0 0,0 0 0,0 0 0,0 0 0,0 0 0,-1 0 0,1 0 0,0 0 0,0 0 0,0 0 0,0 0 0,0 0 0,0 0 0,0-1 0,-1 1 0,1 0 0,0 0 0,0 0 0,0 0 0,0 0 0,0 0 0,0 0 0,0 0 0,0 0 0,0 0 0,0 0 0,0 0 0,0 0 0,0 0 0,-4 5 0,4 0 0,0-1 0,0 0 0,0 0 0,1 0 0,0 0 0,-1 0 0,4 7 0,-2-4 0,-1-2 0,0 1 0,0-1 0,1 0 0,0 0 0,1 0 0,0-1 0,3 7 0,-5-10 0,0 1 0,0-1 0,0 0 0,1 1 0,-1-2 0,0 2 0,1-2 0,-1 2 0,0-2 0,1 1 0,0 0 0,-1-1 0,1 1 0,-1-1 0,1 0 0,0 1 0,0-1 0,-1 1 0,1-1 0,0 0 0,-1 0 0,1 0 0,0 0 0,0-1 0,-1 1 0,4-1 0,3-2 0,0 1 0,1-2 0,-1 1 0,0-1 0,0-1 0,-1 1 0,12-10 0,45-45 0,-50 44 0,-11 12 0,1-1 0,-2 0 0,1 0 0,3-7 0,4-6 0,-10 17 0,1-1 0,0 1 0,-1-1 0,2 0 0,-2 1 0,1-1 0,0 1 0,-1-1 0,1 1 0,0 0 0,0-1 0,0 1 0,0-1 0,0 1 0,-1 0 0,2 0 0,-2 0 0,1 0 0,0 0 0,0 0 0,0 0 0,0 0 0,0 0 0,0 0 0,0 0 0,-1 1 0,2-1 0,-2 1 0,1-1 0,1 1 0,0 0 0,0 0 0,0 0 0,0 0 0,0 0 0,-1 0 0,1 1 0,0-1 0,0 1 0,-1-1 0,0 1 0,3 3 0,3 11 0,0 0 0,-1 1 0,5 28 0,-6-25 0,0-1 0,11 24 0,-15-42 0,-1 1 0,1 0 0,-1-1 0,2 0 0,-2 1 0,1-1 0,0 0 0,0 0 0,0 0 0,0 1 0,0-2 0,1 2 0,0 0 0,0-2 0,-2 0 0,2 0 0,-2 1 0,2-1 0,-2 0 0,2 0 0,-1 0 0,0 0 0,0 0 0,0-1 0,0 1 0,0 0 0,0 0 0,0 0 0,0-1 0,0 1 0,0-1 0,0 1 0,0-1 0,1 0 0,4-3 0,-1 0 0,0 0 0,0 0 0,0-1 0,-1 0 0,8-9 0,22-36 0,-27 39 0,65-131 0,-69 136 0,11-29 0,-2 1 0,0-2 0,12-71 0,-21 72 0,-3 34 0,0 0 0,1-1 0,-1 2 0,0-2 0,0 2 0,-1-2 0,1 1 0,0 0 0,-1 0 0,1 0 0,0 0 0,0 0 0,-1 0 0,1 0 0,-1 0 0,1 0 0,-1 0 0,0 0 0,1 1 0,-1-1 0,0 0 0,1 0 0,-1 0 0,0 1 0,0-1 0,0 0 0,-1 0 0,1 1 0,0 0 0,0 0 0,0 0 0,0 0 0,0 1 0,0-1 0,0 0 0,0 0 0,0 0 0,0 1 0,0-1 0,0 1 0,0-1 0,0 0 0,0 1 0,1 0 0,-1-1 0,0 1 0,-1 0 0,-12 17 0,8-8 0,1 2 0,0 0 0,0-1 0,1 1 0,1 0 0,0 0 0,-3 18 0,3 7 0,0 44 0,4-59 0,0 0 0,6 31 0,-5-43 0,1 0 0,-1 0 0,2 0 0,0-1 0,0 1 0,0-1 0,9 12 0,-11-18 0,0 0 0,0 0 0,1 0 0,0-1 0,-1 1 0,2-1 0,-2 1 0,2-1 0,-1 0 0,6 2 0,-7-3 0,0 0 0,0-1 0,0 1 0,1-1 0,-1 1 0,1-1 0,-1 1 0,0-1 0,0 0 0,0 0 0,1-1 0,-1 1 0,0-1 0,0 1 0,0 0 0,0-1 0,5-1 0,3-4 0,0 0 0,0 0 0,0-2 0,-1 1 0,0 0 0,0-1 0,-2-1 0,1 0 0,0 0 0,-1 0 0,0-1 0,-1 0 0,-1-1 0,0 1 0,1-1 0,-2 0 0,4-14 0,-5 17 0,-2 6 0,-1 0 0,2 0 0,-2 1 0,1-1 0,-1 0 0,1 1 0,-1-1 0,0 0 0,0 0 0,0 0 0,1 0 0,-2 0 0,1 0 0,0 1 0,0-4 0,-1 5 0,1 0 0,0 0 0,-1 0 0,1 0 0,0 1 0,0-1 0,0 0 0,0 0 0,-1 0 0,1 0 0,0 0 0,0 1 0,-1-1 0,1 0 0,0 0 0,0 0 0,0 0 0,0 0 0,0 0 0,0 0 0,-1 1 0,1-1 0,0 0 0,0 1 0,0-1 0,0 0 0,-1 0 0,1 0 0,0 0 0,0 1 0,0-1 0,0 0 0,0 1 0,-4 8 0,-2 9 0,0-1 0,-5 22 0,10-33 0,0 0 0,0-1 0,1 1 0,0 0 0,0 0 0,1-1 0,0 1 0,1 6 0,-2-9 0,1 0 0,0 0 0,0 0 0,0 0 0,0-1 0,0 1 0,1 0 0,0-1 0,0 0 0,1 4 0,-2-6 0,0 1 0,0 0 0,0-1 0,0 1 0,0 0 0,0-1 0,0 0 0,0 1 0,0-1 0,0 1 0,1-1 0,-2 0 0,2 0 0,-1 0 0,0 0 0,0 0 0,0 0 0,0 0 0,0 0 0,0 0 0,1 0 0,-1 0 0,0-1 0,0 1 0,0-1 0,0 1 0,0 0 0,2-2 0,13-8 0,-1 0 0,1-1 0,23-23 0,-8 7 0,-24 21 0,-3 3 0,-2 1 0,2-1 0,-1 0 0,0 1 0,0 0 0,1 0 0,0 0 0,-1 0 0,1 1 0,6-2 0,4 0 0,1 1 0,26-1 0,-46 3 0,0 1 0,-1-1 0,1 1 0,0 0 0,0 1 0,0 0 0,0-1 0,1 1 0,-2 0 0,2 0 0,0 1 0,-1 0 0,0 0 0,1 0 0,0 1 0,-4 3 0,7-5 0,-1 0 0,0 0 0,1 0 0,-1 1 0,0-1 0,1 0 0,1 1 0,-2-1 0,2 1 0,-2-1 0,2 1 0,-1 0 0,0-1 0,1 1 0,0 0 0,0-1 0,0 1 0,0 0 0,0 0 0,0-1 0,0 1 0,1 0 0,0 3 0,1-3 0,0 0 0,-1 0 0,1 0 0,0 1 0,0-2 0,0 2 0,0-2 0,0 1 0,1 0 0,0-1 0,-1 0 0,2 0 0,-2 0 0,2 0 0,-2 0 0,2 0 0,3 1 0,0 0 0,1-1 0,-1 0 0,0-1 0,0 0 0,1 0 0,0 0 0,-1-1 0,1 0 0,-1 0 0,1-2 0,0 2 0,-1-2 0,0 0 0,1 0 0,6-4 0,4 0 0,-1-2 0,0-1 0,-1 0 0,30-22 0,-35 21 0,0 0 0,-1 0 0,0 0 0,-1-2 0,1 1 0,-2-1 0,0 0 0,0 0 0,-2-1 0,8-20 0,-5 11 0,-3-1 0,1-1 0,-2 1 0,-1-1 0,2-35 0,-6 42 0,0 0 0,-2 1 0,-4-29 0,6 45 0,0-1 0,0 0 0,0 0 0,-1 0 0,1 1 0,-1-1 0,1 0 0,0 0 0,0 0 0,-1 1 0,1-1 0,-1 0 0,1 1 0,-1-1 0,0 0 0,1 1 0,0 0 0,-2-2 0,1 2 0,0 0 0,1 0 0,0 0 0,-1-1 0,0 1 0,1 0 0,-1 0 0,0 0 0,1 0 0,-1 0 0,0 0 0,1 0 0,0 1 0,-1-1 0,0 0 0,1 0 0,-1 0 0,0 0 0,0 1 0,-1 0 0,0 1 0,0-1 0,0 1 0,0-1 0,0 1 0,0 0 0,0 0 0,1 0 0,-1 0 0,-1 4 0,-4 7 0,2 1 0,-1-1 0,2 1 0,0 0 0,0 0 0,2 0 0,0 0 0,0 1 0,2 21 0,0-10 0,2-1 0,2 1 0,0-1 0,12 39 0,-14-59 0,0 0 0,0 1 0,0-1 0,0 0 0,2 1 0,-2-2 0,2 1 0,-1 0 0,8 7 0,-8-9 0,1 0 0,0 0 0,0 0 0,-1-1 0,1 0 0,1 0 0,-1 0 0,0 0 0,0 0 0,0-1 0,1-1 0,8 2 0,-1 0 0,-1-2 0,1 0 0,-1-1 0,0 0 0,1-1 0,0 0 0,-1-1 0,19-7 0,-16 5 0,-1-1 0,0 0 0,0-1 0,-1-1 0,0 0 0,19-16 0,-27 21 0,-1-1 0,1-1 0,0 1 0,2-5 0,-5 8 0,-1 0 0,1 1 0,0-2 0,-1 2 0,0-1 0,1 0 0,-1 0 0,1 0 0,-1 0 0,0 0 0,0 0 0,0 0 0,1 0 0,-1 0 0,0 0 0,0 0 0,0 0 0,0 0 0,-1 1 0,1-2 0,0 2 0,0-2 0,0 2 0,0-2 0,-1 2 0,0-1 0,1 0 0,0 0 0,-2-2 0,1 3 0,0 0 0,1 0 0,-1-1 0,1 1 0,-1 0 0,0-1 0,0 1 0,0 0 0,1 0 0,-2 0 0,2 0 0,-1 0 0,0 0 0,1 0 0,-2 0 0,2 0 0,-1 1 0,0-1 0,1 1 0,-2-1 0,2 0 0,-1 0 0,0 1 0,1-1 0,-1 1 0,0-1 0,1 1 0,-2 0 0,-17 15 0,18-14 0,-1 0 0,0 0 0,0 0 0,1 0 0,0 0 0,-1 0 0,2 1 0,-2-1 0,2 1 0,-2-1 0,2 0 0,-1 1 0,1-1 0,-1 1 0,1-1 0,0 1 0,0-1 0,0 0 0,0 1 0,0 0 0,0-1 0,1 0 0,0 1 0,-1 0 0,1-1 0,0 0 0,2 4 0,-1-2 0,1 1 0,-1-1 0,2-1 0,-2 1 0,2 0 0,-1 0 0,1-1 0,-1 0 0,1 0 0,0 0 0,0-1 0,0 1 0,7 2 0,-7-4 0,0 1 0,0-2 0,0 1 0,0 0 0,0-1 0,0 0 0,0 0 0,0 0 0,0 0 0,1 0 0,-1-1 0,0 0 0,0 1 0,0-2 0,0 1 0,0 0 0,-1-1 0,1 0 0,-1 0 0,6-3 0,2-3 0,0 0 0,-1 0 0,0-2 0,-1 1 0,10-12 0,-2 2 0,22-21 0,-39 40 0,1 0 0,-1-1 0,1 1 0,-1-1 0,0 1 0,0 0 0,0 0 0,1-1 0,0 1 0,-1 0 0,0-1 0,0 1 0,1 0 0,0 0 0,-1 0 0,0 0 0,1 0 0,-1-1 0,1 1 0,-1 0 0,0 0 0,1 0 0,0 0 0,-1 0 0,0 0 0,1 0 0,0 0 0,-1 0 0,0 0 0,1 1 0,-1-1 0,1 0 0,-1 0 0,0 0 0,1 0 0,0 0 0,-1 1 0,0-1 0,0 1 0,1-1 0,-1 0 0,1 0 0,-1 1 0,0-1 0,0 1 0,1-1 0,-1 0 0,0 1 0,0-1 0,0 1 0,0-1 0,1 0 0,-1 1 0,0-1 0,0 1 0,0-1 0,0 1 0,0-1 0,0 1 0,0-1 0,1 6 0,0-2 0,-1 2 0,1-2 0,-2 8 0,0 7 0,-1 0 0,-7 30 0,7-44 0,1 0 0,-1 0 0,0 1 0,0-1 0,-1 0 0,1 0 0,-1 0 0,0-1 0,-1 1 0,1-1 0,-1 1 0,0-1 0,-7 6 0,9-9 0,-1 0 0,1 0 0,-1 0 0,1 0 0,0 0 0,-1-1 0,1 1 0,-1-1 0,1 1 0,-1-1 0,1 0 0,0 0 0,-1 0 0,0-1 0,1 1 0,0-1 0,-1 1 0,1-1 0,-1 0 0,1 0 0,0 0 0,0 0 0,-1 0 0,1-1 0,0 1 0,0 0 0,0-1 0,0 0 0,-2-2 0,4 4 0,-1-1 0,1 1 0,0-1 0,0 1 0,0 0 0,-1-1 0,1 0 0,0 1 0,0 0 0,0-1 0,-1 0 0,1 1 0,0 0 0,0-1 0,0 0 0,0 1 0,0 0 0,1-1 0,-1 0 0,0 1 0,0 0 0,0-1 0,1 0 0,-1 1 0,0 0 0,0-1 0,0 0 0,1 1 0,-1 0 0,0-1 0,1 1 0,-1-1 0,0 1 0,1 0 0,-1 0 0,1-1 0,-1 1 0,0-1 0,1 1 0,0 0 0,-1 0 0,1 0 0,23-8 0,-23 7 0,15-2 0,-1 1 0,0 0 0,0 0 0,1 2 0,-1 0 0,0 1 0,16 3 0,-15-3 0,-14-1 0,0 0 0,1 0 0,-1 0 0,1 0 0,-1 0 0,0 0 0,0 0 0,0 1 0,1 0 0,-1-1 0,0 2 0,0-2 0,0 1 0,0 0 0,0 1 0,2 0 0,-4-2 35,0 1-1,0 0 1,1-1 0,-1 0-1,0 0 1,0 1 0,1 0-1,-1-1 1,0 0 0,0 1-1,0-1 1,0 1 0,0-1-1,0 1 1,0-1 0,0 1-1,0-1 1,0 0 0,0 1-1,-1 0 1,1-1 0,0 0-1,0 0 1,-1 1 0,1 0-1,0-1 1,0 1 0,-8 8-3495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16575,'0'0'4264,"39"-23"-4104,-35 23 8,-3 0-136,2 0 16,-3 3-112,-3 1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1 186 12960,'0'0'1520,"52"-41"-952,-4 13-16,11-3-8,11 2-33,3 8 1,3 5 32,-7 5 0,-3 4-88,-11 6 16,-5 1-224,-6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133 383 10152,'0'0'10057,"-8"6"-9401,-5 5-190,-1 0 0,1 1 0,-16 17 0,22-19-184,0 1 1,1 0-1,0 0 1,1 0-1,0 1 1,0 0-1,2 0 1,0 0 0,0 0-1,0 1 1,1 15-1,1-23-79,2 1 0,-1-1-1,0 0 1,1 0 0,2 9 0,-2-12-134,0-1 0,-1 1 0,1 0 0,0-1 0,-1 0 0,1 1 0,0-1 0,0 0 0,0 1 0,2 0 0,-3-1-43,1-1 1,-1 1 0,1-1 0,0 0-1,-1 1 1,1-1 0,0 0 0,-1 1-1,1-1 1,0 0 0,-1 0 0,1 0-1,0 0 1,0 0 0,0 0 0,-1 0-1,1 0 1,0 0 0,-1 0 0,1 0-1,0 0 1,-1 0 0,2-1-1,4-2 47,-2 1-1,1-1 0,0 0 0,0 0 1,-1 0-1,0-1 0,1 0 0,4-5 1,30-39 310,-21 24-183,2 0-6,43-50 593,-56 69-381,-7 5-391,0 0 0,0 0 0,0 0 0,0 0 0,0 0 0,0 0 0,0 0 1,0 0-1,0 0 0,0 0 0,0 0 0,0 0 0,0 0 0,0 0 0,0 0 0,0 0 0,0 0 0,1 0 0,-1 0 0,0 0 0,0 0 0,0 0 0,0 0 1,0 0-1,0 0 0,0 0 0,0 0 0,0 0 0,0 0 0,0 0 0,0 0 0,0 0 0,0 0 0,0 0 0,0 0 0,0 0 0,0 0 0,0 0 0,0 0 1,0 0-1,0 0 0,-2 7 75,-1-1 1,1 1 0,0-1-1,1 1 1,-1 0 0,2-1-1,-2 9 1,2-7-80,0 1 0,0 0-1,2 13 1,-2-19-11,1 0 0,-1-1 0,1 0 0,-1 0 0,1 0 0,0 1 0,0-1 0,0 0 0,1 0 1,-1 0-1,0 0 0,1 0 0,-1 0 0,1 0 0,-1-1 0,1 1 0,0-1 0,2 3 0,-2-4 0,0 1 0,0 0 0,0-1 0,0 0 0,0 0 0,0 0 0,0 0 0,0 0 0,0 0 0,0 0 0,0 0 0,-1 0 0,1 0 0,0-1 0,0 0 0,-1 1 0,1-1 0,0 0 0,2-1 0,1-2 0,1 2 0,-1-2 0,0 1 0,8-9 0,-10 10 0,9-10 0,0 0 0,-2 0 0,1-1 0,17-28 0,-27 39 0,0 0 0,0 0 0,0 0 0,0 0 0,0 0 0,-1 0 0,0 0 0,1 0 0,-1 0 0,0 0 0,0-1 0,1 1 0,-2 0 0,1 0 0,0 0 0,-1 0 0,1 0 0,0 0 0,-1 0 0,0 0 0,-1-2 0,2 4 0,0 0 0,0-1 0,0 1 0,0 0 0,0 0 0,0-1 0,0 1 0,0 0 0,0 0 0,0 0 0,0 0 0,0-1 0,0 1 0,0 0 0,0-1 0,0 1 0,0 0 0,0 0 0,0 0 0,0 0 0,0 0 0,0-1 0,0 1 0,0 0 0,0 0 0,0 0 0,1 0 0,-1 0 0,0 0 0,0-1 0,0 1 0,1 0 0,-1 0 0,0 0 0,0-1 0,0 1 0,0 0 0,0 0 0,1 0 0,-1 0 0,0 0 0,0 0 0,1 0 0,-1 0 0,0 0 0,0 0 0,0 0 0,0 0 0,1 0 0,-1 0 0,0 0 0,1 0 0,-1 0 0,0 0 0,0 0 0,0 0 0,0 0 0,0 0 0,1 0 0,-1 1 0,2-1 0,20-4 0,1 1 0,0-1 0,28-10 0,-27 6 0,40-10 0,-64 18 0,0 1 0,0-1 0,1 0 0,-1 0 0,0 0 0,0 0 0,0 1 0,0-1 0,0 0 0,1 0 0,-1 0 0,0 0 0,0 0 0,0 1 0,1-1 0,-1 0 0,0 1 0,0-1 0,0 0 0,0 0 0,0 0 0,0 0 0,0 1 0,0-1 0,0 0 0,0 1 0,0-1 0,0 0 0,0 0 0,0 0 0,0 0 0,0 1 0,0-1 0,0 0 0,0 1 0,0-1 0,0 0 0,-1 0 0,1 0 0,0 0 0,0 0 0,0 1 0,-1-1 0,-4 13 0,5-13 0,-13 28 0,4-7 0,-12 31 0,19-45 0,0 0 0,1 0 0,-1 0 0,1 0 0,0 1 0,1-1 0,0 0 0,2 14 0,-2-20 0,0 1 0,0-1 0,1 0 0,-1 1 0,1-1 0,-1 0 0,1 0 0,0 1 0,-1-1 0,1 0 0,0 1 0,-1-1 0,1 0 0,0 0 0,0 0 0,0 0 0,0 0 0,0 0 0,2 1 0,-2-1 0,1-1 0,0 0 0,-1 0 0,0 1 0,1-1 0,-1 0 0,1 0 0,-1 0 0,1 0 0,-1 0 0,1 0 0,-1-1 0,1 1 0,-1 0 0,0 0 0,1-1 0,-1 0 0,3-1 0,8-4 0,-1-1 0,0-1 0,1 0 0,-2-1 0,14-14 0,-3 3 0,-1 2 0,-2-1 0,-1-1 0,-1 0 0,26-43 0,-19 22 0,31-77 0,-40 78 0,-1 0 0,10-66 0,-22 105 0,-1 0 0,0 1 0,0 0 0,0-1 0,0 1 0,0-1 0,0 1 0,0 0 0,0-1 0,0 0 0,0 1 0,0 0 0,0-1 0,0 0 0,0 1 0,0 0 0,0-1 0,0 1 0,0-1 0,0 1 0,-1-1 0,-5 12 0,-13 32 0,3 0 0,2 2 0,1-1 0,3 2 0,1 0 0,2 0 0,0 67 0,6-86 0,0-16 0,1 0 0,0 0 0,1 0 0,-1 1 0,5 13 0,-5-24 0,0-1 0,1 1 0,-1 0 0,0-1 0,0 1 0,0-1 0,0 1 0,1-1 0,-1 1 0,1 0 0,-1-1 0,0 1 0,1-1 0,0 1 0,-1-1 0,0 0 0,1 1 0,0 0 0,-1-1 0,0 0 0,1 0 0,0 1 0,-1-1 0,1 0 0,0 1 0,-1-1 0,1 0 0,0 0 0,-1 0 0,1 0 0,0 0 0,-1 0 0,1 0 0,0 0 0,-1 0 0,1 0 0,0 0 0,-1 0 0,1-1 0,0 1 0,-1 0 0,1-1 0,0 1 0,-1 0 0,0 0 0,1-1 0,0 0 0,4-2 0,-1 0 0,0 0 0,0 0 0,5-7 0,12-13 0,-2-1 0,-1-1 0,18-31 0,32-86 0,5-54 0,-50 130 0,-11 38 0,-19 60 0,-65 298 0,41-215 0,26-101 0,21-42 0,-12 20 0,0-1 0,9-10 0,-11 16 0,0 1 0,1-1 0,-1 0 0,0 1 0,1 0 0,-1 0 0,1 0 0,0 0 0,3-2 0,-5 4 0,0 0 0,0-1 0,1 1 0,-2-1 0,2 1 0,-1 0 0,0 0 0,1 0 0,-2 0 0,2 0 0,-1 0 0,0 1 0,0-1 0,0 1 0,1-1 0,-2 0 0,2 0 0,-1 1 0,0 0 0,0-1 0,0 1 0,0 0 0,0-1 0,0 1 0,0 0 0,-1-1 0,1 2 0,-1-2 0,2 2 0,11 12 0,0-2 0,1 1 0,1-2 0,0 0 0,24 13 0,21 15 0,-42-36 0,-11-4 0,-7 1 0,0 0 0,0 0 0,0 0 0,1 0 0,-1 0 0,0 0 0,0 0 0,0-1 0,0 1 0,0 0 0,0 0 0,0 0 0,0 0 0,0 0 0,0 0 0,1 0 0,-1 0 0,0 0 0,0 0 0,0-1 0,0 1 0,0 0 0,0 0 0,0 0 0,0 0 0,0 0 0,0 0 0,0 0 0,0 0 0,0 0 0,0 0 0,0 0 0,0 0 0,0 0 0,0 0 0,0 0 0,0 0 0,0 0 0,0-1 0,0 1 0,0 0 0,0 0 0,-1 0 0,1 0 0,0 0 0,0 0 0,0 0 0,0 0 0,0 0 0,0-1 0,0 1 0,0 0 0,0 0 0,0 0 0,-1 0 0,1 0 0,0 0 0,0 0 0,0 0 0,-3-2-3935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16575,'0'0'1898,"10"-3"-1204,114-22 821,-59 18-396,72 3 1,-130 4-901,1 1 0,-1 0 1,1 0-1,-1 1 0,0 0 1,0 0-1,0 0 0,0 2 1,8 3-1,-14-6-211,0-1 0,-1 0 0,0 0 0,0 0 0,1 1 0,0-1 0,-1 1 0,0-1 0,0 0 0,1 0 0,-1 1 0,0 0 1,1-1-1,-1 0 0,0 1 0,0-1 0,0 1 0,0-1 0,0 0 0,1 1 0,-1 0 0,0-1 0,0 0 0,0 1 0,0 0 0,0-1 0,0 1 0,-3 4-3261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14368,'0'0'1872,"43"-23"-1665,-14 14 9,3 2-376,-1 6 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1 479 11656,'0'0'6017,"5"-7"-5361,-5 7-651,43-55 1259,-32 42-620,0 0 1,23-19-1,-33 31-566,0 1 0,1-1 0,-1 0-1,0 1 1,0-1 0,0 1 0,1-1 0,-1 0-1,1 1 1,-1 0 0,0 0 0,1 0 0,-1-1-1,0 1 1,1 0 0,0 0 0,1 1 0,-2-1-35,0 0 1,0 0-1,0 1 1,0-1-1,0 1 1,0-1-1,-1 1 1,1-1-1,0 0 1,0 1-1,0 0 1,-1-1-1,1 1 1,0 0-1,-1 0 1,1 0-1,0-1 1,-1 1 0,0 0-1,1 0 1,-1 0-1,1 0 1,-1 0-1,0-1 1,1 4-1,1 13 211,-1 1 0,-1 0 0,0 0 0,0 0 0,-2-1 0,-5 20 0,3-10 493,-2 44 0,6-71-718,0 0-1,0 1 0,0-1 1,0 1-1,0-1 1,0 1-1,0-1 1,0 1-1,0-1 0,0 0 1,1 1-1,-1 0 1,0-1-1,0 0 1,0 0-1,0 1 0,1 0 1,-1-1-1,0 0 1,1 0-1,-1 1 1,0-1-1,1 1 0,0-1-8,-1 0-1,1 0 0,0 0 1,-1 0-1,0 0 0,1 0 1,0 0-1,-1 0 1,1 0-1,0 0 0,-1-1 1,0 1-1,1 0 0,0-1 1,-1 1-1,0 0 0,1 0 1,0-1-1,-1 1 0,0-1 1,2 0-1,6-6 141,0-1-1,0-1 1,-1 1-1,11-18 1,20-42 430,0 0 298,-21 31 261,-17 37-1139,0 0-1,0 0 1,0 0-1,1 0 0,-1 0 1,1 0-1,-1 0 1,0 0-1,0 1 0,1-1 1,-1 0-1,1 0 1,-1 0-1,0 0 0,0 0 1,0 0-1,1 0 1,-1 1-1,0-1 0,1 0 1,-1 0-1,0 1 1,0-1-1,0 0 0,0 0 1,0 0-1,1 1 1,-1-1-1,0 1 0,0-1 1,0 0-1,1 0 0,11 19 408,-2-6-253,-4-5-164,-1-2 0,2 1 0,9 8 0,-12-12 0,-1-1 0,1 0 0,1 1 0,-1-1 0,0 0 0,1-1 0,-1 1 0,8 1 0,-8-2 0,0 0 0,0 0 0,1-1 0,0 1 0,-1-1 0,0 0 0,0 0 0,1-1 0,-1 1 0,0-1 0,1 0 0,-1 0 0,0 0 0,1-1 0,-1 1 0,0-1 0,0 0 0,-1 0 0,1-1 0,-1 1 0,6-5 0,-5 3 0,0 1 0,0-1 0,0 0 0,-1 0 0,0 0 0,0-1 0,0 1 0,0 0 0,2-8 0,-3 9 0,-2 1 0,1-1 0,0 1 0,-1 0 0,0 0 0,0-1 0,1 0 0,-1 1 0,0 0 0,0-1 0,-1 1 0,1-1 0,0 1 0,-1 0 0,0 0 0,1-1 0,-1 1 0,0-1 0,0 1 0,0 0 0,-1 0 0,1 0 0,-2-1 0,2 1 0,0 2 0,1-1 0,-1 0 0,0 1 0,0-1 0,0 0 0,1 1 0,-2-1 0,2 0 0,-2 1 0,2 0 0,-1-1 0,-1 0 0,2 1 0,-2 0 0,1 0 0,0 0 0,0 0 0,0 0 0,0 0 0,0 0 0,-1 0 0,2 0 0,-2 0 0,1 0 0,0 0 0,0 0 0,0 1 0,0 0 0,0-1 0,0 0 0,0 1 0,0 0 0,0-1 0,0 1 0,-2 1 0,0 1 0,-1 0 0,1 0 0,-1 0 0,2 1 0,-2-1 0,2 1 0,-5 6 0,4-4 0,1 0 0,-1 0 0,0 0 0,1 0 0,1 0 0,-1 1 0,1-1 0,0 0 0,0 1 0,1-1 0,0 1 0,1 9 0,0-11 0,0-1 0,0 1 0,1 0 0,-1-1 0,1 0 0,-1 0 0,2 1 0,-1-1 0,1 0 0,-1 0 0,1-1 0,0 1 0,0-1 0,0 1 0,1-1 0,0 0 0,-1 0 0,6 3 0,-5-3 0,1-1 0,0 0 0,0 0 0,0 0 0,0-1 0,0 0 0,0 1 0,1-2 0,-1 1 0,0 0 0,1-1 0,-1 0 0,0-1 0,1 0 0,-1 1 0,9-4 0,0 0 0,1-1 0,0 0 0,-1-1 0,21-14 0,-20 11 0,0-1 0,-1-1 0,0 0 0,0-1 0,-1-1 0,-1 0 0,0 0 0,19-30 0,-19 21 0,0 0 0,0-1 0,-2 0 0,-2-1 0,12-43 0,-18 59 0,15-76 0,-15 72 0,-1-1 0,0 0 0,-1 1 0,-3-22 0,3 33 0,0 0 0,0 0 0,-1-1 0,1 2 0,0-2 0,0 1 0,-1 0 0,0 0 0,1 0 0,-2-2 0,2 3 0,0 0 0,0 0 0,0-1 0,-1 1 0,1 0 0,0 0 0,0 0 0,0 0 0,-1 0 0,1 0 0,0 0 0,-1-1 0,1 1 0,0 0 0,0 0 0,0 0 0,-1 0 0,1 0 0,-1 0 0,1 0 0,0 0 0,0 0 0,0 0 0,-1 0 0,1 1 0,-1-1 0,1 0 0,-2 1 0,0 0 0,0 1 0,1-1 0,0 0 0,-1 1 0,0-1 0,1 1 0,0-1 0,-1 1 0,0 2 0,-6 10 0,0 1 0,1 0 0,0 1 0,2-1 0,0 1 0,1 0 0,0 1 0,-2 20 0,3-2 0,1 1 0,6 65 0,-2-75 0,2-2 0,8 32 0,-9-45 0,1-1 0,-1 1 0,2-1 0,-1 0 0,2 0 0,0-1 0,10 16 0,-14-23 0,0 0 0,0 0 0,0 0 0,0 0 0,0 0 0,0-1 0,0 1 0,0-1 0,1 1 0,-1-1 0,0 0 0,1 1 0,0-2 0,-1 2 0,1-2 0,0 1 0,-1-1 0,1 0 0,0 1 0,-1-1 0,2 0 0,-2 0 0,1 0 0,0-1 0,-1 1 0,5-1 0,5-3 0,0-2 0,-1 1 0,0-1 0,0 0 0,15-12 0,-4 1 0,27-28 0,-44 39 0,0 2 0,0-2 0,-1 1 0,0-1 0,0 1 0,-1-1 0,1 0 0,-2-1 0,2 1 0,2-12 0,-6 17 0,0 0 0,0 1 0,0-1 0,0 0 0,0 1 0,0-1 0,0 1 0,0-1 0,0 1 0,0-1 0,0 0 0,0 1 0,0-1 0,0 0 0,0 1 0,0-1 0,0 1 0,-1-1 0,1 1 0,-1-1 0,1 0 0,-1 1 0,0-1 0,1 1 0,0 0 0,-1 0 0,1 0 0,-1-1 0,1 1 0,0 0 0,-1 0 0,0 0 0,1 0 0,0 0 0,-1 0 0,0 0 0,1 0 0,0 1 0,-1-1 0,1 0 0,-1 0 0,1 0 0,-1 1 0,-2 0 0,1 0 0,1 0 0,-1 0 0,0 1 0,0 0 0,0-1 0,0 1 0,0-1 0,-2 5 0,2-4 0,1 0 0,0 0 0,0 0 0,0 0 0,0 1 0,0-1 0,1 0 0,-1 1 0,0-1 0,1 0 0,0 1 0,0-1 0,0 0 0,0 1 0,0-1 0,0 1 0,0-1 0,1 0 0,-1 0 0,2 4 0,0-2 0,0 0 0,0-1 0,0 1 0,1-1 0,-1 1 0,1-1 0,0 0 0,-1 0 0,1 0 0,1-1 0,2 4 0,-4-5 0,0 0 0,-1-1 0,0 1 0,1 0 0,0-1 0,0 1 0,0 0 0,-1-1 0,1 0 0,0 1 0,-1-1 0,1 0 0,0 0 0,0 0 0,0 0 0,0-1 0,-1 1 0,1 0 0,0 0 0,-1-1 0,1 0 0,0 1 0,0-1 0,-1 0 0,0 1 0,1-2 0,0 2 0,-1-2 0,0 1 0,2-2 0,0 1 0,1-1 0,-2 0 0,1 0 0,0 0 0,-1-1 0,0 1 0,0 0 0,0-1 0,0 0 0,0 0 0,-1 1 0,2-6 0,-2 7 0,-1-1 0,0 0 0,1 1 0,-1-1 0,0 0 0,0 0 0,-1 1 0,1-1 0,0 0 0,-1 1 0,0-1 0,1 0 0,-1 1 0,0-1 0,-1 0 0,1 1 0,0 0 0,-1-1 0,1 1 0,-1 0 0,1-1 0,-1 1 0,0 0 0,0 0 0,0 1 0,-1-1 0,1 1 0,0-1 0,0 0 0,-1 1 0,0 0 0,1 0 0,0 0 0,-1 0 0,0 0 0,1 1 0,-1-1 0,-6 0 0,-34 1 0,91-8 0,123-16 0,-128 15 0,-31 7 0,0-1 0,1 1 0,13 0 0,40-6 0,-66 8 0,1 0 0,-1 0 0,0 0 0,0 0 0,0 0 0,0 0 0,0 0 0,0 0 0,1 0 0,-1 0 0,0-1 0,0 1 0,0 0 0,0 0 0,0 0 0,0 0 0,0 0 0,0 0 0,0 0 0,0 0 0,0 0 0,0 0 0,0 0 0,0 0 0,0 0 0,0 0 0,0 0 0,0 0 0,0 0 0,0 0 0,0 0 0,0 0 0,0-1 0,0 1 0,0 0 0,0 0 0,0 0 0,0 0 0,0 0 0,0 0 0,0-1 0,0 1 0,0 0 0,0 0 0,0 0 0,0 0 0,0 0 0,0 0 0,0 0 0,0 0 0,0 0 0,0 0 0,0 0 0,0 0 0,0 0 0,0 0 0,0 0 0,0 0 0,0 0 0,0 0 0,0-1 0,0 1 0,0 0 0,0 0 0,-1 0 0,1-1 0,0 1 0,-1 0 0,1 0 0,0 0 0,0 0 0,0 0 0,-1-1 0,1 1 0,-1 0 0,1 0 0,0 0 0,0 0 0,-1-1 0,1 1 0,0 0 0,-1 0 0,1 0 0,0 0 0,0 0 0,-2 0 0,-6 3 0,-1 0 0,1 1 0,-14 7 0,-6 4 0,22-12 0,0 0 0,1 1 0,0-1 0,0 1 0,0 0 0,1 0 0,-1 1 0,1 0 0,-5 6 0,4-4 0,4-6 0,0 0 0,0 1 0,0 0 0,0-1 0,0 1 0,1-1 0,-1 1 0,0 0 0,1 0 0,0 0 0,-1 0 0,1-1 0,0 1 0,-1 0 0,1 0 0,0 0 0,1-1 0,-1 1 0,0 0 0,1 0 0,-1-1 0,0 1 0,1 0 0,0 0 0,-1 0 0,1-1 0,0 1 0,0-1 0,0 1 0,0 0 0,0-1 0,0 0 0,3 3 0,-2-2 0,0 0 0,1 0 0,0 1 0,-1-1 0,1 0 0,0-1 0,0 1 0,0 0 0,0-1 0,0 0 0,1 1 0,-1-2 0,0 2 0,1-2 0,-1 1 0,0-1 0,7 1 0,6-3 0,0-2 0,0 1 0,0-1 0,0-1 0,-1-1 0,22-10 0,-25 10 0,0-1 0,-1 0 0,0-1 0,0 0 0,-1-1 0,0 0 0,0-1 0,10-13 0,21-26 0,-41 47 0,-1 3 0,-2 5 0,-3 7 0,2 1 0,0 0 0,-4 29 0,8-39 0,-1 0 0,1 1 0,0 0 0,1-1 0,-1 0 0,0 1 0,2 0 0,-2-2 0,2 2 0,-1-1 0,1 0 0,-1 0 0,1 0 0,0 0 0,1 0 0,-1 0 0,5 4 0,-5-6 0,0-1 0,0 1 0,0 0 0,0-1 0,1 0 0,0 1 0,-1-1 0,0 0 0,1 0 0,0 0 0,-1-1 0,1 1 0,0 0 0,-1-1 0,1 0 0,0 0 0,-1 0 0,1 0 0,-1 0 0,2-1 0,-2 1 0,1-1 0,4-1 0,1-1 0,0 0 0,-1 0 0,1 0 0,-1-1 0,0 0 0,11-10 0,-5 3 0,-1 0 0,-1-2 0,1 1 0,-2-2 0,0 1 0,-2-1 0,1 0 0,-1-1 0,-1 0 0,8-27 0,0-5 0,-2-1 0,7-62 0,-17 95 0,2-15 0,-5 27 0,0 1 0,0-1 0,0 1 0,0 0 0,-1 0 0,1 0 0,0-1 0,-1 1 0,0-1 0,0-1 0,1 4 0,0 0 0,0 0 0,0 0 0,0 0 0,0-1 0,-1 1 0,1 0 0,0 0 0,0 0 0,0-1 0,0 1 0,0 0 0,0 0 0,0 0 0,0 0 0,0 0 0,0 0 0,-1 0 0,1 0 0,0 0 0,0 0 0,-1 0 0,1 0 0,0-1 0,0 1 0,0 0 0,0 0 0,0 0 0,0 0 0,-1 0 0,1 0 0,0 0 0,0 0 0,-1 0 0,1 0 0,0 0 0,0 1 0,-6 4 0,-1 10 0,-1 7 0,0 1 0,1 1 0,1-1 0,1 1 0,1 0 0,0 39 0,4-52 0,0 16 0,4 35 0,-3-55 0,0 1 0,1 0 0,0-1 0,0 0 0,1 0 0,0 0 0,0 0 0,0 0 0,7 9 0,-9-15 0,0-1 0,-1 1 0,1 0 0,0-1 0,-1 1 0,1 0 0,0-1 0,-1 0 0,1 1 0,0-1 0,0 1 0,0-1 0,-1 0 0,2 0 0,-2 0 0,1 1 0,0-1 0,0 0 0,1 0 0,0 0 0,1 0 0,-1-1 0,1 1 0,-1 0 0,0-1 0,0 0 0,4-1 0,2-2 0,1-1 0,14-10 0,-21 13 0,17-13 0,23-22 0,-34 29 0,-8 8 0,2-2 0,1-1 0,-1 1 0,1 1 0,-1-1 0,4-1 0,-5 2 0,-1 1 0,1-1 0,-1 1 0,1 0 0,-1 0 0,0 0 0,1 0 0,0 0 0,-1 0 0,0 0 0,1 0 0,0 0 0,-1 0 0,1 0 0,-1 0 0,1 0 0,-1 0 0,1 0 0,0 0 0,-1 0 0,0 1 0,1-1 0,0 0 0,-1 1 0,0-1 0,1 0 0,-1 0 0,1 1 0,-1-1 0,0 1 0,1-1 0,-1 0 0,1 1 0,-1-1 0,0 1 0,0-1 0,1 2 0,2 5 0,-1 1 0,0-1 0,0 1 0,0 0 0,-1 0 0,0 0 0,-1 0 0,0 11 0,1 19 0,0-30 0,-1-4 0,0 0 0,0 0 0,1 1 0,0-1 0,0 0 0,0 0 0,1 0 0,2 5 0,-4-9 0,1 1 0,-1-1 0,1 1 0,-1-1 0,1 1 0,0-1 0,-1 0 0,2 0 0,-2 1 0,1-1 0,0 1 0,-1-1 0,1 0 0,0 0 0,0 0 0,0 0 0,-1 0 0,1 0 0,0 0 0,-1 0 0,2 0 0,-2 0 0,1 0 0,0-1 0,-1 1 0,1 0 0,0-1 0,-1 1 0,2-1 0,23-13 0,-23 12 0,52-38 0,-12 8 0,-42 32 0,0 0 0,0-1 0,0 1 0,0 0 0,1 0 0,-1 0 0,0 0 0,0-1 0,0 1 0,0 0 0,0 0 0,0 0 0,0 0 0,0 0 0,0 0 0,0 0 0,0 0 0,0 0 0,1 0 0,-1 0 0,0 0 0,0 0 0,0 0 0,0 0 0,1 0 0,-1 0 0,0 0 0,0 0 0,0 0 0,0 0 0,0 0 0,0 0 0,0 0 0,0 0 0,1 0 0,-1 0 0,0 0 0,0 0 0,0 0 0,0 0 0,1 0 0,-1 0 0,0 0 0,0 0 0,0 0 0,0 0 0,0 0 0,0 0 0,0 0 0,0 1 0,0-1 0,0 0 0,0 0 0,0 0 0,0 0 0,0 1 0,0-1 0,0 0 0,0 0 0,1 0 0,-1 0 0,-3 10 0,-18 33 0,-51 75 0,44-79 0,-3-1 0,-45 45 0,75-82 0,0-1 0,0 1 0,1 0 0,-2 0 0,2 0 0,-2-1 0,2 0 0,-2 1 0,2 0 0,-2-1 0,2 0 0,-4 2 0,4-2 0,0 0 0,0 0 0,0 0 0,-1-1 0,1 1 0,0 0 0,0 0 0,-1 0 0,1 0 0,0 0 0,0 0 0,0 0 0,0 0 0,0 0 0,0 0 0,0-1 0,-1 1 0,1 0 0,0 0 0,0 0 0,0 0 0,0 0 0,-1 0 0,1 0 0,0 0 0,0 0 0,0-1 0,0 1 0,0 0 0,0 0 0,0-1 0,1-9 0,4-2 0,0 0 0,1 0 0,1 0 0,-1 1 0,2 0 0,0 0 0,0 1 0,0 0 0,1 0 0,1 0 0,0 2 0,13-10 0,6-2 0,1 1 0,1 1 0,45-17 0,-61 29 0,26-7 0,-36 13 897,-2-1-1918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02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13864,'0'0'13431,"0"-10"-13368,1-3-154,0-8 138,-1-1-3452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12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11256,'0'0'1473,"20"-2"-802,313-43 1485,-203 25-1444,358-40 1561,-178 64-71,-218 1-4175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15576,'0'0'3865,"9"-8"-3464,-4 4-337,4-3 41,0 0 1,0 1 0,0 0-1,1 0 1,16-6-1,-2 3 221,1 1-1,1 0 1,-1 2-1,1 1 1,0 1-1,31 0 1,-55 4-289,24 2 492,-25-2-503,0 0-1,-1 0 1,1 0 0,0 0-1,-1 0 1,1 1 0,0-1 0,-1 0-1,1 0 1,0 0 0,-1 1 0,1 0-1,0-1 1,-1 0 0,1 1 0,-1-1-1,1 1 1,-1-1 0,1 1 0,-1 0-1,1-1 1,-1 0 0,0 1 0,1 0-1,-1-1 1,1 1 0,-1 0 0,0-1-1,0 1 1,0 1 0,0 6-2981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15376,'0'0'2895,"42"-31"-2735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9536,'0'0'20619,"3"-8"-20576,11-19-7,-14 26-30,0 0 1,1 0 0,0 0 0,-1 1-1,1-1 1,0 0 0,0 1-1,0-1 1,-1 0 0,1 1 0,0-1-1,0 1 1,0-1 0,0 1-1,0 0 1,-1-1 0,2 1 0,-2 0-1,2-1 1,-2 1 0,2 0-1,0 0 1,0 0 15,1 0 20,1-1 0,0 1 0,-1 0 0,0 0 0,5 1 0,-6-1-33,-1 0 0,0 0 1,0 0-1,0 1 1,0-1-1,0 1 0,0-1 1,0 0-1,1 1 1,-2 0-1,1-1 0,0 1 1,0 0-1,0-1 1,0 1-1,0 0 1,-1-1-1,1 2 0,1 0 1,6 8 149,-7-9-30,0 0-1,0 0 1,0 0 0,0 0 0,0 1 0,0-2 0,-1 2 0,1-1-1,0 0 1,-1 1 0,2 2 0,3 4-101,-4-7-29,-1 0 0,1-1 0,0 1 0,-1-1 1,0 1-1,1-1 0,-1 1 0,1 0 0,-1-1 1,0 1-1,0 0 0,0-1 0,1 1 0,-1 0 1,0 0-1,0 0 0,1 0 0,-2 8 3,0-1-1,-1 0 1,0 0-1,0-1 1,-4 12-1,-3 9 132,8-25-132,1 0 0,0 0 0,-1 0 0,1 0 0,0 0 1,0 0-1,0 0 0,0-1 0,1 2 0,-1-2 0,1 2 0,0-2 1,0 1-1,0 0 0,0 0 0,0 0 0,1-1 0,-1 0 0,1 1 1,0 0-1,-1-1 0,1 0 0,0 0 0,1 0 0,-1 0 0,0 0 1,0 0-1,1 0 0,0-1 0,-1 1 0,0-1 0,2 1 1,-2-2-1,1 2 0,0-2 0,0 1 0,0 0 0,-1-1 0,2 0 1,-2 0-1,2 1 0,4-2 0,9-1-1,1-2 0,-1 0 0,0 0 0,0-2 0,0 0 0,-1-1 0,16-9 0,-31 16 0,7-5 0,0 0 0,0 0 0,0 0 0,7-9 0,-13 12 0,0 0 0,0 0 0,0 0 0,0 0 0,-1 0 0,0 0 0,1-1 0,-1 0 0,0 1 0,0 0 0,0-1 0,0 0 0,0 1 0,-1-1 0,0 0 0,0 0 0,1 0 0,-1 1 0,-1-4 0,-1-7 0,-1-1 0,-1 0 0,0 1 0,-1 0 0,-1 1 0,-9-20 0,-13-27 0,27 56 0,0-5 0,10 5 0,-8 3 0,20-5 0,29-1 0,-4 1 0,-38 4 216,0 0 1,-1 1-1,15 1 0,7 3-5086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11760,'0'0'12666,"7"-3"-12266,25-11-3,-30 14-349,0 0 0,-1 0 0,1 0 0,0-1 0,0 1 0,0 0 0,0 1 0,0-1 0,-1 0 0,1 0 0,-1 0 0,1 1 0,0 0 0,0-1 0,0 1 0,-1 0 0,2 1 0,3 1 146,-2-2-88,0 1 0,-1 0 0,0 1 0,1-1 1,-1 1-1,0-1 0,0 1 0,0 0 1,0 0-1,0 0 0,-1 0 0,3 6 1,3 4 240,-2 0 1,6 16-1,-4-9-25,-2-5-57,-1-1-1,1 0 0,1-1 0,0 0 0,1 0 0,10 13 0,-18-25-227,2 0 0,-1 0 0,0 0-1,1 0 1,-1 0 0,0 0 0,1 0 0,-1-1 0,0 1-1,1 0 1,0-1 0,-1 1 0,0 0 0,1-1 0,0 0 0,-1 0-1,1 0 1,-1 1 0,1-1 0,0 0 0,-1-1 0,1 1-1,-1 0 1,1 0 0,0 0 0,-1-1 0,1 0 0,-1 1-1,1-1 1,1 0 0,-1-1-556,0 1 0,0 0-1,-1-1 1,1 1 0,0 0-1,0-1 1,0 0 0,0-2-1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0 14272,'0'0'4065,"-12"9"-3497,-175 122 1182,115-88-794,-58 41 1824,115-69-1739,14-14-1013,1-1-1,0 0 1,0 0-1,0 0 1,0 0-1,0 1 1,0-1-1,0 0 0,0 1 1,0-1-1,-1 0 1,1 0-1,0 0 1,0 1-1,0-1 0,0 1 1,0-1-1,0 0 1,0 0-1,0 0 1,0 1-1,0-1 1,1 0-1,-1 1 0,0-1-9,0 0 0,1 0 0,-1 0 0,1 1 0,-1-1-1,0 0 1,1 0 0,0 0 0,-1 1 0,0-1-1,1 0 1,-1 0 0,1 0 0,-1 0 0,0 0-1,1-1 1,0 1 0,-1 0 0,0 0 0,1-1 0,2 1-211,0-1 0,0 0 1,-1-1-1,1 1 1,0 0-1,-1-1 0,5-3 1,-4 3-1413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60 212 7936,'0'0'3849,"-6"8"-3578,-39 51 785,39-54-515,3-5 711,3-2-1158,0 2 0,0-1 0,1 0 0,-1 0 0,0 0 0,0 1 0,0-1 0,0 0 0,1 0 0,-1 1 0,1-1 0,-1 0 0,2-1 0,32-49 1661,-15 25-639,23-43-1,-30 46-522,-6 14-176,-2-1 0,1 1 1,5-20-1,-21 112 1526,5-24-1673,-45 251 1022,49-297-1097,-1-1 0,-7 19 0,6-21 66,2-4 520,2-15-236,2-29-156,10-55-1,-2 17-167,-8 49-99,2 0 0,1 1-1,16-49 1,-13 53-26,0 2 1,2-1-1,15-25 0,-17 37-58,0 0 0,0 1 0,0 0 0,2 0 0,-1 1 0,0 1 0,15-9 0,5 1 53,-27 13-74,0 1 0,0-1 1,0 0-1,-1 1 0,1 0 0,0-1 1,0 1-1,-1 0 0,1 0 1,0 0-1,0 0 0,-1 0 0,1 1 1,0-1-1,2 1 0,-2 0-1,-1 1 1,0-2-1,1 2 1,-1 0-1,0-1 0,1 0 1,-2 1-1,2 0 0,-2-1 1,1 1-1,0-1 0,-1 1 1,1 0-1,0 2 1,6 25 140,-7-21-137,0 0 0,-1-1 1,1 0-1,-1 1 0,0 0 1,-1-1-1,0 0 1,0 0-1,-1 0 0,0 0 1,0 0-1,-1 0 0,1-1 1,-2 1-1,1-1 0,-1 0 1,1 0-1,-9 7 0,7-8 0,-1 0 0,0-1 0,1 1 0,-1-1 0,-13 5 0,7-2 15,10-7-3,1 1 1,0 0-1,0-1 0,0 1 1,0 0-1,0-1 0,-1 0 1,1 0-1,0 0 0,-1 0 1,1 0-1,0 0 0,0-1 1,0 0-1,0 1 0,-1-1 1,1 0-1,-2-1 0,1 2 2,-4-3 132,10 2-103,10 1-81,56-8-75,30-5 33,-84 10 58,0-1 0,-1 0 0,1-1 0,22-11 0,-28 11 2,0 0-1,0-1 1,11-8 0,-18 12 1,0 0 0,1-1 0,-1 1 0,1-1 0,-1 1 1,0-1-1,-1 0 0,1 1 0,-1-2 0,1 2 0,0-1 1,-1 0-1,0 0 0,0-1 0,0-2 0,-1 5 2,0 0-1,0 1 1,1-1-1,-1 0 1,0 1-1,-1-1 1,1 0-1,0 1 0,0-1 1,0 0-1,0 1 1,0-1-1,0 0 1,-1 1-1,1-1 1,-1 0-1,1 1 1,0-1-1,0 1 1,-1-1-1,0 1 0,1-1 1,0 1-1,-1-1 1,0 1-1,0-1 1,0 0-1,-1 1 0,1-1 1,0 1-1,-1-1 0,1 1 1,0 0-1,-1 0 0,0 0 1,1 0-1,-2 0 0,-3 0 2,2 1-1,-1 0 0,0 0 0,0 0 1,0 1-1,-5 2 0,6-2 4,0 0 0,-1 1 0,1 0 0,0 0 0,0 0 0,0 1 0,1-1 0,0 1 0,-1-1 0,1 1 0,0 1 0,-4 6 0,6-8-8,-1 0 1,1 0-1,0 1 0,0-2 1,0 2-1,0-1 0,0 0 1,1 1-1,0-1 1,0 0-1,0 1 0,0-1 1,0 0-1,0 0 0,1 0 1,0 1-1,0-1 0,0 0 1,0 0-1,2 4 0,-1-3-4,0-1 0,0 1 1,0 0-1,1 0 0,0-1 0,-1 0 0,2 1 0,2 2 0,-4-5 6,-1 0 0,1-1 0,-1 1 0,1 0 0,0 0 0,-1-1 0,1 1 0,-1-1 0,1 0 0,0 1 0,0-1 0,-1 0 0,1 1 0,-1-2 0,1 1 0,0 0 0,-1 0 0,1-1 0,0 1 0,0 0 0,-1-1 0,1 0 0,1 0 0,13-7 29,-1-1 0,0-1 0,-1 0 0,23-21 0,-3-2 8,-24 22-27,1 1 0,0 0 0,1 1 0,16-11 0,-27 20-11,-1-1 0,0 1 0,1-1 0,0 1 0,-1 0 0,0 0 0,1 0 0,0 0 0,-1 0 0,1-1 0,0 1 0,-1 0 0,1 0 0,-1 0 0,2 0 0,-1 1 0,-1-1 0,0 0 0,0 0 0,0 0 0,0 0 0,1 0 0,-1 0 0,0 1 0,0-1 0,1 0 0,-1 1 0,0-1 0,0 0 0,0 0 0,0 0 0,0 0 0,0 1 0,0-1 0,0 1 0,0-1 0,1 0 0,-1 0 0,0 0 0,0 1 0,-3 23 0,1-12 0,1-9 0,1 5 0,-1 0 0,2 1 0,0 7 0,0-14 0,-1 0 0,1 0 0,-1 0 0,1 0 0,0 0 0,-1 0 0,1 0 0,0 0 0,0 0 0,0 0 0,0-1 0,1 1 0,-1-1 0,0 1 0,1-1 0,-1 0 0,0 0 0,3 2 0,1 0 0,0-1 0,-1 0 0,2 0 0,-2 0 0,2-1 0,-1 0 0,0 1 0,1-2 0,-1 1 0,0 0 0,1-1 0,-1 0 0,0-1 0,1 0 0,5-1 0,8-2 0,0-2 0,34-14 0,8-4 0,-19 13 850,-19 5-5636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65 9144,'0'0'11625,"-1"8"-11252,-6 111 1428,8-52-960,1 1 264,-2-55-465,0-13-627,0 0-1,0 0 0,0 0 0,0 0 1,0 0-1,0 0 0,0 0 1,0 0-1,1 0 0,-1 0 1,0 1-1,0-1 0,0 0 1,0 0-1,0 0 0,0 0 1,0 0-1,1 0 0,-1 0 1,0-1-1,0 1 0,0 0 1,0 0-1,0 0 0,0 0 1,0 0-1,0 0 0,0 0 0,0 0 1,0 0-1,0 0 0,0 0 1,0 0-1,0 0 0,0 0 1,1 0-1,-1 0 0,0 0 1,0 0-1,0 0 0,0 0 1,0 0-1,0 0 0,0 0 1,0-1-1,0 1 0,0 0 1,0 0-1,0 0 0,0 0 1,0 0-1,0 0 0,0-1 0,0 1 1,0 0-1,0 0 0,0 0 1,0 0-1,9-24 605,-5 8-457,6-17 229,1 1 0,28-55 0,-18 46-105,-14 27-118,1-1 0,0 1 0,0 0-1,2 0 1,13-14 0,-23 28-146,1 0 0,-1-1 0,0 0 0,0 1 0,1 0-1,0 0 1,-1-1 0,0 1 0,1-1 0,0 1 0,-1 0 0,0 0 0,1 0 0,0 0 0,-1-1-1,0 1 1,1 0 0,0 0 0,-1 0 0,0 0 0,1 0 0,0 0 0,-1 0 0,1 0 0,0 0-1,0 1 4,0-1-1,-1 0 0,1 1 0,0 0 0,-1-1 1,0 0-1,1 1 0,0 0 0,-1-1 0,0 1 1,1 0-1,-1-1 0,1 1 0,-1 0 0,0 1 1,2 4 70,0 0 1,-1 0-1,1 9 1,-2-15-85,3 110 773,-4-64 295,9-53-912,2-3-165,0-1 0,11-16 0,0-2 0,-7 11 0,-3 4 0,1 0 0,22-20 0,-33 33 0,0 1 0,-1-1 0,1 1 0,0-1 0,-1 1 0,1 0 0,0-1 0,0 1 0,0-1 0,-1 1 0,1 0 0,0 0 0,0 0 0,0 0 0,-1-1 0,1 1 0,0 0 0,0 0 0,0 0 0,0 1 0,0-1 0,-1 0 0,1 0 0,1 0 0,0 2 0,-1-2 0,1 2 0,-1-2 0,1 2 0,-1-1 0,0 0 0,1 0 0,-2 1 0,2-1 0,-1 0 0,1 3 0,2 4 0,0-1 0,-1 1 0,5 15 0,-5-11 0,7 21 0,5 38 0,-8-35 0,-4-22 0,-1 2 0,2 25 0,4-55 0,7-24 850,-7 16-5635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87 11952,'0'0'10545,"3"-8"-10128,9-25 0,-11 31-367,0 0-1,0 1 0,0-1 0,1 0 1,-1 1-1,0-1 0,1 1 0,0-1 1,-1 1-1,0 0 0,1-1 0,0 1 1,0 0-1,-1 0 0,1 0 0,0 0 1,0 0-1,3 0 0,4-3 162,-3 1-8,0 1 0,0-1 0,0 1 0,12-3 0,-16 5-109,0 0 0,1-1 0,-1 1 1,0 0-1,0 0 0,0 1 0,1-1 0,-1 0 0,1 1 0,-1-1 0,0 1 0,0 0 1,0 0-1,0-1 0,0 2 0,0-1 0,3 2 0,-4-1-29,1-1-1,-2 0 1,2 1 0,-1 0-1,0-1 1,0 1-1,0 0 1,-1-1 0,1 1-1,0 0 1,-1 0-1,1 0 1,-1 0 0,1 0-1,-1 0 1,0-1 0,0 1-1,0 0 1,0 0-1,0 0 1,-1 0 0,1 0-1,-1 0 1,1 0-1,-2 2 1,0 4 63,-1-2-1,0 0 1,1 1-1,-2 0 1,-6 8-1,0-3 234,0 0 0,-15 12-1,7-6 477,18-18-642,8 0 346,-2 0-524,18 0 123,29 4 0,-47-3-125,0 0 1,0 0 0,0 0 0,0 1 0,0 0 0,0 1 0,-1 0 0,1-1 0,0 1 0,5 5 0,-10-8-16,0 1 0,0 0 0,0 0 0,0 0 0,0 0 0,0 0 0,0 0 0,0 0 0,-1 1 0,1-2 0,0 2 0,-1-1 0,1 0 0,-1 1 0,1-1 0,-1 0 0,0 1 0,0-1 0,0 0 0,0 1 0,0 2 0,0-2 0,0 0 0,-1 0 0,0 0 0,1 0 0,-2 0 0,2 0 0,-2 0 0,2 0 0,-2 0 0,1 0 0,0 0 0,-3 1 0,-1 2 0,-1 1 0,0-1 0,0-1 0,-1 1 0,2-1 0,-12 5 0,-75 25 0,35-15 0,53-18 142,1 0-1,0 0 1,1 0 0,-1 1-1,-3 2 1,5-3-484,1-1 0,-1 1 1,0-1-1,1 1 0,-1 0 0,0-1 0,1 1 0,0 0 0,-1-1 1,0 2-1,1-2 0,0 1 0,-1 2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190 109 10344,'0'0'13814,"-5"7"-13501,-4 5-86,0 1 0,0 1-1,-8 20 1,-96 251 2295,109-272-2356,-4 18 0,5-19 135,0 0-1,-6 15 1,26-107 1183,-10 42-1270,36-141 569,-6 25-63,-12 65-327,-19 68-362,-6 21-31,0-1 0,0 1 0,0 0 0,1 0 0,-1-1 0,0 1 0,0-1 0,0 1 0,0 0 0,0 0 0,1 0 0,-1-1 0,0 1 0,0-1 0,0 1 0,0 0 0,0 0 0,1 0 0,-1-1 0,0 1 0,1 0 0,-1-1 0,0 1 0,0 0 0,0 0 0,1 0 0,-1 0 0,1 0 0,-1 0 0,1-1 0,0 2 0,-1-1 0,0 0 0,1 1 0,-1-1 0,1 1 0,-1-1 0,0 0 0,1 1 0,-1 0 0,1-1 0,-1 1 0,0-1 0,0 1 0,0-1 0,1 2 0,8 28 0,-8-27 0,10 35 0,1 0 0,1-2 0,2 0 0,21 34 0,-21-46 0,1 0 0,25 26 0,42 39 0,-67-75 0,-10-8 0,-1-1 0,0 0 0,0 1 0,0 0 0,0 0 0,4 9 0,-3-6 0,-4-8 0,-1 1 0,0-1 0,0 0 0,1 1 0,-2 0 0,2 0 0,-2-1 0,1 1 0,0-1 0,-1 1 0,1 0 0,0 0 0,-1 0 0,1 2 0,-2-3 0,1 0 0,0-1 0,-1 0 0,1 1 0,-1 0 0,1-1 0,-1 0 0,1 1 0,-1-1 0,1 1 0,-1-1 0,0 0 0,1 0 0,0 1 0,-1-1 0,0 0 0,1 1 0,-1-1 0,0 0 0,1 0 0,-1 0 0,0 0 0,1 0 0,-1 0 0,0 0 0,0 0 0,-22-3 0,16 2 0,-80-16 0,55 10 0,-61-7 0,-94 12 0,185 2 0,-14 1 0,12 1 0,6 1 0,2-2 0,-1 0 0,0-1 0,1 0 0,-1 0 0,0 0 0,1 0 0,-1 0 0,0 0 0,0-1 0,7-2 0,1 1 0,2 1 468,12-4-521,-10 3-4337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 9848,'0'0'10098,"-1"11"-9542,-2 71 552,3-56-667,-1 118 2166,3-17 1038,-2-127-3623,0 0-1,1 0 1,-1 0 0,0 0 0,0 0-1,0 0 1,0 0 0,0 0-1,0 0 1,0 0 0,0 0-1,0 0 1,1 0 0,-1 0-1,0 0 1,0 0 0,0 0-1,0 0 1,1 0 0,-1 0-1,0 0 1,0 0 0,0 0-1,0 0 1,0 0 0,0 0 0,0 0-1,0 0 1,0 0 0,0 0-1,0 0 1,0-1 0,0 1-1,0 0 1,0 0 0,1 0-1,-1 0 1,0-1 0,0 1-1,0 0 1,0 0 0,0 0-1,0 0 1,0 0 0,0 0-1,5-54 945,19-123 688,-20 157-1494,0 0 1,12-27-1,-13 39-124,0 1-1,1 0 1,-1-1 0,2 2 0,0-1 0,-1 0 0,1 2-1,0-1 1,8-7 0,-10 11-36,-1 0 0,1 0 0,0 0 0,0 0 0,0 0 0,0 1 0,5-3 0,-7 4 0,1 0 0,0 0 0,-1-1 0,1 1 0,0 0 0,0 0 0,0 1 0,0-1 0,-1 0 0,1 0 0,0 0 0,-1 1 0,1 0 0,0-1 0,0 1 0,1 1 0,4 2 0,-1 1 0,0-1 0,0 0 0,-1 2 0,1-1 0,-2 0 0,2 0 0,-2 1 0,0 0 0,0 1 0,0-1 0,0 1 0,-1-1 0,0 2 0,3 6 0,2 12 0,-2 1 0,7 46 0,-11-61 0,5 79 0,-6-60 0,7 39 0,-8-65 263,3 5 363,-2-9-757,-1-1 1,0 0 0,0 0-1,0 0 1,0 1 0,1-1-1,-1 0 1,1 0 0,-1 0-1,0 0 1,0 0 0,0 0-1,1 0 1,-1 0-1,0 0 1,1 0 0,-1 0-1,0 0 1,0 0 0,1 0-1,-1 0 1,0 0 0,1 0-1,-1-1 1,0 1-1,0 0 1,0 0 0,1 0-1,-1-1 1,0 1 0,1 0-1,-1 0 1,0 0 0,0 0-1,0 0 1,0-1-1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14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305 563 5824,'0'0'7625,"-10"-6"-7177,3 1-337,4 2-69,0 1 0,0-1 0,0 1-1,-1 0 1,1 1 0,0-1-1,-1 0 1,1 1 0,-1 0 0,0 0-1,1 0 1,-1 0 0,0 0-1,0 1 1,1 0 0,-1 0-1,0 0 1,-4 0 0,-5 4 203,1 0-1,-1 1 1,1 0 0,0 1-1,-17 12 1,2-3 135,19-10-242,0 0 0,1 0 0,0 1 0,0 0 0,0 0 0,1 1 0,0-1 0,0 2 0,0-1 0,-8 16 0,12-18-55,-1-1 0,1 1 0,0-1 0,0 1 0,1 0-1,0 0 1,0 0 0,0 0 0,0 0 0,1 0 0,0 0 0,0 0 0,0 0 0,0 0 0,1 0 0,0 0 0,0 0 0,0 0 0,1 0 0,0-1-1,3 8 1,-2-8-10,0-1 0,0 1 0,0-1-1,1 1 1,-1-1 0,1 0 0,0 0 0,0-1-1,0 1 1,0-1 0,1 0 0,-1 0-1,0 0 1,1-1 0,6 2 0,-1 0 66,-1-2 0,1 1 0,0-1 0,0 0 0,0-1 0,14-1 0,-18 0-52,0-1 0,0 1 0,0-1 0,0 0 1,0-1-1,-1 1 0,1-1 0,-1-1 0,0 1 1,0-1-1,0 1 0,0-1 0,0-1 0,-1 1 1,0-1-1,0 0 0,0 0 0,-1 0 0,1 0 1,4-11-1,-1 1 171,-1 0 1,0 0-1,-2-1 0,1 0 1,-2 0-1,3-28 1,-6 40-135,0 0 1,0 0 0,0-1 0,-1 1-1,1 0 1,-1 0 0,0 0 0,-3-7 0,3 9-72,1 1 0,-1-1 0,1 1 0,-1-1 0,0 1 0,0 0 0,0 0 0,0-1 1,0 1-1,0 0 0,0 0 0,0 0 0,-1 0 0,1 0 0,0 0 0,-1 0 0,1 1 1,0-1-1,-1 0 0,1 1 0,-1-1 0,1 1 0,-1-1 0,1 1 0,-4 0 0,4 0-41,0 0 0,0 0-1,0 0 1,0 0-1,0 1 1,0-1-1,0 0 1,0 1-1,0-1 1,0 1 0,0-1-1,0 1 1,0 0-1,0-1 1,1 1-1,-1 0 1,0-1-1,0 1 1,1 0 0,-1 0-1,0 0 1,1 0-1,-1 0 1,1 0-1,-1 0 1,1 0-1,0 0 1,-1 0 0,1 0-1,0 0 1,0 0-1,-1 0 1,1 0-1,0 0 1,0 0-1,0 1 1,0 3 13,0 1 1,1-1-1,-1 0 1,1 0-1,3 10 0,-3-11-18,1 0-1,-1 0 0,1 0 1,0-1-1,1 1 0,-1 0 1,0-1-1,1 1 0,0-1 1,0 0-1,0 0 0,0 0 1,1 0-1,-1-1 0,1 0 0,-1 1 1,1-1-1,0 0 0,0-1 1,0 1-1,0-1 0,0 1 1,0-1-1,0 0 0,1-1 1,-1 1-1,5-1 0,-1 0 11,0 0 0,-1 0-1,1-1 1,-1 0 0,1-1-1,-1 0 1,1 0-1,-1 0 1,0-1 0,0 0-1,0-1 1,0 1 0,-1-1-1,11-9 1,8-11 72,-2-1 0,0-1 0,-2-1 0,-1-1 0,-2-1 0,0 0 0,-2-1 0,12-33 0,32-109 527,-39 106-352,6-50 542,-26 109-314,-3 9-228,-3 12-94,-6 112-102,8-70-69,-6 139 1,-6 69 0,13-243 0,-53 370 0,44-339 0,-19 71 0,26-109 0,-2 0 0,0 0 0,0 0 0,-2-1 0,1 0 0,-14 16 0,20-27 0,0-1 0,0 0 0,0 0 0,0 0 0,0 1 0,0-1 0,0 0 0,-1 0 0,1 0 0,0-1 0,-1 1 0,1 0 0,-1 0 0,1-1 0,-1 1 0,1-1 0,-1 1 0,1-1 0,-1 0 0,1 0 0,-1 1 0,0-1 0,1 0 0,-1-1 0,1 1 0,-1 0 0,0 0 0,1-1 0,-1 1 0,1 0 0,-1-1 0,1 0 0,-1 1 0,1-1 0,0 0 0,-1 0 0,1 0 0,0 0 0,-2-1 0,-3-3 0,0-1 0,1 0 0,-1-1 0,1 1 0,0-1 0,-5-10 0,-3-6 0,1 0 0,-10-29 0,18 39 0,0-1 0,0 1 0,1-1 0,1 1 0,-2-27 0,4 37 0,1-1 0,-1 1 0,1 0 0,0-1 0,0 1 0,0 0 0,0-1 0,1 1 0,-1 0 0,1 0 0,0 0 0,0 0 0,0 0 0,0 1 0,1-1 0,-1 1 0,5-5 0,5-2 0,0 1 0,24-14 0,-31 19 0,21-10 0,0 2 0,1 0 0,1 1 0,0 2 0,0 1 0,0 1 0,1 2 0,35-2 0,23 4 0,125 13 0,-206-10 0,-1-1 0,0 1 0,0 0 0,0 0 0,8 2 0,-11-2 0,0 1 0,0-1 0,0 1 0,0-1 0,0 1 0,0-1 0,-1 1 0,1 0 0,0 0 0,-1 0 0,0 0 0,3 4 0,-3-4 88,1 0 0,0 1 1,-1-1-1,1-1 0,0 1 0,0 0 0,0 0 0,0-1 1,5 3-1,9 4-4924,-16-8 4739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9144,'0'0'9623,"8"0"-9271,1-1-244,1 0 197,1 1 0,-1 0 0,21 2 0,-28-1-197,0 0 0,0 0 0,1 0 0,-1 1 0,0 0 0,0-1-1,0 1 1,-1 0 0,2 0 0,-2 0 0,0 0 0,1 1 0,-1-1 0,0 1-1,0 0 1,0-1 0,0 1 0,0 0 0,0 0 0,-1 0 0,0 0 0,1 0-1,0 5 1,0-1 101,0 1 0,-1-1 1,0 1-1,-1-1 0,1 1 0,-1 0 0,-1 0 0,1 0 0,-3 8 0,0-4 324,1-10-415,2-1 1,-1 1-1,0 0 1,1 0 0,0 0-1,-1 0 1,1-1 0,-1 1-1,1 0 1,0 0 0,0 0-1,0-1 1,1 1 0,0 4-1,13-8 916,-11 1-928,57-10 901,-53 11-929,0 0 0,-1-2 0,0 1 0,1 0 0,-1-1 0,1 0 0,-1-1 0,0 0 0,9-5 0,-10 5-28,-1 0 0,0 0-1,0-1 1,-1 0 0,1 0-1,0 0 1,-2 0 0,2 0-1,-2 0 1,1-1 0,0 1-1,-1-1 1,2-5 0,0-2 66,6-15 410,-1-1-1,5-27 1,-14 54-523,0 0 1,0 1-1,0-1 0,1 1 1,-1-1-1,0 1 1,1-1-1,-1 1 0,0-1 1,0 1-1,1-1 0,-1 1 1,1-1-1,-1 1 1,0 0-1,1 0 0,0-1 1,-1 1-1,0-1 0,1 1 1,0 0-1,-1 0 1,0 0-1,1-1 0,0 1 1,-1 0-1,1 0 0,0 0 1,-1 0-1,0 0 0,2 0 1,21 3-484,-13-2-3177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10848,'0'0'16807,"7"2"-16580,1 1-155,-5-2-46,0 0 0,-1 0 0,1 0 0,0 0 0,0-1 0,0 0 0,0 1 0,-1-1 0,1 0 0,0 0 0,0-1 0,4 1 0,20-4 460,28 1-1,-32 2-312,121-12 758,-122 11-647,0 0 0,0 1-1,0 2 1,24 3 0,-40-4-145,1 0 0,0 0 0,-1-1 0,1 1 0,-1-2 0,8-1 0,-9 3-139,9-2 0,-15 5 618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12160,'0'0'12094,"4"-6"-11615,-1 0-375,-1 3-34,0 0 0,0 0-1,0 0 1,0 0-1,0 0 1,1 0-1,0 0 1,-1 1 0,2 0-1,-2-1 1,2 1-1,5-3 1,5 0 249,0 0 1,0 2-1,0 0 0,1 1 1,23-1-1,1-1 273,19-1 212,16-2 125,-44 3-534,-2 0 230,29-8 0,-37 9 13,-20 3-627,1 0 0,-1 0 0,1 0 1,-1 0-1,0 0 0,1 1 0,0-1 0,-1 0 1,0 0-1,1 0 0,-1 0 0,1 0 0,-1 0 1,0 1-1,0-1 0,1 0 0,0 1 1,-1-1-1,0 0 0,0 0 0,0 1 0,1-1 1,-1 1-1,1-1 0,-1 0 0,0 0 0,0 1 1,0 0-1,0-1 0,0 0 0,1 1 0,-1-1 1,0 1-1,0-1 0,0 0 0,0 1 1,0 0-1,0-1 0,0 0 0,0 1 0,0-1 1,0 1-1,-1-1 0,1 8 822,-2 1-1620,1-4-3351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188 129 8936,'0'0'6034,"0"16"-5616,0 46-46,0-47 678,0-108 4075,-4 103-4761,-52 107 958,37-80-962,-39 83 748,43-87-716,8-21 34,1 1 0,-6 21 0,12-33-383,0-1 0,-1 1 0,1 0 1,0-1-1,0 0 0,0 1 0,0 0 0,-1-1 0,1 0 0,-1 1 0,1 0 0,0-1 0,0 0 1,-1 1-1,0-1 0,1 0 0,0 0 0,-1 1 0,0 0 0,-2-3 573,3-7-301,20-102 756,-15 74-743,3-1 0,0 2 0,15-40 0,-7 45-109,-12 24-80,0-1-1,-1 0 1,0 0-1,3-11 1,-1 3 161,0-1 0,12-24-1,-14 35-286,-2 3-13,0 0 0,0 0 0,-1 0 0,1 0 0,0-1 0,-1 1 0,0 0 0,0-7 0,0 1 0,10 28 0,10 42 0,25 67 0,-32-96 0,34 59 0,17 16 0,-55-95 0,0-1 0,0 1 0,1-1 0,17 13 0,-5-10 0,0 3 0,-21-17 0,3 7 0,-4-7 0,0 0 0,0 0 0,0 1 0,0-1 0,0 0 0,0 0 0,0 1 0,0-1 0,0 0 0,0 0 0,0 0 0,0 0 0,0 1 0,0-1 0,0 0 0,0 0 0,0 1 0,0-1 0,-1 0 0,1 0 0,0 0 0,0 0 0,-1 0 0,1 0 0,0 0 0,0 0 0,0 1 0,0-1 0,0 0 0,0 0 0,-1 0 0,1 0 0,0 0 0,-1 0 0,1 0 0,0 0 0,0 0 0,0 0 0,0 0 0,0 0 0,-1 0 0,1 0 0,0 0 0,-1 0 0,1 0 0,0 0 0,-36 1 0,-40-3 0,30 0 0,-40 2 0,45 2 0,-54-6 0,80 2 590,-6-1-886,8 2-3933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1 155 8536,'0'0'10905,"9"-4"-10489,3-3-188,2 1 0,-1 1 1,1 0-1,0 0 1,0 2-1,25-3 0,-32 5-21,0 0 0,1 1 0,-1 0-1,0 1 1,1 0 0,-1 0 0,0 0-1,1 1 1,-2 0 0,1 1 0,0-1 0,7 5-1,-12-6-131,0 1 0,0 0 0,0 0 0,-1-1 0,1 1 0,0 0 0,-1 0 0,0 0 0,1 0 0,-1 0 0,0 1 1,0-1-1,0 0 0,0 0 0,0 1 0,-1-1 0,0 1 0,1-1 0,-1 0 0,0 1 0,0 0 0,0-1 0,0 0 0,0 1 0,-1 2 0,-1 5 102,0 1 1,-2-1 0,1 0-1,-7 14 1,3-9 87,1-1 0,-2 1 0,0-1 0,-1-1 0,-1 1 0,-16 16-1,14-16 49,6-8-42,1-1 0,-10 9 0,15-14-252,0 0 0,0 0 1,0 0-1,0 0 0,-1 0 0,1 0 1,0 0-1,0 0 0,0 0 1,0 0-1,0 0 0,0 1 0,0-1 1,0 0-1,0 0 0,0 0 1,0 0-1,0 0 0,-1 1 0,1-1 1,0 0-1,0 0 0,0 0 1,0 0-1,0 0 0,0 0 0,0 0 1,0 0-1,0 0 0,0 0 1,0 1-1,0-1 0,0 0 0,0 0 1,0 0-1,0 1 0,0-1 1,0 0-1,0 0 0,0 0 0,0 0 1,0 0-1,0 0 0,0 0 1,7 2 297,16-5-269,-19 2 76,20-1 71,-1-1 1,1-2-1,-1 0 1,0-2-1,-1 0 1,28-13-1,-34 12-174,1-2-1,22-16 1,-33 20-20,0 1 0,0 0 0,0-1 0,-1 0 1,0-1-1,0 0 0,-1 1 0,6-11 0,-4 4-1,0 0 0,-1 1 0,0-2 0,3-17 0,-7 25 0,0-1 0,-1 1 0,0-1 0,0 1 0,0 0 0,-1-1 0,0 1 0,0 0 0,0 0 0,-1 0 0,-4-11 0,6 17 0,-4-10 0,-1 0 0,-12-18 0,15 26 0,0-2 0,0 2 0,0 0 0,-1-1 0,0 0 0,1 1 0,-1 0 0,0 0 0,0 0 0,0 1 0,0-1 0,-1 1 0,-3-2 0,4 2 0,-1 0 0,1 0 0,0 0 0,-1 0 0,0 1 0,1 0 0,-1-1 0,1 1 0,-1 0 0,0 1 0,1-1 0,0 0 0,-1 1 0,0 0 0,1 0 0,0 0 0,0 1 0,-1-1 0,2 0 0,-2 1 0,1 0 0,0 0 0,1 0 0,-2 0 0,2 1 0,0 0 0,-4 2 0,3-1 0,-6 10 0,8-13 0,1 0 0,0-1 0,0 1 0,-1 0 0,1-1 0,0 1 0,0 0 0,0 0 0,0 0 0,0-1 0,1 1 0,-1 0 0,0-1 0,1 1 0,-1 0 0,0 0 0,0 0 0,0-1 0,1 1 0,0 0 0,-1 0 0,6 6-3996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10344,'0'0'12219,"7"2"-11845,-3-1-361,5 1 180,-1 1-1,10 4 1,-15-6-95,0 1 1,0-1-1,0 1 1,-1 0 0,1 0-1,0 0 1,-1 0 0,0 0-1,0 1 1,1-1 0,2 5-1,0 2 266,-1 1-1,6 18 1,-6-16 179,9 21 0,-11-31-421,-1 2 0,1-1 0,0 0 0,0-1 0,1 1 0,-1 0 0,1-1 0,-1 1 0,1-1 0,5 4 0,5 3 320,8 5 584,-20-14-968,1 0 0,-1 1 1,0-1-1,1 1 0,-2-1 1,2 0-1,-1 0 1,0 0-1,1 0 0,-1 0 1,0 0-1,1 0 0,-1 0 1,0 0-1,0 0 0,3-2 1,16-3 432,-3 0-5387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13464,'0'0'11409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259 107 9944,'0'0'17207,"-7"7"-16862,-6 5-121,0 1 0,-12 18-1,5-7 268,0-2 1,-40 35-1,4-6 972,55-50-1348,-1 0-1,0 1 0,1-1 1,-1 0-1,0 0 1,0 0-1,0-1 0,-4 2 1,-10 6 510,14-5-625,2-2 0,-1-1 0,1 0 0,0 0 0,0 0 0,0 0 0,-1 0 0,1 1 0,0-1 0,0 0 0,0 0 0,0 1 0,0-1 0,0 0 0,-1 0 0,1 0 0,0 0 0,-1 0 0,1 0 0,0 0 0,0 0 0,0 0 0,0 0 0,-1 0 0,1 0 0,0 0 0,-1 0 0,1 0 0,0 0 0,0 0 0,0 0 0,0 0 0,0 0 0,0 0 0,0 0 0,0 0 0,0 0 0,0 0 0,0 0 0,-1 0 0,1 0 0,0 0 0,0 0 0,0-1 0,0 1 0,0 0 0,0 0 0,0 0 0,0 0 0,0 0 0,0-1 0,0 1 0,0 0 0,0 0 0,0 0 0,0 0 0,0 0 0,0 0 0,0 0 0,0 0 0,0 0 0,1 0 0,-1 0 0,0 0 0,0 0 0,0-1 0,0 1 0,0 0 0,0 0 0,0 0 0,0 0 0,0 0 0,0 0 0,0 0 0,0 0 0,0 0 0,0 0 0,0-1 0,0 1 0,0 0 0,1 0 0,-1 0 0,0 0 0,46-60 0,31-34 0,-49 63 0,15-15 0,70-61 0,-112 107 62,0-1 0,-1 0-1,1 1 1,0 0 0,0-1 0,0 1 0,-1-1 0,2 1-1,-2 0 1,1 0 0,0-1 0,0 1 0,1 0-1,5 3-4933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1 9848,'0'0'10233,"-8"5"-9940,-20 11-17,-5 3 698,-41 30 0,63-39-639,-1 0 0,-15 18 0,23-24-243,1 2 1,0-2-1,0 1 1,0 0 0,1 1-1,-1-1 1,1 0-1,0 1 1,-1 10 0,0-1 89,2 0 0,0 0 0,0 0 1,2 0-1,2 17 0,3-3 263,13 46 1,-7-31-72,-6-21 38,12 30 0,-8-29-91,-2 2 0,-1-1-1,7 42 1,1 80 439,-14-139-716,-1 20 164,0 0 1,-1 0-1,-2 0 1,-6 30-1,8-52-154,-1 1-1,0-1 0,0 1 0,-1-1 0,0 0 1,0 0-1,-1 0 0,1 0 0,-5 5 1,-6 4 195,-24 24 0,-5 3 87,27-25-174,0-2 0,-30 23 1,40-33-129,-18 19-1,21-20-33,1-1 0,-1 0-1,0 1 1,-1-1 0,1 0 0,-1 0 0,1 0-1,-1-1 1,-4 3 0,7-5 0,1 0 0,0 0 0,-1 0 0,1 0 0,0 0 0,0 0 0,0 0 0,0-1 0,-1 1 0,1 0 0,0 0 0,-1 0 0,1 0 0,0 0 0,0 0 0,0 0 0,0 0 0,-1 0 0,1 0 0,0 0 0,0-1 0,-1 1 0,1 0 0,0 0 0,0-1 0,0 1 0,0 0 0,0 0 0,0 0 0,0 0 0,0-1 0,0 1 0,0 0 0,0-1 0,0 1 0,-1 0 0,1 0 0,0 0 0,0 0 0,0-1 0,0 1 0,0 0 0,1-1 0,-1 1 0,0 0 0,0 0 0,1-15 0,2 2 240,1 1 0,0 1 0,8-17 0,5-7-4116,-15 31 2699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1 9144,'0'0'7030,"-6"2"-6623,-12 5-23,1 1 0,0 0 1,-29 20-1,26-13-34,1 0-1,1 1 1,0 1-1,-26 31 1,33-34-106,1 1 0,0 0 0,1 1 0,0 1 0,1 0 0,-10 33 0,14-36-38,0 1 1,2-1-1,-1 1 0,1 0 1,1 0-1,1-1 0,0 2 1,1-2-1,0 1 0,1 0 1,6 19-1,7 14 665,26 55-1,-26-66-353,-1 0 0,15 65 0,-26-86-357,0 1 1,-1-1-1,-1 1 1,0-1-1,-2 1 0,1 0 1,-6 24-1,0-13 96,-1 0-1,-1-1 1,-20 42-1,5-11 46,-8 18 127,25-65-255,0 1 0,-1-1 0,0-1 0,-10 13-1,15-20-117,-1-1-1,0 0 0,1 1 0,-1-1 0,0 0 0,1 0 0,-1 0 1,0-1-1,-1 1 0,2 0 0,-2-2 0,1 2 0,0-1 1,-7 0-1,8 0-27,0-1 0,0 0 0,0 0 0,0-1 1,0 1-1,0 0 0,1 0 0,-1-1 0,0 0 0,0 1 1,0-1-1,0 0 0,0 0 0,0 0 0,1 0 0,-1 0 1,1-1-1,-1 1 0,0 0 0,1-1 0,0 0 0,-1 1 0,1-1 1,0 1-1,-2-5 0,2 4 53,-1-1 1,1 0-1,0 0 0,1 0 0,-1 0 1,0 0-1,1 0 0,0 0 0,-1 0 1,2-5-1,1-13-5051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17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1306 4912,'0'0'7824,"-3"-11"-7247,1-2-405,-1 0 239,0 0 1,0-1 0,-1 1 0,-6-13 0,-30-40 2815,36 59-3014,1 1-1,0-1 1,0 0-1,1 0 1,-1 0-1,2 0 1,-1-1-1,1 1 1,0-1-1,0 1 0,1-1 1,0 1-1,1 0 1,-1-1-1,1 1 1,1-1-1,0 1 1,0 0-1,0 0 1,5-10-1,1-1-1,0 1 1,1 0-1,2 0 0,-1 1 1,2 0-1,23-24 1,-19 25 90,1 1 1,1 0-1,0 2 1,38-20-1,-15 8 112,-37 22-346,0 0-1,-1 0 0,1 0 0,0 0 1,0 1-1,0 0 0,0 0 1,0 0-1,1 0 0,-1 0 1,0 1-1,0 0 0,8 0 1,-9 1-38,-1-1 0,0 1 0,0 0 0,0 0 0,0 0 0,0 0 0,0 0 0,0 0 0,-1 1 0,1-1 0,0 0 0,-1 1 0,1 0 0,-1-1 0,1 1 0,-1 0 0,0 0 0,0-1 0,0 1 0,0 0 0,0 0 0,0 1 0,0-1 0,-1 0 0,1 0 0,-1 0 0,1 4 0,1 12 66,-1 1 0,0-1 0,-2 1 0,0-1 1,-1 1-1,-1-1 0,-1 0 0,-10 33 0,-23 29 1136,39-83-1191,0-1 1,0 0-1,1 0 0,-1 1 0,1-1 0,4-4 1,6-6 9,8-13 11,0 2-1,2 0 1,1 1 0,28-20-1,-38 33-27,1 0 0,1 2 0,-1 0 0,2 0 0,-1 2 0,1 0 0,0 0 0,0 2 0,22-4 0,-35 8-31,-1 1 1,0-1-1,0 1 1,0 0-1,0 0 1,0 0-1,0 1 0,0-1 1,0 1-1,0 0 1,0-1-1,0 1 0,0 1 1,0-1-1,0 0 1,-1 1-1,1-1 0,-1 1 1,1 0-1,-1 0 1,4 3-1,-3-1 3,1 0-1,-1 1 1,0-1-1,-1 1 1,1 0-1,-1 0 1,0 0-1,0 0 1,0 0-1,-1 1 1,1 5-1,0-1 7,-1 1 1,-1-1-1,0 0 0,-1 1 0,1-1 0,-2 0 0,-3 14 0,-25 71 175,18-58-21,40-75 164,55-56 1,-76 86-331,17-17 0,29-25 0,-46 45 0,0-1 0,1 1 0,-1 0 0,1 0 0,0 1 0,1 0 0,-1 0 0,1 1 0,11-3 0,-17 6 0,-1 0 0,1-1 0,-1 1 0,1 0 0,-1 1 0,1-1 0,-1 0 0,1 1 0,-1-1 0,1 1 0,-1 0 0,0 0 0,1 0 0,-1 0 0,0 0 0,0 0 0,0 1 0,0-1 0,0 1 0,0-1 0,0 1 0,0 0 0,-1 0 0,1 0 0,-1 0 0,1 0 0,-1 0 0,0 0 0,1 0 0,-1 0 0,0 3 0,4 8 0,-1-1 0,0 1 0,-1 0 0,2 19 0,-4-27 0,2 46 0,-4-41 0,1 1 0,1-1 0,0 1 0,0-1 0,4 13 0,-4-22 0,0-1 0,-1 1 0,1-1 0,0 0 0,0 1 0,-1-1 0,1 0 0,0 0 0,0 0 0,-1 1 0,1-1 0,0 0 0,0 0 0,-1 0 0,1 0 0,0 0 0,0 0 0,0-1 0,-1 1 0,1 0 0,0 0 0,0 0 0,-1-1 0,1 1 0,0 0 0,0-1 0,3-1 0,12-4 0,1-1 0,-1-1 0,0 0 0,-1-1 0,0-1 0,14-12 0,30-19 0,-58 40 0,214-134 0,-107 65 0,-100 66 0,-6 6 0,-12 11 0,-11 12 0,0 1 0,2 1 0,1 1 0,-26 54 0,40-75 0,1 1 0,0 0 0,1 0 0,0 0 0,0 0 0,1 0 0,0 0 0,0 10 0,1-16 0,0 1 0,0-1 0,0 0 0,0 1 0,1-1 0,-1 0 0,1 1 0,0-1 0,-1 0 0,1 0 0,0 0 0,0 0 0,1 0 0,-1 0 0,0 0 0,1 0 0,-1 0 0,1 0 0,0-1 0,-1 1 0,1 0 0,0-1 0,0 0 0,0 1 0,0-1 0,0 0 0,0 0 0,0 0 0,1-1 0,-1 1 0,0 0 0,3 0 0,2-1 0,0 1 0,0-1 0,0 0 0,0-1 0,0 0 0,0 0 0,0 0 0,0-1 0,-1 0 0,1 0 0,-1-1 0,1 0 0,6-4 0,-8 5 0,0-1 0,0-1 0,0 1 0,0 0 0,0-1 0,-1 0 0,0 0 0,0-1 0,0 1 0,0-1 0,-1 0 0,0 0 0,0 0 0,0 0 0,3-10 0,-4 6 0,-1 1 0,-1 0 0,0-1 0,0 1 0,0-1 0,-1 1 0,0-1 0,-1 1 0,0 0 0,0 0 0,-6-13 0,2 11 0,-1-1 0,-1 1 0,1 0 0,-2 1 0,1 0 0,-1 1 0,0-1 0,-12-7 0,12 10 0,-17-13 0,41 33 0,-7-9 0,0 0 0,0 0 0,1-1 0,-1-1 0,1 1 0,0-1 0,0-1 0,0 1 0,1-2 0,-1 1 0,12-1 0,-7-1 0,0 0 0,0-1 0,0-1 0,0-1 0,-1 0 0,27-9 0,-15 1 0,0-1 0,-2 0 0,1-2 0,-1-1 0,-1 0 0,-1-2 0,28-28 0,-27 21 0,-1 0 0,-1-2 0,-2 0 0,0-1 0,-2-1 0,-1-1 0,-2 0 0,15-42 0,-11 16 0,-3-1 0,-2-1 0,9-101 0,-21 156 0,1-1 0,-1 1 0,0 0 0,-1 0 0,1 0 0,0-1 0,-1 1 0,1 0 0,-1 0 0,0 0 0,-1-3 0,2 4 0,0 1 0,0 0 0,-1-1 0,1 1 0,0 0 0,0 0 0,-1-1 0,1 1 0,0 0 0,0 0 0,-1 0 0,1-1 0,0 1 0,-1 0 0,1 0 0,0 0 0,-1 0 0,1 0 0,0 0 0,-1 0 0,1 0 0,0-1 0,-1 1 0,1 0 0,0 0 0,-1 1 0,-13 9 0,-1 13 0,0 1 0,1 0 0,2 1 0,0 1 0,-9 32 0,3-2 0,3 1 0,2 1 0,3 1 0,3 0 0,2 0 0,3 82 0,3-120 0,1 0 0,9 37 0,-8-48 0,0 0 0,0 0 0,1-1 0,0 1 0,1-1 0,0 0 0,11 14 0,-15-22 0,2 4 0,1 0 0,1 0 0,-1-1 0,1 1 0,7 4 0,-10-7 0,0-1 0,0 0 0,0 0 0,0-1 0,0 1 0,0 0 0,1-1 0,-1 1 0,0-1 0,0 0 0,0 0 0,1 0 0,-1 0 0,0 0 0,0 0 0,1 0 0,-1-1 0,0 1 0,0-1 0,3-1 0,8-4 0,0 0 0,0-1 0,-1-1 0,0 0 0,0 0 0,-1-2 0,17-16 0,64-83 0,23-55 0,-112 163 0,-3 7 0,-2 13 0,1-12 0,-5 40 0,1-17 0,0 45 0,4-67 0,2 0 0,-1 1 0,1-1 0,0 0 0,1 0 0,0 0 0,1 0 0,-1 0 0,1 0 0,6 9 0,-7-13 0,0-1 0,1-1 0,-1 1 0,1 0 0,0-1 0,0 1 0,0-1 0,0 0 0,0 0 0,1 0 0,-1 0 0,1 0 0,-1-1 0,1 0 0,-1 0 0,1 0 0,0 0 0,0 0 0,-1-1 0,1 0 0,0 1 0,0-1 0,0-1 0,6 0 0,3-1 0,0 0 0,0-1 0,-1 0 0,1-1 0,21-11 0,-2-2 0,-2-1 0,56-44 0,-81 58 0,-1 1 0,0-1 0,0 0 0,0 0 0,0-1 0,-1 1 0,0-1 0,0 1 0,0-1 0,4-9 0,-8 14 0,1 0 0,0 1 0,0-1 0,0 0 0,0 0 0,0 0 0,0 0 0,0 0 0,-1 0 0,1 0 0,0 0 0,0 0 0,0 0 0,0 0 0,0 0 0,-1 0 0,1 0 0,0 0 0,0 0 0,0 0 0,0 0 0,0 0 0,0 0 0,-1 0 0,1 0 0,0 0 0,0 0 0,0 0 0,0 0 0,0 0 0,-1 0 0,1 0 0,0 0 0,0 0 0,0 0 0,0 0 0,0-1 0,0 1 0,0 0 0,0 0 0,-1 0 0,1 0 0,0 0 0,0 0 0,0 0 0,0-1 0,0 1 0,0 0 0,0 0 0,0 0 0,0 0 0,0 0 0,0 0 0,0-1 0,0 1 0,0 0 0,0 0 0,0 0 0,0 0 0,0-1 0,-12 10 0,11-8 0,-10 8 0,0 0 0,1 0 0,-19 23 0,26-28 0,1 0 0,-1 0 0,1 0 0,-1 0 0,1 1 0,1-1 0,-1 1 0,1-1 0,-1 1 0,1 0 0,1-1 0,-1 1 0,1 0 0,-1 0 0,2 0 0,-1 5 0,1-7 0,0 0 0,0-1 0,0 1 0,1 0 0,-1-1 0,0 1 0,1-1 0,0 0 0,0 1 0,0-1 0,0 0 0,0 0 0,0 0 0,0 0 0,1 0 0,-1-1 0,1 1 0,-1-1 0,1 1 0,-1-1 0,1 0 0,0 0 0,4 1 0,-1 0 0,0-1 0,1 1 0,-1-1 0,1 0 0,-1-1 0,1 1 0,0-1 0,-1-1 0,11-1 0,-10 0 0,-1 0 0,1-1 0,-1 0 0,0 0 0,0-1 0,0 0 0,-1 0 0,1 0 0,-1 0 0,0-1 0,0 0 0,-1 0 0,1-1 0,-1 1 0,0-1 0,-1 0 0,1 0 0,-1 0 0,0 0 0,-1-1 0,1 1 0,-1-1 0,1-10 0,-1 11 0,-1 0 0,0 0 0,0 0 0,-1 0 0,0 0 0,0 0 0,0 0 0,-1 0 0,0 0 0,0 0 0,0 0 0,-1 0 0,0 0 0,0 1 0,0-1 0,-1 1 0,0-1 0,0 1 0,0 0 0,-1 0 0,0 0 0,0 1 0,0 0 0,0-1 0,-1 1 0,-9-6 0,9 7 0,-1 1 0,1 0 0,-1 0 0,1 1 0,-1 0 0,0 0 0,0 0 0,1 1 0,-1 0 0,-7 0 0,9 0 0,0 0 0,0 1 0,1-1 0,-1 1 0,0 0 0,0 0 0,1 0 0,-1 0 0,0 1 0,1-1 0,-1 1 0,1 0 0,0 0 0,-1 0 0,1 1 0,-3 2 0,6-4 0,0-1 0,-1 0 0,1 0 0,0 1 0,0-1 0,-1 1 0,1-1 0,0 0 0,0 1 0,0-1 0,0 0 0,0 1 0,-1-1 0,1 1 0,0-1 0,0 0 0,0 1 0,0-1 0,0 1 0,0-1 0,0 0 0,0 1 0,1-1 0,-1 1 0,0-1 0,0 0 0,0 1 0,0-1 0,0 0 0,1 1 0,-1-1 0,0 0 0,0 1 0,1-1 0,-1 0 0,0 1 0,0-1 0,1 0 0,-1 0 0,0 1 0,1-1 0,-1 0 0,0 0 0,1 0 0,-1 1 0,1-1 0,-1 0 0,0 0 0,1 0 0,-1 0 0,1 0 0,24 5 0,13-4 0,57-6 0,28 1 0,-112 4 0,0 1 0,1 0 0,-1 1 0,0 0 0,0 1 0,0 0 0,0 0 0,-1 1 0,1 1 0,-1 0 0,0 1 0,0-1 0,-1 2 0,13 10 0,-19-14 0,-1 0 0,0-1 0,0 1 0,0 0 0,0 1 0,0-1 0,-1 0 0,1 1 0,-1-1 0,0 1 0,0-1 0,0 1 0,0-1 0,-1 1 0,0 0 0,1-1 0,-1 1 0,-1-1 0,1 1 0,0 0 0,-2 5 0,0 17 0,2-25 0,0-1 0,1 0 0,-1 1 0,0-1 0,0 0 0,1 0 0,-1 1 0,0-1 0,1 0 0,-1 0 0,0 0 0,0 0 0,1 1 0,-1-1 0,0 0 0,1 0 0,-1 0 0,0 0 0,1 0 0,-1 0 0,1 0 0,-1 0 0,0 0 0,1 0 0,-1 0 0,0 0 0,1 0 0,-1 0 0,0 0 0,1 0 0,-1 0 0,0 0 0,1 0 0,-1-1 0,0 1 0,1 0 0,-1 0 0,0 0 0,1-1 0,-1 1 0,0 0 0,1-1 0,17-9 0,0-2 0,20-21 0,-26 22 0,0 1 0,0 0 0,1 1 0,21-12 0,-32 21 0,1-1 0,-1 0 0,1 1 0,-1-1 0,1 1 0,-1 0 0,1-1 0,-1 1 0,1 1 0,-1-1 0,1 0 0,-1 1 0,0-1 0,1 1 0,-1-1 0,1 1 0,-1 0 0,0 0 0,0 0 0,3 2 0,6 4 0,-2 0 0,19 16 0,-17-13 0,34 29 0,64 73 0,-101-103 0,-5-6 0,-1-1 0,0 1 0,1-1 0,-1 1 0,0 0 0,0 0 0,0 0 0,1 5 0,-3-7 0,0 0 0,0 0 0,0 0 0,0 1 0,0-1 0,0 0 0,0 0 0,0 0 0,-1 1 0,1-1 0,0 0 0,-1 0 0,1 0 0,-1 0 0,0 0 0,1 0 0,-1 0 0,0 0 0,1 0 0,-1 0 0,0 0 0,0 0 0,0-1 0,0 1 0,0 0 0,0 0 0,0-1 0,0 1 0,-2 0 0,0 1 30,0-1 0,0 0 0,0 1 0,-1-1 0,1 0 0,0-1-1,-1 1 1,1-1 0,-1 1 0,1-1 0,-1 0 0,1 0 0,-1 0 0,1-1 0,-1 1 0,1-1 0,0 0 0,-1 0-1,1 0 1,0-1 0,0 1 0,0-1 0,-1 1 0,2-1 0,-6-4 0,-5-4-896,1 0 0,0 0 1,-19-23-1,23 24-1112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93 9536,'0'0'8591,"-3"-7"-8229,1-1-154,0 1 0,-2-1 0,1 0 0,-1 2 0,0-2 0,-6-7 0,6 13-22,0-2 0,0 2-1,-1 0 1,1-1 0,0 1 0,-1 0 0,1 1 0,-10-3 0,8 2-60,-1 2 0,0-1 0,1 1 0,0 0 0,-1 0 1,1 1-1,-1-1 0,1 2 0,0-1 0,0 0 0,0 1 0,0 1 0,0-1 0,-11 7 0,0 1 163,0 1-1,2 1 1,-23 19-1,31-24-94,0 1-1,0 0 1,1 0 0,0 1-1,0-1 1,1 2-1,0-1 1,1 0 0,-7 20-1,10-25-115,1 0 0,0 0 0,-1 0-1,1 1 1,0-1 0,1 1 0,-1-1 0,1 0-1,0 0 1,0 0 0,0 0 0,1 0 0,-1 0-1,1 0 1,0 0 0,0 0 0,3 4 0,5 5 124,0 1 0,23 22 0,57 44 465,-87-77-636,2 1 53,0 2 0,0-1 0,0 0-1,-1 0 1,0 1 0,0 0-1,-1 0 1,0 1 0,0-1-1,0 1 1,-1-1 0,3 10-1,-5-11-35,0-1-1,0 0 0,0 1 1,0 0-1,-1-1 0,0 0 1,1 1-1,-2-1 0,1 1 0,0-1 1,-1 0-1,-2 5 0,-3 4 105,-2 0-1,-11 14 0,5-7 11,7-10 2,-2 1 1,-19 16-1,13-13 34,-28 21 247,29-21-445,21-20 393,-3 1-5591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10344,'0'0'17258,"5"-6"-16909,0-3-227,-2 4-32,-1 1 0,1 0 1,0 0-1,1 1 1,4-6-1,-8 8 3,2 0-1,0 0 1,-1 1 0,0-2-1,0 2 1,1-1-1,0 0 1,-1 1 0,1 0-1,-1-1 1,1 1 0,0 0-1,2-1 1,25 2 427,-21-1-368,34 2-5,100 1 1054,-112-4-925,0-1-1,51-11 1,-51 7-276,-27 4 414,5 0 24,-7 2-548,-1-1 1,0 1-1,0 0 1,0 0-1,1 0 1,-1 0-1,0 0 1,0 0-1,0 0 1,0 0-1,0 0 1,0 0-1,1 1 1,-1-1-1,0 0 1,0 0-1,0 0 1,1 0-1,-1 0 1,0 0-1,0 0 1,0 0-1,0 0 1,0 0-1,0 0 1,0 0-1,0 0 1,0 1-1,1-1 1,-1 0-1,0 0 1,0 0-1,0 1 1,0-1-1,0 0 1,0 0-1,0 0 1,0 0-1,0 0 1,0 0-1,0 0 1,1 1-1,-1-1 1,-1 1-1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 10544,'0'0'11698,"-6"7"-11434,-18 20-17,23-26-200,0 0 0,0 0 1,0 0-1,1 0 0,-1 0 1,0 0-1,1 0 1,-1 0-1,0 0 0,1 1 1,0-1-1,0 0 0,-1 2 1,-3 4 425,3-5-382,1-2 1,-1 2-1,0-1 1,1 0-1,0 0 1,-1 0-1,0 1 1,1-2-1,0 4 1,-5 7 142,-56 99 987,42-74-966,10-17-108,1-1 0,1 1 0,0 1 0,-5 26 0,6-12 321,-3 61-1,9-78-314,1-1 0,0 0 0,1 1 0,1-1 0,0 0 0,1 0 0,1 0 0,13 28-1,-9-29 87,1 0-1,0 0 1,2-2-1,24 26 0,-33-36-114,0 0 1,0 0-1,0 0 0,0-1 0,1 0 0,0 0 0,-1 0 0,1 0 0,-1 0 0,1 0 0,0-1 0,0 0 0,0 1 1,8 0-1,-9-1 320,-2 1-1281,3-1-2664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10248,'0'0'15561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9744,'0'0'12943,"7"0"-12648,1-1-185,-1 0 0,0 1 0,1 1 0,7 0 0,-12 0-34,1 0 0,-1 0-1,1 0 1,-1 0 0,0 0 0,1 0 0,-1 1 0,0 0 0,1 0-1,-2 0 1,1 0 0,5 5 0,-4-3 4,-1 1 0,1-1 1,-2 1-1,2 0 0,-2-1 0,0 2 0,1-1 1,-1 0-1,-1 1 0,1-1 0,-1 0 1,0 0-1,0 1 0,-1 0 0,1-1 0,-1 1 1,-1 10-1,-1-1 170,-1 1 1,0-2-1,-2 1 1,1 0-1,-9 17 0,9-24-28,1 1 0,-1 0 0,2-1 0,-1 2 0,2-2 0,-3 14 0,4-21-186,0 0 0,0 0 0,0 0 0,0 0 0,1 0 0,-1 0 0,0 0 0,1 0 0,-1 0 0,0-1 0,1 1 0,-1 0 0,1 0 0,-1-1 0,1 1 0,-1 0 0,1-1 0,-1 1 0,1 0 0,0-1 0,-1 1 0,3 0 0,-2 1 10,1-2-1,0 2 0,0-2 0,0 1 1,0-1-1,1 1 0,-1-1 1,0 0-1,4 0 0,1 0 37,1 0 0,0-1 1,0 0-1,9-3 0,-6 0 1,-1 1 1,0-1 0,0 0 0,0-2-1,-1 1 1,0-1 0,1 0-1,-2-1 1,1 0 0,-1 0 0,0-1-1,-1 0 1,0 0 0,0-1 0,-1 0-1,0 0 1,0-1 0,-1 1-1,-1-1 1,1-1 0,-1 1 0,-1 0-1,4-21 1,-4 10-77,-2 0-1,0 0 1,-1 1 0,-2-1-1,-4-27 1,5 44-7,1 1 0,-1 0 0,1 0 0,0 0 0,0 0 0,0 0 0,1-1 0,-1 2 0,1-2 0,-1 1 0,2 0 0,0-4 0,0 5 0,-2 0 0,2 0 0,-1 0 0,0 1 0,1-1 0,0 1 0,-1-1 0,1 0 0,0 1 0,-1 0 0,1-1 0,0 1 0,0 0 0,0 0 0,0 0 0,0 1 0,1-1 0,1 0 0,16-5 0,2 2 0,-2 1 0,1 0 0,1 2 0,27 2 0,-22 3 0,-26-4 0,-1 0 0,0 1 0,0 0 0,0-1 0,1 0 0,-1 1 0,0 0 0,0-1 0,1 0 0,-1 1 0,0 0 0,0-1 0,0 1 0,0 0 0,0-1 0,0 0 0,0 1 0,0 0 0,-1 0 0,-1 11 0,0-7-3989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11048,'0'0'5799,"7"-4"-5376,0-1-183,2 0 1,-1 1-1,0 0 0,1 0 1,-1 1-1,1 0 0,0 0 0,19-2 1,-26 5-138,0 0 0,0 0 0,1 0 0,-1 0 1,1 1-1,-1-1 0,-1 0 0,2 1 0,-1 0 0,0-1 1,1 1-1,-1 0 0,0 0 0,0 0 0,0 1 0,0-1 1,0 0-1,-1 1 0,4 2 0,-2 1 125,0 0-1,1-1 1,-2 1 0,1 0 0,0 0-1,2 10 1,1 2 545,-1 0 0,-1 0 0,4 22 0,-8-38-632,0 0 0,0 0 0,1 0 1,0 0-1,-1 0 0,0 0 0,1 0 0,0-1 0,-1 2 1,1-2-1,-1 1 0,2 1 0,4 5-3589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1 14568,'0'0'3383,"-9"5"-2860,-91 60 348,56-34 176,-56 28 0,10-5 1321,58-38-477,31-16-1578,4-2 105,9 0-489,-6 1-3172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 10344,'0'0'9409,"-2"8"-8777,-2 9-265,-1 0 1,0 0 0,-1-1 0,-10 19-1,10-24-38,-1 1-1,-1-1 0,0 0 1,0-1-1,-1 0 1,-16 15-1,23-24-292,-13 12 474,0 1 0,-2-2 0,-28 16 0,39-26-3698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12 158 9648,'0'0'9767,"-2"-7"-9307,-6-21 15,7 27-411,1 0-1,0-1 1,0 1 0,0 1-1,0-2 1,0 1 0,0 0-1,0-1 1,1 1 0,-1 0-1,0-1 1,0 1 0,1 0-1,0 0 1,-1 0-1,1-1 1,0 2 0,-1-2-1,1 1 1,0 0 0,-1 0-1,2 0 1,-2 1 0,2-2-1,-2 2 1,2-1 0,-2 0-1,2 1 1,0-2 0,5-3 317,-5 3-286,1-1 175,0 1 0,0-1 0,1 0 0,5-3-1,-9 6-202,2 0 0,-1-1 0,0 1-1,0-1 1,0 1 0,0 0 0,0 0-1,0 0 1,0 0 0,1-1 0,-2 1-1,2 0 1,-1 1 0,0-1 0,0 0-1,0 0 1,0 0 0,0 0 0,1 1-1,-2 0 1,2-1 0,0 2 0,-1-2-8,0 1 1,0 0 0,0 0 0,-1 0 0,1 0 0,0 0 0,-1 0 0,1 0 0,0 0 0,-1 0-1,1 0 1,-1 0 0,1 1 0,-1-1 0,0 2 0,2 20 458,-4 36 202,1-34-284,0-1 0,1 1-1,6 36 1,-5-58-371,0 0 0,0 0 0,0 0 0,1 0-1,-1 0 1,1-1 0,-1 1 0,1 0-1,0-1 1,4 4 0,2 5 317,-7-10-346,0-1-1,0 1 1,-1-1-1,2 1 0,-2-1 1,2 0-1,-2 1 1,2-1-1,-2 1 1,2-1-1,-1 0 1,0 0-1,0 0 1,0 0-1,0 0 1,0 0-1,0 0 1,0 0-1,1 0 1,-2 0-1,2-1 1,-2 1-1,2-1 1,-2 1-1,3-1 1,26-13 389,-21 8-388,1 0 0,-1-1-1,0 0 1,-1 0 0,0-1 0,1 0-1,-2 0 1,0-1 0,0 1 0,0-1-1,5-14 1,-1 0 42,-1-1 0,-1 0-1,8-39 1,-15 57-79,-1-1 0,1 0 0,-1 1 0,0 0 0,-1-12 0,-1-15 0,2 32 0,0 0 0,0 1 0,0-1 0,0 0 0,1 1 0,-1 0 0,1-1 0,-1 0 0,0 1 0,1 0 0,-1-1 0,1 0 0,-1 1 0,0 0 0,1 0 0,0-1 0,-1 0 0,0 1 0,1 0 0,0 0 0,-1 0 0,1-1 0,0 1 0,-1 0 0,0 0 0,1-1 0,0 1 0,-1 0 0,1 0 0,0 0 0,23-1 0,-20 1 0,93 5 0,-43-1 0,-16-3 0,-38-1 19,0 0 1,1 0-1,-1 0 0,0 0 1,0 0-1,1 0 1,-1 0-1,0 0 0,0 0 1,0 0-1,0 0 0,0 0 1,0 0-1,1 0 0,-1 1 1,0-1-1,0 0 1,1 0-1,-1 0 0,0 0 1,0 0-1,0 0 0,0 0 1,0 0-1,0 0 0,0 1 1,0-1-1,0 0 1,0 0-1,0 1 0,0-1 1,1 0-1,-1 0 0,0 0 1,0 0-1,0 0 0,0 0 1,0 1-1,0-1 1,0 0-1,0 0 0,0 1 1,0-1-1,-1 0 0,1 0 1,0 0-1,0 0 0,0 1 1,-3 6-2666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13360,'0'0'7607,"-4"10"-6968,1-1-495,-4 7 410,1 1 0,-6 32 1,11-40-6,0 1 0,0-1 0,3 14 0,-3-22-504,1-1 1,0 0 0,1 0-1,-1 1 1,0 0 0,0-1-1,0 0 1,0 0 0,0 1 0,0-1-1,0 1 1,0-1 0,0 0-1,1 1 1,-1-1 0,0 1-1,1-1 1,-1 0 0,0 0-1,0 0 1,0 1 0,1-1 0,-1 1-1,1-1 1,-1 0 0,0 0-1,1 0 1,-1 0 0,1 0-1,0 1 28,0-1-1,0-1 0,0 1 1,0 0-1,0 0 0,-1 0 1,2 0-1,-2 0 0,1-1 1,0 1-1,0-1 0,1 0 0,2-1 152,0-1 0,0 0-1,6-6 1,2-5 264,-1 1 1,16-27 0,1-1 1023,-34 99-545,-8 16-967,-38 113 0,49-177 0,-19 52 0,18-54 0,0 0 0,0 0 0,-1 0 0,0-1 0,-7 10 0,11-16 0,1-1 0,-1 0 0,1 1 0,0 0 0,-1-1 0,0 0 0,1 1 0,0 0 0,-1-1 0,0 0 0,1 0 0,-1 1 0,1-1 0,0 0 0,-1 1 0,0-1 0,1 0 0,-1 0 0,0 0 0,1 0 0,-1 0 0,0 0 0,1 0 0,-2 0 0,1 0 0,0-1 0,0 1 0,0-1 0,1 1 0,-1-1 0,0 0 0,1 1 0,-1-1 0,0 0 0,1 1 0,-1-1 0,0 0 0,1 1 0,0-1 0,-2-1 0,0-4 0,-1-1 0,1 1 0,-3-12 0,5 17 0,-2-10 0,0 0 0,0-1 0,1 1 0,1-22 0,0 28 0,1-1 0,-1 1 0,2-1 0,-1 1 0,0 0 0,1 0 0,0-1 0,0 2 0,0-2 0,1 2 0,0-1 0,5-6 0,-4 7 0,2 0 0,-2 1 0,1-1 0,1 1 0,0 0 0,-1 1 0,1-1 0,0 1 0,9-2 0,-6 1 0,-2 1 0,1-1 0,-1 0 0,14-1 0,-19 3 0,-1 1 0,1 0 0,0-1 0,-1 1 0,0 0 0,1 0 0,0 1 0,0-1 0,-1 0 0,0 1 0,1-1 0,0 0 0,-1 1 0,0 0 0,1-1 0,-1 1 0,0 0 0,1 0 0,-1 0 0,2 1 0,5 7 850,-5-4-5635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17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16575,'0'0'4472,"63"-11"-4624,-46 7 24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9744,'0'0'8169,"1"7"-7673,-1 26 17,0-31-430,-2 1 0,2-1 0,-2 0 0,2 0 0,-2 0 0,1 0-1,0 0 1,-1 0 0,0 0 0,1-1 0,0 1 0,-1 0 0,0 0 0,0-1 0,0 0 0,0 1 0,0-2 0,-4 4-1,3-3 100,0 1 81,-1 1 0,1-2-1,-1 1 1,0-1 0,0 1-1,0-1 1,0 0 0,0 0-1,0 0 1,0-1 0,-7 1-1,10-1-171,1 0 0,0-1 0,-1 1 0,0 0 1,1 0-1,0 0 0,-1-1 0,0 0 0,1 1 0,0 0 0,-1 0 0,1-1 0,-1 0 0,1 1 0,0 0 0,-1-2 0,1 2 58,0 0-1,0 0 0,-1 0 1,1 0-1,0 0 1,0 0-1,0 0 1,0-1-1,0 1 1,0 0-1,0 0 1,0 0-1,0-1 0,0 1 1,0 0-1,0 0 1,0 0-1,0 0 1,0 0-1,0 0 1,0-1-1,0 1 0,0 0 1,0 0-1,0-1 1,0 1-1,0 0 1,0 0-1,0 0 1,0 0-1,0 0 1,0 0-1,0 0 0,0-1 1,0 1-1,0 0 1,0 0-1,0 0 1,0-1-1,0 1 1,0 0-1,1 0 1,-1 0-1,5 0-113,1 0 0,-2 1 1,2 0-1,-1 0 0,0 0 0,0 1 1,0 0-1,-1-1 0,1 2 0,0-1 1,-1 0-1,6 4 0,-8-4-15,1 0-1,-1 0 1,1 1-1,-1-1 1,1 1-1,-1-1 1,0 1-1,0 0 1,0 0-1,-1 0 1,1 0-1,-1 0 1,1 0-1,-1 1 1,0-1-1,-1 0 1,1 1-1,0-1 1,-1 4-1,0-1-19,0-1 0,0 0 0,-1 1 0,0-1 0,0 0 0,0 0 0,-1 1 0,0-2 0,0 2 0,0-2 0,-1 2 0,-6 6 0,-2 4 0,-1-2 0,-19 19 0,-1-1 0,32-30 12,-24 23 786,11-10-5544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11952,'0'0'11094,"5"-8"-10603,-2 0-374,0 1 93,1 0 0,-1 2 0,1-2 0,1 1 0,-1 0 1,0 0-1,1 1 0,9-9 0,-10 11-54,2-2 242,1 1 0,0 0 1,-1 0-1,2 0 1,7-2-1,-14 6-329,1-1-1,-1 1 1,0 0 0,1-1-1,0 1 1,-1 0-1,1 0 1,-1 0 0,0 0-1,1 0 1,0 0 0,-1 1-1,0-1 1,1 0-1,0 0 1,-1 1 0,0-1-1,1 1 1,-1 0 0,0-1-1,1 1 1,-1 0-1,0 0 1,0 0 0,0 0-1,1 0 1,-2 0 0,2 0-1,-2 1 1,2-2-1,-2 2 1,1-1 0,1 2-1,0 4 41,1-1-1,-2 1 1,1-1-1,-1 1 1,0 0-1,0-1 0,-1 8 1,2 8 97,3 35 162,-4-38-189,1 1-1,0 0 1,2 0-1,6 23 1,-8-39-179,-2-2 0,2 2 0,-1-2 0,0 2 0,1-2 0,-1 1 0,1 0 0,0-1 0,0 1 0,0-1 0,5 4 0,-6-5 0,1 0 0,0-1 0,-1 1 0,0 0 0,1-1 0,-1 0 0,0 1 0,1-1 0,0 0 0,-1 1 0,0-1 0,1 0 0,0 0 0,-1-1 0,0 1 0,1 0 0,0-1 0,-1 1 0,0 0 0,1-1 0,0 0 0,-1 1 0,0-1 0,1 0 0,-1 1 0,0-1 0,2-1 0,7-6 0,-1 0 0,0 0 0,1-1 0,-2 0 0,0-1 0,8-10 0,37-68 0,-33 54 0,-10 16 0,-1 1 0,-1-1 0,11-36 0,-18 51 0,-1 1 0,1 0 0,0-1 0,0 1 0,0 1 0,0-1 0,0 0 0,1 0 0,-1 0 0,0 0 0,1 0 0,0 0 0,-1 0 0,1 1 0,0-1 0,0 1 0,0-1 0,0 1 0,0 0 0,0 0 0,0 0 0,0 0 0,1 0 0,-1 1 0,2-2 0,5 0 0,-1 0 0,0 0 0,0 1 0,0 0 0,1 1 0,-1-1 0,1 2 0,14 1 0,-10 0 0,-2 0 0,1 2 0,0-1 0,0 1 0,15 8 0,5 6 0,-32-18 0,0 0 0,1 0 0,-1 1 0,0-1 0,1 1 0,-1-1 0,0 0 0,0 1 0,0-1 0,0 1 0,0-1 0,0 0 0,0 1 0,0-1 0,0 1 0,0-1 0,0 0 0,0 1 0,0-1 0,0 1 0,0-1 0,0 0 0,-1 1 0,0 0 0,1 6 42,-1-1 0,-1 1 0,1-1 0,-5 10 0,2-4-4187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12552,'0'0'7013,"-7"4"-6609,-3 2-214,1-1 320,1 0 0,-13 4 0,10-5 8256,21-5-7355,3 0-1413,146-17 897,-137 16-895,-22 2 0,2 0 0,-2 0 0,1 0 0,0 0 0,0 0 0,0 0 0,0 1 0,0-1 0,-1 0 0,2 1 0,-2-1 0,1 0 0,0 0 0,0 1 0,0 0 0,-1-1 0,1 0 0,0 1 0,0 0 0,1 2 0,-3 0 0,-1 2 0,-2 5 0,-2-1 0,0 0 0,0 1 0,0-1 0,-14 14 0,-45 36 0,20-18 0,21-19 0,10-10 0,1 1 0,1 0 0,-16 20 0,23-27 0,4-6 0,1 0 0,0 1 0,-1 0 0,0-1 0,1 0 0,0 1 0,0 0 0,-1-1 0,1 0 0,-1 1 0,1 0 0,0-1 0,0 1 0,0 0 0,-1 1 0,1-2 0,0 0 0,0 0 0,0 0 0,0 0 0,0 1 0,0-1 0,0 0 0,0 1 0,0-1 0,0 0 0,0 0 0,0 0 0,0 0 0,0 0 0,0 1 0,0-1 0,1 0 0,-1 1 0,0-1 0,0 0 0,0 0 0,0 0 0,0 0 0,0 0 0,0 0 0,0 1 0,1-1 0,-1 0 0,0 0 0,0 0 0,1 0 0,-1 1 0,0-1 0,0 0 0,0 0 0,0 0 0,1 0 0,-1 0 0,0 0 0,1 0 0,-1 0 0,0 0 0,0 0 0,0 0 0,0 0 0,1 0 0,-1 0 0,0 0 0,0 0 0,1 0 0,-1 0 0,0 0 0,0-1 0,4 1 0,16-1 0,-1-1 0,30-7 0,-15 2 0,71-16 0,-95 23 0,-10 0 0,0 0 0,1 0 0,-1 0 0,0 0 0,0 0 0,0 0 0,1 0 0,-1 0 0,0 0 0,0 0 0,0 0 0,0 0 0,0 0 0,0 0 0,0 0 0,1 0 0,-1 0 0,0 0 0,0 0 0,0 0 0,0 1 0,0-1 0,1 0 0,-1 0 0,0 0 0,0 1 0,0-1 0,0 0 0,0 0 0,0 0 0,0 0 0,0 0 0,0 0 0,0 0 0,0 1 0,0-1 0,0 0 0,0 0 0,0 1 0,0-1 0,0 0 0,0 0 0,0 0 0,0 0 0,0 0 0,0 0 0,0 0 0,0 1 0,0-1 0,0 0 0,-1 0 0,1 0 0,0 1 0,0-1 0,0 0 0,-1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15576,'0'0'3662,"11"0"-3218,-10 0-430,18 0 333,1-2 0,33-6 0,143-43 3137,-72 22-704,-114 29-2898,-7 1-3044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14328,'0'0'6102,"8"7"-5517,92 76 1075,-59-50-971,-1 1 0,-1 1 1,45 56-1,-69-71-420,0 0-1,-1 1 1,-2 0 0,0 1 0,0 0 0,-2 1 0,-2 0 0,0 1 0,6 30-1,-9-27 50,-1 1-1,-2-1 0,0 1 0,-4 34 0,0-42-85,0 0-1,-2-1 1,-1 1-1,0-1 1,-1 0-1,-14 29 1,5-18 43,-2-1-1,-31 41 1,36-54-174,-1-1 1,-1 1-1,0-2 0,-2-1 1,-22 17-1,9-13 632,14-8-5466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293 493 10344,'0'0'8191,"-7"-6"-7789,-23-19 3,28 23-349,0 1 0,-1 0 0,0-1 0,1 2 0,0-2 0,-1 2 0,0-1 0,1 0 0,-1 1 0,0-1 0,1 1 0,-1 0 0,0-1 0,1 1 1,-1 1-1,0-1 0,1 1 0,-1-1 0,-3 2 0,-2-1 100,-10 3 185,0 0 0,0 1 0,0 1 0,1 2-1,0-1 1,0 2 0,-28 18 0,43-25-277,0-1 0,0 0 1,0 1-1,0 0 0,1 0 1,-1 0-1,1-1 0,-1 1 0,1 0 1,0 1-1,0-1 0,0 0 0,0 0 1,0 0-1,0 0 0,0 5 1,1-3-8,-1-1 0,1 1 1,1 0-1,-1-1 0,0 0 1,1 1-1,0 0 1,-1-1-1,2 0 0,-2 0 1,4 4-1,-1 0 21,0-1 0,1 0 0,0-1-1,1 1 1,0-1 0,-1 0 0,1 0-1,0 0 1,0 0 0,1-1 0,0 0-1,0-1 1,0 1 0,0-1 0,0 0-1,1-1 1,0 1 0,-1-1 0,13 2-1,-13-3 8,1 0-1,-1 0 1,1-1-1,-1 0 0,0 0 1,0 0-1,1-1 0,-1 0 1,1 0-1,-1 0 1,-1-1-1,1 0 0,0 0 1,0-1-1,0 0 0,0 0 1,-1 0-1,0-1 1,0 1-1,0-1 0,0 0 1,6-7-1,-2-2 65,0 0-1,0-1 1,-1 0-1,-1 0 1,0 0-1,-1-1 1,6-23-1,-2-2 264,8-69-1,-14 54-10,-3-1 0,-8-72 1,5 101-265,2 17-29,-1 0 1,-1 0-1,1 0 1,-1 0-1,-1 0 0,-7-18 1,2 18-85,8 10-24,0 0 0,-1 0 0,1 0 1,0 0-1,0 0 0,0 0 0,0 0 1,-1 0-1,1 0 0,0 0 0,-1 0 1,1 0-1,0 0 0,0 0 0,0 0 1,0 0-1,-1 0 0,1 0 0,0 0 1,0 0-1,-1 1 0,1-1 0,0 0 1,0 0-1,0 0 0,0 0 0,0 0 1,-1 0-1,1 0 0,-1 3-1,-1-1 1,1 0-1,0 0 0,-1 1 0,2-1 0,-2 4 1,0-2-1,-7 22 1,1 1 0,-8 49 0,2 59 0,11-93 0,2-1 0,3 1 0,5 41 0,-6-77 0,1 1 0,-1-1 0,1 0 0,0 0 0,0 0 0,0 0 0,1-1 0,0 1 0,1-1 0,-1 1 0,1-2 0,7 9 0,-9-10 0,2 0 0,-1-1 0,0 1 0,0-2 0,1 1 0,-1 0 0,1 0 0,0 0 0,-1-1 0,1 0 0,0 1 0,0-2 0,-1 1 0,1 0 0,0-1 0,0 0 0,0 0 0,0 0 0,0 0 0,7-1 0,-5-1 214,0 1 0,0-1 0,8-4 0,6-3-5034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20415,'0'0'1130,"8"-6"-706,-5 4-383,11-8 289,0 0 0,1 1 0,16-8 0,-22 13 40,0 1 1,0-1-1,0 2 0,17-4 1,-24 6-273,0 0 0,0 0 1,1 0-1,-1 0 0,1 0 0,-1 0 1,0 1-1,0 0 0,0-1 1,0 1-1,4 1 0,-5-1-35,0-1 0,0 2 0,0-2 0,1 2 1,-2-2-1,2 2 0,-1-1 0,0 0 0,-1 0 0,2 0 0,-2 1 0,1-1 0,0 0 0,-1 1 0,1-1 0,-1 1 0,1-1 0,-1 3 0,2 5 108,-2-1-1,1 0 1,0 1-1,-2-1 1,-1 12 0,-10 43 533,4-26-281,5-18-18,-2 22 1,5-36-268,0 1-1,0 0 1,1-1-1,-1 1 1,1-1-1,0 0 1,1 1-1,2 8 1,-3-13-122,0 0 0,-1 1 0,1-1 0,0 0 0,0 1 0,0-1 0,0 0 0,0 0 1,0 0-1,0 1 0,1-2 0,-1 1 0,0 0 0,1 0 0,-1 0 0,0-1 0,1 1 0,-1 0 0,0-1 0,1 0 0,-1 1 0,1-1 0,0 0 0,-1 1 0,0-1 0,1 0 1,0 0-1,-1 0 0,1-1 0,-1 1 0,1-1 0,0 1 0,-1 0 0,0-1 0,3 0 0,4-3 54,0 1 1,-1-1-1,0 0 0,1-1 1,7-6-1,-3 1-70,0-1 0,0 0 0,-1-1 0,0 0 0,-1-1 0,-1 0 0,-1-1 0,9-16 0,-6 8 0,-1-1 0,-2 1 0,0-1 0,8-42 0,-16 57 0,1 1 0,0 0 0,-1 0 0,-2-10 0,2 10 0,-1 1 0,1-2 0,1-12 0,-1 20 0,1-1 0,0 1 0,-1-1 0,0 1 0,0 0 0,1-1 0,-1 1 0,0-1 0,1 1 0,0 0 0,-1 0 0,0 0 0,1-1 0,0 1 0,-1 0 0,1-1 0,0 1 0,-1 0 0,2 0 0,14-3 0,-10 2 0,4 1 0,-1-1 0,1 1 0,0 0 0,0 1 0,0 0 0,0 0 0,-1 1 0,19 6 0,-17-4 0,-10-4 0,0 0 0,1 0 0,-1 0 0,0 1 0,1-1 0,-2 1 0,2-1 0,-1 1 0,-1 0 0,2-1 0,0 2 0,-1-1 0,-1 0 0,1 0 0,-1 0 0,0-1 0,0 2 0,1-2 0,-1 2 0,0-2 0,1 2 0,-1-2 0,0 2 0,0-2 0,0 2 0,0-2 0,-1 2 0,1-2 0,0 1 0,0 0 0,-1 2 0,-11 47 850,5-23-5635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 12864,'0'0'11391,"-2"7"-10845,0-1-441,-11 36 612,12-37-488,-1 0-1,2 0 0,-1 0 1,1 0-1,0 1 0,0-2 1,1 12-1,-1-16-164,1 1 1,-1 0 0,0-1-1,1 1 1,-1 0-1,0 0 1,0-1 0,0 1-1,1 0 1,0-1 0,-1 1-1,0 0 1,1-1-1,0 1 1,-1-1 0,0 1-1,1-1 1,0 1-1,-1-1 1,1 1 0,0-1-1,1 1 1,-1-1 27,0 1 0,1-1 0,-1 0-1,0 0 1,0 0 0,0 0 0,1 0 0,-1-1 0,0 1 0,0 0 0,0-1 0,1 1-1,0-1 1,4-2 169,-1 1-1,-1-1 0,2 0 1,-2-1-1,6-3 0,0-3-65,0-1 0,0 0 0,-1 1 0,9-17 0,-14 22-195,0 0 0,0-1 0,0 2 0,0-1 0,6-5 0,-9 10 0,-1 0 0,0 0 0,0 0 0,0 0 0,0 0 0,1 0 0,-1 0 0,0 0 0,0 0 0,0 0 0,0 0 0,0 0 0,0 0 0,0 0 0,0 0 0,0 1 0,1-1 0,-1 0 0,0 0 0,0 0 0,0 0 0,0 0 0,1 0 0,-1 0 0,0 0 0,0 0 0,0 0 0,0 0 0,0 0 0,0 0 0,0 0 0,0 0 0,0 1 0,0-1 0,0 0 0,0 0 0,0 0 0,0 1 0,0-1 0,0 0 0,0 0 0,0 0 0,0 0 0,0 0 0,0 0 0,0 0 0,0 0 0,0 0 0,0 1 0,1 6 0,-4 32 0,-1 0 0,-1-1 0,-3 1 0,-12 39 0,18-71 0,0 1 0,-1-1 0,0 1 0,0-1 0,-1 0 0,0 0 0,0 0 0,-1 0 0,1-1 0,-7 6 0,11-12 0,-1 1 0,1 0 0,-1-1 0,0 1 0,1-1 0,0 1 0,-1-1 0,0 0 0,1 1 0,-1 0 0,0-1 0,1 0 0,-2 0 0,2 0 0,-1 0 0,0 1 0,1-1 0,-1 0 0,0 0 0,0 0 0,0 0 0,1 0 0,-1 0 0,0 0 0,1 0 0,-3-1 0,2 1 0,-1-2 0,1 2 0,0-2 0,-1 2 0,2-2 0,-2 2 0,1-2 0,0 1 0,0 0 0,0-1 0,0 1 0,0-2 0,-2-3 0,0 0 0,0-1 0,1 0 0,-3-10 0,4 10 0,0 1 0,0 0 0,1-1 0,0 1 0,0 0 0,2-10 0,-2 14 0,0-1 0,1 1 0,0-1 0,0 1 0,0 0 0,0 0 0,0 0 0,0 0 0,0 0 0,1 0 0,-1 0 0,1 0 0,-1 0 0,1 1 0,0-1 0,-1 0 0,1 1 0,0-1 0,4-1 0,4-1 0,1 1 0,0 0 0,1 1 0,-2 0 0,2 0 0,-1 1 0,15 0 0,-6 1 0,70-6 0,-89 6 85,1 0 0,-1 0 0,0 0 0,1 0 0,0 0 0,-1 1 0,0-1 0,1 1 0,1 0 0,5 4-4870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291 476 9040,'0'0'8569,"-10"0"-8117,-3 1-202,-1 0 1,1 1 0,0 0-1,-1 0 1,1 2 0,-13 4-1,14-2 22,0-1 0,1 1-1,0 0 1,0 1-1,0 1 1,1 0 0,0 0-1,0 1 1,1 1-1,0-1 1,0 1 0,2 0-1,-1 1 1,2 0-1,-1 1 1,-8 20 0,13-28-164,1 1 0,0-1 0,0 0 0,0 0 0,1 0 1,0 0-1,-1 1 0,1-1 0,1 1 0,-1-1 0,0 0 0,2 0 1,-2 0-1,2 1 0,-1-1 0,0 0 0,1 0 0,4 6 1,-4-6-8,2 0 0,-1 1 0,0-1 1,1 0-1,0 0 0,0 0 1,0-1-1,0 1 0,1-1 1,-1 0-1,1-1 0,0 1 1,0-1-1,8 3 0,-5-3 35,0 1-1,0-2 0,0 1 1,1-1-1,-1 0 1,0-1-1,14-2 0,-16 2-61,0-1 1,-1 0-1,0 0 0,1-1 0,-1 0 0,0 0 0,0 0 0,0-1 0,0 1 0,0-1 1,0 0-1,6-6 0,4-8 98,-1 1 0,-1-1 1,0-1-1,-1 0 0,-1-2 1,-1 1-1,14-36 0,-13 23 8,-1-1 0,-2 0-1,6-48 1,-1-104 428,-15 15-608,1 158 0,1 4 0,-1 0 0,-3-12 0,1 8 0,4 12 0,-1 0 0,0 0 0,0-1 0,0 1 0,0 0 0,0 0 0,0 0 0,0 0 0,0-1 0,0 1 0,0 0 0,0-1 0,0 1 0,0 0 0,-1 0 0,1 0 0,0 0 0,0 0 0,0-1 0,0 1 0,0 0 0,0 0 0,0-1 0,0 1 0,0 0 0,0 0 0,-1 0 0,1 0 0,0 0 0,0 0 0,-1 0 0,1 0 0,0 0 0,0-1 0,0 1 0,0 0 0,0 0 0,-1 0 0,1 0 0,0 0 0,0 0 0,-1 0 0,1 0 0,0 0 0,0 0 0,0 0 0,0 0 0,-1 0 0,1 0 0,0 0 0,0 0 0,-1 0 0,1 0 0,0 1 0,0-1 0,0 0 0,0 0 0,0 0 0,-1 0 0,1 0 0,0 0 0,0 0 0,0 0 0,-1 1 0,1-1 0,0 0 0,0 0 0,0 1 0,-10 13 0,-4 14 0,2 1 0,0 1 0,2-1 0,1 1 0,-8 48 0,11-35 0,1 1 0,3 0 0,4 61 0,0-87 0,0 0 0,2 0 0,0 0 0,1-1 0,0 1 0,2-1 0,0-1 0,1 1 0,0-1 0,2-1 0,16 23 0,-19-28 0,1 0 0,18 16 0,-24-23 0,1-1 0,0 0 0,0 1 0,0-2 0,0 1 0,0 0 0,0-1 0,0 1 0,0-1 0,1 0 0,-1 0 0,0 0 0,1-1 0,0 1 0,4-1 0,6-1-3976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1 249 13768,'0'0'8351,"2"-6"-7864,8-23-6,-9 27-406,1 0 0,-1 1 1,0-1-1,1 0 0,0 1 0,0-1 0,-1 1 0,1-1 0,0 2 0,0-1 0,0-1 0,0 2 1,0-1-1,0 0 0,0 0 0,3 0 0,-2 0 43,2 0 60,0-1 0,-1 2 0,1-1 0,0 0 0,0 1 0,0 0 1,0 0-1,6 1 0,-9-1-123,0 0-1,-1 1 1,1-1 0,-1 0 0,1 0 0,-1 1-1,1 0 1,-1-1 0,1 1 0,-1 0-1,0 0 1,1 0 0,-1 0 0,-1 0 0,2 0-1,-1 0 1,0 0 0,0 0 0,0 0 0,0 1-1,0-1 1,-1 0 0,1 1 0,0-1 0,-1 1-1,1-1 1,0 1 0,-1-1 0,0 3-1,1 11 167,-1 1-1,0-1 0,-1 0 1,-1 0-1,-1 1 0,-5 20 1,2-13 259,-4 37 0,10-53-383,-2 13 427,2 24 1,0-40-403,0 1 0,1 0 0,0-1 0,-1 1-1,2-1 1,-1 0 0,0 1 0,1-1 0,0 1 0,5 7 0,-6-10-120,1 0 1,0 0 0,0 0 0,0 0-1,0 0 1,0-1 0,1 1 0,-1-1-1,0 1 1,1-1 0,-1 0 0,1 0-1,-1 0 1,4 1 0,-1-2-2,0 1 1,-1 0-1,1-1 0,0 0 0,-1 0 1,1 0-1,7-2 0,-2 0-2,0-1 0,0 0-1,0-1 1,0 0 0,-2 0 0,2-2-1,7-4 1,-10 4 1,0 1 0,0 0 0,0-1 0,-1 0 0,0-1 0,0 1 0,-1-2 0,5-7 0,-4 4 0,-1 1 0,-1-1 0,1 0 0,-2 0 0,4-19 0,1-12 0,-2-1 0,2-79 0,-2-15 0,-5 128 0,-1 5 0,1-1 0,-1 0 0,1 1 0,2-8 0,-3 12 0,0-1 0,1 0 0,-1 0 0,1 0 0,-1 1 0,0-1 0,1 0 0,-1 1 0,1-1 0,-1 1 0,1-1 0,-1 1 0,1-1 0,-1 0 0,1 1 0,0 0 0,-1-1 0,1 1 0,0-1 0,-1 1 0,1 0 0,0 0 0,0 0 0,0-1 0,-1 1 0,1 0 0,0 0 0,-1 0 0,2 0 0,-2 0 0,1 0 0,1 0 0,12 3 0,0 1 0,-1 0 0,17 8 0,7 2 0,-34-13 0,1 0 0,-2 0 0,2 0 0,-2 0 0,1 1 0,0 0 0,0-1 0,2 4 0,-4-5 0,0 2 0,0-2 0,0 2 0,-1-1 0,1 0 0,-1 0 0,1 0 0,-1 1 0,1-1 0,-1 0 0,0 1 0,1-1 0,-1 0 0,0 1 0,0-1 0,0 0 0,0 1 0,0-1 0,0 0 0,-1 1 0,1-1 0,-1 2 0,-11 33 850,2-16-5635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19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0 205 7832,'0'0'3688,"146"-27"-2824,-34 12 0,7-2-48,-7-3 0,-14-6-168,-3-7 0,6-1-145,-7 1-7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75 8536,'0'0'13641,"-6"-1"-13107,4 0-395,-28-5 368,15 4 3312,23-1-3376,1 1-1,10-2 1,6-3-89,96-24 1036,-97 26-1090,25-3 465,-13 4 225,-9 3-534,-25 3-456,-4 2 0,-5 3 0,-85 78 0,58-54 0,17-15 0,-23 18 0,16-16 0,2 0 0,1 2 0,-21 22 0,27-28 0,11-10 0,1 0 0,-1-1 0,1 1 0,-6 7 0,6-8 0,0 0 0,10-3 0,45-10 0,24-3 0,51-8 0,-117 19 0,-2 2 0,13 0 0,-12 0 0,0-1 0,12-1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1:04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8936,'0'0'12337,"9"-4"-11948,1-2-261,2 1 1,-1 1-1,0 0 1,1 0-1,14-1 1,276-34 1671,-275 36-4798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5:14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2608,'0'0'11850,"11"9"-11688,31 25-13,-40-33-117,1 1 1,-1-1-1,1 1 0,-1-1 1,1 0-1,0 0 0,-1 0 1,1 0-1,0-1 0,0 1 1,0-1-1,0 0 0,-1 1 1,1-1-1,0 0 0,0-1 1,5 0-1,14 0 199,8 5 130,56-2 1,-55-2-19,53 6 0,-51-3 91,0-1-1,38-2 1,-20-1 321,-50 1-644,-5-4-2825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5:15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4912,'0'0'11305,"11"3"-11156,8 1-5,-1 0 1,0-1-1,29 1 0,2-4 282,104 2 666,-125 0-827,-1 2-1,1 0 1,37 12-1,-58-14-149,-1-1 0,1 0 0,0 0 0,0 0 0,0-1 0,13-1 0,-18 1-244,1 0 0,-1 0 0,1-1-1,-1 1 1,1-1 0,-1 0-1,1 1 1,-1-1 0,0 0-1,1-1 1,-1 1 0,0 0-1,0-1 1,0 1 0,0-1-1,0 1 1,0-1 0,0 0-1,-1 0 1,3-2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5:2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4416,'0'0'4369,"0"10"-4130,0 31-1,0-38-135,0-1 0,0 1 0,1 0-1,0-1 1,-1 1 0,1 0 0,0-1-1,0 1 1,1-1 0,-1 0-1,0 1 1,1-1 0,0 0 0,-1 0-1,1 0 1,0 0 0,4 4 0,6-3 794,4 2-332,-9-2-349,0 0 0,0 0 0,0-1 0,0 0 0,1 0 0,-1-1 0,1 0 0,9 0 0,250 21 1431,-254-21-1584,21 1 435,66 11-1,-53-5 170,-29-10-250,-17 2-505,-1 0 0,1 0 0,0 0-1,-1 0 1,1-1 0,-1 1 0,1 0-1,-1 0 1,1-1 0,-1 1 0,1-1-1,-1 1 1,1 0 0,-1-1 0,1 1-1,-1-1 1,1 1 0,-1-1 0,0 1 0,1-1-1,-1 1 1,0-1 0,0 1 0,1-1-1,-1 1 1,0-2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5:2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4120,'0'0'6942,"-2"10"-6659,0 0-105,0 0 238,0 0 1,1 0-1,0 16 1,1-25 56,24-1 1030,7-1-923,0-2 1,31-7-1,-25 4-360,17-2 100,82-2 0,-120 11-240,0 0 0,0 2-1,0 0 1,20 7 0,-5-2 82,27 0 249,-58-8-406,0 0-1,1 0 1,-1 0-1,0 0 1,0 0 0,1 0-1,-1 1 1,0-1-1,0 0 1,0 0 0,1 0-1,-1 0 1,0 0-1,0 0 1,1 0-1,-1 0 1,0 0 0,0 0-1,1 0 1,-1 0-1,0 0 1,0-1 0,0 1-1,1 0 1,-1 0-1,0 0 1,0 0-1,0 0 1,1 0 0,-1 0-1,0-1 1,0 1-1,0 0 1,0 0 0,1 0-1,-1 0 1,0-1-1,0 1 1,0 0 0,0 0-1,0 0 1,0-1-1,1 1 1,-1 0-1,0 0 1,0-1 0,0 1-1,0 0 1,0 0-1,0-1 1,0 1 0,0 0-1,0 0 1,0 0-1,0-1 1,0 1-1,-7-13-865,5 10-825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5:2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3112,'0'0'9058,"-5"10"-8780,-14 33-8,19-41-228,-1 1 0,1-1 0,0 0 0,0 1 0,0-1 0,0 1 0,0-1 0,1 1 0,-1-1 0,1 0 0,-1 1 0,1-1 0,0 0 0,0 0 0,0 1 0,0-1 0,0 0 0,1 0 0,2 3 0,2 4 165,81 185 1890,-25-51-1048,10-2-157,-66-131-822,1 1 0,0-1-1,0-1 1,12 13-1,-8-4 46,-10-16-92,-1 0 0,1 0 0,0-1 0,1 1 0,-1 0-1,0-1 1,0 1 0,1 0 0,-1-1 0,4 3 0,-5-4-3,1 1-1,-1-1 1,1 0-1,-1 1 1,0-1 0,1 1-1,-1-1 1,0 1-1,1-1 1,-1 1-1,0-1 1,0 1 0,1-1-1,-1 1 1,0-1-1,0 1 1,0-1-1,0 1 1,0 0 0,0-1-1,0 1 1,0-1-1,0 1 1,0-1-1,0 1 1,0 0 0,0-1-1,0 1 1,-12 21 158,-29 25-267,28-33 149,-31 32 19,27-30-31,1 1 0,-25 33 0,-78 114 343,77-108-65,15 0 34,25-54-335,1 0-1,0 0 1,0 1-1,0-1 0,0 0 1,0 1-1,1-1 0,-2 5 1,1-2 18,-3 1 182,1 0-3345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5:3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4512,'0'0'8266,"11"-1"-8003,15-2-139,135-15 2129,-155 18-2145,0-1 1,0 1-1,0 1 0,0-1 0,0 1 0,12 2 1,-17-2-81,1 0-1,0-1 1,-1 1 0,1 0 0,-1 0 0,1 0 0,-1 0-1,0 0 1,0 1 0,1-1 0,-1 0 0,0 0 0,0 1 0,0-1-1,0 1 1,0-1 0,0 1 0,-1-1 0,1 1 0,0 0 0,-1-1-1,0 1 1,1 0 0,-1-1 0,0 1 0,0 0 0,1 0 0,-2 3-1,1 32 265,-2-23-172,2 0-1,0 1 1,1-1 0,0 0 0,1 1-1,1-1 1,0 0 0,5 13 0,-7-23-82,1-1 0,-1 0 1,1 0-1,-1 0 0,1 0 0,0 0 1,0-1-1,1 1 0,-1 0 0,1-1 1,-1 0-1,1 1 0,0-1 0,5 3 1,-5-4-20,-1 0 0,1-1 0,0 1 0,-1 0 1,1-1-1,0 0 0,-1 0 0,1 0 1,0 0-1,0 0 0,0 0 0,-1-1 1,1 1-1,0-1 0,-1 0 0,1 0 1,-1 0-1,1 0 0,2-2 0,3-2 28,0 1-1,0-2 0,0 1 0,-1-1 0,0 0 0,0-1 0,-1 1 0,0-1 1,0-1-1,0 1 0,-1-1 0,0 0 0,-1 0 0,0-1 0,0 1 1,-1-1-1,0 0 0,0 0 0,-1 0 0,0 0 0,-1 0 0,0 0 0,0-1 1,-1-9-1,0 17-32,-1-1 0,1 1 0,0-1 0,0 1 0,0-1 0,1 1 0,-1-1 0,1 1 0,-1-1 0,1 1 0,0 0 0,0-1 1,0 1-1,0 0 0,0 0 0,0-1 0,1 1 0,-1 0 0,1 0 0,0 0 0,-1 1 0,1-1 0,0 0 0,0 1 0,0-1 0,0 1 0,0 0 1,1-1-1,-1 1 0,5-1 0,39-20-2877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5:38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1 4216,'0'0'9358,"0"10"-9058,0-8-286,1 15 193,-2 0 0,1 1 0,-7 32 0,-57 158 983,-1 6 211,61-198-1284,-2 8 237,-6 46 1,10-62-247,-2 17 128,4-25-221,0 1 0,-1-1 1,1 0-1,0 1 0,0-1 0,0 1 0,0-1 0,0 1 0,0-1 0,0 1 0,0-1 0,0 1 0,0-1 0,0 0 1,0 1-1,0-1 0,1 1 0,-1-1 0,0 1 0,0-1 0,0 0 0,1 1 0,-1-1 0,0 0 0,0 1 1,1-1-1,-1 0 0,0 1 0,1-1 0,-1 0 0,0 1 0,1-1 0,-1 0 0,1 0 0,-1 0 0,1 1 0,1-2 12,0 0 0,0 0 0,0-1 0,0 1 0,0 0 0,-1-1-1,1 1 1,0-1 0,-1 0 0,1 1 0,-1-1 0,1 0 0,-1 0-1,0 0 1,1-3 0,2-1 29,15-22 60,-2-2 1,-1 0 0,-2 0 0,12-34-1,33-135 474,-18 56 42,-35 125-361,-2 0-1,0-1 1,-1 0 0,1-28-1,-4 46-249,0 1-1,0 0 0,0-1 1,0 1-1,-1 0 1,1-1-1,0 1 0,0-1 1,0 1-1,0 0 1,0-1-1,0 1 0,1 0 1,-1-1-1,0 1 1,0-1-1,0 1 0,0 0 1,0-1-1,0 1 1,1 0-1,-1-1 0,0 1 1,0 0-1,0-1 1,1 1-1,-1 0 0,0 0 1,0-1-1,1 1 1,-1 0-1,0 0 0,1 0 1,-1-1-1,0 1 1,1 0-1,-1 0 0,0 0 1,1 0-1,-1 0 1,1-1-1,0 2 3,0-1 0,0 1 0,-1-1 0,1 1 1,0-1-1,-1 1 0,1 0 0,0-1 0,-1 1 0,1 0 0,-1-1 0,1 1 1,-1 0-1,1 0 0,-1 0 0,0-1 0,1 1 0,-1 1 0,35 120 350,-6-13-191,10 25 44,-24-73-24,44 107 1,-55-158-168,-4-9-28,0 0 1,0 1-1,1-1 1,-1 0-1,0 0 0,1 1 1,-1-1-1,1 0 0,-1 0 1,1 0-1,0 0 1,-1 0-1,1 0 0,0 0 1,0 0-1,0 0 1,0 0-1,0 0 0,0 0 1,1 0-1,-2 1 162,0-1-27,-5-3-107,-12-1 128,9 3-120,-56-7 172,43 5-158,1 0 1,-1-1 0,1-1 0,-1 0 0,-33-14 0,51 16-60,0 0 0,0 1 0,0-1 1,0-1-1,0 1 0,0 0 0,1-1 1,-1 1-1,1-1 0,-1 0 0,1 0 1,0 0-1,0 0 0,1 0 0,-1 0 1,-1-4-1,-2-17-3399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5:5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2101 1 4008,'0'0'11894,"-3"10"-11740,1-4-127,1-2-10,0 0 0,0 1 0,-1-1-1,0 0 1,1 0 0,-1 0 0,-1-1 0,1 1 0,0 0 0,-1-1-1,0 0 1,0 1 0,0-1 0,0 0 0,-6 4 0,-317 183 690,112-70-273,178-99-353,-179 102 387,160-95-270,0-3 1,-60 19-1,97-38-39,0 2 0,-17 9 1,24-12 77,34 2 135,26 1-203,-15-3-33,63 17 1,-92-21-116,-1 1 0,1 0 0,-1 0 0,1 0 0,-1 0 0,0 1 0,0 0 0,0 0 0,6 5 0,-9-6-12,1 0 0,-1 0 0,0 0 1,0 0-1,1 0 0,-1 0 1,-1 0-1,1 0 0,0 0 0,0 0 1,-1 0-1,1 1 0,-1-1 1,0 0-1,0 0 0,0 1 0,0-1 1,0 0-1,0 0 0,0 1 0,-1-1 1,-1 4-1,-1 4 10,-1 0 0,-1 0-1,0 0 1,0-1 0,-1 0 0,-8 11 0,-47 48 45,-229 191 68,197-181-109,-169 131 38,47-39 154,168-134-88,-93 54 0,116-73-59,21-14-46,-1 0 0,0-1-1,1 1 1,-1-1 0,0 1 0,-6 1-1,-1-2 20,10-6-52,15-14-57,47-35-2896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22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469 505 3712,'0'0'9138,"2"-11"-8556,4-36 2,-6 44-520,0 1 0,0-1 1,-1 1-1,0-1 0,1 1 1,-1 0-1,0-1 1,0 1-1,0 0 0,-1-1 1,1 1-1,0 0 0,-1 0 1,1 0-1,-1 0 1,-2-2-1,0 1 106,0 0 0,0 0 0,0 0 0,0 0 1,0 1-1,-6-3 0,-2 0 134,-1 0 0,0 1 0,0 0 0,-1 1-1,1 1 1,-1 0 0,0 1 0,1 0 0,-24 2 0,26 1-133,-1 0 0,1 0 0,0 1-1,0 1 1,1 0 0,-1 0 0,1 1 0,-1 0 0,2 1-1,-1 0 1,-16 14 0,10-6 89,-1 1 0,2 1 0,0 1 0,1 0 0,-17 28 0,28-40-200,0 0 0,1 1 0,0-1 0,1 1 0,-1-1 0,1 1 0,0-1 0,0 1 0,0 0 1,1-1-1,0 1 0,0 0 0,1-1 0,1 8 0,-2-9-17,1-1 0,0 1 1,0-1-1,0 1 0,1-1 1,-1 1-1,1-1 0,0 0 1,0 0-1,0 0 0,0 0 1,0 0-1,1 0 0,0-1 1,-1 1-1,1-1 0,0 0 1,0 1-1,0-1 0,0-1 1,0 1-1,6 2 0,0-2 32,-1 0 1,1 0-1,0-1 0,0-1 0,0 1 0,0-1 1,0-1-1,0 0 0,0 0 0,-1 0 0,1-1 1,0-1-1,-1 1 0,1-2 0,-1 1 1,0-1-1,0 0 0,0 0 0,-1-1 0,11-8 1,-10 6 38,0 0 0,0 0 0,0-1 0,-1 0 0,0 0 0,-1-1 0,1 1 0,-2-2 0,1 1 0,-1 0 0,-1-1 0,0 0 0,0 0 1,-1-1-1,0 1 0,2-20 0,-5 27-53,0 0 1,0 1 0,0-1-1,0 0 1,0 0 0,-1 1-1,0-1 1,1 0 0,-3-3-1,1 0 159,0 1 24,0 6-81,1 12-13,0 22-35,2-23-73,1 1 1,0-1-1,0 1 1,1-1-1,1 0 1,0 0-1,1 0 1,6 12 0,-7-17-1,-1 0 1,1-1-1,1 1 1,-1-1-1,1 0 1,0-1 0,1 1-1,-1-1 1,1 0-1,0 0 1,1 0-1,-1-1 1,1 0-1,12 5 1,-13-7-6,-1-1 0,1 0-1,-1 0 1,1-1 0,0 0 0,-1 0-1,1 0 1,-1 0 0,1-1 0,-1 0-1,1 0 1,-1-1 0,1 1 0,-1-1-1,6-3 1,3-2 36,0-1 0,-1 0 0,0 0 0,15-14 0,-4 0 76,0-1 1,-2-1-1,0-1 0,-2-1 0,23-38 0,-39 58-147,0-1 1,1 1-1,0 0 0,0 0 0,1 0 1,8-6-1,-13 11-2,-1 1 0,1 0 0,-1 0 0,0 0 0,1 0 0,-1 0 0,1 0 0,-1 0 0,1 0 0,-1 0 0,1 0 0,-1 0 0,1 1 0,-1-1 0,0 0 0,1 0 0,-1 0 0,1 0 0,-1 1 0,0-1 0,1 0 0,-1 1 0,1-1 0,-1 0 0,0 1 0,0-1 0,1 0 0,-1 1 0,0-1 0,1 0 0,-1 1 0,0-1 0,0 1 0,0-1 0,0 0 0,1 1 0,-1-1 0,0 1 0,7 20 0,-3-4 0,-2 0 0,2 26 0,-2-20 0,-2-22 0,0 0 0,0 0 0,0 0 0,0 0 0,0 0 0,0 0 0,0 0 0,1 0 0,-1 0 0,0 0 0,1 0 0,-1-1 0,0 1 0,1 0 0,-1 0 0,2 0 0,-2 0 0,1-1 0,0 0 0,0 0 0,0 0 0,0 1 0,0-1 0,0 0 0,0 0 0,0 0 0,-1-1 0,1 1 0,0 0 0,0 0 0,0 0 0,0-1 0,0 1 0,-1 0 0,2-1 0,7-3 0,0-1 0,-1 0 0,0 0 0,0-1 0,0 0 0,-1 0 0,0-1 0,0 0 0,8-10 0,-5 5 0,0 2 0,20-16 0,-13 14 0,0 0 0,35-15 0,-51 27 0,0-1 0,-1 1 0,1 0 0,0-1 0,0 1 0,0 0 0,0 0 0,0-1 0,0 1 0,0 0 0,0 0 0,0 0 0,0 0 0,0 0 0,0 0 0,0 1 0,0-1 0,0 0 0,0 0 0,0 1 0,-1-1 0,1 1 0,0-1 0,0 0 0,0 1 0,1 0 0,-1 1 0,0 0 0,1-1 0,-1 1 0,0 0 0,0 0 0,0 0 0,-1 0 0,1 0 0,0 0 0,-1 0 0,1 3 0,1 4 0,-1 1 0,-1-1 0,0 1 0,-1 10 0,-3 7 0,2-18 0,1 0 0,0 1 0,0-1 0,1 0 0,0 0 0,1 1 0,1 8 0,-2-17 0,1-1 0,-1 1 0,0 0 0,0-1 0,1 1 0,-1 0 0,0-1 0,1 1 0,-1-1 0,0 1 0,1-1 0,-1 1 0,1-1 0,-1 1 0,1-1 0,-1 1 0,1-1 0,0 0 0,-1 1 0,1-1 0,-1 0 0,1 1 0,0-1 0,-1 0 0,2 0 0,19-2 0,21-19 0,-38 19 0,320-215 0,-277 183 0,-31 19 0,-14 13 0,0 0 0,0 0 0,0 0 0,0 0 0,1 0 0,-1 1 0,1-1 0,-1 1 0,3-2 0,-4 3 0,-1 0 0,0 1 0,0-1 0,0 0 0,0 0 0,0 0 0,0 1 0,0-1 0,0 0 0,0 0 0,0 1 0,0-1 0,0 0 0,0 0 0,0 1 0,0-1 0,0 0 0,0 0 0,0 0 0,0 1 0,0-1 0,0 0 0,0 0 0,0 0 0,-1 1 0,1-1 0,0 0 0,0 0 0,0 0 0,0 0 0,0 1 0,-1-1 0,1 0 0,0 0 0,0 0 0,-135 178 0,124-161 0,1 1 0,0 0 0,1 1 0,-8 26 0,16-42 0,0 1 0,0-1 0,0 1 0,0 0 0,1-1 0,-1 1 0,1 0 0,0-1 0,0 1 0,1 0 0,-1 0 0,1-1 0,1 6 0,-1-8 0,-1 1 0,1 0 0,0 0 0,0-1 0,0 1 0,0 0 0,0-1 0,0 1 0,1-1 0,-1 0 0,0 1 0,1-1 0,-1 0 0,1 0 0,-1 0 0,1 0 0,0 0 0,-1 0 0,1 0 0,0 0 0,0-1 0,0 1 0,-1-1 0,1 1 0,0-1 0,0 0 0,0 0 0,3 0 0,3 0 0,0-1 0,1-1 0,-1 1 0,0-1 0,0-1 0,0 1 0,0-1 0,0-1 0,-1 1 0,1-1 0,-1-1 0,0 1 0,7-8 0,11-9 0,-2 0 0,24-29 0,-43 45 0,9-11 0,-1 0 0,-1 0 0,-1-1 0,0 0 0,-2-1 0,0 0 0,0-1 0,5-25 0,-5 14 0,-2-1 0,-1 0 0,-1 0 0,-1-48 0,-8 7 0,4 64 0,0 0 0,-1 0 0,0 1 0,0-1 0,-1 1 0,-5-12 0,7 18 0,1 0 0,-1 0 0,1 1 0,-1-1 0,1 0 0,-1 0 0,0 1 0,1-1 0,-1 1 0,0-1 0,0 0 0,1 1 0,-1-1 0,0 1 0,0-1 0,0 1 0,0 0 0,0-1 0,0 1 0,1 0 0,-1 0 0,0 0 0,0 0 0,0-1 0,0 1 0,0 0 0,0 1 0,0-1 0,0 0 0,0 0 0,0 0 0,0 1 0,0-1 0,0 0 0,1 1 0,-1-1 0,0 0 0,0 1 0,-1 1 0,-3 1 0,1 0 0,-1 1 0,1 0 0,0 0 0,-4 6 0,-3 5 0,0 0 0,1 0 0,1 1 0,1 1 0,0 0 0,1 0 0,1 0 0,1 1 0,-7 34 0,9-30 0,1-1 0,1 1 0,0 0 0,2-1 0,0 1 0,2-1 0,0 1 0,8 24 0,-8-37 0,0-1 0,1 1 0,0-1 0,1 1 0,0-1 0,0 0 0,1-1 0,-1 1 0,2-1 0,-1-1 0,1 1 0,0-1 0,0 0 0,1 0 0,9 4 0,-9-5 0,-1-1 0,1 0 0,1-1 0,-1 0 0,0 0 0,1-1 0,-1 0 0,1 0 0,0-1 0,0 0 0,-1-1 0,1 0 0,0 0 0,0-1 0,0 0 0,9-3 0,-3 0 287,0-1-1,28-13 1,-36 14-1255,-1 1 0,0-1 0,0-1 0,11-8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0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58 4720,'0'0'9534,"-12"0"-9215,-4 0-206,9-1-31,-1 1 0,1 0 0,-1 1 0,0 0 0,-14 3 0,7 1 284,0 0-1,-24 13 1,-12 4 57,-184 63 1284,218-79-1455,-1-1 0,0-1 0,0 0 0,0-2 0,-32 2 0,47-6 24,7-1-105,5-2-25,297-120 471,-294 121-597,30-11 184,51-27 0,-80 34-183,-9 5 28,0 0 0,0 1 0,1-1 0,-1 1 0,8-2 0,-12 3-41,1 1-1,0 0 1,0 0-1,0 0 1,0 0-1,0 0 1,0 0-1,0 0 1,0 0-1,0 0 0,-1 0 1,1 0-1,0 1 1,0-1-1,0 0 1,0 1-1,0-1 1,-1 1-1,1-1 1,0 1-1,0-1 0,-1 1 1,1-1-1,0 1 1,-1 0-1,1-1 1,0 1-1,-1 0 1,1-1-1,-1 1 1,1 0-1,-1 0 0,0 0 1,1 1-1,4 9 16,-1 1-1,0 0 0,-1 0 1,0 0-1,-1 1 1,0-1-1,-1 21 0,-2-1 143,-9 56-1,8-73-83,2-12-57,0 0-1,0 0 1,-1 1 0,0-1-1,1 0 1,-1 0-1,-3 6 1,3-8-17,0 0 0,0 0 1,0 0-1,0 0 0,0 0 1,0 0-1,0 0 0,0-1 1,0 1-1,0 0 0,0-1 0,-1 1 1,1-1-1,0 1 0,0-1 1,-1 0-1,1 1 0,0-1 1,-1 0-1,1 0 0,0 0 0,-1 0 1,1 0-1,-2-1 0,-55-5 158,-63-14-1,69 9 2,-91-5-1,135 15-68,1 1 0,-1 1 0,0 0-1,1 0 1,-15 4 0,19-4-353,0 0 0,0 0 0,0 1 0,0-1 0,0 1 0,0 0 0,0 0 0,1 0 0,-1 0 0,0 0 1,1 1-1,0-1 0,0 1 0,-3 3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9736,'0'0'3372,"11"-4"-3032,-2 0-256,-3 3-37,0-1 0,-1 0 0,1-1 0,-1 1 1,1-1-1,-1 0 0,0 0 0,0-1 1,-1 0-1,1 0 0,4-4 0,24-31 613,-1-2 0,33-55 0,-24 19 109,-29 52-316,1 1 0,1 0 0,25-32 0,-35 52-387,0 1 0,0 0-1,0 0 1,1 1-1,-1-1 1,1 1 0,-1 0-1,1 0 1,0 1-1,0-1 1,7 0 0,-1-1 57,-9 3-108,-1-1-1,0 1 0,0 0 1,1 0-1,-1 0 1,0 0-1,0 0 1,1 1-1,-1-1 1,0 0-1,0 0 1,0 1-1,1-1 0,-1 1 1,0-1-1,0 1 1,0 0-1,0-1 1,0 1-1,0 0 1,0 0-1,0 0 0,0 0 1,-1-1-1,1 1 1,0 0-1,0 1 1,-1-1-1,1 0 1,-1 0-1,2 2 1,1 3 39,-1 0 0,1 1 0,2 13 0,2 17 49,-2 0 0,-2 0 0,-1 0 0,-1 0 0,-3 0-1,-1 0 1,-1 0 0,-15 56 0,16-84-62,1-1 1,-1 0-1,0 0 0,-1 0 0,0 0 0,0-1 0,-1 1 0,0-1 1,0 0-1,0 0 0,-1-1 0,0 0 0,-13 11 0,17-17-27,1 1-1,-1-1 0,0 0 0,1 0 1,-1 1-1,0-1 0,1 0 1,-1 0-1,0-1 0,1 1 0,-1 0 1,0-1-1,1 1 0,-1 0 1,1-1-1,-1 0 0,1 1 0,-1-1 1,1 0-1,-1 0 0,1 0 1,0 0-1,-2-1 0,-32-30 348,30 27-254,2 1-83,0 1 1,1-1-1,0 0 0,-1 0 1,1-1-1,1 1 1,-1 0-1,1-1 0,0 1 1,-1-6-1,0 3-16,4 7-11,-1-1-1,1 0 1,-1 1 0,1 0 0,0-1-1,-1 1 1,1 0 0,0 0-1,0 0 1,-1 0 0,1 0 0,2 0-1,0 1-6,40 0-11,-23 0-4,-1-1 1,25-3-1,-37 2 20,0 0 0,0-1 1,-1 0-1,1-1 0,0 0 0,-1 0 0,0 0 1,0-1-1,8-6 0,9-8 80,-1-1-1,-1-1 1,29-33-1,48-74 359,-72 90-392,-23 32-41,-3 5 4,-1-1 1,1 1-1,-1-1 1,1 0-1,-1 1 1,1-1 0,-1 0-1,1 0 1,-1 1-1,0-1 1,1 0-1,-1 0 1,0 0-1,0 1 1,0-1-1,0 0 1,0-1-1,-9 13 78,-22 89-74,23-71-10,7-22-5,0 1 1,0-1-1,1 0 0,0 1 0,0-1 0,1 1 0,0-1 0,0 0 1,1 1-1,0-1 0,0 0 0,0 0 0,1 0 0,0-1 0,1 1 1,-1-1-1,1 1 0,1-1 0,-1-1 0,6 7 0,-9-11 9,0 0 0,0-1-1,0 1 1,1-1 0,-1 1 0,0-1-1,0 0 1,0 1 0,0-1-1,0 0 1,1 0 0,-1 0 0,0 0-1,0 0 1,0 0 0,0 0-1,1 0 1,-1 0 0,0 0 0,0-1-1,0 1 1,0 0 0,0-1-1,1 1 1,-1-1 0,0 0-1,0 1 1,0-1 0,0 0 0,-1 1-1,3-3 1,3-2 8,-1 1 1,1-2-1,7-9 0,74-104 286,-84 115-287,2-2-3,-1 0 0,0 0 0,0 0 0,-1-1 0,0 0 0,0 1 1,4-14-1,-5 10 39,0 9-28,0 19 6,-2-9-13,0 1 0,1 0 0,0 0 1,0-1-1,1 1 0,1-1 0,-1 1 0,1-1 0,1 0 0,0 0 1,0 0-1,11 15 0,-13-23-7,-1 1-1,1-1 1,0 1 0,0-1 0,0 0-1,-1 0 1,1 0 0,0 0 0,0-1-1,1 1 1,-1 0 0,0-1 0,0 1-1,0-1 1,0 0 0,0 0-1,1 0 1,-1 0 0,0 0 0,0 0-1,0 0 1,0-1 0,0 1 0,1-1-1,-1 0 1,0 0 0,2-1 0,5-1 8,-1-1 0,0 0 0,0 0 0,0-1 1,9-7-1,41-41 72,-35 31-25,47-35 0,-67 55-49,0 0 0,1 0 1,-1 0-1,0 1 0,1-1 1,-1 1-1,1 0 0,-1 0 1,1 0-1,-1 1 0,6-1 1,-8 1-6,1 0 1,-1 0-1,0 0 1,1 1 0,-1-1-1,1 1 1,-1-1-1,0 1 1,1-1-1,-1 1 1,0 0 0,1-1-1,-1 1 1,0 0-1,0 0 1,0 0-1,0 0 1,0 0 0,0 0-1,0 0 1,0 1-1,0-1 1,-1 0-1,1 0 1,0 1 0,-1-1-1,1 1 1,-1-1-1,1 3 1,2 11 46,-1 0 1,0 1-1,-1-1 0,-2 26 1,1-10 98,0-31-146,0 0 0,-1 1 0,1-1 0,0 1 0,0-1 0,0 1 0,0-1 0,0 1 0,0-1 0,0 0 0,0 1 0,0-1 0,0 1 0,0-1 0,1 1 1,-1-1-1,0 0 0,0 1 0,0-1 0,0 1 0,1-1 0,-1 0 0,0 1 0,1-1 0,-1 0 0,0 1 0,0-1 0,1 0 0,-1 1 0,0-1 0,1 0 1,-1 0-1,1 1 0,-1-1 0,0 0 0,1 0 0,-1 0 0,1 0 0,-1 1 0,1-1 0,-1 0 0,0 0 0,1 0 0,-1 0 0,1 0 0,-1 0 0,1 0 1,-1 0-1,1 0 0,-1-1 0,0 1 0,1 0 0,-1 0 0,1 0 0,-1 0 0,0-1 0,1 1 0,0-1 0,25-18 148,-20 14-118,28-24 104,-25 20-69,1 1-1,20-14 1,-30 22-69,0 0 1,0 0-1,1 0 0,-1-1 1,0 1-1,1 0 0,-1 0 1,0 0-1,1 0 0,-1 0 1,0 0-1,1 0 0,-1 0 1,1 0-1,-1 0 0,0 0 1,1 0-1,-1 0 0,0 0 1,1 0-1,-1 0 0,0 0 1,1 0-1,-1 1 0,0-1 1,1 0-1,-1 0 0,0 0 1,0 0-1,1 1 0,-1-1 1,0 0-1,7 14 6,-2 15 29,-5-29-35,0 4 6,-1-1 0,1 1 0,1 0 0,-1-1 0,0 1 0,1 0 1,0-1-1,0 1 0,0 0 0,0-1 0,0 0 0,1 1 0,2 3 0,-4-7-3,1 1 0,-1-1 0,1 0-1,-1 1 1,1-1 0,0 0 0,-1 0 0,1 0-1,-1 1 1,1-1 0,-1 0 0,1 0 0,0 0-1,-1 0 1,1 0 0,0 0 0,-1 0 0,1 0-1,-1 0 1,1-1 0,-1 1 0,1 0 0,0 0-1,-1 0 1,2-1 0,16-8 17,-15 7-13,9-5 16,-1-2-1,0 1 1,0-2 0,0 1-1,14-19 1,2 0 9,-26 26-30,0 1 0,0 0 0,1 0 1,-1-1-1,0 1 0,1 0 0,-1 0 0,1 1 0,0-1 0,-1 0 0,1 1 0,0-1 0,2 0 0,-3 1 1,0 0-1,0 0 0,0 0 0,0 0 0,0 0 0,0 0 0,-1 1 1,1-1-1,0 0 0,0 1 0,0-1 0,0 0 0,0 1 0,0-1 0,0 1 1,-1 0-1,1-1 0,1 2 0,1 2 9,1 0 1,-1 1-1,0 0 0,0 0 1,-1 0-1,4 9 0,4 6 10,1 1 14,10 19 15,-19-37-40,0-1-1,0 1 1,0-1-1,0 1 0,0-1 1,0 0-1,0 0 1,1 0-1,-1 0 0,5 2 1,-5-3-10,0 0 1,0-1-1,0 0 1,0 1 0,0-1-1,0 0 1,0 0-1,0 0 1,0 0-1,0 0 1,0-1-1,0 1 1,0-1-1,0 1 1,-1-1-1,1 0 1,0 1 0,0-1-1,0 0 1,1-2-1,10-6-3426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0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1 871 4720,'0'0'8852,"12"-7"-8442,-4 2-331,-1 1-4,1 0 1,-1 0-1,0-1 1,0 0-1,0-1 1,-1 0-1,0 0 1,0 0-1,9-13 1,37-59 871,29-49 937,-68 106-1486,-10 17-272,0-1 0,0 1 0,-1-1 0,0 1 1,0-1-1,0 0 0,0 1 0,-1-1 0,1 0 1,0-8-1,-2 12 520,-1 5-570,1-1 0,-1 1 0,1-1 0,0 1 0,0-1 0,0 1 0,1 4 0,0 3 4,-1 11 34,2 0-1,0-1 0,1 1 0,2-1 0,0 0 0,11 29 0,-15-46-100,0-1-1,0 0 1,1 1-1,-1-1 1,1 0-1,0 0 1,0 0 0,0 0-1,1-1 1,-1 1-1,0-1 1,1 1-1,0-1 1,0 0-1,-1 0 1,1 0-1,1 0 1,-1 0-1,0-1 1,0 1-1,0-1 1,1 0-1,-1 0 1,1 0-1,-1-1 1,1 1-1,5-1 1,6-1 51,0-1-1,0 0 1,0-1-1,0-1 1,14-6-1,17-3 355,18-7 275,-57 18-674,-1-1 0,0 1 1,1-2-1,-1 1 0,0-1 1,-1 0-1,1 0 0,5-6 0,-1 2-16,2-3 26,0 0 1,0-1 0,16-22-1,-25 30-22,0 0-1,-1 0 1,0-1 0,0 1-1,0-1 1,0 1 0,-1-1-1,0 0 1,0 1-1,0-1 1,0 0 0,-1 0-1,0 0 1,0 0-1,0 1 1,0-1 0,-2-6-1,1 9-1,0 0 0,1 0 0,-1 0 0,0 0 0,0 0 0,0 0 0,-1 0 0,1 0 0,0 0-1,-1 0 1,1 1 0,-1-1 0,0 1 0,0-1 0,1 1 0,-1 0 0,0 0 0,0-1 0,0 1 0,0 0-1,0 1 1,-1-1 0,1 0 0,0 1 0,0-1 0,0 1 0,-1 0 0,1-1 0,0 1 0,0 0 0,-4 1 0,3-1-3,-1 0 0,0 0 0,1 1 0,-1 0 0,0 0 1,1 0-1,-1 0 0,1 0 0,0 1 0,-1-1 0,1 1 1,0 0-1,0 0 0,0 0 0,0 0 0,0 1 1,0-1-1,-4 7 0,0 1-14,1 1 0,0 1-1,1-1 1,0 1 0,1 0 0,0 0-1,-2 16 1,5-22 0,0-1 0,0 1 0,1-1 0,0 1 0,0 0 0,0-1 0,1 1 0,0-1 0,0 1 0,0-1 0,1 1 0,0-1 1,0 0-1,0 0 0,1 0 0,-1 0 0,1 0 0,7 9 0,-7-11 3,1 1 0,-1-1 0,1 0 1,0 0-1,0 0 0,0 0 0,0 0 0,0-1 1,1 0-1,-1 0 0,1 0 0,-1-1 1,1 1-1,0-1 0,0 0 0,5 0 1,-3-1 12,-1 0 0,1-1 1,-1 0-1,1 0 1,-1 0-1,1-1 1,-1 0-1,0 0 0,1 0 1,-1-1-1,9-6 1,9-6 40,0-1 1,-2-1-1,1-1 1,-2-1-1,24-27 1,-21 20 10,-7 8 15,20-27-1,-36 43-66,0 0 1,1 0-1,-1 1 0,1-1 0,-1 0 1,1 1-1,-1-1 0,1 1 0,0-1 1,0 1-1,0 0 0,0 0 0,0 0 0,0 0 1,0 0-1,0 0 0,0 0 0,0 1 1,0-1-1,1 1 0,-1 0 0,0-1 0,0 1 1,1 0-1,-1 0 0,0 1 0,0-1 1,1 0-1,-1 1 0,0-1 0,0 1 1,0 0-1,0 0 0,0 0 0,0 0 0,0 0 1,0 0-1,0 0 0,0 1 0,-1-1 1,1 1-1,0-1 0,-1 1 0,1 0 0,-1 0 1,2 3-1,2 2-3,-1 0-1,-1 0 1,1 1 0,-1-1-1,0 1 1,-1 0 0,0 0 0,0-1-1,-1 1 1,1 16 0,-2-12 19,0-1 1,-1 1-1,0-1 1,-1 1-1,0-1 1,0 1-1,-5 10 1,6-20-11,1-1 1,-1 0-1,0 1 1,1-1-1,-1 0 1,0 0-1,0 1 1,0-1-1,0 0 1,0 0-1,0 0 1,0 0-1,0 0 1,0 0-1,0-1 1,-1 1-1,1 0 1,0 0-1,-1-1 1,1 1-1,0-1 1,-1 1-1,1-1 1,-1 0-1,1 0 1,0 1-1,-1-1 1,1 0-1,-3 0 1,-3-1 42,-1-1 1,1 1 0,-1-1 0,-11-5 0,-13-1 146,29 7-188,1 0 0,-1 0 0,1 0 1,-1 0-1,1 0 0,0 0 0,-1-1 0,1 1 1,0-1-1,0 0 0,0 1 0,0-1 0,-3-4 0,0 1-15,10 9-5,0 0 1,0 0-1,1-1 1,-1 0 0,1 0-1,0 0 1,-1-1-1,1 1 1,0-1 0,1-1-1,-1 1 1,0-1-1,0-1 1,1 1 0,-1-1-1,11 0 1,-5-1-6,0 0 0,0-1 0,0-1 0,0 0 1,0 0-1,-1-1 0,1 0 0,18-11 0,-11 4 40,-1 1 0,-1-2 0,0-1 0,0 0 0,-1-1 0,-1 0 0,-1-2 0,24-30 0,-35 40 34,1 0-1,0 0 1,1 0 0,7-6 0,-12 11-20,-6 14 35,-6 25-78,1 0-1,-8 64 0,17-87-11,1-11 10,0 1 0,0 0 0,1-1 0,-1 1 0,1 0 0,0 0 0,0 0 0,1-1 1,0 1-1,-1 0 0,2-1 0,-1 1 0,0 0 0,3 5 0,-3-10 5,0 1-1,-1-1 1,1 1-1,-1-1 1,1 1 0,0-1-1,0 1 1,-1-1 0,1 1-1,0-1 1,0 0 0,-1 0-1,1 1 1,0-1-1,0 0 1,0 0 0,-1 0-1,1 0 1,0 0 0,0 0-1,0 0 1,0 0 0,-1 0-1,1 0 1,0-1 0,0 1-1,0 0 1,-1-1-1,1 1 1,0 0 0,-1-1-1,1 1 1,0-1 0,-1 1-1,1-1 1,0 0 0,30-23 77,-27 19-64,14-13 67,0-1 1,-1-1 0,24-39-1,-24 35 6,18-12 181,-43 68-230,6-21-37,0 0 1,0 0 0,1 22 0,1-28-2,0 0 0,1 1 0,-1-1 0,1 0 0,0 0-1,1 0 1,-1 0 0,1 0 0,0 0 0,4 7 0,-5-11 0,1 0 0,-1 0 0,0 0 0,0 0 0,0-1 0,1 1 0,-1 0 0,0-1 0,1 1 0,-1-1 0,1 1 0,-1-1 0,1 0 0,-1 1 0,1-1 0,-1 0 0,1 0 0,-1 0 0,1 0 0,-1 0 0,1-1 0,-1 1 0,1 0 0,-1-1 0,0 1 0,1-1 0,-1 1 0,1-1 0,-1 0 0,1 0 0,5-3 11,0 1 0,-1-1 0,1 0 0,10-9 0,6-11 10,-1 0 0,-1-1 0,-1 0 0,-1-2 0,-1-1 0,-2 0 0,14-32 0,-11 14-5,-1-1 0,-2-1 0,17-94 0,-28 111-15,1-42 0,-5 61-2,-2 0 1,1 0 0,-1 0 0,-1 0 0,0 1 0,-6-19 0,7 29-2,1-1 1,-1 1-1,0 0 0,1-1 1,-1 1-1,0 0 0,1 0 0,-1-1 1,0 1-1,0 0 0,-2-2 0,2 3 1,1 0-1,-1 0 0,1-1 0,0 1 0,-1 0 0,1 0 0,-1 0 0,1 0 0,-1 0 0,1 0 1,-1 0-1,1 0 0,-1 0 0,1 0 0,-1 0 0,1 0 0,-1 0 0,1 0 0,-1 0 0,1 0 1,0 0-1,-1 1 0,1-1 0,-1 0 0,-2 3-11,-1-1 1,1 1-1,0 0 1,1 0-1,-1 1 1,-4 5-1,5-7 11,-4 9-9,0-1 0,0 0 0,1 1 0,1 0 1,-1 1-1,2-1 0,0 1 0,-2 11 1,-9 101-36,12-94 19,1 3-2,2-1 0,7 51 0,0-13 16,-2 33-23,2-39 132,-8-61-91,1 1-1,-1-1 1,1 0-1,0 0 1,0 0-1,0 0 1,1-1 0,-1 1-1,1 0 1,-1 0-1,1-1 1,0 1-1,0-1 1,0 1-1,4 2 1,-2-1-1,-1-1 0,1 0-1,0 0 1,0 0 0,1-1 0,-1 1 0,1-1-1,-1 0 1,6 2 0,-5-3 10,0 0 0,0 0 0,1-1-1,-1 0 1,0 0 0,0 0 0,0 0 0,1-1 0,-1 1 0,0-2 0,0 1 0,0 0 0,0-1-1,0 0 1,-1 0 0,1 0 0,7-6 0,-4 3 5,-1-1 0,0 0 0,-1-1 0,1 0 0,-1 0 0,-1 0 0,1-1 0,-1 1 0,5-12 0,4-10 48,-1 0 1,15-59-1,7-66 101,-25 102-118,-2 14-27,-2 0 1,-1 0-1,-2 0 1,-4-66-1,-3 87-25,4 17-1,0 0 0,0 0 0,-1-1 0,1 1 0,0 0 0,0 0 1,0 0-1,0-1 0,0 1 0,-1 0 0,1 0 0,0 0 0,0-1 1,-1 1-1,1 0 0,0 0 0,0 0 0,0 0 0,-1 0 0,1 0 1,0 0-1,0-1 0,-1 1 0,1 0 0,0 0 0,-1 0 1,1 0-1,0 0 0,-1 0 0,0 1-4,0 0 1,0 0-1,0 0 1,1-1-1,-1 1 0,0 0 1,0 0-1,0 0 1,1 0-1,-1 1 1,0-1-1,1 0 0,-1 0 1,1 0-1,0 0 1,-1 1-1,1-1 0,0 0 1,-1 2-1,-29 184-185,25-155 138,-2 64 0,5-64 37,1-8 7,1-1-1,6 46 1,-3-40 10,-3-22 0,0-1 0,1 1 0,0 0 0,3 10 0,0-6 20,-1-1-1,2 1 1,-1-1 0,2 0-1,-1 0 1,12 15 0,-15-23-15,1 1 0,-1-1 1,0 0-1,1 0 1,-1 0-1,1 0 1,0 0-1,-1 0 1,1-1-1,0 1 1,0-1-1,0 0 1,0 0-1,1 0 1,-1 0-1,0 0 1,0-1-1,0 1 1,1-1-1,-1 0 1,0 0-1,1-1 0,-1 1 1,0 0-1,0-1 1,0 0-1,5-1 1,-2-1 16,1 0 0,-1 0 0,0-1 0,0 1-1,0-1 1,-1-1 0,1 1 0,-1-1 0,6-6 0,6-9 69,16-24 0,-22 30-52,4-11 27,-13 20-40,1-1 0,0 1 0,0 1 0,1-1-1,-1 0 1,1 1 0,8-7 0,-12 10-24,0 1 0,0 0 0,0 0 0,0 0 0,1-1 0,-1 1 1,0 0-1,0 0 0,0 0 0,1 0 0,-1-1 0,0 1 0,0 0 0,0 0 0,1 0 0,-1 0 0,0 0 0,0 0 0,1 0 0,-1 0 0,0 0 0,1 0 0,-1 0 0,0 0 0,0 0 1,1 0-1,-1 0 0,0 0 0,0 0 0,1 0 0,-1 0 0,0 0 0,0 0 0,1 0 0,-1 0 0,0 1 0,0-1 0,0 0 0,1 0 0,-1 0 0,0 0 0,0 1 0,0-1 0,1 0 1,-1 1-1,1 14 19,-1-4-18,2 18 32,-4 39 0,2-58-5,-2-1 0,1 1 0,-1-1 0,-1 0 1,1 0-1,-1 0 0,-1 0 0,-5 10 0,7-18-21,1 0 1,0 0-1,-1 0 0,1 0 0,-1-1 0,1 1 0,-1-1 1,1 1-1,-1-1 0,1 0 0,-1 1 0,0-1 1,1 0-1,-1 0 0,1 0 0,-1 0 0,0 0 1,1-1-1,-1 1 0,-2-1 0,-7 0 15,7 0 2,10-1-15,15-1-5,35 6 18,96 17 0,-127-15-36,-2-2 1,24 5-70,-41-6-376,-12-4 285,-7-3-3901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0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8336,'0'0'4393,"12"-6"-3984,-12 6-409,94-38 911,-82 34-656,0 0-1,0 1 1,0 1 0,1 0-1,-1 0 1,1 2 0,17 0-1,-12 3 428,0 0 0,33 13 0,14 2 617,-52-17-3559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1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14408,'0'0'449,"10"-12"-208,-2 2-180,7-9 191,-1 0-1,24-42 0,-25 35 384,0 1 0,27-36 0,-32 46-207,-3 7 592,-6 20-541,-7 31-159,3-17-48,-3 37 1,8-55-207,0-1-1,0 1 0,0-1 0,1 1 1,1-1-1,-1 0 0,1 1 1,0-1-1,6 12 0,-6-15-9,0 1 1,1-1-1,-1 1 0,1-1 0,0 0 0,0 0 0,1 0 0,6 5 1,-8-8-33,0 1 1,0-1-1,0 0 1,0 0 0,0-1-1,0 1 1,1 0 0,-1-1-1,0 1 1,0-1 0,0 0-1,1 1 1,-1-1 0,0 0-1,1-1 1,-1 1-1,0 0 1,0-1 0,0 1-1,1-1 1,-1 1 0,3-2-1,2-1 39,0-1 1,0 1-1,-1-1 0,1 0 0,-1 0 0,1-1 0,5-6 0,3-4 147,17-24 0,-32 39-207,8-11 86,90-103 1145,-98 114-1224,0 0 1,1-1 0,-1 1-1,0 0 1,0 0-1,1-1 1,-1 1-1,0 0 1,0 0-1,0 0 1,1 0 0,-1 0-1,0-1 1,1 1-1,-1 0 1,0 0-1,0 0 1,1 0-1,-1 0 1,0 0 0,1 0-1,-1 0 1,0 0-1,0 0 1,1 0-1,-1 0 1,0 0-1,1 0 1,-1 0 0,0 0-1,0 1 1,1-1-1,-1 0 1,0 0-1,0 0 1,1 1-1,6 11 177,0 16 7,-7-27-184,1 9 53,0 0-1,-1 0 1,-3 20-1,1 8 123,2-29-163,1 2 155,11-13-40,-8-1-121,0 0 1,0 0-1,0 0 1,0 0-1,0-1 1,-1 0-1,1 0 1,-1 0-1,4-5 1,12-14 45,0 3 30,2 2 0,26-19 1,-46 37-89,-1 0 0,1 0 0,0 0-1,-1 0 1,1 0 0,0 0 0,-1 1 0,1-1 0,0 0 0,-1 0 0,1 0 0,-1 1 0,1-1-1,0 0 1,-1 1 0,1-1 0,-1 0 0,1 1 0,-1-1 0,1 1 0,-1-1 0,0 1 0,1-1-1,-1 1 1,1-1 0,-1 1 0,0 0 0,1 0 0,10 19 63,-3-1-33,1 0 1,1-1-1,0-1 1,1 0-1,1 0 1,18 20-1,-27-34-243,2 1 271,-4-10-4176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1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23 169 13056,'0'0'1680,"-19"-64"-1264,15 42-8,4 2-232,6 3-8,5-1-64,1 2 8,2 8-160,2 4 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1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4312,'0'0'7113,"-12"5"-6782,-97 33 641,90-31-720,2 1 0,-1 1 0,1 1 0,1 0 0,-1 1 0,2 0 0,0 2 1,0 0-1,-15 17 0,29-28-210,-1 0 0,1 0 0,0-1 0,-1 1-1,1 0 1,0 0 0,0 0 0,0 0 0,0 0 0,1 1 0,-1-1 0,1 0 0,-1 0 0,1 0 0,0 1 0,0-1 0,0 0-1,0 0 1,0 1 0,0-1 0,1 0 0,-1 0 0,1 0 0,-1 1 0,1-1 0,0 0 0,0 0 0,0 0 0,0 0-1,0 0 1,0 0 0,1-1 0,-1 1 0,3 2 0,0 0 49,0 0 0,1-1 1,0 1-1,0-1 0,0 0 0,0 0 0,0 0 0,1-1 1,-1 0-1,1 0 0,11 2 0,-13-3-42,1 0 0,0-1 1,-1 1-1,1-1 0,0 0 0,-1-1 0,1 1 0,0-1 1,-1 0-1,1 0 0,0 0 0,-1-1 0,0 1 0,1-1 1,-1 0-1,0 0 0,0-1 0,0 0 0,0 1 0,0-1 1,-1 0-1,0-1 0,1 1 0,-1 0 0,0-1 0,0 0 0,-1 0 1,1 0-1,-1 0 0,3-6 0,0 1 29,1 0 0,0 1 0,0 0 0,11-11 0,-9 11 24,-1-1-1,1 1 1,-2-1-1,6-10 0,-7 10 34,0 0-1,1 0 1,0 1-1,0 0 1,1 0-1,0 1 1,1 0-1,9-8 1,-16 14-118,0 1 0,-1 0 0,1 0 1,0-1-1,-1 1 0,1 0 0,0 0 0,0 0 0,-1 0 0,1 0 0,0 0 1,0 0-1,-1 0 0,1 0 0,0 1 0,0-1 0,-1 0 0,1 0 0,0 1 1,-1-1-1,1 0 0,0 1 0,-1-1 0,1 1 0,0-1 0,-1 1 1,1-1-1,-1 1 0,1-1 0,-1 1 0,1-1 0,-1 1 0,0 0 0,1-1 1,-1 1-1,0 0 0,1-1 0,-1 1 0,0 1 0,12 30 257,-6 1-56,-5-23-106,1 0-1,1 0 0,-1 0 0,1 0 0,1 0 0,5 11 0,-8-21-95,0 1 0,0-1 0,0 1 0,0-1 0,0 1 0,0-1 0,0 0 0,0 1 0,0-1 0,0 0 0,0 0 0,0 0 0,0 0 0,0 0 0,0 0 0,0 0 0,0 0 0,0 0 0,0-1 0,0 1 0,0 0 0,2-1 0,23-10 113,-7-2-21,-1 0 0,27-27 0,-32 28-35,1 0-1,0 0 1,0 1 0,1 1-1,22-11 1,-30 17-40,-5 4-15,-1-1 0,0 0 0,1 0-1,-1 1 1,1-1 0,-1 1 0,1-1 0,-1 1 0,1 0 0,-1-1 0,4 1 0,-4 1-11,0-1 0,-1 1 0,1-1 0,0 1 0,0 0 0,0 0 0,-1-1 0,1 1 0,0 0 0,-1 0 0,1-1 0,-1 1 0,1 0 1,-1 0-1,1 0 0,-1 0 0,0 0 0,1 0 0,-1 0 0,0 0 0,0 0 0,0 0 0,0 1 0,3 12 37,-2 0 0,1 20 0,0 12 6,-1-45-48,-1-1 0,0 1 1,0-1-1,0 0 1,0 1-1,0-1 0,0 1 1,0-1-1,1 0 1,-1 1-1,0-1 0,0 1 1,1-1-1,-1 0 1,0 1-1,1-1 0,-1 0 1,0 0-1,1 1 1,-1-1-1,0 0 0,1 0 1,-1 1-1,0-1 1,1 0-1,-1 0 0,1 0 1,-1 0-1,1 1 1,16-4 54,-13 2-43,0-1 0,0 1-1,0-1 1,-1-1 0,7-3 0,74-70 264,-84 76-275,1 0-1,-1-1 1,0 1 0,0 0-1,0 0 1,1-1-1,-1 1 1,0 0-1,0 0 1,1 0 0,-1 0-1,0 0 1,0-1-1,1 1 1,-1 0 0,0 0-1,0 0 1,1 0-1,-1 0 1,0 0-1,1 0 1,-1 0 0,0 0-1,0 0 1,1 0-1,-1 0 1,0 0 0,1 0-1,-1 0 1,0 0-1,0 1 1,1-1-1,-1 0 1,0 0 0,1 0-1,6 12 42,0 19-37,-6-29-8,0 10-2,2 1 1,0 0-1,0-1 1,1 1-1,0-1 1,1 0-1,1-1 1,7 12-1,-13-22 14,1-1 0,0 1 0,-1 0 1,1-1-1,0 0 0,0 1 0,-1-1 0,1 1 0,0-1 0,0 0 0,0 1 0,-1-1 0,1 0 0,0 0 0,0 0 0,0 0 1,0 0-1,0 0 0,-1 0 0,1 0 0,0 0 0,0 0 0,0 0 0,0 0 0,0-1 0,-1 1 0,1 0 0,0-1 0,0 1 0,0 0 1,-1-1-1,1 1 0,0-1 0,-1 0 0,2 0 0,21-21-3738,-22 21 3059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94 4512,'0'0'7984,"-12"-4"-7563,-39-10-12,47 13-353,0 1-1,1 0 1,-1 0 0,0 1-1,0-1 1,1 1-1,-1-1 1,1 1-1,-1 0 1,1 1-1,-1-1 1,1 1 0,-1-1-1,1 1 1,0 0-1,-5 4 1,-5 2 181,-7 5 253,0 1 0,1 1 0,-33 33 0,29-27-95,20-18-316,-1 1-1,1-1 1,0 1-1,0-1 1,1 1-1,-1 0 0,1 0 1,-1 0-1,1 1 1,0-1-1,1 0 0,-1 1 1,1-1-1,0 1 1,-1 9-1,2-12-30,0 0 27,0 1-1,0-1 1,0 1-1,0-1 0,1 1 1,-1-1-1,0 0 1,2 4-1,-1-4-44,0-1-1,0 0 0,0 0 0,0 0 1,0 0-1,1 0 0,-1 0 1,0 0-1,0 0 0,1-1 0,-1 1 1,0 0-1,1-1 0,-1 1 1,0-1-1,1 1 0,1-1 0,2 1 26,1 0 0,0-1 0,-1 1 0,1-1 0,-1-1 0,1 1 0,-1-1 0,1 0 0,-1 0 0,1 0 0,-1-1 0,0 0 0,0 0 0,1-1 0,-2 1 0,1-1 0,0 0 0,0 0 0,7-8 0,-3 3 23,0 0-1,-1 0 1,0-1 0,0 0-1,-1-1 1,0 0 0,-1 0-1,8-16 1,-9 16 7,0-1-1,-1 0 1,-1 0 0,0 0-1,0 0 1,-1 0 0,1-15-1,-3 26-28,0 0-49,0 0-1,0 0 0,0 0 1,0 0-1,-1 0 0,1 0 1,0 0-1,0 0 0,0 1 1,0-1-1,0 0 0,0 0 1,0 0-1,-1 0 0,1 0 1,0 0-1,0 0 0,0 0 1,0 0-1,0 0 0,-1 0 1,1 0-1,0 0 0,0 0 1,0 0-1,0 0 0,0 0 1,-1 0-1,1 0 0,0 0 1,0 0-1,0 0 0,0 0 1,0 0-1,0 0 0,-1 0 1,1 0-1,0 0 0,0 0 1,0-1-1,0 1 0,0 0 1,0 0-1,0 0 0,-1 0 1,1 0-1,0 0 0,-1 7 32,1 0-1,0 0 1,0 0-1,0 0 0,1 0 1,0 1-1,1-1 1,-1 0-1,4 8 1,0-2 26,1 1 0,0-1 1,13 18-1,-18-28-45,1-1 0,0 1-1,0 0 1,0-1 0,0 0-1,0 1 1,0-1 0,1 0-1,-1 0 1,1 0 0,0-1-1,-1 1 1,1-1 0,0 1 0,0-1-1,0 0 1,0 0 0,0 0-1,6 0 1,-5-1 8,1 0-1,0 0 1,0-1 0,-1 1-1,1-1 1,-1 0-1,1-1 1,-1 1 0,1-1-1,-1 0 1,8-5 0,1-1 27,-2 0 0,1-1 0,-1-1 0,-1 0 0,1 0 1,-2-1-1,13-18 0,-19 25-11,0 1 0,0-1 0,-1 0-1,0 0 1,0-1 0,0 1 0,0 0 0,-1-1 0,1 1 0,-1-1 0,0 0-1,0-7 1,14 47 172,-5-14-184,20 35-52,-27-51 24,0 0-1,1-1 0,-1 1 1,1-1-1,0 0 0,0 0 0,1-1 1,-1 1-1,6 2 0,-8-5 4,0 0 1,0 0-1,0-1 0,0 0 0,0 1 0,1-1 0,-1 0 1,0 0-1,0 0 0,0 0 0,0 0 0,0 0 0,0-1 1,0 1-1,1-1 0,-1 0 0,0 1 0,0-1 0,-1 0 1,1 0-1,0 0 0,0 0 0,2-3 0,2 0 18,-1 0 0,0-1 0,0 1 0,0-1 0,-1 0 0,5-8 0,11-19 169,27-61 0,-34 75-18,-1 2-118,-12 16-58,1-1 0,0 1 0,-1 0 1,1 0-1,0 0 0,0 0 0,-1-1 1,1 1-1,0 0 0,0 0 0,-1 1 1,1-1-1,0 0 0,0 0 0,-1 0 1,1 0-1,0 1 0,-1-1 0,1 0 1,0 1-1,-1-1 0,1 0 0,0 1 1,-1-1-1,1 1 0,0 0 0,21 14-42,-14-8 38,1 0 0,-1-1 0,1 0 0,0 0 1,0-1-1,0 0 0,1-1 0,0 1 1,0-2-1,0 0 0,16 3 0,-22-6 10,-1 0-1,1 0 0,0 0 1,-1 0-1,1-1 0,0 0 1,0 0-1,-1 0 0,1 0 1,-1 0-1,1-1 1,-1 1-1,0-1 0,0 0 1,1 0-1,-1-1 0,-1 1 1,5-4-1,-3 2 12,-1 1 0,0-1-1,1 0 1,-1 0 0,-1 0 0,1 0 0,-1-1-1,1 1 1,-1-1 0,0 1 0,-1-1 0,1 0-1,0-5 1,-2 8-7,0 0-1,0 1 0,0-1 1,0 0-1,0 1 0,0-1 1,0 0-1,-1 0 0,1 1 1,-1-1-1,1 1 1,-1-1-1,1 0 0,-1 1 1,0-1-1,0 1 0,0 0 1,0-1-1,0 1 0,0 0 1,-2-2-1,3 3-3,-1-1 1,1 1-1,-1 0 0,0-1 1,1 1-1,-1 0 0,1 0 0,-1-1 1,0 1-1,1 0 0,-1 0 0,1 0 1,-1 0-1,0 0 0,1 0 1,-1 0-1,0 0 0,1 0 0,-1 0 1,1 0-1,-2 1 0,1 0-1,-1-1-1,1 1 1,0 0-1,0 0 1,0 0-1,0 0 0,0 0 1,0 0-1,0 0 1,0 0-1,1 0 1,-1 0-1,0 0 1,0 2-1,-2 4-9,0-1-1,0 0 0,1 1 1,0-1-1,0 1 0,1 0 1,0 0-1,0 0 0,0 0 1,1-1-1,0 1 0,1 0 1,-1 0-1,1 0 0,1 0 1,-1 0-1,1-1 0,0 1 1,1-1-1,-1 1 0,1-1 1,1 0-1,-1 0 0,1 0 1,0 0-1,0-1 0,1 0 1,0 0-1,5 5 0,-8-9 8,0 1-1,0-1 1,0 0 0,0 0-1,0 0 1,1 0-1,-1 0 1,0-1 0,0 1-1,1-1 1,-1 1-1,1-1 1,-1 0-1,0 0 1,1 0 0,-1 0-1,1 0 1,-1 0-1,0-1 1,1 1 0,-1-1-1,0 0 1,1 0-1,2-1 1,5-4 16,0 1-1,-1-1 1,0-1 0,9-7 0,-6 4 10,-4 3-4,0-1 0,0 0 0,-1 0 0,0 0 0,0-1 0,-1 0 0,9-17 0,-5 8 31,24-35 180,-33 50-225,1 1 4,0-1 0,-1 1 0,1-1 1,0 1-1,0 0 0,0-1 0,3-1 0,-4 4-12,-1 0 0,0 0 0,0 0 0,1-1-1,-1 1 1,0 0 0,1 0 0,-1 0 0,0 0 0,0 0 0,1 0-1,-1 0 1,0 0 0,1 0 0,-1 0 0,0 0 0,1 0 0,-1 0-1,0 0 1,1 0 0,-1 0 0,0 1 0,0-1 0,1 0-1,-1 0 1,0 0 0,0 0 0,1 1 0,7 14-27,-6-3 32,0 0 0,-1 0 0,0 0 0,-1 15 0,0-19 2,-1 0 0,2 0 1,-1 0-1,1-1 0,0 1 1,0 0-1,1 0 1,0 0-1,1-1 0,-1 1 1,2-1-1,4 9 1,-7-14-5,1 0 1,-1 0 0,1 0 0,0 0 0,0 0 0,0 0 0,0-1 0,1 1-1,-1-1 1,0 1 0,1-1 0,-1 0 0,0 0 0,1 0 0,4 1 0,-1-1-1,-1 0 1,0-1 0,0 0 0,1 0 0,-1 0 0,0 0 0,10-3 0,-1-1 10,-1 0-1,1-1 1,-1 0 0,0-1-1,17-11 1,-20 11-5,8-4 10,-1 0 1,0-2 0,-1 0 0,0 0 0,-1-2 0,21-23 0,-31 32-12,3-5 47,-8 10-55,0-1 0,0 1 1,0 0-1,0 0 1,1-1-1,-1 1 0,0 0 1,0-1-1,0 1 1,0 0-1,0 0 1,-1-1-1,1 1 0,0 0 1,0-1-1,0 1 1,0 0-1,0 0 0,0-1 1,0 1-1,0 0 1,-1 0-1,1-1 0,0 1 1,0 0-1,0 0 1,0 0-1,-1-1 1,1 1-1,0 0 0,0 0 1,-1 0-1,1 0 1,0-1-1,0 1 0,-1 0 1,1 0-1,0 0 1,0 0-1,-1 0 0,1 0 1,-3 0 1,1 1 0,0 0 0,0 0 0,-1 0 1,1 0-1,0 1 0,0-1 0,0 0 0,0 1 0,0-1 0,0 1 0,1 0 1,-3 2-1,-4 3 1,-1 1-1,0-1-1,1 2 1,-1-1 0,-7 11-1,14-15-2,-1-1 1,1 1-1,0 0 0,0-1 0,0 1 1,1 0-1,-1 0 0,1 0 0,0 0 1,0 0-1,0 1 0,1-1 0,-1 0 1,1 0-1,1 6 0,-1-9 3,0 0 0,0 1 0,0-1 0,1 0 0,-1 0 0,1 1 0,-1-1 0,1 0 0,-1 0 0,1 0 0,0 1 0,-1-1 0,1 0 0,0 0 0,0 0 0,0 0 0,0 0 0,0 0 0,0-1 0,0 1 0,0 0 0,0 0 0,0-1 0,1 1 0,-1-1-1,0 1 1,0-1 0,1 0 0,-1 1 0,0-1 0,1 0 0,-1 0 0,0 0 0,1 0 0,-1 0 0,0 0 0,1 0 0,-1 0 0,0 0 0,3-1 0,0 0 6,-1 0-1,1 0 1,0-1-1,0 1 0,-1-1 1,1 0-1,0 1 1,-1-2-1,0 1 1,0 0-1,1-1 1,4-4-1,5-12 73,-1-1-1,17-33 0,-27 45-18,-6 6-41,3 3-20,1-1 1,-1 1-1,1-1 1,-1 1-1,1-1 1,-1 1-1,1-1 1,-1 1-1,1 0 1,-1-1-1,1 1 1,0 0-1,-1-1 1,1 1-1,0 0 1,0-1-1,0 1 1,-1 0 0,1-1-1,0 1 1,0 0-1,0 0 1,0 1-1,1 3-1,-1 1 1,1 0-1,1-1 0,-1 1 1,1 0-1,0-1 0,0 0 0,0 1 1,1-1-1,0 0 0,0 0 1,0 0-1,0-1 0,1 1 0,0-1 1,0 0-1,0 0 0,1 0 1,-1-1-1,1 1 0,0-1 0,0 0 1,0 0-1,0-1 0,0 0 1,1 1-1,9 1 0,-4-3-1,-1-1 1,1 1-1,0-2 0,0 0 0,0 0 0,-1-1 1,1 0-1,0-1 0,11-4 0,10-7-2,47-26-1,-26 12 3,-38 19 1,1-1 0,25-20 0,-17 10 0,-23 20 1,-1 0 0,1 0 1,-1 0-1,1 0 0,-1-1 0,1 1 0,-1 0 1,0 0-1,1-1 0,-1 1 0,1 0 0,-1-1 0,0 1 1,1 0-1,-1-1 0,0 1 0,1-1 0,-1 1 0,0 0 1,0-1-1,1 1 0,-1-1 0,0 1 0,0-1 0,0 1 1,0-1-1,0 1 0,0-1 0,1 1 0,-1-2 0,-2 3 2,1-1 0,0 0-1,0 1 1,0-1 0,1 0-1,-1 1 1,0-1 0,0 1-1,0 0 1,0-1 0,0 1-1,1 0 1,-1-1 0,0 1-1,-1 2 1,-20 17 16,18-17-16,1 0 0,-1-1 0,1 1 0,0 0 0,0 1 0,0-1 0,0 1 0,1-1-1,-1 1 1,1 0 0,0 0 0,0 0 0,-2 8 0,3-8 0,0 0 0,0 1 1,1-1-1,0 0 0,0 1 0,0-1 0,0 1 1,1-1-1,1 8 0,-1-10-1,0 0 0,0 0 0,0 0 0,0-1-1,0 1 1,0 0 0,0-1 0,0 1 0,1-1 0,-1 1 0,1-1-1,-1 0 1,1 0 0,0 1 0,-1-1 0,1 0 0,0 0 0,0-1-1,-1 1 1,1 0 0,0-1 0,0 1 0,0-1 0,3 1-1,-2-1 3,-1 0 0,1 0-1,0-1 1,0 1-1,0 0 1,0-1 0,-1 0-1,1 0 1,0 0-1,-1 0 1,1 0-1,0 0 1,-1-1 0,0 0-1,1 1 1,-1-1-1,0 0 1,0 0 0,0 0-1,3-4 1,5-5 27,-1-1 0,12-20 1,-19 28-24,13-31 73,-13 30-48,0-1-1,0 1 1,1-1 0,0 1-1,0 0 1,0 0 0,4-5-1,-18 84 204,0-18-226,-43 214-7,34-192-52,-40 105 1,58-180 47,-21 46-13,22-47 17,0 0-1,0-1 0,0 1 0,0 0 0,-1-1 0,1 1 0,0-1 0,-1 1 0,1-1 0,-1 1 1,1-1-1,-1 0 0,0 0 0,1 0 0,-1 0 0,0 0 0,0 0 0,0-1 0,0 1 1,0-1-1,0 1 0,-3-1 0,3 0 0,1-1 0,-1 1-1,1-1 1,-1 0 0,1 1 0,-1-1 0,1 0 0,-1 0 0,1 0-1,0 0 1,0 0 0,-1-1 0,1 1 0,0 0 0,0 0 0,0-1 0,0 1-1,1-1 1,-1 1 0,0-1 0,1 1 0,-1-1 0,0-2 0,-1-4 3,0 1 0,0-1 0,0-12 0,1 9 3,0 1 1,1 0-1,1-1 1,0 1-1,0 0 0,1 0 1,0 0-1,1 0 0,0 0 1,1 0-1,0 1 0,0-1 1,1 1-1,0 0 1,1 1-1,0-1 0,0 1 1,1 0-1,0 0 0,0 1 1,16-12-1,123-83 52,17-13-116,-152 107 55,-1-2 0,0 1-1,0-1 1,0-1 0,-2 0 0,1 0-1,-1-1 1,-1 0 0,0 0-1,-1-1 1,0 0 0,-1 0 0,0 0-1,-1-1 1,-1 1 0,0-1 0,-1 0-1,1-25 1,-3 38 4,0-1 0,0 0-1,0 1 1,0-1 0,0 0 0,0 0-1,0 1 1,-1-1 0,1 0 0,-1 1-1,1-1 1,-1 1 0,0-1-1,0 0 1,1 1 0,-1 0 0,-2-3-1,2 3 0,0 1 0,0 0-1,0 0 1,0 0 0,0 0-1,0 0 1,0 0 0,0 0-1,0 0 1,0 0 0,0 0-1,0 0 1,0 1-1,0-1 1,0 0 0,0 1-1,0-1 1,0 1 0,0-1-1,0 1 1,1-1 0,-1 1-1,0 0 1,0-1 0,1 1-1,-1 0 1,0 0-1,1-1 1,-2 3 0,0-1-5,-1 1-1,1-1 1,0 1 0,0 0 0,0 0-1,0 0 1,0 0 0,1 0-1,-1 0 1,1 1 0,0-1 0,0 1-1,0-1 1,0 0 0,1 1 0,-1 0-1,1-1 1,0 1 0,0-1 0,1 6-1,0-4-1,1 0 0,-1 0 0,1 0-1,0-1 1,0 1 0,0 0-1,1-1 1,0 0 0,0 1-1,0-1 1,0 0 0,1-1-1,6 7 1,7 3 27,1-1-1,1 0 1,-1-1 0,2-2-1,-1 0 1,2 0 0,-1-2-1,1-1 1,0 0 0,0-2-1,28 3 1,-44-6 22,1-1 1,-1 0-1,1-1 0,-1 1 1,11-3-1,-14 2-261,0 1-1,-1 0 1,1-1 0,-1 0 0,1 1 0,0-1-1,-1 0 1,1 0 0,-1 0 0,0 0-1,1 0 1,-1 0 0,0 0 0,1 0 0,-1 0-1,0-1 1,0 1 0,0-1 0,0 1-1,1-2 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27 5224,'0'0'6320,"-11"6"-5995,3-3-283,-23 12 406,-32 20 0,54-29-288,1-1 0,0 1 0,0 0 0,0 1 0,1 0 0,0 0 0,0 1 0,1 0 1,-9 14-1,13-18-79,1 0 1,-1 0-1,1 0 1,0 0-1,1 0 1,-1 0 0,1 0-1,0 0 1,0 0-1,0 0 1,0 0-1,1 1 1,-1-1 0,1 0-1,0 0 1,0-1-1,1 1 1,-1 0-1,1 0 1,0 0 0,0-1-1,0 1 1,1-1-1,-1 0 1,1 0-1,-1 0 1,1 0 0,0 0-1,0 0 1,1-1-1,-1 1 1,1-1-1,-1 0 1,1 0 0,-1 0-1,1-1 1,0 1-1,5 0 1,-6-1-20,0-1-1,0 0 1,-1-1 0,1 1 0,0 0-1,0-1 1,-1 1 0,1-1 0,-1 0 0,1 0-1,0 0 1,-1 0 0,0 0 0,1-1 0,-1 1-1,0-1 1,0 0 0,3-1 0,2-4 91,-1 1-1,0-1 1,11-13 0,-14 15-67,0 0 1,0-1-1,-1 1 0,1-1 0,-1 0 0,-1 0 1,1 0-1,0-10 0,-1 12-5,0 0 0,-1-1 0,0 1-1,0 0 1,0-1 0,-1 1 0,1 0 0,-1-1-1,0 1 1,0 0 0,-1 0 0,-2-6 0,3 8-55,0 1-1,0-1 1,0 1 0,0 0 0,-1-1 0,1 1 0,0 0 0,-1 0 0,1 0 0,-1 0-1,1 0 1,-1 0 0,1 1 0,-1-1 0,0 0 0,1 1 0,-1-1 0,0 1 0,1 0-1,-1-1 1,0 1 0,0 0 0,1 0 0,-1 0 0,0 0 0,0 0 0,1 1-1,-1-1 1,0 1 0,0-1 0,1 1 0,-1-1 0,1 1 0,-1 0 0,0 0 0,1 0-1,-1 0 1,1 0 0,0 0 0,-3 2 0,3-1-20,0 0 0,0 0 0,0 0 0,0-1 0,0 1 0,0 0 0,0 1 0,1-1 0,-1 0-1,1 0 1,-1 0 0,1 0 0,0 0 0,0 1 0,0-1 0,0 0 0,0 0 0,0 0 0,1 0 0,-1 1 0,1-1 0,0 0 0,-1 0 0,1 0 0,0 0 0,0 0 0,0 0 0,0-1 0,1 1-1,-1 0 1,0-1 0,1 1 0,0 0 0,-1-1 0,1 0 0,0 1 0,-1-1 0,4 2 0,-1-2 15,0 1 0,0-1 0,0 0 0,0 0 0,0-1 0,0 1 0,1-1 0,-1 0 0,0 0 1,0 0-1,0-1 0,0 1 0,0-1 0,0 0 0,0 0 0,0 0 0,7-4 0,6-3 163,0-1-1,25-18 1,-21 14-55,-7 3 39,0-1-1,19-19 1,-20 17 115,30-21 0,-43 33-276,1 1 0,0 0 1,-1-1-1,1 1 0,0-1 0,-1 1 1,1 0-1,0-1 0,0 1 0,-1 0 1,1 0-1,0 0 0,0 0 0,-1 0 1,1-1-1,0 1 0,0 1 0,0-1 1,-1 0-1,1 0 0,0 0 0,0 0 1,-1 0-1,1 1 0,0-1 0,0 0 0,-1 1 1,1-1-1,0 0 0,-1 1 0,1-1 1,-1 1-1,1-1 0,0 1 0,-1 0 1,1-1-1,-1 1 0,1-1 0,-1 1 1,0 0-1,1-1 0,0 2 0,1 4 12,0-1 0,0 1-1,0 0 1,1 8-1,-1-6-2,9 58 91,-10-52-54,0-1 0,1 0 0,1 0-1,0 0 1,10 24 0,-13-36-46,1-1 0,-1 1 0,0-1 0,1 1 0,-1-1 0,1 1 0,-1-1 0,0 1 0,1-1 0,-1 1 0,1-1 0,0 1-1,-1-1 1,1 0 0,-1 1 0,1-1 0,0 0 0,-1 0 0,1 1 0,-1-1 0,1 0 0,0 0 0,-1 0 0,1 0 0,0 0 0,-1 0 0,2 0 0,0 0 10,0-1 0,1 1 1,-1-1-1,0 0 0,0 1 0,0-1 1,0 0-1,3-2 0,2-2 19,-1 1-1,0-1 1,-1 0-1,8-9 1,10-16 98,-2-2 0,25-48 0,-45 79-131,2-6 12,-1 3 6,0 1-1,0-1 1,0 1 0,0-1 0,1 1 0,2-3 0,-4 5-17,0 1 0,0-1 1,0 0-1,0 1 0,0-1 1,-1 1-1,1 0 0,0-1 1,0 1-1,0 0 0,0-1 0,0 1 1,1 0-1,-1 0 0,0 0 1,0 0-1,0 0 0,0 0 1,0 0-1,0 0 0,0 0 1,0 1-1,0-1 0,0 0 1,0 1-1,0-1 0,2 2 1,10 3 0,0 0 1,1 0 0,22 3 0,13 5-4,-40-11-13,-1 1 1,1-1 0,-1-1-1,1 0 1,0 0-1,0 0 1,17-2-1,-22 0 18,0 1-1,0-1 1,0 0-1,-1 0 1,1 0-1,0 0 0,-1-1 1,1 0-1,-1 1 1,1-1-1,-1-1 1,0 1-1,0 0 1,0-1-1,0 1 1,0-1-1,-1 0 0,1 0 1,-1 0-1,3-4 1,-5 6-4,1 0 0,0 0 1,-1 0-1,0 0 0,1 0 0,-1 0 1,1 0-1,-1 1 0,0-1 0,0 0 1,1 0-1,-1 0 0,0-1 0,0 1 1,0 0-1,0 0 0,0 0 0,-1 0 1,1 0-1,0 0 0,0 0 1,-1 0-1,1 0 0,0 1 0,-1-1 1,1 0-1,-1 0 0,1 0 0,-1 0 1,0 0-1,1 1 0,-1-1 0,0 0 1,0 0-1,1 1 0,-1-1 0,0 1 1,0-1-1,0 1 0,-1-2 0,-1 2 2,1-1-1,0 0 0,0 0 0,0 1 0,-1 0 0,1-1 0,0 1 0,0 0 0,-1 0 0,1 0 0,0 0 0,0 0 0,-1 1 0,1-1 0,0 1 0,0 0 0,-4 1 1,-1 2-9,-1 0 0,1 1 0,1 0 0,-1 1 0,1 0 0,0-1 1,0 2-1,1-1 0,-1 1 0,1 0 0,1 0 0,-1 0 0,2 1 1,-1-1-1,1 1 0,0 0 0,-2 9 0,4-16 2,1 1 0,0-1-1,-1 1 1,1-1 0,0 1-1,0 0 1,0-1 0,0 1 0,1-1-1,-1 1 1,0-1 0,1 1 0,-1-1-1,1 1 1,0 1 0,0-2 2,-1 0 0,1-1 1,0 1-1,-1 0 0,1-1 0,0 1 1,0-1-1,0 1 0,-1-1 1,1 1-1,0-1 0,0 0 1,0 1-1,0-1 0,0 0 0,0 0 1,0 1-1,-1-1 0,3 0 1,4-1 18,1 1 1,-1-1 0,0-1 0,1 1-1,10-5 1,15-2 124,-25 7-76,0 0 0,1 0 0,-1 1 0,0 0 0,0 1-1,1 0 1,-1 0 0,0 1 0,0 0 0,0 0 0,10 5 0,17 13 425,49 37 0,-52-34-253,-29-22-220,0 1-1,0-1 0,0 1 0,0-1 0,0 0 1,0 0-1,0 0 0,0-1 0,4 1 1,7 0-4295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2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1 952 6632,'0'0'5410,"12"-12"-5084,26-23 98,-1-2 0,39-53 0,-24 8 648,71-148 1,-7-39 780,-109 251-1700,-5 13-73,0 1 0,0-1 1,0-1-1,-1 1 0,0 0 0,0 0 1,0-7-1,-3 10 150,-3 6-110,-5 8 20,-3 9-6,1 1 0,1 1 0,-16 47 0,-12 73 174,29-96-149,3 0-1,2 0 0,1 0 0,5 65 0,-1-99-99,1-1-1,1 0 1,4 16 0,-6-26-42,1 1 0,-1-1 0,1 1 0,0-1 0,0 1 0,0-1 0,0 0 0,1 0 1,-1 1-1,1-1 0,-1 0 0,1 0 0,0 0 0,-1 0 0,1-1 0,0 1 0,0 0 0,1-1 1,-1 0-1,0 1 0,0-1 0,5 2 0,-5-3-1,0 0 0,0 0 0,0 0 0,1-1 0,-1 1-1,0 0 1,0-1 0,0 1 0,0-1 0,0 0 0,0 0 0,0 0 0,0 0 0,0 0-1,0 0 1,3-3 0,27-26 119,-29 27-119,39-44 167,-1-2-1,41-64 0,57-117 334,-90 146-279,-25 43-48,-2-1 0,-2 0-1,23-74 1,-39 96-43,-4 13 7,-7 13-24,-37 55 29,-18 29-79,18-13 28,3 1 0,-39 106-1,14-9 174,24-83-22,38-78-164,4-12-70,0-1 0,0 1-1,-1-1 1,1 1-1,-1-1 1,1 1-1,-1-1 1,0 0-1,0 1 1,1-1-1,-1 0 1,0 0-1,0 1 1,-2 0 0,-4 9 356,5-8-68,7-9-222,18-25 3,1 1 0,1 2 0,42-38 0,-49 50-61,25-20 46,-40 33-76,0 1 0,0 0 0,1 0 0,-1 1-1,0-1 1,1 1 0,0-1 0,-1 1 0,1 0 0,0 1-1,6-2 1,-10 2-3,1 1 0,0-1 0,-1 0-1,1 0 1,0 0 0,-1 1 0,1-1 0,0 0-1,-1 1 1,1-1 0,-1 0 0,1 1 0,0-1 0,-1 1-1,1-1 1,-1 1 0,0-1 0,1 1 0,-1-1-1,1 1 1,-1 0 0,0-1 0,1 1 0,-1 0 0,0-1-1,0 1 1,0 0 0,1-1 0,-1 1 0,0 0-1,0-1 1,0 2 0,1 27-45,-1-21 34,-1 25-6,0-18 6,0 0 0,2 1-1,-1-1 1,2 0 0,0 0 0,8 28 0,-9-41 13,-1-1-1,1 0 1,-1 1 0,1-1-1,-1 0 1,1 0-1,0 0 1,0 1 0,0-1-1,0 0 1,0 0-1,0 0 1,0 0 0,0-1-1,0 1 1,0 0 0,0 0-1,0-1 1,1 1-1,-1 0 1,0-1 0,0 1-1,1-1 1,1 1-1,0-1 3,0 0 0,-1-1-1,1 1 1,-1-1 0,1 1 0,-1-1-1,1 0 1,-1 0 0,0 0-1,1 0 1,-1 0 0,3-2 0,6-5 10,-1 1 1,-1-2 0,1 1-1,9-13 1,-9 9 25,-1 0 1,0-1-1,-1 0 0,0 0 1,-1-1-1,0 0 0,5-19 1,-12 32-31,1 0 0,-1 0 1,0 0-1,0 0 0,0 0 1,0 0-1,0 0 0,0 0 1,0 0-1,0 0 0,0 0 1,-1 0-1,1 0 0,0 0 1,-1 0-1,1 0 0,0 0 1,-1 0-1,0 0 0,1 0 1,-2-1-1,2 2-6,-1 0 1,1-1-1,-1 1 1,1 0-1,0 0 1,-1 0-1,1-1 0,-1 1 1,1 0-1,-1 0 1,1 0-1,-1 0 0,1 0 1,-1 0-1,1 0 1,-1 0-1,1 0 1,-1 0-1,1 0 0,-1 0 1,1 1-1,-1-1 1,1 0-1,-1 0 1,1 0-1,-1 1 0,1-1 1,-1 0-1,1 1 1,0-1-1,-1 0 0,1 1 1,0-1-1,-1 0 1,1 1-1,0-1 1,-1 1-1,1-1 0,0 0 1,0 1-1,-1-1 1,1 1-1,0 0 1,-1 2-1,-1-1 0,1 0 1,0 1-1,0-1 1,0 1-1,1 0 1,-1-1-1,0 1 1,1 0-1,0-1 1,0 1-1,0 0 1,0-1-1,0 1 1,0 0-1,2 4 1,-1-2-5,1-1 0,0 1 0,0 0 0,0-1 0,1 0 1,-1 0-1,1 0 0,6 7 0,-1-3-8,0-1-1,0 0 1,0 0 0,1 0 0,0-1-1,1 0 1,17 7 0,-16-9-21,0 0 1,0-1-1,0 0 0,20 2 1,-28-4-11,0-1 1,1 0 0,-1 0 0,0 0-1,1 0 1,-1 0 0,0-1 0,1 0 0,-1 1-1,0-1 1,0 0 0,0-1 0,0 1-1,0-1 1,0 1 0,0-1 0,0 0 0,0 0-1,-1 0 1,5-4 0,3-8-3500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25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1 837 6928,'0'0'6721,"8"-11"-5874,55-83 684,33-47 752,-91 135-2190,26-37 714,2 2 0,65-63-1,-29 38-61,-37 34-117,61-47 1,-4 7 476,-79 64-946,-7 5 4,1 0 0,-1 0 0,1 1 0,0-1 1,0 1-1,0 0 0,0 0 0,0 1 1,1-1-1,-1 1 0,8-2 0,-11 3-118,-1 1 0,1-1 0,0 0 0,0 0 0,-1 1 0,1-1 0,0 0 0,-1 1 0,1-1 0,0 0 0,-1 1 0,1-1 0,0 1-1,-1-1 1,1 1 0,-1 0 0,1-1 0,-1 1 0,0 0 0,1-1 0,-1 1 0,1 0 0,-1-1 0,0 1 0,1 1 0,5 21 400,-6-22-437,3 16 141,-2-1 1,1 1 0,-2 0 0,0 0 0,-1 0-1,-4 17 1,-27 100 912,24-106-729,-3 16 633,13-42-645,2-6-115,7-10-10,-7 8-141,35-37 190,2 1 0,49-39 0,-70 63-207,43-33 52,-57 47-85,0 0-1,0 0 0,0 0 1,1 1-1,0 0 1,-1 1-1,1-1 1,12-1-1,-18 4-4,1 0 0,0 0 0,-1 1 0,1-1 0,-1 1 0,1-1 0,-1 1 0,1-1 0,-1 1 0,0 0 0,1 0 0,-1 0 0,0 0 0,1 0 0,-1 0 0,0 0 0,1 1 0,17 24 0,-16-19 0,0 0 0,-1 0 0,0 0 0,-1 0 0,1 1 0,-2-1 0,1 0 0,-1 1 0,0-1 0,0 1 0,-1-1 0,-2 13 0,-4 9 0,-17 49 0,23-76 0,-9 32 0,7-22 0,0-1 0,-9 20 0,32-48 0,56-64 0,135-112 0,-207 189 0,1 1 0,0-1 0,0 1 0,1 0 0,-1 1 0,0-1 0,9-2 0,-13 5 0,1-1 0,-1 1 0,0 0 0,1-1 0,-1 1 0,1 0 0,-1 0 0,1 0 0,-1 0 0,1 0 0,-1 0 0,0 1 0,1-1 0,-1 0 0,1 1 0,-1-1 0,0 1 0,1 0 0,-1-1 0,0 1 0,1 0 0,-1 0 0,0-1 0,0 1 0,0 0 0,0 0 0,0 1 0,0-1 0,0 0 0,0 0 0,0 0 0,-1 0 0,1 1 0,0 1 0,3 6 0,-2 0 0,1 0 0,-1 0 0,0 0 0,-1 1 0,0-1 0,-1 0 0,-1 19 0,-1-9 0,-1-1 0,0 0 0,-10 28 0,9-36 0,-2 12 0,6-21 0,0-1 0,0 0 0,0 0 0,0 0 0,0 1 0,0-1 0,0 0 0,0 0 0,0 0 0,0 0 0,0 1 0,0-1 0,1 0 0,-1 0 0,0 0 0,0 0 0,0 0 0,0 1 0,0-1 0,1 0 0,-1 0 0,0 0 0,0 0 0,0 0 0,0 0 0,1 0 0,-1 0 0,0 0 0,0 0 0,0 0 0,0 1 0,1-1 0,-1 0 0,0 0 0,0 0 0,1-1 0,14-4 0,19-17 0,33-26 0,-9 5 0,-8 8 0,111-70 0,-144 95 0,-14 7 0,1 1 0,-1-1 0,1 1 0,0 1 0,0-1 0,4-1 0,-8 5 0,0 0 0,-1 1 0,1-1 0,-1 0 0,1 0 0,-1 0 0,0 0 0,0 0 0,-1 3 0,-19 32 0,-34 69 0,49-90 0,0-1 0,1 1 0,1 0 0,0 0 0,-1 23 0,4-36 0,1 0 0,0 0 0,0-1 0,0 1 0,0 0 0,0 0 0,1 0 0,-1-1 0,1 1 0,0 0 0,-1-1 0,1 1 0,1 0 0,-1-1 0,0 1 0,1-1 0,-1 0 0,1 1 0,0-1 0,-1 0 0,1 0 0,0 0 0,0 0 0,1-1 0,-1 1 0,4 2 0,-2-3 0,-1 1 0,1-1 0,0 0 0,0 0 0,0-1 0,0 1 0,0-1 0,0 0 0,0 0 0,0 0 0,-1 0 0,1-1 0,0 0 0,0 1 0,0-1 0,0-1 0,0 1 0,4-3 0,6-3 0,-1-1 0,0 0 0,0-1 0,-1 0 0,-1-1 0,1 0 0,17-22 0,-27 29 0,1-1 0,-1 1 0,-1-1 0,1 0 0,-1 0 0,1 0 0,-1 0 0,0 0 0,-1 0 0,1 0 0,-1 0 0,1 0 0,-1 0 0,0 0 0,-1-1 0,1 1 0,-1 0 0,0 0 0,0 0 0,0 0 0,-3-7 0,0 1 0,-1 0 0,0-1 0,0 2 0,-1-1 0,0 1 0,-14-16 0,15 20 0,1 0 0,-2 0 0,1 0 0,-1 1 0,1 0 0,-1 0 0,0 1 0,0-1 0,-11-3 0,12 6 0,0-1 0,0 1 0,0 1 0,0-1 0,-1 1 0,1-1 0,0 1 0,0 1 0,0-1 0,-1 1 0,1 0 0,0 0 0,-6 2 0,9-2 0,1 0 0,-1 0 0,0-1 0,0 1 0,1 0 0,-1 1 0,0-1 0,1 0 0,-1 0 0,1 1 0,-1-1 0,1 1 0,0-1 0,0 1 0,0-1 0,-2 4 0,2-4 0,1 0 0,0 0 0,0 0 0,-1 0 0,1 0 0,0 0 0,0 0 0,0 0 0,0 1 0,0-1 0,0 0 0,0 0 0,0 0 0,1 0 0,-1 0 0,0 0 0,1 0 0,-1 0 0,1 0 0,-1 0 0,1-1 0,-1 1 0,1 0 0,-1 0 0,1 0 0,0 0 0,0-1 0,-1 1 0,1 0 0,0-1 0,0 1 0,1 0 0,5 3 0,0 0 0,0-1 0,1 0 0,-1 0 0,1-1 0,0 1 0,0-2 0,9 2 0,-2-2 0,-1 0 0,0-1 0,27-2 0,-16-4 0,0 0 0,-1-2 0,1-1 0,-1 0 0,-1-2 0,0-1 0,29-20 0,-24 14 0,-2-1 0,41-38 0,-64 53 0,-3 3 0,1 1 0,-1-1 0,0 1 0,1-1 0,-1 1 0,1-1 0,-1 1 0,1-1 0,-1 1 0,1 0 0,-1-1 0,1 1 0,-1 0 0,1-1 0,-1 1 0,1 0 0,-1 0 0,1 0 0,0-1 0,0 1 0,-1 12 0,-1 29 0,-9 48 0,4-48 0,0 47 0,6-78 0,0-4 0,0 0 0,0 0 0,1 0 0,-1 0 0,1 0 0,1 0 0,1 6 0,-3-11 0,0-1 0,1 0 0,-1 1 0,1-1 0,-1 0 0,0 1 0,1-1 0,-1 0 0,1 1 0,-1-1 0,0 0 0,1 0 0,-1 0 0,1 0 0,-1 1 0,1-1 0,-1 0 0,1 0 0,-1 0 0,1 0 0,-1 0 0,1 0 0,-1 0 0,1 0 0,-1 0 0,1 0 0,-1-1 0,1 1 0,-1 0 0,1 0 0,-1 0 0,1 0 0,0-1 0,18-9 0,-11 4 0,0 0 0,0-1 0,-1 0 0,1 0 0,-2-1 0,1 1 0,-1-2 0,-1 1 0,6-10 0,6-14 0,14-40 0,-26 61 0,8-21 0,0-3 0,29-51 0,-42 85 0,1 0 0,-1 1 0,1-1 0,-1 0 0,1 0 0,-1 0 0,1 1 0,-1-1 0,1 0 0,0 1 0,-1-1 0,1 0 0,0 1 0,-1-1 0,1 1 0,0-1 0,0 1 0,0 0 0,0-1 0,-1 1 0,1 0 0,0-1 0,0 1 0,0 0 0,0 0 0,0 0 0,0 0 0,0 0 0,0 0 0,0 0 0,0 0 0,0 0 0,-1 0 0,1 1 0,0-1 0,2 1 0,1 2 0,0-1 0,1 1 0,-1 1 0,0-1 0,6 7 0,2 2 0,2 1 0,0 0 0,0-1 0,1 0 0,0-1 0,1 0 0,17 8 0,-29-17 0,1 0 0,0 0 0,0-1 0,-1 1 0,1-1 0,0 0 0,0-1 0,0 1 0,0-1 0,0 0 0,0 0 0,0-1 0,0 1 0,0-1 0,0 0 0,0-1 0,0 1 0,0-1 0,-1 0 0,1 0 0,-1 0 0,1-1 0,-1 0 0,4-3 0,-2 2 0,0-1 0,0 0 0,0-1 0,-1 1 0,0-1 0,0 0 0,0 0 0,-1-1 0,0 1 0,5-11 0,-7 12 0,0-1 0,-1 1 0,0-1 0,1 1 0,-2-1 0,1 0 0,-1 1 0,0-1 0,0 0 0,0 1 0,-1-1 0,0 0 0,0 1 0,-3-10 0,3 13 0,0 0 0,1 0 0,-1 0 0,0 1 0,0-1 0,-1 0 0,1 1 0,0-1 0,0 1 0,-1-1 0,1 1 0,-1 0 0,1 0 0,-1-1 0,0 1 0,1 0 0,-1 0 0,0 1 0,0-1 0,0 0 0,0 0 0,0 1 0,0-1 0,1 1 0,-1 0 0,0 0 0,0 0 0,0 0 0,0 0 0,0 0 0,0 0 0,0 0 0,0 1 0,0-1 0,-2 2 0,-5 0 0,1 1 0,0 0 0,0 0 0,1 0 0,-1 1 0,-12 9 0,13-7 0,-1 0 0,1 0 0,0 1 0,1 0 0,-1 1 0,2-1 0,-1 1 0,1 0 0,0 0 0,1 1 0,-1 0 0,2-1 0,-1 1 0,2 1 0,-1-1 0,1 0 0,0 1 0,1-1 0,0 1 0,1-1 0,-1 1 0,2 0 0,0-1 0,0 1 0,1-1 0,0 0 0,0 1 0,8 16 0,-7-19 0,1-2 0,0 1 0,0 0 0,1-1 0,-1 0 0,1 0 0,0 0 0,1-1 0,8 7 0,-2-3 0,1-1 0,0 0 0,19 7 0,-23-10 0,1-2 0,-1 1 0,1-1 0,-1-1 0,1 1 0,0-2 0,0 1 0,12-2 0,3-3 0,45-10 0,-28 4 0,-32 8 386,11-1 58,-20 2-615,0 1 1,-1 0 0,1 0 0,-1 0 0,1 0 0,-1-1 0,1 1-1,-1 0 1,1-1 0,-1 1 0,1 0 0,-1-1 0,1 1 0,-1 0-1,1-1 1,-1 1 0,0-1 0,1 1 0,-1-1 0,0 1 0,1-1-1,-1 1 1,0-1 0,0 1 0,0-1 0,1 0 0,-1 0-1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2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8136,'0'0'1328,"98"-4"-488,-33 4-8,9 0-64,5 0-8,8-3-104,-3-1 8,-5 2-96,-7-4-8,-5-10-160,-1 4 0,-5 0-208,-13 0-8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2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5824,'0'0'10737,"9"-6"-10425,8-5-108,1 1 0,0 0 0,28-9 0,-18 10 66,41-16 581,-68 24-826,0 1-1,0-1 1,0 1-1,0-1 0,0 1 1,0-1-1,0 1 1,0 0-1,0 0 1,0-1-1,0 1 1,1 0-1,-1 0 1,0 0-1,0 0 1,0 0-1,0 0 1,0 1-1,0-1 1,0 0-1,1 0 1,1 2-1,-3-1 6,1-1 0,0 1-1,-1 0 1,1 0 0,-1 0 0,0 0 0,1 0-1,-1 0 1,0 0 0,1 0 0,-1 0 0,0 0-1,0 0 1,0 0 0,0 0 0,0 0-1,0 0 1,0 0 0,0 1 0,-2 8 109,0-1-1,-1 0 1,-6 15 0,9-23-141,-13 31 204,-2 4 146,-12 46-1,24-71-235,0 0 0,1 0 0,1 0 0,0 0 0,0 1 0,1-1 0,1 0 0,3 21 0,-4-27-52,2-1 0,-1 0 0,0 1 0,1-1 0,0 0 0,0 0 0,0 0 0,0 0 0,1 0 0,4 4 0,-6-6-39,0-1 1,1 0-1,-1 0 1,1 0-1,-1 0 1,1 0-1,0 0 1,-1 0-1,1-1 1,0 1-1,0-1 1,-1 1-1,1-1 1,0 1-1,0-1 1,0 0-1,0 0 1,0 0-1,-1 0 1,1 0-1,0-1 1,0 1-1,0 0 1,0-1-1,-1 0 1,1 1-1,2-2 1,7-3 15,0-1 1,-1 0-1,0-1 1,-1 0 0,1 0-1,-1-1 1,-1 0-1,1 0 1,-1-1 0,-1 0-1,0-1 1,0 0-1,-1 0 1,6-13 0,5-14 149,-2-1-1,18-70 1,-30 95-133,0-2 53,0 0 0,0-27-1,-2 29-14,0 1 0,0 0 0,1-1 0,6-19 0,-7 30-80,0 0 0,1-1 1,-1 1-1,1 0 0,0 0 0,0 0 0,-1 0 0,1 0 0,0 0 0,1 0 0,-1 1 1,0-1-1,0 1 0,1-1 0,-1 1 0,1 0 0,-1 0 0,1 0 0,0 0 0,-1 1 1,5-1-1,6-2 3,1 2 0,25 0 1,-33 1-10,7 0-1,1 1-1,-1 0 1,0 1 0,22 6-1,-29-6 5,1 0 0,-1 1 0,0-1 0,0 1 0,0 1 0,0-1 0,0 1 0,-1 0 0,0 0 0,1 1 0,4 5 0,-9-9-35,0 1 1,-1-1 0,1 0 0,0 1-1,-1-1 1,0 1 0,1-1 0,-1 1-1,1-1 1,-1 0 0,0 1 0,0-1-1,0 1 1,0-1 0,0 1 0,0-1-1,-1 1 1,1-1 0,0 1 0,-1-1-1,1 1 1,-1-1 0,0 2 0,-2 8-3225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2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7136,'0'0'5941,"13"-1"-5482,41-3-1,-51 4-384,0 0-1,1 0 1,-1 1 0,0-1-1,0 1 1,1 0-1,-1 0 1,0 0 0,0 1-1,0-1 1,0 1 0,0-1-1,0 1 1,4 4-1,-1 0 165,0 0 0,-1 1-1,10 13 1,-8-11-7,1 4 186,-1 1 1,0-1-1,-1 1 1,0 0-1,6 27 1,-4-6 1583,-8-35-2060,0-6-2841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2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 10952,'0'0'1450,"-13"8"-1114,-15 8-199,-125 79 564,42-22-178,-68 50 888,176-120-1281,-1 0 0,1 0 0,-1 0-1,1 1 1,-5 7 0,8-11-150,0 0 1,0 0-1,0 0 0,0 0 1,0 0-1,0 0 0,1 0 1,-1 0-1,0 0 0,0 0 1,0 0-1,0 0 1,0 0-1,0 0 0,0 0 1,1 0-1,-1 0 0,0 0 1,0 0-1,0 0 0,0 0 1,0 0-1,0 0 1,0 0-1,0 0 0,1 0 1,-1 0-1,0 0 0,0 0 1,0 0-1,0 0 0,0 1 1,0-1-1,0 0 1,0 0-1,0 0 0,0 0 1,0 0-1,0 0 0,0 0 1,0 0-1,0 1 0,0-1 1,0 0-1,0 0 1,0 0-1,0 0 0,0 0 1,0 0-1,0 0 0,0 1 1,0-1-1,0 0 0,0 0 1,0 0-1,0 0 1,0 0-1,0 0 0,0 0 1,0 0-1,0 0 0,0 1 1,0-1-1,0 0 0,0 0 1,0 0-1,-1 0 1,1 0-1,0 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2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0 710 5920,'0'0'7922,"11"-5"-7523,-9 4-383,11-4 186,0-1 0,-1-1 0,1-1 0,-2 1 0,1-2 1,13-11-1,-23 17-75,1 0 1,0 0 0,0 1 0,0-1 0,0 1-1,1 0 1,-1 0 0,5-2 0,-8 4-96,1-1-1,-1 1 1,1 0 0,-1 0 0,1 0 0,-1 0-1,1 0 1,-1 0 0,1 0 0,-1 0 0,1 0 0,-1 0-1,1 0 1,-1 0 0,1 0 0,-1 0 0,1 0-1,-1 1 1,1-1 0,-1 0 0,1 0 0,-1 0-1,0 1 1,1-1 0,-1 0 0,1 1 0,0 1-1,0-1 1,-1 0-1,1 1 0,-1-1 1,0 1-1,1-1 0,-1 0 1,0 1-1,0-1 1,0 1-1,0-1 0,0 1 1,0-1-1,0 3 0,-28 232 947,26-219-898,0 0 1,1-1 0,1 1-1,3 27 1,-3-37-45,2 0 1,-1-1-1,1 1 1,0-1-1,0 1 1,1-1-1,0 0 1,0 0-1,0 0 1,1 0-1,0 0 1,0-1-1,1 1 1,5 5-1,-8-10-20,-1 0-1,1 0 0,0 0 0,-1 0 0,1-1 0,0 1 0,0 0 1,0-1-1,0 1 0,0-1 0,-1 0 0,1 1 0,0-1 0,0 0 1,0 0-1,0 0 0,0-1 0,0 1 0,0 0 0,0-1 0,0 1 1,0-1-1,2-1 0,1 0 10,1 0 0,-1-1 0,0 0 0,0-1 0,0 1 0,6-6 0,15-17 105,-1-2-1,-1 0 1,-2-1 0,0-2 0,-3 0-1,30-62 1,-42 75 2,-1 0-1,0 0 1,-1-1 0,-1 1 0,-1-1-1,-1 0 1,0 0 0,-2-31-1,0 48-115,0 0 0,0 0 1,0-1-1,0 1 0,1 0 0,-1 0 0,1 0 0,-1 0 0,1 0 0,0 0 0,0 0 0,0 0 0,0 0 0,0 0 0,1 0 0,-1 1 1,0-1-1,1 0 0,-1 1 0,1-1 0,0 1 0,0 0 0,-1-1 0,1 1 0,0 0 0,0 0 0,0 0 0,0 0 0,0 1 0,0-1 1,0 0-1,0 1 0,1 0 0,2-1 0,8 0-2,-1 1 1,0 0-1,1 1 0,21 3 1,-29-3-8,45 6 17,1 1-48,53 13 0,-89-19 17,-13-2 10,-1 0 0,1 0 0,0 0 0,0 0 0,0 0 0,0 1-1,0-1 1,-1 1 0,1-1 0,0 1 0,0 0 0,-1-1 0,1 1 0,2 2 0,-4-2 0,0 0 1,0-1-1,0 1 0,0 0 0,0 0 1,-1-1-1,1 1 0,0 0 1,-1 0-1,1-1 0,0 1 0,-1 0 1,1-1-1,-1 1 0,1-1 1,-1 1-1,1-1 0,-1 1 0,-1 0 1,-16 14 21,11-10-17,-37 32 40,-63 57 71,88-75-65,0 1 0,1 1 0,-17 26 1,31-40-32,0 0 1,1 1 0,0 0 0,0-1 0,1 1-1,0 0 1,0 0 0,1 0 0,-1 13 0,2-17-9,0 0 0,0 1 0,1-1 0,-1 0 0,1 0 0,0 0 1,0 0-1,0 0 0,3 5 0,-3-7-6,0 0-1,1 0 1,-1 0 0,0-1-1,1 1 1,-1 0 0,1-1 0,0 1-1,-1-1 1,1 1 0,0-1-1,0 0 1,0 0 0,0 0-1,0 0 1,0 0 0,0 0 0,3 0-1,-3-1 3,0 0 0,0 0 0,0 0 1,0 0-1,0 0 0,-1 0 0,1-1 0,0 1 0,0-1 0,0 1 0,0-1 0,0 0 0,0 0 0,-1 1 0,1-1 0,0 0 0,1-2 0,30-26 85,-25 21-67,4-5 7,0-1 0,-1-1-1,0 1 1,-2-2 0,1 1-1,10-27 1,-7 10 66,-1 0 0,12-54 0,-24 85-101,3-12 108,-1-1-1,2-23 1,-5 28 57,-1 16-87,-1 17-33,3-18-41,0 10 1,-1 1 0,2-1 0,0 0 0,1 0 0,1 1 0,0-1 0,1-1 1,8 20-1,-1-8-32,14 26-23,-23-48 50,1-1-1,0 1 0,0-1 0,0 0 1,1 0-1,-1 0 0,1-1 0,7 6 1,-8-7 7,1-1 1,0 1 0,-1-1 0,1 0 0,0 0-1,0 0 1,0-1 0,0 1 0,0-1 0,0 0 0,0 0-1,0 0 1,0 0 0,0-1 0,-1 0 0,1 0 0,7-2-1,-3 0 2,0 0-1,0 0 0,-1-1 1,1 0-1,-1 0 0,0-1 1,9-7-1,18-22 25,-2-1 0,-1-2-1,-2-1 1,-2-1 0,-1-1 0,-2-2 0,25-58 0,-18 18 23,29-114 0,-51 164-50,1-4 29,-1 0 0,-2-1 0,4-69 0,-11 103-34,0 1 0,0-1 0,0 1 0,0 0 0,0-1 0,-1 1 1,0 0-1,1-1 0,-1 1 0,-2-4 0,3 5-3,0 1 0,-1 0 0,1-1 0,0 1 0,-1 0 1,1-1-1,0 1 0,-1 0 0,1 0 0,0-1 0,-1 1 0,1 0 0,0 0 0,-1 0 0,1 0 1,-1 0-1,1 0 0,0-1 0,-1 1 0,1 0 0,-1 0 0,1 0 0,-1 0 0,-15 9-25,12-5 20,0 1 0,0-1 0,0 1 0,1 0 0,0 0 0,0 1 0,0-1 0,-3 10 0,-15 52-58,16-51 47,-20 89-98,4 1 1,5 1-1,-3 124 0,18-206 89,1-1 0,2 1 0,0-1 0,2 0 0,6 26 0,-9-49 29,-1 0 0,0 0 0,0 0 0,1 0 0,-1 0 0,1 0 0,-1 0 0,1 0 1,0 0-1,-1 0 0,1 0 0,0-1 0,-1 1 0,1 0 0,0-1 0,0 1 0,0 0 0,-1-1 0,1 1 0,0-1 0,0 1 0,0-1 0,0 1 0,0-1 0,0 0 0,0 0 0,0 1 0,0-1 0,0 0 0,1 0 0,-1 0 0,0 0 0,0 0 0,0 0 0,0-1 0,0 1 0,0 0 0,0 0 1,0-1-1,0 1 0,0-1 0,1 0 0,6-2 23,0-1 0,-1 0 0,1 0 0,7-7 0,-8 6-3,7-6 29,-1 1-1,0-2 1,-1 0 0,0 0-1,-1-1 1,13-19 0,-8 10 5,2 4 44,0-1-3,-17 18-97,-1 1 1,0 0-1,0 0 1,0 0-1,0-1 1,0 1-1,0 0 1,1 0-1,-1 0 1,0-1-1,0 1 1,0 0 0,0 0-1,1 0 1,-1 0-1,0 0 1,0 0-1,0-1 1,1 1-1,-1 0 1,0 0-1,0 0 1,0 0-1,1 0 1,-1 0 0,0 0-1,0 0 1,1 0-1,-1 0 1,0 0-1,0 0 1,0 0-1,1 0 1,-1 0-1,0 0 1,0 0-1,0 0 1,1 1 0,-1-1-1,0 0 1,0 0-1,0 0 1,1 0-1,-1 0 1,0 0-1,0 1 1,0-1-1,0 0 1,1 0-1,-1 0 1,0 1 0,0-1-1,0 0 1,0 0-1,0 0 1,0 1-1,0-1 1,0 0-1,0 0 1,1 0-1,-1 1 1,0-1-1,0 0 1,0 0 0,0 1-1,0-1 1,0 0-1,-1 1 1,6 18 27,-5-17-27,8 57-18,-6-36 1,2 1 1,6 26 0,-9-49 15,-1 0-1,0 0 1,0 0 0,1 0-1,-1 0 1,0 0 0,1-1-1,-1 1 1,1 0 0,-1 0-1,1 0 1,0 0-1,-1-1 1,1 1 0,0 0-1,-1-1 1,1 1 0,0 0-1,0-1 1,1 2 0,-1-2 0,0 0 1,0 0-1,0 0 1,-1 0-1,1 0 1,0 0 0,0-1-1,0 1 1,0 0-1,-1 0 1,1-1 0,0 1-1,0 0 1,-1-1-1,1 1 1,0-1-1,0 1 1,-1-1 0,2 0-1,3-4 13,0 0-1,-1 0 1,1 0 0,4-9-1,-6 10-7,18-30 52,34-74 1,-16 28-4,-36 73-36,1 1-1,0 0 1,0 0 0,8-9-1,-11 15-17,0 0 0,-1 0 0,1 0 0,0 0 0,-1 0 0,1 0 0,0 0 0,-1 0 0,1 0 0,-1 0 0,1 1 0,0-1 0,-1 0 0,1 0 0,-1 1 0,1-1 0,0 0 0,-1 1 0,1-1 0,-1 1 0,1-1 0,-1 1-1,0-1 1,1 1 0,-1-1 0,1 1 0,-1-1 0,0 1 0,1-1 0,-1 2 0,19 25 4,-13-19-1,1 2-4,0-1 1,1 0-1,0-1 1,0 0-1,1 0 1,1-1-1,14 10 1,-21-15-3,2 0 1,-1 0 0,0 0 0,0 0-1,0-1 1,1 1 0,-1-1 0,1-1 0,-1 1-1,1 0 1,-1-1 0,1 0 0,0 0 0,-1 0-1,1-1 1,-1 0 0,1 0 0,-1 0 0,1 0-1,-1-1 1,0 1 0,5-4 0,0 1 12,-1-1 0,0 0 1,-1 0-1,1-1 0,-1 0 0,0 0 0,0-1 1,-1 0-1,0 0 0,0-1 0,-1 1 1,0-1-1,0-1 0,-1 1 0,0 0 0,-1-1 1,1 0-1,2-12 0,-7 9 19,-5 10 4,4 2-32,1 1 0,0 0 0,-1 0 0,1-1 0,0 1 1,0 0-1,-1 0 0,1 0 0,0 0 0,0 1 0,0-1 0,-1 2 0,-1 4-6,0-1 1,0 1-1,0 0 1,1 0-1,0 0 0,1 0 1,0 0-1,0 0 1,0 1-1,1 10 1,0-11-3,0-1 0,1 0 0,0 0 0,0 1 1,0-1-1,1 0 0,0 0 0,0 0 0,0 0 1,1 0-1,0-1 0,5 8 0,-5-9 1,0 0 1,0 0-1,0-1 0,1 1 0,-1-1 0,1 0 1,0 0-1,-1 0 0,2-1 0,4 4 0,-6-6 7,-1 1 0,1-1 0,-1 0 0,1 0 0,-1 0-1,1 0 1,-1 0 0,1 0 0,-1-1 0,1 1 0,-1-1 0,0 1-1,1-1 1,-1 0 0,0 0 0,1 0 0,-1-1 0,0 1 0,0 0-1,0-1 1,4-3 0,13-11 40,-1-1 1,0-1-1,28-36 0,37-66 214,-73 100-189,-9 17-45,0-1 0,1 1 0,-1 0 0,1 0 0,-1 0 0,1 0 1,0 0-1,1 1 0,-1-1 0,0 1 0,1-1 0,5-3 0,-10 32 174,-1-7-166,-2 18-3,-2 0 0,-1-1 1,-2 0-1,-25 60 0,35-94-25,-1-1 0,0 1 0,1 0 0,-1-1 0,0 1 0,0-1 0,0 1 0,0-1 0,-1 1 0,1-1 0,0 0 0,0 0 0,-1 1 0,1-1 0,-1 0 0,1 0 0,-1 0 0,0-1 0,-2 2 0,3-2 3,-1 0 0,1-1 0,-1 1 1,1 0-1,-1-1 0,1 1 0,0-1 1,-1 0-1,1 1 0,0-1 0,-1 0 1,1 0-1,0 0 0,0 0 0,0 0 1,0 0-1,0 0 0,0 0 0,0 0 1,0-1-1,0 1 0,0-3 0,-4-2 13,4 4-12,-1 1 0,1-1-1,0 1 1,0-1 0,0 0 0,1 1 0,-1-1-1,0 0 1,0 0 0,1 1 0,-1-1 0,1 0-1,0-3 1,0 5-5,0 0 0,1-1-1,-1 1 1,1 0 0,-1 0-1,1 0 1,-1 0 0,1-1 0,-1 1-1,1 0 1,-1 0 0,1 0-1,-1 0 1,1 0 0,-1 0 0,1 0-1,-1 0 1,1 0 0,-1 1-1,1-1 1,-1 0 0,1 0 0,-1 0-1,1 0 1,-1 1 0,1 0-1,14 4 4,47 24-10,40 17-32,-85-40-34,-1-1 1,1 0-1,0-1 0,24 2 0,-25-4 52,3-1-3813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3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5416,'0'0'10568,"4"-13"-10256,-1 1-236,0-1 13,1 1 0,0 0 0,1 0-1,0 0 1,11-18 0,59-89 1143,-62 103-906,-11 14-243,0 0 0,0 0 0,0 0 1,0-1-1,0 1 0,-1-1 0,1 1 1,-1-1-1,1 0 0,-1 0 0,0 1 1,0-1-1,-1 0 0,2-4 0,-2 6 84,-7 15 314,-3 13-335,1 1-1,1 0 1,2 1-1,0-1 1,2 2-1,1-1 1,2 56-1,3-72-63,0 1-1,1-1 0,1 0 1,7 18-1,-11-29-67,1-1 1,-1 0-1,1 1 1,0-1-1,0 0 0,-1 1 1,1-1-1,0 0 1,0 0-1,0 0 0,0 0 1,1 0-1,-1 0 1,0 0-1,0 0 0,1 0 1,-1 0-1,0-1 1,1 1-1,-1-1 0,1 1 1,1 0-1,0-1 11,0 0-1,0 0 0,0 0 1,-1 0-1,1 0 1,0-1-1,0 1 0,0-1 1,0 0-1,5-2 1,1-1 42,1-1 0,0-1 0,-1 0 0,16-13 0,25-23 422,-2-2 1,76-92 0,-123 134-454,0 0 0,1 1-1,-1-1 1,1 0 0,-1 0 0,1 1 0,0-1 0,-1 1 0,1-1-1,0 1 1,0 0 0,0 0 0,0 0 0,0 0 0,0 0 0,0 0-1,3 0 1,-4 3-17,-1-1-1,1 1 1,-1-1-1,1 1 0,-1 0 1,0-1-1,0 1 1,0 0-1,0-1 1,0 1-1,0 0 0,-1 1 1,1-1 1,-2 29 125,-1 1-1,-2-1 0,-8 30 1,13-60-142,0-1 0,0 0 1,0 0-1,0 0 0,0 0 0,-1 0 1,1 0-1,0 0 0,0 1 1,0-1-1,0 0 0,0 0 1,0 0-1,0 0 0,0 0 1,0 1-1,0-1 0,0 0 1,0 0-1,0 0 0,0 0 1,0 0-1,0 1 0,0-1 1,0 0-1,0 0 0,1 0 1,-1 0-1,0 0 0,0 0 1,0 0-1,0 1 0,0-1 1,0 0-1,0 0 0,0 0 1,0 0-1,1 0 0,-1 0 1,0 0-1,0 0 0,0 0 0,0 0 1,0 1-1,0-1 0,1 0 1,7-4 83,13-10-12,-18 11-52,45-39 112,-38 32-67,0 0 1,1 1 0,24-16-1,-34 24-59,1 1 1,-1-1-1,0 1 0,1 0 1,-1-1-1,0 1 0,1 0 1,-1 0-1,1 0 0,-1 0 1,0 0-1,1 0 0,-1 0 0,1 1 1,-1-1-1,0 0 0,1 1 1,-1-1-1,0 1 0,0-1 1,1 1-1,-1 0 0,0 0 0,0-1 1,0 1-1,0 0 0,0 0 1,0 0-1,0 0 0,1 2 1,5 6 5,0-1 0,-1 1 0,6 12 1,0-1 17,14 10 4,-18-23-39,-1 1-1,-1 0 1,7 9 0,-11-14-6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3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13672,'0'0'1496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3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5016,'0'0'6057,"5"-14"-5629,170-383 2048,-66 176-1260,-90 182-833,15-47 1,-14 33 350,-43 92-1,-8 34-512,-81 215 293,98-245-357,3-1-1,2 2 1,1-1 0,3 1-1,-1 46 1,6-89-140,0 0 1,0 0-1,0 0 1,0 0-1,0 0 0,0 0 1,0 0-1,0 0 0,0 0 1,1 0-1,-1 0 0,0 0 1,1 0-1,-1 0 0,1 0 1,-1 0-1,1 0 0,-1 0 1,1 0-1,0 0 1,-1-1-1,1 1 0,0 0 1,1 0-1,-1 0 0,0-1-1,1 0 1,-1 0 0,0 0 0,0 1-1,1-2 1,-1 1 0,0 0 0,0 0-1,1 0 1,-1 0 0,0-1-1,0 1 1,0-1 0,1 1 0,-1-1-1,1 0 1,7-5 50,1 0-1,-1 0 1,12-12-1,-21 18-66,55-56 250,-2-1 0,55-80 0,-78 97-136,8-16 137,-2-2 1,40-86-1,-68 127-202,10-21 151,13-47 0,-22 60-67,-4-4 101,-4 18-30,-3 14 64,-7 21-176,-18 34 1,-1 2-38,-24 93 73,24-67-48,5-19-14,-35 94 116,55-154-166,-14 33 205,-17 62 0,61-132 282,1-6-344,3-5 146,67-69 0,-97 109-289,1-1-1,-1 1 0,1 0 1,-1 0-1,1-1 1,-1 1-1,1 0 0,0 0 1,-1 1-1,1-1 1,0 0-1,0 0 1,-1 1-1,1-1 0,0 1 1,2-1-1,-3 2-8,0-1 1,1 1-1,-1-1 1,0 1-1,0-1 0,0 1 1,0 0-1,-1 0 0,1-1 1,0 1-1,0 0 0,0 0 1,0 0-1,-1 0 1,1 0-1,-1 0 0,1 0 1,0 0-1,-1 0 0,0 0 1,1 0-1,-1 1 0,0-1 1,1 0-1,-1 2 1,10 45 40,-8-34-41,1-1-1,0 1 1,1 0 0,7 15 0,-10-25-6,1-1 0,1 1 0,-1 0 0,0-1 0,1 0 0,0 1 0,0-1 0,0 0 0,0-1 0,0 1 0,0 0 0,1-1 0,-1 0 0,1 0 0,0 0 0,0 0 0,0 0 0,6 1 0,-6-2-1,0 0 0,0-1 0,1 1 0,-1-1 0,0 0 0,1 0 0,-1 0 0,0-1 0,0 0 0,1 0 0,-1 0 0,0 0 0,0 0 0,0-1 0,0 0 0,0 1 0,0-2 1,-1 1-1,1 0 0,-1-1 0,1 0 0,-1 1 0,0-1 0,0-1 0,0 1 0,4-6 0,2-4 1,-1 0-1,0-1 1,-1 0 0,-1 0 0,0 0 0,4-17 0,-9 29 3,-1 1 0,1-1 0,-1 0 0,1 0 0,-1 0 0,0 0 0,0 0 0,0 0 0,0 0-1,0 0 1,-1-3 0,1 4-1,-1 0-1,1 0 0,0 0 0,-1 1 0,1-1 1,-1 0-1,1 1 0,-1-1 0,1 0 0,-1 1 0,1-1 1,-1 0-1,0 1 0,1-1 0,-1 1 0,0-1 0,1 1 1,-1 0-1,-1-1 0,0 0 0,0 1 0,0 0-1,0 0 1,-1 0 0,1 0 0,0 0 0,0 0-1,0 0 1,0 1 0,0-1 0,0 1 0,0-1-1,0 1 1,0 0 0,1 0 0,-1 0 0,0 0-1,0 0 1,1 0 0,-3 2 0,2-1-2,0-1 0,0 1 0,0 0 0,0 0 0,0 0 0,0 1-1,0-1 1,1 0 0,-1 1 0,1-1 0,0 1 0,0-1 0,0 1 0,0-1 0,0 1 0,0 0 0,1 0 0,-1-1 0,1 1 0,0 0 0,0 0 0,0 0 0,0-1 0,0 1-1,1 0 1,-1 0 0,1-1 0,0 1 0,0 0 0,0-1 0,0 1 0,0 0 0,0-1 0,1 0 0,-1 1 0,3 2 0,1 1-7,0 1 1,1-1 0,-1 0-1,1 0 1,0-1 0,1 0-1,-1 0 1,1 0-1,0-1 1,1 0 0,9 4-1,-8-5 18,0 0 0,1-1 0,-1 0 0,1 0-1,0-1 1,0-1 0,-1 0 0,1 0 0,0 0 0,0-1 0,14-4-1,-17 3-301,0 0-1,0 0 0,0-1 1,0 0-1,-1 0 0,1-1 0,-1 0 1,0 0-1,0 0 0,0-1 1,-1 0-1,0 0 0,0 0 0,0-1 1,6-9-1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3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9344,'0'0'40,"111"-4"-296,-24-6 608,14-2 0,1 0 224,-1 0 0,-12-2-16,-5 8-8,-3 2-80,0 4 0,-3 0-192,-7-2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3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0 807 5520,'0'0'5713,"14"-15"-5353,93-101 437,-55 63-259,91-103 870,-119 126-1004,-1 0-1,-1-2 1,25-50-1,-36 61-129,-2-1 0,0 0 0,-1-1 0,-2 0 0,0 0 0,-2 0 0,0-1 0,1-39-1,-5 60-219,-1 1 0,1-1 0,0 1 0,-1-1 0,1 1 0,-1-1 0,0 1 0,0 0 0,-1-4 0,1 6-36,1-1 0,0 0 0,-1 1 0,0-1-1,1 1 1,-1 0 0,1-1 0,-1 1 0,1-1 0,-1 1-1,0 0 1,1-1 0,-1 1 0,0 0 0,1 0-1,-1 0 1,0-1 0,0 1 0,1 0 0,-1 0-1,0 0 1,1 0 0,-1 0 0,0 0 0,0 1 0,1-1-1,-1 0 1,0 0 0,1 0 0,-1 1 0,0-1-1,1 0 1,-1 1 0,0-1 0,0 1 0,-11 6 30,0 1 0,1 0 0,0 0 0,0 1 1,1 1-1,0 0 0,1 0 0,0 1 0,1 0 1,-8 13-1,1 2-6,1 0-1,0 2 1,-14 45 0,23-56-10,0 1 0,2 0 0,-3 35-1,5 58 479,2-58 190,0-48-645,-1 0 0,1 0 0,0 0 0,1 0 0,-1 0 0,1 0 0,0-1 0,0 1 0,1-1 0,-1 1 0,1-1 0,0 0 0,0 0 0,1 0 0,-1-1 0,1 1 0,-1-1 0,1 0 0,0 0 0,1 0 0,-1 0 0,0-1 0,8 4 0,-3-2 7,0 0 0,0-1 0,0 1 0,0-2 0,1 0 0,-1 0-1,1 0 1,-1-1 0,1-1 0,0 0 0,16-1 0,-13-2-10,0 0 0,-1 0 1,1-1-1,-1-1 0,1 0 0,-2-1 0,1 0 1,-1-1-1,0 0 0,0-1 0,0 0 0,17-18 1,-28 25-48,1 0 0,-1 1 1,1-1-1,-1 0 0,0 0 1,1 1-1,-1-1 0,0 0 0,1 0 1,-1 0-1,0 0 0,0 0 1,0 1-1,0-1 0,0 0 1,0 0-1,0 0 0,0 0 1,0 0-1,0 0 0,-1 1 1,1-1-1,0 0 0,-1 0 1,1 0-1,0 0 0,-1 1 1,1-1-1,-1 0 0,1 1 0,-1-1 1,1 0-1,-1 1 0,0-1 1,1 0-1,-2 0 0,-1-2 22,-1 0 0,1 0 0,-1 0-1,0 0 1,-5-2 0,6 3-23,1 2 0,0-1 0,-1 0 0,1 0 0,-1 1 0,1-1 0,-1 1-1,1 0 1,-1 0 0,0 0 0,1 0 0,-1 0 0,1 1 0,-1-1 0,1 1 0,-1-1 0,1 1 0,0 0 0,-1 0 0,1 0 0,0 0 0,-1 1 0,1-1 0,0 0 0,0 1 0,0 0-1,0-1 1,-2 5 0,2-4-6,0 0 0,0 1 0,0 0 0,0-1 0,0 1-1,1 0 1,0 0 0,-1 0 0,1 0 0,0 0 0,1 0-1,-1 0 1,0 0 0,1 1 0,0-1 0,0 0 0,0 0 0,0 0-1,0 1 1,0-1 0,1 0 0,0 0 0,1 4 0,1-1-7,0 0 1,0 0 0,1 0-1,0 0 1,1 0 0,-1-1-1,1 0 1,0 0 0,0 0 0,1 0-1,-1-1 1,1 0 0,0 0-1,7 3 1,5 2-15,0-1 0,1-1-1,34 8 1,-43-13 32,0-1 0,0 0 0,-1 0 0,1-1 0,0-1 0,0 0 0,0 0 0,-1-1 0,1 0 0,11-4 0,-7 1 20,1 0 1,-2-1-1,1-1 1,-1 0 0,0-1-1,12-9 1,-7 1 38,0 0 1,-1-1-1,-1 0 1,-1-2-1,21-31 1,-13 13 63,-3-1 0,19-49 1,61-146 244,-70 168-236,-54 168-241,-87 208-104,71-217 132,-64 108 0,7-38 35,88-150 72,6-11-6,5-8-6,2-1-14,0 1 1,0 0 0,1 0 0,-1 0 0,1 1 0,0-1 0,1 1 0,-1 0 0,7-3-1,11-9 15,190-139 115,-179 130-135,220-182 130,-216 172-91,-2-2 1,-1-2 0,-2-1-1,36-57 1,6-32 106,-63 105 6,-2 0-1,0 0 0,10-44 1,-20 68-151,0 0 0,-1 1 0,1-1 0,0 0 0,0 0 0,0 0 0,-1 0 0,1 0 1,0 0-1,0 0 0,0 0 0,-1 0 0,1 0 0,0 0 0,0 0 0,0 0 0,-1 0 0,1 0 0,0 0 0,0 0 0,-1 0 1,1 0-1,0 0 0,0 0 0,0 0 0,-1 0 0,1 0 0,0 0 0,0-1 0,0 1 0,0 0 0,-1 0 0,1 0 0,0 0 1,0 0-1,0-1 0,0 1 0,0 0 0,-1 0 0,1 0 0,0 0 0,0-1 0,0 1 0,0 0 0,0 0 0,0-1 0,0 1 1,0 0-1,0 0 0,0 0 0,0-1 0,0 1 0,0 0 0,0 0 0,0 0 0,0-1 0,0 1 0,0 0 0,0 0 1,0-1-1,-16 16 91,15-15-93,-11 14 19,1-1-1,0 2 1,1 0-1,0 0 1,2 0-1,0 1 1,0 1-1,-6 22 0,-2 15 3,-13 76 0,20-64-104,3 0 0,2 77-1,9-158-256,2-10-156,-3 9 72,-2 10-3129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28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1216 6424,'0'0'4904,"10"0"-4082,7 0-579,0-1-1,-1-1 1,1-1-1,-1-1 1,0 0-1,0-1 1,21-9-1,-11 2 36,0-2 0,-1 0-1,38-30 1,63-64 665,-95 76-617,-1-1 1,-2-1 0,36-56 0,57-123 931,-101 171-869,-2-1 1,-2-1 0,-2-1-1,-2 0 1,-2-1 0,-2 0-1,3-83 1,-10 120-289,0-55 514,-1 58-471,-1-1-1,1 0 1,-1 1 0,-1-1-1,1 1 1,-1 0 0,-3-7-1,4 11-84,1 1 0,-1 0 0,0 0 0,1 0 0,-1-1 0,0 1 0,0 0 0,0 0 0,0 0 0,0 1 0,0-1 0,0 0 0,0 0 0,-1 0 0,1 0-28,1 1 1,-1 0 0,0 0 0,1 0 0,-1 0 0,1 0 0,-1 0 0,0 0 0,1 0-1,-1 0 1,0 0 0,1 0 0,-1 0 0,0 0 0,1 1 0,-1-1 0,1 0 0,-1 0-1,0 1 1,0 0 0,-2 2 35,-1-1 1,1 2-1,1-1 0,-1 0 0,0 1 1,1-1-1,-4 7 0,-11 23 97,0 2-1,3 0 0,1 0 1,1 2-1,-11 62 1,-14 196 493,36-282-628,-4 34 118,3 1 0,2 0 0,2 0 0,10 61-1,-11-102-114,1-1 0,-1 1 0,1-1-1,1 1 1,-1-1 0,1 0-1,0 0 1,1 0 0,4 7 0,-5-10-12,-1-1 0,1 1 0,-1-1 0,1 0 1,0 1-1,0-1 0,0-1 0,0 1 0,0 0 1,0-1-1,1 1 0,-1-1 0,0 0 1,1 0-1,-1-1 0,1 1 0,-1-1 0,1 1 1,6-2-1,4 0 29,-1-1 1,0 0-1,1-1 1,-1-1 0,-1 0-1,1 0 1,-1-2-1,1 1 1,-1-2-1,14-9 1,13-12 147,54-48 1,-78 63-144,56-54 187,-64 59-185,0 0 0,-1 0-1,0 0 1,-1-1 0,0 0 0,0 0-1,5-14 1,-10 23-51,0 0 0,0 0 0,0 0 1,0 0-1,0-1 0,1 1 0,-1 0 0,0 0 0,0 0 0,0 0 0,0 0 1,0-1-1,0 1 0,0 0 0,0 0 0,0 0 0,0 0 0,0 0 1,0-1-1,0 1 0,0 0 0,0 0 0,0 0 0,0 0 0,0-1 0,0 1 1,0 0-1,0 0 0,0 0 0,0 0 0,0-1 0,0 1 0,0 0 0,0 0 1,-1 0-1,1 0 0,0 0 0,0 0 0,0-1 0,0 1 0,0 0 0,0 0 1,-1 0-1,1 0 0,0 0 0,0 0 0,0 0 0,0 0 0,0 0 1,-1 0-1,1-1 0,-11 7 131,-12 12-46,8-3-65,1 0 0,1 1 0,-18 26 0,25-33-13,1 0 0,0 1 0,0-1 0,1 1 0,1 0 0,-1 0 0,2 0 0,-4 21 0,6-29-3,0 0-1,0 0 1,0 1-1,1-1 0,-1 0 1,1 0-1,-1 0 1,1 0-1,0 0 0,-1 0 1,1 0-1,0 0 0,0 0 1,1 0-1,-1 0 1,0 0-1,1-1 0,-1 1 1,1-1-1,-1 1 1,1-1-1,0 1 0,0-1 1,0 0-1,-1 0 1,1 0-1,0 0 0,0 0 1,1 0-1,-1-1 0,0 1 1,0-1-1,4 1 1,4 1 8,0-1 0,0 0 1,1 0-1,-1-1 0,17-2 1,-13 0 2,-1-1 1,1 0-1,-1-1 1,0-1-1,0 0 1,0 0-1,16-11 1,-21 12-9,-1-1-1,-1 1 1,1-1 0,-1-1 0,0 1 0,0-1 0,0 0 0,-1-1 0,0 1 0,0-1 0,0 0 0,-1 0-1,5-13 1,-7 14-10,-1 1 0,0-1-1,0 0 1,-1 0 0,1 1 0,-1-1-1,0 0 1,-1 0 0,0 0-1,0 1 1,0-1 0,0 0-1,-1 1 1,0-1 0,0 1 0,-1-1-1,1 1 1,-1 0 0,0 0-1,-6-6 1,2 1-6,-1 1 0,0 0 0,-1 1 0,1-1 0,-2 2 0,1-1 0,-1 1 0,-18-9 0,15 10-10,0 0-1,-1 0 1,-21-5-1,30 9 12,0 2-1,0-1 1,0 0-1,0 1 0,0 0 1,0 0-1,0 1 1,0-1-1,0 1 0,1 0 1,-1 0-1,0 1 1,0-1-1,-4 3 0,8-3 5,1-1 1,-1 0-1,0 1 0,1-1 0,-1 0 0,1 1 0,-1-1 0,1 1 0,-1-1 0,1 0 1,-1 1-1,1-1 0,0 1 0,-1 0 0,1-1 0,0 1 0,-1-1 0,1 1 0,0-1 0,0 1 1,-1 0-1,1-1 0,0 1 0,0 0 0,0-1 0,0 1 0,0 0 0,0-1 0,0 1 0,0 0 1,0-1-1,0 1 0,1 0 0,-1-1 0,0 1 0,0-1 0,0 1 0,1 0 0,-1-1 1,0 1-1,1-1 0,-1 1 0,1-1 0,-1 1 0,0-1 0,1 1 0,0 0 0,3 2 9,-1 1 0,1-1 0,0 0 0,0 0 0,8 4-1,4 2 21,0-1 0,1 0-1,0-1 1,1-1 0,-1-1-1,1-1 1,0 0 0,1-1 0,-1-1-1,0-1 1,1-1 0,-1 0-1,1-1 1,25-6 0,14-7 96,91-35 0,-60 17-73,-58 25-53,-25 6 0,0 0 0,0-1 0,0 0 0,8-3 0,1 3 0,-28 33 0,13-30 0,0-1 0,-1 0 0,1 0 0,-1 1 1,0-1-1,1 0 0,-1 0 0,1 0 0,-1 0 0,1 0 0,-1 0 0,1 0 1,-1 0-1,1 0 0,-1 0 0,1 0 0,-1 0 0,0 0 0,1 0 0,-1 0 1,1-1-1,-1 1 0,1 0 0,-1-1 0,-2 1-19,3-7-2251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3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16072,'0'0'3695,"17"-6"-3113,-7 2-513,21-7 113,0 2 0,49-9 1,21 7 87,180 3 1,-281 8-271,24 0 73,0 1 0,0 1 0,0 1-1,36 9 1,-60-12-65,0 0 1,1 0-1,-1 0 1,0 0-1,1 0 1,-1 0-1,0 0 1,1 0-1,-1 0 1,0 0-1,1 1 0,-1-1 1,0 0-1,1 0 1,-1 0-1,0 0 1,0 1-1,1-1 1,-1 0-1,0 0 0,0 1 1,1-1-1,-1 0 1,0 0-1,0 1 1,0-1-1,1 0 1,-1 1-1,0-1 1,0 0-1,0 1 0,0-1 1,0 0-1,0 1 1,0-1-1,0 0 1,0 1-1,0-1 1,0 0-1,0 1 0,0-1 1,0 0-1,0 1 1,0-1-1,0 0 1,0 1-1,-12 10-1671,10-10 388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3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68 485 13264,'0'0'4889,"8"-14"-4656,3-3-150,-1 2 22,-1 0 0,-1-1 0,12-28 0,36-132 998,-5 14 411,-50 160-1443,-1 0-1,1 0 1,0 0-1,-1 0 1,1 0-1,-1 0 1,0 0-1,0-1 1,0-2-1,0 4-61,0 1 0,0 0 0,0 0 0,0 0-1,0 0 1,0 0 0,0 0 0,-1 0 0,1 0-1,0 0 1,0 0 0,0 0 0,0-1 0,0 1 0,0 0-1,0 0 1,0 0 0,0 0 0,0 0 0,-1 0-1,1 0 1,0 0 0,0 0 0,0 0 0,0 0 0,0 0-1,0 0 1,0 0 0,0 0 0,0 0 0,-1 0-1,1 0 1,0 0 0,0 0 0,0 0 0,0 0-1,0 0 1,0 0 0,0 0 0,0 1 0,0-1 0,-1 0-1,1 0 1,0 0 0,0 0 0,0 0 0,0 0-1,0 0 1,0 0 0,0 0 0,0 0 0,0 0-1,0 0 1,0 1 0,0-1 0,-9 14 284,-15 33 48,-1 0-14,-27 76 0,-65 317 711,112-414-903,1 0 0,1 1 0,2 0 0,2 38 0,-1-64-121,0 0 0,0 0 0,0 0 0,0 0 0,0 0-1,0 0 1,1 0 0,-1 1 0,0-1 0,1 0 0,-1 0 0,1 0 0,-1-1 0,1 1 0,-1 0 0,1 0 0,0 0 0,-1 0-1,1 0 1,0-1 0,0 1 0,0 0 0,-1-1 0,1 1 0,0-1 0,0 1 0,0-1 0,0 1 0,0-1 0,0 1 0,0-1 0,0 0-1,0 0 1,1 1 0,-1-1 0,0 0 0,1 0 0,2-1 22,0 1 1,-1-1-1,1 0 0,0 0 0,-1 0 1,1 0-1,0 0 0,-1-1 1,7-4-1,5-4 40,0-2 1,0 0 0,-1 0-1,-1-2 1,0 1-1,-1-2 1,11-15-1,0-7 318,38-76 0,-52 81-75,-9 31-296,0 0 0,0-1 0,1 1 1,-1 0-1,0-1 0,0 1 0,-1 0 1,1-1-1,0 1 0,0 0 0,0-1 1,-1 1-1,1 0 0,-1-1 0,1 1 0,-1 0 1,0 0-1,1 0 0,-1 0 0,0-1 1,0 1-1,-1-1 0,1 2 0,1 0-1,-1 0 1,0 0-1,1-1 1,-1 1-1,0 0 1,1 0 0,-1 0-1,0 1 1,0-1-1,1 0 1,-1 0-1,0 0 1,1 0-1,-1 1 1,0-1-1,1 0 1,-1 1 0,1-1-1,-1 0 1,0 1-1,0-1-15,1 1 0,0-1 0,0 0-1,-1 0 1,1 0 0,0 1 0,0-1-1,-1 0 1,1 0 0,0 1 0,0-1-1,0 0 1,-1 1 0,1-1 0,0 0 0,0 1-1,0-1 1,0 0 0,0 1 0,0-1-1,-1 0 1,1 1 0,0-1 0,0 0 0,0 1-1,0-1 1,0 0 0,1 1 0,-1-1-1,0 0 1,0 1 0,0-1 0,0 0-1,0 1 1,0-1 0,0 0 0,1 1 0,-1-1-1,0 0 1,0 0 0,0 1 0,1-1-1,-1 0 1,0 0 0,0 1 0,1-1-1,-1 0 1,0 0 0,1 1 0,9 4 44,0 1 0,1-1 0,0-1 0,0 0 0,0 0 0,0-1 0,23 3 0,-33-6-50,26 4 53,1-1 1,0-1-1,45-3 0,85-17 198,-92 9-89,-60 9-119,-5 0-32,0 0 0,0 0-1,0 0 1,0 0 0,0 0-1,0 0 1,0 0 0,0 0-1,0 0 1,0 0-1,0-1 1,0 1 0,0 0-1,0-1 1,0 1 0,0-1-1,0 1 1,0-1-1,-1 1 1,1-1 0,0 0-1,1-1 1,-16 5 267,7 0-250,-16 6 65,-1 1 0,-20 14 1,38-21-74,0 1 0,0 0 0,1 0 0,-1 1 0,1-1 0,0 1 0,1 0 0,-1 1 0,1-1 0,0 1 0,0 0 0,-5 11 0,8-14-13,0 0 1,1 1-1,-1-1 0,1 1 1,0-1-1,0 0 0,0 1 1,0-1-1,0 1 0,1-1 1,0 0-1,-1 1 0,1-1 1,0 0-1,1 0 0,-1 0 1,1 0-1,-1 0 0,1 0 1,0 0-1,0 0 0,0-1 1,0 1-1,1-1 0,-1 1 1,4 1-1,-4-1 1,1-1 0,0 1 0,1-1 0,-1 0 0,0 0 0,0 0 0,1-1 0,-1 1 0,1-1 0,0 0-1,-1 0 1,1 0 0,0 0 0,0-1 0,-1 1 0,1-1 0,0 0 0,0 0 0,0 0 0,-1-1 0,1 1 0,0-1 0,4-2 0,-1 0 8,0-1 0,0 0 1,-1-1-1,1 1 0,-1-1 0,0 0 1,-1-1-1,1 0 0,-1 0 0,0 0 1,-1 0-1,5-8 0,-6 10-7,-1-1 0,1 1 0,-1-1 0,0 0 1,0 0-1,-1 0 0,1 0 0,-1-1 0,0 1 0,-1 0 0,1 0 0,-1-1 0,0 1 0,0 0 1,-1-1-1,1 1 0,-1 0 0,-3-9 0,2 12-10,1 0 0,-1 0 0,0 0 0,1 0 0,-1 0 0,0 0 0,0 1 0,0-1 0,-1 1 0,1 0 0,0 0 0,0-1 0,-1 1 0,1 1 0,-1-1 0,1 0 0,-1 1 0,1-1 0,-1 1 0,1 0 0,-1-1 0,0 1 0,1 1 0,-1-1 0,1 0 0,-1 1 0,1-1 0,-1 1 0,-3 1 0,-1 4 0,17-6 0,239-62 0,-243 61 0,0-1 0,0 1 0,0 0 0,0 0 0,0 0 0,0 1 0,1 0 0,-1 0 0,6 1 0,-9 0 0,0 0 0,0 0 0,0 0 0,0 1 0,0-1 0,0 1 0,0-1 0,-1 1 0,1 0 0,0 0 0,-1 0 0,0 1 0,1-1 0,-1 0 0,0 1 0,0-1 0,-1 1 0,1 0 0,1 3 0,1 3 0,0 0 0,-1 1 0,0-1 0,3 16 0,-5-17 0,1 0 0,0 0 0,0 0 0,1 0 0,0-1 0,1 1 0,6 10 0,-6-12 0,0-1 0,1 0 0,-1 0 0,1 0 0,1 0 0,-1-1 0,0 0 0,1 0 0,0-1 0,0 1 0,0-1 0,0 0 0,0-1 0,1 0 0,-1 0 0,1 0 0,0-1 0,0 0 0,-1 0 0,1 0 0,0-1 0,0 0 0,0-1 0,-1 1 0,1-1 0,0-1 0,10-2 0,-3 1 0,7-1 0,-21 4 0,1 0 0,-1 0 0,1 0 0,-1 0 0,1-1 0,-1 1 0,1 0 0,-1-1 0,1 1 0,-1 0 0,1-1 0,-1 1 0,0 0 0,1-1 0,-1 1 0,0-1 0,1 1 0,-1-1 0,0 1 0,1-1 0,-1 1 0,0-1 0,0 1 0,0-1 0,0 1 0,1-1 0,-1 1 0,0-2 0,7-9 846,-2 5-5717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 20207,'0'0'4416,"-8"13"-4830,-3 3 373,-1 0 1,0 0 0,-2-1 0,0-1-1,-23 19 1,-98 85-146,114-96 146,0 1-1,2 1 1,-29 47-1,45-67 70,1 1 0,0 0-1,0-1 1,1 1 0,-2 6-1,2-10-191,1 1 0,0-1 0,0 1 0,-1-1 0,1 1 0,0-1 0,0 1 0,0-1 0,1 1 0,-1-1 1,0 1-1,1-1 0,-1 1 0,1-1 0,-1 1 0,1-1 0,-1 0 0,1 1 0,0-1 0,1 2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4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2 120 6128,'0'0'11682,"6"10"-11506,-5-7-161,3 3 14,0 0 1,-1 1 0,0 0 0,0-1-1,-1 1 1,0 0 0,0 1-1,0-1 1,-1 0 0,0 10-1,-1 43 202,7 200 548,35 93 483,-41-344-1207,3 14 329,3 47 1,-6-69-79,1-8-179,3-10-30,-1-41 92,-2 0 1,-6-62-1,0-4 5,4 63-52,-2 0 0,-3 0 0,-3 1 0,-29-114 0,28 145-49,-1-5 169,-16-35 0,25 67-222,0-1 0,0 0 0,0 0 0,1 0 0,-1 0 1,1 0-1,-1 1 0,1-1 0,0 0 0,0 0 0,1-4 0,-1 6-28,0 0-1,1 0 1,-1 0 0,0 0 0,1 0-1,-1 0 1,0 0 0,1 0-1,-1 0 1,1 0 0,0 0-1,-1 0 1,1 0 0,0 1-1,-1-1 1,1 0 0,0 0-1,0 1 1,0-1 0,0 0-1,0 1 1,0-1 0,-1 1-1,1-1 1,0 1 0,0 0-1,1-1 1,-1 1 0,0 0 0,0 0-1,0 0 1,2 0 0,18 0 79,1-1-31,0 1 0,0 2 1,30 5-1,-2 4-8,-1 2 1,92 37 0,-134-46-47,-1 0-1,1 0 0,-1 1 0,0 0 1,0 0-1,0 0 0,-1 1 1,0 0-1,0 0 0,0 0 0,-1 1 1,0 0-1,0-1 0,0 1 1,-1 1-1,0-1 0,-1 0 1,0 1-1,0-1 0,0 1 0,-1 0 1,1 9-1,-2-6 0,1 0 0,-1 1 0,-1-1-1,0 0 1,0 0 0,-1 0 0,-1 0 0,0 0 0,0 0 0,-1-1-1,0 0 1,-1 1 0,0-1 0,-13 17 0,8-15 3,-1-1 0,0-1-1,-1 0 1,0 0 0,-1-1 0,0-1 0,0 0 0,-1 0 0,0-2-1,0 0 1,0 0 0,-1-1 0,0-1 0,0-1 0,0 0 0,0-1-1,-20 1 1,42-3-3430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5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 13432,'0'0'-128,"-6"14"50,-104 254 1389,88-211-477,3 1-1,-15 79 1,33-121 93,11-29-92,-4 5-924,10-17 293,0-2-1,-2 0 0,-1 0 1,-1-2-1,-2 1 0,-1-1 1,9-47-1,-6 28 63,-5 23-13,4-28 0,-6 19-9,-1 14 151,1-36-1,-5 54-336,0 1 0,0-1 0,1 1-1,-1-1 1,0 1 0,1-1-1,-1 1 1,1 0 0,-1-1 0,1 1-1,-1-1 1,1 1 0,0 0 0,0 0-1,1-2 1,-1 2-37,-1 1 0,0 0 0,1 0-1,-1-1 1,1 1 0,-1 0 0,1 0 0,-1-1 0,1 1 0,0 0-1,-1 0 1,1 0 0,-1 0 0,1 0 0,-1 0 0,1 0 0,-1 0-1,1 0 1,-1 0 0,1 0 0,-1 0 0,1 1 0,0-1-1,-1 0 1,1 0 0,-1 0 0,0 1 0,1-1 0,-1 0 0,1 1-1,-1-1 1,1 0 0,-1 1 0,0-1 0,1 1 0,-1-1 0,0 0-1,1 1 1,-1-1 0,0 1 0,0-1 0,1 1 0,-1 0 0,18 31 178,-2 0 0,-1 1 0,19 61 0,-15-40-18,43 119 320,-54-150-435,1 2 69,0 0 0,14 25 0,-20-42-95,-2-6-23,0 0-1,-1 0 1,1 0 0,0 0-1,0 0 1,0 0 0,0-1 0,0 1-1,1 0 1,-1 0 0,1-1-1,2 4 1,0-20-3969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5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5120,'0'0'11225,"10"4"-10928,28 6 487,52 9 0,-71-15-232,-16-3-432,0 0 1,1-1-1,-1 1 1,1-1-1,-1 0 0,1 0 1,-1 0-1,1 0 1,-1 0-1,1-1 1,-1 1-1,5-2 0,13-4 57,-14 6-2758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5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3312,'0'0'0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5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4120,'0'0'0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6:5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5224,'0'0'12953,"7"12"-12760,1 0-119,-1 2 0,-1-1 0,0 1 0,0 0 0,-2 0 0,6 25-1,-2 45 636,-4 101-1,-4-174-629,12 101 1369,-12-111-1442,0 1-48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7:0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6424,'0'0'10354,"10"1"-10085,31 3-7,-38-4-204,1 0 1,-1-1-1,1 1 1,-1-1-1,1 1 1,-1-1-1,1 0 1,-1 0-1,1-1 1,-1 1-1,6-4 0,7-3 207,3 2-17,0 0-1,1 1 0,0 1 1,29-1-1,83 2 774,-82 4-540,26 5 848,-75-6-1422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30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268 860 11048,'0'0'2388,"-12"5"-1991,-8 3-53,-37 21 1,48-24-208,0 1 1,0 0 0,1 0 0,0 1-1,0 1 1,1-1 0,-11 14 0,10-9 90,1 1 1,1-1 0,0 1 0,0 1 0,2-1 0,-1 1 0,2-1 0,0 1 0,-2 23 0,4-34-157,1 0 0,0 0 0,0-1 1,0 1-1,0 0 0,0 0 0,0 0 1,1-1-1,-1 1 0,1 0 0,0 0 1,0-1-1,0 1 0,0-1 0,0 1 0,1-1 1,-1 1-1,1-1 0,0 0 0,-1 0 1,1 0-1,0 0 0,0 0 0,0 0 0,1 0 1,-1 0-1,0-1 0,1 0 0,-1 1 1,1-1-1,-1 0 0,1 0 0,0 0 1,-1 0-1,1-1 0,0 1 0,0-1 0,5 1 1,1-1 59,0 0 0,0-1 0,0 0 0,0 0 0,-1-1 0,1 0 0,0-1 0,-1 0 0,1 0 0,-1-1 0,8-4 0,-3-1 17,-1 0-1,0 0 1,-1-1 0,0 0 0,0-1-1,-1 0 1,-1-1 0,15-22 0,0-8 372,26-61 1,-28 54-92,-17 33-98,-3 11 59,-2 10 122,-21 172 128,3-34-402,15-118-193,-1 26 112,-2-1 0,-22 81 0,9-62 25,-24 72 173,37-125-271,-1-1 0,-1 0 0,0 0 0,-1 0 0,0-1 0,-17 19 0,23-30-49,1 0 0,-1-1-1,0 1 1,0-1-1,0 0 1,0 0 0,0 0-1,0 0 1,0 0-1,0-1 1,-1 1 0,1-1-1,-1 0 1,1 0-1,-1-1 1,0 1 0,-4 0-1,3-2 3,0 1-1,0-1 1,1 0 0,-1 0-1,0 0 1,1 0-1,-1-1 1,1 0 0,0 0-1,0 0 1,-8-6-1,3 1 5,1 1 0,0-2 0,1 1 0,-1-1 0,1 0 0,1-1 0,0 1 0,0-1 0,1-1 0,0 1 0,-5-13 0,6 11 6,1 0-1,0-1 1,0 0-1,1 0 0,0 0 1,1 0-1,1-22 0,1 27-28,1-1 0,-1 1 0,1 0 0,0 0 1,0 0-1,1 0 0,0 0 0,0 0 0,1 1 0,0-1 0,0 1 0,1 0 0,9-10 0,7-5-15,2 2 1,0 1 0,1 0-1,1 2 1,1 0 0,0 2-1,0 1 1,2 1 0,55-15-1,-33 10-36,0-2-1,0-1 0,-2-3 0,-1-3 0,-1-1 0,-1-2 1,66-57-1,-105 81 27,0 0 0,0-1 0,-1 0 0,0 0 0,0 0 0,-1 0 0,0-1 0,0 0 0,4-10 0,-7 13 6,0 1 0,0-1 0,0 0 0,0 0 0,-1 0 0,0 0 1,0 1-1,0-1 0,0 0 0,0 0 0,-1 0 0,0 0 0,0 0 0,0 1 1,0-1-1,-1 0 0,1 1 0,-1-1 0,0 1 0,-3-5 0,2 5 7,1-1-1,-1 0 0,-1 1 0,1 0 0,0 0 0,-1 0 0,0 0 0,0 1 0,0-1 1,0 1-1,0 0 0,0 0 0,0 1 0,-1-1 0,1 1 0,-1 0 0,1 0 0,-1 0 1,1 1-1,-1-1 0,0 1 0,-6 1 0,5-1-3,0 1 1,0 0-1,0 1 1,0-1-1,0 1 1,0 0-1,1 0 1,-1 1-1,1 0 0,0 0 1,0 0-1,0 0 1,0 1-1,0 0 1,1 0-1,-1 0 1,-3 6-1,3-4 0,0 1 1,1 0-1,0 1 0,0-1 1,1 1-1,0 0 0,0 0 0,1 0 1,0 0-1,0 0 0,1 0 1,0 1-1,0-1 0,1 1 1,0-1-1,0 0 0,1 1 0,0-1 1,1 0-1,0 0 0,6 16 1,-4-15-3,0-1 0,0 1 0,1 0 0,1-1 0,-1 0 0,2 0 0,-1-1 0,1 0 0,0 0 1,0 0-1,1-1 0,-1 0 0,2-1 0,-1 0 0,0 0 0,1 0 0,0-1 0,16 5 0,-11-6-5,0 0 0,1-1-1,-1-1 1,0 0 0,1-1-1,-1-1 1,0 0 0,1-1-1,-1 0 1,0-1 0,0 0-1,-1-2 1,1 1-1,14-9 1,-3 2 20,-1-2 1,0-1-1,-1-1 0,-1-1 0,0-1 0,29-30 0,-16 10 33,-1-1-1,-2-1 1,-2-2-1,-1-1 1,-3-2-1,-1 0 1,-2-2-1,-3-1 1,-1 0-1,-3-1 1,-1-1-1,-3 0 1,12-98-1,-22 126-13,-1 0 0,-3-33 0,2 48-21,0 1-1,-1 0 1,0-1-1,0 1 1,-1 0-1,1 0 1,-1 0-1,0 0 1,0 0-1,-1 0 1,1 1-1,-1-1 1,0 1-1,-1 0 1,-6-7-1,10 11-8,0-1-1,-1 1 0,1 0 1,0 0-1,-1 0 1,1 0-1,-1 0 0,1-1 1,0 1-1,-1 0 0,1 0 1,-1 0-1,1 0 1,0 0-1,-1 0 0,1 0 1,-1 0-1,1 1 0,0-1 1,-1 0-1,1 0 1,0 0-1,-1 0 0,1 0 1,0 1-1,-1-1 0,1 0 1,0 0-1,-1 1 1,1-1-1,-1 1 0,-10 11 18,7-6-2,-14 16-1,1 1 1,1 1 0,1 0 0,1 2 0,2-1-1,0 2 1,2-1 0,0 2 0,-6 36-1,5-13 16,3 1-1,3 0 0,1 0 1,5 67-1,0-103-34,1 1 0,0-1 0,1 0 0,1 0 0,0 0 0,1 0 0,1 0 0,0-1 0,1 0 0,1-1 0,17 26 0,-24-39 0,1-1 0,-1 1 0,0 0 0,0 0 0,0 0 0,1-1 0,-1 1 0,0-1 0,1 1 0,-1-1 0,1 1 0,-1-1 0,0 0 0,1 0 0,-1 0 0,1 0 0,-1 0 0,1 0 0,-1 0 0,1 0 0,-1 0 0,0-1 0,1 1 0,-1-1 0,1 1 0,-1-1 0,0 1 0,0-1 0,1 0 0,1-1 0,5-3 0,0 0 0,0 0 0,10-10 0,2-5 0,0-1 0,-1-1 0,-2-1 0,23-35 0,47-108 0,-2-45 0,59-221 0,-236 828 0,39-145 0,-33 118 0,64-300 0,25-81 0,1 1 0,10-21 0,-1 1 0,7-21 0,2-8 0,43-80 0,-65 139 0,1 0 0,-1 0 0,1 0 0,0 0 0,-1 0 0,1 0 0,0 0 0,0 0 0,0 0 0,0 0 0,0 0 0,-1 1 0,1-1 0,0 0 0,1 1 0,-1-1 0,0 1 0,0-1 0,0 1 0,0 0 0,0-1 0,0 1 0,1 0 0,-1 0 0,0 0 0,0 0 0,3 0 0,-2 0 0,1 1 0,0 0 0,0 0 0,-1 1 0,1-1 0,0 0 0,-1 1 0,1 0 0,-1 0 0,0-1 0,3 4 0,5 5 0,0 2 0,0-1 0,10 19 0,0 3 0,-12-20 0,0 0 0,0-1 0,1 1 0,20 20 0,-25-30 0,0 1 0,1-1 0,-1-1 0,0 1 0,1 0 0,-1-1 0,1 0 0,0 0 0,0-1 0,0 1 0,0-1 0,0 0 0,0 0 0,0-1 0,0 1 0,0-1 0,0 0 0,1-1 0,4 0 0,0-1 0,1-1 0,-1 0 0,-1 0 0,1-1 0,0 0 0,-1-1 0,0 0 0,0-1 0,0 1 0,-1-2 0,1 1 0,-2-1 0,1-1 0,-1 1 0,0-1 0,8-12 0,-4 4 0,-1 0 0,0-1 0,-2 0 0,0-1 0,0 0 0,-2 0 0,0 0 0,3-21 0,-8 34 0,0 0 0,-1 0 0,0 0 0,1 0 0,-2 0 0,1 0 0,-1 0 0,0 0 0,-2-10 0,2 14 0,1 0 0,-1 0 0,1 0 0,-1-1 0,0 1 0,1 0 0,-1 0 0,0 0 0,0 0 0,0 0 0,0 1 0,0-1 0,0 0 0,0 0 0,0 1 0,0-1 0,-2-1 0,1 2 0,0 0 0,1-1 0,-1 1 0,0 0 0,0 0 0,1 0 0,-1 1 0,0-1 0,0 0 0,1 0 0,-1 1 0,0 0 0,0-1 0,1 1 0,-1 0 0,-2 1 0,-5 4 0,0 0 0,0 0 0,1 1 0,0 0 0,0 0 0,-8 11 0,0 1 0,-21 34 0,31-41 0,-1 0 0,2 0 0,-1 1 0,2 0 0,0 0 0,0 0 0,1 0 0,1 0 0,0 1 0,1-1 0,1 24 0,0-34 0,0 0 0,0 0 0,1 0 0,-1 0 0,1 0 0,0 0 0,0 0 0,0-1 0,0 1 0,0 0 0,1 0 0,0-1 0,-1 1 0,1-1 0,0 1 0,0-1 0,0 0 0,0 0 0,1 0 0,-1 0 0,0 0 0,1 0 0,-1-1 0,1 1 0,0-1 0,0 0 0,-1 0 0,1 0 0,0 0 0,0 0 0,0-1 0,4 1 0,8 0 0,-1 0 0,1-1 0,-1-1 0,1 0 0,18-5 0,32-8 0,-31 6 0,42-5 0,-65 12 0,0 0 0,0 1 0,0 1 0,0 0 0,0 0 0,0 1 0,0 0 0,11 4 0,67 29 0,58 18 0,-126-47 0,0-2 0,0 0 0,0-1 0,0-1 0,31-1 0,-27-3 0,0 0 0,-1-2 0,26-8 0,-42 7 0,-12 2 0,3 3 0,-3-3 4,-1 0 0,0 0 0,0 1 0,0 0 0,0 0 0,0 0 0,0 1 0,-9-2 0,1 0-4113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7:0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5520,'0'0'12546,"11"-1"-12361,3 0-126,-2 0 13,1 1-1,0 0 1,14 2 0,-11-1 114,-1-1 0,24-3 0,-25 2-59,-1 0 0,1 0 0,20 3 0,64 8 593,-57-7-298,81 18 0,-48-2 154,-65-15-400,-4-3 380,-5-6-3654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47:0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4816,'0'0'13762,"11"4"-13494,36 12-33,-42-14-168,0-1-1,0-1 1,0 1 0,0-1 0,0 1 0,-1-2 0,1 1 0,0 0-1,0-1 1,7-2 0,16-1 299,109 16 846,-19-1-533,-36-2-321,-52-5 59,37 1 1,-58-5-269,0 0 0,0-1 0,0 0 0,0 0 0,0-1 0,0 0 0,0-1 0,15-6 0,-19 3-139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1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 7600,'0'0'3517,"-5"10"-3290,-35 75 707,-28 57 277,46-91-938,-14 31 87,-100 204 830,117-247-801,-26 82 1,40-104-235,-1-7 465,12-25-279,48-121 251,-30 83-382,-2-1 0,-3-2 0,-2 1 0,11-70 0,-22 92-113,18-102 477,-18 111-388,1 0 0,0 0-1,16-31 1,-21 52-156,-1 0-1,1 0 1,-1 0 0,1 0-1,0 1 1,1-1-1,-1 0 1,0 1-1,1 0 1,-1 0-1,4-3 1,-4 6-15,-1 0 0,1 1 0,0-1 0,-1 0 0,1 0-1,-1 1 1,1-1 0,-1 1 0,2 2 0,-1-3-1,6 11 14,0 0 0,0 0 0,-1 1 0,-1 0 0,0 0-1,-1 0 1,4 16 0,8 19 9,116 263-76,-114-266 31,3 0 0,42 65 0,-63-109 20,0 0-1,0 1 1,0 0 0,0-1-1,0 1 1,0-1 0,0 1-1,-1 0 1,1 0 0,0-1-1,-1 1 1,1 0 0,-1 0-1,0 0 1,0 0 0,0-1-1,0 1 1,0 0 0,0 0-1,-1 4 1,0-5 2,0 1-1,0 0 1,0-1 0,0 1-1,0-1 1,-1 1 0,1-1 0,-1 0-1,1 1 1,-1-1 0,1 0-1,-1 0 1,0 0 0,1 0-1,-1-1 1,-3 2 0,-8 2 33,0-1 0,0 0 0,0-1 0,-21 1 0,30-3-49,-307 12 331,296-10-315,-1 0 0,2 1 0,-24 7 0,-23 4 10,43-15 142,18 1-237,-1 0 0,1-1 0,0 1 0,0 0 0,-1 0 0,1 0 0,0-1 0,0 1 0,-1 0 0,1 0 0,0-1 0,0 1 1,0 0-1,-1-1 0,1 1 0,0 0 0,0-1 0,0 1 0,0 0 0,0-1 0,0 1 0,0 0 0,0-1 0,0 1 0,0 0 0,0-1 0,0 1 0,0 0 0,0-1 1,0 1-1,0 0 0,0-1 0,0 1 0,0 0 0,1-1 0,-1 1 0,0 0 0,0 0 0,0-1 0,1 1 0,-1 0 0,0-1 0,0 1 0,1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1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3808,'0'0'8601,"-9"10"-8214,-70 79 1450,74-82-1641,0 0 1,1 0-1,0 1 0,0-1 1,1 1-1,0 0 0,0 0 1,1 0-1,0 0 0,1 1 1,0-1-1,0 0 0,0 1 1,2 10-1,-1-16-147,0 0 1,0 0-1,1 0 0,0 0 0,-1 0 1,1 0-1,0 0 0,1 0 0,-1-1 0,0 1 1,1 0-1,0-1 0,-1 1 0,1-1 1,0 1-1,0-1 0,1 0 0,-1 0 0,0 0 1,1 0-1,-1 0 0,1-1 0,0 1 1,-1-1-1,1 1 0,0-1 0,0 0 1,0 0-1,0 0 0,0-1 0,0 1 0,0-1 1,0 0-1,0 1 0,0-2 0,0 1 1,0 0-1,6-1 0,-3-1 13,-1 1 1,1-1-1,0 0 0,0 0 1,-1 0-1,1-1 0,-1 0 1,1 0-1,-1 0 1,0-1-1,8-8 0,-7 6 28,0-1-1,0-1 1,-1 1-1,0-1 1,0 0-1,-1 0 1,5-13-1,2-5 529,22-38 0,-33 64-607,1 0-1,-1-1 1,0 1-1,0 0 1,0-1-1,0 1 1,0 0 0,0 0-1,0-1 1,1 1-1,-1 0 1,0 0 0,0 0-1,0-1 1,1 1-1,-1 0 1,0 0-1,0 0 1,1 0 0,-1-1-1,0 1 1,0 0-1,1 0 1,-1 0 0,0 0-1,0 0 1,1 0-1,-1 0 1,0 0 0,0 0-1,1 0 1,-1 0-1,0 0 1,1 0-1,-1 0 1,0 0 0,0 0-1,1 0 1,-1 0-1,0 0 1,0 0 0,1 0-1,-1 0 1,0 1-1,0-1 1,1 0-1,-1 0 1,0 0 0,0 0-1,1 1 1,-1-1-1,0 0 1,0 0 0,0 1-1,0-1 1,1 0-1,-1 0 1,0 1-1,0-1 1,0 0 0,0 0-1,0 1 1,0-1-1,0 1 1,5 20 126,-8 61-62,-4 1-1,-3-1 0,-35 137 1,25-155-40,-43 94 1,56-143-35,5-10 3,-1 1 1,0 0 0,0-1 0,0 1-1,-1-1 1,0 0 0,0 0 0,0-1-1,0 1 1,-6 3 0,8-6 1,0-1-1,0 0 1,0 0 0,0 0 0,0 0-1,-1 0 1,1 0 0,0-1-1,-1 1 1,1-1 0,0 0 0,-1 1-1,1-1 1,0 0 0,-1 0-1,1-1 1,0 1 0,-1 0 0,1-1-1,0 1 1,-1-1 0,1 0 0,0 0-1,0 0 1,0 0 0,0 0-1,0-1 1,0 1 0,-3-3 0,2 1 6,0 0 1,0-1 0,0 1 0,0-1 0,0 0 0,1 0-1,0 0 1,0 0 0,0-1 0,0 1 0,1-1 0,-2-7-1,1 4 8,0 0-1,1-1 1,0 1-1,1-1 0,0 1 1,1-12-1,0 13-5,1 0 0,-1 1-1,2-1 1,-1 0 0,1 1 0,0-1-1,0 1 1,0 0 0,1 0-1,8-10 1,-4 8 0,0-1 0,0 1 1,1 1-1,0 0 0,0 0 0,12-6 0,-2 4 17,-1 0 0,2 1-1,-1 0 1,1 2 0,1 1 0,37-6 0,88-1 310,-141 11-337,0 0-1,0 0 1,0 0 0,0 0 0,-1-1 0,1 0-1,0 0 1,4-3 0,7-7-3137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95 4312,'0'0'8998,"-11"0"-8700,7 0-266,1 0-10,0 0 0,1-1 1,-1 1-1,0 1 0,0-1 0,0 0 0,0 1 0,0-1 0,1 1 0,-1 0 0,0 0 1,1 0-1,-1 0 0,0 1 0,1-1 0,0 1 0,-1-1 0,1 1 0,0 0 0,0 0 0,0 0 1,0 0-1,0 0 0,-3 4 0,-24 49 547,3 1 1,-28 85-1,36-92-296,-9 40 213,19-58-175,-1-2 1,-25 54-1,23-49 37,10-29-260,0 0 1,0 0-1,-1-1 1,0 1-1,-2 5 1,0-7 273,5-12-155,5-16-43,-5 23-153,89-378 789,-52 153-170,-36 216-550,9-33 169,-10 42-213,-1 0 1,1 0-1,0 0 1,-1 1-1,1-1 0,0 0 1,0 0-1,1 1 1,-1-1-1,0 1 0,0-1 1,1 1-1,-1-1 1,1 1-1,-1 0 1,1 0-1,3-2 0,-4 3-25,0 0 0,0 0-1,0 0 1,0 0 0,0 1-1,-1-1 1,1 0 0,0 1-1,0-1 1,0 0 0,0 1-1,-1-1 1,1 1 0,0 0-1,0-1 1,-1 1 0,1-1-1,-1 1 1,1 0 0,0 0-1,-1-1 1,1 1 0,-1 0 0,1 1-1,14 24 74,-14-24-68,40 86 189,36 118 1,-17-39 15,-36-111-63,2 0 0,43 64-1,-61-107-107,21 39 162,-27-49-201,-1 0 1,1 0-1,-1 0 0,0 0 1,-1 0-1,1 0 0,0 1 1,-1-1-1,0 0 0,0 1 1,0-1-1,0 0 1,0 0-1,-2 6 0,2-9-8,-1 1-1,1 0 1,-1-1-1,1 1 1,-1-1-1,0 1 1,1-1-1,-1 1 1,0-1-1,1 1 0,-1-1 1,0 1-1,0-1 1,0 0-1,1 1 1,-1-1-1,0 0 1,0 0-1,0 0 1,0 0-1,1 0 1,-3 0-1,-23 0 34,20 0-23,-36-4 36,1-2 0,-1-2-1,-44-14 1,-15-3 65,68 16-65,27 7-28,-1 0 0,1 0-1,-1 0 1,0 1 0,-9-1-1,15 2-28,1 1-1,-1-1 0,1 0 1,0 0-1,-1 0 0,1 0 1,-1 0-1,1 0 1,-1 0-1,1-1 0,0 1 1,-1 0-1,1 0 0,-1 0 1,1 0-1,0 0 0,-1-1 1,1 1-1,0 0 1,-1 0-1,1-1 0,0 1 1,-1 0-1,1 0 0,0-1 1,-1 1-1,1 0 0,0-1 1,0 1-1,0-1 1,-1 1-1,1 0 0,0-1 1,0 1-1,0 0 0,0-1 1,0 1-1,-1-1 1,1 1-1,0-1 0,0 1 1,0 0-1,0-1 0,2-7-3280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2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5416,'0'0'2094,"-10"8"-1508,-57 44 10164,96-54-9567,20-5-564,-30 5-458,-11 2-98,0 0 1,0 1-1,-1 0 1,1 0-1,14 5 1,7 1 44,-4-4 14,0 2 1,-1 1-1,0 1 1,0 0-1,35 18 1,-46-19-25,5 5 162,-18-11-244,1 0-1,-1 1 0,0-1 0,1 1 1,-1-1-1,0 1 0,1 0 1,-1-1-1,0 1 0,0-1 0,1 1 1,-1-1-1,0 1 0,0 0 1,0-1-1,0 1 0,0 0 0,0-1 1,0 1-1,0-1 0,0 1 1,0 0-1,0-1 0,0 1 0,0 0 1,-1-1-1,1 1 0,0-1 1,0 1-1,-1-1 0,1 1 0,0-1 1,-1 1-1,1-1 0,-1 1 1,1-1-1,0 1 0,-1-1 0,1 1 1,-1-1-1,0 1 0,-30 18 47,18-12-15,-148 109 60,138-98-102,-41 41 1,20-16-3,37-35 14,-1 0 0,1 1 0,1 1 0,0-1 0,0 1 0,-7 18 0,7-6 2,6-21-18,0-1-1,0 1 0,0-1 0,0 1 0,-1-1 0,1 1 1,0-1-1,0 1 0,0-1 0,0 1 0,0-1 0,0 1 1,0-1-1,1 1 0,-1-1 0,0 1 0,0-1 1,0 1-1,0-1 0,1 1 0,-1-1 0,0 1 0,0-1 1,1 1-1,-1-1 0,0 0 0,1 1 0,-1-1 0,1 0 1,-1 1-1,0-1 0,1 0 0,0 1 0,72-2 3,90 3 82,-143 1-71,36 9 0,-41-7-7,1-2 0,-1 0 0,31 2 0,-45-5-23,1 0-1,-1 0 0,0 0 0,1 0 0,-1 0 1,1 0-1,-1-1 0,0 1 0,1-1 0,-1 1 1,0-1-1,1 1 0,-1-1 0,0 0 1,0 1-1,0-1 0,0 0 0,0 0 0,1 0 1,-1 0-1,-1 0 0,3-2 0,-2 0-41,0 0 0,1 0 0,-1 0 0,0 0-1,-1 0 1,1 0 0,-1 0 0,1-1 0,-1-2-1,0-8-3042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2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6824,'0'0'9045,"12"10"-8769,37 34-2,-46-42-242,0 0 0,0 0 0,0 0 0,0-1-1,0 1 1,0-1 0,0 0 0,1 0 0,-1 0-1,1 0 1,-1 0 0,5 0 0,3 0 60,17 3 114,1-1 1,0-2-1,0-1 1,0-1-1,49-9 0,12 3 412,-27 2-3058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3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3208,'0'0'13727,"2"14"-13583,20 256 1008,-16-132 43,-6-138-1185,0 0-1,0 0 1,0 0 0,0 0 0,0 0-1,-1-1 1,1 1 0,0 0-1,0 0 1,0 0 0,0 0 0,0 0-1,0 0 1,0 0 0,-1 0-1,1 0 1,0 0 0,0 0 0,0 0-1,0-1 1,0 1 0,-1 0-1,1 0 1,0 0 0,0 0 0,0 0-1,0 0 1,0 0 0,0 0-1,-1 0 1,1 0 0,0 1 0,0-1-1,0 0 1,0 0 0,0 0-1,-1 0 1,1 0 0,0 0 0,0 0-1,0 0 1,0 0 0,0 0-1,0 0 1,0 0 0,0 1-1,-1-1 1,1 0 0,0 0 0,0 0-1,0 0 1,0 0 0,0 0-1,0 1 1,0-1 0,0 0 0,-7-10-189,7 10 169,-4-6-2584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3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5016,'0'0'5685,"-8"10"-5290,-21 31-2,29-40-360,-1-1 1,1 0-1,-1 1 1,1-1-1,0 1 1,-1-1-1,1 1 1,0-1-1,0 1 0,-1-1 1,1 1-1,0-1 1,0 1-1,0-1 1,0 1-1,-1-1 1,1 1-1,0 0 0,0-1 1,0 1-1,0-1 1,0 1-1,1-1 1,-1 1-1,0-1 1,0 1-1,0 0 1,0-1-1,1 1 0,-1-1 1,0 1-1,0-1 1,1 1-1,-1-1 1,0 0-1,1 1 1,-1-1-1,0 1 0,1-1 1,-1 0-1,1 1 1,-1-1-1,1 0 1,-1 1-1,1-1 1,0 0-1,19 4 768,43-2 338,41-2-16,196-18 1103,-278 18-1996,1 1 1,22 4-1,-2-1 204,-32-2-266,21 0 189,-31-2-347,0 0 0,0 0 0,0-1 0,0 1 0,-1 0 0,1 0 0,0 0-1,0-1 1,0 1 0,-1 0 0,1-1 0,0 1 0,0-1 0,-1 1 0,1 0 0,0-1 0,-1 0 0,1 1 0,-1-1 0,1 1 0,0-1 0,-1 0 0,0 0 0,1 1-1,-1-1 1,1 0 0,-1 0 0,0 1 0,1-1 0,-1 0 0,0-1 0,4-21-2582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3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64 10608,'0'0'3100,"11"-5"-2816,91-39 804,-95 41-922,1 1 0,-1-1 1,1 1-1,-1 0 0,12 0 1,-15 1-87,0 1 1,-1 1 0,1-1-1,0 0 1,0 1-1,-1 0 1,1 0 0,0 0-1,-1 0 1,1 1-1,-1 0 1,1-1 0,3 4-1,-5-4-51,-1 1 0,0 0-1,0-1 1,1 1 0,-1 0 0,0-1 0,-1 1-1,1 0 1,0 0 0,0 0 0,-1 0 0,1 0-1,-1 0 1,0 0 0,1 0 0,-1 3-1,0 34 219,0-38-242,-2 15 63,0 1 0,-1-1 0,0 1-1,-2-1 1,0 0 0,-13 28-1,5-18 28,-2 0 0,0-2 0,-21 25 0,30-41-53,-1-1 0,0 1 0,-1-2 0,0 1 0,0-1 1,0 0-1,-1-1 0,1 0 0,-16 6 0,-1-7 60,24-4-98,0 0 0,0 0 0,0 0 0,0 0 0,0 0 1,0 0-1,0 0 0,0 0 0,0 0 0,0-1 0,0 1 0,0 0 0,0-1 0,0 1 0,0-1 1,0 1-1,0-1 0,0 1 0,1-1 0,-1 1 0,-1-2 0,27-7 133,-12 7-90,0 0 0,0 0-1,1 2 1,-1 0-1,0 0 1,1 1-1,-1 1 1,0 0 0,0 1-1,0 0 1,0 1-1,-1 0 1,14 7-1,-18-7 21,1 0 0,0 0 0,0-1 0,0-1 0,0 1 0,1-2 0,-1 1 0,1-1 0,-1-1-1,12 0 1,-20 0-56,0 0 1,0 0-1,0-1 0,0 1 0,0 0 0,0-1 0,0 1 0,0-1 0,-1 1 0,1-1 0,0 0 0,0 1 1,-1-1-1,1 0 0,0 0 0,-1 1 0,1-1 0,0 0 0,-1 0 0,1 0 0,-1 0 0,0 1 0,1-1 1,0-2-1,4-27-11,-5 23 1,3-26-2662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30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0 158 11352,'0'0'2350,"10"-1"-1636,124-9 779,0-6 0,183-46 0,-269 49-1134,6-3 542,0 2-1,106-11 0,-150 24-721,-13 1-43,-11 0-3000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3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4416,'0'0'7105,"-3"11"-6717,-1 2-254,1-6-10,1 2 0,0-1 0,0 0-1,-1 10 1,-3 5 1055,4-20-1001,1 0 1,0 0-1,0 0 1,1 0-1,-1 0 1,0 0-1,1 4 1,1 22 1251,0-25-1335,-2-1 0,1 1-1,0 0 1,-1 0-1,-1 7 1,-2 15 245,5 32 199,9 61 0,-9-108-433,-1 0 0,0 0 0,-2 13 0,0 13 354,2-36 5,4-26-352,3 0-88,-1 0-1,5-38 0,1-10-11,-7 48 15,2 1 0,0 0 1,1 1-1,14-27 0,-19 46-6,1-1 0,0 1 0,0-1 0,0 1-1,1 1 1,0-1 0,-1 0 0,1 1 0,6-3 0,-10 6-18,-1 0 1,1 0-1,0 0 1,-1 0-1,1 0 1,0 0-1,-1 1 1,1-1-1,0 0 1,-1 0-1,1 0 1,-1 1 0,1-1-1,-1 0 1,1 1-1,0-1 1,-1 1-1,1-1 1,-1 0-1,0 1 1,1-1-1,-1 1 1,1-1-1,0 2 1,9 12 42,-5-2-4,-1 0 1,0 0-1,0 1 1,-1-1 0,-1 1-1,0 0 1,-1 0-1,-1 22 1,5 32 85,3 18 102,-8-80-206,0-5-22,0 0-1,0 1 1,0-1-1,0 0 1,-1 1-1,1-1 1,0 0-1,0 0 0,0 1 1,0-1-1,0 0 1,0 1-1,0-1 1,0 0-1,0 0 1,0 1-1,0-1 1,1 0-1,-1 1 0,0-1 1,0 0-1,0 0 1,0 1-1,0-1 1,0 0-1,1 0 1,-1 1-1,0-1 1,0 0-1,0 0 0,1 0 1,-1 1-1,0-1 1,0 0-1,1 0 1,-1 0-1,0 0 1,0 1-1,1-1 1,-1 0-1,0 0 0,1 0 1,-1 0-1,0 0 1,1 0-1,-1 0 33,5-3 46,1-5-56,0 0 0,-1 0 0,0-1 0,-1 0 0,0 0 0,0 0 0,0 0 0,-1 0 0,-1-1 0,3-14 0,13-41 92,-14 56-101,12-29 36,-14 36-49,-1 0 0,1 0 0,-1 0 1,1 0-1,-1 0 0,1 0 0,0 0 1,0 0-1,0 0 0,0 1 0,1-1 0,4-1 1,-7 3-4,1-1 0,0 1 0,0 0 0,0 0 0,-1 0 0,1 0 0,0 0 0,0 0 0,0 0 0,-1 0 1,1 1-1,0-1 0,0 0 0,0 0 0,-1 1 0,1-1 0,0 1 0,0-1 0,-1 0 0,1 1 0,0-1 0,-1 1 1,1-1-1,-1 1 0,1 0 0,-1-1 0,1 1 0,-1 0 0,1-1 0,-1 1 0,1 0 0,-1 0 0,0-1 0,0 1 1,1 1-1,8 29-1,-9-31 1,5 36 129,-2 0-1,-1 47 1,-2-79-127,-1 4 39,3 14 82,-2-21-119,0-1 0,0 1 0,0-1 0,0 1 0,0-1-1,1 1 1,-1-1 0,0 1 0,0-1 0,1 1 0,-1-1 0,0 1 0,1-1 0,-1 0 0,1 1 0,-1-1 0,0 0 0,1 1 0,-1-1 0,1 0 0,-1 1 0,1-1 0,-1 0 0,1 0 0,-1 0 0,1 1 0,-1-1 0,1 0 0,-1 0 0,1 0 0,0 0 0,0 0 21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3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 2808,'0'0'12766,"0"10"-12599,0 36-11,-1-41-119,0 0 0,0 0 1,0 0-1,-1 0 0,0-1 1,0 1-1,0 0 0,-1-1 0,0 0 1,0 0-1,0 1 0,0-2 1,-6 7-1,-8 11 113,-6 17 70,16-24-116,-2 0 1,0-1 0,-15 18-1,-109 134 897,47-52 16,19-30-224,64-79-735,0 0-1,0 0 0,0 0 1,1 0-1,0 1 1,0-1-1,0 1 1,0-1-1,-1 7 1,-3-2 120,0 0 14,6-8-116,5 29 623,-5-29-681,0 1 0,1-1 0,-1 1 0,1-1 0,0 0 1,-1 1-1,1-1 0,0 0 0,0 1 0,0-1 0,0 0 0,0 0 0,0 0 0,0 0 0,1 0 0,-1 0 1,2 1-1,29 18 85,-21-14-47,15 11 54,-1 2 0,44 43 0,-12-10-53,9 4 112,-1 3 1,66 80-1,-95-99 223,-30-35-444,-5-10 56,-5-9-2520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4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4616,'0'0'10088,"11"-1"-9819,35-3-12,-43 3-231,-1 1 0,0-1 0,0 0 0,1 0 0,-1 0 0,0 0 0,0 0 1,0 0-1,0 0 0,0-1 0,0 1 0,0-1 0,2-3 0,4-2 68,100-78 1080,-104 81-1000,1 1-1,0 1 0,0-1 0,0 1 0,0 0 0,10-3 0,-13 8-89,-1 0 0,0-1 0,0 1-1,-1 0 1,1 0 0,-1 0 0,1 0-1,-1 1 1,0 2 0,-2 65 357,0-39-297,2 0-1,0-1 1,3 1-1,0-1 1,10 37-1,-12-63-125,0-1 0,1 1 0,0 0 0,0 0-1,0-1 1,1 1 0,-1-1 0,1 0 0,0 0 0,5 5-1,-7-8-9,1 0-1,-1 0 0,1 0 1,0 1-1,-1-2 0,1 1 1,0 0-1,0 0 0,0-1 1,0 1-1,0-1 0,0 1 1,0-1-1,0 0 0,0 0 1,0 0-1,0 0 0,0 0 1,0 0-1,0 0 0,0-1 1,0 1-1,-1-1 0,1 1 1,0-1-1,0 0 0,3-2 1,-5 3-8,31-15 112,39-27 0,-62 37-93,0-1 0,0-1 0,0 0 1,-1 0-1,0 0 0,0-1 0,-1 0 0,0 0 0,7-13 1,70-123 266,-79 136-278,1 0 0,0 1 0,0-1 0,1 1 0,-1 0 0,1 1 0,1 0 0,-1 0 0,15-10 0,-20 16-5,1-1 0,-1 1 0,0 0-1,0 0 1,0 0 0,0 0 0,0 1 0,0-1-1,0 0 1,1 0 0,-1 1 0,0-1-1,0 0 1,0 1 0,0-1 0,0 1 0,0 0-1,-1-1 1,1 1 0,0 0 0,0-1-1,0 1 1,0 0 0,-1 0 0,1 0 0,0 0-1,-1 0 1,1 0 0,0 1 0,22 33 40,-21-31-35,1 14 16,-3-18-26,0 1 1,0-1-1,0 1 1,0-1-1,0 0 0,0 1 1,0-1-1,0 1 1,0-1-1,0 1 1,-1-1-1,1 0 1,0 1-1,0-1 0,0 0 1,-1 1-1,1-1 1,0 0-1,0 1 1,-1-1-1,1 0 0,0 1 1,-1-1-1,1 0 1,0 0-1,-1 1 1,1-1-1,-1 0 1,1 0-1,0 0 0,-1 0 1,1 0-1,-1 1 1,0-1-175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4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4416,'0'0'12301,"11"6"-12137,57 31 452,-67-36-579,1 0 0,-1 1 1,1-1-1,-1 0 0,1 1 0,-1-1 1,0 1-1,0-1 0,0 1 1,0 0-1,0-1 0,0 1 0,-1 0 1,1 0-1,0 3 0,7 32 254,-6-27-204,0 7 68,1-1-1,1 1 0,1-1 1,0 1-1,1-1 0,15 28 0,-14-36-86,0 0-1,0-1 1,1 1-1,0-1 1,0-1-1,0 0 1,1 0-1,0 0 0,0-1 1,1-1-1,9 4 1,-18-8-48,0 0 1,1 0-1,-1 0 1,0 0-1,0 0 0,0 0 1,0 0-1,0-1 1,0 1-1,0 0 1,0-1-1,0 1 1,0-1-1,0 1 0,0-1 1,0 0-1,-1 1 1,1-1-1,1-1 1,4-4-2552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4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 7528,'0'0'3426,"-11"12"-3170,4-3-200,-72 72 462,21-32 19,31-27-181,-26 27 0,16-9 40,-6 7 950,-57 47 0,87-80-830,12-12-440,-1 0 0,0 0 0,0 0 0,0-1 0,1 1 0,-2 0 0,1-1 0,-3 3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4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4720,'0'0'6446,"-7"11"-6191,-20 31-11,19-28 154,9-10-64,-1 0 1458,13-4-1100,-6-1-516,0 0 1,0 0-1,0-1 1,0 1 0,0-2-1,7-2 1,-7 2-2,0 0 1,0 1 0,0 0-1,0 1 1,0-1-1,10 1 1,-16 1-158,0 0 0,0 0 0,0 0-1,0 1 1,-1-1 0,1 0 0,0 1 0,0-1-1,0 1 1,0-1 0,0 1 0,-1-1 0,1 1-1,0 0 1,0-1 0,-1 1 0,1 0 0,-1 0-1,1 0 1,-1-1 0,1 1 0,-1 0 0,1 0-1,-1 0 1,1 0 0,-1 0 0,0 0 0,0 0-1,0 0 1,1 0 0,-1 0 0,0 0 0,0 0-1,0 0 1,0 0 0,-1 0 0,1 0 0,0 1 0,-1 3 13,1 0 1,-1 0 0,0 0 0,0 0 0,-1 0 0,-2 6-1,-16 24 76,-2 0-1,-1-2 1,-34 38-1,55-68-97,-4 3 6,1-1-1,-1 1 0,0-1 1,-9 6-1,-4 2 39,12-9 136,16-7-134,26-5 67,-32 6-105,1 1 0,0 0 0,0 0-1,0 0 1,0 0 0,-1 1 0,1-1-1,0 1 1,0 0 0,0 0 0,0 1-1,0-1 1,0 1 0,4 1 0,53 25 203,-32-13-106,-27-13-100,-1 0 1,1-1-1,-1 1 0,1 0 0,0-1 0,-1 0 0,1 1 0,0-1 0,0 0 0,-1 0 0,1 0 0,0 0 1,-1 0-1,1 0 0,0-1 0,-1 1 0,1 0 0,0-1 0,-1 1 0,3-2 0,0-1-119,-1 1 0,1-1 0,-1 0 0,0 0 0,0 0-1,3-4 1,4-3-1859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0:4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3912,'0'0'11560,"0"10"-11268,0 62 1295,1-68-1435,0 0-1,1 0 1,0 0-1,0 0 1,0 0-1,0 0 1,1 0-1,-1-1 1,1 1-1,3 2 1,2 4-43,5 8 31,34 46 310,82 88 0,-81-102-308,37 35 204,-68-69-193,0 1 1,-1 1-1,0 0 0,-2 1 0,17 27 0,-6 7 376,-16-29-66,-9-24-132,-10 14-203,0-5-106,0-1 0,0-1 1,-20 12-1,-7 4 23,-36 30 44,-74 50 13,125-88-91,1 2-1,0 0 1,-20 23 0,-18 14-3,36-34 11,1 0 1,0 1 0,-34 47-1,45-54-60,-1 0 1,0 0-1,-1-1 0,0-1 0,-27 19 0,35-28-78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2:0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5320,'0'0'13175,"0"12"-13100,-2 218 394,-4-112-125,2-20 500,4-97-721,4-14 29,5-4-95,0 0 0,-2-1 0,0 0 0,7-35 0,-9 33 0,1 0 0,0 1 0,18-37 0,0 21 39,-17 25-63,0 0 0,9-19 0,-3 4 135,1 0 0,31-41 0,-43 65-158,-1 0 0,0-1 0,1 1 0,-1 0 0,1 0-1,0 0 1,-1 0 0,1 0 0,0 1 0,-1-1 0,1 0 0,0 1 0,0-1 0,0 1 0,-1 0-1,1 0 1,0-1 0,0 1 0,0 0 0,0 0 0,0 1 0,-1-1 0,1 0 0,0 1 0,0-1 0,0 1-1,2 1 1,4 1 48,-7-2-56,0-1 0,-1 0-1,1 0 1,-1 0-1,1 1 1,-1-1 0,1 0-1,-1 0 1,1 1 0,-1-1-1,1 1 1,-1-1 0,0 0-1,1 1 1,-1-1 0,1 1-1,-1-1 1,0 1 0,1-1-1,-1 1 1,0-1 0,1 2-1,2 5 7,0-2-4,0 1 1,0-1 0,-1 1 0,0-1 0,0 1 0,-1-1 0,1 1 0,-1 0-1,0 10 1,5 82 218,7 27-116,-1-63 94,-9-3 485,0 1-3367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2:08.17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180 70 3112,'0'0'6366,"5"11"-6123,14 35-27,-18-44-195,0 1 0,-1-1 0,1 0 1,-1 1-1,0-1 0,1 0 0,-1 1 0,0-1 0,-1 0 0,1 1 0,0-1 0,-1 0 1,1 1-1,-1-1 0,-1 4 0,-1 5 64,-18 63 347,-9 43 106,-8 48 7,-31 188 278,39 25 33,24-163-206,0-75 315,6-139-874,13-8 255,-2 2-285,-1-1-1,15-11 1,14-8 25,-3 5-39,75-36 139,-97 51-150,0-1-1,1 2 0,-1 0 0,1 0 1,0 2-1,15-2 0,24-2 108,8 0 178,-62 6-312,1-1 1,0 1-1,0 0 0,0-1 0,0 1 0,-1 0 1,1-1-1,0 1 0,-1-1 0,1 1 1,0-1-1,-1 1 0,1-1 0,0 0 0,-1 1 1,1-1-1,-1 0 0,1 0 0,-1 1 1,0-1-1,1 0 0,-1 0 0,0 1 0,1-1 1,-1 0-1,0-1 0,5-23 101,11-151 162,-3 49-134,-8 55-87,32-339 254,-21 292-230,6-54 45,-12 108-97,-7 49-9,0 0 0,-1 1 0,0-1-1,-2-30 1,-6 12 49,1 27-15,5 6-47,0 1-1,0 0 1,0 0 0,0 0 0,0 0-1,-1 0 1,1-1 0,0 1 0,0 0-1,0 0 1,0 0 0,0 0 0,0 0-1,-1-1 1,1 1 0,0 0 0,0 0-1,0 0 1,0 0 0,0 0-1,-1 0 1,1 0 0,0 0 0,0 0-1,0 0 1,0 0 0,-1 0 0,1 0-1,0 0 1,0 0 0,0 0 0,-1 0-1,1 0 1,0 0 0,0 0-1,0 0 1,0 0 0,-1 0 0,1 0-1,0 0 1,0 0 0,0 0 0,0 0-1,-1 1 1,-9 21 1,0 0 0,1 2-1,1-1 1,-8 46 0,11-47-2,-32 149 48,16-62-3,-49 143 0,46-183-21,2-3 46,-34 68 0,41-102-27,7-14 50,-17 27 0,24-44-28,2-4-42,10-40 19,107-504 348,-104 473-322,-7 47 10,-2 0 0,3-49-1,-8 75-73,0 1 0,0 0-1,0 0 1,0-1 0,0 1-1,0 0 1,0-1-1,0 1 1,0 0 0,0-1-1,0 1 1,0 0 0,0-1-1,0 1 1,0 0 0,0-1-1,0 1 1,0 0-1,-1 0 1,1-1 0,0 1-1,0 0 1,0-1 0,0 1-1,-1 0 1,1 0 0,0-1-1,0 1 1,-1 0 0,1 0-1,0 0 1,0-1-1,-1 1 1,1 0 0,0 0-1,-1 0 1,1 0 0,-12 7 92,-7 20 76,18-26-148,-5-12 27,-1-13-4,-4-30 0,7 32-5,-1 0 1,-8-24-1,2 24-7,9 18-30,0-1 1,0 1-1,0 0 0,0 0 1,1-1-1,0 1 0,-1-1 0,1-5 1,-2 2 1,3 7-9,0 1 1,0 0-1,0-1 1,-1 1-1,1 0 0,0-1 1,0 1-1,0-1 0,0 1 1,0-1-1,0 1 1,0 0-1,0-1 0,0 1 1,0-1-1,0 1 1,0 0-1,0-1 0,0 1 1,0-1-1,1 1 0,-1 0 1,0-1-1,0 1 1,0 0-1,1-1 0,-1 1 1,0 0-1,0-1 1,1 1-1,-1 0 0,0-1 1,1 1-1,-1 0 0,0 0 1,1-1-1,-1 1 1,0 0-1,2 0 0,55-46-52,-32 28 14,29-29 0,-45 40 19,8-7 7,-16 13 15,-1 1 1,1 0-1,-1-1 1,0 1-1,1-1 0,-1 1 1,1 0-1,-1-1 0,0 1 1,0-1-1,1 0 1,-1 1-1,0-1 0,0 1 1,1-1-1,-1 1 1,0-1-1,0 1 0,0-1 1,0 0-1,0 1 0,0-1 1,0 1-1,0-1 1,0-1-1,-2 3 3,0 0 0,1 0 0,-1 0 0,0 0 0,1 0 0,-1 0 0,1 0 0,-1 1 0,-2 2 0,-7 9 13,-1 2 0,2 0 0,0 0 0,1 1 0,-11 24 0,-27 90 22,35-89-34,3 0-1,-6 47 1,0 87-68,11-128 32,3-22 91,1 1-1,6 48 1,-2-50-3,-2 0 0,0-1 1,-2 1-1,0 0 0,-2 0 0,-1 0 0,0-1 1,-2 1-1,-10 29 0,12-43-18,9-25-69,2-8-2654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2:22.6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334 558 3712,'0'0'7712,"-11"3"-7446,-1-1-201,-9 1 237,1 2 0,-26 8 0,22-2 44,1 1 1,1 0-1,-32 24 0,49-32-296,1 0 1,-1 1-1,1-1 0,0 1 0,0 0 1,1 0-1,0 0 0,-4 7 0,-12 19 262,14-24-226,0 0 0,1 1 0,0-1 0,0 1 1,1 0-1,0 0 0,0 0 0,1 0 0,-2 14 0,1-3 38,2 0 0,0 0-1,2 23 1,-1-37-97,0 0 0,1 0-1,0 0 1,0-1 0,0 1-1,0 0 1,1-1 0,0 1-1,0-1 1,0 0 0,0 1-1,1-1 1,-1 0-1,1 0 1,0-1 0,1 1-1,-1 0 1,0-1 0,1 0-1,0 0 1,0 0 0,0 0-1,0-1 1,0 0 0,1 0-1,-1 0 1,1 0 0,-1 0-1,1-1 1,0 0 0,-1 0-1,1 0 1,8 0 0,-3-2 12,0 0-1,0 0 1,0-1 0,0 0 0,0 0-1,-1-1 1,1-1 0,15-7 0,-20 7-14,1 1 0,-1-1 0,1 0 0,-1-1 1,-1 1-1,1-1 0,0 0 0,-1 0 0,0 0 1,-1-1-1,1 1 0,-1-1 0,0 0 0,2-7 0,-3 8 2,0-1 0,-1 0 0,0 0 0,0 1 0,0-1 0,-1 0 0,0 0 0,0 0 0,0 1-1,-1-1 1,0 0 0,0 0 0,-3-9 0,-3-4 60,-1 0 0,-16-27-1,8 15-3,-7-7 43,18 32-84,0-1 1,0 0 0,1-1-1,0 1 1,1-1 0,-4-12-1,6 18-33,0-1-1,0 1 0,1 0 0,-1-1 1,1 1-1,0-1 0,0 1 0,-1-1 1,2 1-1,-1-1 0,0 1 0,0-1 0,1 1 1,0-1-1,-1 1 0,1 0 0,0-1 1,0 1-1,0 0 0,0 0 0,1-1 1,-1 1-1,1 0 0,-1 0 0,1 1 1,0-1-1,0 0 0,-1 0 0,1 1 0,0-1 1,1 1-1,-1 0 0,4-2 0,4-2-8,1-1-15,0 1 0,1 0 0,0 1 0,22-5 0,-30 8 15,-1 1 1,1 0-1,-1 0 1,1 0-1,0 0 1,-1 0-1,1 1 1,-1 0-1,1-1 1,-1 1-1,0 1 1,1-1-1,-1 0 0,0 1 1,0 0-1,0 0 1,0 0-1,0 0 1,0 0-1,0 0 1,4 6-1,-3-3 9,-1 0 0,0 0 0,0 1 0,0-1 0,0 1 0,-1 0 0,0 0 0,0-1 0,0 2 0,-1-1 0,0 0 0,0 0 0,-1 9 0,0 12 60,-5 49 1,1-46-14,1 6 21,-5 91 489,8-126-561,-1-1 0,1 0-1,0 0 1,0 0 0,0 1 0,0-1 0,0 0-1,0 0 1,1 1 0,-1-1 0,0 0-1,0 0 1,0 0 0,0 1 0,0-1 0,0 0-1,0 0 1,0 0 0,0 0 0,1 1 0,-1-1-1,0 0 1,0 0 0,0 0 0,0 0 0,0 0-1,1 1 1,-1-1 0,0 0 0,0 0-1,0 0 1,1 0 0,-1 0 0,0 0 0,0 0-1,0 0 1,1 0 0,-1 0 0,0 0 0,0 0-1,12-4 103,7-10 5,13-26 18,-11 14-61,0 0 1,27-23-1,26-30 97,-48 65-15,-9 3 191,-21 92 20,2-59-313,0 0 0,2 0 0,0 0-1,1 0 1,2-1 0,9 43 0,-12-63-45,1 1 1,-1-1-1,1 1 0,-1-1 1,1 0-1,0 1 1,-1-1-1,1 0 0,0 1 1,0-1-1,0 0 0,0 0 1,0 0-1,0 0 1,0 0-1,0 0 0,1 0 1,-1 0-1,0-1 0,0 1 1,1 0-1,-1-1 0,1 1 1,-1-1-1,0 1 1,1-1-1,-1 0 0,1 1 1,-1-1-1,1 0 0,-1 0 1,1 0-1,-1 0 1,1-1-1,-1 1 0,1 0 1,-1-1-1,1 1 0,-1-1 1,1 1-1,-1-1 1,2-1-1,5-2 16,0 0 0,-1-1 0,0 0 1,0 0-1,0-1 0,6-6 0,9-12 28,-2-1-1,0 0 0,-2-2 0,0 0 1,-2-1-1,-1-1 0,-2 0 1,14-41-1,-9 10 25,-2-1 0,-2 0 1,6-85-1,-17 110-35,-2-2 0,-1 1 0,-2 0 1,-2 1-1,-1-1 0,-12-39 0,17 75-39,0 0 1,0 0-1,0 0 1,0 1-1,0-1 1,0 0-1,-1 0 1,1 1-1,0-1 1,0 0-1,-1 1 1,1-1-1,-1 0 0,1 1 1,-1-1-1,1 0 1,-1 1-1,1-1 1,-1 1-1,1-1 1,-1 1-1,0-1 1,1 1-1,-1-1 1,0 1-1,1 0 1,-1-1-1,-1 1 1,1 0-2,0 1 0,0-1 0,0 0 0,0 1 0,0 0 0,0-1 0,0 1 1,0 0-1,0-1 0,0 1 0,0 0 0,0 0 0,1 0 0,-1-1 1,0 1-1,0 2 0,-5 7-34,0 0 0,-7 17 1,13-27 35,-11 32-75,1 1 0,2 1 0,1-1 0,-2 36-1,8-61 70,-6 101-127,4-28 72,0-38 47,2 0-1,2 1 1,2-1 0,2 1-1,2-1 1,2-1 0,24 72-1,-12-62 74,-19-48-52,0-1 0,0 1 0,0-1 0,1 1 0,-1-1 0,1 0 0,-1 0 1,1 0-1,0 0 0,1 0 0,3 2 0,-5-4 4,0-1 0,0 0-1,-1 0 1,1 1 0,0-1 0,0 0 0,0 0-1,0-1 1,-1 1 0,1 0 0,0-1 0,0 1-1,0-1 1,-1 1 0,1-1 0,0 0 0,-1 0-1,1 0 1,2-2 0,2 0 17,-1-1-1,0 0 1,0 0 0,7-8-1,5-10 78,-1-1 0,18-33 0,-14 23-36,-9 15-39,-5 10-11,-1-1-1,0 1 0,4-11 0,-5 9 32,-3 10-16,-5 19-3,0-3-30,2 2 4,-9 87 6,10-94-10,1-1 1,1 0-1,0 0 1,0 1 0,1-1-1,1 0 1,6 19-1,-9-28 3,1-1-1,-1 1 1,0-1-1,0 1 0,1 0 1,-1-1-1,0 1 1,1-1-1,-1 1 0,1-1 1,-1 0-1,1 1 1,-1-1-1,1 1 1,-1-1-1,1 0 0,-1 1 1,1-1-1,-1 0 1,1 0-1,-1 1 0,1-1 1,0 0-1,-1 0 1,1 0-1,-1 0 1,1 0-1,0 0 0,-1 0 1,1 0-1,0 0 1,-1 0-1,1 0 0,-1 0 1,1 0-1,0 0 1,-1-1-1,1 1 0,-1 0 1,1 0-1,-1-1 1,1 1-1,-1 0 1,1-1-1,-1 1 0,1-1 1,-1 1-1,1 0 1,-1-1-1,1 1 0,-1-2 1,25-29 100,-22 27-93,82-132 342,-84 134-346,-1 1 0,1 0 0,0 0 0,0 0 0,0 0 0,0 0 0,0 0 0,0 0 0,0 0 0,0 0 0,0 0 0,0 1 0,0-1 0,1 0 0,-1 1 0,0-1 0,1 1 0,1-1 0,-2 1-3,0 0 0,0 0 0,0 0 0,0 1 0,0-1 0,-1 0 0,1 1 0,0-1 0,0 0 0,0 1 0,0-1 1,-1 1-1,1-1 0,0 1 0,0 0 0,-1-1 0,1 1 0,-1 0 0,1-1 0,0 1 0,-1 0 0,0 0 0,1-1 0,-1 1 0,1 0 0,-1 0 0,0 0 0,1 0 0,-1 1 0,4 11 6,-1 0 0,0 0 0,-1 1 0,0-1 0,-1 18-1,-5 70 38,1-59-47,1-1 37,-3 0 0,-1-1 0,-2 0 0,-1 0 0,-3-1 0,-1-1 0,-34 71 0,45-104-12,-1-1 1,1 0 0,-1 0 0,0 0 0,0 0 0,0-1 0,-5 5 0,8-8-16,-1 1 0,0-1 1,0 1-1,0-1 0,0 1 1,0-1-1,0 0 0,0 1 1,0-1-1,0 0 0,0 0 1,-1 0-1,1 0 0,0 0 0,0 0 1,0 0-1,0 0 0,0 0 1,0-1-1,0 1 0,0 0 1,0-1-1,0 1 0,0-1 1,0 1-1,0-1 0,0 1 1,0-1-1,1 1 0,-1-1 1,0 0-1,0 0 0,1 1 1,-1-1-1,0 0 0,1 0 1,-2-2-1,-1-1 6,0 0 0,0 0-1,0 0 1,1-1 0,0 1 0,0-1 0,0 1-1,0-1 1,1 0 0,0 0 0,0 0 0,0 0 0,0 0-1,1 0 1,0-9 0,1 7-10,0 1 0,0-1 0,1 0 0,0 1 0,0-1 0,1 1 0,0 0 0,0 0 0,0 0 0,8-10 0,-6 8-3,1 2 1,0-1 0,0 0-1,1 1 1,0 1 0,0-1-1,0 1 1,0 0 0,1 0-1,0 1 1,0 0 0,0 1 0,1 0-1,-1 0 1,1 0 0,-1 1-1,1 1 1,12-2 0,38 6 41,10 0-165,-28-8-3169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07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51 932 8840,'0'0'6976,"11"9"-6324,-5-3-559,3 2 142,0-1 0,0 0-1,1 0 1,0-1-1,0 0 1,1 0 0,-1-1-1,14 4 1,-20-8-131,0 0 0,0-1 0,0 1 0,0-1 0,1 0 0,-1 0 0,0 0 0,0-1 0,0 1 1,1-1-1,-1 0 0,0 0 0,0-1 0,0 1 0,-1-1 0,6-3 0,-4 2-29,0-1 0,-1 1 0,0-1 0,0 0 0,0 0 0,-1-1 0,1 1 0,-1-1 0,0 0 0,0 0 0,2-5 0,0-2 27,-1 1 0,0-1 0,-1 0 1,0 0-1,-1 0 0,-1-1 0,0 1 0,0 0 1,-1-1-1,-2-18 0,0 20 27,-1 0 0,0-1 0,-8-19 0,9 26-72,0 0 1,-1 0-1,1 1 1,-1-1-1,-1 1 1,1-1-1,-1 1 1,1 0-1,-9-7 1,10 10-36,-1 0 1,1 0-1,0 0 1,-1 0-1,1 0 1,-1 0 0,1 1-1,-1-1 1,1 1-1,-1 0 1,1-1-1,-1 1 1,1 1 0,-1-1-1,1 0 1,-1 0-1,1 1 1,-1 0-1,1-1 1,-1 1-1,1 0 1,0 0 0,-1 0-1,1 1 1,0-1-1,0 1 1,-3 2-1,-6 4 59,0 1 0,0 1-1,-13 16 1,20-22-57,-10 12 34,0 2-1,2-1 0,0 2 1,0 0-1,2 0 0,1 1 1,0 0-1,1 1 0,1 0 1,1 0-1,-4 30 0,9-46-45,1 0 0,0 0 0,0 0 0,0 0 0,0 0 0,1 0 0,-1 0 0,1 0 0,1 0 0,-1 0 0,1 0 0,0-1-1,0 1 1,0 0 0,4 5 0,-2-5 4,1 1-1,0-1 0,0 0 1,1 0-1,-1-1 0,1 0 1,0 0-1,0 0 0,0 0 1,8 2-1,-2-1 4,-1-1 0,0 0 0,1 0 0,0-1 0,0-1 0,0 0 0,0-1 0,0 0 0,0 0 0,0-2 0,21-2 0,-9-2 23,0-1 0,-1-1 0,1-1 1,39-20-1,-17 5 34,0-1-1,-1-3 1,-2-2 0,-1-1 0,-1-2 0,44-47 0,-29 19 141,81-112 0,-127 156-181,-1 0 0,0-1 0,0 0 0,-2-1 0,0 1 1,-2-1-1,0 0 0,4-25 0,-5 13 28,-2 1 0,-1-1 0,-1 1 0,-6-47 0,-4 26 10,9 46-66,0 0 1,-1 1-1,1-1 0,-1 0 1,1 1-1,-1 0 0,0-1 1,0 1-1,-1 0 0,-4-5 1,6 7-6,0 0 1,-1 1 0,1-1-1,0 1 1,0-1 0,0 1-1,-1 0 1,1-1-1,0 1 1,0 0 0,-1 0-1,1 0 1,0 0 0,-1 0-1,1 0 1,0 0-1,0 0 1,-1 1 0,1-1-1,0 0 1,0 1-1,-1-1 1,1 1 0,-2 1-1,-2 0 6,1 1 0,-1 0 0,0 0 0,-6 8-1,-8 8-17,1 1 0,2 0-1,0 2 1,1-1-1,1 2 1,1 0 0,1 1-1,1 0 1,2 1-1,0 0 1,1 0 0,2 1-1,0 0 1,2 0-1,1 0 1,1 1 0,1-1-1,4 33 1,1-21-3,2 0 0,18 65 0,-17-82-3,0 0 1,2-1 0,0 0 0,1-1-1,1 0 1,18 23 0,-23-35 20,0-1-1,0 0 1,0-1 0,1 1-1,0-1 1,0 0 0,0-1 0,1 0-1,-1 0 1,1 0 0,0-1 0,0-1-1,0 1 1,1-1 0,-1 0 0,1-1-1,-1 0 1,1-1 0,-1 1 0,18-3-1,-3-1 18,0 0-1,0-2 1,0-1 0,-1 0-1,0-2 1,32-15-1,-23 6 44,0-2 0,-2-1-1,0-1 1,-1-1-1,-1-2 1,36-41-1,-59 61-47,0 0 0,-1 0 0,0 0 0,1-1 0,-2 1 0,1-1 0,0 0 0,-1 1 0,0-1 0,0 0 0,-1 0 0,1-1 1,-1 1-1,0 0 0,-1 0 0,1-1 0,-1 1 0,0 0 0,0-1 0,-1 1 0,1 0 0,-3-10 0,2 14-16,1 0 1,0 0 0,-1 0 0,1 0-1,-1 0 1,1 0 0,-1 0-1,0 0 1,0 0 0,1 0 0,-1 1-1,0-1 1,0 0 0,0 0-1,0 1 1,0-1 0,0 0-1,0 1 1,0-1 0,0 1 0,0-1-1,0 1 1,0 0 0,0 0-1,0-1 1,0 1 0,-1 0 0,1 0-1,0 0 1,0 0 0,0 0-1,0 0 1,0 0 0,-1 1-1,1-1 1,-1 1 0,-7 1 21,1 0 1,0 0 0,-13 7-1,18-7-22,-14 5-2,1 0 0,1 2 1,-1 0-1,1 1 0,1 0 1,-26 24-1,35-29 1,1-1-1,0 1 1,0 0-1,1 0 1,0 0-1,0 1 1,0-1-1,0 1 1,1-1-1,0 1 1,0 0-1,0 0 1,1 0-1,0 0 1,0 0-1,1 1 1,0-1-1,0 0 1,0 0-1,0 0 1,1 0-1,0 0 1,3 10-1,0-7 8,0 0 0,0-1 0,1 1 0,0-1 0,1 1 0,-1-2 0,2 1 0,-1-1 0,1 1 0,0-2 0,0 1 0,1-1 0,0 0 0,0-1 0,1 0 0,10 5 0,-13-8 4,-1 0 0,1 0 0,0-1-1,-1 0 1,1 0 0,0 0 0,0-1-1,-1 0 1,1 0 0,0 0 0,0-1-1,0 0 1,6-2 0,6-1 43,-1-2 0,33-15 0,-20 4 40,-1-1 0,-1-1 0,0-2 0,42-41 0,38-29 178,-92 76-220,-11 11-24,0-1 0,0 1 0,0 0 0,9-6 0,-13 10-24,0-1 1,1 1-1,-1-1 0,0 1 0,0-1 1,0 1-1,1 0 0,-1-1 0,0 1 1,0 0-1,1 0 0,-1 0 0,0 0 1,0 0-1,0 1 0,1-1 0,-1 0 1,0 0-1,0 1 0,0-1 0,1 1 1,-1-1-1,0 1 0,0-1 0,0 1 1,0 0-1,0 0 0,0-1 0,1 3 1,-1-3-4,-1 1 0,0-1 0,1 1 0,-1-1 0,0 1 1,0 0-1,1-1 0,-1 1 0,0-1 0,0 1 0,0 0 0,0-1 1,0 1-1,0 0 0,0-1 0,0 1 0,0 0 0,0-1 0,0 1 0,0 0 1,0-1-1,0 1 0,-1 0 0,1-1 0,0 1 0,0-1 0,-1 1 1,1-1-1,0 1 0,-1 0 0,1-1 0,-1 1 0,1-1 0,-1 0 1,1 1-1,-1-1 0,1 1 0,-1-1 0,1 0 0,-1 1 0,0-1 0,1 0 1,-2 1-1,-26 13 31,28-14-34,-22 9 12,1 2 0,0 0 0,1 1 0,-37 29 0,56-40-13,-1 0 0,0 1 1,0-1-1,0 1 0,1 0 0,-1 0 0,1 0 1,-1 0-1,1 0 0,0 0 0,0 0 0,0 0 1,0 0-1,0 0 0,0 1 0,0-1 0,1 0 1,-1 1-1,1-1 0,0 0 0,0 4 0,0-4 0,1 0 0,0 0 0,0 1-1,0-1 1,0 0 0,0 0 0,1 0-1,-1-1 1,1 1 0,-1 0 0,1 0-1,-1-1 1,1 1 0,0-1 0,0 1-1,0-1 1,0 0 0,0 0-1,0 0 1,0 0 0,3 1 0,2 1-3,1-1 1,-1 0-1,0 0 1,1 0-1,-1-1 1,1 0 0,-1 0-1,1-1 1,0 0-1,9-2 1,-5 0 0,0 0 0,0-1 0,-1-1 0,1 0 0,19-10 0,-1-3 17,-1-1 0,-1-2 1,40-37-1,-28 21 2,-2-2-1,-1-2 1,-2-2 0,-3 0 0,34-57 0,-34 41 5,-2-1 1,-2-1 0,35-116 0,-44 115-8,-7 24-31,12-58 1,-24 94 17,1 1-1,-1-1 1,0 1-1,0-1 0,0 0 1,1 1-1,-1-1 1,0 0-1,0 1 0,0-1 1,0 0-1,0 1 1,0-1-1,0 1 1,0-1-1,0 0 0,0 1 1,-1-1-1,1 0 1,0 1-1,0-1 0,-1 1 1,1-1-1,0 0 1,-1 1-1,1-1 0,-1 0 1,0 2-1,0-1 0,0 0 1,0 1-1,1-1 0,-1 1 1,0-1-1,0 1 0,0-1 1,1 1-1,-1 0 0,0-1 1,1 1-1,-1 0 0,-1 1 0,-25 38-26,26-39 24,-32 58-69,3 2 0,3 1 0,-22 76 0,34-91 40,2 1 0,1 1 0,4 0 0,1 0 0,2 1 0,3 0 0,7 93 0,-4-135 31,0 1 1,1-1-1,-1 1 0,2-1 0,-1 0 1,1 0-1,5 8 0,-7-13 1,1 0 0,0-1 0,-1 1 0,1-1 0,0 0 0,0 1-1,0-1 1,1 0 0,-1 0 0,0 0 0,1-1 0,-1 1 0,1 0 0,0-1 0,0 0 0,-1 0 0,1 1 0,0-2 0,0 1-1,0 0 1,0-1 0,0 1 0,5-1 0,2 0 3,-1-1 0,1 0 0,-1-1 1,0 0-1,0-1 0,1 0 0,-2 0 0,1-1 0,10-5 0,8-7 19,36-27 0,-46 30-18,9-9 27,0-1 1,-2-1-1,37-45 0,-43 47-10,-16 19-6,1-1-1,-1 1 0,0-1 1,0 0-1,0 0 0,0 0 1,-1 0-1,1 0 0,-1 0 1,0 0-1,-1 0 0,1-1 1,-1 1-1,1 0 0,-2-8 1,1 12-13,0 0 0,0-1 0,0 1 0,0 0 0,0-1 0,0 1 0,0 0 1,0-1-1,1 1 0,-1 0 0,0 0 0,0-1 0,0 1 0,0 0 0,0-1 0,1 1 1,-1 0-1,0 0 0,0-1 0,1 1 0,-1 0 0,0 0 0,0-1 0,1 1 0,-1 0 1,0 0-1,0 0 0,1 0 0,-1 0 0,0-1 0,1 1 0,0 0 0,13 1 23,13 10-21,-23-8-10,0 0-1,0 0 0,-1 0 0,1 0 1,-1 1-1,0-1 0,0 1 0,0 0 0,0 0 1,-1 0-1,1 0 0,-1 0 0,0 1 1,-1-1-1,1 1 0,1 7 0,1 7-24,-1 0 0,1 36-1,-1-9 3,-3-42 28,1 5-2,0 0 0,0 0 0,1 0 1,1 0-1,4 14 0,-6-21 3,0-1-1,0 1 1,0 0 0,1 0 0,-1-1-1,0 1 1,1 0 0,-1-1-1,1 0 1,-1 1 0,1-1 0,0 0-1,0 0 1,-1 0 0,1 0-1,0 0 1,0 0 0,0 0 0,0-1-1,0 1 1,0-1 0,0 1-1,0-1 1,0 0 0,0 0 0,0 0-1,1 0 1,-1 0 0,0 0-1,3-1 1,11-4 8,0-1-1,-1 0 1,0 0-1,0-2 1,0 0-1,-1-1 1,14-11-1,19-11 12,-12 10 11,-1-2 0,-2-1 1,45-43-1,-65 57-5,-13 15 3,-16 20 8,3-10-34,2 0 0,0 1-1,-17 32 1,24-39-3,1 1 0,0 0 0,0 0 0,1 0 0,0 0 1,1 0-1,0 1 0,-1 20 0,3-30 1,0 0 0,0 0 0,0 0 0,0 0 0,0 0 0,1 0 0,-1 0 0,0 0 0,0 0 0,1 0 0,-1-1 0,0 1 0,1 0 0,-1 0 0,1 0 0,-1 0 0,1 0 0,-1-1 0,1 1 0,0 0 0,-1-1 0,1 1 0,0 0 0,0-1 0,-1 1 0,1-1 0,2 2 0,-1-2 0,0 1 0,0-1 0,1 0 0,-1 0 0,0 0 0,0 0 0,1 0 0,-1 0 0,0 0 0,0-1 0,4 0 0,3-2 0,0 0 0,0-1 0,-1 0 0,17-10 0,-16 7 7,1-1 0,-1 0-1,0 0 1,-1 0 0,0-1 0,9-14-1,-13 18-2,-2 0 0,1 0 0,0 0-1,-1 0 1,0 0 0,0 0-1,0-1 1,-1 1 0,0 0-1,0-1 1,0 0 0,-1 1 0,0-1-1,0 1 1,-1-11 0,0 12 8,-1-1 0,1 0 0,-1 0 0,0 0 0,0 1 0,-1-1 0,-2-3 0,4 5-6,-1 1-1,0 0 0,1 0 1,-1 0-1,0 0 0,0 0 0,0 1 1,0-1-1,0 0 0,0 1 1,-1 0-1,1-1 0,0 1 0,-1 0 1,-3-1-1,1 0-7,7 0-3,15-4-9,24-1-2,-19 4 4,1 2 1,-1 1 0,0 0-1,1 2 1,-1 1 0,0 0-1,40 13 1,-59-15 11,0 0-1,-1 1 1,1-1-1,0 1 1,-1 0 0,1 0-1,-1 0 1,0 0-1,0 1 1,0-1 0,0 0-1,0 1 1,0 0-1,0-1 1,-1 1 0,1 0-1,-1 0 1,0 0-1,0 0 1,0 0 0,-1 0-1,1 0 1,0 0-1,-1 5 1,1 4-1,-1 0 0,-1 0-1,0 0 1,-4 22 0,4-33 1,1 1 0,0-1 0,0 0 0,-1 0 0,1 0 0,0 0 0,0 0 0,0 1 0,0-1 0,1 0 0,-1 0 0,0 0 0,0 0 0,1 0 0,0 2 0,-1-2 0,0-1 0,1 0 0,-1 1 0,0-1 0,1 0 0,-1 0 0,1 0 0,-1 1 0,0-1 0,1 0 0,-1 0 0,1 0 0,-1 0 0,0 0 0,1 0 0,-1 0 0,1 0 0,-1 0 0,1 0 0,-1 0 0,0 0 0,1 0 0,-1 0 0,1 0 0,-1 0 0,0-1 0,1 1 0,5-3 0,-1 0 0,0 0 0,0 0 0,7-6 0,-6 4 0,65-52 40,-50 37-12,1 2-1,1 0 1,1 2-1,0 1 1,44-21-1,-66 35-25,0 1 0,-1-1-1,1 1 1,0 0-1,-1-1 1,1 1 0,0 0-1,-1 0 1,1 0 0,0 0-1,-1 1 1,1-1-1,0 0 1,-1 1 0,1-1-1,0 1 1,-1-1 0,1 1-1,-1 0 1,1 0-1,-1-1 1,0 1 0,1 0-1,-1 1 1,0-1 0,1 0-1,-1 0 1,0 0-1,0 1 1,0-1 0,0 0-1,0 1 1,-1-1 0,1 1-1,1 2 1,3 7-15,-1 1 0,0 0 0,5 23 0,-4-12-3,-4-19 19,0 0-1,0 0 1,1 0 0,0 0-1,-1-1 1,1 1 0,0-1-1,1 1 1,-1-1-1,1 0 1,-1 0 0,1 0-1,0 0 1,4 3 0,-5-5 0,1 0 0,-1 0 1,1 0-1,0 0 1,-1 0-1,1-1 1,-1 1-1,1-1 1,0 0-1,0 0 0,-1 0 1,1 0-1,0 0 1,-1-1-1,1 1 1,0-1-1,-1 0 1,1 0-1,-1 0 0,1 0 1,-1 0-1,4-3 1,13-7 35,-1-2 1,0 0-1,-1-1 1,0-1-1,18-22 1,33-28 192,-49 46-150,-16 15-54,1 0 0,0 0 0,0 0 0,0 0 1,1 1-1,-1 0 0,1-1 0,0 2 0,0-1 0,0 0 0,6-1 0,-10 4-26,1 0 0,-1 0 1,0 1-1,0-1 1,0 0-1,0 1 0,-1-1 1,1 0-1,0 1 0,0 0 1,0-1-1,0 1 1,0-1-1,-1 1 0,1 0 1,0 0-1,0-1 1,-1 1-1,1 0 0,-1 0 1,1 0-1,0 0 0,-1 0 1,0 0-1,1-1 1,-1 1-1,0 0 0,1 0 1,-1 0-1,0 1 0,0-1 1,0 0-1,0 0 1,0 1-1,1 39 5,-7 19-61,-27 113 0,32-169 58,0 0 0,0-1 0,0 1 0,0-1 1,0 1-1,-1-1 0,0 1 0,0-1 0,0 0 0,-3 3 0,4-5 3,0 0 0,0 0 1,0-1-1,0 1 0,0 0 0,0-1 1,-1 1-1,1-1 0,0 0 1,0 1-1,-1-1 0,1 0 1,0 0-1,-1 1 0,1-1 0,0 0 1,0-1-1,-1 1 0,1 0 1,0 0-1,-1 0 0,1-1 1,0 1-1,0-1 0,-1 1 1,1-1-1,0 1 0,0-1 0,0 0 1,-2-1-1,-2-1 33,0-1 0,0 0 0,1 0 0,-8-9 0,8 9-9,-1-1 0,1 1 0,-1 0 0,0 0-1,0 0 1,-8-4 0,21 5-31,6 1 0,35 8 0,0-2 0,56-4 0,-77-1 0,0-2 0,0-1 0,0-1 0,0-2 0,32-12 0,-57 18 46,14-7 917,-17 8-1109,1 0 0,-1 0 1,0-1-1,1 1 1,-1 0-1,0 0 0,1-1 1,-1 1-1,0 0 1,0-1-1,1 1 0,-1 0 1,0-1-1,0 1 0,0-1 1,1 1-1,-1 0 1,0-1-1,0 1 0,0-1 1,0 1-1,0 0 1,0-1-1,0 1 0,0-1 1,0 1-1,0 0 0,0-1 1,0 1-1,0-1 1,0 1-1,0 0 0,0-1 1,-1 0-1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31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0 150 9848,'0'0'1232,"19"0"-624,275-18 1997,295-57 2391,-355 38-2550,-144 18-4428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2:27.9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152 0 4816,'0'0'10496,"-2"13"-10298,-11 67 132,-12 86 712,15 3-349,-11 94 70,-29-10 52,26-163-177,22-78-517,-1 8 53,2-15-53,1-8 45,1-8-146,0 1 0,0-1 0,2 1 0,-1 0 0,7-15 0,-5 11 19,1-1 0,1-14 0,2-8 59,22-66 0,-13 52-78,-12 38 1,0 1 0,1 0 0,0 0 0,1 1 0,9-12 0,-7 9-12,-4 10-9,0 0 1,0 0 0,0 0-1,1 1 1,-1 0 0,1 0-1,0 1 1,0-1 0,7-1-1,-12 4 2,1 1-1,-1-1 0,0 0 0,0 0 0,0 1 0,0-1 1,0 1-1,0-1 0,0 1 0,0-1 0,0 1 1,0 0-1,0-1 0,-1 1 0,1 0 0,0 0 1,0-1-1,0 1 0,-1 0 0,1 0 0,-1 0 0,1 0 1,-1 0-1,1 0 0,-1 0 0,1 2 0,10 32 39,-9-17-18,-1 1 0,0 0 0,-2-1 1,-2 19-1,-1 27 29,3-11 18,-1-30-16,2 0 1,4 43-1,-1-52-20,0 1 0,9 26 0,-11-39-31,-1-1 1,1 1-1,0-1 1,0 0-1,0 1 1,0-1-1,0 0 0,0 0 1,1 1-1,-1-1 1,0 0-1,1 0 1,-1 0-1,0-1 1,1 1-1,-1 0 1,1 0-1,0-1 1,-1 1-1,1-1 1,-1 0-1,1 1 1,0-1-1,-1 0 1,1 0-1,0 0 1,-1 0-1,1 0 0,0 0 1,-1 0-1,1-1 1,0 1-1,2-2 1,5-1 20,1 0 0,-1-1-1,-1 0 1,12-7 0,-19 10-21,29-18 51,0-2 0,-1-1 1,-1-1-1,33-36 0,87-115 62,-141 165-108,0 1-4,-6 7-3,1 0 0,-1 0-1,0-1 1,1 1 0,-1 0 0,0-1 0,0 1 0,0-1 0,0 1 0,-1-1 0,2-3 0,-1 16 13,0-6 0,-1 0 0,0 0 1,1 0-1,-2 0 0,1 0 0,0 0 0,-1 0 0,-3 9 0,3-14 8,-1 1 1,0-1-1,0 0 0,0 0 1,0 0-1,0 0 1,0 0-1,0 0 0,0-1 1,0 1-1,0-1 1,0 1-1,0-1 0,-3-1 1,-2 0 18,0 1-22,0 0-1,0 1 1,0 0-1,-1 1 1,1-1-1,0 1 1,0 1-1,0-1 1,0 1-1,0 1 0,1-1 1,-1 1-1,1 0 1,-1 0-1,-7 7 1,8-7-14,1 1 0,-1 0 0,1 1 1,0-1-1,0 1 0,1 0 0,-1 0 0,1 1 0,0-1 1,1 1-1,-1 0 0,1 0 0,0 0 0,1 0 1,0 0-1,-3 10 0,4-8-10,1 0 0,-1 0 1,1 0-1,1-1 0,0 1 0,0 0 1,0-1-1,1 1 0,0-1 0,6 15 1,-6-18 2,0-1 1,-1 1-1,1-1 1,0 1-1,1-1 1,-1 0-1,1 0 1,-1 0-1,1 0 1,0 0-1,0-1 1,0 1-1,0-1 1,1 0 0,-1 0-1,1 0 1,-1 0-1,1-1 1,0 1-1,-1-1 1,1 0-1,0 0 1,4 0-1,-5-1 7,0 0 0,0-1 0,0 1 0,0-1 0,0 0 0,-1 1 0,1-1 0,0 0-1,-1-1 1,1 1 0,-1 0 0,1-1 0,-1 0 0,0 1 0,1-1 0,-1 0 0,0 0 0,0 0-1,0 0 1,0-1 0,-1 1 0,1-1 0,2-4 0,3-7 30,0 0 0,-1 0 0,4-18 0,-7 23-22,1-9 129,0 1 0,-2-1 1,1-28-1,-2 54-139,0-1-1,1 1 1,0-1-1,0 0 1,1 0 0,0 0-1,0 0 1,0 0-1,1-1 1,0 1 0,0-1-1,1 0 1,0 0-1,7 6 1,2 1-37,-10-9 25,1 0 0,-1-1 0,1 1 0,-1-1 0,7 3-1,-10-5 12,1 0-1,0 0 0,0-1 0,0 1 0,0-1 1,0 0-1,0 1 0,0-1 0,0 0 0,0 0 0,0 0 1,0-1-1,0 1 0,0 0 0,0-1 0,0 1 1,0-1-1,3-1 0,2-1 24,-1 0 0,0 0 0,0-1 0,0 1 0,-1-1 0,1 0 0,-1-1 0,0 0 0,0 0 0,-1 0 0,8-10 0,25-31 118,-22 30-118,-1-2 1,-1 0 0,11-19 0,0-9-13,-2 0 1,-2-1-1,-2-1 0,-3-1 0,18-94 1,-24 74 25,0-117 0,-9 183-38,0 1 0,0-1 1,-1 0-1,1 1 0,-1-1 0,0 1 1,0-1-1,0 1 0,0 0 1,-1-3-1,2 5-1,0-1 0,-1 1 0,1 0 0,0 0 0,0-1 1,0 1-1,0 0 0,-1 0 0,1 0 0,0-1 0,0 1 0,0 0 0,-1 0 0,1 0 0,0 0 1,0 0-1,-1 0 0,1-1 0,0 1 0,0 0 0,-1 0 0,1 0 0,0 0 0,0 0 0,-1 0 0,1 0 1,0 0-1,0 0 0,-1 0 0,1 0 0,0 0 0,0 0 0,-1 0 0,1 1 0,-1-1-2,0 1 0,0 0-1,1 0 1,-1 0 0,0 0-1,1 0 1,-1 0 0,1 0 0,-1 0-1,1 0 1,0 1 0,-1-1-1,1 2 1,-10 51-101,2 1 1,-1 105-1,7-85 36,1-3 9,4 0-1,19 115 1,4-78 401,-25-106-318,0 0-1,-1-1 1,1 1-1,1 0 1,-1-1-1,0 1 1,1-1 0,-1 0-1,1 1 1,0-1-1,0 0 1,0 0-1,0 0 1,0 0-1,0 0 1,4 2-1,12 11 113,22 16 103,-38-30-232,1-1 0,-1 1 0,1-1 0,0 0 0,-1 0-1,1 0 1,0 0 0,-1 0 0,1-1 0,-1 1 0,1-1 0,0 1 0,-1-1 0,4-2 0,-3 2-6,3-1 11,-5 2-6,0 0 0,1 0 0,-1-1-1,0 1 1,0-1 0,0 1 0,0-1-1,0 0 1,0 1 0,0-1-1,0 0 1,1-1 0,-1 1-1,-1 1 1,1-1-1,-1 1 0,1-1 1,-1 0-1,1 1 0,0-1 1,-1 1-1,1-1 0,0 1 1,-1-1-1,1 1 1,0 0-1,0-1 0,-1 1 1,1 0-1,0 0 0,0-1 1,0 1-1,0 0 0,-1 0 1,1 0-1,0 0 0,0 0 1,0 0-1,0 0 1,-1 0-1,3 1 0,10 1 31,-11-3-36,-1 1 0,0-1 1,1 1-1,-1-1 1,0 1-1,0-1 1,1 0-1,-1 0 0,0 0 1,0 0-1,0 0 1,0 0-1,0 0 1,0 0-1,-1 0 0,3-3 1,10-20 2,18-48-3,-18 44 0,11-31 0,-20 47 1,5-13 13,-2 1 0,-1-1 0,0 0 0,2-41 0,-2-30 23,0-42-3,-6-39-72,5 280-61,-4 2 0,-19 151 0,-2-118 143,-51 182 0,66-297-2,-2 0-1,0 0 1,-2-1 0,0 0-1,-2 0 1,-19 31 0,29-53-38,1 0 0,0 1 0,0-1 0,0 1 0,-1-1 0,1 0 0,0 1 0,-1-1 0,1 0 0,0 0 0,-1 1 0,1-1 0,0 0 0,-1 0 0,1 1 0,-1-1 0,1 0 0,0 0 0,-1 0 0,1 0 0,-1 1 0,1-1 0,-1 0 0,1 0 0,-1 0 0,1 0 0,0 0 0,-1 0 0,1 0 0,-1 0 0,0-1 1,-8-10 88,8 8-85,0 0 0,1 0 0,-1 0 0,0 1 0,1-1 0,0 0 0,-1 0 0,1 0 0,1-5 1,2-3 7,2 1 0,-1-1 0,1 1 0,1 0 0,0 1 1,0 0-1,1 0 0,0 0 0,0 1 0,1-1 1,0 2-1,1-1 0,-1 1 0,14-7 0,-2 2 34,0 1 1,1 0-1,1 2 0,0 1 0,43-11 1,-1 9-198,-56 8-3178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2:30.3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1108 5416,'0'0'6952,"12"-3"-6602,-11 3-343,5-1 37,-1 0-1,1-1 1,0 0 0,0 0-1,-1-1 1,1 1 0,-1-1-1,0 0 1,0 0 0,0-1-1,0 0 1,-1 0 0,1 0-1,-1 0 1,6-8 0,37-60 618,-3-1 1,-3-2 0,58-152-1,-3-79 730,-93 294-1239,-1 0 0,0 1 0,-1-1-1,0-13 1,-3 23 296,-2 9-273,-5 11-45,-14 42 23,4 0 0,2 2 0,-11 78 0,17-55 8,3 1 1,6 134-1,3-203-125,0 1-1,1-1 1,1 0 0,1 0 0,0-1 0,1 1 0,7 15-1,-11-31-34,-1 0 1,1 0-1,-1 0 0,1-1 0,-1 1 0,1 0 0,-1 0 0,1-1 0,0 1 0,0 0 0,-1-1 0,1 1 0,0 0 0,0-1 0,0 1 0,0-1 0,-1 0 1,1 1-1,0-1 0,0 0 0,0 1 0,0-1 0,0 0 0,0 0 0,1 0 0,1 0 4,-1 0 0,1-1-1,-1 1 1,0-1 0,1 0 0,-1 1 0,0-1-1,1 0 1,3-3 0,3-2 18,0-1 0,0 0 0,10-11 0,15-20 62,-2-2 0,51-84-1,-80 118-75,36-55 107,-4-2 0,-2-1 0,-3-1 0,-2-2 1,31-121-1,-44 124-51,33-185 322,-46 222-226,-2 25-136,0 1 1,0 0-1,0-1 0,0 1 1,0-1-1,0 1 0,-1 0 1,1-1-1,0 1 0,-1-1 0,1 1 1,-1 0-1,1-1 0,-1 1 1,0-1-1,-1 3-8,1 0 0,0 1 0,-1-1 0,1 1 0,0-1 0,0 1 0,0 0 0,1-1 1,-1 1-1,0 0 0,0 2 0,0-3-10,-12 32 60,2 1-1,1 0 0,-7 47 1,-7 111 116,11-73-86,7-75-65,-36 248 85,25-205-1,-36 111 1,51-194-92,1 0 0,0 0 0,-1 0 1,0 0-1,0 0 0,0 0 1,0-1-1,-1 1 0,0-1 0,1 0 1,-1 0-1,0 0 0,-5 3 1,2-31 229,6 16-240,-1-1 1,2 1 0,0-1-1,0 0 1,0 1 0,1-1-1,1 1 1,4-12 0,34-70 79,-33 76-76,-7 13-18,44-80 76,-39 72-67,2 0 1,-1 0 0,2 1-1,-1 0 1,16-13 0,-21 20-10,-1 0 2,0 1-1,0-1 1,0 1-1,0-1 0,0 1 1,0 0-1,1-1 1,-1 1-1,5-1 0,-7 2-2,1 0 0,-1 0-1,1 0 1,-1 0-1,1 0 1,-1 0-1,1 0 1,-1 1-1,1-1 1,-1 0-1,0 0 1,1 0-1,-1 1 1,1-1-1,-1 0 1,0 0-1,1 1 1,-1-1-1,0 0 1,1 1-1,-1-1 1,1 1-1,5 19 2,-2 14 39,-1 56 0,-3-61-17,1-1 1,1 1 0,8 41-1,-8-65-17,0 1-1,-1-1 0,2 1 0,-1-1 1,1 0-1,0 0 0,3 5 1,-5-8-6,1 0 0,-1 0 1,1 0-1,-1-1 1,1 1-1,0-1 1,0 1-1,0-1 0,0 0 1,0 0-1,0 1 1,0-2-1,0 1 0,0 0 1,1 0-1,-1-1 1,0 1-1,0-1 0,5 1 1,-3-1-1,-1 0 0,1 0 0,0-1 0,0 1 0,-1-1 0,1 0 0,0 0 0,-1 0 0,1 0 0,-1 0 0,1-1 1,3-2-1,-3 1 0,1-1 0,-1 0 1,0-1-1,0 1 1,0-1-1,-1 1 1,4-8-1,4-5 21,-2 0 0,0 0 0,-1-1 0,-1-1 0,5-18 0,-8 23-2,-1 1-1,-1-1 1,0 0-1,-1 0 1,-1 1-1,0-1 1,-4-27-1,4 39-11,0 0-1,0 0 1,-1 0 0,0 0-1,1 0 1,-1 0-1,0 0 1,0 0-1,0 1 1,0-1 0,0 0-1,0 1 1,0-1-1,-1 1 1,1-1-1,-3-1 1,3 2-1,0 0-1,0 1 1,0-1 0,-1 1-1,1-1 1,0 1 0,-1 0-1,1-1 1,0 1 0,-1 0-1,1 0 1,0 0 0,-1 0 0,1 0-1,0 0 1,-1 1 0,1-1-1,-3 1 1,1 0 0,0 0-1,0 1 1,0-1 0,0 1 0,1 0-1,-1 0 1,0 0 0,1 0 0,-1 1-1,1-1 1,0 1 0,0-1 0,0 1-1,0 0 1,0-1 0,0 1 0,1 0-1,-2 5 1,1-4-4,1 1 0,0 0 1,0 0-1,0 0 0,0 0 0,1 0 0,0 0 0,0 0 0,0 0 0,2 9 0,-1-11-3,0 0 1,0 1-1,0-1 0,1 0 0,-1 0 0,1 0 0,0 0 0,0-1 0,0 1 0,0 0 1,0-1-1,1 1 0,-1-1 0,1 0 0,0 0 0,5 3 0,6 3-14,1-1 0,0 0 0,1-1 0,0-1 0,-1 0 0,25 3 0,-31-8-4,-1 1 0,0-1 1,0-1-1,1 1 0,-1-2 0,0 1 1,0-1-1,0 0 0,0-1 1,0 1-1,0-2 0,10-5 1,23-18-4089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2:30.7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63 8936,'0'0'1409,"17"-3"-794,56-13-6,146-25 1240,-144 39-875,100 8 0,-113-2-1367,0-2 0,96-9 1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2:36.7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191 759 5120,'0'0'7904,"0"11"-7355,-18 257 2699,9-188-2395,-30 116 0,37-190-829,-5 24 252,-1 0 0,-2 0 0,-1-1-1,-1 0 1,-24 41 0,31-61-146,-7 11 187,11-19-299,1-1-1,0 1 0,-1-1 1,1 1-1,-1-1 1,1 1-1,0-1 0,-1 0 1,1 1-1,-1-1 1,1 0-1,-1 1 0,1-1 1,-1 0-1,0 1 1,1-1-1,-1 0 1,1 0-1,-1 0 0,0 0 1,1 0-1,-1 0 1,1 1-1,-1-1 0,0 0 1,1-1-1,-1 1 1,0 0-1,0-1 1,1 0-1,-1 0 1,0 0 0,1 0-1,-1 0 1,1 0 0,-1 0-1,1 0 1,0-1 0,0 1 0,-1 0-1,1 0 1,0 0 0,0-1-1,0 1 1,0 0 0,0 0-1,0 0 1,1-3 0,0-3 21,0-36 57,3 0 1,1 1-1,2-1 0,20-63 0,-3 31-18,55-113-1,-65 160-69,2 0 0,36-47 0,46-42-56,-92 111 44,0-1 2,0 1 0,0 1-1,0-1 1,0 1 0,1 0-1,0 0 1,0 1 0,0 0-1,8-3 1,-11 6 2,-1 0-1,1 0 1,-1 0 0,1 0-1,-1 1 1,1-1 0,-1 1-1,1 0 1,0 0-1,-1 0 1,1 1 0,-1-1-1,1 1 1,-1 0 0,1 0-1,-1 0 1,1 1 0,-1-1-1,0 1 1,0 0-1,0-1 1,0 1 0,3 3-1,0 0 14,0 1 1,0 0-1,0 0 0,-1 1 0,0 0 0,0 0 0,-1 0 0,1 0 0,-2 1 0,1-1 0,-1 1 1,0 0-1,-1 0 0,0 0 0,0 0 0,-1 1 0,0-1 0,0 1 0,-1 14 0,-1-16-1,1 0 0,-2-1 0,1 1 0,-1 0 0,1-1 0,-2 1 0,1-1 0,-1 0 0,0 1 0,0-1-1,-1 0 1,0-1 0,0 1 0,0-1 0,-1 0 0,1 0 0,-1 0 0,0-1 0,-1 1 0,1-1 0,-1 0 0,0-1-1,0 0 1,-9 4 0,6-4 17,0 0-1,0-1 1,0 0-1,0-1 1,0 0-1,0-1 0,-18 0 1,9-2 52,1 0-1,-1-1 1,-20-7 0,14 0 61,22 7-63,16 4-67,28 4-63,1-3 0,-1-1 0,68-8 0,-39 3-23,-38 1 41,-1 0 1,1-3 0,0 0 0,-1-2-1,-1-2 1,1-1 0,-2-1-1,0-1 1,30-19 0,47-32 31,-106 63 7,0 1-1,1-1 1,-1 0 0,0 0 0,0 1 0,0-1 0,0 0 0,0 0-1,-1 0 1,1 0 0,0 0 0,0-1 0,-1 1 0,1 0 0,0 0 0,-1 0-1,0-1 1,1 1 0,0-2 0,-14 6 159,-2 5-128,1-1-1,-1 2 1,1 0-1,1 1 1,-1 0-1,2 1 0,-1 1 1,-11 14-1,4-1 42,0 0-1,-30 56 1,46-74-62,1 0 1,0 0 0,0 0 0,0 0-1,1 1 1,0-1 0,0 1 0,1 0-1,0-1 1,1 1 0,0 0 0,0 0-1,0-1 1,1 1 0,0 0 0,0 0-1,1-1 1,3 9 0,-5-15-15,1 0 0,-1-1 0,0 1 1,1-1-1,-1 1 0,0 0 0,1-1 0,-1 1 0,1-1 0,-1 1 1,1-1-1,-1 1 0,1-1 0,-1 1 0,1-1 0,-1 1 1,1-1-1,0 0 0,-1 1 0,1-1 0,0 0 0,-1 0 0,1 1 1,0-1-1,-1 0 0,1 0 0,0 0 0,-1 0 0,1 0 0,0 0 1,1 0-1,0-1 3,0 0 0,1 0 1,-1 1-1,0-2 0,1 1 1,-1 0-1,0 0 0,0-1 1,3-2-1,2-2 9,1-1 1,-1-1-1,11-14 1,-4-5 25,-1 1-1,-1-1 1,-1-1 0,-2 0 0,7-35 0,-2 8 85,-13 63-122,1 1 0,1 0 0,0-1-1,0 1 1,1-1 0,0 0 0,0 0 0,1 0 0,0-1 0,0 1-1,10 9 1,-12-14-7,-1-1 0,1 1-1,0-1 1,0 0 0,1 1-1,-1-1 1,0-1 0,1 1-1,-1 0 1,1-1-1,0 0 1,-1 0 0,1 0-1,0 0 1,0 0 0,-1-1-1,1 0 1,0 0 0,0 0-1,0 0 1,0-1 0,-1 1-1,1-1 1,0 0 0,0 0-1,-1 0 1,1-1 0,-1 1-1,6-4 1,3-2 0,1-1-1,-1 0 1,-1-1 0,0-1-1,14-14 1,-4 0 65,25-37 0,-30 39-11,12-19 107,-26 39-149,0 0 1,-1 0 0,1 0 0,0 1 0,1-1 0,-1 1 0,0-1 0,0 1-1,1 0 1,-1 0 0,1 0 0,-1 0 0,1 0 0,-1 1 0,5-2-1,0 1 2,0 0-1,0 0 1,0 0-1,13 1 1,-18 1-6,0 0 1,0 0-1,0 0 0,-1 0 0,1 0 1,0 0-1,-1 0 0,1 1 1,0-1-1,-1 1 0,0-1 1,1 1-1,-1 0 0,0-1 0,0 1 1,0 0-1,0 0 0,0 0 1,0 0-1,-1 0 0,1 2 1,2 4 16,0 0 0,-1 0 1,2 15-1,-2 53 109,-2-52-68,0-1 0,2 0 0,6 36-1,-7-56-52,0 0 1,0 0-1,0-1 0,0 1 0,1 0 0,-1 0 0,1 0 1,0-1-1,-1 1 0,1-1 0,0 0 0,3 3 1,-4-4-7,1 0 0,-1 0 0,0 0 0,1 0 0,-1-1 0,1 1 0,-1 0 0,0-1 0,1 1 0,-1-1 0,1 1 0,0-1 0,-1 0 0,1 0 0,-1 0 0,1 0 0,-1 0 0,1 0 0,0 0 0,-1 0 0,1-1 0,-1 1 0,4-2 0,7-3 27,0-1 1,0-1-1,-1 0 0,0-1 1,0 0-1,15-15 0,-14 14-12,-9 7-10,-1 0-1,1 0 1,0 0-1,-1-1 1,1 1-1,3-6 1,3-15 557,33-43-615,12-21-2,-19 15 64,-3-1 1,-3-1-1,-4-2 1,31-156-1,-49 191 32,-2 0-1,-1-45 1,-4 84-32,0-1-1,0 0 1,0 0 0,-1 1 0,0-1 0,1 0 0,-1 1-1,-1-4 1,1 6-10,1-1-1,0 1 1,0 0 0,0-1-1,0 1 1,-1 0 0,1 0-1,0-1 1,0 1 0,-1 0-1,1 0 1,0-1 0,-1 1-1,1 0 1,0 0 0,-1 0-1,1-1 1,0 1 0,-1 0-1,1 0 1,0 0 0,-1 0-1,1 0 1,-1 0 0,0 0-4,1 0 0,-1 0 0,0 1-1,1-1 1,-1 0 0,0 1 0,1-1 0,-1 1 0,1-1 0,-1 1 0,1-1 0,-1 1 0,1-1 0,-1 1 0,1-1 0,-1 1 0,0 1 0,-6 10-35,0 1 1,1 0 0,0 1-1,1-1 1,-7 29 0,-8 77-135,15-83 152,-6 28-37,3-20 22,2-1-1,2 1 1,2 73-1,6-75-15,10 45 0,-11-73 28,1 1 0,1-2 0,0 1 0,0 0 0,1-1 0,15 23 0,6-10-11,-16-17 24,-9-8 10,-1 0 0,1 0 0,0-1 0,0 1 0,0 0 0,0 0 0,0-1 0,0 1 0,0-1 0,0 0 0,0 0 0,0 0 0,0 0 0,0 0 0,0 0 0,0 0 0,0 0 0,0-1 0,0 1 0,0-1 0,-1 0 0,1 1 0,0-1 0,0 0 0,0 0 0,-1 0 0,1 0 0,1-2 0,7-4 12,0 0 0,-1-1 0,11-10 1,-7 2 7,-1 0 0,0-1 0,-1 0 0,-1 0 0,-1-1 0,15-38 0,6-13 129,-29 68-144,0 0 1,-1 0-1,0 0 0,1-1 1,-1 1-1,1 0 1,-1 0-1,0 0 0,0-1 1,0 1-1,0 0 1,0-1-1,0 1 0,0 0 1,0 0-1,0-1 1,-1 0-1,1 2-5,0 0-1,0 0 1,0 0 0,0-1-1,0 1 1,0 0 0,-1 0 0,1 0-1,0 0 1,0 0 0,0 0-1,0 0 1,0 0 0,0 0-1,0 0 1,0 0 0,-1 0-1,1 0 1,0-1 0,0 1 0,0 0-1,0 0 1,0 0 0,0 0-1,0 0 1,-1 0 0,1 0-1,0 0 1,0 0 0,0 0 0,0 0-1,0 0 1,0 1 0,0-1-1,-1 0 1,1 0 0,0 0-1,0 0 1,0 0 0,0 0-1,0 0 1,0 0 0,0 0 0,0 0-1,-1 0 1,1 0 0,0 0-1,0 1 1,-6 13 9,2-4-3,1 1 1,1 0 0,0 0 0,0 0 0,1 0 0,0 0 0,1 0 0,1 0 0,0 0 0,0 0 0,1 0 0,0 0-1,1 0 1,0 0 0,7 14 0,-9-22-14,1 0 1,-1 0-1,1 1 0,0-1 1,0-1-1,0 1 0,0 0 1,0 0-1,1-1 0,-1 1 0,1-1 1,4 3-1,-5-4 5,0 0 0,0-1-1,0 1 1,0-1 0,0 0 0,0 1-1,0-1 1,0 0 0,0 0 0,0 0-1,0 0 1,0-1 0,0 1 0,0-1-1,0 1 1,0-1 0,0 1 0,0-1-1,0 0 1,0 0 0,-1 0 0,1 0-1,3-3 1,8-6 1,-1-1 0,0 0 0,0 0 0,16-22 0,-19 21 0,1 0 0,1 0 0,0 2 0,0-1 0,23-15 0,-17 16 2,-11 6-10,0-1 0,1 1 0,-1 1 0,1-1 0,0 1 0,0 1 0,0-1 0,1 1 0,-1 0 0,0 1 0,1 0 0,7-1 0,6 5-24,-10-1 25,-11-2 10,0 0 0,0-1 0,0 1 0,0 0 0,0 0 0,0 0 0,0 0 1,0 0-1,-1 0 0,1 0 0,0 0 0,0 0 0,0 0 0,0 0 0,0 0 0,0 0 0,0 0 0,0 0 1,0 0-1,0 0 0,0 0 0,0 0 0,0-1 0,0 1 0,0 0 0,0 0 0,0 0 0,0 0 0,0 0 1,0 0-1,0 0 0,0 0 0,0 0 0,0 0 0,0 0 0,0 0 0,0 0 0,1 0 0,-1 0 0,0 0 1,-2-1 6,0 0 0,1 1 0,-1-1 0,0 1 1,1 0-1,-1-1 0,0 1 0,0 0 0,1 0 1,-1 0-1,0 0 0,0 1 0,1-1 0,-1 0 0,0 1 1,-2 0-1,-31 14 78,19-8-36,11-4-47,0-1 0,0 1 0,0 0 1,1 0-1,-1 1 0,1 0 0,0-1 0,0 1 1,0 0-1,1 1 0,-1-1 0,1 1 0,0 0 0,0-1 1,1 1-1,0 0 0,-3 6 0,5-9-8,1-1 0,-1 1 0,0 0 0,0-1 1,1 1-1,-1 0 0,1-1 0,-1 1 0,1-1 0,-1 1 0,1-1 0,0 1 0,0-1 0,0 1 0,0-1 0,0 0 0,0 0 0,0 1 0,3 1 1,26 19-21,-23-18 22,1-1 1,-1 1-1,0-1 1,1-1-1,-1 1 0,1-2 1,0 1-1,0-1 1,0 0-1,-1 0 0,16-2 1,-12 0-1,0 0 0,1-2 0,-1 1 0,-1-2 0,1 1 0,0-1 0,16-10 1,-9 4-1,-1-1 0,-1-1 0,1-1 0,-2 0 0,0-1 0,-1-1 0,0 0 0,22-34 0,-12 10 19,-1 0-1,-3-2 0,-1-1 1,-2 0-1,-2-1 0,-2-1 1,10-63-1,-21 98-12,17-132 74,-18 124-72,0 1 1,-2 0-1,0 0 0,-1 0 0,0 0 0,-8-27 1,9 42-9,1 1 1,0-1-1,0 1 1,0-1-1,0 1 1,-1-1-1,1 1 1,0-1-1,0 1 1,-1-1-1,1 1 1,0 0-1,-1-1 1,1 1-1,0-1 1,-1 1-1,1 0 1,-1-1-1,1 1 1,-1 0-1,1-1 1,-1 1-1,1 0 1,-1 0-1,1 0 1,-1-1-1,1 1 1,-1 0 0,1 0-1,-1 0 1,1 0-1,-1 0 1,1 0-1,-1 0 1,1 0-1,-1 0 1,0 0-1,1 0 1,-1 1-1,1-1 1,-1 0-1,1 0 1,-1 0-1,1 1 1,-1-1-1,1 0 1,0 1-1,-1-1 1,1 0-1,-1 1 1,1-1-1,0 0 1,-1 1-1,1-1 1,-1 2 0,-20 24-63,8-3 33,1 1 0,1 0 1,2 0-1,0 1 0,2 0 0,0 1 0,2-1 0,1 1 0,-1 41 1,3-6-83,7 62 0,-2-95 56,1 0 1,1 0-1,1-1 1,15 40-1,-18-59 57,1-1 0,0 0 0,0 0-1,0 0 1,1 0 0,0-1 0,0 0 0,1 0 0,-1 0-1,1-1 1,1 1 0,-1-2 0,1 1 0,0-1-1,0 0 1,0 0 0,0-1 0,1 1 0,-1-2 0,1 1-1,0-1 1,0-1 0,0 1 0,0-1 0,0-1-1,0 1 1,0-1 0,0-1 0,0 0 0,9-1 0,-6 0 11,-2 0 0,1-1 0,0 0 1,-1 0-1,1-1 0,-1-1 0,0 1 0,0-1 1,-1-1-1,13-9 0,-10 5-11,-1 1 10,0 0 0,-1-1 1,10-12-1,-16 18-6,-1 1 0,0-1 0,0 1 0,0-1 0,0 0 0,-1 0 0,0 0 0,0 0-1,0 0 1,0 0 0,0 0 0,-1 0 0,0 0 0,0-8 0,-1 5 1,0-5 4,0-1-1,-2 1 1,-3-14 0,6 23-3,-1 1 0,0-1-1,0 1 1,0 0 0,0-1 0,0 1 0,0 0 0,-1 0 0,1 0 0,-1 0-1,0 0 1,1 0 0,-1 0 0,0 1 0,0-1 0,0 1 0,0-1-1,0 1 1,0 0 0,-1-1 0,1 1 0,-3-1 0,3 2-4,1 0 1,-1 0-1,1 0 1,-1 0-1,1 1 1,-1-1-1,1 0 0,0 1 1,-1-1-1,1 1 1,0-1-1,-1 1 1,1-1-1,0 1 0,0 0 1,-1 0-1,1 0 1,0 0-1,-1 1 1,-19 22-9,15-17 2,2 0 0,-1 1 0,1-1 0,0 1 0,1 0 0,-1 0 0,2 0 0,-1 0 0,1 1 0,0-1 0,1 1 0,0-1 0,1 1-1,-1 0 1,1-1 0,1 1 0,0-1 0,0 1 0,1-1 0,0 1 0,0-1 0,1 0 0,0 0 0,1 0 0,7 14 0,-6-15-4,-1 0 0,1 0-1,0-1 1,1 1 0,0-1-1,0 0 1,0-1 0,0 0-1,1 0 1,0 0 0,0-1-1,10 5 1,-11-6 5,0-1-1,0-1 1,1 1-1,-1-1 1,0 0 0,1 0-1,-1-1 1,1 0-1,-1 0 1,0-1 0,1 1-1,-1-2 1,0 1-1,1 0 1,-1-1 0,9-4-1,-1-2 20,0 0-1,-1 0 1,0-1-1,-1-1 1,0 0-1,-1-1 1,1 0-1,10-15 1,14-13 120,-3 14 108,-31 26-174,-2 8-39,-3 17-18,1-18-2,0 10 6,-1 0 0,-1-1 0,0 1 0,-9 21 0,10-33-12,1 0-1,-1-1 1,0 1-1,-1-1 1,0 0 0,1 1-1,-1-2 1,-1 1-1,1 0 1,-1-1-1,0 0 1,0 0-1,0 0 1,0-1-1,-11 5 1,13-6-1,0-1 1,0-1-1,0 1 1,0 0-1,0-1 1,0 1-1,0-1 1,0 0-1,0 0 1,0 0-1,0-1 1,0 1-1,0-1 1,0 1-1,0-1 1,0 0-1,0 0 1,1 0-1,-1-1 1,-4-2-1,1 0 13,0-1 1,0 1-1,1-1 0,0 0 0,0 0 1,1-1-1,-7-9 0,10 15-17,1-1 0,-1 1-1,1-1 1,0 0 0,-1 1-1,1-1 1,0 0 0,0 1-1,-1-1 1,1 0 0,0 1-1,0-1 1,0 0 0,0 0-1,0 1 1,0-1 0,0 0-1,0 0 1,0 1 0,0-1-1,0 0 1,1 1 0,-1-1 0,0 0-1,0 0 1,1 1 0,-1-1-1,1 1 1,-1-1 0,0 0-1,1 1 1,-1-1 0,1 1-1,-1-1 1,1 1 0,0-1-1,-1 1 1,1-1 0,-1 1-1,1 0 1,0-1 0,-1 1-1,1 0 1,0 0 0,-1-1 0,1 1-1,0 0 1,0 0 0,-1 0-1,2 0 1,37-5 4,-2 7-31,38 6-1,-38-3-146,39 0 1,-74-5 123,-1 1 0,1-2 1,0 1-1,-1 0 0,1 0 1,0 0-1,-1-1 1,1 1-1,-1-1 0,1 1 1,-1-1-1,3-1 1,-1-6-4079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2:37.0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77 10344,'0'0'3312,"58"-62"-3072,-46 56-152,-4-2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2:37.5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1 249 6728,'0'0'676,"14"-4"-302,59-14 358,105-11-1,94 4 440,-86 9-397,-81 6-330,153-19 710,-203 20-757,0-3 0,85-30 1,-117 33-870,-1-2 0,39-23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2:44.2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143 514 5224,'0'0'9728,"-6"11"-9447,-69 111 806,67-109-948,-1 1 0,2 0 0,0 1 0,1-1 0,0 1 0,-4 20 1,7-26-54,1 1 0,1-1 1,0 1-1,0-1 0,1 1 1,0-1-1,0 1 1,1-1-1,1 1 0,0-1 1,4 16-1,-4-21-51,0 0-1,0-1 0,0 1 1,0 0-1,0 0 1,1-1-1,0 0 1,-1 1-1,1-1 1,1 0-1,-1 0 0,0-1 1,1 1-1,-1-1 1,1 1-1,0-1 1,0 0-1,0-1 1,0 1-1,0-1 0,0 0 1,0 0-1,1 0 1,-1 0-1,0-1 1,1 1-1,-1-1 1,0 0-1,1-1 0,-1 1 1,0-1-1,0 0 1,1 0-1,-1 0 1,4-2-1,5-4 9,-1 0 0,1-2 0,-2 1 0,1-1 0,-1-1 0,-1 0 0,0 0-1,0-1 1,8-13 0,6-12 286,34-71 0,-57 102-40,-5 16-161,1 6-91,0 0 0,2 0 1,0 0-1,1 0 0,2 18 0,-1-27-24,0-1 0,0 0 0,1 0 0,0 0-1,1 0 1,-1 0 0,1 0 0,0-1 0,1 1 0,0-1 0,0 0-1,0 0 1,1 0 0,7 7 0,-11-12-8,1 1 0,-1-1 0,1 0 0,-1 0 0,1-1 0,0 1-1,-1 0 1,1 0 0,0-1 0,-1 1 0,1-1 0,0 1 0,0-1 0,0 0 0,-1 0 0,1 0 0,0 0 0,3 0-1,-1-1 4,0 0 0,0 0 0,0-1-1,0 1 1,0-1 0,-1 0-1,8-4 1,2-4 14,-1 0 0,0-1 0,13-14 0,-23 23-17,5-5 6,-2 0-1,1 0 1,8-14 0,-12 18-1,-1-1 0,1 1 0,-1 0 0,0 0 0,0-1 0,0 1-1,0-1 1,-1 1 0,1-1 0,-1 1 0,0-1 0,0-6 0,-1 7 3,0 0-1,0 1 1,0-1-1,0 0 1,-1 1-1,1-1 1,-1 1-1,0-1 1,0 1-1,1 0 1,-1-1-1,-4-1 1,4 1 11,-1 1 0,1-1 0,0 0 0,0 1 0,0-1 0,-4-6 0,6 7 56,0 0 113,14 1-140,87-21-12,13-4-7,-68 13-24,-18 6 19,51-21 1,-58 22 119,-21 6-144,0 0 0,1 0 0,-1 0 0,0 0 0,0 0 0,1 1 0,-1-1 0,0 0 0,1 0 0,-1 0-1,0 0 1,0 0 0,1 1 0,-1-1 0,0 0 0,0 0 0,1 1 0,-1-1 0,0 0 0,0 0 0,0 1 0,1-1 0,-1 0-1,0 1 1,0-1 0,0 0 0,0 0 0,0 1 0,0-1 0,0 0 0,0 1 0,0-1 0,0 0 0,0 1 0,0-1-1,0 0 1,0 1 0,0-1 0,0 0 0,0 1 0,0-1 0,0 0 0,0 1 0,0-1 0,0 0 0,-1 0 0,1 1 0,0-1-1,0 0 1,-1 1 0,-29 103 230,22-80-200,2 0 0,0 0 0,2 0 0,-3 40 0,7-59-33,1 0 1,-1 0-1,1 0 1,0 1 0,0-1-1,4 9 1,-5-13-3,0 0 1,1-1-1,-1 1 0,0 0 0,1 0 1,-1 0-1,1 0 0,0 0 1,-1 0-1,1-1 0,0 1 0,-1 0 1,1-1-1,0 1 0,0 0 1,0-1-1,-1 1 0,1-1 1,0 1-1,0-1 0,0 0 0,0 1 1,0-1-1,0 0 0,0 1 1,0-1-1,0 0 0,0 0 0,0 0 1,0 0-1,0 0 0,0 0 1,0 0-1,0-1 0,0 1 0,0 0 1,0 0-1,0-1 0,0 1 1,0-1-1,0 0 0,10-5 0,-1 0 0,0-1 0,0 0 0,-1-1 0,0 0-1,11-14 1,45-60 3,-52 64-1,18-28 30,-2-2-1,43-94 1,-52 87-20,-2 0 1,-2-1-1,9-69 0,-7 30 56,-17 93-64,0-1 0,-1 1 0,0 0-1,1-1 1,-1 1 0,0-1 0,0 1-1,0 0 1,-1-1 0,1 1 0,-2-5 0,0 12 0,0 0 0,0 0 0,0 0 0,-2 9 0,-50 213-132,15 84-174,38-306 292,1-1 0,0 1 0,0 0 0,0 0-1,1 0 1,1 6 0,-2-10 11,0-1 0,1 1-1,-1 0 1,0 0 0,0 0 0,1-1-1,-1 1 1,0 0 0,1 0 0,-1-1 0,1 1-1,-1 0 1,1-1 0,-1 1 0,1 0-1,0-1 1,-1 1 0,1-1 0,0 1 0,-1-1-1,1 1 1,0-1 0,-1 0 0,1 1-1,0-1 1,0 0 0,0 0 0,-1 1 0,1-1-1,0 0 1,0 0 0,0 0 0,0 0-1,0 0 1,-1 0 0,1 0 0,0 0 0,0 0-1,0-1 1,-1 1 0,3-1 0,5-3 14,1 0 0,-1 0 0,0-1 0,0 0 0,0-1 0,10-10 1,1-2 25,19-26 0,-6 0-22,-1-1 0,31-65 1,-1 2-41,7-18 0,-42 74 43,0-11 8,4-8 60,-19 42-2,-12 26-20,-8 18-28,-104 266 128,109-270-165,-73 233 41,36-96 32,34-121-63,2-5 53,-4 33-1,9-55-64,0 0 0,0 1 0,0-1 0,-1 0 0,1 1 0,0-1 0,0 0 0,0 0-1,0 1 1,0-1 0,0 0 0,0 1 0,0-1 0,0 0 0,0 1 0,0-1 0,0 0 0,1 0 0,-1 1 0,0-1 0,0 0 0,0 1 0,0-1 0,0 0 0,1 0 0,-1 1-1,0-1 1,0 0 0,0 0 0,1 0 0,-1 1 0,0-1 0,0 0 0,1 0 0,-1 0 0,0 0 0,0 1 0,1-1 0,-1 0 0,0 0 0,1 0 0,-1 0 0,0 0 0,0 0 0,1 0-1,-1 0 1,0 0 0,1 0 0,-1 0 0,0 0 0,1 0 0,-1 0 0,0 0 0,0 0 0,1 0 0,-1-1 0,0 1 0,1 0 0,-1 0 0,0 0 0,0 0 0,1 0 0,-1-1 0,0 1-1,0 0 1,0 0 0,1-1 0,-1 1 0,24-20 54,-18 14-46,96-91 161,-101 96-167,0 1 0,-1-1 0,1 0 0,-1 1 0,1-1 0,0 1 0,0-1 0,-1 0 0,1 1 0,0 0 0,0-1 0,-1 1 0,1 0 0,0-1 1,0 1-1,0 0 0,0 0 0,0 0 0,0-1 0,-1 1 0,1 0 0,0 0 0,0 1 0,0-1 0,0 0 0,0 0 0,0 0 0,0 0 0,-1 1 0,1-1 1,0 0-1,0 1 0,0-1 0,-1 1 0,1-1 0,0 1 0,-1-1 0,1 1 0,0 0 0,-1-1 0,1 1 0,0 0 0,-1-1 0,1 1 0,-1 0 0,0 0 1,1 1-1,3 5 3,-1 0 0,0 0 0,-1 1 0,3 11 1,-2-8-4,5 14 10,13 26 0,5 14-68,-26-64 51,1 0 0,-1-1 1,0 1-1,0 0 0,0 0 1,1-1-1,-1 1 0,0 0 1,1 0-1,-1-1 0,1 1 1,-1-1-1,1 1 0,-1 0 1,1-1-1,-1 1 0,1-1 1,-1 1-1,1-1 0,0 1 1,-1-1-1,2 1 0,-2-1-12,1 0-1,0-1 1,-1 1-1,1 0 1,-1 0-1,1 0 1,-1-1-1,1 1 1,-1 0-1,1-1 1,-1 1-1,1 0 1,-1-1-1,0 1 1,1-1-1,-1 1 1,0 0-1,1-1 1,-1 1-1,0-1 1,1 1-1,-1-2 1,2-2-122,0 0 1,0 0 0,-1 0-1,0 0 1,0 0 0,2-9-1,-3-5-3124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2:44.5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35 9648,'0'0'-64,"14"-4"58,23-5 440,2 1 0,74-4 0,-62 10 167,0 3 1,0 2-1,0 3 1,90 21 0,-101-16-173,50 12 844,-87-23-3142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2:44.7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23 9744,'0'0'1048,"72"-23"-1184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02.7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1143 5624,'0'0'8260,"12"-10"-7936,1 1-232,-5 3-30,0 0 1,-1 0 0,1-1-1,-1 0 1,0-1 0,-1 0-1,0 0 1,5-9 0,80-151 1417,-45 85-698,-15 24 43,3 2 1,48-62-1,-67 98-500,15-19 371,-28 38-637,0 1 1,-1-1-1,1 0 1,0 1-1,0-1 1,0 1-1,0 0 1,0-1-1,1 1 1,-1 0-1,0 0 1,1 1-1,-1-1 1,0 0-1,1 1 1,2-1-1,-4 1-42,0 0-1,0 0 1,-1 1 0,1-1 0,0 0-1,0 0 1,-1 1 0,1-1-1,0 0 1,-1 1 0,1-1 0,0 1-1,-1-1 1,1 1 0,-1-1-1,1 1 1,-1-1 0,1 1 0,-1 0-1,1-1 1,-1 1 0,1 0-1,-1-1 1,0 1 0,1 0-1,-1 0 1,0-1 0,0 1 0,0 1-1,4 25 112,-3-21-89,3 58 122,-3 0 0,-3 0 0,-3 0 0,-23 114 0,10-73-3,18-104-157,0-1 1,0 0 0,-1 1 0,1-1 0,0 1-1,0-1 1,0 1 0,0-1 0,0 1-1,0-1 1,0 0 0,0 1 0,0-1-1,0 1 1,0-1 0,0 1 0,0-1 0,0 1-1,0-1 1,0 1 0,0-1 0,0 0-1,1 1 1,-1-1 0,0 1 0,0-1 0,1 0-1,-1 1 1,0-1 0,1 0 0,-1 1-1,0-1 1,1 0 0,-1 1 0,0-1 0,1 0-1,-1 0 1,1 1 0,0-1 0,0 0 0,0-1 0,0 1 1,1-1-1,-1 1 1,0-1-1,0 0 1,0 1-1,0-1 0,0 0 1,0 0-1,0 0 1,0 0-1,-1 0 0,1 0 1,0 0-1,0-1 1,86-145 138,-66 106-54,2 2 0,1 0 0,45-53 0,-69 91-80,1 0 0,-1 0 0,1 1 0,-1-1 0,1 1 0,-1-1-1,1 0 1,0 1 0,-1-1 0,1 1 0,-1 0 0,1-1 0,0 1 0,0-1 0,-1 1 0,1 0 0,0 0 0,0-1 0,0 1 0,-1 0 0,1 0-1,0 0 1,0 0 0,0 0 0,1 0 0,-1 1-2,-1-1 0,1 1 0,0-1 0,-1 1 0,1 0 0,0 0 0,-1-1 0,1 1 0,-1 0-1,1 0 1,-1 0 0,0 0 0,1 0 0,-1-1 0,0 1 0,1 0 0,-1 2 0,1 8 11,1-1-1,-2 21 1,0-26-8,-4 209 129,4-213-133,-1 0 0,1 0 0,0 0 0,0 0 0,0 0 0,0 0 0,1 0 1,-1 0-1,0 0 0,0 0 0,1 0 0,-1 0 0,0 0 0,1 0 0,-1 0 0,1 0 0,-1 0 0,1 0 0,0 1 0,0-2-2,0 0 0,-1 0 0,1 0 1,-1 0-1,1 0 0,-1 0 0,1 0 0,0 0 0,-1 0 0,1 0 1,-1 0-1,1-1 0,-1 1 0,1 0 0,-1 0 0,1 0 1,-1-1-1,1 1 0,-1 0 0,1-1 0,-1 1 0,1 0 1,-1-1-1,1 0 0,6-6 8,-1 0 1,0 0-1,5-9 1,-8 11-12,94-118 89,-3 4-17,-91 115-74,19-22 47,-21 25-42,-1 1-1,0 0 0,0 0 1,1-1-1,-1 1 1,0 0-1,1 0 1,-1 0-1,1-1 1,-1 1-1,0 0 1,1 0-1,-1 0 1,0 0-1,1 0 1,-1 0-1,1 0 1,-1 0-1,0 0 1,1 0-1,-1 0 1,0 0-1,1 0 1,-1 0-1,1 0 1,-1 0-1,1 1 1,0-1 0,-1 1 0,1 0 0,-1 0 0,1 0 1,-1 0-1,1 0 0,-1-1 0,0 1 0,1 0 1,-1 0-1,0 0 0,0 0 0,0 0 0,0 0 1,0 0-1,0 2 0,-3 271 48,3-252-45,-1-12-4,1 0 1,0 0 0,1 1 0,0-1 0,4 16 0,-5-24 0,1 1 1,0-1-1,-1 0 0,1 0 0,0 0 1,1 0-1,-1 0 0,0 0 0,0 0 1,1 0-1,-1-1 0,1 1 0,0 0 1,-1-1-1,1 1 0,0-1 0,0 0 1,0 0-1,0 0 0,0 0 0,0 0 1,0 0-1,1 0 0,-1 0 0,0-1 1,0 1-1,1-1 0,-1 0 0,0 0 1,3 0-1,2 0 3,1-1-1,-1-1 1,1 1-1,-1-1 1,0 0 0,0-1-1,0 0 1,0 0 0,10-6-1,3-4 24,30-24 1,-16 8 11,-1-3 1,-2 0-1,-1-2 1,41-60-1,-48 69-7,-20 22-12,1 0 0,-1-1 0,1 1 0,5-9 0,-60 70 377,28-27-350,-52 78 94,67-94-120,0-1 0,2 1 0,0 1 0,0-1-1,1 1 1,-2 19 0,6-34-21,1 0 0,0 0 0,0 0 0,-1-1 0,1 1 0,0 0 0,0 0 0,0 0 0,0 0 0,1 0 0,-1 0-1,0 0 1,0 0 0,0 0 0,1 0 0,-1 0 0,1 0 0,-1 0 0,1-1 0,-1 1 0,1 0 0,-1 0 0,1 0 0,-1-1 0,1 1 0,0 0 0,0-1 0,-1 1 0,1-1 0,0 1 0,0-1 0,0 1 0,0-1 0,-1 1 0,1-1 0,0 0 0,0 1 0,0-1 0,0 0 0,1 0-1,1 0 4,-1 0 0,1 0-1,-1 0 1,1 0 0,-1-1-1,1 1 1,-1-1-1,1 1 1,-1-1 0,1 0-1,-1 0 1,0 0-1,0-1 1,1 1 0,1-2-1,9-9 17,0-1-1,-1 0 1,0-1 0,-1 0-1,-1 0 1,11-21 0,-21 35-21,3-6 13,0 1-1,0 0 1,1 0-1,-1 1 1,5-5-1,-7 8-7,-1 1-1,1-1 0,-1 1 0,1-1 1,0 1-1,-1 0 0,1-1 0,-1 1 0,1 0 1,0 0-1,-1-1 0,1 1 0,0 0 1,0 0-1,-1 0 0,1 0 0,0 0 1,-1 0-1,3 0 0,-2 0-1,-1 1 1,1-1-1,0 1 0,0-1 1,0 1-1,0-1 0,0 1 1,-1 0-1,1 0 0,0-1 0,-1 1 1,1 0-1,0 0 0,-1 0 1,1 0-1,-1 0 0,1 0 1,-1 1-1,5 7 3,-1-1-1,1 1 1,0-1 0,1 0 0,0-1 0,0 1 0,1-1-1,0-1 1,10 9 0,-12-11-5,0-1 1,1 0-1,-1 1 0,1-2 1,0 1-1,0-1 0,0 0 1,0 0-1,0 0 0,0-1 1,1 0-1,-1 0 0,0-1 1,1 0-1,8 0 0,-3-2 0,0-1 0,0 0 0,-1 0 0,0-2 0,1 1 0,17-11 0,61-42 0,-86 54 0,28-20 15,-1-2-1,-1-2 0,-1-1 1,30-37-1,-58 63-9,1 0 0,-1 1 0,1-1 0,-1 0 0,0 0 0,0 0 0,0 0 0,0 0 0,0 0 0,-1 0 0,1 0 0,0 0 0,-1 0 0,1-5 0,-1 7-4,0 0 0,-1 0 0,1 0 0,0 0 0,0-1 0,0 1 0,0 0 0,0 0 0,0 0 0,0 0 0,0 0 0,0 0 0,-1 0 0,1 0 0,0 0 0,0 0 0,0 0 0,0 0 0,0 0 1,0-1-1,-1 1 0,1 0 0,0 0 0,0 0 0,0 0 0,0 0 0,0 0 0,0 0 0,-1 0 0,1 0 0,0 1 0,0-1 0,0 0 0,0 0 0,0 0 0,0 0 0,-1 0 0,1 0 0,0 0 0,0 0 0,0 0 0,0 0 0,0 0 0,0 0 0,0 0 0,0 1 0,-1-1 0,1 0 0,0 0 1,0 0-1,0 0 0,0 0 0,0 0 0,0 1 0,0-1 0,0 0 0,-9 8 10,8-7-6,-25 28 36,1 1 0,-28 42 1,48-63-35,0 0 1,0 0-1,1 1 1,0-1 0,1 1-1,-3 12 1,5-18-10,0 1 0,0 0 0,1 0 0,-1 0 0,1 0 0,0 0 0,0 0-1,1 0 1,-1-1 0,1 1 0,0 0 0,0 0 0,1 0 0,3 7 0,-4-10 0,0 0 0,0-1 0,0 1 0,0-1 1,1 1-1,-1-1 0,0 1 0,1-1 0,-1 0 0,1 0 0,-1 0 0,1 0 0,-1 0 0,1 0 0,0 0 0,0 0 1,-1-1-1,1 1 0,0-1 0,3 1 0,-2-1 0,0 0 0,-1 0 1,1-1-1,0 1 0,-1-1 0,1 0 0,-1 1 1,1-1-1,-1-1 0,1 1 0,-1 0 1,0 0-1,3-3 0,3-2 4,0-1-1,-1 0 1,0 0 0,0-1-1,-1 0 1,10-14 0,-1-8 143,24-64 1,-37 90-121,-1 2 53,1 6-26,0 17-4,-1 25-9,-45 497-12,43-532-15,0 0 0,-1 0-1,0 0 1,-1-1 0,0 1 0,-1-1 0,0 0 0,-11 19-1,15-28-9,0-1 0,0 1-1,-1-1 1,1 1-1,-1-1 1,1 1 0,0-1-1,-1 1 1,1-1-1,-1 1 1,1-1 0,-1 1-1,0-1 1,1 0-1,-1 0 1,1 1-1,-1-1 1,1 0 0,-1 0-1,0 1 1,1-1-1,-1 0 1,0 0 0,1 0-1,-1 0 1,0 0-1,1 0 1,-1 0-1,1 0 1,-1 0 0,0-1-1,1 1 1,-1 0-1,0 0 1,1 0 0,-1-1-1,1 1 1,-1 0-1,1-1 1,-1 1-1,0 0 1,1-1 0,0 1-1,-1-1 1,0 0-1,-1-1 5,1 0 0,0 0-1,0 1 1,-1-1 0,1 0 0,0 0-1,1-1 1,-1 1 0,0 0-1,1 0 1,-2-5 0,2-9 17,1 0 0,0-1 1,1 1-1,1 0 0,0 0 1,6-18-1,40-90 67,-49 123-90,43-87 38,87-132-1,-102 176-37,8-8 59,48-53 1,-31 41-30,-45 53-31,1 1-1,1 0 1,-1 0 0,1 1-1,20-14 1,-30 23 1,1-1 0,0 1 0,0-1 0,0 1 0,-1 0 0,1-1 0,0 1 0,0 0 0,0 0 0,0-1 0,0 1 0,0 0 0,0 0 0,-1 0 0,1 0 0,0 0 0,0 0 0,0 0 0,0 1 0,0-1 0,0 0 0,-1 0 0,1 1 0,0-1 0,1 1 0,-1 0 0,1 1 0,-1-1 0,0 0 0,0 0 0,0 1 0,0-1 0,0 1 0,0-1 0,-1 1 0,1-1 0,0 1 0,0 2 0,1 4 0,-1 0 0,1 1 0,-1-1 0,-1 11 0,-1 19-14,-11 59-1,2-26 5,9-70 11,1 0-1,0-1 0,0 1 0,-1-1 1,1 1-1,0 0 0,0-1 0,0 1 1,0 0-1,0 0 0,0-1 0,0 1 1,0 0-1,0-1 0,1 1 0,-1-1 1,0 1-1,0 0 0,1-1 0,-1 1 1,0 0-1,1-1 0,-1 1 0,10-10 11,9-27 3,-4 1 13,2 0-1,2 2 1,1 0 0,33-41-1,-53 73-25,1 1-1,-1-1 0,1 0 0,-1 1 0,1-1 0,-1 1 0,1-1 1,-1 1-1,1-1 0,-1 1 0,1 0 0,-1-1 0,1 1 0,0 0 0,-1-1 1,1 1-1,0 0 0,-1 0 0,1 0 0,0-1 0,-1 1 0,1 0 0,0 0 1,-1 0-1,1 0 0,0 0 0,0 1 0,0-1 0,0 1 1,0-1-1,0 1 0,0 0 0,-1 0 0,1-1 1,0 1-1,-1 0 0,1 0 0,0 0 0,-1 0 1,0 0-1,1 0 0,-1 0 0,1 2 0,2 6 1,-1 0 0,-1 0 0,2 11 0,-3-16-1,2 18 0,1 0 0,1 0 0,1-1 0,1 0 0,10 24 0,-15-43 1,0 0 0,0 0-1,0 0 1,0 0 0,0 0-1,0 0 1,1 0 0,-1-1-1,1 1 1,0 0 0,-1-1 0,1 1-1,0-1 1,0 0 0,0 0-1,0 0 1,0 0 0,0 0 0,4 2-1,-3-3 2,0 0 1,0 0-1,0 0 0,0 0 0,0 0 1,0 0-1,0-1 0,0 0 1,0 1-1,0-1 0,0 0 0,0 0 1,3-3-1,3-1 4,0-1 1,0 0-1,-1-1 1,1 1-1,-2-2 1,1 1-1,10-15 0,-6 6 27,-1 0-1,13-27 1,-22 39-18,-1 1 0,1 0 0,1-1 0,-1 1 0,0 0 0,1 0 0,-1 1 0,1-1 0,0 0 0,6-3 0,-9 6-12,0 0 0,1 0 0,-1 0-1,0 0 1,1 0 0,-1 0 0,0 0 0,1 0 0,-1 0-1,0 1 1,1-1 0,-1 0 0,0 0 0,1 0-1,-1 0 1,0 1 0,0-1 0,1 0 0,-1 0 0,0 1-1,0-1 1,1 0 0,-1 0 0,0 1 0,0-1 0,0 0-1,0 1 1,1-1 0,-1 0 0,0 1 0,0-1-1,0 0 1,0 1 0,0-1 0,0 0 0,0 1 0,0-1-1,3 16 15,-3-15-13,5 36 27,-4-24-26,0 0 1,1 0-1,0 0 0,1-1 0,1 1 1,0-1-1,8 17 0,-11-27-4,0 0-1,0 0 0,0 0 0,1 0 0,-1-1 0,1 1 0,-1-1 0,1 1 0,0-1 1,0 1-1,-1-1 0,1 0 0,0 0 0,0 0 0,0 0 0,0 0 0,1 0 0,-1-1 1,3 2-1,-1-2 0,0 0 0,0 0 0,0 0 0,0-1 1,0 1-1,0-1 0,0 0 0,0 0 0,0 0 1,3-2-1,7-3 0,-1-1 1,-1-1-1,1 0 1,20-17-1,-17 10 10,-1-1 0,0 0 0,-1 0 0,-1-2 0,22-36 0,41-105 82,-55 113-79,24-66 53,-4-2-1,48-217 0,-88 306-39,-1 25-27,0 0 1,0 0 0,0 0-1,0 0 1,0 0 0,0 0-1,0 0 1,0 0 0,0 0-1,0 0 1,0 0 0,0 0-1,0 0 1,0 0 0,-1 1-1,1-1 1,0 0 0,0 0-1,0 0 1,0 0 0,0 0-1,0 0 1,0 0 0,0 0-1,0 0 1,0 0-1,0 0 1,0 0 0,0 0-1,0 0 1,-1 0 0,1 0-1,0 0 1,0 0 0,0 0-1,0 0 1,0 0 0,0 0-1,0 0 1,0-1 0,0 1-1,0 0 1,0 0 0,0 0-1,0 0 1,0 0 0,0 0-1,0 0 1,0 0 0,-1 0-1,1 0 1,0 0 0,0 0-1,0 0 1,0 0 0,0 0-1,0 0 1,0 0 0,0 0-1,0-1 1,0 1 0,0 0-1,0 0 1,0 0 0,0 0-1,0 0 1,-4 14-21,-48 188-117,29-91 45,-8 122 0,29-187 72,2 0 0,2 1 0,2-1 0,2 0 0,2 0 0,20 62 0,-23-95 21,1 1 0,1-1 1,0-1-1,0 1 0,1-1 0,12 13 0,-12-14 2,-7-10 0,0 0 1,0 0-1,0 0 1,0 0-1,0 0 1,0 0-1,0 0 0,1 0 1,-1 0-1,0-1 1,0 1-1,1-1 1,-1 1-1,0-1 1,1 1-1,-1-1 1,1 0-1,-1 1 1,0-1-1,1 0 0,-1 0 1,1 0-1,-1 0 1,1 0-1,-1-1 1,0 1-1,1 0 1,-1-1-1,1 1 1,-1-1-1,0 1 1,3-2-1,4-3 4,-1 1 0,1-2 0,-1 1 0,8-8 0,-2 1-1,3-2 20,-1-1 0,-1-1 0,0 0 1,-1-1-1,-1-1 0,0 0 0,12-28 0,21-30 152,-38 65-173,5-6 124,-8 19-52,-3 11-29,-1 0-28,4 83 38,-3-86-54,1 1 1,0 0-1,0-1 1,1 0-1,0 1 1,9 16-1,-11-26-2,0 1 0,0 0 0,0 0-1,0-1 1,0 1 0,0-1 0,1 1 0,-1-1 0,0 1-1,1-1 1,-1 0 0,1 0 0,0 0 0,-1 0 0,1 0-1,0 0 1,0 0 0,-1-1 0,1 1 0,0 0-1,0-1 1,0 0 0,0 1 0,0-1 0,0 0 0,0 0-1,0 0 1,0 0 0,0 0 0,0-1 0,-1 1 0,1-1-1,0 1 1,0-1 0,0 0 0,0 1 0,-1-1 0,1 0-1,0 0 1,1-2 0,5-2-4,0 0 0,-1-1 0,0 0 0,0-1 0,0 1 1,-1-1-1,6-9 0,85-143 123,-80 127-36,-7 18 0,-9 26-11,-1 0-72,0-1 8,2 58 26,-1-62-40,0 0-1,0 0 1,1 0-1,0 0 1,0 0-1,1 0 1,3 8-1,-4-13 5,-1 1 0,1-1 0,-1 0 0,1 0 0,0 0 0,0 0 0,0 0 0,0 0 0,0 0 0,0-1 0,0 1 0,1-1 0,-1 1 0,0-1 0,1 0 0,-1 0 0,4 1 0,-2-2-1,0 1-1,1-1 1,-1 1-1,0-1 1,0 0-1,0-1 1,1 1-1,-1-1 1,0 0-1,5-1 1,2-3-3,0 1 0,0-1-1,-1-1 1,0 0 0,1 0 0,15-14 0,113-105 29,-117 101-3,-16 16-28,0 1 1,1-1-1,0 2 1,1-1 0,10-7-1,-16 13 9,0 0 0,0 0 0,-1 0-1,1 1 1,0-1 0,0 0 0,0 1 0,0-1 0,0 1-1,0 0 1,0 0 0,0 0 0,0 0 0,0 0-1,0 0 1,0 0 0,0 1 0,0-1 0,0 1-1,0-1 1,-1 1 0,1 0 0,0 0 0,0 0-1,0 0 1,-1 0 0,1 0 0,-1 0 0,1 0-1,-1 1 1,3 1 0,-4-2 4,0 0 0,0 0-1,0 0 1,1 0 0,-1-1-1,0 1 1,0 0 0,-1 0-1,1 0 1,0-1 0,0 1 0,0 0-1,0 0 1,-1 0 0,1-1-1,0 1 1,-1 0 0,1-1 0,-1 1-1,1 0 1,-1-1 0,0 2-1,-13 16 25,-13 8-12,8-8 27,-28 33 0,42-45-45,1 1 0,-1-1 0,1 1 1,1 0-1,-1 0 0,1 0 1,1 1-1,-1-1 0,1 1 1,-1 7-1,2-13-4,1 0 0,0 0 0,0 0 0,0 0 0,0 0 1,0 0-1,0 0 0,0 0 0,1 0 0,-1 0 0,1 0 0,-1-1 0,1 1 0,0 0 0,0 0 0,-1 0 0,1-1 0,1 1 1,-1-1-1,0 1 0,0-1 0,0 1 0,1-1 0,-1 0 0,1 1 0,-1-1 0,1 0 0,0 0 0,-1 0 0,1 0 0,0 0 1,0-1-1,0 1 0,2 0 0,0 0-4,1 0 1,0 0 0,0-1-1,0 0 1,0 0-1,0 0 1,0 0 0,-1-1-1,1 1 1,0-1 0,0-1-1,6-1 1,1-3 1,-1 0 1,0-1-1,0 0 1,-1-1-1,0 0 1,0-1-1,0 0 1,-2 0-1,1-1 0,-1 0 1,0 0-1,-1-1 1,0 0-1,-1-1 1,6-13-1,1-6 15,-2 0 0,-1 0-1,-1-1 1,7-60-1,-6-3 78,-4 0 0,-5 0-1,-20-182 1,19 276-83,-6-32 39,2 26-34,-1 24-20,-1 36-68,2 0-1,2 0 1,3 0-1,2 0 1,3 0-1,1 0 1,3 0-1,3-2 0,1 1 1,3-2-1,41 87 1,-46-113 45,0-1-1,2 0 1,20 26 0,-29-43 35,0-1 0,0 1 0,0-1 0,1 0 0,-1 0 0,1-1 0,1 0 0,-1 0 0,1 0 0,-1-1 0,1 0 0,0 0 0,0 0 0,0-1 0,1 0-1,8 1 1,-11-3 4,0-1-1,0 1 0,0-1 0,0 0 0,0 0 0,0 0 0,-1-1 0,1 1 0,0-1 0,-1-1 0,1 1 0,-1 0 0,0-1 1,0 0-1,0 0 0,0 0 0,0-1 0,-1 1 0,4-5 0,1-1 6,-1 0-1,0 0 0,-1-1 1,0 0-1,0 0 1,-1 0-1,5-15 1,-6 14 7,0 0 0,-1 0 0,0-1 0,-1 1 0,-1 0 0,0-1 0,0 0 0,-1 1 0,0-1 0,-4-19 0,4 30-11,0 0 0,0 0 0,0 0 0,0 0 0,0 0 0,-1 0 0,1 0-1,0 1 1,-1-1 0,1 0 0,-1 0 0,1 0 0,0 1 0,-1-1 0,0 0 0,1 1 0,-1-1 0,1 0 0,-1 1 0,0-1 0,0 1 0,1-1 0,-1 1 0,0-1 0,0 1 0,1-1 0,-1 1 0,0 0 0,0-1 0,0 1 0,0 0 0,0 0 0,0 0 0,0 0 0,1 0 0,-1 0 0,0 0-1,0 0 1,0 0 0,0 0 0,0 0 0,0 1 0,0-1 0,1 0 0,-1 1 0,0-1 0,0 0 0,-1 1 0,-2 2 10,0 0 0,0-1 0,0 1 0,0 1 1,1-1-1,-1 0 0,-5 8 0,3-2 4,-1-1 0,2 1 1,0 1-1,0-1 0,0 1 1,1 0-1,1 0 0,-1 0 0,2 0 1,-3 16-1,4-20-10,1 0 0,0 0 0,1 0 0,-1 0 0,1 0 0,0 0 0,0 0 0,1 0 0,0 0-1,0-1 1,0 1 0,1-1 0,0 1 0,0-1 0,0 0 0,1 0 0,-1 0 0,1-1 0,0 1 0,6 4 0,-6-6-9,-1 0 0,1 0 1,0 0-1,0-1 0,0 1 1,1-1-1,-1 0 0,0 0 1,1 0-1,0-1 0,-1 1 1,1-1-1,0 0 0,-1-1 1,1 1-1,5-1 0,-4 0-44,0-1 0,1 0-1,-1-1 1,0 1 0,0-1-1,-1 0 1,1-1 0,0 1-1,-1-1 1,1 0 0,-1-1-1,5-3 1,8-10-3914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35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1 5824,'0'0'16453,"-12"9"-16067,-18 12-189,-29 19 697,-55 52 1,48-13 559,97-92-588,-15 4-719,-1-1 0,24-21 1,-32 25-71,-1 0 0,0 0 0,0-1 0,-1 0-1,1 0 1,-2 0 0,1-1 0,3-8 0,-4 5 207,-4 11-266,0 0-1,0 0 0,0 0 0,0-1 0,0 1 0,0 0 1,0 0-1,0 0 0,0-1 0,0 1 0,0 0 0,0 0 0,0 0 1,0-1-1,0 1 0,1 0 0,-1 0 0,0 0 0,0 0 1,0-1-1,0 1 0,0 0 0,0 0 0,0 0 0,1 0 0,-1 0 1,0 0-1,0-1 0,0 1 0,0 0 0,1 0 0,-1 0 1,0 0-1,0 0 0,0 0 0,0 0 0,1 0 0,-1 0 1,0 0-1,0 0 0,0 0 0,1 0 0,-1 0 0,0 0 0,0 0 1,0 0-1,0 0 0,1 0 0,-1 0 0,0 0 0,14 1-3846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03.2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52 10344,'0'0'1344,"13"-6"-866,4-1-319,1 0 0,-1 2-1,1 0 1,0 1 0,21-2-1,78-3 1150,1 6 0,-1 5 0,0 6 0,146 27 0,-105 1 689,-147-31-1721,-11-5-329,0 0 1,0 0-1,0 0 0,0 0 1,0 0-1,-1 0 1,1 0-1,0 0 0,0 0 1,0 0-1,0 0 1,0 0-1,0 0 0,0 0 1,0 0-1,0 0 1,-1 0-1,1 0 0,0 1 1,0-1-1,0 0 1,0 0-1,0 0 0,0 0 1,0 0-1,0 0 1,0 0-1,0 0 0,0 0 1,-1 0-1,1 0 1,0 0-1,0 0 0,0 1 1,0-1-1,0 0 1,0 0-1,0 0 0,0 0 1,0 0-1,0 0 1,0 0-1,0 0 0,0 0 1,0 1-1,0-1 1,0 0-1,0 0 0,0 0 1,0 0-1,0 0 1,0 0-1,0 0 0,0 0 1,0 0-1,0 1 1,0-1-1,0 0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03.4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12256,'0'0'408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05.3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17 230 4312,'0'0'13921,"-4"-11"-13487,-9-35-44,13 45-363,0-1 1,0 0 0,0 1-1,1-1 1,-1 1 0,0-1-1,1 0 1,-1 1 0,1-1-1,-1 1 1,1-1 0,0 1-1,-1 0 1,1-1 0,0 1-1,0 0 1,0-1 0,0 1-1,0 0 1,2-1 0,24-17 596,-22 16-467,-3 2-104,0 0 0,-1 0 0,1 0 0,0 0 0,0 0 0,0 1 0,-1-1 0,1 1 0,0-1 0,0 1 0,0 0 0,0-1 0,0 1 0,0 0 0,0 0 0,0 1 0,0-1 0,0 0 0,0 1 0,0-1 0,0 1 0,-1-1 0,1 1 0,0 0 0,0 0-1,-1 0 1,1 0 0,0 0 0,-1 0 0,1 0 0,-1 1 0,1-1 0,-1 1 0,0-1 0,2 3 0,1 2 42,0 0-1,0 1 1,-1-1 0,0 1-1,-1 0 1,1-1 0,-1 1-1,1 9 1,13 116 836,-3-19-417,-9-88-324,1 1 0,1-1 0,18 48 0,-23-70-166,1 0 0,0 0 0,-1 0 0,1-1 0,0 1 0,1-1 0,-1 1 0,0-1 0,1 0 0,-1 0 0,1 0 0,0 0-1,0 0 1,-1 0 0,1-1 0,0 0 0,0 1 0,1-1 0,-1 0 0,0-1 0,0 1 0,1 0 0,-1-1 0,4 0 0,-3 0 0,0 0 0,0 0 0,0-1 0,0 1 0,0-1 0,0 0 0,0-1 0,0 1 0,-1-1 0,1 1 0,0-1 0,-1 0 0,1 0 0,-1-1 0,0 1 0,1-1 0,-1 0 0,0 0 0,2-3 0,7-12 37,-1-1 0,0 0 0,-2 0 0,0-1 0,-1 0 0,-1-1 0,4-23 0,21-197 442,-24 164-315,-8 71-171,1 1 0,0-1 0,1 0 0,-1 1 0,1-1 0,0 1 0,0 0 0,0 0 0,1 0 0,0 0 0,0 0 0,8-8 0,-9 10-11,1 0-1,0 1 0,0-1 1,1 1-1,-1 0 0,0 0 1,1 0-1,0 0 0,-1 1 0,1 0 1,0-1-1,0 1 0,-1 1 1,1-1-1,0 0 0,0 1 1,0 0-1,0 0 0,6 1 0,21 3 1,-1 1 0,1 1-1,-1 2 1,-1 1-1,0 2 1,55 27-1,-80-36 388,5 3-783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06.0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6928,'0'0'9074,"12"10"-8622,-2-1-334,6 3 161,0 1 0,-1 1 1,16 19-1,-23-23-57,-2 1 1,1-1 0,-1 1-1,-1 0 1,0 0-1,0 1 1,3 15 0,0 10 323,4 40 1,-7-44 296,13 55 0,-18-87-759,1 1 0,-1-1 1,0 1-1,1-1 1,-1 0-1,1 1 0,0-1 1,0 0-1,-1 0 0,1 1 1,0-1-1,0 0 1,0 0-1,0 0 0,0 0 1,0 0-1,2 1 0,-2-2-217,0 0 0,0 0-1,0 0 1,0 0-1,-1 0 1,1 0 0,0 0-1,0 0 1,0 0 0,0 0-1,0-1 1,0 1-1,0 0 1,0-1 0,-1 1-1,1-1 1,0 1-1,0-1 1,0 1 0,-1-1-1,1 1 1,0-1 0,-1 0-1,1 1 1,1-2-1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06.3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511 1 10656,'0'0'1109,"-11"11"-689,-190 172 1772,-72 56 1560,259-227-3092,6-7-676,5-7-1600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13.1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1 380 5920,'0'0'8056,"11"-1"-7386,-5 0-570,0 0-17,0 1 0,0-2 1,-1 1-1,1 0 0,0-1 0,-1 0 0,1-1 1,-1 1-1,0-1 0,1 0 0,-1 0 0,4-4 1,16-16 488,-1 0 0,-1-1 0,35-50 0,-46 56-209,0-1 0,-1 0 0,-1-1 0,-1-1 0,-1 1 0,10-38 0,-17 57-288,-1-1 0,0 1 0,0 0 0,0 0 0,0 0 1,0-1-1,0 1 0,0 0 0,-1 0 0,1 0 0,0 0 0,-1 0 1,1-1-1,-1 1 0,1 0 0,-1 0 0,1 0 0,-1 0 0,0 0 1,1 0-1,-2-1 0,1 2-50,1 0 1,0-1-1,-1 1 1,1 0 0,-1 0-1,1-1 1,-1 1-1,1 0 1,-1 0-1,1 0 1,-1-1 0,1 1-1,-1 0 1,1 0-1,-1 0 1,1 0-1,-1 0 1,1 0-1,-1 0 1,1 0 0,-1 0-1,1 1 1,-1-1-1,1 0 1,-1 0-1,1 0 1,-1 0 0,1 1-1,-1-1 1,1 0-1,0 1 1,-1-1-1,1 0 1,-1 1 0,1-1-1,0 0 1,-1 1-1,1-1 1,0 1-1,0-1 1,-1 0-1,1 1 1,0-1 0,0 1-1,0-1 1,-1 2-1,-25 35 490,21-26-462,1 1 1,0 0-1,1 0 1,0 0-1,1 0 1,0 1-1,1-1 1,0 0-1,1 1 1,1-1-1,0 1 1,0-1-1,1 0 1,1 0-1,0 0 1,1 0-1,10 22 1,-6-17-20,-5-10-10,0-1 0,1 0 1,-1 1-1,1-1 0,1 0 1,6 7-1,-9-11-15,0-1 0,1 1 0,-1 0 0,1-1 0,-1 0 0,1 0 0,0 0 0,-1 0 0,1 0 1,0 0-1,0-1 0,-1 1 0,1-1 0,0 0 0,0 1 0,0-2 0,0 1 0,-1 0 0,1 0 0,4-2 0,2 0 14,0-1 0,0-1 0,-1 1 0,0-1 1,1 0-1,-1-1 0,-1 0 0,1-1 0,-1 1 0,11-11 0,4-7 83,35-44 1,-19 14 12,-22 30-29,1 0 0,0 1 0,26-23 0,-42 44-85,0 0 1,-1 0-1,1 0 1,0 1 0,0-1-1,0 0 1,0 1 0,0-1-1,-1 1 1,1-1-1,0 1 1,0-1 0,1 1-1,-1 0 1,0-1 0,0 1-1,0 0 1,0 0-1,0 0 1,0 0 0,0 0-1,0 0 1,0 0 0,2 1-1,-2-1 2,0 1-1,0 0 1,0 0 0,0 0-1,0 0 1,0 0-1,0 0 1,0 0-1,0 0 1,-1 0-1,1 0 1,0 0 0,-1 1-1,1-1 1,-1 0-1,1 3 1,1 4 14,-1 0 0,1 0 0,-2 0 0,1 0 0,-1 11 0,-8 44 45,0 33 87,33-115-93,-16 10-45,-1 0 0,1 0 0,-2-1 1,8-12-1,-10 13-9,0 1 1,1 0-1,0 1 0,0 0 1,1 0-1,0 0 1,0 0-1,1 1 0,7-5 1,-14 10-7,0 1 1,0 0-1,-1-1 0,1 1 1,0 0-1,0 0 1,0-1-1,-1 1 1,1 0-1,0 0 0,0 0 1,0 0-1,0 0 1,-1 0-1,1 0 0,0 0 1,0 1-1,0-1 1,0 0-1,-1 0 0,1 1 1,0-1-1,0 0 1,-1 1-1,1-1 1,0 1-1,-1-1 0,1 1 1,0-1-1,-1 1 1,1 0-1,-1-1 0,1 1 1,-1 0-1,1-1 1,-1 1-1,1 0 0,-1-1 1,1 2-1,2 5 3,0 0 0,-1-1 0,4 14-1,-2-6 14,15 46 28,30 75-63,-43-122-308,-5-17 155,-6-23-1719,3 19-734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13.2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13168,'0'0'896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15.8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1024 5520,'0'0'7753,"13"-5"-7373,-2 1-297,-3 1-17,0-1 1,0 1-1,0-1 0,0-1 1,-1 1-1,1-1 1,-1-1-1,0 1 0,10-12 1,-9 8 18,40-44 688,66-92 1,-92 112-574,99-163 1062,-106 166-938,0-1 1,-2-1 0,-2 0 0,14-59 0,-6-33 646,-18 111-805,-1-1 0,0 1 0,-1 0-1,0 0 1,-1 0 0,-1 0 0,-5-19-1,7 30-126,0 0 0,-1 0 0,1 0 0,0 0-1,-1 0 1,1 1 0,-1-1 0,0 0 0,1 1-1,-3-2 1,3 2-27,1 1 0,-1-1 0,1 1 0,-1-1 0,1 1 0,-1 0 0,0-1 0,1 1 0,-1 0 0,0-1 0,1 1 0,-1 0 1,0 0-1,1 0 0,-1 0 0,0 0 0,1-1 0,-1 1 0,0 0 0,1 1 0,-1-1 0,0 0 0,1 0 0,-1 0 0,0 0 0,1 0 0,-1 1 0,0-1 0,1 0 0,-1 1 0,0-1 0,1 0 0,-1 1 0,1-1 0,-1 1 0,0 0 0,-8 10 55,1-1-48,0 0 0,1 0 0,0 1 0,1 0 0,0 0 0,0 1 0,2 0 0,-5 12 0,-27 209-1,24-55 78,11-164-38,0 1 1,2-1-1,-1 1 0,2-1 0,0 0 0,0 1 1,2-1-1,0 0 0,0-1 0,13 26 0,-13-33-18,-1-1-1,2 0 0,-1 0 1,1-1-1,-1 1 0,1-1 1,0 0-1,1-1 0,5 4 1,55 26 340,-64-32-363,6 2 26,0-1 1,0 0-1,0 0 1,0-1-1,0 0 0,0 0 1,0-1-1,0 0 1,0 0-1,13-3 0,-7 1 13,0-1-1,0-1 0,0-1 0,26-11 0,-33 13-32,-1-1-1,0 0 1,0 0 0,0-1-1,0 0 1,-1 0-1,0 0 1,0 0-1,0-1 1,0 0 0,-1 0-1,0 0 1,-1-1-1,1 1 1,-1-1-1,0 0 1,-1 0-1,0 0 1,0 0 0,0 0-1,-1 0 1,0-1-1,0 1 1,-1 0-1,0-1 1,-2-14 0,1 17 5,0 0 1,0 0 0,0 0-1,0 0 1,-1 0 0,0 0 0,0 0-1,-5-7 1,6 11-22,0-1 0,-1 1 0,1-1 0,-1 1-1,0 0 1,1 0 0,-1 0 0,0 0 0,0 0 0,1 0 0,-1 0 0,0 0 0,0 1-1,0-1 1,0 1 0,0-1 0,0 1 0,0 0 0,0 0 0,0 0 0,-1 0 0,1 0-1,0 1 1,-2 0 0,1-1-7,0 1 0,0 0 1,0 1-1,1-1 0,-1 0 0,0 1 0,1-1 0,-1 1 0,1 0 1,0 0-1,-1 0 0,1 0 0,0 1 0,0-1 0,0 0 0,1 1 1,-1-1-1,-2 6 0,-1 1-13,1 1 1,0 0-1,-5 20 0,6-18-3,0 1-1,1 0 0,0 0 1,1 0-1,1 13 1,0-20 8,1-1 0,0 0 0,0 0 0,0 1 0,0-1 0,1 0 0,0 0 0,0 0 0,0-1 0,1 1 0,-1 0 0,1-1 0,0 0 1,7 8-1,-7-9 8,0 1 1,0-1 0,0-1-1,0 1 1,0 0 0,1-1-1,-1 0 1,1 1 0,0-1-1,-1-1 1,1 1 0,0-1-1,0 1 1,0-1 0,0 0-1,0-1 1,1 1 0,-1-1-1,0 1 1,0-1 0,0 0-1,1-1 1,-1 1 0,0-1-1,0 0 1,0 0 0,0 0-1,0-1 1,0 1 0,0-1-1,6-4 1,-1-1 21,1-1 0,-1 0 0,-1 0 0,0-1 0,0-1 0,-1 1 0,12-20 0,-8 13 7,36-48 83,-25 37 4,33-57 0,-25 26 63,-2-2-1,-2-2 0,-4 0 1,23-99-1,-42 149-135,-2 8-26,1-1 0,-1 1 0,0-1 0,0 1 0,-1-1 0,1 0 0,-1 1 0,0-1 0,-1 0 0,0-5-1,-8 34 3,-115 389-193,70-244 59,-56 150-153,97-290 203,11-25 55,0 0 0,0 1 1,0-1-1,1 0 0,-1 1 1,1 0-1,-1 8 0,5-10 22,4-7-3,7-10 4,161-196 50,-7 11-50,-131 151 10,127-187 75,14-110 262,-172 332-325,-4 11-21,-1-1 0,1 1 0,-1-1 0,0 1 0,0-1 0,0 0 0,0 0 0,-1 1 0,1-1 0,-1 0 0,0 0 0,1-5 0,-5 9 88,-2 10-57,-5 12-13,-12 42-35,4 2 0,2 0 1,-14 121-1,26-146 3,-10 127 0,15-149-49,-1 1-1,0-1 1,-1 0 0,-2-1-1,-10 38 1,6-44-809,2-10-3396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16.1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 13168,'0'0'944,"12"-2"-519,37-1 342,0 2 0,1 2-1,-1 2 1,0 2 0,89 22 0,-137-27-746,25 8 729,-1-1 0,45 6 0,-69-13-718,0 0 0,0 0 0,1 0 0,-1 0 0,0 0 0,0 0 0,1-1 0,-1 1 0,0 0 0,0-1 0,0 1 0,0 0 0,2-2 1,2-3-2681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20.5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20 722 5416,'0'0'3484,"-4"10"-3023,-10 30-16,14-39-403,0 1 0,-1-1 0,1 0-1,0 1 1,0-1 0,0 0 0,0 1-1,0-1 1,0 0 0,0 1 0,1-1-1,-1 0 1,0 1 0,1-1 0,-1 0-1,1 0 1,-1 1 0,1-1 0,0 0-1,0 0 1,-1 0 0,1 0 0,0 0-1,0 0 1,0 0 0,0 0 0,0 0-1,0 0 1,0-1 0,2 2 0,1 0 67,-1 0 0,1-1 1,-1 0-1,1 1 0,0-1 1,0 0-1,6 0 1,2 0 165,1-1 0,0-1 1,-1 0-1,1-1 0,0 0 1,-1 0-1,0-2 1,1 1-1,-2-2 0,1 0 1,0 0-1,-1-1 0,0 0 1,15-12-1,-20 14-146,0-1 0,0 0 0,-1-1 0,1 1-1,-1-1 1,-1 0 0,1 0 0,-1 0 0,0-1 0,0 0 0,-1 0 0,0 0-1,0 0 1,-1 0 0,1 0 0,-2-1 0,1 1 0,-1-1 0,0 0 0,-1 1-1,0-1 1,0 0 0,0 1 0,-1-1 0,-2-8 0,2 12-84,-1 0 0,1 0 0,0 0 0,-1 0 1,0 0-1,0 1 0,0-1 0,0 1 0,-1-1 0,0 1 1,1 0-1,-1 0 0,0 0 0,0 0 0,-1 1 0,1-1 1,0 1-1,-1 0 0,0 0 0,1 0 0,-1 0 0,0 1 0,0 0 1,0 0-1,-5-1 0,3 1-8,0 0 0,0 0 0,0 1 0,0 0 0,0 0 0,0 1 0,0 0 0,0 0 0,0 0 0,1 1 0,-1 0 0,0 0 0,1 0 0,0 1 0,-1-1 0,1 1 0,-6 5 0,-2 2 12,1 1 0,1 0 0,0 0 0,0 2 0,1-1 0,1 1 0,0 0 0,-11 22 0,17-27-39,0-1 0,0 1-1,0 0 1,1 0 0,0 0 0,1 0 0,0 0 0,0 0-1,0 1 1,1-1 0,0 0 0,1 0 0,0 1 0,0-1-1,1 0 1,0 0 0,1 0 0,3 8 0,-2-7-3,1-1 0,0 0 0,0 0 1,1 0-1,0-1 0,0 0 1,1 0-1,0-1 0,0 0 0,1 0 1,-1 0-1,1-1 0,0 0 0,1-1 1,-1 0-1,1 0 0,0-1 0,12 4 1,-10-5 7,0 0 1,0 0-1,1 0 1,-1-2-1,0 1 1,0-2-1,1 1 1,-1-1 0,0-1-1,0 0 1,0-1-1,0 0 1,-1-1-1,1 0 1,12-6-1,-5-1 16,-1-1 0,-1 0 0,0-1-1,0-1 1,-1 0 0,-1-1 0,-1-1 0,0 0-1,13-23 1,7-17 66,41-95 0,-56 105-39,-2 0 1,-1-1-1,-3-1 1,-2 0-1,-3 0 1,-1-1-1,-2 0 1,-4-71-1,0 118-61,-5-34 151,5 36-144,0-1 0,0 1-1,0-1 1,0 1 0,0 0 0,0-1-1,-1 1 1,1-1 0,0 1 0,0 0-1,0-1 1,-1 1 0,1 0-1,0-1 1,0 1 0,-1 0 0,1 0-1,0-1 1,-1 1 0,1 0-1,0 0 1,-1-1 0,1 1 0,-1 0-1,1 0 1,-1 0 0,0 0-3,0 0-1,1 1 1,-1-1 0,0 1-1,0-1 1,0 1 0,1-1 0,-1 1-1,0-1 1,1 1 0,-1 0 0,0 0-1,1-1 1,-1 1 0,1 0-1,-1 0 1,0 1 0,-7 13-13,1 1 0,0-1-1,1 1 1,1 0 0,1 0 0,-3 18 0,-8 102-118,15-91 92,1 1-1,3 0 0,10 47 0,-12-82 33,3 16-12,1 0 0,16 44 0,-17-57 12,0-1 0,2 0 0,0-1 1,0 0-1,1 0 0,18 21 0,-13-19 17,0 0 0,1-2 0,0 1 0,1-2 0,0 0 0,1-1 0,17 9 0,-25-17 9,0 0-1,0 0 1,0 0 0,0-1-1,0-1 1,1 0-1,-1 0 1,0 0 0,0-1-1,0 0 1,0 0-1,0-1 1,0 0 0,0-1-1,0 0 1,-1 0-1,1-1 1,-1 1 0,7-6-1,-10 5-4,-1 1 0,1-1 0,-1 0 0,0 0 0,0-1 0,0 1 0,0 0 0,-1-1 0,0 0 0,0 0 0,0 0 0,0 1 0,-1-2 0,0 1 0,1-7 0,-1 5 9,-1 1-1,0-1 1,0 0-1,0 0 1,-1 0-1,0 0 0,0 1 1,-1-1-1,0 0 1,0 1-1,-3-8 1,4 13-16,1-1 1,-1 0 0,0 1 0,0-1-1,1 1 1,-1-1 0,0 1 0,0-1-1,0 1 1,-1 0 0,1 0-1,0-1 1,-1 1 0,1 0 0,0 0-1,-1 0 1,1 0 0,-1 1 0,1-1-1,-1 0 1,0 0 0,1 1 0,-1-1-1,0 1 1,1 0 0,-1 0 0,0-1-1,0 1 1,1 0 0,-1 0 0,0 1-1,0-1 1,1 0 0,-1 0 0,0 1-1,1-1 1,-1 1 0,0 0 0,1-1-1,-1 1 1,1 0 0,-1 0-1,1 0 1,-3 2 0,-1 1 2,1 0 0,0 0 0,0 0-1,0 0 1,1 0 0,-1 1 0,1 0 0,0 0 0,0 0 0,1 0-1,0 0 1,-1 0 0,0 7 0,2-7-1,1 1-1,-1 0 1,1-1 0,1 1 0,-1 0-1,1-1 1,0 1 0,0-1-1,1 1 1,-1-1 0,1 0 0,0 1-1,1-1 1,-1 0 0,1 0-1,0-1 1,0 1 0,1 0 0,-1-1-1,1 0 1,0 0 0,0 0-1,1 0 1,-1-1 0,1 0 0,0 0-1,0 0 1,0 0 0,0-1 0,6 2-1,-7-3 15,1 0 1,0 0-1,-1-1 0,1 1 0,0-1 0,0-1 0,0 1 0,-1-1 0,1 0 1,0 0-1,-1 0 0,1 0 0,-1-1 0,1 0 0,-1 0 0,8-4 1,5-5 80,-1 0 1,24-21 0,-15 10 8,38-30 286,-56 46-298,1 1 0,0 1 0,0-1 0,0 2 0,10-5 1,-16 7-80,-1 1 0,1-1 0,0 1 1,0-1-1,0 1 0,0 0 0,0-1 1,0 1-1,0 0 0,0 0 0,-1 1 0,1-1 1,0 0-1,0 1 0,0-1 0,0 1 1,0-1-1,0 1 0,-1 0 0,1 0 1,0 0-1,-1 0 0,1 0 0,-1 0 0,1 0 1,-1 0-1,1 1 0,-1-1 0,0 1 1,2 1-1,3 9 63,0-1 1,-1 1 0,0 0-1,-1 1 1,0-1-1,-1 1 1,-1-1-1,0 1 1,0 0-1,-1 0 1,-1 0 0,-2 24-1,-4 26 534,8-62-424,3-7-89,8-12-30,-8 11-40,11-14 64,34-31 0,3-5 52,-52 55-148,0 1 0,0 0 0,0 0 0,0-1-1,1 1 1,-1 0 0,0 0 0,1 0 0,-1 0 0,1 0 0,-1 0 0,1 1-1,-1-1 1,1 0 0,0 1 0,-1-1 0,1 1 0,1-1 0,-2 2-2,0-1 1,0 0-1,0 0 1,0 1-1,0-1 1,0 1-1,0-1 0,0 1 1,-1-1-1,1 1 1,0-1-1,0 1 1,-1 0-1,1-1 1,0 1-1,-1 0 1,1 0-1,-1 0 1,1-1-1,-1 1 1,1 0-1,-1 0 1,0 0-1,1 0 1,-1 0-1,0 0 1,0 0-1,1 0 1,-1 0-1,0 0 1,0 1-1,1 9 23,-1 0 0,0 0-1,-2 17 1,-1 11 31,3-39-56,1-1 0,-1 1-1,0 0 1,0 0 0,0-1 0,1 1-1,-1 0 1,0 0 0,0 0 0,1-1 0,-1 1-1,0 0 1,0 0 0,1 0 0,-1 0-1,0-1 1,0 1 0,1 0 0,-1 0 0,0 0-1,1 0 1,-1 0 0,0 0 0,1 0-1,-1 0 1,0 0 0,1 0 0,-1 0-1,0 0 1,1 0 0,-1 0 0,0 0 0,1 0-1,-1 0 1,0 1 0,0-1 0,1 0-1,-1 0 1,0 0 0,1 0 0,-1 1-1,0-1 1,0 0 0,0 0 0,1 1 0,-1-1-1,0 0 1,0 0 0,0 1 0,1-1-1,-1 0 1,0 1 0,0-1 0,0 0 0,0 0-1,0 1 1,0-1 0,0 0 0,0 1-1,0-1 1,0 0 0,0 1 0,0-1-1,0 0 1,0 1 0,0-1 0,0 0 0,0 1-1,0-1 1,17-18-14,-9 7 16,7-9 23,1 1 0,23-23-1,-39 42-25,1-1 0,-1 0 1,1 1-1,-1-1 0,1 1 0,0-1 0,-1 1 0,1-1 0,0 1 0,-1-1 0,1 1 0,0 0 0,0 0 0,-1-1 0,1 1 0,0 0 0,0 0 0,0 0 0,-1-1 0,1 1 0,0 0 0,0 0 0,0 1 1,0-1-1,-1 0 0,1 0 0,0 0 0,0 0 0,-1 1 0,1-1 0,0 0 0,0 1 0,-1-1 0,1 0 0,0 1 0,-1-1 0,1 1 0,0-1 0,-1 1 0,1 0 0,-1-1 0,1 1 0,0 0 0,2 5-12,0-1 0,0 0 0,-1 1 0,1 0 0,0 6 0,4 5 1,-5-11 10,0 0 0,1 0 1,0 0-1,1 0 0,0 0 0,-1-1 0,2 1 0,-1-1 0,1 0 1,-1-1-1,1 1 0,0-1 0,1 0 0,-1 0 0,1 0 1,0-1-1,0 0 0,9 3 0,-8-4 2,-1 0 0,1 0 0,0-1 1,0 0-1,0-1 0,0 0 0,-1 0 0,1 0 0,0-1 0,0 0 0,0 0 0,0 0 1,-1-1-1,1 0 0,-1-1 0,1 1 0,-1-1 0,0-1 0,10-6 0,-7 3 1,0 1-1,0-2 0,-1 1 1,0-1-1,-1-1 1,0 1-1,0-1 0,-1-1 1,0 1-1,-1-1 0,8-17 1,-12 23-1,0 1 0,0-1 1,-1 0-1,1 0 0,-1 0 1,0 1-1,0-5 0,0 4 15,-10 16 56,8-4-57,1-1-1,-1 1 0,1 0 0,1-1 1,0 1-1,0 0 0,0 0 0,1 0 1,3 13-1,-3-18-14,0 0 0,0 0 0,0 0 0,0-1 1,1 1-1,-1 0 0,1-1 0,0 0 0,0 1 0,-1-1 0,2 0 1,-1 0-1,0 0 0,0 0 0,1 0 0,-1 0 0,1-1 0,-1 1 1,1-1-1,0 0 0,0 0 0,-1 0 0,1 0 0,0 0 0,0-1 1,0 1-1,0-1 0,5 0 0,2 0-9,0-1 0,0 0 0,0 0 0,0-1 0,0 0 0,0-1 0,-1 0-1,0-1 1,17-8 0,5-6-22,40-29 0,-62 41 20,-5 3 4,1-1-4,-1 1 1,1 0-1,0 0 1,0 1-1,8-4 1,-12 6 9,-1-1 0,1 1 0,0 0 0,0 0 0,0 0 0,0 0 0,0 0 0,0 0 0,0 0 0,0 0-1,0 0 1,0 0 0,0 0 0,0 1 0,-1-1 0,1 0 0,0 0 0,0 1 0,0-1 0,0 1 0,0-1 0,-1 1 0,1-1 0,0 1 0,-1 0 0,1-1 0,0 1 0,-1 0 0,1-1 0,-1 1 0,1 0 0,-1 0 0,1 0 0,-1 0 0,1-1 0,-1 1 0,0 0 0,0 0 0,1 0 0,-1 2 0,7 49 7,-6-43 6,-1 0 0,1 0 0,1 0 0,0 0 0,0-1 0,1 1-1,4 10 1,-6-18-11,-1 0 0,0 0 0,1-1 0,-1 1-1,1-1 1,-1 1 0,1 0 0,-1-1-1,1 1 1,0-1 0,-1 1 0,1-1 0,0 1-1,-1-1 1,1 0 0,0 1 0,-1-1 0,1 0-1,0 0 1,0 1 0,0-1 0,-1 0-1,1 0 1,1 0 0,0 0 0,-1 0-1,1-1 1,0 1-1,0-1 1,0 1-1,0-1 1,-1 0-1,1 1 1,0-1-1,1-2 1,6-3 3,0-1 0,15-15-1,-15 13 12,-1 2-5,54-54 19,-61 60-30,0 0 0,-1 1 0,1-1 0,0 0 0,-1 1 0,1-1 0,0 1 0,0-1 0,0 1 0,-1 0 0,1-1 0,0 1 0,0 0-1,0-1 1,0 1 0,0 0 0,-1 0 0,1 0 0,0 0 0,0 0 0,0 0 0,0 0 0,0 0 0,0 0 0,0 1 0,0-1 0,-1 0 0,1 0 0,0 1 0,0-1 0,0 1 0,-1-1 0,1 0 0,0 1 0,0 0 0,-1-1 0,1 1-1,1 1 1,3 3-2,0 1-1,0-1 0,8 13 1,-6-7 5,-4-8 4,0 1-1,0 0 1,0-1 0,1 1 0,-1-1 0,1 0 0,-1 0 0,1-1-1,0 1 1,8 3 0,-9-5-7,0-1 0,0 1 0,0-1 0,0 1 0,0-1 0,0 0 0,0 0 0,0-1 0,0 1 0,0-1-1,0 1 1,0-1 0,0 0 0,0 0 0,0 0 0,-1 0 0,5-3 0,3-2-3,0-1 0,0 0 0,-1 0 0,0-1 0,0 0 0,-1-1 0,0 1 0,12-20 0,1-3-1,22-50-1,-16 18 21,-2-2-1,20-85 1,-20 66 24,-18 59-18,-3 8 25,1 0-1,1 0 0,16-30 1,-22 47-45,0 0 0,0 0 0,0 1 0,0-1 0,0 0 0,0 0 1,0 1-1,0-1 0,1 0 0,-1 0 0,0 0 0,0 1 0,0-1 0,0 0 0,0 0 1,1 0-1,-1 1 0,0-1 0,0 0 0,0 0 0,1 0 0,-1 0 0,0 0 0,0 0 1,0 1-1,1-1 0,-1 0 0,0 0 0,0 0 0,1 0 0,-1 0 0,0 0 0,0 0 1,1 0-1,-1 0 0,0 0 0,0 0 0,1 0 0,-1 0 0,0 0 0,0 0 0,1 0 1,-1-1-1,0 1 0,0 0 0,0 0 0,1 0 0,-1 0 0,0 0 0,0 0 1,0-1-1,1 1 0,-1 0 0,0 0 0,0 0 0,0-1 0,0 1 0,0 0 0,1 0 1,-1 0-1,0-1 0,0 1 0,0 0 0,0 0 0,0-1 0,0 1 0,0 0 0,0-1 1,5 25 31,-5-19-22,22 215 138,-17-141-93,19 94-1,-9-94-6,-6-27-117,20 66 0,-29-118 44,0 1-1,0-1 1,0 1-1,1-1 0,-1 0 1,0 1-1,0-1 1,0 1-1,0-1 0,0 0 1,0 1-1,0-1 1,1 0-1,-1 1 0,0-1 1,0 0-1,1 1 1,-1-1-1,0 0 0,0 1 1,1-1-1,-1 0 1,0 0-1,1 0 0,-1 1 1,0-1-1,1 0 1,-1 0-1,1 0 0,-1 0 1,0 1-1,1-1 1,-1 0-1,0 0 0,1 0 1,-1 0-1,1 0 1,-1 0-1,0 0 0,1 0 1,-1 0-1,1 0 1,-1 0-1,0-1 0,1 1 1,-1 0-1,1 0 1,-1 0-1,0 0 0,1-1 1,4-4-4065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42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592 0 7136,'0'0'8117,"-7"10"-7345,-120 195 1370,-102 154 26,22-71 107,204-284-2190,2-3-49,1 0 1,-1 0 0,1 0 0,-1 0-1,0 0 1,1 0 0,-1-1 0,0 1-1,0 0 1,1 0 0,-1-1-1,0 1 1,0 0 0,0-1 0,0 1-1,0-1 1,0 1 0,0-1-1,0 0 1,-2 1 0,13-17 536,13-23-342,-16 26-3591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20.7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14672,'0'0'4482,"11"1"-3979,342 31 2409,-325-29-2404,36-2 0,-56-1-813,0-1-1,0 0 0,-1 0 0,1-1 0,0 0 0,0 0 0,-1-1 1,14-6-1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23.4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372 21 5824,'0'0'9392,"-10"-1"-9026,-33-5-6,36 6-249,0 0 0,1 0 0,-1 1-1,0 0 1,1 1 0,-1-1 0,0 1-1,1 0 1,0 1 0,-9 4 0,7-3 7,-20 11 226,2 1-1,0 1 0,-41 35 0,58-45-256,3-1-5,-1 0-1,1 0 1,0 1-1,0 0 1,0 0-1,1 1 1,0-1-1,1 1 1,0 0-1,0 1 0,1-1 1,-4 14-1,6-18-47,0 0-1,0 1 0,0-1 1,1 0-1,0 0 0,0 0 1,0 0-1,0 0 0,1 1 1,0-1-1,0 0 0,0 0 1,0 0-1,0 0 0,1-1 1,0 1-1,0 0 0,0 0 0,0-1 1,0 0-1,1 1 0,0-1 1,-1 0-1,1 0 0,0 0 1,1-1-1,-1 1 0,7 4 1,-5-5-1,0 1-1,0-1 1,0 0 0,0 0 0,0 0 0,0-1 0,1 1 0,-1-2 0,0 1 0,1 0-1,-1-1 1,1 0 0,-1 0 0,0-1 0,7 0 0,-5-1 10,1-1 0,0 1 0,0-1 0,-1 0 0,0-1 0,0 0 0,0 0 0,0-1 0,8-7 0,-4 3 22,-1-1 0,0 0-1,-1 0 1,0-1-1,-1 0 1,0-1 0,-1 0-1,0 0 1,-1-1-1,-1 0 1,7-18 0,-9 19 57,-1 1 0,0-1 0,-1 1 1,0-1-1,0 0 0,-2 0 0,1 1 0,-4-18 1,-2 40 480,0 12-485,3-11-76,2-1-1,0 1 1,0 0 0,1 0-1,0-1 1,1 1-1,1 0 1,0-1 0,0 1-1,1-1 1,0 1 0,1-1-1,1 0 1,0-1 0,0 1-1,13 18 1,-16-27-34,0 0 0,0 0 0,0 0 0,0 0 0,0-1 0,0 1 0,0-1 0,1 1 0,-1-1 0,0 0 1,1 0-1,-1 0 0,1 0 0,0 0 0,-1-1 0,4 1 0,-1-1 7,-1 0-1,1 0 1,-1 0 0,1-1-1,0 0 1,-1 0 0,1 0 0,7-3-1,0-2 17,1 0 1,-1-1-1,0 0 0,-1-1 0,14-12 0,4-8 74,-1-2-1,-2-1 1,-1 0 0,33-57 0,-32 49 99,-20 27-96,0 2 209,-5 11-308,-1-1 0,1 0 0,-1 1 0,1-1-1,-1 0 1,0 1 0,1-1 0,-1 1 0,0-1 0,1 1-1,-1-1 1,0 1 0,0-1 0,1 1 0,-1-1 0,0 1-1,0-1 1,0 1 0,0-1 0,0 1 0,1-1 0,-1 1-1,-1 1 1,15 57 141,16 57-5,-25-102-129,0 0-1,1 0 0,1 0 0,0-1 1,16 22-1,-14-23 4,-1-1 0,2 0 0,0-1 1,0 0-1,17 13 0,-23-21-13,0 0 0,-1 0 0,1 0 0,0 0 0,0-1 0,0 0 0,0 1 0,1-1 0,-1-1 0,0 1 0,0-1 0,1 1 0,-1-1 0,0-1 0,0 1 0,1 0 0,-1-1 0,0 0 0,0 0 0,0 0 0,0-1 0,7-2 0,-3-1 8,0 0-1,0 0 0,0 0 1,-1-1-1,0 0 1,0-1-1,0 0 1,-1 0-1,0 0 0,0-1 1,-1 0-1,6-12 1,-7 13 4,0 0 1,-1-1 0,0 1-1,0-1 1,-1 0 0,0 0-1,0 0 1,-1 0 0,0 0-1,0 0 1,-1 0 0,0 0-1,-1 0 1,-2-14 0,2 19-3,0-1 0,0 1 0,-1-1 0,0 1 0,0 0 0,0 0 0,0 0-1,0 0 1,0 0 0,-1 1 0,1-1 0,-6-4 0,7 6-8,0 1 0,0-1 0,0 0 0,0 1 0,-1-1-1,1 0 1,0 1 0,0 0 0,0-1 0,0 1 0,-1-1 0,1 1 0,0 0 0,0 0-1,-1 0 1,1 0 0,0 0 0,0 0 0,-1 0 0,1 0 0,0 0 0,0 1-1,0-1 1,-1 1 0,1-1 0,0 1 0,0-1 0,0 1 0,0-1 0,0 1-1,0 0 1,0 0 0,0-1 0,0 1 0,0 0 0,0 0 0,1 0 0,-2 2-1,-3 4 4,1 0 0,0 0-1,1 0 1,0 0-1,0 1 1,1-1-1,0 1 1,0 0-1,0 0 1,1-1-1,0 1 1,1 0-1,0 0 1,0 0-1,1 0 1,0 0-1,0 0 1,1 0-1,0-1 1,0 1 0,1 0-1,0-1 1,0 0-1,1 0 1,0 0-1,0 0 1,1 0-1,-1-1 1,1 0-1,1 0 1,-1 0-1,1-1 1,0 0-1,1 0 1,-1 0-1,1-1 1,10 5-1,-5-2 11,1-1 0,0-1 0,0 0 0,0 0 0,1-2 0,-1 0 0,1 0 0,18 0-1,-22-2-48,0-2-1,0 1 0,0-2 1,-1 1-1,1-1 0,0 0 0,0-1 1,-1-1-1,0 1 0,1-1 1,-1-1-1,8-5 0,7-7-3743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27.2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1 529 5520,'0'0'6830,"3"-14"-6338,-1 5-401,2-9 137,1 0 1,1 0 0,12-25 0,0 7 428,2 2 0,1 0 1,1 1-1,2 2 0,2 0 0,54-51 1,-77 79-485,0 0 0,0 1 0,0-1 0,1 1 0,-1 0 0,0 0 0,7-3 1,-10 5-134,1 0 1,-1 0 0,1 0 0,0-1-1,-1 1 1,1 0 0,0 0 0,-1 0-1,1 0 1,0 0 0,-1 1 0,1-1-1,0 0 1,-1 0 0,1 0 0,0 1-1,-1-1 1,1 0 0,-1 0 0,2 1-1,-1 1-1,0-1 1,0 0-1,0 0 0,0 0 0,-1 1 0,1-1 1,0 0-1,-1 1 0,1-1 0,-1 0 0,1 1 1,-1-1-1,1 3 0,0 3 73,-1 0-1,1 0 1,-1 0 0,-1 0-1,1 1 1,-3 10 0,-13 44 243,14-55-305,-13 42 366,-25 59 1,35-97-136,10-18-2,4-10-230,32-45 281,3 1-1,86-93 0,-129 153-315,0 0-1,-1 0 1,1 0 0,0 1-1,0-1 1,0 0-1,0 0 1,0 1 0,-1-1-1,1 0 1,1 1-1,-1-1 1,0 1 0,0 0-1,0-1 1,0 1-1,0 0 1,0-1 0,0 1-1,0 0 1,1 0-1,-1 0 1,0 0 0,1 0-1,-1 1 0,0 0-1,0-1 0,0 1 1,0 0-1,0 0 0,0 0 1,0 0-1,-1 0 0,1 0 1,0 0-1,-1 0 0,1 0 1,0 0-1,-1 0 0,0 0 1,1 0-1,-1 1 1,1 0-1,1 9 44,-1 0 0,1 0 0,-2 17 0,0-27-53,-1 49 193,-9 54 1,10-103-193,0-1 0,-1 1 0,1-1-1,0 1 1,0-1 0,0 1 0,0-1 0,0 1 0,0-1 0,0 1 0,0-1 0,0 1 0,0-1-1,0 1 1,0-1 0,1 1 0,-1-1 0,0 0 0,0 1 0,0-1 0,1 1 0,-1-1-1,0 1 1,1 0 0,8-5 84,11-17-2,50-72 37,32-41 52,-101 134-173,-1-1 0,1 0 1,-1 1-1,1-1 0,-1 0 0,1 1 0,-1-1 0,1 1 0,0-1 0,-1 1 1,1 0-1,0-1 0,-1 1 0,1-1 0,0 1 0,0 0 0,-1 0 1,1-1-1,0 1 0,1 0 0,-1 0-1,-1 1 0,1-1 0,-1 0 0,1 0 0,-1 1 0,1-1 0,-1 0 0,1 1 0,-1-1 0,0 1 0,1-1 0,-1 1 0,0-1 0,1 1 0,-1-1 0,0 1 0,0-1 0,1 1 0,-1-1 0,0 1 0,0 0 0,5 37 9,-5-35-9,-5 123 52,2-87-30,2-1 1,4 56 0,-3-91-24,1-1 1,-1 0 0,0 0 0,1 0 0,-1 0 0,1 0 0,0 0 0,-1 0-1,1 0 1,0-1 0,0 1 0,0 0 0,1 0 0,-1-1 0,0 1 0,1-1-1,2 3 1,-3-3 0,1 0 0,-1 0 0,1-1 0,0 1 0,-1-1 0,1 1 0,0-1 0,0 1 0,0-1 0,-1 0 0,1 0 0,0 0 0,0 0 0,0 0 0,-1 0 0,3-1 0,6-2 7,0-1 0,0 1 1,0-2-1,-1 1 0,13-9 0,-17 10-1,21-14 14,-1-1 0,-1-1 0,-1-1 0,0-1 0,26-33 0,-40 44-22,7-8 100,-16 18-98,0 0 0,0 0 0,0 0 0,0 0 0,0 0 1,0 0-1,0 0 0,0 0 0,0 0 0,0 0 0,0 0 0,0 0 0,0 0 0,0 1 0,0-1 0,0 0 0,0 0 0,0 0 0,0 0 0,0 0 0,0 0 1,0 0-1,1 0 0,-1 0 0,0 0 0,0 0 0,0 0 0,0 0 0,0 0 0,0 0 0,0 0 0,0 0 0,0 0 0,0 0 0,0 0 0,0 0 0,0 0 0,0 0 1,0 0-1,0 0 0,0 0 0,0 0 0,0 0 0,0 0 0,1 0 0,-1 0 0,0 0 0,0 0 0,0-1 0,0 1 0,0 0 0,0 0 0,-6 13 31,-1-1-17,1 1 1,0 0 0,1 0 0,0 1 0,1-1 0,-4 27 0,7-35-9,1-1-1,-1 0 1,1 1 0,1-1-1,-1 0 1,1 0 0,-1 1-1,1-1 1,0 0 0,1 0 0,-1 0-1,1 0 1,0 0 0,0 0-1,0 0 1,0-1 0,0 1-1,1-1 1,0 1 0,0-1-1,0 0 1,0 0 0,0 0-1,1-1 1,-1 1 0,1-1-1,4 2 1,-6-3-5,0 0 0,0 0-1,0 0 1,0 0 0,0-1-1,0 1 1,1-1 0,-1 1 0,0-1-1,0 0 1,1 0 0,-1 0-1,0 0 1,0-1 0,1 1-1,-1 0 1,4-2 0,-2 0 11,-1 1 0,1-1-1,-1 0 1,0 0 0,0-1 0,0 1 0,0-1 0,0 1-1,5-7 1,-4 4 21,1-1 1,-1-1-1,0 1 0,-1-1 0,1 1 0,-1-1 0,-1 0 0,1 0 1,-1 0-1,2-12 0,-4 14-12,1-1 0,-1 0 0,0 1-1,-1-1 1,1 0 0,-1 1 0,0-1 0,-1 1 0,1 0 0,-1-1 0,0 1 0,0 0 0,-1 0 0,1 0 0,-1 0-1,0 0 1,-1 1 0,1-1 0,-1 1 0,0 0 0,0 0 0,-6-4 0,-4-3 29,12 10-39,0-1-1,0 0 1,0 0 0,0 1-1,0 0 1,-1-1-1,1 1 1,-1 0 0,1 0-1,-1 0 1,1 0-1,-1 1 1,0-1 0,-4 0-1,67 6-43,-48-6 26,108-11-80,-104 9 81,0-1 1,0 0 0,-1-1-1,0-1 1,21-10-1,-19 7 25,-2 1 68,0 0 0,-1-1 0,0 0 0,20-18 0,-34 27-84,0 0 0,0 0 0,0-1 0,0 1 0,0 0 0,0 0-1,1 0 1,-1 0 0,0 0 0,0 0 0,0 0 0,0 0-1,0 0 1,0 0 0,0 0 0,0 0 0,0 0 0,0-1 0,1 1-1,-1 0 1,0 0 0,0 0 0,0 0 0,0 0 0,0 0-1,0 0 1,0 0 0,1 0 0,-1 0 0,0 0 0,0 0 0,0 0-1,0 0 1,0 1 0,0-1 0,0 0 0,0 0 0,1 0-1,-1 0 1,0 0 0,0 0 0,0 0 0,0 0 0,0 0 0,0 0-1,0 0 1,0 0 0,0 0 0,0 1 0,0-1 0,0 0-1,1 0 1,-1 0 0,0 0 0,0 0 0,0 0 0,0 0-1,0 0 1,0 1 0,0-1 0,1 12 114,-3 16 0,1-26-98,0 13 29,0 1 0,2-1 0,-1 1 1,5 23-1,-3-29-10,0 0 0,1-1 0,0 1 1,0-1-1,1 0 0,0 0 0,1 0 1,7 10-1,-11-18-37,0 0 1,0-1-1,0 1 1,0-1-1,-1 1 1,1-1-1,0 1 1,1-1-1,-1 1 1,0-1-1,0 0 1,0 0-1,0 1 1,0-1-1,0 0 1,0 0-1,0 0 0,0 0 1,0-1-1,1 1 1,-1 0-1,0 0 1,0-1-1,0 1 1,0 0-1,0-1 1,0 1-1,0-1 1,0 1-1,0-1 1,-1 0-1,1 1 1,1-2-1,4-2 3,0-1 1,-1 1-1,10-10 0,5-12 23,-1 0 0,-2-1 0,0 0 0,-2-2 0,14-36 0,6-10 152,-28 50-112,-3 7-36,-1 18-32,-1-1 0,1 1 0,0 0 0,-1 0 0,1 0 0,0 0 0,-1 0 0,6 2 0,5-1 0,7 0 18,1-1 0,0-2 0,-1 0-1,1-1 1,-1-1 0,0 0 0,28-12 0,-46 16-16,-1-1 0,1 0 0,-1 1 0,1-1 0,-1 1 1,1-1-1,0 1 0,-1 0 0,1 0 0,0 0 0,-1-1 0,1 2 0,0-1 1,-1 0-1,1 0 0,-1 0 0,4 2 0,-4-2-2,0 1 0,0 0 0,0 0 0,0 0 0,0 0 0,0-1-1,0 1 1,0 0 0,-1 1 0,1-1 0,0 0 0,-1 0 0,1 0 0,0 0 0,-1 1 0,0-1 0,1 2-1,1 7-8,-1-1-1,0 0 0,-1 1 0,0-1 0,-2 11 0,1 2-11,1-10 8,1 1 1,0 0-1,4 17 1,-4-24 17,0-1 0,1 0 0,0 0 0,0 0 0,1 0 0,-1 0 0,1-1 0,0 1 0,0-1 0,6 7 0,-8-10-4,0 0 0,0-1 1,0 1-1,0 0 0,0-1 0,1 1 1,-1-1-1,0 1 0,0-1 0,0 0 0,1 1 1,-1-1-1,0 0 0,0 0 0,1 0 0,-1 0 1,0 0-1,0 0 0,1 0 0,-1 0 1,0-1-1,0 1 0,0 0 0,1-1 0,-1 1 1,0-1-1,0 1 0,0-1 0,2-1 0,3-2-5,1-1-1,-1 0 0,9-8 0,-11 9-3,86-89-1,-25 24 34,-64 67-22,1 1-1,-1-1 0,1 1 1,0-1-1,0 1 1,0 0-1,-1 0 0,1 0 1,0 0-1,1 0 0,-1 0 1,3-1-1,-4 2 0,-1 0 0,1 0-1,-1 0 1,1 0 0,-1 0 0,1 1 0,-1-1-1,1 0 1,-1 0 0,1 0 0,-1 0-1,1 0 1,-1 1 0,1-1 0,-1 0-1,0 0 1,1 1 0,-1-1 0,1 0 0,-1 1-1,0-1 1,1 1 0,0 0 0,-1 0 1,1 1-1,-1-1 0,1 0 0,-1 0 1,1 1-1,-1-1 0,0 0 1,0 1-1,0-1 0,0 0 0,0 2 1,-6 117 210,6-119-212,0-1 1,0 0-1,0 0 1,0 0-1,0 0 0,0 1 1,0-1-1,0 0 1,0 0-1,0 0 0,0 0 1,0 0-1,1 1 1,-1-1-1,0 0 0,0 0 1,0 0-1,0 0 1,0 0-1,0 1 0,0-1 1,0 0-1,1 0 1,-1 0-1,0 0 1,0 0-1,0 0 0,0 0 1,0 0-1,1 0 1,-1 0-1,0 1 0,0-1 1,0 0-1,0 0 1,0 0-1,1 0 0,-1 0 1,0 0-1,0 0 1,0 0-1,0 0 0,1 0 1,-1 0-1,0 0 1,0 0-1,0-1 0,0 1 1,0 0-1,1 0 1,-1 0-1,13-7 23,12-14-14,54-59 15,-78 79-24,-1 1 0,1-1 0,0 0 0,0 0 0,0 1 1,0-1-1,0 0 0,0 1 0,0-1 0,0 1 0,0-1 0,0 1 0,0 0 0,0-1 0,0 1 0,0 0 0,1 0 0,1 0 0,-3 0 1,1 0 0,0 1-1,-1-1 1,1 0 0,-1 1-1,1-1 1,0 1 0,-1-1-1,1 0 1,-1 1 0,1 0-1,-1-1 1,1 1-1,-1-1 1,0 1 0,1-1-1,-1 1 1,0 0 0,1-1-1,-1 1 1,0 1 0,2 5 9,-1 0 1,0 0-1,0 0 1,0 11-1,-1-9-10,0-1 10,1-1 0,0 0 1,0 1-1,1-1 0,0 0 1,0 0-1,4 9 0,-5-14-10,0 0-1,0 0 1,0 0-1,1 0 0,-1 0 1,0 0-1,1-1 1,0 1-1,-1 0 1,1-1-1,0 1 1,-1-1-1,1 1 0,0-1 1,0 0-1,0 0 1,1 0-1,-1 0 1,0 0-1,0-1 1,0 1-1,1-1 1,-1 1-1,0-1 0,0 0 1,4 0-1,2-1-2,1 0 0,0-1-1,-1 0 1,1-1 0,-1 0-1,0 0 1,0 0-1,0-1 1,0-1 0,8-5-1,11-10-50,33-32-1,-23 20 19,-20 17 18,18-12-6,-32 25 22,-4 3 3,-7 7 13,-5 12 12,6-11-36,0 1 0,1 0 0,0 0 0,1 1 0,0 0 0,0 0 0,1 0 0,1 0-1,-4 22 1,6-32 5,1 0 1,0 0-1,0 1 0,0-1 0,-1 0 0,1 0 0,1 1 0,-1-1 0,0 0 0,0 0 0,0 1 0,0-1 0,1 0 0,-1 0 0,1 0 0,-1 1 0,1-1 1,-1 0-1,1 0 0,0 0 0,0 0 0,-1 0 0,1 0 0,0 0 0,0 0 0,0 0 0,0-1 0,0 1 0,0 0 0,0 0 0,0-1 0,0 1 1,1-1-1,-1 1 0,0-1 0,0 0 0,0 1 0,1-1 0,-1 0 0,2 0 0,4 0-5,1 0-1,-1-1 1,1 0 0,-1-1 0,13-3-1,4-1 51,-24 6-38,1 0-1,-1 0 1,0 0-1,1 0 1,-1 0-1,1 0 0,-1 0 1,1 0-1,-1 0 1,1 0-1,-1 1 1,1-1-1,-1 0 0,0 0 1,1 0-1,-1 1 1,1-1-1,-1 0 1,0 1-1,1-1 0,-1 0 1,0 1-1,1-1 1,-1 0-1,0 1 1,1-1-1,-1 1 0,4 17 32,-6 25-6,1-36-18,-7 56 15,-27 108 0,23-129-3,-2 0 0,-1-1 0,-31 56 0,43-91-17,0-1 0,-1 0 0,1 0 0,-1 0 0,-8 9 0,11-14-3,0 1 0,0 0 1,0 0-1,0-1 0,0 1 1,0 0-1,0-1 0,0 1 1,-1-1-1,1 1 0,0-1 1,0 0-1,0 1 0,-1-1 1,1 0-1,0 0 0,0 0 1,-1 0-1,1 0 0,0 0 1,0 0-1,-1 0 0,1-1 1,0 1-1,0 0 0,0-1 1,0 1-1,-1-1 0,1 0 0,0 1 1,0-1-1,0 0 0,0 1 1,0-1-1,0 0 0,0-1 1,-4-3 13,1-1 1,-1 1 0,2-1 0,-1 0 0,1 0-1,-1-1 1,2 1 0,-1-1 0,1 1-1,0-1 1,0 0 0,1 0 0,0 0-1,0 0 1,1-11 0,0 4 15,0 1 1,1-1-1,1 0 1,0 0-1,1 1 1,0-1-1,6-14 1,-5 21-12,-1 0 1,2-1 0,-1 1 0,1 1-1,-1-1 1,2 1 0,-1 0 0,1 0-1,0 0 1,0 1 0,1 0-1,-1 0 1,1 1 0,0 0 0,8-4-1,10-2-242,0 0 0,0 2 0,33-7-1,-52 13 22,-1 1-1,0-1 0,0 0 1,0-1-1,6-3 1,0-2-4087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27.4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104 111 15472,'0'0'632,"-63"-53"-496,45 37 103,6 4 1,6 6-160,2 0 8,4-4-32,6 2 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30.9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0 906 8032,'0'0'3386,"9"-9"-2750,-1 2-536,33-31 935,51-60 0,-58 49-463,-2-1 1,-2-1-1,41-97 1,47-175 1546,-117 318-1999,0 1 1,-1-1 0,1 1 0,-1-1-1,0 0 1,0 1 0,-1-8-1,0 11-82,1 0 0,0 0 0,0 0-1,0 0 1,-1 1 0,1-1-1,0 0 1,-1 0 0,1 0-1,-1 1 1,1-1 0,-1 0-1,1 0 1,-1 1 0,1-1-1,-1 0 1,0 1 0,0-2-1,0 2-14,0 0-1,0 0 0,0 0 0,0 0 1,0 0-1,1 0 0,-1 0 1,0 0-1,0 1 0,0-1 0,1 0 1,-1 0-1,0 1 0,0-1 1,0 0-1,1 1 0,-1-1 0,0 1 1,1-1-1,-1 1 0,0-1 1,1 1-1,-1 0 0,0 0 0,-5 6 63,0-1 0,0 1-1,1 0 1,0 1 0,0-1 0,-7 17-1,-17 54 164,24-64-209,-12 40 85,3 1 0,2 0-1,2 1 1,3 0-1,2 0 1,4 83 0,1-128-90,1 1 0,0-1 0,0 0-1,1 0 1,1 0 0,0 0 0,0 0 0,1-1 0,1 1 0,0-1 0,0 0 0,1 0 0,0-1 0,0 1 0,1-2 0,9 10 0,-13-15-14,1-1-1,-1 1 1,1-1 0,0 1-1,0-1 1,0 0 0,0-1-1,1 1 1,-1-1 0,0 0-1,1 0 1,-1 0 0,1 0-1,-1-1 1,1 0 0,-1 0-1,1 0 1,-1-1 0,1 1-1,-1-1 1,1 0 0,-1 0-1,6-3 1,3 0 40,0-2 0,-1 0 1,1 0-1,-2-1 0,1-1 0,14-12 0,-4 2 98,-1 0 0,-1-2 0,-1-1 0,-1 0 0,0-1 0,-2-1 0,15-28 0,-30 49-130,0 1 0,-1-1 0,1 1 0,-1 0 0,1-1 0,-1 1 0,0-1 0,0 0 0,1 1 0,-1-1 0,0-1 0,-4 2 223,-3 13-103,-2 6-73,-1 3-6,1-1 0,-7 26-1,14-40-54,1 1 0,0-1-1,0 1 1,0-1 0,0 1 0,1-1-1,0 1 1,1 0 0,0-1 0,0 1-1,0-1 1,2 7 0,-1-9-9,0-1 1,0 1-1,0-1 1,0 0-1,1 1 1,-1-1-1,1 0 1,0 0-1,-1-1 0,1 1 1,1-1-1,-1 1 1,0-1-1,1 0 1,-1 0-1,1-1 1,-1 1-1,1-1 1,0 1-1,0-1 0,0 0 1,6 0-1,-5 0-3,1 0 0,-1-1 0,1 1 1,0-1-1,0-1 0,-1 1 0,1-1 0,0 0 0,-1 0 0,1 0 0,-1-1 0,0 0 0,1 0 0,9-6 0,-11 4 2,1 0 0,-1 0 1,0 0-1,0 0 0,-1-1 1,1 1-1,-1-1 0,0 0 0,0 0 1,0-1-1,-1 1 0,0 0 1,0-1-1,0 1 0,-1-1 0,0 0 1,0 0-1,0 1 0,-1-1 1,0 0-1,0 0 0,0 0 0,-2-7 1,1 5 7,-1 0 0,1 0 0,-1 1 1,-1-1-1,1 1 0,-1 0 0,-1 0 0,1 0 1,-1 0-1,0 0 0,-1 1 0,0 0 1,0 0-1,0 0 0,-1 0 0,-11-8 1,13 12 15,0 0 1,-1 0 0,1 0 0,-1 1 0,1-1 0,-1 1 0,0 0 0,0 1 0,0-1 0,1 1 0,-1 0 0,-8 1-1,13-1-25,0 0-1,0 0 0,0 0 0,1 0 1,-1 0-1,0 1 0,0-1 0,0 0 1,0 0-1,0 0 0,1 0 0,-1 0 0,0 1 1,0-1-1,0 0 0,0 0 0,0 0 1,0 1-1,0-1 0,0 0 0,1 0 1,-1 0-1,0 0 0,0 1 0,0-1 0,0 0 1,0 0-1,0 0 0,0 1 0,0-1 1,0 0-1,0 0 0,0 0 0,-1 1 0,1-1 1,0 0-1,0 0 0,0 0 0,0 1 1,0-1-1,0 0 0,0 0 0,0 0 1,-1 0-1,1 1 0,0-1 0,0 0 0,0 0 1,0 0-1,0 0 0,-1 0 0,1 0 1,0 0-1,0 1 0,0-1 0,-1 0 1,1 0-1,0 0 0,0 0 0,0 0 0,-1 0 1,1 0-1,0 0 0,0 0 0,0 0 1,-1 0-1,17 9 62,-4-6-52,1 1 0,-1-2 0,1 0 0,0 0 0,0-1 0,21-1 0,80-12 58,-106 11-64,9-2 25,1-2-1,-2 0 1,1-1 0,-1 0-1,1-1 1,-2-1 0,20-13-1,2 0 123,-13 1 214,-24 20-256,-2-1 205,2 1-307,0 0 0,0 0 0,0 0-1,0-1 1,0 1 0,-1 0 0,1 0 0,0 0 0,0 0 0,0 0 0,0 0 0,0 0 0,0 0 0,0 0 0,-1 0 0,1 0 0,0 0-1,0 0 1,0 0 0,0 0 0,0 0 0,0 0 0,0 0 0,-1 0 0,1 0 0,0 0 0,0 0 0,0 0 0,0 0 0,0 0 0,0 0-1,0 0 1,-1 0 0,1 0 0,0 0 0,0 0 0,0 1 0,0-1 0,0 0 0,0 0 0,0 0 0,0 0 0,0 0 0,-1 0 0,1 0-1,0 0 1,0 1 0,0-1 0,0 0 0,0 0 0,0 0 0,0 0 0,0 0 0,0 0 0,0 0 0,0 1 0,0-1 0,0 0 0,0 0-1,0 0 1,0 0 0,0 0 0,0 0 0,0 1 0,0-1 0,0 0 0,1 0 0,-3 7 46,-6 19 38,1 0 0,-6 46 0,13-65-88,-1 1 1,1-1 0,0 1 0,0-1 0,1 1 0,0-1-1,0 0 1,1 1 0,0-1 0,1 0 0,-1 0-1,1 0 1,0 0 0,8 11 0,-10-17-5,0 0 1,0-1 0,0 1 0,0-1-1,0 1 1,0-1 0,0 1-1,0-1 1,0 0 0,1 1-1,-1-1 1,0 0 0,0 0-1,0 0 1,0 0 0,1 0-1,-1 0 1,0 0 0,0 0 0,0 0-1,0-1 1,0 1 0,1 0-1,-1-1 1,0 1 0,0-1-1,0 1 1,0-1 0,0 0-1,0 1 1,0-1 0,1-1 0,32-27 39,6-13-6,56-80 1,-93 118-42,13-15 42,-16 18-35,0 1 0,1 0 0,-1 0 1,0 0-1,0-1 0,1 1 0,-1 0 1,0 0-1,0 0 0,1 0 0,-1 0 0,0 0 1,1 0-1,-1 0 0,0 0 0,1 0 1,-1 0-1,0 0 0,0 0 0,1 0 0,-1 0 1,0 0-1,1 0 0,-1 0 0,0 0 1,1 0-1,-1 1 0,6 12 31,2 44 8,-7-43-50,0 0 1,1 0-1,1 0 0,0 0 1,1-1-1,0 1 0,1-1 1,10 20-1,-14-32 9,-1-1 1,1 1-1,-1 0 0,1-1 0,-1 1 1,1-1-1,-1 1 0,1-1 0,0 1 1,-1-1-1,1 1 0,0-1 0,-1 1 1,1-1-1,0 0 0,0 1 0,-1-1 0,1 0 1,0 0-1,0 0 0,0 0 0,-1 0 1,1 1-1,0-1 0,0-1 0,1 1 1,0 0 1,0-1 1,0 0 0,0 0 0,0 1 0,0-1 0,0-1-1,0 1 1,0 0 0,2-3 0,2-1 5,0-1 0,-1 0 0,0 0 0,6-10 0,0-4 23,-1-2 0,0 1-1,-2-1 1,-1 0-1,7-31 1,-13 40 18,1 0 1,-2 0-1,0-16 1,-1 5 167,1 24-215,0 0-1,1 0 1,-1 0-1,0-1 1,0 1-1,0 0 1,0 0-1,1 0 1,-1 0-1,0-1 1,0 1-1,0 0 0,0 0 1,1 0-1,-1 0 1,0 0-1,0 0 1,1 0-1,-1 0 1,0 0-1,0 0 1,0 0-1,1 0 1,-1 0-1,0 0 1,0 0-1,1 0 1,-1 0-1,0 0 0,0 0 1,0 0-1,1 0 1,-1 0-1,0 0 1,0 0-1,0 0 1,1 0-1,-1 1 1,15 4-19,-8-2 16,137 33-35,-119-31 9,1-2 0,0-1 1,45-2-1,-24-4 113,-47 4-83,0 0 0,1 0-1,-1 0 1,0 0-1,0 0 1,0 0-1,1 0 1,-1 0 0,0 0-1,0 0 1,0 0-1,0 0 1,1 0-1,-1 0 1,0 0 0,0 0-1,0 0 1,0 1-1,1-1 1,-1 0 0,0 0-1,0 0 1,0 0-1,0 0 1,0 0-1,1 1 1,-1-1 0,0 0-1,0 0 1,0 0-1,0 0 1,0 1-1,0-1 1,0 0 0,0 0-1,0 0 1,0 0-1,0 1 1,-3 9 23,-14 13-14,13-19-1,-27 32 41,16-20-39,1 1 0,-19 29 0,30-41-15,0 0 0,1 0 0,-1 0 0,1 0 0,0 1 0,0-1 1,1 1-1,0-1 0,0 1 0,0 0 0,1 0 0,-1-1 0,1 1 0,2 10 0,-2-15 4,0 0-1,0 0 1,0 0 0,0 0-1,0 0 1,0 0 0,0 0 0,1 0-1,-1 0 1,0-1 0,1 1-1,-1 0 1,1 0 0,-1 0-1,1 0 1,-1 0 0,1 0-1,0-1 1,-1 1 0,1 0-1,0-1 1,0 1 0,-1 0-1,1-1 1,0 1 0,0-1-1,0 1 1,0-1 0,0 0 0,0 1-1,0-1 1,0 0 0,0 0-1,0 1 1,0-1 0,0 0-1,0 0 1,0 0 0,0 0-1,0 0 1,0 0 0,0-1-1,0 1 1,0 0 0,0-1-1,0 1 1,0 0 0,-1-1-1,1 1 1,2-2 0,2-1 6,1-1 0,-1 1 1,1-2-1,-1 1 0,0 0 0,6-8 0,-5 3 0,1-1 0,-1 1 0,-1-1-1,0-1 1,0 1 0,4-15 0,-3 9 24,15-28 1,-16 34-23,1-3 30,-4 14-12,-1 9 2,0-4-25,-1 1 1,1-1-1,0 0 0,0 0 0,1 0 1,-1 0-1,2 0 0,-1 0 0,0-1 1,1 1-1,0-1 0,1 1 1,-1-1-1,5 5 0,-6-8-6,0 0-1,0 1 1,1-1-1,-1 0 1,1 0-1,-1 0 1,1-1 0,0 1-1,0-1 1,0 1-1,0-1 1,0 0-1,0 0 1,0 0-1,0 0 1,0-1 0,0 1-1,1-1 1,-1 0-1,0 0 1,0 0-1,0 0 1,1-1 0,-1 1-1,0-1 1,0 0-1,0 0 1,6-3-1,-2 1 2,0-2-1,1 1 0,-1-1 0,-1 0 1,1 0-1,-1-1 0,6-7 0,37-48-8,-39 48 9,2-7 1,18-33 0,-12 17 0,-12 22 19,5-8 52,-11 21-70,0 1 0,1-1 1,-1 1-1,1 0 0,-1-1 1,1 1-1,0 0 0,-1-1 0,1 1 1,-1 0-1,1 0 0,-1-1 0,1 1 1,0 0-1,-1 0 0,1 0 1,0 0-1,-1 0 0,1 0 0,0 0 1,-1 0-1,1 0 0,-1 0 1,1 0-1,0 0 0,-1 1 0,1-1 1,-1 0-1,1 0 0,0 1 1,-1-1-1,1 0 0,-1 1 0,2 0 1,5 3-2,1 1 0,0 1 0,-1-1 0,0 1 0,0 0 0,-1 1 0,0 0 1,0 0-1,0 0 0,-1 0 0,0 1 0,6 13 0,7 20 0,-10-21 0,0 0 0,18 27 0,-25-46 0,0 0 0,0-1 0,0 1 0,0-1 0,0 0 1,0 1-1,0-1 0,0 0 0,0 0 0,0 1 0,0-1 0,0 0 0,0 0 0,1 0 0,-1 0 0,0-1 1,0 1-1,0 0 0,0 0 0,0 0 0,0-1 0,0 1 0,0-1 0,0 1 0,0-1 0,0 1 0,1-2 1,0 1 0,20-10 23,0-1 1,34-26-1,-35 23-14,39-33 4,-40 31-16,38-25-1,-45 36 15,-9 9 1,-11 20 3,4-16-16,-6 15 5,-14 42-3,21-59-2,1 0 0,0 1 0,0-1 0,1 0 0,0 1 0,-1-1 0,2 0 0,-1 1 0,1-1 0,1 6 0,-2-9 0,1-1 0,-1 1-1,1-1 1,0 1 0,-1-1 0,1 0-1,0 1 1,0-1 0,0 0 0,0 0 0,0 1-1,1-1 1,-1 0 0,0 0 0,0 0-1,1 0 1,-1-1 0,0 1 0,1 0 0,-1-1-1,1 1 1,-1-1 0,1 1 0,0-1-1,-1 0 1,1 1 0,2-1 0,-1 0-3,-1 0 0,1 0 0,0 0 0,-1-1 1,1 1-1,-1-1 0,1 0 0,-1 1 0,1-1 0,-1 0 0,0-1 1,1 1-1,-1 0 0,0-1 0,0 1 0,3-3 0,6-9-3,0 0 0,-1-1 0,0 0 0,-2 0 0,0-1 0,0 0 0,-1-1 0,7-25 0,0-9 13,12-78 0,-24 115-7,12-70 43,5-131 1,-23 174 36,4 40-79,0 0 0,0 0 0,0 0 0,0 0 0,0 0 0,0 0 0,0-1 0,0 1 0,0 0 1,0 0-1,0 0 0,0 0 0,0 0 0,0 0 0,-1 0 0,1 0 0,0 0 0,0 0 0,0-1 0,0 1 0,0 0 0,0 0 0,0 0 0,0 0 0,0 0 0,-1 0 0,1 0 0,0 0 1,0 0-1,0 0 0,0 0 0,0 0 0,0 0 0,0 0 0,0 0 0,-1 0 0,1 0 0,0 0 0,0 0 0,0 0 0,0 0 0,0 0 0,0 0 0,0 0 0,-1 0 0,1 0 0,0 0 0,0 0 1,0 1-1,0-1 0,0 0 0,0 0 0,0 0 0,0 0 0,0 0 0,0 0 0,-8 9 24,-4 14-1,5-3-19,2-1-1,0 1 1,1 0-1,2 0 1,-1 1-1,2 31 1,4-4-48,13 82 0,-8-90-16,24 73 0,-26-95 12,2-1-1,0 1 1,1-1 0,0-1-1,2 0 1,14 19-1,-22-32-41,0 0-1,0 0 0,1 0 1,-1-1-1,0 1 0,6 2 1,2 0-3673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31.5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1 113 5824,'0'0'7800,"17"4"-7288,64 10 150,1-4 1,0-3 0,92-4-1,-129-5-385,0-2 0,0-2 0,0-1 0,-1-3 0,0-1 0,-1-3 0,72-32 0,-39 4-2362,-61 33-9992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33.7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 1044 4816,'0'0'5744,"-7"10"-5436,-19 32 14,23-28 71,9-9 34,14-6 330,-18 1-699,7-2 166,0-1 0,0 0 1,0-1-1,-1 1 0,16-10 0,40-30 758,-42 25-620,-1 0 0,-1-2 0,0 0 0,-2-1 0,31-45 0,64-129 1119,-97 165-1299,8-14 166,-3-2-1,-1 0 0,13-53 1,-5-3 677,-51 145-253,-3 25-491,-30 124 0,48-154-186,1 0 1,3 0 0,1 1-1,1 0 1,5 44 0,-2-79-74,-1 1 0,1-1 1,-1 0-1,1 0 0,1 0 1,-1 0-1,0 0 0,1 0 0,4 6 1,-5-8-16,0-1 1,0 0-1,0 0 1,0 0 0,0 0-1,1 0 1,-1 0-1,0 0 1,1 0-1,-1-1 1,1 1 0,-1 0-1,1-1 1,-1 1-1,1-1 1,-1 0 0,1 0-1,0 1 1,-1-1-1,1 0 1,0 0 0,-1 0-1,1-1 1,-1 1-1,1 0 1,-1-1-1,1 1 1,2-2 0,11-3 18,-1-1 0,0-1 0,0 0-1,0-1 1,-1 0 0,0-1 0,-1-1 0,20-18 0,0-6 45,46-61 1,28-62 91,-73 106-108,-3-1 69,-1-2-1,40-111 1,-28 25 118,-14 45 85,-24 78-184,-3 11 10,-3 13 81,-40 111 169,-46 216 0,61-218-232,-76 348 647,99-452-732,2-7 15,6-7 99,11-16-132,-1 0 1,15-28-1,5-8 15,-12 23-40,-2 1 28,2 1 1,36-39-1,-48 58-42,-6 7-16,-1 0 0,1 0 1,-1 0-1,1 0 1,0 0-1,0 1 0,0-1 1,0 1-1,1 0 1,-1 0-1,0 0 1,1 1-1,5-2 0,-9 3-9,1 0 0,0 0 0,-1 0 0,1 0 0,0 1 0,-1-1 0,1 0 0,-1 1 0,1-1 0,-1 0 0,1 1 0,-1-1 0,1 1-1,-1-1 1,1 1 0,-1-1 0,0 1 0,1-1 0,-1 1 0,0-1 0,1 1 0,-1-1 0,0 1 0,1 1 0,4 18 28,-4-18-24,12 74 48,-8-44-31,1-1 0,12 39 0,-17-67-22,0-1 0,0 1 0,0-1 0,0 1 0,0-1 0,0 0 0,1 0 0,-1 1 0,1-1 1,0 0-1,-1-1 0,1 1 0,0 0 0,0 0 0,0-1 0,1 1 0,-1-1 0,0 0 0,0 1 0,3 0 0,-1-1 1,-1-1 0,0 1-1,0-1 1,1 0 0,-1 0-1,0 0 1,0-1 0,1 1-1,-1-1 1,0 1 0,0-1-1,0 0 1,0 0 0,4-2 0,1-1 3,0 0 0,0-1 1,-1 0-1,1-1 1,-1 0-1,0 0 0,-1 0 1,1-1-1,-1 0 1,8-12-1,-5 5 11,-1 0 1,-1-1-1,0 1 0,-1-2 1,0 1-1,-2-1 0,6-27 1,-10 41-10,0 0 1,0 0 0,0 0-1,0 0 1,0 0 0,-1-1-1,1 1 1,-1 0 0,1 0-1,-1 0 1,0 1 0,-1-5-1,1 6-5,1-1-1,0 1 1,0 0-1,-1-1 0,1 1 1,0 0-1,-1 0 1,1-1-1,0 1 1,-1 0-1,1 0 1,0 0-1,-1-1 0,1 1 1,-1 0-1,1 0 1,0 0-1,-1 0 1,1 0-1,-1 0 0,1 0 1,0 0-1,-1 0 1,1 0-1,-1 0 1,0 0 1,0 1 1,-1 0 0,1-1 0,0 1 0,0-1 0,0 1-1,0 0 1,0 0 0,0-1 0,0 1 0,0 0 0,0 2-1,-6 6 10,1 1-1,1-1 1,0 2-1,0-1 1,1 0-1,0 1 1,1 0-1,0 0 1,1 0-1,0 0 1,1 0-1,0 0 1,1 0-1,0 12 1,1-17-12,0 0 1,1 0 0,-1 0 0,1-1-1,0 1 1,0 0 0,1-1-1,0 0 1,0 1 0,0-1 0,0-1-1,1 1 1,0 0 0,0-1-1,0 1 1,0-1 0,1-1 0,0 1-1,0 0 1,0-1 0,0 0-1,0 0 1,1-1 0,-1 0-1,1 0 1,0 0 0,-1 0 0,1-1-1,7 1 1,-6-1-59,0 0 0,0 0 0,0-1 0,0 0 0,0-1 1,0 1-1,0-1 0,0-1 0,0 1 0,0-1 0,0 0 0,0-1 0,-1 1 0,1-2 0,-1 1 0,0-1 1,0 1-1,0-2 0,-1 1 0,1-1 0,-1 1 0,0-1 0,8-11 0,10-28-1073,-17 29-2308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34.0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1 221 11760,'0'0'1688,"117"6"-1192,-33-12 8,17-6 16,10-3 16,-2-1-40,-5-2 15,-11 2-119,-2-2-8,-15-6-136,-7-6 8,-9-7-112,-5 3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37.7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1 732 8240,'0'0'5562,"15"-6"-5084,-5 2-388,10-4 146,-1-1 0,0 0-1,30-21 1,-6-1 814,-2-3-1,68-71 1,-99 93-631,-1 0-1,0-1 0,-1 0 1,0-1-1,-1 1 1,9-27-1,-13 15 713,-3 25-1079,0-1-1,0 0 1,0 1-1,0-1 1,0 0-1,0 1 1,0-1-1,0 0 1,0 1 0,-1-1-1,1 0 1,0 1-1,0-1 1,-1 1-1,1-1 1,0 0-1,-1 1 1,1-1-1,0 1 1,-1-1-1,1 1 1,-1-1-1,1 1 1,-1 0-1,1-1 1,-1 1-1,1-1 1,-1 1-1,0 0 1,1 0-1,-1-1 1,1 1-1,-2 0 1,2 0-32,0 0 0,-1 0 0,1-1 0,0 1 0,0 0 0,0 0 0,0 0 0,-1 0 0,1 0 0,0 0 0,0 0 0,0-1 0,0 1 0,-1 0 0,1 0 0,0 0 0,0 0 0,0 0 0,0-1 0,0 1 0,0 0 0,0 0 0,0 0 0,-1-1 0,1 1 0,0 0 0,0 0 0,0 0 0,0-1 0,0 1 0,0 0 0,0 0 0,0 0 0,0-1 0,0 1 0,0 0 0,0 0 0,1 0 0,-1-1 0,0 1 0,0 0 0,0 0 0,0 0 0,0-1 0,0 1 0,0 0 0,0 0 0,1 0 0,-1 0 0,0-1 0,9-9 447,-3 6-419,0 1 1,0 0 0,0 0-1,1 1 1,0-1 0,-1 2-1,1-1 1,0 1 0,9-1-1,-13 2-37,1 0-1,-1 1 1,1-1 0,-1 1-1,0 0 1,1 0-1,-1 0 1,0 0 0,0 1-1,0-1 1,0 1-1,0-1 1,0 1 0,0 0-1,-1 1 1,1-1-1,-1 0 1,1 1 0,-1-1-1,0 1 1,3 4 0,1 3 6,0 0 0,0 0 1,-1 1-1,-1 0 0,0 0 1,6 23-1,4 71 29,-12-78-29,1 1-1,2 0 0,8 27 1,-12-51-14,1 1 0,-1-1 0,1 0 0,0 0 0,0 0 0,0 0 0,1-1 0,-1 1 0,1-1 0,6 7 0,-7-9-2,0 0 1,0 1-1,0-1 1,0 0-1,0 0 0,0-1 1,0 1-1,0 0 1,0-1-1,1 1 0,-1-1 1,0 0-1,0 0 1,1 0-1,-1 0 0,0 0 1,1 0-1,-1 0 1,0-1-1,0 1 0,0-1 1,1 0-1,1-1 1,11-4 4,0-1 0,-1-1 1,0 0-1,0-1 0,23-21 1,-8 4 12,34-40 1,-35 34 31,-2-1 1,-1-1-1,-1-1 1,31-63-1,-66 136 66,-11 66 0,18-82-99,1-5-10,0 1-1,1-1 1,1 1 0,1-1-1,1 1 1,4 28 0,-5-41-7,2 1 1,-1 0 0,1-1 0,-1 1-1,2-1 1,-1 1 0,1-1-1,-1 0 1,1 0 0,1 0 0,-1 0-1,1-1 1,0 1 0,0-1-1,0 0 1,0 0 0,1 0 0,0-1-1,0 0 1,0 0 0,0 0-1,0 0 1,10 3 0,-5-4-3,0 1-1,0-1 1,0 0 0,1-1 0,-1-1 0,0 1-1,1-2 1,-1 1 0,12-3 0,-6 0 0,-1-1-1,-1-1 1,1 0 0,-1-1 0,21-11-1,5-9 1,-1-1 0,-1-2 0,35-34 1,-39 33 0,-7 6-12,0-1 0,-1-1-1,25-33 1,-51 58 12,1 0 1,0 0 0,-1 0-1,1 0 1,0 0-1,-1 0 1,1 0 0,-1 0-1,0 0 1,1 0-1,-1 0 1,0 0-1,0 0 1,1 0 0,-1-2-1,0 3 1,0-1 0,-1 1 0,1 0-1,0-1 1,0 1 0,0 0 0,-1-1-1,1 1 1,0-1 0,0 1 0,-1 0 0,1 0-1,0-1 1,-1 1 0,1 0 0,0 0 0,-1-1-1,1 1 1,0 0 0,-1 0 0,1 0-1,0-1 1,-1 1 0,1 0 0,-1 0 0,0 0-1,-2 0 6,1-1-1,-1 1 1,0 0-1,0 1 1,0-1-1,0 0 1,0 1-1,1 0 1,-6 1-1,-4 4 4,1 0 0,0 0 0,0 1 0,1 1 0,0-1-1,0 2 1,-15 16 0,10-8 9,0 1-1,2 1 1,-17 28-1,22-34-9,1-1-1,1 1 0,0 0 0,1 0 0,0 1 1,1-1-1,0 1 0,1 0 0,-1 20 0,4-31-4,0-1 0,0 1-1,0 0 1,0-1 0,0 1-1,1-1 1,-1 1 0,1-1-1,0 1 1,0-1 0,0 1-1,0-1 1,0 0 0,1 1-1,-1-1 1,1 0 0,-1 0-1,1 0 1,0 0 0,-1 0-1,1-1 1,0 1 0,1 0-1,-1-1 1,0 1 0,0-1-1,0 0 1,1 0 0,-1 0-1,1 0 1,4 1 0,-2-1 0,0-1 0,0 1 0,0-1 1,1 0-1,-1-1 0,0 1 0,0-1 0,1 0 1,-1 0-1,0-1 0,0 1 0,0-1 0,-1 0 1,9-5-1,-2 0 1,-1-1 0,1 0 1,-1-1-1,0 0 0,14-19 1,37-57 7,-54 75-10,41-82 71,-48 92-72,1 0 1,-1 0-1,0-1 0,0 1 0,0 0 0,0 0 1,0-1-1,0 1 0,1 0 0,-1 0 0,0 0 1,0-1-1,0 1 0,0 0 0,1 0 1,-1 0-1,0 0 0,0-1 0,1 1 0,-1 0 1,0 0-1,0 0 0,1 0 0,-1 0 0,0 0 1,0 0-1,1 0 0,-1 0 0,0 0 1,0 0-1,1 0 0,-1 0 0,0 0 0,1 0 1,3 9 15,-1 19-12,-3-27-5,0 48 13,-3 0 0,-1 0 0,-22 95 0,-58 139 53,48-187-48,30-83-12,0 0 1,-1-1-1,0 0 1,-1-1 0,-12 14-1,20-24-4,-1 0-1,1 0 1,-1-1-1,0 1 1,1 0-1,-1 0 1,0 0-1,1-1 1,-1 1 0,0-1-1,0 1 1,0 0-1,0-1 1,0 0-1,0 1 1,0-1-1,1 1 1,-1-1-1,0 0 1,0 0-1,0 0 1,0 1 0,-1-1-1,1 0 1,0 0-1,0 0 1,0 0-1,0-1 1,0 1-1,0 0 1,0 0-1,0-1 1,0 1-1,1 0 1,-1-1 0,0 1-1,-1-2 1,0 1 0,1-1 0,-1 0 0,1 0 0,0 0 0,0 0 0,0-1 0,0 1 0,0 0 0,1 0 0,-1-1 0,0 1 0,1 0 0,0-1 0,0 1 0,0-5 0,0-8 11,2 0 1,0-1 0,0 1-1,2 0 1,8-25-1,38-72 50,-8 41-60,2 1 0,79-93 1,-64 89-5,74-125 1,-82 111 35,102-207 274,-105 207 431,-57 115-656,-60 205 347,3 130-7,64-354-406,0 0 1,1 1-1,0 0 1,0-1-1,1 1 1,1 13-1,1-22-17,-1-1 1,1 1-1,0-1 0,-1 0 1,1 0-1,0 0 0,-1 0 1,1 0-1,1-2 0,14-16 12,27-40-1,-18 22 23,66-79 47,-91 115-82,-1 1 0,1-1 0,-1 0 0,1 1 0,-1-1 0,1 0 0,-1 1 0,1-1 1,-1 1-1,1-1 0,0 1 0,-1 0 0,1-1 0,0 1 0,-1 0 0,1-1 0,0 1 0,-1 0 1,1 0-1,0-1 0,0 1 0,-1 0 0,1 0 0,0 0 0,0 0 0,0 0 0,-1 0 0,1 0 0,0 0 1,0 1-1,-1-1 0,1 0 0,0 0 0,0 1 0,-1-1 0,1 0 0,0 1 0,-1-1 0,1 1 0,0-1 1,-1 1-1,1-1 0,-1 1 0,1-1 0,-1 1 0,1-1 0,-1 1 0,1 0 0,0 1 0,2 4 1,1 1 0,-1 0 0,-1 0 0,3 10 0,-1-4-1,0-2 5,1-1 1,10 19-1,-13-26-3,0 1 0,1-1 0,-1 0 0,1 1 0,0-2 1,0 1-1,0 0 0,1 0 0,-1-1 0,1 0 0,5 3 0,-6-4 4,-1-1 0,0 1-1,0-1 1,1 0-1,-1 1 1,0-1-1,0-1 1,1 1 0,-1 0-1,0 0 1,0-1-1,1 1 1,-1-1-1,0 0 1,0 0 0,0 0-1,0 0 1,0 0-1,0 0 1,0 0 0,2-3-1,4-1 9,-1-1-1,-1 0 1,1-1-1,5-7 1,3-5 26,-1-2-1,-1 0 1,-1 0-1,-1-1 1,13-36-1,28-121 235,-46 155-230,24-93 228,-33 132-232,1 1 1,0-1 0,1 1-1,1 17 1,6 81 1,-3-69-9,-3-33-30,5 68-8,20 114-1,-24-190-3,6 22-308,-2-22-249,0-15-462,-3-24-1834,-2 31 822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37.9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15376,'0'0'1801,"12"3"-1332,35 6 90,66 4-1,-3-3 69,-54-4-39,68-1 0,-115-5-444,0-1-1,1 0 1,12-4-1,-19 5-353,0-1-1,0 0 0,0 0 0,0-1 1,0 1-1,0 0 0,-1-1 1,1 0-1,-1 0 0,1 0 0,-1 0 1,0 0-1,4-5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43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0 219 10656,'0'0'3442,"11"-2"-2799,61-15 520,121-46 0,-2-1 619,-159 56-1443,200-49 2574,-208 53-2335,-1 2 0,1 0 1,32 3-1,-46 1-285,-9-2-248,-1 1 1,1-1 0,0 0 0,-1 0-1,1 0 1,0 0 0,0 1-1,-1-1 1,1 0 0,0 0 0,-1 0-1,1 0 1,0-1 0,-1 1-1,1 0 1,0 0 0,0 0 0,0-1-1,-1 1-31,1 0 1,-1 0-1,0 0 0,0 0 0,0-1 0,0 1 0,0 0 1,0 0-1,0 0 0,0 0 0,1 0 0,-1 0 0,0 0 1,0 0-1,0 0 0,0 0 0,0 0 0,0 0 1,1 0-1,-1 0 0,0 0 0,0 0 0,0 0 0,0 0 1,0 0-1,0 0 0,1 0 0,-1 0 0,0 0 0,0 0 1,0 0-1,0 0 0,0 0 0,0 0 0,1 0 1,-1 0-1,0 0 0,0 0 0,0 0 0,0 0 0,0 1 1,0-1-1,0 0 0,0 0 0,1 0 0,-1 0 0,0 0 1,0 0-93,0 1-1,0-1 1,0 0 0,0 0 0,0 0 0,0 0 0,0 0 0,1 0 0,-1 0 0,0 0 0,0 1 0,0-1-1,0 0 1,0 0 0,0 0 0,1 0 0,-1 0 0,0 0 0,0 0 0,0 0 0,0 0 0,0 0 0,0 0-1,1 0 1,-1 0 0,0 0 0,0 0 0,0 0 0,0 0 0,0 0 0,1 0 0,-1 0 0,0 0 0,0 0-1,0 0 1,0 0 0,0 0 0,1-1 0,-1 1 0,0 0 0,0 0 0,0 0 0,0 0 0,0 0 0,0 0 0,0 0-1,1-1 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38.2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11152,'0'0'288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42.4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0 911 5224,'0'0'7009,"12"8"-6645,-8-5-330,7 6 97,1-1 1,0-1-1,0 0 0,0-1 0,1 0 0,0-1 1,18 6-1,-23-10-17,1-1 1,0 1 0,0-1-1,0-1 1,-1 1-1,1-2 1,0 1-1,-1-1 1,1 0-1,-1-1 1,0 0 0,1-1-1,-2 1 1,1-1-1,7-6 1,-9 7-5,-1 0 1,0-1 0,0 1-1,-1-1 1,1 0-1,-1-1 1,0 1 0,0-1-1,0 0 1,-1 0 0,1 0-1,-1 0 1,-1-1-1,1 1 1,-1-1 0,0 0-1,0 1 1,0-1 0,-1 0-1,0 0 1,0 0-1,0-8 1,-1 11-59,0 1-1,-1-1 1,1 1 0,0-1-1,-1 1 1,1 0 0,-1-1-1,0 1 1,0 0 0,1-1-1,-2 1 1,1 0-1,0 0 1,0 0 0,-1 0-1,1 0 1,-1 0 0,0 0-1,1 0 1,-1 1 0,0-1-1,0 1 1,0-1 0,0 1-1,0 0 1,-1 0 0,1 0-1,0 0 1,-1 0-1,1 0 1,0 1 0,-1-1-1,1 1 1,-1-1 0,-2 1-1,-1 0 24,-1 0-1,1 1 1,-1 0-1,1 0 0,-1 0 1,1 1-1,0 0 1,0 0-1,0 1 0,0-1 1,0 1-1,-7 5 1,3 0 9,0 0 0,1 0 1,-1 1-1,2 0 0,-1 1 1,2 0-1,-1 0 0,1 1 1,-10 20-1,14-25-35,0 0 0,1 0 0,0 0 0,0 0 0,0 0 0,1 0 0,0 1 0,0-1 0,1 0 0,0 1 1,0-1-1,0 1 0,1-1 0,-1 0 0,2 1 0,-1-1 0,1 0 0,0 0 0,0 0 0,0 0 0,6 8 0,-4-8-15,1-1-1,-1 0 0,1-1 1,0 1-1,0-1 0,0 0 1,1 0-1,-1-1 0,1 1 1,0-1-1,0-1 1,0 1-1,13 3 0,-5-3 9,1 0-1,-1 0 0,1-1 0,-1-1 1,19-1-1,-15-1-3,-1-1 0,1-1 0,0 0 0,-1-1 0,0-1 0,0-1 0,0 0 0,-1-1 0,0-1 0,28-18 0,-22 10 14,-1-1 0,-1-1 1,0 0-1,-2-2 0,0 0 1,22-34-1,114-195 331,-128 200-298,-3-1 0,-2-1 0,19-71 0,-34 98-55,-1 0 1,-1-1 0,-1 1 0,-1-1-1,-2 0 1,0 1 0,-2-1 0,0 0 0,-2 1-1,0 0 1,-9-25 0,12 45-14,-1 0 0,1-1 0,-1 1 0,0 0 0,0 0 0,-1 1 0,1-1 0,-4-4 0,5 8-10,0-1 0,0 0 0,1 1-1,-1-1 1,0 0 0,0 1 0,0-1 0,0 1 0,0-1 0,0 1 0,0 0-1,0-1 1,0 1 0,0 0 0,0 0 0,0 0 0,0 0 0,0 0 0,0 0-1,0 0 1,0 0 0,0 0 0,0 0 0,0 0 0,0 1 0,0-1 0,0 0-1,0 1 1,0-1 0,0 1 0,0-1 0,0 1 0,0 0 0,1-1-1,-1 1 1,0 0 0,0-1 0,1 1 0,-2 2 0,-7 7 15,0 1 1,1 0-1,0 1 1,1 0-1,0 0 1,1 1-1,1 0 1,-7 21-1,1 5 10,-10 68-1,13-50-33,3 1-1,4 83 1,3-101-11,2 1 1,2-1 0,2 0 0,16 50 0,-20-78 7,1-1 0,0 1 0,0 0 0,1-1-1,1 0 1,0-1 0,12 14 0,-14-18-1,0-1 0,0 0 0,1 0 0,0 0-1,0-1 1,1 0 0,-1 0 0,1-1 0,0 0 0,0 0 0,0 0 0,0-1 0,13 3 0,-10-4 9,0-1 0,1 0-1,-1 0 1,0-1 0,0 0 0,1-1 0,-1 0 0,0 0 0,0-1 0,0-1 0,-1 1 0,1-2 0,-1 1 0,0-1 0,0-1 0,-1 0 0,0 0 0,10-10 0,-7 7 23,0-2 0,-1 0 0,-1 0 0,1-1 0,-2 0 0,0 0-1,0-1 1,-1 0 0,-1 0 0,0-1 0,-1 0 0,5-19 0,-9 25-3,0 0 1,0-1-1,0 1 1,-1 0-1,0 0 1,-1 0-1,0 0 0,0 0 1,-3-8-1,4 14-13,-1 0 0,0 0-1,0 0 1,1 0 0,-1 1-1,-1-1 1,1 0 0,0 1-1,0-1 1,-1 0 0,1 1-1,0-1 1,-1 1 0,0 0-1,1 0 1,-4-2-1,3 2 0,0 1 0,0-1 0,0 1 0,-1-1-1,1 1 1,0 0 0,-1 0 0,1 0-1,0 0 1,0 0 0,-1 1 0,1-1 0,0 1-1,0-1 1,-1 1 0,1 0 0,0 0-1,-2 1 1,-7 4 7,0 0 0,1 0 1,0 1-1,0 1 0,1 0 0,0 0 0,0 0 0,1 1 0,0 1 0,1-1 1,0 1-1,-7 13 0,10-15-12,-1 1 0,1-1 1,0 1-1,1 0 0,0 1 1,1-1-1,0 0 0,0 1 1,1-1-1,0 1 0,1-1 1,0 1-1,0-1 0,1 1 1,4 18-1,-3-23 0,1 1 0,-1 0 0,1 0 0,0-1 0,1 1 0,-1-1 0,1 0 0,0 0 0,0-1 0,1 1 0,0-1 0,-1 0 1,1 0-1,1 0 0,-1-1 0,0 0 0,1 0 0,0 0 0,0-1 0,-1 1 0,1-1 0,1-1 0,-1 1 0,9 0 0,-6-4 13,0 1-1,0-2 0,0 1 1,-1-1-1,1-1 1,-1 0-1,0 0 0,13-9 1,-7 6 11,13-11 46,-1-1-1,-1-1 1,-1-2-1,0 0 1,22-28-1,30-27 154,-51 49-100,-22 23-82,0 1 0,0-1 0,1 1 0,0 0 1,0 0-1,0 1 0,0-1 0,1 1 0,-1 0 0,1 0 0,0 0 0,5-2 0,-9 5-32,0 0 0,1 0-1,-1 0 1,0 0-1,0 0 1,0 0-1,1 1 1,-1-1-1,0 0 1,0 1-1,0-1 1,0 1-1,0-1 1,0 1-1,0-1 1,0 1-1,0 0 1,0-1 0,0 1-1,0 0 1,0 0-1,-1 0 1,1 0-1,0 0 1,0 0-1,-1 0 1,1 0-1,-1 0 1,1 0-1,-1 0 1,1 0-1,-1 0 1,0 0-1,1 3 1,0 2 35,1 1 0,-1 0 0,0-1 0,0 12 0,-3 23 126,1-27-40,0 1 0,1 0 0,1-1 0,4 29 0,-5-43-124,0 1-1,0-1 1,0 1-1,0-1 1,1 1-1,-1-1 1,0 0 0,0 1-1,0-1 1,1 1-1,-1-1 1,0 0-1,0 1 1,1-1 0,-1 0-1,0 1 1,1-1-1,-1 0 1,0 0-1,1 1 1,-1-1-1,1 0 1,-1 0 0,0 1-1,1-1 1,-1 0-1,1 0 1,-1 0-1,0 0 1,1 0 0,-1 0-1,1 0 1,16-7 133,15-26-52,-26 27-50,94-116 352,-99 121-389,-1 1-1,1-1 1,0 0-1,-1 0 1,1 0-1,0 1 1,0-1 0,-1 0-1,1 0 1,0 1-1,0-1 1,0 1 0,0-1-1,0 1 1,0-1-1,0 1 1,0 0-1,0 0 1,2-1 0,-2 1-3,-1 0 1,1 1 0,-1-1 0,1 0 0,0 1 0,-1-1 0,1 0 0,-1 1-1,1-1 1,-1 1 0,1-1 0,-1 1 0,0-1 0,1 1 0,-1-1 0,0 1-1,1-1 1,-1 1 0,0 0 0,1-1 0,-1 1 0,0 1 0,2 3 5,-1 0 0,0 1 0,-1-1 0,1 0 0,-1 1 0,0 5 0,-2 6 16,-2 32 16,4-45-36,0-1 0,1 0 0,-1 0 1,0 0-1,1 0 0,0 0 0,0 0 1,0 0-1,0 0 0,0-1 1,0 1-1,4 4 0,-5-6-1,1-1 0,0 1 0,0-1 0,0 0 0,0 0 0,-1 1 0,1-1 0,0 0 0,0 0 0,0 0 0,0 0 0,0 0 0,0 0 0,0 0 0,-1-1 0,1 1 0,0 0 0,0 0 0,0-1 0,0 1 0,-1 0 0,1-1 0,0 1 0,0-1 0,-1 1 0,1-1 0,0 1 0,0-2 0,23-16 5,2-10 2,-21 22-10,0 0 1,0 0 0,1 0 0,-1 1 0,1 0 0,1 0-1,-1 1 1,13-8 0,-18 12-1,0 0 1,0 0-1,0 0 0,0 0 0,0 0 0,0 0 1,0 0-1,0 1 0,0-1 0,0 0 1,0 0-1,0 1 0,0-1 0,0 1 1,0-1-1,0 1 0,-1-1 0,1 1 1,0-1-1,0 1 0,-1 0 0,1 0 1,0-1-1,-1 1 0,1 0 0,0 0 1,-1 0-1,1-1 0,-1 1 0,1 2 0,14 34-8,-11-26 5,-2-8 0,3 11-17,1-1 0,14 22 0,-18-32 22,-1-1 0,1 1 0,0 0-1,0-1 1,0 0 0,1 1 0,-1-1 0,0 0-1,1 0 1,0 0 0,-1-1 0,1 1 0,0 0-1,0-1 1,0 0 0,0 0 0,0 0-1,0 0 1,4 0 0,1-1 0,-1 0 0,1-1-1,-1 0 1,1 0 0,-1-1 0,1 0-1,-1-1 1,0 1 0,0-1 0,0-1 0,0 1-1,0-1 1,-1 0 0,0-1 0,0 0-1,0 0 1,8-8 0,-6 4 8,-1 0-1,0 0 1,0 0 0,-1-1 0,0 0-1,-1 0 1,0 0 0,0-1 0,-1 0-1,-1 0 1,3-12 0,-5 21 3,-1 0 0,1 0 1,-1 0-1,0 0 0,0 0 0,0 0 1,0 0-1,0 0 0,0 0 1,-1 0-1,1 0 0,0 1 0,-1-1 1,0 0-1,1 0 0,-1 0 0,0 1 1,-1-3-1,1 4-11,0 1-1,0-1 1,0 1-1,1-1 1,-1 1-1,0 0 1,1 0-1,-1-1 1,1 1 0,-1 0-1,0 0 1,1 0-1,0 0 1,-1-1-1,1 1 1,0 0-1,-1 0 1,1 2-1,-1 0-1,-3 6 0,0 0 0,1 0-1,0 1 1,1-1-1,0 1 1,-2 16 0,4-23 0,0-1 1,0 1 0,0-1 0,0 1-1,0-1 1,0 0 0,1 1 0,-1-1 0,1 1-1,-1-1 1,1 0 0,0 1 0,0-1-1,0 0 1,0 0 0,1 0 0,-1 0-1,1 0 1,-1 0 0,1 0 0,0 0-1,-1 0 1,1-1 0,0 1 0,0-1-1,0 0 1,0 1 0,1-1 0,-1 0-1,0 0 1,5 1 0,-4-2 0,0 1 0,0-1 0,0-1 0,0 1 0,0 0 0,0-1 0,0 1 0,0-1 0,0 0 0,0 0 0,0 0 0,0 0 0,-1-1 0,1 1 0,4-4 0,37-29 0,-40 30 0,20-18-9,-18 15 3,0 0 1,1 1-1,0 0 0,0 0 0,1 1 0,-1-1 0,1 2 0,0-1 0,0 1 1,11-3-1,-18 7 5,0-1 0,0 1 0,-1 0 0,1 0 0,0 0 0,0 0 0,0 0 0,0 0 0,0 1 0,0-1 0,0 0 0,0 0 0,-1 1 0,1-1 0,0 0 0,0 1 0,0-1 0,-1 1 0,1-1 0,0 1 0,0-1 0,-1 1 0,1 0 0,0-1 0,-1 1 0,1 0 0,-1-1 0,1 1 0,-1 0 0,1 0 0,-1 0 0,0-1 0,1 1 0,-1 0 0,0 0 0,1 1 0,0 6 12,1-1 0,-1 1-1,0 13 1,1 3 8,-1-23-15,-1 0-1,0 0 1,0 0 0,0 0 0,1 0-1,-1 0 1,0 0 0,1 0 0,-1 0-1,1 0 1,-1-1 0,1 1-1,-1 0 1,1 0 0,0 0 0,-1-1-1,1 1 1,0 0 0,0-1-1,1 2 1,-1-2-2,1-1 0,-1 1 0,0-1 0,1 1 0,-1-1 0,0 1 0,0-1-1,1 1 1,-1-1 0,0 0 0,0 0 0,0 0 0,0 0 0,0 0 0,0 0 0,1-2 0,21-27 18,-20 25-15,-1 1 0,1-1 0,0 1 0,0 0 0,0 0 0,1 0 0,-1 1-1,1-1 1,0 1 0,0 0 0,0 0 0,1 0 0,5-2 0,-8 5-5,-1 1-1,1-1 1,0 1-1,-1 0 1,1 0 0,0-1-1,-1 1 1,1 0-1,-1 1 1,1-1 0,-1 0-1,0 0 1,0 0-1,1 1 1,-1-1 0,0 1-1,0-1 1,1 2-1,3 4-4,3 1-11,-3-2 5,0 0-1,1 0 1,-1-1 0,1 0-1,10 7 1,-14-11 9,0 0 1,0 0-1,0-1 1,0 1-1,0 0 1,0-1-1,1 1 1,-1-1-1,0 0 1,0 1-1,0-1 1,1 0-1,-1-1 1,0 1-1,0 0 1,0 0-1,0-1 1,0 0-1,1 1 1,-1-1-1,0 0 1,0 0 0,0 0-1,-1 0 1,3-2-1,12-8 1,-2-1 0,1-1 0,-2-1 0,0 0 0,0 0 0,-1-2 0,-1 1 0,-1-1 0,11-22 0,-3 1 0,-2-1-1,-1 0 1,12-53-1,-4-9 90,13-124 0,-37 199 22,1 25-109,0 0 0,0 0 1,0 0-1,0 1 0,0-1 1,0 0-1,0 0 0,0 0 1,0 0-1,0 0 0,0 0 1,0 0-1,0 0 1,0 0-1,0 0 0,0 0 1,0 0-1,0 0 0,0 0 1,0 0-1,-1 0 0,1 0 1,0 0-1,0 0 0,0 0 1,0 0-1,0 0 1,0 0-1,0 0 0,0 0 1,0 0-1,0 0 0,0 0 1,0 0-1,0 0 0,0 0 1,0 0-1,0 0 0,0-1 1,0 1-1,0 0 0,0 0 1,-1 0-1,1 0 1,0 0-1,0 0 0,0 0 1,0 0-1,0 0 0,0 0 1,0 0-1,0 0 0,0 0 1,0 0-1,0 0 0,0 0 1,-3 14 36,-15 235 12,19-201-53,1-1 0,2 1 0,14 56 0,-5-39 51,-5-26-29,1 0 0,23 63 0,-31-100-12,10 21-426,-8-18-91,-2-13-200,-7-27-642,3 19-2334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3:42.6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15272,'0'0'1016,"61"10"-737,-19-2 337,9 2 16,3-6-72,6 2-8,-5 0 8,-1 0 0,-3-4-176,1-2 0,-8-6-224,-7-2 0,-11-4-48,-4-8-8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20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0 2400,'0'0'595,"1"11"-346,5 52 318,2-22 1992,-6-31-1320,-1-10-1160,-1 1 1,0 0-1,1-1 0,-1 1 0,0-1 0,0 1 0,0-1 1,1 1-1,-1 0 0,0-1 0,0 1 0,0-1 0,0 1 1,0 0-1,0-1 0,0 1 0,0-1 0,-1 1 0,1 0 1,0-1-1,0 1 0,0-1 0,-1 1 0,1-1 0,0 1 1,-1 0-1,1-1 0,-1 1 0,-4 8 514,0 0 0,0 1 0,1 0 0,-5 16-1,8-21-386,0 0 0,0-1-1,0 1 1,1 0 0,-1 0-1,1 0 1,0 0-1,1 0 1,-1 0 0,1 0-1,2 9 1,-2-13-173,-1-1 0,1 1 0,0 0 0,-1 0 0,1-1 0,0 1 0,0 0 0,0-1 0,-1 1 0,1-1 1,0 1-1,0-1 0,0 1 0,0-1 0,0 0 0,0 1 0,0-1 0,0 0 0,0 0 0,0 0 0,0 0 0,0 0 0,0 0 0,0 0 0,0 0 0,0 0 1,0 0-1,1-1 0,29-9 393,-26 8-375,-2-1 0,1 0 0,0 0 0,0 0 0,-1-1 0,0 1 0,0-1 0,0 0 0,0 0 0,0 0 0,1-5 0,1 0 101,-1 0 0,0-1 0,0 0 0,2-12 0,-6 21-132,0 1 0,1-1 0,-1 0-1,0 0 1,0 0 0,1 0 0,-1 0 0,0 0 0,0 0-1,0 0 1,0 0 0,0 0 0,-1 0 0,1 0 0,0 0-1,0 0 1,-1 0 0,1 0 0,0 0 0,-1 1 0,1-1-1,-1 0 1,1 0 0,-1 0 0,0 1 0,1-1 0,-2-1-1,1 2 4,0-1 0,-1 1 0,1 0-1,0-1 1,-1 1 0,1 0-1,-1 0 1,1 0 0,-1 0-1,1 0 1,0 0 0,-1 0-1,1 0 1,-1 1 0,-2 0-1,-3 2 37,0-1-1,-1 2 0,1-1 0,0 1 1,-8 6-1,13-9-38,1 0 0,-1 0 0,0 1 0,0-1 0,1 1 0,-1 0 0,1-1 0,0 1 0,-1 0 0,1 0 0,0 0 0,0 0 0,0 0-1,0 0 1,0 0 0,1 0 0,-1 0 0,0 0 0,1 0 0,0 1 0,-1-1 0,1 0 0,0 0 0,0 0 0,1 1 0,-1-1 0,0 0 0,1 0 0,-1 0 0,1 1 0,1 1 0,-2-4-15,0 0 0,0 1 0,1-1 0,-1 0 0,0 1 0,0-1 0,1 0 0,-1 0 1,0 1-1,1-1 0,-1 0 0,1 0 0,-1 0 0,0 0 0,1 1 0,-1-1 0,0 0 0,1 0 0,-1 0 1,1 0-1,-1 0 0,0 0 0,1 0 0,-1 0 0,1 0 0,-1 0 0,1 0 0,-1 0 0,0-1 0,1 1 1,-1 0-1,1 0 0,13-7 113,-10 4-95,-1 0-1,0 0 0,-1 0 0,1 0 1,0-1-1,-1 1 0,0-1 0,0 0 1,0 0-1,0 1 0,-1-1 0,1 0 0,-1-1 1,0 1-1,0 0 0,0-5 0,0 1 12,0 0-1,-1 0 1,0 0-1,0 1 0,-1-1 1,0 0-1,-1 0 1,-1-7-1,2 13-22,0 0 1,0 0-1,0 0 1,0 0-1,0 0 0,0 1 1,0-1-1,0 0 0,-1 0 1,1 1-1,-1-1 0,1 1 1,-1 0-1,0-1 1,1 1-1,-4-2 0,4 3-4,0 0 0,-1-1 0,1 1 1,0 0-1,0-1 0,0 1 0,0 0 0,0 0 0,-1 0 0,1 0 0,0 0 0,0 1 0,0-1 0,0 0 0,0 0 0,-1 1 0,1-1 0,0 1 0,0-1 0,0 1 0,0-1 0,0 1 0,0 0 0,0-1 0,0 1 0,1 0 0,-1 0 0,0 0 1,0 0-1,1 0 0,-2 1 0,-5 7 39,0 1 29,-1 0 0,-10 23 0,16-30-49,1 0-1,0 0 1,-1 1-1,2-1 1,-1 0-1,0 1 1,1-1 0,-1 1-1,1-1 1,0 1-1,0-1 1,0 1-1,1-1 1,-1 1-1,2 4 1,-1-7-18,-1 0 0,1 0 1,-1 0-1,1-1 1,-1 1-1,1 0 0,0 0 1,-1-1-1,1 1 1,0-1-1,-1 1 0,1 0 1,0-1-1,0 0 1,-1 1-1,1-1 0,0 1 1,0-1-1,0 0 0,0 0 1,0 1-1,-1-1 1,1 0-1,0 0 0,0 0 1,0 0-1,0 0 1,0 0-1,0 0 0,0 0 1,0 0-1,0-1 1,-1 1-1,1 0 0,0-1 1,0 1-1,0 0 1,1-2-1,32-17 113,-30 16-110,0 0 1,0 0-1,-1-1 1,1 0 0,-1 1-1,0-1 1,0-1-1,0 1 1,-1 0 0,1-1-1,-1 1 1,0-1-1,1-6 1,2-6 76,-1 0 0,2-25 0,-4 22 28,-1 19-111,-1 1-1,0 0 1,0 0-1,0-1 1,0 1-1,0 0 1,0 0-1,0-1 1,1 1-1,-1 0 1,0 0-1,0-1 1,0 1-1,0 0 1,0 0-1,0-1 1,0 1-1,0 0 1,0 0-1,0-1 1,-1 1-1,1 0 1,0 0-1,0-1 1,0 1-1,0 0 1,0 0-1,0 0 1,0-1-1,-1 1 1,1 0-1,0 0 1,0 0-1,0-1 1,-1 1 0,1 0-1,0 0 1,0 0-1,0 0 1,-1 0-1,1 0 1,0-1-1,0 1 1,-1 0-1,1 0 1,0 0-1,0 0 1,-1 0-1,1 0 1,0 0-1,0 0 1,-1 0-1,1 0 1,0 0-1,0 0 1,-1 0-1,1 0 1,0 0-1,0 0 1,-1 1-1,1-1 1,0 0-1,0 0 1,0 0-1,-1 0 1,1 0-1,0 1 1,0-1-1,-18 13 130,16-11-144,-12 12 134,0 0-1,1 1 1,-13 20-1,11-15-1954,-24 27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21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54 6520,'0'0'1576,"11"-6"-1200,3-3-209,-4 2 30,-1 1 1,1 0-1,0 1 1,1 0-1,10-3 1,-7 6 726,-11 8 617,-13 17 796,5-15-2538,-8 17 709,2-5 45,1 0 1,0 1 0,1 0-1,-9 36 1,18-56-501,-1 0 1,1 0 0,0 0-1,0 0 1,0 0 0,0 0 0,0 1-1,0-1 1,0 0 0,0 0-1,0 0 1,0 0 0,0 0-1,1 0 1,-1 0 0,0 0-1,1 1 1,0-1-23,-1-1 0,0 0 0,1 0 0,-1 1 0,1-1 0,-1 0 0,0 0 0,1 0 0,-1 0 0,1 0 0,-1 1 0,1-1 0,-1 0 0,0 0 0,1 0 0,-1 0 0,1 0 0,-1 0 0,1 0 0,-1-1 0,0 1 0,1 0 0,-1 0 0,1 0 0,-1 0 0,0 0 0,1-1 0,0 1 0,1-2 49,1 1-1,0-1 0,-1 0 0,1 0 0,-1 0 0,0 0 0,0-1 0,0 1 0,0-1 1,3-4-1,-2 0 13,0 1 0,0-1 0,-1 0 0,0 1 0,2-15 0,-3 18-59,-1 0-1,1 0 1,-1 1-1,0-1 1,0 0-1,-1 0 1,1 1-1,-1-1 1,1 0-1,-1 0 1,0 1 0,0-1-1,0 1 1,0-1-1,0 1 1,0-1-1,-1 1 1,-3-4-1,4 5-19,0 0 0,0 0 0,-1 1 0,1-1-1,0 0 1,-1 1 0,1 0 0,-1-1 0,1 1 0,-1 0-1,1-1 1,-1 1 0,1 0 0,-1 0 0,1 0-1,-1 0 1,1 1 0,-1-1 0,1 0 0,-1 1 0,1-1-1,-1 1 1,1-1 0,0 1 0,-1 0 0,1-1-1,0 1 1,0 0 0,-1 0 0,1 0 0,-2 2 0,-4 3 14,0 0 1,0 1 0,-9 10 0,9-9-4,1 0-1,0 0 1,1 0 0,0 0 0,0 1 0,1 0 0,0 0-1,-4 12 1,8-20-20,0 0 0,0 0-1,-1 0 1,1 0 0,0 0 0,0-1-1,0 1 1,0 0 0,0 0 0,0 0-1,1 0 1,-1 0 0,0 0-1,0-1 1,1 1 0,-1 0 0,0 0-1,1 0 1,-1-1 0,1 1 0,-1 0-1,1-1 1,-1 1 0,1 0-1,0-1 1,-1 1 0,1-1 0,0 1-1,-1-1 1,1 1 0,0-1 0,0 1-1,0-1 1,-1 0 0,1 1-1,0-1 1,0 0 0,0 0 0,0 0-1,0 1 1,-1-1 0,1 0-1,0 0 1,0 0 0,0-1 0,0 1-1,0 0 1,1 0 0,2-1 9,0 0 1,0 0-1,0 0 1,0 0-1,0-1 1,0 1-1,0-1 1,0 0-1,4-4 1,8-6 42,-1-1 0,-1-1 0,14-17 0,-23 26-24,-1 0 0,0-1 0,0 0-1,-1 1 1,1-1 0,-1 0 0,-1-1 0,1 1 0,-1 0 0,0-1 0,-1 0-1,3-12 1,-4 18-22,0 0 0,0 0 0,0 0 0,0 0 0,0 1 0,0-1-1,0 0 1,0 0 0,0 0 0,0 0 0,0 0 0,-1 0 0,1 1 0,0-1-1,-1 0 1,1 0 0,-1 0 0,1 1 0,0-1 0,-1 0 0,0 0 0,1 1 0,-1-1-1,1 0 1,-1 1 0,0-1 0,0 1 0,1-1 0,-1 1 0,0-1 0,0 1-1,1 0 1,-1-1 0,0 1 0,0 0 0,0 0 0,0-1 0,0 1 0,1 0 0,-1 0-1,0 0 1,0 0 0,0 0 0,0 0 0,0 0 0,0 1 0,-1-1 0,-5 2 28,0 1 0,1-1 0,-1 1 0,-11 7 0,17-9-41,-14 9 98,2-1 1,-1 2-1,-20 20 1,-19 16-3616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22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88 6016,'0'0'10810,"-10"5"-10403,-31 15-14,39-19-356,0 0 1,1 1-1,-1-1 0,1 1 0,-1-1 1,1 1-1,0 0 0,0 0 0,0-1 1,0 1-1,0 0 0,0 0 0,0 0 0,0 0 1,1 0-1,-1 0 0,1 0 0,-1 0 1,1 0-1,0 4 0,0 1 146,0 0-1,1 1 0,3 12 1,-4-18-128,0-1-23,1 0 0,-1 0 0,0 0 0,0 0 0,0 0 0,1 0 0,-1 0 0,0 0 0,1 0 0,-1-1 0,1 1 0,-1 0 1,1 0-1,-1-1 0,1 1 0,0 0 0,-1-1 0,1 1 0,0 0 0,0-1 0,-1 1 0,1-1 0,0 1 0,2 0 0,-2-1-11,0 0 0,0 0 0,0 0 0,0-1 0,0 1 0,0 0 0,0-1 0,1 1 0,-1 0 0,0-1 0,0 1 1,0-1-1,0 0 0,-1 1 0,1-1 0,0 0 0,0 1 0,0-1 0,0 0 0,-1 0 0,2-1 0,6-11 71,0 1-1,-1-1 1,-1-1 0,0 1 0,-1-1 0,0 0 0,3-19-1,-7 32-75,-1-1 0,1 1-1,-1 0 1,1 0 0,-1-1-1,0 1 1,0 0-1,0-1 1,1 1 0,-1 0-1,0-1 1,-1 1 0,1 0-1,0-1 1,0 1 0,0 0-1,-1-1 1,1 1-1,-1 0 1,1 0 0,-1-1-1,1 1 1,-1 0 0,0 0-1,0 0 1,0 0 0,-1-2-1,0 3 2,1-1 0,-1 1 0,1 0-1,-1 0 1,1 0 0,-1 0 0,1 0 0,-1 0-1,1 0 1,-1 0 0,1 1 0,-1-1 0,1 1 0,-1-1-1,1 1 1,-1-1 0,1 1 0,0 0 0,-1 0-1,1 0 1,0-1 0,0 1 0,-2 2 0,0-1 7,-11 8 74,1 1-1,-13 13 1,24-22-79,0 0 1,0 1 0,0-1-1,0 0 1,0 1-1,0 0 1,1-1 0,-1 1-1,1 0 1,-1 0-1,1 0 1,0 0-1,0 0 1,1 0 0,-1 0-1,1 0 1,-1 0-1,1 6 1,0-8-16,0-1 1,0 1-1,1 0 0,-1-1 1,0 1-1,0 0 0,0-1 1,1 1-1,-1-1 0,0 1 1,1-1-1,-1 1 0,0-1 1,1 1-1,-1-1 1,1 1-1,-1-1 0,1 1 1,-1-1-1,1 0 0,-1 1 1,1-1-1,-1 0 0,1 1 1,0-1-1,-1 0 0,1 0 1,1 1-1,-1-1 5,1 0 0,0 0 0,0-1 0,-1 1 1,1 0-1,0-1 0,-1 1 0,1-1 0,0 1 0,2-2 0,1-1 13,0 0 0,0 0 0,0 0 0,-1 0-1,7-7 1,-6 5-2,-1 0-1,0-1 1,0 1-1,-1-1 1,0 0-1,0 0 0,0 0 1,-1-1-1,0 1 1,0 0-1,1-10 1,-2 14-13,-1 0 0,0 0 0,0-1 0,0 1 0,0 0 1,-1 0-1,1 0 0,0 0 0,-1 0 0,0 0 0,1 0 0,-1 0 1,0 0-1,0 0 0,0 0 0,0 0 0,-1 0 0,1 1 0,0-1 1,-1 0-1,1 1 0,-1-1 0,1 1 0,-1 0 0,0 0 0,0-1 1,0 1-1,0 0 0,1 0 0,-1 1 0,0-1 0,-1 0 0,1 1 1,0-1-1,0 1 0,0 0 0,0-1 0,-4 1 0,-14-2-13,0 0 0,0 1 0,0 1 0,-35 5 0,47-6-396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25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91 209 9240,'0'0'11145,"5"-10"-10953,13-31-24,-18 41-161,0 0 1,0 0-1,0 0 1,0 0-1,0 0 1,0 0-1,-1 0 1,1 0 0,0 0-1,0 0 1,0 0-1,0 0 1,0 0-1,0 0 1,0 0-1,0 0 1,0 0-1,0 0 1,0 0 0,0 0-1,0 0 1,0 0-1,0 0 1,0 0-1,0 0 1,0 0-1,0 0 1,-1-1-1,1 1 1,0 0-1,0 0 1,0 0 0,0 0-1,0 0 1,0 0-1,0 0 1,0 0-1,0 0 1,0 0-1,0 0 1,0 0-1,0 0 1,0 0-1,0-1 1,0 1 0,1 0-1,-1 0 1,0 0-1,0 0 1,0 0-1,0 0 1,0 0-1,0 0 1,-8 7 176,-8 11 3,10-11-106,4-4-43,-1-1 0,1 1-1,0 0 1,0 0 0,0 0 0,0 0 0,0 0 0,1 0-1,-1 0 1,1 0 0,-2 7 0,3-9-24,1-1 0,-1 0 1,0 1-1,1-1 0,-1 0 1,0 1-1,1-1 0,-1 0 0,0 0 1,1 1-1,-1-1 0,1 0 0,-1 0 1,0 0-1,1 0 0,-1 1 0,1-1 1,-1 0-1,1 0 0,-1 0 0,0 0 1,1 0-1,-1 0 0,1 0 0,-1 0 1,1 0-1,-1 0 0,1-1 0,-1 1 1,0 0-1,1 0 0,-1 0 0,1 0 1,0-1-1,14-9 211,-9 2-174,0-1 26,0-1 1,7-17-1,-11 23-53,-1 0 0,0 0 0,0 0 0,0 1 0,-1-1 0,1 0 1,-1 0-1,0 0 0,0 0 0,-1 0 0,0-7 0,1 11-16,0-1 0,0 1-1,-1-1 1,1 1 0,0-1 0,0 1 0,0 0 0,0-1-1,-1 1 1,1-1 0,0 1 0,0 0 0,-1-1 0,1 1 0,0-1-1,-1 1 1,1 0 0,0 0 0,-1-1 0,1 1 0,0 0-1,-1 0 1,1-1 0,-1 1 0,1 0 0,-1 0 0,1 0-1,0 0 1,-1-1 0,1 1 0,-1 0 0,1 0 0,-2 0-1,-17 8 122,-13 17-21,31-23-99,-1-1 0,1 1 0,0 0 1,-1-1-1,1 1 0,0 0 0,0 0 0,0 0 1,0 0-1,1-1 0,-1 1 0,0 1 1,1-1-1,0 0 0,-1 0 0,1 0 0,0 4 1,0-2 28,1 0-1,0 1 1,0-1 0,0 0 0,1 0 0,-1 0 0,4 6 0,-5-10-33,0 0 0,0 0 0,0 1-1,0-1 1,0 0 0,0 0 0,1 0 0,-1 1 0,0-1 0,0 0 0,0 0-1,0 0 1,0 0 0,1 0 0,-1 1 0,0-1 0,0 0 0,0 0 0,0 0-1,1 0 1,-1 0 0,0 0 0,0 0 0,0 0 0,1 0 0,-1 0-1,0 1 1,0-1 0,1 0 0,-1 0 0,0 0 0,0 0 0,0-1 0,1 1-1,-1 0 1,0 0 0,0 0 0,0 0 0,1 0 0,-1 0 0,0 0 0,0 0-1,0 0 1,1 0 0,-1-1 0,0 1 0,0 0 0,0 0 0,0 0 0,0 0-1,1 0 1,-1-1 0,0 1 0,0 0 0,0 0 0,0 0 0,0-1 0,0 1-1,0 0 1,0 0 0,0 0 0,0-1 0,0 1 0,0 0 0,0 0 0,0-1-1,5-17 263,-7 4-161,1-1-1,-6-19 1,6 31-79,0 0 0,0-1 0,0 1 0,0 0 0,-1 0 0,1-1 0,-1 1-1,0 0 1,0 1 0,0-1 0,0 0 0,0 0 0,0 1 0,-1-1 0,0 1 0,-3-3 0,5 5-20,0-1 1,1 1-1,-1 0 1,0 0-1,1-1 1,-1 1 0,0 0-1,0 0 1,1 0-1,-1 0 1,0 0-1,0 0 1,1 0-1,-1 0 1,0 0-1,0 0 1,1 0-1,-1 1 1,0-1-1,1 0 1,-1 0-1,0 1 1,1-1-1,-1 0 1,0 1-1,1-1 1,-1 1-1,0-1 1,1 1 0,-1-1-1,1 1 1,-1-1-1,1 1 1,0 0-1,-1-1 1,1 1-1,-1-1 1,1 1-1,0 0 1,-1 1-1,1-1-1,-1 1 0,1-1-1,-1 1 1,1 0 0,0-1 0,0 1-1,-1 0 1,1-1 0,0 1 0,1 0-1,-1-1 1,0 1 0,0 0 0,1-1-1,-1 1 1,1-1 0,-1 1-1,2 2 1,1 0 10,0 1-5,-1 0 1,1-1 0,0 1 0,1-1 0,-1 0-1,1 0 1,0 0 0,0 0 0,0-1 0,0 1-1,1-1 1,0 0 0,-1 0 0,1-1-1,6 3 1,-10-5-11,-1 0 0,0 0 0,0 0 0,1 0 0,-1 0 0,0 1 0,0-1 0,1 0 1,-1 0-1,0 0 0,0 0 0,1 0 0,-1 0 0,0-1 0,0 1 0,1 0 0,-1 0 0,0 0 0,0 0 0,0 0 0,1 0 0,-1 0 0,0 0 0,0-1 0,1 1 0,-1 0 0,0 0 0,0 0 0,0 0 0,0-1 0,1 1 0,-1 0 0,0 0 0,0 0 0,0-1 0,0 1 0,0 0 1,0 0-1,0-1 0,1 1 0,-1 0 0,0 0 0,0-1 0,0 1 0,0-1 0,-2-13 20,1 10-22,-9-37-1022,-27-71 1,32 99-678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23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291 50 7232,'0'0'5457,"-11"13"-4914,-3 5-334,-51 69 1215,63-86-1343,1 0 0,1 0 0,-1 1 0,0-1-1,0 0 1,0 1 0,1-1 0,-1 0 0,1 1 0,-1-1 0,1 1 0,-1-1 0,1 1 0,0-1 0,0 1 0,0-1 0,0 1-1,0-1 1,0 1 0,0-1 0,0 1 0,0-1 0,1 1 0,0 2 0,0-3-22,0 0 0,1-1 0,-1 1 1,0 0-1,0-1 0,0 1 0,1-1 0,-1 1 0,0-1 1,1 1-1,-1-1 0,0 0 0,1 0 0,-1 0 0,0 0 1,1 0-1,-1 0 0,1 0 0,-1 0 0,0 0 1,1-1-1,-1 1 0,0 0 0,1-1 0,-1 1 0,0-1 1,2 0-1,5-3 48,0-1 1,-1 1 0,1-1-1,-1 0 1,0-1 0,0 0-1,-1 0 1,0 0 0,0-1-1,0 0 1,-1 0-1,0-1 1,0 1 0,4-10-1,-9 16-87,0 1-1,0 0 1,0 0-1,1-1 1,-1 1-1,0 0 1,0-1-1,0 1 1,0 0-1,0-1 1,0 1-1,1 0 0,-1-1 1,0 1-1,0 0 1,0-1-1,0 1 1,0-1-1,0 1 1,0 0-1,-1-1 1,1 1-1,0 0 1,0-1-1,0 1 1,0 0-1,-1-1 1,-7 3 418,-14 13-148,11-5-214,1 0 0,0 1 1,0 0-1,1 0 1,0 1-1,-10 19 0,18-30-66,1 0-1,-1-1 0,1 1 0,-1 0 1,1 0-1,-1-1 0,1 1 0,0 0 1,-1 0-1,1 0 0,0 0 0,0 0 1,-1-1-1,1 1 0,0 0 0,0 0 1,0 0-1,0 0 0,0 0 0,0 0 1,1 0-1,-1 0 0,0 0 0,0-1 1,1 1-1,-1 0 0,0 0 0,1 0 1,-1 0-1,1-1 0,0 2 0,0-2 2,0 0-1,0 1 0,0-1 1,0 0-1,1 0 0,-1 0 0,0 0 1,0 0-1,0 0 0,0 0 1,1-1-1,-1 1 0,0 0 0,0-1 1,0 1-1,0-1 0,0 1 1,0-1-1,0 1 0,0-1 0,0 0 1,0 1-1,0-1 0,1-1 1,10-8 41,1-1 0,-2 0 0,17-20 0,-23 24-22,0 0 0,0 0 0,-1 0 0,0 0-1,0-1 1,-1 0 0,0 0 0,4-15 0,-7 20-17,0 1 1,0-1-1,0 1 0,0-1 1,0 1-1,-1-1 1,1 1-1,-1-1 0,0 1 1,0-1-1,0 1 0,0 0 1,0 0-1,0-1 1,0 1-1,-1 0 0,1 0 1,-1 0-1,0 0 1,0 1-1,1-1 0,-1 0 1,0 1-1,-4-3 0,0 0 8,0 0-1,-1 1 1,1-1 0,-1 1-1,0 1 1,0-1-1,-9-1 1,4 3 8,1 0 0,0 0 0,0 2 0,-1-1 0,1 1 0,0 1 0,0 0 0,0 1 0,0 0 0,-20 8 0,16-4-563,0 0 1,0 1 0,1 0-1,1 1 1,-1 1-1,-20 18 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23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75 8336,'0'0'3108,"10"-5"-2720,30-12 16,-39 17-384,-1 0 1,0 0 0,1-1-1,-1 1 1,0 0 0,1 0-1,-1 0 1,1 0 0,-1-1-1,0 1 1,1 0 0,-1 0-1,1 0 1,-1 0 0,1 0-1,-1 0 1,0 0 0,1 0-1,-1 0 1,1 0 0,-1 0-1,0 1 1,1-1 0,-1 0-1,1 0 1,-1 0 0,0 0-1,1 1 1,-1-1 0,0 0-1,1 0 1,-1 1 0,0-1-1,1 0 1,-1 1 0,0-1-1,0 0 1,1 1 0,-1-1-1,0 0 1,0 1 0,0-1-1,1 0 1,-1 1 0,0-1-1,0 1 1,0-1 0,0 0-1,0 1 1,0-1 0,0 1-1,0-1 1,0 1 0,-4 20 510,3-20-478,-34 83 2381,35-84-2376,0 0-1,0 0 0,0 0 1,0 0-1,0 0 1,0 1-1,0-1 1,0 0-1,0 0 0,0 0 1,0 0-1,0 0 1,0 0-1,-1 1 0,1-1 1,0 0-1,0 0 1,0 0-1,0 0 1,0 0-1,0 0 0,0 0 1,-1 0-1,1 0 1,0 1-1,0-1 1,0 0-1,0 0 0,0 0 1,0 0-1,-1 0 1,1 0-1,0 0 0,0 0 1,0 0-1,0 0 1,0 0-1,-1 0 1,1 0-1,0 0 0,0 0 1,0 0-1,0 0 1,0 0-1,-1 0 0,1-1 1,0 1-1,0 0 1,0 0-1,0 0 1,0 0-1,0 0 0,0 0 1,-1 0-1,1 0 1,0-1-1,-7-11 849,0-22-128,-2 21-86,2 8-476,7 5-209,0 0 0,0 0-1,0 0 1,0 0 0,0 1 0,-1-1-1,1 0 1,0 0 0,0 0 0,0 0-1,0 0 1,0 0 0,0 0 0,-1 0 0,1 0-1,0 0 1,0 0 0,0 0 0,0 1-1,0-1 1,0 0 0,0 0 0,0 0-1,0 0 1,-1 0 0,1 0 0,0 0-1,0 1 1,0-1 0,0 0 0,0 0-1,0 0 1,0 0 0,0 0 0,0 1-1,0-1 1,0 0 0,0 0 0,0 0-1,0 0 1,0 0 0,0 1 0,0-1-1,0 0 1,1 0 0,-2-4 198,1-4-91,20-62 190,-16 55-223,-4 3 14,-8 12-22,-15 14-7,13-7-79,9-7-37,-36 23 247,36-22-378,-1 0-1,1 1 0,0-1 1,-1 1-1,1-1 1,0 0-1,0 1 0,0 0 1,0-1-1,0 1 0,0 0 1,1-1-1,-1 1 1,1 0-1,-1 0 0,1 0 1,-1 0-1,1 2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26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85 122 6728,'0'0'10995,"-10"0"-10588,-31-2-16,24 5 113,17-3-492,0 0 0,0 0 0,0 0 0,0 0 0,-1 0 0,1 0 0,0 0 1,0 0-1,0 1 0,0-1 0,0 0 0,0 0 0,0 0 0,-1 0 0,1 0 1,0 1-1,0-1 0,0 0 0,0 0 0,0 0 0,0 0 0,0 0 0,0 1 1,0-1-1,0 0 0,0 0 0,0 0 0,0 0 0,0 1 0,0-1 0,0 0 1,0 0-1,0 0 0,0 0 0,0 1 0,0-1 0,0 0 0,1 0 0,-1 0 1,0 1-1,0-1 25,1 1 1,0 0 0,0-1 0,-1 1 0,1-1 0,0 1 0,0-1-1,0 1 1,-1-1 0,1 1 0,0-1 0,0 0 0,0 1-1,0-1 1,0 0 0,0 0 0,0 0 0,2 0 0,3-2 17,0 0-1,0 0 1,0-1 0,0 1 0,0-2 0,-1 1-1,1-1 1,-1 1 0,0-2 0,5-3 0,9-7 70,15-14 82,-33 27-192,1 1 0,-1 0 1,0-1-1,1 1 0,-1-1 0,0 1 1,0-1-1,0 0 0,-1 1 1,1-1-1,0 0 0,0 0 0,-1 1 1,1-1-1,-1 0 0,0 0 1,0 0-1,0 0 0,1 0 0,-2-2 1,1 3-4,-1 0 0,1 0 0,-1 0-1,0 0 1,1 0 0,-1 0 0,0 1 0,0-1 0,1 0 0,-1 0 0,0 1 0,0-1 0,0 1 0,0-1 0,0 1 0,0-1 0,0 1 0,0-1 0,0 1 0,0 0 0,-1 0 0,1-1 0,-1 1 0,-29-1 137,20 2-136,-1 1 1,1 0-1,-1 1 0,1 0 1,-18 8-1,0 6-2877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44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525 1 12360,'0'0'2304,"-2"14"-1800,-6 50 204,-20 73 1,4-55 79,-5-1 1,-49 99-1,-99 142 1441,138-251-1753,-18 30 241,47-87-458,1 0 1,-2-1 0,1-1-1,-24 21 1,35-34-241,-1 1 1,0 0-1,0 0 0,0 0 1,0-1-1,0 1 0,0 0 1,0 0-1,0 0 0,0-1 0,0 1 1,0 0-1,-1 0 0,1 0 1,0-1-1,0 1 0,0 0 1,0 0-1,0 0 0,0-1 1,0 1-1,0 0 0,-1 0 1,1 0-1,0 0 0,0-1 1,0 1-1,0 0 0,-1 0 1,1 0-1,0 0 0,0 0 1,0 0-1,-1 0 0,1 0 1,0-1-1,0 1 0,0 0 0,-1 0 1,1 0-1,0 0 0,0 0 1,0 0-1,-1 0 0,1 0 1,0 0-1,0 0 0,0 0 1,-1 0-1,1 1 0,0-1 1,0 0-1,0 0 0,-1 0 1,1 0-1,0 0 0,0 0 1,0 0-1,-1 1 0,1-1 1,0 0-1,6-21 294,5-7-174,1 2 0,1-1 1,2 2-1,1 0 0,0 1 1,24-26-1,-27 35-93,1 0-1,1 2 0,0-1 1,1 2-1,1 0 0,0 0 1,0 2-1,1 0 0,37-14 1,-52 23-40,0 0 1,0 0-1,0 1 0,0-1 1,0 1-1,1-1 0,-1 1 1,0 0-1,0 0 1,0 1-1,0-1 0,1 1 1,-1-1-1,0 1 0,0 0 1,0 0-1,0 0 1,0 1-1,0-1 0,-1 1 1,1-1-1,0 1 0,-1 0 1,1 0-1,-1 0 0,0 0 1,0 1-1,1-1 1,-1 1-1,-1-1 0,1 1 1,0 0-1,-1 0 0,1 0 1,1 5-1,64 155 397,-66-156-380,2-1 0,-1 0 0,1 0 0,0-1 0,0 1 0,0 0 1,1-1-1,0 0 0,0 0 0,0 0 0,1 0 0,0-1 0,-1 0 0,2 0 0,-1 0 1,0 0-1,1-1 0,0 0 0,-1 0 0,1-1 0,0 1 0,1-1 0,-1-1 0,0 1 1,1-1-1,-1 0 0,0 0 0,1-1 0,-1 0 0,1 0 0,-1-1 0,1 1 0,-1-1 1,1-1-1,-1 1 0,0-1 0,0 0 0,0-1 0,0 0 0,0 0 0,9-6 0,-1 0 7,0-1 0,-1 0 0,-1-1-1,0-1 1,0 0 0,-2 0 0,1-1-1,9-15 1,-15 20-19,-1 0 0,1-1 1,-1 1-1,-1-1 0,1 0 0,-1 0 0,-1 0 1,0-1-1,0 1 0,-1-1 0,0 1 0,-1-1 1,0 1-1,0-1 0,-3-14 0,2 21-7,0-1 1,0 1-1,0 0 0,0-1 1,-1 1-1,1 0 0,-1 0 1,0 0-1,0 0 0,0 0 1,0 1-1,0-1 0,-1 0 1,1 1-1,-1 0 0,1 0 1,-1-1-1,0 2 0,0-1 1,-4-2-1,4 3-1,1 1 0,-1-1-1,1 0 1,-1 1 0,1 0 0,-1-1-1,1 1 1,-1 0 0,1 1 0,-1-1-1,0 0 1,1 1 0,-1-1 0,1 1-1,0 0 1,-1 0 0,1 0 0,-1 0-1,1 0 1,0 0 0,0 1 0,0-1-1,0 1 1,0 0 0,0-1 0,0 1-1,0 0 1,-2 3 0,-3 5 4,0 1 1,0-1-1,1 1 1,0 0-1,1 1 0,0-1 1,1 1-1,0 0 1,1 0-1,0 0 0,1 1 1,0-1-1,1 1 1,1-1-1,0 1 1,1-1-1,0 1 0,0-1 1,2 0-1,3 13 1,-1-14 16,0-1 1,1 0 0,0-1-1,1 0 1,0 0-1,0 0 1,1-1 0,0 0-1,1 0 1,9 6-1,-13-11-6,0 0-1,0 0 0,0-1 0,1 1 0,-1-1 1,1-1-1,-1 1 0,1-1 0,0 0 0,-1 0 0,1 0 1,0-1-1,0 0 0,7-1 0,-2 0 6,0 0-1,-1-1 1,1 0 0,-1-1-1,1 0 1,-1-1-1,10-5 1,-2-1 20,0-1-1,-1-1 1,-1-1 0,0 0 0,28-31-1,-17 13 81,-1-1-1,22-38 1,-47 68-92,0 0-1,0 0 0,1 1 1,-1-1-1,0 0 1,1 1-1,-1-1 1,1 1-1,-1 0 1,1 0-1,0-1 1,2 0-1,-4 23 63,7 13-64,-5-21-6,1 1 0,0-1 0,1 0 0,0 0 0,7 14 0,-10-24-9,1 0 1,0 0-1,0 0 1,0 0-1,1 0 1,-1 0-1,1-1 1,-1 0-1,1 1 1,0-1-1,0 0 0,0 0 1,0 0-1,0-1 1,0 1-1,1-1 1,-1 0-1,1 0 1,-1 0-1,1 0 1,-1 0-1,1-1 0,-1 1 1,6-1-1,-3-1 13,0 1 0,0-1 0,-1 0-1,1 0 1,-1 0 0,1-1-1,-1 0 1,1 0 0,-1 0 0,0-1-1,0 0 1,0 0 0,-1 0 0,8-6-1,2-4 19,-1-1 0,0 0-1,10-17 1,-9 14 17,19-21-1,37-34 139,-69 71-192,0 0 0,-1 1 1,1-1-1,0 0 0,0 0 0,-1 1 0,1-1 1,0 0-1,0 1 0,0-1 0,0 0 0,0 1 1,0 0-1,0-1 0,0 1 0,0-1 0,0 1 0,0 0 1,0 0-1,0 0 0,0 0 0,0 0 0,1 0 1,-1 0-1,0 0 0,0 0 0,0 0 0,0 0 1,0 1-1,0-1 0,0 0 0,2 2 0,-1 1 23,1-1 1,0 2-1,-1-1 0,0 0 0,0 0 0,0 1 0,3 6 0,-4-8-30,11 23-1,6 12 0,26 38 0,-38-65 0,1-1 0,0 0 0,0 0 0,1-1 0,0 0 0,1 0 0,0-1 0,18 12 0,-25-18 1,-1 0-1,0-1 1,1 1 0,-1 0-1,1 0 1,-1-1-1,1 1 1,-1-1 0,1 1-1,-1-1 1,1 0 0,-1 0-1,1 0 1,0 0-1,-1 0 1,1 0 0,-1 0-1,1 0 1,0 0 0,-1-1-1,1 1 1,-1-1-1,1 1 1,-1-1 0,2 0-1,0-2-8,0 0 0,0-1 0,0 1 0,0 0-1,-1-1 1,0 0 0,1 1 0,-1-1 0,1-5 0,9-17-4300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35.50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48 1106 3912,'0'0'5569,"-7"10"-5322,-33 44 545,40-53-624,1 1 0,-1-1 0,1 0 0,0 0 0,0 0 1,-1 0-1,1 0 0,0 1 0,0-2 0,0 1 0,0 0 0,0 0 1,1 0-1,-1 0 0,0-1 0,0 1 0,2 0 0,14-6 82,0-1 0,-1-1-1,0 0 1,0-1 0,-1-1-1,24-18 1,79-72 300,-117 99-544,362-384 1281,-309 324-1047,3-11 76,-35 41-50,40-40 0,18-18 349,-46 49-329,-14 12-76,-16 21-130,1 0 1,-1 0-1,1 0 0,8-7 0,-8 0 130,-5 13-201,0-1-1,0 0 1,0 1 0,0-1 0,1 0 0,-1 1-1,0-1 1,0 0 0,0 1 0,1-1 0,-1 1-1,0-1 1,1 0 0,-1 1 0,0-1 0,1 1-1,-1-1 1,1 1 0,-1-1 0,1 1 0,-1 0-1,1-1 1,0 0 0,0 1 5,-1-1 1,1 0-1,-1 0 0,1 1 0,0-1 1,-1 0-1,1 0 0,-1 0 0,0 0 1,1 1-1,-1-1 0,0 0 0,0 0 1,1 0-1,-1 0 0,0-2 0,0 3-6,0 1-1,0-1 1,-1 0-1,1 0 1,0 0-1,0 0 0,0 1 1,0-1-1,-1 0 1,1 0-1,0 0 1,0 0-1,0 0 0,-1 0 1,1 0-1,0 1 1,0-1-1,0 0 1,-1 0-1,1 0 1,0 0-1,0 0 0,0 0 1,-1 0-1,1 0 1,0 0-1,0 0 1,-1 0-1,1 0 0,0 0 1,0-1-1,0 1 1,-1 0-1,1 0 1,0 0-1,0 0 1,0 0-1,-1 0 0,1 0 1,0-1-1,0 1 1,0 0-1,0 0 1,0 0-1,-1 0 0,1-1 1,0 1-1,0 0 1,0 0-1,0 0 1,0-1-1,0 1 0,0 0 1,0 0-1,0 0 1,0-1-1,0 1 1,0 0-1,0 0 1,0-1-1,-13 11 5,0 0 0,0-1 1,0-1-1,-1 0 0,0-1 0,-21 8 0,-7 3 0,-6 7 4,14-7 24,-1-2 0,-59 20 0,76-34 10,18-3-49,0 1 0,0 0 1,0 0-1,-1 0 0,1 0 0,0 0 0,0 0 1,0-1-1,-1 1 0,1 0 0,0 0 1,0 0-1,0 0 0,0-1 0,0 1 0,0 0 1,-1 0-1,1 0 0,0-1 0,0 1 0,0 0 1,0 0-1,0 0 0,0-1 0,0 1 1,0 0-1,0 0 0,0-1 0,0 1 0,0 0 1,0 0-1,0 0 0,0-1 0,0 1 0,0 0 1,0-1-1,2-2 2,-1 0 1,1 1 0,0-1-1,0 0 1,0 1-1,0-1 1,0 1-1,3-3 1,32-28 16,2 1 0,52-32 0,91-45 89,-151 92-90,1 1-1,0 1 0,43-12 1,-74 27-16,-1-1 1,1 1-1,0 0 1,-1-1 0,1 1-1,-1 0 1,1 0-1,0 0 1,-1 0 0,1-1-1,-1 1 1,1 0-1,0 0 1,-1 0 0,1 0-1,0 0 1,-1 1-1,1-1 1,-1 0 0,1 0-1,0 0 1,-1 0-1,1 1 1,-1-1 0,1 0-1,-1 1 1,1-1-1,0 0 1,-1 1 0,0-1-1,1 1 1,-1-1-1,1 1 1,-1-1 0,1 1-1,-1-1 1,0 1-1,1-1 1,-1 1-1,0 2 11,1 0 0,-1-1-1,-1 1 1,1 0 0,0-1-1,0 1 1,-1-1-1,0 1 1,-1 3 0,-8 22 37,-2 0 0,-1-1 0,-21 33 0,8-14 6,-59 127 178,80-162-186,1 0 0,-2 0 0,1-1-1,-1 0 1,-1 0 0,-13 14 0,20-24-54,0 0-1,0 0 0,-1 0 0,1 0 1,0 0-1,0 0 0,0 0 0,-1 0 1,1 0-1,0 0 0,0 0 0,-1 0 1,1-1-1,0 1 0,0 0 0,0 0 1,-1 0-1,1 0 0,0 0 0,0-1 1,0 1-1,0 0 0,-1 0 0,1 0 1,0-1-1,0 1 0,0 0 0,0 0 1,0-1-1,0 1 0,0 0 0,0 0 1,0-1-1,0 1 0,0 0 0,0 0 0,0 0 1,0-1-1,0 1 0,0 0 0,0 0 1,0-1-1,-3-13-204,3-7-2753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37.63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824 881 4616,'0'0'7334,"-12"7"-6907,3-2-320,1 0 1,-1-1-1,-17 5 0,25-8-85,-1-1-1,1 0 1,-1 0-1,1 0 0,-1-1 1,1 1-1,-1 0 1,0 0-1,1-1 1,0 1-1,-1-1 0,1 0 1,-1 1-1,1-1 1,0 0-1,-1 0 0,1 0 1,-2-1-1,-20-23 295,16 16-189,-29-33 316,8 9 169,-59-54-1,-120-91 1348,188 162-1699,0 2 0,-33-19 0,32 22 122,1-2 0,-34-27 0,46 33-209,0 1 0,0-1 0,0-1-1,1 1 1,0-1 0,1 0-1,0 0 1,0-1 0,0 1 0,-4-14-1,1 8 370,7 13-475,0 0 0,0-1 1,0 1-1,0 0 0,1 0 1,-1-1-1,0 1 0,1 0 1,-1-1-1,1 1 0,-1 0 1,1-1-1,-1-1 0,7 37 95,1 0 0,12 34 1,-3-9-136,-3-13-22,11 52 55,-18-55-41,-6-48-12,-1 0 1,0 1 0,-1-1 0,1 0-1,-4-7 1,-2-8 4,-80-290 292,71 261-192,2 0 0,2-1-1,-7-63 1,20 95-64,-1 18-47,0-1-1,0 1 0,0 0 0,0 0 1,0-1-1,1 1 0,-1 0 0,0 0 1,0-1-1,0 1 0,0 0 0,0 0 1,1 0-1,-1-1 0,0 1 0,0 0 0,0 0 1,1 0-1,-1 0 0,0-1 0,0 1 1,1 0-1,-1 0 0,0 0 0,0 0 1,1 0-1,-1 0 0,0 0 0,0 0 1,1 0-1,1 0-3,0 1 0,0 0 1,0 0-1,1 0 1,-1 0-1,-1 1 0,1-1 1,0 0-1,2 3 0,7 4 6,-6-4-8,176 120-50,-139-99-61,1-2 1,75 30-1,-63-32-537,-39-13-2020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38.77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4008,'0'0'5104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40.42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783 1 4912,'0'0'8944,"-5"10"-8744,-12 30 0,12-30 929,5-3-974,-1-1-1,0 0 1,0 0-1,0 1 1,-1-1 0,0 0-1,-1 0 1,1-1 0,-1 1-1,0 0 1,0-1 0,-1 0-1,-5 6 1,-7 8-73,0-1 0,-22 16 1,23-20 98,-157 132 468,150-128-574,-116 94 549,113-96-412,-1 1 193,5-3-9,18-13-344,1 0 1,-1 1 0,0 0-1,1-1 1,-1 1-1,1 0 1,-4 4-1,-13 8 177,-1 3 48,12-4-107,-9 10 117,42-93 120,5-2-334,-5 10 6,23-78 1,-19 45 39,-17 59 0,-1 0 0,10-64 0,-22 94-74,-2 7 1,-6 10 19,6-8-60,-57 76 91,-79 137 0,115-176-80,-31 39 11,10-17-6,40-52-14,14-12 20,-6 1-21,15-8 8,0-1 0,-1 0-1,21-18 1,12-5 4,33-29-13,-63 45-48,2 1 1,0 0-1,27-13 1,1 6-2953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42.52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344 0 2400,'0'0'15399,"1"11"-15255,1 2-92,-1-4-13,0 0 1,0 0-1,-1 0 1,-1 0-1,0 9 0,-7 157 575,4-46-250,0-65-207,-8 87 187,2-40 284,12-96-421,-2-14-194,1 0 0,-1 0 0,0 0-1,0 0 1,0 0 0,1 0 0,-1 0-1,0 0 1,0 0 0,0 0 0,-1 0-1,1 0 1,0 0 0,-1 1 0,1-1-1,0 0 0,0 1-1,0-1 1,0 0 0,0 0 0,0 1 0,0-1 0,0 0 0,0 0 0,0 1 0,1-1 0,0 2 0,-1-2-3,1 1 0,-1-1 0,0 0 0,1 1 1,-1-1-1,0 1 0,0-1 0,0 0 0,0 1 1,0-1-1,0 3 0,-8 31 163,7-27-88,-1 1-1,0-1 0,0 1 1,-1-1-1,0 0 1,-7 13-1,10-21-78,-1 1 0,1-1 0,-1 0-1,0 0 1,1 1 0,-1-1 0,1 0 0,-1 0 0,0 0-1,1 1 1,-1-1 0,0 0 0,1 0 0,-1 0 0,1 0-1,-1 0 1,0 0 0,1-1 0,-1 1 0,0 0 0,1 0 0,-1 0-1,1-1 1,-1 1 0,0 0 0,1 0 0,-1-1 0,1 1-1,-1-1 1,1 1 0,-1 0 0,1-1 0,-1 1 0,0-2 0,-21-18 82,-2-6-21,2-2 0,1 0 0,-19-32 0,-43-100 265,79 152-273,1 1-1,-1 0 1,-1-1 0,1 1-1,-1 1 1,-1-1 0,-5-5-1,11 11-50,0 1 0,0 0 0,0 0 0,-1 0 0,1 0 0,0-1 0,0 1 0,0 0 0,0 0 0,0 0 0,0 0 0,-1 0 0,1 0 0,0 0 0,0 0 0,0-1 0,0 1 0,-1 0 0,1 0 0,0 0 0,0 0 0,0 0 0,0 0 0,-1 0 0,1 0 0,0 0 0,0 0 0,0 0 0,-1 0 0,1 0 0,0 0 0,0 0 0,0 0 0,0 0 0,-1 0 0,1 1 0,0-1 0,0 0 0,0 0 0,0 0 0,-1 0 0,1 0 0,0 0 0,0 1 0,-3 10 107,3 18-44,3-2-39,1 1-1,2-1 1,0-1 0,2 1-1,1-1 1,21 44 0,-28-65-30,1 0 1,0 0-1,0 0 1,1 0 0,-1-1-1,1 1 1,0-1-1,1 0 1,-1 0 0,1 0-1,-1 0 1,1-1-1,0 0 1,0 0 0,1-1-1,-1 1 1,1-1-1,-1 0 1,1 0 0,0-1-1,-1 0 1,1 0-1,0 0 1,0-1 0,0 0-1,0 0 1,0 0-1,0-1 1,9-1 0,-8 0 5,1-1 1,-1 1 0,1-1 0,-1 0 0,0-1 0,0 0 0,-1 0 0,1 0 0,-1-1-1,0 0 1,0 0 0,0-1 0,-1 1 0,7-10 0,4-6-436,-1-2 1,19-40-1,-15 28-1765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43.81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48 157 4512,'0'0'4461,"-10"5"-4041,-27 15 8,43-17 4882,43 4-4592,-6-5-279,63-7-1,5 1-5,121 12 358,-127-2-238,133 26-1,-26-3 314,-133-19 28,-66-13-142,-12 3-740,-1-1 0,0 1 1,0 0-1,0 0 0,0 0 1,1 0-1,-1-1 0,0 1 1,0 0-1,0 0 0,0-1 1,0 1-1,0 0 0,0 0 1,0-1-1,1 1 0,-1 0 1,0 0-1,0-1 0,0 1 1,0 0-1,0 0 0,0-1 1,-1 1-1,1 0 0,0 0 1,0-1-1,0 1 0,0 0 1,0 0-1,0-1 0,0 1 1,0 0-1,-1 0 0,1 0 1,0-1-1,0 1 0,0 0 1,0 0-1,-1 0 0,1 0 1,0-1-1,0 1 0,0 0 1,-1 0-1,-60-75 365,29 44-224,-64-46 0,92 75-145,-29-24 113,32 25-113,0-1-1,-1 1 1,1 0-1,0-1 1,0 1-1,0-1 1,0 1-1,0-1 1,0 1-1,0-1 1,1 0-1,-1 1 1,1-1-1,-1 0 1,1 0 0,-1 1-1,1-1 1,0 0-1,0-2 1,1 3-8,-1 0 1,1 0 0,-1 1-1,1-1 1,0 0-1,-1 1 1,1-1 0,0 1-1,0-1 1,-1 1-1,1-1 1,0 1 0,0 0-1,0-1 1,0 1 0,-1 0-1,1 0 1,0-1-1,0 1 1,0 0 0,0 0-1,0 0 1,0 0 0,0 0-1,0 0 1,0 1-1,1-1 1,5 0-1,8-2-14,0 2 0,-1-1 0,24 4 0,-32-2 11,0 0-1,-1 0 1,1 1-1,0 0 1,0 0-1,-1 1 1,1 0-1,-1 0 1,0 0 0,0 0-1,7 6 1,-7-5 3,0 0 1,-1 1 0,1 0 0,-1 0 0,0 0 0,3 6-1,-5-9 3,-1 0 0,0 1-1,-1-1 1,1 1 0,0-1-1,-1 1 1,1-1 0,-1 1-1,0-1 1,0 1 0,0-1-1,0 1 1,0-1-1,0 1 1,-1-1 0,0 1-1,1-1 1,-3 5 0,-1 2 6,0 0 0,-1 0 0,0 0 0,0-1 1,-1 0-1,-1 0 0,1-1 0,-1 1 1,0-1-1,-14 9 0,9-7-1,0 0 0,-1-2-1,0 1 1,-1-2 0,1 0 0,-23 7 0,16-8-23,0-1 1,0-1 0,0-1 0,-28 1 0,-3-8-3247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47.4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1 720 3504,'0'0'14110,"10"-8"-13813,-3 2-234,3-1 24,0-1 0,-1 0 1,0-1-1,0 1 0,9-14 0,27-33 715,96-88 0,-63 67-264,-15 19 102,109-78 0,-101 79-246,-44 34-18,1 0-1,1 2 1,32-17-1,-51 28 303,-9 9-636,-1-1 1,1 0 0,0 1-1,-1-1 1,1 0 0,0 1 0,-1-1-1,1 1 1,0-1 0,0 1 0,0 0-1,-1-1 1,1 1 0,0 0 0,0 0-1,0-1 1,0 1 0,1 0 0,7-2 104,-6 2-70,-1-1 0,0 1 0,0-1 0,1 1 0,-1 0 1,0 0-1,1 0 0,-1 0 0,4 1 0,-6-1-65,0 1-1,1-1 1,-1 0-1,0 0 1,1 0-1,-1 1 1,0-1-1,0 0 1,1 0-1,-1 1 0,0-1 1,0 0-1,0 0 1,1 1-1,-1-1 1,0 0-1,0 1 1,0-1-1,0 0 1,0 1-1,0-1 1,1 0-1,-1 1 1,0-1-1,0 1 1,0-1-1,0 1 1,-7 18 76,-4-1-58,-1-1 0,0 0 0,-2-1 0,0 0 0,0-1 0,-29 22 1,-5 0 22,-55 32 1,91-62-37,0-1-1,0 0 0,-23 6 1,68-48 75,-6 10-85,0 2 0,32-23 0,-44 37-13,0 1 0,0 0 0,1 1 0,0 1 0,0 0 0,26-7 1,-38 13 1,0 0 0,0 1 0,0-1 0,0 1 0,0-1 0,0 1 0,0 0 0,0 1 0,0-1 0,0 1 1,0-1-1,0 1 0,-1 0 0,1 1 0,0-1 0,0 1 0,-1 0 0,1-1 0,-1 2 0,0-1 0,1 0 1,4 6-1,-3-3-4,-1 1 1,0 0 0,0 0 0,-1 0-1,1 0 1,-1 0 0,-1 1-1,1 0 1,-1-1 0,0 1-1,1 14 1,0-3-7,-1 1 0,0 1-1,-3 27 1,1-41-6,-1-1 1,1 1-1,-1-1 1,0 1-1,-1 0 0,1-1 1,-1 0-1,-1 1 0,1-1 1,-1 0-1,1 0 1,-1 0-1,-1-1 0,1 1 1,-1-1-1,-4 5 1,-4 3-542,8-7-2618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4:49.50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374 95 4008,'0'0'1368,"0"-11"-1228,-1-33-14,-2 10 2082,-3 28 2596,5 7-4715,0 1-1,0-1 0,-1 0 1,1 1-1,1-1 1,-1 1-1,0 0 0,0-1 1,0 1-1,0 2 0,-4 6 147,-19 31 380,-83 146 989,88-153-1189,-1-2 1,-40 48-1,14-19 154,38-51-367,0-1-1,0-1 0,-1 1 1,0-1-1,0-1 0,-11 7 1,38-43 606,-5 13-724,1 0 0,2 1 0,-1 0 0,35-23 1,79-44 218,-92 60-229,107-60 225,-134 77-273,0 1 0,0 0 0,19-5 1,-18 7-2,-1-1 1,0-1-1,17-8 1,63-34 248,-43 27-189,-40 17-71,1 0 0,0-1 0,-1 0 0,0-1 0,1 0 0,6-5 0,16-12 174,-32 22-186,-1 0 1,0 0-1,0 0 0,1 0 0,-1 0 1,1 0-1,-1 1 0,1-1 0,0 1 1,-1-1-1,-2 4 0,-12 8 3,-118 53 10,82-41 16,-75 46-1,17-6 154,98-60-6,10-4-153,-1 1-1,1-1 0,0 0 1,0 1-1,0 0 0,0-1 1,0 1-1,-5 5 0,8-7-1,-1 0-97,0 0-1,-1-1 1,1 0 0,0 1 0,0-1-1,0 0 1,0 1 0,0-1 0,0 0-1,0 0 1,0 0 0,0 0 0,0 0-1,0 0 1,1 0 0,-1 0-1,0 0 1,1-1 0,-1 1 0,1 0-1,-1 0 1,1 0 0,0-1 0,0 1-1,-1-3 1,1 3-995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5:3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4416,'0'0'12083,"0"12"-11957,-6 94 464,6-89-477,0 21 216,7 56-1,33 118 561,-22-123-682,9 25 43,8 47 154,0 16 43,-4-27-106,-24-96 12,-1 100 0,-1 4-76,0-65-83,-3-51-17,6 47 0,8 49 130,-12-110-263,-4-20-25,1-1-1,0 0 0,1 1 0,0-1 0,2 7 0,6 16 98,-8-23-71,0-1-1,0 0 1,0 0 0,1 0-1,4 8 1,-5-11-52,2 0-2851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5:3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3208,'0'0'14662,"10"0"-14567,-3 0-77,0 0 33,0 1 0,0-1-1,0 0 1,0-1 0,0 0-1,0 0 1,0 0 0,0-1-1,-1 0 1,1-1 0,0 1-1,6-5 1,-10 6 21,-1 0 0,1 1 0,0-1 0,0 1 0,0-1 0,-1 1-1,1 0 1,0 0 0,0 0 0,0 0 0,-1 1 0,1-1 0,0 1 0,0-1 0,3 3 0,-5-3-64,-1 1 0,1-1 0,-1 1 0,1 0 0,-1-1 0,1 1 0,-1 0 0,1-1 0,-1 1 0,0 0 0,1 0 1,-1-1-1,0 1 0,0 0 0,1 0 0,-1-1 0,0 1 0,0 0 0,0 0 0,0 0 0,0-1 0,0 1 0,-1 1 0,-1 24 64,1-23-59,-12 137 267,12-115-150,2 1 0,0-1 0,8 39 0,-8-60-99,0 0 0,0-1 0,0 1 0,0-1 0,1 1 0,-1-1 0,1 0 0,0 1 0,0-1 0,0 0 0,1 0 0,-1-1 0,1 1 0,0 0 0,-1-1 0,1 1 0,0-1 0,0 0 0,1 0 0,-1 0-1,0-1 1,1 1 0,-1-1 0,1 0 0,-1 1 0,1-2 0,0 1 0,-1 0 0,1-1 0,0 0 0,3 0 0,6 1 54,1-2 1,-1 0-1,-1 0 1,1-1-1,0-1 1,0 0-1,15-6 1,-10 2-371,-12 6-2605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45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14168,'0'0'2040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5:3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0 5920,'0'0'6401,"-10"10"-6040,-17 15 138,-37 24 0,-36 33 616,-3 2-184,79-66-599,1 0-1,-39 40 1,55-51-160,-1 0-1,0-1 1,-16 10 0,-1 1 326,16-15-2424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5:3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4312,'0'0'11162,"12"-6"-11028,41-19-8,-46 22-80,0 1 0,1 0 0,-1 0 0,1 1 1,0-1-1,0 2 0,14-1 0,17-1 177,-28-1-112,1 1 0,-1 1 0,1 0-1,0 0 1,0 1 0,-1 1 0,1 0-1,-1 0 1,1 1 0,13 4 0,-15-3 24,3 1 883,-21-2-3448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5:3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6824,'0'0'5896,"12"-2"-5699,203-29 1240,-158 20-1032,-20 3 73,0 2-1,59-3 1,-47 3-1754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5:3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4816,'0'0'9972,"10"-4"-9654,2-1-204,-6 4-40,0-2 0,0 1-1,0 0 1,0-1-1,-1 0 1,7-5 0,36-22 1605,-47 29-1622,0 0-1,0 0 0,1 1 0,-1-1 0,0 1 0,1-1 0,-1 1 0,1-1 0,-1 1 0,1 0 0,-1 0 0,1 0 0,-1 0 1,1 0-1,-1 0 0,3 0 0,-3 1-23,0 0 0,0 0 0,0 0 0,0 0 0,0 0 0,0 0 0,-1 0 0,1 0 0,0 0 0,0 0 0,-1 1 0,1-1 0,-1 0 0,1 0 0,-1 1 0,1-1 0,-1 0 0,0 1 0,1 2 0,5 32 244,2 64 0,-7-64-159,2 0 0,9 39 0,-10-67-92,1 8 58,1-1-1,12 29 1,-14-40-35,0 1 0,1 0 0,0-1 0,0 1 0,0-1 0,1 0 0,-1 0 0,1 0-1,0-1 1,0 1 0,0-1 0,9 5 0,-11-7-9,1 0 0,-1 0 0,1-1 0,-1 1-1,0-1 1,1 1 0,-1-1 0,1 0 0,-1 0 0,1 0 0,4-1 0,31-7 244,-22 4-139,-13 3-114,-1 0 0,1 0 0,0 0 0,0-1 0,-1 1 0,1-1 0,3-2 0,-4 2-21,1 0 0,-1 1 0,0 0 0,1-1 0,-1 1 0,1 0 0,-1 0 1,5-1-1,9-8-448,-12 7-2191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5:4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0 5720,'0'0'4545,"-10"5"-4172,-156 100 1462,-205 194 1382,363-292-3104,1 0 0,1 1 0,-7 10 0,-14 14 377,16-13-75,10-17-331,0 0 0,0 0 1,0-1-1,0 1 0,0 0 0,0 0 0,-1-1 0,1 1 1,-2 1-1,3-3-129,0 0 0,0 0 0,0 0 0,0 0 1,0 0-1,0 0 0,0-1 0,0 1 0,-1 0 0,1 0 0,0 0 1,0 0-1,0 0 0,0 0 0,0 0 0,0 0 0,0-1 0,0 1 1,0 0-1,0 0 0,0 0 0,0 0 0,0 0 0,0 0 0,-1 0 1,1 0-1,0 0 0,0 0 0,0 0 0,0 0 0,0 0 0,0 0 1,0 0-1,0 0 0,-1 0 0,1 0 0,0 0 0,0 0 0,0 0 1,0 0-1,0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5:4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5624,'0'0'4016,"-11"8"-3451,-74 48 1167,84-55-1655,-1 0 1,0 0-1,0 1 1,1-1-1,-1 0 1,1 1-1,-1-1 0,1 1 1,-1-1-1,1 1 1,0-1-1,0 1 1,0 0-1,0 0 0,0 0 1,0 0-1,0 0 1,1 0-1,-1 0 0,1 0 1,-1 0-1,1 0 1,0 0-1,0 0 1,0 0-1,0 0 0,0 0 1,0 0-1,1 0 1,-1 0-1,1 0 1,-1 0-1,1 0 0,0 0 1,0 0-1,0 0 1,0-1-1,2 4 1,-1-2-4,1 0 0,0 1 0,-1-1 0,2 0 0,-1 0 0,0-1 0,0 1 0,1-1 0,-1 0 0,1 1 1,0-2-1,0 1 0,0 0 0,0-1 0,0 0 0,0 0 0,7 1 0,-6-1-15,0-2-1,-1 1 0,1 0 1,0-1-1,0 0 0,-1 0 1,1 0-1,0-1 0,-1 0 1,0 1-1,1-2 1,-1 1-1,0 0 0,0-1 1,0 0-1,0 0 0,-1 0 1,1 0-1,-1-1 0,0 1 1,5-7-1,-7 9-40,0 0 1,-1 0-1,1-1 0,0 1 1,0 0-1,-1 0 0,1-1 1,-1 1-1,1 0 0,-1-1 1,0 1-1,1-1 0,-1 1 1,0 0-1,0-1 0,0 1 1,0-1-1,0 1 0,0-1 1,0 1-1,-1 0 0,1-1 1,0 1-1,-1 0 0,1-1 1,-1 1-1,0 0 0,1-1 1,-1 1-1,0 0 0,0 0 1,0 0-1,0 0 0,0 0 1,0 0-1,0 0 0,0 0 1,-2-1-1,0 0 29,0-1-1,-1 1 1,0 0-1,1 0 1,-1 0-1,0 1 1,0-1-1,0 1 1,0 0-1,0 0 1,0 1 0,-5-1-1,4 1 1,0 0 13,0 0 0,0 0 0,0 0 0,0 1 0,0 0 0,-8 2 0,13-3-237,0 0 118,0 0 0,0 0 1,0 0-1,0 0 0,0 0 0,0-1 0,0 1 0,0 0 0,0 0 1,0 0-1,0 0 0,0 0 0,0 0 0,0 0 0,0 0 0,0 0 1,0 0-1,0 0 0,0 0 0,0-1 0,0 1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5:4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12552,'0'0'6655,"12"1"-6507,217 10 675,-114-5-160,-109-8-470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5:4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52 5520,'0'0'6112,"-8"13"-5618,-29 48 740,-51 118 0,50-78 268,32-72-543,6-29-736,0-3 212,30-133 531,-15 76-651,31-94 682,-40 136-837,-3 1 11,4-11 270,-6 26-409,-1 1-1,1 0 0,-1 0 1,1 0-1,-1 0 0,1 0 1,0 0-1,-1 0 1,1 0-1,0 0 0,0 0 1,0 0-1,-1 0 0,1 1 1,0-1-1,0 0 1,0 1-1,2-2 0,-2 2-13,-1 0 0,1 0 0,0 0 0,0 0 0,-1 0-1,1 0 1,0 0 0,0 1 0,-1-1 0,1 0-1,0 0 1,-1 1 0,1-1 0,0 0 0,-1 1 0,1-1-1,0 1 1,-1-1 0,1 1 0,-1-1 0,1 1 0,-1-1-1,2 2 1,12 18 134,-7-11-65,251 328 1338,-253-330-1377,0 0-1,-1 0 0,0 0 1,0 1-1,4 10 0,-1-6 72,-7-11-105,1 0 1,-1 0-1,1 0 1,0 0-1,-1 0 1,1 0-1,-1 0 1,0 0-1,1 0 1,-1 0-1,0 0 1,0 0-1,0 2 1,0-2 18,-43 4 152,-185-16 21,71 7 75,170 10-501,-1-6-2961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5:4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6128,'0'0'11829,"12"-6"-11601,-3 1-163,-1 1 19,0-1 1,1 1-1,0 0 1,-1 1-1,1 0 1,0 1-1,1-1 1,14 0-1,-20 2 38,0 1 0,0 0 1,0 1-1,0-1 0,1 0 0,-1 1 0,0 0 1,6 2-1,-9-2-73,0 0 1,0 0 0,0 0 0,0 1-1,0-1 1,0 0 0,0 0-1,0 1 1,0-1 0,-1 0-1,1 1 1,0-1 0,-1 1 0,1-1-1,-1 0 1,0 1 0,1 0-1,-1-1 1,0 1 0,0-1 0,0 1-1,0-1 1,0 1 0,0-1-1,-1 3 1,-2 28 248,1-13-134,1 0-1,1 24 0,1-37-116,0 1 1,0-1-1,0 0 1,1 0-1,0 0 0,0 0 1,0 0-1,1-1 1,0 1-1,7 9 0,-6-9 10,0-1-1,1-1 1,0 1-1,0-1 1,0 1 0,0-2-1,0 1 1,1 0-1,0-1 1,8 3-1,3 1 211,2-1-1,23 4 1,-40-10-238,1 1 1,0 0-1,-1-1 1,1 0 0,0 1-1,-1-1 1,1-1-1,0 1 1,2 0 0,-3-1-43,-1 1 0,0-1 0,0 0 1,0 1-1,0-1 0,0 0 0,0 0 1,0 1-1,0-1 0,0 0 0,0 0 1,-1 0-1,1 0 0,0 0 0,0 0 1,-1-1-1,1 1 0,-1 0 0,1 0 1,-1 0-1,0-1 0,1-1 0,2-8-3157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5:4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0 8336,'0'0'4041,"-11"8"-3570,-219 166 1913,213-162-2216,-242 190 2391,242-187-2304,-31 36-1,26-23-2476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48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121 170 6128,'0'0'11537,"-11"8"-10865,1-2-484,1 1 1,0 1 0,0-1-1,0 1 1,1 1 0,0 0-1,1 0 1,0 0 0,-10 18-1,14-19-41,0 0 0,1 0 0,-1 0-1,1 1 1,1-1 0,0 0 0,0 1 0,1-1-1,0 1 1,0-1 0,1 1 0,0-1-1,3 13 1,-2-16-47,-1 1 0,1 0 0,0 0 1,1 0-1,0-1 0,0 0 0,0 1 0,0-1 0,1 0 0,0-1 0,0 1 1,0 0-1,0-1 0,1 0 0,0 0 0,0-1 0,0 1 0,0-1 0,8 4 1,-11-7-60,0 1 0,0 0 1,0-1-1,0 0 0,0 1 1,0-1-1,0 0 0,0 0 1,0 0-1,0 0 0,0 0 1,0-1-1,0 1 0,0-1 1,0 1-1,0-1 0,3-1 1,-1-1 9,1 1 1,-1-1 0,0 0 0,-1 0-1,1 0 1,-1-1 0,5-4 0,0-3 38,0 0 0,0 0 0,-1-1 1,7-18-1,-3 1 101,-1 0 0,-2-1-1,-1 0 1,-1 0 0,-2 0 0,-1-1 0,-1-45-1,-2 74 77,-1 5-30,2 11-14,12 33 5,20 59 117,-27-94-298,0 1 1,0-1-1,1 0 1,0 0-1,1-1 1,10 12-1,-12-17 13,0 1 0,1-1-1,-1 0 1,1-1 0,13 9-1,-16-12-16,-1-1-1,1 1 0,-1-1 0,1 0 0,0 0 1,-1 0-1,1 0 0,0-1 0,0 1 1,0-1-1,0 0 0,-1 0 0,1-1 0,0 1 1,6-2-1,-3 0 28,0 0 0,-1 0 0,1-1 0,-1 0 0,1 0 0,-1-1 0,0 1 1,-1-1-1,1-1 0,-1 1 0,7-7 0,-3 0 41,0 0 0,-1 0 0,-1-1 0,11-20 0,5-10 184,-12 23 10,-1 0 1,12-29 0,-17 40-268,-1 12-18,1 18-9,-4-17-11,8 38 0,-3-13 0,9 29 0,-13-51 0,1 0 0,0-1 0,1 1 0,0-1 0,0 0 0,0 0 0,1 0 0,9 10 0,-13-16 0,0 0 0,0-1 0,0 1 0,0 0 0,0 0 0,0-1 0,0 1 0,0-1 0,1 1 0,-1-1 0,0 1 0,0-1 0,1 0 0,-1 0 0,0 1 0,1-1 0,-1 0 0,0 0 0,0 0 0,1-1 0,-1 1 0,0 0 0,1 0 0,-1-1 0,0 1 0,0 0 0,0-1 0,1 0 0,1-1 0,1 0 0,0-1 0,0 0 0,0 0 0,0 0 0,-1-1 0,6-6 0,4-9 0,-1-2 0,0 1 0,-2-1 0,13-36 0,12-23 0,-31 72 0,-4 6 0,1 0 0,0 1 0,-1-1 0,1 1 0,0-1 0,0 0 0,0 1 0,0 0 0,0-1 0,1 1 0,-1 0 0,3-3 0,-2 4 0,-1 0 0,1 0 0,0 0 0,0 0 0,-1 0 0,1 0 0,0 0 0,0 1 0,-1-1 0,1 1 0,0-1 0,-1 1 0,1 0 0,-1-1 0,4 3 0,58 31 0,-36-19 0,0-1 0,36 13 0,-56-24 0,1-1 0,0 0 0,0 0 0,0-1 0,0 0 0,1 0 0,-1-1 0,0 0 0,0 0 0,0-1 0,1 0 0,-1 0 0,8-3 0,-11 2 0,-1-1 0,1 1 0,-1 0 0,1-1 0,-1 0 0,0 0 0,0 0 0,0-1 0,-1 0 0,1 1 0,-1-1 0,0 0 0,0 0 0,0-1 0,-1 1 0,1-1 0,-1 1 0,0-1 0,0 0 0,-1 0 0,1 0 0,0-6 0,-1 6 0,0 0 0,-1 0 0,1-1 0,-1 1 0,0 0 0,0-1 0,-1 1 0,1 0 0,-1 0 0,-1-1 0,1 1 0,-1 0 0,1 0 0,-2 0 0,1 1 0,0-1 0,-1 0 0,0 1 0,0-1 0,-6-6 0,7 10 0,0-1 0,1 1 0,-1-1 0,0 1 0,0 0 0,0 0 0,0 0 0,0 0 0,0 0 0,0 1 0,0-1 0,0 0 0,0 1 0,-1 0 0,1-1 0,0 1 0,0 0 0,-5 1 0,4-1 0,-1 1 0,0 0 0,0 0 0,1 1 0,-1-1 0,0 1 0,1 0 0,0 0 0,-1 0 0,-2 3 0,-1 1 0,0 0 0,0 1 0,1 0 0,0 0 0,0 1 0,0-1 0,1 1 0,-4 9 0,4-6 0,1-1 0,1 1 0,0 0 0,0 1 0,1-1 0,0 0 0,1 1 0,1-1 0,0 16 0,1-19 0,0 0 0,0 0 0,1 0 0,-1 0 0,2-1 0,-1 1 0,1-1 0,1 1 0,-1-1 0,1 0 0,0 0 0,1 0 0,-1-1 0,9 8 0,-12-12 0,1 0 0,0-1 0,1 1 0,-1 0 0,0-1 0,0 0 0,1 1 0,-1-1 0,1 0 0,-1 0 0,1 0 0,-1-1 0,1 1 0,-1-1 0,1 1 0,3-1 0,-2 0 0,1-1 0,0 1 0,-1-1 0,1 0 0,-1 0 0,0 0 0,1-1 0,6-3 0,3-3 0,-1 0 0,0-1 0,-1 0 0,18-18 0,-9 4 0,0-1 0,-2 0 0,23-40 0,23-30 0,-57 86 0,-6 7 0,-1 0 0,0 0 0,1 0 0,-1 0 0,0 0 0,0 0 0,0-1 0,0 1 0,0 0 0,0-1 0,0 1 0,1-3 0,3 13 0,1 12 0,2 16 0,2 1 0,16 39 0,-23-68 0,0-2 0,0 0 0,1 0 0,0 0 0,1-1 0,-1 0 0,1 0 0,1 0 0,-1 0 0,1-1 0,0 0 0,0 0 0,0 0 0,9 4 0,-11-8 0,0 0 0,0 0 0,0 0 0,0 0 0,1-1 0,-1 0 0,0 0 0,1 0 0,-1 0 0,0-1 0,0 1 0,0-1 0,1 0 0,-1-1 0,5-1 0,5-3 0,-1 0 0,1-1 0,11-8 0,-6 3 0,0 0 0,-1-2 0,-1 0 0,0-1 0,-1 0 0,0-1 0,-2-1 0,16-22 0,-29 37 0,0 1 0,0-1 0,-1 0 0,1 0 0,0 1 0,0-1 0,-1 0 0,0 0 0,1 0 0,-1 0 0,0 0 0,0 0 0,0 0 0,0 1 0,0-1 0,0 0 0,-1-3 0,1 4 0,-1 0 0,1 0 0,-1 0 0,1 1 0,-1-1 0,0 0 0,1 0 0,-1 0 0,0 1 0,0-1 0,0 0 0,1 1 0,-1-1 0,0 1 0,0-1 0,0 1 0,0-1 0,0 1 0,0-1 0,0 1 0,0 0 0,0 0 0,0 0 0,0-1 0,0 1 0,-1 0 0,1 0 0,0 0 0,0 1 0,0-1 0,-2 0 0,-6 2 0,0 1 0,0-1 0,0 1 0,0 1 0,1 0 0,-1 0 0,1 1 0,-12 8 0,8-4 0,0 0 0,1 1 0,0 0 0,-16 20 0,23-25 0,1 0 0,-1 0 0,1 0 0,0 1 0,1 0 0,-1-1 0,1 1 0,0 0 0,1 0 0,-1 0 0,1 0 0,0 0 0,1 6 0,0-8 0,0-1 0,0 1 0,1-1 0,-1 0 0,1 1 0,0-1 0,0 0 0,0 0 0,1 1 0,-1-1 0,1 0 0,0 0 0,-1-1 0,1 1 0,1 0 0,-1-1 0,0 1 0,1-1 0,-1 0 0,1 1 0,-1-1 0,1 0 0,0-1 0,0 1 0,3 1 0,-3-1 0,1-1 0,-1 0 0,0 0 0,0 0 0,1 0 0,-1 0 0,0 0 0,1-1 0,-1 0 0,1 1 0,-1-1 0,0-1 0,1 1 0,-1 0 0,1-1 0,-1 0 0,0 0 0,1 0 0,-1 0 0,0 0 0,0-1 0,0 1 0,0-1 0,0 0 0,0 0 0,-1 0 0,1 0 0,0 0 0,-1-1 0,0 1 0,1-1 0,2-5 0,5-8 0,-1 0 0,0 0 0,-1 0 0,10-34 0,-15 41 0,1 0 0,-1-1 0,-1 0 0,0 1 0,0-1 0,1-19 0,-2 36 0,0 1 0,0-1 0,1 0 0,1 1 0,-1-1 0,4 7 0,3 7 0,-6-10 0,1 0 0,1-1 0,0 0 0,0 0 0,1 0 0,1 0 0,10 12 0,-13-18 0,0 0 0,0-1 0,0 1 0,1-1 0,0 0 0,-1 0 0,1 0 0,0-1 0,1 1 0,-1-1 0,0-1 0,1 1 0,-1-1 0,1 0 0,-1 0 0,1 0 0,7-1 0,-1 0 0,-1-1 0,0-1 0,-1 0 0,1-1 0,0 0 0,-1 0 0,1-1 0,-1 0 0,0-1 0,0 0 0,-1-1 0,1 0 0,14-13 0,7-9 0,-2-1 0,37-45 0,-29 29 0,-36 44 0,0 0 0,0 0 0,0 0 0,0 0 0,0 0 0,0 0 0,0-1 0,-1 1 0,1 0 0,0-1 0,-1 1 0,1 0 0,-1-1 0,0 1 0,1 0 0,-1-1 0,0 1 0,0-1 0,0 1 0,0-1 0,0 1 0,0-1 0,-1 1 0,1 0 0,0-1 0,-1-1 0,0 2 0,0 0 0,0 0 0,0 0 0,0 0 0,0 1 0,0-1 0,0 0 0,0 1 0,0-1 0,-1 1 0,1-1 0,0 1 0,0-1 0,-1 1 0,1 0 0,0 0 0,0 0 0,-1-1 0,1 1 0,0 1 0,0-1 0,-1 0 0,1 0 0,0 0 0,-1 1 0,1-1 0,0 0 0,0 1 0,0-1 0,-2 2 0,-9 2 0,1 1 0,-1 1 0,1 0 0,0 1 0,1 0 0,-1 0 0,2 1 0,-1 1 0,-9 10 0,2 1 0,1 0 0,1 1 0,-18 33 0,32-52 0,0-1 0,0 1 0,0 0 0,1 0 0,-1-1 0,0 1 0,1 0 0,0 0 0,-1 0 0,1 0 0,0 0 0,0-1 0,0 1 0,0 0 0,0 0 0,0 0 0,1 0 0,-1 0 0,1 0 0,-1-1 0,1 1 0,0 0 0,0 0 0,0-1 0,0 1 0,0-1 0,0 1 0,0 0 0,0-1 0,0 0 0,1 1 0,-1-1 0,1 0 0,-1 0 0,1 0 0,-1 0 0,1 0 0,0 0 0,-1 0 0,1 0 0,0-1 0,0 1 0,0-1 0,-1 1 0,1-1 0,0 0 0,0 0 0,0 0 0,4 0 0,-1-1 0,0 0 0,0-1 0,0 1 0,0-1 0,0 0 0,0-1 0,-1 1 0,1-1 0,-1 0 0,1 0 0,-1 0 0,0-1 0,0 0 0,-1 1 0,6-8 0,5-7 0,-1 0 0,13-26 0,-21 35 0,6-10 0,15-35 0,-23 47 0,-4 15 0,0 10 0,2 92 0,-1 98 0,-3-166 0,-1-1 0,-2-1 0,-12 45 0,7-52 0,0-1 0,-20 37 0,29-64 0,-1-1 0,0 1 0,0-1 0,0 0 0,-1 0 0,1-1 0,-1 1 0,0-1 0,0 1 0,0-1 0,-1 0 0,1-1 0,-1 1 0,1-1 0,-1 0 0,0 0 0,0 0 0,0-1 0,0 0 0,0 0 0,0 0 0,0 0 0,0-1 0,-1 0 0,1 0 0,0 0 0,0-1 0,0 0 0,0 0 0,0 0 0,0 0 0,0-1 0,0 0 0,0 0 0,0 0 0,1-1 0,-1 0 0,1 0 0,0 0 0,0 0 0,0 0 0,0-1 0,1 0 0,-1 0 0,-3-6 0,3 4 0,0 0 0,0 0 0,1 0 0,0-1 0,0 0 0,1 0 0,0 0 0,0 0 0,0 0 0,1 0 0,0 0 0,1 0 0,0 0 0,0-1 0,0 1 0,1 0 0,0 0 0,0 0 0,3-8 0,2 2 0,0 1 0,0 0 0,1 1 0,1-1 0,0 1 0,0 1 0,1 0 0,17-16 0,-5 9 0,0 1 0,1 1 0,35-17 0,-31 20 0,0 1 0,43-11 0,6-3 0,-65 21 0,12-4 0,-1-1 0,-1-1 0,35-21 0,-42 22 0,1-1 0,-2 0 0,0-1 0,0 0 0,-1-1 0,0-1 0,14-20 0,-22 28 0,0 0 0,-1 0 0,1 0 0,-1-1 0,0 1 0,0-1 0,-1 0 0,0 1 0,0-1 0,0 0 0,0 0 0,-1 1 0,0-1 0,0 0 0,-1 0 0,0 0 0,0 0 0,0 1 0,-1-1 0,0 1 0,0-1 0,0 1 0,0-1 0,-7-8 0,5 7 0,0 1 0,0-1 0,-1 1 0,0 0 0,0 0 0,-9-6 0,12 10 0,1 1 0,-1 0 0,0 0 0,-1 0 0,1 0 0,0 0 0,0 0 0,0 1 0,0-1 0,-1 1 0,1-1 0,0 1 0,0 0 0,-1 0 0,1 0 0,0 0 0,-1 0 0,1 1 0,0-1 0,0 1 0,-1-1 0,1 1 0,0 0 0,0 0 0,0 0 0,0 0 0,-3 2 0,0 0 0,1 1 0,-1-1 0,0 1 0,1 0 0,0 0 0,0 0 0,0 0 0,1 1 0,-1 0 0,1-1 0,0 1 0,0 1 0,1-1 0,0 0 0,0 1 0,0-1 0,0 1 0,1-1 0,0 1 0,0 0 0,1 0 0,-1-1 0,1 1 0,2 12 0,-1-9 0,0 0 0,1 0 0,1 1 0,0-1 0,0 0 0,1-1 0,0 1 0,0-1 0,1 0 0,0 0 0,0 0 0,1 0 0,0-1 0,12 11 0,-9-11 0,0 0 0,0-1 0,0 0 0,1 0 0,0-1 0,0-1 0,0 1 0,1-2 0,-1 1 0,1-1 0,0-1 0,0 0 0,0-1 0,0 0 0,13-1 0,-11 0 0,1-2 0,-1 0 0,1 0 0,-1-1 0,0-1 0,0 0 0,0-1 0,0 0 0,-1-1 0,0 0 0,0-1 0,12-10 0,-16 10 143,1 0 1,-1-1-1,-1 0 0,0-1 1,8-11-1,9-20-4984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6:5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113 242 4216,'0'0'12152,"1"15"-11941,0 0-156,1 9 54,-1 0 1,-3 27-1,-3 15 201,-11 111 299,14-148-486,0 1 0,2-1 0,2 1 1,6 38-1,-5-39 22,-1 39 0,-2-44 2,1 0 0,7 39-1,8 33 725,-13-78 14,0-38-486,-61-358 142,9 69-310,34 199-141,1-144 0,18 221-143,-4 33 58,0-1 1,0 1-1,0-1 0,1 0 1,-1 1-1,0-1 1,1 1-1,-1-1 1,0 1-1,1-1 1,-1 1-1,0 0 1,1-1-1,-1 1 1,1-1-1,-1 1 0,1 0 1,-1-1-1,1 1 1,-1 0-1,1 0 1,0 0-1,-1-1 1,1 1-1,-1 0 1,1 0-1,1 0 1,23-4 12,-17 4-5,33-3 38,-1 2 1,0 2 0,1 2 0,-1 1 0,65 16-1,-84-13-47,-1 0 1,0 1-1,0 1 0,-1 0 0,0 2 0,-1 0 0,32 26 1,-44-31-8,1 0 1,-2 0 0,1 0 0,-1 1 0,0-1 0,0 1-1,0 0 1,-1 1 0,0-1 0,-1 1 0,0 0 0,0 0-1,2 11 1,-4-14 9,0-1-1,-1 0 1,1 1-1,-1-1 1,0 0-1,-1 1 1,1-1-1,-1 0 0,1 1 1,-2-1-1,1 0 1,0 0-1,-1 0 1,1 1-1,-1-2 1,0 1-1,-1 0 1,1 0-1,-1-1 1,1 1-1,-1-1 1,0 0-1,-1 0 0,1 0 1,0 0-1,-1-1 1,-4 3-1,-12 6 44,-2-1-1,1-1 1,-1-1-1,-1 0 1,0-2-1,-30 4 1,23-4 33,1 1 0,0 1 1,-29 12-1,11 0 34,20-10 33,-42 24 0,62-30-159,0 0 1,0 0-1,1 1 0,0 0 1,0 1-1,0-1 0,1 1 1,-1 1-1,1-1 0,-6 12 1,10-16-14,0 0 1,0 1-1,0-1 1,0 0-1,1 1 1,-1-1-1,1 1 1,0-1-1,-1 1 1,1-1-1,0 1 1,1-1-1,-1 4 1,4 7-3050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6:5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44 4416,'0'0'8022,"-5"13"-7660,2-5-299,0 0-3,-1 0 0,2 1 0,-1-1 0,1 1 0,1-1 0,-1 1 0,1 0 0,1 0 1,0 15-1,45 326 2468,-29-274-1634,-14-68-307,0-8-178,2-16 10,1-25-198,-6-32 271,-19-122 0,9 110-180,5 48-60,4 26-123,0 1 0,1-1 1,0 1-1,0-1 1,3-18-1,-1 25-97,0 0-1,0 1 1,1-1-1,-1 1 1,1 0 0,0 0-1,0-1 1,0 1 0,1 1-1,-1-1 1,1 0-1,-1 0 1,1 1 0,0 0-1,0-1 1,0 1 0,0 0-1,1 0 1,-1 1-1,0-1 1,8-1 0,-7 1-20,1 0 1,0 1-1,0-1 0,1 1 1,-1 1-1,0-1 1,0 1-1,0 0 1,1 0-1,-1 0 1,0 1-1,0 0 1,0 0-1,10 3 1,-9-1-7,1 1 1,-2 0 0,1 0 0,0 0 0,-1 1-1,1-1 1,-1 1 0,-1 1 0,6 6 0,-7-9-4,-1 1 0,1 0 0,-1-1 0,0 1 0,0 1 1,-1-1-1,1 0 0,-1 0 0,0 1 0,0-1 0,0 0 1,0 1-1,-1-1 0,0 1 0,0 5 0,-1-2 11,-1 1 0,0-1 0,0 0 0,-1 0 0,0 0-1,0 0 1,-1 0 0,0-1 0,0 1 0,-10 11 0,5-8 21,-1-2 1,0 1-1,0-1 1,0-1 0,-1 0-1,-14 7 1,14-7 23,8-6-28,0 0 1,0 0-1,0 0 0,0-1 1,0 1-1,0-1 0,0 0 1,0 0-1,-1 0 0,1 0 1,0 0-1,-6 0 0,9-1 45,22-6-42,-13 5-43,0 1 0,0 0 0,-1 1 1,1 0-1,0 0 0,-1 1 1,1 0-1,-1 0 0,0 1 0,10 5 1,-12-6 2,-1 1 1,0 1-1,0-1 0,0 1 1,-1 0-1,1 0 1,-1 0-1,0 1 1,0-1-1,0 1 1,-1 0-1,0 0 1,0 0-1,0 1 1,0-1-1,-1 1 0,0-1 1,0 1-1,-1 0 1,1 0-1,-1 0 1,0 0-1,-1 0 1,0 0-1,0 8 1,-3 3 11,3-14 0,0 0 1,0-1-1,0 1 1,0-1 0,-1 1-1,0-1 1,1 1-1,-1-1 1,0 1 0,0-1-1,0 0 1,0 1-1,-1-1 1,1 0-1,-1 0 1,1 0 0,-1 0-1,0 0 1,0 0-1,0 0 1,0-1 0,0 1-1,0-1 1,0 1-1,-3 0 1,-9 4 35,0-1-1,0 0 1,-1-1 0,1-1 0,-1-1-1,0 0 1,-23 1 0,-27 3-53,60-5-57,1 0 1,-1 0 0,1 0 0,0 0 0,0 1-1,-1 0 1,1 0 0,-7 5 0,-3 8-3671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0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3912,'0'0'12511,"-2"11"-12303,0-1-159,-1 5 60,1 0 0,0 0 1,1 0-1,1 27 0,5 50 445,-5-46-273,11 124 688,-9-154-763,-2-15-180,1 1 0,-1 0 0,0-1 0,1 1 0,-1 0 0,0 0 0,0-1 0,-1 1 0,1 0 0,-1 3 0,2 2 205,-4-1 18,3-2-275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5120,'0'0'10462,"10"-10"-10119,32-31-14,-38 38-275,0 0-1,0 0 1,0 1-1,1 0 1,0 0-1,-1 0 1,1 0-1,0 1 1,0 0-1,0 0 1,0 0 0,0 0-1,0 1 1,6 0-1,0-1 68,32-2 343,160-6 1220,-173 11-1067,-19 1-722,-9 1-2007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4120,'0'0'10393,"10"3"-10182,183 25 743,-40-20-231,-2 4 317,-127-12-556,37 5 0,-45-6-188,-5 0 123,-23 13-558,-2-5-2344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0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6128,'0'0'6992,"11"-8"-6683,36-26-8,-43 31-243,-1 1-1,1-1 1,0 1 0,0 0-1,1 1 1,-1-1-1,0 1 1,1 0-1,-1 0 1,9-1 0,2 0 102,0 0 18,1 0 0,0 2 1,-1 0-1,1 1 0,20 3 1,19 1 204,51-2 423,-51 2-401,-45-3-243,0 0 0,1-1 0,-1-1 0,1 1 0,14-3-1,-25 2-147,1 0-1,-1 0 0,0-1 0,0 1 0,1 0 0,-1 0 1,0 0-1,1 0 0,-1 0 0,0 0 0,0 0 0,1 0 1,-1 0-1,0 0 0,0 0 0,1 0 0,-1 0 0,0 0 1,1 0-1,-1 0 0,0 0 0,0 1 0,1-1 0,-1 0 1,0 0-1,0 0 0,1 0 0,-1 1 0,0-1 0,0 0 1,0 0-1,1 0 0,-1 1 0,0-1 0,0 0 0,0 0 1,0 0-1,0 1 0,1-1 0,-1 0 0,0 1 0,0-1 1,0 1-130,0-1 0,0 1 0,-1-1 0,1 1 0,0-1 0,0 1 1,0-1-1,-1 1 0,1-1 0,0 1 0,-1-1 0,1 0 1,0 1-1,-1-1 0,1 0 0,-1 1 0,1-1 0,0 0 1,-1 1-1,0-1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0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86 3408,'0'0'5065,"4"-11"-4604,15-33-2,-9 26 1386,-10 18-1808,0 0-1,-1 0 1,1 0-1,0 0 1,0 0-1,0 0 1,0 0-1,0 0 1,0 0-1,0 0 1,0 0 0,0 0-1,0 0 1,0 0-1,0 0 1,0 0-1,0 1 1,0-1-1,0 0 1,1 0-1,-1 0 1,0 0-1,0 0 1,0 0 0,0 0-1,0 0 1,0 0 36,0 0-37,0 0 1,0 0-1,0 0 1,0 0-1,0 0 1,0 0-1,0 0 1,0 0 0,0 0-1,0 0 1,0 0-1,0 0 1,0 0-1,1 0 1,-1 0-1,0 0 1,0 0-1,0 0 1,0 1-16,-13 3 1668,8 7-1055,-5 6 412,-3-1-575,1-1 0,1 2 0,1 0 0,-15 31 1,21-38-337,-9 19 160,-12 40 0,-1 5-5,-24 54 131,23-51 84,26-66-220,2-10 37,-1-8-167,1 1-148,0 0 0,1 0 0,0 0 0,0 0 0,0 0 0,0 0 0,1 1 0,0-1 1,5-5-1,6-16 10,12-39 46,-17 39-26,2 2 0,14-26 0,39-80 7,-38 73-14,-19 45 35,1 0-1,10-14 1,-15 23-6,0 0 0,-1 0 0,1 0 0,-1-1-1,0 1 1,0-1 0,-1 1 0,1-1 0,0-6-1,0 19 61,0 0-1,1 0 1,6 11-1,1 6-69,12 44 21,4 13-12,37 89 98,-60-161-147,13 46 40,-12-38 12,1 0 0,0-1-1,11 21 1,-1 4 177,-14-39-206,0 0 1,0 0-1,0 0 1,0 0 0,-1 0-1,1 0 1,-1 0-1,1 4 1,-2-7-27,1 1 0,0-1 0,0 1 0,1-1 0,-1 1 0,0-1 0,0 1 0,0-1 0,0 0 0,0 1 0,0-1 0,0 1 0,1-1 0,-1 1 0,0-1 0,0 0 0,1 1 0,-1-1 0,0 0 0,1 1 0,-1-1 0,0 0 0,1 1 0,-1-1 0,0 0 0,1 0 0,-1 1 0,1-1 0,-1 0 0,0 0 0,2 0 0,-2 1-3,1-1 0,-1 0-1,1 0 1,0 0 0,-1 1-1,1-1 1,-1 0 0,1 1-1,-1-1 1,0 1 0,1-1-1,-1 0 1,1 1 0,-1-1-1,0 1 1,1-1-1,-1 1 1,0-1 0,1 1-1,-1-1 1,0 1 0,0 0-1,0-1 1,1 1 0,-1-1-1,0 1 1,0-1 0,0 1-1,0 0 1,0-1 0,0 1-1,0 0 1,0 0 238,-25-12-167,-4-2-51,-1 0 1,0 2-1,-1 2 0,-44-9 1,-109-1 22,152 18-38,0 2 1,0 0 0,-56 12 0,59-4-208,22-7 69,13-4 13,-5 1-176,1 1 0,0 0 1,0-1-1,0 1 0,0 0 1,0 0-1,0 0 0,0 0 1,-1 0-1,1 1 0,2 0 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0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5224,'0'0'15895,"1"13"-15792,1 4-73,9 70 169,-10-79-151,1-1 1,0 1 0,0-1 0,1 1-1,0-1 1,0 0 0,0 0 0,1 0-1,8 10 1,1 0 93,-9-11-40,0 0 0,0-1 0,1 0-1,8 8 1,-12-12-84,0 0 0,0-1 0,0 1 0,0 0 0,0-1 0,0 1 0,0-1 0,0 1 0,0-1 0,0 1 0,1-1 0,-1 0 0,0 0 0,0 1 0,0-1 0,1 0 0,-1 0-1,0 0 1,0 0 0,0-1 0,1 1 0,-1 0 0,0 0 0,0-1 0,0 1 0,0-1 0,1 1 0,-1-1 0,0 1 0,0-1 0,0 0 0,1 0 0,4-5 19,1-1 0,-1 1 0,-1-1 1,1 0-1,-1-1 0,0 1 0,-1-1 0,5-9 0,2-9 134,10-34 0,-19 53-108,2-4 76,0-1 0,-1 0 0,-1 0 0,2-15 1,-4 26-91,-19 420 270,1-307-314,6-46-4,10-53 7,-1 0-1,-1 0 1,-5 16 0,6-23-4,1-1 0,0 0 0,-1 0 0,0 0 0,0 0 0,-1-1 0,1 1 0,-1-1 0,-7 6 0,10-9 1,-1 0 1,0 0-1,1 0 0,-1 0 1,0-1-1,1 1 1,-1-1-1,0 1 0,0-1 1,1 0-1,-1 0 0,0 1 1,0-1-1,0 0 1,0-1-1,1 1 0,-1 0 1,0-1-1,0 1 1,0-1-1,1 1 0,-1-1 1,0 0-1,-2-1 0,1 0 7,-1 0-1,1 0 1,0 0-1,0-1 0,0 1 1,0-1-1,0 0 1,0 0-1,1 0 0,-3-3 1,0-2 8,1 0 0,0 0 0,0 0 0,1 0 0,-1 0 0,2-1-1,0 1 1,-2-13 0,3 16-17,1 0-1,1 0 1,-1-1-1,1 1 1,-1 0 0,2 0-1,-1 0 1,0 0-1,1 0 1,0 1-1,0-1 1,1 0-1,-1 1 1,1-1-1,0 1 1,4-5 0,1-2 6,0 1 0,1 0 0,1 0 0,0 1 0,0 0 0,0 1 0,1 0 0,0 1 0,1 0 0,0 0 0,0 1 0,21-7 0,-25 11 10,3 0 31,-1-1 0,20-1 0,-27 4-32,-1 0 0,1 0 0,0 0 0,-1 0 1,1 0-1,-1 1 0,1-1 0,-1 1 0,1 0 0,-1 0 1,1 0-1,-1 0 0,0 0 0,1 0 0,-1 1 1,0-1-1,3 3 0,-5-4-14,0 1 0,0-1 0,0 0 0,0 0 0,0 1 0,0-1 0,0 0 0,1 0 0,-1 1 0,0-1 0,0 0 0,0 0 0,0 1 0,0-1 0,0 0 0,0 0 0,-1 1 0,1-1 0,0 0 0,0 1 0,0-1 0,0 0 0,0 0 0,0 1 1,0-1-1,0 0 0,-1 0 0,1 0 0,0 1 0,0-1 0,0 0 0,-1 0 0,1 1 0,-13 9-108,-15 5-405,16-14-2936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1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170 130 4816,'0'0'11465,"-1"13"-11187,0 1-158,-1 0-1,0 0 0,-1-1 0,0 1 0,-1 0 0,-11 25 0,-10 2 310,17-30-204,1 1 0,-11 23 0,12-21-30,-2 0 1,-11 18-1,14-25-118,-1 1-1,2 0 1,-1 0-1,1 0 1,0 0-1,1 1 1,0-1-1,0 1 0,1 0 1,0 0-1,-1 10 1,1 4 273,2-20-310,-1 0 0,1 0 1,-1 0-1,1 1 0,0-1 1,1 0-1,-1 0 0,0 1 0,1-1 1,1 3-1,-2-6-34,0 1 1,0-1-1,0 0 1,0 0-1,0 0 1,0 1-1,0-1 1,0 0-1,0 0 1,0 1-1,0-1 1,0 0-1,0 0 0,1 0 1,-1 1-1,0-1 1,0 0-1,0 0 1,0 0-1,0 0 1,1 1-1,-1-1 1,0 0-1,0 0 0,0 0 1,1 0-1,-1 0 1,0 0-1,0 1 1,0-1-1,1 0 1,-1 0-1,0 0 1,0 0-1,1 0 0,-1 0 1,0 0-1,0 0 1,1 0-1,6-9 61,7-24-106,-12 27 61,104-324 79,-70 156 105,-35 171-195,0 0 0,0 0 0,-1-1 0,0 1 0,1 0 0,-1 0 0,0-1 1,-1 1-1,1 0 0,-1 0 0,0-4 0,4 2 76,-2 4-51,-3 4-2,12 27 61,46 159 22,-35-118-64,3-1 0,60 120-1,-77-177-42,9 18 16,-12-25 3,0 0 1,0 1 0,-1 0-1,1-1 1,-2 1 0,1 1 0,-1-1-1,0 0 1,-1 0 0,2 8-1,-1-8 64,0-2 252,-9-11-132,-1 0-185,0 0-1,0 0 1,0 1-1,-1 0 1,-13-5-1,-26-16 41,29 14-45,0 1 0,-1 1 0,-1 1 0,1 1-1,-2 1 1,1 1 0,-27-5 0,43 10-19,1 1 1,-1-1-1,1 1 0,-1 0 1,1 0-1,-1 1 1,0-1-1,1 1 0,-1 0 1,1 0-1,0 0 1,-1 1-1,1 0 0,-8 4 1,0-1-26,-14 18-560,17-16-557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1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3808,'0'0'14526,"11"-5"-14362,6-2-51,-1 1 1,1 0-1,32-6 0,-31 11 19,-1 1-1,0 0 0,1 1 0,26 6 0,-25-5-65,-1-4 25,-17 2-83,1-1 1,-1 1 0,0 0-1,0 0 1,0-1 0,1 1-1,-1 0 1,0 0 0,0 0 0,1 0-1,-1 0 1,0 0 0,0 1-1,1-1 1,-1 0 0,0 1-1,0-1 1,0 1 0,1-1-1,0 2 1,-1-1 2,0 0 1,0 0-1,-1 0 0,1 1 0,0-1 1,-1 0-1,1 0 0,-1 1 0,1-1 1,-1 0-1,0 1 0,0-1 1,0 1-1,1-1 0,-1 0 0,0 1 1,-1-1-1,1 1 0,0-1 0,0 0 1,-1 1-1,1-1 0,-1 0 0,1 1 1,-1-1-1,1 0 0,-1 1 0,-1 0 1,-3 7 3,0-1 1,-1 0-1,-6 8 1,3-5 8,-118 139 138,64-73 74,62-77-231,1 1 1,-1-1-1,1 1 1,-1-1-1,1 1 1,0 0-1,-1-1 1,1 1-1,-1-1 1,1 1-1,0 0 1,0-1-1,-1 1 1,1 0-1,0-1 0,0 1 1,0 0-1,0-1 1,0 1-1,0 0 1,0-1-1,0 1 1,0 1-1,0 1-6,28 0-43,-4-1 28,0 0-1,1-2 0,-1-1 0,28-5 0,42-1 67,-63 14 24,-27-3-69,-20-2-330,0-2-2689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18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0 891 5624,'0'0'5568,"12"2"-4727,-3-1-622,0 1 0,1-2 0,-1 1 0,1-1 0,-1-1 0,1 1 0,-1-2 0,1 1 0,-1-1 0,14-5 0,-8 1 108,-1-1 0,0-1-1,0 0 1,0-1 0,-1 0 0,-1-1-1,1 0 1,-2-1 0,1-1 0,-2 0-1,0 0 1,0-1 0,10-17 0,9-26 601,-16 35-539,-1-1 0,-2 0 0,0-1 0,10-38 0,-7 18 97,-9 29-145,0 0-1,4-21 1,-8 34-298,0 1-1,0-1 1,0 0 0,0 1-1,0-1 1,0 0 0,0 0-1,0 1 1,0-1 0,0 0-1,0 1 1,-1-1 0,1 0-1,0 1 1,0-1 0,-1 0-1,1 1 1,0-1-1,-1 0 1,1 1 0,-1-1-1,1 1 1,-1-1 0,0 0-24,1 1 1,0 0 0,-1 0-1,1 0 1,-1 0 0,1 0-1,-1 0 1,1 0-1,-1 0 1,1 0 0,0 1-1,-1-1 1,1 0-1,-1 0 1,1 0 0,-1 0-1,1 1 1,0-1 0,-1 0-1,1 0 1,0 1-1,-1-1 1,1 0 0,0 1-1,-1-1 1,1 0 0,0 1-1,0-1 1,-1 0-1,1 1 1,0-1 0,0 1-1,0-1 1,-1 1 0,-25 42 331,16-29-278,1 1-1,0 0 1,1 0 0,1 1-1,0 0 1,1 0 0,1 1-1,-3 19 1,6-26-15,1 0 0,1 1 0,-1-1 0,2 0 0,0 1 0,0-1 0,1 0 0,0 1 0,0-1 0,2 0 0,-1-1 0,7 15 0,-7-19-23,0 0 0,0 0-1,1 0 1,0-1-1,0 1 1,0-1-1,0 0 1,0 0-1,1 0 1,0-1 0,0 1-1,0-1 1,0 0-1,0-1 1,0 1-1,1-1 1,0 0-1,-1 0 1,1-1 0,0 0-1,0 0 1,11 0-1,-4-1 44,1 0 0,0-1-1,-1-1 1,0 0 0,1-1 0,-1 0-1,0-1 1,0 0 0,-1-2 0,1 1-1,-1-1 1,0-1 0,-1 0 0,0-1-1,0 0 1,0-1 0,-1 0 0,0 0 0,-1-1-1,0 0 1,14-23 0,-10 12 157,15-31 1,-3 5 150,-24 45-351,0 0 0,0 0 1,0 0-1,1 1 0,-1-1 0,1 0 0,-1 1 1,1-1-1,1 0 0,5 2 231,-3 12-127,-4 5-104,-1 1 0,-3 30-1,0 15 40,3-49-51,1 3 43,-1 0-1,-1 0 1,-3 20 0,4-36-59,0-1 0,0 1 0,0-1 0,0 0 0,0 1 0,0-1 0,0 1 0,0-1 0,0 1 0,0-1 0,0 0 0,0 1 0,0-1 0,0 1 0,0-1 0,0 0 0,0 1-1,1-1 1,-1 0 0,0 1 0,0-1 0,1 1 0,-1-1 0,0 0 0,0 0 0,1 1 0,-1-1 0,0 0 0,1 1 0,-1-1 0,0 0 0,1 0 0,-1 0 0,0 1 0,1-1 0,-1 0-1,1 0 1,-1 0 0,0 0 0,1 0 0,-1 0 0,1 0 0,-1 0 0,0 0 0,1 0 0,-1 0 0,1 0 0,-1 0 0,0 0 0,1 0 0,-1 0 0,1 0 0,-1 0 0,0-1 0,1 1 0,-1 0-1,0 0 1,1 0 0,-1-1 0,0 1 0,1 0 0,-1-1 0,0 1 0,1 0 0,-1-1 0,33-25 89,-1-1-1,37-41 1,43-37 209,-111 104-297,1 0-1,-1-1 1,1 1-1,-1 0 1,1 0-1,0 1 1,-1-1 0,1 0-1,0 0 1,0 1-1,0-1 1,-1 1 0,1 0-1,0-1 1,0 1-1,0 0 1,0 0-1,3 1 1,-3-1-4,-1 1 1,0-1-1,0 1 0,1 0 1,-1 0-1,0-1 0,0 1 0,0 0 1,0 0-1,0 0 0,0 0 1,0 0-1,0 0 0,-1 1 1,1-1-1,0 0 0,-1 0 1,1 1-1,-1-1 0,1 0 0,-1 1 1,1-1-1,-1 0 0,0 1 1,0 2-1,4 57-4,0 11 0,-3-65 0,1-1 0,-1 1 0,1-1 0,0 1 0,1-1 0,-1 1 0,1-1 0,4 6 0,-6-11 0,0 0 0,0 1 0,1-1 0,-1 0 0,0 0 0,1 0 0,-1 0 0,0 0 0,1 0 0,-1 0 0,1-1 0,-1 1 0,1-1 0,0 1 0,-1-1 0,1 1 0,0-1 0,-1 0 0,1 0 0,0 0 0,-1 0 0,1 0 0,0 0 0,-1 0 0,4-1 0,5-2 0,-1 1 0,0-1 0,13-7 0,-9 5 0,28-14 0,64-40 0,-4 1 0,-4-1 0,-73 42 0,1 2 0,1 0 0,52-21 0,-62 31 0,-24 7 0,-31 11 0,-4 5 0,-78 43 0,101-48 0,1 0 0,0 0 0,1 2 0,0 1 0,-29 33 0,41-42 0,0 1 0,1 0 0,1-1 0,-1 1 0,1 1 0,-6 17 0,10-25 0,1 0 0,-1 0 0,1 0 0,-1 0 0,1 0 0,-1 0 0,1 0 0,0 0 0,-1 0 0,1-1 0,0 1 0,0 0 0,-1 0 0,1-1 0,0 1 0,0 0 0,0-1 0,0 1 0,0-1 0,1 1 0,0 1 0,5 2 0,1-1 0,-1 0 0,1 0 0,-1 0 0,1-1 0,0 0 0,0 0 0,0-1 0,0 0 0,0 0 0,0-1 0,0 0 0,1-1 0,-1 0 0,0 0 0,8-3 0,-2 1 0,-1-1 0,0 0 0,0-2 0,0 1 0,0-1 0,-1-1 0,0 0 0,18-15 0,-7 1 0,-1-1 0,-1-1 0,-1-1 0,-1-1 0,-1-1 0,-2 0 0,0-1 0,18-46 0,-16 29 0,-3 0 0,15-75 0,-25 92 0,-1-1 0,-2 1 0,0-1 0,-2 0 0,-6-49 0,6 76-2,0-1 0,0 1 0,-1 0 0,1 0 0,0 0 0,-1 0 0,1-1 0,-1 1 0,1 0 0,-1 0 0,1 0 0,-1 0 0,0 0 1,1 0-1,-1 0 0,0 0 0,0 0 0,0 1 0,0-1 0,0 0 0,0 0 0,0 1 0,0-1 0,0 1 0,0-1 0,-2 0 0,1 1-2,0 0 1,0 0-1,1 0 0,-1 0 0,0 0 1,0 0-1,1 1 0,-1-1 0,0 1 1,1-1-1,-1 1 0,1 0 0,-1-1 1,0 1-1,1 0 0,-1 0 0,1 0 1,-2 2-1,-11 9 0,2 1 1,0 0-1,0 1 1,1 0-1,1 1 1,0 0-1,1 1 1,1 0-1,1 0 1,0 1-1,-7 27 1,7-19-3,2 1 0,1 0 1,1 1-1,1-1 0,1 1 0,1-1 1,6 34-1,-4-45 0,1 0 0,0 0-1,1-1 1,1 0 0,1 0 0,0 0 0,0-1-1,1 0 1,1 0 0,0 0 0,1-1 0,0 0-1,1-1 1,1 0 0,-1-1 0,15 11 0,-22-19 9,1 1 1,0-1 0,0 0-1,0 0 1,0 0 0,1-1-1,-1 1 1,0-1 0,1 0-1,-1 0 1,1-1 0,-1 1-1,1-1 1,-1 0 0,6-1-1,-2 0 9,-1-1 0,1 0 0,-1 0 0,0 0 0,0-1 0,0 0 0,0-1 0,9-5 0,-1-3 10,0 1-1,-1-2 1,0 0-1,-1 0 1,0-1-1,15-22 1,-17 21-22,-1 0 0,-1-1 0,0 0 0,-1 0 0,0-1 0,-2 0 0,5-18 0,-5 17 0,-9 24 0,1 1 0,-1 0 0,2 0 0,-1 0 0,1 0 0,0 0 0,0 0 0,1 0 0,0 13 0,0 7 0,5 144 0,-4-156 0,-1-10 0,0-1 0,1 1 0,0 0 0,0 0 0,1 0 0,2 8 0,-3-12 0,-1 0 0,1-1 0,-1 1 0,1 0 0,-1 0 0,1 0 0,-1-1 0,1 1 0,0 0 0,0 0 0,-1-1 0,1 1 0,0-1 0,0 1 0,0-1 0,-1 1 0,1-1 0,0 1 0,0-1 0,0 0 0,0 0 0,0 1 0,0-1 0,0 0 0,0 0 0,0 0 0,0 0 0,0 0 0,0 0 0,0 0 0,0 0 0,0-1 0,0 1 0,-1 0 0,1 0 0,0-1 0,0 1 0,0-1 0,1 0 0,6-3 0,-1-1 0,0 0 0,1 0 0,-2-1 0,1 1 0,-1-2 0,0 1 0,7-10 0,4-8 0,16-30 0,-12 18 0,-15 27 0,0 0 0,-1 0 0,0 0 0,-1-1 0,0 0 0,3-15 0,0 3 0,-4 20 0,-2 12 0,-3 39 0,0-34 0,1 0 0,1 0 0,4 30 0,-2-26 0,-2-14 0,0 1 0,0-1 0,1 0 0,0 0 0,0 0 0,0 0 0,1-1 0,0 1 0,4 9 0,-5-14 0,0 1 0,-1-1 0,1 0 0,0 1 0,0-1 0,0 0 0,-1 1 0,1-1 0,0 0 0,0 0 0,0 0 0,0 0 0,0 0 0,-1 0 0,1 0 0,0 0 0,0 0 0,0 0 0,0-1 0,-1 1 0,1 0 0,0-1 0,0 1 0,0 0 0,-1-1 0,1 1 0,0-1 0,-1 1 0,1-1 0,0 1 0,-1-1 0,1 0 0,0 0 0,25-28 0,-21 23 0,16-21 0,-1-2 0,-1 0 0,-2-1 0,-1 0 0,18-49 0,-34 78 0,1 0 0,-1 0 0,1 0 0,-1 1 0,1-1 0,-1 0 0,1 0 0,0 1 0,-1-1 0,1 0 0,0 1 0,0-1 0,-1 1 0,1-1 0,0 1 0,0-1 0,0 1 0,0 0 0,0-1 0,-1 1 0,1 0 0,0 0 0,0-1 0,0 1 0,0 0 0,0 0 0,0 0 0,0 0 0,0 0 0,0 1 0,0-1 0,0 0 0,-1 0 0,1 1 0,0-1 0,0 0 0,1 1 0,8 3 0,0 1 0,17 10 0,1 0 0,-18-11 0,0-1 0,0-1 0,0 0 0,0 0 0,1-1 0,17 0 0,-23-1 0,1 0 0,0-1 0,-1 0 0,1 0 0,-1 0 0,1 0 0,-1-1 0,0 0 0,1 0 0,-1-1 0,0 1 0,0-1 0,7-6 0,11-13 0,-34 32 0,5 2 0,1-1 0,1 0 0,0 1 0,1 0 0,0 0 0,1 0 0,0 0 0,0 18 0,1-22 0,1-5 0,0-1 0,-1 1 0,1-1 0,0 1 0,1-1 0,-1 1 0,0-1 0,1 1 0,-1-1 0,1 0 0,0 1 0,0-1 0,0 0 0,0 1 0,0-1 0,0 0 0,1 0 0,-1 0 0,1 0 0,-1 0 0,1 0 0,0 0 0,0-1 0,0 1 0,0-1 0,0 1 0,0-1 0,0 0 0,0 0 0,1 0 0,-1 0 0,4 1 0,0-1 0,-1 0 0,1 0 0,-1 0 0,1-1 0,0 0 0,-1 0 0,1 0 0,-1-1 0,1 0 0,-1 0 0,0-1 0,1 1 0,9-5 0,-4 1 0,0-1 0,0 0 0,0-1 0,-1 0 0,0 0 0,-1-1 0,1 0 0,-2-1 0,1 0 0,13-19 0,-11 13 0,1 1 0,18-16 0,9-11 0,-35 37 0,0-1 0,0 1 0,0-1 0,1 1 0,0 1 0,0-1 0,0 1 0,0 0 0,0 0 0,1 0 0,7-2 0,-77 58 0,45-38 0,2 1 0,0 0 0,1 1 0,0 1 0,2 1 0,0 0 0,1 1 0,1 0 0,-16 37 0,26-53 0,1 0 0,0 0 0,0 0 0,0 0 0,0 0 0,1 0 0,0 0 0,0 1 0,0-1 0,0 0 0,0 0 0,1 0 0,2 8 0,-3-11 0,1 1 0,0 0 0,0 0 0,0-1 0,0 1 0,1-1 0,-1 1 0,0-1 0,0 0 0,1 1 0,-1-1 0,1 0 0,0 0 0,-1 0 0,1 0 0,0 0 0,-1-1 0,1 1 0,0 0 0,0-1 0,0 1 0,-1-1 0,1 0 0,0 1 0,0-1 0,0 0 0,0 0 0,0 0 0,0-1 0,0 1 0,2-1 0,7-1 0,0-1 0,0 0 0,0 0 0,-1-1 0,1-1 0,-1 0 0,0 0 0,-1-1 0,1 0 0,-1-1 0,0 0 0,-1 0 0,1-1 0,-2 0 0,1 0 0,10-16 0,2-6 0,-1-1 0,-2-1 0,25-63 0,-24 47 0,22-89 0,-34 113 0,-2 0 0,-1-1 0,-1 1 0,-1-1 0,-4-44 0,2 64 0,0 1 0,0 0 0,0 0 0,0 0 0,-1 0 0,1 0 0,-1 0 0,-4-5 0,6 8 0,-1 0 0,1 0 0,-1 1 0,0-1 0,1 0 0,-1 0 0,0 1 0,0-1 0,1 1 0,-1-1 0,0 1 0,0-1 0,0 1 0,0-1 0,0 1 0,0 0 0,0-1 0,0 1 0,0 0 0,0 0 0,0 0 0,0-1 0,0 1 0,0 0 0,0 1 0,0-1 0,0 0 0,1 0 0,-1 0 0,0 1 0,0-1 0,0 0 0,0 1 0,0-1 0,0 1 0,0-1 0,0 1 0,0-1 0,1 1 0,-1-1 0,-1 2 0,-7 6 0,0 1 0,0 0 0,1 0 0,0 1 0,1 0 0,-10 17 0,-28 67 0,31-62 0,5-10 0,1 1 0,0 0 0,2 0 0,1 1 0,1-1 0,0 1 0,2 0 0,1 0 0,1 0 0,1 0 0,1 0 0,10 46 0,-9-63 0,-1 1 0,1-1 0,0 0 0,0 0 0,0 0 0,1-1 0,0 1 0,1-1 0,0 0 0,8 9 0,-9-12 0,-1 0 0,1-1 0,-1 1 0,1-1 0,0 0 0,0 0 0,0 0 0,0 0 0,0-1 0,0 0 0,0 0 0,0 0 0,1 0 0,-1 0 0,0-1 0,1 0 0,-1 0 0,0 0 0,1-1 0,4 0 0,5-2 0,0-1 0,0-1 0,-1 0 0,0 0 0,0-2 0,0 1 0,-1-2 0,0 0 0,0 0 0,-1-1 0,0 0 0,0-1 0,12-15 0,-10 9 0,0-2 0,-1 0 0,0 0 0,-2-1 0,0 0 0,-1-1 0,-1 0 0,6-25 0,-12 40 0,-2 5 0,0 0 0,0-1 0,0 1 0,0 0 0,0 0 0,0-1 0,0 1 0,0 0 0,1-1 0,-1 1 0,0 0 0,0-1 0,0 1 0,-1 0 0,1 0 0,0-1 0,0 1 0,0 0 0,0-1 0,0 1 0,0 0 0,0 0 0,0-1 0,0 1 0,-1 0 0,1 0 0,0-1 0,0 1 0,0 0 0,-1 0 0,-1 1 0,1 1 0,-1 0 0,1 0 0,0 0 0,-1 0 0,1 0 0,0 0 0,0 0 0,-1 5 0,1-6 0,-13 32 0,2-1 0,-14 55 0,23-71 0,0 0 0,1 0 0,0 0 0,2 0 0,0 0 0,0 1 0,6 31 0,-5-46 0,-1 0 0,1 1 0,-1-1 0,1 0 0,0 1 0,0-1 0,0 0 0,0 0 0,0 0 0,1 0 0,-1 0 0,0 0 0,1 0 0,0 0 0,-1 0 0,1-1 0,2 3 0,-2-4 0,0 1 0,0-1 0,0 1 0,-1-1 0,1 0 0,0 1 0,0-1 0,0 0 0,0 0 0,0-1 0,-1 1 0,1 0 0,0 0 0,0-1 0,0 1 0,-1-1 0,1 0 0,0 0 0,-1 1 0,1-1 0,0 0 0,1-1 0,6-5 0,0 1 0,0-1 0,0 0 0,-1-1 0,0 0 0,12-16 0,35-61 0,-27 38 0,-18 30 0,-6 8 0,-6 15 0,-9 19 0,2 0 0,1 1 0,-8 45 0,14-62 0,1 0 0,1-1 0,0 1 0,0 0 0,1 0 0,0 0 0,0 0 0,1 0 0,3 10 0,-4-16 0,1 1 0,-1-1 0,1 0 0,-1 0 0,1 0 0,0 0 0,0 0 0,0 0 0,0 0 0,1-1 0,-1 1 0,1-1 0,0 0 0,0 0 0,-1 0 0,1 0 0,1 0 0,-1 0 0,0-1 0,0 0 0,0 1 0,1-1 0,-1 0 0,1-1 0,5 2 0,2-2 0,-1-1 0,1 0 0,0 0 0,-1-1 0,0 0 0,1 0 0,-1-1 0,0-1 0,0 0 0,0 0 0,-1-1 0,0 0 0,15-12 0,9-8 0,-2-1 0,35-38 0,-32 31 0,-22 21 0,12-12 0,49-37 0,-57 49 0,26-24 0,-41 35 0,-1 1 0,0-1 0,0 1 0,0-1 0,0 1 0,1 0 0,-1-1 0,0 1 0,0-1 0,0 1 0,1-1 0,-1 1 0,0 0 0,1-1 0,-1 1 0,0-1 0,1 1 0,-1 0 0,1 0 0,-1-1 0,0 1 0,1 0 0,-1 0 0,1-1 0,-1 1 0,1 0 0,-1 0 0,1 0 0,-1 0 0,1 0 0,-1 0 0,1 0 0,-23 19 0,17-15 0,-129 111 0,111-96 0,1 0 0,1 2 0,1 0 0,-23 32 0,43-53 0,-1 0 0,1 0 0,0 0 0,0 1 0,-1-1 0,1 0 0,0 0 0,0 0 0,0 1 0,-1-1 0,1 0 0,0 0 0,0 1 0,0-1 0,0 0 0,-1 1 0,1-1 0,0 0 0,0 0 0,0 1 0,0-1 0,0 0 0,0 1 0,0-1 0,0 0 0,0 1 0,0-1 0,0 0 0,0 1 0,0-1 0,0 0 0,0 1 0,0-1 0,0 0 0,1 0 0,-1 1 0,0-1 0,0 0 0,0 1 0,0-1 0,1 0 0,-1 0 0,0 1 0,0-1 0,1 0 0,-1 0 0,0 0 0,0 1 0,1-1 0,-1 0 0,0 0 0,0 0 0,1 0 0,-1 0 0,0 0 0,1 0 0,-1 1 0,0-1 0,1 0 0,19-2 0,-9-1 0,0-1 0,-1-1 0,0 1 0,0-2 0,0 1 0,0-1 0,-1-1 0,11-9 0,5-7 0,30-38 0,0 1 0,-63 112 0,4-20 0,1-13 0,0 0 0,2 1 0,0-1 0,4 37 0,-3-54 0,0-1 0,0 1 0,1-1 0,-1 1 0,1-1 0,-1 1 0,1-1 0,-1 1 0,1-1 0,0 1 0,0-1 0,0 0 0,0 0 0,0 1 0,0-1 0,0 0 0,0 0 0,0 0 0,1 0 0,-1 0 0,0 0 0,1 0 0,-1-1 0,0 1 0,1 0 0,-1-1 0,1 1 0,-1-1 0,1 0 0,0 1 0,-1-1 0,1 0 0,-1 0 0,1 0 0,0 0 0,-1 0 0,1 0 0,-1-1 0,1 1 0,-1 0 0,1-1 0,-1 1 0,3-2 0,3-1 0,1 0 0,-1 0 0,0-1 0,-1 0 0,1 0 0,-1-1 0,10-9 0,1-3 0,-1-2 0,0 0 0,-2-1 0,0 0 0,-2-1 0,18-38 0,42-143 0,-36 93 0,-16 53 0,26-80 0,-40 114 0,-1-1 0,-1 0 0,-1 0 0,0-27 0,-24 96 0,-1 13 0,2 2 0,4 0 0,2 1 0,3 0 0,-6 111 0,16-146 0,1 0 0,2 0 0,0 1 0,2-1 0,1-1 0,11 35 0,-15-57 0,0-1 0,1 1 0,-1 0 0,1 0 0,0-1 0,0 1 0,1-1 0,-1 1 0,1-1 0,0 0 0,-1 0 0,1 0 0,1-1 0,-1 1 0,0-1 0,1 1 0,-1-1 0,1 0 0,-1 0 0,1-1 0,0 1 0,0-1 0,0 0 0,6 1 0,-4-1 0,0-1 0,0 0 0,1 0 0,-1-1 0,0 0 0,0 0 0,0 0 0,0-1 0,0 1 0,0-2 0,-1 1 0,1-1 0,-1 1 0,1-1 0,8-8 0,-5 4 214,-1 0 0,-1-1 0,13-14 0,-1-5-5034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1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4616,'0'0'4976,"9"-1"-4516,-2 1-369,1-2 34,1 2 0,0-1-1,-1 1 1,1 1-1,0 0 1,10 2 0,-2 1 123,-1-1 0,1-1 0,0 0 0,0-1 0,0-1 0,0-1 0,0 0 0,0-1 0,-1-1 0,1 0 0,0-1 0,20-9 0,52-25-1259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1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4912,'0'0'9625,"12"7"-9381,-3-2-191,-5-4-32,0 1 1,0 0-1,0 0 1,0 1-1,-1-1 1,1 1-1,-1 0 1,1 0-1,-1 0 1,0 0-1,0 1 1,0-1-1,-1 1 1,1 0-1,-1-1 1,0 1-1,0 0 1,2 7-1,21 135 1344,-17-98-502,-8-47-832,0 0 0,0-1 0,0 1 0,0 0 0,0 0 1,0 0-1,0 0 0,0 0 0,0-1 0,-1 1 0,1 0 0,0 0 0,-1 0 0,1-1 0,0 1 0,-1 0 0,0 1 0,1-2-13,0 0 0,-1 0 0,1 0 0,0 1 0,0-1 0,0 0 0,-1 0 0,1 1 1,0-1-1,0 0 0,0 1 0,0-1 0,0 0 0,0 1 0,0-1 0,0 0 0,-1 0 0,1 1 0,0-1 0,0 0 0,0 1 0,1-1 0,-1 0 0,0 1 0,0-1 0,0 0 0,0 1 0,0-1 0,0 0 0,0 0 0,1 1 0,-2-1-8,1 1 1,0-1-1,0 0 0,-1 1 1,1-1-1,0 0 0,0 0 1,-1 1-1,1-1 0,0 0 1,-1 0-1,1 1 0,0-1 1,-1 0-1,1 0 0,-1 0 1,1 0-1,0 0 0,-1 0 1,1 0-1,-1 1 0,1-1 1,0 0-1,-1 0 0,1 0 1,-1-1-1,1 1 0,0 0 1,-1 0-1,1 0 0,0 0 1,-1 0-1,-24 0-1350,21 0-269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1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6632,'0'0'5126,"13"-5"-4731,90-28 661,-89 30-879,0 2 0,0 0 0,0 0 0,0 1 0,1 1-1,-1 1 1,24 5 0,-13-3 135,-16-3-124,0 0 0,0 1 0,0 0 0,-1 0 0,1 1 0,0 0 0,-1 1-1,14 8 1,-19-6-1698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1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5224,'0'0'5977,"10"-7"-5625,-7 5-320,9-7 308,1 0 1,1 1-1,-1 0 1,1 2-1,25-10 1,-30 14-64,-3 0-90,0 0-1,1 1 1,-1-1 0,1 2-1,9-1 1,-14 1-146,0 0-1,0 0 1,0 1 0,0-1-1,0 1 1,0-1-1,0 1 1,0 0-1,0 0 1,0 0 0,-1 0-1,1 0 1,0 0-1,0 1 1,-1-1 0,1 1-1,-1-1 1,1 1-1,-1-1 1,0 1 0,2 3-1,0 0 12,0 0-1,0 0 1,0 0 0,-1 0-1,0 0 1,0 0-1,-1 1 1,1-1 0,-1 1-1,0-1 1,-1 1-1,1 0 1,-1-1-1,0 1 1,-1-1 0,1 1-1,-1 0 1,0-1-1,-1 1 1,1-1 0,-1 0-1,-4 10 1,-5 3 29,0-1 0,-1 0 0,0 0 0,-2-1 0,-16 15 0,-6 2 193,-41 29-1,51-47 380,40-24-585,-1 2 0,1-1 0,1 2 0,16-6 0,-19 8-25,-4 1-10,0 1 1,1 1-1,-1-1 0,1 1 1,15 1-1,22-4 120,-14 4 63,-30 0-186,0 1 0,0-1 0,0 0 0,-1 1 1,1-1-1,0 1 0,-1-1 0,1 1 0,0 0 0,-1 0 0,1 0 0,-1 0 0,1 0 0,-1 0 1,2 1-1,-4 2 103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2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5416,'0'0'9346,"8"12"-9020,25 38-9,-31-44-225,1-1-1,-1 1 1,1 0 0,-2 0-1,1 0 1,-1 0 0,0 0-1,0 0 1,0 0 0,-1 12 0,0-4 66,1 22 380,-2 0 0,-6 41 0,6-66-445,1-9-36,-1 1 1,1 0 0,0 0-1,-1-1 1,1 1-1,-1 0 1,0-1 0,0 1-1,0 0 1,0-1 0,-1 1-1,1-1 1,-1 0-1,1 0 1,-3 3 0,0 7 397,4-10-36,2-11-247,11-27-49,-9 26-106,0-1 1,0 0-1,1-12 0,0-9 14,-3 12 26,9-35 1,-9 48-36,0 1 0,1 0 1,0 0-1,-1 0 0,2 0 0,-1 1 1,1-1-1,0 1 0,7-8 0,6-6 32,-15 16-46,1-1-1,0 1 1,0 0-1,0 0 1,1 0-1,-1 0 1,1 1-1,-1-1 0,1 1 1,7-3-1,3-3 35,-14 7-36,1 0-1,0 0 1,-1 1-1,1-1 1,0 0-1,0 1 0,-1-1 1,1 1-1,0-1 1,0 1-1,0-1 1,0 1-1,0 0 1,0-1-1,0 1 0,0 0 1,0 0-1,0 0 1,0 0-1,0 0 1,0 0-1,0 0 1,-1 0-1,1 0 1,0 0-1,0 0 0,0 1 1,0-1-1,0 0 1,0 1-1,0-1 1,0 1-1,0-1 1,-1 1-1,1-1 1,0 1-1,0 0 0,-1-1 1,2 2-1,9 10 48,-8-9-35,0 0 0,0 0 0,0 1 0,0-1 0,0 1 0,-1 0 0,0 0 0,3 6 0,2 16 52,0 0 0,-2 0 0,2 31 0,-5-43-46,-5 25 144,0-10 140,3-29-105,7-27 59,-1 5-240,2 1-1,1 0 0,0 0 1,2 1-1,22-32 0,-22 36-56,2 0 0,0 1 0,20-18 0,-28 28 15,-2 2 4,0 1 1,0-1 0,0 1-1,0 0 1,0-1-1,1 2 1,3-3 0,-6 4 12,0-1 0,1 1 1,-1 0-1,0 0 1,1 0-1,-1 0 1,0 0-1,1 0 0,-1 0 1,0 0-1,1 0 1,-1 1-1,0-1 1,0 1-1,1-1 0,-1 1 1,0-1-1,0 1 1,0 0-1,0-1 1,1 1-1,-1 0 0,0 0 1,0 0-1,1 2 1,3 3 4,0 0 0,0 1 1,-1 0-1,0 0 0,0 1 1,-1-1-1,0 1 0,0-1 1,-1 1-1,0 0 0,2 14 1,-1-2 45,-1-1 0,-1 0 0,-3 37 0,1-53-46,0 16 64,-2 0 0,0-1 0,-7 22 0,10-39-118,-1 0 0,1-1 0,-1 1 0,1 0 0,-1-1 0,1 1 0,-1-1 0,0 1 0,1-1 0,-1 1 0,0-1 0,1 1 0,-1-1 0,0 0 0,0 1 0,1-1 0,-1 0 0,0 0 0,0 1 0,0-1 0,0 0 0,1 0 0,-1 0 0,0 0 0,0 0-1,0 0 1,0 0 0,1-1 0,-1 1 0,0 0 0,0 0 0,-1-1 0,-1 0-1571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2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4120,'0'0'11489,"-9"9"-11220,3-2-222,-10 10 286,1 0 0,-18 26 1,-52 70 884,5-7-487,-4 1-88,36-48-233,27-34-147,-20 31 506,39-53-666,1 0-1,-1 0 0,0 0 0,1 1 1,0-1-1,0 0 0,0 1 1,0-1-1,0 1 0,1-1 0,-1 1 1,1 0-1,1 5 0,25-8 258,2 4-282,-1 2 0,0 1 0,0 1 0,-1 1 0,-1 1 0,1 2 0,44 29 0,-32-16-27,-1 1-1,-2 2 0,-1 1 0,-1 2 0,30 38 1,-45-37 37,-13-23-48,-5-10-45,0 0 1,0 0-1,0 0 1,0 0-1,1 0 0,-1 1 1,0-1-1,0 0 1,0 0-1,0 0 1,0 0-1,0 0 1,0 0-1,0 0 1,0 0-1,0 0 1,0 1-1,0-1 1,0 0-1,0 0 1,0 0-1,0 0 1,0 0-1,0 0 1,0 0-1,0 0 0,0 1 1,0-1-1,0 0 1,0 0-1,0 0 1,0 0-1,0 0 1,0 0-1,0 0 1,0 0-1,0 0 1,0 1-1,0-1 1,0 0-1,0 0 1,-1 0-1,1 0 1,0 0-1,0 0 1,0 0-1,0 0 0,0 0 1,0 0-1,0 0 1,0 0-1,0 0 1,0 0-1,-1 0 1,1 0-1,0 0 1,0 0-1,0 0 1,0 0-1,0 0 1,0 0-1,0 0 1,0 0-1,-1 0 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2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4216,'0'0'12193,"8"-10"-12025,-4 4-140,1-1 31,1 0 1,-1 1-1,1-1 0,0 1 0,0 0 1,1 0-1,0 1 0,0 0 0,0 0 1,10-4-1,-16 8-9,1 0 0,-1 1 0,1-1 0,0 1 0,-1-1 0,1 1 0,0 0 0,0 0 1,-1-1-1,1 1 0,0 1 0,0-1 0,2 0 0,-3 1-29,0 0 1,0 0-1,0 0 1,0 0 0,0 0-1,0 0 1,0 1-1,-1-1 1,1 0-1,0 0 1,-1 1-1,1-1 1,-1 0-1,1 1 1,-1 1-1,7 21 281,5 33 1,-9-37-126,1 0 0,12 34 0,-8-37-59,1 0-1,16 23 1,-11-19-34,-13-19-70,1 0 0,-1 0 0,1 0 0,0 0 0,0 0 0,0-1 0,0 1 0,0-1 0,0 1 0,0-1 0,0 0 0,1 0 0,-1 0 0,0 0 0,1 0 0,-1 0 0,1-1 0,-1 1 0,1-1 0,0 0 0,-1 0 0,1 0 0,-1 0 0,1 0 0,-1 0 0,1-1 0,-1 1 0,1-1-1,-1 0 1,1 0 0,-1 0 0,0 0 0,1 0 0,-1 0 0,0-1 0,0 1 0,0-1 0,0 1 0,0-1 0,0 0 0,0 0 0,-1 0 0,3-2 0,6-12 11,0 1 0,-1-2 0,-1 1 0,-1-1 0,0 0 0,-1-1-1,-1 0 1,0 0 0,-2 0 0,0 0 0,-1-1 0,0 1 0,-2-1 0,0 1 0,-4-27 0,3 21 0,1 20-20,0 1 0,0-1-1,0 0 1,0 1 0,0-1-1,-1 1 1,0 0-1,1-1 1,-3-4 0,2 8-3,1-1 0,0 1 1,0-1-1,-1 1 0,1 0 0,0-1 1,0 1-1,-1-1 0,1 1 1,0-1-1,0 1 0,0-1 0,0 1 1,0-1-1,0 1 0,0-1 1,0 1-1,0-1 0,0 1 1,0 0-1,0-1 0,0 1 0,0-1 1,0 1-1,0-1 0,0 1 1,1-1-1,-1 1 0,0-1 0,0 1 1,1 0-1,-1-1 0,0 1 1,1-1-1,-1 1 0,0 0 0,1-1 1,-1 1-1,0 0 0,1 0 1,-1-1-1,1 1 0,-1 0 0,1 0 1,-1-1-1,1 1 0,0 0 1,1-1 2,0 1 0,0-1 0,0 1 1,0 0-1,0-1 0,0 1 1,0 0-1,0 0 0,0 0 0,3 1 1,19 5 96,-1 1 1,1 0 0,-1 2-1,41 22 1,-55-26 12,-8-4-93,1-1 0,-1 0 0,0 1-1,0-1 1,0 1 0,0-1-1,0 1 1,0-1 0,0 1 0,-1 0-1,1-1 1,0 1 0,0 0 0,0 0-1,-1 0 1,1 0 0,0 0 0,-1 0-1,1 0 1,-1 0 0,1 0 0,-1 0-1,1 0 1,-1 0 0,0 0 0,0 0-1,1 1 1,-1-1-3,-5 0-259,1-1 0,-1 1 0,0 0 0,1 0 0,-8 4 0,4-3-2111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2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4416,'0'0'4944,"10"-7"-4487,4-4-273,-8 6-31,0 0 1,1 0-1,0 1 0,0 0 1,0 0-1,9-3 0,-11 5 115,-4 2-55,1-1 0,-1 0 0,1 1 1,-1-1-1,1 1 0,0-1 1,-1 1-1,1 0 0,0 0 0,2 0 1,-4 29 1132,0-22-1196,1 1 1,0-1-1,1 1 0,-1-1 0,1 0 1,1 1-1,0-1 0,0 0 0,0 0 0,8 12 1,4 1 410,33 38 1,-38-47-293,1-1-1,19 15 0,-19-19-117,3 4 130,-10-6-318,-4-8 103,-4-6-2393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2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6224,'0'0'1594,"-9"10"-1210,-91 117 980,6-10 708,85-106-1609,0 0-1,-18 15 1,10-10 528,12-9 70,4-5-1008,3-4-1724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3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4216,'0'0'10872,"11"-2"-10650,32-6-4,-41 8-186,0-1 1,0 1 0,0 0-1,0-1 1,0 1 0,0 0 0,0 0-1,0 0 1,0 0 0,0 1 0,0-1-1,0 1 1,0-1 0,0 1 0,0-1-1,0 1 1,-1 0 0,1 0 0,0 0-1,0 0 1,-1 0 0,1 1 0,-1-1-1,1 0 1,-1 1 0,1-1 0,-1 1-1,0-1 1,0 1 0,0 0 0,0 0-1,0-1 1,0 1 0,0 2-1,0 0 6,0 0 0,0 0 0,0 0 0,-1 0 0,0 0 0,0 1-1,0-1 1,-1 0 0,1 0 0,-1 0 0,0 0 0,0 0 0,-2 6-1,-4 1 39,1 0 0,-1-1-1,-1 1 1,1-2 0,-2 1 0,-18 16-1,13-13 262,-22 27-1,36-39-324,-1-1 1,1 1-1,0 0 0,0-1 1,0 1-1,0 0 0,0-1 1,0 1-1,0 0 0,0-1 1,0 1-1,0 0 1,0-1-1,0 1 0,0-1 1,0 1-1,0 0 0,1-1 1,-1 1-1,0 0 0,1-1 1,-1 1-1,0-1 0,1 1 1,-1-1-1,1 1 0,-1-1 1,0 1-1,1-1 0,-1 1 1,1-1-1,0 0 0,-1 1 1,1-1-1,-1 0 0,1 1 1,1-1-1,31 17 123,-24-13-75,89 37 348,-93-37-343,0-1 1,0 1-1,-1 0 0,1 0 1,-1 0-1,5 7 0,-8-9-17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52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1 985 5320,'0'0'4129,"9"11"-3324,29 30-2,-36-39-711,-1-1-1,1 1 1,0-1 0,0 0-1,0 1 1,-1-1-1,1 0 1,1 0 0,-1 0-1,0-1 1,0 1 0,0 0-1,0-1 1,0 1 0,1-1-1,-1 0 1,0 0-1,0 0 1,1 0 0,-1 0-1,3-1 1,0 0 91,0-1 1,0 0-1,-1 0 1,1 0-1,-1 0 0,7-5 1,-11 7-173,24-18 878,33-29 1,-38 30-261,0 0-1,34-20 1,-50 35-496,1 0 1,-1 0 0,1 1-1,-1 0 1,1-1 0,-1 1-1,1 0 1,0 1 0,4-1-1,-7 1-86,0 0-1,0 0 0,1 0 0,-1 0 0,0 0 0,0 1 0,0-1 0,0 0 0,1 1 0,-1-1 0,0 1 0,0 0 0,0-1 0,0 1 0,0 0 0,0-1 0,0 1 0,-1 0 0,1 0 0,0 0 0,0 0 0,-1 0 0,1 0 0,0 0 0,-1 0 0,1 0 0,-1 0 1,1 0-1,-1 0 0,0 0 0,1 1 0,-1 1 0,7 37 410,-2 0 1,0 58-1,-4-53 87,12 80 1,-12-119-478,1 0 0,0 0 1,0 0-1,0 0 0,0 0 1,1-1-1,0 1 0,0-1 1,1 0-1,0 0 0,-1 0 1,2 0-1,4 4 0,-7-7-24,1 0 0,0 0-1,-1 0 1,1-1 0,0 1-1,0-1 1,0 0-1,0 0 1,0 0 0,1 0-1,-1 0 1,0-1 0,0 1-1,0-1 1,1 0 0,-1 0-1,0 0 1,0-1-1,1 1 1,-1-1 0,0 0-1,0 0 1,0 0 0,0 0-1,0 0 1,0 0 0,3-3-1,3-1 35,0-1-1,0 0 1,-1-1 0,1 0-1,-2 0 1,1-1 0,-1 0-1,0 0 1,-1-1-1,11-18 1,-1-3 147,-2-1 1,11-36-1,-4 11 139,-18 50-255,-1 0-1,1-1 0,-1 1 1,0-1-1,0 1 0,-1-1 1,0 0-1,0 0 1,0 1-1,-1-1 0,0 0 1,-1 0-1,-1-13 0,0 8 380,6 10-108,14 17-16,-11-9-388,20 20 107,-12-12-27,0 0 0,1 0 0,0-2 0,24 15 0,-34-25-37,-1 1 1,0-1-1,1 0 0,0 0 0,-1 0 0,1-1 1,0 0-1,0 0 0,0 0 0,-1-1 0,1 0 1,0 0-1,0 0 0,0-1 0,0 0 0,0 0 0,-1-1 1,1 0-1,11-4 0,-13 4-1,1-1 0,-1 0 1,1 0-1,-1 0 0,0 0 0,0-1 0,0 1 1,-1-1-1,1 0 0,-1 0 0,0 0 0,0-1 0,0 1 1,-1-1-1,0 1 0,0-1 0,0 0 0,0 0 1,-1 0-1,2-6 0,-2 2 11,0 0 0,0 0-1,-1 1 1,0-1 0,-1 0 0,1 0-1,-2 0 1,1 1 0,-1-1 0,-1 0 0,-4-10-1,7 17-15,-1-1-1,0 1 0,0 0 0,-1-1 1,1 1-1,0 0 0,-1 0 0,1 0 1,-1 0-1,0 0 0,0 0 1,0 0-1,0 1 0,0-1 0,0 1 1,0-1-1,0 1 0,-3-1 0,3 1 0,0 1 1,0 0-1,0-1 0,-1 1 0,1 0 0,0 0 0,0 1 0,0-1 0,0 0 1,0 1-1,-1-1 0,1 1 0,0-1 0,0 1 0,0 0 0,0 0 0,-2 2 0,-2 1 11,-1 1-1,0 1 0,1-1 1,0 1-1,1 0 0,-1 1 0,1-1 1,0 1-1,-7 14 0,8-12-7,1 0-1,-1 1 0,2 0 0,-1 0 0,1 0 1,1 0-1,0 0 0,0 0 0,1 0 0,0 0 1,1 0-1,0 1 0,1-1 0,0 0 0,0-1 1,8 20-1,-4-15 8,0 0 1,1 0 0,0-1-1,1 0 1,0 0 0,1-1-1,1 0 1,0-1 0,1 0-1,21 17 1,-28-25-12,1 0 0,-1-1 0,1 0 0,0 0-1,0 0 1,0 0 0,0-1 0,0 0 0,1 0 0,-1 0 0,0 0 0,0-1-1,1 0 1,-1 0 0,0-1 0,1 1 0,-1-1 0,0 0 0,0-1 0,9-3 0,4-2 21,-1-1 0,0 0 1,0-2-1,21-15 1,-17 9-27,-1-1 0,-1 0 1,-1-2-1,0 0 0,-1-1 1,-2-1-1,0-1 1,-1 0-1,21-44 0,-8 2 1,-2-1-1,23-100 1,-36 124-5,-3-1 0,-1 0 0,-2-1 0,0-51 0,-6 92 0,0 0 0,0 0 0,0-1 0,-1 1 0,1 0 0,0 0 0,-1-1 0,0 1 0,1 0 0,-1 0 0,0 0 0,-2-4 0,2 6 0,1 0 0,0-1 0,-1 1 0,1 0 0,0 0 0,-1-1 0,1 1 0,-1 0 0,1 0 0,0 0 0,-1 0 0,1-1 0,-1 1 0,1 0 0,0 0 0,-1 0 0,1 0 0,-1 0 0,1 0 0,-1 0 0,1 0 0,0 0 0,-1 0 0,0 1 0,-15 10 0,6 3 0,0 0 0,1 0 0,1 1 0,0 0 0,1 0 0,-10 30 0,11-28 0,-12 31 0,2 1 0,3 1 0,1 1 0,-8 96 0,18-119 0,2 1 0,2-1 0,5 38 0,-3-48 0,-1 0 0,2-1 0,1 1 0,0-1 0,1-1 0,11 21 0,-15-32 0,0 0 0,0 0 0,1 0 0,0-1 0,0 0 0,0 1 0,0-1 0,0-1 0,1 1 0,0-1 0,0 1 0,0-1 0,0-1 0,0 1 0,0-1 0,1 0 0,6 2 0,-5-3 0,0 0 0,0-1 0,0 0 0,1 0 0,-1 0 0,0-1 0,0 0 0,0 0 0,0-1 0,0 0 0,0 0 0,0-1 0,9-4 0,-2-1 0,0 0 0,0-1 0,-1-1 0,-1 0 0,15-14 0,50-62 0,-50 43 0,-11 15 0,-16 28 0,0 0 0,0 0 0,0 0 0,0 0 0,0 0 0,0-1 0,0 1 0,0 0 0,0 0 0,1 0 0,-1 0 0,0 0 0,0-1 0,0 1 0,0 0 0,0 0 0,0 0 0,0 0 0,0-1 0,0 1 0,0 0 0,0 0 0,0 0 0,0 0 0,-1-1 0,1 1 0,0 0 0,0 0 0,0 0 0,0 0 0,0 0 0,0-1 0,0 1 0,0 0 0,0 0 0,-1 0 0,1 0 0,0 0 0,0 0 0,0 0 0,0-1 0,0 1 0,-1 0 0,1 0 0,0 0 0,0 0 0,0 0 0,0 0 0,0 0 0,-1 0 0,1 0 0,0 0 0,0 0 0,0 0 0,0 0 0,-1 0 0,-11 4 0,-2 7 0,0 0 0,1 1 0,0 1 0,1 0 0,1 1 0,0 0 0,1 1 0,0 0 0,-13 31 0,22-43 0,0 1 0,0 0 0,1 0 0,-1 0 0,1 0 0,0 0 0,0 0 0,0 0 0,1-1 0,-1 1 0,1 0 0,0 0 0,0 0 0,1-1 0,-1 1 0,1 0 0,0-1 0,-1 1 0,4 3 0,-3-4 0,0 0 0,0 0 0,0 0 0,1-1 0,-1 1 0,1-1 0,0 1 0,0-1 0,0 0 0,0 0 0,0 0 0,0 0 0,0 0 0,1-1 0,-1 0 0,0 1 0,1-1 0,0-1 0,-1 1 0,5 0 0,0-1 0,0-1 0,0-1 0,-1 1 0,1-1 0,-1-1 0,1 1 0,-1-1 0,0 0 0,0-1 0,11-7 0,-1 0 0,-1-1 0,29-28 0,-42 37 0,0 0 0,-1 0 0,1 0 0,0-1 0,-1 1 0,0 0 0,0-1 0,0 0 0,0 1 0,-1-1 0,1 0 0,-1 0 0,0 0 0,0 0 0,0 0 0,-1 0 0,0 0 0,1-1 0,-1 1 0,-1 0 0,1 0 0,-1 0 0,1 0 0,-1 0 0,0 0 0,-1 0 0,1 0 0,-1 0 0,1 1 0,-4-5 0,1 2 0,0 0 0,0 1 0,0-1 0,-1 1 0,0 0 0,0 0 0,0 1 0,-1 0 0,0 0 0,0 0 0,0 1 0,0-1 0,0 1 0,0 1 0,-1-1 0,0 1 0,-7-1 0,-11-3 0,17 4 0,-1 0 0,0 0 0,-11 0 0,56 4 0,-1 2 0,54 12 0,-3 0 0,-31-8 0,-1-2 0,99-3 0,-106-4 0,-33 2 0,1-1 0,-1-1 0,0 0 0,25-6 0,-25-1 0,-13 8 0,-1 0 0,0 0 0,1-1 0,-1 1 0,0 0 0,1-1 0,-1 1 0,0 0 0,1-1 0,-1 1 0,0 0 0,0-1 0,1 1 0,-1-1 0,0 1 0,0-1 0,0 1 0,0 0 0,1-1 0,-1 1 0,0-1 0,0 1 0,0-1 0,0 1 0,0-1 0,0 1 0,0-1 0,0 1 0,-1-1 0,1 0 0,-30-7 0,21 5 0,0 1 0,0 0 0,-1 1 0,1 0 0,0 0 0,-1 1 0,-18 2 0,23-1 0,0 0 0,0 0 0,0 0 0,0 1 0,0 0 0,0 0 0,1 0 0,-1 0 0,1 1 0,-1 0 0,1 0 0,0 0 0,0 0 0,0 1 0,1 0 0,-6 6 0,3-3 0,1 1 0,0 0 0,0 1 0,0-1 0,1 1 0,1 0 0,-6 17 0,8-21 0,1 1 0,0-1 0,-1 1 0,2-1 0,-1 0 0,1 1 0,-1-1 0,2 1 0,-1-1 0,0 0 0,1 0 0,0 0 0,0 0 0,1 0 0,4 7 0,-1-2 0,1-1 0,0 0 0,0 0 0,1-1 0,0 0 0,0 0 0,15 10 0,-18-15 0,0 1 0,0-1 0,1 0 0,0 0 0,-1-1 0,1 0 0,0 0 0,0 0 0,0 0 0,1-1 0,-1 0 0,0-1 0,1 1 0,-1-1 0,7-1 0,5-3 0,-1 0 0,-1-1 0,1 0 0,-1-2 0,27-14 0,75-51 0,-89 52 0,-9 7 0,1 0 0,0-2 0,32-28 0,-61 52 0,1 0 0,0 0 0,1 1 0,0-1 0,0 1 0,1 1 0,0-1 0,1 1 0,0 0 0,-4 19 0,8-28 0,0-1 0,-1 0 0,1 0 0,0 1 0,0-1 0,0 0 0,0 1 0,0-1 0,1 0 0,-1 1 0,0-1 0,1 0 0,-1 0 0,0 1 0,1-1 0,0 0 0,-1 0 0,1 0 0,0 0 0,-1 0 0,1 0 0,0 0 0,0 0 0,0 0 0,0 0 0,0 0 0,0 0 0,0-1 0,0 1 0,0 0 0,0-1 0,1 1 0,-1-1 0,0 1 0,0-1 0,1 0 0,-1 1 0,0-1 0,1 0 0,-1 0 0,0 0 0,3 0 0,3 0 0,-1-1 0,1 1 0,0-1 0,0-1 0,-1 1 0,13-6 0,0-1 0,0-2 0,0-1 0,-2 0 0,1-1 0,-1-1 0,-1 0 0,0-1 0,-1-1 0,-1-1 0,0 0 0,12-19 0,0-6 0,-1 0 0,-1-2 0,30-80 0,-40 82 0,-1-1 0,7-46 0,7-90 0,-4 22 0,-17 125 0,-2-1 0,-1 0 0,-2 1 0,0-1 0,-3 0 0,-1 0 0,-8-41 0,10 71 0,1 0 0,-1 0 0,1 0 0,-1 0 0,0 0 0,0 1 0,0-1 0,0 0 0,0 0 0,0 1 0,-3-3 0,4 3 0,0 1 0,-1 0 0,0-1 0,1 1 0,-1 0 0,1 0 0,-1 0 0,1-1 0,-1 1 0,1 0 0,-1 0 0,0 0 0,1 0 0,-1 0 0,1 0 0,-1 0 0,1 0 0,-1 0 0,0 0 0,1 1 0,-1-1 0,1 0 0,-1 0 0,1 0 0,-1 1 0,1-1 0,-1 0 0,1 1 0,-1-1 0,1 0 0,-1 1 0,1-1 0,0 1 0,-1-1 0,1 1 0,0-1 0,-1 1 0,1-1 0,0 1 0,-1 0 0,-11 18 0,1 0 0,0 1 0,-11 32 0,16-36 0,-13 34 0,2 1 0,2 1 0,3 0 0,2 1 0,3 0 0,-2 91 0,10-71 0,3 1 0,3-1 0,3-1 0,28 99 0,-33-153 0,1-1 0,1-1 0,0 1 0,2-1 0,0 0 0,15 20 0,-23-35 0,0 0 0,0 0 0,0 0 0,0 0 0,0 0 0,0 0 0,0 0 0,1-1 0,-1 1 0,0 0 0,1-1 0,-1 1 0,0-1 0,1 0 0,-1 1 0,0-1 0,1 0 0,-1 0 0,1 0 0,-1 0 0,1 0 0,-1 0 0,0 0 0,1-1 0,1 1 0,37-14 0,-37 13 0,10-6 0,1 0 0,-1-1 0,-1 0 0,1-1 0,-1-1 0,19-19 0,-15 11 0,-1 0 0,0 0 0,20-36 0,-34 51 0,16-27 0,31-42 0,-48 72 0,0 0 0,0 0 0,0 0 0,0-1 0,0 1 0,0 0 0,0 0 0,1 0 0,-1 0 0,0 0 0,0 0 0,0 0 0,0-1 0,0 1 0,0 0 0,0 0 0,0 0 0,0 0 0,0 0 0,1 0 0,-1 0 0,0 0 0,0 0 0,0 0 0,0 0 0,0 0 0,0-1 0,1 1 0,-1 0 0,0 0 0,0 0 0,0 0 0,0 0 0,0 0 0,0 0 0,1 0 0,-1 0 0,0 0 0,0 1 0,0-1 0,0 0 0,0 0 0,0 0 0,1 0 0,-1 0 0,0 0 0,0 0 0,0 0 0,0 0 0,0 0 0,0 0 0,0 0 0,0 0 0,1 1 0,-1-1 0,1 11 0,-3 16 0,-9 43 0,-2 102 0,13-166 0,0 1 0,1 0 0,0 0 0,0-1 0,1 1 0,4 12 0,-6-18 0,0 0 0,1 0 0,-1 1 0,1-1 0,0 0 0,-1 0 0,1 0 0,0 0 0,-1-1 0,1 1 0,0 0 0,0 0 0,0 0 0,0 0 0,0-1 0,0 1 0,0-1 0,0 1 0,0 0 0,0-1 0,0 0 0,1 1 0,-1-1 0,0 0 0,0 1 0,0-1 0,0 0 0,1 0 0,-1 0 0,0 0 0,0 0 0,0-1 0,1 1 0,-1 0 0,0 0 0,0-1 0,0 1 0,0-1 0,0 1 0,1-1 0,-1 1 0,0-1 0,0 0 0,-1 1 0,1-1 0,1-1 0,11-8 0,0 0 0,-1-1 0,-1 0 0,1-1 0,12-19 0,44-71 0,-55 80 0,5-11 0,-15 25 0,1 1 0,-1 0 0,2-1 0,-1 2 0,1-1 0,0 0 0,1 1 0,-1 0 0,10-8 0,-15 28 0,-17 59 0,-34 95 0,28-100 0,-64 173 0,64-188 0,-2-1 0,-47 70 0,63-108 0,-2 0 0,1-1 0,-2 0 0,-24 21 0,30-30 0,0 1 0,0-1 0,0 0 0,-1 0 0,1-1 0,-1 1 0,0-2 0,0 1 0,0-1 0,-1 0 0,1 0 0,0-1 0,-11 1 0,15-3 0,0 1 0,-1-1 0,1 0 0,0 0 0,0 0 0,0 0 0,0 0 0,0-1 0,0 1 0,0-1 0,0 0 0,1 0 0,-1 0 0,1 0 0,-1-1 0,1 1 0,0 0 0,0-1 0,0 0 0,0 1 0,-2-7 0,-3-4 0,0 0 0,1-1 0,-5-19 0,7 19 0,1 0 0,1 0 0,0 0 0,1 0 0,0 0 0,1 0 0,1 0 0,0 0 0,4-15 0,0 4 0,2-1 0,1 1 0,20-46 0,-24 63 0,1 1 0,-1 0 0,1 0 0,0 0 0,1 1 0,0-1 0,0 1 0,0 1 0,0-1 0,1 1 0,0 0 0,0 1 0,10-6 0,9-1 0,-1 1 0,45-12 0,-50 17 0,36-8 0,2 2 0,96-5 0,-47 6 0,-64 5 0,-43 5 0,0 0 0,0 0 0,0 0 0,-1 0 0,1-1 0,0 1 0,0 0 0,0 0 0,0 0 0,0 0 0,0 0 0,0 0 0,0 0 0,0 0 0,0 0 0,0 0 0,0 0 0,0-1 0,0 1 0,0 0 0,0 0 0,0 0 0,0 0 0,0 0 0,0 0 0,0 0 0,0 0 0,0 0 0,0-1 0,0 1 0,0 0 0,0 0 0,0 0 0,0 0 0,0 0 0,0 0 0,0 0 0,0 0 0,0 0 0,0 0 0,0-1 0,0 1 0,0 0 0,0 0 0,0 0 0,0 0 0,1 0 0,-1 0 0,0 0 0,0 0 0,0 0 0,0 0 0,0 0 0,0 0 0,0 0 0,0 0 0,0 0 0,0 0 0,1 0 0,-1 0 0,0 0 0,0 0 0,0 0 0,0 0 0,0 0 0,0 0 0,0 0 0,-8-8 0,4 5 0,-16-16-4043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3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4912,'0'0'12239,"3"10"-11959,2 7-78,1-1 0,1-1 0,9 17 0,24 32 636,81 99-1,-94-128-604,-11-14-84,2 2 263,22 23-1,-33-39-238,0 0 0,-1 1-1,10 15 1,-7-15 79,-5-4-21,-8 7-173,0-3-45,-1-1 1,0 0-1,-1 0 0,0 0 0,0-1 0,0 0 1,-1 0-1,0 0 0,-8 4 0,-8 9 1,-44 44 12,39-35-19,-37 27 0,-52 49 20,80-70 7,-16 25 6,7-8-7,42-47-43,3-3-8,0 0-1,-1 0 1,1 0-1,0 1 1,-1-1-1,1 1 0,0-1 1,0 1-1,0-1 1,0 1-1,0 0 1,1 0-1,-1-1 1,0 3-1,1-4-19,0 0 0,0 1-1,0-1 1,0 0 0,0 0 0,0 0-1,0 0 1,0 0 0,0 0-1,0 0 1,0 1 0,0-1-1,0 0 1,1 0 0,-1 0-1,0 0 1,0 0 0,0 0 0,0 0-1,0 0 1,0 0 0,0 0-1,0 0 1,1 0 0,-1 0-1,0 0 1,0 0 0,0 0 0,0 0-1,0 0 1,0 1 0,0-2-1,1 1 1,-1 0 0,0 0-1,0 0 1,0 0 0,0 0 0,0 0-1,0 0 1,0 0 0,1 0-1,-1 0 1,0 0 0,0 0-1,0 0 1,0 0 0,0 0 0,0 0-1,0 0 1,0 0 0,0-1-1,1 1 1,-1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3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5224,'0'0'15287,"0"13"-15141,0 103 199,3-7 52,-1-96-350,-2-12-37,0 0 1,1 1 0,-1-1 0,0 0-1,0 1 1,0-1 0,0 1 0,0-1-1,0 0 1,0 1 0,0-1 0,-1 0 0,1 1-1,-1-1 1,1 0 0,-1 0 0,0 2-1,-2 12 399,3-12 77,1-11-309,1-4-135,0 1 0,8-21-1,2-12 8,-7 22-24,0 1 0,15-36 1,-1-2-12,-18 56-14,0 1 1,1-1-1,0 1 0,-1 0 0,1 0 0,0 0 0,3-3 0,12-14-5,-16 17-8,1-1-1,0 1 0,1-1 1,-1 1-1,0 0 0,1 0 1,-1 0-1,1 0 0,0 0 1,0 1-1,0-1 0,-1 1 1,1 0-1,1 0 1,-1 0-1,0 0 0,0 0 1,0 1-1,0-1 0,0 1 1,1 0-1,-1 0 0,0 0 1,6 2-1,-7-2 14,-1 0 0,0 1 0,0 0-1,1-1 1,-1 1 0,0 0 0,0-1 0,0 1 0,0 0 0,0 0-1,0 0 1,0 0 0,0 0 0,-1 0 0,1 0 0,0 0 0,-1 0 0,1 1-1,0-1 1,0 2 0,8 29 28,-7-21-28,-1-7 2,5 14 3,-2 1-1,0 0 1,-1 0 0,1 33 0,-3 78 107,-4-121-224,-3-13 324,-6-14-2623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3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4616,'0'0'6234,"0"14"-5756,1 91 498,1-51-346,3 59 1255,29 167-1,-26-226-1329,2 57 0,2 17 255,-9-100-546,-1 44 0,0 9 128,1-5-137,-3-49-164,2 0 0,4 28 0,-3-39-34,-2 0 0,0 25 0,1 20 111,-1-50-128,-1 0 0,-1 20 0,0-21-6,0 1 0,1 0 0,2 16 0,1 2 113,-1 57 1,-2-53 35,4 38 0,-6-36-36,-1-7 18,3-28-166,0 0-1,-1 0 1,1 0-1,0 0 1,0-1-1,0 1 1,0 0-1,0 0 1,-1 0-1,1 0 1,0 0-1,0 0 1,0 0-1,0 0 1,-1 0-1,1 0 1,0 0-1,0 0 1,0 0-1,0 0 1,-1 0-1,1 0 1,0 0-1,0 0 1,0 0-1,0 0 1,-1 0-1,1 0 1,0 0-1,0 0 1,0 0-1,0 0 1,-1 0-1,1 0 1,0 0-1,0 0 1,0 1-1,0-1 1,0 0-1,-1 0 1,1 0-1,0 0 0,0 0 1,0 0-1,0 1 1,0-1-1,0 0 1,0 0-1,0 0 1,0 0-1,0 1 1,0-1-1,-10-16-1733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3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5416,'0'0'7712,"10"-7"-7432,31-21 0,-40 27-216,0 1 1,1-1-1,-1 0 1,0 1-1,0-1 1,0 1-1,0-1 1,0 1-1,1-1 1,-1 1-1,0 0 1,0 0-1,1-1 1,-1 1-1,0 0 1,0 0-1,1 0 1,1 1-1,-2-1-33,0 1 0,-1-1 0,1 1-1,0-1 1,0 1 0,-1-1 0,1 1 0,0 0-1,-1-1 1,1 1 0,-1 0 0,1 0-1,-1-1 1,1 1 0,-1 0 0,1 0 0,-1 0-1,0-1 1,1 2 0,0 4 47,0-1 1,-1 0-1,1 1 1,-1-1-1,0 9 1,-1-11-14,1 17 133,0 0 1,1 1-1,5 26 1,-4-37-74,1 0 1,0 0 0,0 0-1,0-1 1,1 1 0,1-1 0,0 0-1,9 13 1,-9-15-11,0-2 0,0 1 0,0-1 0,1 0 0,0 0 0,0 0-1,0-1 1,1 0 0,-1 0 0,11 4 0,-10-5 74,-7-2-182,1-1-1,-1 0 1,0 0-1,1 1 1,-1-1-1,0 0 1,1 0-1,-1 0 1,0 0-1,1 0 1,-1 0-1,1 1 1,-1-1-1,0 0 1,1 0-1,-1 0 1,0 0-1,1 0 1,-1 0-1,1 0 1,-1-1 0,0 1-1,1 0 1,-1 0-1,6 0 9,0 0-2927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3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5920,'0'0'3537,"-11"12"-3208,-25 23 186,-1-1-1,-73 51 0,17-21 588,63-43-632,10-9-116,16-10-253,1 0 1,-1 0 0,1 0 0,0 1-1,0-1 1,0 1 0,0-1-1,0 1 1,-4 5 0,7-4 340,6-8-471,-1 1-1687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3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6016,'0'0'4054,"11"-7"-3779,0-1-192,1-1 67,0 0-1,0 1 0,1 1 0,24-10 0,-24 14 9,-1 0-1,0 2 0,1-1 1,0 2-1,-1-1 0,1 2 1,-1 0-1,18 3 1,-1-1 257,-28-3-377,0 0 0,0 0 0,1 1 0,-1-1 0,0 0 0,0 0 0,0 1 0,0-1 0,1 1 0,-1-1 0,0 1 0,0-1 0,0 1 0,0 0 0,0-1 0,0 1 0,0 0 0,-1 0 0,1 0 0,0 0 0,0 0 0,-1 0 0,1 0 0,0 1 0,1 1 112,3 2 344,-4-5-532,-1 1 1,0-1-1,1 0 0,-1 1 0,0-1 1,1 0-1,-1 1 0,0-1 0,1 0 0,-1 1 1,0-1-1,0 1 0,0-1 0,1 0 1,-1 1-1,0-1 0,0 1 0,0-1 1,0 1-1,0-1 0,0 1 0,0-1 1,0 1-1,0-1 0,0 1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3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5520,'0'0'1145,"11"-4"-618,37-11-1,-43 14-386,0 0 0,0 0 0,1 1-1,-1-1 1,0 1 0,0 1-1,1-1 1,-1 1 0,0-1 0,8 4-1,11 0 310,-2-1-138,1 0 71,0 0 0,0 2-1,27 9 1,-43-12-91,1 1 0,-1-1 0,1 0 0,0-1 0,0 0-1,10 1 1,-6-8-1416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4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4512,'0'0'6713,"11"-7"-6438,36-21-15,-42 25-166,0 1 1,0 0 0,0 0 0,1 0-1,-1 0 1,1 1 0,-1 0 0,1 0-1,-1 0 1,1 1 0,10 0 0,-7 1 53,-7-1-111,-1 0 1,1 0-1,-1 0 1,0 1 0,1-1-1,-1 1 1,0-1-1,1 1 1,-1-1-1,0 1 1,0 0-1,0 0 1,0 0-1,1-1 1,-1 1-1,0 0 1,0 0-1,-1 0 1,1 1-1,0-1 1,0 0-1,0 0 1,-1 0-1,1 1 1,-1-1-1,1 0 1,-1 1-1,1-1 1,-1 0-1,0 1 1,0-1-1,1 0 1,-1 1-1,0 1 1,0 7 69,0 1 1,0-1-1,-2 16 0,1-18-16,0-1-42,-2 19 260,1 0 1,3 29-1,-1-48-211,1 1-1,0 0 1,0-1-1,1 0 1,0 1 0,1-1-1,-1 0 1,2 0-1,-1 0 1,1 0 0,8 11-1,-4-8 24,-3-2-25,1-1 0,0 1 0,1-1 0,-1-1 0,2 1-1,-1-1 1,1 0 0,9 5 0,-13-9 6,1 0 0,-1 0 0,1 0 0,-1-1 0,7 2 0,-10-3-178,0 0 0,0 1-1,0-1 1,0 0-1,0 0 1,1 0-1,-1 0 1,0 0 0,0 0-1,0 0 1,0-1-1,0 1 1,0 0-1,0-1 1,0 1 0,0 0-1,0-1 1,0 1-1,0-1 1,0 0 0,0 1-1,0-1 1,0 0-1,0 1 1,-1-1-1,1 0 1,0 0 0,0-1-1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4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0 6424,'0'0'3586,"-12"9"-3356,-217 137 1198,193-119-916,-37 37 0,-21 15 709,63-55 84,-41 39-1,72-63-1292,0 0 0,0 0 0,0 0 0,0 0 0,-1 0 0,1 1 0,0-1 0,0 0 0,0 0 0,0 0 0,0 0 0,0 1 0,0-1 0,0 0 0,0 0 0,0 0 0,0 0 0,0 0 0,0 1 0,0-1 0,0 0 0,0 0 0,0 0 0,0 0 0,0 1 0,0-1 0,0 0 0,0 0 0,0 0 0,1 0 0,-1 0 0,0 1 0,0-1 0,0 0 0,0 0 0,0 0 0,0 0 0,0 0 0,1 0 0,-1 0 0,0 1 0,0-1 0,0 0 0,0 0 0,0 0 0,1 0 0,-1 0-1,0 0 1,0 0 0,0 0 0,0 0 0,1 0 0,8 2-18,2-4-2144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7:4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4416,'0'0'5741,"-3"10"-5433,-9 30-8,12-39-266,0 1-1,0-1 1,0 0 0,0 0-1,0 0 1,0 1 0,0-1-1,0 0 1,1 0 0,-1 0-1,0 1 1,1-1 0,-1 0-1,1 0 1,-1 0 0,1 0-1,0 0 1,-1 0 0,1 0 0,0 0-1,0 0 1,-1 0 0,1 0-1,0-1 1,0 1 0,0 0-1,0 0 1,0-1 0,0 1-1,0-1 1,3 2 0,-2-2 30,1 1 0,0 0 1,-1 0-1,1-1 1,0 1-1,-1-1 1,1 0-1,0 0 0,-1 0 1,1 0-1,4-1 1,-3-1 14,1 1 1,-1-1 0,1 0 0,-1 0-1,1-1 1,-1 1 0,0-1 0,6-6-1,-9 8-39,0 1 0,0-1-1,0 0 1,-1 0-1,1 0 1,0 0 0,-1 0-1,1 0 1,-1 0 0,1 0-1,-1 0 1,0 0 0,1 0-1,-1 0 1,0-1-1,0 1 1,1 0 0,-1 0-1,0 0 1,0 0 0,-1 0-1,1-1 1,0 1 0,0 0-1,0 0 1,-1 0-1,1 0 1,-1 0 0,1 0-1,-1 0 1,1 0 0,-1 0-1,1 0 1,-1 0 0,0 0-1,0 0 1,1 0-1,-1 0 1,0 1 0,0-1-1,0 0 1,0 1 0,0-1-1,-2 0 1,2 0-9,0 0 0,-1 0 0,1 0 0,-1 0-1,0 1 1,1-1 0,-1 1 0,1-1 0,-1 1 0,0-1 0,1 1 0,-1 0 0,0 0 0,0 0 0,1 0 0,-1 0-1,0 0 1,1 1 0,-1-1 0,0 1 0,1-1 0,-1 1 0,0-1 0,1 1 0,-1 0 0,1 0 0,-1 0 0,1 0 0,0 0-1,-1 0 1,1 0 0,0 0 0,-2 3 0,-1 0-271,0 0-1,1 1 1,-1-1-1,1 1 1,0 0-1,1 0 1,-1 0-1,-1 7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52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17079,'0'0'894,"9"5"-386,38 13 187,1-2 0,77 15 0,112 10 607,-117-23-667,112 21 1405,-222-39-2043,-17-5-21,-10-3-3362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57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12456,'0'0'432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3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0 937 3408,'0'0'7777,"4"-10"-7512,37-75 495,-31 58-360,2 1 0,1 1 0,1 0 0,1 1 0,31-38 0,-31 45-109,-8 9 12,0 0 0,0 1 0,9-8 0,-16 15-279,1 0 0,-1-1 0,0 1 0,0 0 0,1 0 0,-1-1 0,0 1 0,1 0 0,-1-1 0,1 1 0,-1 0 0,0 0 0,1 0 0,-1 0 0,1-1 0,-1 1 0,0 0 0,1 0 0,-1 0 0,1 0 0,-1 0 0,1 0 0,-1 0 0,0 0-1,1 0 1,-1 0 0,1 0 0,-1 0 0,1 1 0,-1-1 0,1 1 12,-1 0 0,1 1 1,-1-1-1,1 0 0,-1 0 0,0 1 0,0-1 0,0 0 0,0 0 0,0 1 0,0-1 0,0 0 0,-1 2 0,-2 33 212,-2-1 1,-2 1-1,-2-2 1,-14 40-1,94-213 547,-47 94-710,-22 42-80,-1-1 0,1 1 0,0 0 0,0 1 0,1-1 0,-1 0 0,0 1 0,1-1 0,5-3-1,-8 6-1,1-1-1,-1 1 0,1 0 1,-1-1-1,1 1 1,-1 0-1,1 0 0,0 0 1,-1 0-1,1 0 0,0-1 1,-1 1-1,1 0 0,-1 1 1,1-1-1,0 0 0,-1 0 1,1 0-1,-1 0 0,1 0 1,1 1-1,-1 0 3,0 0 0,0-1 0,0 1-1,0 0 1,0 0 0,-1 0 0,1 0 0,0 0 0,0 1 0,-1-1-1,1 0 1,-1 0 0,1 0 0,0 2 0,2 8 24,0 0 0,-1 1 0,0-1 0,0 19 0,-1-23-9,1 5 10,-1-12-25,-1 1 1,0 0 0,1 0 0,-1-1 0,0 1 0,0 0 0,0 0 0,0 0 0,0 0 0,0-1 0,0 1 0,0 0 0,0 0 0,0 0-1,0-1 1,0 1 0,-1 0 0,1 0 0,-1 1 0,5-5 146,-2 2-143,0 0-1,0-1 1,0 1-1,0-1 1,0 1-1,0-1 1,3-3-1,16-24 11,1 1-1,50-48 1,-62 65-20,-9 9-1,0 1-1,1-1 0,-1 1 1,0 0-1,1-1 0,-1 1 1,1 0-1,-1 0 1,3-2-1,3 6-3,-1 11 18,-3 2-4,-1 0 1,1 28 0,-2-4 33,6 46 39,-6-85-81,-1 0 1,0-1-1,1 1 1,-1 0-1,0 0 1,1 0-1,-1-1 0,1 1 1,-1 0-1,1 0 1,-1-1-1,1 1 1,0-1-1,-1 1 0,1 0 1,0-1-1,-1 1 1,1-1-1,0 1 0,0-1 1,0 0-1,-1 1 1,1-1-1,0 0 1,0 0-1,0 1 0,0-1 1,0 0-1,-1 0 1,1 0-1,0 0 0,0 0 1,0 0-1,0 0 1,0-1-1,1 1 1,34-9 0,-24 3-1,0 0 0,-1 0 0,0-1 0,0-1 0,0 0 0,15-16 0,0 2 0,5 2-17,-25 16-5,0 0 0,0 1 0,0-2 1,5-4-1,-10 8-10,-3 2 24,1 1 0,-1-1 1,0 0-1,1 1 1,-1 0-1,1-1 0,-1 1 1,1 0-1,0-1 1,0 1-1,0 0 0,-1 3 1,-4 4-6,-3 2-1,5-7 21,1 1 0,-1-1 0,1 1 0,0 0 0,-3 7 0,5-10-4,1 0 1,-1 0-1,1 0 1,-1 0-1,1 0 1,0 0-1,0 0 1,0 0-1,0 0 1,0 0-1,1 0 1,-1 0-1,0 0 1,1 0-1,0 0 1,-1 0-1,1-1 1,0 1-1,0 0 1,1 1-1,1 2-6,0-1-1,1-1 1,-1 1 0,1 0-1,0-1 1,-1 0 0,1 0-1,1 0 1,-1 0 0,0-1-1,1 1 1,0-1 0,4 1-1,-7-2 4,-1 0-1,0-1 0,0 0 0,0 1 0,1-1 1,-1 0-1,0 1 0,1-1 0,-1 0 0,0 0 1,0 0-1,1 0 0,-1-1 0,0 1 0,1 0 1,-1 0-1,0-1 0,0 1 0,1-1 0,-1 1 1,0-1-1,0 1 0,0-1 0,0 0 0,0 0 1,0 1-1,0-1 0,0 0 0,0 0 0,0 0 1,0 0-1,0 0 0,-1 0 0,1 0 0,0-1 1,-1 1-1,1 0 0,-1 0 0,0 0 0,1-1 1,-1 1-1,0 0 0,1 0 0,-1-2 0,0-2-1,1 0 0,-1 1-1,0-1 1,0 0 0,0 0-1,-1 1 1,0-1 0,0 1-1,0-1 1,0 0 0,-3-4-1,2 6 9,1 0 1,-1 0-1,0 0 0,0 0 0,0 1 0,0-1 0,-1 1 0,1-1 0,-1 1 0,0 0 0,1 0 0,-7-3 0,1 1 13,0 1 0,1 1-1,-1-1 1,-12-1-1,20 4-16,0 0-1,0 0 0,-1 0 1,1 0-1,0 0 0,0 0 1,0 0-1,0 0 0,-1 0 1,1 0-1,0 0 0,0 0 0,0 0 1,0 0-1,0 0 0,-1 0 1,1 0-1,0 0 0,0-1 1,0 1-1,0 0 0,0 0 1,0 0-1,-1 0 0,1 0 1,0 0-1,0-1 0,0 1 0,0 0 1,0 0-1,0 0 0,0 0 1,0 0-1,0-1 0,0 1 1,0 0-1,0 0 0,0 0 1,0 0-1,0 0 0,0-1 1,0 1-1,0 0 0,0 0 0,0 0 1,0 0-1,0-1 0,0 1 1,0 0-1,0 0 0,0 0 1,0 0-1,0 0 0,0-1 1,0 1-1,1 0 0,-1 0 1,0 0-1,0 0 0,0 0 0,0 0 1,0 0-1,0 0 0,1-1 1,-1 1-1,0 0 0,0 0 1,19-12 17,27-9-20,-32 15 1,0 1 0,0 0 0,0 1 0,1 0 0,0 1 0,-1 1 0,1 0 0,23 1 0,-35 2 4,-1-1 0,1 1-1,-1 0 1,1 0 0,-1 0-1,1 1 1,-1-1 0,0 0-1,1 1 1,-1-1 0,0 1-1,0 0 1,0 0 0,0 0-1,-1 0 1,1 0 0,0 0-1,-1 0 1,0 1 0,1-1-1,-1 1 1,0-1 0,0 1-1,1 4 1,0 1 9,1 0 0,-1 1 1,-1 0-1,0-1 0,0 1 0,-1 11 0,0-13 14,0 0-1,-1-1 1,0 1-1,0 0 0,-1 0 1,0-1-1,0 1 1,-1-1-1,-4 9 0,3-7 183,9-13-51,9-13-37,33-51 65,-44 64-166,0-1 1,1 1 0,-1 1-1,1-1 1,0 0 0,10-7-1,-13 11-13,0 0 0,0 0 0,0 0-1,0 0 1,0 1 0,1-1-1,-1 0 1,0 1 0,0-1-1,1 0 1,-1 1 0,1 0-1,-1-1 1,0 1 0,1 0-1,-1 0 1,1 0 0,-1 0-1,1 0 1,-1 0 0,1 0-1,-1 0 1,0 0 0,1 1-1,-1-1 1,1 1 0,-1-1 0,0 1-1,1 0 1,-1-1 0,0 1-1,0 0 1,0 0 0,2 1-1,-2 1 0,1 0-1,-1 0 0,0 0 0,0 0 0,-1 0 1,1 1-1,-1-1 0,1 5 0,0 4 11,2 3 4,-4-14-10,1 0-1,0 0 1,1-1-1,-1 1 1,0 0-1,0 0 1,0 0-1,0 0 1,1 0-1,-1-1 1,0 1-1,1 0 1,-1 0 0,0-1-1,1 1 1,-1 0-1,2 0 1,-1-1-2,0 0 0,1 0 1,-1 0-1,0 0 1,0-1-1,1 1 0,-1 0 1,0-1-1,0 1 1,0-1-1,1 1 1,-1-1-1,0 0 0,0 0 1,0 1-1,1-3 1,36-26 75,-29 21-51,0 0 0,1 0 1,0 1-1,0 1 0,1 0 1,-1 0-1,20-6 0,-29 12-34,-1 0-1,1 0 0,-1 0 1,1 0-1,-1 0 1,0 1-1,1-1 0,-1 0 1,1 0-1,-1 0 1,0 1-1,1-1 0,-1 0 1,0 1-1,1-1 1,-1 0-1,0 1 0,1-1 1,-1 1-1,0-1 1,0 0-1,1 1 0,-1-1 1,0 1-1,0-1 0,0 1 1,0-1-1,0 0 1,0 2-1,5 17-8,-4-15 4,-1-1 4,1 0-1,0-1 0,0 0 0,0 1 1,0-1-1,1 0 0,-1 1 0,1-1 0,-1 0 1,1 0-1,0 0 0,-1 0 0,1 0 1,0-1-1,0 1 0,1-1 0,-1 1 1,0-1-1,5 2 0,2 1 25,0-1 0,0-1 0,0 0 0,12 1 0,-9-1-11,-7-1-3,1-1 1,-1-1 0,0 1 0,1-1-1,-1 0 1,0 0 0,0 0-1,0-1 1,7-2 0,-6 2 6,1-1 0,-1 2-1,1-1 1,0 1 0,10-1 0,-10 1-14,-1-1 0,1 0 0,-1 0 0,1 0 0,-1-1 0,0 0 0,0 0 0,0-1 0,0 1 0,-1-1 0,1-1 0,-1 1 0,6-7 0,-8 6-9,1 1 0,-1-1 0,0-1 0,-1 1 0,1 0 0,-1-1 0,3-8 0,-5 13 7,0-1-1,1 1 1,-1 0-1,0-1 0,0 1 1,0 0-1,0 0 1,0-1-1,0 1 0,0 0 1,0-1-1,0 1 1,-1 0-1,1 0 0,-1-1 1,1 1-1,-1 0 1,1 0-1,-1 0 0,1 0 1,-1 0-1,0 0 1,0 0-1,0 0 0,0 0 1,0 0-1,0 0 1,0 0-1,0 0 0,0 1 1,0-1-1,0 0 1,0 1-1,0-1 0,-1 1 1,1-1-1,0 1 1,0 0-1,-2-1 0,0 2 2,0-1 0,0 1 0,0 0 0,0-1 0,1 1 0,-1 1 0,0-1 0,0 0 0,1 1 0,-1-1 0,1 1 0,-1 0 0,1 0 0,-1 0 0,1 0 0,-2 3 0,-3 1 0,-2 1 0,0 0 0,1 1 0,0 0 0,-11 15 0,18-21 0,-1 1 0,1-1 0,-1 1 0,1 0 0,0-1 0,0 1 0,0 0 0,0 0 0,0 0 0,1 0 0,-1 0 0,1 0 0,0 0 0,0 0 0,0 0 0,0 0 0,1 0 0,-1 0 0,1 0 0,0 0 0,-1 0 0,3 4 0,-1-5-4,0 1 0,0 0 0,0 0 0,0-1 0,1 1 0,-1-1 0,1 0-1,-1 0 1,1 0 0,0 0 0,0 0 0,0 0 0,0-1 0,0 0 0,0 1-1,1-1 1,-1 0 0,0-1 0,1 1 0,-1 0 0,0-1 0,6 0 0,-2 0 1,0-1 0,0 0 0,0 0 1,-1 0-1,1-1 0,0 0 0,0-1 1,-1 1-1,9-6 0,4-3 74,28-22-1,2-2-102,-48 35 30,-1 0 1,0 0-1,1 0 0,-1 0 1,0 0-1,1 0 0,-1 0 1,0 0-1,1 0 0,-1 0 1,0 0-1,1 0 0,-1 0 1,0 0-1,1 0 0,-1 0 1,0 0-1,1 0 0,-1 0 1,0 1-1,1-1 0,-1 0 1,0 0-1,0 0 1,1 1-1,-1-1 0,0 0 1,0 0-1,1 1 0,-1-1 1,0 0-1,0 0 0,0 1 1,1-1-1,-1 0 0,0 1 1,0-1-1,0 0 0,0 1 1,0-1-1,0 0 0,0 1 1,0-1-1,0 0 0,0 1 1,0-1-1,0 0 0,0 1 1,0-1-1,2 25-3,-2-19-2,2 1 11,-1-5-1,-1-1 0,1 1 0,-1-1-1,0 1 1,1-1 0,-1 1 0,0 0-1,0-1 1,0 1 0,0 0 0,0-1-1,0 1 1,-1-1 0,0 4 0,-1-2 14,7-4 0,8-6 18,45-40 18,-49 37-37,2 1-1,-1 0 1,1 0 0,0 1-1,1 1 1,0 0 0,21-8 0,-32 14-15,-1 1 0,1 0 0,0 0 0,0 0 0,0 0 0,0 0 0,0 0 1,0 0-1,-1 0 0,1 0 0,0 1 0,0-1 0,0 0 0,0 1 0,-1-1 0,1 0 1,0 1-1,0-1 0,-1 1 0,1-1 0,0 1 0,0-1 0,-1 1 0,1 0 0,-1-1 1,1 1-1,-1 0 0,1-1 0,-1 1 0,1 0 0,-1 0 0,1-1 0,-1 1 0,0 0 1,0 0-1,1 0 0,-1 0 0,0 1 0,6 39 41,-5-36-41,0-1 6,0 1-1,0 0 0,0 0 0,1 0 1,0 0-1,0-1 0,0 1 1,1-1-1,0 0 0,0 1 0,0-1 1,0 0-1,5 4 0,-4-7-1,-1 0-1,1 0 0,-1-1 1,1 0-1,0 0 0,-1 0 1,1 0-1,6-1 0,2 0 7,-9 1-6,0 0 1,0 0 0,0 0-1,0 0 1,0 0 0,0-1-1,0 1 1,0-1 0,0 0-1,0 0 1,0 0 0,-1 0-1,1-1 1,0 1 0,-1-1-1,1 1 1,-1-1 0,0 0-1,1 0 1,-1 0 0,0-1-1,0 1 1,0 0 0,0-1-1,-1 1 1,3-4 0,-2 3 3,4-6 0,-1-1 0,1 0 0,-1 0 0,-1 0 0,0 0 0,0-1 0,-1 1 0,2-15 0,7-90 25,-12 108-33,3-34 10,6-178-47,-7 170 46,-1 28-4,-1-1-1,-3-31 1,3 47-5,-1-1 1,1 0 0,0 1-1,1-1 1,-1 1 0,3-7-1,-3 9 1,-3-24-5,3 27-18,-1 3 10,0-1 1,0 1-1,0-1 0,1 1 1,-1 0-1,0-1 0,1 1 1,-1 0-1,1-1 0,-1 1 1,1 0-1,0 3 0,-1-1-10,-23 119-138,-15 191 1,41-243 120,0-19 24,-2-41 19,0 0 0,1 0 1,1 0-1,-1 0 0,2 0 1,0-1-1,7 20 0,-9-28-1,0-1-1,0 0 1,0 0-1,0 0 0,1 0 1,-1 0-1,0 0 1,0 0-1,1 0 1,-1 0-1,1 0 0,-1-1 1,1 1-1,-1-1 1,1 1-1,-1-1 1,1 0-1,0 1 0,-1-1 1,1 0-1,-1 0 1,1 0-1,0 0 0,-1 0 1,1-1-1,-1 1 1,1 0-1,0-1 1,-1 1-1,1-1 0,-1 0 1,1 1-1,1-2 1,6-3 19,-1 1 1,0-1 0,-1 0-1,12-10 1,-10 7-30,0-2 0,-1 1 0,0-1 0,-1-1-1,0 1 1,0-1 0,-1 0 0,-1-1 0,0 1 0,0-1 0,4-19 0,-4 15-22,-3 14 23,-1-1-1,0 0 0,0 0 0,-1 0 1,1 0-1,-1 0 0,1-4 0,-10 141 64,8-130-62,1 1 0,0-1 0,0 0 0,0 1 1,1-1-1,-1 0 0,1 1 0,0-1 0,0 0 0,1 0 1,-1 0-1,1 0 0,0 0 0,3 5 0,-4-9 4,0 1 0,0-1 0,0 1-1,1-1 1,-1 0 0,0 1 0,0-1 0,1 0-1,-1 0 1,0 0 0,0 0 0,1 0 0,-1 0-1,0 0 1,0 0 0,1-1 0,-1 1 0,0 0-1,0-1 1,0 1 0,0-1 0,0 1 0,1-1-1,-1 0 1,0 0 0,0 1 0,0-1 0,1-2-1,30-25-17,-28 24 6,0-1-1,0 1 0,0-1 0,-1 0 1,0 0-1,0 0 0,0-1 1,-1 1-1,1-1 0,-1 1 1,0-1-1,-1 0 0,0 0 0,0 0 1,0 0-1,0-10 0,1 7-8,-2 8 21,1 1-1,-1 0 1,0 0-1,0 0 1,0-1-1,0 1 1,0 0-1,0 0 1,1-1-1,-1 1 1,0 0-1,0 0 0,0-1 1,0 1-1,0 0 1,0-1-1,0 1 1,0 0-1,0 0 1,0-1-1,0 1 1,0 0-1,0 0 0,0-1 1,0 1-1,-1 0 1,1 0-1,0-1 1,0 1-1,0 0 1,0 0-1,-1-1 1,2 4-10,0 0 1,0 0 0,0 0-1,0 0 1,-1 0 0,0 0-1,1 0 1,-1 0 0,-1 3-1,2 8-8,0-8 15,0-2 0,0 1 0,0-1-1,0 0 1,0 0 0,3 7 0,-3-10 3,-1 0-1,1-1 1,-1 1 0,1 0-1,-1 0 1,1-1-1,0 1 1,-1 0 0,1-1-1,0 1 1,0-1 0,-1 1-1,1-1 1,0 1 0,0-1-1,0 0 1,0 1 0,0-1-1,-1 0 1,1 0 0,0 1-1,0-1 1,0 0-1,0 0 1,0 0 0,0 0-1,0 0 1,0 0 0,0-1-1,0 1 1,0 0 0,0-1-1,9-2-6,-1-2 0,0 1 0,0-1 1,0 0-1,0-1 0,-1 0 0,0-1 0,0 1 0,-1-1 0,12-15 0,-5 7-10,23-19 0,0 8-10,-24 18-18,0-1 0,18-16 0,-31 25 45,0-1 0,0 1-1,1 0 1,-1 0 0,0 0 0,0-1-1,1 1 1,-1 0 0,0 0-1,0 0 1,1 0 0,-1 0 0,0-1-1,1 1 1,-1 0 0,0 0-1,1 0 1,-1 0 0,0 0-1,1 0 1,-1 0 0,0 0 0,1 0-1,-1 0 1,0 0 0,1 1-1,-1-1 1,0 0 0,0 0 0,1 0-1,-1 0 1,0 0 0,1 1-1,-1-1 1,0 0 0,0 0-1,1 0 1,-1 1 0,0-1 0,0 0-1,0 0 1,1 1 0,-1-1-1,0 0 1,0 1 0,0-1 0,0 0-1,0 0 1,0 1 0,1-1-1,-1 0 1,0 1 0,0-1 0,0 0-1,0 1 1,0-1 0,0 0-1,0 1 1,-1 0 0,5 22 2,-4-21-3,2 10 1,-2-10 0,0 0 0,1 0 0,-1 0 0,0 0 0,0 0 0,0 0 0,0 0 0,0 0 0,-1 3 0,1-3 0,-1-1 0,1 1 0,0-1-1,0 0 1,0 1 0,0-1 0,1 1-1,-1-1 1,0 1 0,1-1 0,-1 0-1,0 1 1,1-1 0,0 0 0,-1 1-1,2 1 1,-1-1-50,4-6 60,-1 0 0,1 0 1,0 0-1,0 0 0,0 1 1,10-5-1,3-3 7,-5 1-29,0 1 1,1 1-1,0 0 0,26-10 0,-39 17 12,0 1 1,0 0-1,-1-1 0,1 1 0,0 0 0,0-1 0,0 1 0,0 0 1,0 0-1,0 0 0,0 0 0,0 0 0,0 0 0,0 0 0,0 0 0,0 0 1,0 0-1,0 1 0,0-1 0,-1 0 0,1 1 0,0-1 0,0 0 0,0 1 1,0-1-1,-1 1 0,1 0 0,0-1 0,0 1 0,-1 0 0,1-1 1,0 1-1,-1 0 0,1 0 0,-1-1 0,1 1 0,-1 0 0,1 0 0,-1 0 1,1 1-1,0 4 11,1 0 0,-1 0 0,0 0 0,0 0 0,-1 0 0,0 0 0,0 0 1,0 0-1,-1 1 0,0-1 0,-3 11 0,-2 30 182,23-58-131,4-5-47,33-36 0,5-3 1,-58 54-14,-1 1-1,1-1 1,0 1 0,-1-1-1,1 1 1,0-1-1,-1 1 1,1-1-1,0 1 1,0 0-1,0 0 1,0-1-1,-1 1 1,1 0 0,0 0-1,0 0 1,0 0-1,0 0 1,0 0-1,-1 0 1,1 0-1,0 0 1,0 0-1,0 0 1,0 1 0,-1-1-1,1 0 1,0 1-1,0-1 1,-1 0-1,1 1 1,0-1-1,0 2 1,3 1 14,-1 0 0,0 1 1,0 0-1,0 0 0,3 5 0,6 8 26,1-2 37,0 0 0,2-1 0,-1-1 1,2 0-1,30 20 0,-37-28-32,-1-1 0,1 0 1,0 0-1,0-1 1,0 0-1,1 0 0,-1-1 1,1-1-1,-1 1 1,1-2-1,0 1 0,-1-1 1,1-1-1,13-1 1,-17 1-292,18-5 748,-23 5-638,0 1 1,-1 0-1,1-1 0,0 1 0,-1-1 1,1 1-1,0-1 0,-1 1 0,1-1 1,-1 1-1,1-1 0,-1 1 0,1-1 1,-1 0-1,1 1 0,-1-1 0,0 0 1,1 0-1,-1 1 0,0-1 0,0 0 1,0 0-1,1 1 0,-1-1 0,0 0 1,0-1-1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31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5520,'0'0'4585,"13"0"-4129,172 3 923,109-3 1091,-96-18-632,-154 13-1737,70-18 1,-95 18-1367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33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12256,'0'0'184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16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1 647 3408,'0'0'8506,"13"3"-8018,-1 1-323,1-1-1,17 2 1,-27-5-110,0 0 1,1-1 0,-1 0-1,0 1 1,0-1 0,0-1-1,1 1 1,-1 0 0,-1-1-1,1 1 1,0-1 0,0 0-1,0 0 1,-1 0 0,1-1-1,-1 1 1,0 0 0,0-1-1,0 0 1,0 1 0,2-5-1,5-4 203,5-6 115,-6 10-60,-1-1 0,-1-1 1,1 1-1,5-12 1,-11 18-220,1-1 0,-1 0 0,0 1 0,-1-1 1,1 0-1,0 1 0,-1-1 0,1 0 0,-1 0 0,0 0 1,0 1-1,0-1 0,0 0 0,-1 0 0,1 0 1,-1 1-1,0-1 0,1 0 0,-1 1 0,-2-5 0,-2-4 263,4 10-322,1-1-1,0 1 1,-1 0 0,0-1-1,1 1 1,-1 0-1,0 0 1,1 0 0,-1 0-1,0-1 1,0 1 0,0 0-1,0 0 1,0 0 0,0 1-1,0-1 1,0 0 0,-1 0-1,1 1 1,0-1-1,-2 0 1,3 1-28,0 0 0,0 0 0,-1-1-1,1 1 1,0 0 0,0 0 0,0 0 0,-1 0-1,1 0 1,0-1 0,0 1 0,0 0 0,0 0-1,0 0 1,-1 0 0,1-1 0,0 1 0,0 0-1,0 0 1,0-1 0,0 1 0,0 0 0,0 0-1,0 0 1,0-1 0,0 1 0,0 0 0,0 0 0,0-1-1,0 1 1,0 0 0,0 0 0,0 0 0,0-1-1,0 1 1,0 0 0,0 0 0,0-1 0,1 1-1,-1 0 1,0 0 0,0 0 0,0 0 0,0-1-1,0 1 1,1 0 0,-1 0 0,0 0 0,0 0 0,0 0-1,0-1 1,1 1 0,-1 0 0,0 0 0,1 0-1,9-8 117,-5 6-86,1 0-1,0 0 0,0 0 0,1 0 0,-1 0 0,0 1 0,8 0 0,-13 0-31,1 2 0,-1-1 0,1 0-1,0 0 1,-1 0 0,1 1 0,-1-1 0,1 1-1,-1-1 1,1 1 0,-1 0 0,0 0 0,1-1-1,-1 1 1,0 0 0,0 0 0,1 0 0,-1 0-1,0 1 1,0-1 0,0 0 0,0 0 0,0 1-1,-1-1 1,1 0 0,0 1 0,-1-1 0,1 1-1,-1-1 1,1 1 0,0 2 0,0 5 3,1 1 0,-1-1 1,-1 1-1,0 0 0,0-1 0,-2 14 1,0-13-2,2 1 1,-1 0 0,1-1-1,1 1 1,1 10 0,2 7 18,-3-22-14,-1 0-1,1-1 1,0 1 0,1-1 0,-1 1-1,1-1 1,4 9 0,1-1 29,-6-10-27,0 1 0,1-1 0,0 0 0,0 0 0,0 0 0,0 0 0,0 0 0,1 0 0,-1 0 0,1-1 0,0 0 0,-1 1 0,1-1 0,0 0 0,4 2 0,12 6 26,-18-8-32,1-1 0,-1 0-1,1 0 1,-1 0 0,1 0 0,0 0-1,-1 0 1,1 0 0,0-1-1,0 1 1,0-1 0,0 1 0,-1-1-1,1 0 1,0 0 0,0 1 0,0-1-1,0-1 1,0 1 0,0 0-1,0 0 1,0-1 0,-1 1 0,1-1-1,0 0 1,0 1 0,0-1 0,-1 0-1,4-2 1,3-3 3,1 0 0,-1-1 0,0 0 0,0 0-1,-1-1 1,0 0 0,-1 0 0,1-1 0,-1 0 0,-1 0 0,5-9 0,-3 1 13,0 0 0,-1-1 0,0 1 1,-2-1-1,5-29 0,-9 46-13,0 0 1,0 0-1,0 0 0,0 0 1,0-1-1,1 1 1,-1 0-1,1 0 0,-1 0 1,0 0-1,1 0 0,0 0 1,-1 0-1,1 0 0,0 0 1,-1 0-1,1 0 0,0 0 1,0 0-1,0 1 1,0-1-1,0 0 0,0 1 1,0-1-1,0 1 0,0-1 1,0 1-1,0-1 0,0 1 1,0 0-1,0-1 1,1 1-1,1 0 0,3 0 12,0 0 1,0 1-1,0 0 0,0 1 0,9 2 0,2 1-19,-6-2-1,-1 1 0,0 1 0,-1-1-1,1 1 1,-1 1 0,0 0 0,0 0 0,9 9-1,2 1-52,-10-10 63,-9-6-13,-1 0 0,0 0 1,0 0-1,0 0 0,0 0 0,1 0 1,-1 0-1,0 0 0,0 0 1,0 0-1,0 0 0,1 0 0,-1-1 1,0 1-1,0 0 0,0 0 0,0 0 1,0 0-1,1 0 0,-1 0 0,0 0 1,0 0-1,0-1 0,0 1 0,0 0 1,0 0-1,0 0 0,0 0 0,1 0 1,-1 0-1,0-1 0,0 1 0,0 0 1,0 0-1,0 0 0,0 0 0,0-1 1,0 1-1,0 0 0,0 0 0,0 0 1,0 0-1,0-1 0,0 1 1,0 0-1,0 0 0,0-1 0,-20-17 27,16 15-9,0 0 1,1 0-1,-1 1 1,0-1-1,0 1 0,-1 0 1,1 0-1,0 0 1,-1 0-1,1 1 1,-1 0-1,0 0 0,1 0 1,-1 1-1,0-1 1,1 1-1,-1 0 0,0 0 1,0 1-1,1 0 1,-1-1-1,0 1 0,1 1 1,-1-1-1,-5 4 1,8-4-7,-2 0-4,1 0 0,0 1-1,0 0 1,-1-1 0,1 1-1,1 0 1,-1 1 0,0-1 0,0 0-1,1 1 1,-1-1 0,1 1 0,0 0-1,0 0 1,0 0 0,0 0-1,1 0 1,-1 0 0,1 1 0,-2 4-1,0 3 9,0-2-9,0 1 1,0 0 0,1 0 0,0 12 0,2-19-4,0 0 1,0 0-1,0 0 1,1 1-1,-1-1 1,1 0-1,0 0 1,0 0-1,0 0 0,0 0 1,0 0-1,1 0 1,0 0-1,-1-1 1,1 1-1,0-1 1,4 5-1,-4-5 6,0 0-1,1 0 1,-1 0 0,1 0 0,-1 0-1,1 0 1,0-1 0,-1 1-1,1-1 1,0 0 0,0 0-1,0 0 1,5 1 0,-6-2-1,1 0 0,-1 0 0,0 0 0,1 0 1,-1-1-1,0 1 0,0-1 0,1 0 0,-1 0 0,0 0 0,0 0 1,0 0-1,0 0 0,0 0 0,0-1 0,0 1 0,-1-1 1,1 1-1,0-1 0,1-1 0,3-4 21,-1 0-1,0 0 1,1 0-1,-2-1 1,1 0 0,-1 0-1,-1 0 1,1 0 0,-1 0-1,-1-1 1,0 1-1,0-1 1,1-17 0,-3 25 12,1 5-32,1 4-6,1 0 1,-1 0 0,1-1 0,1 1 0,0-1 0,0 0 0,0 0-1,6 6 1,-8-10-4,1 0 0,-1 0-1,1 0 1,0-1-1,0 1 1,1-1-1,-1 1 1,0-1 0,1 0-1,-1-1 1,1 1-1,0 0 1,0-1-1,-1 0 1,1 0 0,0 0-1,0-1 1,6 1-1,-2-1 6,-1-1 0,1-1 0,-1 1 0,0-1 0,0 0 0,0-1 0,0 0 0,0 0 0,-1 0 0,1-1 0,-1 0 0,0 0 0,0-1 0,0 1 0,-1-1 0,0-1 0,8-9 0,2-4 9,-1 0 0,0-1 0,-2-1 0,12-27 0,-11 20-7,-2 0 1,-2 0-1,0-2 1,-2 1-1,4-34 1,-2 6-7,-4 31 0,-1 0 0,-1 0 0,-1-1 0,-1 0 0,-6-51 0,4 62-2,1 13 0,0 1 0,0-1 0,0 1 0,-1 0 0,1-1 0,-1 1 0,1-1 0,-1 1 0,-1-4 0,-4 42-104,2 15 74,4 0-1,1 1 0,11 65 1,-6-56 7,-4-13-2,3 21-54,-4-62 86,0 0 1,1 0-1,0 0 0,0 0 1,0 0-1,1-1 0,3 8 1,-3-9 12,-1 0 0,0 0 0,0 0 0,1 10 0,7 21 61,-9-35-68,0 1 0,-1-1 0,1 1 1,0-1-1,0 1 0,0-1 0,0 0 0,1 1 0,-1-1 0,0 0 0,0 0 0,1 0 0,-1 0 1,0 0-1,1 0 0,-1 0 0,3 0 0,3 0 27,-1 0 1,1 0 0,0-1-1,-1 0 1,1-1-1,0 1 1,-1-1-1,1 0 1,-1-1-1,1 0 1,5-2 0,-4 0-28,-1-1 1,0 0 0,0 0-1,0 0 1,8-9 0,-6 6 0,-5 3-13,0 0 0,0 1 0,-1-1 1,1-1-1,-1 1 0,0 0 0,-1-1 1,0 1-1,0-1 0,0 0 1,0 0-1,-1 0 0,1-10 0,0 10 0,-2 3 5,0-1-1,0 1 0,0-1 1,-1 1-1,1-1 1,-1 1-1,0 0 0,0-1 1,0 1-1,0 0 1,-1-1-1,1 1 0,-1 0 1,0 0-1,0 0 1,-4-5-1,5 7-5,0 0 1,0 0 0,0-1-1,0 1 1,0 0 0,0 0-1,-1 0 1,1 0-1,0 0 1,0 1 0,-1-1-1,1 0 1,0 1-1,-1-1 1,1 1 0,-1-1-1,1 1 1,-1-1-1,1 1 1,-1 0 0,1 0-1,-1 0 1,1 0 0,-1 0-1,1 0 1,-1 0-1,1 1 1,-1-1 0,1 0-1,-1 1 1,1-1-1,0 1 1,-1 0 0,1-1-1,0 1 1,-1 0-1,1 0 1,0 0 0,-2 2-1,1-2-4,1 1-1,0 0 0,0-1 1,0 1-1,0 0 0,1 0 0,-1 0 1,0 0-1,1 0 0,-1 0 1,1 0-1,0 0 0,-1 0 1,1 0-1,0 0 0,0 0 1,1 0-1,-1 0 0,0 0 1,1 0-1,-1-1 0,2 4 1,1 5-32,1 0 1,9 18 0,-10-22 20,3 7-2,1-1-1,1 1 0,8 10 0,-11-18 18,-1 0-1,1 0 1,-1-1-1,1 1 1,1-1-1,-1 0 1,0-1-1,1 0 1,6 3-1,3 0 19,0 0 0,0-1 0,0-1 0,1 0 0,-1-2 0,1 1 0,20-1 0,-4 0 105,-25-1-40,1-1 1,-1 0-1,0 0 0,1 0 1,11-2-1,-9 4 55,-10-2-134,0 0 0,0 0-1,0 0 1,0 0 0,0 0 0,0 0 0,0 1 0,0-1 0,0 0 0,1 0 0,-1 0 0,0 0 0,0 0 0,0 0 0,0 0 0,0 0 0,0 0-1,1 0 1,-1 0 0,0 0 0,0 0 0,0 0 0,0 0 0,0 0 0,0 0 0,1 0 0,-1 0 0,0 0 0,0 0 0,0 0 0,0 0-1,0 0 1,1 0 0,-1 0 0,0 0 0,0 0 0,0 0 0,0 0 0,0 0 0,0 0 0,0 0 0,1-1 0,-1 1 0,0 0 0,0 0 0,0 0-1,0 0 1,0 0 0,0 0 0,0 0 0,0-1 0,0 1 0,0 0 0,0 0 0,0 0 0,0 0 0,0 0 0,0 0 0,0-1 0,0 1-1,0 0 1,0 0 0,0 0 0,0 0 0,-12-10-1028,9 2-2353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16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7024,'0'0'1848,"11"0"-1412,97-1 1547,171 23 0,-248-18-1553,-1-1 0,1-2-1,-1-1 1,39-4 0,8-8-1952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19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0 702 4912,'0'0'8802,"8"-12"-8560,-4 4-210,20-30 275,27-58-1,-12 17 43,-26 54-197,0 0 0,-2-1 0,11-39 0,25-162 837,-46 220-924,0 0 19,0 1-1,-1 0 1,0 0-1,0-1 1,0 1-1,-1-7 1,1 13-73,0 1 1,0-1 0,0 0-1,0 0 1,0 0-1,0 0 1,0 0-1,0 0 1,0 0 0,-1 1-1,1-1 1,0 0-1,0 0 1,0 0-1,0 0 1,0 0 0,0 0-1,0 0 1,0 0-1,0 0 1,0 0 0,0 0-1,0 1 1,0-1-1,-1 0 1,1 0-1,0 0 1,0 0 0,0 0-1,0 0 1,0 0-1,0 0 1,0 0-1,0 0 1,-1 0 0,1 0-1,0 0 1,0 0-1,0 0 1,0 0 0,0 0-1,0 0 1,0 0-1,0 0 1,-1 0-1,1 0 1,0 0 0,0 0-1,0 0 1,0-1-1,0 1 1,0 0-1,0 0 1,0 0 0,0 0-1,-1 0 1,1 0-1,0 0 1,0 0-1,0 0 1,0 0 0,0-1-1,-4 11 65,-11 43 61,1 0 1,3 0-1,-8 105 0,15-90-40,2-44-38,0 0-1,2 0 1,1 0 0,0 0 0,7 28 0,-8-51-54,2 5 31,-1 0 0,1 0 1,0 0-1,6 12 0,-7-17-29,0 0-1,0 0 1,-1 0-1,1 1 1,0-1-1,0 0 1,0 0-1,0 0 1,0 0-1,1 0 1,-1-1-1,0 1 1,0 0-1,1-1 1,-1 1-1,0 0 1,1-1-1,-1 0 1,0 1-1,1-1 1,-1 0-1,1 1 1,-1-1-1,1 0 1,-1 0-1,0 0 1,1-1-1,-1 1 1,3-1-1,3-2 12,0 0-1,-1-1 1,1 0-1,-1 0 1,0-1-1,0 0 1,-1 0 0,1 0-1,-1-1 1,0 0-1,5-7 1,-8 9-10,72-117 158,-64 100-136,-2 0-1,0-1 1,-2 0-1,8-44 0,-4 19 23,8-82 1,-14 87-14,13-55 1,-15 83 94,-4 13-42,-1 8-18,2 1-55,-1-1 0,1 1 0,-1 12-1,0 4 11,-9 158 187,10-148-167,0-7 0,-8 158 313,9-185-361,-8 111 1154,8-113-1132,0 1-1,0-1 1,1 0-1,-1 1 1,0-1-1,1 1 1,0-1 0,-1 0-1,1 1 1,0 0-1,2-4 1,-3 5-19,18-32 30,2 1 1,38-48 0,-55 76-36,0 0 0,0 0 1,0 0-1,1 1 0,-1-1 0,0 1 1,8-4-1,-10 6 1,0-1 0,0 1 0,0 0 0,0 0-1,0-1 1,0 1 0,0 0 0,0 0 0,0 0 0,0 0 0,0 0 0,0 0 0,0 0 0,0 0-1,0 1 1,0-1 0,0 0 0,0 0 0,0 1 0,0-1 0,0 1 0,-1-1 0,1 1 0,0-1-1,0 1 1,0 0 0,-1-1 0,1 1 0,0 0 0,0 0 0,-1-1 0,1 1 0,-1 0 0,1 0-1,0 1 1,6 15 6,-1 0 0,0 0 0,-1 0 0,-1 1 0,0 0 0,1 32-1,-4-46-3,-1-2 14,0 1 0,0-1 0,0 0 0,1 0 0,-1 1-1,1-1 1,-1 0 0,1 0 0,0 0 0,0 1 0,0-1 0,0 0 0,2 2 0,-2-3-8,0-1 0,1 1-1,-1-1 1,1 0 0,-1 0 0,0 0 0,1 1 0,-1-1 0,1 0 0,-1-1-1,0 1 1,1 0 0,-1 0 0,1-1 0,-1 1 0,0 0 0,1-1 0,-1 0 0,0 1-1,0-1 1,1 0 0,-1 1 0,1-2 0,9-3 5,-1-1 1,1 1-1,-1-2 1,0 1-1,-1-2 1,0 1-1,0-1 1,0 0-1,8-11 1,16-15 30,-33 33-43,1 1 0,-1 0 0,0 0 0,0 0 0,1-1 0,-1 1 1,0 0-1,0 0 0,1-1 0,-1 1 0,0 0 0,0 0 0,0-1 0,0 1 1,0 0-1,1 0 0,-1-1 0,0 1 0,0 0 0,0-1 0,0 1 1,0 0-1,0-1 0,0 1 0,0 0 0,0-1 0,0 1 0,0 0 0,0-1 1,0 1-1,0 0 0,-1-1 0,1 1 0,0 0 0,0 0 0,0-1 1,0 1-1,0 0 0,-1 0 0,1-1 0,0 1 0,0 0 0,0 0 0,-1-1 1,1 1-1,0 0 0,-1 0 0,1 0 0,0-1 0,0 1 0,-1 0 1,1 0-1,0 0 0,-1 0 0,1 0 0,-1 0 0,0-1 0,0 1-1,0 0 0,0-1 1,0 1-1,-1 0 1,1 0-1,0 0 0,0 0 1,0 0-1,-1 0 1,1 0-1,0 1 0,0-1 1,-1 0-1,-20 11 25,17-9-19,0 0 0,1 1 0,-1-1 0,0 1 0,1 0-1,-1 1 1,-4 3 0,2 1 8,0-1-1,1 1 0,-1 1 1,1-1-1,1 1 0,-7 13 1,10-18-4,1 0 0,-1 1 0,1-1 0,0 1 0,0-1 0,0 1 0,0-1 0,1 1 0,0-1 0,0 1 0,0 0 0,0-1 0,1 1 0,0-1 0,0 1 0,3 7 0,-4-10 0,1-1 0,0 1 1,0-1-1,0 0 0,0 1 0,0-1 0,0 0 0,0 0 0,0 0 0,0 0 0,1 0 0,-1 0 0,0 0 0,1 0 1,-1 0-1,1-1 0,-1 1 0,1 0 0,-1-1 0,1 0 0,-1 1 0,1-1 0,0 0 0,-1 0 0,1 1 1,-1-1-1,1-1 0,0 1 0,-1 0 0,1 0 0,1-1 0,0 0 3,1 1 0,-1-1-1,0 0 1,0 0 0,0-1 0,0 1 0,0-1-1,0 1 1,-1-1 0,1 0 0,0 0 0,-1 0-1,0-1 1,3-2 0,-2 2-4,2-3 23,-1 0 1,1-1 0,-1 0 0,0 1 0,-1-1 0,0-1 0,0 1 0,2-9 0,-5 15 70,5 17-50,-4-13-49,1 0 1,-1-1-1,1 1 0,-1-1 0,1 0 0,0 0 0,0 1 0,0-1 1,0-1-1,1 1 0,-1 0 0,0 0 0,1-1 0,-1 1 1,1-1-1,0 0 0,-1 0 0,1 0 0,0 0 0,0 0 0,0-1 1,-1 1-1,6-1 0,-4 0-2,0 0 0,1-1 0,-1 0 0,0 0 0,0 0 0,0-1-1,0 1 1,0-1 0,0 0 0,0 0 0,-1 0 0,1-1 0,-1 1 0,1-1 0,4-5 0,4-6 6,0 1 0,-2-1 1,0-1-1,0 0 0,-2 0 0,0-1 0,0 0 1,7-26-1,-1-4 8,13-89-1,-24 112 19,0 1 0,-2-1 1,0 0-1,-2 1 0,0-1 0,-7-32 0,5 33 18,3 22-43,0 26 15,21 405-140,-17-384 128,10 98 142,-2-114-61,-2-9 130,-7-17-39,0-6-162,0-14-310,0-23-509,-2-20-591,0 39-1771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20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9944,'0'0'1672,"19"-3"-1392,-17 3-270,32-5 223,1 2 0,43 1 0,-35 4 459,0 3 1,82 18-1,-95-19-195,-25-3-298,-1-1 1,1 1 0,0 0 0,-1 0-1,1 0 1,5 2 0,-11-3 134,-3-1-2253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20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9040,'0'0'688,"75"-10"-216,-15 7 8,-1-1 8,-11 2-104,-6-2 0,-4 4 64,-3 4 0,-3 2-128,6-3 0,15-3-96,-9-3 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22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4416,'0'0'12443,"10"1"-12247,-4 0-182,51 9 360,-52-9-309,-1 0-1,0 0 0,0 1 0,0 0 0,0 0 1,0 0-1,0 0 0,0 0 0,0 1 0,-1 0 1,1-1-1,3 6 0,-4-2 5,1 0-1,-1 1 0,-1-1 1,1 1-1,-1 0 1,0 0-1,-1-1 1,1 2-1,-2-1 1,1 8-1,0-6-24,0 0 0,1 0 0,-1 0-1,2 0 1,6 17 0,38 61 397,-45-84-410,0-1 0,0 1-1,0-1 1,1 0 0,-1 0-1,1 0 1,-1 0 0,1-1 0,-1 1-1,1-1 1,4 2 0,15 10 176,-21-12-189,0 0 0,1 0 0,-1-1 0,1 1 0,-1 0 0,1-1 0,-1 1 0,1-1 0,0 1 0,-1-1 0,3 0 0,12 5 157,-16-5-176,0 1 0,0-1 0,1 0 0,-1 0 0,0 0 0,0 0 0,0 0 0,0 0 0,0 0 0,0 0 0,0 0 0,0 0 0,0 0 0,0 0 0,1 0 0,-1 0 0,0 0 0,0 0 0,0 0 0,0 0 0,0 0 0,0 0 0,0 0 0,0 0 0,0 0 0,1 0 0,-1 0-1,0 0 1,0 0 0,0 0 0,0 0 0,0 0 0,0 0 0,0 0 0,0 0 0,0 0 0,1 0 0,-1 0 0,0 0 0,0 0 0,0 0 0,0 0 0,0-1 0,0 1 0,0 0 0,0 0 0,0 0 0,0 0 0,0 0 0,0 0 0,0 0 0,0 0 0,0 0 0,0-1 0,0 1 0,0 0 0,0 0 0,0 0 0,0 0 0,0 0 0,0 0 0,0 0 0,0 0 0,0-1 0,0 1 0,0 0 0,0 0 0,0 0 0,2-6-3470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08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7936,'0'0'12322,"16"-10"-11997,-16 10-322,16-10 91,0 1 0,0 1 0,0 0-1,1 1 1,1 1 0,26-6 0,368-54 1414,-330 57-1028,1 3 0,93 5 0,-164 1-351,0 2 1,-1-1-1,1 1 0,0 1 0,16 6 1,-24-8-295,0 1 1,0 0 0,0 0 0,-1 0 0,1 1 0,-1-1-1,1 1 1,-1-1 0,0 1 0,0 1 0,0-1-1,-1 0 1,1 0 0,-1 1 0,0 0 0,0-1 0,3 8-1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52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15576,'0'0'967,"75"-2"-887,-14-4-367,8-9 7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23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1 7232,'0'0'657,"-13"11"-356,4-3-230,-78 73 613,47-42-12,-2 0 1,-1-3-1,-66 42 0,87-63-107,0 1 0,1 1-1,-30 33 1,39-38-217,12-12-338,0 0 0,0 0 0,1 0 0,-1 0 0,0 0 0,0 0 0,0 0 0,0 0 0,0 0 0,1 0 0,-1 0 0,0 0-1,0 0 1,0 1 0,0-1 0,0 0 0,0 0 0,1 0 0,-1 0 0,0 0 0,0 0 0,0 0 0,0 0 0,0 1 0,0-1 0,0 0 0,0 0 0,0 0 0,0 0 0,0 0 0,1 0 0,-1 1 0,0-1 0,0 0 0,0 0 0,0 0 0,0 0 0,0 0 0,0 1 0,0-1 0,0 0-1,0 0 1,0 0 0,0 0 0,-1 0 0,1 1 0,0-1 0,0 0 0,0 0 0,0 0 0,0 0 0,0 0 0,0 0 0,0 1 0,14-5 81,5-2-1902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24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5320,'0'0'7970,"12"0"-7778,16 1-105,-3-2 134,0 1 0,0 2 0,0 1 0,44 10 0,-62-10-305,0-1 0,0 0 0,-1 0-1,1-1 1,14 1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12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3912,'0'0'8360,"10"6"-8127,2 1-158,-7-4-42,0 0 0,0 0 0,1-1-1,-1 1 1,0-1 0,1-1 0,0 1 0,-1-1 0,9 1 0,154 10 1048,-19-2 9,-126-9-744,40-1 0,-22-1 459,-41 1-783,1 0 0,-1 0 0,0 0 0,0 0 0,1 0 0,-1 0 0,0 0 0,1 1 0,-1-1 0,0 0 0,0 0 0,1 0 0,-1 0 0,0 0 0,0 1 0,0-1 0,1 0 0,-1 0 0,0 1 0,0-1 0,0 0 0,1 0 0,-1 1 0,0-1 0,0 0 0,0 0 0,0 1 0,0-1 0,0 0 0,0 1 0,0-1 0,0 1 0,0 4-2431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1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6520,'0'0'3170,"11"-3"-2756,53-16 394,-57 17-528,1 1 1,-1 0-1,1 0 0,13 1 1,4-1 139,52-3 825,109 7 0,-120-6-464,-19 0-344,-40 3-658,0 0 0,0-1-1,-1 0 1,1 0 0,0 0-1,12-5 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49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232 478 3912,'0'0'7546,"-10"-8"-7138,-29-25 2,37 31-283,-1 0 0,0 1 0,1-1 0,-1 1 1,0-1-1,0 1 0,0 0 0,0 0 0,0 0 1,0 0-1,0 1 0,0-1 0,0 1 0,-1 0 0,1 0 1,-3 0-1,-11-1 387,14 1-429,0 0 0,0 0 0,0 0 1,0 1-1,0-1 0,1 1 0,-1-1 0,0 1 1,0 0-1,1 0 0,-1 0 0,0 0 1,1 1-1,0-1 0,-1 1 0,1 0 1,0-1-1,-5 5 0,-17 11 541,22-16-574,0 1-1,0-1 1,0 1 0,0 0 0,1-1 0,-1 1 0,0 0-1,1 0 1,0 0 0,-1 0 0,1 0 0,0 0-1,0 1 1,0-1 0,0 0 0,1 1 0,-2 3 0,-4 47 465,4-37-386,2-10-82,0 1-1,0-1 1,1 1-1,-1-1 1,1 0 0,1 0-1,-1 1 1,1-1 0,0 0-1,1 0 1,-1-1-1,1 1 1,0 0 0,1-1-1,-1 0 1,1 1-1,0-2 1,0 1 0,1 0-1,-1-1 1,1 0-1,0 0 1,0 0 0,1-1-1,-1 1 1,1-1-1,0 0 1,-1-1 0,1 0-1,12 3 1,-4-4-3,1-1 1,-1 0 0,0-1 0,0-1-1,0 0 1,0-1 0,0-1 0,0 0-1,-1-1 1,0 0 0,0-1 0,0 0-1,0-1 1,-1-1 0,13-10 0,-12 9-9,-1 1 0,1 1 0,14-7 0,-15 9 13,0-1-1,0-1 0,15-11 1,-23 14-30,0 1 1,-1 0-1,0-1 0,1 0 1,-1 1-1,-1-1 1,1 0-1,-1-1 1,1 1-1,-1 0 1,0-1-1,-1 1 1,3-8-1,-4 9-4,1-1 1,-1 1-1,1 0 0,-1 0 0,0 0 0,0-1 0,-1 1 0,1 0 0,-1 0 1,1 0-1,-1-1 0,0 1 0,0 0 0,0 0 0,-1 0 0,1 1 0,-1-1 1,0 0-1,-3-4 0,4 5-13,0 1 0,0 1 0,-1-1 1,1 0-1,0 0 0,0 0 0,0 1 0,-1-1 1,1 0-1,0 1 0,-1-1 0,1 1 0,-1 0 1,1-1-1,0 1 0,-1 0 0,1 0 1,-3 0-1,2 0-4,0 1 1,0-1-1,0 1 0,0 0 1,0-1-1,0 1 1,0 0-1,0 0 1,0 0-1,1 1 0,-1-1 1,0 0-1,1 1 1,-1-1-1,-2 4 1,2-2 0,0 0 0,0 0 0,1 0 0,-1 0 0,1 0 0,-1 1 0,1-1 0,0 1 0,0-1 0,1 1 0,-1-1 0,1 1 0,0-1 0,0 1 0,0-1 0,0 1-1,0 0 1,1-1 0,0 1 0,0-1 0,0 1 0,2 5 0,1 1 1,1 0 0,-1 0 0,2 0-1,-1-1 1,2 1 0,7 9-1,-10-14-4,0-1 0,0 1 0,1-1 0,0 1-1,0-1 1,0-1 0,0 1 0,0-1 0,1 0 0,6 3-1,-8-5 2,1 1 1,-1-2-1,1 1 0,0 0 0,-1-1 0,1 0 0,-1 0 0,1-1 0,0 1 0,-1-1 0,1 0 0,-1 0 0,1 0 0,7-4 0,7-3 74,0 0 0,-1-2 0,0 0-1,-1-1 1,28-22 0,-33 23 42,-9 7-53,0 1 0,0-1-1,0 0 1,0 0 0,-1 0-1,1 0 1,1-4 0,-4 7-51,0 0 0,0 0 0,0 0 0,0 0 1,0 0-1,1 1 0,-1-1 0,0 0 0,0 0 0,0 0 0,0 0 1,0 0-1,0 0 0,0 0 0,0 0 0,0 0 0,0 0 0,0 0 0,0 0 1,0 0-1,0 0 0,0 1 0,0-1 0,1 0 0,-1 0 0,0 0 1,0 0-1,0 0 0,0 0 0,0 0 0,0 0 0,0 0 0,0 0 0,0 0 1,0 0-1,1 0 0,-1 0 0,0 0 0,0 0 0,0 0 0,0 0 1,0 0-1,0 0 0,0 0 0,0-1 0,0 1 0,1 0 0,-3 18 130,-5 20-115,-3-14 1,8-20-17,0 1 0,0-1 0,1 1-1,-1 0 1,1-1 0,-1 10 0,2-13 37,5-7-19,13-8-8,0 1 1,0 0 0,1 1-1,1 1 1,32-13-1,-51 23-24,0 0-1,1 1 0,-1-1 1,0 1-1,1-1 0,-1 1 1,0 0-1,1-1 1,-1 1-1,1 0 0,-1 0 1,0 0-1,1 0 0,-1 0 1,0 0-1,1 1 0,-1-1 1,1 0-1,0 1 0,0 1 1,0-1 0,-1 0 0,0 1-1,1-1 1,-1 1 0,0-1-1,0 1 1,0 0 0,0-1 0,0 1-1,0 0 1,0 0 0,-1 0 0,1 2-1,0-1 6,0 0 0,0-1-1,0 1 1,1-1 0,-1 1 0,0-1-1,1 1 1,0-1 0,-1 0 0,1 0-1,0 0 1,0 0 0,0 0 0,1 0-1,-1-1 1,0 1 0,1-1 0,-1 1-1,1-1 1,-1 0 0,1 0 0,0 0-1,-1 0 1,1-1 0,0 1 0,4 0-1,-1-1 5,1 0-1,-1-1 0,0 1 0,0-1 1,1-1-1,-1 1 0,0-1 0,0 0 1,0 0-1,0-1 0,6-3 0,-1-2-9,0 1 1,0-1-1,-1-1 0,0 0 0,0-1 0,15-20 0,-8 7-23,0-1 0,13-29 0,-15 23-19,-2 0 0,-1-1 0,-2 0 0,8-37 0,-7 8-47,5-78 0,-17 108 77,1 29 15,0 0-1,0-1 0,0 1 0,0 0 0,-1 0 0,1 0 1,-1 0-1,1 0 0,-1 0 0,1-1 0,-1 1 0,1 0 1,-1 1-1,0-1 0,1 0 0,-1 0 0,0 0 0,0 0 1,0 0-1,0 1 0,0-1 0,-1 0 0,2 1 3,-1 0-1,1 0 0,0 0 0,-1 0 0,1 0 1,0 0-1,-1 1 0,1-1 0,0 0 1,-1 0-1,1 0 0,0 1 0,-1-1 0,1 0 1,0 0-1,0 1 0,-1-1 0,1 0 1,0 0-1,0 1 0,-1-1 0,1 0 1,0 1-1,0-1 0,0 0 0,0 1 0,0-1 1,-1 0-1,1 1 0,-5 16-4,3-11 1,-9 31-36,2-1 0,1 1-1,1 0 1,3 1 0,1-1-1,2 1 1,1 0 0,2-1-1,12 68 1,-13-99 37,1-1 0,-1 0 0,1 1 1,0-1-1,0 0 0,0 0 0,1 0 0,0 0 0,0-1 0,0 1 1,1-1-1,-1 1 0,1-1 0,0 0 0,0-1 0,1 1 1,-1-1-1,1 0 0,0 0 0,0 0 0,0-1 0,0 1 0,0-1 1,0 0-1,1-1 0,-1 1 0,0-1 0,1 0 0,-1-1 1,1 1-1,0-1 0,-1 0 0,1-1 0,-1 1 0,1-1 0,-1 0 1,1 0-1,-1-1 0,1 0 0,-1 0 0,0 0 0,0 0 1,5-4-1,-2 1 22,0 0 1,0 0 0,-1-1 0,1 0 0,-1 0-1,-1-1 1,7-8 0,-9 11-5,-1-1 0,0 0 1,0 1-1,0-1 0,-1 0 1,0 0-1,0-1 0,0 1 1,0 0-1,-1-1 0,0 1 1,0-1-1,0-6 0,-1 10-11,0 1-1,0 0 0,0-1 0,0 1 1,0-1-1,0 1 0,0 0 0,0-1 1,-1 1-1,1 0 0,0-1 0,-1 1 1,0 0-1,1-1 0,-1 1 0,1 0 1,-1 0-1,0 0 0,0 0 1,0 0-1,0 0 0,0 0 0,0 0 1,0 0-1,0 0 0,0 0 0,0 0 1,0 1-1,-1-1 0,1 0 0,0 1 1,-1-1-1,1 1 0,0 0 0,-1-1 1,1 1-1,0 0 0,-1 0 0,1 0 1,0 0-1,-1 0 0,1 0 0,-1 0 1,1 0-1,-3 2 0,1-2 3,0 1-1,0 0 0,0 0 1,0 1-1,0-1 1,0 0-1,0 1 0,1 0 1,-1 0-1,1 0 1,-1 0-1,1 0 0,-1 0 1,1 1-1,0-1 1,0 1-1,1 0 1,-1-1-1,-2 5 0,2-1-7,0 1-1,1-1 0,0 1 1,0 0-1,0-1 0,1 1 1,0 0-1,0-1 0,1 1 1,-1 0-1,2-1 1,-1 1-1,1-1 0,0 1 1,3 6-1,-4-9 2,1-1-1,0 1 1,0 0 0,1-1-1,-1 0 1,1 1 0,-1-1-1,1 0 1,0 0 0,0-1-1,1 1 1,-1-1 0,0 1-1,1-1 1,-1 0 0,1 0 0,0-1-1,0 1 1,0-1 0,0 0-1,0 0 1,0 0 0,0 0-1,0-1 1,6 0 0,-3 0 0,0-1 0,-1 0 0,1 0 0,0-1 0,-1 0-1,1 0 1,7-5 0,45-24 3,-47 24 1,23-17 26,-30 19-22,1 1 1,0 0 0,0 0-1,0 0 1,0 1-1,0 0 1,1 0-1,0 1 1,10-3 0,-16 5-6,1-1 0,-1 1 1,1 0-1,-1 0 1,1 0-1,-1 1 1,1-1-1,-1 0 0,1 1 1,-1-1-1,0 0 1,1 1-1,-1 0 1,1-1-1,-1 1 0,0 0 1,0 0-1,1-1 1,-1 1-1,2 2 1,18 27 21,-5-6 20,-2-10 8,1-1 1,1-1 0,0 0 0,0-1 0,27 12-1,-38-20-12,1-1 1,1 0-1,-1 0 0,0-1 0,0 0 0,1 0 0,-1 0 0,10-1 0,-6-3 330,-10 3-442,0 0 1,0 0 0,0 0-1,0 0 1,0 0-1,0 0 1,0 0 0,-1 0-1,1 0 1,0 0-1,0 0 1,0 0 0,0 0-1,0 0 1,0 0-1,0 0 1,-1-3-2318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5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7432,'0'0'2270,"10"-5"-1684,-4 2-500,4-1 45,0-1 0,0 1 0,0 1 0,1 0 0,-1 0-1,15-1 1,184-2 1305,-156 6-1076,38 3 331,-55-1-163,0-1 0,0-1 0,0-3 1,-1 0-1,38-10 0,-64 10-2513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53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0 491 3312,'0'0'5866,"12"-7"-5458,11-10-22,1 0 0,-2-1-1,-1-2 1,32-35-1,-25 19 199,-1 0 0,-2-2 0,36-74 0,-58 104-458,0 0-1,0-1 1,-1 0-1,0 0 0,0 1 1,-1-1-1,0 0 1,-1 0-1,0 0 1,-1 0-1,1 0 0,-4-11 1,4 20-106,0-1 0,0 1 1,0 0-1,0-1 0,0 1 0,0-1 1,0 1-1,0 0 0,0-1 1,0 1-1,-1-1 0,1 1 0,0 0 1,0-1-1,0 1 0,-1 0 0,1-1 1,0 1-1,-1 0 0,1 0 1,0-1-1,0 1 0,-1 0 0,1 0 1,0 0-1,-1-1 0,1 1 0,-1 0 1,1 0-1,0 0 0,-1 0 0,1 0 1,-1 0-1,1-1 0,0 1 1,-1 0-1,1 0 0,-1 0 0,1 1 1,0-1-1,-1 0 0,1 0 0,-1 0 1,1 0-1,0 0 0,-1 0 1,1 0-1,0 1 0,-1-1 0,1 0 1,0 0-1,-1 1 0,1-1 0,0 0 1,-1 1-1,-17 21 548,15-18-593,-18 33 258,1 0 0,2 2 0,-23 66 0,31-76-48,2 0 0,0 0-1,2 1 1,1-1 0,1 2-1,2-1 1,2 45 0,1-69-126,0 0 0,1-1-1,0 1 1,0-1 0,0 1 0,5 7 0,-3-5 42,-3-8-93,-1 1 0,1-1 1,-1 1-1,1-1 0,-1 0 0,1 1 1,-1-1-1,1 0 0,-1 0 0,1 1 0,0-1 1,-1 0-1,1 0 0,-1 0 0,1 0 0,0 0 1,-1 0-1,1 0 0,0 0 0,-1 0 0,1 0 1,-1 0-1,1 0 0,0 0 0,-1 0 1,1 0-1,-1-1 0,1 1 0,0 0 0,-1 0 1,1-1-1,-1 1 0,1-1 0,-1 1 0,1 0 1,-1-1-1,1 0 0,20-17 87,-7-5-31,-1 0 1,12-29-1,2-4 27,-23 49-76,-1 0 1,-1 0 0,1 0-1,1-9 1,2-8 47,-4 17 14,-1 7-74,-1 0 1,0 0 0,0 0 0,0 0-1,0 0 1,0 0 0,0 0 0,0 0-1,0 0 1,0 0 0,0 0 0,0 1-1,0-1 1,1 0 0,-1 0 0,0 0-1,0 0 1,0 0 0,0 0 0,0 0-1,0 0 1,0 0 0,0 0-1,0 0 1,0 0 0,1 0 0,-1 0-1,0 0 1,0 0 0,0-1 0,0 1-1,0 0 1,0 0 0,0 0 0,0 0-1,0 0 1,0 0 0,0 0 0,0 0-1,1 0 1,-1 0 0,0 0 0,0 0-1,0 0 1,0 0 0,0 0 0,0-1-1,0 1 1,0 0 0,0 0-1,0 0 1,0 0 0,0 0 0,0 0-1,11 10-6,-2-3-5,0 0 0,1-1 0,0 0 1,0-1-1,0 0 0,0 0 0,1-1 1,0-1-1,21 5 0,-23-7 24,0 0-1,0-1 1,0 0 0,0 0 0,0-1-1,0 0 1,-1 0 0,1-1 0,0-1-1,-1 1 1,1-1 0,-1-1 0,10-5-1,-4 3 124,-13 6-126,0 0-1,0-1 1,0 1-1,0-1 1,0 1-1,0 0 1,-1-1-1,1 1 1,0-1-1,0 0 1,-1 1-1,1-1 1,0 0-1,-1 1 0,1-1 1,-1 0-1,1 0 1,-1 1-1,1-1 1,-1 0-1,1 0 1,-1 0-1,0 0 1,1 0-1,-1 0 1,0 0-1,0 1 1,0-1-1,0-2 1,2-1 70,-3-1 75,-10 4-70,9 2-84,-1 0 0,0 0 0,1 0 0,-1 0 1,1 1-1,0-1 0,-1 1 0,1 0 0,0 0 0,0 0 0,0 0 0,0 0 1,-2 3-1,2-2-1,-4 3-11,1 0-1,0 1 0,1-1 0,-1 1 0,1 0 1,0 0-1,1 0 0,0 1 0,0-1 1,1 1-1,-3 14 0,5-20 4,0 0 0,1 0 1,0 0-1,-1 0 0,1 0 0,0 0 0,0 0 0,0 0 1,0 0-1,0-1 0,1 1 0,-1 0 0,0-1 1,1 1-1,0-1 0,-1 0 0,1 1 0,0-1 0,-1 0 1,1 0-1,0 0 0,0 0 0,0 0 0,3 0 1,1 2-1,1-1 1,-1 0 0,1 0 0,-1-1 0,1 0 0,10 1 0,-12-3 7,0 0 1,0 0-1,0 0 1,0-1-1,0 0 1,0 0-1,0 0 1,-1 0-1,1-1 1,-1 1-1,1-1 1,-1-1-1,0 1 1,0 0-1,-1-1 1,1 0-1,-1 0 1,0 0-1,1 0 1,-2-1-1,5-8 1,-6 10 1,0-1 1,0 1-1,-1-1 1,1 1-1,-1-1 1,0 1-1,0-1 1,0 1-1,-1-1 1,1 1-1,-1-1 0,0 1 1,0-1-1,0 1 1,0 0-1,-1 0 1,1-1-1,-1 1 1,0 0-1,-3-3 1,1 0 11,-1-1 0,0 2 1,-1-1-1,0 1 0,1-1 1,-2 2-1,1-1 0,-10-5 1,13 9-11,0 0 0,0 0 1,0 1-1,0-1 1,0 1-1,0 0 0,-1 0 1,-5 0-1,13 1-1,-1 0-1,0-1 0,0 1 1,1-1-1,-1 0 0,0 0 1,1 0-1,-1 0 0,0-1 1,0 1-1,1-1 0,-1 0 1,0 0-1,3-2 0,13-2 9,122-28 83,-132 32-78,0 0 0,0 1 1,0 0-1,9 2 0,11-1 57,-29-1-71,1 1 0,0-1 1,0 0-1,-1 1 0,1-1 0,0 0 1,-1 1-1,1-1 0,0 1 0,-1-1 0,1 1 1,0-1-1,-1 1 0,1-1 0,-1 1 1,1 0-1,-1-1 0,0 1 0,1 0 1,-1-1-1,0 1 0,1 0 0,-1 0 0,0-1 1,0 1-1,1 1 0,3 24 13,-3-21-2,5 42 50,-4-24-11,1 0-1,11 40 1,-11-56-39,0-1-1,0 1 0,1-1 1,0 0-1,1 0 0,-1 0 0,1 0 1,0-1-1,0 0 0,1 0 1,7 5-1,-4-3 10,0-1 0,1 0 0,0 0 0,0-1 0,0-1 0,18 6 0,-18-8 17,0-1-1,1-1 1,-1 1-1,0-2 1,0 1-1,0-1 1,1-1 0,-1 0-1,-1 0 1,12-5-1,-20 7-40,-1 0 0,0 0-1,0 0 1,1 0 0,-1 0 0,0 0-1,0 0 1,0 0 0,1 0 0,-1 0-1,0 0 1,0 0 0,1 0 0,-1 0-1,0 0 1,0 0 0,0 0 0,1 0-1,-1-1 1,0 1 0,0 0 0,0 0-1,1 0 1,-1 0 0,0 0 0,0-1-1,0 1 1,0 0 0,1 0-1,-1 0 1,0-1 0,0 1 0,0 0-1,0 0 1,0 0 0,0-1 0,0 1-1,0 0 1,0 0 0,0-1 0,0 1-1,0 0 1,0 0 0,0 0 0,0-1-1,0 1 1,0 0 0,0 0 0,0-1-1,0 1 1,0 0 0,0 0-1,0-1 1,-17-6 79,-27-1-4928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4:58:53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0 8432,'0'0'1737,"-11"10"-1277,-12 9-249,-152 139 1493,127-108-427,-3-2 1,-1-2-1,-69 45 1,116-86-576,12-6-2880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0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0 228 3408,'0'0'11734,"10"2"-11459,32 2 0,-39-4-240,0-1 0,-1 1 1,1-1-1,0 1 1,-1-1-1,1 0 0,-1 0 1,0 0-1,1-1 1,-1 1-1,0 0 0,1-1 1,-1 1-1,0-1 1,0 0-1,3-3 1,3-3 104,54-51 912,-44 43-839,-15 12-145,1 0 1,1 1 0,-1-1-1,0 1 1,1 0-1,0 0 1,6-3-1,-8 5-15,-1-1-1,0 0 0,0 1 0,0-1 0,-1 0 1,1 0-1,0 0 0,-1 0 0,1 0 0,-1 0 1,1-1-1,-1 1 0,0-1 0,0 1 1,0 0-1,-1-1 0,1 0 0,0 1 0,-1-4 1,9-18 465,-9 23-493,1 1 0,0-1 0,-1 0 0,1 0-1,-1 0 1,1 0 0,-1 0 0,0 0 0,1 0 0,-1 0 0,0 0 0,0 0-1,1-1 1,-1 1 0,0 0 0,0 0 0,0 0 0,-1 0 0,1 0-1,0 0 1,0 0 0,0 0 0,-1 0 0,1 0 0,-1-2 0,3 2 263,-12 8-91,4-2-184,1 0 1,-1 0-1,1 0 0,-1 1 0,2-1 1,-1 1-1,1 1 0,0-1 1,0 0-1,0 1 0,1 0 0,0 0 1,-2 8-1,-3 12 40,2 0 1,-4 33-1,9-54-43,0 2 8,0 0 0,1 1 0,0-1 0,0 1 0,1-1 1,0 1-1,0-1 0,1 0 0,0 0 0,1 1 0,6 13 0,-7-17-2,1-1 0,-1 1 0,1-1 0,1 0 0,-1 0 0,0 0 0,1 0 0,0 0 0,0-1 0,0 0 0,0 0 0,1 0 0,-1 0 0,1-1 0,-1 1 0,1-1 0,0 0 0,0-1 0,0 1 0,6 0 0,-4-2-7,-1 1-1,1-2 0,0 1 1,-1-1-1,1 0 0,-1 0 0,1-1 1,-1 1-1,0-2 0,0 1 1,1-1-1,-2 0 0,1 0 1,0 0-1,-1-1 0,1 0 0,-1 0 1,0 0-1,4-6 0,9-8 10,0-1-1,-2-1 1,21-33-1,25-30 99,-39 55-40,-18 21-46,2 1-1,-1-1 1,1 1-1,-1 0 1,2 0-1,8-5 1,-15 10-25,-1 1 1,1 0-1,0-1 0,-1 1 1,1 0-1,-1-1 0,1 1 1,-1 0-1,1-1 0,0 1 1,-1 0-1,1 0 0,0 0 0,-1 0 1,1 0-1,0-1 0,-1 1 1,1 0-1,0 1 0,-1-1 1,2 0-1,-1 1 3,0 0-1,-1 0 1,1 0 0,0 0 0,0 0-1,-1 1 1,1-1 0,-1 0-1,0 0 1,1 0 0,-1 1 0,1 1-1,3 19 50,-1 0 0,0 1-1,-2-1 1,-1 1-1,-3 32 1,3-45-42,-4 13 40,3-18-35,0-1-1,0 0 1,1 0 0,-1 1 0,1-1 0,0 0 0,0 1 0,1-1-1,1 7 1,-2-11-13,0 0 0,1 1 1,-1-1-1,0 1 0,1-1 0,-1 0 0,0 1 0,1-1 0,-1 0 0,1 0 0,-1 1 0,0-1 0,1 0 0,-1 0 1,1 0-1,-1 1 0,1-1 0,-1 0 0,1 0 0,-1 0 0,1 0 0,-1 0 0,1 0 0,-1 0 0,1 0 0,-1 0 1,1 0-1,-1 0 0,1 0 0,-1-1 0,1 1 0,-1 0 0,1 0 0,-1 0 0,0-1 0,1 1 0,-1 0 0,1-1 1,0 0-1,18-12 77,-4 0-65,-1 0 0,-1-1 0,0-1 0,-1 0 0,12-19 0,-19 27-9,1 1 0,-1-1 0,1 1 0,11-9 0,11-11 44,-27 24-52,0 1 1,0-1 0,1 1-1,-1 0 1,0 0 0,1 0-1,-1 0 1,1 0 0,-1 0-1,1 0 1,2-1 0,-3 2-3,0 0 0,-1 0 0,1 0 0,-1 1 1,1-1-1,0 0 0,-1 0 0,1 0 0,-1 1 1,1-1-1,-1 0 0,1 0 0,0 1 0,-1-1 0,0 1 1,1-1-1,-1 0 0,1 1 0,-1-1 0,1 1 1,-1-1-1,0 1 0,1-1 0,-1 1 0,0-1 0,0 1 1,1 0-1,-1-1 0,0 1 0,0-1 0,0 1 1,0 0-1,0-1 0,0 1 0,0 0 0,3 12 9,-2 0-1,1 0 0,-2 1 0,-1 14 1,1-13 25,0 0 1,0 0 0,4 17-1,-3-28-24,0 0-1,0 0 1,0 0-1,0 0 1,1 0-1,0 0 0,0-1 1,0 1-1,0-1 1,0 1-1,1-1 1,-1 0-1,1 0 1,0 0-1,0 0 1,0-1-1,0 1 0,1-1 1,-1 1-1,1-1 1,-1-1-1,1 1 1,0 0-1,0-1 1,0 0-1,0 0 1,0 0-1,0 0 1,0 0-1,0-1 0,0 0 1,0 0-1,0 0 1,0 0-1,0-1 1,0 0-1,0 1 1,0-2-1,0 1 1,0 0-1,0-1 0,5-2 1,-8 3-12,0 1 0,0-1 0,0 0 0,0 1 0,0-1 0,0 0 0,0 0 1,-1 0-1,1 0 0,0 0 0,0 0 0,-1 0 0,1 0 0,0 0 0,-1 0 0,1-1 0,-1 1 0,0 0 0,1 0 0,-1 0 1,0-1-1,0-1 0,-2-27-1705,0 20-655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02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4816,'0'0'18377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54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9744,'0'0'19528,"13"4"-19164,-1 1-284,0-2 0,0 1 0,0-2 0,1 0 0,-1 0-1,1-1 1,12 0 0,195 4 1020,-102 1-637,-62-4-171,0-3 1,103-14-1,-150 14-281,0 0 1,0 1-1,15 0 0,-3 1-12,-13-2 1,-1 0 0,0 0 0,0-1 0,11-3 0,-12 4 0,-7 3 0,-9 2 0,-10-4-535,8 0-4999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03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98 5320,'0'0'14361,"-5"-10"-14147,-14-31 2,19 40-198,0 0 0,0 0 0,0 0 0,0 0-1,0-1 1,0 1 0,0 0 0,0 0 0,1 0-1,-1 0 1,0 0 0,1 0 0,-1-1 0,1 1-1,-1 0 1,1 0 0,0 0 0,-1 1 0,1-1-1,0 0 1,0 0 0,0 0 0,-1 0 0,3 0-1,21-16 426,-22 16-400,-1 1-24,1-1 0,-1 1 0,0-1 0,0 1-1,1 0 1,-1-1 0,1 1 0,-1 0 0,0 0 0,1 0 0,-1 0 0,0 0-1,1 0 1,-1 1 0,0-1 0,1 0 0,-1 1 0,0-1 0,2 1 0,25 16 199,-5-4-65,-20-12-128,0 1 1,0-1-1,0 1 0,-1 0 0,1-1 0,0 1 0,-1 0 0,1 1 1,-1-1-1,0 0 0,1 1 0,-1-1 0,2 5 0,-1-1 17,0-1 0,-1 1 1,0 0-1,0-1 0,-1 1 0,2 12 0,9 146 415,-13-124-356,0-29-55,1 0 0,0-1 0,0 1 0,1 0 0,0-1 0,1 1-1,0-1 1,1 1 0,6 16 0,-7-24-34,0-1 0,0 0 0,1 0 0,-1 1-1,0-1 1,1-1 0,-1 1 0,1 0 0,0-1 0,0 1 0,-1-1-1,1 0 1,0 0 0,0 0 0,0 0 0,0 0 0,1-1-1,-1 1 1,0-1 0,0 0 0,0 0 0,0 0 0,4-1 0,8 0 49,0-1 0,0 0 0,20-7 1,0 4 44,-28 4-65,0 0 1,1 0-1,-1-1 0,0 0 0,10-4 0,-12 4-76,0 0 1,0-1-1,0 1 1,0-1-1,-1-1 1,1 1-1,-1-1 1,0 1-1,0-1 0,5-6 1,-5 5-3159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04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711 0 5720,'0'0'4729,"-11"7"-4346,-89 51 1279,66-33-1049,0 1 0,2 2 0,-30 34 0,-11 8 17,-34 19 193,41-36-189,21-8-34,35-34-304,0 0 0,0-1 0,-24 17 0,9-11 193,-32 20 412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05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5320,'0'0'16162,"11"-5"-16058,39-16-3,-43 19-82,0 0 0,0 0 1,0 1-1,0 0 0,1 0 0,-1 0 0,0 1 0,1 1 0,-1-1 0,12 3 0,23 0 91,43 4 162,-67-4-182,-16-3-80,-1 1 1,0-1-1,0 0 1,1 1-1,-1-1 1,1 0-1,-1 0 1,0 0-1,1 0 1,-1 0-1,0 0 1,1 0-1,-1 0 1,1-1-1,-1 1 0,0 0 1,0-1-1,1 1 1,-1-1-1,0 0 1,2 0-1,-3 0 11,1 1 0,0-1-1,-1 1 1,1-1-1,0 1 1,0-1 0,-1 1-1,1-1 1,0 1 0,0 0-1,0-1 1,0 1 0,0 0-1,-1 0 1,1 0-1,0 0 1,0 0 0,0 0-1,0 0 1,1 0 0,-2 0-32,0 0 0,-1 0 1,1 0-1,0 0 0,0 0 1,0 0-1,0 0 0,-1 0 1,1 0-1,0 0 0,0 0 1,0 0-1,0 0 0,0 0 1,-1 0-1,1 0 0,0 0 1,0 0-1,0 0 0,0 0 1,0 0-1,-1 0 0,1 0 1,0 0-1,0 0 1,0 0-1,0 1 0,0-1 1,0 0-1,-1 0 0,1 0 1,0 0-1,0 0 0,0 0 1,0 1-1,0-1 0,0 0 1,0 0-1,0 0 0,0 0 1,0 0-1,0 1 0,0-1 1,0 0-1,0 0 0,0 0 1,0 0-1,0 1 0,0-1 1,0 0-1,0 0 0,0 0 1,0 0-1,0 1 0,-1 3-2990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12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323 564 4912,'0'0'3793,"-11"-1"-3396,0 0-304,-1-1 261,-1 0 0,1 1 0,-1 1 0,-21 1 0,-26 19 1787,48-14-1794,-1 0 1,1 1-1,1 1 0,-1 0 0,1 1 1,-11 11-1,16-14-201,0 0 1,0 0-1,1 1 0,0-1 1,0 1-1,1 1 1,-1-1-1,2 1 0,-1 0 1,1-1-1,0 1 1,1 1-1,0-1 0,0 0 1,1 1-1,0-1 1,0 0-1,1 1 0,1 11 1,0-14-93,1 0-1,0 0 1,0 0 0,0 0 0,0-1 0,1 1 0,0-1-1,0 0 1,1 0 0,0 0 0,-1 0 0,2-1-1,-1 1 1,0-1 0,1 0 0,0 0 0,0-1 0,10 7-1,-11-8-27,1 0-1,-1-1 1,0 1 0,1-1-1,-1 0 1,0 0-1,1 0 1,0-1-1,-1 0 1,1 0-1,-1 0 1,1 0-1,-1 0 1,1-1 0,5-1-1,-3-1-2,0 1-1,0-1 1,0-1-1,-1 1 1,1-1-1,-1 0 1,0-1-1,9-7 1,-2-1 0,-1 0 1,0-1-1,-1 0 0,-1-1 0,0-1 1,14-30-1,-13 19 11,-1 0 0,-1-1 0,-2 0 0,0 0 0,2-41 0,-4 7 86,-7-89 0,1 128-77,1-1 0,1 0 0,1 0 0,7-34 0,-4 35 20,1-45 1,-5 50-45,-5-2 71,1 9-22,-8 30-44,-4 23-44,2 0 1,2 1 0,-7 60 0,7-44-7,8-39 14,1 0-1,1 0 1,0 0 0,1 0-1,2 0 1,0 0 0,7 31-1,0 1-19,-9-40 36,2-1 1,-1 0-1,2 0 1,-1 0-1,2 0 1,-1 0-1,1-1 0,1 1 1,6 10-1,1 0 77,-12-19-78,1-1 1,0 1-1,-1 0 0,1-1 1,0 1-1,0 0 0,0-1 1,0 1-1,0-1 0,0 0 1,0 1-1,0-1 0,1 0 1,-1 0-1,1 1 0,-1-1 1,1 0-1,-1-1 0,1 1 1,-1 0-1,1 0 0,0-1 1,-1 1-1,1-1 0,0 1 1,0-1-1,0 0 0,-1 1 1,1-1-1,0 0 0,0 0 1,2-1-1,1 0 13,1 1 0,-1-2 0,0 1 0,0-1 0,0 1-1,0-1 1,0-1 0,-1 1 0,1-1 0,-1 1 0,1-2 0,-1 1 0,0 0 0,4-5 0,4-6 24,0 0 1,17-27 0,-4 6 3,-21 27-50,1 0-1,-1 0 1,-1 0-1,1 0 1,-1-1-1,-1 1 0,0-1 1,0 0-1,-1 1 1,0-1-1,0-10 1,5-27 132,-17 98-47,-4 12-62,11-55-14,1 0 0,1 1 0,-1-1 0,2 1 0,-1-1 0,1 1 0,1 0-1,0 0 1,0-1 0,4 20 0,-2-20-11,1 0 0,0 0-1,0-1 1,1 1 0,1-1 0,-1 0-1,8 10 1,-11-17 6,0 1 0,1 0 0,0 0 0,-1-1 0,1 1 0,0-1 0,0 1 0,0-1 0,0 0 0,0 0 1,0 0-1,0 0 0,0 0 0,0 0 0,1-1 0,-1 1 0,0-1 0,1 1 0,-1-1 0,0 0 0,1 0 0,-1 0 0,0 0 0,0 0 0,1-1 0,-1 1 0,0-1 0,1 1 0,-1-1 0,0 0 0,0 0 1,0 0-1,0 0 0,4-3 0,6-5 12,1-1 0,-1 0 0,0-1 0,-1 0 1,-1-1-1,0-1 0,0 1 0,-1-2 0,-1 1 0,12-25 1,0 0 34,-14 29-25,0 0 1,-1 0 0,0-1-1,0 0 1,-2 0 0,1 0-1,-1-1 1,0 1-1,-1-1 1,1-19 0,0 20 12,-3 10-29,0-1-1,0 1 1,1 0-1,-1-1 1,0 1 0,0-1-1,0 1 1,0-1-1,0 1 1,0-1 0,0 1-1,0-1 1,0 1-1,0-1 1,0 1 0,0-1-1,0 1 1,0-1-1,0 1 1,0-1-1,0 1 1,-1-1 0,1 1-4,0 0 1,0-1 0,0 1 0,0 0 0,-1 0 0,1 0 0,0 0-1,0 0 1,0-1 0,0 1 0,0 0 0,0 0 0,0 0-1,0 0 1,0-1 0,0 1 0,0 0 0,0 0 0,0 0-1,0 0 1,0-1 0,0 1 0,0 0 0,0 0 0,0 0-1,0 0 1,0-1 0,0 1 0,1 0 0,-1 0 0,0 0 0,0 0-1,0 0 1,0 0 0,0-1 0,0 1 0,0 0 0,1 0-1,-1 0 1,0 0 0,0 0 0,0 0 0,0 0 0,1 0-1,10-3 24,12 4-19,-19 2-18,1 0-1,-1 1 1,0 0-1,0 0 1,0 0-1,4 6 1,-7-6 10,0 0 0,0-1 0,0 1 0,-1 0 0,1 0 0,-1 0 0,0 0 0,0 0 0,0 0 0,0 0 0,-2 6 0,0 11-3,2-4 6,1 1 0,1-1 0,0 0 0,2 1 0,0-1 0,9 26 0,-12-41 6,0 0-1,-1 0 1,1 1 0,0-1-1,0 0 1,0 0-1,1 0 1,-1 0 0,0 0-1,1-1 1,-1 1-1,1 0 1,0 0-1,-1-1 1,1 1 0,0-1-1,0 0 1,0 0-1,0 0 1,0 1-1,0-2 1,1 1 0,-1 0-1,0 0 1,0-1-1,1 1 1,-1-1-1,0 0 1,1 0 0,-1 0-1,0 0 1,5 0-1,9-1-11,1-1 0,-1 0-1,1-1 1,-1-1 0,0 0 0,-1-2-1,1 1 1,-1-2 0,0 0-1,26-18 1,-33 19 6,-1 0 1,1-1-1,-2 0 0,10-12 1,17-18 61,-27 32-71,-1 0 1,0 0-1,-1-1 1,1 0-1,-1 0 0,0 0 1,-1 0-1,0-1 1,0 1-1,5-15 0,-7 19 2,-1-1 0,1 0-1,-1 0 1,1 1 0,-1-1 0,0 0-1,0 0 1,0 1 0,0-1 0,0 0-1,-1 0 1,1 1 0,-1-1 0,0 0-1,0 1 1,0-1 0,0 0-1,0 1 1,-1 0 0,1-1 0,-1 1-1,1 0 1,-1-1 0,0 1 0,0 0-1,0 1 1,0-1 0,0 0 0,-1 0-1,-3-1 1,3 1 3,0 1 1,0 0-1,0 0 1,0 0-1,0 0 0,0 0 1,0 0-1,0 1 1,0 0-1,0 0 0,-1 0 1,1 0-1,0 0 1,0 0-1,0 1 0,0 0 1,-1-1-1,1 1 0,0 0 1,0 1-1,-4 1 1,-3 3-9,1 0 1,0 1 0,1-1 0,-1 2 0,-7 7-1,13-11 7,1 0 0,-1 0 0,0 0-1,1 1 1,0-1 0,0 1-1,0-1 1,1 1 0,-1 0 0,0 5-1,0 3-14,0 0-1,0 22 0,2-27 27,1 0-1,0 0 0,1 0 0,0 0 0,0 0 1,1 0-1,0 0 0,0-1 0,1 1 1,0-1-1,0 0 0,1 0 0,0 0 1,0-1-1,0 0 0,13 11 0,-14-13 9,1 0 0,-1 0-1,1-1 1,0 0 0,0 0 0,0 0-1,0-1 1,1 1 0,-1-1-1,1-1 1,0 1 0,-1-1 0,1 0-1,0 0 1,0 0 0,0-1 0,-1 0-1,1 0 1,0-1 0,0 1-1,0-1 1,-1-1 0,1 1 0,8-4-1,3-2 54,0-1-1,25-17 0,-35 20-45,-1 0 1,0-1-1,0 0 0,0 0 0,0 0 0,-1-1 0,0 1 0,5-11 1,51-83 115,-60 99-135,1-1 1,-1 0 0,1 1-1,-1-1 1,1 1-1,0 0 1,0-1-1,0 1 1,0 0-1,0 0 1,0 0-1,0 0 1,0 1-1,0-1 1,0 1-1,1-1 1,-1 1-1,0 0 1,0-1-1,1 1 1,-1 0-1,0 1 1,4-1-1,5 2 0,0 0 0,0 1 0,14 5 0,-17-5-21,13 11-3,-23-15 33,-9-2 48,0-1-1,-1 1 0,-14-1 0,21 3-39,0 1 1,0 0-1,0 0 0,0 0 1,0 1-1,0 0 0,0 0 1,1 0-1,-1 0 1,0 1-1,0 0 0,-6 4 1,6-4-4,1 0 0,0 1 1,-1 0-1,1 0 0,1 0 0,-1 1 1,0-1-1,1 1 0,0 0 1,-1 0-1,2 0 0,-1 0 1,0 0-1,1 1 0,0-1 0,0 1 1,0-1-1,0 1 0,1 0 1,0 0-1,0 0 0,0 0 1,1 0-1,0 0 0,0 0 0,0 0 1,0 0-1,1 0 0,0 0 1,1 5-1,-1-6-5,0 1 1,1 0-1,-1-1 1,1 1-1,0-1 1,1 0-1,-1 1 1,1-1-1,0 0 1,0 0-1,5 4 1,-6-6-6,1 0-1,0 0 1,-1-1 0,1 1 0,0-1-1,0 0 1,0 0 0,0 0 0,0 0 0,0 0-1,0-1 1,1 1 0,-1-1 0,0 0-1,0 0 1,0 0 0,1 0 0,-1-1-1,4 0 1,29-5-1,-17 3-2,-1 0-1,1 0 1,-1-2 0,0 0 0,-1-1-1,20-10 1,-18 6 0,25-14 32,58-40 1,-61 36-54,-26 19 5,25-22-1,-35 26 9,0 1 0,-1-1 0,0 0 0,0 0 0,0-1 0,-1 1 0,1-1 0,3-10 0,5-14-15,-2 1-1,-1-2 1,-2 1-1,7-52 1,-11 60-9,11-37 0,2-11-24,-12 28-140,0-50-1,-4 92 190,1 0-1,-1 0 0,0-1 0,0 1 1,0 0-1,0 0 0,0 0 0,0 0 1,0 0-1,0-1 0,0 1 1,0 0-1,0 0 0,0 0 0,0 0 1,0-1-1,0 1 0,0 0 0,0 0 1,0 0-1,0 0 0,0 0 0,0-1 1,0 1-1,0 0 0,0 0 1,0 0-1,0 0 0,0 0 0,0-1 1,0 1-1,0 0 0,-1 0 0,1 0 1,0 0-1,0 0 0,0 0 0,0-1 1,0 1-1,0 0 0,0 0 1,-1 0-1,1 0 0,0 0 0,0 0 1,0 0-1,0 0 0,0 0 0,-1 0 1,1 0-1,0 0 0,0 0 0,0 0 1,0 0-1,-1 0 0,1 0 1,0 0-1,0 0 0,0 0 0,0 0 1,-1 0-1,1 0 0,0 0 0,0 0 1,0 0-1,0 0 0,-8 11-175,-1 5 130,0 1 0,2 0 0,0 1 0,-8 35 0,-8 79 32,19-104 31,-4 18 3,3-27 9,2 0 1,0 1-1,2 0 0,0-1 0,3 41 0,-1-53-13,0 0 0,-1 0 0,0 1 0,-1 7 0,0 26 35,3-2-15,-2-32-18,0 0 0,0 0 0,0 0 0,1 0 0,1 0 0,-1 0 0,5 12 0,-4-13 6,1-1 1,-1 0 0,1 0 0,0 0-1,6 7 1,-8-11-13,1 0-1,-1 1 1,0-1-1,1 0 0,-1 0 1,1 0-1,-1 0 1,1 0-1,-1-1 1,1 1-1,0 0 1,-1-1-1,1 1 1,0-1-1,0 0 0,-1 1 1,1-1-1,0 0 1,0 0-1,0 0 1,-1 0-1,3-1 1,5-1 27,0-1 0,-1 1 0,1-2 0,-1 1 0,0-1 0,0-1 1,0 1-1,-1-1 0,0-1 0,9-7 0,-8 7 1,4-3 38,-8 7-45,-1-1 0,1 1 1,0-1-1,-1 0 0,1-1 0,-1 1 0,0 0 0,0-1 1,-1 0-1,5-6 0,-6 6-17,1 1-1,0 0 1,0 0 0,0 0 0,0 0-1,4-4 1,10-16 17,7-17 11,-26 63-17,1 1 1,0 0 0,2 0 0,5 46-1,-4-57-23,-1-10 0,1 1 0,-1-1 0,1 0 0,-1 0 0,1 1 0,0-1 0,1 4 0,-1-6 0,0 0 0,0 0 0,0 0 0,0 0 0,-1 0 0,1 0 0,0 0 0,1-1 0,-1 1 0,0 0 0,0 0 0,0-1 0,0 1 0,1-1 0,-1 1 0,0-1 0,0 1 0,1-1 0,-1 0 0,0 0 0,1 1 0,1-1 0,2 0 5,1 0-1,-1 0 1,1-1-1,-1 0 1,0 0 0,1 0-1,-1 0 1,0-1-1,0 0 1,0 0-1,5-3 1,6-4 15,28-22 1,-5 3-5,-31 23-13,0 0 1,-1 0-1,1-1 0,-1 0 0,0 0 0,-1 0 0,9-11 1,48-74 2,-60 87-6,-3 4 0,1-1 0,-1 1 0,1-1 0,-1 1 0,1-1 0,-1 1 0,1-1 0,-1 1 0,0-1 0,1 1 0,-1-1 0,0 1 0,0-1 0,1 0 0,-1 1 0,0-1 0,0 1 0,0-1 0,0 0 0,0 1 0,0-1 0,0 0 0,0 1 0,0-1 0,0 1 0,0-1 0,0 0 0,0 1 0,-1-1 0,1 0 0,-24 46-200,22-38 188,-1 0 0,1 0-1,1 0 1,-1 1 0,1-1-1,0 0 1,1 0 0,0 1-1,0-1 1,0 0 0,1 1-1,0-1 1,0 0 0,1 0-1,5 14 1,-6-19 11,0-1 1,0 1 0,0 0-1,0 0 1,0-1-1,1 1 1,-1-1-1,1 1 1,-1-1 0,1 0-1,-1 1 1,1-1-1,0 0 1,-1 0-1,1 0 1,0 0 0,0 0-1,0-1 1,3 2-1,-1-2 1,-1 1-1,0-1 0,1 0 0,-1 0 1,0-1-1,1 1 0,-1-1 0,0 0 1,1 1-1,-1-1 0,4-2 1,0 0-1,0-1 0,-1 1 0,1-1 0,-1-1 0,0 1 1,0-1-1,0 0 0,-1 0 0,0-1 0,6-7 0,-5 4 8,12-20 57,-17 27-62,0 1 1,-1-1 0,1 1 0,-1-1-1,1 1 1,-1-1 0,0 0 0,1 1-1,-1-1 1,0 0 0,0 1 0,0-1 0,0 0-1,-1 1 1,1-1 0,0 1 0,-1-3-1,-2-4 22,2 6-18,0 0 0,0 0 1,1 0-1,-1 1 0,-1-1 1,1 0-1,0 0 0,0 0 1,-1 1-1,1-1 1,0 1-1,-1-1 0,0 1 1,-2-3-1,2 3-3,-2-2 3,0 0 1,-1 0-1,1 0 1,-1 0-1,0 1 1,0 0 0,1 0-1,-1 0 1,-1 0-1,1 1 1,0 0-1,0 0 1,-10 0 0,-41 9 77,55-8-84,1 0 1,0 0-1,0 0 1,-1 0-1,1 0 0,0 0 1,0 1-1,0-1 1,-1 0-1,1 0 1,0 0-1,0 0 1,0 0-1,-1 0 1,1 1-1,0-1 1,0 0-1,0 0 1,0 0-1,0 1 1,0-1-1,-1 0 1,1 0-1,0 0 1,0 1-1,0-1 1,0 0-1,0 0 1,0 0-1,0 1 0,0-1 1,0 0-1,0 1 1,0-1-4,0 0 0,0 0 0,0 0 0,0 1 0,0-1 0,0 0 0,0 0-1,0 0 1,0 1 0,0-1 0,-1 0 0,1 0 0,0 0 0,0 1 0,0-1 0,0 0 0,0 0 0,0 0 0,0 0 0,-1 1 0,1-1 0,0 0 0,0 0 0,0 0-1,0 0 1,-1 0 0,1 0 0,0 0 0,0 0 0,0 1 0,-1-1 0,1 0 0,0 0 0,0 0 0,0 0 0,-1 0 0,1 0 0,0 0 0,0 0 0,0 0 0,-1 0-1,1 0 1,0 0 0,-1 0 0,14 1-7,0 0 1,-1 0-1,1-1 0,-1-1 0,1 0 0,0-1 0,-1 0 0,24-7 0,22-4-13,-19 7 9,15-3 27,64-3 0,-55 9 9,-32 0 24,46 3 1,-76 0-42,0 0 0,0 0-1,1 0 1,-1 0 0,0 1 0,0-1-1,0 0 1,0 0 0,0 1 0,0-1 0,0 0-1,0 1 1,0-1 0,0 1 0,0 0 0,0-1-1,0 1 1,-1 0 0,3 1 0,-3 0 4,1 0 0,0 0 0,-1 0 0,0 0-1,1 0 1,-1 0 0,0 0 0,0 1 0,0 1 0,0-3-9,-1 4 21,1 0-1,-1 0 1,0 0 0,0 1-1,-1-1 1,0 0 0,1-1-1,-6 11 1,-26 35 149,20-31-34,11-17-103,0 0 0,1 1 0,-1-1 0,-1 0 0,1 0 0,0-1 0,0 1 0,-3 1 0,-8 7 161,10-5 87,6-7-125,1-4-132,0 1-1,1 0 1,-1 0 0,1 1-1,6-4 1,9-9-3,-11 7-9,1 0 0,0 1 1,1 1-1,0 0 0,0 0 0,1 1 1,-1 0-1,2 1 0,19-7 1,-4 4 15,-23 6-21,0 1 0,1 0 0,-1 1-1,1-1 1,-1 1 0,1 0 0,-1 0 0,1 1 0,0 0 0,0 0 0,-1 0 0,1 0 0,0 1 0,9 2 0,-13-2-3,0 0 1,0 0-1,-1 0 1,1 0-1,0 0 1,0 0-1,0 1 1,-1-1-1,1 0 1,-1 1-1,1 0 1,-1-1-1,1 1 1,-1 0-1,0 0 1,0-1 0,1 5-1,1 2-2,0 0 0,-1 0 0,2 12 0,1 2 11,1 7 23,-4-19-8,0 0 1,1 0-1,0 0 1,0-1-1,1 1 1,0-1 0,7 11-1,-10-19-14,1 1 0,-1-1-1,1 0 1,-1 1 0,1-1 0,-1 0-1,1 0 1,0 0 0,0-1 0,-1 1-1,1 0 1,0-1 0,0 1 0,3 0-1,35 3 166,-21-2-67,-12-1-69,1-1-1,-1-1 0,0 1 0,0-1 0,1 0 0,-1-1 0,0 0 0,0 0 0,0 0 0,0-1 1,-1 0-1,1 0 0,10-7 0,-9 3-2,-6 6-33,-1 0 0,0 1 1,0-1-1,0 0 0,0 0 0,0 0 0,0 0 0,0 0 0,0 0 0,-1 0 0,1 0 1,0-2-1,-1 2-21,0 0 0,0 0 0,0 0 0,0 0 0,0 0 0,0 0 0,0 0 0,-1 0 0,1 0 0,0 1 0,-1-1 1,1 0-1,-1 0 0,1 0 0,-1 0 0,0 1 0,1-1 0,-1 0 0,0 0 0,1 1 0,-1-1 0,0 1 0,-1-2 0,-8-7-3623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1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5016,'0'0'12669,"-8"11"-12297,-24 33-3,30-42-255,1 0 1,-1 0-1,1 0 0,0 1 1,0-1-1,0 0 0,0 1 1,0-1-1,0 4 0,1-6-89,0 0 0,-1 1 0,1-1 0,0 0 0,1 1-1,-1-1 1,0 0 0,0 1 0,0-1 0,0 0 0,0 0 0,0 1 0,0-1 0,0 0-1,0 1 1,1-1 0,-1 0 0,0 0 0,0 1 0,0-1 0,1 0 0,-1 0 0,0 1-1,0-1 1,1 0 0,-1 0 0,0 0 0,0 1 0,1-1 0,-1 0 0,0 0 0,1 0-1,-1 0 1,0 0 0,1 0 0,-1 0 0,2 0 30,0 0 0,0 0 1,0 0-1,0-1 0,0 1 0,0 0 0,0-1 1,0 0-1,-1 0 0,1 1 0,0-1 0,0 0 1,-1 0-1,3-2 0,4-4 112,-6 6-108,0 0-1,0 0 0,0-1 1,-1 1-1,1-1 0,0 0 1,-1 1-1,1-1 0,-1 0 1,0 0-1,1 0 0,-1 0 1,0 0-1,0 0 0,0 0 1,0-1-1,0-2 0,-1 5-31,0 1-1,-1-1 0,1 1 1,0-1-1,0 1 0,0-1 1,-1 1-1,1-1 0,0 1 1,-1-1-1,1 1 0,-1-1 1,1 0-1,0 1 0,-1-1 1,1 0-1,-1 1 0,1-1 1,-1 0-1,1 0 0,-1 0 1,1 1-1,-1-1 0,1 0 1,-1 0-1,1 0 1,-1 0-1,1 0 0,-1 0 1,1 0-1,-1 0 0,1 0 1,-1 0-1,0 0 0,1 0 1,-1 0-1,1 0 0,-1-1 1,1 1-1,-1 0 0,0-1-20,1 1 0,-1 0 0,1 0-1,-1 0 1,0 0 0,1-1 0,-1 1-1,1 0 1,-1 0 0,1 0 0,-1 0-1,1 0 1,-1 1 0,0-1 0,1 0-1,-1 0 1,1 0 0,-1 0 0,1 0 0,-1 1-1,1-1 1,-1 0 0,1 1 0,-1-1-1,1 0 1,-1 1 0,1-1 0,0 0-1,-1 1 1,0 0 0,0 4-3046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1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5624,'0'0'12210,"10"-5"-11926,4-2-162,1 2-1,0-1 1,0 2-1,1 0 1,-1 1-1,26-3 1,-7 6 174,36 5 0,24 0 221,-68-4-211,1 0-1,0 2 1,38 9-1,-63-11-279,14 2 239,-7 2 181,-25-2-496,11-3-2507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16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87 3616,'0'0'9889,"8"-11"-9462,24-31-17,-31 41-244,0 0-1,0 0 1,0 0-1,0 0 0,-1 0 1,1 0-1,0 0 1,-1 0-1,1-1 1,-1 1-1,1 0 0,-1 0 1,0-1-1,1 1 1,-1 0-1,0-1 1,0 1-1,0-2 0,0 2-64,-1 1-1,1-1 1,0 1-1,-1-1 0,1 1 1,0-1-1,-1 1 1,1-1-1,-1 1 0,1 0 1,-1-1-1,1 1 1,-1 0-1,1-1 0,-1 1 1,0 0-1,1 0 1,-2-1-1,-1 0 245,-3 2-49,1 2-1,0-1 0,0 0 1,-7 5-1,11-5-245,-1-1-1,0 0 0,1 1 0,-1-1 0,1 1 0,-1 0 1,1-1-1,0 1 0,0 0 0,0 0 0,0 0 0,-1 2 1,1-3-21,1 0 1,0 0 0,0 0-1,-1 0 1,1 0 0,0 0-1,0 0 1,0 0 0,0 0-1,0 0 1,1 0 0,-1 0-1,0 0 1,0 0 0,1 0-1,-1 0 1,0 0 0,1 0 0,-1 0-1,1 0 1,-1 0 0,1-1-1,0 1 1,0 1 0,4 3 145,6 3 297,7-16-126,-16 7-319,-1 0 0,1-1 1,0 1-1,-1-1 0,1 0 0,-1 1 1,0-1-1,1 0 0,-1 0 0,0 1 1,0-1-1,0 0 0,0 0 0,-1-1 1,1 1-1,0 0 0,-1 0 0,0 0 1,1 0-1,-1 0 0,0-3 0,0 4-11,0 0-1,-1 0 0,1 0 0,0-1 1,0 1-1,-1 0 0,1 0 1,-1 0-1,1 0 0,-1 0 1,1 1-1,-1-1 0,1 0 1,-1 0-1,0 0 0,0 0 0,1 1 1,-1-1-1,0 0 0,0 1 1,0-1-1,0 0 0,0 1 1,0-1-1,0 1 0,0 0 0,0-1 1,0 1-1,0 0 0,0 0 1,0-1-1,0 1 0,0 0 1,0 0-1,0 0 0,-1 0 0,1 1 1,0-1-1,0 0 0,0 0 1,0 1-1,0-1 0,0 0 1,-1 1-1,-11 1 73,11-2-61,-1 1 1,1-1-1,-1 0 1,1 1-1,-1 0 1,1-1-1,0 1 1,-1 0-1,-2 2 1,4 2-2004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12456,'0'0'432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0 579 3504,'0'0'7958,"10"-5"-7755,31-13 0,-36 16-21,-1 0 0,0-1-1,1 0 1,-1 0 0,0 0 0,-1 0 0,1-1 0,5-6 0,12-11 74,62-53 293,-67 59-449,7-10 66,-2-1-1,-1 0 0,18-32 0,-18 28 12,-3 5 143,22-48 1,-15-10 80,-17 49-179,-6 22-161,-1 7-37,1 4-4,2 0 0,-3 1-18,0 0 1,1-1 0,-1 1-1,0 0 1,0-1-1,0 1 1,0-1 0,0 1-1,0 0 1,1-1-1,-1 1 1,0 0 0,0-1-1,0 1 1,0-1 0,0 1-1,-1 0 1,1-1-1,0 1 1,0-1 0,0 1-1,0 0 1,0-1-1,0 1 1,-1 0 0,1-1-1,0 1 1,0 0-1,0-1 1,-1 1 0,1 0-1,0 0 1,0-1-1,-1 1 1,1 0 0,0 0-1,-1-1 1,1 1-1,0 0 1,-1 0 0,1 0-1,-1-1 1,1 1 9,-2 0-1,1 0 0,0 0 1,0 0-1,0 0 0,0 1 1,0-1-1,0 0 0,0 0 1,0 1-1,0-1 0,0 0 1,0 1-1,-1 0 0,-4 7 35,1 0-1,-1-1 1,-1 1-1,0-1 1,0-1-1,0 1 0,-11 6 1,-21 21 192,24-19-166,1 2 0,1 0-1,1 0 1,0 1 0,1 0 0,1 1 0,1 0 0,1 1 0,-7 20-1,-1 5 115,9-30-99,2 0 0,-5 16 0,7-18-24,-1 2-1,2-1 1,0 0 0,0 0-1,2 1 1,-1-1 0,2 1-1,0-1 1,5 23 0,0-10 49,-6-24-83,1 1 0,-1-1-1,1 0 1,0 1 0,-1-1 0,1 0-1,1 0 1,-1 1 0,0-1 0,1 0 0,0 0-1,0-1 1,0 1 0,0 0 0,0 0-1,0-1 1,1 0 0,-1 1 0,1-1 0,-1 0-1,5 2 1,-1-2-4,0-1 0,0 1 1,0-2-1,1 1 0,-1-1 0,0 1 1,1-2-1,-1 1 0,0-1 0,0 0 0,11-3 1,50-14 50,-56 15-61,-1 1 1,1-1 0,20-9 0,14-5 5,-29 12-11,0 0 0,0-1 1,-1-1-1,0 0 0,0-1 1,-1-1-1,0 0 0,0-1 0,-1 0 1,19-21-1,-15 17-1,-15 12-9,0 0-1,0 0 0,0 1 0,0-1 0,0-1 0,0 1 0,0 0 0,-1 0 0,1-1 0,-1 1 1,2-4-1,-2 3 3,0 1 0,0-1 0,0 0 0,0 1 0,-1-1 0,1 0 0,-1 0 0,0 1 0,1-1 0,-1 0 0,-1 0 0,1 0 0,0 1 0,-1-1 0,-1-5 0,2 4-1,-1 0 0,0 0 0,0 0 1,0 1-1,0-1 0,-1 0 0,0 1 0,1-1 1,-1 1-1,0 0 0,-5-6 0,-1-1 22,8 9-20,0 0 0,-1 1-1,1-1 1,-1 0 0,1 1 0,0-1 0,-1 1-1,0-1 1,1 1 0,-1-1 0,1 1 0,-1-1 0,0 1-1,1-1 1,-1 1 0,0 0 0,1-1 0,-1 1-1,0 0 1,0 0 0,1-1 0,-1 1 0,0 0 0,0 0-1,1 0 1,-3 0 0,2 0-2,-2 0 4,0-1 1,0 1 0,-1 0 0,1 1-1,0-1 1,0 0 0,0 1-1,0 0 1,0 0 0,0 0 0,0 0-1,0 0 1,0 0 0,0 1-1,1 0 1,-1-1 0,1 1 0,-4 2-1,-1 6-12,0-1 0,0 1 0,1 0 0,1 0 0,-1 1-1,2-1 1,-1 1 0,2 0 0,-1 1 0,-1 12 0,5-22 5,-1-1 0,1 0 0,0 0 0,0 1 0,0-1 0,1 0 0,-1 0 0,0 0 0,0 1 0,1-1 1,-1 0-1,1 1 0,2 15-31,-4-9 37,1-1 1,0 1-1,1-1 0,0 1 0,0-1 0,0 0 0,1 0 0,0 1 0,0-1 0,1 0 0,0-1 0,0 1 0,1 0 1,0-1-1,6 9 0,30 14 2,-37-27-2,0 0 0,0 0-1,0 0 1,0-1 0,0 1-1,0-1 1,0 0-1,0 1 1,1-1 0,-1-1-1,1 1 1,-1 0 0,0-1-1,1 0 1,-1 0 0,1 0-1,-1 0 1,1 0-1,-1-1 1,1 0 0,5-1-1,3-2 13,0 0 0,0 0 0,0-2 0,18-9 0,-18 6-14,0 0-1,-1 0 1,0-1 0,15-19-1,14-12-1,4-6 4,-37 38 9,0 1 0,0 0-1,1 0 1,1 0 0,-1 1 0,19-12 0,-25 18-12,-1 0 0,1 0 0,0 0-1,0 0 1,0 0 0,1 0 0,-1 0 0,0 1 0,0-1 0,0 1 0,0 0 0,1-1 0,-1 1 0,0 0 0,0 0 0,1 1 0,-1-1 0,0 0 0,0 1 0,0-1 0,0 1 0,1 0 0,-1 0 0,0-1 0,0 1-1,0 1 1,2 0 0,5 4-1,-1 0 0,0 1 0,0-1 0,10 12 0,-15-15 0,5 4 133,-7-6-36,-4-5-43,-30-13 45,30 15-95,-1 0-1,1 0 1,0 0-1,-1 0 1,1 1 0,-1-1-1,1 1 1,-1 0-1,0 0 1,1 1-1,-1-1 1,0 1 0,0-1-1,0 1 1,1 0-1,-1 1 1,0-1-1,0 1 1,-5 1 0,-1 0 10,1 1 0,-1 0 0,1 1 0,0 0 0,0 0 1,-13 9-1,18-9-12,1 0 0,-1 1 0,1-1 0,0 1 0,1 0 0,-1 0 0,1 0 0,0 0 0,0 0 0,0 0 0,0 6 0,-6 12 20,6-15-6,0 0 0,0-1 0,0 1 0,1 0 0,1 0 0,-1 0 0,1-1 0,1 1 0,0 0-1,0 0 1,0 0 0,1-1 0,0 1 0,0 0 0,4 6 0,-5-12-12,0 0 0,1 0 0,-1 0 0,0-1 0,1 1-1,-1-1 1,1 1 0,0-1 0,0 1 0,-1-1 0,1 0 0,0 0 0,0 0 0,0 0 0,0 0 0,0 0-1,0-1 1,0 1 0,1-1 0,-1 1 0,0-1 0,0 0 0,0 0 0,1 0 0,-1 0 0,0 0 0,0-1-1,0 1 1,0-1 0,0 1 0,4-2 0,-1 0-3,0 0 0,-1 0 0,1 0-1,0 0 1,-1-1 0,1 0 0,-1 0 0,0 0 0,0 0-1,0-1 1,-1 0 0,5-5 0,-1-1 4,-1 0 1,0 0-1,-1 0 0,0-1 1,6-19-1,-10 25 11,0 0 0,0 0 1,0 0-1,0-1 0,-1 1 0,0 0 1,0 0-1,-1-1 0,1 1 0,-1 0 1,0 0-1,-1-1 0,1 1 0,-1 0 1,-2-5-1,3 8-7,-9-14 88,6 17-63,3 13-29,2-9-6,0 0-1,0 0 0,0 0 1,0 0-1,1-1 0,0 1 1,0 0-1,1-1 0,-1 1 1,1-1-1,0 0 0,0 0 1,0 0-1,0 0 0,5 3 1,-1 0 8,1 0 1,0-1-1,0 1 1,0-2 0,1 1-1,16 7 1,-21-12-12,-1 1 0,1-1 0,0 0 0,0 0 0,0 0 0,-1-1 0,1 1 0,0-1 0,0 0-1,0 0 1,0 0 0,0-1 0,0 0 0,0 1 0,0-1 0,-1 0 0,1-1 0,0 1 0,-1-1 0,1 1 0,-1-1 0,1 0 0,-1-1 0,0 1 0,0 0 0,0-1 0,0 0 0,-1 0-1,5-4 1,1-4 16,-1-1 0,0 0 0,0 0 0,-1 0 0,-1-1-1,8-25 1,-6 17-3,-5 16-4,0 0 1,0-1-1,0 1 1,-1-1-1,0 1 1,0-12-1,-1 17 0,0-1-1,0 1 1,0-1 0,0 1-1,0-1 1,0 1 0,0-1-1,0 1 1,0-1 0,1 1-1,-1-1 1,0 1 0,0-1-1,0 1 1,1 0 0,-1-1-1,0 1 1,0-1 0,1 1-1,-1 0 1,0-1 0,1 1-1,-1 0 1,1-1 0,-1 1-1,0 0 1,1 0 0,-1-1-1,1 1 1,-1 0 0,1 0-1,-1 0 48,0 19 79,2 5-65,0 0 0,11 43-1,1 7 134,-14-73-195,0 0-1,0 0 1,0 0-1,0 0 1,0 0 0,0-1-1,1 1 1,-1 0 0,0 0-1,1 0 1,-1-1-1,0 1 1,1 0 0,-1 0-1,1-1 1,-1 1-1,1 0 1,-1-1 0,1 1-1,0-1 1,-1 1 0,1-1-1,0 1 1,-1-1-1,3 2 1,-2-2 1,0 0 1,1 0-1,-1 0 0,0 0 0,1 0 1,-1 0-1,0-1 0,1 1 0,-1 0 1,0-1-1,1 1 0,-1-1 0,0 1 1,2-2-1,3-2 10,0 0 0,0 0 0,0 0 1,-1-1-1,5-5 0,2-7 4,0 1 1,-1-2-1,-1 1 1,-1-1-1,-1-1 0,7-19 1,7-17 13,-6 9 47,-14 45-84,-1 1 0,0 0 0,1 0 0,-1 0-1,1 0 1,-1 0 0,1 0 0,-1 0 0,0 0 0,1 1-1,-1-1 1,0 1 0,1-1 0,-1 1 0,0-1 0,1 1-1,-1 0 1,1 0 0,34 18-19,-27-13 22,7 5-1,1-1 0,1-1 1,-1 0-1,23 7 0,-30-12 2,3 1-5,-1-1 0,0-1 1,1 0-1,-1 0 0,1-1 1,0-1-1,0 0 0,20-2 1,-18 0 12,-1-1 0,0-1 0,1 0 0,-1-1 1,-1-1-1,1 0 0,-1-1 0,0 0 1,0-1-1,0-1 0,11-8 0,-21 12 3,0 1 0,0-1 0,0 0 0,-1 0 0,0 0 0,1 0 0,-1 0 0,-1 0 0,1-1 0,-1 1 0,1 0 0,-1-1 0,0-5 0,0 4 5,-1 5-13,1-1 1,-1 1 0,0 0 0,-1-1 0,1 1 0,0-1 0,0 1 0,-1 0 0,1-1-1,0 1 1,-1 0 0,1-1 0,-1 1 0,0 0 0,1-1 0,-1 1 0,0 0-1,0 0 1,0 0 0,0 0 0,0 0 0,0 0 0,0 0 0,0 0 0,0 0-1,-1 1 1,1-1 0,0 0 0,-1 1 0,1-1 0,-2 0 0,-1 0 5,0-1 1,0 1-1,0 0 1,1 0 0,-1 1-1,0-1 1,0 1-1,0 0 1,0 0-1,-5 0 1,3 2-3,1-1 0,-1 1 0,1 0-1,-1 1 1,1-1 0,0 1 0,0 0 0,0 0 0,0 1 0,0-1 0,1 1 0,0 0-1,0 1 1,0-1 0,0 1 0,0-1 0,-4 9 0,7-10-2,-1 1-1,0-1 1,1 0-1,0 1 1,0-1 0,0 1-1,0-1 1,1 1-1,-1-1 1,1 1 0,0-1-1,0 1 1,0 0-1,0-1 1,1 1 0,1 6-1,2 4 8,1 1-1,11 22 1,-11-27-6,-1 1 7,2 0 1,-1-1 0,1 0-1,1 0 1,10 13 0,-14-20-7,0 0 1,1 0-1,-1 0 0,1 0 1,-1 0-1,1-1 0,0 0 1,0 0-1,0 0 0,0 0 1,1-1-1,-1 1 0,0-1 1,1 0-1,-1 0 1,0-1-1,8 1 0,3-1 11,0-1 0,-1-1-1,1 0 1,-1-1 0,1 0-1,-1-1 1,0-1 0,-1 0-1,1-1 1,-1-1 0,14-8-1,-18 8 2,0-1 0,0 0 0,-1 0 0,0-1 0,-1 0 0,7-9 0,7-9 30,-10 11-6,1-1 1,-2 0-1,0-1 1,-1 0 0,-1-1-1,6-19 1,-3-14 165,-6 42-61,-5 10-144,0 0-1,1 0 1,-1-1 0,0 1-1,0 0 1,0 0-1,0 0 1,1 0 0,-1 0-1,0 0 1,0 0-1,0 0 1,1 0-1,-1 0 1,0 0 0,0 0-1,0 0 1,1 0-1,-1 0 1,0 0 0,0 0-1,0 0 1,1 0-1,-1 0 1,0 0-1,0 0 1,0 0 0,1 0-1,-1 1 1,0-1-1,0 0 1,0 0 0,0 0-1,0 0 1,1 0-1,-1 1 1,0-1 0,0 0-1,0 0 1,0 0-1,0 0 1,0 1-1,0-1 1,1 0 0,-1 0-1,0 0 1,0 1-1,0-1 1,0 0 0,0 0-1,0 0 1,0 1-1,0-1 1,0 0-1,0 0 1,0 0 0,0 1-1,7 25 38,53 157-66,-46-134 6,-13-46 21,0 0 1,-1 0-1,0 0 0,0 1 1,0-1-1,0 0 0,0 0 1,0 0-1,-1 0 0,0 1 1,1-1-1,-1 0 0,-2 4 1,2-5 1,0-1 1,0 0 0,0 0 0,0 0 0,0 0-1,0-1 1,0 1 0,0 0 0,0 0-1,0 0 1,0-1 0,0 1 0,-1-1 0,1 1-1,0-1 1,-1 1 0,1-1 0,0 0 0,0 0-1,-1 0 1,1 1 0,0-1 0,-1 0 0,1-1-1,0 1 1,-1 0 0,1 0 0,0 0 0,-1-1-1,1 1 1,0-1 0,0 1 0,-1-1 0,-1-1-1,-6-2 56,1-1-1,-1-1 1,-11-9-1,13 10-20,-38-23 206,36 23-159,-2-1-109,26 6-40,129 12 51,253 9 275,-368-24-208,0-1 0,0-1 0,0-1 0,-1-2 0,0 0 0,53-26 0,-66 28-45,0 0 1,21-4-1,-10 4-3550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0 937 3408,'0'0'7777,"4"-10"-7512,37-75 495,-31 58-360,2 1 0,1 1 0,1 0 0,1 1 0,31-38 0,-31 45-109,-8 9 12,0 0 0,0 1 0,9-8 0,-16 15-279,1 0 0,-1-1 0,0 1 0,0 0 0,1 0 0,-1-1 0,0 1 0,1 0 0,-1-1 0,1 1 0,-1 0 0,0 0 0,1 0 0,-1 0 0,1-1 0,-1 1 0,0 0 0,1 0 0,-1 0 0,1 0 0,-1 0 0,1 0 0,-1 0 0,0 0-1,1 0 1,-1 0 0,1 0 0,-1 0 0,1 1 0,-1-1 0,1 1 12,-1 0 0,1 1 1,-1-1-1,1 0 0,-1 0 0,0 1 0,0-1 0,0 0 0,0 0 0,0 1 0,0-1 0,0 0 0,-1 2 0,-2 33 212,-2-1 1,-2 1-1,-2-2 1,-14 40-1,94-213 547,-47 94-710,-22 42-80,-1-1 0,1 1 0,0 0 0,0 1 0,1-1 0,-1 0 0,0 1 0,1-1 0,5-3-1,-8 6-1,1-1-1,-1 1 0,1 0 1,-1-1-1,1 1 1,-1 0-1,1 0 0,0 0 1,-1 0-1,1 0 0,0-1 1,-1 1-1,1 0 0,-1 1 1,1-1-1,0 0 0,-1 0 1,1 0-1,-1 0 0,1 0 1,1 1-1,-1 0 3,0 0 0,0-1 0,0 1-1,0 0 1,0 0 0,-1 0 0,1 0 0,0 0 0,0 1 0,-1-1-1,1 0 1,-1 0 0,1 0 0,0 2 0,2 8 24,0 0 0,-1 1 0,0-1 0,0 19 0,-1-23-9,1 5 10,-1-12-25,-1 1 1,0 0 0,1 0 0,-1-1 0,0 1 0,0 0 0,0 0 0,0 0 0,0 0 0,0-1 0,0 1 0,0 0 0,0 0 0,0 0-1,0-1 1,0 1 0,-1 0 0,1 0 0,-1 1 0,5-5 146,-2 2-143,0 0-1,0-1 1,0 1-1,0-1 1,0 1-1,0-1 1,3-3-1,16-24 11,1 1-1,50-48 1,-62 65-20,-9 9-1,0 1-1,1-1 0,-1 1 1,0 0-1,1-1 0,-1 1 1,1 0-1,-1 0 1,3-2-1,3 6-3,-1 11 18,-3 2-4,-1 0 1,1 28 0,-2-4 33,6 46 39,-6-85-81,-1 0 1,0-1-1,1 1 1,-1 0-1,0 0 1,1 0-1,-1-1 0,1 1 1,-1 0-1,1 0 1,-1-1-1,1 1 1,0-1-1,-1 1 0,1 0 1,0-1-1,-1 1 1,1-1-1,0 1 0,0-1 1,0 0-1,-1 1 1,1-1-1,0 0 1,0 0-1,0 1 0,0-1 1,0 0-1,-1 0 1,1 0-1,0 0 0,0 0 1,0 0-1,0 0 1,0-1-1,1 1 1,34-9 0,-24 3-1,0 0 0,-1 0 0,0-1 0,0-1 0,0 0 0,15-16 0,0 2 0,5 2-17,-25 16-5,0 0 0,0 1 0,0-2 1,5-4-1,-10 8-10,-3 2 24,1 1 0,-1-1 1,0 0-1,1 1 1,-1 0-1,1-1 0,-1 1 1,1 0-1,0-1 1,0 1-1,0 0 0,-1 3 1,-4 4-6,-3 2-1,5-7 21,1 1 0,-1-1 0,1 1 0,0 0 0,-3 7 0,5-10-4,1 0 1,-1 0-1,1 0 1,-1 0-1,1 0 1,0 0-1,0 0 1,0 0-1,0 0 1,0 0-1,1 0 1,-1 0-1,0 0 1,1 0-1,0 0 1,-1 0-1,1-1 1,0 1-1,0 0 1,1 1-1,1 2-6,0-1-1,1-1 1,-1 1 0,1 0-1,0-1 1,-1 0 0,1 0-1,1 0 1,-1 0 0,0-1-1,1 1 1,0-1 0,4 1-1,-7-2 4,-1 0-1,0-1 0,0 0 0,0 1 0,1-1 1,-1 0-1,0 1 0,1-1 0,-1 0 0,0 0 1,0 0-1,1 0 0,-1-1 0,0 1 0,1 0 1,-1 0-1,0-1 0,0 1 0,1-1 0,-1 1 1,0-1-1,0 1 0,0-1 0,0 0 0,0 0 1,0 1-1,0-1 0,0 0 0,0 0 0,0 0 1,0 0-1,0 0 0,-1 0 0,1 0 0,0-1 1,-1 1-1,1 0 0,-1 0 0,0 0 0,1-1 1,-1 1-1,0 0 0,1 0 0,-1-2 0,0-2-1,1 0 0,-1 1-1,0-1 1,0 0 0,0 0-1,-1 1 1,0-1 0,0 1-1,0-1 1,0 0 0,-3-4-1,2 6 9,1 0 1,-1 0-1,0 0 0,0 0 0,0 1 0,0-1 0,-1 1 0,1-1 0,-1 1 0,0 0 0,1 0 0,-7-3 0,1 1 13,0 1 0,1 1-1,-1-1 1,-12-1-1,20 4-16,0 0-1,0 0 0,-1 0 1,1 0-1,0 0 0,0 0 1,0 0-1,0 0 0,-1 0 1,1 0-1,0 0 0,0 0 0,0 0 1,0 0-1,0 0 0,-1 0 1,1 0-1,0 0 0,0-1 1,0 1-1,0 0 0,0 0 1,0 0-1,-1 0 0,1 0 1,0 0-1,0-1 0,0 1 0,0 0 1,0 0-1,0 0 0,0 0 1,0 0-1,0-1 0,0 1 1,0 0-1,0 0 0,0 0 1,0 0-1,0 0 0,0-1 1,0 1-1,0 0 0,0 0 0,0 0 1,0 0-1,0-1 0,0 1 1,0 0-1,0 0 0,0 0 1,0 0-1,0 0 0,0-1 1,0 1-1,1 0 0,-1 0 1,0 0-1,0 0 0,0 0 0,0 0 1,0 0-1,0 0 0,1-1 1,-1 1-1,0 0 0,0 0 1,19-12 17,27-9-20,-32 15 1,0 1 0,0 0 0,0 1 0,1 0 0,0 1 0,-1 1 0,1 0 0,23 1 0,-35 2 4,-1-1 0,1 1-1,-1 0 1,1 0 0,-1 0-1,1 1 1,-1-1 0,0 0-1,1 1 1,-1-1 0,0 1-1,0 0 1,0 0 0,0 0-1,-1 0 1,1 0 0,0 0-1,-1 0 1,0 1 0,1-1-1,-1 1 1,0-1 0,0 1-1,1 4 1,0 1 9,1 0 0,-1 1 1,-1 0-1,0-1 0,0 1 0,-1 11 0,0-13 14,0 0-1,-1-1 1,0 1-1,0 0 0,-1 0 1,0-1-1,0 1 1,-1-1-1,-4 9 0,3-7 183,9-13-51,9-13-37,33-51 65,-44 64-166,0-1 1,1 1 0,-1 1-1,1-1 1,0 0 0,10-7-1,-13 11-13,0 0 0,0 0 0,0 0-1,0 0 1,0 1 0,1-1-1,-1 0 1,0 1 0,0-1-1,1 0 1,-1 1 0,1 0-1,-1-1 1,0 1 0,1 0-1,-1 0 1,1 0 0,-1 0-1,1 0 1,-1 0 0,1 0-1,-1 0 1,0 0 0,1 1-1,-1-1 1,1 1 0,-1-1 0,0 1-1,1 0 1,-1-1 0,0 1-1,0 0 1,0 0 0,2 1-1,-2 1 0,1 0-1,-1 0 0,0 0 0,0 0 0,-1 0 1,1 1-1,-1-1 0,1 5 0,0 4 11,2 3 4,-4-14-10,1 0-1,0 0 1,1-1-1,-1 1 1,0 0-1,0 0 1,0 0-1,0 0 1,1 0-1,-1-1 1,0 1-1,1 0 1,-1 0 0,0-1-1,1 1 1,-1 0-1,2 0 1,-1-1-2,0 0 0,1 0 1,-1 0-1,0 0 1,0-1-1,1 1 0,-1 0 1,0-1-1,0 1 1,0-1-1,1 1 1,-1-1-1,0 0 0,0 0 1,0 1-1,1-3 1,36-26 75,-29 21-51,0 0 0,1 0 1,0 1-1,0 1 0,1 0 1,-1 0-1,20-6 0,-29 12-34,-1 0-1,1 0 0,-1 0 1,1 0-1,-1 0 1,0 1-1,1-1 0,-1 0 1,1 0-1,-1 0 1,0 1-1,1-1 0,-1 0 1,0 1-1,1-1 1,-1 0-1,0 1 0,1-1 1,-1 1-1,0-1 1,0 0-1,1 1 0,-1-1 1,0 1-1,0-1 0,0 1 1,0-1-1,0 0 1,0 2-1,5 17-8,-4-15 4,-1-1 4,1 0-1,0-1 0,0 0 0,0 1 1,0-1-1,1 0 0,-1 1 0,1-1 0,-1 0 1,1 0-1,0 0 0,-1 0 0,1 0 1,0-1-1,0 1 0,1-1 0,-1 1 1,0-1-1,5 2 0,2 1 25,0-1 0,0-1 0,0 0 0,12 1 0,-9-1-11,-7-1-3,1-1 1,-1-1 0,0 1 0,1-1-1,-1 0 1,0 0 0,0 0-1,0-1 1,7-2 0,-6 2 6,1-1 0,-1 2-1,1-1 1,0 1 0,10-1 0,-10 1-14,-1-1 0,1 0 0,-1 0 0,1 0 0,-1-1 0,0 0 0,0 0 0,0-1 0,0 1 0,-1-1 0,1-1 0,-1 1 0,6-7 0,-8 6-9,1 1 0,-1-1 0,0-1 0,-1 1 0,1 0 0,-1-1 0,3-8 0,-5 13 7,0-1-1,1 1 1,-1 0-1,0-1 0,0 1 1,0 0-1,0 0 1,0-1-1,0 1 0,0 0 1,0-1-1,0 1 1,-1 0-1,1 0 0,-1-1 1,1 1-1,-1 0 1,1 0-1,-1 0 0,1 0 1,-1 0-1,0 0 1,0 0-1,0 0 0,0 0 1,0 0-1,0 0 1,0 0-1,0 0 0,0 1 1,0-1-1,0 0 1,0 1-1,0-1 0,-1 1 1,1-1-1,0 1 1,0 0-1,-2-1 0,0 2 2,0-1 0,0 1 0,0 0 0,0-1 0,1 1 0,-1 1 0,0-1 0,0 0 0,1 1 0,-1-1 0,1 1 0,-1 0 0,1 0 0,-1 0 0,1 0 0,-2 3 0,-3 1 0,-2 1 0,0 0 0,1 1 0,0 0 0,-11 15 0,18-21 0,-1 1 0,1-1 0,-1 1 0,1 0 0,0-1 0,0 1 0,0 0 0,0 0 0,0 0 0,1 0 0,-1 0 0,1 0 0,0 0 0,0 0 0,0 0 0,0 0 0,1 0 0,-1 0 0,1 0 0,0 0 0,-1 0 0,3 4 0,-1-5-4,0 1 0,0 0 0,0 0 0,0-1 0,1 1 0,-1-1 0,1 0-1,-1 0 1,1 0 0,0 0 0,0 0 0,0 0 0,0-1 0,0 0 0,0 1-1,1-1 1,-1 0 0,0-1 0,1 1 0,-1 0 0,0-1 0,6 0 0,-2 0 1,0-1 0,0 0 0,0 0 1,-1 0-1,1-1 0,0 0 0,0-1 1,-1 1-1,9-6 0,4-3 74,28-22-1,2-2-102,-48 35 30,-1 0 1,0 0-1,1 0 0,-1 0 1,0 0-1,1 0 0,-1 0 1,0 0-1,1 0 0,-1 0 1,0 0-1,1 0 0,-1 0 1,0 0-1,1 0 0,-1 0 1,0 0-1,1 0 0,-1 0 1,0 1-1,1-1 0,-1 0 1,0 0-1,0 0 1,1 1-1,-1-1 0,0 0 1,0 0-1,1 1 0,-1-1 1,0 0-1,0 0 0,0 1 1,1-1-1,-1 0 0,0 1 1,0-1-1,0 0 0,0 1 1,0-1-1,0 0 0,0 1 1,0-1-1,0 0 0,0 1 1,0-1-1,0 0 0,0 1 1,0-1-1,2 25-3,-2-19-2,2 1 11,-1-5-1,-1-1 0,1 1 0,-1-1-1,0 1 1,1-1 0,-1 1 0,0 0-1,0-1 1,0 1 0,0 0 0,0-1-1,0 1 1,-1-1 0,0 4 0,-1-2 14,7-4 0,8-6 18,45-40 18,-49 37-37,2 1-1,-1 0 1,1 0 0,0 1-1,1 1 1,0 0 0,21-8 0,-32 14-15,-1 1 0,1 0 0,0 0 0,0 0 0,0 0 0,0 0 0,0 0 1,0 0-1,-1 0 0,1 0 0,0 1 0,0-1 0,0 0 0,0 1 0,-1-1 0,1 0 1,0 1-1,0-1 0,-1 1 0,1-1 0,0 1 0,0-1 0,-1 1 0,1 0 0,-1-1 1,1 1-1,-1 0 0,1-1 0,-1 1 0,1 0 0,-1 0 0,1-1 0,-1 1 0,0 0 1,0 0-1,1 0 0,-1 0 0,0 1 0,6 39 41,-5-36-41,0-1 6,0 1-1,0 0 0,0 0 0,1 0 1,0 0-1,0-1 0,0 1 1,1-1-1,0 0 0,0 1 0,0-1 1,0 0-1,5 4 0,-4-7-1,-1 0-1,1 0 0,-1-1 1,1 0-1,0 0 0,-1 0 1,1 0-1,6-1 0,2 0 7,-9 1-6,0 0 1,0 0 0,0 0-1,0 0 1,0 0 0,0-1-1,0 1 1,0-1 0,0 0-1,0 0 1,0 0 0,-1 0-1,1-1 1,0 1 0,-1-1-1,1 1 1,-1-1 0,0 0-1,1 0 1,-1 0 0,0-1-1,0 1 1,0 0 0,0-1-1,-1 1 1,3-4 0,-2 3 3,4-6 0,-1-1 0,1 0 0,-1 0 0,-1 0 0,0 0 0,0-1 0,-1 1 0,2-15 0,7-90 25,-12 108-33,3-34 10,6-178-47,-7 170 46,-1 28-4,-1-1-1,-3-31 1,3 47-5,-1-1 1,1 0 0,0 1-1,1-1 1,-1 1 0,3-7-1,-3 9 1,-3-24-5,3 27-18,-1 3 10,0-1 1,0 1-1,0-1 0,1 1 1,-1 0-1,0-1 0,1 1 1,-1 0-1,1-1 0,-1 1 1,1 0-1,0 3 0,-1-1-10,-23 119-138,-15 191 1,41-243 120,0-19 24,-2-41 19,0 0 0,1 0 1,1 0-1,-1 0 0,2 0 1,0-1-1,7 20 0,-9-28-1,0-1-1,0 0 1,0 0-1,0 0 0,1 0 1,-1 0-1,0 0 1,0 0-1,1 0 1,-1 0-1,1 0 0,-1-1 1,1 1-1,-1-1 1,1 1-1,-1-1 1,1 0-1,0 1 0,-1-1 1,1 0-1,-1 0 1,1 0-1,0 0 0,-1 0 1,1-1-1,-1 1 1,1 0-1,0-1 1,-1 1-1,1-1 0,-1 0 1,1 1-1,1-2 1,6-3 19,-1 1 1,0-1 0,-1 0-1,12-10 1,-10 7-30,0-2 0,-1 1 0,0-1 0,-1-1-1,0 1 1,0-1 0,-1 0 0,-1-1 0,0 1 0,0-1 0,4-19 0,-4 15-22,-3 14 23,-1-1-1,0 0 0,0 0 0,-1 0 1,1 0-1,-1 0 0,1-4 0,-10 141 64,8-130-62,1 1 0,0-1 0,0 0 0,0 1 1,1-1-1,-1 0 0,1 1 0,0-1 0,0 0 0,1 0 1,-1 0-1,1 0 0,0 0 0,3 5 0,-4-9 4,0 1 0,0-1 0,0 1-1,1-1 1,-1 0 0,0 1 0,0-1 0,1 0-1,-1 0 1,0 0 0,0 0 0,1 0 0,-1 0-1,0 0 1,0 0 0,1-1 0,-1 1 0,0 0-1,0-1 1,0 1 0,0-1 0,0 1 0,1-1-1,-1 0 1,0 0 0,0 1 0,0-1 0,1-2-1,30-25-17,-28 24 6,0-1-1,0 1 0,0-1 0,-1 0 1,0 0-1,0 0 0,0-1 1,-1 1-1,1-1 0,-1 1 1,0-1-1,-1 0 0,0 0 0,0 0 1,0 0-1,0-10 0,1 7-8,-2 8 21,1 1-1,-1 0 1,0 0-1,0 0 1,0-1-1,0 1 1,0 0-1,0 0 1,1-1-1,-1 1 1,0 0-1,0 0 0,0-1 1,0 1-1,0 0 1,0-1-1,0 1 1,0 0-1,0 0 1,0-1-1,0 1 1,0 0-1,0 0 0,0-1 1,0 1-1,-1 0 1,1 0-1,0-1 1,0 1-1,0 0 1,0 0-1,-1-1 1,2 4-10,0 0 1,0 0 0,0 0-1,0 0 1,-1 0 0,0 0-1,1 0 1,-1 0 0,-1 3-1,2 8-8,0-8 15,0-2 0,0 1 0,0-1-1,0 0 1,0 0 0,3 7 0,-3-10 3,-1 0-1,1-1 1,-1 1 0,1 0-1,-1 0 1,1-1-1,0 1 1,-1 0 0,1-1-1,0 1 1,0-1 0,-1 1-1,1-1 1,0 1 0,0-1-1,0 0 1,0 1 0,0-1-1,-1 0 1,1 0 0,0 1-1,0-1 1,0 0-1,0 0 1,0 0 0,0 0-1,0 0 1,0 0 0,0-1-1,0 1 1,0 0 0,0-1-1,9-2-6,-1-2 0,0 1 0,0-1 1,0 0-1,0-1 0,-1 0 0,0-1 0,0 1 0,-1-1 0,12-15 0,-5 7-10,23-19 0,0 8-10,-24 18-18,0-1 0,18-16 0,-31 25 45,0-1 0,0 1-1,1 0 1,-1 0 0,0 0 0,0-1-1,1 1 1,-1 0 0,0 0-1,0 0 1,1 0 0,-1 0 0,0-1-1,1 1 1,-1 0 0,0 0-1,1 0 1,-1 0 0,0 0-1,1 0 1,-1 0 0,0 0 0,1 0-1,-1 0 1,0 0 0,1 1-1,-1-1 1,0 0 0,0 0 0,1 0-1,-1 0 1,0 0 0,1 1-1,-1-1 1,0 0 0,0 0-1,1 0 1,-1 1 0,0-1 0,0 0-1,0 0 1,1 1 0,-1-1-1,0 0 1,0 1 0,0-1 0,0 0-1,0 0 1,0 1 0,1-1-1,-1 0 1,0 1 0,0-1 0,0 0-1,0 1 1,0-1 0,0 0-1,0 1 1,-1 0 0,5 22 2,-4-21-3,2 10 1,-2-10 0,0 0 0,1 0 0,-1 0 0,0 0 0,0 0 0,0 0 0,0 0 0,0 0 0,-1 3 0,1-3 0,-1-1 0,1 1 0,0-1-1,0 0 1,0 1 0,0-1 0,1 1-1,-1-1 1,0 1 0,1-1 0,-1 0-1,0 1 1,1-1 0,0 0 0,-1 1-1,2 1 1,-1-1-50,4-6 60,-1 0 0,1 0 1,0 0-1,0 0 0,0 1 1,10-5-1,3-3 7,-5 1-29,0 1 1,1 1-1,0 0 0,26-10 0,-39 17 12,0 1 1,0 0-1,-1-1 0,1 1 0,0 0 0,0-1 0,0 1 0,0 0 1,0 0-1,0 0 0,0 0 0,0 0 0,0 0 0,0 0 0,0 0 0,0 0 1,0 0-1,0 1 0,0-1 0,-1 0 0,1 1 0,0-1 0,0 0 0,0 1 1,0-1-1,-1 1 0,1 0 0,0-1 0,0 1 0,-1 0 0,1-1 1,0 1-1,-1 0 0,1 0 0,-1-1 0,1 1 0,-1 0 0,1 0 0,-1 0 1,1 1-1,0 4 11,1 0 0,-1 0 0,0 0 0,0 0 0,-1 0 0,0 0 0,0 0 1,0 0-1,-1 1 0,0-1 0,-3 11 0,-2 30 182,23-58-131,4-5-47,33-36 0,5-3 1,-58 54-14,-1 1-1,1-1 1,0 1 0,-1-1-1,1 1 1,0-1-1,-1 1 1,1-1-1,0 1 1,0 0-1,0 0 1,0-1-1,-1 1 1,1 0 0,0 0-1,0 0 1,0 0-1,0 0 1,0 0-1,-1 0 1,1 0-1,0 0 1,0 0-1,0 0 1,0 1 0,-1-1-1,1 0 1,0 1-1,0-1 1,-1 0-1,1 1 1,0-1-1,0 2 1,3 1 14,-1 0 0,0 1 1,0 0-1,0 0 0,3 5 0,6 8 26,1-2 37,0 0 0,2-1 0,-1-1 1,2 0-1,30 20 0,-37-28-32,-1-1 0,1 0 1,0 0-1,0-1 1,0 0-1,1 0 0,-1-1 1,1-1-1,-1 1 1,1-2-1,0 1 0,-1-1 1,1-1-1,13-1 1,-17 1-292,18-5 748,-23 5-638,0 1 1,-1 0-1,1-1 0,0 1 0,-1-1 1,1 1-1,0-1 0,-1 1 0,1-1 1,-1 1-1,1-1 0,-1 1 0,1-1 1,-1 0-1,1 1 0,-1-1 0,0 0 1,1 0-1,-1 1 0,0-1 0,0 0 1,0 0-1,1 1 0,-1-1 0,0 0 1,0-1-1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54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 8936,'0'0'3257,"-8"3"-2724,-29 12 30,36-14-390,0-1 0,-1 1 0,1-1-1,0 1 1,-1-1 0,1 1 0,0 0 0,0 0 0,-1 0 0,1 0-1,0 0 1,0 0 0,0 0 0,0 0 0,1 0 0,-1 0 0,0 0-1,0 1 1,1-1 0,-1 0 0,0 1 0,1-1 0,0 0 0,-1 1-1,1-1 1,0 1 0,-1-1 0,1 1 0,0 1 0,1-2-63,-1 1 1,1-1-1,0 1 1,-1-1-1,1 1 0,0-1 1,0 0-1,0 1 1,0-1-1,0 0 1,0 0-1,0 0 1,1 0-1,-1 0 1,0 0-1,1 0 1,-1 0-1,0 0 1,1-1-1,-1 1 0,1-1 1,2 2-1,21 4 228,0-1 0,1-1 0,28 1-1,80-4 441,-86-1-476,27 3 529,127 20 1,-178-19-552,0-1 0,1-1 1,-1-2-1,0 0 1,35-6-1,-52 6-85,1 0-216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5520,'0'0'4585,"13"0"-4129,172 3 923,109-3 1091,-96-18-632,-154 13-1737,70-18 1,-95 18-1367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12256,'0'0'184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1 647 3408,'0'0'8506,"13"3"-8018,-1 1-323,1-1-1,17 2 1,-27-5-110,0 0 1,1-1 0,-1 0-1,0 1 1,0-1 0,0-1-1,1 1 1,-1 0 0,-1-1-1,1 1 1,0-1 0,0 0-1,0 0 1,-1 0 0,1-1-1,-1 1 1,0 0 0,0-1-1,0 0 1,0 1 0,2-5-1,5-4 203,5-6 115,-6 10-60,-1-1 0,-1-1 1,1 1-1,5-12 1,-11 18-220,1-1 0,-1 0 0,0 1 0,-1-1 1,1 0-1,0 1 0,-1-1 0,1 0 0,-1 0 0,0 0 1,0 1-1,0-1 0,0 0 0,-1 0 0,1 0 1,-1 1-1,0-1 0,1 0 0,-1 1 0,-2-5 0,-2-4 263,4 10-322,1-1-1,0 1 1,-1 0 0,0-1-1,1 1 1,-1 0-1,0 0 1,1 0 0,-1 0-1,0-1 1,0 1 0,0 0-1,0 0 1,0 0 0,0 1-1,0-1 1,0 0 0,-1 0-1,1 1 1,0-1-1,-2 0 1,3 1-28,0 0 0,0 0 0,-1-1-1,1 1 1,0 0 0,0 0 0,0 0 0,-1 0-1,1 0 1,0-1 0,0 1 0,0 0 0,0 0-1,0 0 1,-1 0 0,1-1 0,0 1 0,0 0-1,0 0 1,0-1 0,0 1 0,0 0 0,0 0-1,0 0 1,0-1 0,0 1 0,0 0 0,0 0 0,0-1-1,0 1 1,0 0 0,0 0 0,0 0 0,0-1-1,0 1 1,0 0 0,0 0 0,0-1 0,1 1-1,-1 0 1,0 0 0,0 0 0,0 0 0,0-1-1,0 1 1,1 0 0,-1 0 0,0 0 0,0 0 0,0 0-1,0-1 1,1 1 0,-1 0 0,0 0 0,1 0-1,9-8 117,-5 6-86,1 0-1,0 0 0,0 0 0,1 0 0,-1 0 0,0 1 0,8 0 0,-13 0-31,1 2 0,-1-1 0,1 0-1,0 0 1,-1 0 0,1 1 0,-1-1 0,1 1-1,-1-1 1,1 1 0,-1 0 0,0 0 0,1-1-1,-1 1 1,0 0 0,0 0 0,1 0 0,-1 0-1,0 1 1,0-1 0,0 0 0,0 0 0,0 1-1,-1-1 1,1 0 0,0 1 0,-1-1 0,1 1-1,-1-1 1,1 1 0,0 2 0,0 5 3,1 1 0,-1-1 1,-1 1-1,0 0 0,0-1 0,-2 14 1,0-13-2,2 1 1,-1 0 0,1-1-1,1 1 1,1 10 0,2 7 18,-3-22-14,-1 0-1,1-1 1,0 1 0,1-1 0,-1 1-1,1-1 1,4 9 0,1-1 29,-6-10-27,0 1 0,1-1 0,0 0 0,0 0 0,0 0 0,0 0 0,0 0 0,1 0 0,-1 0 0,1-1 0,0 0 0,-1 1 0,1-1 0,0 0 0,4 2 0,12 6 26,-18-8-32,1-1 0,-1 0-1,1 0 1,-1 0 0,1 0 0,0 0-1,-1 0 1,1 0 0,0-1-1,0 1 1,0-1 0,0 1 0,-1-1-1,1 0 1,0 0 0,0 1 0,0-1-1,0-1 1,0 1 0,0 0-1,0 0 1,0-1 0,-1 1 0,1-1-1,0 0 1,0 1 0,0-1 0,-1 0-1,4-2 1,3-3 3,1 0 0,-1-1 0,0 0 0,0 0-1,-1-1 1,0 0 0,-1 0 0,1-1 0,-1 0 0,-1 0 0,5-9 0,-3 1 13,0 0 0,-1-1 0,0 1 1,-2-1-1,5-29 0,-9 46-13,0 0 1,0 0-1,0 0 0,0 0 1,0-1-1,1 1 1,-1 0-1,1 0 0,-1 0 1,0 0-1,1 0 0,0 0 1,-1 0-1,1 0 0,0 0 1,-1 0-1,1 0 0,0 0 1,0 0-1,0 1 1,0-1-1,0 0 0,0 1 1,0-1-1,0 1 0,0-1 1,0 1-1,0-1 0,0 1 1,0 0-1,0-1 1,1 1-1,1 0 0,3 0 12,0 0 1,0 1-1,0 0 0,0 1 0,9 2 0,2 1-19,-6-2-1,-1 1 0,0 1 0,-1-1-1,1 1 1,-1 1 0,0 0 0,0 0 0,9 9-1,2 1-52,-10-10 63,-9-6-13,-1 0 0,0 0 1,0 0-1,0 0 0,0 0 0,1 0 1,-1 0-1,0 0 0,0 0 1,0 0-1,0 0 0,1 0 0,-1-1 1,0 1-1,0 0 0,0 0 0,0 0 1,0 0-1,1 0 0,-1 0 0,0 0 1,0 0-1,0-1 0,0 1 0,0 0 1,0 0-1,0 0 0,0 0 0,1 0 1,-1 0-1,0-1 0,0 1 0,0 0 1,0 0-1,0 0 0,0 0 0,0-1 1,0 1-1,0 0 0,0 0 0,0 0 1,0 0-1,0-1 0,0 1 1,0 0-1,0 0 0,0-1 0,-20-17 27,16 15-9,0 0 1,1 0-1,-1 1 1,0-1-1,0 1 0,-1 0 1,1 0-1,0 0 1,-1 0-1,1 1 1,-1 0-1,0 0 0,1 0 1,-1 1-1,0-1 1,1 1-1,-1 0 0,0 0 1,0 1-1,1 0 1,-1-1-1,0 1 0,1 1 1,-1-1-1,-5 4 1,8-4-7,-2 0-4,1 0 0,0 1-1,0 0 1,-1-1 0,1 1-1,1 0 1,-1 1 0,0-1 0,0 0-1,1 1 1,-1-1 0,1 1 0,0 0-1,0 0 1,0 0 0,0 0-1,1 0 1,-1 0 0,1 1 0,-2 4-1,0 3 9,0-2-9,0 1 1,0 0 0,1 0 0,0 12 0,2-19-4,0 0 1,0 0-1,0 0 1,1 1-1,-1-1 1,1 0-1,0 0 1,0 0-1,0 0 0,0 0 1,0 0-1,1 0 1,0 0-1,-1-1 1,1 1-1,0-1 1,4 5-1,-4-5 6,0 0-1,1 0 1,-1 0 0,1 0 0,-1 0-1,1 0 1,0-1 0,-1 1-1,1-1 1,0 0 0,0 0-1,0 0 1,5 1 0,-6-2-1,1 0 0,-1 0 0,0 0 0,1 0 1,-1-1-1,0 1 0,0-1 0,1 0 0,-1 0 0,0 0 0,0 0 1,0 0-1,0 0 0,0 0 0,0-1 0,0 1 0,-1-1 1,1 1-1,0-1 0,1-1 0,3-4 21,-1 0-1,0 0 1,1 0-1,-2-1 1,1 0 0,-1 0-1,-1 0 1,1 0 0,-1 0-1,-1-1 1,0 1-1,0-1 1,1-17 0,-3 25 12,1 5-32,1 4-6,1 0 1,-1 0 0,1-1 0,1 1 0,0-1 0,0 0 0,0 0-1,6 6 1,-8-10-4,1 0 0,-1 0-1,1 0 1,0-1-1,0 1 1,1-1-1,-1 1 1,0-1 0,1 0-1,-1-1 1,1 1-1,0 0 1,0-1-1,-1 0 1,1 0 0,0 0-1,0-1 1,6 1-1,-2-1 6,-1-1 0,1-1 0,-1 1 0,0-1 0,0 0 0,0-1 0,0 0 0,0 0 0,-1 0 0,1-1 0,-1 0 0,0 0 0,0-1 0,0 1 0,-1-1 0,0-1 0,8-9 0,2-4 9,-1 0 0,0-1 0,-2-1 0,12-27 0,-11 20-7,-2 0 1,-2 0-1,0-2 1,-2 1-1,4-34 1,-2 6-7,-4 31 0,-1 0 0,-1 0 0,-1-1 0,-1 0 0,-6-51 0,4 62-2,1 13 0,0 1 0,0-1 0,0 1 0,-1 0 0,1-1 0,-1 1 0,1-1 0,-1 1 0,-1-4 0,-4 42-104,2 15 74,4 0-1,1 1 0,11 65 1,-6-56 7,-4-13-2,3 21-54,-4-62 86,0 0 1,1 0-1,0 0 0,0 0 1,0 0-1,1-1 0,3 8 1,-3-9 12,-1 0 0,0 0 0,0 0 0,1 10 0,7 21 61,-9-35-68,0 1 0,-1-1 0,1 1 1,0-1-1,0 1 0,0-1 0,0 0 0,1 1 0,-1-1 0,0 0 0,0 0 0,1 0 0,-1 0 1,0 0-1,1 0 0,-1 0 0,3 0 0,3 0 27,-1 0 1,1 0 0,0-1-1,-1 0 1,1-1-1,0 1 1,-1-1-1,1 0 1,-1-1-1,1 0 1,5-2 0,-4 0-28,-1-1 1,0 0 0,0 0-1,0 0 1,8-9 0,-6 6 0,-5 3-13,0 0 0,0 1 0,-1-1 1,1-1-1,-1 1 0,0 0 0,-1-1 1,0 1-1,0-1 0,0 0 1,0 0-1,-1 0 0,1-10 0,0 10 0,-2 3 5,0-1-1,0 1 0,0-1 1,-1 1-1,1-1 1,-1 1-1,0 0 0,0-1 1,0 1-1,0 0 1,-1-1-1,1 1 0,-1 0 1,0 0-1,0 0 1,-4-5-1,5 7-5,0 0 1,0 0 0,0-1-1,0 1 1,0 0 0,0 0-1,-1 0 1,1 0-1,0 0 1,0 1 0,-1-1-1,1 0 1,0 1-1,-1-1 1,1 1 0,-1-1-1,1 1 1,-1-1-1,1 1 1,-1 0 0,1 0-1,-1 0 1,1 0 0,-1 0-1,1 0 1,-1 0-1,1 1 1,-1-1 0,1 0-1,-1 1 1,1-1-1,0 1 1,-1 0 0,1-1-1,0 1 1,-1 0-1,1 0 1,0 0 0,-2 2-1,1-2-4,1 1-1,0 0 0,0-1 1,0 1-1,0 0 0,1 0 0,-1 0 1,0 0-1,1 0 0,-1 0 1,1 0-1,0 0 0,-1 0 1,1 0-1,0 0 0,0 0 1,1 0-1,-1 0 0,0 0 1,1 0-1,-1-1 0,2 4 1,1 5-32,1 0 1,9 18 0,-10-22 20,3 7-2,1-1-1,1 1 0,8 10 0,-11-18 18,-1 0-1,1 0 1,-1-1-1,1 1 1,1-1-1,-1 0 1,0-1-1,1 0 1,6 3-1,3 0 19,0 0 0,0-1 0,0-1 0,1 0 0,-1-2 0,1 1 0,20-1 0,-4 0 105,-25-1-40,1-1 1,-1 0-1,0 0 0,1 0 1,11-2-1,-9 4 55,-10-2-134,0 0 0,0 0-1,0 0 1,0 0 0,0 0 0,0 0 0,0 1 0,0-1 0,0 0 0,1 0 0,-1 0 0,0 0 0,0 0 0,0 0 0,0 0 0,0 0 0,0 0-1,1 0 1,-1 0 0,0 0 0,0 0 0,0 0 0,0 0 0,0 0 0,0 0 0,1 0 0,-1 0 0,0 0 0,0 0 0,0 0 0,0 0-1,0 0 1,1 0 0,-1 0 0,0 0 0,0 0 0,0 0 0,0 0 0,0 0 0,0 0 0,0 0 0,1-1 0,-1 1 0,0 0 0,0 0 0,0 0-1,0 0 1,0 0 0,0 0 0,0 0 0,0-1 0,0 1 0,0 0 0,0 0 0,0 0 0,0 0 0,0 0 0,0 0 0,0-1 0,0 1-1,0 0 1,0 0 0,0 0 0,0 0 0,-12-10-1028,9 2-2353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7024,'0'0'1848,"11"0"-1412,97-1 1547,171 23 0,-248-18-1553,-1-1 0,1-2-1,-1-1 1,39-4 0,8-8-1952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0 702 4912,'0'0'8802,"8"-12"-8560,-4 4-210,20-30 275,27-58-1,-12 17 43,-26 54-197,0 0 0,-2-1 0,11-39 0,25-162 837,-46 220-924,0 0 19,0 1-1,-1 0 1,0 0-1,0-1 1,0 1-1,-1-7 1,1 13-73,0 1 1,0-1 0,0 0-1,0 0 1,0 0-1,0 0 1,0 0-1,0 0 1,0 0 0,-1 1-1,1-1 1,0 0-1,0 0 1,0 0-1,0 0 1,0 0 0,0 0-1,0 0 1,0 0-1,0 0 1,0 0 0,0 0-1,0 1 1,0-1-1,-1 0 1,1 0-1,0 0 1,0 0 0,0 0-1,0 0 1,0 0-1,0 0 1,0 0-1,0 0 1,-1 0 0,1 0-1,0 0 1,0 0-1,0 0 1,0 0 0,0 0-1,0 0 1,0 0-1,0 0 1,-1 0-1,1 0 1,0 0 0,0 0-1,0 0 1,0-1-1,0 1 1,0 0-1,0 0 1,0 0 0,0 0-1,-1 0 1,1 0-1,0 0 1,0 0-1,0 0 1,0 0 0,0-1-1,-4 11 65,-11 43 61,1 0 1,3 0-1,-8 105 0,15-90-40,2-44-38,0 0-1,2 0 1,1 0 0,0 0 0,7 28 0,-8-51-54,2 5 31,-1 0 0,1 0 1,0 0-1,6 12 0,-7-17-29,0 0-1,0 0 1,-1 0-1,1 1 1,0-1-1,0 0 1,0 0-1,0 0 1,0 0-1,1 0 1,-1-1-1,0 1 1,0 0-1,1-1 1,-1 1-1,0 0 1,1-1-1,-1 0 1,0 1-1,1-1 1,-1 0-1,1 1 1,-1-1-1,1 0 1,-1 0-1,0 0 1,1-1-1,-1 1 1,3-1-1,3-2 12,0 0-1,-1-1 1,1 0-1,-1 0 1,0-1-1,0 0 1,-1 0 0,1 0-1,-1-1 1,0 0-1,5-7 1,-8 9-10,72-117 158,-64 100-136,-2 0-1,0-1 1,-2 0-1,8-44 0,-4 19 23,8-82 1,-14 87-14,13-55 1,-15 83 94,-4 13-42,-1 8-18,2 1-55,-1-1 0,1 1 0,-1 12-1,0 4 11,-9 158 187,10-148-167,0-7 0,-8 158 313,9-185-361,-8 111 1154,8-113-1132,0 1-1,0-1 1,1 0-1,-1 1 1,0-1-1,1 1 1,0-1 0,-1 0-1,1 1 1,0 0-1,2-4 1,-3 5-19,18-32 30,2 1 1,38-48 0,-55 76-36,0 0 0,0 0 1,0 0-1,1 1 0,-1-1 0,0 1 1,8-4-1,-10 6 1,0-1 0,0 1 0,0 0 0,0 0-1,0-1 1,0 1 0,0 0 0,0 0 0,0 0 0,0 0 0,0 0 0,0 0 0,0 0 0,0 0-1,0 1 1,0-1 0,0 0 0,0 0 0,0 1 0,0-1 0,0 1 0,-1-1 0,1 1 0,0-1-1,0 1 1,0 0 0,-1-1 0,1 1 0,0 0 0,0 0 0,-1-1 0,1 1 0,-1 0 0,1 0-1,0 1 1,6 15 6,-1 0 0,0 0 0,-1 0 0,-1 1 0,0 0 0,1 32-1,-4-46-3,-1-2 14,0 1 0,0-1 0,0 0 0,1 0 0,-1 1-1,1-1 1,-1 0 0,1 0 0,0 0 0,0 1 0,0-1 0,0 0 0,2 2 0,-2-3-8,0-1 0,1 1-1,-1-1 1,1 0 0,-1 0 0,0 0 0,1 1 0,-1-1 0,1 0 0,-1-1-1,0 1 1,1 0 0,-1 0 0,1-1 0,-1 1 0,0 0 0,1-1 0,-1 0 0,0 1-1,0-1 1,1 0 0,-1 1 0,1-2 0,9-3 5,-1-1 1,1 1-1,-1-2 1,0 1-1,-1-2 1,0 1-1,0-1 1,0 0-1,8-11 1,16-15 30,-33 33-43,1 1 0,-1 0 0,0 0 0,0 0 0,1-1 0,-1 1 1,0 0-1,0 0 0,1-1 0,-1 1 0,0 0 0,0 0 0,0-1 0,0 1 1,0 0-1,1 0 0,-1-1 0,0 1 0,0 0 0,0-1 0,0 1 1,0 0-1,0-1 0,0 1 0,0 0 0,0-1 0,0 1 0,0 0 0,0-1 1,0 1-1,0 0 0,-1-1 0,1 1 0,0 0 0,0 0 0,0-1 1,0 1-1,0 0 0,-1 0 0,1-1 0,0 1 0,0 0 0,0 0 0,-1-1 1,1 1-1,0 0 0,-1 0 0,1 0 0,0-1 0,0 1 0,-1 0 1,1 0-1,0 0 0,-1 0 0,1 0 0,-1 0 0,0-1 0,0 1-1,0 0 0,0-1 1,0 1-1,-1 0 1,1 0-1,0 0 0,0 0 1,0 0-1,-1 0 1,1 0-1,0 1 0,0-1 1,-1 0-1,-20 11 25,17-9-19,0 0 0,1 1 0,-1-1 0,0 1 0,1 0-1,-1 1 1,-4 3 0,2 1 8,0-1-1,1 1 0,-1 1 1,1-1-1,1 1 0,-7 13 1,10-18-4,1 0 0,-1 1 0,1-1 0,0 1 0,0-1 0,0 1 0,0-1 0,1 1 0,0-1 0,0 1 0,0 0 0,0-1 0,1 1 0,0-1 0,0 1 0,3 7 0,-4-10 0,1-1 0,0 1 1,0-1-1,0 0 0,0 1 0,0-1 0,0 0 0,0 0 0,0 0 0,0 0 0,1 0 0,-1 0 0,0 0 0,1 0 1,-1 0-1,1-1 0,-1 1 0,1 0 0,-1-1 0,1 0 0,-1 1 0,1-1 0,0 0 0,-1 0 0,1 1 1,-1-1-1,1-1 0,0 1 0,-1 0 0,1 0 0,1-1 0,0 0 3,1 1 0,-1-1-1,0 0 1,0 0 0,0-1 0,0 1 0,0-1-1,0 1 1,-1-1 0,1 0 0,0 0 0,-1 0-1,0-1 1,3-2 0,-2 2-4,2-3 23,-1 0 1,1-1 0,-1 0 0,0 1 0,-1-1 0,0-1 0,0 1 0,2-9 0,-5 15 70,5 17-50,-4-13-49,1 0 1,-1-1-1,1 1 0,-1-1 0,1 0 0,0 0 0,0 1 0,0-1 1,0-1-1,1 1 0,-1 0 0,0 0 0,1-1 0,-1 1 1,1-1-1,0 0 0,-1 0 0,1 0 0,0 0 0,0 0 0,0-1 1,-1 1-1,6-1 0,-4 0-2,0 0 0,1-1 0,-1 0 0,0 0 0,0 0 0,0-1-1,0 1 1,0-1 0,0 0 0,0 0 0,-1 0 0,1-1 0,-1 1 0,1-1 0,4-5 0,4-6 6,0 1 0,-2-1 1,0-1-1,0 0 0,-2 0 0,0-1 0,0 0 1,7-26-1,-1-4 8,13-89-1,-24 112 19,0 1 0,-2-1 1,0 0-1,-2 1 0,0-1 0,-7-32 0,5 33 18,3 22-43,0 26 15,21 405-140,-17-384 128,10 98 142,-2-114-61,-2-9 130,-7-17-39,0-6-162,0-14-310,0-23-509,-2-20-591,0 39-1771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9944,'0'0'1672,"19"-3"-1392,-17 3-270,32-5 223,1 2 0,43 1 0,-35 4 459,0 3 1,82 18-1,-95-19-195,-25-3-298,-1-1 1,1 1 0,0 0 0,-1 0-1,1 0 1,5 2 0,-11-3 134,-3-1-2253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9040,'0'0'688,"75"-10"-216,-15 7 8,-1-1 8,-11 2-104,-6-2 0,-4 4 64,-3 4 0,-3 2-128,6-3 0,15-3-96,-9-3 8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4416,'0'0'12443,"10"1"-12247,-4 0-182,51 9 360,-52-9-309,-1 0-1,0 0 0,0 1 0,0 0 0,0 0 1,0 0-1,0 0 0,0 0 0,0 1 0,-1 0 1,1-1-1,3 6 0,-4-2 5,1 0-1,-1 1 0,-1-1 1,1 1-1,-1 0 1,0 0-1,-1-1 1,1 2-1,-2-1 1,1 8-1,0-6-24,0 0 0,1 0 0,-1 0-1,2 0 1,6 17 0,38 61 397,-45-84-410,0-1 0,0 1-1,0-1 1,1 0 0,-1 0-1,1 0 1,-1 0 0,1-1 0,-1 1-1,1-1 1,4 2 0,15 10 176,-21-12-189,0 0 0,1 0 0,-1-1 0,1 1 0,-1 0 0,1-1 0,-1 1 0,1-1 0,0 1 0,-1-1 0,3 0 0,12 5 157,-16-5-176,0 1 0,0-1 0,1 0 0,-1 0 0,0 0 0,0 0 0,0 0 0,0 0 0,0 0 0,0 0 0,0 0 0,0 0 0,0 0 0,0 0 0,1 0 0,-1 0 0,0 0 0,0 0 0,0 0 0,0 0 0,0 0 0,0 0 0,0 0 0,0 0 0,0 0 0,1 0 0,-1 0-1,0 0 1,0 0 0,0 0 0,0 0 0,0 0 0,0 0 0,0 0 0,0 0 0,0 0 0,1 0 0,-1 0 0,0 0 0,0 0 0,0 0 0,0 0 0,0-1 0,0 1 0,0 0 0,0 0 0,0 0 0,0 0 0,0 0 0,0 0 0,0 0 0,0 0 0,0 0 0,0-1 0,0 1 0,0 0 0,0 0 0,0 0 0,0 0 0,0 0 0,0 0 0,0 0 0,0 0 0,0-1 0,0 1 0,0 0 0,0 0 0,0 0 0,2-6-3470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1 7232,'0'0'657,"-13"11"-356,4-3-230,-78 73 613,47-42-12,-2 0 1,-1-3-1,-66 42 0,87-63-107,0 1 0,1 1-1,-30 33 1,39-38-217,12-12-338,0 0 0,0 0 0,1 0 0,-1 0 0,0 0 0,0 0 0,0 0 0,0 0 0,0 0 0,1 0 0,-1 0 0,0 0-1,0 0 1,0 1 0,0-1 0,0 0 0,0 0 0,1 0 0,-1 0 0,0 0 0,0 0 0,0 0 0,0 0 0,0 1 0,0-1 0,0 0 0,0 0 0,0 0 0,0 0 0,0 0 0,1 0 0,-1 1 0,0-1 0,0 0 0,0 0 0,0 0 0,0 0 0,0 0 0,0 1 0,0-1 0,0 0-1,0 0 1,0 0 0,0 0 0,-1 0 0,1 1 0,0-1 0,0 0 0,0 0 0,0 0 0,0 0 0,0 0 0,0 0 0,0 1 0,14-5 81,5-2-1902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5320,'0'0'7970,"12"0"-7778,16 1-105,-3-2 134,0 1 0,0 2 0,0 1 0,44 10 0,-62-10-305,0-1 0,0 0 0,-1 0-1,1-1 1,14 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57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4720,'0'0'14794,"13"-2"-14390,64 0 264,0 3-1,107 16 1,-5-6 153,-94-7-380,-75-3-304,0 1 0,18 5-1,-20-5 4,0 0-1,0 0 0,0-1 1,9 1-1,-5-8-1207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3912,'0'0'8360,"10"6"-8127,2 1-158,-7-4-42,0 0 0,0 0 0,1-1-1,-1 1 1,0-1 0,1-1 0,0 1 0,-1-1 0,9 1 0,154 10 1048,-19-2 9,-126-9-744,40-1 0,-22-1 459,-41 1-783,1 0 0,-1 0 0,0 0 0,0 0 0,1 0 0,-1 0 0,0 0 0,1 1 0,-1-1 0,0 0 0,0 0 0,1 0 0,-1 0 0,0 0 0,0 1 0,0-1 0,1 0 0,-1 0 0,0 1 0,0-1 0,0 0 0,1 0 0,-1 1 0,0-1 0,0 0 0,0 0 0,0 1 0,0-1 0,0 0 0,0 1 0,0-1 0,0 1 0,0 4-2431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6520,'0'0'3170,"11"-3"-2756,53-16 394,-57 17-528,1 1 1,-1 0-1,1 0 0,13 1 1,4-1 139,52-3 825,109 7 0,-120-6-464,-19 0-344,-40 3-658,0 0 0,0-1-1,-1 0 1,1 0 0,0 0-1,12-5 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232 478 3912,'0'0'7546,"-10"-8"-7138,-29-25 2,37 31-283,-1 0 0,0 1 0,1-1 0,-1 1 1,0-1-1,0 1 0,0 0 0,0 0 0,0 0 1,0 0-1,0 1 0,0-1 0,0 1 0,-1 0 0,1 0 1,-3 0-1,-11-1 387,14 1-429,0 0 0,0 0 0,0 0 1,0 1-1,0-1 0,1 1 0,-1-1 0,0 1 1,0 0-1,1 0 0,-1 0 0,0 0 1,1 1-1,0-1 0,-1 1 0,1 0 1,0-1-1,-5 5 0,-17 11 541,22-16-574,0 1-1,0-1 1,0 1 0,0 0 0,1-1 0,-1 1 0,0 0-1,1 0 1,0 0 0,-1 0 0,1 0 0,0 0-1,0 1 1,0-1 0,0 0 0,1 1 0,-2 3 0,-4 47 465,4-37-386,2-10-82,0 1-1,0-1 1,1 1-1,-1-1 1,1 0 0,1 0-1,-1 1 1,1-1 0,0 0-1,1 0 1,-1-1-1,1 1 1,0 0 0,1-1-1,-1 0 1,1 1-1,0-2 1,0 1 0,1 0-1,-1-1 1,1 0-1,0 0 1,0 0 0,1-1-1,-1 1 1,1-1-1,0 0 1,-1-1 0,1 0-1,12 3 1,-4-4-3,1-1 1,-1 0 0,0-1 0,0-1-1,0 0 1,0-1 0,0-1 0,0 0-1,-1-1 1,0 0 0,0-1 0,0 0-1,0-1 1,-1-1 0,13-10 0,-12 9-9,-1 1 0,1 1 0,14-7 0,-15 9 13,0-1-1,0-1 0,15-11 1,-23 14-30,0 1 1,-1 0-1,0-1 0,1 0 1,-1 1-1,-1-1 1,1 0-1,-1-1 1,1 1-1,-1 0 1,0-1-1,-1 1 1,3-8-1,-4 9-4,1-1 1,-1 1-1,1 0 0,-1 0 0,0 0 0,0-1 0,-1 1 0,1 0 0,-1 0 1,1 0-1,-1-1 0,0 1 0,0 0 0,0 0 0,-1 0 0,1 1 0,-1-1 1,0 0-1,-3-4 0,4 5-13,0 1 0,0 1 0,-1-1 1,1 0-1,0 0 0,0 0 0,0 1 0,-1-1 1,1 0-1,0 1 0,-1-1 0,1 1 0,-1 0 1,1-1-1,0 1 0,-1 0 0,1 0 1,-3 0-1,2 0-4,0 1 1,0-1-1,0 1 0,0 0 1,0-1-1,0 1 1,0 0-1,0 0 1,0 0-1,1 1 0,-1-1 1,0 0-1,1 1 1,-1-1-1,-2 4 1,2-2 0,0 0 0,0 0 0,1 0 0,-1 0 0,1 0 0,-1 1 0,1-1 0,0 1 0,0-1 0,1 1 0,-1-1 0,1 1 0,0-1 0,0 1 0,0-1 0,0 1-1,0 0 1,1-1 0,0 1 0,0-1 0,0 1 0,2 5 0,1 1 1,1 0 0,-1 0 0,2 0-1,-1-1 1,2 1 0,7 9-1,-10-14-4,0-1 0,0 1 0,1-1 0,0 1-1,0-1 1,0-1 0,0 1 0,0-1 0,1 0 0,6 3-1,-8-5 2,1 1 1,-1-2-1,1 1 0,0 0 0,-1-1 0,1 0 0,-1 0 0,1-1 0,0 1 0,-1-1 0,1 0 0,-1 0 0,1 0 0,7-4 0,7-3 74,0 0 0,-1-2 0,0 0-1,-1-1 1,28-22 0,-33 23 42,-9 7-53,0 1 0,0-1-1,0 0 1,0 0 0,-1 0-1,1 0 1,1-4 0,-4 7-51,0 0 0,0 0 0,0 0 0,0 0 1,0 0-1,1 1 0,-1-1 0,0 0 0,0 0 0,0 0 0,0 0 1,0 0-1,0 0 0,0 0 0,0 0 0,0 0 0,0 0 0,0 0 0,0 0 1,0 0-1,0 0 0,0 1 0,0-1 0,1 0 0,-1 0 0,0 0 1,0 0-1,0 0 0,0 0 0,0 0 0,0 0 0,0 0 0,0 0 0,0 0 1,0 0-1,1 0 0,-1 0 0,0 0 0,0 0 0,0 0 0,0 0 1,0 0-1,0 0 0,0 0 0,0-1 0,0 1 0,1 0 0,-3 18 130,-5 20-115,-3-14 1,8-20-17,0 1 0,0-1 0,1 1-1,-1 0 1,1-1 0,-1 10 0,2-13 37,5-7-19,13-8-8,0 1 1,0 0 0,1 1-1,1 1 1,32-13-1,-51 23-24,0 0-1,1 1 0,-1-1 1,0 1-1,1-1 0,-1 1 1,0 0-1,1-1 1,-1 1-1,1 0 0,-1 0 1,0 0-1,1 0 0,-1 0 1,0 0-1,1 1 0,-1-1 1,1 0-1,0 1 0,0 1 1,0-1 0,-1 0 0,0 1-1,1-1 1,-1 1 0,0-1-1,0 1 1,0 0 0,0-1 0,0 1-1,0 0 1,0 0 0,-1 0 0,1 2-1,0-1 6,0 0 0,0-1-1,0 1 1,1-1 0,-1 1 0,0-1-1,1 1 1,0-1 0,-1 0 0,1 0-1,0 0 1,0 0 0,0 0 0,1 0-1,-1-1 1,0 1 0,1-1 0,-1 1-1,1-1 1,-1 0 0,1 0 0,0 0-1,-1 0 1,1-1 0,0 1 0,4 0-1,-1-1 5,1 0-1,-1-1 0,0 1 0,0-1 1,1-1-1,-1 1 0,0-1 0,0 0 1,0 0-1,0-1 0,6-3 0,-1-2-9,0 1 1,0-1-1,-1-1 0,0 0 0,0-1 0,15-20 0,-8 7-23,0-1 0,13-29 0,-15 23-19,-2 0 0,-1-1 0,-2 0 0,8-37 0,-7 8-47,5-78 0,-17 108 77,1 29 15,0 0-1,0-1 0,0 1 0,0 0 0,-1 0 0,1 0 1,-1 0-1,1 0 0,-1 0 0,1-1 0,-1 1 0,1 0 1,-1 1-1,0-1 0,1 0 0,-1 0 0,0 0 0,0 0 1,0 0-1,0 1 0,0-1 0,-1 0 0,2 1 3,-1 0-1,1 0 0,0 0 0,-1 0 0,1 0 1,0 0-1,-1 1 0,1-1 0,0 0 1,-1 0-1,1 0 0,0 1 0,-1-1 0,1 0 1,0 0-1,0 1 0,-1-1 0,1 0 1,0 0-1,0 1 0,-1-1 0,1 0 1,0 1-1,0-1 0,0 0 0,0 1 0,0-1 1,-1 0-1,1 1 0,-5 16-4,3-11 1,-9 31-36,2-1 0,1 1-1,1 0 1,3 1 0,1-1-1,2 1 1,1 0 0,2-1-1,12 68 1,-13-99 37,1-1 0,-1 0 0,1 1 1,0-1-1,0 0 0,0 0 0,1 0 0,0 0 0,0-1 0,0 1 1,1-1-1,-1 1 0,1-1 0,0 0 0,0-1 0,1 1 1,-1-1-1,1 0 0,0 0 0,0 0 0,0-1 0,0 1 0,0-1 1,0 0-1,1-1 0,-1 1 0,0-1 0,1 0 0,-1-1 1,1 1-1,0-1 0,-1 0 0,1-1 0,-1 1 0,1-1 0,-1 0 1,1 0-1,-1-1 0,1 0 0,-1 0 0,0 0 0,0 0 1,5-4-1,-2 1 22,0 0 1,0 0 0,-1-1 0,1 0 0,-1 0-1,-1-1 1,7-8 0,-9 11-5,-1-1 0,0 0 1,0 1-1,0-1 0,-1 0 1,0 0-1,0-1 0,0 1 1,0 0-1,-1-1 0,0 1 1,0-1-1,0-6 0,-1 10-11,0 1-1,0 0 0,0-1 0,0 1 1,0-1-1,0 1 0,0 0 0,0-1 1,-1 1-1,1 0 0,0-1 0,-1 1 1,0 0-1,1-1 0,-1 1 0,1 0 1,-1 0-1,0 0 0,0 0 1,0 0-1,0 0 0,0 0 0,0 0 1,0 0-1,0 0 0,0 0 0,0 0 1,0 1-1,-1-1 0,1 0 0,0 1 1,-1-1-1,1 1 0,0 0 0,-1-1 1,1 1-1,0 0 0,-1 0 0,1 0 1,0 0-1,-1 0 0,1 0 0,-1 0 1,1 0-1,-3 2 0,1-2 3,0 1-1,0 0 0,0 0 1,0 1-1,0-1 1,0 0-1,0 1 0,1 0 1,-1 0-1,1 0 1,-1 0-1,1 0 0,-1 0 1,1 1-1,0-1 1,0 1-1,1 0 1,-1-1-1,-2 5 0,2-1-7,0 1-1,1-1 0,0 1 1,0 0-1,0-1 0,1 1 1,0 0-1,0-1 0,1 1 1,-1 0-1,2-1 1,-1 1-1,1-1 0,0 1 1,3 6-1,-4-9 2,1-1-1,0 1 1,0 0 0,1-1-1,-1 0 1,1 1 0,-1-1-1,1 0 1,0 0 0,0-1-1,1 1 1,-1-1 0,0 1-1,1-1 1,-1 0 0,1 0 0,0-1-1,0 1 1,0-1 0,0 0-1,0 0 1,0 0 0,0 0-1,0-1 1,6 0 0,-3 0 0,0-1 0,-1 0 0,1 0 0,0-1 0,-1 0-1,1 0 1,7-5 0,45-24 3,-47 24 1,23-17 26,-30 19-22,1 1 1,0 0 0,0 0-1,0 0 1,0 1-1,0 0 1,1 0-1,0 1 1,10-3 0,-16 5-6,1-1 0,-1 1 1,1 0-1,-1 0 1,1 0-1,-1 1 1,1-1-1,-1 0 0,1 1 1,-1-1-1,0 0 1,1 1-1,-1 0 1,1-1-1,-1 1 0,0 0 1,0 0-1,1-1 1,-1 1-1,2 2 1,18 27 21,-5-6 20,-2-10 8,1-1 1,1-1 0,0 0 0,0-1 0,27 12-1,-38-20-12,1-1 1,1 0-1,-1 0 0,0-1 0,0 0 0,1 0 0,-1 0 0,10-1 0,-6-3 330,-10 3-442,0 0 1,0 0 0,0 0-1,0 0 1,0 0-1,0 0 1,0 0 0,-1 0-1,1 0 1,0 0-1,0 0 1,0 0 0,0 0-1,0 0 1,0 0-1,0 0 1,-1-3-2318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7432,'0'0'2270,"10"-5"-1684,-4 2-500,4-1 45,0-1 0,0 1 0,0 1 0,1 0 0,-1 0-1,15-1 1,184-2 1305,-156 6-1076,38 3 331,-55-1-163,0-1 0,0-1 0,0-3 1,-1 0-1,38-10 0,-64 10-2513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0 491 3312,'0'0'5866,"12"-7"-5458,11-10-22,1 0 0,-2-1-1,-1-2 1,32-35-1,-25 19 199,-1 0 0,-2-2 0,36-74 0,-58 104-458,0 0-1,0-1 1,-1 0-1,0 0 0,0 1 1,-1-1-1,0 0 1,-1 0-1,0 0 1,-1 0-1,1 0 0,-4-11 1,4 20-106,0-1 0,0 1 1,0 0-1,0-1 0,0 1 0,0-1 1,0 1-1,0 0 0,0-1 1,0 1-1,-1-1 0,1 1 0,0 0 1,0-1-1,0 1 0,-1 0 0,1-1 1,0 1-1,-1 0 0,1 0 1,0-1-1,0 1 0,-1 0 0,1 0 1,0 0-1,-1-1 0,1 1 0,-1 0 1,1 0-1,0 0 0,-1 0 0,1 0 1,-1 0-1,1-1 0,0 1 1,-1 0-1,1 0 0,-1 0 0,1 1 1,0-1-1,-1 0 0,1 0 0,-1 0 1,1 0-1,0 0 0,-1 0 1,1 0-1,0 1 0,-1-1 0,1 0 1,0 0-1,-1 1 0,1-1 0,0 0 1,-1 1-1,-17 21 548,15-18-593,-18 33 258,1 0 0,2 2 0,-23 66 0,31-76-48,2 0 0,0 0-1,2 1 1,1-1 0,1 2-1,2-1 1,2 45 0,1-69-126,0 0 0,1-1-1,0 1 1,0-1 0,0 1 0,5 7 0,-3-5 42,-3-8-93,-1 1 0,1-1 1,-1 1-1,1-1 0,-1 0 0,1 1 1,-1-1-1,1 0 0,-1 0 0,1 1 0,0-1 1,-1 0-1,1 0 0,-1 0 0,1 0 0,0 0 1,-1 0-1,1 0 0,0 0 0,-1 0 0,1 0 1,-1 0-1,1 0 0,0 0 0,-1 0 1,1 0-1,-1-1 0,1 1 0,0 0 0,-1 0 1,1-1-1,-1 1 0,1-1 0,-1 1 0,1 0 1,-1-1-1,1 0 0,20-17 87,-7-5-31,-1 0 1,12-29-1,2-4 27,-23 49-76,-1 0 1,-1 0 0,1 0-1,1-9 1,2-8 47,-4 17 14,-1 7-74,-1 0 1,0 0 0,0 0 0,0 0-1,0 0 1,0 0 0,0 0 0,0 0-1,0 0 1,0 0 0,0 0 0,0 1-1,0-1 1,1 0 0,-1 0 0,0 0-1,0 0 1,0 0 0,0 0 0,0 0-1,0 0 1,0 0 0,0 0-1,0 0 1,0 0 0,1 0 0,-1 0-1,0 0 1,0 0 0,0-1 0,0 1-1,0 0 1,0 0 0,0 0 0,0 0-1,0 0 1,0 0 0,0 0 0,0 0-1,1 0 1,-1 0 0,0 0 0,0 0-1,0 0 1,0 0 0,0 0 0,0-1-1,0 1 1,0 0 0,0 0-1,0 0 1,0 0 0,0 0 0,0 0-1,11 10-6,-2-3-5,0 0 0,1-1 0,0 0 1,0-1-1,0 0 0,0 0 0,1-1 1,0-1-1,21 5 0,-23-7 24,0 0-1,0-1 1,0 0 0,0 0 0,0-1-1,0 0 1,-1 0 0,1-1 0,0-1-1,-1 1 1,1-1 0,-1-1 0,10-5-1,-4 3 124,-13 6-126,0 0-1,0-1 1,0 1-1,0-1 1,0 1-1,0 0 1,-1-1-1,1 1 1,0-1-1,0 0 1,-1 1-1,1-1 1,0 0-1,-1 1 0,1-1 1,-1 0-1,1 0 1,-1 1-1,1-1 1,-1 0-1,1 0 1,-1 0-1,0 0 1,1 0-1,-1 0 1,0 0-1,0 1 1,0-1-1,0-2 1,2-1 70,-3-1 75,-10 4-70,9 2-84,-1 0 0,0 0 0,1 0 0,-1 0 1,1 1-1,0-1 0,-1 1 0,1 0 0,0 0 0,0 0 0,0 0 0,0 0 1,-2 3-1,2-2-1,-4 3-11,1 0-1,0 1 0,1-1 0,-1 1 0,1 0 1,0 0-1,1 0 0,0 1 0,0-1 1,1 1-1,-3 14 0,5-20 4,0 0 0,1 0 1,0 0-1,-1 0 0,1 0 0,0 0 0,0 0 0,0 0 1,0 0-1,0-1 0,1 1 0,-1 0 0,0-1 1,1 1-1,0-1 0,-1 0 0,1 1 0,0-1 0,-1 0 1,1 0-1,0 0 0,0 0 0,0 0 0,3 0 1,1 2-1,1-1 1,-1 0 0,1 0 0,-1-1 0,1 0 0,10 1 0,-12-3 7,0 0 1,0 0-1,0 0 1,0-1-1,0 0 1,0 0-1,0 0 1,-1 0-1,1-1 1,-1 1-1,1-1 1,-1-1-1,0 1 1,0 0-1,-1-1 1,1 0-1,-1 0 1,0 0-1,1 0 1,-2-1-1,5-8 1,-6 10 1,0-1 1,0 1-1,-1-1 1,1 1-1,-1-1 1,0 1-1,0-1 1,0 1-1,-1-1 1,1 1-1,-1-1 0,0 1 1,0-1-1,0 1 1,0 0-1,-1 0 1,1-1-1,-1 1 1,0 0-1,-3-3 1,1 0 11,-1-1 0,0 2 1,-1-1-1,0 1 0,1-1 1,-2 2-1,1-1 0,-10-5 1,13 9-11,0 0 0,0 0 1,0 1-1,0-1 1,0 1-1,0 0 0,-1 0 1,-5 0-1,13 1-1,-1 0-1,0-1 0,0 1 1,1-1-1,-1 0 0,0 0 1,1 0-1,-1 0 0,0-1 1,0 1-1,1-1 0,-1 0 1,0 0-1,3-2 0,13-2 9,122-28 83,-132 32-78,0 0 0,0 1 1,0 0-1,9 2 0,11-1 57,-29-1-71,1 1 0,0-1 1,0 0-1,-1 1 0,1-1 0,0 0 1,-1 1-1,1-1 0,0 1 0,-1-1 0,1 1 1,0-1-1,-1 1 0,1-1 0,-1 1 1,1 0-1,-1-1 0,0 1 0,1 0 1,-1-1-1,0 1 0,1 0 0,-1 0 0,0-1 1,0 1-1,1 1 0,3 24 13,-3-21-2,5 42 50,-4-24-11,1 0-1,11 40 1,-11-56-39,0-1-1,0 1 0,1-1 1,0 0-1,1 0 0,-1 0 0,1 0 1,0-1-1,0 0 0,1 0 1,7 5-1,-4-3 10,0-1 0,1 0 0,0 0 0,0-1 0,0-1 0,18 6 0,-18-8 17,0-1-1,1-1 1,-1 1-1,0-2 1,0 1-1,0-1 1,1-1 0,-1 0-1,-1 0 1,12-5-1,-20 7-40,-1 0 0,0 0-1,0 0 1,1 0 0,-1 0 0,0 0-1,0 0 1,0 0 0,1 0 0,-1 0-1,0 0 1,0 0 0,1 0 0,-1 0-1,0 0 1,0 0 0,0 0 0,1 0-1,-1-1 1,0 1 0,0 0 0,0 0-1,1 0 1,-1 0 0,0 0 0,0-1-1,0 1 1,0 0 0,1 0-1,-1 0 1,0-1 0,0 1 0,0 0-1,0 0 1,0 0 0,0-1 0,0 1-1,0 0 1,0 0 0,0-1 0,0 1-1,0 0 1,0 0 0,0 0 0,0-1-1,0 1 1,0 0 0,0 0 0,0-1-1,0 1 1,0 0 0,0 0-1,0-1 1,-17-6 79,-27-1-4928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0 8432,'0'0'1737,"-11"10"-1277,-12 9-249,-152 139 1493,127-108-427,-3-2 1,-1-2-1,-69 45 1,116-86-576,12-6-2880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0 228 3408,'0'0'11734,"10"2"-11459,32 2 0,-39-4-240,0-1 0,-1 1 1,1-1-1,0 1 1,-1-1-1,1 0 0,-1 0 1,0 0-1,1-1 1,-1 1-1,0 0 0,1-1 1,-1 1-1,0-1 1,0 0-1,3-3 1,3-3 104,54-51 912,-44 43-839,-15 12-145,1 0 1,1 1 0,-1-1-1,0 1 1,1 0-1,0 0 1,6-3-1,-8 5-15,-1-1-1,0 0 0,0 1 0,0-1 0,-1 0 1,1 0-1,0 0 0,-1 0 0,1 0 0,-1 0 1,1-1-1,-1 1 0,0-1 0,0 1 1,0 0-1,-1-1 0,1 0 0,0 1 0,-1-4 1,9-18 465,-9 23-493,1 1 0,0-1 0,-1 0 0,1 0-1,-1 0 1,1 0 0,-1 0 0,0 0 0,1 0 0,-1 0 0,0 0 0,0 0-1,1-1 1,-1 1 0,0 0 0,0 0 0,0 0 0,-1 0 0,1 0-1,0 0 1,0 0 0,0 0 0,-1 0 0,1 0 0,-1-2 0,3 2 263,-12 8-91,4-2-184,1 0 1,-1 0-1,1 0 0,-1 1 0,2-1 1,-1 1-1,1 1 0,0-1 1,0 0-1,0 1 0,1 0 0,0 0 1,-2 8-1,-3 12 40,2 0 1,-4 33-1,9-54-43,0 2 8,0 0 0,1 1 0,0-1 0,0 1 0,1-1 1,0 1-1,0-1 0,1 0 0,0 0 0,1 1 0,6 13 0,-7-17-2,1-1 0,-1 1 0,1-1 0,1 0 0,-1 0 0,0 0 0,1 0 0,0 0 0,0-1 0,0 0 0,0 0 0,1 0 0,-1 0 0,1-1 0,-1 1 0,1-1 0,0 0 0,0-1 0,0 1 0,6 0 0,-4-2-7,-1 1-1,1-2 0,0 1 1,-1-1-1,1 0 0,-1 0 0,1-1 1,-1 1-1,0-2 0,0 1 1,1-1-1,-2 0 0,1 0 1,0 0-1,-1-1 0,1 0 0,-1 0 1,0 0-1,4-6 0,9-8 10,0-1-1,-2-1 1,21-33-1,25-30 99,-39 55-40,-18 21-46,2 1-1,-1-1 1,1 1-1,-1 0 1,2 0-1,8-5 1,-15 10-25,-1 1 1,1 0-1,0-1 0,-1 1 1,1 0-1,-1-1 0,1 1 1,-1 0-1,1-1 0,0 1 1,-1 0-1,1 0 0,0 0 0,-1 0 1,1 0-1,0-1 0,-1 1 1,1 0-1,0 1 0,-1-1 1,2 0-1,-1 1 3,0 0-1,-1 0 1,1 0 0,0 0 0,0 0-1,-1 1 1,1-1 0,-1 0-1,0 0 1,1 0 0,-1 1 0,1 1-1,3 19 50,-1 0 0,0 1-1,-2-1 1,-1 1-1,-3 32 1,3-45-42,-4 13 40,3-18-35,0-1-1,0 0 1,1 0 0,-1 1 0,1-1 0,0 0 0,0 1 0,1-1-1,1 7 1,-2-11-13,0 0 0,1 1 1,-1-1-1,0 1 0,1-1 0,-1 0 0,0 1 0,1-1 0,-1 0 0,1 0 0,-1 1 0,0-1 0,1 0 0,-1 0 1,1 0-1,-1 1 0,1-1 0,-1 0 0,1 0 0,-1 0 0,1 0 0,-1 0 0,1 0 0,-1 0 0,1 0 0,-1 0 1,1 0-1,-1 0 0,1 0 0,-1-1 0,1 1 0,-1 0 0,1 0 0,-1 0 0,0-1 0,1 1 0,-1 0 0,1-1 1,0 0-1,18-12 77,-4 0-65,-1 0 0,-1-1 0,0-1 0,-1 0 0,12-19 0,-19 27-9,1 1 0,-1-1 0,1 1 0,11-9 0,11-11 44,-27 24-52,0 1 1,0-1 0,1 1-1,-1 0 1,0 0 0,1 0-1,-1 0 1,1 0 0,-1 0-1,1 0 1,2-1 0,-3 2-3,0 0 0,-1 0 0,1 0 0,-1 1 1,1-1-1,0 0 0,-1 0 0,1 0 0,-1 1 1,1-1-1,-1 0 0,1 0 0,0 1 0,-1-1 0,0 1 1,1-1-1,-1 0 0,1 1 0,-1-1 0,1 1 1,-1-1-1,0 1 0,1-1 0,-1 1 0,0-1 0,0 1 1,1 0-1,-1-1 0,0 1 0,0-1 0,0 1 1,0 0-1,0-1 0,0 1 0,0 0 0,3 12 9,-2 0-1,1 0 0,-2 1 0,-1 14 1,1-13 25,0 0 1,0 0 0,4 17-1,-3-28-24,0 0-1,0 0 1,0 0-1,0 0 1,1 0-1,0 0 0,0-1 1,0 1-1,0-1 1,0 1-1,1-1 1,-1 0-1,1 0 1,0 0-1,0 0 1,0-1-1,0 1 0,1-1 1,-1 1-1,1-1 1,-1-1-1,1 1 1,0 0-1,0-1 1,0 0-1,0 0 1,0 0-1,0 0 1,0 0-1,0-1 0,0 0 1,0 0-1,0 0 1,0 0-1,0-1 1,0 0-1,0 1 1,0-2-1,0 1 1,0 0-1,0-1 0,5-2 1,-8 3-12,0 1 0,0-1 0,0 0 0,0 1 0,0-1 0,0 0 0,0 0 1,-1 0-1,1 0 0,0 0 0,0 0 0,-1 0 0,1 0 0,0 0 0,-1 0 0,1-1 0,-1 1 0,0 0 0,1 0 0,-1 0 1,0-1-1,0-1 0,-2-27-1705,0 20-655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4816,'0'0'18377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98 5320,'0'0'14361,"-5"-10"-14147,-14-31 2,19 40-198,0 0 0,0 0 0,0 0 0,0 0-1,0-1 1,0 1 0,0 0 0,0 0 0,1 0-1,-1 0 1,0 0 0,1 0 0,-1-1 0,1 1-1,-1 0 1,1 0 0,0 0 0,-1 1 0,1-1-1,0 0 1,0 0 0,0 0 0,-1 0 0,3 0-1,21-16 426,-22 16-400,-1 1-24,1-1 0,-1 1 0,0-1 0,0 1-1,1 0 1,-1-1 0,1 1 0,-1 0 0,0 0 0,1 0 0,-1 0 0,0 0-1,1 0 1,-1 1 0,0-1 0,1 0 0,-1 1 0,0-1 0,2 1 0,25 16 199,-5-4-65,-20-12-128,0 1 1,0-1-1,0 1 0,-1 0 0,1-1 0,0 1 0,-1 0 0,1 1 1,-1-1-1,0 0 0,1 1 0,-1-1 0,2 5 0,-1-1 17,0-1 0,-1 1 1,0 0-1,0-1 0,-1 1 0,2 12 0,9 146 415,-13-124-356,0-29-55,1 0 0,0-1 0,0 1 0,1 0 0,0-1 0,1 1-1,0-1 1,1 1 0,6 16 0,-7-24-34,0-1 0,0 0 0,1 0 0,-1 1-1,0-1 1,1-1 0,-1 1 0,1 0 0,0-1 0,0 1 0,-1-1-1,1 0 1,0 0 0,0 0 0,0 0 0,0 0 0,1-1-1,-1 1 1,0-1 0,0 0 0,0 0 0,0 0 0,4-1 0,8 0 49,0-1 0,0 0 0,20-7 1,0 4 44,-28 4-65,0 0 1,1 0-1,-1-1 0,0 0 0,10-4 0,-12 4-76,0 0 1,0-1-1,0 1 1,0-1-1,-1-1 1,1 1-1,-1-1 1,0 1-1,0-1 0,5-6 1,-5 5-3159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711 0 5720,'0'0'4729,"-11"7"-4346,-89 51 1279,66-33-1049,0 1 0,2 2 0,-30 34 0,-11 8 17,-34 19 193,41-36-189,21-8-34,35-34-304,0 0 0,0-1 0,-24 17 0,9-11 193,-32 20 412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58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5520,'0'0'13389,"-3"12"-12848,-29 204 1899,31-200-2277,1 1 0,0-1 0,1 0 0,1 0 0,1 0 0,0 0 0,1-1 0,0 1 0,2-1 0,0 0 0,0 0 0,2-1 0,-1 1 0,12 13 0,-16-24-114,0-1-1,1 0 1,-1 0-1,1 0 1,-1-1-1,1 1 1,0-1-1,0 0 1,0 0-1,0 0 1,1-1-1,-1 1 1,0-1-1,1 0 1,-1 0-1,1-1 1,-1 1-1,1-1 1,-1 0-1,1 0 1,-1 0-1,1-1 1,-1 0 0,1 0-1,3-1 1,6-2 42,0-1 1,-1 0-1,0-1 1,0 0 0,0-1-1,20-15 1,-20 11-15,0 0 0,0-1 0,-1 0 0,-1-1 0,0 0 0,-1-1 0,0 0 0,-1-1 0,0 0 0,7-19 0,-4 3 130,-1-1 1,-2-1-1,-1 1 0,5-41 1,-15 50 98,2 22-282,0 0 1,0 0-1,0 0 0,0 0 1,0 0-1,-1 0 0,1 1 0,0-1 1,-1 0-1,1 0 0,-1 0 1,1 0-1,-1 0 0,1 1 0,-1-1 1,1 0-1,-1 0 0,0 1 1,-1-2-1,2 2-17,-1 0 1,1 1 0,-1-1-1,1 0 1,-1 0-1,1 1 1,0-1 0,-1 0-1,1 1 1,-1-1-1,1 0 1,0 1 0,-1-1-1,1 0 1,0 1-1,0-1 1,-1 1 0,1-1-1,0 1 1,0-1-1,-1 1 1,1-1 0,0 1-1,0-1 1,0 1 0,0-1-1,0 2 1,-3 17 37,3-16-25,-1 26 42,1 0 0,1-1 0,2 1 0,10 45 0,-12-68-48,2 4 28,-1-1 0,1 1-1,1 0 1,0-1 0,0 1-1,1-1 1,0-1 0,1 1-1,0-1 1,0 0 0,1 0-1,0 0 1,0-1 0,0 0-1,1-1 1,1 1-1,-1-2 1,1 1 0,-1-1-1,18 7 1,-18-9 26,-1-1 0,1 0 0,0 0 0,0 0 1,0-1-1,0 0 0,0-1 0,0 0 0,0 0 0,0 0 0,0-1 0,0-1 0,10-2 0,-16 3-63,0 0 0,0 0 0,0 0-1,0 0 1,0-1 0,0 1 0,0-1-1,-1 1 1,1-1 0,0 0 0,-1 0-1,0 1 1,1-1 0,-1 0 0,0 0-1,0-1 1,0 1 0,1-4 0,12-44-265,-13 46 239,2-12-380,0-32 0,-3 27-3237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5320,'0'0'16162,"11"-5"-16058,39-16-3,-43 19-82,0 0 0,0 0 1,0 1-1,0 0 0,1 0 0,-1 0 0,0 1 0,1 1 0,-1-1 0,12 3 0,23 0 91,43 4 162,-67-4-182,-16-3-80,-1 1 1,0-1-1,0 0 1,1 1-1,-1-1 1,1 0-1,-1 0 1,0 0-1,1 0 1,-1 0-1,0 0 1,1 0-1,-1 0 1,1-1-1,-1 1 0,0 0 1,0-1-1,1 1 1,-1-1-1,0 0 1,2 0-1,-3 0 11,1 1 0,0-1-1,-1 1 1,1-1-1,0 1 1,0-1 0,-1 1-1,1-1 1,0 1 0,0 0-1,0-1 1,0 1 0,0 0-1,-1 0 1,1 0-1,0 0 1,0 0 0,0 0-1,0 0 1,1 0 0,-2 0-32,0 0 0,-1 0 1,1 0-1,0 0 0,0 0 1,0 0-1,0 0 0,-1 0 1,1 0-1,0 0 0,0 0 1,0 0-1,0 0 0,0 0 1,-1 0-1,1 0 0,0 0 1,0 0-1,0 0 0,0 0 1,0 0-1,-1 0 0,1 0 1,0 0-1,0 0 1,0 0-1,0 1 0,0-1 1,0 0-1,-1 0 0,1 0 1,0 0-1,0 0 0,0 0 1,0 1-1,0-1 0,0 0 1,0 0-1,0 0 0,0 0 1,0 0-1,0 1 0,0-1 1,0 0-1,0 0 0,0 0 1,0 0-1,0 1 0,0-1 1,0 0-1,0 0 0,0 0 1,0 0-1,0 1 0,-1 3-2990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323 564 4912,'0'0'3793,"-11"-1"-3396,0 0-304,-1-1 261,-1 0 0,1 1 0,-1 1 0,-21 1 0,-26 19 1787,48-14-1794,-1 0 1,1 1-1,1 1 0,-1 0 0,1 1 1,-11 11-1,16-14-201,0 0 1,0 0-1,1 1 0,0-1 1,0 1-1,1 1 1,-1-1-1,2 1 0,-1 0 1,1-1-1,0 1 1,1 1-1,0-1 0,0 0 1,1 1-1,0-1 1,0 0-1,1 1 0,1 11 1,0-14-93,1 0-1,0 0 1,0 0 0,0 0 0,0-1 0,1 1 0,0-1-1,0 0 1,1 0 0,0 0 0,-1 0 0,2-1-1,-1 1 1,0-1 0,1 0 0,0 0 0,0-1 0,10 7-1,-11-8-27,1 0-1,-1-1 1,0 1 0,1-1-1,-1 0 1,0 0-1,1 0 1,0-1-1,-1 0 1,1 0-1,-1 0 1,1 0-1,-1 0 1,1-1 0,5-1-1,-3-1-2,0 1-1,0-1 1,0-1-1,-1 1 1,1-1-1,-1 0 1,0-1-1,9-7 1,-2-1 0,-1 0 1,0-1-1,-1 0 0,-1-1 0,0-1 1,14-30-1,-13 19 11,-1 0 0,-1-1 0,-2 0 0,0 0 0,2-41 0,-4 7 86,-7-89 0,1 128-77,1-1 0,1 0 0,1 0 0,7-34 0,-4 35 20,1-45 1,-5 50-45,-5-2 71,1 9-22,-8 30-44,-4 23-44,2 0 1,2 1 0,-7 60 0,7-44-7,8-39 14,1 0-1,1 0 1,0 0 0,1 0-1,2 0 1,0 0 0,7 31-1,0 1-19,-9-40 36,2-1 1,-1 0-1,2 0 1,-1 0-1,2 0 1,-1 0-1,1-1 0,1 1 1,6 10-1,1 0 77,-12-19-78,1-1 1,0 1-1,-1 0 0,1-1 1,0 1-1,0 0 0,0-1 1,0 1-1,0-1 0,0 0 1,0 1-1,0-1 0,1 0 1,-1 0-1,1 1 0,-1-1 1,1 0-1,-1-1 0,1 1 1,-1 0-1,1 0 0,0-1 1,-1 1-1,1-1 0,0 1 1,0-1-1,0 0 0,-1 1 1,1-1-1,0 0 0,0 0 1,2-1-1,1 0 13,1 1 0,-1-2 0,0 1 0,0-1 0,0 1-1,0-1 1,0-1 0,-1 1 0,1-1 0,-1 1 0,1-2 0,-1 1 0,0 0 0,4-5 0,4-6 24,0 0 1,17-27 0,-4 6 3,-21 27-50,1 0-1,-1 0 1,-1 0-1,1 0 1,-1-1-1,-1 1 0,0-1 1,0 0-1,-1 1 1,0-1-1,0-10 1,5-27 132,-17 98-47,-4 12-62,11-55-14,1 0 0,1 1 0,-1-1 0,2 1 0,-1-1 0,1 1 0,1 0-1,0 0 1,0-1 0,4 20 0,-2-20-11,1 0 0,0 0-1,0-1 1,1 1 0,1-1 0,-1 0-1,8 10 1,-11-17 6,0 1 0,1 0 0,0 0 0,-1-1 0,1 1 0,0-1 0,0 1 0,0-1 0,0 0 0,0 0 1,0 0-1,0 0 0,0 0 0,0 0 0,1-1 0,-1 1 0,0-1 0,1 1 0,-1-1 0,0 0 0,1 0 0,-1 0 0,0 0 0,0 0 0,1-1 0,-1 1 0,0-1 0,1 1 0,-1-1 0,0 0 0,0 0 1,0 0-1,0 0 0,4-3 0,6-5 12,1-1 0,-1 0 0,0-1 0,-1 0 1,-1-1-1,0-1 0,0 1 0,-1-2 0,-1 1 0,12-25 1,0 0 34,-14 29-25,0 0 1,-1 0 0,0-1-1,0 0 1,-2 0 0,1 0-1,-1-1 1,0 1-1,-1-1 1,1-19 0,0 20 12,-3 10-29,0-1-1,0 1 1,1 0-1,-1-1 1,0 1 0,0-1-1,0 1 1,0-1-1,0 1 1,0-1 0,0 1-1,0-1 1,0 1-1,0-1 1,0 1 0,0-1-1,0 1 1,0-1-1,0 1 1,0-1-1,0 1 1,-1-1 0,1 1-4,0 0 1,0-1 0,0 1 0,0 0 0,-1 0 0,1 0 0,0 0-1,0 0 1,0-1 0,0 1 0,0 0 0,0 0 0,0 0-1,0 0 1,0-1 0,0 1 0,0 0 0,0 0 0,0 0-1,0 0 1,0-1 0,0 1 0,0 0 0,0 0 0,0 0-1,0 0 1,0-1 0,0 1 0,1 0 0,-1 0 0,0 0 0,0 0-1,0 0 1,0 0 0,0-1 0,0 1 0,0 0 0,1 0-1,-1 0 1,0 0 0,0 0 0,0 0 0,0 0 0,1 0-1,10-3 24,12 4-19,-19 2-18,1 0-1,-1 1 1,0 0-1,0 0 1,0 0-1,4 6 1,-7-6 10,0 0 0,0-1 0,0 1 0,-1 0 0,1 0 0,-1 0 0,0 0 0,0 0 0,0 0 0,0 0 0,-2 6 0,0 11-3,2-4 6,1 1 0,1-1 0,0 0 0,2 1 0,0-1 0,9 26 0,-12-41 6,0 0-1,-1 0 1,1 1 0,0-1-1,0 0 1,0 0-1,1 0 1,-1 0 0,0 0-1,1-1 1,-1 1-1,1 0 1,0 0-1,-1-1 1,1 1 0,0-1-1,0 0 1,0 0-1,0 0 1,0 1-1,0-2 1,1 1 0,-1 0-1,0 0 1,0-1-1,1 1 1,-1-1-1,0 0 1,1 0 0,-1 0-1,0 0 1,5 0-1,9-1-11,1-1 0,-1 0-1,1-1 1,-1-1 0,0 0 0,-1-2-1,1 1 1,-1-2 0,0 0-1,26-18 1,-33 19 6,-1 0 1,1-1-1,-2 0 0,10-12 1,17-18 61,-27 32-71,-1 0 1,0 0-1,-1-1 1,1 0-1,-1 0 0,0 0 1,-1 0-1,0-1 1,0 1-1,5-15 0,-7 19 2,-1-1 0,1 0-1,-1 0 1,1 1 0,-1-1 0,0 0-1,0 0 1,0 1 0,0-1 0,0 0-1,-1 0 1,1 1 0,-1-1 0,0 0-1,0 1 1,0-1 0,0 0-1,0 1 1,-1 0 0,1-1 0,-1 1-1,1 0 1,-1-1 0,0 1 0,0 0-1,0 1 1,0-1 0,0 0 0,-1 0-1,-3-1 1,3 1 3,0 1 1,0 0-1,0 0 1,0 0-1,0 0 0,0 0 1,0 0-1,0 1 1,0 0-1,0 0 0,-1 0 1,1 0-1,0 0 1,0 0-1,0 1 0,0 0 1,-1-1-1,1 1 0,0 0 1,0 1-1,-4 1 1,-3 3-9,1 0 1,0 1 0,1-1 0,-1 2 0,-7 7-1,13-11 7,1 0 0,-1 0 0,0 0-1,1 1 1,0-1 0,0 1-1,0-1 1,1 1 0,-1 0 0,0 5-1,0 3-14,0 0-1,0 22 0,2-27 27,1 0-1,0 0 0,1 0 0,0 0 0,0 0 1,1 0-1,0 0 0,0-1 0,1 1 1,0-1-1,0 0 0,1 0 0,0 0 1,0-1-1,0 0 0,13 11 0,-14-13 9,1 0 0,-1 0-1,1-1 1,0 0 0,0 0 0,0 0-1,0-1 1,1 1 0,-1-1-1,1-1 1,0 1 0,-1-1 0,1 0-1,0 0 1,0 0 0,0-1 0,-1 0-1,1 0 1,0-1 0,0 1-1,0-1 1,-1-1 0,1 1 0,8-4-1,3-2 54,0-1-1,25-17 0,-35 20-45,-1 0 1,0-1-1,0 0 0,0 0 0,0 0 0,-1-1 0,0 1 0,5-11 1,51-83 115,-60 99-135,1-1 1,-1 0 0,1 1-1,-1-1 1,1 1-1,0 0 1,0-1-1,0 1 1,0 0-1,0 0 1,0 0-1,0 0 1,0 1-1,0-1 1,0 1-1,1-1 1,-1 1-1,0 0 1,0-1-1,1 1 1,-1 0-1,0 1 1,4-1-1,5 2 0,0 0 0,0 1 0,14 5 0,-17-5-21,13 11-3,-23-15 33,-9-2 48,0-1-1,-1 1 0,-14-1 0,21 3-39,0 1 1,0 0-1,0 0 0,0 0 1,0 1-1,0 0 0,0 0 1,1 0-1,-1 0 1,0 1-1,0 0 0,-6 4 1,6-4-4,1 0 0,0 1 1,-1 0-1,1 0 0,1 0 0,-1 1 1,0-1-1,1 1 0,0 0 1,-1 0-1,2 0 0,-1 0 1,0 0-1,1 1 0,0-1 0,0 1 1,0-1-1,0 1 0,1 0 1,0 0-1,0 0 0,0 0 1,1 0-1,0 0 0,0 0 0,0 0 1,0 0-1,1 0 0,0 0 1,1 5-1,-1-6-5,0 1 1,1 0-1,-1-1 1,1 1-1,0-1 1,1 0-1,-1 1 1,1-1-1,0 0 1,0 0-1,5 4 1,-6-6-6,1 0-1,0 0 1,-1-1 0,1 1 0,0-1-1,0 0 1,0 0 0,0 0 0,0 0 0,0 0-1,0-1 1,1 1 0,-1-1 0,0 0-1,0 0 1,0 0 0,1 0 0,-1-1-1,4 0 1,29-5-1,-17 3-2,-1 0-1,1 0 1,-1-2 0,0 0 0,-1-1-1,20-10 1,-18 6 0,25-14 32,58-40 1,-61 36-54,-26 19 5,25-22-1,-35 26 9,0 1 0,-1-1 0,0 0 0,0 0 0,0-1 0,-1 1 0,1-1 0,3-10 0,5-14-15,-2 1-1,-1-2 1,-2 1-1,7-52 1,-11 60-9,11-37 0,2-11-24,-12 28-140,0-50-1,-4 92 190,1 0-1,-1 0 0,0-1 0,0 1 1,0 0-1,0 0 0,0 0 0,0 0 1,0 0-1,0-1 0,0 1 1,0 0-1,0 0 0,0 0 0,0 0 1,0-1-1,0 1 0,0 0 0,0 0 1,0 0-1,0 0 0,0 0 0,0-1 1,0 1-1,0 0 0,0 0 1,0 0-1,0 0 0,0 0 0,0-1 1,0 1-1,0 0 0,-1 0 0,1 0 1,0 0-1,0 0 0,0 0 0,0-1 1,0 1-1,0 0 0,0 0 1,-1 0-1,1 0 0,0 0 0,0 0 1,0 0-1,0 0 0,0 0 0,-1 0 1,1 0-1,0 0 0,0 0 0,0 0 1,0 0-1,-1 0 0,1 0 1,0 0-1,0 0 0,0 0 0,0 0 1,-1 0-1,1 0 0,0 0 0,0 0 1,0 0-1,0 0 0,-8 11-175,-1 5 130,0 1 0,2 0 0,0 1 0,-8 35 0,-8 79 32,19-104 31,-4 18 3,3-27 9,2 0 1,0 1-1,2 0 0,0-1 0,3 41 0,-1-53-13,0 0 0,-1 0 0,0 1 0,-1 7 0,0 26 35,3-2-15,-2-32-18,0 0 0,0 0 0,0 0 0,1 0 0,1 0 0,-1 0 0,5 12 0,-4-13 6,1-1 1,-1 0 0,1 0 0,0 0-1,6 7 1,-8-11-13,1 0-1,-1 1 1,0-1-1,1 0 0,-1 0 1,1 0-1,-1 0 1,1 0-1,-1-1 1,1 1-1,0 0 1,-1-1-1,1 1 1,0-1-1,0 0 0,-1 1 1,1-1-1,0 0 1,0 0-1,0 0 1,-1 0-1,3-1 1,5-1 27,0-1 0,-1 1 0,1-2 0,-1 1 0,0-1 0,0-1 1,0 1-1,-1-1 0,0-1 0,9-7 0,-8 7 1,4-3 38,-8 7-45,-1-1 0,1 1 1,0-1-1,-1 0 0,1-1 0,-1 1 0,0 0 0,0-1 1,-1 0-1,5-6 0,-6 6-17,1 1-1,0 0 1,0 0 0,0 0 0,0 0-1,4-4 1,10-16 17,7-17 11,-26 63-17,1 1 1,0 0 0,2 0 0,5 46-1,-4-57-23,-1-10 0,1 1 0,-1-1 0,1 0 0,-1 0 0,1 1 0,0-1 0,1 4 0,-1-6 0,0 0 0,0 0 0,0 0 0,0 0 0,-1 0 0,1 0 0,0 0 0,1-1 0,-1 1 0,0 0 0,0 0 0,0-1 0,0 1 0,1-1 0,-1 1 0,0-1 0,0 1 0,1-1 0,-1 0 0,0 0 0,1 1 0,1-1 0,2 0 5,1 0-1,-1 0 1,1-1-1,-1 0 1,0 0 0,1 0-1,-1 0 1,0-1-1,0 0 1,0 0-1,5-3 1,6-4 15,28-22 1,-5 3-5,-31 23-13,0 0 1,-1 0-1,1-1 0,-1 0 0,0 0 0,-1 0 0,9-11 1,48-74 2,-60 87-6,-3 4 0,1-1 0,-1 1 0,1-1 0,-1 1 0,1-1 0,-1 1 0,1-1 0,-1 1 0,0-1 0,1 1 0,-1-1 0,0 1 0,0-1 0,1 0 0,-1 1 0,0-1 0,0 1 0,0-1 0,0 0 0,0 1 0,0-1 0,0 0 0,0 1 0,0-1 0,0 1 0,0-1 0,0 0 0,0 1 0,-1-1 0,1 0 0,-24 46-200,22-38 188,-1 0 0,1 0-1,1 0 1,-1 1 0,1-1-1,0 0 1,1 0 0,0 1-1,0-1 1,0 0 0,1 1-1,0-1 1,0 0 0,1 0-1,5 14 1,-6-19 11,0-1 1,0 1 0,0 0-1,0 0 1,0-1-1,1 1 1,-1-1-1,1 1 1,-1-1 0,1 0-1,-1 1 1,1-1-1,0 0 1,-1 0-1,1 0 1,0 0 0,0 0-1,0-1 1,3 2-1,-1-2 1,-1 1-1,0-1 0,1 0 0,-1 0 1,0-1-1,1 1 0,-1-1 0,0 0 1,1 1-1,-1-1 0,4-2 1,0 0-1,0-1 0,-1 1 0,1-1 0,-1-1 0,0 1 1,0-1-1,0 0 0,-1 0 0,0-1 0,6-7 0,-5 4 8,12-20 57,-17 27-62,0 1 1,-1-1 0,1 1 0,-1-1-1,1 1 1,-1-1 0,0 0 0,1 1-1,-1-1 1,0 0 0,0 1 0,0-1 0,0 0-1,-1 1 1,1-1 0,0 1 0,-1-3-1,-2-4 22,2 6-18,0 0 0,0 0 1,1 0-1,-1 1 0,-1-1 1,1 0-1,0 0 0,0 0 1,-1 1-1,1-1 1,0 1-1,-1-1 0,0 1 1,-2-3-1,2 3-3,-2-2 3,0 0 1,-1 0-1,1 0 1,-1 0-1,0 1 1,0 0 0,1 0-1,-1 0 1,-1 0-1,1 1 1,0 0-1,0 0 1,-10 0 0,-41 9 77,55-8-84,1 0 1,0 0-1,0 0 1,-1 0-1,1 0 0,0 0 1,0 1-1,0-1 1,-1 0-1,1 0 1,0 0-1,0 0 1,0 0-1,-1 0 1,1 1-1,0-1 1,0 0-1,0 0 1,0 0-1,0 1 1,0-1-1,-1 0 1,1 0-1,0 0 1,0 1-1,0-1 1,0 0-1,0 0 1,0 0-1,0 1 0,0-1 1,0 0-1,0 1 1,0-1-4,0 0 0,0 0 0,0 0 0,0 1 0,0-1 0,0 0 0,0 0-1,0 0 1,0 1 0,0-1 0,-1 0 0,1 0 0,0 0 0,0 1 0,0-1 0,0 0 0,0 0 0,0 0 0,0 0 0,-1 1 0,1-1 0,0 0 0,0 0 0,0 0-1,0 0 1,-1 0 0,1 0 0,0 0 0,0 0 0,0 1 0,-1-1 0,1 0 0,0 0 0,0 0 0,0 0 0,-1 0 0,1 0 0,0 0 0,0 0 0,0 0 0,-1 0-1,1 0 1,0 0 0,-1 0 0,14 1-7,0 0 1,-1 0-1,1-1 0,-1-1 0,1 0 0,0-1 0,-1 0 0,24-7 0,22-4-13,-19 7 9,15-3 27,64-3 0,-55 9 9,-32 0 24,46 3 1,-76 0-42,0 0 0,0 0-1,1 0 1,-1 0 0,0 1 0,0-1-1,0 0 1,0 0 0,0 1 0,0-1 0,0 0-1,0 1 1,0-1 0,0 1 0,0 0 0,0-1-1,0 1 1,-1 0 0,3 1 0,-3 0 4,1 0 0,0 0 0,-1 0 0,0 0-1,1 0 1,-1 0 0,0 0 0,0 1 0,0 1 0,0-3-9,-1 4 21,1 0-1,-1 0 1,0 0 0,0 1-1,-1-1 1,0 0 0,1-1-1,-6 11 1,-26 35 149,20-31-34,11-17-103,0 0 0,1 1 0,-1-1 0,-1 0 0,1 0 0,0-1 0,0 1 0,-3 1 0,-8 7 161,10-5 87,6-7-125,1-4-132,0 1-1,1 0 1,-1 0 0,1 1-1,6-4 1,9-9-3,-11 7-9,1 0 0,0 1 1,1 1-1,0 0 0,0 0 0,1 1 1,-1 0-1,2 1 0,19-7 1,-4 4 15,-23 6-21,0 1 0,1 0 0,-1 1-1,1-1 1,-1 1 0,1 0 0,-1 0 0,1 1 0,0 0 0,0 0 0,-1 0 0,1 0 0,0 1 0,9 2 0,-13-2-3,0 0 1,0 0-1,-1 0 1,1 0-1,0 0 1,0 0-1,0 1 1,-1-1-1,1 0 1,-1 1-1,1 0 1,-1-1-1,1 1 1,-1 0-1,0 0 1,0-1 0,1 5-1,1 2-2,0 0 0,-1 0 0,2 12 0,1 2 11,1 7 23,-4-19-8,0 0 1,1 0-1,0 0 1,0-1-1,1 1 1,0-1 0,7 11-1,-10-19-14,1 1 0,-1-1-1,1 0 1,-1 1 0,1-1 0,-1 0-1,1 0 1,0 0 0,0-1 0,-1 1-1,1 0 1,0-1 0,0 1 0,3 0-1,35 3 166,-21-2-67,-12-1-69,1-1-1,-1-1 0,0 1 0,0-1 0,1 0 0,-1-1 0,0 0 0,0 0 0,0 0 0,0-1 1,-1 0-1,1 0 0,10-7 0,-9 3-2,-6 6-33,-1 0 0,0 1 1,0-1-1,0 0 0,0 0 0,0 0 0,0 0 0,0 0 0,0 0 0,-1 0 0,1 0 1,0-2-1,-1 2-21,0 0 0,0 0 0,0 0 0,0 0 0,0 0 0,0 0 0,0 0 0,-1 0 0,1 0 0,0 1 0,-1-1 1,1 0-1,-1 0 0,1 0 0,-1 0 0,0 1 0,1-1 0,-1 0 0,0 0 0,1 1 0,-1-1 0,0 1 0,-1-2 0,-8-7-3623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5016,'0'0'12669,"-8"11"-12297,-24 33-3,30-42-255,1 0 1,-1 0-1,1 0 0,0 1 1,0-1-1,0 0 0,0 1 1,0-1-1,0 4 0,1-6-89,0 0 0,-1 1 0,1-1 0,0 0 0,1 1-1,-1-1 1,0 0 0,0 1 0,0-1 0,0 0 0,0 0 0,0 1 0,0-1 0,0 0-1,0 1 1,1-1 0,-1 0 0,0 0 0,0 1 0,0-1 0,1 0 0,-1 0 0,0 1-1,0-1 1,1 0 0,-1 0 0,0 0 0,0 1 0,1-1 0,-1 0 0,0 0 0,1 0-1,-1 0 1,0 0 0,1 0 0,-1 0 0,2 0 30,0 0 0,0 0 1,0 0-1,0-1 0,0 1 0,0 0 0,0-1 1,0 0-1,-1 0 0,1 1 0,0-1 0,0 0 1,-1 0-1,3-2 0,4-4 112,-6 6-108,0 0-1,0 0 0,0-1 1,-1 1-1,1-1 0,0 0 1,-1 1-1,1-1 0,-1 0 1,0 0-1,1 0 0,-1 0 1,0 0-1,0 0 0,0 0 1,0-1-1,0-2 0,-1 5-31,0 1-1,-1-1 0,1 1 1,0-1-1,0 1 0,0-1 1,-1 1-1,1-1 0,0 1 1,-1-1-1,1 1 0,-1-1 1,1 0-1,0 1 0,-1-1 1,1 0-1,-1 1 0,1-1 1,-1 0-1,1 0 0,-1 0 1,1 1-1,-1-1 0,1 0 1,-1 0-1,1 0 1,-1 0-1,1 0 0,-1 0 1,1 0-1,-1 0 0,1 0 1,-1 0-1,0 0 0,1 0 1,-1 0-1,1 0 0,-1-1 1,1 1-1,-1 0 0,0-1-20,1 1 0,-1 0 0,1 0-1,-1 0 1,0 0 0,1-1 0,-1 1-1,1 0 1,-1 0 0,1 0 0,-1 0-1,1 0 1,-1 1 0,0-1 0,1 0-1,-1 0 1,1 0 0,-1 0 0,1 0 0,-1 1-1,1-1 1,-1 0 0,1 1 0,-1-1-1,1 0 1,-1 1 0,1-1 0,0 0-1,-1 1 1,0 0 0,0 4-3046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5624,'0'0'12210,"10"-5"-11926,4-2-162,1 2-1,0-1 1,0 2-1,1 0 1,-1 1-1,26-3 1,-7 6 174,36 5 0,24 0 221,-68-4-211,1 0-1,0 2 1,38 9-1,-63-11-279,14 2 239,-7 2 181,-25-2-496,11-3-2507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0:45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87 3616,'0'0'9889,"8"-11"-9462,24-31-17,-31 41-244,0 0-1,0 0 1,0 0-1,0 0 0,-1 0 1,1 0-1,0 0 1,-1 0-1,1-1 1,-1 1-1,1 0 0,-1 0 1,0-1-1,1 1 1,-1 0-1,0-1 1,0 1-1,0-2 0,0 2-64,-1 1-1,1-1 1,0 1-1,-1-1 0,1 1 1,0-1-1,-1 1 1,1-1-1,-1 1 0,1 0 1,-1-1-1,1 1 1,-1 0-1,1-1 0,-1 1 1,0 0-1,1 0 1,-2-1-1,-1 0 245,-3 2-49,1 2-1,0-1 0,0 0 1,-7 5-1,11-5-245,-1-1-1,0 0 0,1 1 0,-1-1 0,1 1 0,-1 0 1,1-1-1,0 1 0,0 0 0,0 0 0,0 0 0,-1 2 1,1-3-21,1 0 1,0 0 0,0 0-1,-1 0 1,1 0 0,0 0-1,0 0 1,0 0 0,0 0-1,0 0 1,1 0 0,-1 0-1,0 0 1,0 0 0,1 0-1,-1 0 1,0 0 0,1 0 0,-1 0-1,1 0 1,-1 0 0,1-1-1,0 1 1,0 1 0,4 3 145,6 3 297,7-16-126,-16 7-319,-1 0 0,1-1 1,0 1-1,-1-1 0,1 0 0,-1 1 1,0-1-1,1 0 0,-1 0 0,0 1 1,0-1-1,0 0 0,0 0 0,-1-1 1,1 1-1,0 0 0,-1 0 0,0 0 1,1 0-1,-1 0 0,0-3 0,0 4-11,0 0-1,-1 0 0,1 0 0,0-1 1,0 1-1,-1 0 0,1 0 1,-1 0-1,1 0 0,-1 0 1,1 1-1,-1-1 0,1 0 1,-1 0-1,0 0 0,0 0 0,1 1 1,-1-1-1,0 0 0,0 1 1,0-1-1,0 0 0,0 1 1,0-1-1,0 1 0,0 0 0,0-1 1,0 1-1,0 0 0,0 0 1,0-1-1,0 1 0,0 0 1,0 0-1,0 0 0,-1 0 0,1 1 1,0-1-1,0 0 0,0 0 1,0 1-1,0-1 0,0 0 1,-1 1-1,-11 1 73,11-2-61,-1 1 1,1-1-1,-1 0 1,1 1-1,-1 0 1,1-1-1,0 1 1,-1 0-1,-2 2 1,4 2-2004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1:20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0 470 4416,'0'0'8080,"12"9"-7870,36 27-19,-45-34-164,0-1-1,0 1 1,0-1-1,0 0 1,0 0 0,0 0-1,0 0 1,0 0 0,0-1-1,1 0 1,-1 1-1,0-1 1,0 0 0,0 0-1,1-1 1,-1 1 0,6-2-1,2 0 74,3 0 27,102-16 886,-99 14-824,1 0 1,-1-2-1,-1 0 0,26-12 0,-36 14-120,-1 1 0,1-1 0,-1 1 0,1-2 0,-1 1 0,0 0 0,0-1 0,-1 0 0,7-9 0,-9 11-28,-1 0-1,1 0 0,-1 0 0,1-1 0,-1 1 0,0 0 1,-1-1-1,1 1 0,0-1 0,-1 1 0,0 0 0,0-1 0,0 1 1,0-1-1,-1 1 0,1-1 0,-1 1 0,0 0 0,-2-7 0,1 5-14,2 2-7,-1 1 0,0-1 0,1 0 0,-1 1 0,-1-1 1,1 1-1,0-1 0,0 1 0,-1 0 0,0 0 0,1-1 0,-1 1 0,0 0 0,0 0 0,0 1 0,0-1 0,0 0 1,-1 1-1,1-1 0,0 1 0,-1 0 0,1 0 0,-1 0 0,-3-1 0,2 0-2,0 1 0,0 0 0,0 0-1,0 0 1,0 1 0,0-1 0,0 1 0,0 0 0,0 0 0,-1 1-1,1-1 1,0 1 0,0 0 0,0 0 0,0 0 0,1 1-1,-1-1 1,-6 4 0,-1 1 6,-18 10 82,28-15-101,-1 0 1,1-1 0,0 1-1,-1 1 1,1-1 0,0 0 0,0 0-1,0 0 1,0 1 0,0-1-1,0 0 1,1 1 0,-1-1-1,0 1 1,0 2 0,-13 36 172,13-34-166,-1-1 0,1 1 1,0-1-1,0 0 0,1 1 0,-1-1 0,1 0 1,1 1-1,-1-1 0,1 0 0,0 0 0,0 1 1,0-1-1,3 5 0,28 73 190,-24-66-147,-7-13-44,0-1-1,1 1 1,-1 0-1,1-1 1,0 1-1,1-1 1,-1 1-1,0-1 1,1 0-1,0 0 1,0 0-1,0 0 0,0-1 1,7 5-1,-5-5 26,1 0-1,-1 0 1,1-1-1,0 1 1,-1-1-1,1 0 1,0-1-1,0 0 1,0 0-1,0 0 1,-1-1-1,1 1 1,11-4-1,-9 2-13,0-1 0,1 0 0,-1 0 0,0-1 0,0 0-1,0 0 1,-1-1 0,13-10 0,40-43 92,57-28 47,-28 29-112,-87 56-50,0 0 0,0 0 0,0 0-1,0 1 1,1-1 0,-1 0-1,0 1 1,1 0 0,-1 0-1,0-1 1,1 1 0,-1 0 0,0 1-1,1-1 1,-1 0 0,0 1-1,1-1 1,-1 1 0,0 0 0,0 0-1,0 0 1,0 0 0,3 2-1,-2-1 0,0 0 0,0 0-1,-1 0 1,1 1 0,-1-1 0,0 1-1,0 0 1,0-1 0,0 1-1,0 0 1,0 0 0,-1 0-1,1 1 1,-1-1 0,1 5-1,1 4 18,1 1 7,-2 1 0,1-1 1,0 25-1,-3 38 242,1-77-256,0-1 0,0 0 0,0 1 0,0-1 0,0 1 0,1-1 0,-1 1 0,1 0 0,2-3 0,5-4-1,-8 6-4,44-60 56,-40 57-45,0-1 0,1 1 1,-1 0-1,1 0 0,0 0 1,0 1-1,14-7 0,1-4-7,-19 13-5,0 0 0,0 1-1,1-1 1,-1 0-1,0 1 1,1-1 0,-1 1-1,1 0 1,-1 0 0,1 0-1,-1 0 1,1 0-1,3 0 1,11-4 35,4-1-7,-20 6-27,0 0 0,-1 0 1,1 0-1,-1 1 0,1-1 1,-1 0-1,1 1 1,-1-1-1,1 0 0,-1 1 1,1-1-1,-1 0 0,1 1 1,-1-1-1,0 1 0,1-1 1,-1 1-1,0-1 1,1 1-1,-1-1 0,0 1 1,0-1-1,1 1 0,-1 0 1,0-1-1,0 1 0,0-1 1,0 1-1,0-1 1,0 1-1,0 0 0,0-1 1,0 1-1,0-1 0,0 1 1,-1 0-1,1 32 64,-1-14 54,1 0 1,5 37-1,-4-50-85,0 0 0,1-1 1,0 1-1,0-1 0,0 1 0,0-1 1,1 0-1,0 0 0,0 0 1,0-1-1,1 1 0,0-1 0,-1 1 1,7 3-1,-8-6-14,1 0-1,0-1 1,-1 0 0,1 1-1,0-1 1,0 0 0,0-1-1,0 1 1,0 0 0,0-1-1,0 0 1,0 1 0,0-1-1,0-1 1,0 1 0,0 0-1,0-1 1,0 1-1,0-1 1,0 0 0,0 0-1,0 0 1,-1 0 0,4-2-1,6-4 19,0 1 0,0-2-1,21-16 1,-16 11-10,-1-2 0,0 0 1,25-30-1,-11 2 2,44-83-1,11-54 77,-73 157-102,-8 15-4,0-1-1,0 1 1,-1-1-1,1 1 0,-2-1 1,0 0-1,0 0 1,1-16-1,3-15 6,-6 40 94,-6 23-63,0-6-52,0 0 0,1 1 0,1 0 0,1 0 0,1 1 0,0-1 0,1 0 1,1 1-1,5 35 0,1 68 21,-5-101-1,0-10 19,0 0-1,1 0 1,0 1-1,5 12 1,-6-20-4,1-1 1,-1 1 0,1-1-1,0 1 1,1-1-1,-1 0 1,0 0 0,1 0-1,0 0 1,0 0-1,0-1 1,0 1 0,0-1-1,0 0 1,8 4-1,-7-4-2,1-1-1,0 0 1,-1 0-1,1 0 1,0-1-1,0 1 1,0-1-1,0 0 1,0-1-1,-1 1 1,1-1-1,0 0 0,7-3 1,10-2 21,30-15 0,-46 19-26,0-1 0,-1 0 0,0 0 0,0 0 0,0-1-1,0 0 1,0 0 0,-1 0 0,0 0 0,1-1 0,-2 1 0,5-7 0,-7 9-8,1-1-1,-1 0 1,1 0 0,-1 0 0,0 0 0,0-1-1,-1 1 1,1 0 0,-1 0 0,1 0 0,-1-1-1,0 1 1,0 0 0,0 0 0,-1-1 0,1 1 0,-1 0-1,0 0 1,0 0 0,0 0 0,0 0 0,0 0-1,-1 0 1,-1-3 0,2 4-3,0 0 0,0 1 1,0-1-1,0 0 0,0 1 0,-1-1 1,1 1-1,-1 0 0,1-1 0,-1 1 1,1 0-1,-1 0 0,0 0 0,1 0 0,-1 0 1,0 0-1,0 1 0,0-1 0,0 0 1,0 1-1,0 0 0,0-1 0,0 1 1,0 0-1,0 0 0,0 0 0,0 0 0,1 0 1,-1 1-1,0-1 0,0 1 0,0-1 1,0 1-1,0 0 0,0-1 0,0 1 1,1 0-1,-1 0 0,-2 2 0,0 1-2,0 0 0,0 0 0,1 0 0,0 0 0,-1 0 0,1 1 0,1 0 0,-1 0 0,1-1 0,0 1 0,0 1-1,0-1 1,1 0 0,-1 0 0,1 1 0,1-1 0,-1 0 0,1 1 0,0-1 0,0 1 0,0-1 0,1 1 0,1 5 0,0-2 0,0-1 0,0 0 0,1 0 0,0 0 0,1 0 0,-1 0 0,1-1 0,1 1 0,0-1 0,0 0 0,0-1 0,1 1 0,0-1 0,7 6 0,-11-10 4,1-1-1,0 1 1,0-1-1,0 0 1,1 0-1,-1 0 1,0 0 0,0 0-1,0-1 1,1 1-1,-1-1 1,0 0-1,1 0 1,-1 0 0,0-1-1,0 1 1,1-1-1,-1 0 1,0 0-1,0 0 1,0 0 0,0 0-1,6-4 1,1 0 25,0-1 0,0 0 1,-1-1-1,0 0 0,13-12 0,-6 0 55,-1 0-1,0-1 0,17-31 1,-2 3 26,-29 46-105,1-1 0,-1 1-1,0 0 1,1 0 0,0 1 0,-1-1-1,1 0 1,0 0 0,0 1-1,0-1 1,0 1 0,0 0 0,0-1-1,0 1 1,1 0 0,-1 0 0,0 1-1,0-1 1,1 0 0,-1 1-1,1-1 1,-1 1 0,4 0 0,0-1 0,0 0 1,0 1 0,0-1 0,-1 1 0,1 1 0,0-1 0,11 3 0,-14-2-6,0 0 0,0 0 0,0 1 0,0-1 0,-1 0 0,1 1 0,0 0 0,-1 0 0,1 0-1,-1 0 1,0 0 0,0 0 0,1 0 0,-1 1 0,-1-1 0,4 6 0,3 9-1,12 36-1,-15-39 13,0 0 1,0-1-1,1 1 0,12 17 1,-16-28-2,0 1 1,1-1-1,-1-1 0,1 1 1,0 0-1,0-1 1,0 1-1,0-1 1,0 0-1,0 0 1,0 0-1,1 0 1,-1-1-1,1 0 1,0 1-1,3 0 0,-1-2 11,-1 1-1,1-1 0,-1 0 1,1 0-1,-1 0 0,0-1 0,1 0 1,-1 0-1,1-1 0,4-1 1,11-6 51,-1-1 0,-1-1 1,0 0-1,24-20 1,-30 22-51,10-10 51,-1-1 0,0 0 0,-2-2 0,-1-1 0,32-47 1,-41 56 11,0 0 1,21-20 0,-31 34-86,0 0 1,0 0-1,0-1 1,0 1-1,1 0 1,-1 0-1,0 0 1,0 0-1,0 0 0,0 0 1,1-1-1,-1 1 1,0 0-1,0 0 1,0 0-1,0 0 1,1 0-1,-1 0 1,0 0-1,0 0 0,0 0 1,1 0-1,-1 0 1,0 0-1,0 0 1,1 0-1,-1 0 1,0 0-1,0 0 1,0 0-1,0 0 0,1 0 1,-1 0-1,0 0 1,0 1-1,0-1 1,1 0-1,-1 0 1,0 0-1,0 0 1,0 0-1,0 0 1,0 1-1,1-1 0,-1 0 1,0 0-1,0 0 1,0 0-1,0 1 1,0-1-1,0 0 1,0 0-1,0 0 1,0 1-1,0-1 0,0 0 1,0 0-1,1 0 1,-1 1-1,-1-1 1,1 0-1,0 0 1,0 0-1,0 1 1,0-1-1,0 0 0,0 0 1,0 1-1,0 18 2,0-18 0,-6 91-16,-20 102 1,25-190 19,-8 28 1,9-31-2,-1-1 1,1 1-1,0-1 1,0 1-1,0-1 1,-1 1-1,1-1 1,0 1-1,-1-1 1,1 1-1,0-1 1,-1 0-1,1 1 1,-1-1-1,1 0 1,-1 1-1,1-1 1,-1 0-1,1 1 1,-1-1-1,1 0 1,-1 0-1,1 0 1,-1 0-1,1 1 1,-1-1-1,1 0 1,-1 0-1,1 0 1,-1 0-1,1 0 1,-1 0-1,0 0 1,1 0-1,-1-1 1,1 1-1,-1 0 1,1 0-1,-1 0 1,1-1-1,-1 1 1,1 0-1,-1 0 1,1-1-1,0 1 1,-1 0-1,1-1 1,-1 0 0,-13-12 145,12 10-140,0 1-1,0-1 1,0 1 0,0 0-1,-1 0 1,1 0-1,-1 0 1,1 0 0,-1 0-1,0 1 1,0-1-1,0 1 1,0 0 0,-3-1-1,-2 1 24,-12-1-124,17 5 38,13 5 40,-5-5 12,1-1 0,0 1 0,0-1 0,0 0 0,0 0 0,0-1 0,0 0 0,0 0 0,1 0 0,10-1 0,8-2 0,34-5 0,-37 4 0,46-10 75,0-4-1,79-29 1,-54 16 151,-81 26-185,-1-1 1,0 1 0,0-2 0,-1 0 0,1 0 0,-1-1 0,11-9 0,12-17-3473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1:21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5416,'0'0'9442,"12"8"-9187,-3-2-195,-4-2-32,0 0 1,0-1-1,0 0 0,0 0 1,1 0-1,-1-1 1,1 0-1,0 0 1,-1 0-1,1-1 1,0 0-1,0 0 1,0 0-1,8-1 1,57-3 273,32-1 291,113-19 1,-65-9-3,25-4 78,-139 31-450,1 1 0,66 2 0,-83 4-955,-1 0-1,30 9 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2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40 614 4912,'0'0'5760,"12"-4"-5507,1 0-121,0-1 0,0-1-1,0 0 1,-1-1 0,0 0 0,20-15 0,-13 2 263,-14 15-185,-1 0 0,1 0-1,0 1 1,0 0-1,0 0 1,7-4-1,-11 8-196,-1 0-1,0 0 1,0 0-1,0 0 1,0 0-1,0 0 1,0 0-1,0 0 1,0 0 0,1 0-1,-1 0 1,0 0-1,0 0 1,0 0-1,0 0 1,0 0-1,0 0 1,0 0-1,0 0 1,1 0-1,-1 0 1,0 0-1,0 0 1,0 0-1,0 0 1,0 0-1,0 1 1,0-1 0,0 0-1,0 0 1,0 0-1,0 0 1,0 0-1,0 0 1,0 0-1,0 0 1,0 1-1,0-1 1,0 0-1,0 0 1,0 0-1,0 0 1,0 0-1,0 0 1,0 0-1,0 0 1,0 1 0,0-1-1,0 0 1,0 0-1,0 0 1,0 0-1,0 0 1,0 0-1,0 0 1,0 0-1,0 0 1,0 1-1,0-1 1,0 0-1,-3 10 260,-96 279 1144,63-179-1079,-45 159 810,77-256-618,7-23 68,3-8-511,33-101 567,75-158 1,-102 254-544,1 0 1,0 1-1,27-31 0,55-52 416,-50 58-249,-39 40-219,-1 1 1,1 0 0,1 0 0,-1 0 0,1 1-1,0 0 1,0 0 0,0 1 0,1 0-1,0 0 1,0 1 0,15-5 0,-22 8-47,1 0 0,0 0 0,-1 0 0,1 0 0,-1 1 0,1-1 0,-1 0 0,1 1 0,0-1 0,-1 1 0,0 0 0,1-1 0,-1 1 0,1 0 0,-1 0 0,0 0 0,1 0 1,-1 0-1,0 0 0,0 0 0,0 0 0,0 1 0,0-1 0,0 0 0,0 1 0,-1-1 0,1 0 0,0 1 0,-1-1 0,1 1 0,-1-1 0,1 4 0,1 2 16,0 0-1,-1 1 0,0-1 0,0 0 1,-1 14-1,-2-6 12,0 0-1,-1 0 1,0-1 0,-2 1 0,1-1-1,-2 0 1,0-1 0,-11 21 0,11-25 0,0 1 0,0-1 0,-1 0 0,0 0 0,-1-1 1,0 0-1,0 0 0,-1-1 0,0 0 0,0-1 0,-20 11 1,27-16-27,-1 0 0,1-1 1,0 1-1,0-1 1,-1 1-1,1-1 0,0 0 1,-1 0-1,1 0 1,-1 0-1,1 0 0,0-1 1,-1 1-1,1-1 0,0 0 1,0 1-1,-1-1 1,1 0-1,0 0 0,0 0 1,0-1-1,0 1 1,0 0-1,0-1 0,1 1 1,-1-1-1,0 0 0,-1-2 1,1 2 2,0-1 0,0 1 1,1-1-1,-1 1 0,1-1 1,0 1-1,-1-1 0,1 0 0,0 1 1,1-1-1,-1 0 0,0 0 0,1 0 1,0 0-1,0 0 0,0 0 1,0 0-1,0 1 0,0-1 0,1 0 1,-1 0-1,2-4 0,-1 6-14,-1 0 0,1 1 1,-1-1-1,1 0 0,0 1 0,-1-1 0,1 1 0,-1-1 0,1 1 0,0-1 0,0 1 0,-1 0 1,1-1-1,0 1 0,0 0 0,-1-1 0,1 1 0,0 0 0,0 0 0,0 0 0,1 0 0,23 0 10,-12 0-2,302-37-8,-272 28 0,-1-3 0,-1-1 0,0-2 0,-1-2 0,47-27 0,-64 28 3,-21 13 1,1 1-1,-1 0 0,1 0 0,0 0 1,0 0-1,0 1 0,0-1 1,0 1-1,4-2 0,-7 3-4,0 0 1,0 1-1,0-1 0,1 0 0,-1 0 0,0 0 0,0 0 1,0 0-1,0 0 0,1 0 0,-1 0 0,0 0 0,0 0 1,0 0-1,0 0 0,1 0 0,-1 0 0,0 0 0,0 0 1,0 0-1,0-1 0,1 1 0,-1 0 0,0 0 1,0 0-1,0 0 0,0 0 0,0 0 0,1 0 0,-1 0 1,0-1-1,0 1 0,0 0 0,0 0 0,0 0 0,0 0 1,0 0-1,0-1 0,0 1 0,1 0 0,-1 0 0,0 0 1,0 0-1,0-1 0,0 1 0,0 0 0,0 0 0,0 0 1,0 0-1,0-1 0,0 1 0,0 0 0,0 0 0,-1-1 3,0 1-1,1 0 0,-1 0 0,1 0 1,-1 0-1,1 0 0,-1 0 0,1 0 1,-1 0-1,1 0 0,-1 0 0,1 0 1,-1 0-1,0 0 0,1 0 0,-1 1 1,1-1-1,-1 0 0,1 0 0,-1 1 1,0-1-1,-69 35 70,-40 23 5,98-50-54,0 0 0,1 1 0,0 0 0,1 1 1,0 0-1,-16 19 0,24-25-16,0-1 1,0 1 0,0-1-1,1 1 1,-1 0-1,1-1 1,0 1-1,0 0 1,0 0 0,1 0-1,-1 0 1,1 0-1,0 0 1,0 5-1,0-7-2,1-1-1,-1 0 0,0 1 0,1-1 0,-1 1 1,1-1-1,-1 0 0,1 1 0,0-1 0,-1 0 1,1 0-1,0 0 0,0 0 0,0 1 0,0-1 1,0 0-1,0 0 0,0-1 0,0 1 0,0 0 0,1 0 1,-1 0-1,0-1 0,0 1 0,1-1 0,-1 1 1,1-1-1,-1 0 0,0 1 0,1-1 0,-1 0 1,1 0-1,-1 0 0,0 0 0,1 0 0,-1 0 1,1 0-1,-1-1 0,1 1 0,-1 0 0,3-2 1,5 0 16,0-1 1,-1-1 0,1 0-1,0 0 1,-1 0 0,0-1-1,0 0 1,0-1 0,-1 0-1,0 0 1,0-1 0,-1 1-1,8-10 1,2-6 96,0-2-1,-1 1 1,13-31 0,-37 70 147,8-12-261,0 1 1,1 0-1,-1-1 0,1 1 1,0-1-1,0 1 0,1 0 1,-1-1-1,1 1 0,0-1 0,0 1 1,1-1-1,-1 1 0,1-1 1,0 0-1,4 7 0,-3-8-2,-1 0 1,0 0-1,0-1 0,1 1 0,0-1 0,-1 0 0,1 0 0,0 0 1,0 0-1,0 0 0,0-1 0,0 1 0,1-1 0,-1 0 1,0 0-1,1 0 0,-1 0 0,1 0 0,-1-1 0,1 0 1,-1 0-1,8 0 0,0-2 13,0 0-1,1-1 1,-1 0 0,0-1 0,-1 0-1,1-1 1,-1 0 0,15-9-1,-5 1 72,-1-1 0,-1-1-1,20-19 1,-31 24-30,-7 9-54,0 0 0,1 1-1,-1-1 1,0 0 0,1 1 0,-1-1 0,1 0 0,-1 1 0,1-1 0,-1 1 0,1-1 0,-1 0-1,1 1 1,-1 0 0,1-1 0,0 1 0,-1-1 0,1 1 0,0 0 0,0-1 0,-1 1-1,1 0 1,0 0 0,1-1 0,12 0 10,-13 1-11,0-1-1,1 1 0,-1 0 0,0 0 0,0 0 1,0 0-1,1 0 0,-1 0 0,0 0 0,0 0 1,0 0-1,1 1 0,-1-1 0,0 0 0,0 1 1,0-1-1,0 1 0,0-1 0,0 1 0,0 0 1,0-1-1,0 1 0,0 0 0,0 0 0,0 0 1,0-1-1,0 1 0,0 1 0,2 4-1,0-1 0,0 1 0,-1 0 0,1 0 0,-1 0 0,-1 0 0,1 0 0,0 11 0,6 16 0,-7-28 0,2 6-6,1 0 1,0-1-1,1 1 1,0-1-1,9 13 1,-13-21 3,1 1 1,1-1-1,-1 1 0,0-1 1,1 0-1,-1 0 0,1 0 1,-1-1-1,1 1 1,0 0-1,0-1 0,0 0 1,0 0-1,0 0 1,0 0-1,0 0 0,0-1 1,0 1-1,1-1 1,-1 0-1,0 0 0,0 0 1,7-1-1,-2-1-2,1 0 0,-1-1 0,0 0 0,1 0 0,-1-1 0,-1 0-1,1 0 1,7-6 0,-2 0 12,0 0 0,0-1 0,14-15 0,3-8 39,-1-2-1,26-42 1,-41 56-24,-1-1 1,-2 0 0,0-1-1,-2-1 1,8-28-1,-9 26-8,7-38 45,-14 60-48,0-1 1,-1 0 0,0 0 0,0 0 0,0 0 0,-1 0 0,0 0 0,-3-9 0,4 14-11,0 1 1,0 0-1,0-1 0,0 1 1,0 0-1,0-1 1,0 1-1,-1 0 0,1-1 1,0 1-1,0 0 1,0-1-1,-1 1 1,1 0-1,0 0 0,0-1 1,-1 1-1,1 0 1,0 0-1,-1-1 0,1 1 1,0 0-1,-1 0 1,1 0-1,0 0 0,-1-1 1,1 1-1,0 0 1,-1 0-1,0 0 0,-11 7 22,-9 18-36,20-23 13,-7 11-15,-1 1 0,2 0 0,0 0 0,1 0 0,0 1 1,2 0-1,-7 28 0,6-12-22,2 0 1,1 61-1,2-81 27,1 0-1,0 0 0,1-1 1,1 1-1,-1 0 1,2-1-1,-1 0 1,11 20-1,-13-27 9,1 0 1,0 0-1,0 0 0,0 0 0,1 0 0,-1 0 1,1-1-1,-1 1 0,1-1 0,0 0 1,0 0-1,0 0 0,0 0 0,0 0 0,0-1 1,1 1-1,-1-1 0,0 0 0,1 0 1,-1 0-1,1 0 0,-1-1 0,1 1 0,0-1 1,-1 0-1,1 0 0,0 0 0,-1-1 1,7-1-1,2-1 13,-1-1 0,0-1 0,-1 0 0,1 0 0,-1-1 0,0-1-1,15-11 1,-7 3 63,-1-1 0,28-33 0,-28 33 40,-9 17-45,-5 10-47,-4 20-13,0-20-5,1 1-1,0-1 1,1 0-1,0 0 1,5 22-1,-5-29-4,0 0 0,0-1 0,1 1 0,-1 0 0,1 0 0,0-1 0,0 1 0,0-1 0,1 0 0,5 7 0,-6-9 0,1 1 0,-1-1 0,1 1 0,-1-1 0,1 0 0,0 0 0,-1 0 0,1 0 0,0 0 0,0-1 0,0 0 0,0 1 0,-1-1 0,1 0 0,0 0 0,4-1 0,34-4 22,-2-2 1,1-2-1,-1-2 0,-1-1 0,68-32 0,-23 5 150,-88 43-163,1-1 0,0 1 0,-1 0-1,2 0 1,-1 0 0,0 1-1,1-1 1,-4 9 0,4-9-4,0 0-1,1 0 1,0 1 0,0-1-1,0 1 1,0-1 0,1 1-1,0 0 1,0-1 0,0 1-1,0 7 1,2-10-6,-1-1 0,0 1 0,1-1 0,-1 1-1,1-1 1,-1 1 0,1-1 0,0 1 0,0-1 0,0 1 0,0-1-1,0 0 1,0 0 0,0 1 0,0-1 0,0 0 0,1 0 0,-1 0-1,0 0 1,1 0 0,-1-1 0,1 1 0,-1 0 0,1-1 0,-1 1-1,1-1 1,3 1 0,-1 0-2,0 0-1,0-1 0,0 0 1,0 0-1,0 0 0,0 0 1,0-1-1,0 1 0,0-1 1,7-2-1,10-5 10,-1-1-1,0-1 1,0 0-1,-1-2 1,0 0 0,-1-1-1,0-1 1,-1 0-1,-1-2 1,24-28-1,-16 12 16,-1-1 0,-2 0 0,27-57-1,-20 26 1,23-78-1,-48 131-20,19-67 14,-20 68-13,0-1 1,-1 1-1,0 0 1,0-1 0,-2-15-1,1 25-2,0 1 0,0 0 0,0-1 0,0 1 0,0 0 0,0-1 0,-1 1 0,1 0 1,0 0-1,0-1 0,0 1 0,0 0 0,0-1 0,0 1 0,-1 0 0,1 0 0,0-1 0,0 1 0,0 0 0,-1 0 0,1 0 0,0-1 0,0 1 0,-1 0 0,1 0 0,0 0 0,0 0 0,-1-1 0,1 1 0,0 0 0,-1 0 0,1 0 0,-1 0 1,-10 4-26,-7 12-17,7 3 19,0 1 0,1 0 1,1 0-1,1 1 0,1 1 1,1-1-1,-4 27 0,3-8-31,1 0 0,2 0 0,1 1 0,4 46-1,0-82 49,-1 8-10,2 1 1,-1-1 0,2 0 0,0 0 0,0 0-1,9 20 1,-10-30 13,0 0 1,0-1-1,1 1 0,-1-1 1,1 0-1,0 1 0,-1-1 1,1 0-1,0 0 0,0-1 1,0 1-1,1-1 0,-1 1 0,0-1 1,1 0-1,-1 0 0,0-1 1,1 1-1,-1-1 0,1 1 1,-1-1-1,1 0 0,-1-1 1,1 1-1,5-2 0,3 0 14,-1 0 0,0-1 1,0 0-1,-1-1 0,1 0 0,17-10 0,-21 10 0,-1 0 1,0-1-1,1 1 0,-1-1 0,-1-1 0,1 1 1,-1-1-1,0 0 0,0 0 0,-1 0 1,5-11-1,-8 17-9,-1-1 0,1 1 0,-1-1 0,0 1 1,1-1-1,-1 1 0,0-1 0,0 1 0,0-1 0,1 0 1,-1 1-1,0-1 0,0 1 0,0-1 0,0 0 0,0 1 1,0-1-1,0 0 0,0 1 0,0-1 0,0 1 0,0-1 0,-1 0 1,1 1-1,0-1 0,0 1 0,-1-1 0,1 1 0,0-1 1,-1 1-1,1-1 0,0 1 0,-1-1 0,1 1 0,-1-1 1,1 1-1,-1-1 0,1 1 0,-1 0 0,1-1 0,-1 1 0,1 0 1,-1 0-1,1-1 0,-2 1 0,1 0 2,-1 0 1,1 0-1,-1 0 1,1 0-1,-1 0 0,1 0 1,0 1-1,-1-1 0,1 0 1,-1 1-1,1-1 1,0 1-1,-1 0 0,1-1 1,0 1-1,-1 0 0,1 0 1,0 0-1,-1 1 0,-2 3-9,0 0-1,0 0 1,1 0-1,0 1 0,0-1 1,0 1-1,1 0 1,0 0-1,0 0 0,0 0 1,1 0-1,0 0 0,0 0 1,1 0-1,-1 1 1,2-1-1,-1 0 0,0 0 1,3 11-1,-2-13 10,0 0-1,0 0 0,0 0 1,0 0-1,1 0 1,-1 0-1,1 0 1,0 0-1,0 0 1,1-1-1,-1 1 1,1-1-1,0 0 1,0 0-1,0 0 1,0 0-1,0 0 1,1-1-1,-1 1 1,1-1-1,0 0 1,-1 0-1,1 0 1,0-1-1,0 1 1,0-1-1,0 0 0,1 0 1,6 0-1,-3-1 15,1 0-1,0-1 0,-1 0 0,1-1 0,-1 0 0,0 0 0,1-1 1,-1 0-1,0 0 0,-1-1 0,1 0 0,9-7 0,8-7 69,0-1 1,23-24-1,-33 29-34,17-20 74,-24 23-74,1 2-1,0 0 0,13-11 1,-16 19 21,-8 8-35,-7 13-16,8-18-19,-104 226-126,91-199 104,11-20 1,-1 0 0,-1-1 0,0 1 0,0-1 0,0 0 0,-9 10 0,97-58-23,-71 35 31,29-13-70,50-25-1226,-80 39 688,-7 4-3010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7736,'0'0'2392,"73"0"-2320,-61 0-80,-4 0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2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9040,'0'0'208,"107"-8"-64,-11 2 16,29-4 312,6 4 0,6 4 184,-2-2 8,-2-2 40,-16 6 8,-8 6-288,-18 4 16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6:59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8744,'0'0'9649,"10"3"-8921,25 4-190,0-1 0,1-1 0,-1-3 1,57-2-1,-39-1 240,84 11-1,-110-6-826,160 22 2090,-68-19-5069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3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96 570 3808,'0'0'11345,"-11"9"-11176,-34 30 11,41-36-137,1 1 0,-1 0 0,1-1 0,0 1-1,0 1 1,1-1 0,-1 0 0,1 1 0,0-1 0,0 1 0,0-1-1,-1 8 1,1-3 67,1 1 0,1-1-1,-1 1 1,2 12-1,0-19-78,-1 0 0,0 0 0,1 0 0,-1-1 0,1 1 0,0 0 0,0 0-1,0-1 1,0 1 0,1 0 0,-1-1 0,1 0 0,-1 1 0,1-1 0,0 0-1,0 0 1,0 0 0,0 0 0,0 0 0,1 0 0,-1 0 0,0-1 0,1 1-1,4 1 1,-3-2 0,0 1-1,1-1 0,-1 0 0,1 0 1,-1 0-1,1-1 0,-1 0 0,1 0 1,-1 0-1,1 0 0,-1-1 0,1 0 1,-1 0-1,0 0 0,5-2 0,8-4 44,-1-1 0,0-1 0,-1-1 0,0 0 0,0-1 0,-1-1 0,-1 0 0,0-1 0,0 0 0,-1-1 0,12-19 0,-23 31-52,1 0 0,-1-1 0,0 1 0,0-1 0,0 1 0,0-1 0,0 0-1,0 1 1,-1-1 0,1 0 0,-1 1 0,0-1 0,0 0 0,0 1 0,0-4 0,-1-5 149,0 12-152,0-1 0,-1 1 1,1-1-1,0 1 0,-1 0 1,1 0-1,0-1 0,0 1 1,0 0-1,0 0 0,0 0 1,0 0-1,-1 2 0,-1 2-1,0 1 0,0 0 0,1-1-1,0 1 1,0 0 0,1 0 0,0 1-1,0-1 1,0 0 0,0 13 0,2-15-5,-1 0 0,1 1 0,-1-1 0,1 0 0,0 0 0,1 1 0,-1-1 0,1 0 0,0 0 0,0 0 0,0-1 0,0 1 1,1 0-1,-1-1 0,1 1 0,3 2 0,-3-3-6,0-1 1,0 0-1,0 0 1,1 0-1,-1 0 1,0 0-1,1-1 1,-1 1-1,1-1 0,0 0 1,-1 0-1,1 0 1,0-1-1,6 1 1,-3-1 0,0 0 0,0-1 0,1 0 0,-1-1 0,0 1 0,0-1 0,8-4 1,5-3 15,-1-1 0,0-1 0,0-1 0,18-15 0,-25 17 9,0 1 1,-1-2-1,0 1 0,9-13 0,-17 20-14,-1 0-1,0 0 0,0 0 0,0 0 0,0-1 0,0 1 0,-1-1 1,1 1-1,-1-1 0,0 1 0,0-1 0,-1 0 0,1 1 0,-1-1 0,1 0 1,-1 0-1,0 1 0,0-1 0,-1 0 0,1 0 0,-3-5 0,3 8 4,-1-1-1,0 1 1,0-1-1,0 1 1,0 0-1,0-1 1,0 1-1,0 0 1,0 0-1,-1 0 1,1 0-1,0 0 1,-1 0-1,1 0 1,-1 0-1,-1 0 1,3 1 7,11-4-82,76-4 62,-56 1 0,-10 1 9,0 2 0,1 1 0,29-2 0,-51 5-18,1 1-1,-1-1 0,0 0 1,1 0-1,-1 0 0,0 0 1,1 1-1,-1-1 1,0 0-1,0 0 0,1 0 1,-1 1-1,0-1 0,0 0 1,1 1-1,-1-1 0,0 0 1,0 1-1,0-1 0,1 0 1,-1 1-1,0-1 0,0 0 1,0 1-1,0-1 1,0 0-1,0 1 0,0-1 1,0 0-1,0 1 0,0-1 1,0 1-1,0-1 0,0 0 1,0 1-1,0-1 0,0 0 1,0 1-1,-5 20-42,4-15 39,-2 11-14,1-1-1,-1 25 0,3-36 18,0 0 1,0 1-1,1-1 1,0 0-1,0 0 0,0 0 1,1 0-1,-1 0 1,1 0-1,0-1 1,1 1-1,3 5 0,-5-9 3,0 0-1,1 0 1,-1 0-1,1 0 0,-1 0 1,1 0-1,0 0 1,-1-1-1,1 1 1,0-1-1,0 1 0,-1-1 1,1 0-1,0 0 1,0 0-1,-1 0 1,1 0-1,0 0 0,0 0 1,-1 0-1,1-1 1,0 1-1,3-2 1,40-14 47,-44 15-49,16-8 18,0 0 1,-1-2-1,0 0 0,0-1 0,-1 0 0,19-21 0,74-94 85,-64 67-31,-3-1 0,36-71 0,-76 131-69,6-12 28,0 0-1,-1 0 1,-1-1-1,0 1 1,3-18-1,-8 31-29,0 0 0,0 0 0,1 0 0,-1 0 0,0 0 0,0 0 0,0-1 0,0 1 0,0 0 0,0 0-1,0 0 1,0 0 0,0 0 0,0 0 0,0-1 0,0 1 0,0 0 0,0 0 0,0 0 0,0 0 0,0 0 0,0 0-1,0-1 1,0 1 0,-1 0 0,1 0 0,0 0 0,0 0 0,0 0 0,0 0 0,0 0 0,0-1 0,0 1 0,0 0-1,0 0 1,0 0 0,-1 0 0,1 0 0,0 0 0,0 0 0,0 0 0,0 0 0,0 0 0,0 0 0,0 0 0,-1 0-1,1 0 1,0 0 0,0 0 0,0 0 0,0 0 0,-1 0 0,-7 5 3,-8 14-18,-13 21-35,2 2 0,2 1-1,-22 54 1,-46 145-166,81-202 165,2 1 0,-5 50-1,15-91 53,0 1-1,-1 0 0,1 0 0,0 0 0,0 0 0,0 0 1,0 0-1,0-1 0,0 1 0,0 0 0,1 0 0,-1 0 1,0 0-1,0 0 0,1-1 0,-1 1 0,0 0 0,1 0 1,-1-1-1,1 1 0,-1 0 0,1 0 0,-1-1 1,1 1-1,1 0 0,-1 0 0,0-1 0,0 1 0,1-1 1,-1 1-1,1-1 0,-1 0 0,0 0 1,1 0-1,-1 1 0,0-1 0,1-1 0,-1 1 1,1 0-1,1-1 0,5-1 3,0 0 1,0-1-1,0 0 1,7-5-1,5-3 6,-1-1-1,0-1 1,-1-1-1,-1-1 1,0 0 0,15-19-1,0-4 78,46-69 0,-30 25 74,67-158-1,-83 167-82,11-22-46,-76 200-96,-28 70 26,-40 119-33,91-257 93,8-26-2,0-1 0,-2 1-1,1-1 1,-9 16 0,12-25-17,0-1 0,-1 1 0,1-1 0,0 0 0,0 1 0,-1-1 0,1 1 0,0-1 0,0 1 0,0-1 0,0 1 0,-1-1 0,1 1 0,0-1 0,0 1 0,0-1 0,0 1 0,0-1 0,0 1 0,0-1 0,1 1 0,-1-1 0,0 1 0,9 0 87,15-12 25,0-5-6,0-2 0,21-21-1,-19 16 22,-15 13-75,-10 8-43,0 1 0,0-1 1,0 1-1,0 0 0,0 0 0,1 0 1,-1 0-1,0 0 0,1 0 1,-1 0-1,1 0 0,-1 0 1,1 0-1,0 1 0,-1-1 1,1 1-1,3-1 0,-5 2-8,1 0 0,-1 0 0,1 0 0,-1 0 1,0 0-1,0 0 0,1 0 0,-1 0 0,0 0 0,0 1 0,0-1 0,0 0 0,0 0 0,0 0 0,-1 0 0,1 0 0,-1 2 0,1 1 2,-1 9-14,1 0 0,0 0 0,1 0 0,1 0 1,0 0-1,1-1 0,0 1 0,6 13 0,-8-22 6,0-1 0,1 0 0,0 1 0,-1-1 0,1 0 0,1 0 0,-1 0 0,0 0 0,1-1 0,-1 1 0,1-1 0,0 1 0,-1-1 0,1 0 0,0 0-1,1 0 1,-1-1 0,0 1 0,0-1 0,1 0 0,-1 1 0,1-1 0,-1-1 0,1 1 0,0-1 0,-1 1 0,1-1 0,-1 0 0,1 0 0,0-1 0,-1 1 0,1-1 0,5-1 0,1 0 45,0-1 1,0-1-1,17-8 1,-24 11-261,0-1 0,-1 1 0,1-1 0,-1 1 0,1-1 0,-1 0 0,0 0 0,0 0 0,0-1 0,0 1 0,0 0 0,0-1 0,0 1 0,-1-1 0,1 0 0,-1 1 0,2-6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3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9848,'0'0'549,"11"1"-284,372 10 1593,-327-11-1461,0 2 1,0 2 0,-1 3 0,1 2-1,82 25 1,-117-30-146,-19-4-356,1 0 0,0 1 0,-1-1 0,1 0 0,-1 1 0,1 0 1,-1-1-1,1 1 0,-1 0 0,1 0 0,-1 1 0,0-1 0,0 0 0,4 3 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3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9536,'0'0'520,"97"6"-320,-35-6-120,13-4 8,1 2-168,-1-3 8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1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1 937 6424,'0'0'3561,"5"-12"-3114,39-78 377,-23 57-401,0 1 0,34-38 0,-16 20 37,-21 27 35,1 1 0,1 0 0,0 2 0,2 1 0,0 0 0,47-28 0,-60 40-193,17-9 205,-24 15-431,-1 1-1,0-1 1,1 0-1,-1 1 1,1-1-1,-1 1 1,0-1-1,1 1 1,-1 0-1,1-1 1,0 1-1,-1 0 0,1 0 1,2 1-1,-4-1-46,1 1-1,0-1 0,-1 1 1,1-1-1,-1 1 1,1-1-1,-1 1 0,1 0 1,-1-1-1,0 1 0,1 0 1,-1-1-1,0 1 0,1 0 1,-1 0-1,0-1 0,0 1 1,0 0-1,1 0 0,-1 0 1,0-1-1,0 2 0,0 19 256,-8 48 370,-26 111-1,34-178-612,-1 1 0,1-1 0,-1 1 1,1 0-1,0-1 0,0 1 0,0-1 0,0 1 0,1 5 0,-1-8-32,0 0-1,0 0 0,0 0 0,0 1 0,0-1 0,1 0 1,-1 0-1,0 0 0,0 0 0,0 0 0,0 1 0,0-1 1,1 0-1,-1 0 0,0 0 0,0 0 0,0 0 0,1 0 1,-1 0-1,0 0 0,0 1 0,0-1 0,1 0 0,-1 0 0,0 0 1,0 0-1,0 0 0,1 0 0,-1 0 0,0 0 0,0 0 1,0 0-1,1 0 0,-1-1 0,0 1 0,0 0 0,1 0 1,12-11 140,51-71 144,1-3-88,-35 49-107,32-34 96,-56 65-165,-1 0 0,1 0 0,0 0 0,1 1 0,-1 0 0,1 0 1,0 0-1,0 1 0,9-3 0,-15 6-23,1-1-1,-1 1 1,0 0 0,1 0-1,-1 0 1,0 0 0,1 0-1,-1 0 1,0 0 0,1 0-1,-1 1 1,0-1-1,0 1 1,1-1 0,-1 1-1,0-1 1,0 1 0,0-1-1,0 1 1,1 0 0,-1 0-1,0 0 1,0-1 0,-1 1-1,1 0 1,0 0 0,0 0-1,0 1 1,-1-1 0,1 0-1,0 0 1,0 2 0,1 2 5,0 1 1,0-1-1,0 1 1,-1 0 0,0-1-1,0 9 1,-1 26 26,-2-1 1,-2 0-1,-17 74 0,18-100-15,2-11-13,0 1-1,0-1 0,1 0 1,-1 1-1,1-1 0,-1 0 0,1 1 1,0-1-1,0 0 0,0 1 1,0-1-1,0 1 0,1 1 1,-1-4-8,1 1 1,-1-1 0,0 0 0,1 0-1,-1 1 1,0-1 0,1 0 0,-1 0-1,0 0 1,1 0 0,-1 0 0,0 0-1,1 1 1,-1-1 0,0 0 0,1 0-1,-1 0 1,0 0 0,1 0 0,-1 0 0,0 0-1,1-1 1,-1 1 0,0 0 0,1 0-1,-1 0 1,0 0 0,1 0 0,-1 0-1,0-1 1,1 1 0,-1 0 0,0 0-1,1 0 1,-1-1 0,0 1 0,0 0-1,0-1 1,1 1 0,-1 0 0,0 0-1,0-1 1,1 0 0,15-17 42,-13 14-29,44-52 85,-17 18-28,1 2 0,2 1 0,59-49-1,-91 84-65,0-1-1,1 0 1,-1 0 0,0 0-1,0 0 1,1 1-1,-1-1 1,0 1-1,1-1 1,-1 1-1,0-1 1,1 1 0,-1 0-1,1 0 1,1-1-1,-2 2-3,0-1-1,-1 0 1,1 0 0,0 1-1,-1-1 1,1 0-1,-1 1 1,1-1-1,-1 0 1,1 1 0,-1-1-1,1 1 1,-1-1-1,1 1 1,-1-1 0,0 1-1,1-1 1,-1 1-1,0-1 1,1 1-1,-1 0 1,0-1 0,1 2-1,0 4 4,0 0 0,-1 0 0,1 0 0,-1 0 0,-1 10 0,1-11-6,-11 86 28,7-70-6,0 1 0,2-1 0,1 1 0,0 0 0,2 0 0,3 23 1,-4-44-20,0-1 0,0 1 0,1-1 0,-1 1 0,0 0 0,0-1 0,0 1 1,1-1-1,-1 1 0,0-1 0,1 1 0,-1-1 0,1 1 0,-1-1 0,0 1 0,1-1 1,-1 1-1,1-1 0,-1 0 0,1 1 0,0-1 0,-1 0 0,1 1 0,-1-1 0,1 0 1,-1 0-1,1 0 0,0 0 0,-1 1 0,1-1 0,0 0 0,-1 0 0,1 0 1,-1 0-1,1 0 0,0 0 0,-1-1 0,1 1 0,0 0 0,-1 0 0,1 0 0,-1-1 1,1 1-1,-1 0 0,2-1 0,30-18 71,-27 15-61,19-15 43,0-1 0,36-38 0,37-55 101,-20 23 14,-62 73-123,-6 8 8,-1 0-1,12-18 1,-50 69 123,15-23-171,-17 27 1,23-30 5,0 1 0,1-1-1,1 1 1,0 1 0,1-1 0,1 1 0,-4 32 0,8-48-13,1 0 0,0-1 1,0 1-1,0 0 0,0-1 1,1 1-1,-1 0 0,0-1 1,1 1-1,-1 0 0,1-1 1,-1 1-1,1-1 0,0 1 1,0-1-1,1 3 0,-1-3 0,0-1 0,0 1-1,0 0 1,0 0-1,0-1 1,0 1 0,0-1-1,0 1 1,0-1-1,1 0 1,-1 1 0,0-1-1,0 0 1,0 0-1,0 0 1,1 0 0,1 0-1,2 0 2,-1-1 1,1 0-1,-1-1 0,1 1 0,-1-1 1,1 0-1,-1 0 0,0 0 0,8-5 1,-3-1 14,0-1 1,0 1 0,0-2-1,-1 1 1,-1-1 0,1 0-1,-2 0 1,1-1 0,8-21-1,-11 23 3,-1 0-1,0 0 0,0 0 0,-1 0 1,0-1-1,0 1 0,-1-1 1,0 1-1,-1-1 0,0 1 0,-1-1 1,0 1-1,-4-16 0,5 23-12,-1 0 1,0 0-1,0-1 0,0 1 0,0 0 0,-1 0 0,1 0 1,0 0-1,-1 0 0,0 1 0,1-1 0,-1 0 0,0 1 0,0-1 1,0 1-1,0 0 0,0 0 0,0-1 0,0 1 0,0 0 1,0 1-1,-1-1 0,1 0 0,0 1 0,-1-1 0,1 1 1,0 0-1,-1 0 0,1 0 0,-1 0 0,1 0 0,0 0 1,-1 1-1,-4 0 0,-4 2 36,0 0 1,1 1-1,-1 0 0,1 1 1,-19 10-1,29-15-42,0 0-1,0 0 1,0 0 0,0 0 0,0 0-1,0 0 1,0 0 0,0 0 0,0 0-1,1 1 1,-1-1 0,0 0 0,0 0-1,0 0 1,0 0 0,0 0 0,0 0-1,0 0 1,0 0 0,0 0 0,0 0-1,0 0 1,0 0 0,0 0 0,0 0-1,0 0 1,0 0 0,0 0 0,0 0-1,0 1 1,0-1 0,0 0 0,0 0-1,0 0 1,0 0 0,0 0 0,0 0-1,0 0 1,0 0 0,0 0 0,0 0-1,0 0 1,0 0 0,0 0 0,0 0-1,13-1 9,18-6-15,10-7-3,93-27-64,-120 38 67,0 1 0,0 0-1,0 1 1,0 0 0,0 2 0,0-1-1,26 5 1,-36-4 10,0 0-1,0 1 0,0-1 1,0 1-1,0 0 1,0 0-1,0 0 0,-1 0 1,1 0-1,-1 1 1,1 0-1,-1 0 0,0 0 1,0 0-1,-1 0 1,1 0-1,0 1 0,-1 0 1,4 6-1,-3-1 7,0-1-1,0 1 0,-1 0 1,0 0-1,-1 1 0,0-1 1,0 0-1,-1 10 0,0-19-6,0 0-1,0 0 0,0 0 1,0 1-1,0-1 1,0 0-1,0 0 1,0 1-1,0-1 0,0 0 1,0 0-1,0 1 1,0-1-1,0 0 1,0 0-1,0 0 0,0 1 1,0-1-1,0 0 1,0 0-1,1 0 1,-1 1-1,0-1 0,0 0 1,0 0-1,0 0 1,0 0-1,1 1 1,-1-1-1,0 0 0,0 0 1,0 0-1,1 0 1,-1 0-1,0 0 1,0 0-1,0 1 0,1-1 1,-1 0-1,0 0 1,0 0-1,1 0 0,-1 0 1,0 0-1,13-7 47,11-17-20,-23 23-25,36-45 34,-26 31-9,2 0-1,-1 0 0,19-15 1,-31 29-27,1 1-1,0-1 1,-1 0 0,1 1-1,0-1 1,-1 1 0,1-1-1,0 1 1,0-1 0,0 1-1,-1 0 1,1-1 0,0 1-1,0 0 1,0-1 0,0 1 0,0 0-1,0 0 1,-1 0 0,1 0-1,0 0 1,0 0 0,0 0-1,2 1 1,-3-1-1,1 1 0,0 0 0,0 0 0,-1-1-1,1 1 1,-1 0 0,1 0 0,-1 0 0,1 0 0,-1 0 0,0 0 0,1 0-1,-1 0 1,0 0 0,0 0 0,1 0 0,-1 0 0,0 1 0,0 10 0,0-1 0,-1 1 0,-2 11 0,2-15 3,-2 13-3,-3 27 3,6-45-4,0 0 0,0 0 0,0 1 0,0-1 0,1 0 0,-1 0 1,1 0-1,0 0 0,0 0 0,0 0 0,3 5 0,-4-8 1,1 1-1,-1-1 1,0 1 0,1-1-1,-1 0 1,1 1 0,-1-1-1,1 0 1,-1 0 0,1 1-1,-1-1 1,1 0-1,-1 0 1,1 0 0,-1 1-1,1-1 1,0 0 0,-1 0-1,1 0 1,-1 0 0,1 0-1,-1 0 1,1 0-1,-1 0 1,1 0 0,0-1-1,-1 1 1,1 0 0,-1 0-1,1-1 1,17-8 31,-17 8-30,15-11 10,0-2 0,-1 0 0,14-16 1,19-18 12,-31 30-19,9-8 0,-24 24-6,0 1 1,-1 0 0,1 0-1,0 0 1,-1 0-1,1 0 1,0 0 0,0 0-1,0 0 1,0 1-1,0-1 1,0 1 0,3-1-1,-3 1 3,-1 0 0,0 1-1,0-1 1,0 0 0,0 1 0,1-1-1,-1 1 1,0 0 0,0-1 0,0 1-1,0 0 1,0 0 0,0-1 0,0 1-1,-1 0 1,1 0 0,0 0-1,0 0 1,-1 0 0,1 0 0,0 1-1,-1-1 1,1 2 0,12 35 23,-7-18-2,-3-13-8,0 0 0,0 0 0,0 0 1,1 0-1,6 8 0,-8-13-16,0 0 0,0-1 0,0 1 0,0 0 0,0-1 0,0 1 0,0-1-1,0 0 1,1 0 0,-1 0 0,0 0 0,1 0 0,-1 0 0,1-1 0,-1 1 0,1-1 0,-1 0 0,1 0 0,-1 0 0,5 0 0,1-1 0,1-1 0,0 0 0,-1 0 0,0-1 0,1 0 0,-1-1 0,0 0 0,-1 0 0,1 0 0,-1-1 0,1 0 0,-1-1 0,-1 0 0,1 0 0,-1 0 0,0-1 0,-1 1 0,0-2 0,0 1 0,0 0 0,-1-1 0,0 0 0,0 0 0,-1 0 0,0-1 0,0 1 0,1-9 0,-4 16 2,0 0-1,1 0 1,-1 0-1,0 0 1,0 0-1,0 0 1,0 0-1,0 0 1,0 0-1,0 0 0,0 0 1,0 0-1,0 0 1,0 0-1,-1 0 1,1 0-1,0 0 1,-1 0-1,1 0 1,-1 0-1,1 0 1,-1 1-1,1-1 1,-1 0-1,0 0 1,1 0-1,-1 1 1,0-1-1,0 0 1,1 1-1,-2-1 1,0 0-1,0 1 0,1 0-1,-1 0 1,1 0 0,-1 0 0,1 0 0,-1 1 0,1-1 0,-1 0 0,1 1 0,-1-1 0,1 1 0,-1 0 0,1-1 0,0 1 0,-1 0 0,1 0 0,-2 1 0,-3 3-1,-1 1 1,1 0 0,0 0 0,1 0-1,0 1 1,0-1 0,0 1 0,0 0 0,1 1-1,1-1 1,-4 10 0,4-11-3,2-1 1,-1 1-1,1 0 0,0-1 1,0 1-1,0 0 0,1 0 1,0 0-1,0 0 0,0 0 1,1-1-1,0 1 0,0 0 1,1 0-1,-1-1 0,5 10 1,-5-13-2,0 0 1,0-1-1,1 1 0,-1 0 1,0 0-1,1-1 0,0 1 1,-1-1-1,1 1 1,0-1-1,0 0 0,0 0 1,-1 0-1,1 0 0,0 0 1,1 0-1,-1 0 1,0-1-1,0 1 0,0-1 1,0 1-1,1-1 0,-1 0 1,0 0-1,0 0 1,0 0-1,1-1 0,-1 1 1,0 0-1,4-2 0,7-2-2,-1 0 0,1-1 0,23-12 0,-23 11 7,11-8 23,39-27-1,12-8 25,-73 48-48,0 0 0,0 0 0,0 0 0,0 0-1,0 0 1,0 1 0,0-1 0,1 0 0,-1 1-1,0 0 1,0-1 0,0 1 0,0 0 0,1 0-1,-1 0 1,0 1 0,0-1 0,0 0-1,1 1 1,-1 0 0,2 0 0,-2 0-1,-1 1 1,1-1-1,-1 1 0,0-1 1,0 1-1,0-1 0,1 1 1,-2 0-1,1-1 1,0 1-1,0 0 0,0 0 1,-1 0-1,1-1 0,-1 1 1,0 0-1,1 0 1,-1 0-1,0 0 0,0 0 1,0 0-1,0 0 0,-1 0 1,1 2-1,-3 19 1,1-7 4,0 0 0,2 0 0,-1 0 0,4 19 0,-3-35-4,0 0 0,0 1 0,0-1 0,0 0 0,0 1 0,1-1 0,-1 0 0,0 1 1,0-1-1,0 0 0,1 0 0,-1 1 0,0-1 0,0 0 0,1 0 0,-1 0 0,0 1 1,1-1-1,-1 0 0,0 0 0,1 0 0,-1 0 0,0 0 0,1 0 0,-1 0 0,0 1 1,1-1-1,-1 0 0,0 0 0,1 0 0,-1 0 0,0 0 0,1-1 0,-1 1 0,0 0 1,1 0-1,-1 0 0,0 0 0,1 0 0,-1 0 0,0 0 0,1-1 0,-1 1 0,0 0 1,1 0-1,-1-1 0,0 1 0,0 0 0,1 0 0,-1-1 0,0 1 0,0-1 1,18-13 12,-6 0 15,19-27 1,-25 31-18,1 0 1,1 0 0,0 1 0,0 0 0,0 0 0,15-10 0,-23 18-12,1 1 0,0 0-1,0-1 1,-1 1 0,1 0 0,0-1-1,0 1 1,0 0 0,0 0 0,0 0-1,-1 0 1,1 0 0,0 0 0,0 0-1,0 0 1,0 0 0,0 0 0,-1 0 0,1 0-1,0 1 1,0-1 0,0 0 0,-1 1-1,1-1 1,0 0 0,0 1 0,-1-1-1,1 1 1,0-1 0,-1 1 0,1 0-1,0-1 1,-1 1 0,1 0 0,-1-1-1,1 1 1,-1 0 0,1-1 0,-1 1-1,0 0 1,1 0 0,-1 0 0,0 1-1,4 6 2,-1 0-1,-1 1 0,3 11 1,-3-12-1,0 0-1,0 1 0,0-1 0,1 1 0,0-1 0,7 13 0,-9-19 0,0-1 0,0 1 0,0-1 0,0 0 0,0 1 0,0-1 0,0 0 0,0 0 0,0 0 0,1 0 0,-1 0 0,0 0 0,1 0 0,-1 0 0,1-1 0,-1 1 0,1 0 0,-1-1 0,1 1 0,0-1 0,-1 0 0,1 1 0,-1-1 0,1 0 0,0 0 0,-1 0 0,1 0 0,0-1 0,-1 1 0,1 0 0,3-2 0,6-2 3,0-1 1,0-1-1,-1 0 0,0-1 0,0 0 1,0 0-1,-1-1 0,0 0 0,14-17 0,-2 0 31,-2-1-1,25-42 0,-4-10 68,-4-1 1,44-142-1,-79 217-96,1 2 1,-1-1-1,0 0 1,0 0 0,0 0 0,-1 0-1,1 0 1,-1 0 0,1 0-1,-1 0 1,0 0 0,0 0 0,0 0-1,-1 0 1,0-5 0,0 8-6,1 0 1,0 0-1,0 0 1,0-1-1,-1 1 1,1 0-1,0 0 1,0 0-1,-1 0 1,1 0-1,0 0 0,0 0 1,-1 0-1,1 0 1,0 0-1,0 0 1,-1 0-1,1 0 1,0 0-1,0 0 1,-1 0-1,1 0 1,0 0-1,0 0 1,-1 0-1,1 0 1,0 0-1,0 0 0,-1 0 1,1 0-1,0 1 1,0-1-1,0 0 1,-1 0-1,1 0 1,0 0-1,0 1 1,0-1-1,-1 0 1,1 0-1,0 1 1,0-1-1,0 0 1,0 0-1,0 0 0,0 1 1,-11 14 4,9-12-4,-10 21-5,1 0 1,0 1-1,2 0 1,1 1-1,-6 32 1,8-35-10,-8 38-3,2 1 0,3 0 0,3 0-1,2 89 1,5-142 22,-1 0 0,1-1 0,1 1 0,-1-1 0,1 1 0,5 10 0,-7-17-4,1 0-1,0 0 1,1 0 0,-1 0 0,0 0-1,0 0 1,1 0 0,-1 0 0,1 0-1,0-1 1,0 1 0,-1 0 0,1-1 0,0 0-1,0 1 1,0-1 0,1 0 0,-1 0-1,0 0 1,0 0 0,0-1 0,1 1-1,-1 0 1,0-1 0,1 0 0,3 0-1,1 0 22,0 0 0,0-1 0,0 0 0,0 0 0,0-1 0,0 0 0,0 0 0,-1-1 0,1 0 0,-1 0 0,1 0 0,-1-1 0,0 0 0,-1 0 0,1-1 0,-1 1 0,8-10 0,18-16 154,-2 3-5685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1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11256,'0'0'2042,"16"-1"-1482,184 2 1056,37 16 633,-209-17-1549,33-4 0,15-1-2273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1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1 440 7232,'0'0'2417,"10"-12"-2049,122-146 1480,-67 64-477,-13 18-38,-7 7 963,-38 54-1032,-10 26-232,-7 25-800,2 1 1,-3 45-1,10-63-115,0 1-1,2-1 0,0 1 0,1-1 0,1 1 0,6 21 0,-9-40-106,0 0 0,0-1-1,0 1 1,0 0-1,0-1 1,1 1 0,-1 0-1,0-1 1,0 1 0,1-1-1,-1 1 1,0 0-1,1-1 1,-1 1 0,1-1-1,-1 1 1,1-1-1,-1 1 1,1-1 0,-1 0-1,1 1 1,-1-1 0,1 1-1,-1-1 1,1 0-1,0 0 1,-1 1 0,1-1-1,0 0 1,-1 0-1,1 0 1,0 0 0,-1 0-1,1 0 1,0 0 0,-1 0-1,1 0 1,0 0-1,-1 0 1,1 0 0,0 0-1,-1 0 1,1-1-1,0 1 1,-1 0 0,1 0-1,-1-1 1,2 0 0,2-1 25,0-1 1,-1 0-1,1 0 1,-1-1-1,0 1 1,4-5-1,20-26 128,-1-1 0,-2-2 0,-2 0 0,-1-2 0,16-42 0,-31 65 79,15-28 1,-19 45 44,-2 6-185,-1 11-59,1-17-22,-3 22 21,1-1-1,1 1 1,1 0-1,2 0 1,0 0-1,6 24 1,-8-46-39,0 0 0,0 0 1,0 0-1,1 0 0,-1 0 0,0-1 1,1 1-1,-1 0 0,1 0 0,-1 0 1,1 0-1,-1-1 0,1 1 0,0 0 1,-1-1-1,1 1 0,0 0 0,0-1 1,-1 1-1,1-1 0,0 1 0,0-1 1,0 1-1,0-1 0,0 0 0,0 1 1,-1-1-1,1 0 0,0 0 0,0 0 1,0 0-1,0 0 0,0 0 0,0 0 0,0 0 1,0 0-1,0 0 0,0 0 0,0-1 1,0 1-1,0 0 0,0-1 0,-1 1 1,1 0-1,1-2 0,5-1 21,-1-1 0,1-1-1,-1 1 1,8-8 0,-12 10-24,96-91 253,11-9 158,-109 101-404,0 1 0,0 0 0,1 0 0,-1 0 0,0-1 0,0 1 0,1 0 1,-1 0-1,0 0 0,0 0 0,1-1 0,-1 1 0,0 0 0,1 0 0,-1 0 0,0 0 0,0 0 0,1 0 0,-1 0 0,0 0 0,1 0 1,-1 0-1,0 0 0,1 0 0,-1 0 0,0 0 0,1 0 0,-1 0 0,0 0 0,0 0 0,1 1 0,-1-1 0,0 0 0,0 0 1,1 0-1,-1 0 0,0 1 0,0-1 0,1 0 0,-1 0 0,0 1 0,0-1 0,0 0 0,1 0 0,-1 1 0,0-1 0,0 0 0,6 24 129,-4 28-43,-5-17-28,2-25-34,0-1 0,0 1 0,1 0 0,0-1-1,1 1 1,0-1 0,4 15 0,-5-24-27,0 1 0,1-1 1,-1 1-1,0-1 0,1 1 1,-1-1-1,0 1 0,1-1 0,-1 0 1,1 1-1,-1-1 0,1 0 1,-1 1-1,1-1 0,-1 0 0,1 0 1,-1 1-1,1-1 0,0 0 1,-1 0-1,1 0 0,-1 0 0,1 0 1,0 0-1,-1 0 0,1 0 1,-1 0-1,1 0 0,-1 0 0,1 0 1,0-1-1,-1 1 0,1 0 1,-1 0-1,1 0 0,-1-1 0,1 1 1,-1 0-1,1-1 0,0 0 1,26-16 106,-22 13-90,15-11 52,-2-1 0,23-24 0,-28 26 8,2-1 0,-1 2 1,2 0-1,29-18 0,-45 31-77,0-1 0,1 1 0,-1 0-1,0 0 1,1-1 0,-1 1 0,0 0 0,1 0-1,-1 0 1,1 0 0,-1-1 0,0 1 0,1 0-1,-1 0 1,1 0 0,-1 0 0,1 0 0,-1 0-1,0 0 1,1 0 0,-1 0 0,1 0-1,-1 0 1,1 1 0,-1-1 0,0 0 0,1 0-1,-1 0 1,0 0 0,1 1 0,-1-1 0,1 0-1,-1 0 1,0 1 0,0-1 0,1 0 0,-1 1-1,0-1 1,1 0 0,-1 1 0,0-1 0,0 0-1,0 1 1,1-1 0,-1 0 0,0 1 0,0-1-1,0 1 1,0-1 0,0 0 0,0 1 0,0 0-1,0 27 51,-1-23-42,-1 23 10,0-7 6,1-1-1,1 33 0,0-52-26,0-1 0,0 0 0,1 1 0,-1-1 1,0 0-1,0 1 0,0-1 0,0 0 0,0 1 0,0-1 1,0 0-1,0 0 0,1 1 0,-1-1 0,0 0 0,0 1 0,0-1 1,1 0-1,-1 0 0,0 0 0,0 1 0,1-1 0,-1 0 0,0 0 1,0 0-1,1 0 0,-1 1 0,0-1 0,1 0 0,-1 0 1,0 0-1,1 0 0,-1 0 0,0 0 0,0 0 0,1 0 0,-1 0 1,0 0-1,1 0 0,-1 0 0,0 0 0,1 0 0,-1 0 1,0 0-1,1 0 0,-1-1 0,1 1 0,15-9 18,-16 9-18,99-76 42,-32 22-25,-66 53-16,-1 1 1,1 0-1,-1-1 1,1 1-1,0 0 1,-1-1-1,1 1 1,-1 0-1,1-1 1,0 1-1,-1 0 1,1 0-1,0 0 1,-1 0-1,1 0 1,0 0-1,-1 0 1,1 0-1,0 0 0,-1 0 1,1 0-1,-1 0 1,1 0-1,0 1 1,-1-1-1,1 0 1,0 0-1,-1 1 1,1-1-1,-1 0 1,1 1-1,-1-1 1,1 1-1,-1-1 1,1 1-1,-1-1 1,1 1-1,-1-1 1,0 1-1,1-1 1,-1 1-1,0-1 1,1 2-1,13 37 18,-6-17-14,-5-17-9,0 1 1,1-1-1,0 0 1,0 0-1,9 8 1,2 0-3577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1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364 537 4720,'0'0'9065,"-10"1"-8782,-19 4 77,1 1 1,0 1 0,0 1 0,-45 21 0,59-23-253,-63 37 439,68-38-433,1 1 0,0 0 0,1 0 0,0 1 0,0 0 0,-12 15 0,18-21-90,0 0 1,0 1 0,0-1-1,0 0 1,0 1 0,1-1-1,-1 0 1,0 1 0,0-1-1,1 1 1,-1-1 0,1 1-1,0-1 1,-1 1 0,1 0-1,0-1 1,0 1 0,0-1-1,0 1 1,0 0 0,0-1-1,1 1 1,-1-1 0,0 1-1,1 0 1,-1-1-1,1 1 1,0-1 0,-1 0-1,1 1 1,0-1 0,0 1-1,0-1 1,0 0 0,0 0-1,0 0 1,0 1 0,0-1-1,1 0 1,-1 0 0,0-1-1,1 1 1,-1 0 0,1 0-1,-1-1 1,1 1 0,-1-1-1,3 1 1,3 1 37,0 0 0,0 0 0,0-1 1,0 0-1,0 0 0,0-1 0,0 0 0,0 0 0,0-1 1,8-1-1,-5-1-4,0 0 0,-1-1 0,1-1 1,-1 1-1,0-1 0,-1-1 0,1 1 0,-1-2 0,0 1 1,7-8-1,9-12 191,33-44 0,-38 44-99,-4 4-59,-2-1 0,0 0 0,-2-1 0,0 0 0,10-39 0,-20 61-87,7-24 85,-1-1 0,-2-1 0,5-52 0,-7-87 232,-3 113-172,0 53-144,0-1 0,0 0 0,0 0 0,0 1 0,0-1 0,-1 0 0,1 0 0,0 1 0,-1-1 0,-1-3 0,2 5-3,0 0 0,0 0 0,-1 0 0,1 0-1,0 0 1,0 0 0,-1 0 0,1 0 0,0-1-1,0 1 1,-1 0 0,1 0 0,0 0 0,0 0-1,-1 0 1,1 1 0,0-1 0,0 0 0,-1 0-1,1 0 1,0 0 0,0 0 0,0 0 0,-1 0 0,1 0-1,0 0 1,0 1 0,0-1 0,-1 0 0,1 0-1,0 0 1,0 0 0,0 1 0,0-1 0,-1 0-1,1 0 1,0 0 0,0 1 0,0-1 0,0 0-1,0 1 1,-4 5 18,0 0-1,1 0 1,-5 14-1,-14 47 32,4 0 0,2 2 1,3 0-1,3 0 0,3 1 0,3 105 1,5-157-42,1 1 1,1-1 0,4 19-1,-5-29 6,1 0-1,0 0 1,0 0-1,0 0 0,1 0 1,1-1-1,-1 0 1,11 13-1,-14-18-6,1-1-1,-1 1 1,1-1-1,0 0 1,-1 0-1,1 0 1,0 0 0,0 0-1,0 0 1,0 0-1,0 0 1,0-1 0,0 1-1,0-1 1,0 1-1,0-1 1,3 0-1,0 0 8,-1 0-1,1-1 0,-1 0 0,1 0 0,-1 0 0,0 0 1,8-4-1,-2 0 17,0 0 1,-1-1 0,0 0 0,0 0-1,15-15 1,-6 2 34,-1-1-1,0-1 1,-2-1 0,13-24-1,44-97 331,-58 113-300,-12 26-58,0-1 0,-1 0-1,0 0 1,0 0 0,0 0 0,0 0 0,-1 0 0,0-8 0,-1 13-33,1 0 0,0 0 0,0 0 0,-1-1 0,1 1 0,0 0-1,-1 0 1,1 0 0,0 0 0,0 0 0,-1 1 0,1-1 0,0 0 0,-1 0-1,1 0 1,0 0 0,0 0 0,-1 0 0,1 0 0,0 1 0,0-1 0,-1 0-1,1 0 1,0 0 0,0 0 0,-1 1 0,1-1 0,0 0 0,0 0 0,0 1-1,-1-1 1,-3 13 7,1 1 0,0-1 0,1 1 0,0 0 0,1 24 0,0-15 1,1-6 17,3 34 1,-2-46-26,0 1 1,1 0 0,-1 0-1,1 0 1,0-1 0,1 1-1,0-1 1,0 0 0,5 8 0,-7-13-5,-1 1 1,1 0 0,0-1 0,0 0 0,0 1 0,0-1 0,0 1 0,0-1 0,0 0-1,0 0 1,0 1 0,0-1 0,0 0 0,0 0 0,0 0 0,0 0 0,0 0 0,0-1-1,0 1 1,0 0 0,0 0 0,0-1 0,0 1 0,0 0 0,0-1 0,0 1 0,0-1-1,0 1 1,-1-1 0,2-1 0,28-19 37,-12 2 4,-1 0 0,0-2 0,14-22 0,-12 16 39,26-29 1,-35 43-34,-9 11-40,1 0 0,-1 0-1,1-1 1,0 1-1,0 1 1,0-1-1,0 0 1,0 0-1,0 1 1,0-1-1,4-1 1,-5 3-8,-1 1 0,1-1 0,-1 0 0,1 1 0,-1-1 0,1 1 0,-1-1 0,1 1 0,-1-1 0,1 1 0,-1-1 0,0 1 0,1-1 0,-1 1 0,0 0 0,1-1 0,-1 1 0,0 0 0,0-1 0,0 1 0,1 0 0,-1-1 0,0 1 1,0 0-1,0-1 0,0 2 0,0 0 2,7 39 19,-4-23-13,1 1 1,0-1 0,10 26 0,-12-39-10,1 0 0,-1 0 0,1 0 0,0 0 0,1-1-1,-1 1 1,1-1 0,0 0 0,0 0 0,0 0 0,0-1 0,1 1 0,-1-1 0,1 0 0,10 5 0,-7-5 6,1 0 0,0-1 0,-1 0 0,1 0 0,0-1 0,0 0 1,0-1-1,1 0 0,-1 0 0,0-1 0,0 0 0,0 0 0,-1-1 0,1 0 0,0-1 0,-1 0 1,1-1-1,-1 1 0,0-1 0,11-8 0,-4 2 15,-1 0 0,-1-1 0,0 0 0,0-1-1,-1 0 1,0-1 0,-1-1 0,-1 1 0,16-30 0,-25 41-9,0 0-1,1-1 1,-2 0 0,1 1-1,0-1 1,0 1 0,-1-1 0,1 0-1,-1 0 1,0 1 0,0-1-1,0-3 1,-1 5-9,1 1 1,0-1-1,0 0 0,0 1 0,0-1 0,-1 1 0,1-1 1,0 1-1,0-1 0,-1 1 0,1 0 0,0-1 0,-1 1 1,1-1-1,0 1 0,-1-1 0,1 1 0,-1 0 0,1-1 1,-1 1-1,1 0 0,-1 0 0,0-1 0,0 1 0,0 0 0,-1 0 0,1 0-1,0 0 1,-1 0 0,1 0 0,0 0-1,0 1 1,0-1 0,-1 0 0,1 1-1,0-1 1,0 1 0,0-1-1,-2 2 1,-2 1-1,-1 1 1,0 0-1,1 0 0,0 0 0,0 0 0,0 1 0,1 0 1,-1 0-1,1 1 0,0-1 0,1 1 0,-1 0 0,1 0 0,0 0 1,1 0-1,-1 0 0,1 1 0,0-1 0,1 1 0,0-1 1,0 1-1,0 0 0,1-1 0,0 1 0,1 11 0,0-11-2,0 0 0,0 0 0,1 0 0,0 0 0,0-1 0,1 1 0,-1-1 0,1 1 0,1-1 0,-1 0 0,1 0 0,0-1 0,1 1 0,-1-1 0,1 0 0,0 0 0,0 0 0,1-1 0,-1 0 0,1 0 0,0 0 0,0-1 0,0 1 0,11 2 0,-5-2-19,0-2 0,0 0 0,1 0 1,-1-1-1,1 0 0,-1-1 0,0-1 0,1 0 1,-1 0-1,0-1 0,1-1 0,-1 0 0,-1-1 0,1 0 1,0-1-1,-1 0 0,19-12 0,-20 11-534,-1-1 0,1-1 0,-1 0 0,0 0 0,-1 0 0,10-14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1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0 709 6824,'0'0'5410,"13"-16"-5076,2-1-238,74-92 458,-44 42 201,-2-2 0,44-98-1,-74 140-270,18-56-1,-27 69-268,-1 0 0,0 0 0,-1-1-1,0 1 1,-1-1 0,-2-15 0,1 28-170,0 0 0,0 0 0,0 0 0,0 1 0,-1-1 0,1 0 0,-1 0 0,1 1 0,-1-1 0,0 0 0,1 1 0,-1-1 1,0 0-1,0 1 0,0-1 0,-1 1 0,1 0 0,0-1 0,0 1 0,-2-1 0,1 1-14,1 1 0,0-1 0,-1 1 0,1 0 0,-1-1 0,1 1 0,0 0-1,-1 0 1,1 0 0,-1 0 0,1 0 0,-1 1 0,1-1 0,0 0 0,-1 0 0,1 1 0,-1-1 0,1 1 0,0 0 0,-1-1 0,1 1 0,0 0 0,0 0 0,0 0-1,-2 1 1,-6 5 20,0 1 0,1 0 0,0 1 0,0 0-1,1 0 1,0 1 0,0 0 0,1 0 0,1 0-1,-5 12 1,-5 16 75,-15 63-1,21-70-64,-5 23 77,-12 86 0,24-113-77,0-1-1,1 1 1,2-1 0,1 1-1,7 36 1,-8-57-33,1 1 0,0-1 1,0 0-1,0 0 0,1 0 0,0 0 0,0-1 1,1 1-1,-1-1 0,1 1 0,5 4 1,-6-8-13,-1 0 1,0 0-1,0 0 1,1-1 0,-1 1-1,1-1 1,-1 1-1,1-1 1,0 0 0,-1 0-1,1 0 1,0 0-1,0-1 1,0 1 0,0-1-1,-1 0 1,1 0-1,0 0 1,0 0-1,0 0 1,0 0 0,0-1-1,0 0 1,0 1-1,-1-1 1,4-2 0,11-5 75,-1-1 1,-1 0-1,0-1 1,0-1 0,-1-1-1,0 0 1,-1-1-1,18-21 1,-26 28-35,0 0 28,0 0 1,0 0-1,-1 0 1,0 0-1,0-1 1,0 0-1,-1 0 0,3-9 1,-6 16-80,0 0 1,0 0-1,0-1 0,0 1 1,0 0-1,0 0 0,0 0 1,0 0-1,0-1 0,0 1 1,0 0-1,0 0 0,0 0 1,0 0-1,0-1 0,0 1 1,0 0-1,0 0 0,0 0 1,0 0-1,0-1 0,0 1 0,0 0 1,0 0-1,-1 0 0,1 0 1,0 0-1,0-1 0,0 1 1,0 0-1,0 0 0,0 0 1,-1 0-1,1 0 0,0 0 1,0 0-1,0 0 0,0 0 1,-1 0-1,1-1 0,-9 3 115,-9 8-31,13-5-80,1 1 1,-1 0-1,1-1 0,1 1 0,-1 1 1,1-1-1,0 0 0,1 1 0,-1 0 1,1-1-1,0 1 0,1 0 0,0 0 0,0 0 1,0 10-1,1-12-12,0-1 0,1 1 0,-1 0 0,1-1 0,0 0 0,0 1 0,0-1 0,0 1 0,1-1 0,0 0 0,0 0 0,0 0 0,0 0 0,1 0 0,-1-1 0,1 1 0,0-1 0,0 1 0,0-1 0,1 0 0,-1 0 0,1 0 0,0-1 0,0 0 0,4 3 0,-5-4-1,0 1 0,1-1 0,-1 0 1,0-1-1,1 1 0,-1 0 1,0-1-1,1 0 0,-1 0 0,0 0 1,1 0-1,-1 0 0,1-1 1,-1 1-1,0-1 0,5-2 0,-3 1 4,-1 0 0,1-1-1,-1 1 1,0-1-1,0 0 1,0 0-1,0-1 1,0 1-1,-1-1 1,5-5-1,-4 4 9,0-1 0,0 0-1,0 0 1,-1-1 0,0 1-1,0-1 1,0 0 0,-1 0 0,0 0-1,-1 0 1,1 0 0,-1 0-1,-1 0 1,1 0 0,-2-11-1,1 14-2,-1 0 0,-1 1 0,1-1 0,0 1 0,-1-1 0,0 1 0,1 0 0,-1 0 0,-1-1-1,1 2 1,0-1 0,-1 0 0,1 0 0,-1 1 0,0-1 0,0 1 0,0 0 0,0 0 0,0 0 0,-1 0 0,1 1-1,-5-2 1,2 0 5,0 1 0,0 1 0,0-1-1,0 1 1,0 0 0,-1 1 0,1-1-1,0 1 1,-1 0 0,1 1 0,0 0-1,-8 1 1,13-2-12,0 0 0,1 0 0,-1 1 0,1-1 0,-1 0 0,1 0 0,-1 0 0,0 0 0,1 1 0,-1-1 0,1 0 0,-1 1 0,1-1 0,0 0 0,-1 1 0,1-1 0,-1 0 0,1 1 0,-1-1 0,1 1 0,0-1 0,-1 1 0,1-1 0,0 1 0,0-1 0,-1 1 0,1-1 0,0 1 0,0-1 0,0 1 0,0 0 0,0-1 0,0 1 0,0-1 0,0 1 0,0 0 0,0-1 0,0 1 0,0-1 0,0 1 0,0-1 0,0 1 0,0-1 0,1 1 0,-1 0 0,0-1 0,0 1 0,1-1 0,-1 1 0,0-1 0,1 1 0,2 2-5,-1 0 0,0 0 1,1-1-1,0 1 1,-1-1-1,1 0 1,5 4-1,9 2-11,1-1 1,0 0 0,0-2-1,1 0 1,0-1-1,0 0 1,0-2-1,0 0 1,28-2-1,-37-1 22,-1 0 0,0 0 1,0-1-1,16-6 0,13-2 5,-32 9-209,7-1 286,-9-4-3481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1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12160,'0'0'1832,"125"-4"-1344,-34 0 0,10-2-24,12 0-8,-9 0-24,-1 6-1,-16 4-47,-11-2 8,-13-2-96,-9 0 8,-11-2-136,-17-2-8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2:5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164 174 5120,'0'0'4432,"-3"11"-4106,2-5-289,-1 2 42,1-1-1,-2 1 1,1-1 0,-1 0-1,0 0 1,0 0-1,-1 0 1,0 0 0,0-1-1,-1 1 1,0-1-1,-7 7 1,10-11-7,-1 0 0,0 0 0,0 0-1,0 0 1,0-1 0,0 1 0,0-1 0,0 0 0,-1 0 0,1 0 0,-1 0-1,1-1 1,0 1 0,-5-1 0,6 0-19,-1-1-1,1 1 0,0-1 1,-1 1-1,1-1 1,0 0-1,0 0 1,0 0-1,-1 0 1,1-1-1,0 1 0,0 0 1,1-1-1,-1 0 1,0 1-1,0-1 1,1 0-1,-1 0 1,1 0-1,0 0 0,-3-4 1,2 1-2,0-1 1,0 1-1,0-1 1,1 1-1,0-1 1,0 0-1,0 1 1,1-1-1,0 0 1,0 0-1,0 1 1,1-1-1,-1 0 1,4-8-1,1-7 154,2 0 0,13-30 0,-18 46-147,1-1 0,0 0 1,1 1-1,-1 0 1,1 0-1,0 0 0,0 0 1,0 0-1,1 1 1,5-4-1,-8 6-31,-1 1 0,1 0 0,0 0 0,0 0 0,0 0 1,0 0-1,0 1 0,0-1 0,0 1 0,0-1 0,0 1 0,1 0 0,-1-1 0,0 1 1,0 1-1,0-1 0,0 0 0,0 0 0,0 1 0,0-1 0,1 1 0,-1-1 0,0 1 0,-1 0 1,1 0-1,0 0 0,0 0 0,0 0 0,0 1 0,-1-1 0,1 0 0,-1 1 0,3 2 1,1 2 24,0 0 1,0 1 0,-1 0 0,0 0 0,0 0 0,-1 0 0,0 0 0,0 1 0,-1 0 0,0 0 0,0-1 0,1 11 0,0 12 127,-1 56-1,-3-26 30,-3 0 0,-2-1 0,-3 0 0,-3 0 0,-2-1 0,-28 73 0,23-69 391,19-62-594,0 0 0,0 0 1,0 1-1,0-1 0,0 0 0,0 0 0,0 0 0,0 0 1,0 0-1,0 0 0,0 0 0,0 1 0,0-1 0,0 0 1,0 0-1,0 0 0,0 0 0,0 0 0,0 0 0,0 0 1,-1 0-1,1 0 0,0 0 0,0 1 0,0-1 0,0 0 1,0 0-1,0 0 0,0 0 0,0 0 0,-1 0 1,1 0-1,0 0 0,0 0 0,0 0 0,0 0 0,0 0 1,0 0-1,0 0 0,-1 0 0,1 0 0,0 0 0,0 0 1,0 0-1,0 0 0,0 0 0,0 0 0,0 0 0,0 0 1,-1-1-1,-2-6 130,1-14-10,7-17-1,1 1 0,1 0 0,3 0 0,19-52-1,73-140 316,-100 226-433,14-33 72,2 2-1,2 0 0,42-56 0,-60 88-69,0 0 0,0 0 0,0 0 0,0 0-1,1 0 1,-1 0 0,0 1 0,1-1-1,4-1 1,-6 3-7,-1 0 0,1 0-1,0-1 1,0 1 0,-1 0 0,1 0-1,0 0 1,0 1 0,0-1 0,-1 0-1,1 0 1,0 0 0,0 1 0,-1-1-1,1 0 1,0 0 0,-1 1 0,1-1-1,0 1 1,-1-1 0,1 1-1,-1-1 1,1 1 0,0-1 0,-1 1-1,1-1 1,-1 1 0,0 0 0,1-1-1,-1 1 1,0 0 0,1 0 0,-1-1-1,0 1 1,1 0 0,-1-1 0,0 1-1,0 0 1,0 1 0,4 19 5,-1 1 1,0-1 0,-2 1 0,-3 42 0,1-26-2,-1 28 69,-19 129-1,-4-18 374,25-176-427,0-1-1,0 1 0,0 0 0,0 0 1,0 0-1,0 0 0,0 0 0,0 0 1,0 0-1,0 0 0,1-1 0,-1 1 1,0 0-1,0 0 0,1 0 1,-1 0-1,1-1 0,-1 1 0,1 0 1,-1 0-1,1-1 0,-1 1 0,1 0 1,0-1-1,-1 1 0,1 0 0,0-1 1,1 1-1,1 1 14,0-1 0,0 0 0,0 0 0,0 0 0,0-1 0,1 1 0,-1-1 0,5 1 0,8-1 33,1-1 1,23-5-1,-26 3-51,-1-1-1,1 0 1,-1-1 0,0-1-1,0 0 1,-1-1-1,0 0 1,0-1-1,0 0 1,-1-1-1,19-19 1,-25 22-3,1-1 0,-1 1 0,0-1 0,0 0 0,-1 0 0,0 0 1,0-1-1,-1 0 0,0 1 0,0-1 0,-1 0 0,0 0 0,-1-1 0,1 1 0,-1 0 0,-1-1 0,0 1 0,0 0 0,0-1 1,-3-10-1,3 17-8,-1 1 0,1 0 1,0-1-1,-1 1 1,1 0-1,-1 0 0,1-1 1,-1 1-1,0 0 1,1 0-1,-1 0 1,0-1-1,0 1 0,0 0 1,0 0-1,-2-1 1,3 2-2,-1 0 0,0 0 0,0-1 1,1 1-1,-1 0 0,0 0 0,0 0 1,0 0-1,1 0 0,-1 0 1,0 1-1,0-1 0,1 0 0,-1 0 1,0 0-1,0 1 0,1-1 0,-1 0 1,0 1-1,1-1 0,-1 1 0,0-1 1,1 1-1,-1-1 0,0 1 1,1-1-1,-1 1 0,1 0 0,-1 0 1,-7 8-5,0 0-1,1 0 1,0 0 0,1 1 0,0 0 0,1 1 0,0-1 0,0 1 0,1 0 0,0 0 0,1 0 0,1 0 0,0 1 0,0-1 0,1 1 0,0 0-1,1-1 1,1 1 0,3 22 0,-2-23-6,0-1 1,1-1-1,0 1 0,0 0 0,1-1 0,1 1 0,-1-1 1,1-1-1,1 1 0,0-1 0,0 1 0,1-2 0,10 11 0,-13-14 6,1-1 0,-1 1 0,1-1 0,0 0 0,0 0-1,0 0 1,1-1 0,-1 0 0,1 0 0,-1 0-1,1-1 1,-1 0 0,1 0 0,0 0 0,0-1-1,-1 1 1,1-1 0,0-1 0,0 1 0,0-1-1,-1 0 1,1-1 0,-1 1 0,12-5 0,-6 0 8,-1 0 0,1-1 0,-1 0 0,0 0 0,0-1 0,-1 0 0,0-1 0,-1 0 0,0 0 0,0-1 0,10-17 0,6-13 58,31-75 0,-39 78-37,19-44 70,-3-1 0,-4-2 0,-3-1 0,14-94 0,-38 171-89,0 2 6,0 0 0,0 0 0,0 0 0,-1 0 0,0-1 0,-2-9 0,2 17-15,0-1 0,0 0 0,0 0 0,0 0 1,0 0-1,0 1 0,0-1 0,0 0 0,0 0 0,0 0 0,-1 0 0,1 0 0,0 0 0,0 1 0,0-1 0,0 0 0,0 0 0,-1 0 0,1 0 0,0 0 1,0 0-1,0 0 0,0 0 0,-1 0 0,1 0 0,0 0 0,0 0 0,0 0 0,0 0 0,-1 0 0,1 0 0,0 0 0,0 0 0,0 0 0,-1 0 0,1 0 1,0 0-1,0 0 0,0 0 0,0 0 0,0 0 0,-1 0 0,1 0 0,0 0 0,0-1 0,0 1 0,0 0 0,0 0 0,-1 0 0,1 0 0,0 0 0,0 0 1,0-1-1,0 1 0,0 0 0,0 0 0,0 0 0,0 0 0,0-1 0,0 1 0,-1 0 0,-6 16 17,-1 10-8,0 1 0,2 0 0,1 0 0,-2 43 0,5 113 3,8-111 16,3-1 1,31 122-1,-37-176-17,1 0 0,1-1 0,1 0 1,0 0-1,1-1 0,1 0 0,13 21 0,-21-36-9,1 1-1,-1 0 0,1 0 1,0 0-1,-1-1 1,1 1-1,0 0 0,0-1 1,-1 1-1,1 0 0,0-1 1,0 1-1,0-1 1,0 1-1,-1-1 0,1 0 1,0 1-1,0-1 1,0 0-1,0 0 0,0 0 1,0 0-1,0 1 1,0-1-1,0 0 0,0-1 1,0 1-1,0 0 0,0 0 1,0 0-1,0-1 1,0 1-1,0 0 0,0-1 1,0 1-1,-1-1 1,1 1-1,0-1 0,0 1 1,1-2-1,2-2-6,1-1 1,-1 0-1,0 0 0,-1-1 1,5-6-1,0-2-104,0 4-199,9-15 309,-10 8-3434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00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25 5224,'0'0'8336,"-9"5"-7704,-32 15 3736,41-20-4235,0 0 0,0 0 0,0 1 0,0-1 0,0 0 0,0 0 1,-1 0-1,1 0 0,0 1 0,0-1 0,0 0 0,0 0 0,0 0 0,0 1 0,1-1 1,-1 0-1,1 2 1464,-1-2-1464,15 4 1795,28 0-2669,-39-4 1298,49 0-7,0-3 0,76-14 0,-66 8-267,5-3 7,-44 7-115,1 0 1,42-1 0,62 1 1224,-130 5-1727,-15 0-1472,1 1-2015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2:5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11656,'0'0'736,"91"-10"-232,-27 8 8,11-2-24,4 2-8,-11-4 40,3 0 0,-9 6-32,-6 0 0,-7 0-129,-7-4 9,-6 2-200,-5-2 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2:5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1118 5920,'0'0'3210,"11"-10"-2788,0 1-303,-3 2-26,1 0-1,-2-1 0,1 0 0,-1 0 0,0-1 1,-1 1-1,6-11 0,12-29 922,-2-1 1,-2 0-1,26-101 0,-43 134-415,-1 0-1,0-1 1,-2-28-1,0 33-67,-2 2 424,2 9-922,0 1 1,0-1-1,-1 1 0,1-1 1,0 0-1,0 1 1,0-1-1,-1 1 1,1-1-1,0 0 0,0 1 1,0-1-1,0 0 1,0 1-1,0-1 1,0 1-1,1-1 0,-1 0 1,0 1-1,0-1 1,0 1-1,1-1 1,-1 0-1,0 1 0,1-1 1,-1 1-1,0-1 1,1 1-1,-1-1 1,1 1-1,-1-1 1,1 1-1,-1 0 0,1-1 1,-1 1-1,1 0 1,-1-1-1,1 1 1,-1 0-1,1-1 0,0 1 1,-1 0-1,2 0 1,6-2 55,0 0 1,0 0-1,-1 1 1,2 1-1,-1-1 1,0 1-1,0 0 1,0 1-1,0 0 1,0 1-1,-1-1 1,1 1-1,0 1 1,13 5-1,-20-7-77,0 0-1,0 0 1,0 0-1,0 0 0,0 0 1,0 0-1,0 0 1,-1 0-1,1 1 0,0-1 1,-1 0-1,1 0 1,-1 1-1,1-1 1,-1 0-1,0 1 0,1-1 1,-1 0-1,0 1 1,0-1-1,0 3 0,-4 35 82,1-20-49,-1 29 79,1-33-58,1 1 0,1 0 1,1 1-1,0-1 1,1 0-1,6 29 0,-5-38-21,1 0 0,0 0 0,1 0 0,-1 0 0,1 0 1,1-1-1,-1 1 0,1-1 0,11 11 0,-12-13-21,-3-2-12,1-1 0,-1 0 0,0 0 0,1 0 0,-1 0 0,1 0 0,-1 0 0,1 0 0,0 0 0,-1-1 0,1 1 0,0 0-1,0-1 1,-1 0 0,1 1 0,0-1 0,3 0 0,-1 0 11,0 0 1,-1-1-1,1 0 0,0 0 0,0 0 1,0 0-1,6-3 0,-1-1 24,0 0 0,-1 0 0,0-1 0,0 0 0,14-13 0,-12 7-11,0 1 0,-1-1-1,-1-1 1,0 0 0,10-23 0,23-74 159,-29 74-25,29-62 0,-41 96-157,1-1-1,1 1 1,-1 0 0,0 0-1,0 1 1,1-1 0,-1 0-1,1 0 1,-1 1-1,1-1 1,0 1 0,0-1-1,-1 1 1,1 0-1,0 0 1,0-1 0,0 1-1,3 0 1,-2 0-6,-1 1 0,0 1 0,1-1 0,-1 0 1,0 0-1,1 1 0,-1-1 0,0 1 0,1 0 0,-1 0 0,0 0 1,0 0-1,0 0 0,0 0 0,0 0 0,0 1 0,0-1 0,2 3 1,29 24-18,-1 2 1,-1 2 0,35 45-1,-65-77 23,-2-6 18,-8-18 66,-15-31 72,21 49-151,0 1 1,0 0 0,-1 0-1,1 0 1,-1 0 0,0 0-1,-1 1 1,1 0 0,-1 0-1,-9-6 1,11 8-12,1 1 0,-1 0 1,1 0-1,-1 0 0,1 1 0,-1-1 0,0 1 0,1-1 1,-1 1-1,0 0 0,0 0 0,1 0 0,-1 1 1,0-1-1,1 0 0,-1 1 0,0 0 0,1 0 0,-1 0 1,1 0-1,-1 0 0,1 0 0,-1 1 0,1-1 1,0 1-1,-4 2 0,-2 4-2,0-1 0,0 2 0,1-1-1,0 1 1,1-1 0,0 2 0,0-1 0,1 1 0,0 0 0,0 0 0,1 0-1,1 1 1,0-1 0,0 1 0,-1 12 0,2 0-21,0 0 0,1 0 0,1 0 0,1 0 1,2 0-1,5 28 0,-8-49 15,1 0 1,-1-1 0,0 1-1,1 0 1,-1-1-1,1 1 1,0-1-1,-1 1 1,1-1-1,0 1 1,0-1-1,0 1 1,0-1-1,0 0 1,0 0-1,1 1 1,-1-1-1,2 1 1,-2-1 1,0-1-1,0 0 1,1 1 0,-1-1 0,0 0-1,0 0 1,0 0 0,0 0 0,1 0-1,-1 0 1,0 0 0,0 0 0,0 0-1,1-1 1,-1 1 0,0 0 0,0-1-1,0 1 1,2-2 0,2-1 5,0 0-1,0-1 1,-1 0-1,1 0 1,-1 0-1,0 0 1,0-1-1,6-8 1,2-10 35,-1 0 0,-1-1 1,0 0-1,-2 0 0,6-34 1,18-46 224,-21 196-149,-6-68-126,0 0 1,1 0 0,1-1 0,2 0 0,0 0-1,1-1 1,1 0 0,18 25 0,-27-44 8,0 0 1,0-1-1,0 1 1,0 0 0,0-1-1,1 0 1,0 1-1,-1-1 1,1 0-1,0 0 1,0-1-1,0 1 1,0-1-1,0 1 1,0-1-1,1 0 1,4 1-1,-4-2 2,-1 0-1,0 0 1,0 0-1,1-1 0,-1 1 1,0-1-1,0 0 1,0 0-1,1 0 1,-1 0-1,0-1 0,-1 1 1,1-1-1,0 0 1,3-2-1,3-5 9,1 0 1,-1 0-1,0-1 1,-1-1-1,0 1 0,-1-1 1,10-20-1,5-16 40,-3 0-1,-1-2 1,-3 0-1,12-66 1,18-205 190,-42 288-220,2-7 31,-1 0-1,-3 0 1,-3-44-1,2 79-41,-1-1 1,0 1-1,0-1 1,0 1-1,-4-8 1,5 12-9,0 0 0,0 0 0,0 0 0,0 0 0,0 0 0,0 1 0,0-1 1,0 0-1,0 0 0,0 0 0,0 0 0,0 0 0,0 0 0,0 1 1,0-1-1,0 0 0,0 0 0,0 0 0,0 0 0,0 0 0,0 0 1,0 0-1,-1 1 0,1-1 0,0 0 0,0 0 0,0 0 0,0 0 0,0 0 1,0 0-1,0 0 0,0 0 0,-1 0 0,1 0 0,0 0 0,0 1 1,0-1-1,0 0 0,0 0 0,0 0 0,-1 0 0,1 0 0,0 0 1,0 0-1,0 0 0,0 0 0,0 0 0,-1 0 0,1 0 0,0 0 1,0-1-1,0 1 0,0 0 0,0 0 0,0 0 0,0 0 0,-1 0 0,1 0 1,0 0-1,0 0 0,0 0 0,0 0 0,0 0 0,0-1 0,0 1 1,-4 16 1,4-14-1,-9 62-81,2 1 1,4-1 0,2 1 0,3-1 0,19 114 0,-17-147 56,28 128-31,-31-154 50,1 1 0,0-1 0,1 0 1,-1 0-1,1 0 0,0 0 1,0-1-1,0 1 0,1-1 1,-1 0-1,1 0 0,7 6 1,-8-8 2,0 1 1,1-1-1,0 0 1,-1 0-1,1-1 0,0 1 1,0-1-1,0 1 1,0-1-1,0-1 1,0 1-1,0 0 1,0-1-1,0 0 1,0 0-1,0 0 1,6-2-1,-2 1 6,0-2-1,-1 1 1,1-1 0,-1 0-1,0 0 1,0-1-1,0 0 1,0 0-1,-1-1 1,1 0 0,-1 0-1,0 0 1,7-10-1,-1 0 14,0 0-1,-2-1 0,0 0 1,12-27-1,-19 37-9,-1 0 0,0 0 0,0 0 0,-1 0 0,0 0 0,0 0 0,0 0-1,-1-10 1,0 14-4,0 1-1,0 0 0,0-1 1,0 1-1,0-1 0,-1 1 0,1 0 1,0-1-1,-1 1 0,1 0 1,-1-1-1,1 1 0,-1 0 1,0-1-1,0 1 0,0 0 0,1 0 1,-1 0-1,0 0 0,0 0 1,0 0-1,-1 0 0,1 0 1,0 0-1,0 1 0,0-1 0,-1 0 1,1 1-1,0-1 0,-1 1 1,1-1-1,0 1 0,-1 0 1,1-1-1,-1 1 0,1 0 0,0 0 1,-1 0-1,1 0 0,-1 0 1,1 1-1,-3 0 0,1-1 1,0 1 1,1 0-1,-1-1 0,1 1 0,-1 0 1,1 1-1,-1-1 0,1 0 0,0 1 1,-1-1-1,1 1 0,0 0 0,0 0 1,0 0-1,-3 4 0,2-2 3,1 0 1,-1 1-1,1 0 0,0 0 0,0 0 1,0-1-1,-2 11 0,2-4 6,1-1 0,0 1 0,0 0 0,1 0 0,1 0 0,0-1 0,3 17 0,-1-16 5,1 0 1,0 0 0,0 0 0,1 0 0,1-1 0,0 0-1,0 0 1,10 11 0,-2-5 36,1 0 0,0-2 0,26 20 0,-34-29-20,0-2 1,-1 1 0,1-1-1,1 0 1,-1 0 0,0-1-1,1 0 1,-1 0-1,1-1 1,-1 1 0,1-2-1,0 1 1,0-1 0,-1-1-1,15-1 1,-17 1-35,-1 0 0,0 1 0,1-1 1,-1-1-1,0 1 0,0-1 0,1 1 0,-1-1 0,-1-1 1,1 1-1,0 0 0,0-1 0,-1 0 0,0 0 0,1 0 1,-1 0-1,0 0 0,0-1 0,-1 1 0,1-1 0,-1 0 1,0 0-1,0 0 0,0 0 0,0 0 0,-1 0 0,0 0 1,1-6-1,-1 7-68,-1 0 0,0 0 0,0 0-1,-1 0 1,1 0 0,-1 0 0,1 0 0,-1 0 0,-1-3 0,-4-5-3538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2:5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10344,'0'0'1858,"10"0"-1586,163 10 836,-49-2 273,147-8 1,-151-6-2670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2:5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237 617 4216,'0'0'7710,"-12"4"-7252,-87 37 840,88-35-1102,1 1 0,0 1-1,0 0 1,0 1 0,1 0-1,1 0 1,-1 0 0,2 1-1,-1 1 1,1-1 0,1 1-1,-6 14 1,10-21-129,0 0 1,1 0-1,0 0 0,0 0 1,0 0-1,1 0 0,0 0 1,-1 1-1,1-1 0,1 0 1,-1 0-1,0 1 0,1-1 0,0 0 1,0 0-1,0 0 0,1 0 1,0 0-1,-1 0 0,1 0 1,0-1-1,1 1 0,-1-1 0,1 1 1,-1-1-1,1 0 0,6 5 1,-3-2 18,1-1 1,0 0-1,0 0 1,1-1-1,-1 0 1,1 0-1,0 0 1,0-1-1,0-1 1,0 1-1,1-1 1,13 2-1,-16-4-28,-1-1 0,1 1 0,-1-1 0,0 1 0,1-1 0,-1-1 0,0 1 0,0-1 0,0 0 0,0 0 0,0-1 0,0 1 0,0-1 0,-1 0-1,0 0 1,1-1 0,-1 0 0,0 1 0,-1-1 0,7-8 0,-4 5 34,-1-1 0,0-1 1,0 1-1,0-1 0,-1 0 0,0 0 0,-1 0 0,0 0 1,-1-1-1,3-15 0,-4 21-35,-1 0 1,0 0-1,0 0 0,-1 0 0,1 0 0,-1 0 1,1 0-1,-1 0 0,-3-7 0,4 10-28,-1-1 0,0 1 0,0-1-1,0 1 1,0 0 0,0-1 0,0 1-1,0 0 1,0 0 0,0 0-1,0 0 1,-1 0 0,1 0 0,0 0-1,-1 0 1,1 0 0,-1 1-1,1-1 1,-1 0 0,1 1 0,-1-1-1,1 1 1,-1 0 0,0 0 0,1-1-1,-3 1 1,-67-10 908,70 10-873,7 4 235,-3-5-290,-1 1-1,0-1 1,0 0-1,0 0 1,0 0 0,0 0-1,0 0 1,0 0 0,0 0-1,3-3 1,2-1 8,39-21 68,79-47 14,-105 60-76,-1-2 1,0 0-1,32-35 0,-24 18 18,-2-1-1,-1-2 1,29-55 0,43-119 207,-70 151-136,-23 49-82,-1 4 16,0-1-1,1 1 1,-1 0 0,1 1 0,0-1 0,5-6 0,-1 35 147,3 114-90,-9 160-1,-9-159-109,-32 170 0,32-268 12,-21 63 1,22-84 8,-1 0 0,-1 0-1,0-1 1,-24 33 0,31-49-8,0 0 1,-1-1 0,0 1 0,1-1 0,-1 0 0,0 1-1,0-1 1,0 0 0,0-1 0,0 1 0,-1-1-1,1 1 1,0-1 0,-1 0 0,1 0 0,-1 0 0,0-1-1,1 1 1,-1-1 0,1 0 0,-1 0 0,-5-1 0,6 1 5,1-1 0,-1 1 0,1-1 0,-1 0 0,1 0 1,0 0-1,-1 0 0,1 0 0,0 0 0,0-1 0,0 1 1,0-1-1,0 0 0,0 1 0,0-1 0,1 0 0,-1 0 1,1 0-1,-1 0 0,1-1 0,0 1 0,0 0 1,0 0-1,0-1 0,0 1 0,0-1 0,1 1 0,-1-1 1,1 1-1,-1-1 0,1 1 0,0-5 0,0 0 8,0 0 1,1 0-1,0 0 0,0 0 0,0 0 0,1 0 1,-1 0-1,2 0 0,-1 1 0,1-1 0,0 1 0,1 0 1,-1-1-1,1 2 0,0-1 0,1 0 0,-1 1 1,1 0-1,0 0 0,11-8 0,0 2 3,0 1 0,1 0 0,0 2 0,27-11 0,77-18 123,-61 19-72,-59 18-75,31-10-89,0 1 0,59-8 0,-74 16-1163,-14 1-1374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0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52 359 2808,'0'0'3974,"-8"10"-3496,-26 33 14,24-28 537,10-15-1012,0 0 1,0 0-1,0 0 0,1 0 1,-1 0-1,0 0 1,0 0-1,0 0 1,0 0-1,0 0 1,0 0-1,0 0 0,0 0 1,0 0-1,0 0 1,0 0-1,0 0 1,0 0-1,0 0 0,0 0 1,0 0-1,1 0 1,-1 0-1,0 0 1,0 0-1,0 0 1,0 0-1,0 1 0,0-1 1,0 0-1,0 0 1,0 0-1,0 0 1,0 0-1,0 0 0,0 0 1,0 0-1,0 0 1,0 0-1,0 0 1,0 0-1,0 0 1,0 0-1,0 0 0,0 0 1,0 1-1,0-1 1,0 0-1,0 0 1,0 0-1,0 0 0,0 0 1,0 0-1,0 0 1,0 0-1,0 0 1,0 0-1,0 0 1,0 0-1,0 0 0,-1 0 1,14-10 977,6-12-428,-2-1-1,0-1 1,-2 0-1,22-48 1,-14 27 111,-8 14 346,18-54 0,-32 81-841,0 0 0,0-1 0,-1 1 0,1 0 0,-2-7 0,1 3 290,-2 6 242,-3 6-410,-3 7-129,2 6-80,0-1-1,1 2 1,0-1 0,2 0-1,0 1 1,1 0-1,1-1 1,0 1-1,1 0 1,1 0-1,1 0 1,1-1-1,6 24 1,-7-34-48,0 1 1,1-1-1,0 1 1,1-1 0,-1 0-1,1 0 1,1-1-1,-1 1 1,1-1 0,0 0-1,1 0 1,-1 0-1,1-1 1,0 0-1,12 7 1,-16-11-36,1-1 1,-1 1-1,0-1 1,0 0-1,1 0 0,-1 0 1,0 0-1,1 0 1,-1 0-1,0-1 0,0 1 1,1-1-1,-1 0 1,0 1-1,0-1 0,0 0 1,0 0-1,0-1 1,0 1-1,0 0 0,0 0 1,-1-1-1,1 0 1,0 1-1,1-3 0,8-7 59,-1-1-1,13-17 1,-21 26-60,49-76 245,-26 37-145,6-15 57,-26 46-90,0-1 0,1 1 1,1 0-1,0 1 1,0-1-1,1 1 1,17-16-1,-25 26-70,1-1 1,-1 1-1,0 0 0,1-1 0,-1 1 1,1 0-1,-1 0 0,0-1 1,1 1-1,-1 0 0,1 0 0,-1 0 1,1 0-1,-1-1 0,1 1 1,-1 0-1,1 0 0,-1 0 0,1 0 1,-1 0-1,0 0 0,1 0 1,-1 0-1,1 1 0,-1-1 0,1 0 1,-1 0-1,1 0 0,0 1 1,9 13 142,0 24-11,-9-34-113,2 18 52,-1-1 1,-1 1-1,0-1 0,-4 23 1,1 15 238,15-72-100,33-44-9,37-39 23,12 10 72,-94 84-297,0 1 1,0 0-1,0 1 0,0-1 1,0 0-1,0 0 0,0 0 1,1 1-1,-1-1 1,0 1-1,0-1 0,1 1 1,-1-1-1,1 1 0,-1 0 1,0-1-1,1 1 0,-1 0 1,1 0-1,-1 0 1,0 0-1,2 1 0,-1-1-2,-1 1 0,0 0-1,1 0 1,-1 0 0,0 0-1,0 0 1,0 0 0,0 0-1,0 0 1,0 0-1,0 0 1,0 1 0,0-1-1,0 0 1,-1 1 0,2 2-1,2 6 6,-1 1 0,0 0-1,-1 0 1,1 15-1,-2-23-7,2 59 10,-3-45 4,1 0 1,1 0-1,0 0 0,8 30 0,-10-47-15,0 1 0,0 0 0,1-1 0,-1 1 0,0-1 0,0 1 0,0 0 0,1-1 0,-1 1 0,0-1 0,1 1 0,-1-1 0,0 1 0,1-1 0,-1 0 0,1 1 0,-1-1 0,1 1 0,0 0 0,14-7 24,-3-3-13,0 0 0,0-1-1,-1-1 1,-1 0 0,0 0 0,17-24 0,14-17 16,-38 48-26,6-6 27,1-1 0,0 1 1,0 1-1,1 0 0,19-12 0,-24 19-14,1 0 0,1 0-1,-1 1 1,0 0 0,0 0 0,0 0 0,11 2 0,-15-1-14,1 0 10,0 0-1,0 1 0,0 0 0,0-1 1,0 1-1,7 3 0,9 3 34,-19-7-42,0 0-1,-1 0 1,1 0-1,-1 0 0,1 0 1,0 0-1,-1 0 1,1 0-1,0 0 1,-1 0-1,1 0 1,-1 0-1,1 0 0,0 0 1,-1 0-1,1-1 1,-1 1-1,1 0 1,0 0-1,-1-1 1,1 1-1,-1 0 0,1-1 1,-1 1-1,1-1 1,-1 1-1,-3-2 67,-11 6-49,-1 4 1,1 0-1,-1 1 1,1 1 0,1 0 0,-17 15 0,24-19-19,0 1 0,0-1 0,1 1 0,0 1 0,0-1 0,1 1 0,0-1 0,0 1 0,1 0 0,0 1 0,0-1 0,-1 10 0,2-11-8,1-1 0,0 0 0,1 1 0,-1-1 0,1 1 0,1-1 0,-1 1 0,1-1 0,2 9 0,-2-12 3,0 0 1,1 0-1,-1-1 0,1 1 1,0 0-1,-1-1 0,1 0 1,0 1-1,1-1 0,-1 0 1,0 0-1,1 0 0,-1 0 0,1 0 1,-1-1-1,1 1 0,0-1 1,0 0-1,0 0 0,-1 0 1,7 1-1,-1 0 2,1-1 0,-1 0 0,1 0 0,-1-1 0,1-1 0,-1 1 0,1-1 0,-1 0 1,0-1-1,1 0 0,10-5 0,13-5 39,45-25 1,-51 24 8,-5 1 10,1-1-1,-1 0 1,-1-2-1,-1-1 0,23-22 1,-39 32-34,-2 5-19,-1 0 0,1 0 0,0 0 0,-1-1 0,1 1 0,0 0 0,-1 0 0,1 0 0,0 0 0,0 0 0,0 1 1,0-1-1,0 0 0,0 0 0,2 0 0,-3 0 1,0 0-4,0 1-1,0-1 1,0 1-1,0-1 1,1 1-1,-1-1 1,0 1 0,0-1-1,0 1 1,1-1-1,-1 1 1,0 0 0,0-1-1,1 1 1,-1-1-1,0 1 1,1 0-1,-1-1 1,1 1 0,0-1-1,7-11 0,-3 6 0,0 0 0,-1 0 0,0 0 0,0 0 0,-1-1 0,0 0 0,0 0 0,2-8 0,-4 13-3,-1 0-1,0 1 0,1-1 1,-1 0-1,1 1 1,-1-1-1,1 0 0,0 1 1,0-1-1,0 1 1,-1-1-1,2 1 0,-1-1 1,0 1-1,0 0 1,0 0-1,1-1 0,-1 1 1,2-1-1,4-5 0,-6 6 7,-1 0 1,1 1-1,0-1 0,-1 0 0,1 0 1,0 1-1,0-1 0,0 0 0,0 1 1,-1-1-1,1 1 0,0-1 0,0 1 1,0-1-1,1 1 0,-1 0 13,1 11-8,0-1-8,-1-1 0,0 0 0,-1 0 0,0 1 0,0-1 0,-1 0 0,0 1 0,-1-1 0,-3 11 0,-2 14 0,2-5 0,2-15 0,1 1 0,-2 28 0,4-39 0,1 0 0,-1 0 0,0 0 0,1-1 0,0 1 0,0 0 0,0 0 0,0-1 0,1 1 0,-1-1 0,1 1 0,0-1 0,0 0 0,0 1 0,5 5 0,-4-8 0,0 1 0,0 0 0,0-1 0,0 1 0,0-1 0,0 0 0,0 0 0,0 0 0,0 0 0,1-1 0,-1 1 0,0-1 0,0 0 0,1 0 0,-1 0 0,0 0 0,5-2 0,0 1 0,0 0 0,-1-1 0,1 0 0,-1 0 0,1-1 0,7-4 0,-5 2 4,-1-2 0,0 1 0,0-1-1,-1 0 1,0-1 0,0 0 0,-1 0-1,0 0 1,-1-1 0,1 0 0,4-11 0,0-3 9,-1 0 0,-1 0 1,10-44-1,-18 60-8,0 0 1,0 0-1,0 0 0,-2-14 0,1 19-3,0-1-1,0 0 0,-1 1 0,1-1 0,-1 0 0,1 1 0,-1-1 0,0 1 0,0-1 0,0 1 1,-1-1-1,1 1 0,0 0 0,-1 0 0,0 0 0,-2-3 0,4 5-1,-1 0 0,0-1 0,1 1 0,-1 0 0,0 0 0,0 0 0,1 0 0,-1 0 0,0 0 0,0 0 0,1 0 0,-1 0 0,0 0 0,1 1 0,-1-1 0,0 0 0,0 0 0,1 1 0,-1-1 0,1 0 0,-1 1 0,0-1 0,1 1 0,-1-1 0,1 1 0,-1-1 0,1 1 0,-1-1 0,1 1 0,-1 0 0,1-1 0,0 1 0,-1 0 0,0 0 0,-15 27 0,15-25 0,-2 5 0,-1 0-1,2 1 1,-1-1-1,1 1 1,0 0-1,1-1 1,0 1-1,0 0 1,1 0-1,1 0 1,0 9 0,0-11-2,0 1 1,1-1-1,-1 0 1,1 0-1,1 0 1,0 0 0,0 0-1,0 0 1,0-1-1,1 0 1,0 1 0,1-2-1,8 10 1,-10-12-3,1 0-1,0 0 1,0-1 0,1 0-1,-1 0 1,0 0 0,1 0 0,-1-1-1,1 0 1,0 0 0,-1 0 0,1 0-1,0-1 1,-1 0 0,1 0 0,0 0-1,0 0 1,-1-1 0,8-1 0,7-3-1,1 0 0,-1-1 1,22-11-1,-4 0 24,-2-2-1,0-2 1,-1-1 0,-1-1-1,-1-2 1,45-45 0,-74 67-11,1-1 2,0 0 1,0 0-1,0 0 1,-1-1-1,1 1 1,-1-1-1,0 0 1,4-8-1,-7 13-9,0 0 0,0-1 0,0 1 0,0 0 0,0 0 0,0 0 0,0-1 0,0 1 0,0 0 1,0 0-1,0-1 0,0 1 0,0 0 0,0 0 0,0-1 0,0 1 0,0 0 0,0 0 0,0 0 0,0-1 0,0 1 0,0 0 0,0 0 0,0-1 0,-1 1 0,1 0 0,0 0 0,0 0 0,0 0 0,0-1 0,0 1 0,-1 0 0,1 0 0,0 0 0,0 0 0,0 0 0,-1-1 0,-9 3 35,-10 8 18,6-1-35,0 2-1,1 0 1,0 0-1,1 1 0,-15 19 1,24-27-14,0 0 1,0 0 0,1 1-1,0-1 1,0 1-1,0 0 1,0-1-1,1 1 1,-1 0 0,0 6-1,2-8-3,0 0-1,0 1 1,1-1-1,-1 0 1,0 0-1,1 0 1,0 0-1,0 0 1,0 0-1,0 0 1,0 0-1,1 0 1,-1 0-1,1 0 1,0-1-1,0 1 1,3 3-1,-4-4 0,1-1-1,-1 1 1,0-1 0,1 0 0,-1 0-1,1 0 1,-1 1 0,1-1-1,-1-1 1,1 1 0,0 0-1,0 0 1,-1-1 0,1 1-1,0-1 1,0 1 0,0-1-1,0 0 1,0 1 0,3-1-1,-3-1 3,1 0-1,0 1 1,-1-1-1,1 0 0,0-1 1,-1 1-1,0 0 1,1-1-1,-1 1 1,0-1-1,1 0 0,2-3 1,4-5 7,0 0 0,-1-1 1,0-1-1,8-16 0,14-24 118,-29 51-125,-1 1-1,0 0 0,0 0 0,0 0 0,0 0 0,0-1 0,0 1 0,1 0 1,-1 0-1,0 0 0,0 0 0,0 0 0,0 0 0,1-1 0,-1 1 0,0 0 1,0 0-1,0 0 0,1 0 0,-1 0 0,0 0 0,0 0 0,0 0 0,1 0 1,-1 0-1,0 0 0,0 0 0,0 0 0,1 0 0,-1 0 0,0 0 0,0 0 1,0 0-1,1 1 0,-1-1 0,0 0 0,0 0 0,0 0 0,1 0 0,-1 0 1,0 0-1,0 0 0,0 1 0,0-1 0,0 0 0,1 0 0,-1 0 0,0 0 1,0 1-1,0-1 0,0 0 0,0 1 0,7 13 24,-4-7-14,5 8-2,2 3-2,1 0-1,0 0 1,1-1-1,1 0 0,18 17 1,-28-31-8,-1-1 0,0 0 0,1-1 1,-1 1-1,1 0 0,-1-1 0,1 1 1,0-1-1,0 0 0,0 0 0,0 0 0,-1 0 1,1-1-1,0 1 0,1-1 0,-1 0 0,0 0 1,4 0-1,-2-1 4,0 0 0,0 0 0,0-1 0,0 0 0,0 0 0,0 0-1,-1 0 1,1-1 0,7-5 0,2-4 8,0 0 0,-1-1 1,-1 0-1,0-1 0,11-17 0,60-97 268,-83 128-279,0 0 0,0-1 1,0 1-1,0 0 0,0 0 0,0 0 1,0 0-1,0 0 0,0 0 0,0 0 1,1 0-1,-1 0 0,0-1 1,0 1-1,0 0 0,0 0 0,0 0 1,0 0-1,0 0 0,0 0 0,1 0 1,-1 0-1,0 0 0,0 0 1,0 0-1,0 0 0,0 0 0,0 0 1,0 0-1,1 0 0,-1 0 0,0 0 1,0 0-1,0 0 0,0 0 0,0 0 1,0 0-1,0 0 0,1 0 1,-1 0-1,0 0 0,0 0 0,0 0 1,0 1-1,0-1 0,0 0 0,0 0 1,0 0-1,0 0 0,0 0 1,1 0-1,-1 0 0,0 0 0,0 0 1,0 1-1,0-1 0,0 0 0,0 0 1,0 0-1,0 0 0,0 0 1,0 0-1,0 1 0,4 13 29,2 18-9,-3-2-7,-1 0-1,-2-1 1,0 1 0,-2 0-1,-2 0 1,-10 47 0,14-76-12,0-1 0,-1 1 1,1 0-1,0 0 0,0 0 1,-1 0-1,1 0 0,0-1 1,-1 1-1,1 0 0,-1 0 0,1-1 1,-1 1-1,1 0 0,-1-1 1,0 1-1,1 0 0,-1-1 1,0 1-1,1-1 0,-3 1 1,3-1-2,-1 0 0,0 0 1,0 0-1,1 0 0,-1 0 1,0 0-1,0 0 1,1 0-1,-1-1 0,0 1 1,0 0-1,1-1 1,-1 1-1,0 0 0,1-1 1,-1 1-1,1-1 1,-1 1-1,0-2 0,-5-4 10,1-1 0,0 1-1,-7-13 1,8 13 4,-13-28 19,14 27-14,-1 0 0,1-1 1,-2 1-1,1 1 0,-10-13 1,8 13 29,13 9-35,12 12-34,-10-6 7,0 0 0,1-1 0,0 0 0,0-1-1,1 0 1,0-1 0,0 0 0,1-1-1,-1 0 1,1 0 0,17 3 0,-14-5 2,1-1 0,-1 0 1,0-1-1,1 0 0,-1-1 0,23-4 0,-27 2 13,0-1 0,0 0 0,0 0-1,0-1 1,-1-1 0,1 0-1,-1 0 1,0-1 0,13-11-1,-11 7 9,0 0-1,-1-1 0,-1-1 1,1 0-1,-2 0 0,0-1 1,10-18-1,-13 21 6,-1 0 0,-1 0-1,0 0 1,-1-1 0,1 1 0,-2-1 0,0 0-1,0 0 1,-1 0 0,0 0 0,-1-14-1,0 23-11,0 0 1,-1 0-1,1 0 0,0 0 0,-1-1 0,1 1 0,-1 0 0,0 0 0,0 0 0,1 0 0,-1 0 0,-1 1 0,1-1 0,0 0 0,0 0 0,-1 1 0,1-1 0,-1 1 0,1-1 0,-4-2 0,3 4 0,0-1 0,0 0 0,0 1-1,0 0 1,0-1 0,0 1 0,0 0-1,0 0 1,0 0 0,0 0-1,0 1 1,0-1 0,0 1 0,0-1-1,0 1 1,0-1 0,0 1-1,0 0 1,1 0 0,-1 0 0,0 0-1,-2 2 1,-1 0 0,0 1-1,0 0 1,1 0-1,-1 0 1,1 1-1,0-1 1,0 1-1,0 0 1,1 0-1,0 0 1,0 1-1,0-1 1,1 1-1,-4 9 1,4-6 0,0 0 0,1 1 0,0-1 0,0 0 0,1 1 0,0-1-1,1 1 1,3 17 0,-1-11 12,2 0 0,0-1 0,1 1 0,0-1 0,1 0-1,1 0 1,0-1 0,1 0 0,0-1 0,21 22 0,-26-31 11,0-1 0,0-1 1,0 1-1,0 0 0,1-1 1,-1 0-1,1 0 0,0 0 0,-1-1 1,1 0-1,0 0 0,0 0 1,0 0-1,0-1 0,6 0 0,-8 1-251,1-1-1,0-1 0,0 1 0,-1 0 0,1-1 0,0 0 0,-1 0 0,1 0 0,-1 0 1,1 0-1,-1-1 0,0 1 0,1-1 0,-1 0 0,0 0 0,0-1 0,0 1 0,0 0 0,4-6 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10448,'0'0'3240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0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63 326 5120,'0'0'3928,"-10"5"-3562,-31 16 29,30-17 1753,11-7-1238,15-10-655,-10 10 141,2-6-121,-1 0-1,1-1 0,5-12 1,-5 11-33,-1 0 1,12-14 0,4-4 412,22-36 1,18-24 808,-54 79-1195,-5 8-142,-1 0 1,1-1-1,-1 0 0,0 1 0,0-1 1,0 0-1,0 0 0,-1 0 1,1-1-1,-1 1 0,0 0 0,0-1 1,1-4-1,-13 31 589,1-4-601,0 1 0,2 0 0,1 0 0,0 1 0,1 0 0,2 0 0,-5 41 0,8-45-32,2 52 221,-1-64-267,0 0 0,1-1-1,0 1 1,0 0 0,1 0 0,-1 0-1,1-1 1,0 1 0,1-1 0,-1 0-1,4 5 1,-5-7-25,0-1 0,1 1 1,-1-1-1,0 0 0,1 1 0,-1-1 1,1 0-1,-1 0 0,1 0 0,0-1 1,-1 1-1,1 0 0,0 0 0,0-1 1,0 1-1,0-1 0,-1 0 0,1 1 1,0-1-1,0 0 0,2 0 0,0-1 7,0 0 0,0 0 0,0 0 0,0 0 0,0-1 0,0 1 0,-1-1 0,1 0 0,4-3 0,4-4 26,-1 0 1,-1 0 0,1-1-1,14-19 1,39-64 184,-49 67-83,2 1 0,1 1-1,1 0 1,29-28 0,-47 51-135,-1 0 1,1 1-1,0-1 1,0 0 0,0 0-1,0 1 1,0-1 0,-1 0-1,1 1 1,0-1 0,0 1-1,1-1 1,-1 1-1,0 0 1,0-1 0,0 1-1,0 0 1,0 0 0,0 0-1,0 0 1,0 0-1,1 0 1,-1 0 0,0 0-1,0 0 1,0 1 0,0-1-1,1 1 1,0 0-2,-1 0 0,1 1 1,-1-1-1,1 1 0,-1-1 1,0 1-1,1 0 0,-1 0 0,0-1 1,0 1-1,-1 0 0,1 0 1,1 4-1,2 8 8,-1 0-1,-1 0 1,1 18 0,-3-29-9,4 45 23,5 59 70,-9-107-101,0 1 0,0-1-1,0 0 1,0 1 0,0-1 0,0 0 0,0 1 0,0-1 0,0 0-1,0 1 1,1-1 0,-1 0 0,0 0 0,0 1 0,0-1-1,0 0 1,0 1 0,1-1 0,-1 0 0,0 0 0,0 1 0,1-1-1,-1 0 1,0 0 0,0 0 0,1 1 0,-1-1 0,0 0 0,0 0-1,1 0 1,-1 0 0,0 1 0,1-1 0,-1 0 0,0 0-1,1 0 1,-1 0 0,0 0 0,1 0 0,-1 0 0,0 0 0,1 0-1,-1 0 1,0 0 0,1 0 0,-1 0 0,0-1 0,1 1 0,15-13 54,9-18-3,36-59 1,-43 60 5,1 2 0,2 0 0,26-28 1,-46 54-53,0 1 0,0 0 1,1 0-1,-1 0 0,0 0 1,0 0-1,1 0 0,-1 1 0,0-1 1,1 0-1,1 0 0,-2 1-4,-1 0-1,0 0 1,0 0-1,1 0 1,-1 0-1,0 0 1,1 0-1,-1 0 1,0 0-1,0 0 1,1 1-1,-1-1 1,0 0-1,0 0 1,1 0-1,-1 0 1,0 0-1,0 1 1,1-1-1,-1 0 1,0 0-1,0 1 1,0-1-1,0 0 1,1 0-1,-1 1 1,0-1-1,0 0 1,0 0-1,0 1 1,0-1-1,0 0 1,0 0-1,1 1 1,-1 4 16,0 0 1,1 0 0,-2 0-1,1 1 1,-1 4 0,-1 3-13,0 144 111,2-147-112,1-1-1,0 1 0,1-1 0,0 0 1,5 16-1,-6-24-3,-1 1 1,1 0-1,-1-1 0,1 1 1,0-1-1,-1 1 0,1-1 1,0 0-1,0 1 0,0-1 1,0 0-1,0 0 0,1 1 1,-1-1-1,0 0 0,0 0 1,1 0-1,-1-1 0,1 1 1,-1 0-1,1 0 0,-1-1 1,1 1-1,-1-1 0,1 1 1,-1-1-1,1 0 1,0 1-1,-1-1 0,1 0 1,0 0-1,-1 0 0,1-1 1,0 1-1,-1 0 0,1-1 1,-1 1-1,1 0 0,1-2 1,5-1 2,-1-2 0,0 1 0,0 0 1,0-1-1,0-1 0,-1 1 1,0-1-1,0 0 0,6-9 0,12-15-2445,-18 21 1033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0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13264,'0'0'1584,"62"-34"-1720,-19 22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0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7736,'0'0'4064,"10"0"-3639,21-2 284,1-1 0,-1-2 0,0-1 0,42-14 0,-71 19-643,-1 1 0,0-1 0,0 0 0,1 1 0,-1 0-1,0-1 1,1 1 0,-1 0 0,0-1 0,1 1 0,-1 0 0,0 0-1,1 0 1,-1 0 0,1 1 0,-1-1 0,0 0 0,1 0 0,-1 1-1,0-1 1,0 1 0,1-1 0,-1 1 0,0 0 0,0 0 0,0-1 0,0 1-1,0 0 1,0 0 0,0 0 0,0 0 0,0 0 0,0 0 0,0 0-1,0 0 1,-1 0 0,1 1 0,0-1 0,-1 0 0,1 0 0,-1 1-1,1 2 1,0 5 110,0 0 0,0 0 0,-1 0 0,0 0 0,-2 12 0,0-8-113,-13 169 1503,15-175-1455,0 0-1,1 0 0,0 0 1,0 0-1,3 12 0,-3-16-44,0 1 0,0-1 0,1 1 0,-1-1-1,1 0 1,0 1 0,0-1 0,0 0-1,0 0 1,0 0 0,0-1 0,5 5 0,-4-6-21,-1 1 1,1-1-1,0 0 1,0 0 0,0-1-1,-1 1 1,1 0-1,0-1 1,0 0 0,0 1-1,0-1 1,0 0-1,0-1 1,0 1 0,0 0-1,0-1 1,0 0-1,4-1 1,14-11-3539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0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0 11256,'0'0'1913,"-14"12"-1820,2-2-55,-4 4 39,-1-1 1,-1-1 0,-27 16-1,-59 32 612,-65 34 370,114-67-329,-83 55 0,129-76-585,0 1 0,1-1-1,0 2 1,0-1 0,1 1 0,-7 9-1,14-17-137,0 0 0,0 0 0,0 1 0,0-1 0,-1 0 0,1 0 0,0 0 0,0 0 0,0 1-1,0-1 1,0 0 0,0 0 0,0 1 0,-1-1 0,1 0 0,0 0 0,0 0 0,0 1 0,0-1-1,0 0 1,0 0 0,0 1 0,0-1 0,0 0 0,0 0 0,0 1 0,0-1 0,1 0 0,-1 0-1,0 0 1,0 1 0,0-1 0,0 0 0,0 0 0,0 0 0,1 1 0,8 1 105,17-6-88,-24 4-22,23-5-2283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01.0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9648,'0'0'5510,"14"4"-4826,-3 0-533,7 3 140,0-1-1,1-1 0,25 3 0,1-4 460,1-2 0,-1-2 0,1-3 0,73-12-1,-79 10-328,-10 1-212,0-1-1,0-1 1,30-12 0,18-8-954,-63 21-1354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0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8032,'0'0'3400,"10"4"-2955,12 5-44,1-1-1,0-2 1,38 7 0,-38-9-213,-1-1 1,1-1 0,0-1 0,1-1 0,-1-1 0,0-1 0,-1-1 0,38-10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3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1 752 4512,'0'0'8984,"3"-12"-8624,-1 3-286,0 2-16,-1 0 0,1 1 1,1-1-1,-1 0 0,1 1 0,0-1 0,1 1 1,-1 0-1,1 0 0,8-8 0,11-10 300,51-51 1142,-73 75-1460,-1-1 1,1 0 0,0 0 0,0 1 0,0-1 0,0 0 0,0 1 0,-1-1 0,1 1 0,0-1 0,0 1 0,0 0 0,0-1 0,1 1 0,-1 0 0,0 0 0,0 0 0,2 0 0,-3 0-20,1 0 0,0 0 0,-1 1 0,1-1-1,0 0 1,-1 1 0,1-1 0,-1 1 0,1-1-1,-1 1 1,1-1 0,-1 1 0,1-1 0,-1 1-1,0 0 1,1-1 0,-1 1 0,0 0 0,1-1-1,-1 1 1,0 0 0,2 7 49,-1-1 0,0 1 0,0-1 0,0 11-1,-1-4-7,4 28 109,13 114 522,-16-154-691,0 4 62,0 0 1,0 0-1,1 0 0,0 0 1,0-1-1,3 7 0,-4-11-46,-1 0 0,1 0 0,-1-1 0,1 1 0,0 0 0,-1 0 0,1-1 0,0 1 0,0 0 0,0-1 0,-1 1 0,1-1-1,0 1 1,0-1 0,0 0 0,0 1 0,0-1 0,1 1 0,0-1-2,-1 0 0,1 0 1,-1-1-1,1 1 0,0 0 0,-1-1 0,1 1 1,-1-1-1,0 1 0,1-1 0,-1 1 1,1-1-1,-1 0 0,0 0 0,3-2 0,4-4 30,0 0-1,0-1 1,-1 0-1,0 0 1,0-1-1,-1 0 1,5-10 0,-1 1 40,-1 0 1,13-37-1,-12 17 68,-2 0 1,4-47-1,-11 76-121,-1 8-26,0 0 0,0 0 0,0 0 0,0 0 0,0 1 0,0-1 0,0 0 0,0 0 0,0 0 0,1 0 0,-1 0 0,0 0 1,1 0-1,-1 0 0,1 1 0,-1-1 0,1 0 0,-1 0 0,1 0 0,0 1 0,-1-1 0,1 0 0,0 1 0,0-1 0,-1 1 0,1-1 0,0 1 0,0-1 0,0 1 0,0-1 0,-1 1 0,1 0 0,0 0 0,0-1 0,0 1 0,0 0 0,0 0 0,0 0 0,1 0 0,3 1 8,0 0 1,0 1-1,-1 0 0,1 0 1,-1 0-1,7 4 0,2 2-21,42 22 33,-32-17-22,33 15 1,-46-24 3,-1-1-1,1 0 1,0-1 0,0 0-1,1 0 1,19 0-1,-22-2 7,-1 0 1,0 0-1,0-1 0,0 0 0,1 0 0,7-3 0,-13 3-9,1 0 0,-1 0 0,0 0 0,0-1 0,0 1 0,0 0 0,0-1 0,0 1 0,-1-1 0,1 0 0,0 0 0,-1 1 0,0-1 0,1 0 0,-1 0 0,0-1 0,0 1 0,0 0 0,0 0 0,0 0 0,0-1 0,0-3 0,0-1 11,0 0 1,-1-1-1,1 1 0,-1-1 0,-1 1 0,0 0 0,0-1 0,0 1 0,-1 0 1,-4-12-1,5 16-6,0 1 0,0 0 0,0 0 1,0 0-1,0 0 0,0 0 0,-1 0 0,1 0 1,-1 0-1,1 1 0,-1-1 0,0 0 1,0 1-1,0 0 0,0-1 0,0 1 0,0 0 1,0 0-1,0 0 0,0 0 0,0 0 0,-1 1 1,1-1-1,0 1 0,-1-1 0,1 1 1,0 0-1,-1 0 0,1 0 0,0 0 0,-1 0 1,1 0-1,0 1 0,-1-1 0,1 1 1,0 0-1,-4 1 0,1 1 1,1-1 0,-1 1 0,1 0 0,-1 0 0,1 0 0,0 1 0,0 0 0,0-1-1,1 1 1,-1 1 0,1-1 0,0 0 0,0 1 0,0 0 0,1-1 0,0 1 0,-2 5 0,0 2 2,0 0 0,1 0 0,0 0-1,1 0 1,1 1 0,-1 16 0,2-21-10,1 0 0,0-1 1,0 1-1,1-1 0,0 1 0,0-1 1,0 0-1,1 1 0,0-1 0,1-1 1,0 1-1,0 0 0,0-1 0,1 0 0,0 0 1,0 0-1,0-1 0,1 0 0,0 0 1,0 0-1,0 0 0,8 3 0,-6-3-3,1-1-1,0 0 0,0 0 0,0-1 0,0 0 1,0 0-1,1-1 0,-1 0 0,1-1 1,-1 0-1,1-1 0,0 0 0,-1 0 0,1-1 1,0-1-1,-1 1 0,12-4 0,2-3 21,-1-1 0,0-1 1,-1-1-1,0-1 0,-1-1 0,0 0 0,-1-2 0,-1 0 0,0-1 0,-1-1 0,18-22 0,-17 15 20,-1 0-1,-1-1 0,-1-1 1,-1 0-1,-2-1 0,-1 0 1,0-1-1,10-49 0,-16 58-1,-1 0-1,-1 0 1,-1 0-1,0-1 1,-1 1-1,-2-1 1,0 1 0,0-1-1,-7-26 1,8 45-37,0 1 1,0-1-1,0 1 1,0-1-1,-1 1 1,1-1 0,0 0-1,0 1 1,0-1-1,0 1 1,-1-1-1,1 1 1,0-1 0,0 1-1,-1 0 1,1-1-1,0 1 1,-1-1-1,1 1 1,-1 0 0,1-1-1,0 1 1,-1 0-1,1-1 1,-1 1-1,1 0 1,-1-1 0,1 1-1,-1 0 1,1 0-1,-1 0 1,1 0-1,-1 0 1,1-1 0,-1 1-1,0 0 1,1 0-1,-1 0 1,1 0-1,-1 1 1,1-1 0,-1 0-1,1 0 1,-1 0-1,1 0 1,-1 0-1,1 1 1,-1-1 0,1 0-1,-1 1 1,1-1-1,-1 0 1,1 1 0,-1-1-1,1 0 1,0 1-1,-1-1 1,1 1-1,0-1 1,-1 0 0,1 2-1,-4 2 7,1 0 0,-1 0 0,1 0 0,-5 11 0,1 2-8,0 1 0,1 0 0,1 1 1,-6 36-1,1 79-71,9-124 66,2 31-27,1 0 1,2 0-1,2 0 1,21 76 0,-26-114 31,-1 1 0,1-1 0,0 0 1,1 0-1,-1 0 0,0 0 0,1 0 1,0 0-1,0 0 0,0 0 0,0-1 0,0 1 1,0-1-1,1 0 0,-1 1 0,1-1 1,0 0-1,-1 0 0,1-1 0,4 3 1,-3-3 3,1 0 1,-1 0 0,0-1-1,0 1 1,1-1 0,-1 0 0,0 0-1,1-1 1,-1 1 0,0-1-1,0 0 1,0 0 0,1 0 0,-1 0-1,5-3 1,10-6 29,-1 0 1,0-2-1,26-19 0,-35 24-11,-5 4-12,1 0 0,-1-1-1,0 1 1,0-1-1,0 0 1,-1 0 0,0 0-1,1 0 1,-1-1-1,-1 1 1,1-1 0,-1 0-1,4-8 1,-6 13-9,0-1-1,0 1 1,0-1 0,1 1 0,-1 0-1,0-1 1,0 1 0,0-1 0,0 1-1,0-1 1,0 1 0,0-1 0,0 1-1,0-1 1,0 1 0,0-1 0,0 1-1,0 0 1,0-1 0,-1 1-1,1-1 1,0 1 0,0-1 0,0 1-1,-1 0 1,1-1 0,0 1 0,-1-1-1,1 1 1,-1-1 0,-11 8 72,-12 21-19,22-24-54,0-1 1,0 1-1,0 0 0,0 0 1,0 1-1,1-1 0,0 0 1,0 0-1,0 1 1,1-1-1,-1 0 0,1 1 1,0-1-1,0 1 0,0-1 1,1 0-1,0 1 0,1 4 1,1 0-3,0-1 1,1 0-1,0-1 1,0 1-1,0-1 1,1 0-1,1 0 1,8 9-1,-13-14 0,1-1 1,0 1-1,-1-1 0,1 0 0,0 0 0,0 0 0,0 0 0,0 0 1,0 0-1,0 0 0,0-1 0,0 1 0,0-1 0,0 0 0,1 1 1,-1-1-1,0 0 0,0 0 0,0 0 0,0-1 0,1 1 0,-1 0 1,0-1-1,0 1 0,0-1 0,0 0 0,0 0 0,3-1 1,-2 0 3,0 0 1,0 1 0,0-1 0,0 0 0,-1 0 0,1-1 0,0 1 0,-1-1-1,0 1 1,0-1 0,1 0 0,-1 0 0,-1 1 0,1-1 0,0-1 0,-1 1-1,2-5 1,-2 5 4,0-1 1,-1 1-1,0 0 0,1 0 0,-1 0 0,0 0 0,0 0 0,-1-1 1,1 1-1,-1 0 0,1 0 0,-1 0 0,0 0 0,0 0 0,-1 0 1,1 0-1,0 1 0,-1-1 0,0 0 0,0 1 0,-2-4 0,-3 0 27,0 0 1,-1-1-1,0 2 0,0 0 0,-14-8 0,-13-3 24,35 16-60,-1 0 0,1 0 0,0 0 0,-1 0 0,1 0 0,0 0 0,-1 0 0,1 0 1,-1 0-1,1 0 0,0-1 0,-1 1 0,1 0 0,0 0 0,-1 0 0,1 0 1,0-1-1,-1 1 0,1 0 0,0 0 0,-1-1 0,1 1 0,0 0 0,0 0 0,0-1 1,-1 1-1,1 0 0,0-1 0,0 1 0,0 0 0,-1-1 0,1 1 0,0-1 0,0 1 1,0 0-1,0-1 0,0 1 0,0 0 0,0-1 0,0 1 0,0-1 0,0 1 1,0 0-1,0-1 0,0 1 0,0-1 0,1 1 0,-1 0 0,0-1 0,0 1 0,0 0 1,0-1-1,1 1 0,-1 0 0,0-1 0,0 1 0,1 0 0,-1 0 0,0-1 0,1 1 1,-1 0-1,0 0 0,0 0 0,1-1 0,-1 1 0,1 0 0,27-15 19,-26 14-15,29-11-5,0 1-1,1 1 1,0 1-1,1 2 0,62-5 1,-68 10-10,4-1 28,1 1 0,-1 1 0,43 6 0,-33-6 43,-26 1 206,-37 9-13,12-6-212,0 1 1,1 1-1,-1-1 1,1 2-1,0-1 1,0 1-1,1 1 1,-1 0-1,-13 15 1,20-20-38,0 0 1,1 0 0,-1 1-1,1-1 1,-1 1 0,1-1-1,0 1 1,0-1 0,1 1-1,-1 0 1,0-1 0,1 1-1,-1 0 1,1 0 0,0-1-1,0 1 1,0 0 0,0 0-1,1-1 1,-1 1 0,1 0-1,1 3 1,-2-4-1,1-1 0,0 1-1,0 0 1,0 0 0,0 0 0,0-1-1,0 1 1,1 0 0,-1-1 0,0 0-1,1 1 1,-1-1 0,1 0 0,0 1-1,-1-1 1,1 0 0,0 0 0,0 0-1,0-1 1,0 1 0,-1 0 0,1-1 0,0 1-1,0-1 1,0 0 0,0 1 0,0-1-1,1 0 1,-1 0 0,3-1 0,28-5 32,1-1 0,-1-2 0,0-1 0,0-2 0,-2-1 0,54-30 0,-65 35-7,-16 7-18,-1 0 1,0 0-1,-1 0 1,1-1-1,0 1 1,0-1-1,0 1 1,-1-1-1,3-2 1,-5 16 4,-6 16-1,3-17-12,2-4-1,-1 0 0,2 0 0,-1 0-1,1 0 1,0 0 0,0 0 0,1 0 0,0 0-1,3 10 1,-4-15-1,1 0 0,0-1 0,-1 1 0,1 0 0,0 0 0,0-1 0,1 1 0,-1 0 0,0-1 0,0 1 0,1-1 0,-1 0 0,1 1 0,-1-1 0,4 2 0,-2-2 0,-1 0 0,1 0-1,-1-1 1,0 1 0,1-1 0,-1 0 0,1 0 0,-1 0-1,1 0 1,-1 0 0,1 0 0,-1-1 0,1 1 0,-1-1-1,1 1 1,2-2 0,12-6 19,1 0 0,-1-1 0,0-1-1,-1 0 1,18-15 0,-21 12-3,0 0 0,-1-1 1,-1 0-1,0-1 0,9-18 0,-4 9 6,0-1 4,-2-1 0,-1-1 0,13-35-1,20-86 68,-26 65-63,11-34 15,-30 112-33,0 0 0,0 0 0,0 0 0,-1 0 0,0-9 0,0 11-7,-2 2 20,-1 6-12,-5 8-6,-2 10-5,1-1 0,1 2 0,1-1 0,-5 27 0,-9 99-50,17-117 24,0 8-16,1 60 0,4-81 17,1 0 1,0 0 0,1 0-1,1 0 1,8 22-1,-11-41 25,-1 1-1,1 0 0,-1 0 0,0 0 1,1-1-1,0 1 0,-1 0 0,1-1 1,-1 1-1,1-1 0,0 1 0,-1 0 1,1-1-1,0 1 0,0-1 0,0 0 0,-1 1 1,1-1-1,0 0 0,0 1 0,0-1 1,0 0-1,0 0 0,-1 0 0,1 0 1,0 0-1,0 0 0,0 0 0,0 0 1,0 0-1,0 0 0,0 0 0,-1-1 0,1 1 1,0 0-1,0-1 0,0 1 0,-1 0 1,1-1-1,0 1 0,1-2 0,6-3 6,0 0 0,0 0 0,7-8 0,-6 7-6,1-2 14,-9 6-10,1 1 0,-1-1-1,1 1 1,0-1 0,0 1-1,0-1 1,0 1 0,0 0-1,0 0 1,0 0 0,0 0-1,0 1 1,0-1 0,0 0-1,1 1 1,-1-1 0,0 1-1,1 0 1,-1 0-1,3 0 1,-4 2 0,1 1 0,-1-1 0,0 0-1,0 1 1,0-1 0,0 1 0,0-1 0,-1 1 0,1-1 0,-1 1-1,1 4 1,-1-2 3,3 13 5,-3-11-8,1-1 0,-1 1 0,2-1 1,-1 0-1,1 1 0,0-1 0,0 0 0,0 0 1,5 6-1,-7-11-3,1-1 0,0 1 1,-1-1-1,1 1 0,0-1 0,-1 0 0,1 1 1,0-1-1,0 0 0,-1 0 0,1 0 1,0 1-1,0-1 0,-1 0 0,1 0 1,0 0-1,0 0 0,0 0 0,-1-1 1,1 1-1,0 0 0,0 0 0,-1 0 0,1-1 1,0 1-1,0 0 0,-1-1 0,1 1 1,0-1-1,-1 1 0,1-1 0,0 0 1,24-19 72,-23 17-69,24-23 66,23-20 92,-48 46-158,0-1-1,0 0 1,0 0 0,0 0 0,0 1-1,0-1 1,0 1 0,0-1 0,1 1-1,-1-1 1,0 1 0,0 0 0,0-1-1,1 1 1,-1 0 0,0 0-1,2 0 1,-2 0-4,-1 0 0,1 1 0,0-1 0,-1 0-1,1 1 1,-1-1 0,1 0 0,0 1 0,-1-1 0,1 1-1,-1-1 1,1 1 0,-1 0 0,0-1 0,1 1 0,-1-1 0,0 1-1,1 0 1,-1-1 0,0 1 0,0 0 0,1 0 0,0 6 7,0 0 0,0 0 0,-1 0 1,0 13-1,0-15-6,-2 26 23,-2 0-1,-1 0 1,-10 34-1,-33 89 26,37-122-18,-1-1 1,-2-1-1,-1 0 0,-27 42 1,41-71-29,1 0 0,-1 0-1,1 0 1,-1-1 0,0 1 0,1 0 0,-1 0 0,0 0 0,0-1-1,1 1 1,-1 0 0,0 0 0,0-1 0,0 1 0,0-1 0,0 1-1,0-1 1,0 0 0,0 1 0,0-1 0,0 0 0,0 1 0,0-1-1,0 0 1,0 0 0,0 0 0,-1 0 0,1 0 0,0 0 0,0 0-1,0-1 1,-1 1 0,0-1 5,0-1-1,1 1 1,-1 0-1,0-1 1,1 0-1,-1 1 1,1-1-1,0 0 1,0 0-1,-1 1 1,1-1-1,0 0 1,0 0-1,1 0 1,-2-3-1,0-1 6,0 0 0,0-1 0,1 1 0,0 0-1,0-1 1,0 1 0,1-1 0,0 1 0,0 0 0,1-1 0,0 1 0,0-1-1,0 1 1,4-10 0,-1 8-7,-1 1 0,1 0 0,0 0-1,1 0 1,0 1 0,0 0 0,0 0-1,1 0 1,0 0 0,9-6 0,0 2-7,-1 0 1,2 2 0,-1 0-1,1 0 1,1 2 0,-1 0-1,1 1 1,0 0 0,0 2-1,19-2 1,7-2-13,-26 4-64,32-1-1,-47 4 70,0 0-1,0 0 1,0 1-1,0-1 1,0 1-1,0-1 0,-1 1 1,1-1-1,0 1 1,2 1-1,-4-1-160,1-1-1,0 0 1,-1 1-1,1-1 1,-1 0-1,1 1 1,-1-1-1,1 1 1,-1-1-1,0 1 1,1-1-1,-1 1 1,0-1-1,1 1 1,-1 0-1,0-1 1,1 1-1,-1 0 1,0-1-1,0 1 1,0-1-1,0 1 1,0 0-1,0-1 1,0 1-1,0 0 1,0-1-1,0 1 1,0 0-1,0 0 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3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12160,'0'0'1381,"13"-4"-1034,-2 1-262,-1-1-2,0 1-1,-1 1 0,1 0 1,0 0-1,1 1 0,-1 0 0,13 1 1,66 11 1103,89 23 1,-155-30-959,9 4 80,-2-2 357,45 5 0,-54-5-2510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3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12160,'0'0'1656,"71"-39"-1472,-17 27 8,3 4-176,-9 2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4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219 510 3112,'0'0'6662,"-11"-9"-6242,-35-29 10,45 37-398,-1 0 1,1 0-1,0 0 0,0 1 1,0-1-1,-1 0 1,1 0-1,-1 1 1,1-1-1,0 1 0,-1 0 1,1-1-1,-1 1 1,1 0-1,-1 0 1,1 0-1,-1 0 1,1 0-1,0 0 0,-1 0 1,1 0-1,-1 1 1,1-1-1,-1 0 1,1 1-1,0-1 0,-1 1 1,1 0-1,-3 1 1,-4 2 259,1-1-152,0 0 0,1 1 0,-1 0 0,1 0 0,0 0 0,0 1 0,0 0 0,1 0 0,-1 1 0,1-1 0,1 1 0,-1 0 0,1 1 0,0-1 0,0 1 0,1-1 0,0 1 0,0 0 0,0 1 0,1-1 0,-2 14 0,3-14-71,0 1-1,0 0 1,1 0-1,0 0 1,0 0-1,1 0 1,0-1-1,0 1 1,1 0 0,0-1-1,1 1 1,-1-1-1,1 1 1,1-1-1,-1 0 1,1-1 0,1 1-1,-1-1 1,1 1-1,11 10 1,-10-12-4,1 0-1,0-1 1,0 0 0,0 0 0,0 0-1,0-1 1,1 0 0,0-1 0,0 1-1,-1-1 1,1-1 0,1 0 0,-1 0-1,0 0 1,0-1 0,0 0 0,0-1-1,0 0 1,12-3 0,3-1 91,-1-1 0,0-1 0,0-1 0,-1-1 0,32-19-1,-15 3 160,-1-1-1,-2-2 0,49-50 0,-63 59-137,-17 15-116,0 0 0,0-1 0,0 1 1,-1-1-1,0 0 0,0 0 0,0 0 0,0 0 1,1-6-1,-5 6 136,-6 8-88,-8 8-3,9-4-73,0-1 1,0 1-1,1 0 1,0 1-1,0-1 1,1 1-1,0 0 0,0 0 1,1 0-1,0 0 1,0 1-1,1-1 1,0 1-1,-1 17 1,2-21-21,1-1 0,0 1 1,0-1-1,1 1 0,-1-1 0,1 1 1,0-1-1,0 1 0,1-1 0,-1 0 1,1 1-1,0-1 0,0 0 0,1 0 1,-1 0-1,1-1 0,-1 1 1,1-1-1,0 1 0,1-1 0,-1 0 1,1 0-1,-1 0 0,1-1 0,0 1 1,0-1-1,0 0 0,0 0 0,0 0 1,9 2-1,-10-4-4,0 1-1,1 0 1,-1-1-1,0 0 1,0 0 0,1 0-1,-1 0 1,0 0-1,1-1 1,-1 1 0,0-1-1,0 0 1,0 0-1,0 0 1,0 0 0,0-1-1,0 1 1,0-1-1,0 0 1,0 0-1,-1 0 1,1 0 0,-1 0-1,3-3 1,-2 1 7,0 0 0,0 0 1,0 0-1,-1 0 0,1 0 0,-1 0 1,0-1-1,0 1 0,-1-1 0,1 0 0,-1 1 1,0-1-1,0 0 0,-1 0 0,1-8 1,-2 6 8,1 0 0,-1 0 1,-1 0-1,0 0 0,0 1 1,0-1-1,-1 0 0,1 1 1,-2 0-1,1 0 0,-8-11 1,8 14 4,0-1 0,0 1 0,0-1-1,-1 1 1,1 0 0,-1 1 0,1-1 0,-1 0 0,0 1 0,0 0 0,-1 0 0,1 0 0,0 1 0,0-1 0,-1 1 0,1 0 0,-1 0-1,1 1 1,-6-1 0,9 1-21,-2 0 32,0 1 1,0-1-1,-1 0 0,1-1 0,0 1 0,0-1 0,0 1 0,0-1 0,0 0 0,-3-2 1,7 2-33,1 0 1,-1-1 0,1 1 0,0 0-1,-1 0 1,1 0 0,0 0 0,0 0-1,0 0 1,0 1 0,0-1 0,0 1-1,3-1 1,0-1-10,143-41 29,-41 13 14,-90 25-28,0 0 0,1 2 0,-1 0 0,1 0 0,0 2 0,27 1 0,-43 0-5,-1 0 1,1 0-1,0 0 0,-1 0 0,1 1 1,0-1-1,-1 1 0,1-1 1,0 1-1,-1 0 0,1-1 1,-1 1-1,1 0 0,-1 0 0,0 0 1,1 0-1,-1 1 0,0-1 1,0 0-1,0 0 0,2 3 1,-2-2 9,0 1 0,0-1 1,0 1-1,-1-1 1,1 1-1,-1-1 1,1 1-1,-1 0 1,0-1-1,0 1 1,0-1-1,-1 6 1,-1 0 39,0 0 0,0 0-1,-1 0 1,0 0 0,-1 0 0,1-1 0,-1 0 0,-5 7 0,4-9-11,-4 5 99,8-8-36,6-5 27,11-10-8,25-28 0,-31 30-95,0 0 1,1 1-1,0 0 0,1 1 1,13-8-1,-23 16-29,-1 0 0,1 0 0,0 0 0,0 1 0,-1-1 0,1 0 0,0 1 0,0-1 0,0 1 0,0 0 0,2 0 0,-3 0-2,0 0-1,0 0 1,-1 0 0,1 0 0,0 1 0,-1-1-1,1 0 1,0 1 0,-1-1 0,1 0-1,0 1 1,-1-1 0,1 1 0,-1-1-1,1 1 1,-1-1 0,1 1 0,-1-1-1,1 1 1,0 1 0,0 1 9,1 1 0,-1 0 1,0 1-1,0-1 0,-1 0 0,1 0 0,-1 0 1,0 8-1,-6 114 375,6-125-385,0-1-1,-1 0 1,1 1-1,0-1 1,0 0-1,0 1 0,0-1 1,0 0-1,0 0 1,0 1-1,0-1 1,0 0-1,0 1 1,0-1-1,1 0 1,-1 0-1,0 1 1,0-1-1,0 0 1,0 1-1,0-1 1,0 0-1,1 0 0,-1 1 1,0-1-1,0 0 1,0 0-1,1 0 1,-1 1-1,0-1 1,0 0-1,1 0 1,-1 0-1,0 0 1,0 1-1,1-1 1,-1 0-1,0 0 1,1 0-1,-1 0 0,0 0 1,1 0-1,13-8 74,11-20 1,-25 28-75,27-36 89,27-47 0,-53 81-86,1 0 1,-1 0-1,0 0 0,1 0 1,0 0-1,-1 0 1,1 0-1,0 1 1,0-1-1,4-1 0,-6 2-4,0 1 1,1 0-1,-1 0 0,1 0 0,-1 0 0,0 0 0,1-1 0,-1 1 0,1 0 0,-1 0 0,1 0 0,-1 0 0,0 0 0,1 0 0,-1 1 0,1-1 0,-1 0 0,1 0 0,-1 0 1,0 0-1,1 0 0,-1 1 0,1-1 0,-1 0 0,1 1 1,0 0 0,-1 0 0,1 0 0,0 0 0,-1 0 0,1 0 0,-1 0 1,1 0-1,-1 0 0,0 0 0,1 0 0,-1 0 0,0 2 0,4 43 39,-4-37-38,0-1 1,0 0-1,1 1 0,0-1 1,1 0-1,0 0 0,0 0 0,0 0 1,1 0-1,4 7 0,-6-13-1,0-1-1,0 0 1,0 0-1,0 0 1,1 0-1,-1 0 0,0 0 1,0-1-1,1 1 1,-1 0-1,0 0 1,1-1-1,-1 1 0,1-1 1,-1 0-1,1 1 1,-1-1-1,1 0 0,-1 0 1,1 0-1,-1 0 1,1 0-1,-1 0 1,1 0-1,-1 0 0,1-1 1,-1 1-1,3-1 1,5-2 8,0-1 0,-1 0-1,14-7 1,-9 3 9,17-8 13,-21 10-18,0 1 0,0-1 1,1 2-1,0 0 0,0 0 1,0 0-1,0 1 0,18-2 0,-27 5-13,1 0 0,-1 1 0,1-1-1,-1 1 1,1-1 0,-1 1 0,1-1-1,-1 1 1,1 0 0,-1 0 0,0 0-1,0 0 1,1 0 0,-1 0-1,0 0 1,0 0 0,0 0 0,0 1-1,0-1 1,0 0 0,-1 1 0,1-1-1,0 1 1,-1-1 0,1 1-1,-1-1 1,1 1 0,-1-1 0,0 1-1,1-1 1,-1 4 0,1 7 5,0-1 1,0 1-1,-2 13 0,1-20-6,-9 88 20,-31 142 0,-31 75 101,67-295-74,4-15-47,0 0 0,0 0 1,-1 0-1,1 0 0,0 0 1,0 0-1,0 0 0,0 0 1,0 0-1,0 0 0,0 0 1,0 0-1,0 0 0,0 0 1,0 0-1,0 0 0,0 0 0,0 0 1,0 0-1,0 0 0,0 0 1,0 0-1,0 0 0,-1 0 1,1 0-1,0 0 0,0 0 1,0 0-1,0 0 0,0 0 1,0 0-1,0 0 0,0 0 1,0 0-1,0 0 0,0 0 1,0 0-1,0 0 0,0 0 0,0 0 1,0 0-1,0 0 0,0 0 1,0 0-1,-1 0 0,1 0 1,0 0-1,0 0 0,0 0 1,0 0-1,0 0 0,0 1 1,0-1-1,0 0 0,0 0 1,1-27 82,57-302 279,-40 260-216,3 1 1,50-109 0,-57 149-57,0 2 1,2 0 0,28-36-1,-44 61-90,1 0-1,0 0 0,0 0 0,-1 0 1,1 0-1,0 1 0,0-1 0,0 0 1,0 1-1,0-1 0,0 0 0,0 1 0,0 0 1,1-1-1,-1 1 0,0-1 0,0 1 1,0 0-1,0 0 0,1 0 0,-1 0 1,0 0-1,0 0 0,0 0 0,1 0 1,-1 0-1,0 0 0,0 1 0,0-1 0,0 1 1,0-1-1,0 1 0,1-1 0,-1 1 1,0-1-1,0 1 0,-1 0 0,1 0 1,0-1-1,0 1 0,0 0 0,0 0 1,-1 0-1,1 0 0,1 1 0,1 2-4,0 0 0,-1 0 0,1 1 0,-1-1 0,0 1 0,0-1 0,0 1 0,0 0 0,1 8 0,-2-9 4,-1 0-1,0 0 0,0 1 1,0-1-1,0 0 1,0 0-1,-1 0 1,0 0-1,0 0 0,0 0 1,-1 0-1,1-1 1,-1 1-1,0 0 0,0-1 1,0 1-1,0-1 1,-1 1-1,1-1 1,-1 0-1,0 0 0,-4 3 1,2-3 8,0 1-1,-1-1 1,0 0 0,0 0 0,0-1 0,0 0-1,0 0 1,0 0 0,0-1 0,-1 0 0,1 0 0,-1 0-1,-6-1 1,3-2 3,16-2-34,17-2-20,39-3 7,-25 5 23,67-17 0,-67 10 0,-14 5 11,1 0 1,-1-2-1,0-1 0,-1-1 0,0-1 0,24-15 0,-36 16 90,-26 24-41,12-7-44,0-1 0,0 0 0,1 1 0,-1 0 0,2-1 0,-1 1 0,-2 12 0,4-17-4,1 0 1,0-1-1,-1 1 1,1-1-1,0 1 1,0-1-1,0 1 0,0 0 1,0-1-1,1 1 1,-1-1-1,0 1 1,1-1-1,-1 1 1,1-1-1,-1 1 0,1-1 1,0 1-1,0-1 1,0 0-1,0 1 1,0-1-1,0 0 1,0 0-1,0 0 0,0 0 1,0 0-1,1 0 1,-1 0-1,0 0 1,1 0-1,-1-1 1,1 1-1,-1 0 0,1-1 1,-1 0-1,1 1 1,-1-1-1,1 0 1,-1 1-1,1-1 1,2 0-1,-2 0 0,-1 0 1,1 0-1,-1 0 0,1 0 0,0 0 1,-1 0-1,1 0 0,0 0 1,-1-1-1,1 1 0,-1-1 0,1 1 1,-1-1-1,1 0 0,-1 1 0,1-1 1,-1 0-1,1 0 0,-1 0 1,0 0-1,0 0 0,1 0 0,-1-1 1,0 1-1,0 0 0,0-1 0,0 1 1,-1 0-1,1-1 0,0 1 1,-1-1-1,1 1 0,0-1 0,-1 0 1,0 1-1,1-1 0,-1 1 0,0-1 1,0 0-1,0-3 0,0-5 13,-1 0 0,0 0 0,-1 0 0,0-1 0,-3-9-1,4 18-5,0 0-1,0 0 0,0 1 0,0-1 0,0 0 1,-1 0-1,1 1 0,0-1 0,-3-1 1,3 2-3,-1-1 1,1 1 0,0 0-1,0-1 1,-1 1-1,1 0 1,0-1 0,0 0-1,1 1 1,-1-1 0,0 1-1,0-1 1,1 0 0,-1 0-1,0-3 1,2 5-6,-1-1 0,0 0 1,1 0-1,-1 0 0,0 1 0,1-1 0,-1 0 0,1 0 0,0 1 1,-1-1-1,1 0 0,0 1 0,-1-1 0,1 1 0,0-1 0,-1 1 1,1-1-1,0 1 0,0-1 0,0 1 0,-1 0 0,1 0 0,0-1 1,1 1-1,26-7-20,-24 6 18,20-2-16,0 0 0,1 2 0,-1 1 0,0 0 0,0 2 0,1 1 0,45 12 0,-66-14 17,1 0 0,-1 0 0,0 1 0,0-1-1,0 1 1,0 0 0,0 1 0,-1-1 0,1 0 0,-1 1 0,1 0-1,-1 0 1,0 0 0,0 0 0,0 1 0,-1-1 0,1 1 0,-1 0 0,0-1-1,0 1 1,0 0 0,0 0 0,-1 1 0,1-1 0,-1 0 0,0 0-1,-1 1 1,1-1 0,-1 0 0,0 1 0,0-1 0,0 1 0,0-1 0,-1 0-1,0 1 1,-1 5 0,-1-2 4,-2 10 37,6-16-20,6-9-14,1-3 0,59-83 7,-67 92-11,1-1 0,0 1 0,-1 0 0,1 0 0,0-1 0,0 1 0,-1 0 0,1 0 0,0 0 0,0 0 0,0 0 0,0 0 0,1 0 0,-1 0 0,0 0 0,0 1 0,0-1 0,1 0 0,-1 1 0,0-1 0,1 1 0,-1 0 0,1-1 0,-1 1 0,0 0 0,1 0 0,-1 0 0,1 0 0,-1 0 0,1 0 0,-1 0 0,0 0 0,1 1 0,-1-1 0,1 0 0,-1 1 0,2 0 0,0 1 0,1 1 0,-1-1 0,0 1 0,0 0 0,-1 0 0,1 0 0,0 0 0,-1 0 0,0 0 0,0 1 0,0-1 0,2 5 0,0 2 0,1-1-1,0 1 1,1-1-1,0 0 1,0-1-1,1 0 1,0 0-1,16 14 1,-19-19 2,0 0 1,0-1-1,0 1 1,0-1-1,1 1 1,-1-1-1,1-1 1,0 1-1,0-1 1,-1 1-1,1-1 1,0-1-1,0 1 1,0-1-1,0 0 1,0 0-1,0 0 1,0-1-1,0 0 1,0 0-1,6-2 1,3-1-7,-1-2 1,0 0 0,0 0 0,0-1-1,0-1 1,-1 0 0,-1-1 0,1 0-1,-2-1 1,1 0 0,-1-1-1,16-21 1,-24 28 5,-1 1 0,1-1 1,0 0-1,-1 0 0,0 0 0,0 0 0,0 0 1,-1 0-1,1 0 0,-1 0 0,0 0 0,0-1 0,0 1 1,0 0-1,-1 0 0,0 0 0,0 0 0,0 0 1,0 0-1,-1 0 0,-3-6 0,5 10-1,-1-1 1,1 1-1,-1 0 1,1-1-1,-1 1 0,1 0 1,-1-1-1,1 1 1,-1 0-1,0 0 0,1 0 1,-1 0-1,1-1 0,-1 1 1,0 0-1,1 0 1,-1 0-1,1 0 0,-1 0 1,0 1-1,1-1 1,-1 0-1,1 0 0,-1 0 1,0 0-1,1 1 0,-1-1 1,1 0-1,-1 1 1,1-1-1,-1 0 0,1 1 1,-1-1-1,0 1 0,-15 14 15,15-12-15,-1 0 1,1 0-1,-1 0 1,1 0-1,0 0 0,1 0 1,-1 1-1,0-1 0,1 0 1,0 6-1,1 37 17,0-32 4,-1-11-22,0 0 0,1 0 0,-1 0 0,1 0 0,0 0 0,0 0 0,0 0 0,0 0 0,0 0 0,1 0 1,-1 0-1,1-1 0,0 1 0,0 0 0,0-1 0,0 0 0,0 1 0,1-1 0,-1 0 0,1 0 0,-1 0 0,1-1 0,0 1 0,5 2 1,-4-3-3,1 1 0,-1-1 0,1 0 0,0 0 1,0 0-1,-1-1 0,1 1 0,0-1 1,0 0-1,-1-1 0,1 1 0,0-1 0,-1 0 1,1 0-1,7-3 0,21-12-7,-1-1 0,57-41 0,-48 30 15,-39 26-5,-1 1-1,1 0 1,-1 0 0,1 0 0,0 0-1,0 0 1,-1 0 0,1 1-1,0-1 1,0 1 0,0-1 0,0 1-1,0 0 1,0-1 0,0 1 0,0 0-1,0 0 1,0 1 0,0-1 0,2 1-1,-2 0-1,-1 0 0,1 0 0,-1 0 0,0 0 0,1 0 0,-1 0 0,0 1 0,0-1 0,0 0 0,0 1 0,0-1 0,0 1 0,0-1 0,0 1 0,-1 0 0,1-1 0,-1 1 0,1 0 0,-1-1 0,0 1 0,1 2 0,3 44-48,-4-37 46,0 1 0,1-1 0,1 0 0,5 21 0,-7-32 2,0 1 1,1 0-1,-1-1 0,0 1 1,0 0-1,1-1 0,-1 1 1,0 0-1,0-1 0,1 1 1,-1-1-1,1 1 0,-1 0 1,1-1-1,-1 1 0,1-1 1,-1 1-1,1-1 0,-1 0 1,1 1-1,0-1 0,-1 0 1,1 1-1,-1-1 0,1 0 1,0 0-1,-1 1 0,1-1 1,0 0-1,0 0 0,-1 0 1,1 0-1,0 0 0,-1 0 1,1 0-1,0 0 0,0 0 1,-1 0-1,1-1 0,0 1 1,-1 0-1,1 0 0,0-1 1,0 1-1,3-3-2,1 0 0,-1 0 0,0-1-1,0 1 1,4-5 0,2-2 4,9-5 15,-2 0-1,21-24 1,-35 35-9,0 0-1,1 1 1,-1-1 0,1 1 0,0 0 0,4-3-1,-8 6-5,1-1 0,0 1 0,0-1 0,0 1 0,-1 0 0,1-1 0,0 1 0,0 0 0,0 0-1,0 0 1,-1-1 0,1 1 0,0 0 0,0 0 0,0 0 0,0 0 0,0 0 0,-1 1 0,1-1-1,0 0 1,0 0 0,0 0 0,0 1 0,-1-1 0,1 1 0,0-1 0,0 0 0,-1 1-1,1-1 1,0 1 0,0 0 0,-1-1 0,1 1 0,-1-1 0,1 1 0,-1 0 0,1 0 0,0 1-1,3 5 1,0 0 0,0-1 0,1 1 0,0-1 0,0 0 0,12 10 0,-13-13-1,-1 0 0,1 0 0,0 0 0,0-1 0,0 1 0,0-1 0,0 0 0,6 2 0,-7-4 0,-1 0 0,1 0 0,0 0 0,0 0 0,0 0 0,-1 0 0,1-1 0,0 1 0,-1-1 0,1 0 0,0 1 0,-1-1 0,1-1 0,-1 1 0,5-3 0,6-3 0,-1-1 0,0 0 0,-1-1 0,1-1 0,-2 1 0,1-2 0,-2 1 0,1-2 0,-1 1 0,14-25 0,7-22 41,-3-1-1,-2-1 1,31-117 0,-25 73 151,-31 99-147,-2 7-9,-2 10-1,-5 59-26,1 120 0,8-156-38,2 0 0,1 0 0,1-1 0,19 66 0,-19-88 32,1 0 0,1 0-1,10 17 1,-14-25 2,1 0-1,0 0 1,0 0 0,0 0-1,0-1 1,1 0 0,-1 1 0,1-1-1,0 0 1,0-1 0,0 1-1,7 3 1,-9-6-18,0 0 0,0 1 0,0-1 0,0 0-1,0 0 1,1 0 0,-1 0 0,0 0 0,0-1 0,0 1 0,0-1 0,0 1-1,0-1 1,3-2 0,5-6-4706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4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12864,'0'0'2538,"12"-2"-2154,35-4 36,1 2-1,0 2 1,0 2-1,0 3 1,67 11-1,-60-4-505,84 25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4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6520,'0'0'10602,"14"-10"-10202,0-1-277,2 0 42,-1-1 0,-1-1 0,19-19 0,14-14 459,-26 27-156,22-27 0,-34 36-311,77-102 1679,-80 105-1730,1-4 682,-7 21-283,-23 66-193,14-49-223,-9 38-1,17-56-60,-1 0 0,1 0 0,1 0 0,0 0 1,0 1-1,1-1 0,0 0 0,3 12 0,-3-19-9,0 1 0,-1-1 0,1 0-1,0 1 1,1-1 0,-1 0 0,0 0 0,1 0-1,-1 0 1,1 0 0,0 0 0,-1 0-1,1-1 1,0 1 0,0-1 0,0 1 0,0-1-1,1 0 1,-1 0 0,0 0 0,1 0-1,-1 0 1,0 0 0,1-1 0,-1 1 0,1-1-1,-1 1 1,1-1 0,-1 0 0,1 0-1,-1 0 1,1-1 0,-1 1 0,5-2 0,0 0 24,-1-1 0,0 0 0,1 0 1,-1-1-1,-1 0 0,1 0 1,8-8-1,33-39 200,-20 21-98,-5 3-32,-16 19-79,0 0 0,1 1 0,0 0 0,0 0 0,0 1-1,1 0 1,8-6 0,-15 14-23,0 0 0,-1-1 0,1 1 0,0 0 0,-1 0 0,1 0-1,-1-1 1,1 1 0,-1 0 0,0 0 0,0 2 0,-23 108 373,22-98-203,2-13-170,-1-1 0,0 0 0,0 1 0,0-1 0,1 0 0,-1 1 0,0-1 0,1 0 0,-1 0 0,0 1 0,1-1 0,-1 0 0,0 0 0,1 0 0,-1 0 0,0 1 0,1-1 0,-1 0 0,0 0 0,1 0 0,-1 0 0,1 0 0,-1 0 0,0 0 0,1 0 0,-1 0 0,1 0 0,0 0 40,9-6 98,138-107 182,-109 92-227,-38 21-102,-1 0-1,1 0 1,-1 0 0,1 0-1,-1 0 1,1 0 0,-1 0-1,1 0 1,-1 0 0,1 0-1,-1 0 1,0 1 0,1-1-1,-1 0 1,1 0 0,-1 1-1,0-1 1,1 0 0,-1 1-1,0-1 1,1 0 0,-1 1-1,0-1 1,1 0 0,-1 1-1,0-1 1,0 1 0,1-1-1,-1 0 1,0 1 0,0-1-1,0 1 1,0-1 0,1 1-1,7 22 33,-6-19-30,11 48 50,-10-38-19,0-1 0,7 19 0,-7-27-16,-1 0 0,0 0 0,1-1 0,0 1 0,0-1 1,1 0-1,-1 0 0,1 0 0,0 0 0,4 3 0,-5-5-1,0-1 0,0 1 0,0-1 0,0 0 0,0 0 0,1 0 1,-1 0-1,0-1 0,1 1 0,-1-1 0,0 0 0,7 0 0,42-6 125,-48 5-128,3 0 36,-1-1 0,0 0 0,1 0 0,-1 0 0,0-1 0,-1 0 0,1 0 0,0-1 0,-1 0 0,7-6-1,-8 7-177,0-1 0,-1 0 0,1 0 0,-1 0-1,5-7 1,-7 8-290,1 0 0,-1 0 0,0 0 0,0 0-1,0 0 1,0 0 0,-1-1 0,1 1 0,-1-5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4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12664,'0'0'4327,"61"-50"-4263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4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5224,'0'0'12811,"3"-10"-12472,1-1-227,-2 7-53,-1 0 0,1 0 0,-1 0 0,0 0 0,0 0 0,0 0 0,-1 0 0,0-7 0,4 3 1026,-2 5-288,-2 7 693,-8 39-1189,3 0 0,1 0 0,3 70 0,1-72-128,1 7 291,10 60 0,-11-65 312,0-43-561,9-13 75,4-36-638,-10 30-3613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5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8336,'0'0'10999,"11"0"-10676,179 0 842,-1-5-335,-74-1-340,-70 5-291,85 1 705,-104 6-500,-24-6-352,0 1-1,0 0 1,0-1-1,0 1 1,0-1-1,0 1 1,0-1-1,1 0 1,-1 0 0,0 0-1,0 0 1,0 0-1,0-1 1,0 1-1,1-1 1,-1 1-1,3-3 1,0 0-3201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02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763 1 5720,'0'0'7296,"-11"14"-6632,-123 147 1244,116-141-1657,-35 41 1095,-98 88 0,68-78-333,-79 63 868,132-112-977,-1-2 0,-46 22 0,65-34 226,12-8-1117,0 0 0,0 0 0,0 0 0,0 0 0,0 0 0,0 0 0,0 0 0,0 0 0,0 0 1,0 0-1,0 0 0,0 1 0,0-1 0,0 0 0,0 0 0,-1 0 0,1 0 0,0 0 0,0 0 0,0 0 0,0 0 0,0 0 0,0 0 0,0 1 0,0-1 0,0 0 0,0 0 0,0 0 1,0 0-1,1 0 0,-1 0 0,0 0 0,0 0 0,0 0 0,0 0 0,0 0 0,0 1 0,0-1 0,0 0 0,0 0 0,0 0 0,0 0 0,0 0 0,0 0 0,0 0 0,0 0 1,0 0-1,1 0 0,-1 0 0,0 0 0,0 0 0,0 0 0,0 0 0,0 0 0,0 0 0,24 2 673,-15-2-588,49 0 334,0 3 1,63 12-1,-96-9-309,0 1 0,0 1 0,-1 1 0,0 1 0,0 1 0,42 28 0,120 104 468,-129-97-436,-49-39-144,17 13 79,-24-19-97,0 0 1,0 0-1,0 0 0,1 0 1,-2 0-1,1 1 0,0-1 1,0 0-1,0 1 0,0-1 1,-1 0-1,1 1 0,-1-1 1,1 3-1,10-11-808,12-31-2203,-21 35 1566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5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2608,'0'0'3984,"-11"5"-3660,-4 3-173,6-3 101,-1 0-1,-20 6 0,29-11-133,-21 7 1236,22-7-1191,-1 0 1,0 1 0,0-1-1,0 0 1,0 0-1,0 0 1,0 1-1,1-1 1,-1 0-1,0 0 1,0 0 0,0-1-1,0 1 1,0 0-1,0 0 1,0 0-1,1-1 1,-1 1-1,0 0 1,-1-1 0,39-17 3057,-27 14-2939,0 0 0,0 1 1,1 0-1,-1 1 0,14-2 1,-21 4-217,1 0 1,0 0-1,-1 0 0,0 0 1,1 1-1,-1-1 1,1 1-1,-1 0 1,1 0-1,-1 1 1,0-1-1,0 1 0,0-1 1,0 1-1,0 0 1,0 0-1,0 0 1,-1 1-1,1-1 1,2 4-1,1 1 19,-1 0 0,0 1 0,-1-1 0,0 1 0,0 0 1,-1 0-1,0 0 0,0 1 0,2 10 0,0 12 173,2 40 1,3 11 265,-9-75-390,1 1 1,1-1-1,-1 1 0,1-1 1,1 0-1,-1 0 1,1 0-1,0 0 0,1-1 1,0 0-1,0 1 0,8 6 1,-12-12-104,1-1 1,-1 1-1,1 0 1,-1-1-1,1 0 1,-1 1-1,1-1 1,0 0-1,-1 0 1,1 0-1,0 0 1,-1 0-1,1 0 0,2-1 1,28-7 332,-18 5-215,-7 0-144,-1 1-1,1-1 1,-1-1 0,1 1-1,-1-1 1,6-5 0,8-4-3479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5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 9536,'0'0'3816,"-14"4"-3291,-42 15 162,0 3-1,1 2 1,-96 59-1,103-47 206,2 2 0,-65 69 0,83-79-46,27-27-801,1-1 0,-1 1 0,0-1 0,1 1 1,-1-1-1,1 1 0,-1 0 0,1-1 0,-1 1 0,1 0 1,0-1-1,-1 1 0,1 0 0,0-1 0,0 1 0,-1 0 1,1 0-1,0-1 0,0 1 0,0 0 0,0 1 0,0-2-11,0 0 0,1 1-1,-1-1 1,0 1-1,1-1 1,-1 0 0,1 1-1,-1-1 1,0 0-1,1 1 1,-1-1-1,1 0 1,-1 0 0,1 0-1,-1 1 1,1-1-1,-1 0 1,1 0-1,-1 0 1,1 0 0,-1 0-1,2 0 1,35-2 654,-36 2-688,44-9 297,-22 2-3031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5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268 466 6224,'0'0'5817,"-11"2"-5388,1-1-354,1 1-14,0-1 0,0 1-1,0 1 1,0-1-1,0 2 1,1-1 0,-10 6-1,13-6-28,-71 44 440,67-41-363,-1 1 1,1 1-1,0 0 0,1 0 1,-12 15-1,18-19-42,-1 0 1,1 0-1,-1 1 0,1-1 1,1 1-1,-1-1 0,1 1 0,-1 0 1,1 0-1,0-1 0,0 9 0,1-10-10,0-1-1,0 1 1,1 0 0,-1 0-1,1 0 1,-1-1-1,1 1 1,0 0-1,0-1 1,0 1-1,0 0 1,1-1-1,-1 0 1,1 1 0,-1-1-1,1 0 1,0 0-1,0 1 1,0-1-1,4 3 1,-3-4-6,0 1 1,-1-1 0,1 0-1,0 0 1,0 0-1,0 0 1,0-1 0,0 1-1,0-1 1,0 0-1,0 0 1,0 0 0,1 0-1,-1 0 1,0-1-1,5-1 1,-1 0 54,0 0 0,1 0 0,-1-1 0,-1 0 0,12-7 0,-3-1 32,-1 0 0,0-1 0,-1-1 0,0 0 0,-1 0 0,0-2 0,-1 1 0,-1-2 0,17-31 0,-11 14 31,-2 0 0,-1-2 0,16-70 0,-23 74 5,0 0 0,-2-1 0,-2 1 1,-2-60-1,0 90-156,0 0 0,0 0 0,0 0 0,0 0 1,0 1-1,-1-1 0,1 0 0,0 0 0,0 0 1,-1 0-1,1 0 0,0 1 0,-1-1 0,1 0 0,-1 0 1,0-1-1,0 2-10,1 0 0,0 0 0,-1 0 1,1 1-1,0-1 0,-1 0 0,1 0 1,0 0-1,-1 0 0,1 0 0,0 1 0,-1-1 1,1 0-1,0 0 0,-1 0 0,1 1 0,0-1 1,0 0-1,-1 0 0,1 1 0,0-1 1,0 0-1,0 1 0,-1-1 0,1 0 0,0 1 1,0-1-1,-16 38 223,13-30-220,-7 20 54,1 2 1,2-1-1,1 1 0,1 0 0,1 0 1,1 41-1,5-1 119,16 113 0,-16-168-147,1 0-1,0 0 0,1 0 1,1-1-1,0 0 1,1 0-1,11 20 0,-15-30-21,1-1 0,-1 1 0,0-1 0,1 0 0,0 0-1,0 0 1,0 0 0,0 0 0,1-1 0,-1 0 0,1 1 0,-1-1 0,1 0-1,0-1 1,-1 1 0,1 0 0,0-1 0,0 0 0,1 0 0,-1-1-1,0 1 1,0-1 0,0 1 0,0-1 0,0-1 0,1 1 0,-1-1 0,0 1-1,0-1 1,0 0 0,5-2 0,2-2 22,1 0 1,-1-1-1,0 0 0,0-1 0,-1 0 1,0-1-1,0 0 0,11-12 1,-2 0 52,0-2 1,25-37 0,-38 50-53,20-32 74,-25 38-84,1 0 0,-1 1 0,0-1 0,0 0 0,0 0 0,0 0 0,0 0 0,0 0-1,-1 0 1,0 0 0,0 0 0,0-5 0,0 8-23,0 0 0,0-1-1,0 1 1,0 0 0,0-1 0,0 1-1,0 0 1,0 0 0,0-1 0,0 1-1,0 0 1,-1-1 0,1 1 0,0 0-1,0 0 1,0-1 0,0 1-1,-1 0 1,1 0 0,0-1 0,0 1-1,-1 0 1,1 0 0,0 0 0,0 0-1,-1-1 1,1 1 0,0 0-1,-1 0 1,1 0 0,0 0 0,-1 0-1,1 0 1,0 0 0,-1 0 0,-11 6 114,-7 19 23,15-16-119,0 2 1,1-1-1,0 0 0,0 1 0,1-1 0,1 1 1,0 0-1,0-1 0,1 1 0,2 21 1,-1-26-15,0 0 1,1 0-1,-1 0 1,1 0 0,1-1-1,-1 1 1,1 0 0,0-1-1,4 7 1,-4-9-3,-1 0 0,1 0 1,0 0-1,0 0 0,0-1 0,0 1 0,1-1 0,-1 0 1,1 0-1,-1 0 0,1 0 0,0-1 0,-1 0 1,1 1-1,6 0 0,-3-1 9,1-1 0,-1 1 0,1-1 0,0-1 0,-1 1 0,1-1 0,-1-1 0,1 1 0,-1-1 0,1-1 0,-1 1-1,0-1 1,0-1 0,0 1 0,-1-1 0,1 0 0,-1 0 0,0-1 0,0 0 0,0 0 0,5-7 0,5-7 40,0 0-1,-1-1 1,-1 0 0,-1-2 0,12-25-1,-21 40-2,-1-1 0,0 1 0,-1-1 0,1 1 1,-1-1-1,-1 0 0,0 0 0,0 0 0,0-13 0,-1 20-49,0 0-1,-1 0 1,1 0 0,0 0-1,0 0 1,0 0 0,1 0-1,-1 0 1,0 0 0,0-1-1,1 1 1,-1 0 0,0 0-1,1 0 1,-1 0 0,1 0 0,-1 0-1,1 0 1,0 1 0,-1-1-1,1 0 1,0 0 0,0 0-1,-1 1 1,1-1 0,0 0-1,0 1 1,0-1 0,0 1-1,0-1 1,0 1 0,0-1-1,0 1 1,0 0 0,0-1 0,0 1-1,0 0 1,0 0 0,0 0-1,1 0 1,-1 0 0,0 0-1,0 0 1,0 0 0,0 0-1,0 1 1,0-1 0,0 0-1,0 1 1,1 0 0,4 1-6,-1 1 0,1 0 0,-1 0 1,0 1-1,0 0 0,-1 0 0,9 8 0,-11-9 1,0 1 0,1-1-1,-1 1 1,-1-1 0,1 1-1,0 0 1,-1 0 0,0 0-1,0 0 1,0 0 0,0 0-1,-1 8 1,1 1 3,-1 1 2,1-1 1,0 0-1,1 0 0,0 0 0,1 0 1,7 18-1,-9-30-4,0 1 0,0 0 0,0 0 0,1-1 0,-1 1 0,1 0 0,-1-1 0,1 1 1,0-1-1,0 0 0,-1 0 0,1 0 0,0 0 0,0 0 0,0 0 0,0 0 0,0 0 0,0-1 0,4 1 0,0 0 0,0 0 0,0 0 0,0-1 0,0 0 0,11-2 0,-3-1 3,0 0 1,0-2-1,0 1 0,0-2 0,-1 0 0,0 0 1,-1-2-1,1 1 0,-1-2 0,-1 1 1,0-2-1,0 1 0,0-1 0,-1-1 0,-1 0 1,13-20-1,-20 28 0,-1 0 1,1 0-1,-1 0 1,0 0-1,0 0 1,0 0-1,0 0 1,-1-1-1,1 1 1,-1 0-1,0-1 1,0 1-1,0 0 1,0-1-1,-1 1 1,1 0-1,-1-1 0,0 1 1,0 0-1,0 0 1,0 0-1,-3-5 1,3 7-3,0 0 0,0 0 0,0 0 1,0 0-1,0 1 0,0-1 0,0 0 0,-1 1 0,1-1 1,0 1-1,0-1 0,-1 1 0,1-1 0,0 1 0,-1 0 1,1 0-1,0-1 0,-1 1 0,1 0 0,0 0 1,-1 0-1,1 1 0,0-1 0,-1 0 0,1 0 0,0 1 1,0-1-1,-1 1 0,1-1 0,0 1 0,0 0 0,0-1 1,-1 1-1,1 0 0,0 0 0,0 0 0,0 0 1,1 0-1,-2 1 0,-2 1 3,1 1 1,-1-1-1,1 1 1,0 0-1,1 0 1,-1 0-1,1 0 1,-1 1-1,-1 6 1,2-6-7,1 0-1,0 0 1,0 0 0,0 0 0,1 0 0,0 0-1,0 0 1,0 1 0,1-1 0,-1 0 0,1 0-1,1 0 1,-1 0 0,4 8 0,-3-9 0,0 0 0,1-1 0,-1 1 0,1 0 0,0-1-1,0 0 1,0 0 0,1 0 0,-1 0 0,1 0 0,0-1 0,-1 1 0,1-1 0,0 0 0,0-1 0,9 4 0,1-2 5,-1 1 1,1-2-1,0 0 1,1-1-1,-1 0 1,0-1-1,0-1 1,0 0-1,1-1 1,-1 0-1,21-7 1,12-7 31,90-44 0,-35 14-18,-87 38-13,-12 7-1,0-1 0,0 1 0,0 0 0,0 0 0,0 0 0,0 0 0,0 0 0,6 0 0,-11 2 5,0 0-1,0 0 1,1 0 0,-1 1-1,0-1 1,1 1 0,-1-1-1,1 1 1,-1-1 0,1 1-1,0 0 1,0 0 0,-2 4-1,-4 3 15,0 0-13,-1 0 15,0 1 1,1-1 0,0 1-1,-11 22 1,17-30-22,0 0-1,1-1 1,-1 1 0,0 0 0,1 0 0,-1-1 0,1 1-1,0 0 1,0 0 0,-1 0 0,1 0 0,0 0 0,1 0-1,-1-1 1,0 1 0,1 0 0,-1 0 0,1 0 0,-1-1-1,1 1 1,0 0 0,-1 0 0,1-1 0,0 1 0,0-1 0,1 1-1,-1-1 1,0 1 0,0-1 0,1 0 0,-1 1 0,1-1-1,-1 0 1,1 0 0,-1 0 0,1 0 0,0-1 0,-1 1-1,1 0 1,3 0 0,1 1-4,-1-1-1,0-1 1,0 1 0,1-1-1,-1 0 1,1 0-1,-1 0 1,0-1 0,0 0-1,1 0 1,-1 0 0,0-1-1,0 0 1,0 0-1,0 0 1,0 0 0,-1-1-1,6-4 1,8-4 17,-1-1 0,-1-2 0,20-18-1,3-10 16,-2-3 0,-1-1-1,-3-1 1,49-94 0,-69 117-19,77-153 107,-82 162-85,-1-2 1,-1 1-1,-1-1 1,6-28 0,-11 44-33,1 0 0,-1 0 0,0 0 0,0 0 0,0 0 0,0 1 0,0-1 0,0 0 0,0 0 0,0 0 0,0 0 0,0 0 0,-1 1 0,1-1 0,0 0 0,-1 0 0,1 0 0,0 1 0,-2-2 0,2 2-1,0-1 0,-1 1 0,1 0 0,-1 0 0,1 0 0,-1 0 0,1 0 0,-1-1 0,1 1 0,-1 0 0,1 0 0,-1 0 0,1 0 0,-1 0 0,1 0 0,-1 1 0,1-1 0,-1 0 0,1 0 0,-1 0 0,1 0 0,0 1 0,-2-1 0,-1 2 3,-1 1 0,0-1 0,1 1 0,-1 0 0,-5 6 0,0 2-2,1 1 0,0 0 1,0 0-1,1 0 0,1 1 1,0 0-1,-7 25 0,4-4-12,1-1-1,-3 39 0,9-44-2,1 1-1,1 0 0,1-1 1,2 1-1,1-1 0,12 48 0,-15-71 16,1-1-1,-1 0 0,1 1 0,-1-1 0,1 0 0,0 0 0,1 0 0,-1-1 0,1 1 0,0 0 0,-1-1 0,2 0 0,-1 1 0,0-1 0,1-1 0,6 6 0,-6-7 5,-1 1 0,1-1 0,-1 0 0,1 0 0,-1 0 0,1 0 0,0-1 1,-1 1-1,1-1 0,0 0 0,0 0 0,-1-1 0,1 1 0,0-1 0,-1 1 0,1-1 0,-1 0 1,1-1-1,-1 1 0,6-3 0,3-3 26,-1 0 1,0 0-1,-1-1 1,1 0 0,-2-1-1,1 0 1,-1 0-1,10-14 1,5-10 121,25-48 1,-25 39-56,-26 51-72,0 0 1,1 0-1,-1 19 1,0-6 5,0-8-14,1 0-1,0 0 1,1 0 0,0 0 0,5 20-1,-5-31-14,0 0 0,1 0 0,0-1 0,0 1 0,0 0 0,0-1 0,0 1 0,0 0 0,1-1 0,-1 0 0,1 1 0,0-1 0,0 0 0,0 0 0,0 0 0,0 0 0,0 0 0,0 0 0,1-1 0,-1 1 0,1-1 0,-1 1 0,1-1 0,-1 0 0,1 0 0,0 0 0,0-1 0,-1 1 0,1-1 0,0 1 0,0-1 0,0 0 0,5 0 0,1-1-1,0 0 0,0-1 0,0 0 0,0 0 0,0-1 0,0 0 0,0-1 0,-1 0 0,11-6 0,5-5 29,36-32 1,0 1 69,-30 28 12,-30 18-113,0 0 1,0 0-1,0 0 0,0 0 0,0 0 1,1 0-1,-1 0 0,0 0 1,0 0-1,0 0 0,0 0 1,0 0-1,0 0 0,0 0 1,0-1-1,1 1 0,-1 0 0,0 0 1,0 0-1,0 0 0,0 0 1,0 0-1,0 0 0,0 0 1,1 0-1,-1 1 0,0-1 1,0 0-1,0 0 0,0 0 0,0 0 1,0 0-1,0 0 0,0 0 1,1 0-1,-1 0 0,0 0 1,0 0-1,0 0 0,0 0 0,0 0 1,0 1-1,0-1 0,0 0 1,0 0-1,0 0 0,0 0 1,0 0-1,0 0 0,0 0 1,1 0-1,-1 1 0,0-1 0,0 0 1,0 0-1,0 0 0,0 0 1,0 0-1,0 0 0,0 1 1,-11 15 29,1-4-14,1 0-1,0 1 0,-7 16 0,12-22-6,1 0 0,0 1-1,0-1 1,1 1 0,0-1 0,0 1 0,0 0 0,1 9 0,1-15-10,0 0 1,0 1 0,1-1-1,-1 0 1,1 0 0,0 0 0,-1 0-1,1 0 1,0 0 0,0 0-1,1 0 1,-1 0 0,0 0-1,0-1 1,1 1 0,-1 0-1,1-1 1,0 1 0,-1-1-1,1 0 1,0 0 0,0 1-1,0-1 1,0 0 0,0 0-1,0-1 1,0 1 0,0 0-1,0-1 1,1 1 0,-1-1-1,0 0 1,0 0 0,0 0-1,1 0 1,-1 0 0,0 0 0,0 0-1,0-1 1,1 1 0,-1-1-1,0 0 1,0 0 0,0 0-1,0 1 1,0-2 0,0 1-1,-1 0 1,1 0 0,0-1-1,0 1 1,-1-1 0,1 1-1,-1-1 1,1 0 0,1-3-1,0 0 13,0 0-1,-1 0 0,1-1 0,-1 0 1,0 1-1,-1-1 0,1 0 0,-1 0 1,0 0-1,-1 0 0,0 0 0,0 0 1,0 0-1,0 0 0,-1 0 0,0 0 1,0 0-1,-1 1 0,0-1 0,0 0 1,0 1-1,0-1 0,-1 1 0,0-1 1,0 1-1,-5-5 0,5 7-2,-1 1 1,0-1-1,0 1 0,0 0 0,0-1 0,0 2 1,-1-1-1,-7-1 0,10 2-26,7 2-5,10 1-1,7 1-17,-1-1-1,28-2 1,-35-1 22,0 0-1,0 2 1,-1-1-1,1 2 1,0 0 0,0 1-1,24 8 1,-34-10 10,0 2 0,0-1 0,-1 0 0,1 1 0,-1-1-1,1 1 1,-1 0 0,0 0 0,0 0 0,0 1 0,-1-1 0,1 1 0,-1 0-1,1-1 1,-1 1 0,-1 0 0,1 0 0,0 1 0,0 5 0,1 5 13,0 1 0,-2-1 1,0 1-1,-1 15 0,0-20 25,0-11-28,0 0 1,0 1-1,0-1 0,0 0 0,0 1 1,0-1-1,0 0 0,0 1 0,0-1 1,0 0-1,0 1 0,1-1 0,-1 0 1,0 1-1,0-1 0,0 0 0,0 1 1,1-1-1,-1 0 0,0 0 0,0 1 1,0-1-1,1 0 0,-1 0 0,0 1 1,1-1-1,-1 0 0,0 0 0,0 0 1,1 0-1,-1 1 0,0-1 0,1 0 1,-1 0-1,1 0 0,14-4 58,14-14 13,-5-3-24,-17 15-25,-1 0 1,1 0-1,0 0 1,1 1-1,0 0 1,16-7-1,-24 12-23,1 0 0,0 0 0,0-1 0,0 1 0,0 0 0,0 1 0,0-1 0,0 0 0,0 0 1,0 0-1,-1 0 0,1 1 0,0-1 0,0 0 0,0 1 0,0-1 0,-1 1 0,1-1 0,0 1 0,0-1 0,-1 1 0,1-1 0,0 1 0,-1 0 0,1 0 0,-1-1 0,1 1 0,-1 0 0,1 0 0,-1-1 0,1 2 0,14 36 56,-6-15-38,2-6-47,-6-9 47,0 0 1,0 0-1,-1 1 1,6 16-1,-9-23-46,-1-1-1,1 1 0,-1-1 0,0 1 1,1-1-1,-1 1 0,0 0 1,0-1-1,0 1 0,0-1 0,-1 1 1,1-1-1,0 1 0,-1 0 0,1-1 1,-1 1-1,1-1 0,-1 0 1,0 1-1,0-1 0,1 1 0,-1-1 1,0 0-1,0 0 0,0 0 0,0 1 1,-1-1-1,1 0 0,0 0 0,0 0 1,-1-1-1,1 1 0,-1 0 1,1 0-1,-3 0 0,-24 5-1045,18-6-2265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5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13360,'0'0'1296,"84"-32"-1008,-47 26-160,-7 0 0,-6 0-32,-8 6-8,-4 0-80,-4 0 0,-6 0-88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5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9536,'0'0'809,"17"-4"-474,232-41 1282,-74 22-280,51-6 1535,-211 27-2694,15-2 905,-29 4-1169,0 0 1,0-1-1,0 1 1,-1 0 0,1 0-1,0 0 1,0 0 0,0 1-1,0-1 1,0 0 0,0 0-1,0 0 1,-1 1 0,1-1-1,0 1 1,0-1 0,0 0-1,-1 1 1,1-1 0,0 1-1,1 1 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3:5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9040,'0'0'10349,"4"-11"-9785,-2 5-482,0 0 2,1 0 0,-1-1-1,1 1 1,1 1 0,-1-1-1,1 0 1,0 1 0,0 0-1,0 0 1,1 0 0,5-4-1,15-14 501,-21 18-361,1 1 0,0-1 1,0 1-1,0 0 0,0 0 0,1 1 0,6-4 1,-6 4 155,-5 3-354,-1 0 0,1-1 0,-1 1 1,1 0-1,-1 0 0,1-1 0,-1 1 0,1 0 0,-1 0 1,1 0-1,-1 0 0,1 0 0,0 0 0,-1 0 1,1 0-1,-1 0 0,1 0 0,-1 0 0,1 0 0,0 0 1,-1 0-1,1 1 0,-1-1 0,1 0 0,-1 0 0,1 1 1,-1-1-1,1 0 0,-1 1 0,1-1 0,-1 0 0,0 1 1,1-1-1,-1 1 0,0-1 0,1 1 0,3 4-473,0 0 0,-1 0-1,0 0 1,5 11 0,-8-15-53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4:2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89 3312,'0'0'15231,"-1"12"-14980,-2 4-176,-17 160 861,26 335 1053,-4-491-1724,1 0-1,9 37 1,-3-17 378,-5-52 57,-2-14-582,-24-184 363,2 42-269,16 116-119,-3 0 0,-1 0-1,-3 1 1,-31-87 0,37 124-47,-1 0 0,2 0 0,0-1 0,1 1 0,-2-18 0,6 29-25,-1 1 1,0-1 0,1 0-1,0 0 1,0 0-1,-1 0 1,2 0-1,-1 0 1,0 1-1,1-1 1,-1 1-1,1-1 1,0 1-1,-1-1 1,1 1-1,1 0 1,-1 0 0,0 0-1,0 0 1,1 0-1,-1 1 1,1-1-1,-1 1 1,1-1-1,0 1 1,0 0-1,0 0 1,3-1-1,7-1 38,0 0 0,-1 0 0,1 2 0,0-1 1,16 2-1,-11 0-13,0 1 1,1 0-1,-1 2 1,-1 0 0,1 1-1,0 1 1,-1 1 0,20 8-1,-27-9-27,0 1 0,0 0-1,0 0 1,-1 1 0,0 0-1,0 0 1,-1 1 0,0 1-1,-1-1 1,1 1 0,-2 0-1,1 1 1,-1 0 0,5 12 0,-6-12-4,0 1 1,-2 0 0,1 0 0,-1 0 0,-1 0 0,0 0 0,-1 1-1,1 16 1,-3-20-5,1-1 0,-1 1-1,-1-1 1,1 0 0,-1 0-1,0 0 1,-1 0 0,0 0-1,0 0 1,0-1 0,-1 1-1,0-1 1,0 0-1,-7 7 1,4-5 4,-1 0-1,0-1 1,-1 0 0,0 0-1,0-1 1,0 0 0,-16 7-1,4-4 107,-1-1 0,-37 8 0,-52 9 551,95-21-614,16-4-72,0 0 1,0 0 0,0 0-1,0 0 1,0 0-1,0 0 1,0 0-1,0 0 1,0 0-1,0 0 1,0 0-1,0 0 1,0 0 0,0-1-1,0 1 1,0 0-1,0 0 1,29-6-600,-5 3-3190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4:2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3912,'0'0'13545,"-9"12"-13265,6-7-244,-9 11 87,1 0 0,1 1 0,-12 28 0,-94 294 1581,97-256-1122,13-52-23,34-70 565,-2-13-988,-2 0 0,-2-1 0,17-65 0,27-87 432,-64 199-515,-2 3-2,1 0 0,0 1 0,0-1 0,0 0 0,0 0 0,0 1 0,3-5 0,-3 6 181,1 9 24,17 50 188,18 100 0,-27-104-162,2 1 0,2-1-1,26 62 1,-28-93 128,22 34 0,-37-70-596,0 1 1,-1-26-1,4-9-4393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4:3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8240,'0'0'10561,"11"4"-10159,15 3 172,51 9 0,-76-16-571,14 2 457,-1-1 1,26-1-1,-35 0-329,0-1 0,0 1 0,-1-1 0,1-1 0,0 1 0,-1-1 0,1 1 0,-1-1 0,0-1 0,0 1 0,0 0 0,7-6 0,39-28-141,-31 24-2947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4:3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5016,'0'0'11958,"1"14"-11499,16 272 2397,-17-192-946,-3-75-919,6-34-467,14-25-1407,-9 25-2430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03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6424,'0'0'15961,"5"12"-15520,-2-7-392,4 10 107,0 0 1,1-1 0,1 0-1,16 19 1,26 25 429,2 1 684,82 119 1,-115-153-673,2 3 509,-21-29-1027,0 0 0,0 0 1,0 0-1,-1 0 1,1 0-1,0 0 0,0-1 1,-1 1-1,1 0 0,-1 0 1,1-1-1,-1 1 0,0 0 1,1-1-1,-1 1 0,0-2 1,10-35-65,8-43 139,44-174 404,-59 249-530,-1 0 1,1 0-1,0 0 1,4-6-1,9-18 156,-16 30-200,0 0 0,0-1 1,0 1-1,0 0 0,0 0 1,0-1-1,0 1 1,0 0-1,0 0 0,0-1 1,0 1-1,0 0 0,0 0 1,0 0-1,1-1 0,-1 1 1,0 0-1,0 0 0,0-1 1,0 1-1,0 0 0,1 0 1,-1 0-1,0 0 0,0-1 1,0 1-1,1 0 1,-1 0-1,0 0 0,0 0 1,1 0-1,-1 0 0,0 0 1,0 0-1,1 0 0,-1 0 1,0 0-1,0 0 0,1 0 1,-1 0-1,0 0 0,0 0 1,1 0-1,-1 0 0,0 0 1,0 0-1,0 0 1,1 0-1,-1 0 0,0 0 1,0 0-1,1 0 0,-1 1 1,0-1-1,0 0 0,0 0 1,1 0-1,-1 0 0,0 1 1,0-1-1,0 0 0,6 4-3769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4:3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8432,'0'0'6934,"12"6"-6402,8 2-216,0 0 0,1-1-1,-1 0 1,1-2 0,28 4 0,-26-9-3,-1 0 0,1-1 0,0-2 0,-1 0 0,26-8 0,-2-2-1395,56-24-1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4:3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11696,'0'0'7822,"11"-1"-7587,30 1 205,70 7 0,66 28 686,-133-25-834,-37-7-197,0-1 1,-1-1 0,1 1-1,0-1 1,0 0-1,0-1 1,0 1-1,0-1 1,0-1-1,13-1 1,71-26 269,-57 15-3565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4:3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5224,'0'0'12010,"-6"14"-11597,3-7-351,-3 5 47,1 1 0,0 0 0,1 0 0,1 0 0,0 0 0,-1 18-1,6 341 2427,4-144-436,-5-206-1439,-1-20-241,0-5-5,-1-36 221,0 33-607,-27-270 653,19 226-593,-19-87 147,16 86-150,9 36-59,0 1 0,-1-1 0,0 0 0,-2 1 0,1 0 0,-2 0 0,-15-25 0,17 33-4,4 6-15,0 0-1,1-1 0,-1 0 1,1 1-1,-1-1 1,1 1-1,-1-1 0,1 0 1,0 1-1,-1-1 0,1 0 1,0 1-1,-1-1 1,1 0-1,0 1 0,0-1 1,-1-1-1,31-5 10,-8 4-16,10-2 0,0 2 0,55 0 0,-53 4 20,1 2 1,-1 2-1,0 1 0,64 21 1,-87-24-15,0 2 0,0-1 0,-1 1 0,0 1 0,0 0 1,0 0-1,-1 1 0,0 0 0,-1 1 0,1 0 0,-1 0 1,-1 1-1,0 0 0,0 0 0,0 1 0,-1 0 1,-1 0-1,8 19 0,-12-25 4,0 1 0,0 0-1,0 0 1,0-1 0,-1 1 0,0 0 0,0 0 0,0-1 0,-1 1 0,1 0-1,-1 0 1,0-1 0,-1 1 0,1 0 0,-1-1 0,0 0 0,0 1-1,0-1 1,-1 0 0,-4 7 0,-1-2 25,0 0 1,-1 0-1,1 0 0,-1-1 0,-1-1 1,0 1-1,-10 5 0,12-9-6,0 0-1,0-1 1,1 0-1,-2 0 1,1 0 0,0-1-1,-10 1 1,-7 0 110,-27-2 0,34-1-87,1 1 0,0 0-1,0 1 1,-23 6-1,39-8-59,0 0 0,1 0 0,-1 1 0,0-1 0,1 0 0,-1 1 0,0-1 0,1 0 0,-1 1 0,0-1 0,1 1 0,-1-1 0,1 1 0,-1-1 0,1 1 0,-1 0 0,1-1 0,-1 1 0,1-1 0,-1 1 0,1 0 0,0-1 0,0 1 0,-1 0 0,1 0 0,0-1 0,0 1 0,0 0 0,0 0 0,0-1 0,0 1 0,0 0 0,0 0 0,0 0 0,9 25-2042,-6-20-89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4:3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25 4312,'0'0'9858,"-3"14"-9334,-5 27 39,2 0 0,2 0-1,1 44 1,9 96 1285,0-133 336,-12-57-1592,1-18-321,-2-50 0,6 56-137,-1-1-1,0 0 1,-2 1 0,-12-40-1,11 48-56,1 1 0,-1-1 0,2 0-1,0 0 1,1 0 0,0-1-1,1 1 1,0-24 0,2 35-51,0-1 0,0 0-1,1 0 1,-1 0 0,0 0 0,1 1 0,0-1-1,-1 1 1,1-1 0,0 1 0,0 0 0,1 0-1,-1 0 1,0 0 0,1 0 0,4-3 0,1 0 33,1 0 0,0 1 0,17-6 0,-22 8-34,0 1 1,1 0 0,-1 0-1,1 0 1,0 1 0,-1-1-1,1 1 1,-1 0 0,1 1 0,-1-1-1,1 1 1,0 0 0,-1 0-1,0 0 1,1 0 0,-1 1-1,0 0 1,0 0 0,0 0 0,0 0-1,0 1 1,0 0 0,0 0-1,-1 0 1,0 0 0,1 0-1,-1 1 1,-1-1 0,1 1 0,0 0-1,-1 0 1,0 0 0,0 0-1,0 0 1,0 0 0,-1 1-1,1-1 1,-1 0 0,0 1 0,-1-1-1,1 1 1,-1 0 0,0-1-1,0 1 1,0-1 0,0 1-1,-1 0 1,0-1 0,0 0 0,-3 9-1,-2 1 61,-1-1 0,0 0-1,-1-1 1,0 1 0,-1-1-1,0-1 1,-1 0 0,0 0-1,-1-1 1,-14 11 0,11-11 2,13-10-58,-1 1-1,0 0 1,1 0-1,-1 0 0,1 0 1,-1 1-1,1-1 1,0 0-1,-1 1 1,1-1-1,-1 3 0,2-4-22,0 1 1,0 0-1,0 0 0,0 0 0,0 0 0,1 0 0,-1 0 0,0 0 0,1 0 0,-1 0 0,0 0 0,1-1 1,-1 1-1,1 0 0,-1 0 0,1 0 0,0-1 0,-1 1 0,1 0 0,0-1 0,-1 1 0,1 0 0,0-1 0,0 1 1,0-1-1,0 0 0,1 1 0,8 5 2,-1-2 1,1 1 0,0-1-1,0-1 1,0 0 0,13 2-1,22 8 5,-32-9-1,0 1-1,-1 0 1,1 1 0,-1 0-1,-1 1 1,1 0-1,-1 1 1,17 16 0,-27-22-7,1 1 0,-1-1 1,0 0-1,0 0 0,0 1 1,0-1-1,0 1 0,0-1 1,-1 1-1,1-1 0,-1 1 1,0-1-1,0 1 0,0 0 1,0-1-1,0 1 0,-1-1 1,1 1-1,-1-1 0,0 4 1,0-3 2,0 1 0,-1-1 1,1 1-1,0-1 0,-1 1 1,0-1-1,0 0 0,0 0 1,0 0-1,-1 0 0,1 0 1,-1-1-1,-3 4 0,-2-2 12,1 0-1,-1 0 0,0-1 0,0 0 0,0-1 0,-1 0 0,1 0 0,0 0 0,-1-1 0,1-1 1,-1 1-1,1-1 0,-1-1 0,-16-2 0,12 0 5,-1 0 0,1-1 0,0 0 1,1 0-1,-1-2 0,1 1 0,0-2 0,-19-12 0,29 17-39,-1 0-1,1 0 1,0 0-1,0-1 1,0 1-1,0 0 1,0-1-1,1 1 1,-1-1-1,-1-3 1,3 4-23,-1 1 0,1 0 0,-1-1-1,1 1 1,0-1 0,0 1 0,0-1 0,0 1 0,0 0 0,0-1 0,0 1 0,0-1 0,0 1 0,1-1 0,-1 1 0,0-1-1,1 1 1,0 0 0,-1-1 0,1 1 0,0 0 0,-1 0 0,1-1 0,1 0 0,11-10-3662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4:3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7328,'0'0'11423,"-1"11"-11045,-4 82 1339,14 165 0,-7-235-1455,-2-10 51,1 0 0,5 23 1,-6-36-305,0 1 1,0-1-1,0 1 1,0-1 0,0 1-1,1-1 1,-1 0-1,0 1 1,0-1 0,0 1-1,0-1 1,0 0-1,0 1 1,1-1 0,-1 1-1,0-1 1,0 0-1,1 1 1,-1-1 0,0 0-1,1 0 1,-1 1-1,0-1 1,1 0 0,-1 0-1,0 1 1,1-1-1,-1 0 1,0 0 0,1 0-1,-1 1 1,1-1-1,-1 0 1,0 0 0,1 0-1,-1 0 1,1 0-1,-1 0 1,1 0 0,-1 0-1,0 0 1,1 0-1,-1 0 1,1 0 0,-1-1-1,0 1 1,1 0-1,15-15-1621,-12 10-614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4:3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9144,'0'0'6989,"10"-2"-6536,25-4 303,0 2 0,55-1 0,-16 13 21,-45-4 58,43 1-1,-63-5-1011,0 0-1,-1-1 0,1 0 0,-1-1 0,0 0 0,1 0 1,-1 0-1,0-1 0,11-6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4:4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5416,'0'0'12983,"12"1"-12647,37 2 11,113 13 1330,-133-10-501,1-2 0,55 2 0,-85-6-913,10-3-508,-5 1-3323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4:4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5520,'0'0'13753,"11"-5"-13504,0-1-164,-6 3-52,-1 0 1,1 1-1,0 0 1,0 0-1,0 0 1,0 1-1,0 0 1,0 0-1,0 0 1,0 0-1,1 1 1,6 0-1,16 1 203,102 6 967,12 21 1083,-140-27-2244,0-1 0,-1 1 0,1 0 0,0 0-1,0 0 1,-1 0 0,1 0 0,-1 0 0,1 0-1,-1 1 1,3 1 0,6 9-3652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 7600,'0'0'3517,"-5"10"-3290,-35 75 707,-28 57 277,46-91-938,-14 31 87,-100 204 830,117-247-801,-26 82 1,40-104-235,-1-7 465,12-25-279,48-121 251,-30 83-382,-2-1 0,-3-2 0,-2 1 0,11-70 0,-22 92-113,18-102 477,-18 111-388,1 0 0,0 0-1,16-31 1,-21 52-156,-1 0-1,1 0 1,-1 0 0,1 0-1,0 1 1,1-1-1,-1 0 1,0 1-1,1 0 1,-1 0-1,4-3 1,-4 6-15,-1 0 0,1 1 0,0-1 0,-1 0 0,1 0-1,-1 1 1,1-1 0,-1 1 0,2 2 0,-1-3-1,6 11 14,0 0 0,0 0 0,-1 1 0,-1 0 0,0 0-1,-1 0 1,4 16 0,8 19 9,116 263-76,-114-266 31,3 0 0,42 65 0,-63-109 20,0 0-1,0 1 1,0 0 0,0-1-1,0 1 1,0-1 0,0 1-1,-1 0 1,1 0 0,0-1-1,-1 1 1,1 0 0,-1 0-1,0 0 1,0 0 0,0-1-1,0 1 1,0 0 0,0 0-1,-1 4 1,0-5 2,0 1-1,0 0 1,0-1 0,0 1-1,0-1 1,-1 1 0,1-1 0,-1 0-1,1 1 1,-1-1 0,1 0-1,-1 0 1,0 0 0,1 0-1,-1-1 1,-3 2 0,-8 2 33,0-1 0,0 0 0,0-1 0,-21 1 0,30-3-49,-307 12 331,296-10-315,-1 0 0,2 1 0,-24 7 0,-23 4 10,43-15 142,18 1-237,-1 0 0,1-1 0,0 1 0,0 0 0,-1 0 0,1 0 0,0-1 0,0 1 0,-1 0 0,1 0 0,0-1 0,0 1 1,0 0-1,-1-1 0,1 1 0,0 0 0,0-1 0,0 1 0,0 0 0,0-1 0,0 1 0,0 0 0,0-1 0,0 1 0,0 0 0,0-1 0,0 1 0,0 0 0,0-1 1,0 1-1,0 0 0,0-1 0,0 1 0,0 0 0,1-1 0,-1 1 0,0 0 0,0 0 0,0-1 0,1 1 0,-1 0 0,0-1 0,0 1 0,1 0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3808,'0'0'8601,"-9"10"-8214,-70 79 1450,74-82-1641,0 0 1,1 0-1,0 1 0,0-1 1,1 1-1,0 0 0,0 0 1,1 0-1,0 0 0,1 1 1,0-1-1,0 0 0,0 1 1,2 10-1,-1-16-147,0 0 1,0 0-1,1 0 0,0 0 0,-1 0 1,1 0-1,0 0 0,1 0 0,-1-1 0,0 1 1,1 0-1,0-1 0,-1 1 0,1-1 1,0 1-1,0-1 0,1 0 0,-1 0 0,0 0 1,1 0-1,-1 0 0,1-1 0,0 1 1,-1-1-1,1 1 0,0-1 0,0 0 1,0 0-1,0 0 0,0-1 0,0 1 0,0-1 1,0 0-1,0 1 0,0-2 0,0 1 1,0 0-1,6-1 0,-3-1 13,-1 1 1,1-1-1,0 0 0,0 0 1,-1 0-1,1-1 0,-1 0 1,1 0-1,-1 0 1,0-1-1,8-8 0,-7 6 28,0-1-1,0-1 1,-1 1-1,0-1 1,0 0-1,-1 0 1,5-13-1,2-5 529,22-38 0,-33 64-607,1 0-1,-1-1 1,0 1-1,0 0 1,0-1-1,0 1 1,0 0 0,0 0-1,0-1 1,1 1-1,-1 0 1,0 0 0,0 0-1,0-1 1,1 1-1,-1 0 1,0 0-1,0 0 1,1 0 0,-1-1-1,0 1 1,0 0-1,1 0 1,-1 0 0,0 0-1,0 0 1,1 0-1,-1 0 1,0 0 0,0 0-1,1 0 1,-1 0-1,0 0 1,1 0-1,-1 0 1,0 0 0,0 0-1,1 0 1,-1 0-1,0 0 1,0 0 0,1 0-1,-1 0 1,0 1-1,0-1 1,1 0-1,-1 0 1,0 0 0,0 0-1,1 1 1,-1-1-1,0 0 1,0 0 0,0 1-1,0-1 1,1 0-1,-1 0 1,0 1-1,0-1 1,0 0 0,0 0-1,0 1 1,0-1-1,0 1 1,5 20 126,-8 61-62,-4 1-1,-3-1 0,-35 137 1,25-155-40,-43 94 1,56-143-35,5-10 3,-1 1 1,0 0 0,0-1 0,0 1-1,-1-1 1,0 0 0,0 0 0,0-1-1,0 1 1,-6 3 0,8-6 1,0-1-1,0 0 1,0 0 0,0 0 0,0 0-1,-1 0 1,1 0 0,0-1-1,-1 1 1,1-1 0,0 0 0,-1 1-1,1-1 1,0 0 0,-1 0-1,1-1 1,0 1 0,-1 0 0,1-1-1,0 1 1,-1-1 0,1 0 0,0 0-1,0 0 1,0 0 0,0 0-1,0-1 1,0 1 0,-3-3 0,2 1 6,0 0 1,0-1 0,0 1 0,0-1 0,0 0 0,1 0-1,0 0 1,0 0 0,0-1 0,0 1 0,1-1 0,-2-7-1,1 4 8,0 0-1,1-1 1,0 1-1,1-1 0,0 1 1,1-12-1,0 13-5,1 0 0,-1 1-1,2-1 1,-1 0 0,1 1 0,0-1-1,0 1 1,0 0 0,1 0-1,8-10 1,-4 8 0,0-1 0,0 1 1,1 1-1,0 0 0,0 0 0,12-6 0,-2 4 17,-1 0 0,2 1-1,-1 0 1,1 2 0,1 1 0,37-6 0,88-1 310,-141 11-337,0 0-1,0 0 1,0 0 0,0 0 0,-1-1 0,1 0-1,0 0 1,4-3 0,7-7-3137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1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357 691 6224,'0'0'7841,"-11"-11"-7473,-35-32-27,41 39-262,0 0 0,-1 0 0,0 0-1,0 1 1,0 0 0,0 0 0,0 0 0,-1 1 0,1 0-1,-1 0 1,0 1 0,1 0 0,-1 0 0,0 1-1,0-1 1,0 1 0,1 1 0,-1-1 0,0 1 0,-13 4-1,12-3 14,-1 1-1,1 1 0,0-1 0,-1 1 0,1 0 0,1 1 0,-1 0 1,1 0-1,0 1 0,0 0 0,0 0 0,1 0 0,0 1 1,-6 8-1,7-7 30,1 0 0,-1 1 1,2-1-1,-1 1 0,1 0 0,0 0 0,1 0 1,0 0-1,0 0 0,1 0 0,0 16 1,1-21-68,0 0 0,0 1 0,1-1 0,0 0 1,0 0-1,0 1 0,0-1 0,1 0 0,0 0 0,-1 0 1,1-1-1,1 1 0,-1 0 0,1-1 0,-1 1 1,1-1-1,0 0 0,0 0 0,0 0 0,1 0 0,-1-1 1,1 1-1,-1-1 0,1 0 0,0 0 0,0 0 1,4 1-1,-2-1 11,0-1-1,-1 0 1,1 0 0,0-1 0,0 0 0,0 0-1,0 0 1,0-1 0,-1 1 0,1-1 0,0-1-1,0 1 1,-1-1 0,1 0 0,-1 0 0,1-1-1,-1 0 1,8-5 0,-3 1 41,-1 0 0,1 0 0,-1-1 0,-1 0 0,1 0 0,-2-1 0,1-1 0,8-12 0,-9 9 58,0 0-1,0 0 1,-1-1-1,-1 0 1,0 0 0,-1-1-1,-1 1 1,0-1 0,-1 0-1,1-15 1,-3 29-144,0 1 0,0 0 1,0 0-1,0-1 0,0 1 0,0 0 1,0-1-1,0 1 0,0 0 1,0 0-1,0-1 0,0 1 0,0 0 1,0-1-1,0 1 0,0 0 0,0 0 1,0-1-1,0 1 0,-1 0 0,1 0 1,0-1-1,0 1 0,0 0 0,0 0 1,-1 0-1,1-1 0,0 1 0,0 0 1,0 0-1,-1 0 0,1-1 1,0 1-1,0 0 0,-1 0 0,-7 7 377,-6 16-131,11-16-223,0 0 0,1 1-1,0-1 1,0 1 0,0-1 0,1 1 0,0 0-1,1 0 1,0-1 0,0 1 0,0 0 0,1 0 0,0-1-1,1 1 1,0 0 0,5 13 0,-6-19-25,0-1 0,0 1 0,1-1 0,-1 1 0,0-1 0,1 0-1,-1 0 1,1 1 0,0-1 0,-1 0 0,1 0 0,0-1 0,0 1 0,-1 0 0,1 0 0,0-1 0,0 1 0,0-1 0,0 0 0,0 1 0,0-1 0,0 0 0,0 0 0,0 0-1,0-1 1,0 1 0,-1 0 0,1-1 0,2 0 0,7-2 77,0 1 0,0-2 0,17-7 0,-1-2 70,-1 0 0,0-2-1,-1-1 1,37-31-1,-26 18 206,44-27 1,-67 48-253,-12 7-103,0 0 1,0 1 0,0-1 0,0 0-1,0 1 1,0-1 0,0 0-1,0 1 1,0 0 0,1-1-1,-1 1 1,0 0 0,0-1-1,0 1 1,1 0 0,-1 0-1,0 0 1,0 0 0,1 0-1,-1 0 1,2 1 0,-2 0-1,0-1 1,0 1-1,0 0 1,-1 0-1,1 0 0,0-1 1,0 1-1,-1 0 1,1 0-1,-1 0 1,1 0-1,-1 0 0,1 0 1,-1 0-1,1 0 1,-1 1-1,0-1 1,1 2-1,0 7 52,-1 0 0,1 0-1,-2 0 1,-1 12 0,2-15-55,-10 98 588,10-105-594,0 0 0,0 0 0,0 1 1,0-1-1,0 0 0,0 0 0,0 0 1,0 0-1,1 0 0,-1 0 0,0 0 0,0 1 1,0-1-1,0 0 0,0 0 0,0 0 1,0 0-1,0 0 0,0 0 0,0 0 1,0 0-1,0 0 0,1 1 0,-1-1 0,0 0 1,0 0-1,0 0 0,0 0 0,0 0 1,0 0-1,0 0 0,0 0 0,1 0 0,-1 0 1,0 0-1,0 0 0,0 0 0,0 0 1,0 0-1,0 0 0,1 0 0,-1 0 1,0 0-1,0 0 0,0 0 0,0 0 0,9-4 104,7-7-15,45-45 212,-45 40-191,1 0 0,0 1 0,1 1 1,1 0-1,35-19 0,-52 32-108,0 0-1,-1 1 1,1-1 0,0 0-1,0 0 1,0 1 0,0 0-1,0-1 1,1 1-1,-1 0 1,0 0 0,0 0-1,0 0 1,0 0 0,0 0-1,3 2 1,-3-2-5,-1 1 0,0 0 1,0 0-1,1 0 0,-1 1 0,0-1 0,0 0 0,0 0 1,0 1-1,0-1 0,0 1 0,0-1 0,-1 0 1,1 1-1,-1 0 0,1-1 0,-1 1 0,1-1 0,-1 1 1,0 0-1,1 1 0,1 16-3,-1-8 0,1-1 0,0 0 0,0-1 0,6 18 0,-7-25 0,0 0 0,0 0 0,1 0 0,-1 0 0,0 0 0,0 0 0,1 0 0,0 0 0,-1-1 0,1 1 0,0-1 0,-1 1 0,1-1 0,0 1 0,0-1 0,0 0 0,0 0 0,1 0 0,-1 0 0,0-1 0,0 1 0,1-1 0,-1 1 0,0-1 0,0 0 0,4 0 0,9-1 0,0 0 0,0-1 0,0-1 0,0-1 0,-1 0 0,18-8 0,82-41 0,-54 19 0,101-74 0,-174 115 0,-13 10 0,-28 36 0,2 1 0,-51 70 0,95-113 0,1 1 0,0 0 0,0 0 0,-7 19 0,14-30 0,-1-1 0,1 1 0,0 0 0,-1 0 0,1 0 0,0 0 0,0-1 0,0 1 0,0 0 0,0 0 0,0 0 0,0 0 0,0 0 0,0 0 0,0-1 0,0 1 0,0 0 0,1 0 0,-1 0 0,0 0 0,1-1 0,-1 1 0,0 0 0,1 0 0,-1-1 0,2 2 0,-1-1 0,1 0 0,-1 0 0,0-1 0,1 1 0,-1 0 0,1-1 0,-1 0 0,1 1 0,-1-1 0,1 0 0,-1 0 0,1 1 0,2-2 0,4 1 0,0-1 0,0 0 0,0-1 0,12-3 0,-5-1 0,-1-1 0,1 0 0,-1-1 0,0-1 0,-1 0 0,0-1 0,0-1 0,15-16 0,11-15 0,33-49 0,-61 77 0,21-30 0,-1-2 0,-2-1 0,36-83 0,-49 91 0,-1 0 0,-3-1 0,-1-1 0,-2 0 0,5-59 0,-13 94 0,-1 0 0,1 0 0,-1 0 0,0 0 0,-1 0 0,1 0 0,-1 0 0,0 1 0,-4-12 0,5 17 0,0 0 0,-1 0 0,1-1 0,0 1 0,0 0 0,-1 0 0,1 0 0,0-1 0,0 1 0,-1 0 0,1 0 0,0 0 0,0 0 0,-1 0 0,1 0 0,0 0 0,-1-1 0,1 1 0,0 0 0,0 0 0,-1 0 0,1 0 0,0 0 0,-1 0 0,1 1 0,0-1 0,-1 0 0,1 0 0,0 0 0,0 0 0,-1 0 0,1 0 0,0 0 0,-1 1 0,-12 9 0,-6 16 0,6-4 0,1 0 0,1 2 0,1-1 0,1 1 0,1 0 0,2 1 0,-7 42 0,9-37 0,2 1 0,1 1 0,1-1 0,2 0 0,11 60 0,-9-76 0,0 0 0,1 0 0,0 0 0,1-1 0,1 0 0,0 0 0,1 0 0,15 17 0,-19-25 0,1-1 0,0 0 0,0 0 0,0-1 0,1 1 0,-1-1 0,1 0 0,0-1 0,9 4 0,-11-5 0,1 0 0,0-1 0,0 0 0,0 0 0,0 0 0,0-1 0,0 0 0,0 0 0,0 0 0,0 0 0,0-1 0,0 0 0,0 0 0,5-2 0,5-3-4033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04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5824,'0'0'6993,"10"1"-6318,238 23 4352,-225-23-4240,-1 0-1,25-4 0,-21-3-3103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95 4312,'0'0'8998,"-11"0"-8700,7 0-266,1 0-10,0 0 0,1-1 1,-1 1-1,0 1 0,0-1 0,0 0 0,0 1 0,0-1 0,1 1 0,-1 0 0,0 0 1,1 0-1,-1 0 0,0 1 0,1-1 0,0 1 0,-1-1 0,1 1 0,0 0 0,0 0 0,0 0 1,0 0-1,0 0 0,-3 4 0,-24 49 547,3 1 1,-28 85-1,36-92-296,-9 40 213,19-58-175,-1-2 1,-25 54-1,23-49 37,10-29-260,0 0 1,0 0-1,-1-1 1,0 1-1,-2 5 1,0-7 273,5-12-155,5-16-43,-5 23-153,89-378 789,-52 153-170,-36 216-550,9-33 169,-10 42-213,-1 0 1,1 0-1,0 0 1,-1 1-1,1-1 0,0 0 1,0 0-1,1 1 1,-1-1-1,0 1 0,0-1 1,1 1-1,-1-1 1,1 1-1,-1 0 1,1 0-1,3-2 0,-4 3-25,0 0 0,0 0-1,0 0 1,0 0 0,0 1-1,-1-1 1,1 0 0,0 1-1,0-1 1,0 0 0,0 1-1,-1-1 1,1 1 0,0 0-1,0-1 1,-1 1 0,1-1-1,-1 1 1,1 0 0,0 0-1,-1-1 1,1 1 0,-1 0 0,1 1-1,14 24 74,-14-24-68,40 86 189,36 118 1,-17-39 15,-36-111-63,2 0 0,43 64-1,-61-107-107,21 39 162,-27-49-201,-1 0 1,1 0-1,-1 0 0,0 0 1,-1 0-1,1 0 0,0 1 1,-1-1-1,0 0 0,0 1 1,0-1-1,0 0 1,0 0-1,-2 6 0,2-9-8,-1 1-1,1 0 1,-1-1-1,1 1 1,-1-1-1,0 1 1,1-1-1,-1 1 1,0-1-1,1 1 0,-1-1 1,0 1-1,0-1 1,0 0-1,1 1 1,-1-1-1,0 0 1,0 0-1,0 0 1,0 0-1,1 0 1,-3 0-1,-23 0 34,20 0-23,-36-4 36,1-2 0,-1-2-1,-44-14 1,-15-3 65,68 16-65,27 7-28,-1 0 0,1 0-1,-1 0 1,0 1 0,-9-1-1,15 2-28,1 1-1,-1-1 0,1 0 1,0 0-1,-1 0 0,1 0 1,-1 0-1,1 0 1,-1 0-1,1-1 0,0 1 1,-1 0-1,1 0 0,-1 0 1,1 0-1,0 0 0,-1-1 1,1 1-1,0 0 1,-1 0-1,1-1 0,0 1 1,-1 0-1,1 0 0,0-1 1,-1 1-1,1 0 0,0-1 1,0 1-1,0-1 1,-1 1-1,1 0 0,0-1 1,0 1-1,0 0 0,0-1 1,0 1-1,-1-1 1,1 1-1,0-1 0,0 1 1,0 0-1,0-1 0,2-7-3280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5416,'0'0'2094,"-10"8"-1508,-57 44 10164,96-54-9567,20-5-564,-30 5-458,-11 2-98,0 0 1,0 1-1,-1 0 1,1 0-1,14 5 1,7 1 44,-4-4 14,0 2 1,-1 1-1,0 1 1,0 0-1,35 18 1,-46-19-25,5 5 162,-18-11-244,1 0-1,-1 1 0,0-1 0,1 1 1,-1-1-1,0 1 0,1 0 1,-1-1-1,0 1 0,0-1 0,1 1 1,-1-1-1,0 1 0,0 0 1,0-1-1,0 1 0,0 0 0,0-1 1,0 1-1,0-1 0,0 1 1,0 0-1,0-1 0,0 1 0,0 0 1,-1-1-1,1 1 0,0-1 1,0 1-1,-1-1 0,1 1 0,0-1 1,-1 1-1,1-1 0,-1 1 1,1-1-1,0 1 0,-1-1 0,1 1 1,-1-1-1,0 1 0,-30 18 47,18-12-15,-148 109 60,138-98-102,-41 41 1,20-16-3,37-35 14,-1 0 0,1 1 0,1 1 0,0-1 0,0 1 0,-7 18 0,7-6 2,6-21-18,0-1-1,0 1 0,0-1 0,0 1 0,-1-1 0,1 1 1,0-1-1,0 1 0,0-1 0,0 1 0,0-1 0,0 1 1,0-1-1,1 1 0,-1-1 0,0 1 0,0-1 1,0 1-1,0-1 0,1 1 0,-1-1 0,0 1 0,0-1 1,1 1-1,-1-1 0,0 0 0,1 1 0,-1-1 0,1 0 1,-1 1-1,0-1 0,1 0 0,0 1 0,72-2 3,90 3 82,-143 1-71,36 9 0,-41-7-7,1-2 0,-1 0 0,31 2 0,-45-5-23,1 0-1,-1 0 0,0 0 0,1 0 0,-1 0 1,1 0-1,-1-1 0,0 1 0,1-1 0,-1 1 1,0-1-1,1 1 0,-1-1 0,0 0 1,0 1-1,0-1 0,0 0 0,0 0 0,1 0 1,-1 0-1,-1 0 0,3-2 0,-2 0-41,0 0 0,1 0 0,-1 0 0,0 0-1,-1 0 1,1 0 0,-1 0 0,1-1 0,-1-2-1,0-8-3042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6824,'0'0'9045,"12"10"-8769,37 34-2,-46-42-242,0 0 0,0 0 0,0 0 0,0-1-1,0 1 1,0-1 0,0 0 0,1 0 0,-1 0-1,1 0 1,-1 0 0,5 0 0,3 0 60,17 3 114,1-1 1,0-2-1,0-1 1,0-1-1,49-9 0,12 3 412,-27 2-3058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3208,'0'0'13727,"2"14"-13583,20 256 1008,-16-132 43,-6-138-1185,0 0-1,0 0 1,0 0 0,0 0 0,0 0-1,-1-1 1,1 1 0,0 0-1,0 0 1,0 0 0,0 0 0,0 0-1,0 0 1,0 0 0,-1 0-1,1 0 1,0 0 0,0 0 0,0 0-1,0-1 1,0 1 0,-1 0-1,1 0 1,0 0 0,0 0 0,0 0-1,0 0 1,0 0 0,0 0-1,-1 0 1,1 0 0,0 1 0,0-1-1,0 0 1,0 0 0,0 0-1,-1 0 1,1 0 0,0 0 0,0 0-1,0 0 1,0 0 0,0 0-1,0 0 1,0 0 0,0 1-1,-1-1 1,1 0 0,0 0 0,0 0-1,0 0 1,0 0 0,0 0-1,0 1 1,0-1 0,0 0 0,-7-10-189,7 10 169,-4-6-2584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5016,'0'0'5685,"-8"10"-5290,-21 31-2,29-40-360,-1-1 1,1 0-1,-1 1 1,1-1-1,0 1 1,-1-1-1,1 1 1,0-1-1,0 1 0,-1-1 1,1 1-1,0-1 1,0 1-1,0-1 1,0 1-1,-1-1 1,1 1-1,0 0 0,0-1 1,0 1-1,0-1 1,0 1-1,1-1 1,-1 1-1,0-1 1,0 1-1,0 0 1,0-1-1,1 1 0,-1-1 1,0 1-1,0-1 1,1 1-1,-1-1 1,0 0-1,1 1 1,-1-1-1,0 1 0,1-1 1,-1 0-1,1 1 1,-1-1-1,1 0 1,-1 1-1,1-1 1,0 0-1,19 4 768,43-2 338,41-2-16,196-18 1103,-278 18-1996,1 1 1,22 4-1,-2-1 204,-32-2-266,21 0 189,-31-2-347,0 0 0,0 0 0,0-1 0,0 1 0,-1 0 0,1 0 0,0 0-1,0-1 1,0 1 0,-1 0 0,1-1 0,0 1 0,0-1 0,-1 1 0,1 0 0,0-1 0,-1 0 0,1 1 0,-1-1 0,1 1 0,0-1 0,-1 0 0,0 0 0,1 1-1,-1-1 1,1 0 0,-1 0 0,0 1 0,1-1 0,-1 0 0,0-1 0,4-21-2582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64 10608,'0'0'3100,"11"-5"-2816,91-39 804,-95 41-922,1 1 0,-1-1 1,1 1-1,-1 0 0,12 0 1,-15 1-87,0 1 1,-1 1 0,1-1-1,0 0 1,0 1-1,-1 0 1,1 0 0,0 0-1,-1 0 1,1 1-1,-1 0 1,1-1 0,3 4-1,-5-4-51,-1 1 0,0 0-1,0-1 1,1 1 0,-1 0 0,0-1 0,-1 1-1,1 0 1,0 0 0,0 0 0,-1 0 0,1 0-1,-1 0 1,0 0 0,1 0 0,-1 3-1,0 34 219,0-38-242,-2 15 63,0 1 0,-1-1 0,0 1-1,-2-1 1,0 0 0,-13 28-1,5-18 28,-2 0 0,0-2 0,-21 25 0,30-41-53,-1-1 0,0 1 0,-1-2 0,0 1 0,0-1 1,0 0-1,-1-1 0,1 0 0,-16 6 0,-1-7 60,24-4-98,0 0 0,0 0 0,0 0 0,0 0 0,0 0 1,0 0-1,0 0 0,0 0 0,0 0 0,0-1 0,0 1 0,0 0 0,0-1 0,0 1 0,0-1 1,0 1-1,0-1 0,0 1 0,1-1 0,-1 1 0,-1-2 0,27-7 133,-12 7-90,0 0 0,0 0-1,1 2 1,-1 0-1,0 0 1,1 1-1,-1 1 1,0 0 0,0 1-1,0 0 1,0 1-1,-1 0 1,14 7-1,-18-7 21,1 0 0,0 0 0,0-1 0,0-1 0,0 1 0,1-2 0,-1 1 0,1-1 0,-1-1-1,12 0 1,-20 0-56,0 0 1,0 0-1,0-1 0,0 1 0,0 0 0,0-1 0,0 1 0,0-1 0,-1 1 0,1-1 0,0 0 0,0 1 1,-1-1-1,1 0 0,0 0 0,-1 1 0,1-1 0,0 0 0,-1 0 0,1 0 0,-1 0 0,0 1 0,1-1 1,0-2-1,4-27-11,-5 23 1,3-26-2662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4416,'0'0'7105,"-3"11"-6717,-1 2-254,1-6-10,1 2 0,0-1 0,0 0-1,-1 10 1,-3 5 1055,4-20-1001,1 0 1,0 0-1,0 0 1,1 0-1,-1 0 1,0 0-1,1 4 1,1 22 1251,0-25-1335,-2-1 0,1 1-1,0 0 1,-1 0-1,-1 7 1,-2 15 245,5 32 199,9 61 0,-9-108-433,-1 0 0,0 0 0,-2 13 0,0 13 354,2-36 5,4-26-352,3 0-88,-1 0-1,5-38 0,1-10-11,-7 48 15,2 1 0,0 0 1,1 1-1,14-27 0,-19 46-6,1-1 0,0 1 0,0-1 0,0 1-1,1 1 1,0-1 0,-1 0 0,1 1 0,6-3 0,-10 6-18,-1 0 1,1 0-1,0 0 1,-1 0-1,1 0 1,0 0-1,-1 1 1,1-1-1,0 0 1,-1 0-1,1 0 1,-1 1 0,1-1-1,-1 0 1,1 1-1,0-1 1,-1 1-1,1-1 1,-1 0-1,0 1 1,1-1-1,-1 1 1,1-1-1,0 2 1,9 12 42,-5-2-4,-1 0 1,0 0-1,0 1 1,-1-1 0,-1 1-1,0 0 1,-1 0-1,-1 22 1,5 32 85,3 18 102,-8-80-206,0-5-22,0 0-1,0 1 1,0-1-1,0 0 1,-1 1-1,1-1 1,0 0-1,0 0 0,0 1 1,0-1-1,0 0 1,0 1-1,0-1 1,0 0-1,0 0 1,0 1-1,0-1 1,1 0-1,-1 1 0,0-1 1,0 0-1,0 0 1,0 1-1,0-1 1,0 0-1,1 0 1,-1 1-1,0-1 1,0 0-1,0 0 0,1 0 1,-1 1-1,0-1 1,0 0-1,1 0 1,-1 0-1,0 0 1,0 1-1,1-1 1,-1 0-1,0 0 0,1 0 1,-1 0-1,0 0 1,1 0-1,-1 0 33,5-3 46,1-5-56,0 0 0,-1 0 0,0-1 0,-1 0 0,0 0 0,0 0 0,0 0 0,-1 0 0,-1-1 0,3-14 0,13-41 92,-14 56-101,12-29 36,-14 36-49,-1 0 0,1 0 0,-1 0 1,1 0-1,-1 0 0,1 0 0,0 0 1,0 0-1,0 0 0,0 1 0,1-1 0,4-1 1,-7 3-4,1-1 0,0 1 0,0 0 0,0 0 0,-1 0 0,1 0 0,0 0 0,0 0 0,0 0 0,-1 0 1,1 1-1,0-1 0,0 0 0,0 0 0,-1 1 0,1-1 0,0 1 0,0-1 0,-1 0 0,1 1 0,0-1 0,-1 1 1,1-1-1,-1 1 0,1 0 0,-1-1 0,1 1 0,-1 0 0,1-1 0,-1 1 0,1 0 0,-1 0 0,0-1 0,0 1 1,1 1-1,8 29-1,-9-31 1,5 36 129,-2 0-1,-1 47 1,-2-79-127,-1 4 39,3 14 82,-2-21-119,0-1 0,0 1 0,0-1 0,0 1 0,0-1-1,1 1 1,-1-1 0,0 1 0,0-1 0,1 1 0,-1-1 0,0 1 0,1-1 0,-1 0 0,1 1 0,-1-1 0,0 0 0,1 1 0,-1-1 0,1 0 0,-1 1 0,1-1 0,-1 0 0,1 0 0,-1 0 0,1 1 0,-1-1 0,1 0 0,-1 0 0,1 0 0,0 0 0,0 0 21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2808,'0'0'12766,"0"9"-12599,0 25-11,-1-30-119,0 0 0,1-1 1,-2 1-1,1 0 0,0-1 1,-1 1-1,0-1 0,0 1 0,0-1 1,0 0-1,0 0 0,-1 0 1,-3 4-1,-7 9 113,-4 13 70,11-18-116,-1-1 1,1 0 0,-13 14-1,-81 100 897,34-39 16,16-22-224,47-60-735,1 0-1,0 0 0,0 0 1,0 1-1,1-1 1,-1 0-1,1 1 1,-1-1-1,0 5 1,-3-1 120,1 0 14,4-6-116,3 21 623,-2-21-681,-1 0 0,0 1 0,1-1 0,-1 0 0,1 0 1,-1 0-1,1 0 0,0 0 0,-1 0 0,1 0 0,0 0 0,0-1 0,-1 1 0,1 0 0,0 0 0,0-1 1,2 2-1,21 13 85,-16-11-47,12 10 54,-1 0 0,33 33 0,-9-8-53,7 3 112,-1 3 1,50 60-1,-71-75 223,-24-26-444,-4-8 56,-2-6-2520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4616,'0'0'10088,"8"0"-9819,27-4-12,-33 4-231,0-1 0,-1 1 0,1-1 0,0 1 0,-1-1 0,1 0 0,-1 0 1,1 1-1,-1-1 0,1 0 0,-1-1 0,1 1 0,1-2 0,3-3 68,76-59 1080,-79 63-1000,1 0-1,-1 0 0,1 0 0,0 0 0,0 0 0,7-1 0,-10 5-89,0 0 0,0 0 0,-1 0-1,1 1 1,-1-1 0,1 0 0,-1 1-1,0-1 1,0 3 0,-1 49 357,0-30-297,0 0-1,2 0 1,0-1-1,2 1 1,6 27-1,-8-47-125,0-1 0,1 1 0,-1 0 0,1-1-1,-1 1 1,1-1 0,0 0 0,0 0 0,1 0 0,2 4-1,-4-6-9,1 0-1,-1 0 0,0 0 1,0-1-1,1 1 0,-1 0 1,0-1-1,1 1 0,-1-1 1,1 1-1,-1-1 0,1 0 1,-1 1-1,1-1 0,-1 0 1,1 0-1,-1 0 0,1 0 1,-1-1-1,1 1 0,-1 0 1,1 0-1,-1-1 0,1 1 1,-1-1-1,0 0 0,3-1 1,-3 2-8,22-11 112,29-21 0,-45 28-93,-1-1 0,0 0 0,0 0 1,-1 0-1,0-1 0,0 0 0,0 0 0,0 0 0,4-9 1,54-95 266,-59 104-278,-1 1 0,1-1 0,0 0 0,0 1 0,0 0 0,1 0 0,0 0 0,0 1 0,11-8 0,-16 12-5,1-1 0,0 1 0,0 0-1,0 0 1,0 0 0,-1 0 0,1 1 0,0-1-1,0 0 1,0 0 0,0 0 0,-1 1-1,1-1 1,0 0 0,0 1 0,-1-1 0,1 1-1,0-1 1,-1 1 0,1-1 0,0 1-1,-1-1 1,1 1 0,-1 0 0,1-1 0,-1 1-1,1 0 1,-1-1 0,1 2 0,16 25 40,-15-24-35,1 10 16,-3-12-26,0-1 1,0 0-1,0 1 1,0-1-1,0 0 0,-1 1 1,1-1-1,0 0 1,0 0-1,0 1 1,0-1-1,0 0 1,0 1-1,0-1 0,-1 0 1,1 0-1,0 1 1,0-1-1,0 0 1,-1 0-1,1 1 0,0-1 1,0 0-1,-1 0 1,1 0-1,0 1 1,-1-1-1,1 0 1,0 0-1,0 0 0,-1 0 1,1 0-1,-1 0 1,1 0-175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4416,'0'0'12301,"8"5"-12137,44 23 452,-51-28-579,0 1 0,0 0 1,0 0-1,0 0 0,0 0 0,0 1 1,0-1-1,0 0 0,0 0 1,-1 0-1,1 1 0,0-1 0,-1 0 1,1 1-1,0 1 0,5 26 254,-5-22-204,1 6 68,0-1-1,1 1 0,0-1 1,1 1-1,1-1 0,11 21 0,-11-27-86,0 0-1,1 0 1,0 0-1,-1-1 1,2 0-1,-1-1 1,1 1-1,-1-1 0,1 0 1,1-1-1,6 3 1,-13-6-48,0 0 1,0 0-1,0 0 1,-1 0-1,1 0 0,0 0 1,0 0-1,0 0 1,-1-1-1,1 1 1,0 0-1,0-1 1,-1 1-1,1-1 0,0 1 1,-1 0-1,1-1 1,0 0-1,0 0 1,4-3-2552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05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6224,'0'0'15923,"6"9"-15319,24 30 285,1-2 0,42 40 0,13-9 196,10 9-84,2 21-59,-41-40-357,-51-50-499,1 0-1,-1 0 0,-1 0 1,7 12-1,-8-12 2,0-1-1,1 0 0,-1 1 0,2-2 0,-1 1 1,8 6-1,13-1 154,-13-7 126,-12-5-323,-3 1-34,1-1 0,-1 1-1,1-1 1,-1 1 0,1-1 0,-1 1-1,1 0 1,0 0 0,-1 0-1,1 0 1,0 0 0,0 0 0,0 0-1,-2 2 1,-4 4 8,-21 14 20,-1 0-1,-43 22 1,13-8 17,-85 48 29,-12 8-301,155-91 217,-6 5-46,0-1 0,0 1 0,1 0-1,-1 1 1,-8 9 0,14-14 20,0 0 0,1 1 0,-1-1 0,0 0 0,0 0 0,1 1 1,-1-1-1,1 0 0,-1 1 0,1-1 0,0 0 0,-1 1 0,1-1 1,0 1-1,0-1 0,0 0 0,0 1 0,0-1 0,0 1 0,1-1 0,-1 0 1,0 1-1,1-1 0,-1 0 0,1 1 0,-1-1 0,1 0 0,0 0 1,-1 1-1,1-1 0,0 0 0,0 0 0,0 0 0,0 0 0,0 0 0,0 0 1,0 0-1,0 0 0,0-1 0,1 1 0,-1 0 0,2 0 0,26 15-4086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7528,'0'0'3426,"-9"9"-3170,4-2-200,-55 54 462,16-24 19,24-20-181,-20 20 0,12-7 40,-5 5 950,-42 36 0,65-60-830,9-10-440,0 1 0,-1-1 0,1 1 0,-1-1 0,1 0 0,-1 1 0,1-1 0,-4 2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4720,'0'0'6446,"-5"8"-6191,-15 24-11,14-21 154,6-8-64,1 0 1458,8-3-1100,-3-1-516,-1 0 1,0 0-1,1 0 1,-1 0 0,0-1-1,6-2 1,-6 2-2,0 0 1,1 0 0,-1 1-1,0 0 1,1 0-1,6-1 1,-11 2-158,0 0 0,-1 1 0,1-1-1,0 0 1,-1 0 0,1 1 0,0-1 0,-1 0-1,1 1 1,0-1 0,-1 0 0,1 1 0,0-1-1,-1 1 1,1-1 0,-1 1 0,1 0 0,-1-1-1,0 1 1,1-1 0,-1 1 0,1 0 0,-1-1-1,0 1 1,0 0 0,1 0 0,-1-1 0,0 1-1,0 0 1,0-1 0,0 1 0,0 0 0,0 0-1,0-1 1,0 1 0,0 0 0,0 0 0,-1 0 0,1 3 13,0 0 1,-1 0 0,0-1 0,0 1 0,0 0 0,-2 5-1,-12 17 76,-1 0-1,-2-1 1,-25 29-1,41-52-97,-2 3 6,0-1-1,0 0 0,-1 0 1,-6 4-1,-3 2 39,8-7 136,13-5-134,19-4 67,-23 4-105,0 1 0,0 0 0,-1 1-1,1-1 1,0 1 0,0-1 0,0 1-1,0 0 1,0 0 0,0 0 0,0 0-1,0 1 1,0-1 0,3 2 0,40 18 203,-24-9-106,-21-10-100,1-1 1,-1 1-1,0-1 0,0 0 0,1 1 0,-1-1 0,0 0 0,0 1 0,1-1 0,-1 0 0,0 0 0,1 0 1,-1 0-1,0-1 0,0 1 0,1 0 0,-1 0 0,0-1 0,0 1 0,2-2 0,0 1-119,0-1 0,-1 0 0,1 0 0,-1-1 0,1 1-1,1-3 1,3-3-1859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3912,'0'0'11560,"0"7"-11268,0 48 1295,1-52-1435,0 0-1,0 0 1,1 0-1,-1 0 1,1 0-1,0 0 1,-1 0-1,1-1 1,1 1-1,1 2 1,2 3-43,4 5 31,25 35 310,63 68 0,-61-79-308,26 27 204,-49-52-193,-2 1 1,1 1-1,-2 0 0,0 0 0,12 21 0,-4 5 376,-12-22-66,-7-18-132,-8 11-203,1-5-106,0 0 0,-1 0 1,-15 8-1,-5 3 23,-27 23 44,-56 38 13,94-66-91,1 0-1,1 1 1,-17 17 0,-12 12-3,26-28 11,2 2 1,0 0 0,-27 35-1,34-40-60,1-1 1,-2 1-1,1-2 0,-1 1 0,-21 13 0,28-21-78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5320,'0'0'13175,"0"10"-13100,-1 163 394,-4-83-125,2-16 500,3-73-721,3-11 29,4-3-95,-1 0 0,0 0 0,-1-1 0,6-26 0,-7 25 0,0 0 0,1 0 0,13-27 0,0 16 39,-13 18-63,0 0 0,8-14 0,-3 3 135,0 1 0,24-32 0,-33 49-158,0 0 0,0 0 0,1 0 0,-1 0 0,0 0-1,0 1 1,0-1 0,1 0 0,-1 1 0,0-1 0,1 1 0,-1-1 0,0 1 0,1 0 0,-1 0-1,0-1 1,1 1 0,-1 0 0,1 0 0,-1 0 0,0 1 0,1-1 0,-1 0 0,1 0 0,-1 1 0,0-1-1,3 2 1,2 0 48,-6-2-56,1 1 0,-1-1-1,1 0 1,-1 0-1,1 0 1,-1 0 0,0 1-1,1-1 1,-1 0 0,0 0-1,1 1 1,-1-1 0,0 0-1,1 1 1,-1-1 0,0 0-1,0 1 1,1-1 0,-1 0-1,0 1 1,0-1 0,1 1-1,2 5 7,-1-2-4,0 0 1,0 0 0,0 0 0,-1 0 0,1 1 0,-1-1 0,0 0 0,0 1-1,0 7 1,3 62 218,5 20-116,1-47 94,-8-2 485,0 0-3367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4416,'0'0'12083,"0"9"-11957,-4 71 464,4-67-477,0 16 216,5 42-1,25 89 561,-16-93-682,6 20 43,7 35 154,-1 11 43,-2-20-106,-19-71 12,-1 74 0,1 4-76,-2-50-83,-2-38-17,6 35 0,5 37 130,-10-82-263,-1-17-25,0 1-1,0-1 0,0 1 0,0-1 0,3 6 0,3 12 98,-6-18-71,1-1-1,-1 1 1,1 0 0,0-1-1,3 6 1,-3-7-52,1-1-2851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4816,'0'0'9972,"7"-4"-9654,2 1-204,-5 1-40,1 0 0,-1 1-1,0-2 1,0 1-1,0-1 1,4-3 0,27-19 1605,-34 24-1622,0 0-1,0 1 0,0-1 0,0 1 0,0-1 0,0 1 0,0-1 0,0 1 0,0 0 0,0 0 0,0 0 0,0-1 0,1 1 1,-1 0-1,0 1 0,1-1 0,-1 1-23,0-1 0,0 1 0,-1 0 0,1 0 0,0 0 0,-1-1 0,1 1 0,-1 0 0,1 0 0,0 0 0,-1 0 0,0 0 0,1 1 0,-1-1 0,0 0 0,1 0 0,-1 0 0,0 0 0,0 2 0,5 28 244,1 52 0,-5-52-159,1-1 0,6 33 0,-6-57-92,0 7 58,1 0-1,8 24 1,-9-33-35,0 0 0,0 0 0,0-1 0,0 1 0,0 0 0,1-1 0,-1 0 0,1 1-1,0-1 1,0-1 0,0 1 0,6 4 0,-7-6-9,0-1 0,-1 1 0,1 0 0,0-1-1,0 0 1,0 1 0,-1-1 0,1 0 0,0 0 0,0 0 0,3-1 0,23-6 244,-17 4-139,-9 2-114,0 1 0,0-1 0,0 0 0,0-1 0,0 1 0,0 0 0,2-3 0,-2 3-21,0-1 0,-1 1 0,1 0 0,0 0 0,-1 0 0,1 0 0,0 0 1,3-1-1,7-6-448,-9 5-2191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0 5720,'0'0'4545,"-7"5"-4172,-113 82 1462,-150 163 1382,265-244-3104,0 0 0,0 1 0,-4 8 0,-11 12 377,12-12-75,8-13-331,-1 0 0,0-1 1,1 1-1,-1-1 0,0 1 0,0-1 0,0 1 0,0-1 1,-1 2-1,2-3-129,0 0 0,0-1 0,0 1 0,0 0 1,0 0-1,0 0 0,0 0 0,0 0 0,0 0 0,0 0 0,-1 0 1,1 0-1,0 0 0,0-1 0,0 1 0,0 0 0,0 0 0,0 0 1,0 0-1,0 0 0,0 0 0,0 0 0,0 0 0,0 0 0,0 0 1,0 0-1,0 0 0,0 0 0,-1 0 0,1 0 0,0 0 0,0 0 1,0-1-1,0 1 0,0 0 0,0 0 0,0 0 0,0 0 0,0 0 1,0 0-1,-1 0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5624,'0'0'4016,"-8"7"-3451,-53 40 1167,60-46-1655,-1-1 1,1 1-1,0 0 1,0 0-1,-1 1 1,1-1-1,0 0 0,0 0 1,0 1-1,0-1 1,0 0-1,1 1 1,-1-1-1,0 1 0,1-1 1,-1 1-1,0 0 1,1-1-1,0 1 0,-1 0 1,1-1-1,0 1 1,0 0-1,0 0 1,0-1-1,0 1 0,0 0 1,0-1-1,0 1 1,1 0-1,-1 0 1,0-1-1,1 1 0,0-1 1,-1 1-1,1 0 1,0-1-1,1 3 1,0-2-4,-1 1 0,1 0 0,1 0 0,-1-1 0,0 0 0,0 1 0,1-1 0,-1 0 0,1 0 0,0-1 1,0 1-1,-1 0 0,1-1 0,0 0 0,0 0 0,0 0 0,5 1 0,-4-2-15,-1 0-1,1-1 0,-1 1 1,0-1-1,1 1 0,-1-1 1,1 0-1,-1-1 0,0 1 1,0-1-1,0 1 1,1-1-1,-1 0 0,-1-1 1,1 1-1,0 0 0,0-1 1,-1 0-1,1 0 0,-1 0 1,3-5-1,-4 7-40,0 0 1,-1 0-1,1 0 0,-1 0 1,1 0-1,-1 0 0,1 0 1,-1 0-1,0 0 0,1-1 1,-1 1-1,0 0 0,0 0 1,0 0-1,0 0 0,0-1 1,0 1-1,0 0 0,0 0 1,0 0-1,0-1 0,-1 1 1,1 0-1,0 0 0,-1 0 1,1 0-1,0 0 0,-1 0 1,0 0-1,1 0 0,-1 0 1,1 0-1,-1 0 0,0 0 1,0 0-1,1 0 0,-1 1 1,-1-2-1,-1 0 29,1 0-1,-1 0 1,1 1-1,-1-1 1,0 1-1,0-1 1,1 1-1,-1 0 1,0 0-1,0 1 1,0-1 0,-4 0-1,4 1 1,-1 0 13,1 0 0,-1 0 0,1 1 0,-1-1 0,0 1 0,-6 2 0,10-3-237,0 0 118,0-1 0,0 1 1,1 0-1,-1 0 0,0 0 0,0 0 0,0 0 0,0 0 0,0 0 1,0 0-1,0 0 0,0 0 0,0 0 0,0 0 0,0 0 0,-1 0 1,1-1-1,0 1 0,0 0 0,0 0 0,0 0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12552,'0'0'6655,"9"0"-6507,157 10 675,-82-5-160,-80-7-470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44 5520,'0'0'6112,"-6"10"-5618,-20 41 740,-38 99 0,36-65 268,24-61-543,4-24-736,0-3 212,22-110 531,-12 63-651,24-80 682,-30 116-837,-1 0 11,2-10 270,-5 23-409,0 0-1,1 0 0,-1 0 1,0 0-1,1 0 0,-1 0 1,1 0-1,-1 0 1,1 1-1,-1-1 0,1 0 1,0 0-1,-1 1 0,1-1 1,0 0-1,-1 1 1,1-1-1,1 0 0,-2 1-13,1 0 0,-1 0 0,1 0 0,0 0 0,-1 0-1,1 0 1,-1 0 0,1 1 0,-1-1 0,1 0-1,-1 0 1,1 0 0,-1 1 0,1-1 0,-1 0 0,1 1-1,-1-1 1,1 0 0,-1 1 0,0-1 0,1 1 0,-1-1-1,1 2 1,10 14 134,-7-8-65,183 274 1338,-183-276-1377,0 0-1,-1 0 0,0 0 1,0 0-1,2 9 0,0-4 72,-4-11-105,-1 1 1,1 0-1,-1 0 1,0-1-1,1 1 1,-1 0-1,0 0 1,1 0-1,-1 0 1,0 0-1,0 0 1,0-1-1,0 3 1,0-2 18,-31 3 152,-134-13 21,51 5 75,123 9-501,0-5-2961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07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6632,'0'0'15863,"12"3"-15632,7 0-141,0 0-1,0 0 1,0-2-1,20-1 1,0-2 61,6 1 62,1-2-1,-1-2 1,80-20-1,-96 16 35,0 1-1,0 2 0,0 0 1,60-2-1,-89 9-230,0-1 0,-1 0 0,1 0 0,0 0 0,0 0 0,-1 0 0,1 0 0,0 1 0,0-1 0,0 0 0,0 0 0,-1 0 0,1 1 0,0-1 0,0 0 0,0 0 0,0 0 0,0 1 0,-1-1 0,1 0 0,0 0 0,0 1 0,0-1 0,0 0 0,0 0 0,0 1 0,0-1 0,0 0 0,0 0 0,0 1 0,0-1 0,0 0 0,0 1 0,0-1 0,0 0 0,0 0 0,1 0 0,-1 1 0,0-1 0,0 0 0,0 0 0,0 1 0,0-1 0,1 0 0,-1 0 0,0 0 0,0 1 0,0-1 0,1 0 0,-1 0 0,0 0 0,0 0 0,0 0 0,1 0 0,-1 1 0,0-1 0,0 0 0,1 0 0,-1 0 0,0 0 0,0 0 0,1 0 0,-1 0 0,0 0 0,1 0 0,-2 4 137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6128,'0'0'11829,"8"-5"-11601,-1 1-163,-1 0 19,0 0 1,0 1-1,0 0 1,1 0-1,-1 1 1,1-1-1,0 2 1,10-2-1,-14 2 38,0 1 0,0 0 1,0 0-1,0 1 0,0-1 0,0 1 0,0 0 1,4 1-1,-6-1-73,0 0 1,0 0 0,-1 0 0,1 0-1,0 0 1,0 0 0,-1 0-1,1 0 1,-1 0 0,1 0-1,-1 0 1,1 0 0,-1 1 0,1-1-1,-1 0 1,0 0 0,0 1-1,0-1 1,0 0 0,1 1 0,-1-1-1,-1 0 1,1 0 0,0 1-1,0 1 1,-2 24 248,0-11-134,1-1-1,2 22 0,-1-32-116,1 0 1,-1 0-1,1 0 1,1 0-1,-1 0 0,1 0 1,-1 0-1,1 0 1,0 0-1,6 8 0,-5-9 10,0 0-1,0 0 1,1 0-1,-1 0 1,1-1 0,0 0-1,0 0 1,0 0-1,0 0 1,6 2-1,3 1 211,0-1-1,18 3 1,-30-7-238,1-1 1,0 1-1,0-1 1,0 0 0,0 1-1,0-1 1,0 0-1,0-1 1,2 1 0,-3-1-43,0 1 0,0 0 0,-1-1 1,1 0-1,0 1 0,0-1 0,-1 0 1,1 1-1,0-1 0,-1 0 0,1 0 1,0 1-1,-1-1 0,1 0 0,-1 0 1,1 0-1,-1 0 0,0 0 0,1 0 1,-1 0-1,0 0 0,1-2 0,1-6-3157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5:1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8336,'0'0'4041,"-8"7"-3570,-159 138 1913,155-134-2216,-176 157 2391,175-155-2304,-21 30-1,18-20-2476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6:5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0 3504,'0'0'7920,"-7"7"-7726,3-4-166,-9 9 263,1-1 1,-18 24 0,5-7 248,19-22-422,1 0 0,-1 1 0,1-1 0,0 1 0,-5 10 0,6-10 4,0 0 0,0-1 0,-10 12 1,9-12-30,0 0 1,0 0-1,-6 12 1,-25 66 675,28-64-579,2-7-38,1-1-1,0 1 0,1 1 0,1-1 0,-3 20 0,4-19 31,-1 0 0,0 0-1,-6 14 1,-1 7 104,-29 99 618,25-94-712,5-5-22,6-26-96,0-1 0,1 1 0,-2 15 0,-7 74 235,5-52-191,3-32-76,0 1 0,2 0 0,0 0 0,0 0 1,3 18-1,6 90 131,-6-80-104,14 85 130,-5-58-88,-5-24 30,15 52 0,-15-75-84,2-1 0,0 0 0,2-1 0,15 27-1,-13-28 18,1 0-1,1-1 0,0-1 1,2 0-1,21 20 0,112 89 834,-147-126-896,0 0 1,-1 1-1,1-1 1,0 0-1,0 0 1,0 0-1,0 0 1,0-1-1,3 2 1,-4-2-12,-1 0-1,1 0 1,0 0 0,0 0 0,-1 0-1,1 0 1,0 0 0,0 0 0,-1-1 0,1 1-1,0 0 1,0 0 0,-1 0 0,1-1 0,0 1-1,-1-1 1,1 1 0,-1 0 0,1-1 0,0 1-1,-1-1 1,1 1 0,-1-1 0,1 1-1,-1-1 1,1 0 0,-1 1 0,0-1 0,1 0-1,-1 1 1,1-2 0,1-6-328,1-1 0,-1 1 0,1-12 0,-2 14-1245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0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3000,'0'0'9528,"-9"4"-9248,6-3-247,-6 3 141,-1 0 1,1 0-1,-1-2 1,0 1-1,-16 1 1,20-3-28,0 1 0,0-1 0,1 1 0,-1 0 0,0 0 0,-5 4 0,-14 4 270,6-4-90,12-5-113,1 1 1,0 0-1,-1 0 0,1 1 1,0 0-1,0 0 0,0 0 1,-10 9-1,12-8 142,2-2-266,0 1 1,-1-1-1,1 0 0,0 0 0,-1 0 0,1 0 0,-1-1 1,0 1-1,1-1 0,-7 3 0,-3 13 351,8-11-353,0 2-36,-1 0-1,1 0 0,1 1 0,-1-1 0,2 1 1,-1 0-1,1 0 0,0 0 0,1 0 0,-1 10 1,1 16 30,5 45 0,-2-53-34,14 383 494,7-128-357,-11-141 102,-8-83-61,0-16-51,1 38 312,-5-80-480,1 1 1,-1-1 0,0 1-1,0-1 1,1 0 0,-1 1-1,0-1 1,1 0-1,-1 1 1,0-1 0,1 0-1,-1 1 1,0-1 0,1 0-1,-1 0 1,1 0 0,-1 1-1,0-1 1,1 0 0,-1 0-1,1 0 1,-1 0 0,1 0-1,-1 0 1,1 0 0,-1 0-1,1 0 1,-1 0-1,0 0 1,1 0 0,-1 0-1,1 0 1,-1 0 0,1 0-1,-1 0 1,1-1 0,26-4 20,-17 2 10,-10 3-37,232-34 553,-231 34-575,85-9 441,-51 2-3525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0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4816,'0'0'6072,"-8"1"-5735,-24 2 0,29-2-217,1-1-1,0 1 0,0 0 1,-1 0-1,1 0 0,0 0 1,0 0-1,0 0 0,0 0 1,0 1-1,0-1 1,0 1-1,1-1 0,-1 1 1,-1 2-1,0-1 245,-1 0 15,-5 8 1725,12-9-1166,7-2-516,36-5 484,70 0-1,-5 1-165,-83 1-489,35-1 722,-54 4-767,0-1-1,1 0 1,-1-1-1,13-4 1,-15 2-131,-2 1 79,-3 6 49,-2-3-118,-1 3-34,-3 26-11,0-7-30,-1 41 0,5 59 11,6 0 1,22 128-1,27 6 114,-29-117 40,-18-90-101,2 4-22,-1-6 45,5 74 1,-12-90-40,2 1 0,15 54 0,-9-41 100,-4-8 208,-4-31-262,-2-5-97,0-1 1,0 0-1,1 1 1,-1-1-1,0 0 0,0 0 1,0 1-1,0-1 1,0 0-1,0 1 1,0-1-1,0 0 1,0 1-1,0-1 1,0 0-1,0 1 0,0-1 1,0 0-1,0 1 1,0-1-1,0 0 1,0 0-1,0 1 1,0-1-1,0 0 1,-1 1-1,1-1 1,0 0-1,0 0 0,-1 1 1,0 0 16,0 1-1,0-1 1,-1 0 0,1 0 0,-1 1 0,1-1-1,-1 0 1,1-1 0,-1 1 0,0 0-1,1 0 1,-1-1 0,0 1 0,0-1 0,-2 1-1,-34 2 79,22-2-23,-158 15 403,21-13 20,99-3-336,54 0-172,-1 0 0,1 0 0,-1 0 0,0 0 0,1 0 0,-1 0 0,1-1 0,-1 1 0,1 0 0,-1 0 1,0 0-1,1-1 0,-1 1 0,1 0 0,-1 0 0,1-1 0,-1 1 0,0-1 0,0-4-3484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4816,'0'0'4693,"-7"4"-4492,-68 33 1459,68-33-1155,1 0 1,-1 0-1,1 0 0,0 0 0,-10 11 0,-12 8 1304,1-1 1567,27-22-3331,-1 0 0,1 0 1,0 0-1,0 0 0,0 0 0,0 1 0,-1-1 0,1 0 0,0 0 1,0 0-1,0 0 0,0 0 0,-1 0 0,1 0 0,0 1 1,0-1-1,0 0 0,0 0 0,0 0 0,0 0 0,0 1 0,0-1 1,0 0-1,-1 0 0,1 0 0,0 0 0,0 1 0,0-1 1,0 0-1,0 0 0,0 0 0,0 1 0,0-1 0,0 0 0,0 0 1,0 0-1,0 0 0,1 1 0,-1-1 0,0 0 0,0 0 1,0 0-1,0 1 0,0-1 0,0 0 0,0 0 0,0 0 1,0 0-1,1 0 0,-1 1 0,0-1 0,0 0 0,0 0 0,11 5 1889,18-3-1708,51-2 0,-30-1-78,37 3 103,-47 1 189,77-6 1,-98 2-239,-15 1-125,1 0 0,-1-1 0,0 1 0,1-1 0,4-1 0,19-5 413,-3 1-4653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0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4216,'0'0'4714,"-8"2"-4427,-17 4-98,-60 12 1805,39-14 40,26-4-1151,18-1-790,0 1-1,0 0 1,0-1 0,0 1 0,0 0 0,0 0 0,0 1 0,0-1 0,0 0-1,0 1 1,1-1 0,-1 1 0,-2 0 0,-10 5 612,13-6-647,0 0 0,-1 1 1,1-1-1,0 1 0,-1-1 1,1 1-1,0-1 1,0 1-1,0 0 0,0 0 1,0-1-1,0 1 0,0 0 1,0 0-1,0 0 0,0 0 1,0 0-1,0 0 0,1 1 1,-1-1-1,0 0 0,1 0 1,-1 0-1,1 1 0,-1-1 1,1 0-1,0 3 0,-3 18 77,1 0-1,1 1 0,1-1 0,4 38 0,0-11 7,30 397 1163,-20-277-606,-9-110-346,8 56 206,0-15-171,-12-82-319,-1-14-52,1 0 0,-1 1 0,1-1 0,-1 0 1,1 0-1,1 0 0,1 7 0,4 3 156,-7-14 22,0 21-142,0-16-71,0 0 1,0-1-1,0 1 1,1-1-1,2 10 1,-2-5 79,-1-9-60,0 0 0,0 1 1,0-1-1,0 1 0,0-1 0,0 1 0,0-1 0,0 0 0,0 1 1,0-1-1,0 1 0,0-1 0,0 1 0,0-1 0,0 0 0,1 1 0,-1-1 1,0 1-1,0-1 0,0 0 0,1 1 0,-1-1 0,0 0 0,0 1 1,1-1-1,-1 0 0,0 1 0,1-1 0,-1 0 0,1 0 0,-1 0 0,0 1 1,1-1-1,-1 0 0,0 0 0,1 0 0,-1 0 0,1 0 0,-1 1 1,1-1-1,-1 0 0,0 0 0,1 0 0,-1 0 0,1 0 0,-1 0 0,1-1 1,-1 1-1,0 0 0,1 0 0,-1 0 0,1 0 0,100-23 103,-73 16-116,1 0 0,0 2 0,0 0 0,0 3 0,31 0 0,-27 4 102,50 10 0,-82-12-79,1 0 1,-1 1-1,1-1 0,-1 0 0,1 0 0,0 0 0,-1 0 1,1 0-1,2-1 0,4-1-2583,-7 2 2030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1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4120,'0'0'10385,"-7"3"-10026,-22 12-13,25-13-187,0 0 0,0 0-1,1 1 1,0 0 0,-1-1 0,1 1-1,0 0 1,0 1 0,0-1-1,1 1 1,-4 4 0,1 0 15,-54 77 1422,-67 130 0,115-196-1110,-19 29 1,28-46-403,1 0 0,0 0-1,0 0 1,0 1 0,0-1 0,1 0-1,-1 0 1,0 0 0,1 1 0,0-1 0,-1 3-1,20-3 240,12 15-183,-5-4-47,-3 0-18,-1 0-1,0 1 0,33 29 0,4 2 36,13 13 25,-13-10 10,-46-37-97,10 7 83,-22-18-115,0 1-1,1 0 0,-1 0 1,0-1-1,1 1 0,-1-1 1,1 1-1,-1-1 0,1 0 1,-1 0-1,1 1 0,-1-1 1,1 0-1,2-1 0,-3 1-13,1-1-1,-1 1 0,0-1 1,1 0-1,-1 0 0,0 0 1,0 0-1,1 0 1,-1 0-1,0 0 0,0 0 1,0 0-1,1-2 0,9-15-2659,-11 17 1892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4216,'0'0'11593,"7"-6"-11305,25-19-24,-29 23-193,-1 1-1,1-1 1,0 1-1,-1-1 1,1 1 0,0 0-1,0 0 1,-1 0 0,1 0-1,0 0 1,0 1 0,5-1 0,7-1 410,-14 2-456,-1 0 1,1 0-1,-1 0 1,1 0 0,-1 0-1,1 0 1,-1 0-1,1 0 1,0 0-1,-1 0 1,1 0-1,-1 0 1,1 0 0,-1 1-1,1-1 1,-1 0-1,1 0 1,-1 1-1,1-1 1,-1 0-1,0 1 1,1-1 0,-1 0-1,1 1 1,-1-1-1,0 1 1,1-1-1,-1 0 1,0 1-1,1-1 1,-1 1 0,0-1-1,0 1 1,0-1-1,1 1 1,-1 0-1,0-1 1,0 1-1,0-1 1,0 1 0,0 0-1,0 30 472,0-21-325,0 19 85,-1-12-112,0 0-1,2 0 0,0 1 0,1-1 0,1 0 0,9 30 0,-12-45-128,1-1 0,-1 1 0,1 0 0,-1-1 0,1 0 0,0 1 0,0-1 0,0 1 1,0-1-1,0 0 0,0 0 0,0 1 0,0-1 0,0 0 0,0 0 0,1 0 0,-1 0 0,0-1 0,1 1 1,-1 0-1,3 0 0,-2 0 4,0-2 0,0 1 1,0 0-1,0 0 0,0-1 0,0 1 1,0-1-1,0 1 0,0-1 0,-1 0 1,1 0-1,0 0 0,0 0 1,-1 0-1,1 0 0,2-3 0,11-10 57,0-1 0,-1-1-1,-1 0 1,-1-1-1,13-22 1,-16 25-51,20-34 166,29-63 1,-56 106-175,16-31 100,-16 33-91,0 0 1,0 0-1,0 1 0,0-1 0,0 0 1,0 1-1,1-1 0,4-2 0,-6 4-23,-1 1-1,1 0 1,0 0-1,-1 0 1,1 0-1,0-1 1,0 1-1,-1 0 1,1 0-1,0 0 1,0 1-1,-1-1 1,1 0-1,0 0 1,-1 0-1,1 0 1,0 1-1,0-1 1,-1 0-1,1 1 1,0-1-1,-1 0 1,1 1-1,17 13 17,-13-9-1,67 54 318,-66-54-274,-5-4-51,-1 0-1,0-1 1,1 1-1,0-1 0,-1 1 1,1-1-1,-1 0 1,1 1-1,-1-1 1,1 1-1,0-1 0,-1 0 1,1 0-1,0 1 1,-1-1-1,1 0 0,0 0 1,1 0-1,-2 0 16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1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7328,'0'0'6657,"9"-1"-6277,-3 1-329,2 0 256,1-1 0,0 1 0,0 1-1,0 0 1,16 4 0,-23-5-226,0 1 0,0 0 0,0 1-1,0-1 1,-1 0 0,1 0 0,0 1 0,-1-1 0,1 1 0,0 0 0,-1-1 0,0 1 0,0 0-1,1 0 1,-1 0 0,0 0 0,0 0 0,0 2 0,3 6 164,-1 0 1,2 17-1,2 1 128,-1-5-81,-4-16-188,0 1 0,0-1 0,0 0-1,1 0 1,0 0 0,1 0 0,-1 0-1,1-1 1,1 0 0,4 7 0,-3-8-2,-6-4-80,1 0 0,0 0 0,-1 0 0,1 0 0,0 0 0,0 0 0,0 0 0,0-1 0,0 1 0,0 0 0,0-1 0,0 1 0,0-1 0,0 1 0,0-1 0,0 1 0,0-1 0,0 0 0,1 0 0,-1 1 0,0-1 0,0 0 0,0 0 0,1 0 0,-1 0 0,0 0 0,2-1 0,8-2 111,-8 3-158,1-1 0,-1 0 1,0 0-1,0 0 1,0 0-1,0 0 1,4-3-1,-1 0-2753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08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0 5120,'0'0'3649,"-11"2"-2968,4-1-571,0 0 213,-1 0 1,1 1 0,-1 0 0,1 0 0,-1 0 0,1 1 0,0 0-1,-13 8 1,17-9 270,1-1 0,-1 1 0,0-1 1,-11 6 9948,64-3-9511,155-18-673,96-4 249,-113 20 237,-166 2-145,-24-4-658,1 1 0,0-1 1,-1 1-1,1-1 0,-1 0 1,1 0-1,-1 0 0,1 0 1,-1 0-1,1 0 0,0 0 1,-1 0-1,1 0 0,-3-1 1,-27-6-269,31 7 201,0 0-1,-1-1 1,1 1-1,0 0 1,-1 0-1,1 0 0,0 0 1,0-1-1,-1 1 1,1 0-1,0 0 1,0-1-1,0 1 1,-1 0-1,1 0 1,0-1-1,0 1 1,0 0-1,0 0 1,0-1-1,-1 1 1,1 0-1,0-1 1,0 1-1,0 0 1,0-1-1,0 1 1,0 0-1,0-1 0,0 1 1,0 0-1,0-1 1,0 0-1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1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9240,'0'0'2202,"-8"9"-1780,-3 2-277,2 0 34,-1-1 1,0 0 0,-19 13 0,-80 45 1325,-6 5 1223,114-73-2834,0 1 0,1-1 0,-1 0 1,0 1-1,1-1 0,-1 0 0,0 0 1,0 1-1,1-1 0,-1 0 0,0 0 1,0 0-1,0 0 0,-1 0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2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4120,'0'0'12082,"9"-2"-11750,-5 1-325,5-1 155,-1 1 1,15-2 0,-19 3-66,-1 0 0,1 0 1,-1 1-1,1-1 0,-1 1 1,1-1-1,-1 1 0,0 0 1,1 1-1,-1-1 0,0 1 1,4 1-1,-5-1-45,0-1 0,0 1-1,0-1 1,0 1 0,0 0-1,-1 0 1,1 0 0,0 0-1,-1 0 1,0 1 0,1-1 0,-1 0-1,0 1 1,0-1 0,0 0-1,0 4 1,0-2-2,0 1 0,-1 0 0,0-1 0,0 1-1,0 0 1,-1-1 0,0 1 0,-1 6 0,-1-2 35,0 1-1,-1-1 1,0 0-1,-1 0 1,0 0 0,0-1-1,-1 0 1,-9 11-1,1-4 78,11-13-91,0 1 0,0-1 0,1 1 0,-5 6-1,7-8-44,-5 10 321,5-10-339,0-1 0,0 1 0,1-1 0,-1 1 0,0-1 0,0 1 0,0-1-1,1 1 1,-1-1 0,0 1 0,1-1 0,-1 0 0,0 1 0,1-1 0,-1 1 0,1-1 0,-1 0-1,1 0 1,-1 1 0,1-1 0,-1 0 0,1 1 0,12 4 107,0 0 1,-1 0-1,2-1 0,-1-1 0,21 3 1,24 6 589,-54-10-511,0-1-337,-1 0-2758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2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5416,'0'0'14753,"2"8"-14547,0-2-152,0-1 0,0 1 0,1 0 0,0-1 0,0 1 0,0-1 0,0 0 0,1 0 0,0 0 0,8 8 0,8 6 260,-1 0 1,20 28-1,0 0 141,63 66 851,-90-102-1109,-10-10-144,0 1-1,0 0 1,-1-1-1,1 1 1,0 0 0,-1 0-1,1 1 1,1 1-1,2 0 168,-5-4-209,0 0 1,1 0 0,-1 0-1,0 0 1,0 0 0,0 0-1,1 0 1,-1 0 0,0 0-1,0 0 1,1 0 0,-1 0-1,0 0 1,0 1 0,0-1-1,1 0 1,-1 0 0,0 0-1,0 0 1,0 1 0,0-1-1,0 0 1,1 0 0,-1 0-1,0 0 1,0 1 0,0-1-1,0 0 1,0 0 0,0 1-1,0-1 1,0 0 0,0 0-1,0 0 1,1 1 0,-1-1-1,0 0 1,0 0 0,-1 1-1,1-1 1,0 0 0,0 0-1,0 1 1,0-1 0,0 0-1,0 0 1,0 0 0,0 1-1,0-1 1,0 0 0,-1 0-1,1 0 1,0 1 0,-10 11 45,-22 20 0,0 1-15,-137 175 188,164-200-214,4-7-24,1 0 0,-1 0 0,0 0 0,1 0 0,-1 0 0,0 0 0,1 0 0,-1-1 0,0 1 0,0 0 0,0 0 0,0-1 0,0 1-1,0 0 1,0-1 0,0 1 0,0-1 0,0 1 0,0-1 0,0 0 0,0 1 0,-2-1 0,1 4-1243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2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5120,'0'0'14073,"-2"8"-13795,-1 2-115,1 0 0,0 0 0,0 1 0,0 14 0,6 143 1458,5-99-721,-8-69-892,-1 0-1,0-1 0,0 1 0,0 0 0,0 0 0,0 0 1,0 0-1,0 0 0,0 0 0,1 0 0,-1 0 1,0 0-1,0 0 0,0 0 0,0 0 0,0 0 1,0 0-1,1 0 0,-1 0 0,0 0 0,0 0 1,0 0-1,0 0 0,0 0 0,0 0 0,1 0 1,-1 0-1,0 0 0,0 0 0,0 0 0,0 0 1,0 0-1,0 0 0,0 0 0,1 1 0,-1-1 1,0 0-1,0 0 0,0 0 0,0 0 0,0 0 1,0 0-1,0 0 0,0 0 0,0 1 0,0-1 1,0 0-1,0 0 0,0 0 0,0 0 0,1 0 1,-1 0-1,0 1 0,0-1 0,0 0 0,0 0 1,0 0-1,-1 0 0,8-10 207,4-29 21,19-40 1,-21 60-140,0 0 0,1 1 1,25-34-1,-2 22 17,-33 29-110,1 1 0,-1-1-1,0 1 1,1 0 0,-1-1-1,1 1 1,-1 0 0,1 0-1,-1-1 1,1 1 0,-1 0-1,1 0 1,-1 0 0,1-1-1,0 1 1,-1 0 0,1 0-1,-1 0 1,1 0 0,-1 0-1,1 0 1,0 0 0,-1 1-1,1-1 1,-1 0 0,1 0-1,-1 0 1,1 0 0,-1 1 0,1-1-1,-1 0 1,1 1 0,-1-1-1,1 0 1,0 1 0,0 0-1,1 1 1,-1-1 0,0 1 0,0-1 0,1 1 0,-1 0 0,0-1 0,0 1 0,0 2 0,2 5-1,-1 0 0,0 0 0,0 0 0,-1 1 1,0-1-1,-1 18 0,1 11 1,-1-8-3,0-25 9,0 1 0,0 0 0,0 0 0,0 0 0,1-1 0,0 1 1,0 0-1,0-1 0,5 10 0,-5-13 3,0 0 1,0 0-1,0 0 0,0-1 0,0 1 1,1 0-1,-1-1 0,1 1 1,-1-1-1,3 2 0,-2-3-15,-1 1 0,1-1-1,-1 0 1,0 1 0,1-1-1,-1 0 1,1 0 0,-1 0-1,0 0 1,1 0 0,-1 0-1,1-1 1,-1 1 0,0 0-1,1-1 1,1 0 0,18-9-777,-16 7-2036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2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4720,'0'0'14926,"9"2"-14779,6 0-99,10 3 175,47 3 0,-68-8-208,204 4 754,-160-5-453,-39-1-194,0 2 0,0 0 1,1 0-1,-1 0 1,0 1-1,13 3 0,-7 0 129,-12-4-186,-1 1 0,1-1 1,0 1-1,0 0 1,0 0-1,4 3 0,0-3 142,-7-1-202,1 0 0,-1 0-1,0 0 1,0 0-1,1 0 1,-1 0-1,0 0 1,1 0 0,-1 1-1,0-1 1,0 0-1,1 0 1,-1 0-1,0 0 1,0 0 0,1 0-1,-1 1 1,0-1-1,0 0 1,1 0-1,-1 0 1,0 1-1,0-1 1,0 0 0,1 0-1,-1 0 1,0 1-1,0-1 1,0 0-1,0 0 1,0 1 0,0-1-1,0 0 1,1 1-1,-1-1 1,0 0-1,0 0 1,0 1 0,0-1-1,0 0 1,0 1-1,0-1 1,0 0-1,-1 0 1,1 1 0,0-1-1,0 0 1,0 0-1,0 1 1,0-1-1,0 0 1,-1 1 0,-20 113 112,7-43-107,2 1 1,-1 76 0,11-49-10,3 279-1,3-304 284,24 128 0,-14-127 112,-4-36-109,3-14-130,-8-15-95,2 6 232,-7-16-288,0 1 0,0-1 0,-1 1-1,1-1 1,0 1 0,0-1-1,0 1 1,0-1 0,0 1-1,-1-1 1,1 1 0,0-1-1,0 1 1,-1-1 0,1 0 0,0 1-1,-1-1 1,1 1 0,0-1-1,-1 0 1,1 1 0,-1-1-1,1 0 1,-1 1 0,1-1-1,0 0 1,-1 0 0,1 0-1,-1 1 1,1-1 0,-1 0 0,0 0-1,-14 4 49,0-1-1,-1-1 0,-25 1 1,14-1-17,-42 1 74,-25 3-15,71-4-102,14-2-38,1 1 1,-1 0-1,0 1 1,0 0-1,0 0 1,1 0 0,-13 6-1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2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80 5624,'0'0'10644,"-1"-8"-10298,-5-26-11,6 32-268,0 1 0,0 0 0,1-1 0,-1 1 0,0 0 0,1-1 0,-1 1 0,0 0 0,1-1 0,0 1 0,-1 0 0,1 0 1,0 0-1,0-1 0,-1 1 0,1 0 0,0 0 0,0 0 0,0 0 0,0 0 0,0 1 0,1-1 0,-1 0 0,0 0 0,0 1 0,3-2 0,1-1 231,-5 3-238,1 0 0,-1-1-1,1 1 1,0-1 0,0 1 0,-1 0 0,1-1 0,0 1 0,-1 0 0,1 0 0,0 0 0,0 0-1,-1 0 1,1-1 0,0 1 0,0 1 0,0-1 0,-1 0 0,1 0 0,0 0 0,0 0 0,-1 0 0,1 1-1,0-1 1,-1 0 0,1 1 0,1 0 0,4 1 562,-6-2-602,1 0 0,-1 1-1,0-1 1,1 0 0,-1 0-1,0 0 1,1 0 0,-1 1-1,0-1 1,1 0 0,-1 0-1,0 1 1,1-1 0,-1 0-1,0 1 1,1-1 0,-1 0-1,0 1 1,0-1 0,0 0-1,1 1 1,-1-1 0,0 0 0,0 1-1,0-1 1,0 1 0,0-1-1,0 0 1,0 1 0,0-1-1,0 1 1,4 25 513,-1 45-1,-2-47-293,0-1 1,7 38-1,-8-59-213,1 1 0,-1-1 1,1 0-1,0 1 0,0-1 0,0 0 1,0 0-1,0 0 0,0 0 1,1 0-1,-1 0 0,0 0 1,1-1-1,0 1 0,0 0 1,-1-1-1,1 1 0,0-1 0,0 0 1,0 1-1,0-1 0,0 0 1,1 0-1,-1-1 0,0 1 1,0 0-1,1-1 0,2 1 0,1-1 48,1 0 0,-1 0 0,0 0 0,0-1 0,0 0 0,0 0 0,0-1 0,0 1 0,10-6 0,2-4-131,-13 6-3364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3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8336,'0'0'4678,"-5"9"-4263,-5 11 31,-1 1 0,-25 31 1,-64 63 1442,41-51-937,35-40-435,-22 30 0,-36 66 1306,79-104-1430,5-13-3069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3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37 7528,'0'0'6648,"-10"7"-6087,-48 39 591,56-44-1002,0 0 0,0 0 0,0 0 1,0 0-1,1 0 0,-1 1 0,1-1 0,0 0 1,-1 1-1,1-1 0,0 1 0,0-1 0,0 5 1,1-6-100,-1 0 0,1 1 0,0-1 0,0 0 1,0 0-1,0 0 0,1 0 0,-1 0 0,0 1 1,0-1-1,1 0 0,-1 0 0,0 0 0,1 0 1,-1 0-1,1 0 0,0 0 0,-1 0 0,1 0 1,0-1-1,0 1 0,-1 0 0,1 0 0,0 0 0,0-1 1,0 1-1,0 0 0,0-1 0,0 1 0,0-1 1,0 1-1,0-1 0,0 0 0,2 1 0,1 0 25,0 0-1,0-1 1,1 1-1,-1-1 1,0 0-1,1 0 1,-1 0-1,0-1 1,0 0-1,1 1 1,5-4-1,1 1 67,-1-1 0,-1-1 0,14-8 0,-21 13-121,-1-1 1,1 0 0,-1 0 0,1 0 0,-1 0-1,1 0 1,-1-1 0,0 1 0,0 0 0,0-1-1,1 1 1,-1-1 0,0 1 0,-1-1 0,1 1-1,0-1 1,0 0 0,-1 1 0,1-1 0,-1 0-1,1 0 1,-1 1 0,0-1 0,0 0 0,0 0-1,0 0 1,0 1 0,0-1 0,0 0 0,-1 0-1,1 1 1,0-1 0,-1 0 0,0 0 0,1 1-1,-1-1 1,0 0 0,0 1 0,0-1 0,-2-2 0,-1-1 18,0 0 0,0 0 0,-1 0 0,0 1 0,0-1 1,0 1-1,0 1 0,-1-1 0,1 1 0,-8-4 1,3 4-27,0 0 1,0 0 0,0 1-1,0 1 1,-1 0 0,1 0-1,-14 1 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7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5920,'0'0'9353,"2"9"-9000,-2-7-322,1 5 77,0-1 0,1 1 0,0-1 0,0 0 0,0 1 1,1-1-1,0 0 0,0 0 0,4 5 0,16 18 594,21 28 428,-24-27-813,-1 1 0,-2 1 0,-1 1 0,-1 0 0,-2 1 0,9 37 0,-2 26 104,-5 2 1,5 178 0,-19-248-364,1 148 306,-3-119-166,-11 61 1,1-40-3,0 0 177,-32 124-1,16-109-80,-26 77 596,53-171-937,-2 4 94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9:53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1 345 3312,'0'0'4822,"6"11"-4636,19 32-1,-24-40-97,1 0 0,0 0 0,0 0 0,1-1 0,-1 1 0,0-1 0,1 0 0,-1 0 0,1 0 0,0 0 0,0 0 0,0 0 0,0-1 0,0 0 0,0 1 0,0-1 0,6 1 0,8 4 424,-14-5-436,0 0 0,0 0 0,1 0-1,-1-1 1,0 1 0,0-1 0,0 0 0,6 0 0,17 1 225,-21 0-208,0 0 0,1-1-1,-1 1 1,0-1 0,0-1 0,0 1-1,10-3 1,5 0 204,-7 2-156,11 0 127,-16 2-208,-1-1 0,0-1 1,1 1-1,7-2 0,18-1 144,87 0 470,110 5 210,-213-2-827,0 0 0,27-5 0,4 0 44,-3 3 24,18-1 141,93 6 0,-137-2-223,0-1-1,0-1 1,36-6 0,22-2 97,18 2 70,23 0-45,-91 7-142,136-3 197,32-2 188,-118 10-306,-54-3-31,0 0 0,0-2 0,45-5-1,-55 4-42,0 1-1,-1 0 0,1 0 0,0 1 0,-1 1 0,1 0 1,18 6-1,35 5 33,52-3 82,-6 0 81,32 0 101,-35-6-144,-47-3-108,-39 0-31,37-4-1,-39 2-24,34 2-1,-4 0-7,-17 0 30,51 6 0,16 1 63,-46-7-14,-17 0 18,68-7-1,-73 3-1,0 1 0,42 3-1,25 2 60,81 8-70,-90-3-19,38-1 24,-78 0-50,-34-4-8,0-1 1,32 1 0,109-1 174,-10 2-111,16-1-47,23 0 57,-31-7 65,-118 3-122,1-2 0,54-11 0,-51 7-19,77-4-1,-85 9-22,37-6 0,-44 4-11,1 1 0,49 1 0,-46 4 24,-1-1 1,1-2-1,0-1 0,-1-1 0,61-15 0,-69 13 30,0 1 0,35-3 0,-7 2 51,-22-1-48,1-1 0,38-15 0,-22 7-26,-7 5 20,0 1-1,1 2 0,0 1 1,0 2-1,44 2 0,23-6 126,-73 5-132,67 0-1,96 0 57,-95-1-68,79-8 58,-1 0-29,185-17-29,-255 17-6,97 1 108,-3 4 49,-115 10-149,49-1-1,7-6 33,-12 1-32,-2 0-7,-42 5 17,1-5-1,160-26 1,-187 23-24,68 1 1,14-1 25,35-10-36,233-18-85,-273 19 118,14-1-13,74 1 6,-149 10-18,137 8 0,-199-2-30,90-4 41,-78 0-24,0 2-1,53 5 1,43 7-41,-57-7 6,-37-6-25,-8-1-43,-19 2 21,-7-3 10,-12-5-55,15 9 108,-117-51-763,87 38-1896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09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7432,'0'0'11837,"11"11"-11225,36 38-10,-42-43-430,1 1-1,-1 0 0,0 0 1,0 1-1,-1 0 0,0 0 1,0 0-1,4 15 0,9 21 529,73 158 2076,-75-167-1856,22 33 0,-29-54-631,15 16 4467,-24-31-4580,4-1-68,4-2-28,-7 4-78,3-2-1,-1 1 0,0-1 0,0 0-1,0-1 1,0 1 0,0 0 0,0 0 0,-1-1-1,2-2 1,7-9-2,12-13 1,70-97 0,28-84 0,-114 196 0,1 0 0,0 0 0,1 1 0,0-1 0,1 2 0,10-11 0,-16 19-2,0-1 0,-1 1-1,0-1 1,1 0 0,-1 1 0,0-1-1,-1 0 1,1 0 0,0 0 0,-1 0 0,0-1-1,0 1 1,0 0 0,2-7 0,-4 9-590,2-1-760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9:57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64 4312,'0'0'12742,"11"-8"-12579,32-27-7,-41 33-119,0 1 1,1-1 0,-1 1-1,0-1 1,1 1-1,-1 0 1,1 0-1,-1 0 1,1 1 0,0-1-1,-1 1 1,5-1-1,8-2 199,-15 2-217,1 1 0,-1 0 1,1-1-1,-1 1 1,1 0-1,0-1 0,-1 1 1,1 0-1,-1 0 0,1 0 1,0-1-1,-1 1 0,1 0 1,0 0-1,-1 0 0,1 0 1,0 0-1,-1 0 0,1 0 1,0 1-1,-1-1 0,1 0 1,-1 0-1,1 0 0,0 1 1,-1-1-1,1 0 1,-1 1-1,1-1 0,-1 0 1,1 1-1,-1-1 0,1 1 1,-1-1-1,1 1 0,-1-1 1,0 1-1,1-1 0,-1 1 1,0-1-1,1 1 0,-1 0 1,0-1-1,0 1 0,1-1 1,-1 2-1,0 2 8,0-1 0,0 1 0,0 0 1,0 0-1,-1 0 0,1 0 0,-1 0 0,0-1 0,0 1 0,0 0 0,-3 4 1,1 0 15,-6 17 62,2 1-1,0 0 0,2 1 0,0-1 1,0 49-1,5-65-80,0 0 0,1 0 0,1 0 0,-1 0 0,2 0 0,-1 0 0,1-1 0,1 1 0,0-1 0,0 0 0,1 0 0,9 13 0,-11-17 6,1 0-1,1 0 0,-1-1 1,0 0-1,1 0 0,0 0 1,0-1-1,0 1 1,1-1-1,-1-1 0,1 1 1,-1-1-1,1 1 0,0-2 1,0 1-1,0-1 0,0 0 1,0 0-1,0 0 1,0-1-1,12-1 0,-4 1 49,25-4 151,-37 4-206,0-1-1,-1 1 1,1-1 0,0 1 0,0-1-1,0 0 1,0 1 0,-1-1 0,1 0-1,0 0 1,-1 0 0,1-1 0,-1 1-1,1 0 1,1-3 0,-15-21-230,9 14-2585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9:57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738 0 8744,'0'0'3830,"-9"12"-3492,2-1-238,-50 62 618,39-52-415,-14 18 273,-1-1 1,-2-2-1,-67 53 0,-303 204 2133,400-290-2620,1 0 0,0 0 0,0 1 0,1 0 0,-1-1 0,-5 9 0,3-8 324,11-8-210,29-18-2668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9:58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0 8432,'0'0'5532,"-6"14"-5136,-5 7-244,-3 7 352,-16 40 1,29-62-432,-1 0 0,1 1 0,0-1 0,1 0 0,-1 0 0,1 1 0,0-1 0,1 0 0,0 0 0,0 0 0,0 1 0,0-1 0,1 0 0,0 0 0,1-1 0,-1 1 0,1 0 1,0-1-1,1 1 0,-1-1 0,1 0 0,0 0 0,0-1 0,0 1 0,1-1 0,0 0 0,7 5 0,-7-5-8,1 0 0,1 0 0,-1 0 0,0-1 0,1 0 0,0 0 0,0 0 0,-1-1 0,2 0 1,-1-1-1,0 1 0,0-1 0,0-1 0,1 1 0,-1-1 0,0-1 0,0 1 0,1-1 0,-1-1 0,0 1 0,0-1 0,0 0 0,9-5 0,-11 5 1,-1-1 1,1 0-1,-1 0 0,0 0 0,0-1 0,0 0 0,-1 1 0,1-1 0,-1-1 0,0 1 0,0 0 0,0-1 0,0 0 1,-1 1-1,0-1 0,2-8 0,-3 10-32,0 0 1,0 0 0,-1 0-1,0-1 1,0 1-1,0 0 1,0 0 0,0-1-1,-1 1 1,1 0-1,-1 0 1,0 0 0,0 0-1,0 0 1,0 0-1,0 0 1,-1 0-1,0 0 1,1 0 0,-1 1-1,0-1 1,0 1-1,0-1 1,-1 1 0,1 0-1,-1 0 1,1 0-1,-4-2 1,-1 0 17,0-1 0,0 1-1,-1 1 1,1 0 0,-1 0 0,0 0-1,0 1 1,0 0 0,0 0 0,0 1-1,0 0 1,-1 1 0,-10 0 0,-4 3 39,0 1 0,0 1 1,-30 10-1,21-6-68,28-7-267,-16 3 593,6-4-3494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09:59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4120,'0'0'14118,"11"0"-13922,31-1-35,109 3 543,-139 0-555,0 0-1,0 1 0,-1 0 0,1 1 1,-1 0-1,0 1 0,0 1 1,0-1-1,14 12 0,-18-13 337,-5-6 47,3-6-612,4 0-2737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00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160 111 8136,'0'0'5996,"-5"14"-5519,-31 95 416,-30 95 971,23-110-559,70-223-38,-15 61-1059,20-152 427,-24 158-234,-2 10 435,7 67-263,153 267 155,-157-268-691,2 0 0,0-1 0,0 0-1,2 0 1,-1-1 0,24 17 0,12 11 220,-38-31-98,-15-3-25,-22 1 25,16-5-147,-40 8 155,-61 3 0,-25 4 266,129-15-446,0-1 1,0 0-1,0 0 1,-1-1-1,1 0 1,0-1-1,0 1 1,-14-5 0,22 5-1,0 0 1,-1 0-1,1 0 1,0-1-1,-1 1 1,1 0-1,0-1 1,0 1-1,-1 0 1,1-1-1,0 1 1,0 0-1,0-1 1,-1 1-1,1 0 1,0-1-1,0 1 1,0-1-1,0 1 1,0 0-1,0-1 1,0 1-1,0-1 1,0 1 0,0 0-1,0-1 1,0 1-1,0 0 1,0-1-1,0 1 1,0-1-1,1 1 1,-1 0-1,0-1 1,0 1-1,0 0 1,1-1-1,-1 0 1,8-11-2827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02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6128,'0'0'13217,"10"6"-12989,31 16-8,-39-21-189,-1-1 1,0 1 0,1-1 0,-1 1-1,1-1 1,0 1 0,-1-1 0,1 0-1,-1 0 1,1 0 0,-1 0 0,1 0-1,0 0 1,-1-1 0,1 1 0,-1 0-1,1-1 1,-1 1 0,1-1 0,-1 1-1,1-1 1,-1 0 0,0 0 0,1 0-1,-1 1 1,2-3 0,5-2 155,-6 4-147,0 0 1,0 0-1,0 0 0,0 0 1,0 1-1,0-1 1,0 1-1,0-1 1,0 1-1,0 0 0,0 0 1,1 0-1,-1 0 1,0 0-1,0 1 1,0-1-1,0 1 0,0-1 1,0 1-1,0 0 1,0 0-1,0 0 1,0 0-1,0 0 0,0 0 1,2 3-1,-2-2-11,0 1 0,0-1-1,0 1 1,0 0 0,-1 0-1,1 0 1,-1 0 0,0 0-1,0 0 1,0 0 0,0 0 0,-1 0-1,1 0 1,-1 1 0,0-1-1,0 0 1,-1 5 0,-4 39 181,-13 51 0,2-23 22,15-68-193,0 0 0,1 0 0,-1 0 1,2 0-1,-1 0 0,0 0 1,1 0-1,1 0 0,-1 0 0,1 0 1,0 0-1,6 11 0,-6-14-17,0 0 0,1 0-1,0 0 1,0 0 0,0-1-1,0 1 1,0-1 0,1 0-1,0 0 1,-1 0 0,1 0-1,0-1 1,0 1 0,1-1-1,-1 0 1,0-1 0,1 1-1,-1-1 1,10 2 0,-6-1 22,1-1 0,-1 0 0,1-1 0,0 1 0,16-3 0,-22 2-55,0 0 1,0-1 0,0 1 0,0-1-1,0 0 1,0 0 0,0 0 0,0 0-1,-1 0 1,1-1 0,0 1 0,-1-1-1,1 0 1,-1 0 0,0 0 0,1 0-1,-1 0 1,0 0 0,0-1 0,0 1 0,1-4-1,6-6-660,-6 8-2098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02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502 1 9848,'0'0'1929,"-11"9"-1681,-170 151 1472,79-78-411,62-52-40,-70 69-1,91-81-784,15-15-339,0 0 1,0 0-1,1 1 1,-1-1-1,1 1 1,0 0-1,0 0 1,0 0-1,1 1 1,-3 4-1,4-6 36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04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0 4008,'0'0'11424,"-2"14"-10999,1-5-346,0-1-12,0 0 1,0 0-1,-1 0 1,0 0 0,-1 0-1,0 0 1,0-1 0,0 1-1,-1-1 1,-6 9-1,-9 11 186,2 1-1,0 0 0,2 1 1,1 0-1,2 2 0,1-1 1,1 1-1,-7 41 0,12-45-121,2-1-1,1 1 0,1 0 1,1 0-1,2 0 0,0-1 0,2 1 1,1-1-1,1 0 0,14 38 0,18 21 324,3-1 0,59 88 0,-61-106-145,-26-44-163,-5-8 22,0-1 0,0 0 1,20 23-1,-27-36-148,0 1 1,0 0 0,0 0-1,0-1 1,0 1-1,0-1 1,0 1 0,0-1-1,0 1 1,1-1 0,-1 0-1,0 0 1,0 1-1,0-1 1,1 0 0,-1 0-1,0 0 1,0 0 0,0 0-1,1-1 1,1 1-1,20-10-3101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05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183 1 5720,'0'0'9150,"-9"11"-8795,-29 36-6,37-46-323,0 1 0,1-1 0,-1 0 0,0 1 0,0-1 0,1 0 0,-1 1-1,0-1 1,1 1 0,0-1 0,-1 1 0,1 1 0,4 8 159,-1-6-84,103 259 1840,-84-207-1464,20 83 0,-37-117-354,-1 0 0,-2 1-1,0-1 1,-1 1 0,-1-1 0,-6 42-1,-7 10 303,-3 0 0,-4 0-1,-40 99 1,51-154-289,-1 0-1,-1-1 1,0 0-1,-20 24 1,21-32-21,1 0 0,-2-1 0,1 1 0,-1-2 0,-1 0-1,0 0 1,-21 11 0,32-19-268,-1-1-1,1 1 0,-1 0 0,0-1 1,0 0-1,1 1 0,-1-1 0,0 0 1,0 0-1,-2 0 0,2 0-1089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07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63 5016,'0'0'12735,"14"-5"-12576,24-8-16,1 1-1,53-8 1,-40 13 89,72 1 0,-97 7-61,-1 0 0,0 2 0,0 1 1,43 12-1,-65-14-101,0 0 1,0 0-1,-1 0 0,1 0 0,0 1 1,-1-1-1,6 6 0,-6-5 37,-1-1 1,1 0-1,0 1 0,0-1 0,0 0 0,0-1 0,1 1 1,6 2-1,-10-4-71,1 0 0,0 0 1,-1 0-1,1 0 0,0 0 1,0 0-1,-1 0 0,1 0 1,0 0-1,-1 0 0,1-1 1,0 1-1,-1 0 0,1-1 1,0 1-1,-1 0 0,1-1 1,-1 1-1,1-1 0,-1 1 1,1-1-1,-1 1 0,1-1 1,-1 1-1,1-1 0,-1 1 1,1-2-1,10-21-167,-8 15 163,7-17-2848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10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7936,'0'0'9761,"11"1"-9040,130 14 1539,171-6-1,-84-5-574,-216-4-1591,49 4 634,0-4-1,-1-1 1,75-13 0,-133 13-920,12-1 435,-7 2-3664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08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25 5016,'0'0'6561,"10"-3"-6120,8-3-96,34-6-1,-44 10-199,0 1 1,0 1-1,1-1 1,-1 1-1,0 1 0,0-1 1,0 2-1,12 2 1,-16-3-73,0 0 1,-1 0-1,1 1 1,0 0-1,-1 0 1,1 0-1,-1 0 1,1 0-1,-1 1 1,0-1-1,0 1 1,0 0-1,0 0 1,-1 0 0,1 0-1,-1 0 1,0 1-1,0-1 1,0 1-1,0 0 1,-1-1-1,1 1 1,-1 0-1,0 0 1,0 0-1,0 6 1,2 26 234,-2 0-1,-1 1 1,-6 43 0,-1 40 386,8-100-554,0-1 0,1 1 0,0-1 0,7 23 0,-3-23-7,17 56 334,-20-68-388,0 0 0,0-1 1,1 1-1,-1-1 0,1 0 0,1 0 0,-1 0 0,8 6 0,-11-11-60,-1 0 0,1 0-1,0 0 1,0 0 0,0-1 0,0 1 0,1 0 0,-1-1-1,0 1 1,0-1 0,0 1 0,0-1 0,1 1-1,-1-1 1,0 0 0,0 0 0,1 1 0,-1-1-1,0 0 1,1 0 0,-1 0 0,0-1 0,0 1-1,1 0 1,-1 0 0,0-1 0,0 1 0,1-1-1,-1 1 1,0-1 0,2-1 0,10-10-2664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08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810 0 8744,'0'0'3656,"-13"8"-3274,-24 16 134,-67 57 0,-134 143 1246,203-193-1478,-61 56 1186,-158 110 1,221-168-745,43-29-351,8-5-354,43-25-2621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09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0 4912,'0'0'9906,"-11"3"-9591,1 0-205,0 0-1,0 1 1,1 0 0,-1 0-1,1 1 1,0 0 0,-15 12-1,19-13-31,1 0-1,0 0 0,0 1 1,0 0-1,0 0 0,1 0 0,0 0 1,0 0-1,0 0 0,1 1 1,0-1-1,0 1 0,0 0 1,1 0-1,-2 11 0,3-13-29,0 1-1,0 0 0,1 0 0,-1 0 0,1 0 0,0 0 0,0 0 1,1-1-1,0 1 0,-1 0 0,1-1 0,1 0 0,-1 1 0,1-1 0,0 0 1,0 0-1,0 0 0,0-1 0,6 6 0,-5-6-6,-1 0-1,1-1 1,-1 0 0,1 1 0,0-1-1,0-1 1,0 1 0,0 0-1,0-1 1,0 0 0,0 0-1,1 0 1,-1-1 0,0 1-1,0-1 1,1 0 0,-1 0-1,0-1 1,1 1 0,-1-1-1,0 0 1,0 0 0,1 0-1,-1-1 1,0 1 0,0-1-1,-1 0 1,5-3 0,-1 1 44,-1 0 0,1-1 0,-1 0 0,0 0 0,0-1 0,-1 0 0,1 0 0,-1 0 0,-1 0 0,1-1 0,-1 0 0,0 0 0,-1 0 0,5-12 0,-7 16-51,0 0 1,-1 0 0,1 0-1,-1 1 1,1-1-1,-1 0 1,0 0-1,0 0 1,0 0 0,0 0-1,-1 0 1,1 0-1,-1 1 1,0-1 0,0 0-1,0 0 1,0 1-1,0-1 1,-1 0 0,1 1-1,-1-1 1,1 1-1,-1 0 1,0 0 0,0-1-1,0 1 1,0 0-1,-1 1 1,1-1 0,0 0-1,-1 1 1,1-1-1,-5-1 1,-1 0 24,1 0-1,-1 1 1,1 0-1,-1 0 1,0 0-1,0 1 1,0 1-1,0-1 1,1 1-1,-1 0 1,-12 3-1,-2 0 14,1 2-1,0 0 1,0 1 0,0 1-1,1 2 1,0 0-1,0 0 1,-25 18-1,41-24-338,-5 4 581,1-4-3442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10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1 4816,'0'0'12399,"-12"4"-11956,-34 14-23,41-17-237,0 1 1,0-1-1,-1 0 1,1 0-1,-6 0 0,9-1-110,-1 0 0,1 1 0,0-1 0,0 0 0,-1 1 0,1 0 0,0-1 0,0 1-1,-4 2 1,0 0 83,3-2-98,0 1 0,0-1 0,0 1 1,0-1-1,1 1 0,-1 0 0,0 0 0,1 0 0,0 0 1,-1 0-1,1 1 0,0-1 0,0 1 0,0 0 0,1-1 0,-1 1 1,1 0-1,-1 0 0,-1 6 0,1-1 9,0-4 0,1 0-1,-1 0 1,1 0-1,0 1 1,1-1-1,-1 8 1,1-11-55,0 0 1,0 0 0,1 0 0,-1 0 0,0 0 0,1 0 0,-1 0 0,1 0 0,-1 0 0,1 0 0,-1-1 0,1 1 0,0 0 0,-1 0 0,1-1 0,0 1 0,-1 0 0,1-1 0,0 1-1,0 0 1,0-1 0,0 0 0,0 1 0,0-1 0,0 1 0,0-1 0,0 0 0,0 0 0,0 1 0,0-1 0,0 0 0,0 0 0,0 0 0,0 0 0,1 0 0,3-1 23,1 1 0,-1 0 0,1-1 0,-1 0 0,0 0 0,1-1 0,-1 0 0,0 0 0,0 0 0,0 0 0,0-1 0,7-5 0,-8 6-9,-1-1 0,1 1 0,-1-1 0,0 0 0,0 0 0,0 0 0,0-1 0,-1 1 0,1-1 0,-1 1 0,0-1 0,0 0-1,0 0 1,-1 0 0,1 0 0,1-6 0,-4 8-10,1 1-1,0-1 0,0 1 0,-1-1 1,1 1-1,-1-1 0,1 1 0,-1-1 1,0 1-1,1-1 0,-1 1 0,0 0 1,0-1-1,0 1 0,0 0 1,0 0-1,0 0 0,0 0 0,-1 0 1,1 0-1,0 0 0,-1 0 0,1 0 1,-1 1-1,1-1 0,0 0 0,-1 1 1,-1-1-1,-2-1 17,1 1-1,0 0 1,-1-1-1,1 1 1,-1 1 0,1-1-1,-1 1 1,-8 0 0,6 2 18,0 0 1,0 1-1,0-1 0,0 1 1,-8 6-1,2-2 30,44-8-4,-1 2-106,71-10-402,-69 5-2318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12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1 3712,'0'0'4024,"-9"3"-3728,-29 9 33,35-11-177,0 0-1,0 0 1,0 0 0,0 1-1,0-1 1,0 1-1,1 0 1,-6 3 0,-4 4 288,3-5-117,-25 16 1052,32-19-1252,1 0-1,0 0 1,-1 0-1,1 0 1,0 1-1,0-1 1,0 0-1,0 1 1,0-1-1,0 1 1,0-1-1,1 1 1,-1-1-1,0 1 1,1-1-1,-1 1 1,1 0-1,0 0 1,-1 2-1,2-4-59,-1 1 0,0 0 0,1 0 0,-1 0 1,1 0-1,-1-1 0,1 1 0,-1 0 0,1 0 0,0-1 0,-1 1 0,1 0 0,0-1 0,0 1 0,-1-1 0,1 1 0,0-1 0,0 0 0,0 1 0,0-1 1,-1 0-1,1 1 0,0-1 0,0 0 0,0 0 0,2 0 0,25 4 730,300-16 2486,-324 12-3247,215-3 1270,-150 4-375,-69-1-907,0 0 0,1 0-1,-1-1 1,0 1 0,0 0 0,1 0 0,-1 0 0,0 0-1,0 0 1,0 0 0,1 0 0,-1 0 0,0 0-1,0-1 1,0 1 0,0 0 0,1 0 0,-1 0-1,0 0 1,0-1 0,0 1 0,0 0 0,0 0 0,1 0-1,-1-1 1,0 1 0,0 0 0,0 0 0,0 0-1,0-1 1,0 1 0,0 0 0,0-1-112,0 1 1,0 0 0,0 0-1,0-1 1,0 1-1,0 0 1,1 0-1,-1 0 1,0-1-1,0 1 1,0 0-1,0 0 1,0 0 0,0-1-1,1 1 1,-1 0-1,0 0 1,0 0-1,0 0 1,0-1-1,1 1 1,-1 0 0,0 0-1,0 0 1,0 0-1,1 0 1,-1 0-1,0 0 1,0 0-1,1 0 1,-1 0 0,0 0-1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13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389 172 6632,'0'0'4813,"-12"5"-4340,3-2-416,0 0 109,1 0-1,-1 0 0,1 1 1,-1 0-1,1 0 0,0 1 1,1 0-1,-1 1 1,1 0-1,-8 8 0,-54 72 1408,32-43-444,-58 91 1,76-103-855,13-23-179,0 0 0,1 0-1,0 1 1,1 0-1,0-1 1,0 2 0,1-1-1,0 0 1,0 1 0,1-1-1,-1 12 1,2-14-4,-2 12 275,6-15-169,5-10-41,1-7-81,1 1-1,-2-1 0,1-1 0,9-23 0,21-64 133,-22 54-93,-5 17-43,46-136 270,-49 134-222,-1 0 0,-2-1 1,3-43-1,-8 10 429,-1 66-468,13 25 254,31 72-201,59 95 0,-81-154-105,53 85 32,26 48-14,-83-138-8,-12-25-25,-1 1 0,0 1-1,0-1 1,-1 1 0,0-1 0,-1 1 0,2 12 0,2-6 69,-7-15-74,1-1-1,-1 1 1,1-1-1,-1 1 1,1-1-1,-1 1 1,0-1-1,1 1 1,-1-1-1,0 1 1,0-1-1,1 1 1,-1 0-1,0-1 1,0 1-1,0 0 1,0-1-1,0 1 0,0 0 1,0-1-1,0 1 1,0-1-1,0 1 1,0 0-1,0-1 1,0 1-1,0 0 1,-1-1-1,1 1 1,0-1-1,0 1 1,-1 0-1,1-1 1,0 1-1,-1-1 0,1 1 1,-1-1-1,1 1 1,-1-1-1,1 0 1,-1 1-1,1-1 1,-1 1-1,1-1 1,-1 0-1,1 0 1,-1 1-1,0-1 1,1 0-1,-1 0 1,0 0-1,1 1 1,-2-1-1,-19 7 64,-1-1 0,0-1 0,-32 3 0,-70-1 124,49-3-71,-10 0 11,-46 4 88,85-2-249,46-6-59,4-3-441,1 0 0,1 0 0,-1 0-1,0 1 1,11-4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14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0 4816,'0'0'3586,"-16"13"-3086,-104 84 471,83-68-550,15-13 49,1 2 0,-23 25 0,42-41-402,0 0 1,1 0 0,0 0 0,-1 0-1,1 0 1,0 1 0,0-1-1,-1 4 1,2-6-51,0 1-1,0-1 0,0 1 1,0 0-1,0-1 0,0 1 1,0-1-1,0 1 0,0-1 1,0 1-1,0-1 1,0 1-1,0 0 0,0-1 1,0 1-1,1-1 0,-1 1 1,0-1-1,0 1 1,1-1-1,-1 1 0,0-1 1,1 0-1,-1 1 0,1-1 1,-1 1-1,0-1 0,1 0 1,-1 1-1,1-1 1,-1 0-1,1 0 0,-1 1 1,1-1-1,-1 0 0,1 0 1,-1 0-1,1 1 0,0-1 1,-1 0-1,1 0 1,-1 0-1,2 0 0,9 0-61,1-1 0,0 0-1,0-1 1,0 0-1,-1 0 1,17-7 0,-21 7-752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15.7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 8784,'0'0'4453,"14"-1"-3977,105-6 821,-112 7-1164,0 0 1,0 0-1,0 1 0,0 0 0,0 0 0,10 4 0,-14-4-90,0 0-1,-1 1 0,1-1 0,-1 1 1,0-1-1,1 1 0,-1 0 0,0 0 1,0 0-1,0 0 0,0 0 0,-1 0 1,1 1-1,0-1 0,-1 0 0,0 1 1,0-1-1,1 1 0,0 4 0,3 15 148,0 1-1,-2 0 0,-1 0 1,0 0-1,-3 33 0,0-26 66,2 1 0,6 43-1,-2-58-98,0 1-1,1-1 0,1 0 0,0-1 0,2 1 0,-1-1 0,2-1 0,19 23 0,-27-35-121,-1 0 0,0-1 0,1 0 0,0 1 0,-1-1 0,1 0 0,0 0 0,-1 0 0,1 0 0,0 0 0,0 0 0,0 0 0,0-1 0,0 1 0,0-1 0,0 1 0,0-1 0,0 0 0,0 0 0,0 0 0,0 0 0,0 0 0,0 0 0,1-1 0,-1 1 0,0-1 0,0 1 0,-1-1 0,4-1 0,0 0-368,0-1 1,0 0 0,0 0-1,0 0 1,-1-1-1,1 1 1,-1-1 0,7-8-1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16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698 1 10344,'0'0'480,"-16"8"-216,-220 132 1266,212-124-1366,-194 141 1573,178-124-869,0 2 1,3 1-1,-38 47 1,74-82-924,-9 13 903,10-13-879,0-1 1,0 0 0,0 0 0,0 0-1,0 0 1,0 0 0,0 1-1,0-1 1,0 0 0,-1 0 0,1 0-1,0 0 1,0 0 0,0 1-1,0-1 1,0 0 0,0 0-1,1 0 1,-1 0 0,0 1 0,0-1-1,0 0 1,0 0 0,0 0-1,0 0 1,0 0 0,0 1 0,0-1-1,0 0 1,0 0 0,0 0-1,1 0 1,-1 0 0,0 0-1,0 0 1,0 1 0,0-1 0,0 0-1,0 0 1,1 0 0,-1 0-1,0 0 1,0 0 0,0 0 0,0 0-1,1 0 1,-1 0 0,0 0-1,0 0 1,0 0 0,0 0-1,0 0 1,1 0 0,-1 0 0,0 0-1,0 0 1,0 0 0,0 0-1,1 0 1,-1 0 0,0 0 0,0 0-1,0 0 1,0-1 0,0 1-1,0 0 1,1 0 0,-1 0-1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17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430 0 4120,'0'0'8358,"-1"9"-7974,0-3-314,0 0-17,0-1 1,0 0 0,0 0 0,-1 0 0,0 0 0,0 0 0,0 0 0,0-1 0,-1 1-1,0 0 1,-4 5 0,-73 75 943,47-53-592,-40 51 0,47-47-218,1 0 1,2 2 0,1 1-1,2 0 1,2 2-1,2 0 1,1 1 0,2 0-1,3 1 1,1 0-1,2 1 1,-2 48-1,8-43 42,2 1-1,2 0 1,2-1-1,3 1 1,1-1-1,24 67 1,-24-89-135,2 0 0,0-1 0,2 0-1,1-1 1,1-1 0,2 0 0,0-1 0,1-1 0,1-1 0,1 0 0,1-2-1,37 28 1,-25-25 83,52 27-1,-71-43-109,0 0 1,0-1-1,0 0 1,0-1-1,1 0 1,-1-1-1,18 1 0,-26-5-18,-1 1 0,0-1-1,1 0 1,-1-1-1,0 1 1,0-1 0,1 0-1,-1 0 1,-1 0 0,1-1-1,0 0 1,6-5-1,5-4-815,24-24 0,-33 29-516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12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 6824,'0'0'7145,"-10"6"-6649,-5 2-307,-32 22 629,39-24-207,-7 5 811,15-11-1373,0 0 0,0 0 0,0 0 0,-1 0-1,1 0 1,0 1 0,0-1 0,0 0 0,0 0 0,0 0 0,-1 1 0,1-1 0,0 0 0,0 0 0,0 1 0,0-1 0,0 0-1,0 0 1,0 0 0,0 1 0,0-1 0,0 0 0,0 0 0,0 1 0,0-1 0,0 0 0,0 0 0,0 1 0,0-1 0,0 0 0,0 0-1,0 1 1,0-1 0,1 0 0,-1 0 0,0 0 0,0 1 0,0-1 0,0 0 0,0 0 0,1 0 0,-1 0 0,0 1 0,0-1 0,0 0-1,1 0 1,-1 0 0,0 0 0,0 0 0,0 0 0,1 1 0,-1-1 0,0 0 0,0 0 0,1 0 0,-1 0 0,0 0 0,0 0 0,1 0-1,-1 0 1,0 0 0,0 0 0,1 0 0,-1 0 0,0-1 0,2 2 31,-1-1 1,1 0-1,-1 1 0,0-1 0,1 0 1,-1 1-1,0 0 0,1-1 0,-1 1 1,0 0-1,0 0 0,1 0 0,0 1 1,14 7 212,7-3-39,0-2 0,0 0 0,39 1 0,69-9 282,0-11-10,-90 9-206,-1 1 0,1 2 1,73 3-1,-96 3 74,-15 1 608,-22 3-1355,6-3-3202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18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5920,'0'0'8512,"8"11"-8152,99 104 714,-72-82-767,-2 0 0,-2 3 0,-1 0 0,36 60 0,-42-56-58,-1 2 0,24 66 0,-40-89-178,-1 1 0,-1 0-1,-1 0 1,-1 0 0,-1 0 0,-1 1 0,0-1 0,-4 30 0,-28 164 477,23-173-241,-3 0 0,-1-1 0,-19 43 0,23-68-44,7-13-154,-1 0-1,1 1 0,0-1 0,0 1 0,0 0 1,0-1-1,0 1 0,0 0 0,0 5 0,12-16 183,-2-2-3083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2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4912,'0'0'12825,"14"8"-12656,3 3-106,-10-7-30,1 1-1,-1-1 0,1 0 1,0 0-1,0-1 1,0 0-1,1-1 0,14 3 1,22 0 250,-1-1 0,1-2 1,47-5-1,2 1 484,27 8 1854,-121-6-2562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2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8840,'0'0'8017,"15"-2"-7676,183-12 854,-179 14-972,0 1 0,0 1 0,-1 1 0,1 1 0,-1 0 0,0 1 0,27 12 0,-28-10-106,-12-4-151,0 0-1,0-1 0,0 1 0,1-1 0,-1-1 0,1 1 1,-1-1-1,1 0 0,9 0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2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59 6328,'0'0'9049,"-4"10"-8589,-12 34-2,-37 91 1705,-30 68-380,62-156-1242,2 0-1,-21 85 1,34-112-319,4-16-106,1 0 0,-1 1 0,1-1 1,0 0-1,0 8 0,4-9 171,2-10-139,7-12-12,16-47 4,-3 0 1,-2-1-1,-4-2 1,17-110-1,-6-21 136,-29 196-265,-1 0 0,1 0 0,0 0-1,0 0 1,1 1 0,-1-1 0,1 0-1,0 1 1,-1-1 0,2 1 0,-1 0-1,0 0 1,1 0 0,-1 0 0,4-3-1,-5 6-7,0 0 0,0 0 0,0 0 0,0 0 0,0 0 0,0 0 0,0 0-1,0 0 1,0 1 0,0-1 0,0 0 0,0 0 0,0 1 0,-1-1 0,1 1 0,0-1-1,0 1 1,0-1 0,0 1 0,-1 0 0,1-1 0,1 2 0,18 19 63,-18-19-55,18 26 24,-1 0 0,-1 0 0,-1 2 0,-2 0 0,12 34 0,36 67 35,-38-88-57,16 29 12,35 80 0,-66-130-28,-6-13 26,1 0 0,-1 1 0,-1 0 1,0-1-1,3 14 0,-6-21-12,0 0 1,0 0-1,0 1 0,0-1 1,0 0-1,0 0 0,0 1 1,-1-1-1,1 0 0,-1 0 1,0 0-1,0 0 0,1 0 1,-1 0-1,-1 0 0,1 0 1,0 0-1,0 0 0,-1-1 1,1 1-1,-1 0 0,1-1 1,-1 1-1,0-1 0,1 0 1,-1 1-1,0-1 0,0 0 1,-4 1-1,-7 3 17,0-1 1,0 0 0,-1-1-1,0-1 1,-22 2-1,13-2 6,-12 0 25,0-2-1,0-1 0,0-1 1,-39-9-1,63 8-30,-1 0 0,1-1 0,-14-6 0,15 6-82,1 0 1,-1 0-1,0 1 1,-12-2-1,20 5 0,1-1 0,0 1 0,0 0 0,0-1 0,-1 1 0,1-1 0,0 1 0,0-1 0,0 0 0,0 1 0,0-1 0,0 0 0,-1-1 0,-2-4-3527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3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4008,'0'0'12654,"-5"11"-12270,-10 22 289,-15 46 1,26-65-521,1-1 1,0 1-1,1 0 0,0 0 1,1 0-1,1 0 1,0-1-1,1 1 1,0 0-1,1 0 0,1 0 1,0-1-1,9 22 1,-12-33-129,1 0 0,0 0 1,0-1-1,0 1 1,0 0-1,0-1 0,0 1 1,0 0-1,0-1 0,1 0 1,-1 1-1,1-1 0,-1 0 1,1 0-1,-1 1 1,1-1-1,0 0 0,0-1 1,-1 1-1,1 0 0,0 0 1,2 0-1,-1-1 8,0 0 0,0 0-1,0-1 1,0 1 0,0-1 0,0 1 0,-1-1-1,1 0 1,0 0 0,0 0 0,-1 0-1,1-1 1,3-1 0,4-4 49,-1-1 0,1 0 0,-1 0 1,-1-1-1,1 0 0,6-10 0,1-6 111,-2-1 0,0 0-1,-2-1 1,10-30 0,3-11 523,-27 102-372,-7 108-82,2-9-83,-6-40 22,-49 174 0,58-252-174,0 0 0,-2-1 0,0 1 1,0-1-1,-1-1 0,-12 18 0,17-29-21,1 0 0,0-1-1,-1 1 1,0-1 0,1 1 0,-1-1-1,0 1 1,0-1 0,1 0 0,-1 0 0,0 0-1,0 0 1,0 0 0,0-1 0,-1 1-1,1-1 1,0 1 0,0-1 0,0 0-1,-4 1 1,3-2 7,-1 1 0,1-1 0,0 0-1,-1 0 1,1 0 0,0 0 0,-1-1 0,1 1 0,0-1 0,0 0-1,0 0 1,-2-2 0,0 0 6,0 0 0,1-1 0,-1 1 1,1-1-1,0 0 0,0 0 0,1 0 0,0 0 0,0-1 0,0 1 0,0-1 1,1 0-1,0 0 0,-2-7 0,4 8-11,0 0 0,0 0 0,1 0 0,0 0 0,-1 0 0,2 0 0,-1 1 0,0-1 0,1 0 0,0 1 1,0-1-1,0 1 0,1 0 0,-1 0 0,1 0 0,0 0 0,1 0 0,-1 0 0,7-5 0,-1 1 13,0 1-1,1 0 1,0 1-1,0-1 1,0 2 0,23-9-1,0 3 123,1 1 0,49-7-1,-77 17-108,0 0-1,-1 0 0,1 0 1,0 1-1,-1 0 0,8 1 1,22 3 123,-31-6-696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3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2808,'0'0'14138,"2"12"-13882,4 37-17,-6-44-189,0 0 0,0 0 0,0 0 0,-1-1 0,0 1 0,0 0 0,0 0 0,0-1 0,-1 1 0,-4 8 0,-1 3 92,-71 168 922,52-126-739,4 2 9,16-40-120,-1-1 1,-12 23-1,13-35-76,3-7 48,2-17-34,55-268 107,-32 185-175,-20 87-55,1-1 1,1 1-1,0 1 0,1-1 1,0 1-1,7-13 0,-8 20 0,-1 1 231,3 14-39,98 194 547,-79-160-642,58 85 168,-12-20-106,-24-32-51,44 79 372,-89-152-453,0 0-1,-1 0 1,1 0 0,-1 0-1,0 0 1,0 0-1,1 6 1,-2-9-44,0-1 0,0 1 1,0 0-1,0 0 0,0 0 1,-1-1-1,1 1 0,0 0 1,0 0-1,-1-1 0,1 1 1,0 0-1,-1-1 0,1 1 1,-1 0-1,1-1 0,-1 1 1,1 0-1,-1-1 0,0 1 1,1-1-1,-1 1 0,0-1 1,1 0-1,-1 1 0,0-1 0,1 0 1,-1 1-1,0-1 0,0 0 1,0 0-1,1 0 0,-1 1 1,0-1-1,0 0 0,1 0 1,-1 0-1,0 0 0,0 0 1,0-1-1,1 1 0,-1 0 1,-1 0-1,-13-1 58,0-1 1,0 0-1,1 0 1,-1-2-1,-21-7 1,-42-16 190,-1 3 0,-121-19 1,165 41-183,31 2-83,0 0-1,-1 0 1,1 0-1,0 0 1,0-1-1,-1 1 1,1-1-1,0 0 0,0-1 1,0 1-1,-6-4 1,7 0-2396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3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5224,'0'0'12738,"15"3"-12469,25 5 46,1-2 0,65 1-1,-66-8-14,0 2 0,0 1-1,43 9 1,-82-11-278,0 0 0,0 0 0,0 0 0,0 1 0,0-1 0,0 0-1,0 0 1,0 1 0,0-1 0,0 1 0,0-1 0,0 1 0,0-1 0,0 1 0,-1-1 0,1 1 0,0 0 0,0-1-1,-1 1 1,1 0 0,0 0 0,-1 0 0,1-1 0,-1 1 0,1 0 0,-1 0 0,1 0 0,-1 2 0,0-2 2,0 1 1,0 0 0,0 0 0,-1 0 0,1-1-1,-1 1 1,0 0 0,1-1 0,-1 1 0,0 0-1,0-1 1,0 1 0,0-1 0,-2 3 0,-4 3 19,0 0 0,0 0 0,0-1 1,-1 0-1,-9 6 0,-17 10 81,1 2 0,2 2 0,-39 38 0,36-33-3,-1 5 43,-37 48 1,29-33-12,34-42-142,2-1 238,7-7-240,1-1 1,-1 1 0,1-1-1,-1 0 1,1 1 0,-1-1 0,1 0-1,-1 1 1,1-1 0,-1 0-1,1 0 1,0 0 0,-1 0 0,1 0-1,-1 1 1,1-1 0,0 0-1,-1 0 1,1 0 0,-1-1 0,1 1-1,0 0 1,0 0 0,38-2 72,0-2 1,44-10 0,-48 7-8,-1 1-1,1 2 0,44 1 1,-25 9 77,-46-1-36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3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6424,'0'0'8824,"10"2"-8336,90 12 558,49 8 499,-127-17-1317,0 1 150,0-1 1,1-1-1,0-1 1,37 0-1,-52-4-180,-1 0-1,0-1 1,0 0-1,8-3 1,12-3-3056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5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7168,'0'0'9310,"6"10"-9013,1 2-197,-4-8-59,0 1 1,0 0-1,-1 0 0,1 0 1,-1 1-1,0-1 1,-1 0-1,1 1 0,-1-1 1,0 8-1,9 129 1034,5 49 94,6-62 192,-16-118-1144,0-11 570,8-16-1672,-9 10-1096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5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6328,'0'0'9185,"14"2"-8757,-13-2-424,24 4 249,0-2 0,38-1 1,-1-4 568,-1 3 0,1 2 1,86 15-1,-138-14-534,-10-3-235,1 1 0,0-1 0,-1 0-1,1 1 1,0-1 0,-1 0 0,1 1 0,0-1 0,0 0 0,-1 0-1,1 0 1,0 0 0,0 0 0,-1 0 0,1 0 0,0 0 0,0 0-1,-1 0 1,1 0 0,0 0 0,-1-1 0,1 1 0,0 0 0,0 0 0,-1-1-1,1 1 1,0 0 0,-1-1 0,1 1 0,-1-1 0,1 1 0,-1-1-1,2 0 1,2-4-921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12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11048,'0'0'2840,"16"1"-2438,204 4 908,23 1 1059,-58 1 1413,-161-11-2974,-16 1-2968,-7 3 1560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44 113 8432,'0'0'7682,"12"-10"-7282,38-34 0,-43 38-229,1 0-1,0 1 1,0 1 0,0-1-1,0 1 1,1 1 0,0-1-1,10-1 1,10-5 618,-26 9-666,1-1 0,-1 1 0,0 0-1,0 1 1,1-1 0,-1 1-1,1-1 1,-1 1 0,0 0-1,1 0 1,-1 1 0,1-1 0,3 2-1,-5-2-84,-1 1 0,0-1 0,1 1 0,-1 0 0,0 0 0,0 0 0,1 0 0,-1 0 0,0 0 0,0 0 0,0 0 0,0 0 0,0 0 0,-1 1 0,1-1 0,0 0 0,0 1 0,-1-1 0,1 0 0,-1 1 0,1-1 0,-1 1 0,0-1 0,0 1 0,1-1 0,-1 1 0,0-1 0,0 1 0,0-1 0,-1 1 0,1 1 0,-2 12 43,-1 0 0,-1 1 0,0-2 0,-1 1 0,-1 0 0,0-1 0,0 0 0,-2 0 0,-8 12 0,-11 12 92,-51 57 1,55-71-54,-1-1 1,-45 34-1,69-57-117,0 1 0,-1-1 0,1 0 0,0 1 0,-1-1 0,1 0 0,0 0 0,-1 0 0,1 1 0,0-1 0,-1 0 0,1 0 0,-1 0 0,1 0 0,0 0-1,-1 0 1,1 0 0,-1 0 0,1 0 0,-1 0 0,1 0 0,0 0 0,-1 0 0,1 0 0,-1 0 0,1 0 0,-1 0 0,1-1-2,0 1 0,0-1 1,0 1-1,0-1 0,1 1 1,-1 0-1,0-1 0,0 1 1,0-1-1,0 1 0,1 0 0,-1-1 1,0 1-1,0 0 0,1-1 1,-1 1-1,0 0 0,1-1 0,-1 1 1,0 0-1,1 0 0,-1-1 1,1 1-1,-1 0 0,0 0 1,1 0-1,-1-1 0,1 1 0,-1 0 1,1 0-1,0 0 0,24-12-3,126-50-72,-134 56 143,1 2 0,0 0 0,1 0 1,-1 2-1,1 0 0,34 2 0,-28 6 566,-12-3-3796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0:5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6520,'0'0'14445,"-1"11"-14211,-1 23 203,5 61 0,19 111 783,-16-175-760,-6-31-363,12-15 388,16-73-253,54-144 204,-80 227-424,1 1-1,-1-1 1,1 1-1,-1-1 0,1 1 1,5-6-1,-6 9 2,-1-1 1,0 1-1,1 0 0,-1 0 1,1 0-1,-1 0 0,1 0 0,0 0 1,-1 1-1,1-1 0,0 1 0,0-1 1,-1 1-1,1-1 0,0 1 1,0 0-1,0 0 0,-1 0 0,1 0 1,3 0-1,-3 1-7,-1 0 0,1 0 0,-1 0 0,0 0 0,0 0 0,1 0 0,-1 1 0,0-1 1,0 0-1,0 1 0,0-1 0,0 0 0,-1 1 0,1-1 0,0 1 0,0 2 0,10 28 32,-7-12-13,-1 1-1,0 0 0,-2 0 1,-1 0-1,-2 25 0,1-27 0,-4 74 214,18-106-126,103-154 180,-105 149-279,-8 12 3,1 0-1,-1 0 0,1 0 1,0 1-1,1-1 1,-1 1-1,1 0 1,0 0-1,1 1 0,8-7 1,-13 11-10,0 0 0,0 0 0,0 0 0,0-1 1,0 1-1,0 0 0,0 1 0,0-1 0,0 0 0,-1 0 1,1 0-1,0 1 0,0-1 0,0 0 0,0 1 0,0-1 0,0 1 1,0-1-1,0 1 0,0-1 0,-1 1 0,1 0 0,0-1 0,-1 1 1,1 0-1,0-1 0,-1 1 0,1 0 0,-1 0 0,1 0 1,-1 0-1,1 0 0,-1 0 0,0 0 0,1 1 0,16 42 70,-15-36-40,8 21 118,-2-1 1,0 1-1,-2 1 0,-2-1 0,0 1 0,-2 0 0,-4 58 0,2-82-90,0-1-446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0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4008,'0'0'16231,"11"1"-16087,73 2 254,1-3 0,-1-3-1,107-20 1,-142 15-2007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0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85 4912,'0'0'12905,"-11"13"-12504,2-3-308,3-3-26,-1 0 0,1 1-1,0 0 1,1 0-1,0 1 1,0-1-1,1 1 1,0 0-1,-4 14 1,-11 51 618,3 0 0,-6 81 1,21-146-610,0 7 177,-1 1 0,-1-1 1,-5 21-1,7-31 118,4-8-54,4-11-25,0-7-171,-2 0 0,-1-1 0,3-26 0,3-19 60,38-246 582,-47 302-700,1-1 1,0 1 0,1 0-1,0 0 1,1 0-1,0 0 1,0 0-1,9-13 1,-12 23-55,-1-1 1,0 1-1,1 0 0,-1 0 1,0-1-1,1 1 1,-1 0-1,0 0 0,1 0 1,-1 0-1,1-1 1,-1 1-1,0 0 0,1 0 1,-1 0-1,1 0 1,-1 0-1,1 0 0,-1 0 1,0 0-1,1 0 1,-1 0-1,1 0 0,-1 0 1,0 1-1,1-1 1,-1 0-1,1 0 0,-1 0 1,0 0-1,1 1 1,-1-1-1,0 0 0,1 0 1,-1 1-1,0-1 1,1 0-1,-1 1 0,0-1 1,0 0-1,1 1 1,12 16 112,53 104 258,70 72-42,58 44 104,-194-237-429,1 0 1,-1 0-1,1 1 0,-1-1 0,1 0 0,-1 1 1,0-1-1,1 1 0,-1-1 0,0 0 0,1 1 1,-1-1-1,0 1 0,0-1 0,1 1 0,-1-1 1,0 1-1,0-1 0,0 1 0,0-1 1,1 1-1,-1-1 0,0 1 0,0-1 0,0 1 1,0 0-1,0-1 0,0 1 0,-1-1 0,1 1 1,0-1-1,0 1 0,0-1 0,0 1 0,-1 0 1,-1 0 6,0-1 0,0 1 1,0-1-1,0 1 1,0-1-1,0 0 1,0 1-1,0-1 0,0 0 1,-2-1-1,-127-8 167,58 1-115,22 3-20,30 2-8,0 1-1,0 1 0,0 0 0,-21 4 0,-13 2 54,37-4-95,-1 1 1,-34 8 0,38 1-24,15-11-78,-1 0 0,1 0 0,0 0 0,-1 1 0,1-1 0,0 0 0,0 0-1,0 0 1,-1 1 0,1-1 0,0 0 0,0 1 0,0-1 0,0 0 0,-1 0 0,1 1-1,0-1 1,0 0 0,0 1 0,0-1 0,0 0 0,0 1 0,0-1 0,0 0 0,0 1-1,0-1 1,0 0 0,0 1 0,0-1 0,0 0 0,0 1 0,0-1 0,0 0 0,1 0-1,-1 1 1,0-1 0,0 0 0,0 1 0,0-1 0,1 0 0,-1 0 0,0 1 0,0-1 0,1 0-1,-1 1 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0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5720,'0'0'10620,"12"-5"-10239,39-14-5,-47 18-275,0-1 1,0 1-1,0 0 1,0 1-1,0-1 0,1 1 1,-1 0-1,0 0 1,0 0-1,0 0 0,0 1 1,1-1-1,-1 1 1,0 0-1,0 1 1,0-1-1,-1 1 0,1-1 1,0 1-1,0 0 1,-1 1-1,1-1 1,-1 1-1,0-1 0,0 1 1,0 0-1,5 6 1,-6-6-40,-1 0 0,1 1 0,-1-1 1,1 0-1,-1 1 0,0-1 0,-1 0 0,1 1 1,0-1-1,-1 7 0,0 36 319,-4 5-30,1-32-141,1 0 0,1 0 0,1 0 0,1 0 0,0 0 0,8 33 0,-7-40-32,2-1 0,0 0 0,0 0 0,0 0-1,2-1 1,-1 1 0,12 15 0,-15-25-126,-1 0-1,0 0 1,0 0-1,1 0 1,-1 0-1,1 0 1,-1 0 0,1 0-1,-1-1 1,1 1-1,0 0 1,-1-1 0,1 1-1,2-1 1,-3 0-203,0 1 1,0-1-1,0 0 1,0 0-1,0 0 1,0 0-1,0 0 1,-1-1-1,1 1 0,0 0 1,0 0-1,0-1 1,0 1-1,0 0 1,0-1-1,-1 1 1,1-1-1,0 1 1,0-1-1,-1 1 1,1-1-1,0 1 1,-1-1-1,1 0 0,0 1 1,0-3-1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0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 11952,'0'0'2209,"-16"8"-1870,0 1-222,-7 3 140,0 1-1,-30 24 0,10-2 574,1 2 0,2 1-1,1 2 1,2 2 0,-38 56 0,35-36 744,37-55-1381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0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6520,'0'0'7348,"-8"11"-6880,-13 18 12,1 0 0,2 1 1,-20 43-1,20-26-38,1 1 1,3 0 0,2 1-1,1 1 1,3 0 0,-2 93-1,10-87 15,9 58-1,-5-86-245,2 0 0,0-1-1,21 52 1,-17-53-43,1-1-1,2-1 0,0 0 1,2-1-1,1-1 0,0 0 1,33 33-1,-34-40 15,1-1 1,31 21-1,-43-32-154,1 0 1,0 0-1,-1-1 0,1 0 1,0 0-1,1 0 1,-1 0-1,0-1 0,0 0 1,1 0-1,-1 0 0,1-1 1,-1 1-1,1-1 1,-1-1-1,8 0 0,9-6-2958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0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7136,'0'0'4934,"3"12"-4540,5 20-37,2-1 1,22 49 0,-7-29 30,58 108 776,-49-102-666,-4 2-1,-1 1 1,-4 1 0,32 113 0,-48-137-234,-1 0 1,-3 1-1,-1 0 1,-1 0-1,-2 0 0,-2 0 1,-2 0-1,-1 0 1,-16 64-1,11-70 7,-2 0-1,-1 0 1,-1-1 0,-2-1-1,-28 44 1,35-62-421,-1 0 0,0-1 0,0 0-1,-1-1 1,0 0 0,-1 0 0,0-1 0,-1 0 0,0-1-1,0-1 1,-1 0 0,1 0 0,-2-1 0,1-1 0,-18 5-1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0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276 616 3000,'0'0'10886,"-10"0"-10539,-75-12 1074,71 9-976,0 1-1,-1 0 1,1 1-1,-1 1 1,-21 2-1,32-2-332,-1 1-1,1 0 0,0 0 0,0 0 1,0 1-1,0 0 0,0 0 1,0 0-1,0 0 0,-4 3 0,6-3-56,0 0 0,0 0 0,0 0 0,0 0-1,1 1 1,-1-1 0,1 0 0,-1 1-1,1 0 1,0-1 0,0 1 0,0 0 0,0-1-1,0 1 1,1 0 0,-1 5 0,1-3-7,0-1 0,1 0 0,-1 1 0,1-1 1,0 0-1,1 0 0,-1 0 0,1 0 0,-1 0 0,1 0 1,0 0-1,1-1 0,-1 1 0,5 4 0,-2-1 24,1 0 0,0-1 0,0 0 0,1 0-1,0-1 1,9 6 0,-13-9-44,1-1 0,-1 0 0,1 0 0,0 0 0,0 0 0,-1-1 0,1 1 0,0-1 0,0 0 0,-1 0 0,1 0 0,0-1 0,0 1 0,-1-1 0,8-2 0,5-2 89,0-1 0,15-8 1,-29 13-107,7-4 45,-1-1 0,1 1 1,-1-1-1,0-1 1,0 0-1,-1 0 0,1 0 1,-2-1-1,1 0 0,-1 0 1,0-1-1,-1 0 1,0 0-1,-1 0 0,1 0 1,-2-1-1,5-14 1,-3 1 14,0 0 1,-1 0 0,-1 0 0,-2 0-1,0 0 1,-4-40 0,0 38 3,-1-1 1,-2 0 0,-1 1-1,0 0 1,-2 1-1,-1 0 1,-1 0-1,-1 1 1,-1 0-1,0 1 1,-35-40 0,42 55-23,-1 0 0,0 1 0,0 0 0,-1 1 0,0-1 1,0 1-1,0 1 0,-1 0 0,0 0 0,1 0 0,-1 1 1,0 1-1,-1-1 0,1 1 0,0 1 0,-17-1 1,24 2-47,0 0 0,0 0 0,1 0 0,-1 1 0,0-1 0,0 1 0,0-1 0,1 1 0,-1 0 0,0-1 0,1 1 0,-1 0 1,0 0-1,1 0 0,-1 0 0,1 0 0,0 1 0,-1-1 0,1 0 0,0 1 0,0-1 0,0 1 0,0-1 0,0 1 0,0 0 1,0-1-1,0 1 0,1 0 0,-1-1 0,1 1 0,-1 0 0,1 0 0,0 0 0,0 0 0,-1-1 0,1 1 0,1 0 0,-1 2 0,0 2-451,1 1-1,0-1 0,0 0 1,1 1-1,0-1 0,0 0 0,0 0 1,6 9-1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0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6632,'0'0'10859,"11"-5"-10535,3-1-215,-9 3-64,1 0 0,-1 1 0,1 0-1,0 0 1,0 1 0,0-1 0,0 1-1,0 0 1,0 1 0,9 0 0,72-3 569,50 2 49,92 18 74,77 4 339,-276-19-889,-22-1-101,0 0 1,0-1-1,0 0 0,0 0 0,1-1 0,-1 0 0,0 0 0,0-1 0,0 0 1,0 0-1,-1-1 0,11-5 0,-9 5 80,-8 3-156,-1 0-1,0 0 1,1 0 0,-1 0 0,0 0-1,1 0 1,-1 0 0,0 0 0,1 0-1,-1 0 1,0 0 0,1 0 0,-1-1-1,0 1 1,1 0 0,-1 0 0,0 0-1,0-1 1,1 1 0,-1 0 0,0 0-1,0-1 1,1 1 0,-1 0 0,0 0-1,0-1 1,0 1 0,1 0 0,-1-1-1,0 1 1,0 0 0,0-1 0,0 0-1,0 1-21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22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0 797 8336,'0'0'5997,"3"-11"-5225,-2 7-691,2-7 120,0 0 0,1 1-1,0-1 1,1 1 0,9-15-1,15-20 459,81-117 1427,-106 156-1916,0 1-1,0-1 0,1 1 1,-1 0-1,1 0 0,1 1 1,-1 0-1,1 0 0,9-5 1,-15 9-127,1 1-1,-1 0 1,0-1 0,1 1 0,-1 0 0,0-1 0,0 1-1,1 0 1,-1 0 0,0-1 0,0 1 0,0 0 0,0 0 0,0-1-1,0 1 1,0 0 0,0 0 0,0 0 0,0-1 0,-1 1-1,1 1 1,-3 24 110,3-26-140,-10 66 307,-1-5 96,4 0 0,2 1 0,3 73 0,3-127-339,0 0 0,0-1 0,0 1 0,1 0 0,1-1 0,-1 0 0,1 1 1,0-1-1,5 8 0,-6-12-13,1 0 0,-1 0-1,0 0 1,1 0 0,0 0 0,-1-1 0,1 1 0,0-1-1,1 0 1,-1 0 0,0 0 0,1 0 0,-1-1 0,1 1-1,-1-1 1,1 0 0,0 0 0,-1 0 0,1 0 0,6 0 0,-6-1-9,0-1 1,0 1-1,0-1 1,0 0 0,0 0-1,0-1 1,-1 1 0,1-1-1,0 0 1,-1 0 0,1 0-1,4-4 1,41-34 311,-45 36-324,11-12 72,0 0 0,-1-1 0,-1-1 1,0 0-1,-1-1 0,-1-1 0,10-24 0,48-152 677,-66 187-717,-1 0 0,1 0 0,-1 0-1,-1 0 1,0-1 0,0 1 0,-1-1 0,-1-16-1,-5 7 677,15 32-627,-4-4-93,1 0 0,-1-1-1,1 0 1,1-1 0,-1 1 0,2-1 0,-1 0-1,0-1 1,13 8 0,-4-5 2,0-1 0,0-1 0,1-1 1,-1 0-1,1-1 0,0-1 0,1 0 0,18 0 0,-25-2-8,0-2 0,1 0 0,-1 0 0,0-1 0,0 0-1,0-1 1,0-1 0,0 1 0,0-2 0,0 0 0,-1 0 0,0 0 0,18-12 0,-24 13-15,0 0 0,-1-1 0,1 1 0,-1-1 0,0 0 0,0 0 0,0 0 0,0 0 0,-1 0 0,1-1 0,-1 1 0,-1-1 0,3-7 0,-2 4 5,0 1 0,-1 0 1,0-1-1,-1 1 0,1-1 0,-1 1 0,-1-1 1,-2-14-1,2 17-2,-1-1 0,1 1 1,-1-1-1,0 1 0,0 0 0,-1 0 1,0 0-1,0 0 0,0 1 1,0-1-1,-8-7 0,9 10-2,-1-1 0,0 1 0,-1 0 0,1 0 0,0 0 0,-1 0 0,1 0 0,-1 1-1,1-1 1,-1 1 0,0 0 0,1 1 0,-1-1 0,0 0 0,0 1 0,0 0 0,0 0 0,-5 1 0,3 0-1,0 0 0,0 1 0,0 0 0,0 1 0,0-1 0,1 1 0,-1 0 0,0 0 0,1 1 0,0 0 0,0 0 1,0 0-1,1 0 0,-1 1 0,-5 7 0,0 1 3,0 1-1,1 1 1,0-1 0,-9 24 0,10-16-9,1-1 1,1 1-1,1 0 1,1 0-1,1 0 1,1 0-1,1 1 1,0-1-1,2 1 0,1-1 1,9 44-1,-8-56-3,0 0-1,1 0 1,0 0-1,1-1 1,0 0-1,0 0 1,1 0-1,0 0 1,1-1-1,0 0 1,0 0-1,1-1 1,0 0-1,16 11 1,-16-13 2,0 0 0,0 0 0,1-1 1,-1 0-1,1-1 0,0 0 0,0 0 0,0-1 0,0 0 1,1-1-1,-1 0 0,1 0 0,-1-1 0,0 0 0,1-1 1,14-3-1,11-5 17,-1-2 1,0-1 0,-1-2 0,-1-1-1,0-1 1,-1-2 0,0-1 0,31-27-1,-42 28-6,-1-1 0,-1 0-1,0-2 1,-2 0-1,0-1 1,-2 0-1,0-1 1,16-38 0,-8 8 14,-3-2 0,24-106 0,-42 157-28,2-9 0,-1-1 0,0 1 0,0-18 0,-2 28 0,0 1 0,0-1 0,0 0 0,-1 1 0,1-1 0,-1 0 0,1 1 0,-1-1 0,0 1 0,0-1 0,0 1 0,0 0 0,0-1 0,-1 1 0,1 0 0,-1 0 0,1 0 0,-1 0 0,0 0 0,0 0 0,0 0 0,0 0 0,-4-2 0,5 4 0,-1 0 0,1-1 0,0 1 0,-1 0 0,1 0 0,-1 0 0,1 0 0,-1 0 0,1 0 0,-1 0 0,1 0 0,0 0 0,-1 1 0,1-1 0,-1 1 0,1-1 0,0 1 0,-1 0 0,1-1 0,0 1 0,0 0 0,0 0 0,-1 0 0,1 0 0,-1 1 0,-28 32 0,9-4 0,1 1 0,2 0 0,1 2 0,1 0 0,-18 59 0,27-70 0,1 0 0,2 0 0,0 1 0,1 0 0,1-1 0,1 1 0,1 0 0,2 0 0,0 0 0,7 31 0,-7-45 0,1 0 0,0 0 0,0 0 0,1-1 0,0 0 0,1 1 0,0-1 0,0-1 0,0 1 0,13 12 0,-13-16 0,-1 0 0,1 0 0,0-1 0,0 0 0,1 0 0,-1 0 0,0 0 0,1-1 0,0 0 0,0 0 0,-1-1 0,1 0 0,0 1 0,0-2 0,0 1 0,0-1 0,12-1 0,4-2 0,0 0 0,0-2 0,-1 0 0,1-2 0,-1 0 0,-1-1 0,21-12 0,-7 1 0,-2-1 0,-1-1 0,38-34 0,-54 41 0,0-1 0,-1-1 0,19-27 0,-32 42 0,0 0 0,0 0 0,0 0 0,-1-1 0,1 1 0,0 0 0,-1-1 0,1 1 0,-1-1 0,1 1 0,-1 0 0,0-1 0,0 1 0,1-3 0,-1 3 0,-1 1 0,1-1 0,0 0 0,0 1 0,0-1 0,-1 1 0,1-1 0,0 1 0,-1-1 0,1 1 0,0-1 0,-1 1 0,1-1 0,-1 1 0,1-1 0,-1 1 0,1-1 0,-1 1 0,1 0 0,-1-1 0,1 1 0,-1 0 0,0-1 0,-3 1 0,1-1 0,0 0 0,0 1 0,0 0 0,-1 0 0,1 0 0,0 0 0,0 0 0,0 1 0,0-1 0,-5 2 0,-4 2 0,-1 1 0,1 0 0,1 0 0,-1 2 0,1-1 0,0 1 0,0 1 0,1 0 0,0 0 0,1 1 0,0 0 0,0 1 0,1 0 0,0 0 0,0 1 0,-10 21 0,17-29 0,0 0 0,0 0 0,0 0 0,0 0 0,1 0 0,-1 1 0,1-1 0,0 0 0,0 0 0,0 0 0,1 1 0,-1-1 0,1 0 0,-1 0 0,1 0 0,0 0 0,0 0 0,1 0 0,-1 0 0,1 0 0,-1 0 0,1-1 0,0 1 0,0-1 0,0 1 0,0-1 0,0 0 0,1 0 0,-1 0 0,1 0 0,0 0 0,-1 0 0,1-1 0,0 1 0,0-1 0,0 0 0,0 0 0,0 0 0,0 0 0,6 1 0,-2-1 0,0-1 0,0 0 0,0 0 0,0 0 0,0-1 0,0 1 0,0-2 0,0 1 0,0-1 0,-1 0 0,1-1 0,0 1 0,-1-1 0,0-1 0,8-4 0,-11 5 0,1 1 0,-1-2 0,0 1 0,1 0 0,-1-1 0,-1 0 0,1 1 0,-1-1 0,1 0 0,-1 0 0,0-1 0,0 1 0,-1 0 0,0-1 0,1 1 0,-1-1 0,-1 1 0,1-1 0,-1 1 0,1-1 0,-1 1 0,-1-1 0,1 0 0,-2-6 0,0 3 0,0-1 0,0 1 0,-1 0 0,-1 1 0,1-1 0,-1 1 0,0-1 0,-1 1 0,0 0 0,0 0 0,0 1 0,-1 0 0,0 0 0,0 0 0,-1 1 0,1-1 0,-1 2 0,0-1 0,-1 1 0,1 0 0,-11-4 0,-1 5 0,13 3 0,11 2 0,19-1 0,-6-1 0,101 2 0,-23-1 0,292 5 0,-364-6 0,-6-1 0,-13 1 0,-1-1 0,0 1 0,1 0 0,-1 1 0,0-1 0,8 3 0,-15-4 0,0 1 0,1-1 0,-1 1 0,0 0 0,0 0 0,1 0 0,-1 1 0,-5 0 0,-21 4 0,-6 0 0,-40 11 0,63-12 0,0 0 0,1 0 0,0 1 0,0 0 0,1 1 0,-1 1 0,-13 10 0,19-13 0,-1 1 0,1 0 0,0 0 0,1 0 0,-6 8 0,9-12 0,1-1 0,-1 1 0,0 1 0,1-1 0,-1 0 0,1 0 0,-1 0 0,1 0 0,0 0 0,-1 0 0,1 1 0,0-1 0,0 0 0,0 0 0,0 0 0,0 1 0,0-1 0,0 0 0,0 0 0,1 0 0,-1 0 0,0 1 0,1-1 0,-1 0 0,0 0 0,1 0 0,0 0 0,-1 0 0,1 0 0,0 0 0,-1 0 0,1 0 0,0 0 0,0 0 0,0-1 0,0 1 0,0 0 0,0 0 0,1 0 0,3 2 0,1 0 0,0-1 0,-1 1 0,1-1 0,0 0 0,0-1 0,1 0 0,-1 0 0,0 0 0,0 0 0,7-1 0,11-1 0,38-7 0,-18 2 0,-26 4 0,-1-1 0,1-1 0,0 0 0,-1-2 0,0 0 0,0-1 0,0 0 0,15-10 0,12-4 0,-44 20 0,0 1 0,1 0 0,-1 0 0,0 0 0,0 0 0,0-1 0,0 1 0,1 0 0,-1 0 0,0 0 0,0 0 0,1 0 0,-1 0 0,0 0 0,0 0 0,0 0 0,1 0 0,-1 0 0,0 0 0,0 0 0,1 0 0,-1 0 0,0 0 0,0 0 0,1 0 0,-1 0 0,0 0 0,0 0 0,0 0 0,1 0 0,-1 0 0,0 0 0,0 1 0,0-1 0,1 0 0,-1 0 0,0 2 0,0-4 0,0 1 0,1-1 0,-1 1 0,1 0 0,-1-1 0,1 1 0,0 0 0,-1 0 0,1 0 0,0-1 0,0 1 0,0 0 0,0 0 0,0 0 0,0 0 0,0 0 0,0 0 0,0 1 0,3-2 0,7-7 0,17-35 0,-5 7 0,-20 33 0,0 0 0,-1-1 0,1 1 0,-1-1 0,4-8 0,-32 50 0,12-19 0,0 1 0,0 0 0,2 1 0,0 1 0,1 0 0,-12 35 0,22-53 0,0-1 0,0 0 0,1 1 0,-1-1 0,1 1 0,0-1 0,0 1 0,-1-1 0,2 1 0,-1-1 0,0 1 0,0-1 0,1 1 0,0-1 0,-1 1 0,1-1 0,0 0 0,2 5 0,-1-6 0,-1 1 0,0-1 0,1 0 0,0 1 0,-1-1 0,1 0 0,0 0 0,0 0 0,0 0 0,-1 0 0,1 0 0,0 0 0,0-1 0,0 1 0,0-1 0,1 0 0,-1 1 0,0-1 0,0 0 0,0 0 0,0 0 0,3-1 0,10 0 0,0-2 0,0 1 0,0-2 0,0 0 0,-1-1 0,0 0 0,0-1 0,0-1 0,0 0 0,-1-1 0,-1 0 0,16-13 0,-9 3 0,0 0 0,-1-1 0,-1-1 0,-1-1 0,-1-1 0,17-29 0,-2-7 0,-2 0 0,-2-1 0,-4-2 0,-1 0 0,21-119 0,-42 180 0,4-36 0,-4 34 0,0 1 0,0-1 0,0 1 0,0-1 0,-1 1 0,1-1 0,0 1 0,-1-1 0,1 1 0,-1-1 0,1 1 0,-1-1 0,0 1 0,1 0 0,-1-1 0,0 1 0,0 0 0,0 0 0,-2-2 0,3 3 0,-1 0 0,1 0 0,-1 0 0,1 0 0,-1 0 0,1 0 0,-1 0 0,0 0 0,1 0 0,-1 0 0,1 1 0,-1-1 0,1 0 0,-1 0 0,1 1 0,0-1 0,-1 0 0,1 1 0,-1-1 0,1 0 0,0 1 0,-1-1 0,1 1 0,-1-1 0,1 0 0,0 1 0,0-1 0,-1 1 0,1-1 0,0 1 0,0-1 0,0 1 0,-1 0 0,-1 3 0,-16 25 0,1 1 0,2 1 0,1 0 0,1 0 0,2 2 0,1 0 0,2 0 0,1 0 0,1 1 0,2 0 0,2 0 0,3 60 0,-1-79 0,10 84 0,-8-89 0,0 1 0,1-1 0,0 1 0,1-1 0,0 0 0,1 0 0,6 10 0,-10-18 0,0 1 0,1-1 0,-1 0 0,1 1 0,0-1 0,0 0 0,0 0 0,0 0 0,0-1 0,0 1 0,0 0 0,0-1 0,1 1 0,-1-1 0,1 0 0,-1 0 0,1 0 0,0 0 0,-1 0 0,1-1 0,0 1 0,0-1 0,-1 1 0,1-1 0,0 0 0,0 0 0,-1-1 0,1 1 0,0 0 0,0-1 0,3-1 0,5-3 0,0 0 0,0-1 0,0 0 0,-1-1 0,18-14 0,9-6 0,-27 21 0,-6 4 0,1 0 0,-1-1 0,0 1 0,0-1 0,0 0 0,0 0 0,0 0 0,-1-1 0,0 1 0,6-8 0,-81 187 0,66-160 0,-7 24 0,13-38 0,0-1 0,-1 1 0,1-1 0,0 1 0,0 0 0,0-1 0,0 1 0,0 0 0,0-1 0,1 1 0,-1-1 0,0 1 0,1 0 0,0-1 0,-1 1 0,1-1 0,0 0 0,-1 1 0,1-1 0,2 2 0,-2-2 0,0 0 0,1 0 0,-1 0 0,0-1 0,1 1 0,-1-1 0,0 1 0,1-1 0,-1 1 0,1-1 0,-1 0 0,1 0 0,-1 0 0,1 0 0,-1 0 0,1 0 0,-1 0 0,1 0 0,1-1 0,31-9 0,-30 8 0,15-6 0,1-1 0,-1-1 0,0 0 0,17-15 0,66-56 0,-40 29 0,-9 11 0,-53 75 0,-5-7 0,-1-1 0,-2 0 0,0 0 0,-2-1 0,0 0 0,-22 37 0,10-26 0,-2-1 0,-1-1 0,-45 49 0,44-57 0,-1-1 0,-43 31 0,54-45 0,-1 0 0,1-2 0,-2 0 0,1 0 0,-1-2 0,-27 8 0,37-13 0,0-1 0,-1 0 0,1 0 0,0 0 0,0-1 0,-1 0 0,1-1 0,0 0 0,0 0 0,0-1 0,-12-4 0,16 5 0,0-1 0,0 0 0,0 0 0,0 0 0,0-1 0,0 1 0,1-1 0,-1 0 0,1 0 0,0 0 0,0 0 0,0-1 0,0 1 0,1-1 0,-1 0 0,1 0 0,0 0 0,0 0 0,1 0 0,-1 0 0,1-1 0,-2-4 0,2 3 0,0 0 0,0 0 0,1 0 0,0 0 0,0-1 0,0 1 0,1 0 0,-1 0 0,2 0 0,-1 0 0,1 0 0,-1 0 0,2 0 0,-1 1 0,5-8 0,-2 4 0,1 1 0,1 0 0,-1 1 0,2 0 0,-1 0 0,0 0 0,1 1 0,16-10 0,1 2 0,1 0 0,1 2 0,-1 1 0,2 1 0,29-7 0,145-20 0,-160 33 0,0 3 0,45 3 0,-5 0 0,-60 1 0,-17-2 0,-16-2 0,-23-4 294,1-2 1,-33-12-1,-9-7-5265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1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402 528 5624,'0'0'8196,"-3"-10"-7800,2 5-322,-11-35 291,11 38-279,1-1 1,-1 1 0,0 0 0,-1 0-1,1 0 1,0 0 0,-1 0-1,1 0 1,-1 0 0,1 0 0,-1 0-1,0 0 1,0 1 0,0-1-1,0 1 1,-4-2 0,-1 0 107,-1 1 0,0 0 0,1 0 1,-1 1-1,0 0 0,0 1 0,0 0 1,0 0-1,0 0 0,0 1 0,0 0 0,0 1 1,1 0-1,-1 0 0,0 0 0,1 1 1,-9 5-1,-29 12 294,35-16-359,0 0 0,0 0 0,1 1 0,-1 1 0,-15 12 0,8-4 61,7-5-56,1-1 0,-1 2 0,-7 10 0,13-15-95,1-1 0,0 1 0,0 1 1,1-1-1,0 0 0,0 1 1,0-1-1,0 1 0,1 0 0,-1 5 1,2-5-14,0 0 1,0 0-1,0 0 1,1 0-1,-1 0 1,1 0-1,1 0 0,-1 0 1,1 0-1,0-1 1,1 1-1,-1 0 1,1-1-1,0 0 1,0 0-1,1 0 1,0 0-1,-1-1 1,2 1-1,-1-1 1,0 0-1,1 0 1,7 5-1,-2-3 0,-1 0 0,1 0 0,0-1-1,0-1 1,1 1 0,0-2 0,-1 1 0,1-1-1,1-1 1,-1 0 0,20 0 0,-23-2-3,-1-1 0,0 0 0,0-1 0,1 0 0,-1 0 0,0 0 0,0-1 0,-1 0 0,1 0 0,-1-1 0,1 0 0,-1 0 0,0-1 0,-1 1 0,1-1 0,-1 0 0,0-1 0,7-8 0,-2 1 26,-1-1-1,0 0 1,-1 0-1,-1 0 1,0-1-1,-1 0 1,6-21-1,-8 18 8,-1 0-1,0 0 0,-2 0 1,0 0-1,0 0 1,-2-1-1,-1 1 0,0 0 1,-1 0-1,-1 0 1,0 0-1,-9-21 0,-10-14 163,-2 0 0,-47-72 0,68 117-200,-6-6 56,0 0-1,-13-13 0,11 14-36,1-1 0,-9-15 0,17 26-255,5 6-26,7 9-129,5-2-2971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1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8936,'0'0'4230,"9"-1"-3679,9-1-180,0 1 0,1 1 0,-1 0 0,19 4 0,-31-3-209,0 0 0,-1 0 0,1 0 1,-1 1-1,1 0 0,-1 0 0,0 0 0,0 1 0,0-1 1,0 1-1,0 1 0,0-1 0,-1 1 0,0-1 1,0 1-1,0 1 0,0-1 0,0 0 0,4 8 0,6 17 477,-1 1-1,-1 0 1,-2 1-1,11 50 0,-18-66-487,1 1-1,1-1 1,0 0-1,1 0 0,1-1 1,0 0-1,1 0 0,1 0 1,11 13-1,-11-16-335,-6-7 361,0 0 0,0 0 0,1 0 0,-1-1-1,8 6 1,-10-8-318,0 0-1,0-1 1,1 1-1,-1-1 1,0 1-1,0-1 1,1 0-1,-1 1 1,0-1-1,1 0 1,-1 0-1,0 0 1,1 0-1,-1 0 1,0 0-1,1 0 1,-1 0-1,0-1 1,1 1-1,-1-1 1,0 1-1,0-1 1,1 1 0,-1-1-1,0 1 1,2-3-1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1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 9240,'0'0'3994,"-8"12"-3460,1-2-413,-7 11 194,0-1-1,-22 22 1,-110 99 1635,17-19-464,92-86-1065,18-18-73,1 0 0,1 1-1,-23 33 1,27-33-57,-5 10-2661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1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4616,'0'0'9422,"-9"0"-9171,-11 3 41,0 0 1,-36 11-1,41-9-4,-1 0-1,1 2 0,0 0 0,-28 17 1,37-20-228,1 1 0,0-1 0,0 1 0,1-1 0,-1 2 1,1-1-1,0 0 0,0 1 0,1 0 0,0-1 0,0 2 0,0-1 0,1 0 1,0 0-1,-2 9 0,-1 10 137,1 0 0,2 0-1,0 0 1,2 0 0,3 35 0,30 123 359,-29-162-489,17 74 145,69 390 785,-66-79-120,-23-353-630,1 0-1,11 59 0,-12-103-196,0 1-1,-1 0 1,0 0 0,-1 0 0,0-1-1,0 1 1,-5 14 0,-3 30 264,31-60-445,-13 5 120,-1 0 1,1 0-1,-1-1 0,9-3 0,16-3 3,-6 6 26,-1 1 1,0 1 0,0 2-1,33 5 1,-39-4 5,0-1 6,-1 2-1,1 0 1,-1 2-1,28 11 1,-47-17-35,0 0 1,1 0-1,-1 1 1,0-1-1,0 0 1,0 0-1,1 0 1,-1 1-1,0-1 1,0 0-1,1 0 0,-1 0 1,0 0-1,1 0 1,-1 0-1,0 1 1,0-1-1,1 0 1,-1 0-1,0 0 1,1 0-1,-1 0 1,0 0-1,0 0 0,1 0 1,-1 0-1,0 0 1,1-1-1,-1 1 1,0 0-1,0 0 1,1 0-1,-1 0 1,0 0-1,0 0 0,1-1 1,-1 1-1,0 0 1,0 0-1,1 0 1,-1-1-1,0 1 1,0 0-1,0 0 1,0-1-1,1 1 1,-1 0-1,0 0 0,0-1 1,0 1-1,-1-7-3034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1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4720,'0'0'12946,"-9"13"-12770,-60 91 165,-6 35 204,-16 24 150,14-29 67,-8 11 419,65-110-794,16-27-240,0 0-1,0 0 0,-1-1 1,0 1-1,0-1 1,-12 11-1,17-18-134,0 0-1,0 0 1,-1 1 0,1-1-1,0 0 1,0 0 0,0 0-1,-1 1 1,1-1 0,0 0-1,0 1 1,0-1 0,-1 0-1,1 0 1,0 1 0,0-1-1,0 0 1,0 1 0,0-1-1,0 0 1,0 0 0,0 1 0,0-1-1,0 0 1,0 1 0,0-1-1,0 0 1,0 1 0,0-1-1,0 0 1,0 1 0,10 8 161,20 5-93,-24-11-46,122 67 87,-85-45-82,-19-10-16,23 20-1,-25-17 4,25 13 1,33 24 38,-58-38 31,1-2-1,46 25 1,-58-28 280,-6-6-615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2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4912,'0'0'7472,"11"-3"-7084,168-60 2217,-143 57-1535,-12 2-318,-23 4-721,0 0 0,0 0-1,0 0 1,0 1 0,0-1-1,0 0 1,0 0 0,0 1-1,0-1 1,0 1 0,0-1-1,0 0 1,-1 1-1,1 0 1,0-1 0,0 1-1,0 0 1,-1-1 0,1 1-1,0 0 1,-1 0 0,1-1-1,0 1 1,-1 0 0,1 0-1,-1 0 1,0 0-1,1 0 1,-1 0 0,0 0-1,1 0 1,-1 1 0,9 38 575,-9-36-565,3 22 307,-1 38 0,-3-49-197,1 1 0,0 0-1,1 0 1,1 0 0,1 0 0,0-1 0,9 26 0,-10-38-84,-1 1-1,1-1 1,0 0 0,0 0 0,0 0 0,0 0 0,0 0-1,1 0 1,0 0 0,-1-1 0,7 5 0,-7-6-45,-1 0 1,1-1 0,0 1 0,0-1 0,-1 1-1,1-1 1,0 0 0,0 1 0,0-1 0,0 0-1,0 0 1,0-1 0,-1 1 0,1 0 0,0-1-1,0 1 1,0-1 0,-1 1 0,1-1-1,0 0 1,0 0 0,-1 0 0,1 0 0,-1 0-1,1 0 1,1-1 0,11-11 48,1 0-1,-2-1 1,0-1-1,21-30 1,-19 24-11,0 2-1,22-22 1,-30 34-51,4-4 103,1 1 1,27-19 0,-4 8 129,-32 17-219,1 0-1,-1 0 0,0-1 0,0 1 1,0 0-1,-1-1 0,1 0 0,-1 1 1,2-8-1,-2 6-17,-1 2 14,0 0 0,0-1-1,0 1 1,-1-1 0,1-6 0,0-2 292,1 13-543,0 0 252,-1 0 0,0 0 0,1 0 0,-1 0 0,0 0 0,1 1 0,-1-1 0,0 0 1,0 0-1,1 1 0,-1-1 0,0 1 0,0-1 0,0 1 0,2 1 0,1 9-3590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5720,'0'0'9234,"11"-7"-8894,-1 0-276,16-10 680,37-19 0,-58 35-586,1-1-1,-1 1 1,0 0 0,1 0-1,5 0 1,8-1 236,-18 1-358,1 1 0,-1 0 0,1 0 0,-1-1 0,1 1 0,-1 0 0,1 0-1,0 1 1,-1-1 0,1 0 0,-1 0 0,1 1 0,-1-1 0,1 1 0,-1-1 0,0 1 0,1 0 0,-1 0 0,1-1 0,-1 1-1,0 0 1,0 0 0,0 0 0,0 0 0,0 1 0,0-1 0,0 0 0,0 0 0,0 1 0,0-1 0,0 0 0,-1 1 0,1-1-1,-1 1 1,1-1 0,-1 1 0,1-1 0,-1 1 0,0-1 0,0 4 0,1 6 97,0 1 0,-2 0 1,1-1-1,-4 17 0,2-11-52,0 1 35,0-3 43,0 0 0,1 0 0,1 0 0,0 0 0,1 0 0,1 0 0,5 23 0,-5-35-122,-1 0 0,1 0 0,0-1 0,0 1 0,0-1 0,0 1 0,1-1 0,-1 0 0,1 0 0,-1 0 0,1 0 0,0-1 0,0 1 1,0-1-1,0 1 0,0-1 0,3 1 0,-4-2-78,1-1 0,-1 1 0,0 0-1,0-1 1,0 0 0,0 1 0,0-1 0,-1 0 0,1 0 0,0 0 0,2-2 0,4-2-3150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2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7432,'0'0'2957,"-10"15"-2396,-62 100 625,-2-14 274,-10 15 46,47-57-841,-71 104 1875,101-152-2038,5-7-745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2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4416,'0'0'11497,"11"-5"-11170,34-14-30,-42 18-209,0 0 1,1-1-1,-1 1 0,0 1 1,1-1-1,-1 0 0,0 1 1,1 0-1,-1-1 1,1 1-1,-1 1 0,1-1 1,-1 0-1,0 1 1,1 0-1,-1 0 0,0 0 1,1 0-1,-1 0 0,5 3 1,-7-3-56,0 0 0,0 0 0,0 0 0,0 0 0,0 1 0,0-1 0,-1 0-1,1 0 1,0 1 0,-1-1 0,1 0 0,0 0 0,-1 1 0,0-1 0,1 1 0,-1-1 0,0 0 0,0 1 0,0-1 0,0 1 0,0-1 0,0 1 0,0-1 0,0 0 0,-1 2 0,-10 36 327,-25 37 114,22-49-157,16-24-287,0-1 1,0 1 0,1-1-1,-1 0 1,0 0 0,1 0-1,-1 0 1,1 0-1,0-1 1,3 2 0,-4-1-6,15 7 74,0-1-1,36 11 1,16 8 140,-65-25-196,0 0 0,-1 0-1,1-1 1,0 0 0,0 0 0,1 0 0,-1 0-1,0 0 1,0-1 0,0 0 0,6 0 0,13-5-3129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2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6928,'0'0'8510,"-4"10"-7995,-12 30-15,15-38-408,1-1 1,-1 1-1,1 0 1,-1 0-1,1 0 1,0 0-1,0-1 0,0 1 1,0 0-1,0 0 1,0 0-1,0 0 1,1 0-1,-1-1 1,1 1-1,-1 0 1,1 0-1,0-1 1,0 1-1,0 0 0,0-1 1,0 1-1,0-1 1,0 1-1,0-1 1,0 0-1,1 1 1,2 1-1,2 1 69,0 0-1,1 0 1,-1 0 0,1-1-1,8 3 1,-8-3-56,25 11 291,-1 2 0,0 1 0,35 27 0,81 71 653,-54-39-278,10 0 263,-101-75-1005,0 0 0,0 1 0,0-1 1,0 0-1,0-1 0,0 1 1,0 0-1,0-1 0,4 1 0,12 5 364,-17-5-359,0 0 0,0-1-1,0 1 1,0-1 0,0 1 0,-1 0 0,1 0-1,0 0 1,-1-1 0,1 1 0,0 0 0,-1 0-1,1 0 1,-1 0 0,1 0 0,-1 0 0,0 0-1,1 0 1,-1 0 0,0 0 0,0 0 0,0 0-1,0 0 1,0 0 0,0 2 0,-1 1-7,0 0-1,0 0 1,-1 0 0,1 0 0,-1 0 0,-3 6 0,-55 80 67,9 2-66,-79 130 10,41-86-38,34-49-75,-3-3-1,-76 84 0,124-159 41,0 0-411,5-3-2892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22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14272,'0'0'2815,"11"5"-2365,16 5-187,1-2 0,0 0 0,0-2 1,1-1-1,49 2 0,157-5 1079,-221-3-1254,95-2 1827,147-24 1,-275 25-2097,14 0-1860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2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6632,'0'0'9777,"2"10"-9489,28 174 1593,-6-3-238,-18-148-519,-5-34-1099,0 0 0,0 0 0,-1 0 0,1 1 0,0-1 0,0 0 0,-1 0 0,1 0 0,-1 0 0,1 0 0,-1 0 0,1 0 0,-1-2 0,19-132 345,-7 58-249,11-48 183,-20 117-287,-1 1 0,2 0-1,-1 0 1,1 0 0,0 0 0,0 1-1,1 0 1,0 0 0,0 0 0,0 0 0,9-6-1,-10 10 8,-1 0 0,1 0 0,0 1 0,0 0-1,0 0 1,0 0 0,0 0 0,0 1 0,0-1-1,0 1 1,0 0 0,1 0 0,5 2 0,1 0 75,-9-2-83,0 0 1,0 1 0,0-1 0,0 0 0,-1 1-1,1-1 1,0 1 0,0 0 0,-1 0 0,1-1-1,0 1 1,-1 0 0,1 0 0,-1 1 0,1-1-1,-1 0 1,2 2 0,7 11 76,-9-12-82,1-1 0,-1 1 0,0 0 0,0 0-1,0 0 1,0-1 0,0 1 0,2 5 0,8 32 124,-6-22-116,-1-1 1,0 1-1,2 26 1,-2-16 15,0 1 1,8 27-1,0-4 136,-12-38 208,-2-19-3980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1:2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5416,'0'0'9825,"11"-6"-9369,-7 3-454,4-2 177,0 1-1,1-1 1,-1 1 0,1 1 0,-1 0-1,1 0 1,0 0 0,0 1-1,1 1 1,9-1 0,43 0 977,86-12 1,-139 13-993,0 1 1,1 0-1,-1 1 0,0 0 0,0 0 1,17 6-1,8 0 565,-33-6-706,1-1 1,-1 1-1,1 0 0,-1 0 1,1 0-1,-1 0 1,0 0-1,1 1 0,-1-1 1,0 0-1,0 1 1,0-1-1,0 0 1,0 1-1,0-1 0,0 1 1,-1 0-1,1-1 1,0 1-1,-1-1 1,1 1-1,-1 0 0,0 2 1,6 42 247,-5-22-166,1 111 363,9 522 816,25-325-796,-8-107-153,-15-8-8,-13-185-286,1-17 8,-1 0 0,0 0 0,-5 25 0,4-30-18,0 1 0,0 0-1,1-1 1,1 13 0,1 7 55,-1-18-70,1 0 1,0 0-1,8 23 0,-7-22 0,2 1 30,1-1-1,0 1 1,15 21-1,1 4 55,-20-35-53,0 0 0,0 0 0,0 0 0,-1 0 0,0 0 0,1 0 0,-1 0 0,-1 0 0,1 0 0,-1 1 0,1-1 0,-2 5 1,1-8-40,0 0 1,0 0-1,-1 0 1,1 0 0,0 0-1,-1 0 1,1 0 0,0-1-1,-1 1 1,0 0-1,1 0 1,-1 0 0,1-1-1,-1 1 1,0 0 0,1-1-1,-1 1 1,0-1-1,0 1 1,0-1 0,1 1-1,-1-1 1,0 1 0,0-1-1,0 0 1,0 0 0,0 1-1,0-1 1,0 0-1,0 0 1,0 0 0,1 0-1,-1 0 1,0 0 0,-2 0-1,-44-4 9,33 2 12,-47-4-143,0 3 1,1 3 0,-1 2 0,-66 12 0,64 4-548,42-10-2574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15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204 217 4008,'0'0'12340,"-11"13"-12102,-35 42 3,41-49-193,2 0 0,-1 0 0,0 0 0,1 0 0,0 1 0,1-1-1,-1 1 1,1 0 0,1 0 0,-2 10 0,-2 6 71,-32 189 870,2-8-12,27-162-659,5-25-80,0-1 1,-7 22 0,2-25 126,8-13-357,0 0 0,0 0 1,0 0-1,0 0 0,0 0 1,0-1-1,0 1 0,0 0 0,0 0 1,0 0-1,0 0 0,-1 0 1,1 0-1,0 0 0,0 0 0,0 0 1,0 0-1,0-1 0,0 1 1,0 0-1,0 0 0,0 0 0,0 0 1,0 0-1,-1 0 0,1 0 0,0 0 1,0 0-1,0 0 0,0 0 1,0 0-1,0 0 0,0 0 0,-1 0 1,1 0-1,0 0 0,0 0 1,0 0-1,0 0 0,0 0 0,0 0 1,0 0-1,0 0 0,-1 0 1,1 0-1,0 0 0,0 0 0,0 0 1,0 1-1,0-1 0,0 0 1,0 0-1,0 0 0,0 0 0,0 0 1,0 0-1,-1 0 0,1 0 1,0 0-1,0 0 0,0 1 0,4-76 369,23-130-1,-11 109-131,-2 9 17,4 1 1,4 1 0,38-97-1,-53 163-195,25-53 176,-31 70-238,0 1-1,0-1 1,0 1 0,0-1 0,0 1 0,0-1 0,0 1 0,1 0 0,-1 0 0,1 0 0,-1-1 0,1 1 0,-1 1 0,1-1 0,0 0 0,-1 0 0,1 1 0,0-1 0,2 0-1,0 1-1,-1-1 0,1 1 0,-1 0-1,1 1 1,-1-1 0,1 1 0,-1-1-1,1 1 1,4 2 0,6 2 3,-1 2 0,0 0 1,21 14-1,-31-19-1,2 2 5,0 0 1,0 0-1,0 1 0,0 0 1,-1 0-1,0 0 1,0 0-1,0 1 1,-1 0-1,0 0 1,0 0-1,0 0 1,-1 0-1,0 0 0,0 1 1,-1-1-1,2 11 1,-2-3 3,0 0 0,-1 0 0,0 0 0,-1 0 1,-1 0-1,0 0 0,-6 18 0,4-20-9,-1 0 1,0-1 0,0 0-1,-1 0 1,-1 0-1,0-1 1,-1 0-1,0 0 1,0-1-1,-1 0 1,-19 16 0,18-20 16,0 0 1,0-1-1,0 0 1,0-1-1,-1 0 1,0-1-1,1 0 1,-1 0 0,0-1-1,0-1 1,-15 0-1,-22-6 4,40 0-148,17 3-36,14-5-2953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19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303 718 4720,'0'0'7182,"-10"-4"-6850,0 1-284,-2-2 210,1 1 1,-1 1-1,1 0 1,-1 0-1,-17 0 1,24 2-144,0 1-1,0 0 1,-1 0 0,1 0 0,0 1-1,0 0 1,0 0 0,0 0 0,0 1-1,0 0 1,0 0 0,1 0 0,-1 0-1,1 1 1,-5 2 0,-11 9 211,14-11-245,1 1 0,0 0 0,0 0 0,0 0 0,0 0 0,-6 9 0,4-4 14,1 0-1,1 0 0,0 0 1,0 1-1,0 0 0,2 0 1,-1 1-1,1-1 1,-3 17-1,6-21-43,-1 0-1,1 0 1,0 0 0,0 0-1,0-1 1,1 1 0,0 0-1,0 0 1,1 0 0,-1-1-1,1 1 1,1-1 0,-1 1-1,1-1 1,0 0 0,0 0-1,0 0 1,1-1 0,5 8-1,-7-11-24,0 1-1,0 0 0,0-1 1,0 1-1,0-1 0,0 1 1,0-1-1,0 0 0,1 0 1,-1 0-1,0 0 0,1-1 1,-1 1-1,1 0 0,-1-1 1,1 0-1,-1 0 0,4 0 1,-2 0 7,0-1 0,0 0 0,0 0-1,0 0 1,-1 0 0,1-1 0,0 0 0,-1 1 0,1-2 0,4-2 0,2-3 45,-2 0 1,1 0-1,-1 0 0,0-1 0,-1 0 0,13-21 0,-10 8 78,0-1 0,-2-1 0,0 1-1,-2-2 1,5-34 0,-9 50-96,-1 1 26,0 1 0,-1 0 1,-1-14-1,1 3 175,-1 18-256,1 0-1,0 0 1,0 0-1,0 0 0,0 0 1,0 0-1,0 0 1,-1 0-1,1 0 0,0 0 1,0 0-1,0 0 0,0 0 1,0-1-1,-1 1 1,1 0-1,0 0 0,0 0 1,0 0-1,0 1 1,0-1-1,-1 0 0,1 0 1,0 0-1,0 0 1,0 0-1,0 0 0,0 0 1,0 0-1,-1 0 1,1 0-1,0 0 0,0 0 1,0 0-1,0 1 1,0-1-1,0 0 0,0 0 1,-1 0-1,1 0 1,0 0-1,0 0 0,0 0 1,0 1-1,0-1 0,0 0 1,0 0-1,0 0 1,0 0-1,0 0 0,0 1 1,0-1-1,0 0 1,-2 18 58,1 0 1,1 0-1,1-1 1,3 20-1,15 70 95,-18-103-149,1 7 1,1 0 0,8 20 0,-10-29-8,0 1-1,0-1 0,0 0 1,0 0-1,1 0 0,-1 0 1,1 1-1,-1-2 0,1 1 1,0 0-1,0 0 0,0-1 1,0 1-1,0 0 0,0-1 1,0 0-1,0 0 0,5 2 1,-5-3 3,1 0 0,0 0 0,0 0 1,-1 0-1,1 0 0,0-1 0,-1 1 1,1-1-1,-1 0 0,1 0 0,-1 0 1,1 0-1,3-3 0,29-20 56,-25 16-35,-1-1-1,-1 0 0,1-1 1,-1 0-1,-1 0 0,0-1 1,0 0-1,6-14 0,-3 1 74,-1 1 0,-2-1 0,7-31 0,-6 0 389,-8 55-479,0-1 1,1 1-1,-1 0 0,0-1 0,0 1 1,0 0-1,0-1 0,0 1 0,1 0 0,-1-1 1,0 1-1,0 0 0,0 0 0,1-1 0,-1 1 1,0 0-1,1 0 0,-1-1 0,0 1 0,0 0 1,1 0-1,-1 0 0,0 0 0,1-1 1,-1 1-1,0 0 0,1 0 0,-1 0 0,1 0 1,-1 0-1,0 0 0,1 0 0,-1 0 0,1 0 1,13 8 84,9 18-76,-21-22-25,-1 0 0,1 0 1,0-1-1,-1 1 0,0 0 0,0 1 1,0-1-1,-1 0 0,1 6 0,-3 42-23,0-18 15,2-31 15,0 14 21,0 1 0,5 26 1,-4-39-18,0-1 1,1 1-1,-1 0 1,1 0-1,0-1 0,0 1 1,0-1-1,1 0 1,-1 1-1,1-1 1,0 0-1,1-1 1,5 7-1,-7-9-4,0 0 0,-1 0 0,1 0 0,0-1 0,0 1 0,-1-1 0,1 1 0,0-1 0,0 0 0,0 1 0,0-1 0,0 0 0,0 0 0,-1-1 0,1 1 0,0 0 0,0 0 0,0-1 0,0 1 0,-1-1 0,1 0 0,0 0 0,0 1 0,-1-1 0,2-2 0,7-2 0,0-2 0,15-12 0,-21 16 0,11-10 15,-1-1 0,-1-1-1,0 0 1,0-1 0,19-34 0,39-93 87,-49 87-40,28-111 0,-5-62 125,-42 204-169,-1 0 0,-2-32 0,-1 24-52,-14 52-21,5 0 45,1 1 0,0 0-1,-4 21 1,-1 0-29,-3 9 26,3 0 0,2 1 0,-8 81 1,13-45-8,7 118 0,1-179 64,7 40 0,-6-57-31,0-1-1,1 1 1,0 0-1,0-1 0,0 1 1,1-1-1,1 0 1,5 7-1,-9-14 0,0 0 0,1 1 0,0-1 0,-1 0 0,1-1 0,0 1 0,-1 0-1,1 0 1,0-1 0,0 1 0,-1-1 0,1 0 0,0 1 0,0-1 0,0 0 0,0 0 0,0 0-1,-1 0 1,1-1 0,0 1 0,3-1 0,1 0 11,-1 0 0,1-1 0,-1 0 0,1 0 0,9-5 0,2-4 76,0-1 0,26-24-1,-35 29-69,-2-1 1,1 1-1,-1-1 0,0 0 0,0 0 0,-1-1 0,7-16 1,28-88 197,-35 95-187,-1-1 1,-1 1-1,-1-1 0,1-25 1,-17 87-32,4-11-30,2 1 0,-6 56-1,12-72 14,2 0 0,0 0 0,0 0 0,2 0 0,0 0 0,1-1 0,8 24 0,-11-39 11,0 1 1,1-1-1,-1 0 0,0 0 1,1 0-1,-1 1 0,1-1 0,0 0 1,-1 0-1,1 0 0,0 0 0,0 0 1,-1 0-1,1 0 0,0 0 0,0 0 1,0 0-1,0-1 0,0 1 0,0 0 1,1-1-1,-1 1 0,0 0 1,0-1-1,0 0 0,1 1 0,-1-1 1,0 0-1,1 0 0,-1 1 0,0-1 1,0 0-1,3 0 0,-2-1 6,1 0 0,0 0 0,0 0 0,-1-1 0,1 1-1,-1-1 1,1 1 0,-1-1 0,1 0 0,-1 0 0,0 0 0,0 0-1,0 0 1,3-4 0,17-24 91,58-73 102,-71 94-189,1 1 0,-1 0 0,1 0 0,1 1 0,-1 1 0,1-1 0,1 2 0,16-7 0,22 3-80,-14-3 150,-36 12-81,0 0 1,0 0-1,0 0 1,0 0 0,0 0-1,1 0 1,-1 0-1,0 0 1,0 0-1,0 0 1,0 0-1,0 0 1,0 0-1,0 0 1,0 0-1,0 0 1,1 0-1,-1 0 1,0 0-1,0 0 1,0 0 0,0 0-1,0 0 1,0 0-1,0 0 1,0 0-1,0 0 1,0-1-1,0 1 1,0 0-1,0 0 1,1 0-1,-1 0 1,0 0-1,0 0 1,0 0-1,0 0 1,0 0 0,0-1-1,0 1 1,0 0-1,0 0 1,0 0-1,0 0 1,0 0-1,0 0 1,0 0-1,0 0 1,0 0-1,0-1 1,0 1-1,0 0 1,-1 0-1,1 0 1,0 0-1,0 0 1,0 0 0,0 0-1,-8-4 60,6 4-57,0 0 0,1-1 0,-1 1 0,0 0-1,0 0 1,0 0 0,0 0 0,1 0 0,-1 1 0,0-1-1,-3 1 1,-4 5 1,-1 0 0,1 0 0,0 1-1,0 0 1,1 0 0,0 1 0,0 0 0,1 1-1,0 0 1,1 0 0,0 0 0,0 1 0,1-1-1,0 2 1,1-1 0,0 0 0,0 1 0,1 0-1,-1 11 1,3-20-4,1 0 1,0 0-1,0 1 0,-1-1 0,2 0 0,-1 0 0,0 0 1,0 0-1,1 0 0,-1 1 0,1-1 0,-1 0 0,1 0 1,0 0-1,0 0 0,0-1 0,0 1 0,0 0 0,1 0 1,-1 0-1,0-1 0,1 1 0,0-1 0,-1 1 0,1-1 1,0 0-1,-1 0 0,1 1 0,0-1 0,0 0 0,0-1 1,0 1-1,0 0 0,0 0 0,0-1 0,0 1 0,3-1 1,3 2 3,-1-1 0,1-1 0,-1 1 0,1-1 0,-1-1 1,1 1-1,-1-1 0,1 0 0,10-4 0,0-2 12,0-1-1,0-1 0,0-1 1,-1 0-1,-1-1 0,0-1 1,0 0-1,-1-1 0,-1-1 1,25-31-1,-4-2 31,-3-1 1,38-76-1,-51 85-10,-2-1-1,-2 0 0,19-76 1,10-130-11,-38 186-29,-6 56-5,0 0 1,0-1-1,0 1 0,-1 0 1,0 0-1,0 0 0,0-1 1,0 1-1,0 0 0,-1 0 1,0 1-1,-2-5 0,4 8 6,0 0 1,0 0-1,0-1 0,-1 1 1,1 0-1,0 0 0,0 0 0,0 0 1,-1-1-1,1 1 0,0 0 1,0 0-1,-1 0 0,1 0 0,0 0 1,0 0-1,0 0 0,-1 0 1,1 0-1,0 0 0,0 0 0,-1 0 1,1 0-1,0 0 0,0 0 1,-1 0-1,1 0 0,0 0 0,0 0 1,-1 0-1,1 0 0,0 0 1,0 1-1,0-1 0,-1 0 0,1 0 1,0 0-1,0 0 0,0 1 1,-1-1-1,1 0 0,-8 10-7,7-8 6,-21 34-31,2 0-1,1 2 0,2 0 1,-17 59-1,19-49 17,3 0 0,2 1 0,2 0 0,3 0 0,1 0 0,3 1 0,5 62 0,-2-88 16,18 150-36,-19-169 38,0-1 1,0 1 0,0-1 0,1 1 0,0-1 0,-1 0 0,2 0 0,-1 0 0,0 0 0,1 0 0,0 0 0,0-1 0,0 1 0,0-1 0,5 4 0,-5-5 1,-1-1 1,1 0-1,0 1 0,-1-1 1,1 0-1,0-1 1,0 1-1,0 0 1,0-1-1,0 0 1,-1 1-1,1-1 0,0 0 1,0 0-1,0-1 1,0 1-1,0-1 1,0 0-1,0 1 1,-1-1-1,1 0 0,0-1 1,0 1-1,4-3 1,5-4 6,0 1-1,0-2 1,-1 0 0,0 0-1,-1-1 1,0 0 0,0-1 0,-1 0-1,0-1 1,-1 1 0,-1-2-1,0 1 1,0-1 0,-1 0 0,-1 0-1,0-1 1,-1 0 0,-1 0-1,0 0 1,2-20 0,-5 28 0,0 0 1,0 0-1,-1 0 1,0 0-1,0 1 0,0-1 1,-1 0-1,0 1 1,0-1-1,-3-6 0,4 11-9,1 1 0,0 0-1,-1-1 1,1 1-1,0 0 1,-1-1-1,1 1 1,0 0-1,-1 0 1,1 0-1,-1-1 1,1 1-1,-1 0 1,1 0-1,0 0 1,-1 0-1,1 0 1,-1 0-1,1 0 1,-1 0-1,1 0 1,-1 0-1,1 0 1,-1 0-1,1 0 1,0 0 0,-1 0-1,1 1 1,-1-1-1,1 0 1,0 0-1,-1 0 1,1 1-1,-1-1 1,1 0-1,0 0 1,-1 1-1,1-1 1,0 0-1,-1 1 1,1-1-1,0 1 1,-19 19 2,15-15-2,-1 3-4,0-1 0,0 1 0,0 0 0,1 0 0,0 1 0,1-1 0,-1 1 0,2 0 0,-4 17 0,4-15-8,1 1 0,0-1-1,0 1 1,1-1 0,1 1 0,0-1-1,4 20 1,-5-29 9,1 1 0,0-1 1,-1 0-1,1 1 0,0-1 0,0 0 0,0 1 0,1-1 0,-1 0 0,1 0 1,-1 0-1,1 0 0,-1 0 0,1-1 0,0 1 0,0 0 0,0-1 0,0 1 1,0-1-1,0 0 0,0 0 0,1 1 0,-1-2 0,0 1 0,1 0 1,-1 0-1,1-1 0,-1 1 0,1-1 0,3 0 0,-1 0 3,1-1 0,-1 1 0,0-1-1,0-1 1,0 1 0,0-1 0,0 0 0,0 0-1,0 0 1,-1-1 0,1 0 0,-1 0 0,7-5 0,7-9 20,-1-1 1,-1 0-1,15-24 1,19-21 123,-46 59-120,12-13 124,-9 16-55,-4 12-4,-4 26-11,-2 0 1,-13 61-1,15-96-77,-1 8 7,-1 1 0,0-1 0,-6 14 0,8-22-6,0 0 1,0-1 0,1 1-1,-1-1 1,0 1-1,0 0 1,0-1 0,0 0-1,-1 1 1,1-1-1,0 0 1,-1 0-1,1 0 1,-1 1 0,1-2-1,-1 1 1,1 0-1,-1 0 1,1 0 0,-1-1-1,0 1 1,0-1-1,1 1 1,-1-1-1,0 0 1,0 1 0,0-1-1,-1 0 1,1-1 5,0 0 0,1 0 0,-1 0 0,1 0 0,-1 0 0,1-1 0,0 1 0,-1 0 0,1-1 0,0 1-1,0-1 1,0 1 0,0-1 0,0 1 0,-1-4 0,-10-27 90,11 30-94,1 1 0,0-1-1,0 0 1,-1 1 0,1-1-1,0 0 1,1 1 0,-1-1-1,0 1 1,0-1 0,1 0-1,-1 1 1,1-2 0,0 2-4,-1 0 1,1 1-1,-1-1 1,1 0-1,-1 1 1,1-1 0,-1 1-1,1-1 1,-1 1-1,1-1 1,0 1-1,-1 0 1,1-1-1,0 1 1,0 0-1,-1-1 1,1 1-1,0 0 1,1 0-1,3-1-8,0 2 0,0-1-1,0 0 1,0 1 0,0 0-1,9 3 1,2 0-58,-6-2-254,15 2 445,-10-7-4192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20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12256,'0'0'4303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2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9536,'0'0'1286,"12"5"-779,135 58 865,-120-53-969,1-1-1,0-1 1,0-1 0,1-2-1,0 0 1,34-1 0,-46-4-233,0-1 1,0 0 0,0-1 0,0-2 0,-1 1 0,1-2 0,17-7 0,-9 2-634,-1-1 1,0-2-1,24-15 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3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173 773 4720,'0'0'6384,"-7"10"-6094,-21 32 12,21-32 1483,11-24-626,14-16-746,3-5-25,-2 0 1,15-38-1,95-263 1655,-74 172-884,-37 104-634,-15 47-228,0 0 0,0-1 0,-2 1 0,1-21 0,-8 46 122,-209 730 829,194-688-1146,-2-1 0,-52 83 1,13-24 62,55-95-128,6-14-21,0 0 1,0 0 0,0 0-1,-1 0 1,1 0 0,-1-1-1,1 1 1,-1-1-1,0 1 1,0-1 0,0 1-1,-1-1 1,1 0 0,-5 3-1,6-6 85,3-5-51,7-10-13,-6 12-17,12-18 16,0 0 0,2 1 0,37-36 0,68-50 38,-87 78-57,7-7 8,294-256 173,-222 177 131,-105 100 25,-9 14-339,0 1 0,0 0 0,0 0-1,-1 0 1,1-1 0,0 1 0,0 0-1,0 0 1,0 0 0,0 0 0,0-1 0,0 1-1,0 0 1,-1 0 0,1 0 0,0 0-1,0-1 1,0 1 0,0 0 0,0 0-1,-1 0 1,1 0 0,0 0 0,0 0 0,0 0-1,-1 0 1,1-1 0,0 1 0,0 0-1,0 0 1,-1 0 0,1 0 0,0 0 0,0 0-1,0 0 1,-1 0 0,1 0 0,0 0-1,0 0 1,-2 1 26,0-1 0,0 1 0,1-1 0,-1 1 0,0 0 0,1-1 0,-1 1 0,1 0 0,-1 0 0,1 0 0,-1 0 0,1 0 0,0 0 0,-1 1 0,0 1 0,-4 5 16,1 0-1,1 0 0,-1 1 1,1 0-1,1 0 1,-4 13-1,-10 58 51,11-46-43,-1-5-33,-4 26 21,11-52-43,0 1 0,0-1 0,0 1 0,0-1 0,0 1 0,1-1 0,-1 1 0,1-1 0,0 0 0,0 1 0,1-1 0,2 6-1,-3-8-3,0 0 0,0 0 0,1 0 0,-1 0-1,0 0 1,0 0 0,1-1 0,-1 1 0,1 0-1,-1-1 1,1 0 0,-1 1 0,1-1 0,-1 0-1,1 1 1,-1-1 0,1 0 0,-1 0 0,1 0-1,-1 0 1,1-1 0,-1 1 0,1 0-1,1-1 1,39-11 45,-40 11-43,25-8 25,3-1 7,0-1-1,-1-2 1,50-28-1,-61 29-20,-2 0 2,1 1 1,1 1-1,0 1 1,28-11-1,-46 19-20,0 1 1,1 0-1,-1 0 0,1-1 0,-1 1 0,1 0 1,-1 0-1,1 0 0,-1 0 0,1-1 0,-1 1 0,0 0 1,1 0-1,-1 0 0,1 0 0,-1 0 0,1 0 1,-1 0-1,1 0 0,-1 0 0,1 1 0,-1-1 1,1 0-1,-1 0 0,1 0 0,-1 0 0,1 1 1,-1-1-1,0 0 0,1 1 0,-1-1 0,1 0 1,-1 1-1,0-1 0,1 0 0,-1 1 0,0-1 1,0 0-1,1 1 0,-1-1 0,0 1 0,0-1 1,1 1-1,-1-1 0,0 1 0,0-1 0,0 1 1,0-1-1,0 1 0,0-1 0,0 1 0,0-1 1,0 1-1,0-1 0,0 1 0,0 0 0,-12 33 8,9-24-7,-4 8-1,1 0 0,-3 21 0,8-35 0,0 0 0,1 1 0,-1-1 0,1 0 0,0 0 0,0 1 0,0-1 0,1 0 0,0 1 0,-1-1 0,2 0 0,-1 0 0,0 0 0,1 0 0,3 7 0,-4-10 2,0 1-1,1 0 0,-1-1 1,0 1-1,1-1 1,-1 0-1,1 1 1,0-1-1,-1 0 0,1 0 1,0 0-1,0 0 1,0 0-1,0 0 1,0-1-1,0 1 0,0-1 1,0 1-1,0-1 1,0 0-1,0 0 1,0 0-1,0 0 0,0 0 1,0 0-1,0 0 1,0-1-1,0 1 1,0-1-1,0 1 0,0-1 1,0 0-1,0 0 1,-1 0-1,1 0 1,0 0-1,2-3 0,2 0 6,-1 0 0,0-1-1,0 0 1,0 0-1,-1 0 1,1 0 0,-1-1-1,-1 1 1,1-1-1,3-8 1,-3 4 15,-1-1 0,0 1 0,-1-1 1,0 0-1,0 0 0,-1 0 0,-1-20 0,0 25-12,0 0-1,-1 0 0,0 1 0,0-1 1,0 0-1,-1 1 0,0-1 0,0 1 1,-1 0-1,1-1 0,-1 1 0,0 0 1,0 0-1,-1 1 0,1-1 0,-7-5 0,-8 1 53,6 2-55,14 5-14,9 1-4,20-1-5,58-9-1,-70 6 30,1 2-1,1 0 0,-1 2 0,0 0 0,0 1 0,1 1 0,21 4 0,-39-4-2,0-1-1,0 1 0,0 0 1,0 0-1,0 1 1,0-1-1,0 1 1,0-1-1,-1 1 1,1 0-1,0 0 1,-1 0-1,1 0 1,-1 0-1,0 1 0,0-1 1,0 1-1,0 0 1,0-1-1,-1 1 1,1 0-1,-1 0 1,0 0-1,0 0 1,0 0-1,0 0 1,0 0-1,-1 1 0,1-1 1,-1 0-1,0 0 1,0 6-1,-1 4 38,-1-1 0,0 1 0,-1 0 0,0-1-1,-1 0 1,-10 23 0,5-8 91,7-16-3,2-11-131,0 0-1,0 0 1,0 0 0,0 0 0,0 0 0,0 0-1,0 0 1,0 0 0,1 0 0,-1 0 0,0 0-1,0 0 1,0 0 0,0 0 0,0 0-1,0 0 1,0 0 0,0 0 0,0 0 0,0 0-1,0 0 1,0 0 0,0 0 0,0 0 0,1 0-1,-1 0 1,0 0 0,0 0 0,0 0 0,0 0-1,0 0 1,0 0 0,0 0 0,0 0-1,0 0 1,0 0 0,0 0 0,0 0 0,0 0-1,0 0 1,0 1 0,0-1 0,0 0 0,0 0-1,0 0 1,0 0 0,0 0 0,0 0 0,0 0-1,0 0 1,1 0 0,-1 0 0,0 0 0,0 0-1,-1 0 1,1 0 0,0 1 0,0-1-1,0 0 1,0 0 0,22-23 107,1 1 0,1 2 1,1 0-1,42-25 0,-65 44-104,0 0 0,0 0 0,0 0 0,0 0 0,0 0 0,0 1 0,0-1 0,0 1 0,0-1 0,1 1 0,-1 0 0,3 0 0,-4 0-5,0 0 0,0 1-1,-1-1 1,1 0 0,0 1 0,0-1-1,0 1 1,0-1 0,0 1-1,0-1 1,-1 1 0,1-1 0,0 1-1,-1 0 1,1-1 0,0 1-1,-1 0 1,1 0 0,0 1 0,1 3 7,0 0 0,0 1 0,-1-1 0,1 1 0,-1-1 0,-1 1 0,1 7 0,1 8 89,-2-21-96,0 0 0,0 1 0,0-1 0,1 0 0,-1 0 0,0 0 0,0 1 0,0-1 0,0 0 0,0 0 0,0 0 0,0 1 0,0-1 1,0 0-1,1 0 0,-1 0 0,0 0 0,0 0 0,0 1 0,0-1 0,0 0 0,1 0 0,-1 0 0,0 0 0,0 0 0,0 0 0,1 0 0,-1 0 0,0 0 0,0 0 0,0 1 0,1-1 0,-1 0 0,0 0 0,0 0 0,0 0 0,1 0 0,-1-1 0,0 1 0,0 0 0,0 0 0,1 0 0,-1 0 1,0 0-1,13-8 48,10-13-9,-6 1 3,1 0 1,1 2 0,41-31-1,-58 48-41,0-1-1,0 1 0,0 0 1,0 0-1,0-1 1,0 1-1,1 0 0,-1 1 1,0-1-1,1 0 0,-1 1 1,0-1-1,1 1 0,-1 0 1,0 0-1,1 0 0,-1 0 1,1 0-1,-1 0 1,0 1-1,1-1 0,-1 1 1,0 0-1,5 1 0,-2 2 3,0 0-1,0 0 1,-1 0-1,1 0 0,-1 1 1,0 0-1,0 0 1,4 7-1,18 29 36,-17-24-56,2-1 0,0 0 0,18 19 0,-28-35 12,-1 1-1,0-1 1,0 0 0,1 0-1,-1 1 1,0-1 0,0 0-1,1 0 1,-1 1 0,0-1-1,1 0 1,-1 0 0,0 0-1,1 0 1,-1 0 0,0 1 0,1-1-1,-1 0 1,0 0 0,1 0-1,-1 0 1,1 0 0,-1 0-1,0 0 1,1 0 0,-1 0-1,0 0 1,1-1 0,-1 1-1,0 0 1,1 0 0,-1 0-1,0 0 1,1 0 0,-1-1-1,0 1 1,1 0 0,-1 0-1,0-1 1,1 1 0,-1 0-1,0 0 1,0-1 0,0 1-1,1 0 1,-1-1 0,7-14-3025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54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0 5016,'0'0'5842,"-6"12"-5436,-23 44 602,-38 102 1,45-64-246,8-30-357,-17 99 638,5-18 45,21-120-605,1 0 0,2 1 0,0 40 0,2-65-269,1-36 276,17-14-329,1 1 1,34-60 0,-48 100-134,1-1 1,0 1 0,7-8 0,14-19 72,-27 34-102,0 1-1,1-1 1,-1 1-1,0 0 1,1-1-1,-1 1 1,1 0-1,-1-1 1,0 1-1,1 0 0,-1 0 1,1-1-1,-1 1 1,1 0-1,-1 0 1,1 0-1,-1-1 1,1 1-1,-1 0 1,1 0-1,-1 0 1,1 0-1,-1 0 1,1 0-1,-1 0 1,1 0-1,-1 0 1,1 0-1,-1 1 1,1-1-1,-1 0 1,0 0-1,1 0 1,-1 1-1,1-1 1,-1 0-1,1 0 1,-1 1-1,0-1 1,1 0-1,-1 1 1,1-1-1,-1 0 1,0 1-1,0-1 1,1 1-1,-1-1 1,0 1-1,0-1 1,1 1-1,-1 0 1,15 24-51,-8-4 15,0 1 1,-1 0 0,-2 0-1,0 0 1,1 32 0,1 6-39,-4-44 94,-2-12-24,1 1 0,-1 0 0,1-1 0,0 1 0,3 8 0,-4-12 3,1 0 1,-1 0-1,1 0 0,0 0 0,-1-1 1,1 1-1,0 0 0,0 0 1,0 0-1,-1-1 0,1 1 1,0 0-1,0-1 0,0 1 0,0-1 1,0 1-1,0-1 0,0 1 1,0-1-1,1 0 0,-1 1 1,0-1-1,0 0 0,0 0 1,0 0-1,0 0 0,0 0 0,0 0 1,2-1-1,7 0 19,1-1 0,-1 0 0,0-1 0,0 0 0,0-1 0,0 0 0,0-1 0,14-8 0,-16 8-7,35-21 45,0-3 0,-2-1 0,64-62 0,-66 42-40,-39 50-15,0 0 0,0 0 0,1 0-1,-1 0 1,0-1 0,0 1 0,0 0 0,1 0-1,-1 0 1,0-1 0,0 1 0,0 0-1,0 0 1,1-1 0,-1 1 0,0 0-1,0 0 1,0-1 0,0 1 0,0 0 0,0 0-1,0-1 1,0 1 0,0 0 0,0-1-1,0 1 1,0 0 0,0 0 0,0-1-1,0 1 1,0 0 0,0-1 0,0 1 0,0 0-1,0 0 1,-1-1 0,1 1 0,0 0-1,0 0 1,0-1 0,0 1 0,-1 0-1,1 0 1,0 0 0,0-1 0,0 1 0,-1 0-1,1 0 1,0 0 0,0 0 0,-1-1-1,-14 0 48,-9 8-35,0 2-1,0 1 0,-41 23 0,52-25-7,1 0 0,0 1 0,1 0-1,0 1 1,0 0 0,1 1-1,-17 23 1,24-29 9,1 1 1,-1-1-1,1 1 1,0 0-1,0 0 1,0 0-1,1 0 1,0 0-1,0 0 1,1 0-1,0 0 0,0 0 1,0 0-1,1 0 1,-1 0-1,2 0 1,1 6-1,-3-10-8,1-1 1,-1 0-1,1 1 0,0-1 1,0 0-1,-1 0 0,1 0 1,0 0-1,0 0 0,0 0 1,0 0-1,1 0 0,-1 0 1,0 0-1,0 0 0,0-1 1,1 1-1,-1 0 0,0-1 1,1 1-1,-1-1 0,2 1 1,0-1 5,0 0-1,0 0 1,-1 0 0,1-1 0,0 1-1,0-1 1,-1 0 0,1 1 0,-1-1 0,1 0-1,2-2 1,4-1 28,-1-1-1,0-1 1,0 0 0,0 0 0,10-11-1,0-2 67,-1 0-1,-1-1 0,0-1 1,-2-1-1,20-41 0,-31 55-19,-5 9-16,-4 14-18,2 0-41,2 1 0,0-1 0,1 0 1,1 22-1,0-30-3,1 0 1,0 0 0,0 0 0,1 0 0,0 0 0,0 0-1,1 0 1,0-1 0,0 1 0,0-1 0,8 11 0,-10-16-3,1 0 0,-1 0 0,0 0 0,0 0 1,1 0-1,-1-1 0,1 1 0,-1 0 0,1-1 0,-1 1 1,1-1-1,-1 1 0,1-1 0,0 0 0,-1 0 1,1 1-1,-1-1 0,1 0 0,0-1 0,-1 1 1,1 0-1,0 0 0,1-1 0,1 0 6,1 0 0,-1-1-1,1 1 1,-1-1 0,0 0 0,8-5-1,11-12 41,-1-1 0,-1-1 0,-1-1 0,28-39 0,-29 37-1,18-23 102,-36 56-103,-2 11-37,0-6 12,0 21 16,0-25-13,0 0 0,1 1 0,0-1 0,1 0 0,0 1 0,0-1 0,1 0 0,1 0 1,5 16-1,-8-26-24,1 1 0,-1 0 1,1-1-1,0 1 0,-1-1 0,1 1 1,-1 0-1,1-1 0,0 1 1,0-1-1,-1 0 0,1 1 1,0-1-1,0 0 0,-1 1 1,1-1-1,0 0 0,0 0 1,0 0-1,0 1 0,-1-1 0,1 0 1,0 0-1,0 0 0,0 0 1,0-1-1,0 1 0,-1 0 1,1 0-1,0 0 0,0-1 1,0 1-1,-1 0 0,1-1 1,0 1-1,0-1 0,-1 1 0,1-1 1,1 0-1,28-24 69,-30 25-73,30-28 41,2-4 42,45-33 1,-75 64-80,0 0 1,0 0-1,0 0 0,0 0 1,0 0-1,0 0 0,1 1 1,-1-1-1,0 1 0,0-1 1,0 1-1,1 0 0,-1 0 1,0 0-1,0 0 0,1 0 1,-1 0-1,0 1 0,2 0 1,5 2 11,0 0 1,-1 1 0,12 6-1,10 5-32,-23-13 21,-1 0 0,0 0-1,1-1 1,-1 0-1,1 0 1,0 0 0,-1-1-1,1 0 1,13-1 0,-17 0 5,1 0 1,-1 0 0,1 0-1,-1-1 1,1 1 0,-1-1-1,0 0 1,1 0 0,-1 0-1,0 0 1,0-1 0,-1 1 0,1-1-1,0 1 1,-1-1 0,0 0-1,1 0 1,2-7 0,1 1 44,-2-2 1,9-19 0,-12 26-44,0 0 1,0 0-1,-1 0 1,1 0-1,-1 0 1,1 0-1,-1-1 1,-1 1-1,1 0 1,-1 0-1,0-5 1,1 9-11,-1-1-1,1 0 1,0 1 0,0-1-1,0 0 1,-1 1 0,1-1 0,0 0-1,-1 1 1,1-1 0,0 1-1,-1-1 1,1 1 0,-1-1 0,1 1-1,-1-1 1,1 1 0,-1-1-1,1 1 1,-1-1 0,0 1 0,1 0-1,-1-1 1,0 1 0,1 0-1,-1 0 1,0-1 0,-1 2 0,1-1-1,0 0 1,0 0 0,-1 0 0,1 1-1,0-1 1,0 1 0,-1-1 0,1 1 0,0-1-1,0 1 1,0 0 0,-2 1 0,-2 2-7,1 0 1,-1 0 0,0 1 0,-5 8 0,6-7 9,-1 0 0,2 0 1,-1 0-1,1 1 0,0-1 0,0 1 1,1 0-1,0 0 0,0-1 0,1 2 0,-1-1 1,2 0-1,-1 0 0,1 0 0,0 0 1,0 0-1,1 0 0,0 1 0,0-1 1,1 0-1,0-1 0,0 1 0,1 0 1,-1 0-1,2-1 0,4 9 0,-4-8 29,1-1 0,0 0 0,0 1 0,0-2-1,13 11 1,-15-13-27,0-1 0,1 0-1,-1-1 1,0 1 0,1 0 0,-1-1-1,1 0 1,0 0 0,0 0-1,-1-1 1,1 1 0,0-1 0,0 1-1,0-1 1,4-1 0,57-8-189,-43 4-2925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3:10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483 858 5016,'0'0'4984,"-9"-1"-4726,-29-6 10,37 7-243,0 0-1,0 0 0,-1-1 1,1 1-1,0 0 0,0-1 0,0 1 1,0-1-1,0 1 0,1-1 1,-1 1-1,0-1 0,0 0 1,0 1-1,0-1 0,1 0 0,-1 0 1,0 0-1,1 0 0,-1 0 1,1 0-1,-2-1 0,-2-5 244,1 1-57,0 1-1,1-1 1,-1 1-1,1-1 1,0 0-1,1 0 1,0 0-1,-1-10 1,0 9-53,-5-51 982,-1-75 0,7 110-938,-2-17 362,-15-71 1,10 73-228,-4-58 361,6 39-343,2 33-222,2 10 23,0-1 1,1-23 0,1 32-114,1 0 0,0 0 0,0 0 1,0 0-1,1 0 0,0 1 0,0-1 1,1 1-1,4-9 0,-4 11-23,-1 0-1,0 0 1,1 0-1,-1 0 1,1 1-1,0-1 1,0 1-1,0 0 1,0 0-1,1 0 1,-1 0-1,1 0 1,-1 1-1,7-2 1,-1 0-7,0 1 0,0 1 0,1-1 1,17 1-1,-19 1-5,0 0 0,-1 1 1,1 0-1,0 0 0,-1 1 0,1 0 1,-1 0-1,12 6 0,-15-6-3,1 1-1,0 0 0,-1 0 0,0 0 1,0 1-1,0-1 0,0 1 1,0 0-1,-1 0 0,0 0 0,0 1 1,0-1-1,3 6 0,-5-8-3,2 5 1,1-1-1,-1 1 1,0 0 0,0 0 0,-1 0 0,0 0-1,0 1 1,0-1 0,-1 0 0,0 1 0,-1-1 0,0 11-1,-2 2 12,-1 0 0,-1 0 0,-1-1 0,0 1 0,-1-1 0,-2-1 0,1 1 0,-2-1-1,-14 22 1,13-25 0,0-1-1,-1 0 0,-1-1 0,0 0 1,0-1-1,-2-1 0,1 0 0,-1 0 1,-1-1-1,0-1 0,-16 7 0,-13 3 97,1-3 0,-80 19 0,117-32-87,-1-1 0,0 1 0,1 0 0,0 1 0,-1 0 0,1 0 0,-8 7 0,-9 6 63,15-9-44,-1-1 0,2 1 0,-1 1-1,1 0 1,0 0 0,1 0 0,0 1-1,-5 11 1,9-16-26,0 0 0,0-1-1,0 1 1,1 1 0,0-1 0,0 0-1,0 0 1,0 0 0,1 1-1,0-1 1,0 0 0,0 0 0,1 1-1,2 9 1,1-3 15,0 1-1,0-1 1,1-1 0,13 23-1,-15-30-20,0 1-1,0-1 1,1 0 0,-1 0-1,1 0 1,0 0-1,1-1 1,-1 0-1,0 0 1,1 0 0,0 0-1,0 0 1,0-1-1,0 0 1,0 0-1,0-1 1,0 1 0,1-1-1,-1 0 1,0-1-1,1 1 1,-1-1-1,1 0 1,-1 0 0,6-1-1,9-2 29,0-1-1,0 0 0,0-2 1,-1 0-1,24-12 1,-40 17-34,10-4 42,0 0 0,-1-1 0,1-1 0,-1 0 0,-1-1 0,18-14 0,-27 21-44,-1-1 0,1 1 0,-1 0 0,1 0 0,-1 0 0,1 0 0,0 0 0,-1 1 0,1-1 0,0 0 0,0 1 0,0-1 0,-1 1 0,1 0 0,0-1 0,0 1 0,0 0 0,0 0 0,0 0 0,0 1 0,0-1 0,-1 0 0,1 1 0,0-1 0,0 1 0,0 0 0,-1-1 0,1 1 0,0 0 0,-1 0 0,3 2 0,56 43 211,-60-46-209,1 0 1,-1 0-1,0 0 0,1 0 0,-1 0 0,1 0 0,-1 0 0,0 1 0,1-1 0,-1-1 1,0 1-1,1 0 0,-1 0 0,0 0 0,1 0 0,-1 0 0,0 0 0,1 0 0,-1 0 0,0 0 1,1-1-1,-1 1 0,0 0 0,0 0 0,1-1 0,-1 1 0,0 0 0,0 0 0,1-1 1,-1 1-1,0 0 0,0 0 0,0-1 0,1 1 0,-1 0 0,0-1 0,8-16 33,-6 12-40,24-56-25,20-38-107,-36 81 64,19-40-679,-28 54-2132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3:13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43 4216,'0'0'11596,"-2"13"-11511,-1 7-13,2 1-1,0-1 1,4 35 0,7 7 97,8 68 296,-15-115-395,-2-12-49,-1-1-1,1 0 0,-1 1 1,1-1-1,-1 0 0,0 1 1,0-1-1,0 1 1,0-1-1,0 0 0,0 1 1,-1-1-1,1 0 0,-1 1 1,-1 1-1,1 7 214,1-9-26,1-7-135,2-5-31,1 0 0,8-17 0,5-15 26,23-113 104,-27 112-110,-6 17 10,1 1 1,15-33-1,-9 35 68,-4 15-48,-10 8-89,0 0 1,0 0-1,1 0 0,-1 0 0,0 1 0,1-1 0,-1 0 0,0 0 0,0 0 0,1 0 1,-1 0-1,0 0 0,0 0 0,1 0 0,-1 1 0,0-1 0,0 0 0,0 0 0,1 0 0,-1 1 1,0-1-1,0 0 0,0 0 0,1 0 0,-1 1 0,0-1 0,0 0 0,0 0 0,0 1 0,0-1 1,0 0-1,0 1 0,0-1 0,1 0 0,-1 1 0,11 44 39,-2 1 0,-1-1 0,-3 2 0,-1 81-1,-2-93-12,1-23 31,-3-12-57,0 0-1,0 1 1,1-1 0,-1 0-1,0 0 1,0 0-1,0 0 1,0 0 0,0 0-1,1 0 1,-1 0-1,0 0 1,0 0 0,0 0-1,0 0 1,0 0-1,1 0 1,-1 0 0,0 0-1,0 0 1,0 0-1,0 0 1,0 0 0,1 0-1,-1 0 1,0 0-1,0 0 1,0 0 0,0-1-1,0 1 1,0 0 0,1 0-1,-1 0 1,0 0-1,0 0 1,0 0 0,0 0-1,0 0 1,0-1-1,0 1 1,0 0 0,0 0-1,0 0 1,1 0-1,-1 0 1,0-1 0,0 1-1,0 0 1,0 0-1,0 0 1,0 0 0,0 0-1,0-1 1,0 1-1,0 0 1,46-116 228,-38 89-170,2 1-1,0 0 0,2 1 1,28-44-1,-27 55 15,-12 15-72,-1-1-1,1 0 0,0 1 1,-1-1-1,1 1 0,-1 0 1,1-1-1,-1 1 0,1-1 1,-1 1-1,1 0 1,-1-1-1,1 1 0,-1 0 1,0-1-1,1 1 0,-1 1 1,5 7-10,5 9 48,-1 1 1,-1 0-1,-1 1 1,-1-1-1,0 1 1,2 24-1,-2 1-1612,0 80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1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9 516 6632,'0'0'5186,"-2"10"-4366,-3 31-130,4-41-653,1 1 0,0 0 0,0-1 1,-1 1-1,1 0 0,0 0 0,0-1 1,0 1-1,0 0 0,0-1 0,0 1 0,0 0 1,0 0-1,0-1 0,1 1 0,-1 0 1,0-1-1,0 1 0,1 0 0,-1-1 1,0 1-1,1-1 0,-1 1 0,0 0 1,1-1-1,-1 1 0,1-1 0,-1 1 1,1-1-1,-1 1 0,1-1 0,0 0 1,-1 1-1,1-1 0,0 1 0,-1-1 1,1 0-1,0 0 0,-1 0 0,1 1 1,0-1-1,-1 0 0,1 0 0,0 0 0,-1 0 1,1 0-1,0 0 0,0 0 0,-1 0 1,1 0-1,0-1 0,-1 1 0,1 0 1,0 0-1,-1-1 0,2 1 0,3-2 117,0-1-1,1 1 1,-1-1 0,8-6-1,16-14 216,-1-1 1,-1-1-1,-1-2 0,-1-1 1,21-31-1,-4-1 563,54-103 0,-69 103-201,-25 54-547,0 0 0,0 0 0,-1-1 1,1 1-1,-1 0 0,-1-1 0,0-11 0,0 18-160,0-1 1,0 1-1,0 0 0,0-1 1,0 1-1,0 0 0,0-1 1,0 1-1,0 0 1,0-1-1,0 1 0,0 0 1,0-1-1,-1 1 0,1 0 1,0-1-1,0 1 0,0 0 1,-1-1-1,1 1 0,0 0 1,0 0-1,-1 0 0,1-1 1,0 1-1,-1 0 0,1 0 1,0 0-1,0-1 1,-1 1-1,1 0 0,0 0 1,-1 0-1,1 0 0,0 0 1,-1 0-1,1 0 0,-1 0 1,1 0-1,0 0 0,-1 0 1,1 0-1,0 0 0,-1 0 1,1 0-1,0 0 0,-1 0 1,1 1-1,0-1 1,-1 0-1,1 0 0,-17 12 463,6-1-363,1 1 0,0 0-1,1 1 1,0 0-1,1 0 1,1 1 0,-10 24-1,8-14 11,0 1-1,2 1 1,-7 46-1,13-62-87,0 0 0,1 0 0,0 0-1,1 0 1,0 0 0,0 0 0,1 0 0,1 0 0,4 13 0,-5-19-24,-1 0 1,1-1 0,0 1-1,0-1 1,0 0 0,0 1 0,0-1-1,1 0 1,0 0 0,0 0-1,-1-1 1,1 1 0,1-1 0,-1 1-1,0-1 1,1 0 0,-1 0-1,1-1 1,0 1 0,-1-1 0,1 0-1,0 0 1,0 0 0,0 0-1,0-1 1,6 1 0,7-2 44,0-1 0,0 0 0,0-1 0,-1-1 1,0-1-1,1 0 0,-2-1 0,1-1 0,-1 0 0,19-12 0,8-9 159,-2-1-1,45-41 0,-71 59-119,-1-1 0,0-1 0,-1 0 0,0-1-1,-1 0 1,0 0 0,-1-2 0,11-21-1,-21 36-88,1 0-1,-1 0 1,1 0-1,-1 1 1,1-1-1,-1 0 1,0 0-1,1 0 1,-1 0-1,0 0 1,0 0-1,0 0 1,0 0-1,0 0 0,0 0 1,0 0-1,0 0 1,-1-2-1,1 3-3,-1 0 0,0 0 0,1 0-1,-1 0 1,1 0 0,-1 0 0,0 0 0,1 0-1,-1 1 1,1-1 0,-1 0 0,1 0 0,-1 0-1,1 1 1,-1-1 0,1 0 0,-1 1 0,1-1-1,-1 1 1,1-1 0,-1 1 0,-31 31 166,15-12-151,1 1 1,1 1 0,-15 27-1,25-40-24,1 0 0,0 0 1,0 0-1,1 1 0,1 0 0,-1-1 0,1 1 0,1 0 0,0 0 0,1 0 1,0 18-1,1-23 2,0-1 0,0 1 0,0 0 0,1-1 0,0 1 0,0-1 0,0 0 0,0 1 0,0-1 0,1 0 0,0 0 0,0-1 0,0 1 0,0-1 0,7 6 0,-7-7 0,0 0-1,0 0 1,-1 0-1,1 0 1,1-1-1,-1 0 1,0 0-1,0 1 1,0-2-1,1 1 1,-1 0-1,0-1 1,1 1-1,-1-1 1,1 0-1,-1 0 0,0-1 1,1 1-1,-1-1 1,0 1-1,1-1 1,4-2-1,-1 0 8,0-1 0,0 0 0,-1 0 0,1 0 0,-1-1-1,0 1 1,-1-2 0,1 1 0,-1 0 0,0-1 0,0 0 0,-1 0-1,0-1 1,0 1 0,0-1 0,3-10 0,-4 11-1,-1 0 1,0 0 0,-1-1-1,0 1 1,0-1-1,0 1 1,-1-1 0,1 1-1,-2-1 1,1 1 0,-1-1-1,0 1 1,0-1-1,0 1 1,-1 0 0,0-1-1,-1 1 1,1 0-1,-6-8 1,5 8 11,-1 1 0,1 0 0,-1 0 0,0 1-1,-1-1 1,1 1 0,-1 0 0,1 0 0,-1 0 0,-1 1 0,1-1 0,-6-2 0,7 5-5,-1-1 0,0 1 0,1 0 0,-1 0 0,0 0 0,0 1 0,0 0 0,0 0 0,1 0 0,-1 0 1,0 1-1,0-1 0,1 1 0,-1 1 0,-9 2 0,-31 16 114,41-15-123,11-3-8,11-1-3,302-39 80,-310 37-74,-1 0 0,1 1 0,-1 1 0,14 1 0,-21-1-4,1-1 1,0 1-1,-1 0 0,1 0 1,0 0-1,-1 0 1,1 0-1,-1 1 1,0-1-1,1 1 1,-1-1-1,0 1 1,0 0-1,0 0 1,0 0-1,0 0 1,-1 0-1,1 1 1,1 2-1,0 1 0,0 1-1,-1 0 0,0 0 0,0-1 0,0 1 1,-1 1-1,0-1 0,-1 0 0,1 0 0,-1 0 0,-1 0 1,1 1-1,-4 13 0,4-21 1,0 0 0,-1 0-1,1 1 1,0-1 0,0 0 0,0 1-1,0-1 1,0 0 0,0 0 0,0 1-1,-1-1 1,1 0 0,0 1 0,0-1-1,0 0 1,0 1 0,0-1-1,0 0 1,1 0 0,-1 1 0,0-1-1,0 0 1,0 1 0,0-1 0,0 0-1,0 0 1,0 1 0,1-1 0,-1 0-1,0 0 1,0 1 0,0-1 0,1 0-1,-1 0 1,0 0 0,0 1 0,1-1-1,-1 0 1,0 0 0,0 0 0,1 0-1,-1 0 1,0 1 0,0-1 0,1 0-1,-1 0 1,18-9 82,23-28 89,-36 32-154,45-46 143,25-23 133,-69 69-274,-4 3-2,1-1 0,-1 1-1,1 0 1,0 0 0,0 0 0,0 0-1,4-1 1,-6 3-16,-1-1 0,1 1 1,0 0-1,0 0 0,0 0 1,-1 0-1,1 0 0,0 0 0,0 1 1,-1-1-1,1 0 0,0 0 1,0 0-1,-1 1 0,1-1 0,0 0 1,0 1-1,-1-1 0,1 1 0,-1-1 1,1 1-1,0-1 0,-1 1 1,1-1-1,-1 1 0,1 0 0,-1-1 1,1 1-1,-1 0 0,0-1 1,1 1-1,-1 0 0,0 0 0,1-1 1,-1 1-1,0 0 0,0 0 0,0-1 1,0 2-1,13 50-2,-9-33 0,9 29 0,-11-42 0,1 0 0,0-1 0,0 1 0,0-1 0,0 1 0,1-1 0,0 0 0,8 8 0,-9-11 0,-1 0 0,1-1 0,-1 0 0,1 1 0,-1-1 0,1 0 0,0 0 0,-1-1 0,1 1 0,0 0 0,0-1 0,0 0 0,0 0 0,-1 0 0,1 0 0,0 0 0,0 0 0,0-1 0,-1 1 0,1-1 0,0 0 0,0 0 0,-1 0 0,1 0 0,3-2 0,6-3 0,1-2 0,-1 1 0,16-13 0,29-28 0,65-71 0,-4 5 0,-112 109 0,-2 0 0,0 2 0,0-1 0,1 0 0,0 1 0,8-5 0,-12 8 0,0 0 0,0-1 0,0 1 0,0 0 0,0-1 0,0 1 0,0 0 0,0 0 0,0 0 0,0 0 0,0 0 0,0 0 0,0 0 0,0 0 0,0 1 0,0-1 0,0 0 0,0 0 0,0 1 0,0-1 0,0 1 0,-1-1 0,1 1 0,0-1 0,0 1 0,0 0 0,0-1 0,-1 1 0,1 0 0,0 0 0,-1-1 0,1 1 0,-1 0 0,1 0 0,-1 0 0,1 0 0,-1 0 0,1 2 0,3 6 0,-1 0 0,0 1 0,-1-1 0,0 1 0,0 0 0,-1 0 0,-1 0 0,0 11 0,-9 82 0,6-77 0,0-5 0,3-8 0,-2 1 0,0-1 0,0 0 0,-1 1 0,-1-1 0,0 0 0,-10 19 0,13-31 0,0 1 0,0-1 0,0 1 0,0-1 0,0 0 0,0 1 0,-1-1 0,1 0 0,-1 0 0,1 0 0,-1 0 0,1 0 0,-1 0 0,0 0 0,1-1 0,-1 1 0,0-1 0,1 1 0,-1-1 0,-2 1 0,0-1 0,1 0 0,0-1 0,-1 1 0,1-1 0,0 1 0,0-1 0,-1 0 0,1 0 0,0-1 0,-4-1 0,-2-3 0,0 1 0,1-1 0,0 0 0,0-1 0,0 0 0,-8-11 0,7 4 0,35 30 0,0-1 0,1-1 0,0-1 0,1-1 0,0-2 0,59 14 0,-65-20 0,1 0 0,0-2 0,0 0 0,0-2 0,0 0 0,0-2 0,0 0 0,0-2 0,30-8 0,-32 6 0,-1-1 0,0 0 0,0-1 0,-1-2 0,0 0 0,0-1 0,-1 0 0,-1-2 0,0 0 0,-1-1 0,0-1 0,19-22 0,-5-3 860,-14 19-5701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23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91 508 7136,'0'0'6200,"9"-5"-5787,-2 2-338,0-1 0,-1 0 0,0 0 1,0-1-1,0 0 0,0 0 0,-1-1 0,0 1 0,0-1 0,6-9 1,14-25 536,-3-2 1,20-47 0,-29 58-265,-3 9 52,-1 1 1,-1-1 0,-1-1-1,7-40 1,-14 59-335,1 1 1,-1 0-1,0-1 1,0 1 0,0 0-1,0 0 1,-1-1-1,1 1 1,-1 0-1,0-1 1,0 1 0,0 0-1,0 0 1,-1 0-1,1 0 1,-1 0-1,1 1 1,-1-1-1,0 0 1,-1 1 0,1-1-1,0 1 1,-1 0-1,-2-3 1,2 4-19,-1-1 0,1 0-1,0 1 1,-1 0 0,0 0 0,1 0 0,-1 0 0,0 1 0,1 0-1,-1-1 1,0 1 0,1 0 0,-1 1 0,0-1 0,1 1 0,-1 0 0,0 0-1,1 0 1,-1 0 0,-5 3 0,-3 2 57,-1 2 0,1-1 1,1 1-1,0 1 0,0 0 0,1 1 0,0 0 1,0 0-1,1 1 0,-14 22 0,11-13 89,0 0 0,1 1 0,1 1-1,2 0 1,-11 38 0,18-57-153,0 1 0,0 0 0,1-1 0,-1 1 0,1 0 0,0-1 0,0 1 1,0 0-1,1-1 0,-1 1 0,1 0 0,0-1 0,0 1 0,0-1 0,0 1 0,3 3 0,-1-3 1,-1 0-1,1-1 1,1 1-1,-1-1 1,0 0 0,1 0-1,-1 0 1,1-1-1,0 1 1,0-1-1,0 0 1,8 3 0,2 0 46,1 0 0,0-2 1,1 0-1,-1 0 0,0-1 1,32-1-1,87-11-1473,-105 6-463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3:14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37 240 4312,'0'0'6658,"-7"-10"-6230,0 2-288,1-1-1,-10-17 1,16 25-120,0 1-1,0-1 1,-1 0-1,1 0 1,0 0 0,0 0-1,0 0 1,0 0 0,0 0-1,1 0 1,-1 0-1,0 0 1,0 0 0,1 0-1,-1 0 1,0 0 0,1 1-1,-1-1 1,1 0-1,-1 0 1,1 0 0,0 1-1,-1-1 1,1 0 0,0 0-1,0 0 1,24-17 484,-16 13-289,-4 1-71,0 1 0,0 0 0,1 0 0,-1 0 0,1 0 0,0 1 0,0 0 0,0 0 0,0 1-1,0 0 1,0 0 0,0 0 0,1 1 0,-1-1 0,0 2 0,8 0 0,-12-1-102,0 1 0,0 0 0,0 0 1,0 0-1,0 0 0,0 0 0,0 0 0,0 1 0,0-1 1,0 1-1,-1-1 0,1 1 0,-1 0 0,1-1 0,-1 1 1,1 0-1,-1 0 0,0 0 0,0 0 0,0 0 0,0 0 1,-1 0-1,1 1 0,0-1 0,-1 0 0,1 4 1,0 3 63,0 1 0,0-1 0,-1 1 0,-2 18 0,-2 9 120,-3 14 188,1 99-1,6-146-384,0 0 1,1 0-1,-1 0 0,1-1 0,0 1 0,0 0 0,1 0 0,-1-1 0,1 1 0,3 4 0,-5-7-18,1 0 1,0 0 0,0 0-1,0 0 1,0 0-1,0 0 1,0 0 0,0-1-1,0 1 1,0 0-1,0-1 1,0 1 0,0-1-1,0 1 1,1-1-1,-1 1 1,0-1 0,0 0-1,1 0 1,-1 0-1,0 0 1,0 0 0,1 0-1,-1 0 1,0 0-1,1 0 1,-1 0 0,0-1-1,0 1 1,0 0-1,1-1 1,-1 1 0,0-1-1,1 0 1,4-3 12,0 0 0,0 0 0,0 0 0,-1-1 0,0 1 0,0-1 0,0 0 0,-1-1 0,0 1 0,6-10 0,2-7 39,15-36-1,-18 40-29,14-41 165,27-100-1,-11 35 66,-39 124-259,0-1 0,0 0 0,0 0 0,0 0 0,1 1 0,-1-1 0,0 0 0,1 0 0,-1 1 0,1-1 0,-1 0 0,1 1 1,-1-1-1,1 0 0,-1 1 0,1-1 0,-1 1 0,1-1 0,0 1 0,-1-1 0,1 1 0,0-1 0,0 1 0,-1 0 0,1-1 0,0 1 0,0 0 0,-1 0 1,1 0-1,0-1 0,0 1 0,0 0 0,0 0 0,-1 0 0,1 0 0,0 0 0,0 1 0,0-1 0,-1 0 0,2 1 0,3 1 7,0 0 0,-1 1-1,0-1 1,1 1-1,5 6 1,0-1 1,15 11 6,16 13 73,1-1 0,91 48 0,-130-78-77,-1 0 1,1 0-1,0 0 1,-1 0-1,1 0 0,0 0 1,-1-1-1,1 0 1,4 1-1,-7-1 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3:16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6632,'0'0'3968,"10"-2"-3707,57-11 480,-64 12-498,-1 1 0,1 0 0,-1-1 0,1 1 0,-1 0 0,1 1-1,-1-1 1,1 0 0,3 2 0,8 0 1062,-13-2-1269,-1-1 0,0 1 0,0 0 0,0-1 1,0 1-1,1 0 0,-1-1 0,0 1 0,0 0 1,1-1-1,-1 1 0,0 0 0,1 0 0,-1-1 1,0 1-1,1 0 0,-1 0 0,0 0 0,1 0 1,-1-1-1,0 1 0,1 0 0,-1 0 0,1 0 1,0 0-1,4-1 144,1-1 1,-1 1-1,0-1 0,1 0 1,-1-1-1,8-4 0,18-7 275,-26 12-383,-1 1 0,1 0 0,0 0 0,0 0-1,0 0 1,1 1 0,-1 0 0,5 0 0,-9 0-59,0 1 1,1-1 0,-1 0-1,0 1 1,0-1 0,1 0-1,-1 1 1,0-1 0,0 1-1,0 0 1,0-1 0,0 1-1,0 0 1,0 0 0,0 0-1,0 0 1,0 0-1,0 0 1,0 0 0,-1 0-1,1 0 1,0 0 0,-1 0-1,1 0 1,-1 1 0,1-1-1,-1 0 1,0 0 0,1 0-1,-1 1 1,0-1 0,0 0-1,0 1 1,0-1-1,0 0 1,0 0 0,-1 3-1,-3 38 126,1-19 37,0 40 0,4-55-131,0 0 1,0 0-1,0 0 1,1 0-1,0 0 1,0-1-1,1 1 1,0-1-1,4 8 1,-1-8 41,0 1 0,0-1 0,1-1 0,0 1 0,0-1-1,1-1 1,-1 1 0,15 6 0,-22-11-77,0-1-1,1 0 1,-1 0-1,1 1 0,-1-1 1,1 0-1,-1 0 1,1 0-1,-1 0 1,1 0-1,-1 0 0,0 0 1,1 0-1,-1 0 1,1 0-1,-1 0 1,1 0-1,-1 0 0,1 0 1,-1 0-1,1 0 1,-1 0-1,1-1 1,-1 1-1,0 0 0,1 0 1,-1-1-1,1 1 1,-1 0-1,0-1 0,1 1 1,-1 0-1,0-1 1,1 1-1,-1 0 1,0-1-1,0 1 0,1-1 1,-1 1-1,0 0 1,0-1-1,0 1 1,0-1-1,1 1 0,-1-1 1,0 1-1,0-1 1,0-1-257,0 1 0,1-1 0,-1 1-1,0-1 1,0 1 0,0 0 0,0-1 0,0 1 0,-1-1 0,1 1 0,0-1 0,-1 1 0,0-2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3:16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1 8336,'0'0'4726,"-14"13"-4138,-255 221 2367,251-221-2912,-119 94 1662,117-88-2200,0 0 0,1 0 0,-33 45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3:53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13968,'0'0'4399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07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64 12840,'0'0'5671,"-2"12"-5511,-1 12-13,1 0 0,2 45-1,12 115 444,9 66 254,-10-99-207,-10-129-545,-1 153 1468,-1-190-1420,-1 1 1,-1-1-1,-5-15 0,1 3-49,-26-112 225,-28-145 75,49 210-311,-6-56 58,15 103-95,1-1-1,2 0 0,2-29 1,0 39-6,2-13 159,-2 21-136,-2 9-53,1 0 0,-1 1 0,0-1 0,0 0 0,0 1 0,0-1 0,1 0 0,-1 1 0,0-1 0,1 0 0,-1 1 0,0-1 0,1 0 0,-1 1 0,1-1 0,-1 1 0,1-1 0,-1 1 0,1 0-1,-1-1 1,1 1 0,0-1 0,-1 1 0,1 0 0,0-1 0,12-10 103,-12 9-98,0 1 0,0 0 0,0 0 0,0 0 0,0 0 0,0 0 0,1 0 0,-1 0 0,0 0 1,0 1-1,1-1 0,1 0 0,1-1 8,-1 1 0,1-1 0,0 1 1,-1 0-1,1 1 0,0-1 0,0 1 0,0-1 0,0 1 1,-1 0-1,1 1 0,0-1 0,0 1 0,4 1 1,9 2-10,1 2 0,-2 0 0,1 0 0,-1 2 0,0 0 0,25 17 0,56 56-10,-84-69 0,-1 1 0,0 1 0,-1 0 0,19 30 1,-28-40 4,0-1 1,-1 0-1,0 1 1,1-1 0,-1 1-1,0 0 1,-1-1 0,1 1-1,-1 0 1,0-1-1,1 1 1,-2 0 0,1 0-1,-1 6 1,-1-4 2,0-1-1,0 0 1,0 1 0,0-1-1,-1 0 1,0 0 0,0-1-1,-7 10 1,-3-1 25,0 0 1,-1-1-1,-1 0 0,-30 18 1,8-5 48,26-16-29,-1-1-1,-1 0 1,-25 12-1,6-4 37,27-13-133,0 0 0,-1 0 0,1-1 0,-1 1 1,1-1-1,-1-1 0,0 1 0,1-1 0,-9 1 1,14-2 16,0 0 0,0 0 0,-1 0 0,1 0 0,0 0 0,0 0 0,0 0 0,0 0 0,0 0 0,0 0 1,-1 0-1,1 0 0,0 0 0,0 0 0,0 0 0,0 0 0,0 0 0,0 0 0,-1 0 0,1 0 0,0 0 0,0 0 1,0 0-1,0 0 0,0-1 0,0 1 0,0 0 0,0 0 0,0 0 0,-1 0 0,1 0 0,0 0 0,0 0 1,0-1-1,0 1 0,0 0 0,0 0 0,0 0 0,0 0 0,0 0 0,0 0 0,0-1 0,0 1 0,0 0 1,0 0-1,0 0 0,0 0 0,0 0 0,0 0 0,0-1 0,0 1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49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0 2000,'0'0'14705,"-2"11"-14353,0 2-241,1-7-56,0 0-1,0 0 1,0 0 0,-1 0-1,0 0 1,0-1-1,-1 1 1,1-1 0,-6 8-1,-41 61 732,-60 99 336,102-161-1029,0 0-1,-1-1 1,0 0 0,0 0-1,-14 12 1,-33 51 1248,50-67-1131,0 1-1,0 0 0,1-1 1,0 1-1,0 1 0,-3 9 1,7-17-179,0 0 1,-1 1 0,1-1 0,0 1 0,0-1 0,0 1 0,0-1-1,0 1 1,0-1 0,0 1 0,1-1 0,-1 0 0,1 1 0,-1-1-1,1 1 1,-1-1 0,1 0 0,0 1 0,-1-1 0,1 0 0,0 0-1,0 0 1,0 0 0,0 1 0,0-1 0,0 0 0,0-1 0,2 2-1,5 3 22,0 0 0,-1 0 0,16 5 0,-6-3-12,-13-4-31,125 66 214,-109-56-187,-1 0-1,0 1 1,-1 1-1,21 23 1,-15-13 8,-9-9-14,-1 0 0,0 0 0,-1 1 0,0 1 0,9 19 0,-9-16 40,0-1 0,1 0 0,1-1 0,0-1 0,33 29 0,-27-26 24,-17-17-72,-1-1-3,0 1-1,0-1 1,0 0 0,0-1 0,1 1-1,-1 0 1,1-1 0,-1 0 0,1 0-1,0 0 1,8 3 0,-12-5-64,0 0-1,1 0 1,-1 0 0,0 0 0,1 0 0,-1-1-1,0 1 1,0 0 0,1 0 0,-1 0 0,0 0-1,0 0 1,1-1 0,-1 1 0,0 0 0,0 0-1,1-1 1,-1 1 0,0 0 0,0 0 0,0-1-1,0 1 1,0 0 0,1 0 0,-1-1 0,0 1-1,0 0 1,0 0 0,0-1 0,0 1 0,0 0-1,0-1 1,0 1 0,0 0 0,0-1 0,0 1-1,0 0 1,0 0 0,0-1 0,0 0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2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3712,'0'0'12320,"12"3"-12162,39 9-4,-42-11-100,0 0 1,0 0-1,0-1 1,0 0 0,0-1-1,0 0 1,11-3 0,11-1 125,-2 1-40,-1 2-1,0 1 1,1 1 0,-1 2 0,41 7-1,-57-7-85,-2 0 25,-1 0 0,1 1 0,-1 0 1,0 0-1,0 1 0,12 7 0,-4-1 234,1-2 1,25 10-1,-6-3 562,-25-11-474,-10-4-270,0 0-1,0 1 0,1-1 0,-1 1 0,0 0 0,0-1 0,0 1 0,1 0 0,-1 1 0,0-1 1,2 2-1,-11-4-15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36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4 10856,'0'0'3605,"-12"0"-3420,-1-1-113,-3-1 151,-1 2 1,1-1-1,-19 4 1,11 5 433,23-8-625,0 1 0,0-1 0,0 1 0,1-1 0,-1 1 0,0-1 0,0 1 0,1 0 0,-1-1 0,0 1 0,1 0 0,-1-1 0,0 1 0,1 0 0,-1 0 0,1 0 0,0 0 0,-1 0 0,1-1 0,0 1 0,-1 2 0,0 17 345,0-15-324,1 0-1,0 1 1,0-1-1,0 0 0,2 9 1,17 77 363,14 58 5,-16-93-266,-2 1 0,-4 0 1,-1 1-1,2 91 0,-21 155 298,-4-162-167,12-120-213,2-16-52,-2-1 0,1 1 0,-1 0 1,1-1-1,-4 9 0,4-13-18,0-1 1,0 0 0,-1 1-1,1-1 1,0 1-1,0-1 1,0 1 0,0-1-1,-1 1 1,1-1-1,0 1 1,0-1 0,0 1-1,0-1 1,0 1-1,0-1 1,0 1 0,1-1-1,-1 1 1,0-1 0,0 1-1,0-1 1,0 1-1,1-1 1,-1 1 0,0-1-1,0 0 1,1 1-1,-1 0 1,1-1-1,0 1 0,0-1 0,0 0 0,0 1 0,0-1 0,0 0 0,0 0 0,0 0 0,0 0 0,0 0 0,0 0 0,0 0 0,0 0 0,1 0-1,42-12 12,-32 8 5,-6 2-11,25-6 22,53-8 1,-75 15-21,0 1-1,0-1 1,0 1-1,0 1 1,0 0 0,0 0-1,0 1 1,-1 0-1,1 0 1,15 8 0,-22-10-87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07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5520,'0'0'7293,"8"10"-6985,41 62 907,-15-25 133,11 16-534,-38-53-660,0-1 0,0 0 0,12 11 0,-5-6 14,78 99 491,-81-100-605,0 1 0,-1 1 0,-1-1-1,0 2 1,-1-1 0,-1 1 0,0 0 0,6 25 0,7 25 38,46 164 176,-51-167-171,11 112-1,11 142 48,-12-125-61,-22-150-76,-1-1-1,-3 0 1,-1 1-1,-12 63 1,-3-22 44,-34 97 1,-21-9 80,66-157-149,1 0 10,5-12-254,-1 0 0,1 0 0,-1 0 0,1 0-1,-1-1 1,0 1 0,0 0 0,0-1 0,0 1 0,-2 2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24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0 277 4512,'0'0'9697,"7"-14"-9338,6-15-25,2 1 0,28-41 0,-30 53-135,-1 0 304,27-28-1,-29 33-347,-3 4 73,1 0 0,-1 0 0,1 1 0,14-9 1,-20 14-170,-1 0 1,1 0 0,0 0-1,0 0 1,0 1 0,0-1 0,0 1-1,0-1 1,0 1 0,0 0-1,0 0 1,0-1 0,0 1-1,0 1 1,1-1 0,-1 0-1,0 1 1,0-1 0,0 1-1,0-1 1,0 1 0,0 0 0,-1 0-1,1 0 1,0 0 0,0 0-1,-1 0 1,3 2 0,-2-1-10,0 1-1,-1-1 1,1 0 0,-1 1 0,1 0 0,-1-1 0,0 1 0,0 0 0,0 0 0,0-1-1,-1 1 1,1 0 0,-1 0 0,1 0 0,-1 0 0,-1 5 0,-5 52 358,4-48-328,-2 10 87,-2-1 0,-15 41 0,-1 3 221,16-43 235,13-34-542,1 0 0,0 0 0,17-17 0,-2 2 3,15-21 177,2 2 0,70-62 1,-109 107-243,1-1 0,0 1 1,-1-1-1,1 1 0,0 0 1,0 0-1,0 0 0,0 0 1,0 0-1,0 0 1,0 1-1,0-1 0,1 1 1,2-1-1,-4 1-9,0 0 1,0 1-1,1-1 0,-1 1 0,0-1 1,0 1-1,0-1 0,0 1 1,0 0-1,0 0 0,0-1 1,0 1-1,0 0 0,0 0 0,-1 0 1,1 0-1,0 0 0,0 0 1,-1 0-1,1 0 0,-1 0 0,1 1 1,-1-1-1,0 0 0,1 0 1,-1 0-1,0 2 0,3 8 19,-1 0 1,-1 1-1,0-1 0,0 0 0,-1 0 0,-1 1 0,0-1 0,-3 15 0,1-13 8,0 0-1,0 0 1,-2 0-1,1-1 1,-2 1-1,-11 19 1,154-210 448,-130 169-458,1 0 0,0 1 0,0 0-1,0 0 1,12-7 0,-20 15-26,1-1-1,-1 1 1,0 0-1,1 0 1,-1 0 0,0-1-1,1 1 1,-1 0-1,0 0 1,1 0-1,-1 0 1,0 0-1,1 0 1,-1 0-1,1 0 1,-1 0 0,0 0-1,1 0 1,-1 0-1,0 0 1,1 0-1,-1 0 1,0 0-1,1 0 1,-1 1-1,1-1 1,-1 0 0,0 0-1,0 0 1,1 1-1,-1-1 1,0 0-1,1 0 1,-1 1-1,0-1 1,0 0-1,1 1 1,-1-1 0,0 0-1,0 0 1,0 1-1,0-1 1,1 1-1,-1-1 1,0 0-1,0 1 1,0-1-1,0 1 1,4 23-11,-4-19 11,2 24-8,-2 0 1,-4 36 0,2-31 2,1 40 1,1-72 3,0 0 0,0 1 0,0-1 0,1 0 0,-1 0 0,1 0 0,-1 0 0,1 0 0,0 0 0,0 0 0,0 0 0,0 0 0,0 0 0,0 0 0,0-1 0,1 1 0,-1 0 0,1-1 0,2 3 0,-3-3 0,1-1 0,0 1 0,0 0 0,0-1 0,0 1 0,0-1 0,0 1 0,0-1 0,0 0 0,0 0 0,0 0 0,0 0 0,0-1 0,1 1 0,-1 0 0,0-1 0,-1 1 0,1-1 0,0 0 0,0 0 0,2-1 0,26-13 18,-1-2 1,44-33-1,-30 19 5,-17 12 5,31-31 0,-21 17 50,-30 24-43,-12 21-19,0 1-13,1 0 0,-15 21 1,11-19-5,-12 28 1,19-38 0,0 0 1,1 0-1,-1 0 1,1 0-1,0 0 1,1 1-1,-1-1 1,1 0 0,0 0-1,2 8 1,-2-11 1,0 0 0,1-1 0,-1 1 0,1 0-1,-1 0 1,1-1 0,0 1 0,0 0 0,0-1 0,0 1 0,0-1 0,0 1 0,0-1 0,1 0 0,-1 1 0,0-1 0,1 0 0,-1 0 0,1 0 0,-1 0 0,1 0 0,0 0 0,-1 0 0,1-1 0,0 1 0,0-1 0,0 1 0,-1-1 0,1 0 0,0 1 0,0-1 0,0 0 0,2 0 0,-1-1 7,0 1 0,0 0 0,0-1-1,0 1 1,0-1 0,-1 0 0,1 0-1,0 0 1,0 0 0,-1-1 0,1 1 0,-1-1-1,1 1 1,-1-1 0,0 0 0,1 0-1,-1 0 1,0 0 0,0 0 0,2-4 0,0-2 21,0 1 0,-1-1 0,0 0 0,0 0 0,0 0 0,-1 0 0,2-15 0,-4 20-20,0 0-1,0 0 1,0 0 0,0 0 0,0 0 0,0 0-1,-1 0 1,0 0 0,1 0 0,-1 0-1,0 0 1,-1 0 0,1 1 0,0-1 0,-1 0-1,1 1 1,-1-1 0,0 1 0,0 0-1,0-1 1,0 1 0,0 0 0,-1 0 0,1 0-1,-5-2 1,2 1 3,0 1 0,0 0 0,0 0 0,-1 0-1,1 0 1,-1 1 0,-8-1 0,14 2-13,0 0 0,-1 0 0,1 0 0,0 0 0,0 0 0,0 0 0,0 0 1,-1 0-1,1 0 0,0 0 0,0 0 0,0 0 0,0 1 0,0-1 0,0 0 0,-1 0 0,1 0 0,0 0 0,0 0 1,0 0-1,0 1 0,0-1 0,0 0 0,0 0 0,0 0 0,0 0 0,0 0 0,0 1 0,0-1 0,-1 0 0,1 0 1,0 0-1,0 0 0,0 1 0,0-1 0,0 0 0,1 0 0,-1 0 0,0 0 0,0 1 0,0-1 0,0 0 0,0 0 1,0 0-1,0 0 0,0 1 0,0-1 0,0 0 0,0 0 0,0 0 0,1 0 0,-1 0 0,0 0 0,0 1 0,0-1 1,0 0-1,0 0 0,1 0 0,-1 0 0,0 0 0,0 0 0,0 0 0,0 0 0,0 0 0,1 0 0,-1 0 1,10 9 2,-2-5 6,0-1 0,0 0 0,0 0 0,1-1 0,0 0 0,-1 0 0,1-1 0,0 0 0,0-1 0,0 0 0,-1 0 0,15-2 0,-12 0 6,0 0 0,-1-1 0,1 0 1,-1-1-1,0 0 0,0 0 0,0-1 0,0-1 0,15-10 0,-24 14-2,4-2 41,-1 0 0,1 1-1,0-1 1,0 1-1,0 0 1,1 1 0,-1-1-1,1 1 1,7-3-1,-12 6-41,0-1-1,0 0 1,0 1-1,0-1 0,0 1 1,0-1-1,0 1 0,-1 0 1,1-1-1,0 1 0,0 0 1,-1-1-1,1 1 0,0 0 1,-1 0-1,1 0 0,-1 0 1,1 0-1,-1 0 0,1-1 1,-1 1-1,1 0 0,-1 0 1,0 0-1,0 1 0,0-1 1,1 1-1,4 42 61,-4-28-24,2 11-1,-2-13-11,1-1 0,0 1 1,1 0-1,7 22 0,-10-35-34,1 0 0,-1-1 0,0 1 0,0-1-1,0 1 1,1-1 0,-1 1 0,0-1 0,1 1 0,-1-1 0,0 0 0,1 1 0,-1-1 0,1 1 0,-1-1 0,1 0 0,-1 1-1,0-1 1,1 0 0,-1 0 0,1 1 0,-1-1 0,1 0 0,0 0 0,-1 0 0,1 0 0,-1 0 0,1 0 0,0 0 0,1 0-1,-1 0 0,0-1 1,1 1-1,-1-1 1,0 1-1,0-1 1,0 0-1,1 0 1,-1 1-1,0-1 0,0 0 1,1-1-1,2-3 3,1 0 0,-1-1-1,0 1 1,3-8-1,7-17 38,-2-1-1,-1 0 0,-1 0 1,9-60-1,-18 39 40,19 70-67,-14-12-16,-1-1-1,1 0 1,0 0-1,1-1 1,-1 0-1,1 0 1,-1 0-1,1-1 1,0 0-1,0-1 1,1 1-1,-1-1 1,1-1-1,-1 1 1,1-1-1,-1-1 1,1 1-1,0-1 1,-1 0-1,10-2 1,3 1-6,-18 1 12,-1 0 1,1 0 0,0 0 0,0 0 0,0 0 0,0 0 0,0-1 0,0 1 0,-1-1-1,1 1 1,0-1 0,3-1 0,-5 1-3,0 1 0,1 0 0,-1 0 0,0-1 0,1 1 1,-1 0-1,0 0 0,0 0 0,1-1 0,-1 1 0,0 0 0,1 0 0,-1 0 0,1 0 0,-1 0 0,0 0 0,1 0 0,-1-1 1,0 1-1,1 0 0,-1 0 0,0 0 0,1 1 0,-1-1 0,1 0 0,-1 0 0,0 0 0,1 0 0,-1 0 0,0 0 0,1 0 0,-1 1 1,0-1-1,1 0 0,-1 0 0,0 1 0,0-1 0,1 0 0,-1 0 0,0 1 0,0-1 0,1 0 0,-1 0 0,0 1 0,0-1 1,0 0-1,1 1 0,-1-1 0,0 1 0,0-1 0,0 0 0,0 1 0,0-1 0,0 0 0,0 1 0,0-1 0,0 0 0,0 1 0,0-1 1,0 1-1,0-1 0,0 0 0,0 1 0,-4 30-25,3-24 28,1-1-8,-1 52-68,1-53 65,0 0 0,1 0 0,0 0 1,0-1-1,0 1 0,1 0 0,0 0 0,0-1 0,3 7 0,-4-10 7,-1 0-1,1-1 1,-1 1 0,1-1-1,0 1 1,-1 0 0,1-1-1,0 1 1,-1-1-1,1 0 1,0 1 0,-1-1-1,1 1 1,0-1 0,0 0-1,0 0 1,-1 1 0,1-1-1,0 0 1,0 0-1,0 0 1,1 0 0,22-7 0,-14 0 10,1 0-1,13-11 0,-17 12 3,24-21 20,12-11-1,-40 36-28,0 0 0,0 0-1,0 0 1,1 1 0,-1-1 0,0 1-1,1-1 1,-1 1 0,1 0 0,-1 1-1,8-2 1,-9 3-3,-1-1 0,0 1 0,1-1 0,-1 1 0,0 0 1,1 0-1,-1-1 0,0 1 0,0 0 0,1 0 0,-1 0 0,0 0 0,0 0 0,0 1 0,0-1 0,-1 0 0,1 0 0,0 1 1,0-1-1,-1 0 0,1 1 0,-1-1 0,1 1 0,-1-1 0,0 1 0,1-1 0,-1 1 0,0 1 0,5 46-33,-6-42 33,2 1 0,-1-1 0,1 1 0,0-1 0,3 9 0,-3-16 1,0 0 0,0 0 0,0 0 0,0 0-1,0-1 1,0 1 0,0 0 0,0-1 0,0 1-1,0-1 1,0 1 0,0-1 0,-1 0-1,1 1 1,0-1 0,0 0 0,15-13 17,-2 0 0,14-17 1,14-14 30,-32 34-43,-8 9-6,0-1 0,1 1-1,-1-1 1,0 1 0,1 0-1,-1 0 1,1 0 0,0 0-1,-1 1 1,1-1 0,0 1-1,0-1 1,0 1 0,0 0-1,5-1 1,-8 3-2,1-1 0,-1 0 0,1 1 0,-1-1 0,1 0 0,-1 1 0,1-1 0,-1 1 0,0-1 0,1 1 0,-1-1 0,1 1 0,-1 0 0,0-1 0,0 1 0,1-1 0,-1 1 0,0 0 0,0-1 0,0 1 0,0-1 0,0 1 0,0 0 1,0-1-1,0 1 0,0 0 0,0-1 0,0 1 0,0-1 0,0 2 0,-3 24-6,3-25 6,-2 8 1,0 1 0,0 0 0,1 0 0,0 0 0,1 0 0,0 0 1,0 0-1,1-1 0,2 12 0,-2-20 1,-1 0 0,1 0 0,-1 1 1,1-1-1,-1 0 0,1 0 0,0 0 0,0 0 0,0 0 0,-1 0 0,1 0 1,0 0-1,0 0 0,0 0 0,0-1 0,1 1 0,-1 0 0,0-1 0,0 1 1,2 0-1,0 0 1,-1-1 1,1 1-1,0-1 1,0 0 0,0 0-1,0 0 1,-1 0-1,1 0 1,3-1-1,7-2 4,0-1-1,0 0 0,14-8 0,-17 8-11,7-3 15,14-5 25,0-2 0,-1-1-1,-1-1 1,38-27 0,-48 32-12,-14 11-49,-9 9 11,-26 27 10,21-26 4,0 0 0,1 1 0,0 0 1,0 0-1,2 1 0,-1 0 1,1 0-1,-5 16 0,11-27 3,-1 0-1,1 0 0,-1 0 1,1 0-1,0 0 1,0 0-1,-1 0 1,1 0-1,0 0 1,0 0-1,0 1 1,0-1-1,0 0 0,0 0 1,1 0-1,-1 0 1,0 0-1,1 0 1,-1 0-1,0 0 1,1 0-1,-1 0 1,1 0-1,0 0 0,-1 0 1,1 0-1,0 0 1,-1 0-1,1-1 1,0 1-1,0 0 1,0 0-1,0-1 1,0 1-1,0-1 0,0 1 1,0-1-1,0 1 1,0-1-1,0 0 1,0 1-1,0-1 1,0 0-1,0 0 1,0 0-1,2 0 0,2 0-1,0 0 0,-1 0 0,1-1 0,-1 0 0,1 0 0,0 0-1,-1-1 1,0 0 0,1 1 0,3-4 0,-1 1 11,0-1-1,-1 0 1,0-1 0,0 0-1,0 0 1,-1 0 0,0 0 0,8-14-1,2-5 87,11-30-1,-25 53-88,9-13 14,-10 15-19,0 0-1,0 0 1,1 0-1,-1 1 1,0-1 0,0 0-1,0 0 1,1 1-1,-1-1 1,0 0-1,0 0 1,0 1 0,0-1-1,0 0 1,0 0-1,1 1 1,-1-1 0,0 0-1,0 1 1,0-1-1,0 0 1,0 1-1,0-1 1,0 0 0,0 0-1,0 1 1,0-1-1,0 0 1,0 1 0,-1-1-1,-3 43 24,3-33-22,-11 94-30,-5-1-1,-4-1 1,-5-1-1,-40 103 0,61-189 29,-1-1 0,-1 1 0,0-1 0,0-1-1,-16 21 1,22-33 1,1 0 0,-1 0 0,0 0 0,0 0 0,0 0 0,0-1 0,0 1 0,-1 0 0,1 0 0,0-1-1,0 1 1,0-1 0,0 1 0,-1-1 0,1 0 0,0 1 0,-1-1 0,1 0 0,0 0 0,-1 0 0,0 0 0,-1 0 3,1-1 0,0 1 1,-1-1-1,1 0 0,0 0 1,-1 0-1,1 0 0,0 0 1,0 0-1,-3-3 0,-3-3 13,0 0 0,1-1 0,0 0-1,-7-10 1,8 10-3,1 0 0,0 0 0,0-1 0,0 1 0,2-1 0,-1 0 0,1-1 0,0 1 0,1 0 0,0-1 0,0 1 1,1-12-1,1 16-5,0-1 0,0 0 0,1 0 1,0 1-1,0-1 0,1 0 1,0 1-1,0-1 0,0 1 0,0 0 1,1-1-1,0 1 0,0 0 0,0 1 1,1-1-1,-1 1 0,1-1 1,0 1-1,1 0 0,-1 0 0,8-4 1,0 1 2,0 0 1,1 1-1,-1 0 0,1 1 1,1 0-1,-1 1 1,1 1-1,0 0 0,25-1 1,-16-4-446,-16 3-3599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26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0 5920,'0'0'10623,"-10"11"-10064,6-5-477,-83 86 1599,78-83-1305,7-6-178,0-1-1,-1 1 0,1-1 1,-1 0-1,1 1 1,-1-1-1,0-1 1,0 1-1,-3 1 0,6-3-173,0 0 1,0 0-1,0 0 0,0 1 0,0-1 0,0 0 0,-1 0 0,1 0 1,0 0-1,0 0 0,0 0 0,0 0 0,0 0 0,0 0 0,0-1 0,0 1 1,0 0-1,0 0 0,0 0 0,-1 0 0,1 0 0,0 0 0,0 0 1,0 0-1,0 0 0,0 0 0,0 0 0,0 0 0,0 0 0,0 0 0,0 0 1,0 0-1,0 0 0,0 0 0,0 0 0,0-1 0,0 1 0,0 0 1,0 0-1,0 0 0,0 0 0,0 0 0,0 0 0,0 0 0,0 0 0,0 0 1,0 0-1,0 0 0,0-1 0,0 1 0,0 0 0,0 0 0,0 0 0,0 0 1,0 0-1,0 0 0,0 0 0,0 0 0,0 0 0,0 0 0,0 0 1,0 0-1,0 0 0,0-1 0,0 1 0,5-10 816,8-8-201,-9 13-501,1 0-1,0 1 1,0-1-1,0 1 1,0 1-1,1-1 1,0 1 0,-1 0-1,12-4 1,2 0-855,30-6 0,-37 11-862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24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9 15576,'0'0'1455,"-59"-8"-951,37 8-176,10 0 0,6 0-312,12 2-104,10 2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27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1 745 4216,'0'0'6000,"11"-4"-5502,5-3-223,0 0-1,-1-1 0,0-1 0,0-1 0,24-19 1,-11 3 277,-1-2 0,-1 0 0,-2-1 0,-1-2 1,34-57-1,-16 6 696,38-107 0,-72 173-1057,-2 1 0,0-1 0,-1 0 0,-1 0 0,0-1 0,-1 1 0,0-28 0,-2 44-176,0-1 0,0 0 0,0 0 0,-1 1 0,1-1 0,0 0 0,0 0 0,0 1 0,-1-1 0,1 0 0,0 1 0,-1-1 0,1 0 0,0 1 0,-1-1 0,1 1 0,-1-1 0,0 0 0,1 1-2,-1 0 0,1 0 0,0-1 0,-1 1 0,1 0 0,0 0 0,-1 0-1,1 0 1,-1 0 0,1 0 0,0 0 0,-1 0 0,1 1 0,0-1 0,-1 0 0,1 0-1,-1 0 1,1 0 0,0 0 0,-1 1 0,1-1 0,0 0 0,-1 0 0,1 1 0,-3 1 13,1 0 0,0 0 0,0 0 0,0 1 0,0-1 1,1 1-1,-3 3 0,-16 39 20,2 0 0,1 1 0,3 1 0,-11 61-1,18-72 18,2-1 0,1 2 0,1 56 0,4-78-33,0 1 0,1-1 0,1 0-1,1 0 1,0 0 0,1-1 0,0 1 0,1-1-1,1 0 1,0-1 0,9 13 0,-14-23-19,0-1 0,1 1-1,-1-1 1,1 0 0,-1 0 0,1 0 0,0 0 0,0-1 0,0 1 0,0-1 0,0 1 0,0-1 0,0 0 0,0 0 0,0-1-1,1 1 1,-1-1 0,5 1 0,1-1 31,-1 0-1,1 0 1,-1-1 0,1 0-1,14-5 1,-17 4-18,-1 0 0,0-1 0,1 0 0,-1 0 0,0 0-1,-1-1 1,1 0 0,-1 0 0,1 0 0,-1 0 0,0-1 0,-1 1 0,1-1 0,-1 0 0,0 0 0,5-11-1,2-8 97,0 0-1,8-37 0,-16 56-95,-1 2-9,0 0 0,-1 0 0,1 1 0,0-1 0,-1 0 0,0 0 0,0 0 0,0 0 0,0 1 1,0-1-1,-1 0 0,1 0 0,-1 0 0,1 1 0,-1-1 0,-2-4 0,2 6-5,0 1-1,0 0 1,0-1-1,0 1 1,0 0 0,0 0-1,0 0 1,-1 0-1,1 0 1,0 0 0,0 0-1,0 0 1,0 0-1,0 0 1,0 1 0,0-1-1,0 0 1,0 1-1,0-1 1,0 1 0,0-1-1,0 1 1,0-1-1,0 1 1,0 0 0,1-1-1,-1 1 1,0 0-1,0 1 1,-5 6 14,2 0 0,-1 0 0,1 0 0,0 1 0,1-1 0,0 1 0,0 0 0,1 0 0,0 0 0,0 0 0,1 1 0,0 13 0,1-18-19,0 0-1,1 0 1,-1 0-1,1-1 0,0 1 1,0 0-1,0 0 1,1-1-1,0 1 0,-1-1 1,2 1-1,-1-1 1,0 0-1,1 0 0,0 0 1,0 0-1,0-1 0,0 1 1,1-1-1,0 1 1,-1-1-1,1 0 0,0-1 1,0 1-1,8 3 1,-5-4 7,0 1 0,1-1 1,-1 0-1,1-1 1,-1 0-1,1 0 0,-1 0 1,1-1-1,0 0 0,-1-1 1,1 0-1,9-2 1,-4 0 10,-1-1 1,0-1 0,-1 0 0,1 0 0,-1-1 0,19-14-1,-3-1 65,-2-1 0,0-1 0,-1-2-1,34-46 1,-40 46-1,-2 0-1,-1-1 1,-1 0 0,-2-1-1,15-43 1,-11 18 178,-3 0 1,7-62-1,-18 99-131,-1 0 0,-2-17 0,0 6 52,1 25-182,0 1 1,0 0-1,1-1 0,-1 1 0,0 0 0,0 0 1,0-1-1,0 1 0,0 0 0,0-1 0,0 1 1,0 0-1,0-1 0,0 1 0,0 0 0,0-1 1,-1 1-1,1 0 0,0 0 0,0-1 0,0 1 1,0 0-1,0-1 0,-1 1 0,1 0 0,0 0 1,0 0-1,0-1 0,-1 1 0,1 0 0,0 0 1,0 0-1,-1-1 0,1 1 0,-8 8 67,-6 19-30,-35 106 66,16-42-74,-70 205 10,-73 175-147,170-460 102,5-8 9,0 0-1,0 0 1,0 0-1,-1 0 0,1 0 1,-1-1-1,0 1 0,0-1 1,-3 4-1,4-7-3,1 0 0,-1 0 1,1 0-1,0 0 0,-1 0 0,1 0 0,0 0 0,0-1 0,0 1 0,0 0 0,0 0 1,0 0-1,0 0 0,0-2 0,1-6-2,1 1 1,0-1-1,0 1 1,1-1 0,0 1-1,0 0 1,0 0-1,8-11 1,44-59 9,-41 60-11,0 2 0,1 0 0,33-27 0,-19 19 0,73-59 0,-63 54 0,-1-2 0,47-50 0,-31 14 28,76-126 0,-127 187-26,16-26 80,-2 0 0,23-60 0,-28 63 2,-8 20-21,0 0 0,-1 0-1,0-1 1,0 0 0,-1 1-1,0-1 1,1-12-1,-4 22-55,1 0 0,0 0 0,-1 0 0,1 0 0,0 0 0,-1 0 0,1 0 0,0 0 0,-1 0 0,1 0 0,0 0 0,0 1 0,-1-1 0,1 0 0,0 0 0,-1 0 0,1 1 0,0-1 0,0 0 0,-1 0 0,1 1 0,0-1 0,0 0 0,0 0 0,-1 1 0,1-1 0,0 0 0,0 1 0,0-1 0,0 0 0,0 1 0,-10 13 41,-4 16 3,2 0-1,1 1 1,2 1-1,0-1 0,-4 40 1,-6 162 34,16-175-71,2-32 14,4 27-1,0 6 28,3-19-129,-13-64-2003,6 14-1539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28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20551,'0'0'0,"63"24"-400,-17-8 272,-2-4 152,-7-4 16,-7 2 120,-6-8 8,-4-2 40,3-2 0,-9-2-80,4-8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30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149 389 6224,'0'0'7220,"-13"16"-6839,8-11-340,-13 16 188,1 0 0,2 1 0,0 0 0,-20 41 1,28-47-15,2 0 0,0 0 1,0 1-1,-1 18 0,5-29-103,0 0 0,0 0 0,1 0-1,0 0 1,1-1 0,-1 1 0,1 0 0,0 0-1,0 0 1,1-1 0,0 1 0,0-1-1,0 1 1,1-1 0,4 7 0,-6-11-82,0 0 1,0 0-1,0 0 1,0-1-1,0 1 1,1 0-1,-1-1 1,0 1-1,0-1 1,1 0-1,-1 1 1,0-1-1,1 0 1,-1 0-1,0 0 1,1 0-1,-1 0 1,0 0-1,0 0 1,1 0-1,-1-1 1,0 1-1,1 0 1,-1-1-1,0 1 1,0-1-1,2 0 1,34-19 376,-23 9-257,0 0 1,-1 0-1,-1-1 0,0-1 1,0 0-1,-2-1 0,17-26 1,-11 12 275,0-1 1,-3-1 0,13-38-1,-23 57 268,-6 12-197,2 0-465,0 1 0,0 0 1,1 0-1,-1-1 0,1 1 1,-1 0-1,1 0 0,-1 0 0,1 3 1,1 6 7,0 0 1,1 0 0,0-1 0,1 1 0,0-1 0,0 0 0,1 1 0,1-2-1,0 1 1,0 0 0,1-1 0,0 0 0,1 0 0,-1-1 0,2 0-1,-1 0 1,1-1 0,0 0 0,15 10 0,-21-16-34,1 0-1,0 0 1,-1 0-1,1-1 1,-1 1-1,1-1 1,0 1 0,-1-1-1,1 0 1,0 0-1,0 0 1,-1 0-1,1-1 1,0 1 0,-1-1-1,1 0 1,0 1-1,-1-1 1,1 0-1,-1-1 1,0 1 0,1 0-1,-1-1 1,0 1-1,4-4 1,2-1 11,-1 0-1,0-1 1,0 0 0,-1 0-1,1 0 1,5-10 0,-5 3 7,0 1 1,0-1 0,-2 0 0,0-1-1,0 1 1,-1-1 0,-1 0 0,-1 0 0,0 0-1,-1 0 1,0-18 0,-1 30-8,-1-1-1,1 1 1,-1 0 0,1 0 0,-1 0 0,0-1-1,0 1 1,0 0 0,-1 0 0,1 0-1,-1 1 1,-2-5 0,2 5 5,1 1-1,-1-1 1,0 1 0,0 0 0,1-1 0,-1 1-1,0 0 1,0 0 0,0 0 0,0 0 0,0 1-1,0-1 1,-1 0 0,1 1 0,0 0-1,0-1 1,0 1 0,-4 0 0,37 14 61,-4-7-63,0-1 0,43 3 0,18 4 1,-87-13-21,50 12 34,1-3 0,86 4 0,-125-11-10,-12-1-21,0-1 0,-1 0 1,1 0-1,0 1 0,0-1 1,-1 0-1,1 0 0,0 0 0,0 0 1,0 0-1,-1 0 0,1 0 0,0 0 1,0 0-1,0 0 0,-1 0 0,1-1 1,0 1-1,1-1 0,-2 1 38,-11 5 124,-37 30-19,17-13-25,-40 37 0,64-52-97,-1 0 0,1 1 0,1 0-1,-1 1 1,1 0 0,1-1 0,0 2 0,0-1 0,1 1-1,-4 9 1,8-17-19,-1 0 1,1 0-1,-1 0 0,1 0 1,0 0-1,0-1 0,0 1 1,0 0-1,0 0 0,0 0 1,0 0-1,1 0 0,-1 0 1,0-1-1,1 1 0,0 0 1,-1 0-1,1 0 0,2 2 1,-2-3-3,0 0 0,0-1 0,0 1 0,0 0 0,0-1 0,0 1 0,0 0 0,0-1 0,0 0 0,1 1 0,-1-1 0,0 0 0,0 1 0,0-1 0,1 0 0,-1 0 0,0 0 0,0 0 0,1 0 0,-1 0 0,0-1 0,0 1 0,1 0 0,-1-1 0,0 1 0,0 0 0,0-1 0,0 0 0,0 1 0,2-2 0,7-4 18,-2 1 1,1-2 0,-1 1-1,1-1 1,-2 0-1,1-1 1,-1 0 0,0 0-1,-1 0 1,0-1-1,9-18 1,-6 9 54,-1 0 1,-1-1-1,-1 1 0,-1-2 0,4-28 0,-11 24 49,-2 18-64,-1 17-8,2-1-44,1 0 0,1 0 0,0 0 0,0 1 0,1-1 1,1 0-1,-1 1 0,1-1 0,4 12 0,-4-18-13,0-1 0,0 1 0,1 0-1,-1-1 1,1 1 0,0-1 0,0 1 0,0-1 0,0 0-1,1 0 1,5 5 0,-6-6 2,1 0-1,-1-1 1,1 1 0,0-1 0,-1 0-1,1 0 1,0 0 0,0 0-1,-1 0 1,1-1 0,0 1 0,0-1-1,0 0 1,0 0 0,0 0-1,0 0 1,5-1 0,-1-1 7,0 0 0,0 0-1,-1-1 1,1 0 0,-1 0 0,1-1 0,-1 0 0,0 0 0,-1 0-1,1-1 1,-1 0 0,0 0 0,0 0 0,0-1 0,5-8 0,7-10 28,-2-1 1,17-36-1,-13 22 18,24-53 73,-39 73-82,-6 20 8,-3 12-19,2-1-28,0 1 1,1-1-1,1 1 1,0 0-1,1-1 1,1 18-1,15 75 22,-13-95-21,-1 0-1,1 0 1,1-1 0,0 0-1,0 1 1,1-1 0,0-1-1,1 1 1,12 15 0,-16-22-1,1-1 0,-1 1 0,1 0 0,0-1 0,-1 1 0,1-1 1,0 0-1,0 0 0,0 0 0,-1 0 0,1-1 0,0 1 0,0-1 0,0 1 0,0-1 1,4 0-1,7-1 16,0-1 0,17-3 1,-16 2-4,10-2 5,-2-2 1,1 0-1,-1-1 1,0-1-1,42-25 1,-17 5 42,65-55 0,-95 72-2,-25 23-36,-28 27-18,14-18-3,3-3-20,0 0-1,2 1 0,0 1 1,1 1-1,-22 36 0,34-49-4,0 0 0,0 0 0,1 0 0,0 1-1,-2 12 1,4-19 17,0 0 0,-1 0-1,1 0 1,0 0-1,1 0 1,-1 0 0,0 0-1,0 0 1,0 0 0,0 0-1,1 0 1,-1 0 0,1 0-1,-1 0 1,0 0 0,1 0-1,0-1 1,-1 1 0,1 0-1,0 1 1,1-2 1,-1 1 0,0-1 1,0 1-1,1-1 0,-1 1 0,0-1 1,1 0-1,-1 0 0,0 0 1,1 0-1,-1 0 0,0 0 0,1 0 1,-1 0-1,0 0 0,1-1 0,-1 1 1,0-1-1,1 1 0,1-2 0,0 1 1,1-1 0,0 0 0,0-1 0,-1 1 0,1-1 0,-1 1-1,0-1 1,0 0 0,0 0 0,5-7 0,24-40 0,-26 39 0,12-23 12,-1-1-1,-2-1 1,-2 0 0,16-67-1,14-156 50,-41 245-51,-1 0 0,0 0 0,-1 0 0,0 0 0,-4-24 0,4 38-10,0 0-1,0 0 1,0 1 0,0-1 0,-1 0-1,1 0 1,0 0 0,0 1 0,0-1-1,0 0 1,-1 0 0,1 0 0,0 0-1,0 0 1,0 0 0,-1 1 0,1-1 0,0 0-1,0 0 1,-1 0 0,1 0 0,0 0-1,0 0 1,0 0 0,-1 0 0,1 0-1,0 0 1,0 0 0,-1 0 0,1 0 0,0 0-1,0 0 1,-1 0 0,1 0 0,0 0-1,0-1 1,0 1 0,-1 0 0,1 0-1,0 0 1,0 0 0,0 0 0,-1 0-1,1-1 1,0 1 0,0 0 0,0 0 0,0 0-1,-1-1 1,1 1 0,0 0 0,0 0-1,0 0 1,0-1 0,0 1 0,0 0-1,0 0 1,0-1 0,0 1 0,0 0-1,0 0 1,0-1 0,0 1 0,-10 22-8,9-19 5,-6 19-14,0 0-1,2 0 0,1 0 0,0 1 0,1 24 0,1 5-33,7 58-1,-3-89 34,0-1-1,2 0 1,0-1 0,1 1 0,1-1 0,1 1 0,15 29-1,-19-45-5,-1 0 0,1 0-1,0 0 1,1-1-1,-1 1 1,1-1-1,-1 0 1,1 0-1,0 0 1,0 0-1,0-1 1,5 3-1,15 2-3806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3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0 804 6520,'0'0'6684,"11"-9"-6168,35-28-23,-40 32-374,-1-1 1,-1 1-1,1-1 1,-1 0-1,0-1 1,-1 1-1,1-1 1,-1 1-1,-1-1 1,1 0-1,-1 0 1,0-1-1,1-6 0,3-12 269,26-97 1789,-28 116-1972,-1 1 0,1 0 0,0 0-1,0 0 1,0 1 0,1-1 0,8-7 0,-10 12-158,0-1 0,0 1 1,0-1-1,0 1 0,1 0 0,-1 0 1,0 1-1,1-1 0,-1 0 0,0 1 1,1 0-1,-1 0 0,5 1 1,44 7 327,-44-6-307,-5-2-42,0 1 1,0 0-1,0 0 0,0 1 1,-1-1-1,1 0 0,0 1 0,0 0 1,-1-1-1,1 1 0,-1 0 1,0 1-1,1-1 0,-1 0 1,0 1-1,0-1 0,-1 1 1,1-1-1,0 1 0,-1 0 0,0 0 1,0 0-1,1 0 0,-2 0 1,1 0-1,1 4 0,0 9 60,-1-1 0,0 1 0,-1-1 1,-2 20-1,0 3 24,2-27-58,0 1 1,1 0 0,0 0 0,5 18-1,-5-26-37,1 0 0,-1 0 0,1 0 0,0 0 0,0 0 0,0 0 0,1-1 0,-1 1 0,1-1 0,0 1 0,0-1 0,0 0 0,0 0 0,1-1 0,-1 1 0,5 2 0,-4-3 6,0-1-1,0 0 1,0 0-1,1 0 1,-1 0-1,0 0 0,1-1 1,-1 0-1,0 0 1,1 0-1,-1-1 1,0 1-1,1-1 1,6-2-1,7-2 121,34-15 1,-38 13-69,-1 0 0,1-1 0,-1-1 0,-1 0 0,17-15 0,53-61 357,-46 45-220,-30 34-129,0 0-1,-1-1 0,0 1 1,0-1-1,-1 0 1,5-10-1,-9 12 71,-2 6-57,-5 10-2,7-8-85,-7 16 17,1 1 0,1-1-1,1 1 1,1 0 0,-1 28 0,4-46-20,0 1 0,0-1 1,1 1-1,-1-1 1,1 1-1,-1-1 1,1 1-1,0-1 1,0 1-1,0-1 1,0 0-1,0 1 0,0-1 1,1 0-1,-1 0 1,1 0-1,0 0 1,3 3-1,-3-4-1,1 1 0,-1-1 0,1 0 0,0 0 0,0 0-1,-1 0 1,1-1 0,0 1 0,0-1 0,0 1 0,0-1 0,0 0-1,-1 0 1,1 0 0,0-1 0,5 0 0,17-4 12,-1-2 0,0 0 0,43-20-1,65-44 46,-107 54-49,26-23 0,-28 21-2,27-17 1,-44 33-4,-1 0 0,0 0-1,0-1 1,0 0 0,0 1 0,-1-2 0,0 1-1,1-1 1,-1 1 0,3-7 0,-7 11-5,0 0 0,0 0 0,1 0 0,-1-1 0,0 1 0,0 0 0,0 0 0,0 0 0,0-1-1,0 1 1,0 0 0,0 0 0,0-1 0,0 1 0,0 0 0,0 0 0,0-1 0,0 1 0,0 0 0,0 0 0,0-1 0,0 1 0,0 0 0,0 0 0,0 0 0,0-1 0,0 1 0,0 0 0,0 0 0,-1 0 0,1-1 0,0 1 0,0 0-1,0 0 1,0 0 0,-1-1 0,1 1 0,0 0 0,0 0 0,0 0 0,0 0 0,-1 0 0,-13 1 18,-16 10-6,6 1-11,0 1 1,0 2-1,1 0 0,1 2 0,1 0 0,0 1 0,2 1 1,0 1-1,1 1 0,-16 24 0,32-43-2,0 1-1,1 0 1,-1 0 0,1 0-1,-1 0 1,1 0 0,0 0-1,0 0 1,0 0-1,1 0 1,-1 1 0,1-1-1,0 0 1,0 1 0,0 4-1,1-6 1,-1 0-1,1-1 0,0 1 1,0-1-1,0 1 0,0-1 1,0 0-1,0 1 1,1-1-1,-1 0 0,0 0 1,1 0-1,-1 0 1,1 0-1,-1 0 0,1 0 1,-1 0-1,1 0 0,0-1 1,-1 1-1,1-1 1,0 1-1,-1-1 0,1 0 1,0 0-1,0 0 0,0 0 1,3 0-1,2 0-3,-1-1 0,1 1-1,0-1 1,0-1-1,-1 1 1,1-1 0,0 0-1,-1-1 1,0 1 0,1-1-1,-1-1 1,-1 1 0,1-1-1,0 0 1,-1 0 0,0-1-1,0 0 1,0 1 0,0-2-1,5-7 1,1-3 27,0-1-1,-1 0 1,0-1 0,-2 0 0,12-33 0,-17 42 70,-9 28-73,-12 35-24,-29 50-36,-4-2 0,-80 119 0,122-206 38,5-7 2,-1 0 0,0-1 0,0 1-1,-1-1 1,0 0 0,0-1 0,-9 7 0,15-12 0,0-1 0,0 0 0,-1 0 0,1 1 0,0-1 0,-1 0 0,1 0 0,0 1 0,-1-1 0,1 0 0,0 0 0,-1 0 0,1 0 0,0 0 0,-1 0 0,1 1 0,0-1 0,-1 0 0,1 0 0,-1 0 0,1 0 0,0 0 0,-1 0 0,1-1 0,-1 1 0,1 0 0,0 0 0,-1 0 0,1 0 0,0 0 0,-1 0 0,1-1 0,0 1 0,-1 0 0,1 0 0,0-1 0,-1 1 0,1 0 0,0 0 0,0-1 0,-1 1 0,1 0 0,0-1 0,0 1 0,0 0 0,0-1 0,-1 1 0,1 0 0,0-1 0,0 1 0,0-1 0,0 1 0,0 0 0,0-1 0,0 1 0,0 0 0,0-1 0,0 0 0,2-24 0,3 9 3,0 0 0,2 1 0,0 0 1,1 0-1,0 1 0,1 0 0,19-23 0,85-80 21,-105 109-25,175-173 36,-131 123-7,58-82 0,-89 109-10,27-36 18,-3-2 0,44-90 1,-74 123-32,-8 19 0,16-31-1,-14 36 6,-16 33 28,4-13-31,-62 148 48,32-84-6,4 1 0,-36 142 1,64-197-2,1-18-47,0 0 0,0 0 0,0 0-1,1 1 1,-1-1 0,0 0 0,0 0 0,0 0 0,0 0 0,0 0 0,0 0 0,1 1-1,-1-1 1,0 0 0,0 0 0,0 0 0,0 0 0,1 0 0,-1 0 0,0 0 0,0 0-1,0 0 1,0 0 0,1 0 0,-1 0 0,0 0 0,0 0 0,0 0 0,1 0-1,-1 0 1,0 0 0,0 0 0,0 0 0,0 0 0,1 0 0,-1 0 0,0 0 0,0 0-1,0 0 1,0-1 0,1 1 0,-1 0 0,23-22 51,-17 15-40,20-20 28,-4 3 15,1 1 1,46-36 0,-69 58-54,1 0 0,0 0 0,0 1 1,0-1-1,0 0 0,1 1 0,-1-1 0,0 1 1,0 0-1,0-1 0,0 1 0,0 0 1,1 0-1,-1-1 0,0 1 0,0 0 0,0 0 1,2 1-1,-2-1-1,-1 0 1,1 1-1,0-1 0,-1 1 1,1-1-1,0 0 1,-1 1-1,1 0 1,-1-1-1,1 1 0,-1-1 1,1 1-1,-1 0 1,1-1-1,-1 1 0,1 0 1,-1-1-1,0 1 1,0 0-1,1 1 1,0 5 2,0-1 0,0 1 0,-1 0 0,0 13 0,0-15-5,-1 22 5,-1 8-1,2 0 1,1 1 0,8 41-1,-9-76 2,0 0 1,0 1-1,0-1 0,1 0 0,-1 0 0,1 1 1,-1-1-1,1 0 0,-1 0 0,1 1 1,0-1-1,-1 0 0,1 0 0,0 0 0,0 0 1,0 0-1,0 0 0,0 0 0,0-1 0,0 1 1,0 0-1,0 0 0,3 0 0,-2 0 4,0-1-1,0 0 1,0 0-1,0 0 0,0 0 1,0 0-1,0 0 1,0-1-1,0 1 1,0-1-1,0 1 1,0-1-1,3-1 0,6-4 30,-1 0-1,0 0 0,0-1 0,9-9 0,-4 3 30,0-2-1,-1 0 0,0-1 0,15-24 1,41-77 216,-34 52-108,61-129 527,-82 169-545,-13 22-121,1-1 1,-1 0-1,0 0 1,0 1-1,0-1 1,2-8-1,-34 80 154,17-26-194,2 2 0,2 0 0,-5 58-1,5 137-105,8-224 73,-1-12-456,-3-21-870,0 1 976,-4-7-3554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38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14168,'0'0'2321,"14"2"-1912,100 14 687,170 2 0,-284-18-1107,25-2 544,-24 2-583,-1 0-1,0 0 1,1 0 0,-1 0 0,0 0 0,1 0 0,-1 0 0,0 0 0,1 0 0,-1 0 0,0-1-1,1 1 1,-1 0 0,0 0 0,1 0 0,-1 0 0,0-1 0,0 1 0,1 0 0,-1 0 0,0-1-1,0 1 1,1 0 0,-1 0 0,0-1 0,0 1 0,0 0 0,1-1 0,-1 1 0,0 0-1,0-1 1,0 1 0,0 0 0,0-1 0,0 1 0,0 0 0,0-1 0,0 1 0,0 0 0,0-1-1,0 1 1,0 0 0,0-1 0,0 1 0,0 0 0,0-1 0,0 1 0,0 0 0,-1-1 0,1 1-1,0 0 1,0-1 0,-1 1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38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11352,'0'0'2192,"69"-15"-2344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40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0 6016,'0'0'7648,"-3"14"-7142,-108 525 3515,98-471-2925,-37 117 0,55-189 0,11-16-737,18-29-143,52-83 285,-74 116-416,1 1 1,0 1-1,1 0 0,0 0 1,1 2-1,18-13 1,-31 25-76,-1-1 1,0 0 0,1 0-1,-1 0 1,0 1 0,1-1-1,-1 1 1,1-1 0,-1 1-1,1-1 1,-1 1 0,1 0 0,0 0-1,-1 0 1,1 0 0,-1 0-1,1 0 1,-1 0 0,1 0-1,-1 1 1,1-1 0,-1 1-1,1-1 1,-1 1 0,1-1-1,-1 1 1,0 0 0,1 0 0,-1 0-1,0 0 1,0 0 0,1 0-1,1 2 1,-1 0 0,0 0 1,-1-1-1,1 1 1,-1 0-1,1 0 1,-1 0 0,0 0-1,0 0 1,0 1-1,0-1 1,-1 0-1,1 0 1,-1 1-1,0 5 1,-1 3 1,-1-1 0,0 1 0,-1-1 0,0 1 0,0-1 0,-1 0 1,-1 0-1,0-1 0,0 0 0,-1 1 0,-1-2 0,1 1 0,-2-1 0,1 0 1,-1 0-1,0-1 0,-1 0 0,0-1 0,-20 13 0,25-17 5,0 0-1,0-1 1,-1 0 0,1 1-1,-1-1 1,1-1-1,-1 1 1,0-1 0,0 0-1,0 0 1,0 0-1,0 0 1,0-1 0,-8 0-1,11 0 2,1 0 0,-1-1 0,1 1 0,-1 0 0,1 0 0,0-1 0,-1 1 0,1-1 0,0 1 0,-1-1-1,1 0 1,0 1 0,-2-2 0,3 1-13,0 1-1,0-1 0,-1 1 1,1-1-1,0 1 0,0-1 1,0 1-1,0-1 0,0 1 1,0-1-1,0 1 0,0-1 1,1 1-1,-1-1 0,0 1 1,0-1-1,0 1 0,0-1 1,1 1-1,-1-1 0,0 1 1,0-1-1,1 1 0,-1 0 1,0-1-1,1 1 0,-1 0 1,1-1-1,-1 1 0,0 0 1,1-1-1,-1 1 1,1 0-1,-1 0 0,1-1 1,-1 1-1,2 0 0,13-10 18,1 1 0,0 0 0,1 1 0,35-11 0,75-12-2,-31 8-3,119-45 47,-214 68-52,0 0 0,0-1 0,-1 1 0,1 0 0,0-1 0,0 1 0,-1 0 0,1 0 0,0-1 0,0 1 0,0 0 0,-1 0 0,1 0 0,0 0 0,0 0-1,0 0 1,-1 1 0,1-1 0,0 0 0,1 1 0,-11 11 359,-4 3-347,-7 12 59,2 0-1,0 2 0,-15 32 1,32-59-76,0 1 0,0-1 0,0 1 1,0-1-1,1 1 0,-1 0 1,1-1-1,-1 1 0,1-1 0,0 1 1,0 0-1,0-1 0,0 1 1,1 0-1,0 3 0,0-5-3,0 0-1,0 1 0,-1-1 1,1 0-1,0 0 0,0 0 1,0-1-1,0 1 0,1 0 0,-1 0 1,0 0-1,0-1 0,0 1 1,1-1-1,-1 1 0,0-1 1,1 1-1,-1-1 0,0 0 1,1 1-1,-1-1 0,0 0 1,1 0-1,-1 0 0,0 0 1,1 0-1,-1-1 0,1 1 1,-1 0-1,2-1 0,4-1 14,-1 0 0,0 0-1,0 0 1,0-1 0,0 1 0,0-1-1,-1-1 1,0 1 0,1-1 0,-1 0-1,0 0 1,-1-1 0,1 1-1,-1-1 1,0 0 0,0 0 0,0-1-1,-1 1 1,0-1 0,0 1 0,0-1-1,3-9 1,-2 1 17,1-1 1,-2 1-1,0 0 0,-1-1 0,0 0 1,-1 1-1,-1-1 0,-2-25 1,0 24 10,0 0 0,-9-26 0,10 37-30,-1 1 0,1 0 0,-1 0-1,0 0 1,0 0 0,-1 0-1,1 0 1,-1 1 0,0-1 0,0 1-1,0 0 1,0 0 0,0 0-1,-7-4 1,8 6-9,0 0 1,1 0-1,-1 1 0,0-1 1,0 1-1,0 0 0,1-1 0,-1 1 1,0 0-1,-2 0 0,3 0-5,1 0 0,-1 0 0,1 0 0,-1 0 0,1 0 0,-1 0 0,1 0 0,-1 1 0,0-1 0,1 0 0,-1 0 0,1 0 0,-1 1 0,1-1 0,0 0 1,-1 0-1,1 1 0,-1-1 0,1 0 0,-1 1 0,1-1 0,0 1 0,-1-1 0,1 0 0,0 1 0,-1-1 0,1 1 0,0-1 0,0 1 0,0-1 0,-1 1 0,1-1 0,0 1 0,0 0 0,1 1 2,1-1 0,-1 0 0,1 0 1,-1 0-1,1 0 0,0 0 0,-1 0 0,1-1 0,0 1 1,0 0-1,-1-1 0,1 1 0,0-1 0,2 0 0,21 3 19,1-2 0,-1 0 0,0-2-1,32-5 1,44-1 62,-96 7-70,-1 0 1,1 1-1,0 0 0,-1 0 0,1 0 1,0 0-1,-1 1 0,0 0 0,1 0 0,-1 0 1,0 0-1,0 1 0,0 0 0,0 0 1,0 0-1,-1 0 0,1 0 0,-1 1 1,0-1-1,0 1 0,4 8 0,3 6 73,0 0 0,-2 1 0,12 36 0,-14-37-50,4 12 19,-4-10 23,1 0 0,1 0 0,0-1 1,22 36-1,-28-52-52,1 0 0,-1 0 1,0 0-1,1-1 1,-1 1-1,1-1 0,0 0 1,0 1-1,0-1 0,0-1 1,5 3-1,-7-3-19,1-1 0,-1 1-1,1-1 1,0 0 0,-1 0 0,1 0-1,0 0 1,-1 0 0,1 0 0,0-1 0,-1 1-1,1 0 1,-1-1 0,1 0 0,0 1 0,-1-1-1,0 0 1,1 1 0,-1-1 0,1 0-1,-1 0 1,0 0 0,0 0 0,1-1 0,-1 1-1,2-3 1,25-27-426,10-11-727,-18 19-2845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40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1 10848,'0'0'1956,"-10"11"-1314,-126 130 1050,-182 203 2551,294-314-3748,14-16-140,-1-1 0,0 0 0,-16 12-1,20-16-141,7-6-2743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45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1 867 5120,'0'0'5237,"5"-16"-4977,87-208 755,120-179 1785,-198 377-2316,18-51 0,-3 4 470,-26 68-832,-1 1-3,0-1-1,0 1 1,0-1 0,0 1 0,-1-1 0,0 0-1,1-5 1,-14 26 344,-14 22-365,2 1 1,2 0 0,1 2-1,2 1 1,2 0 0,2 1-1,-16 74 1,29-107-84,1 1 0,-1-1 0,1 1-1,1-1 1,0 1 0,1-1 0,0 1 0,4 15 0,-5-22-9,1-1 0,1 0 0,-1 1 0,0-1 0,1 0 0,-1 0 0,1 0 0,0 0 0,0 0 0,0-1 0,1 1 0,-1-1 0,1 1 0,-1-1 0,1 0 0,0 0 0,0 0 0,0 0 0,0 0 0,0-1 0,0 1-1,0-1 1,1 0 0,-1 0 0,0 0 0,1-1 0,-1 1 0,1-1 0,3 1 0,5-1 12,0-1-1,0 0 0,0 0 0,0-1 1,0-1-1,0 0 0,-1 0 1,1-1-1,-1-1 0,11-6 0,-13 7 4,0-2 0,0 1-1,-1-2 1,0 1 0,0-1-1,0 0 1,-1 0 0,0-1-1,0 0 1,-1 0 0,0-1-1,4-9 1,-9 17-15,-1 0 1,1 0-1,-1 0 0,0 0 0,1 0 0,-1 1 1,0-1-1,0 0 0,0 0 0,0 0 1,0 0-1,0 0 0,0 0 0,0-1 1,0 2-6,0-1 0,-1 1 1,1 0-1,0 0 0,0 0 0,0-1 1,-1 1-1,1 0 0,0 0 1,0 0-1,-1 0 0,1 0 1,0 0-1,0 0 0,-1 0 0,1 0 1,0 0-1,-1-1 0,1 1 1,0 0-1,0 1 0,-1-1 1,1 0-1,0 0 0,0 0 0,-1 0 1,1 0-1,0 0 0,0 0 1,-1 0-1,1 0 0,0 0 1,0 1-1,-1-1 0,1 0 0,0 0 1,0 0-1,0 0 0,-1 1 1,1-1-1,0 0 0,0 0 1,0 1-1,0-1 0,0 0 1,-1 0-1,1 1 0,0-1 0,0 0 1,-6 7 5,-1-1 1,1 1 0,1 0 0,-1 0-1,1 1 1,-7 13 0,10-17-9,1 0 0,0 0 0,0 0 0,0 0 1,0 0-1,1 0 0,0 0 0,0 0 0,0 0 0,0 0 0,0 0 1,1 1-1,0-1 0,0-1 0,0 1 0,0 0 0,3 5 0,-2-4-4,0 0-1,1-1 1,-1 1 0,1-1-1,0 0 1,0 0-1,0 0 1,1 0-1,-1-1 1,1 1-1,5 2 1,-8-5 4,0 0 1,1 0-1,-1-1 0,1 1 1,-1-1-1,1 1 1,-1-1-1,0 0 1,1 1-1,0-1 1,-1 0-1,1 0 0,-1 0 1,1 0-1,-1 0 1,3-1-1,-2 0 3,0 0 0,0 1 0,0-2 0,0 1 0,0 0 0,0 0 0,0-1 0,-1 1 0,1-1 0,0 1 0,-1-1 0,1 0 0,-1 1 0,2-4 0,2-3 8,-1 1-1,0-1 0,0 1 1,-1-1-1,0 0 1,0-1-1,-1 1 1,0 0-1,0-1 1,-1 0-1,0 1 1,-1-1-1,0-8 0,-1 12 1,1 0 0,-1 0 0,0 0 0,0 0 0,-1 0-1,1 1 1,-1-1 0,0 0 0,-1 1 0,1 0-1,-1-1 1,0 1 0,0 0 0,0 0 0,0 1 0,-1-1-1,1 1 1,-1 0 0,0 0 0,0 0 0,0 0-1,-1 0 1,-8-3 0,-4 3 58,12 3-36,12 3 4,3-1-22,1-1-1,-1 0 1,1 0 0,-1-1-1,1 0 1,14-3 0,-6 1 7,20 0 17,-7 0 22,44-7-1,-67 7-76,-1 0 0,1-1 0,0 1-1,-1-2 1,0 1 0,0-1-1,0 0 1,0-1 0,12-9-1,-7-4-213,-8 11-2438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27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6728,'0'0'19615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45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10544,'0'0'1768,"14"-6"-1352,17-5-172,1 1 0,0 2 1,39-6-1,185-2 2132,-212 13-1919,-1-1 0,67-17 1,-43 3-2383,-53 14-9155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49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284 364 4616,'0'0'7934,"-10"1"-7572,-9 1-132,1 0 0,0 2 0,0 0 0,0 1 0,0 1 0,-23 10 0,24-6-33,4-3 81,1 0-1,-22 17 1,30-21-217,0 1-1,1 0 1,-1 0 0,1 0 0,0 0-1,0 0 1,0 1 0,1-1 0,0 1-1,-1 0 1,-1 8 0,2-7-22,0-1 0,0 0 0,1 1 0,0-1 1,0 1-1,1-1 0,-1 1 0,1 0 0,0-1 0,1 1 0,-1 0 0,1-1 1,0 1-1,1-1 0,-1 1 0,4 7 0,0-2 60,1 0-1,0-1 1,0 0 0,10 12-1,-12-18-59,-1 0 1,1 0-1,0-1 0,0 0 1,0 1-1,1-2 0,-1 1 1,1 0-1,-1-1 0,1 0 1,0 0-1,7 2 0,-1-2 47,0 0 0,0-1-1,0 0 1,0-1 0,1 0-1,-1-1 1,0 0 0,16-4-1,-4-1 108,0-1-1,42-19 0,-32 10-33,-2-2 0,48-34 0,-72 46-135,0-1-1,-1 1 1,0-1-1,0 0 0,0 0 1,8-15-1,-12 19-16,0-1 1,0 1-1,0-1 1,0 0-1,-1 0 1,0 0-1,1 0 0,-1 0 1,-1 0-1,1 0 1,-1 0-1,1 0 1,-1-1-1,0 1 0,-1 0 1,1 0-1,-2-4 1,1 6-6,1 0-1,-1 1 1,0-1 0,0 1 0,0 0 0,0-1 0,0 1 0,-1 0 0,1 0 0,0-1-1,-1 1 1,1 0 0,-1 0 0,1 1 0,-1-1 0,1 0 0,-1 0 0,0 1-1,1-1 1,-1 1 0,0-1 0,1 1 0,-1 0 0,0 0 0,0 0 0,1 0-1,-1 0 1,0 0 0,-3 1 0,-1 0 5,0 0-1,0 0 1,0 1 0,0 0-1,0 0 1,0 0-1,-6 4 1,7-2-4,-1 0 0,0 0 0,1 1 0,0 0 0,0 0 0,0 0 1,1 1-1,0-1 0,0 1 0,0 0 0,1 0 0,0 1 0,0-1 0,0 1 0,-2 9 0,4-12-1,0 0 0,0 1 0,0-1-1,0 0 1,1 1 0,0-1 0,0 1 0,0-1-1,1 0 1,-1 1 0,1-1 0,0 0 0,0 1-1,0-1 1,1 0 0,0 0 0,-1 0 0,2 0-1,-1 0 1,0-1 0,1 1 0,-1 0 0,1-1-1,0 0 1,6 5 0,-6-6 5,0 0 0,1-1 0,-1 1-1,0-1 1,1 0 0,-1 0 0,0 0 0,1 0 0,-1-1-1,1 1 1,0-1 0,-1 0 0,1 0 0,-1 0 0,1-1-1,-1 1 1,1-1 0,-1 0 0,7-2 0,4-2 27,-1 0 0,-1-1 0,22-13 0,165-116 454,-171 124-310,-27 11-166,-1-1-1,1 1 0,-1 0 0,1 0 0,-1-1 0,1 1 1,0 0-1,-1 0 0,1 0 0,0 0 0,-1 0 1,1 0-1,-1 0 0,1 0 0,0 0 0,-1 0 0,1 0 1,0 0-1,-1 0 0,1 1 0,-1-1 0,1 0 1,-1 0-1,1 1 0,0-1 0,-1 0 0,1 1 0,-1-1 1,1 0-1,-1 1 0,0-1 0,1 1 0,-1-1 1,1 1-1,-1-1 0,0 1 0,1-1 0,-1 1 0,1 0 1,-1 18 85,0 0 0,-1-1 0,-4 21-1,-1 35 338,6-73-430,0-1 0,0 0 0,0 1 0,0-1 0,0 0 0,0 0 0,0 1 0,0-1 0,0 0 0,0 1 0,0-1 0,0 0 0,1 0 0,-1 1 0,0-1 0,0 0 0,0 0 1,0 0-1,1 1 0,-1-1 0,0 0 0,0 0 0,1 0 0,-1 1 0,0-1 0,0 0 0,1 0 0,-1 0 0,0 0 0,0 0 0,1 0 0,-1 0 0,0 1 0,1-1 0,-1 0 0,0 0 0,0 0 0,1 0 0,-1 0 0,0 0 0,1 0 0,-1 0 0,0-1 0,0 1 0,1 0 0,-1 0 0,0 0 0,1 0 0,15-8 88,62-59 162,-28 23-122,-29 27-54,-11 8-6,1 0 0,-1 1 1,1 0-1,1 1 0,20-11 1,-31 18-69,-1 0 0,1 0 1,-1-1-1,1 1 0,-1 0 1,1 0-1,0 0 0,-1 0 1,1 0-1,-1 0 0,1 0 0,-1 0 1,1 0-1,-1 0 0,1 0 1,-1 0-1,1 0 0,-1 0 1,1 0-1,-1 1 0,1-1 1,-1 0-1,1 0 0,-1 1 1,1-1-1,-1 0 0,1 1 1,-1-1-1,1 0 0,-1 1 1,0-1-1,1 1 0,-1-1 1,0 1-1,0-1 0,1 1 1,-1-1-1,0 1 0,0-1 0,1 1 1,-1-1-1,0 1 0,0-1 1,0 1-1,0-1 0,0 1 1,0-1-1,0 1 0,0-1 1,0 1-1,0-1 0,0 2 1,-6 37 23,3-25-9,2-1-12,0 1 0,2 24 0,-1-33-6,1 0 0,0 0 1,0 0-1,0 0 0,0 0 0,1 0 0,0-1 1,0 1-1,0 0 0,5 5 0,-6-9-1,0 0 0,0 0 0,0-1 0,0 1 0,0-1 0,0 1 0,0-1 0,0 1 0,0-1 0,0 0 0,0 1 0,0-1 0,1 0 0,-1 0 0,0 0 0,0 0 0,0 0 0,0 0 0,0 0 0,1 0 0,-1-1 0,0 1 0,0 0 0,0-1 0,0 1 0,0 0 0,0-1 0,0 0 0,0 1 0,0-1 0,1 0 0,35-25 0,-34 23 0,21-20 26,0-1-1,-2-1 1,-1 0-1,27-45 1,-40 59-22,12-20 32,-2-1-1,26-62 1,17-73 83,-38 98-41,-8 12 13,-15 57-91,0 0 0,-1 0 0,1 0 1,0 0-1,0 0 0,0 0 0,0 0 0,0 0 1,0 0-1,0 0 0,0 0 0,-1 0 0,1 0 1,0 0-1,0 0 0,0 0 0,0 0 0,0 0 1,0 0-1,0 0 0,0 0 0,0 0 0,-1 0 1,1 0-1,0 0 0,0 0 0,0-1 0,0 1 0,0 0 1,0 0-1,0 0 0,0 0 0,0 0 0,0 0 1,0 0-1,0 0 0,0 0 0,0-1 0,0 1 1,0 0-1,0 0 0,0 0 0,0 0 0,0 0 1,0 0-1,0 0 0,0 0 0,0-1 0,0 1 0,0 0 1,0 0-1,0 0 0,0 0 0,0 0 0,0 0 1,0 0-1,0 0 0,0 0 0,0 0 0,0-1 1,0 1-1,0 0 0,1 0 0,-1 0 0,0 0 1,0 0-1,0 0 0,0 0 0,0 0 0,-6 8-17,-7 15-8,-4 14 13,1 1 1,1 1-1,3 0 1,-12 58-1,19-65 12,-1 53 0,6-72 0,1 0 1,0 0-1,0 0 0,2 0 1,-1-1-1,2 1 1,4 12-1,-7-22 4,0 0 1,1 0-1,-1 0 0,1 0 1,0 0-1,0-1 0,0 1 1,0 0-1,0-1 1,1 0-1,-1 1 0,1-1 1,-1 0-1,1 0 0,0-1 1,0 1-1,0 0 0,0-1 1,4 2-1,-2-2 3,0 0 1,0-1-1,0 0 0,0 1 1,0-1-1,0-1 0,0 1 1,0-1-1,0 0 0,0 0 0,8-3 1,0-2 26,1 0 0,-1 0 0,0-2 0,0 0 0,0 0 0,-1-1 0,17-17 0,-25 21 2,1 0 1,-1 0-1,0 0 1,0-1-1,-1 0 1,0 0-1,0 0 1,0 0 0,-1 0-1,1-1 1,1-11-1,-4 18-32,0-1-1,0 1 1,0 0-1,1 0 0,-1-1 1,0 1-1,0 0 1,0-1-1,0 1 1,0 0-1,0 0 0,0-1 1,0 1-1,0 0 1,0 0-1,-1-1 1,1 1-1,0 0 0,0 0 1,0-1-1,0 1 1,0 0-1,0 0 0,-1-1 1,1 1-1,0 0 1,0 0-1,0 0 1,0-1-1,-1 1 0,1 0 1,0 0-1,0 0 1,-1 0-1,1 0 1,0-1-1,0 1 0,-1 0 1,1 0-1,0 0 1,0 0-1,-1 0 1,1 0-1,-16 6 61,-11 13-7,23-15-52,0 0-1,0 1 0,0 0 1,0 0-1,1 0 1,0 0-1,0 0 0,0 1 1,1 0-1,-1-1 1,2 1-1,-1 0 0,0 0 1,1 0-1,0 0 1,1 0-1,-1 0 0,1 0 1,1 9-1,-1-14-3,0 0 0,0 1-1,0-1 1,1 0 0,-1 0-1,0 0 1,1 0 0,-1 0-1,1 1 1,-1-1 0,1 0-1,-1 0 1,1 0 0,0 0-1,-1-1 1,1 1 0,0 0-1,0 0 1,0 0 0,0 0-1,0-1 1,0 1 0,0-1-1,0 1 1,1 0 0,1 0 0,0 0 1,-1-1 0,1 1-1,0-1 1,0 0-1,0 0 1,0 0 0,0 0-1,0 0 1,3-1-1,8-2 13,-1-1-1,1 0 0,15-8 0,-28 11-10,38-19 49,-23 11-16,33-13 0,-45 21-27,0-1 1,0 1 0,0 0 0,1 0 0,-1 1 0,1-1-1,-1 1 1,0 0 0,1 0 0,-1 0 0,1 1 0,-1-1-1,5 2 1,-6 0 1,0-1 0,-1 0-1,1 1 1,-1 0 0,1-1 0,-1 1-1,1 0 1,-1 1 0,0-1 0,0 0-1,0 0 1,3 5 0,19 37 103,-8-13-33,16 12 44,-29-39-177,1 0 0,-1 0-1,1-1 1,0 1 0,0-1-1,0 0 1,1 0 0,5 2 0,-6-6-737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4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10656,'0'0'960,"10"-1"-552,36-5 299,-1 3 0,1 1 0,76 8 0,-58 2 190,-1 3 0,76 22 0,-18-3 443,-116-28-1624,1 0 0,-1-1 0,1 0 0,0-1 0,-1 1 0,8-1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1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4512,'0'0'12666,"12"-7"-12503,39-22-9,-47 27-122,1 0 0,0 0 0,-1 0 0,1 0 0,0 1-1,0 0 1,0 0 0,0 0 0,0 0 0,7 1 0,3-1 64,-2 1 9,0 0-1,-1 1 1,1 1-1,21 4 1,-20-3 195,1 0 1,24 0-1,-3 3 959,-30-13-1609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13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4816,'0'0'11129,"12"0"-10865,119-2 497,-100 3-382,1 2-1,54 11 1,-64-9-172,-16-4-113,0 0 0,0 0 0,-1 1 0,1 0 0,-1 0 0,1 0 0,-1 0 0,0 1 0,0 0 0,0 0 0,7 6 0,-11-8 378,-1-5-2830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14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11616,'0'0'5582,"3"11"-5275,25 177 741,31 355 1414,-52-429-914,-7-114-1150,-1 0-429,0 0 16,0 0 0,0-1 0,0 1 1,0-1-1,0 1 0,0 0 0,0-1 0,1 0 1,-1 1-1,0-1 0,0 1 0,0-1 0,1 0 1,-1 0-1,0 1 0,1-1 0,-1 0 0,1 0 1,-1 0-1,1 0 0,-1 0 0,1 0 0,-1 0 1,1 0-1,0 0 0,0 0 0,-1 0 0,1 0 1,0-1-1,-1-3-41,1 0 1,0 1 0,-1-1 0,2 0-1,0-9 1,16-46-1143,-14 49-920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15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14136,'0'0'-178,"13"-8"-324,-4 4 521,6-5 152,1 0-1,0 1 0,1 1 1,-1 1-1,1 1 1,1 0-1,29-4 0,-32 8 7,0 1 1,0 1-1,-1 0 0,1 1 0,0 0 0,-1 2 0,0-1 1,1 2-1,-2 0 0,1 1 0,0 0 0,-1 1 0,0 0 0,-1 1 1,23 19-1,-30-22-97,-1 0 0,0 1-1,0 0 1,0-1 0,-1 1 0,0 1 0,0-1 0,0 0 0,-1 1 0,0-1 0,0 1 0,1 12 0,-2-11 21,0 1 1,0 0-1,-1 0 1,-1 0-1,1-1 1,-1 1 0,-1 0-1,0-1 1,-4 15-1,2-14-20,-1-1 0,0 1 0,0-1 0,0-1 0,-1 1-1,0-1 1,-1 0 0,0 0 0,0 0 0,0-1-1,-1 0 1,0-1 0,0 0 0,-17 8 0,-8 2 266,-1-2 0,-57 13 1,73-21-187,-69 12 386,87-17-625,0 1-1,0-1 1,-1 0-1,1 1 1,0-1 0,0 1-1,0-1 1,0 0-1,0 1 1,0-1 0,0 1-1,0-1 1,0 1-1,0-1 1,0 0 0,0 1-1,0-1 1,0 1-1,0-1 1,1 0 0,-1 1-1,0-1 1,0 1-1,0-1 1,1 0 0,-1 1-1,0-1 1,0 0-1,1 1 1,0-1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16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5320,'0'0'13009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21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4008,'0'0'11684,"11"0"-11374,33 6 4,-43-6-293,0 1 0,0 0 1,1-1-1,-1 1 0,0 0 1,0 0-1,0 0 0,0 0 1,0 0-1,0 0 0,0 0 1,0 0-1,0 0 0,-1 0 1,1 0-1,0 0 0,-1 1 1,2 1-1,5 25 324,-6-18-226,26 85 820,-13-52-381,-3 1 0,12 84 0,-17-49 274,-4-62-731,0-10-70,-1 0-1,-1 0 0,1 0 0,-1 0 1,-1 0-1,-1 14 0,2-20-27,-3 9 184,1-14 75,-2-9-182,-16-44 47,-13-67-1,20 73-47,-23-110 265,33 146-278,2-1 0,0 0-1,0 1 1,2-1-1,0 0 1,0 0 0,2 1-1,0-1 1,6-17-1,-8 30-45,0 0-1,1 0 1,-1 1-1,1-1 0,0 0 1,0 1-1,0-1 1,0 1-1,0 0 0,0-1 1,1 1-1,4-3 1,34-14 178,-27 13-121,-12 5-66,0 1 0,0-1 0,0 0 1,0 1-1,1 0 0,-1-1 0,0 1 0,0 0 0,0 0 0,1 0 0,-1 1 0,0-1 0,0 0 0,0 1 0,0 0 0,0-1 0,0 1 0,0 0 0,0 0 0,0 0 1,0 0-1,0 0 0,0 1 0,0-1 0,-1 0 0,1 1 0,-1-1 0,1 1 0,-1 0 0,0 0 0,1-1 0,1 5 0,0 0 16,0-1 0,0 1-1,-1 0 1,0 0 0,0 0-1,0 0 1,0 1 0,-1-1 0,1 13-1,-3-8 25,0 0 0,-1 0-1,0 0 1,0 0 0,-1 0-1,0 0 1,-1-1 0,-1 0 0,0 0-1,-7 13 1,-2 3 119,13-24-160,1-1-1,-1 0 1,0 1 0,1-1-1,0 1 1,-1-1-1,1 1 1,0-1-1,0 1 1,-1-1-1,1 1 1,1-1 0,-1 0-1,0 1 1,0-1-1,0 1 1,1-1-1,-1 1 1,1-1 0,-1 1-1,1-1 1,-1 0-1,1 1 1,0-1-1,0 0 1,0 0-1,0 0 1,0 1 0,0-1-1,0 0 1,0 0-1,2 1 1,4 3 18,2 0 0,-1 0 0,1 0 0,11 4 0,18 10 6,-13-1-22,-19-14-4,1 1 1,0-1-1,-1 2 1,10 10-1,-3-1-3,-7-9 5,-1-1 0,0 1 0,-1 1 0,1-1 0,6 13 0,-10-16-2,-1-1 0,1 1-1,0-1 1,-1 1 0,0-1 0,1 1-1,-1-1 1,0 1 0,0-1 0,-1 1-1,1-1 1,0 1 0,-1 0-1,1-1 1,-1 0 0,0 1 0,0-1-1,0 1 1,0-1 0,-1 0-1,1 0 1,-3 3 0,-1 1 14,0 0 0,0-1-1,0 0 1,-1 0 0,0-1 0,0 0 0,0 0 0,-1 0-1,-12 5 1,-10 3 52,-31 7-1,38-13-49,-24 10-153,-28 7 77,65-21-833,0 0 1,0-1-1,-11 1 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2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59 4312,'0'0'16071,"10"-1"-15931,31-3-16,-17-1 963,-27 18-883,-17 51 23,-13 46 31,30-96-214,1 0-1,-1 21 1,-2 19 91,-5 16 68,8-47-79,-2-1 0,-10 43 1,12-60-89,1-1 0,0 1 0,0-1 1,0 1-1,1 6 0,0-12-33,-1 1 0,1 0 0,0 0 0,-1 0 0,1-1 0,0 1 0,0 0 0,-1 0 0,1-1 0,0 1 0,0 0-1,0 0 1,0-1 0,-1 1 0,1 0 0,0-1 0,0 1 0,0 0 0,0-1 0,0 1 0,0 0 0,0-1 0,0 1 0,0 0 0,0-1 0,0 1 0,0 0 0,0-1 0,0 1 0,0-1 0,0 1 0,33-153 85,-18 93-41,10-84 0,-22 106 105,3 0 0,19-72 0,-23 107 12,2-8 101,-4 20-133,1 0 0,0-1 0,0 1 0,4 9 1,49 89 129,-21-48-203,93 166 166,-96-175-141,13 8 155,-37-52-191,-2-1 69,-10-3-318,-1-5-245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7:28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7832,'0'0'17021,"10"5"-16721,28 15-7,-21-11 2740,-19-1-2510,-15 7 2203,17-14-2695,0-1 1,-1 1-1,1 0 0,0-1 0,-1 1 0,1-1 0,-1 1 0,1-1 0,-1 1 0,1-1 0,-1 1 0,1-1 0,-1 1 1,0-1-1,1 0 0,-1 1 0,1-1 0,-1 0 0,0 0 0,1 1 0,-1-1 0,0 0 0,0 0 0,1 0 0,-1 0 1,0 0-1,1 0 0,-1 0 0,0 0 0,1 0 0,-2 0 0,-2 0 5,12-6-36,12-5-4063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25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4312,'0'0'11964,"12"-3"-11634,-12 3-329,10-3 114,1 0 1,0 1 0,0 0 0,0 1 0,0 0 0,0 1-1,1 0 1,-1 1 0,0 0 0,15 3 0,-9 1 89,9 4 524,38 16 1,-64-25-732,1 0-50,-1 0 0,0 1 0,0-1 0,0 0 0,1 0 0,-1 0 0,0 0 0,0 1 1,0-1-1,1 0 0,-1 0 0,0 0 0,0 0 0,1 0 0,-1 0 0,0 0 0,0 0 0,1 0 1,-1 0-1,0 0 0,1 0 0,-1 0 0,0 0 0,0 0 0,1 0 0,-1 0 0,0 0 0,0 0 1,1 0-1,-1 0 0,0 0 0,0 0 0,1-1 0,-1 1 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26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6632,'0'0'9480,"9"-1"-9134,21-2 43,0 2-1,-1 1 1,1 2-1,0 1 1,-1 1-1,1 1 1,28 10-1,-23-3 1375,-32-10-918,-20-7-3146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27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6328,'0'0'9457,"10"2"-9126,185 21 1312,-146-17-1222,-15-2 155,0 1-1,0 1 1,54 19-1,-87-25-544,7 3 263,0 0-1,0 1 1,0 0-1,12 9 1,-20-13-284,0 0-1,0 0 1,0 0 0,0 0 0,1 0 0,-1 0 0,0 0 0,0 0 0,0 0-1,0 1 1,0-1 0,0 0 0,0 0 0,0 0 0,0 0 0,0 0 0,0 0-1,0 0 1,0 0 0,0 0 0,0 1 0,0-1 0,0 0 0,0 0 0,0 0-1,0 0 1,0 0 0,0 0 0,0 0 0,0 1 0,0-1 0,0 0 0,0 0-1,0 0 1,0 0 0,0 0 0,0 0 0,0 0 0,0 0 0,0 1 0,0-1-1,0 0 1,0 0 0,0 0 0,0 0 0,-1 0 0,1 0 0,0 0 0,0 0-1,0 0 1,0 0 0,0 0 0,0 0 0,0 0 0,0 0 0,-1 0 0,1 0-1,0 0 1,0 0 0,0 0 0,0 1 0,0-2 0,-8 2-2904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2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8840,'0'0'6736,"14"3"-6415,-4 0-255,4 0 38,1 0 1,0-1 0,-1 0 0,1-2 0,15 0-1,-17-1 29,114-3 1050,-112 5-822,0 0-1,1 1 0,-1 1 1,0 0-1,0 2 1,18 6-1,-31-10-477,9 4 876,-8-7-3376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30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16 4416,'0'0'9232,"-2"12"-8803,-4 16-57,-1 0 0,-16 40 0,6-23 94,2-1 0,2 2 0,-12 77 0,24-116-370,0-1 1,0 1-1,1-1 1,-1 1-1,1-1 1,1 1 0,-1 0-1,1-1 1,3 12-1,-3-18-86,-1 0 0,0 1 0,0-1 0,0 0 0,0 0 0,1 0 0,-1 0 0,0 0-1,0 1 1,1-1 0,-1 0 0,0 0 0,0 0 0,0 0 0,1 0 0,-1 0 0,0 0 0,0 0 0,1 0 0,-1 0 0,0 0-1,0 0 1,1 0 0,-1 0 0,0 0 0,0 0 0,1 0 0,-1 0 0,0 0 0,0 0 0,1 0 0,-1-1 0,0 1 0,0 0-1,0 0 1,1 0 0,-1 0 0,0-1 0,9-4 132,-3-1-94,-1 0 0,0 0 0,0-1 0,0 0 0,-1 0 0,0 0-1,-1 0 1,1 0 0,-1-1 0,-1 1 0,3-12 0,6-10 67,6-22 141,-2 0 0,-2-1 0,7-63 0,-17 99-121,3-48 936,-6 63-1057,0 1 0,0 0 0,0-1-1,0 1 1,0 0 0,0-1 0,0 1-1,0 0 1,0 0 0,0-1 0,0 1-1,0 0 1,0-1 0,0 1 0,0 0-1,0-1 1,1 1 0,-1 0 0,0 0-1,0-1 1,0 1 0,0 0 0,1 0-1,-1-1 1,0 1 0,0 0 0,1 0-1,-1 0 1,0-1 0,0 1 0,1 0-1,-1 0 1,11 4 454,9 14-79,136 174 264,-89-114-492,-38-46-49,-2 2 1,35 54-1,-58-81-86,-1 0 0,1 0 0,-2 0 0,5 14 1,-7-18-7,1 1 1,0-1 0,-1 0 0,0 0 0,0 1 0,0-1-1,0 0 1,0 1 0,-1-1 0,1 0 0,-1 1 0,0-1-1,-2 4 1,2-6-15,1 0 0,-1 0 0,0 0 0,0-1-1,0 1 1,0 0 0,0 0 0,0-1 0,0 1 0,0 0-1,0-1 1,0 1 0,0-1 0,0 1 0,0-1 0,0 0-1,-1 0 1,1 1 0,0-1 0,0 0 0,0 0 0,-3 0-1,-31-3 84,23 1-65,-181-27 167,91 9-61,36 5 30,7 9-58,50 5-129,-1 1-630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31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6128,'0'0'11197,"0"10"-10896,0 29 4,0-29 2073,-2 12-1449,1-19-868,0 1 1,0-1-1,0 1 0,0-1 1,0 1-1,1-1 1,-1 5-1,-1 12 148,1-14-171,0 0 0,0 0 1,1 0-1,0 0 0,0 0 0,1 1 0,0-1 1,0 0-1,0-1 0,0 1 0,1 0 0,3 7 1,2 1 17,0 0 0,0 0 0,14 18 0,-20-30-47,0 0-1,1 0 0,-1-1 0,0 1 0,1 0 0,0 0 1,-1-1-1,1 1 0,0-1 0,0 1 0,0-1 1,0 0-1,0 0 0,0 0 0,0 0 0,0 0 1,0 0-1,0 0 0,1-1 0,-1 1 0,0-1 1,0 0-1,1 1 0,-1-1 0,0 0 0,1 0 1,-1-1-1,0 1 0,1 0 0,-1-1 0,0 0 1,0 1-1,0-1 0,1 0 0,-1 0 0,0 0 1,0 0-1,2-2 0,3-3 28,0 0 1,0 0-1,-1 0 0,1-1 1,-2 0-1,1 0 0,-1-1 1,7-11-1,-4 4 124,1 1-1,16-20 1,-20 21 101,-4 11-37,-1 10-90,0-7-131,-3 47 159,-1 0-1,-15 58 1,3-16-36,10-51-86,-4 32 92,-28 102 0,38-171-130,-2 3 14,1 0 1,-1-1 0,1 1-1,-1-1 1,-1 1 0,-3 6-1,5-11-12,1 1-1,-1-1 1,1 1 0,-1-1 0,0 1-1,1-1 1,-1 1 0,1-1-1,-1 0 1,0 1 0,0-1-1,1 0 1,-1 1 0,0-1-1,1 0 1,-1 0 0,0 0-1,-1 0 1,0 0-1,1 0 0,-1-1 0,1 1 0,-1 0 0,1-1 0,0 0 0,-1 1 0,1-1 0,0 0 0,-1 0 0,1 1 0,0-1 1,-2-2-1,-2-2 1,-1-1 1,1 0-1,0-1 1,1 1-1,0-1 1,0 0-1,0 0 1,0 0-1,1 0 1,1-1-1,-1 1 1,-1-9-1,3 9 0,-1 0 1,1-1-1,0 1 0,1 0 1,0-1-1,0 1 0,0 0 0,1-1 1,0 1-1,1 0 0,0 0 1,0 0-1,3-9 0,-2 12 5,-1 0 0,1 0 0,0 1 0,0-1 0,0 1 0,0 0 0,1 0 0,0 0 1,-1 0-1,1 0 0,0 1 0,0-1 0,0 1 0,1 0 0,-1 1 0,0-1 0,1 1 0,-1 0 0,1 0 0,-1 0 0,1 0 0,8 1 0,2 0 30,0 0 1,1 1-1,-1 1 0,0 1 1,24 6-1,-16-1 33,-1 1-1,0 1 1,0 0-1,-1 2 1,34 25 0,-55-36-75,0-1 1,1 0 0,-1 0 0,0 1 0,0-1 0,0 0 0,0 0 0,0 0 0,0 0 0,1 1 0,-1-1 0,0 0 0,0 0 0,0 0-1,0 0 1,1 1 0,-1-1 0,0 0 0,0 0 0,1 0 0,-1 0 0,0 0 0,0 0 0,0 0 0,1 0 0,-1 0 0,0 0 0,0 0-1,1 0 1,-1 0 0,0 0 0,0 0 0,1 0 0,-1 0 0,0 0 0,0 0 0,0 0 0,1 0 0,-1 0 0,0 0 0,0-1-1,0 1 1,1 0 0,-1 0 0,0 0 0,0 0 0,0 0 0,0-1 0,1 1 0,-1 0 0,0 0 0,0-1 0,1-4-3490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33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28 9920,'0'0'2360,"-2"11"-1958,-37 172 1404,0-8-41,28-129-1228,7-33-249,0 1 1,1-1-1,-1 28 0,0-23 115,2-13-117,4-10 132,26-97 74,27-192 0,-46 235-341,-7 30-56,-2 23-33,1-1-1,-1 1 0,1 0 0,1-1 0,2-8 0,-4 14-34,0 0-4,0 1 0,0-1 0,0 1-1,1-1 1,-1 1 0,0 0 0,0-1 0,0 1-1,0 0 1,0-1 0,1 1 0,-1-1-1,0 1 1,0 0 0,1-1 0,-1 1 0,0 0-1,0 0 1,1-1 0,-1 1 0,0 0 0,1 0-1,-1-1 1,1 1 0,0 0 0,13 14 279,13 19-95,-2 2 0,22 41 0,14 21 33,98 173 236,-151-255-437,-3-6 14,0 0-1,-1 1 1,0 0 0,4 12 0,-8-21-47,1 13 236,-16-8-133,-6-2-90,-1-1 0,1-2 0,-1 0 0,0-1 0,-28-5-1,-28 1 16,24 6 12,35 0 27,-1-2-1,0 0 0,-22-3 1,29 2-13,-20-1 1,32 2-76,0 0 0,1-1 0,-1 1-1,0 0 1,1 0 0,-1 0 0,1 0-1,-1 0 1,1-1 0,-1 1 0,0 0-1,1-1 1,-1 1 0,1 0 0,-1-1-1,1 1 1,0 0 0,-1-1 0,1 1-1,-1-1 1,1 1 0,0-1 0,-1 1 0,1-1-1,0 1 1,-1-1 0,1 0 0,0 1-1,0-1 1,0 1 0,0-1 0,-1 1-1,1-1 1,0 0 0,0 1 0,0-1-1,0 0 1,0 1 0,1-2 0,3-9-3136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34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7632,'0'0'8217,"12"3"-7872,2 2-235,-8-2-56,1-1 0,-1 0 0,1 0 0,0 0 0,0-1 0,-1 0 0,1-1 0,0 1 0,9-2-1,140-8 1369,-143 9-1209,1 0 0,-1 1 1,1 0-1,14 3 0,-27-4-195,0 1 0,0-1 0,-1 0 0,1 0-1,0 1 1,-1-1 0,1 0 0,0 1 0,-1-1 0,1 0-1,0 1 1,-1-1 0,1 1 0,-1-1 0,1 1-1,-1-1 1,1 1 0,-1 0 0,1-1 0,-1 1 0,1-1-1,-1 1 1,0 0 0,0 0 0,1 1 0,-1 0 9,0-1 0,1 1 1,-1 0-1,-1 0 1,1 0-1,0 0 1,0-1-1,-1 1 0,1 0 1,-2 2-1,-1 3 21,0 1 0,-1-2 0,0 1 1,-5 6-1,-29 34 208,-45 42 1,5-5 59,11-1 133,67-83-446,0 0 0,0 0 0,-1 1 0,1-1 0,0 0 0,0 0 0,0 0 0,0 0 0,0 1 0,0-1 0,0 0 0,0 0 0,0 0 0,0 1 0,0-1 0,0 0 0,0 0 0,0 0 0,0 1 0,0-1 0,0 0 0,0 0 0,0 0 0,0 1 0,0-1 0,0 0 0,0 0 0,0 0 0,0 1 0,1-1 0,-1 0 0,0 0 0,0 0 0,0 0 0,0 0 0,0 1 0,0-1 0,1 0 0,-1 0 0,0 0 0,0 0 0,13 5 38,17-3-24,31-2 92,0 2 0,75 12 0,-134-13-93,1-1 1,0 1-1,0-1 1,0 0-1,0 0 1,0 0-1,0 0 1,0-1-1,4 0 1,-6 0-37,0 0 1,0 1 0,0-1 0,-1 0 0,1 0-1,0 0 1,0 1 0,-1-1 0,1 0 0,0 0-1,-1 0 1,1 0 0,-1 0 0,0 0 0,1 0-1,-1 0 1,0-1 0,0 1 0,1 0 0,-1 0-1,0 0 1,0 0 0,0 0 0,0 0 0,-1-2-1,1-4-2920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35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7832,'0'0'3965,"13"8"-3281,-2-2-508,0 1 31,0 0 1,1-1 0,0-1 0,0 0 0,22 6 0,-2-4 393,-1-1 0,2-2 1,-1-1-1,0-2 0,59-4 0,-86 2-505,0 1-1,0-1 0,0-1 0,0 1 0,0-1 0,-1 0 0,6-2 0,4-5-2234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36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5224,'0'0'8777,"1"11"-8469,25 172 1743,-24-167-1905,27 179 2041,-27-183-1683,1 0 0,-2 1 1,1 12-1,-2-24-396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37 748 6824,'0'0'16530,"0"11"-16373,3 90 291,24 161 0,-5-90-138,15 204 380,-36-338-560,-6 62 0,0-17 5,1-18-27,-16 71 0,8-58-32,-12 32 19,14-71-53,-6 47 0,-3 103 147,19-188-188,-3 26 65,2 44 0,5 33 26,-4-97-81,0 0-1,-1 0 1,1 0-1,-4 14 1,2-16-3,1 1-1,0 0 1,1-1 0,-1 1 0,1 0-1,0-1 1,1 9 0,-1 16 26,-2-11-21,2-17-14,1 3-148,3-9 29,-2 1 140,3-1-40,0 0-1,1 0 1,-1 1-1,1-1 1,0 1-1,0 0 1,0 1-1,0-1 1,0 1-1,1 1 1,-1-1-1,0 1 1,12-1-1,24-7-44,32-9-142,88-11-1,-114 21 137,216-21-207,-109 14 126,-88 5 99,24-2-3,-47 10 36,51-4-45,174 11-1,-212-2 27,105-7 0,-99 0-25,71 5 0,-28-1-20,-78-2 62,0 2 0,54 6 0,51 10-20,-88-12 58,60 3 109,-95-5-96,-9-1-23,0-1 1,0 1 0,0-1 0,-1 0 0,1 1 0,0-1 0,0 0-1,0 0 1,0 0 0,0 1 0,0-1 0,0 0 0,0 0 0,0 0-1,-1-1 1,1 1 0,0 0 0,0 0 0,0 0 0,0-1 0,0 1 0,0 0-1,1-2 1,1-3 185,-2 5-185,-1-1 1,1 0-1,-1 1 0,0-1 1,1 1-1,-1-1 0,0 1 0,1-1 1,-1 0-1,0 1 0,0-1 1,0 0-1,0 1 0,0-1 1,0 1-1,0-1 0,0 0 1,0 0-1,-1-18 38,0 0 0,-2 1 0,-6-27 0,-1-4-59,-9-96 0,5 25-19,-13-128-80,-5-32-96,20 214 163,-19-131-114,21 126 121,5 41-22,-2-52-1,6 6-17,4-127-167,1 174 185,1 0 1,9-29-1,-8 34-41,0 0-1,-2 0 1,3-42-1,-7 65 94,0-1 0,0 1 0,0-1 0,0 1 0,-1 0 0,1-1 0,0 1 0,0-1 0,-1 1 1,1 0-1,-1-1 0,1 1 0,-1 0 0,0 0 0,1-1 0,-3-1 0,3 3-26,-12-6-38,-10 7 14,-30 6 0,8-1 13,21-3 17,-405 24-385,191-13 246,76-3 99,-220-7 44,310-7 52,39 3 28,0-1 0,0-2 0,-50-11 1,-9-2 125,60 11-56,-35-9-1,48 11-59,0 1 1,-1 0-1,1 1 0,-1 1 0,-21 2 0,23-1-22,5 0-13,-1 1 0,1 0 0,0 1 1,0 0-1,-17 8 0,-57 30 201,57-26-205,26-14-26,0 0 0,0-1 1,0 1-1,0-1 0,-1 1 0,1-1 0,0 0 0,0 0 0,0 0 0,-5-1 0,-30-7-5,37 8 5,2-1-4,-1 1 1,0 0-1,0 0 0,0 0 0,0-1 0,0 1 0,0 0 1,0 0-1,0 0 0,0-1 0,0 1 0,0 0 0,0 0 0,0-1 1,0 1-1,0 0 0,0 0 0,0 0 0,0-1 0,0 1 1,0 0-1,0 0 0,0 0 0,0-1 0,0 1 0,-1 0 1,1 0-1,0 0 0,0-1 0,0 1 0,0 0 0,0 0 0,-1 0 1,1 0-1,0 0 0,0-1 0,0 1 0,-1 0 0,1 0 1,0 0-1,0 0 0,0 0 0,-1 0 0,1 0 0,0 0 1,0 0-1,0 0 0,-1 0 0,1 0 0,0 0 0,0 0 1,-1 0-1,1 0 0,0 0 0,0 0 0,0 0 0,-1 0 0,1 0 1,0 0-1,0 0 0,0 0 0,-1 0 0,1 1 0,0-1 1,0 0-1,-1 0 0,3-2-9,-1 1 1,1-1 0,-1 0-1,1 1 1,0-1-1,0 1 1,-1-1-1,1 1 1,4-2-1,0-1-9,46-31-65,2 2-1,110-50 1,77-29 71,-97 43 81,53-7 54,50-35 211,-105 44-51,-104 47-146,-26 13-68,1 0-1,16-5 1,20-10 94,-38 16-102,0 1 0,0 0 0,0 1 0,0 0 0,21-3 0,-23 5 25,18-1 43,-27 2-103,1 1-1,0 0 1,-1 0-1,1 0 1,-1 0 0,1 0-1,0 0 1,-1 0 0,1 0-1,-1 0 1,1 0-1,0 0 1,-1 0 0,1 0-1,-1 0 1,1 0 0,0 1-1,-1-1 1,1 0-1,-1 1 1,1-1 0,-1 0-1,1 1 1,-1-1 0,1 1-1,28-4-5,317-42-134,-290 39 117,130-11-81,-67 4 44,-80 7 22,55-1-1,41-5 17,-59 4 0,73-12 0,-96 15 1,-21 3 5,0-2-1,58-14 1,-76 15 20,-1 1 0,1 0 0,0 1 0,0 0 0,19 2 0,-14 0 24,32-3 0,8-1 20,-44 3-56,1 0-1,17-3 0,83-9 117,-53 7-101,-43 4-25,-16 1-6,0 0 1,0 0 0,0 0-1,0-1 1,0 1 0,0-1-1,4-2 1,-6 3-5,-1-1 1,1 1-1,-1 0 0,1-1 0,-1 1 1,1 0-1,-1 0 0,1 0 0,-1 0 1,1 0-1,-1 1 0,1-1 0,1 1 0,2 5-25,-12 6 7,-27 17 1,-1-1 0,-1-2 0,-46 26-1,71-45 21,-123 63-25,64-26 4,4-2-48,-133 63-1,121-68-1,-84 53 0,49-26-38,-82 54-23,165-100 167,20-13-16,1 0 0,1 0 1,-1 1-1,-13 12 1,22-18-19,-1 1 0,1 0 1,-1 0-1,1-1 1,-1 1-1,1 0 1,-1-1-1,0 1 1,1 0-1,-1-1 1,0 1-1,1-1 1,-1 1-1,0-1 1,0 0-1,1 1 1,-1-1-1,0 0 1,0 1-1,-1-1 1,8-11-127,6-8-3104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36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8032,'0'0'4226,"10"-1"-3918,300-3 1924,-181 9-1937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37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8432,'0'0'992,"11"-7"-430,21-11-179,53-32 1048,-70 43-977,0-1 0,1 2 0,30-9 0,-37 14-185,0 0 1,0 0 0,0 1 0,0 0-1,10 1 1,-18-1-243,-1 1-1,1-1 0,0 1 1,0-1-1,0 1 1,0 0-1,-1-1 0,1 1 1,0 0-1,-1-1 0,1 1 1,0 0-1,-1 0 1,1-1-1,-1 1 0,0 0 1,1 0-1,-1 0 1,1 0-1,-1 0 0,0 0 1,0 0-1,0 0 1,1 0-1,-1 0 0,0 0 1,0 0-1,0 0 1,-1 0-1,1 0 0,0 1 1,-5 32 339,2-23-280,-1 0-1,0-1 1,-1 1 0,0-1 0,0 0-1,-1 0 1,-1-1 0,-14 18 0,-22 36 239,35-49-250,0-1 0,-1 0 1,-1 0-1,0-1 1,-19 17-1,22-21 23,-1-1 0,1 1 0,-10 14-1,14-18-52,0-1 119,3-3-24,8-1-73,54-5 164,-5-1 116,0 2-1,87 5 0,-130 1 145,-9-2-708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39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7232,'0'0'6593,"1"10"-6082,4 86 1648,7-26-644,-7-48-1004,3 34-1,-1 32 501,-7-88-996,0 1 0,0 0 0,0-1 0,0 1 0,0-1 0,0 1 0,0-1 0,0 1 0,0 0 0,0-1 0,0 1-1,0-1 1,0 1 0,0 0 0,1-1 0,-1 1 0,0-1 0,0 1 0,1-1 0,-1 1 0,0-1 0,1 1 0,-1-1 0,0 0 0,1 1 0,-1-1 0,1 1 0,0-1 2,0 0 1,-1 0 0,1-1-1,0 1 1,0 0 0,-1-1 0,1 1-1,-1 0 1,1-1 0,0 1-1,-1-1 1,1 1 0,-1-1-1,1 1 1,-1-1 0,1 1 0,0-2-1,19-30 215,13-59 19,-27 69-123,1 0 0,2 0 1,0 1-1,17-29 0,-25 49-114,-1 0-1,1 0 1,-1 0-1,1 0 1,0 0 0,0 0-1,-1 0 1,1 0-1,0 0 1,0 1-1,0-1 1,0 0-1,0 1 1,0-1-1,0 0 1,1 0-1,-1 1-6,-1 1 0,0-1 0,1 0 0,-1 0 1,1 0-1,-1 0 0,0 1 0,1-1 0,-1 0 0,0 0 0,1 1 0,-1-1 0,0 0 0,0 1 0,1-1 0,-1 0 0,0 1 0,0-1 0,0 0 0,1 1 0,-1-1 0,0 0 0,0 1 0,0-1 0,0 1 0,0-1 0,0 0 0,0 1 0,0 0 1,2 41 189,-2-39-204,-6 68 151,0 14 202,6-84-345,0-1 1,0 0 0,0 0-1,0 0 1,0 0 0,0 0-1,0 0 1,0 0 0,0 0-1,0 1 1,0-1 0,0 0-1,0 0 1,0 0 0,1 0-1,-1 0 1,0 0 0,0 0-1,0 0 1,0 0 0,0 0-1,0 1 1,0-1 0,0 0-1,0 0 1,0 0 0,0 0-1,0 0 1,0 0 0,1 0-1,-1 0 1,0 0 0,0 0-1,0 0 1,0 0 0,0 0-1,0 0 1,0 0 0,0 0 0,1 0-1,-1 0 1,0 0 0,0 0-1,0 0 1,0 0 0,0 0-1,0 0 1,0 0 0,0 0-1,1 0 1,-1 0 0,8-5 28,6-8-26,11-18 22,-13 16-9,0 0 0,0 1 0,28-22-1,-37 33-13,1 0 0,0 0-1,0 1 1,0-1-1,1 1 1,-1 0 0,1 0-1,6-2 1,-9 4 0,0 0 0,-1 0 0,1 0 0,-1 0 0,1 1 0,0-1 0,-1 0 0,1 1 0,-1-1 0,1 1 0,0-1 0,-1 1 0,1 0 0,-1-1 0,0 1 0,1 0 1,-1 0-1,0 0 0,1 0 0,-1 0 0,0 0 0,0 1 0,0-1 0,0 0 0,0 1 0,0-1 0,-1 1 0,1-1 0,1 3 0,4 10 30,1 1-1,-2-1 1,0 2 0,0-1-1,-2 0 1,4 26 0,-3 97 648,-4-108-342,0-30-300,-3-5-3312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54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4384,'0'0'13847,"12"7"-13775,36 21 0,-45-27-62,-1 0 0,1 0 0,-1 0-1,1-1 1,0 1 0,-1-1 0,1 0-1,0 1 1,0-1 0,-1 0 0,1-1-1,0 1 1,0 0 0,-1-1-1,1 1 1,-1-1 0,5-2 0,3 0 25,85-17 189,-55 13-1,49-16-1,-82 22-139,-1-1-1,1 1 1,0 1-1,-1-1 0,1 1 1,9 1-1,1-1 335,-17 0-411,0 0 0,1 0 0,-1 0 0,0 0 0,0 0-1,0 0 1,0 1 0,0-1 0,1 0 0,-1 0 0,0 0 0,0 0 0,0 0 0,0 0 0,0 0 0,0 0 0,0 1 0,0-1 0,0 0 0,1 0 0,-1 0 0,0 0 0,0 0 0,0 1 0,0-1 0,0 0 0,0 0 0,0 0-1,0 0 1,0 0 0,0 1 0,0-1 0,0 0 0,0 0 0,0 0 0,0 0 0,0 0 0,0 1 0,-1-1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55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6728,'0'0'6576,"12"-6"-6170,37-20-35,-44 23-250,-1 1-1,1 0 1,0 0 0,0 1-1,1-1 1,-1 1 0,0 0 0,0 1-1,1-1 1,-1 1 0,0 0 0,6 1-1,-8-1-80,0 0 10,-1 0 1,0 0-1,1 0 0,-1 1 0,0-1 1,0 1-1,1-1 0,-1 1 0,0 0 1,0 0-1,0 0 0,0 0 0,0 0 1,0 0-1,0 0 0,0 1 0,0-1 1,-1 1-1,3 2 0,-2 0 13,0 0 1,0 1-1,0-1 1,-1 0-1,1 1 0,-1-1 1,-1 1-1,1 0 0,0 5 1,0 20 133,0 0-1,-3 0 1,-6 45 0,-3 49 465,11-101-361,1-1 1,8 43-1,-9-63-281,1-1 0,-1 1 0,0 0 0,1 0 0,0-1-1,-1 1 1,1-1 0,0 1 0,0 0 0,0-1 0,0 0 0,0 1 0,0-1 0,0 1 0,0-1-1,0 0 1,1 0 0,-1 0 0,1 0 0,-1 0 0,1 0 0,-1 0 0,1 0 0,1 0 0,2 0 13,-1-1 1,1 0 0,-1 0 0,0 0 0,1 0 0,-1-1 0,0 0 0,7-1 0,-7 0-18,0 1 0,0-1 0,0 0 1,0 0-1,-1 0 0,1-1 0,0 1 1,-1-1-1,0 0 0,0 0 0,0 0 1,4-5-1,29-45 105,-34 50-113,19-28 167,-3-2 1,0 0-1,-2-1 1,21-65-1,-34 92-110,0 0 1,0 0-1,1 0 1,0 1-1,1-1 1,-1 1-1,1 0 1,0 0-1,1 1 1,10-9-1,-13 12-39,0 0 0,0 1 0,0-1-1,0 1 1,0 0 0,1 0 0,-1 0 0,0 0 0,1 1-1,-1-1 1,1 1 0,-1 0 0,0 0 0,1 0 0,-1 1 0,1-1-1,3 2 1,-4-1 5,0 1-1,0 0 1,0 0-1,0 0 1,0 0-1,0 0 1,-1 1-1,1-1 1,-1 1-1,0 0 1,0-1-1,0 1 1,0 0-1,0 0 1,0 1 0,-1-1-1,1 0 1,-1 1-1,0-1 1,0 0-1,-1 1 1,1-1-1,-1 1 1,1-1-1,-1 7 1,0-9-31,-4-1-345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5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5920,'0'0'5813,"12"-4"-5385,63-32 787,-71 35-1060,0 0 0,0 0 0,0 0 0,-1 0 0,1 1 1,0 0-1,0-1 0,6 2 0,-8-1-67,-1 0-1,1 0 1,0 0-1,0 1 1,0-1-1,0 1 1,-1-1-1,1 1 1,0 0-1,-1 0 1,1 0-1,0-1 1,-1 1-1,1 1 1,-1-1-1,1 0 1,-1 0-1,0 1 1,2 1-1,3 6 236,-5-7-253,0 0 1,0-1-1,0 1 1,0 0-1,0 1 0,0-1 1,0 0-1,0 0 1,-1 0-1,0 0 1,1 4-1,12 77 984,-6-44-597,-5-28-221,0 0 1,1 0-1,0 0 1,8 18-1,-8-22-106,2 5 314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57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0 10752,'0'0'2310,"-8"14"-1852,1-3-362,-9 16 289,-34 44-1,-184 199 2297,217-251-2444,1-2 87,-35 29 0,29-29-2409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59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5720,'0'0'13962,"-1"11"-13822,-5 49 141,5-59-260,1 0-1,0 0 0,0 0 1,0 0-1,0 0 0,0 0 1,0 0-1,0 0 0,0 0 1,1 0-1,-1 0 0,0 0 1,1 0-1,-1 0 0,0 0 1,1 1-1,0-2-4,-1 0 0,0 1 0,1-1 0,-1 0 1,0 0-1,1 1 0,-1-1 0,0 0 0,1 0 0,-1 0 0,1 0 0,-1 0 0,0 0 1,1 0-1,-1 1 0,1-1 0,-1 0 0,1 0 0,-1 0 0,0-1 0,1 1 1,-1 0-1,1 0 0,-1 0 0,1 0 0,1-1 13,0 0 0,0 0 0,0 0 0,-1 0 0,1-1-1,0 1 1,-1 0 0,1-1 0,-1 1 0,0-1 0,1 0 0,-1 1 0,2-5 0,-2 3 10,0 0 0,0 0 1,0-1-1,0 1 0,-1 0 1,1 0-1,-1-1 0,0 1 0,0-1 1,-1-3-1,1-5 230,-3 10 42,-2 6-186,-4 5-72,9-7-64,-1-1 0,0 1 0,0 0-1,1-1 1,-1 1 0,1 0-1,-1 0 1,1-1 0,0 1 0,-1 0-1,1 0 1,0 0 0,0 0 0,1 2-1,3 7-2977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00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83 4216,'0'0'2081,"-11"-5"-1801,-1-1-147,-38-15 803,19 18 1894,26 3-2108,5 0-323,-1 0-146,0 1 0,-1-1 1,1 0-1,0-1 0,0 1 1,0 0-1,0 0 0,0 0 0,0-1 1,0 1-1,0 0 0,0-1 0,0 1 1,0-1-1,0 1 0,0-1 0,1 0 1,-2 0-1,2-1-193,0 1 0,1 0 1,-1 0-1,1 0 0,-1 0 0,1 0 1,-1-1-1,1 1 0,0 0 0,0 0 1,-1 0-1,1 1 0,0-1 0,0 0 1,0 0-1,0 0 0,0 1 0,0-1 1,0 0-1,0 1 0,1-1 0,-1 1 1,0 0-1,0-1 0,2 1 0,37-10 160,-31 8-64,6-1 14,0 1 0,0 1 0,0 0 0,0 1 0,-1 0 0,29 5 0,-26-4 105,-15-1-223,0 0 0,0-1-1,0 1 1,0 1 0,0-1 0,0 0 0,0 0-1,0 1 1,0-1 0,0 1 0,0 0 0,0 0 0,0-1-1,0 1 1,0 0 0,0 1 0,2 1 0,-4-3-36,0 0 1,0 1 0,0-1 0,0 0-1,0 0 1,0 1 0,0-1 0,0 0-1,0 0 1,0 0 0,0 1 0,0-1-1,0 0 1,0 0 0,0 1 0,0-1-1,0 0 1,-1 0 0,1 1-1,0-1 1,0 0 0,0 0 0,0 0-1,0 1 1,-1-1 0,1 0 0,0 0-1,0 0 1,0 0 0,-1 0 0,1 1-1,0-1 1,0 0 0,0 0 0,-1 0-1,1 0 1,0 0 0,0 0 0,-1 0-1,1 0 1,0 0 0,0 0 0,-1 0-1,1 0 1,0 0 0,0 0-1,-1 0 1,1 0 0,0 0 0,0 0-1,-1 0 1,1 0 0,0 0 0,-17-1-1735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02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5920,'0'0'7825,"10"-6"-7460,15-8-212,81-42 1880,-104 55-1988,-1 0 1,1 1 0,-1-1 0,1 0 0,-1 1 0,1 0 0,0-1 0,-1 1 0,1 0 0,0 0-1,-1 0 1,1 0 0,0 0 0,-1 0 0,1 0 0,0 0 0,-1 1 0,4 0 0,-4 0-14,0 0 1,0 0 0,-1 0 0,1-1 0,0 1 0,0 0 0,0 0-1,-1 0 1,1 0 0,0 1 0,-1-1 0,1 0 0,-1 0-1,0 0 1,1 0 0,-1 1 0,0-1 0,1 0 0,-1 2-1,0 6 76,0 1 0,-1-1-1,0 1 1,0-1-1,-3 10 1,3-16-99,-10 47 237,-4 17 168,-8 96 1,23-150-385,0 0 0,1 0 0,1 0 0,1 0 0,-1 0 0,2 0 0,0 0 0,0-1 0,1 0 0,1 0 0,0 0 0,1-1 0,0 0 0,1 0-1,0 0 1,14 14 0,-21-24-24,0 0-1,0 0 1,0 0-1,0 0 0,0 0 1,1 0-1,-1 0 1,0 0-1,0-1 0,1 1 1,-1 0-1,0-1 0,1 1 1,-1-1-1,1 0 1,-1 1-1,1-1 0,-1 0 1,1 0-1,-1 0 1,1 0-1,-1 0 0,1 0 1,-1 0-1,1 0 1,-1-1-1,1 1 0,-1-1 1,0 1-1,1-1 0,-1 1 1,2-2-1,0 0 9,0-1-1,0 1 1,0 0 0,-1-1-1,1 0 1,-1 1-1,0-1 1,0 0 0,0 0-1,0 0 1,0 0-1,2-7 1,2-9 33,0 0 0,-1-1 1,-1 1-1,2-24 0,-2-82 136,-4 120-178,-8-114 163,4 76-71,3 40-85,1 1-1,0-1 1,0 1-1,0-1 1,0 0-1,1 1 1,-1-1-1,1 1 1,-1-1 0,1 1-1,0-1 1,0 1-1,0 0 1,0-1-1,1 1 1,-1 0-1,1 0 1,-1 0-1,3-2 1,-1 1 2,-1 1 0,1 0 1,0 0-1,0 1 0,0-1 0,1 0 1,-1 1-1,0 0 0,1 0 0,-1 0 1,1 0-1,4 0 0,2 0 17,0 1 0,-1 0 0,1 1 0,0 0-1,-1 0 1,1 1 0,-1 0 0,0 1 0,13 5-1,-12-4 5,39 21 189,-45-23-176,0 0 0,0 1 0,-1 0 0,1 0 0,-1 0 1,0 0-1,1 0 0,-1 1 0,3 4 0,-6-7-28,0-1-1,1 0 0,-1 1 0,0-1 1,1 1-1,-1-1 0,0 0 1,1 1-1,-1-1 0,0 1 1,0-1-1,0 1 0,0-1 0,1 1 1,-1-1-1,0 0 0,0 1 1,0-1-1,0 1 0,0-1 0,0 1 1,0-1-1,0 1 0,0-1 1,-1 1-1,1-1 0,0 1 1,0-1-1,0 1 0,0-1 0,-1 1 1,1-1-1,0 0 0,0 1 1,-1 0-1,-15 1-2374,14-2 1518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1203 0 7528,'0'0'12097,"2"11"-11761,6 89 608,6 73 603,0 44-378,-12-159-890,0-31-65,-3 34-1,0 11 253,-2-38-246,0 44 0,1-2-75,-3-17-41,4 78 0,24 115 128,-22-238-180,0-1-1,-2 0 1,1 1 0,-2-1 0,0 0-1,-6 24 1,-1 4 91,7-31-109,2-4-21,-1-1 0,0 1 0,-1-1 0,-3 10 0,2-3-12,3-11-1,0 0 0,0-1 0,0 1 0,0 0 0,-1 0 0,1 0 0,0-1 0,0 1 0,-1 0 0,1 0 0,0-1 0,-1 1 0,1 0 0,-1-1 0,1 1 0,-2 1 0,-1 5 0,-1 3-85,4-10 68,0 0 0,0 0 0,0 0 0,0-1-1,0 1 1,0 0 0,0 0 0,0 0 0,0 0 0,0 0 0,0 0 0,0 0 0,0 0 0,0 0 0,0 0 0,0 0-1,0 0 1,0 0 0,0 0 0,-1-1 0,1 1 0,0 0 0,0 0 0,0 0 0,0 0 0,0 0 0,0 0-1,0 0 1,0 0 0,0 0 0,0 0 0,0 0 0,0 0 0,0 0 0,0 0 0,-1 0 0,1 0 0,0 0 0,0 0-1,0 0 1,0 0 0,0 0 0,15-9-289,-17 10 3,-1 0 199,-8 4 91,1 0 1,0 1-1,0 0 0,0 0 1,1 1-1,0 1 1,-14 13-1,-14 12-10,-36 32-10,50-42 26,-2-1 0,-35 24 1,-68 38-39,-225 137-104,337-212 146,1 1-1,0 0 0,0 1 1,1 1-1,0 0 0,1 1 1,-14 18-1,-13 10-34,31-33 37,0 1 0,-16 20 1,-8 14 7,23-33 12,2 1 1,-1 0-1,1 0 1,1 1-1,0 0 1,1 0-1,0 1 1,-6 18 0,11-28-3,-1 1 1,0-1 0,0 0 0,0 0-1,0 0 1,-1 0 0,1 0 0,-1 0-1,0-1 1,1 1 0,-1-1-1,-6 4 1,-9 9-154,14-12 101,0 0 1,0 0-1,0-1 0,0 1 0,-6 2 0,-9 6-3776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02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9144,'0'0'5226,"11"-2"-4828,32-4 3,-40 6-326,0 1 0,0-1 0,0 0 0,-1 1 0,1 0 0,0 0 0,0 0 0,-1 0 1,1 0-1,-1 0 0,1 1 0,-1-1 0,1 1 0,-1 0 0,0 0 0,0 0 0,0 0 0,0 0 0,0 0 0,0 0 0,-1 1 1,1-1-1,-1 1 0,3 4 0,-3-5-6,15 29 914,25 64-1,-14-28 60,-26-65-987,0 0 0,-1 0 1,1 0-1,0-1 0,0 1 0,0 0 0,0-1 0,1 1 0,-1 0 1,0-1-1,1 0 0,-1 1 0,3 1 0,-3-3-171,0 0 0,0 0-1,0 0 1,0 0-1,0 0 1,1 0 0,-1 0-1,0 0 1,0 0 0,0-1-1,0 1 1,0 0 0,0-1-1,0 1 1,0 0 0,-1-1-1,1 1 1,0-1 0,0 0-1,0 1 1,0-1 0,-1 0-1,1 0 1,0 1 0,0-1-1,0-1 1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03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571 0 10040,'0'0'2481,"-14"15"-1886,9-11-538,-110 101 1032,11-17 541,-108 119-1,153-154-780,41-38-1825,-25 26-1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05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4312,'0'0'8010,"-5"11"-7544,-14 34-13,19-43-409,0-1 0,0 1 0,0 0 0,0 0-1,0-1 1,1 1 0,-1 0 0,0 0 0,1-1 0,-1 1 0,1 0 0,0-1 0,0 1 0,-1 0 0,1-1-1,0 1 1,0-1 0,0 0 0,1 1 0,-1-1 0,0 0 0,0 0 0,3 2 0,6 8 305,15 24 312,1 0 0,38 37 0,68 56 463,1 1-197,-102-97-703,60 70 531,-81-89-632,-1 0 0,0 0 1,-2 1-1,1 0 1,-2 1-1,8 23 1,-14-37-122,2 4 110,0 1 0,-1 0 0,1 0 0,-2 0 0,1 7 0,-1-11-90,0 1 0,-1-1-1,1 1 1,-1-1 0,0 1-1,1-1 1,-1 0 0,0 1-1,-1-1 1,1 0 0,0 1-1,-1-1 1,1 0 0,-1 0-1,-2 2 1,-79 86 139,-169 192 146,89-97-62,163-185-245,-33 26-150,33-25-36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09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6016,'0'0'9369,"0"10"-9050,0 77 1000,1-77-1089,0 0 0,1 0 0,3 13 0,2 8-23,34 232 864,-37-230-939,-2-20-67,-2-4 16,1-1-1,1 1 1,-1-1-1,1 1 1,1-1-1,-1 0 1,6 12-1,-7-20-73,-1 0 0,0 0 0,1 0 0,-1 1-1,0-1 1,1 0 0,-1 0 0,1 0 0,-1 0 0,0 0 0,1 0 0,-1 0-1,1 0 1,-1 0 0,1 0 0,-1 0 0,0 0 0,1 0 0,-1 0 0,1 0-1,-1 0 1,0 0 0,1 0 0,-1-1 0,1 1 0,-1 0 0,0 0 0,1 0-1,-1-1 1,0 1 0,1 0 0,-1-1 0,0 1 0,0 0 0,1 0 0,-1-1-1,0 1 1,0-1 0,0 1 0,1 0 0,-1-1 0,0 1 0,0 0 0,0-1 0,0 1-1,0-1 1,10-19 79,22-124 152,3-6-77,-32 141-143,0 0 0,0 0 0,1 1 0,1 0 0,-1 0-1,1 0 1,1 0 0,0 1 0,0-1 0,0 2 0,1-1 0,0 1 0,13-10 0,-18 15-8,0-1-1,0 1 1,0 0 0,0 0 0,1 0 0,-1 0 0,0 0 0,1 1 0,-1-1-1,1 1 1,-1-1 0,1 1 0,-1 0 0,1 0 0,-1 0 0,1 0 0,-1 0-1,1 1 1,-1-1 0,0 1 0,1 0 0,-1-1 0,0 1 0,1 0 0,-1 0-1,0 1 1,0-1 0,0 0 0,0 1 0,0 0 0,0-1 0,3 4-1,3 5 28,0 0-1,0 0 0,-1 0 0,-1 1 0,6 12 0,0 4 56,-2 1 0,-1 0 0,-1 0 0,-1 1 0,4 43 0,-1-9 212,-10-55-330,0 0 280,0-8-327,1 0 0,-1 0 0,0 0 0,0 0 0,0 1 0,0-1 0,0 0 0,0 0 0,0 0 0,0 0 0,0 0 0,1 0 0,-1 0 0,0 0 0,0 0 0,0 1 0,0-1 0,0 0 0,0 0 0,1 0 0,-1 0 0,0 0 0,0 0 0,0 0 0,0 0 0,0 0 0,1 0 0,-1 0 0,0 0 0,0 0 0,0 0 0,0 0 0,0 0 0,1 0 0,-1 0 0,0-1 0,0 1 0,0 0 0,0 0 0,0 0 0,0 0 0,1 0 0,-1 0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4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2104,'0'0'3300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4:42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2904,'0'0'9350,"0"10"-8892,5 63 924,-5-58-1049,-2-1 0,0 1-1,-1-1 1,0 0 0,-1 1-1,0-2 1,-1 1 0,-7 13 0,-6 20 323,-1-1-102,10-23-216,-8 30 0,12-34-182,-5 12 102,3 0 1,0 1-1,2 0 0,2 0 0,0 55 1,57 367 1737,-44-405-1563,23 65 0,-26-92-171,1 0 0,21 38 1,-23-51-180,1 1 1,-1-1-1,2 0 1,-1 0-1,1-1 1,0 0-1,16 11 1,38 33 282,-13-10 4,-44-37-324,8 7 126,-13-12-173,0 0 0,0 0 1,0 0-1,0 0 0,0-1 0,0 1 0,0 0 0,-1 0 0,1 0 0,0 0 0,0 0 1,0-1-1,0 1 0,0 0 0,0 0 0,0 0 0,0-1 0,0 1 0,0 0 0,0 0 1,0 0-1,0 0 0,1-1 0,-1 1 0,0 0 0,0 0 0,0 0 0,0 0 0,0 0 0,0-1 1,0 1-1,0 0 0,0 0 0,1 0 0,-1 0 0,0 0 0,0 0 0,0 0 0,0-1 1,0 1-1,1 0 0,-1 0 0,0 0 0,0 0 0,0 0 0,0 0 0,1 0 0,-1 0 1,0 0-1,0 0 0,0 0 0,0 0 0,1 0 0,-1 0 0,0 0 0,0 0 0,0 0 1,0 0-1,1 0 0,-1 0 0,0 0 0,0 0 0,1 1 0,-12-64-239,2 12-3294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11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0 5920,'0'0'5162,"-12"3"-4772,-142 28 1996,146-29-1993,1 0 0,-1 1 0,1 0 0,0 0 0,0 1 0,0 0 0,-11 8 0,9-6-178,8-4-177,0-1-1,-1 0 1,1 1 0,0-1 0,0 1 0,1-1 0,-1 1-1,0-1 1,0 1 0,1 0 0,-1-1 0,1 1 0,-1 0-1,1 2 1,-5 30 257,4-25-219,-5 68 386,6 117 0,20 78 50,-12-188-382,31 223 167,-23-201-248,29 205 146,-44-300-174,1 0 0,1 0 1,0 0-1,1 0 0,0-1 0,0 1 1,1-1-1,1 0 0,0 0 0,0-1 0,9 11 1,-13-18-19,0-1 0,-1 0 0,1 1 0,0-1 0,0 0 0,0 0 0,0 0 0,0-1 0,0 1 0,0 0 0,0-1 0,0 1 0,1-1 0,-1 0 0,0 0 0,3 0 0,39-6 101,-19 2-50,12 2 46,-1 2 0,1 1-1,-1 2 1,0 2 0,0 1 0,37 11 0,-48-9 3,-20-6-89,-1 0 0,0-1 0,1 1 0,-1-1 0,1 0 0,0 0 0,-1-1 0,1 1 0,0-1 0,-1 0 0,1 0 0,0-1 0,-1 0 0,8-1 0,10-7-2725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1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10840,'0'0'1913,"12"5"-1637,10 4-59,0-1 1,1-2-1,45 9 0,41 0 977,-105-14-1139,-1-1 51,0 1 1,-1-1-1,1 1 0,0 0 1,0 0-1,0 0 1,4 3-1,-5-3-60,-1 0 0,0 1 0,1-1 0,-1 1 0,0 0 0,0-1 0,0 1 0,-1 0 0,1-1 0,0 1 0,-1 0 0,1 0 0,-1 0 0,1 3-1,9 53 466,3 76-1,-6-46-240,10 118 205,38 272 354,-30-261-583,-13-76-21,7-56-44,-15-64-128,1 0 1,1-1-1,1 1 0,1-2 1,1 1-1,1-1 0,17 26 1,-24-40-38,-1 0 1,1 1 0,-1-1 0,0 1-1,0-1 1,0 1 0,-1 0 0,2 8-1,0-4 29,-2-4 264,-15-4-75,-31-3-71,0-3-1,-51-11 0,35-3-1541,52 15-507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15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5320,'0'0'6805,"10"0"-6498,-1 0-265,-2-1 143,1 0-1,-1 1 1,1 0 0,0 1 0,-1 0 0,1 0-1,-1 0 1,13 5 0,-19-5-118,0 0 1,0 0-1,0 0 1,0 0-1,0 0 1,0 0-1,0 0 1,0 0-1,-1 0 0,1 1 1,0-1-1,-1 0 1,1 0-1,-1 1 1,1-1-1,-1 0 1,0 1-1,0-1 1,1 0-1,-1 3 0,-1 34 796,0-22-646,2 22 165,1 0 1,8 41-1,-7-62-257,0-1-1,2 1 1,0-1-1,1 0 0,0-1 1,1 0-1,12 18 0,-19-32-111,0 0 0,1 0-1,-1-1 1,1 1-1,-1 0 1,1-1 0,-1 1-1,1 0 1,-1-1 0,1 1-1,0 0 1,-1-1-1,1 1 1,0-1 0,-1 0-1,1 1 1,0-1-1,0 1 1,-1-1 0,1 0-1,0 0 1,0 1-1,0-1 1,-1 0 0,1 0-1,0 0 1,0 0-1,0 0 1,0 0 0,0 0-1,-1 0 1,1 0 0,0-1-1,0 1 1,0 0-1,-1 0 1,1-1 0,1 0-1,0 0-284,1-1-1,-1 0 0,0 0 1,0-1-1,0 1 0,-1 0 1,1-1-1,0 1 0,1-5 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15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0 8536,'0'0'1824,"-8"11"-1552,-5 5-6,-1 1 0,-1-2 0,-18 16 0,-31 22 712,3 2 0,2 3 1,-65 84-1,111-126-820,6-7 17,0-1-1,1 2 1,0-1-1,-7 14 0,9-15-264,-2 12 669,6-20-637,0 1 1,0-1-1,0 1 0,0-1 0,0 1 1,0-1-1,1 1 0,-1-1 0,0 0 1,0 1-1,1-1 0,-1 1 0,0-1 1,0 0-1,1 1 0,-1-1 0,0 0 1,1 1-1,-1-1 0,1 0 0,-1 0 1,0 1-1,1-1 0,-1 0 0,1 0 1,-1 0-1,1 0 0,-1 0 0,1 1 1,-1-1-1,1 0 0,-1 0 0,0 0 1,1 0-1,-1 0 0,1 0 0,-1 0 1,1-1-1,0 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5224,'0'0'4160,"13"59"-3616,-1-28 0,-6 11-168,-3-8 8,3-11-152,0-6-8,-4 4-72,2 2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16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7432,'0'0'6138,"1"10"-5866,0-4-262,0 3 88,-1 0 0,2-1-1,2 13 1,-3-18-55,0 0 0,0 0 0,1 0 0,-1 0 1,1-1-1,-1 1 0,1 0 0,0-1 0,0 1 1,0-1-1,0 0 0,0 1 0,1-1 0,-1 0 1,1 0-1,2 1 0,0 0 37,0 0 1,1-1 0,-1 1-1,1-2 1,-1 1 0,1 0-1,0-1 1,0 0-1,6 0 1,-9-1-24,1 0-1,0-1 0,-1 0 1,1 1-1,0-1 1,-1 0-1,1-1 1,-1 1-1,1-1 0,-1 1 1,0-1-1,0 0 1,0 0-1,0-1 1,4-3-1,-5 5-6,0-1 1,0 0-1,0 0 0,-1 0 0,1 0 1,-1-1-1,1 1 0,-1 0 0,0-1 1,0 1-1,0 0 0,0-1 0,0 0 0,0 1 1,-1-1-1,1 1 0,-1-1 0,0 0 1,0 1-1,0-1 0,0-4 0,-1 4-11,0 1-1,1 0 1,-1 0-1,0 0 1,0 0-1,0 0 1,0 1-1,0-1 1,-1 0-1,1 0 1,0 1-1,-1-1 1,1 1-1,-1-1 0,0 1 1,0 0-1,1-1 1,-1 1-1,0 0 1,0 0-1,0 0 1,0 1-1,0-1 1,0 0-1,0 1 1,-4-1-1,-5 0 28,0 1-1,0 1 1,0 0-1,0 0 1,0 1 0,0 1-1,1 0 1,-1 0-1,-19 9 1,26-9-352,-1 0 1,1 0-1,0 1 0,0-1 1,-5 6-1,7-7-597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18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3712,'0'0'13647,"5"11"-13393,-2-3-204,1 0 4,-1 0 0,0 0 0,0 1 0,-1-1-1,0 1 1,-1-1 0,1 17 0,-10 167 1183,7-182-1170,0 95 1152,4-98-945,-2-7-272,-1 0 0,0 0 0,0 0 0,0 0 0,0 0-1,0 0 1,0 0 0,1 0 0,-1 0 0,0 0 0,0 0 0,0 0 0,0 0 0,0 0 0,0 0 0,0 0 0,1 0 0,-1 0 0,0-1 0,0 1 0,0 0 0,0 0 0,0 0 0,0 0-1,0 0 1,0 0 0,0 0 0,1 0 0,-1-1 0,0 1 0,0 0 0,0 0 0,0 0 0,0 0 0,0 0 0,0 0 0,0 0 0,0-1 0,0 1 0,0 0 0,0 0 0,0 0 0,0 0-1,0 0 1,0 0 0,0-1 0,0 1 0,0 0 0,0 0 0,0 0 0,0 0 0,-1 0 0,1-1-135,4-4-2809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18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8640,'0'0'4240,"11"-2"-3890,27-3 95,0 1-1,1 2 0,40 3 1,-38 3 63,61 4 1522,-96-9-1497,0 0-2808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20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69 5320,'0'0'6402,"-5"14"-6036,-71 231 1900,72-229-2072,1-6-40,1 0 0,0 0 1,1 0-1,-1 11 1,-4 22 1515,6-52-1474,16-95 18,-1 20-101,-4 9 215,24-78 1,-35 151-294,0 1-1,1 0 1,-1 0-1,0 0 1,1-1-1,-1 1 1,1 0 0,-1 0-1,1 0 1,0 0-1,-1 0 1,1 0-1,0 0 1,0 0-1,0 0 1,0 0 0,0 1-1,1-2 1,-1 1-15,0 1 1,0 0 0,0 0 0,-1 0-1,1 0 1,0 0 0,0 0-1,0 0 1,0 0 0,-1 0 0,1 1-1,0-1 1,0 0 0,0 1 0,-1-1-1,1 0 1,0 1 0,0-1 0,-1 1-1,1-1 1,0 1 0,6 5 72,-1 1 1,0-1 0,0 1-1,6 10 1,-1-2-19,10 14 140,-2 1 0,27 52 0,-18-28-12,82 154 518,-97-165-503,-14-42-207,1 0-1,0 1 1,-1-1 0,1 0 0,0 0 0,-1 0 0,0 1 0,1-1 0,-1 0 0,0 0-1,1 0 1,-1 0 0,0 0 0,0 0 0,0 0 0,0-1 0,0 1 0,0 0 0,0 0-1,0-1 1,0 1 0,0 0 0,-3 0 0,-38 1 148,-84-6-1,15-2 9,99 7-311,0 1 0,0 0-1,1 1 1,-1 0 0,1 0 0,0 1-1,-1 1 1,2 0 0,-14 8 0,6-4-2051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24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4120,'0'0'11514,"8"10"-11254,26 32-4,-33-40-232,0 0 0,1 0 0,-1 0 0,0 0-1,-1 1 1,1-1 0,0 0 0,0 1 0,-1-1 0,0 0-1,1 1 1,-1-1 0,0 1 0,0-1 0,-1 5 0,1 4 94,0 3 67,1 1-1,1-1 1,0 0 0,1 0-1,0-1 1,1 1-1,1-1 1,0 1 0,1-1-1,11 17 1,-11-20 4,0 0 1,1-1-1,1 0 0,0 0 1,13 11-1,-19-18-148,1 0-1,-1-1 1,1 1 0,-1-1-1,1 0 1,-1 1 0,1-1-1,0-1 1,-1 1 0,1 0-1,0 0 1,0-1 0,0 0 0,-1 0-1,1 1 1,0-2 0,0 1-1,0 0 1,0 0 0,-1-1-1,1 0 1,0 1 0,0-1-1,-1 0 1,1-1 0,0 1-1,-1 0 1,4-3 0,24-20-529,-20 14-2430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24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590 1 9344,'0'0'2304,"-16"13"-1707,-1 1-420,-96 76 886,42-40-251,-208 150 2558,203-151-2019,76-48-1351,-1-1 0,1 1 0,-1-1 0,0 0 0,1 1 1,-1-1-1,1 0 0,-1 0 0,1 0 0,-1 1 0,0-1 0,1 0 0,-1 0 0,0 0 0,1 0 0,-1 0 0,1 0 0,-1 0 1,-1 0-1,-2-3-2431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58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142 711 4416,'0'0'7320,"-11"2"-6956,-34 6-16,40-6-248,0 0 1,0 0 0,1 0 0,-1 0 0,0 1-1,1 0 1,0 0 0,0 0 0,0 0 0,0 1 0,0 0-1,1-1 1,0 1 0,-1 1 0,2-1 0,-1 0-1,-4 10 1,5-10-31,0 1-1,1-1 1,-1 1-1,1-1 1,0 1-1,0 0 1,1-1-1,0 1 1,-1 0-1,2 0 1,-1 0-1,0-1 1,1 1-1,0 0 1,0-1-1,0 1 1,1-1-1,0 1 1,-1-1-1,2 0 1,-1 1-1,0-1 1,1 0-1,0 0 1,0-1-1,0 1 1,0-1-1,0 1 1,1-1-1,5 4 1,-6-6-13,0 0 1,0 0 0,0 0-1,0 0 1,0 0 0,0 0-1,0-1 1,1 0-1,-1 1 1,0-1 0,0 0-1,0-1 1,1 1-1,-1 0 1,0-1 0,0 0-1,0 0 1,4-1 0,-2 0 34,0 0 0,0 0 0,0 0-1,0-1 1,-1 0 0,1 0 0,-1 0 0,1 0 0,-1-1 0,4-4 0,-5 5-22,-1-1 0,0 0 0,0 0-1,0 0 1,-1 0 0,1 0 0,-1 0-1,0 0 1,0-1 0,0 1 0,-1 0-1,1-1 1,-1 1 0,0-1 0,-1 1-1,0-6 1,0 3 31,-1-1 0,1 1 0,-1 0 0,-1 0 0,1 0-1,-1 0 1,-1 1 0,1-1 0,-6-6 0,8 11-78,-1 1 0,1-1 1,-1 1-1,1 0 0,-1 0 0,0-1 0,0 1 1,0 0-1,0 1 0,0-1 0,0 0 0,-2 0 1,3 1-20,1-1 1,-1 1-1,1 0 1,-1 0 0,1 0-1,-1 0 1,0 0-1,1 0 1,-1 0-1,1 0 1,-1 0 0,0 0-1,1 0 1,-1 0-1,1 0 1,-1 0-1,1 1 1,-1-1 0,0 0-1,1 0 1,-1 1-1,1-1 1,-1 0-1,1 1 1,-1-1 0,1 1-1,0-1 1,-1 0-1,1 1 1,-1-1 0,1 1-1,0-1 1,-1 1-1,1-1 1,0 1-1,0-1 1,0 1 0,-1 0-1,1-1 1,0 1-1,0-1 1,0 1-1,0 0 1,0-1 0,0 1-1,0-1 1,0 2-1,1 0 4,0 1-1,0-1 0,1 0 0,-1 1 0,1-1 1,-1 0-1,1 0 0,0 0 0,0 0 1,0 0-1,0 0 0,0 0 0,0-1 0,0 1 1,1-1-1,2 2 0,1 0 10,0-1 0,0 0 0,0 0 0,0-1 0,0 0 0,0 0 0,1 0 0,-1-1 0,0 0 0,0 0 0,1-1 0,5 0 0,8-4 60,0 0 0,26-11-1,-29 10 36,-1 0 0,1 1 0,28-4 0,-44 9-104,0 0 0,0-1 0,0 1 0,0 0 0,0 1 0,0-1 0,0 0 1,0 0-1,0 0 0,0 0 0,0 1 0,0-1 0,-1 0 0,1 1 0,0-1 0,0 1 0,0-1 1,0 1-1,-1-1 0,1 1 0,0 0 0,-1-1 0,1 1 0,0 0 0,-1 0 0,1 0 1,-1-1-1,1 1 0,-1 0 0,1 0 0,-1 0 0,0 0 0,1 0 0,-1 0 0,0 1 1,1 5 11,0-1 1,-1 1-1,0-1 1,-1 10-1,0-8-2,-3 31 38,-2 0-1,-13 49 1,-31 75 76,-8 31 98,54-174-64,11-44-52,-4 15-122,79-260 239,-61 212-162,3 2 1,3 1 0,40-64-1,-52 94-15,30-37-1,-39 53-38,1 1-1,-1 0 1,2 0-1,-1 1 1,1 0-1,0 0 1,0 1-1,15-7 1,-22 11-14,0 1 0,0-1 0,0 1 1,0 0-1,0-1 0,0 1 0,0 0 1,0 0-1,0-1 0,0 1 0,0 0 1,0 0-1,0 0 0,0 0 0,0 0 1,0 1-1,0-1 0,0 0 0,0 0 1,0 1-1,0-1 0,0 1 1,0-1-1,0 1 0,0-1 0,1 2 1,-1 0 0,1-1 0,-1 1 1,0 0-1,-1-1 0,1 1 0,0 0 1,0 0-1,-1 0 0,1 0 1,-1 0-1,1 0 0,-1 0 1,0 2-1,0 6 8,0 0-1,-1 0 1,0 0 0,-4 17-1,0-13 10,0 0 1,-1-1-1,0 1 0,-1-2 0,-1 1 0,0-1 1,-1 0-1,0 0 0,-1-1 0,0-1 0,-1 0 0,-14 11 1,8-9 88,17-12-96,-1 0 0,1 1 0,-1-1 0,0 0 0,1 1 0,-1-1 0,0 0 0,1 0 0,-1 0 0,0 1 0,1-1 0,-1 0 0,0 0 0,1 0 0,-1 0 0,0 0 0,1 0 1,-1 0-1,0-1 0,1 1 0,-1 0 0,0 0 0,1 0 0,-1-1 0,-1 0 0,2 1-3,0 0 0,0-1 0,-1 1 0,1 0 0,0-1 0,0 1 0,0 0 1,0-1-1,0 1 0,0-1 0,0 1 0,0 0 0,0-1 0,0 1 0,0 0 0,0-1 0,0 1 0,0-1 0,0 1 0,0 0 1,0-1-1,0 1 0,0 0 0,1-1 0,-1 1 0,0 0 0,0-1 0,0 1 0,1 0 0,-1-1 0,0 1 0,0 0 0,1 0 1,-1-1-1,0 1 0,1-1 0,13-9 58,-12 9-50,8-5-8,1 0 0,0 1 1,0 0-1,0 1 0,0 0 0,1 1 1,0 0-1,-1 1 0,1 0 0,0 1 0,0 0 1,16 1-1,-24 1-13,-1-1 0,1 1 0,-1 0 0,1 0 1,-1 0-1,1 0 0,-1 0 0,0 1 0,1-1 0,-1 1 1,0 0-1,0 0 0,0 0 0,-1 1 0,1-1 0,0 1 0,-1-1 1,0 1-1,1 0 0,-1 0 0,0 0 0,0 0 0,-1 0 1,1 1-1,-1-1 0,0 0 0,1 1 0,0 6 0,1 7-13,0 0-1,-1 0 1,0 0 0,-2 28-1,-3-10 3,-1 0 0,-1-1-1,-2 0 1,-1 0 0,-16 38-1,-3-16 38,27-55-22,0-1 0,0 0 1,0 0-1,0 0 1,0 1-1,0-1 0,0 0 1,0 0-1,0 0 1,0 0-1,0 1 1,0-1-1,0 0 0,0 0 1,-1 0-1,1 0 1,0 1-1,0-1 0,0 0 1,0 0-1,0 0 1,0 0-1,0 1 1,-1-1-1,1 0 0,0 0 1,0 0-1,0 0 1,0 0-1,0 0 0,-1 0 1,1 0-1,0 0 1,0 1-1,0-1 0,0 0 1,-1 0-1,1 0 1,0 0-1,0 0 1,0 0-1,-1 0 0,1 0 1,0 0-1,-2-10 25,3-16 5,11-42 43,3 2 1,3 0 0,3 1-1,31-68 1,-38 101-15,1 2 0,34-50 0,-43 71-59,1 0 0,0 1 0,0 0 0,1 0 0,0 1 0,0 0 0,1 0 0,0 1 0,0 0 0,1 0 0,-1 1 0,19-7 0,-26 12 0,1-1-1,-1 0 1,0 1-1,0-1 1,0 1-1,0 0 1,0 0 0,1 0-1,-1 0 1,0 0-1,0 0 1,0 1-1,0-1 1,0 0-1,4 2 1,-5-1-1,0 0 1,1 0-1,-1 0 1,0-1-1,0 1 0,0 0 1,0 1-1,0-1 1,0 0-1,-1 0 0,1 0 1,0 0-1,0 1 1,-1-1-1,1 0 0,-1 1 1,1 2-1,0 1 0,0 0 0,-1 1 0,0-1 0,0 0-1,-1 0 1,1 1 0,-1-1 0,0 0 0,0 0 0,-1 0-1,-2 5 1,-2 4 13,-1-1 0,-1 0 0,0 0 0,-14 16 0,2-2 10,19-27-18,1 1 0,-1-1 1,1 1-1,-1 0 1,1-1-1,0 1 0,-1 0 1,1-1-1,0 1 1,-1 0-1,1-1 0,0 1 1,0 0-1,-1-1 0,1 1 1,0 0-1,0 0 1,0-1-1,0 1 0,0 0 1,0 0-1,0 0 1,1 0-2,-1-1 1,1 0-1,-1 1 0,1-1 1,-1 0-1,1 0 1,-1 1-1,1-1 1,-1 0-1,1 0 0,0 0 1,-1 0-1,1 0 1,-1 0-1,1 0 1,-1 0-1,1 0 0,0 0 1,-1 0-1,1 0 1,0 0-1,41-13 71,-37 11-71,15-5 15,0-1 0,0 0 1,-1-2-1,-1 0 0,0-1 1,26-21-1,-14 8 65,-32 28-88,0 0 1,0 0 0,0 0 0,1 0 0,-1 0 0,1 0-1,0 1 1,0-1 0,1 1 0,-1-1 0,1 0 0,0 1 0,0-1-1,1 1 1,-1-1 0,1 0 0,0 1 0,0-1 0,0 0-1,1 0 1,-1 0 0,1 0 0,0 0 0,0 0 0,5 7 0,-6-10 3,0-1 1,0 1 0,0 0 0,0 0 0,0 0 0,0-1 0,0 1 0,0-1 0,0 1 0,0-1 0,0 1 0,0-1 0,0 1 0,1-1 0,-1 0-1,0 0 1,0 0 0,0 1 0,0-1 0,1 0 0,-1-1 0,0 1 0,0 0 0,0 0 0,1 0 0,-1-1 0,0 1 0,0 0 0,2-2-1,-1 1 5,0 0 0,0 0-1,0 0 1,0 0-1,0-1 1,0 1-1,0 0 1,-1-1-1,1 0 1,0 1-1,-1-1 1,1 0-1,-1 0 1,2-2-1,-1-5 16,1 1-1,-1-1 1,0 1 0,-1-1-1,0 0 1,0 1-1,-1-1 1,0 0-1,-1 0 1,0 0 0,0 1-1,-1-1 1,0 1-1,-5-15 1,7 22-20,0 1 1,0 0 0,-1-1-1,1 1 1,0 0-1,0-1 1,0 1-1,0 0 1,0-1 0,0 1-1,-1 0 1,1-1-1,0 1 1,0 0 0,0 0-1,-1-1 1,1 1-1,0 0 1,0 0-1,-1-1 1,1 1 0,0 0-1,-1 0 1,1 0-1,0 0 1,-1-1-1,1 1 1,0 0 0,-1 0-1,1 0 1,0 0-1,-1 0 1,1 0 0,0 0-1,-1 0 1,1 0-1,0 0 1,-1 0-1,1 0 1,0 0 0,-1 0-1,1 0 1,0 0-1,-1 1 1,0-1-4,1 1 1,-1-1-1,1 1 0,0-1 1,-1 1-1,1-1 0,0 1 1,-1-1-1,1 1 0,0 0 1,0-1-1,0 1 1,-1-1-1,1 1 0,0 0 1,0-1-1,0 1 0,0-1 1,0 1-1,0 0 0,0-1 1,0 1-1,0 0 0,1-1 1,-1 1-1,0 1 1,2 2-3,0 0 0,0 0 0,1 0 0,-1 0 0,1 0 0,0 0 0,0-1 1,0 0-1,0 1 0,1-1 0,-1 0 0,1 0 0,0-1 0,-1 1 0,2-1 1,-1 0-1,0 0 0,7 3 0,-5-4 7,-1 1 0,1-1 0,-1 0-1,1 0 1,-1-1 0,1 1 0,-1-1 0,1-1 0,-1 1 0,1-1-1,0 0 1,-1 0 0,0 0 0,11-5 0,0-2 20,0-1 0,0-1 0,-1 0 0,-1-1 0,0-1 0,0 0 0,-1-1 0,-1 0 0,17-23 1,-28 35-15,1-3 13,0 1 0,0-1 1,1 1-1,0 0 1,0 0-1,0 0 1,0 0-1,0 0 1,0 1-1,7-4 1,-10 6-19,1 0 0,-1 0 0,0 0 0,1 0 0,-1 0 0,0 0 0,0 1 0,0-1 1,1 0-1,-1 0 0,0 0 0,0 0 0,0 1 0,1-1 0,-1 0 0,0 0 0,0 1 1,0-1-1,0 0 0,1 0 0,-1 1 0,0-1 0,0 0 0,0 0 0,0 1 0,0-1 1,0 0-1,0 1 0,0-1 0,0 0 0,0 0 0,0 1 0,0-1 0,0 0 0,0 0 1,0 1-1,0-1 0,0 0 0,-1 1 0,-1 16 3,1-12 3,-3 20-8,3-5-11,-2 1 1,-1-1 0,0 0 0,-2 0 0,0 0 0,-1-1 0,-13 25 0,19-41 11,-1 0 0,1-1 1,-1 1-1,0 0 0,0-1 1,0 0-1,0 1 1,0-1-1,-1 0 0,1 0 1,-1 0-1,1-1 1,-5 3-1,5-4 4,1 1 1,-1-1-1,0 0 0,0 0 1,0 0-1,0 0 0,1 0 1,-1 0-1,0-1 1,0 1-1,0 0 0,1-1 1,-1 0-1,0 1 0,0-1 1,1 0-1,-1 0 0,1 0 1,-1 0-1,1 0 0,-1 0 1,-1-2-1,-2-1 14,1 0-1,-1-1 1,1 1-1,0-1 1,0 0-1,1 0 1,-1 0-1,-3-9 1,7 14-19,0 0 0,0 0-1,0 0 1,0 0 0,0 0 0,0 0 0,0 0 0,0-1-1,0 1 1,0 0 0,0 0 0,0 0 0,0 0 0,0 0-1,0 0 1,0 0 0,0 0 0,0-1 0,0 1 0,0 0-1,0 0 1,0 0 0,0 0 0,0 0 0,0 0 0,0 0-1,0 0 1,0 0 0,0 0 0,0 0 0,1-1 0,-1 1-1,0 0 1,0 0 0,0 0 0,0 0 0,0 0 0,0 0-1,0 0 1,0 0 0,0 0 0,1 0 0,-1 0 0,0 0-1,0 0 1,0 0 0,0 0 0,0 0 0,0 0 0,0 0-1,0 0 1,1 0 0,8 2-8,13 5-14,-20-7 16,26 11-25,-7-4-6,-1 0 1,36 7-1,-49-13 40,-1 0 0,1-1 0,0 1 0,0-1 1,0-1-1,0 0 0,0 0 0,0 0 0,0-1 0,0 1 0,-1-2 0,10-3 1,11-10 38,0-1 0,-1-1 0,30-27 0,2-1 84,-35 30-86,-10 10 76,-20 26-90,-2 5 22,-8 38 0,16-57-33,0 1 0,0-1 0,0 1 1,1-1-1,0 1 0,0-1 0,1 1 0,0-1 1,0 0-1,0 1 0,4 9 0,-4-15-10,0 0 0,-1 0 1,1 1-1,0-1 0,0 0 0,0 0 0,0 0 0,0 0 1,0 0-1,0 0 0,0-1 0,0 1 0,0 0 0,1 0 1,-1-1-1,0 1 0,1-1 0,-1 1 0,0-1 0,1 1 1,-1-1-1,0 0 0,1 0 0,-1 0 0,0 0 0,1 0 1,-1 0-1,1 0 0,-1 0 0,0 0 0,1-1 0,-1 1 1,0-1-1,1 1 0,1-2 0,6-1 24,0-1-1,-1-1 0,16-9 1,-22 12-25,19-13 30,0-1-1,-2 0 1,0-2 0,-1-1-1,-1 0 1,0-1 0,23-38-1,0-12 55,36-83 0,-45 86-21,16-38 98,44-143 1,-89 232-158,-11 25-20,-15 32-20,22-38 32,-24 47-62,2 0 0,2 2 0,-20 72 0,20-41-46,-17 128 1,35-180 81,-6 44-32,10-67 55,0 0 1,0 1-1,0-1 0,1 1 1,1-1-1,2 12 0,-3-18 7,0-1 0,-1 0-1,1 0 1,0 0-1,0 1 1,-1-1-1,1 0 1,0 0 0,0 0-1,0 0 1,0-1-1,1 1 1,-1 0-1,0 0 1,0-1 0,0 1-1,1 0 1,-1-1-1,0 1 1,1-1-1,-1 0 1,0 1 0,1-1-1,-1 0 1,1 0-1,-1 0 1,0 0-1,1 0 1,-1 0 0,1-1-1,-1 1 1,0 0-1,3-1 1,4-1 11,0-1 1,0 1-1,0-1 1,8-5-1,-6 3 14,0-1 0,-1 0-1,0 0 1,0-1 0,0 0 0,-1-1 0,0 0-1,0 0 1,-1-1 0,0 0 0,6-10-1,33-52 172,-45 70-201,0 0-1,0 0 0,-1-1 1,1 1-1,0 0 0,-1-1 1,1 1-1,-1-1 0,1 1 1,-1-1-1,0 1 0,1-1 1,-1 1-1,0-1 0,0 0 0,0 1 1,0-1-1,-1 1 0,1-1 1,0 1-1,-1-1 0,1 1 1,0-1-1,-1 1 0,0 0 1,1-1-1,-1 1 0,0 0 1,0-1-1,0 1 0,0 0 1,0 0-1,-1-2 0,0 2-2,0-1 1,0 1-1,0 0 1,0 0-1,0 0 0,0 0 1,0 0-1,0 0 0,0 0 1,-1 1-1,1-1 0,0 1 1,0-1-1,-1 1 0,1 0 1,0 0-1,-1 0 1,1 0-1,0 1 0,-1-1 1,1 1-1,0-1 0,0 1 1,-1 0-1,1 0 0,0 0 1,-3 1-1,2 0-2,0 0 0,1 0 0,-1 0 0,0 1 0,1-1 0,0 1 0,-1-1 0,1 1 0,0 0 0,0 0 0,1 0 0,-1 0 0,0 0 0,1 0 0,0 0 0,0 0 0,0 1 0,-1 5 0,2-4-1,0 0 0,1 0-1,-1 0 1,1 0 0,0 0 0,0 0 0,1 0-1,0-1 1,-1 1 0,2 0 0,-1-1 0,0 1-1,1-1 1,0 0 0,0 0 0,0 0-1,5 4 1,0 0-1,0 0-1,1 0 0,0-1 1,0 0-1,1-1 0,16 9 0,-17-11 33,1 0-1,-1-1 0,1 0 0,0 0 0,0-1 0,0 0 0,0-1 0,1 0 0,-1-1 1,0 0-1,13-2 0,-16 1-135,0 0 0,0-1 0,0 0 0,-1-1 0,1 1 0,12-8 0,-14 7-345,0 0 1,0-1-1,0 0 1,0-1-1,0 1 0,-1-1 1,0 1-1,5-8 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58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14152,'0'0'572,"15"4"-335,282 51 768,-220-37-610,-27-6 529,88 10 1,-135-22-813,1 0 1,0 0-1,-1 0 1,1-1-1,-1 1 0,6-2 1,2-2-2473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2:58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11256,'0'0'1936,"85"-26"-1768,-33 14 8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3:00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7832,'0'0'5361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5920,'0'0'192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3:06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0 233 4616,'0'0'11017,"11"-8"-10801,32-25-3,-41 31-145,0 1-1,0-1 0,0 1 1,0 0-1,0-1 0,0 1 1,1 0-1,-1 0 0,0 1 1,1-1-1,-1 0 1,5 0-1,-7 1-44,1 1 0,-1-1 1,1 0-1,-1 0 0,1 0 0,-1 0 0,1 1 0,-1-1 1,1 0-1,-1 1 0,1-1 0,-1 0 0,0 1 1,1-1-1,-1 0 0,1 1 0,-1-1 0,0 1 1,0-1-1,1 1 0,-1-1 0,0 1 0,0-1 1,1 1-1,-1-1 0,0 1 0,0-1 0,0 1 1,0-1-1,0 1 0,0-1 0,0 2 0,0 5 85,0 0 0,-1 0-1,0 0 1,-1 0 0,-3 11 0,4-13-161,-15 44 288,8-23-42,-6 27 0,12-43-148,1-1-1,0 1 1,1 0 0,0-1 0,0 1 0,3 15-1,-1-14 10,-1-4-3,0-1 1,0 0-1,1 0 1,0 0-1,0 0 1,4 8 0,-5-13-42,0 1 1,0-1 0,0 0-1,0 0 1,0 1 0,0-1-1,1 0 1,-1 0 0,0 0-1,1-1 1,-1 1 0,1 0-1,-1 0 1,1-1 0,-1 1-1,1-1 1,-1 1 0,1-1 0,-1 0-1,1 0 1,0 1 0,-1-1-1,1 0 1,0 0 0,-1-1-1,1 1 1,-1 0 0,1-1-1,0 1 1,1-1 0,7-3 33,0 1-1,-1-1 1,0-1 0,0 0 0,0 0 0,0 0 0,-1-1-1,13-12 1,-10 7-8,0 1 0,-1-2 0,-1 1 0,0-2 0,10-16 0,-2-6 19,-2-2-1,-1 0 1,-2 0-1,9-46 0,5-16 77,-24 95-119,0-1 1,0 1-1,1 0 0,-1-1 1,1 1-1,0 0 0,0 1 0,0-1 1,1 0-1,-1 1 0,1 0 1,0 0-1,0 0 0,0 0 0,0 1 1,0-1-1,9-2 0,-11 4-7,0 1 0,0 0 0,0-1-1,1 1 1,-1 0 0,0 1-1,0-1 1,1 0 0,-1 1 0,0-1-1,0 1 1,0-1 0,0 1-1,0 0 1,0 0 0,0 0 0,0 0-1,0 1 1,0-1 0,0 0 0,2 3-1,5 4 10,0 0 1,12 16-1,-3-3-205,23 29 375,-37-45-833,-1 0 0,0 1-1,0-1 1,3 8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3:0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6928,'0'0'5610,"12"2"-5226,90 24 879,-96-24-1147,1 0 0,-1 1 0,0-1-1,0 1 1,-1 1 0,1-1 0,0 1 0,-1 0 0,0 0 0,0 0 0,0 1 0,5 7 0,-7-8-22,0 0 1,0 1 0,0-1 0,-1 1 0,0 0 0,0-1 0,0 1 0,-1 0 0,0 0 0,0 0 0,0 1 0,0-1 0,-1 0 0,0 0 0,0 8 0,3 27 293,-2-27-163,0 0-1,-2 21 0,0-8 102,-2-20-305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3:07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457 1 7736,'0'0'3216,"-14"7"-2730,-98 50 396,101-51-764,-16 7 147,1 1 0,1 1 1,0 1-1,-23 21 0,-98 91 2084,124-101-3625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44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0 3312,'0'0'12048,"4"11"-11718,15 34-18,-18-43-274,0 0 0,0 0-1,-1 0 1,1 0 0,-1 0 0,1 1-1,-1-1 1,0 0 0,0 0-1,0 0 1,0 1 0,0-1 0,0 0-1,-1 0 1,1 1 0,-1-1-1,-1 4 1,-1 4 98,-9 24 144,-1-1 0,-1 0 0,-2-1 1,-28 42-1,-13 28 415,47-85-505,-1 1-1,-1-2 1,0 1 0,-24 22 0,14-14 90,15-17-193,4-5-27,1 1-1,-1-1 0,0-1 0,0 1 0,0 0 0,-5 2 0,7-4-38,1-1 0,-1 0-1,1 1 1,-1-1-1,1 1 1,-1-1-1,1 0 1,-1 1 0,1-1-1,-1 1 1,1 0-1,0-1 1,-1 1-1,1-1 1,0 1 0,-1-1-1,1 1 1,0 1-1,0-2-10,0 1 1,0-1-1,0 0 0,0 1 0,0-1 0,0 0 0,0 1 0,0-1 0,1 0 0,-1 1 1,0-1-1,0 0 0,0 1 0,0-1 0,1 0 0,-1 1 0,0-1 0,0 0 0,1 0 0,-1 0 1,0 1-1,1-1 0,-1 0 0,0 0 0,1 0 0,-1 0 0,0 1 0,1-1 0,-1 0 1,0 0-1,1 0 0,-1 0 0,1 0 0,2 1 2,-1 0 0,1 0 0,-1 0 0,0 0 0,1 1 0,-1-1-1,4 4 1,11 6 41,42 16 72,-28-13-38,0 0 0,0 2 0,-2 1 0,49 38 0,-46-28 214,32 38-1,-58-58-365,-2-2 447,-4-9-940,0-7-2377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4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5720,'0'0'9497,"10"2"-9202,35 5-29,-42-7-232,0 0-1,-1 0 1,1 0-1,0 0 1,0 0-1,0-1 1,-1 0 0,1 1-1,0-1 1,-1 0-1,1 0 1,-1-1-1,4-1 1,16-5 249,61-11 620,-72 16-580,1 1-1,0 0 0,1 0 1,11 1-1,-23 1-294,-1 0 0,1 0 0,0 1 0,-1-1-1,1 0 1,-1 1 0,1-1 0,-1 0 0,1 1 0,-1-1 0,1 1-1,-1-1 1,1 1 0,-1-1 0,0 1 0,1-1 0,-1 1 0,0-1 0,1 1-1,-1-1 1,0 1 0,0 0 0,1-1 0,-1 1 0,0 0 0,0-1-1,0 1 1,0 0 0,1 20 197,-3-5-108,-2 12 85,2 1 0,0 29 1,3-50-149,-1 1 1,1-1-1,0 0 1,1 0 0,0 0-1,1 0 1,-1 0 0,2-1-1,-1 1 1,1-1-1,8 13 1,-11-19-43,0 0 1,0 0-1,0 0 1,0 0-1,0 0 1,1-1-1,-1 1 1,0 0-1,1-1 1,-1 1-1,0-1 1,1 0-1,-1 1 0,1-1 1,-1 0-1,0 0 1,1 0-1,-1 0 1,1 0-1,-1 0 1,1 0-1,-1 0 1,0 0-1,1-1 0,-1 1 1,0-1-1,1 1 1,-1-1-1,0 0 1,1 1-1,-1-1 1,2-1-1,6-4 29,0 0 0,-1 0-1,10-9 1,-14 11-26,5-4 8,-1 0-1,0 0 1,0-1-1,-1 0 1,0 0-1,-1-1 1,0 0-1,0 0 0,-1-1 1,-1 1-1,0-1 1,5-17-1,51-178 206,-58 200-229,0 0 0,0 0 0,1 0 0,-1 1 0,1-1 0,0 1 0,5-6 0,-8 11 2,1-1-1,-1 1 0,1-1 1,-1 1-1,1 0 1,0-1-1,-1 1 0,1 0 1,0-1-1,-1 1 0,1 0 1,0 0-1,0 0 1,-1-1-1,1 1 0,0 0 1,-1 0-1,1 0 1,0 0-1,0 0 0,-1 1 1,1-1-1,0 0 0,0 0 1,-1 0-1,1 1 1,0-1-1,22 11 21,-17-7-14,-3-2 6,0 0 0,0 0 0,0 0-1,0 1 1,0-1 0,0 1 0,0 0 0,-1 0 0,1 0 0,-1 0 0,0 0-1,0 1 1,0-1 0,-1 1 0,1-1 0,-1 1 0,0 0 0,0-1-1,0 1 1,0 0 0,-1 0 0,1 8 0,-7 7-328,2-14-2998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4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4216,'0'0'10641,"9"3"-10477,32 9-8,-39-12-122,0 1 0,0-1-1,0 0 1,0 0 0,0 0 0,0 0 0,1 0 0,-1 0 0,0 0-1,0 0 1,0-1 0,0 1 0,0-1 0,0 0 0,3-1-1,13-3 426,-16 5-400,0 0 0,0 1 0,-1-1 0,1 0 0,0 1 0,0-1 0,-1 1-1,1 0 1,-1 0 0,1 0 0,-1 0 0,1 0 0,-1 0 0,1 0 0,-1 0 0,0 0 0,0 0 0,1 1 0,-1-1 0,0 1 0,0-1 0,0 1 0,-1-1 0,1 1 0,0 0 0,-1-1 0,1 1 0,-1 0 0,1 2-1,2 8 81,-1 0-1,0 1 0,0 16 0,0-4 107,1-4-67,-2-7 49,1 0-1,0 0 1,2 0-1,-1-1 1,1 1 0,7 14-1,-8-22-133,-3-5-76,0 0 1,0 0-1,0 0 1,0-1-1,0 1 1,1 0-1,-1 0 1,0 0-1,1-1 1,-1 1-1,0 0 1,1-1-1,-1 1 1,1 0-1,-1-1 1,1 1-1,0 0 1,-1-1-1,1 1 1,1 0-1,-2-1-1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4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 7432,'0'0'4374,"-9"9"-3859,-56 49 363,26-25 258,-50 56-1,71-65-625,12-15-218,0-1 1,-1 0-1,-8 8 0,10-10-54,-1 0-1,1 0 1,0 1 0,-6 11-1,7-11-780,-1 1 0,0-1 0,-8 9 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49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4720,'0'0'10714,"11"-4"-10459,5-2-160,-5 1 36,0 1-1,19-5 1,-19 7 306,0 0 0,21-2 0,-31 4-408,-1 0 0,1 0 0,-1 0 0,1 0 0,-1 0 0,0 0-1,1 0 1,-1 0 0,1 0 0,-1 1 0,1-1 0,-1 0 0,1 0-1,-1 0 1,0 1 0,1-1 0,-1 0 0,0 0 0,1 1 0,-1-1-1,1 0 1,-1 1 0,0-1 0,0 0 0,1 1 0,-1-1-1,0 1 1,0-1 0,1 0 0,-1 1 0,0 0 0,-2 17 425,-14 17-200,6-20-136,-22 26 0,8-11 13,13-24-73,10-6-52,1 1 0,-1-1-1,1 0 1,-1 0 0,1 0 0,-1 0-1,1 1 1,0-1 0,-1 0 0,1 0-1,-1 1 1,1-1 0,0 0 0,-1 1-1,1-1 1,0 0 0,-1 1 0,1-1-1,0 1 1,-1-1 0,1 1 0,0-1-1,0 1 1,0-1 47,14 5 123,7 9-32,0 0-1,0-1 0,1-2 0,36 15 0,-51-24-21,0 1 0,-1 0 0,1 0-1,-1 1 1,0 0 0,11 9-1,-17-11-96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50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5120,'0'0'12663,"10"11"-12397,-3-2-211,6 5 123,0 1 0,-1 1 0,16 27-1,-13-16 224,2-1 0,36 43 0,-47-62-332,5 7 95,1-1 0,1-1 0,0 0-1,1 0 1,0-1 0,1-1-1,0-1 1,1 0 0,25 11 0,-23-10 89,-16-9-196,0 1 1,0-1 0,1 1-1,-1-1 1,0 0 0,1 0-1,-1 0 1,4 0 0,-5 0-24,0 0 1,0 0 0,-1 0-1,1 0 1,0 1 0,-1-1-1,1 0 1,-1 0 0,1 0-1,-1 0 1,1 1 0,-1-1-1,0 0 1,0 0 0,1 1-1,-1-1 1,0 2 0,-1 0-7,0 0 0,0 0 1,0 0-1,-1 0 0,1 0 0,-1-1 1,1 1-1,-1 0 0,0-1 1,0 1-1,-4 3 0,-33 27 63,9-8-35,-14 17 24,3 3-1,2 1 1,2 2-1,2 2 1,-38 71 0,9 10 61,31-78-104,21-35-91,12-18 45,0 0 0,0 0 0,0 0 0,0 0 0,0 0 0,0 0 0,0 1 0,-1-1 1,1 0-1,0 0 0,0 0 0,0 0 0,0 0 0,0 0 0,0 0 0,0 0 0,0 0 1,0 0-1,0 0 0,-1 0 0,1 0 0,0 0 0,0 0 0,0 0 0,0 0 0,0 0 1,0 0-1,0 0 0,0 0 0,-1 0 0,1 0 0,0 0 0,0 0 0,0 0 0,0 0 0,0 0 1,0 0-1,0 0 0,0 0 0,0 0 0,-1 0 0,1-1 0,0 1 0,0 0 0,0 0 1,0 0-1,0 0 0,0 0 0,0 0 0,0 0 0,0 0 0,0 0 0,0 0 0,0-1 1,0 1-1,0 0 0,0 0 0,0 0 0,0 0 0,0 0 0,0 0 0,0 0 0,0 0 0,0-1 1,0 1-1,0 0 0,0 0 0,-2-3-2837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52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4912,'0'0'10912,"6"11"-10599,2 5-107,0 0 0,-1 0 1,8 33-1,-10-24 274,2 48 1,-3-17-6,-3 23 1388,1-112-1662,7-12-148,-5 24-11,0 1 0,2-1 0,0 1 1,11-24-1,9-20 111,-18 46-121,-8 16-18,1-1-1,-1 1 0,1 0 1,0 0-1,0 0 1,0 1-1,0-1 1,0 0-1,1 0 0,-1 0 1,1 1-1,-1-1 1,1 1-1,-1-1 1,4-1-1,3-2 34,-6 3-13,0 1-1,0-1 1,0 1 0,1 0 0,-1 0-1,0 0 1,1 0 0,3-1-1,-5 2-21,0 1-1,0-1 0,0 0 0,0 0 1,0 0-1,0 1 0,0-1 0,0 0 1,0 1-1,0-1 0,0 1 0,-1-1 1,1 1-1,0-1 0,0 1 0,-1 0 1,1-1-1,0 1 0,-1 0 0,1 0 1,0 0-1,-1-1 0,1 1 0,-1 0 1,1 0-1,-1 0 0,1 1 0,7 16 110,-1 1 0,-1 0 0,0 0 0,-1 0 0,-1 1 0,-1-1 0,1 38 0,-3-32-41,0-10-10,0-1-1,-2 20 0,-1-8 106,3 27-1,-1-18-27,4-27 191,-2-3-4062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7528,'0'0'0,"12"67"96,-7-48 216,-5 2-8,4 0-8,-4 14 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56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0 6632,'0'0'1281,"-10"8"-930,-35 24 18,38-27-179,0-1 0,0 0 0,-1-1 0,1 1 0,-1-2 0,0 1 0,0-1 0,-10 2 0,9-3 172,1 1-1,0 0 0,0 1 0,-9 4 0,12-5-202,2 0 1,-1 1-1,0-1 1,0 1-1,1 0 1,-1 0-1,1 0 0,0 0 1,0 0-1,0 1 1,0-1-1,-3 8 1,2-3-31,1 0 1,0 1 0,0 0 0,1-1 0,-2 15 0,-1 29 146,1 1 1,6 64 0,-1-36-56,13 194 365,1-32-206,-1-30-83,-8-147-229,0-5 15,3 81 196,-9-138-273,3 27 118,-3-30-114,0 0 1,1 0-1,-1 1 1,1-1 0,-1 0-1,0 0 1,1 0-1,0 0 1,-1 0-1,1-1 1,0 1-1,-1 0 1,1 0-1,0 0 1,0 0-1,0-1 1,0 1-1,0 0 1,0-1-1,0 1 1,0-1-1,0 1 1,1 0-1,17 2 22,0 0 0,1-1 0,-1 0 0,35-3 0,19 1 72,47 19 181,-61-8 114,-55-11-1239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5:57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6424,'0'0'3672,"11"4"-3058,93 38 436,70 27 582,-147-60-1296,-18-7-144,1 0-1,-1 1 1,0 1-1,0-1 1,-1 2-1,1-1 1,-1 1-1,12 9 1,-20-13-149,1 0 0,0 0 0,-1 0-1,1 1 1,-1-1 0,1 0 0,-1 1 0,1-1 0,-1 0 0,0 1 0,0-1 0,0 0 0,0 1 0,0-1 0,0 3 0,-4 28 209,0-13-107,-21 157 496,-4 46-235,25-151-309,4-1-1,16 142 1,29 65 89,-41-245-151,-1-1 0,-1 1 0,-1 1 0,-2-1 0,-2 0-1,0-1 1,-15 56 0,16-79-50,-2 7 7,0 0 0,-2 20-1,6-31 11,-1-1-1,1 0 1,-1 0-1,0 0 1,0-1-1,0 1 1,-1 0-1,1 0 1,-1 0-1,-3 4 1,3-4 17,0 1-4,1-3-14,1-1 0,-1 1 0,1 0 1,-1 0-1,1-1 0,-1 1 1,0 0-1,1-1 0,-1 1 0,0 0 1,1-1-1,-1 1 0,0-1 1,0 0-1,0 1 0,0-1 0,1 0 1,-1 1-1,0-1 0,0 0 1,-1 1-1,-127 27 191,-43 10-2079,156-35 671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0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3000,'0'0'9841,"12"-9"-9670,37-27-14,-40 28-27,1 1 0,0 0-1,0 1 1,0 0 0,1 1 0,0 0 0,16-5 0,28 0 660,-55 10-768,1 0 0,-1 1 0,1-1 0,-1 0 0,1 0 0,-1 0-1,1 0 1,-1 0 0,1 1 0,-1-1 0,1 0 0,-1 0 0,0 1 0,1-1 0,-1 0-1,1 1 1,-1-1 0,0 0 0,1 1 0,-1-1 0,0 1 0,0-1 0,1 0 0,-1 1-1,0-1 1,0 1 0,1-1 0,-1 1 0,0-1 0,0 1 0,0-1 0,0 1 0,0-1 0,0 1-1,0-1 1,0 1 0,0-1 0,0 1 0,0-1 0,0 1 0,0 32 419,-1-22-331,-2 42 336,1-35-234,1 1 0,2 21 0,-1-34-157,1 1 0,0-1 0,1 0 0,-1 0 0,1 0 0,0 0 0,1-1 0,0 1 0,-1 0 0,7 7 0,-5-8-19,0 0-1,0-1 1,0 1 0,0-1-1,1 0 1,0 0 0,0-1-1,0 1 1,0-1-1,7 3 1,0-1 25,0-1 0,0-1 0,0 0 0,13 2 0,-8-3 43,32 1-1,-48-9-314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01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0 6928,'0'0'4156,"-10"12"-3743,-165 200 2244,100-111-1219,25-31-461,-18 40 308,55-102-1244,8-7-2584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03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18 4912,'0'0'9154,"-11"-1"-8896,-31-3-14,40 4-211,1 0 0,-1 0 0,1 0 0,-1 0 0,1 1 1,0-1-1,-1 0 0,1 1 0,-1 0 0,1-1 0,0 1 1,-1 0-1,1-1 0,0 1 0,0 0 0,0 0 0,0 0 1,0 0-1,0 0 0,0 0 0,0 0 0,-1 3 0,0-1 30,1-1 0,0 1 0,-1-1 0,1 1-1,1 0 1,-1 0 0,-1 4 0,1-1 30,0 1 0,1-1 0,0 0 0,0 1 0,0-1 0,1 0 0,-1 1 1,1-1-1,1 0 0,2 8 0,-1-7 13,0 1 1,1-1-1,-1 0 1,8 9-1,-9-13-59,0 0-1,0-1 1,1 0-1,-1 0 1,1 0-1,-1 0 1,1 0 0,0 0-1,0 0 1,0-1-1,0 0 1,0 1-1,6 0 1,-6-1 5,0 0 0,0-1 0,0 1 0,0-1 0,0 0-1,0 0 1,0 0 0,0 0 0,0-1 0,0 1 0,0-1 0,0 1 0,0-1 0,0 0 0,0-1 0,0 1 0,0 0 0,-1-1 0,1 1 0,-1-1 0,1 0 0,-1 0 0,1 0 0,2-4-1,3-3 69,-2-1 0,1 0 0,-1-1 0,-1 1 0,5-13 0,4-6 86,-12 25-150,0-1 0,0 1 1,-1-1-1,1 1 0,-1-1 0,0 1 1,-1-1-1,1 0 0,-1-4 1,0 8-38,0-1 0,0 1 0,0 0 1,0 0-1,0-1 0,0 1 1,-1 0-1,1 0 0,0-1 0,-1 1 1,1 0-1,-1 0 0,0 0 1,1 0-1,-1 0 0,0 0 1,1 0-1,-1 0 0,0 0 0,0 0 1,0 0-1,0 0 0,0 0 1,0 1-1,0-1 0,0 0 0,0 1 1,-1-1-1,1 1 0,0 0 1,0-1-1,-1 1 0,1 0 0,0-1 1,0 1-1,-1 0 0,-1 0 1,-23 2 69,1 1-1,0 1 1,0 1 0,1 1 0,-42 16 0,43-15-158,20-5-199,-13 2 488,7-2-3427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11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1 326 3912,'0'0'4294,"12"3"-4155,10 1-8,1-1 0,0-1 1,0-1-1,27-2 0,186-16 717,-73 7-107,-130 7-575,130-7 610,105-3 118,-3-7-399,-66-6-23,-186 25-435,-1 0 0,0 1-1,0 1 1,0 0 0,1 0 0,-1 1 0,16 5-1,-9-2 45,32 2-1,15-4 184,94-9 0,65-19 283,-187 20-458,-6 2 9,-1 2 0,47 5-1,23-1 70,102-6 75,-38 4-36,-88 2-106,165-7 153,27 2-31,-265 2-219,46 3 52,61 13 0,4 0 31,70-5-15,25 3-19,-138-5-18,-19-2 37,0-3 0,80-2-1,-2-2 78,3 0-45,94 1 41,-10 1-72,-96-6 20,66-5 47,-148 6-76,72 3 1,-41 2 3,51 1 3,109-5 88,22-10 6,-161 8-94,-48 1-42,46 4 0,-15 0-8,112-11 0,-40 0-6,122-13-14,-159 11 0,30-4 11,236-13 49,-114 14 49,-111 3-57,-51 3-33,-49 4 4,78 0-1,6 4 28,4 0-18,-1 5-9,101 7-77,-158-8 33,113-12 0,-82 2 14,35-5 29,36-2 33,-40 10-31,134 1 7,-57-5-24,-1 1 59,98-2 81,-212 3-122,241-16-100,274-2 62,-432 28 104,1 0 46,-53-2-44,-69 0-33,45 10 22,-77-6-56,50 0 0,-63-6-24,365 13 38,-319-2-40,-49-7 0,-1-1 0,0 0 0,1-2 0,27 0 0,18-10 0,-37 4 0,44-1 0,-5 8 0,42-1 0,-49-3 7,83 9-1,-21-1 12,337-8 177,-375 0-143,-18 0-28,75-11 1,-130 12-15,0-1 1,-1-1-1,1 0 1,-1 0-1,12-6 0,-20 8-106,1 0-1,0 0 0,-1 1 1,1-1-1,-1 0 0,1 0 0,-1 0 1,1-1-1,-1 1 0,1 0 1,-1-1-1,0 1 0,0 0 0,0-1 1,0 0-1,0 1 0,0-1 1,0 1-1,0-1 0,-1 0 0,1 0 1,-1 1-1,1-1 0,-1 0 1,0 0-1,0 0 0,0 0 0,0 1 1,0-1-1,0 0 0,0 0 1,-1-2-1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45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259 178 2304,'0'0'7305,"-12"9"-7057,1 0-187,4-4-23,0 0-1,0 1 1,1 0-1,0 1 1,0-1-1,0 1 1,1 0-1,0 1 1,-6 11-1,-81 157 934,81-153-830,0 0 1,2 1 0,0 0-1,2 1 1,1 0 0,-4 33 0,3-33 65,6-22-167,-1 0 0,1 0 1,0 0-1,1 0 0,-1 0 0,0 1 0,1-1 0,0 0 0,0 0 0,0 0 1,0 1-1,0-1 0,2 5 0,0-2 58,5 6 213,-7-12-305,0 1 0,1-1 0,-1 0 0,0 0 0,1 1 0,-1-1 0,0 0 0,0 0 0,1 0 0,-1 0 0,0 0 0,1 1 0,-1-1 0,0 0 0,1 0 0,-1 0 0,0 0 0,1 0 0,-1 0 0,0 0 0,1 0 0,-1 0 0,1 0 0,-1 0 0,0-1 1,1 1-1,-1 0 0,0 0 0,0 0 0,1 0 0,-1 0 0,0-1 0,1 1 0,-1 0 0,0 0 0,1-1 0,15-8 112,-14 8-106,1 0 1,-1 0-1,1-1 0,-1 1 1,0-1-1,1 0 0,-1 0 1,3-2-1,12-20 54,-1 0 1,0-1-1,20-47 0,-15 29-9,2-9 41,-2 0 0,16-62 0,-2 3 173,-14 63-143,-15 36-63,0-1-1,-1 0 1,0 0-1,3-17 1,-6 19 109,1 0 0,0 0 0,1 1 0,4-11 0,-7 19 124,-1 2-282,0 0 1,0 0-1,0 1 1,0-1-1,0 0 0,1 0 1,-1 0-1,0 0 1,0 1-1,0-1 1,1 0-1,-1 0 1,0 0-1,0 0 0,0 0 1,1 0-1,-1 0 1,0 0-1,0 0 1,1 0-1,-1 0 0,0 0 1,0 0-1,1 0 1,-1 0-1,0 0 1,0 0-1,0 0 1,1 0-1,-1 0 0,0 0 1,0 0-1,0 0 1,1 0-1,-1 0 1,0 0-1,0-1 0,0 1 1,1 0-1,-1 0 1,0 0-1,0 0 1,0-1-1,0 1 1,1 0-1,-1 0 0,0 0 1,0-1-1,0 1 1,0 0-1,0 0 1,0 0-1,0-1 1,0 1-1,0 0 0,0 0 1,0-1-1,0 1 1,0 0-1,0 0 1,0 0-1,0-1 0,50 82 395,-33-52-338,44 83 111,20 34-22,-76-139-157,14 24 45,2-1-1,26 31 0,-33-43-24,0 1 0,13 22 0,-10-13-4,-3 0 25,-12-23-32,0 0 1,1 0 0,-1-1-1,1 1 1,7 8-1,-1-1 89,-19 2 12,1-10-106,1-1 0,-1 0 0,0 0 0,0-1 0,0 0 0,-15 1 1,2 0-4,-135 9 14,14-2-8,127-9 14,-31-1-1,33-1-5,0 1 0,-21 3 0,-3-4 71,35 1-95,-1 1 1,0-1 0,1 1-1,-1 0 1,1 0 0,-1 1-1,-3 1 1,-3-2-213,6-1-54,8-1-228,6-1-1970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47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3912,'0'0'9328,"11"-1"-9122,20-1 195,1 2-1,-1 1 0,42 6 1,-67-6-336,-1 0 0,1 1 1,-1-1-1,1 1 1,-1 0-1,0 0 1,0 1-1,0 0 1,0 0-1,-1 0 0,7 5 1,0 1 140,-7-6-115,0 0 0,0 1-1,-1-1 1,1 1 0,-1 0 0,1 0 0,2 5-1,-5-7-70,0 0 0,-1 0 0,1 0 0,-1 1 1,1-1-1,-1 0 0,0 0 0,1 1 0,-1-1 0,0 0 0,-1 1 0,1-1 0,0 0 0,-1 0 0,1 1 0,-1-1 0,0 0 0,0 0 0,0 0 0,-1 3 0,-11 27 179,-18 63 1,30-89-175,0 0 0,0 0 0,0 0-1,1 0 1,-1 0 0,2 0 0,-1 0 0,1 0 0,1 8 0,-1-10-11,0-1 0,0 1 0,1 0 0,-1-1-1,1 1 1,0-1 0,0 0 0,0 0 0,0 1 0,0-1 0,1 0 0,0-1 0,-1 1 0,1 0 0,4 2 0,10 7 84,-11-8-71,0 1-1,-1-1 1,1-1-1,1 1 1,-1-1-1,0 0 1,13 3-1,20 7 83,-31-10-38,0 0-1,1-1 1,15 4 0,27 0 237,-41-1-73,-8-4-728,-2-7-2295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48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1 3616,'0'0'10322,"-15"14"-10078,-198 195 547,157-157-592,22-23 10,2 3 0,-54 66 1,56-60-9,19-24 95,-17 26 1,21-31 174,5-11-198,3 0-260,0 1 0,-1-1-1,1 0 1,0 0 0,0 1-1,0-1 1,0 0 0,0 1-1,3-4 1,17-16-2170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7:06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483 104 5920,'0'0'1928,"10"-12"-1386,30-36-20,-14 13 1238,-21 27-436,-14 17-414,-32 53-173,9-16-463,-16 28 35,-15 25 194,-53 110 0,70-110-270,5 2 1,5 2 0,4 1 0,4 2-1,-14 119 1,26-89 197,2 146-1,15-252-326,1 0-1,2-1 0,1 0 0,9 30 1,1-9 198,30 67 1,-44-115-296,5 13 100,1 0 0,1 0-1,13 18 1,-19-31-93,0 1 1,0 0-1,0-1 1,0 1-1,0-1 1,0 0-1,1 0 0,-1 0 1,1 0-1,-1 0 1,1 0-1,0-1 1,0 1-1,0-1 0,0 0 1,0 0-1,0 0 1,0 0-1,0-1 1,1 1-1,-1-1 0,0 1 1,0-1-1,0 0 1,4-1-1,-4 0-94,0 0 0,0-1 1,0 1-1,0-1 0,0 0 0,0 0 0,0 0 0,-1 0 1,1 0-1,-1 0 0,0-1 0,4-4 0,-2 2-1263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7328,'0'0'2904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7:0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7632,'0'0'2484,"10"6"-1938,10 7-137,0 1 0,-1 1 0,34 35 0,-20-13-48,-1 2 0,-2 1 1,-2 1-1,-2 2 0,-1 0 0,-3 2 0,29 78 0,-38-81-147,-2 0 1,-1 1-1,-2 0 0,-2 0 0,-2 0 1,-2 1-1,-2 0 0,-1-1 1,-9 49-1,-2-28 89,-2-1 1,-3-1-1,-3 0 0,-52 110 0,54-138-97,-2-1 1,-2-1-1,-1-1 0,-1 0 0,-45 42 1,45-50-530,-1-2 0,-1 0 0,-1-2 0,-1-1 0,0-1 0,-44 19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2:44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3808,'0'0'11484,"13"2"-11320,0 0-117,-2 0 2,1 0 1,-1-1-1,1 0 0,0-1 0,13-2 0,17-2 161,119-7 436,-131 11-483,0 1-1,0 1 0,41 8 0,-43-5 127,41 2-1,-6-1 206,-48-5-330,0-1 1,0 0-1,19-3 1,19-1 836,-54 3-601,-11 3-482,-2 4-2559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2:45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6328,'0'0'6238,"12"-1"-5867,11-1-31,0-2 1,35-10-1,-32 6-16,0 1-1,1 2 0,35-3 0,83 2 491,-35 3-286,-65 0-195,-1-1 0,76-17 1,29-9 902,-131 24-730,-15 5 58,-12 6-312,-24 11-2752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2:47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154 110 4008,'0'0'8034,"-10"10"-7626,4-5-340,0 0-4,0 1 0,0 0 0,1 0 0,0 0 0,0 0 0,1 1 0,-1-1 0,1 1 0,1 1 0,-5 10 0,-11 48 603,4 1-1,-9 80 0,5-26 219,16-97-560,4-16 80,5-17 200,11-38-365,-3 0 0,14-76 1,4-13 163,7-36 226,-23 93-132,-16 77-464,0 1 1,0 0-1,1-1 1,-1 1-1,1 0 0,-1-1 1,1 1-1,-1 0 1,1 0-1,0-1 0,-1 1 1,1 0-1,0 0 0,0 0 1,0 0-1,0 0 1,0 0-1,0 0 0,2-1 1,-2 2-16,0 0 0,0 0 0,0 0 0,0 0 0,0 0 0,0 0 0,0 1 0,0-1 0,0 0 0,0 0 0,0 1 0,0-1 0,-1 1 0,1-1 0,0 1 0,0-1 0,0 1 0,-1 0 0,1-1 0,0 1 0,-1 0 0,1-1 0,0 1 0,-1 0 0,1 0 0,-1 0 0,1 0 0,-1-1 0,0 1 0,1 1 0,46 89 261,-29-53-131,26 39 0,-7-10 14,-25-43-80,19 27 0,35 35 125,-32-45-132,-12-6-7,-18-27-43,1 1 0,0-1 0,7 8 0,-6-10 42,0 1 0,-1 0 0,0 0 0,0 1 0,7 15 0,-12-23-63,0 1-1,0 0 1,0-1-1,0 1 1,0-1 0,0 1-1,0-1 1,0 1-1,0-1 1,0 1-1,0-1 1,0 1-1,0-1 1,-1 1-1,1-1 1,0 1 0,0-1-1,-1 1 1,1-1-1,0 1 1,-1-1-1,1 1 1,0-1-1,-1 0 1,1 1-1,-1-1 1,1 0-1,-1 1 1,1-1 0,0 0-1,-1 0 1,0 1-1,-18 5 74,-45 10 86,20-5-44,-51 6 0,-123 19 146,204-35-254,2 0-1,0 1 0,-23 6 0,30-7-117,5-3 162,7-2-3269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2:4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63 3616,'0'0'14010,"-2"12"-13885,-1 5-86,-2 8 71,1 1-1,2 0 0,0-1 0,4 39 1,-2-58-70,1 0 1,0-1 0,1 1 0,-1-1-1,1 1 1,0-1 0,1 0 0,3 6-1,-5-9-24,0-1-1,0 0 0,0 1 0,0-1 1,0 0-1,1 0 0,-1 0 1,0 0-1,1 0 0,-1 0 0,1 0 1,-1-1-1,1 1 0,0-1 0,-1 1 1,1-1-1,0 1 0,-1-1 1,1 0-1,0 0 0,-1 1 0,1-1 1,0-1-1,0 1 0,-1 0 1,1 0-1,0-1 0,-1 1 0,1-1 1,-1 1-1,1-1 0,2-1 0,4-2 26,1 0 0,-1-1-1,1 0 1,-1-1 0,-1 0-1,1 0 1,-1-1 0,0 0-1,-1 0 1,11-15 0,-4 3 56,-2 0 0,0-1 0,12-32 0,23-76 695,-46 127-784,0 1 0,0 0 1,0-1-1,0 1 0,0 0 0,1-1 0,-1 1 0,0 0 0,0-1 0,0 1 0,0 0 0,0-1 0,1 1 0,-1 0 0,0 0 0,0-1 0,1 1 0,-1 0 0,0 0 1,0-1-1,1 1 0,-1 0 0,0 0 0,1 0 0,-1 0 0,0-1 0,1 1 0,-1 0 0,0 0 0,1 0 0,4 8 279,1 20-74,0 106 68,-15 186 0,9-317-277,-2 27 60,-2 1 0,-1-1 0,-1 0 0,-13 34 0,19-62-53,-1-1 0,1 1 1,-1-1-1,1 0 0,-1 1 0,0-1 0,0 1 0,1-1 0,-1 0 0,0 0 0,0 1 0,-1-1 0,1 0 1,0 0-1,0 0 0,0 0 0,-1 0 0,1 0 0,-1-1 0,1 1 0,0 0 0,-1-1 0,1 1 0,-3 0 1,2-1 5,-1 0 0,1 0 0,0 0 0,0-1 0,0 1-1,0-1 1,0 1 0,0-1 0,0 1 0,0-1 0,0 0 0,0 0 0,1 0 0,-1 0 0,0 0 0,0-1 0,1 1 0,-3-2 0,0-1 23,0 0-1,0 0 1,1-1-1,-1 1 1,1-1-1,0 1 0,0-1 1,0 0-1,1-1 1,-1 1-1,1 0 1,1-1-1,-3-9 1,4 12-23,0-1-1,0 1 1,0-1 0,0 1 0,1 0 0,-1-1 0,1 1 0,0 0 0,0 0 0,0 0 0,1 0 0,-1 0 0,1 0 0,-1 0 0,1 0 0,0 0 0,0 1 0,1-1 0,-1 1 0,0-1 0,1 1 0,-1 0 0,1 0 0,0 0 0,4-2 0,5-3 6,0 1 1,1 0-1,-1 1 1,1 1-1,0 0 1,1 0-1,21-2 1,-15 4 8,0 1 1,0 0-1,0 2 1,31 4-1,-29 1 68,-22-6-98,1 0 0,-1 1 1,0-1-1,1 0 0,-1 1 0,1-1 0,-1 0 0,1 1 0,-1-1 0,0 0 0,1 1 1,-1-1-1,0 1 0,1-1 0,-1 1 0,0-1 0,0 1 0,1-1 0,-1 1 1,0-1-1,0 1 0,0-1 0,0 1 0,0-1 0,0 1 0,0-1 0,0 1 1,0 0-1,0-1 0,0 1 0,0-1 0,0 1 0,0 0 0,-5 1-2235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2:5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55 162 4720,'0'0'8005,"0"14"-7634,-14 136 476,-2 10 86,-4 11 307,16-128-241,17-74-113,6-34-576,-2-1 0,9-83 0,-13 70-47,2-1 14,9-53 374,-8 54 41,-16 78-674,0 0-1,0 0 1,0 0 0,0 1 0,1-1-1,-1 0 1,0 0 0,1 1 0,-1-1-1,1 0 1,-1 1 0,1-1-1,-1 0 1,1 1 0,-1-1 0,1 1-1,-1-1 1,1 1 0,0-1 0,-1 1-1,1-1 1,0 1 0,0 0-1,-1-1 1,1 1 0,0 0 0,0-1-1,-1 1 1,1 0 0,0 0 0,0 0-1,0 0 1,0 0 0,-1 0-1,1 0 1,0 0 0,0 0 0,0 0-1,-1 1 1,1-1 0,0 0 0,0 1-1,-1-1 1,1 0 0,0 1-1,0-1 1,-1 1 0,1-1 0,0 1-1,-1-1 1,1 1 0,-1-1 0,1 1-1,-1 0 1,1-1 0,-1 1-1,1 0 1,-1-1 0,0 1 0,1 1-1,43 85 480,-29-56-277,37 59 1,-34-61-113,-1 1 0,16 36 0,-22-39-13,2-2 0,0 1 0,32 42 0,-15-24 123,-24-34-146,0-1 0,0 0 0,1 0 0,13 14 0,-7-6 125,-13-17-189,0 0 0,1 1 0,-1-1 0,0 0 0,0 1 1,0-1-1,0 1 0,0-1 0,0 0 0,0 1 0,0-1 1,0 0-1,1 1 0,-2-1 0,1 1 0,0-1 0,0 0 0,0 1 1,0-1-1,0 0 0,0 1 0,0-1 0,0 1 0,0-1 1,-1 0-1,1 1 0,0-1 0,0 0 0,-1 0 0,1 1 0,0-1 1,0 0-1,-1 1 0,1-1 0,0 0 0,-1 0 0,1 0 1,0 1-1,-1-1 0,1 0 0,0 0 0,-1 0 0,1 0 1,0 0-1,-1 0 0,1 1 0,-1-1 0,0 0 0,-6 2 24,-1 0-1,0 0 1,-12 7-1,-5 2-6,-8-1 21,-1-2 0,-63 8 0,24-6 5,-44 16 60,71-4-55,66-33-856,-13 8-1969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2:5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4616,'0'0'11140,"12"-2"-10802,16-3-163,33-6 583,94-6 0,-59 30 503,-95-14-1239,0 1 0,-1 0 0,1 0 0,0 0 0,-1 0 0,1 1 0,0-1-1,-1 0 1,1 0 0,0 0 0,-1 0 0,1 1 0,0-1 0,-1 0 0,1 1 0,-1-1 0,1 0 0,0 1 0,-1-1-1,1 1 1,-1-1 0,1 1 0,-1-1 0,0 1 0,1-1 0,-1 1 0,0 0 0,1-1 0,-1 1 0,1 0 0,-1 1 11,0 0 0,0 0 1,0 0-1,0 0 1,0 0-1,0 0 1,0 0-1,0 0 0,-1 0 1,0 3-1,-3 5 54,0 0 0,0 0 0,-7 8 0,-66 95 279,-1 2-78,38-56-101,29-46-81,2 0-1,0 1 1,1 0-1,-11 24 1,16-31-6,1 4 159,2-11-244,1 1 1,0-1-1,-1 0 0,1 1 0,0-1 1,-1 0-1,1 1 0,0-1 1,-1 0-1,1 0 0,0 0 0,0 0 1,-1 1-1,1-1 0,0 0 0,0 0 1,-1 0-1,3-1 0,43 4 121,-32-1-108,0-1 1,0-1 0,18-2 0,-16 0-4,-1 1 1,1 0-1,0 1 0,0 1 1,-1 0-1,29 7 0,-36-7-7,-1 0 0,0 0-1,0-1 1,1 1 0,10-2-1,7 0 56,-13 3-23,-11-2-44,0 0-1,0 1 1,0-1 0,0 0-1,0 0 1,0 0 0,0 0-1,0 0 1,0 0-1,0 0 1,0 0 0,0 0-1,-1 0 1,3-1 0,7 1 89,-5 2-21,-5-2-77,0 0-1,0 0 1,0-1-1,-1 1 1,1 0 0,0 0-1,0 0 1,0 0-1,0 0 1,0-1-1,0 1 1,0 0 0,-1 0-1,1 0 1,0 0-1,0-1 1,0 1 0,0 0-1,0 0 1,0 0-1,0-1 1,0 1 0,0 0-1,0 0 1,0 0-1,0-1 1,0 1 0,0 0-1,0 0 1,0 0-1,0-1 1,1 1-1,-1 0 1,0 0 0,0 0-1,0 0 1,0-1-1,0 1 1,0 0 0,0 0-1,1 0 1,-1 0-1,0 0 1,0-1 0,-10-2-3324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2:5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6824,'0'0'3285,"14"2"-2785,52 7 545,76 0-1,72-15 1594,-145-2-588,-74 14-3514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2:56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3808,'0'0'10372,"0"-10"-10071,3-30-1,-3 40-273,0-1 0,0 0 1,0 0-1,0 1 0,0-1 0,0 0 1,0 0-1,0 1 0,1-1 1,-1 0-1,0 0 0,0 1 0,1-1 1,-1 0-1,0 0 0,1 1 0,-1-1 1,0 1-1,1-1 0,0 0 0,1-4 504,-2 4-285,0-4 1438,5 123-756,-1-44-607,-3-31 8,2 0-1,16 73 1,-17-84 150,-2-24-168,3-11 120,0-7-222,-3 3-383,0-16 600,-5 11-3350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2:56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6328,'0'0'3946,"11"-5"-3576,0-1-292,3-3 299,1 2 1,0-1 0,30-8 0,-32 14 68,0 0 1,0 1-1,0 1 1,20 1-1,4 1 130,8 0 44,55 10 0,-34-3 44,-10 1-138,-35-6-110,0 0 1,29 0 0,-48-4-330,0 0 1,1 0 0,-1-1-1,0 1 1,0-1-1,0 1 1,0-1 0,0 0-1,-1 0 1,1 0-1,0 0 1,0 0 0,0 0-1,-1 0 1,1-1-1,1-1 1,-2 2 103,-2 1-265,-1 1 0,1-1 0,0 0 0,0 1 0,-1-1 0,1 1 0,0-1 0,0 1 0,0 0 0,0-1 0,0 1 0,0 0 0,0 0 0,0 0 0,0 0 0,-2 1 0,2 0-1350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15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6328,'0'0'15323,"10"3"-15079,35 8-6,-42-11-187,0 1 1,0-1-1,-1 0 0,1 0 1,0 0-1,0 0 1,-1-1-1,1 1 1,0-1-1,-1 1 0,1-1 1,0 0-1,-1 0 1,1 0-1,-1-1 1,1 1-1,-1 0 0,0-1 1,0 0-1,0 1 1,0-1-1,0 0 1,0 0-1,0 0 1,3-5-1,-5 7-28,0-1 0,0 1 0,-1 0 0,1-1-1,0 1 1,0 0 0,0 0 0,-1-1 0,1 1 0,0 0 0,0 0 0,-1-1 0,1 1-1,0 0 1,0 0 0,-1 0 0,1 0 0,0-1 0,-1 1 0,1 0 0,0 0 0,0 0 0,-1 0-1,1 0 1,0 0 0,-1 0 0,1 0 0,0 0 0,-1 0 0,1 0 0,0 0 0,-1 0 0,1 0-1,0 0 1,-1 0 0,1 0 0,-15 2 294,12-1-220,0 1 0,-1-1 1,1 1-1,0 0 0,0 0 0,0 0 1,0 0-1,0 0 0,0 1 1,-2 2-1,4-4-188,0 0 0,1 0 1,-1 0-1,1 0 1,-1 0-1,1 0 0,-1 1 1,1-1-1,0 0 0,0 0 1,-1 0-1,1 0 0,0 0 1,0 0-1,0 1 1,0-1-1,0 0 0,0 0 1,0 0-1,1 0 0,-1 0 1,0 1-1,1-1 0,-1 0 1,1 0-1,-1 0 0,1 0 1,-1 0-1,1 0 1,0 0-1,0 0 0,-1-1 1,1 1-1,0 0 0,1 1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6520,'0'0'3326,"12"-6"-2664,5-1-306,1 0 0,0 1 0,0 1 1,30-5-1,36-2 1190,-55 6-2065,56-2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2:5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5920,'0'0'5736,"11"-7"-5368,-5 3-300,14-8 274,0-2 0,19-17 0,-33 25-157,0 1 0,1 0 0,0 0 0,0 1-1,0-1 1,0 1 0,0 1 0,1 0 0,0 0 0,12-3 0,-12 3-64,10-3 186,0 1 0,0 0 0,0 2 1,0 0-1,1 0 0,26 2 0,-44 1-273,0 0 0,0 1 1,1 0-1,-1-1 0,0 1 0,0 0 0,0-1 0,0 1 0,0 0 0,0 0 0,0 0 0,0 0 0,0 0 0,0 0 0,-1 0 0,1 0 0,0 0 0,-1 1 0,1-1 0,-1 0 0,1 0 0,-1 1 0,1-1 0,-1 0 0,0 0 0,0 1 0,0-1 0,0 0 0,0 3 0,-2 41 532,0-35-488,-1 0 0,0 0 1,0 0-1,-1-1 0,0 1 0,-1-1 0,0 0 0,0 0 0,-13 14 1,2-3 59,-2-1 1,-36 30-1,20-23-41,20-16-8,-24 21 0,35-28-37,0 0 1,0-1-1,-1 0 0,1 0 1,-1 0-1,0 0 0,0 0 1,1-1-1,-1 0 0,0 0 1,-5 1-1,9-2 124,1-1-157,0-1 0,0 1 0,1-1-1,-1 1 1,0 0 0,1 0 0,-1 0 0,1 0 0,-1 0 0,1 0 0,0 1-1,2-2 1,-2 1 1,17-7 20,1 1 1,1 0-1,-1 2 0,1 0 0,0 1 0,0 2 0,1 0 1,25 1-1,-35 1 21,0 1 0,-1 0 0,1 1 0,-1 0 0,1 1 1,14 5-1,-16 1 523,-10-6-889,-6-5-2441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2:59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5224,'0'0'11110,"7"10"-10813,23 32-7,-29-39-256,1 0 1,-1 1-1,1-1 1,-1 0-1,0 1 1,0-1-1,-1 1 1,1-1-1,-1 1 1,0-1-1,0 4 1,1 6 85,4 53 453,-4-32-188,2-1 0,8 34 0,-8-28 66,-3-34-352,0 0 1,0-1 0,0 1-1,1 0 1,-1-1-1,1 1 1,0 0-1,3 4 1,-4-8-82,0-1 0,0 0 0,0 0-1,0 0 1,0 0 0,0 1 0,0-1 0,0 0 0,0 0-1,1 0 1,-1 0 0,0 0 0,0 0 0,0 1 0,0-1-1,0 0 1,1 0 0,-1 0 0,0 0 0,0 0 0,0 0-1,0 0 1,0 0 0,1 0 0,-1 0 0,0 0 0,0 0-1,0 0 1,0 0 0,1 0 0,-1 0 0,0 0 0,0 0 0,0 0-1,0 0 1,1 0 0,-1 0 0,0 0 0,0 0 0,0 0-1,0 0 1,1 0 0,-1 0 0,0-1 0,8-9 358,10-23-214,-13 22-80,22-55 182,-22 51-164,0 0 0,1 1 0,1-1 0,0 1 1,1 1-1,16-22 0,-10 17-16,-9 11-38,0 1 1,0-1 0,1 1 0,10-9 0,-15 14-39,1 0 0,-1 0 1,1 0-1,0 0 0,-1 0 0,1 0 1,0 1-1,-1-1 0,1 1 1,0-1-1,0 1 0,-1-1 0,1 1 1,0 0-1,0 0 0,0 0 1,0 0-1,-1 0 0,1 1 0,0-1 1,0 0-1,0 1 0,-1-1 0,1 1 1,0 0-1,2 1 0,-2 0 0,1 0-1,-1 0 1,1 0-1,-1 1 0,0-1 1,0 1-1,0 0 1,0-1-1,-1 1 0,3 4 1,12 32 48,-15-38-54,2 10 9,0 0 0,-1 0 0,0 0 0,0 14 0,4 21 17,3-3 351,7-57-233,0-9-73,0 1-1,2 1 0,0 0 0,25-20 1,-37 35-46,1 1-1,0 0 1,0 0 0,0 1 0,11-5 0,-14 7-20,0 0 0,0 1 0,1-1 0,-1 1 0,1 0 0,-1 0 0,1 0 0,0 1 0,-1 0 0,1 0 0,5 0 0,-9 0-8,7 1 15,-1 1-1,1 0 1,0 0 0,10 5-1,-15-5-4,0-1-1,-1 1 1,1 0-1,-1 0 1,1 0-1,-1 0 1,0 1-1,0-1 1,0 0-1,0 1 1,-1 0-1,1-1 1,0 1-1,1 4 1,1 4 32,-1 0 0,1 1 0,-2-1 0,0 1 0,0 0 0,-1-1 0,0 1 0,-1 0 1,-1 0-1,1 0 0,-6 19 0,6-29-27,-1-1 0,1 1 0,-1 0 0,0-1 0,0 1 0,0-1 0,0 0 0,0 1 0,0-1 0,-1 0 0,1 1 0,0-1 1,-1 0-1,1 0 0,-1 0 0,1 0 0,-1 0 0,1-1 0,-1 1 0,0 0 0,1-1 0,-1 1 0,0-1 0,1 0 0,-1 1 0,0-1 0,0 0 0,-2 0 0,-1 0-471,0 0-1,0-1 1,-1 1-1,1-1 0,0 0 1,0 0-1,-6-2 1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3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5720,'0'0'7952,"11"-5"-7639,38-19-26,-43 21-179,0 1 0,1 0 0,-1 1 0,1-1 0,-1 1 1,1 0-1,-1 1 0,1 0 0,0 0 0,-1 0 0,1 1 1,0 0-1,-1 0 0,1 0 0,9 5 0,-14-5-71,-1 0 0,0 0 0,1 0 0,-1 0 0,0 1 0,1-1 0,-1 0 0,0 1 0,0-1 0,0 1 0,0 0 0,-1-1 0,1 1 0,0 0 0,-1-1 0,1 1 0,-1 0 0,1 0 0,-1 0 0,0-1 0,0 1 0,0 0 0,0 3 0,-2 49 373,1-53-405,-9 77 278,-5 41 123,13-86-205,2 42-1,1-62-150,1 0-1,0 0 1,1 0-1,0-1 1,1 1 0,7 14-1,-8-19-19,1 1 1,0-1-1,0 0 1,1-1-1,0 1 0,0-1 1,1 0-1,0 0 1,0-1-1,0 1 0,1-1 1,0-1-1,0 1 1,1-1-1,-1-1 0,1 1 1,0-1-1,0-1 1,12 4-1,-10-3 11,1-1 0,0 0-1,0-1 1,0 0 0,0-1 0,1 0-1,14-1 1,-21 0-42,1-1 0,-1 0-1,0 0 1,0-1 0,0 1 0,0-1 0,0 0-1,-1 0 1,1-1 0,-1 1 0,1-1-1,-1 0 1,0-1 0,0 1 0,0-1 0,0 1-1,6-9 1,-7 7-319,0-1 1,-1 1-1,1 0 0,-1-1 0,0 0 1,-1 1-1,1-1 0,-1 0 0,1-6 0,-2 12 280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31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894 1 7632,'0'0'712,"-13"7"-420,-20 12-108,-110 70 1406,-3 15-191,98-70-854,-58 33 0,-7 4 88,-149 110 2268,242-163-2265,12-8-218,7-10-374,4-3-2357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32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6824,'0'0'3549,"-10"10"-3114,4-4-373,-61 67 816,58-61-543,0 0 0,0 0 1,1 0-1,1 1 0,-9 20 1,15-30-251,0 0 1,0 1 0,0-1 0,0 0 0,1 1 0,-1-1-1,1 1 1,0-1 0,0 1 0,0-1 0,1 1 0,-1-1-1,1 0 1,0 1 0,0-1 0,0 0 0,0 1 0,0-1-1,1 0 1,-1 0 0,1 0 0,0 0 0,0 0-1,0 0 1,1-1 0,-1 1 0,1-1 0,-1 1 0,6 3-1,-1-2 5,-1-1-1,1 1 0,0-1 0,0 0 0,0 0 1,0-1-1,0 0 0,1-1 0,-1 1 1,0-1-1,1-1 0,14 0 0,-12-1-6,-1 0-1,1-1 1,-1 0-1,0 0 1,1-1-1,14-8 1,-21 10-46,1-1-1,-1 0 1,0 0-1,0 0 1,0-1-1,0 1 1,-1-1-1,1 0 1,2-3 0,-4 4-10,1 0 0,-2 0 1,1 0-1,0 0 1,0 1-1,-1-1 0,1 0 1,-1 0-1,1 0 1,-1 0-1,0 0 0,0-1 1,0 1-1,0 0 1,0 0-1,0 0 0,-1 0 1,0-2-1,0-1 13,-1 1 0,0-1 0,-1 1 0,1 0 0,-1 0 0,0 0-1,0 0 1,0 0 0,0 0 0,-1 1 0,1 0 0,-9-6 0,5 4 2,0 0 0,0 1 1,-1 0-1,0 1 0,1-1 0,-15-3 1,12 5-12,1 1 1,-1 0-1,0 0 0,1 1 1,-1 0-1,1 1 1,-1 0-1,1 1 0,-1 0 1,-15 5-1,-2 3-712,0 2 1,-26 15-1,40-20-225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15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5520,'0'0'7600,"10"-5"-7370,151-63 805,-104 54-350,-35 9-282,-20 5-351,0 0 1,0 0-1,0 0 1,0 0-1,-1 0 1,1 1-1,0-1 1,0 1-1,0-1 0,-1 1 1,1 0-1,0-1 1,-1 1-1,1 0 1,2 2-1,-3-3-12,0 1 0,0 0-1,0 0 1,0 0-1,0-1 1,0 1 0,0 0-1,0 0 1,-1 0 0,1 0-1,0 1 1,-1-1 0,1 0-1,-1 0 1,1 0 0,-1 0-1,1 1 1,-1-1 0,0 0-1,0 0 1,0 1 0,1-1-1,-1 0 1,-1 3-1,-6 32 134,1-16-82,2 1 0,1 0 0,0-1-1,2 1 1,0 0 0,3 29-1,0-32-37,-2-11-32,1 0-1,0 0 0,0 0 0,1 0 0,-1 0 0,1 0 0,1 0 0,0 0 1,0-1-1,0 1 0,0-1 0,8 10 0,19 22 138,-26-31-130,0-1 0,0 0-1,1 0 1,0 0-1,0-1 1,1 0-1,0 0 1,-1 0-1,2-1 1,5 4-1,8 2 97,-1-1 0,1-1 0,0 0 0,1-2-1,26 5 1,-47-11-116,1 0-1,-1 1 1,1-1-1,-1 0 1,1 0 0,-1 0-1,1 0 1,-1 0-1,1 0 1,-1 0 0,1 0-1,-1 0 1,1 0-1,-1 0 1,1 0 0,-1 0-1,1 0 1,-1-1-1,1 1 1,-1 0 0,1 0-1,-1 0 1,1-1-1,-1 1 1,1 0 0,-1-1-1,0 1 1,1 0 0,-1-1-1,0 1 1,1-1-1,-1 1 1,0 0 0,1-1-1,-1 1 1,0-1-1,0 0 1,-3-19-355,1 8-1968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1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755 0 5624,'0'0'2642,"-9"11"-2168,1 1-342,-3 3 130,-2 0-1,-21 22 1,32-35-230,-40 39 624,-2-2 0,-61 43 0,-163 100 881,81-54-33,157-106-826,28-21-456,4-2-81,2-2-2039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17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0 4616,'0'0'10386,"-7"10"-10131,-7 8-162,-51 74 923,64-90-986,0-1-1,0 0 1,0 1-1,1-1 1,-1 1 0,1-1-1,-1 1 1,1 0-1,-1-1 1,1 1 0,0-1-1,0 1 1,-1 0-1,1-1 1,0 1-1,1 0 1,-1-1 0,0 1-1,0-1 1,1 1-1,-1-1 1,2 4-1,-1-3 2,1 0-1,0 0 0,-1 0 1,1 0-1,0 0 0,0 0 0,0 0 1,1-1-1,-1 1 0,0-1 0,1 1 1,3 1-1,4 1 24,0-1-1,0 0 1,0 0 0,1-1-1,18 2 1,-18-4-18,0 0 0,-1 0 0,1-1 0,0 0 0,0-1-1,-1-1 1,11-3 0,-17 5-14,0 0 0,-1-1 0,1 1 0,0-1 0,-1 0 0,1 0 0,-1 0 1,0 0-1,0-1 0,0 0 0,0 1 0,0-1 0,0 0 0,-1 0 0,1 0 0,-1-1 0,0 1 0,0-1 0,0 1 0,-1-1 0,3-5 0,-5 6 0,1 0 0,0 0-1,-1-1 1,0 1 0,1 0-1,-1 0 1,-1 0 0,1 0-1,0 0 1,-1 1 0,1-1-1,-1 0 1,-4-4 0,3 2 7,-1-1 0,0 1-1,0 0 0,-1 0 1,0 1-1,0-1 0,0 1 1,0 0-1,0 1 0,-1-1 1,0 1-1,1 0 0,-1 0 1,-1 1-1,1 0 0,0 0 1,0 0-1,-1 1 0,1 0 1,-1 0-1,1 1 0,-11 0 1,5 0-4,1 1 1,-1 0 0,1 1 0,0 1-1,0 0 1,0 0 0,0 1 0,0 0-1,1 1 1,-1 0 0,-13 10-1,11-6-36,-24 20-135,33-22-2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1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6328,'0'0'8408,"-1"10"-8106,-2 33-4,3-41-259,-1-1 1,1 1-1,1 0 1,-1-1 0,0 1-1,0 0 1,1-1-1,-1 1 1,1 0 0,-1-1-1,1 1 1,0-1-1,1 3 1,2 8 236,-4-2-62,-1-6-103,1 0 0,0-1 0,1 1 0,-1 0 1,1-1-1,1 8 0,-3 9 351,-1-5-292,5 72 336,16 102 0,-14-148-386,-3-18-6,2 1 0,8 33-1,-11-54-93,0 0 0,-1 0 0,0 0 0,0 0 0,0 0 0,0 0 0,0 0 0,-1 0 0,1 0-1,-2 5 1,-2 14 107,4-21-128,-1 0 1,1 0-1,-1 0 0,1 0 1,-1-1-1,0 1 1,1 0-1,-1 0 0,0-1 1,1 1-1,-1 0 1,0-1-1,0 1 0,0-1 1,0 1-1,1-1 1,-1 1-1,0-1 0,0 0 1,0 1-1,0-1 1,0 0-1,0 0 1,-1 0-1,-25 3-392,25-4 38,-1 0 0,0 0 1,0 0-1,1 0 0,-1-1 1,1 1-1,-3-3 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18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5720,'0'0'4073,"13"-9"-3514,13-6-253,1 1 0,0 0 0,0 2 0,43-12 0,-39 18-19,-1 1 0,1 1 0,0 2-1,0 1 1,0 2 0,0 0 0,0 2 0,0 2-1,-1 1 1,40 12 0,-65-17-140,0 1 0,-1-1 0,1 1-1,-1-1 1,1 1 0,-1 1 0,1-1 0,-1 1 0,0-1 0,0 1 0,5 6-1,-9-9-107,0 1 0,0-1 0,0 0 0,0 1 0,0-1-1,0 1 1,-1-1 0,1 0 0,0 1 0,0-1 0,-1 0-1,1 1 1,0-1 0,0 0 0,-1 0 0,1 1 0,0-1-1,-1 0 1,1 0 0,0 1 0,-1-1 0,1 0 0,0 0-1,-1 0 1,1 0 0,-1 1 0,1-1 0,0 0-1,-1 0 1,-13 5-2533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6224,'0'0'2312,"81"-7"-2096,-36-3 0,-4 3-104,-5 1 8,-2 6-88,1 0 16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19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105 239 8136,'0'0'5569,"10"-6"-5282,28-18-13,-35 23-228,-1-1 0,0 0 0,0 0 0,0 1 1,0-1-1,0 0 0,0-1 0,-1 1 0,1 0 0,-1 0 0,1-1 0,-1 1 0,0-1 0,0 1 0,0-1 0,0 0 0,0 1 0,0-5 0,-1 5 36,0 0-1,1 0 1,0-1-1,-1 1 1,1 0-1,0 0 1,0 0-1,0 0 1,0 0-1,0 0 1,4-3 0,-4-3 374,0 8-443,-1 0-1,0 0 0,0 0 0,0 0 0,0 0 1,0 0-1,0 0 0,0 0 0,0 0 1,0 0-1,1 0 0,-1 0 0,0 0 1,0 0-1,0 0 0,0 0 0,0 0 1,0 0-1,0 0 0,1 0 0,-1 0 0,0 0 1,0 0-1,0 0 0,0 0 0,0 0 1,0 0-1,0 0 0,0 0 0,1 0 1,-1 0-1,0 0 0,0 0 0,0 0 1,0 0-1,0-1 0,0 1 0,0 0 0,0 0 1,0 0-1,0 0 0,0 0 2,0 0 0,0-1 0,0 1 0,0 0 0,-1 0 0,1 0 0,0 0 0,0 0-1,-1 0 1,1 0 0,0 0 0,0 0 0,0 0 0,-1-1 0,1 1 0,0 0 0,0 0 0,-1 0 0,1 1 0,0-1 0,0 0-1,-1 0 1,1 0 0,0 0 0,0 0 0,0 0 0,-1 0 0,1 0 0,0 0 0,0 0 0,0 1 0,-1-1 0,1 0-1,0 0 1,0 0 0,0 0 0,0 1 0,-1-1 0,1 0 0,0 0 0,0 0 0,0 1 0,0-1 0,0 0 0,0 0 0,0 0-1,0 1 1,0-1 0,0 0 0,0 0 0,-1 1 0,1-1 0,1 0 0,-9 19 154,6-14-113,-62 197 727,52-157-644,7-27-24,-3 36 0,6-37-1,0 1 0,-6 18-1,5-30-7,0 4 150,4-9-127,4-4-26,-3-1-79,1 1 1,-1-1 0,0 0-1,0 0 1,0 0 0,-1 0-1,1 0 1,0-5 0,4-8 24,162-406 585,-165 417-618,0 1-1,0-1 1,1 1-1,0 0 1,0 0-1,0 0 1,1 1-1,-1-1 1,1 1-1,8-5 1,4-5 80,-16 14-86,0-1 0,0 1-1,0-1 1,0 1 0,0-1 0,0 1 0,0 0-1,0-1 1,1 1 0,-1 0 0,0 0 0,0 0-1,0 0 1,0 0 0,0 0 0,1 0 0,-1 0-1,0 0 1,0 1 0,0-1 0,0 1 0,0-1-1,0 0 1,0 1 0,0 0 0,0-1 0,0 1-1,0 0 1,0-1 0,0 1 0,0 0 0,0 0-1,-1 0 1,1 0 0,0 1 0,5 4 30,-1 1 0,1 0 0,6 13 0,14 35 95,-2 2 0,-3 0-1,15 63 1,-14-43 42,3 27 140,-17-87-200,-4-7 16,-4-10-129,0 1 0,0-1 1,0 0-1,0 0 0,0 0 0,0 0 0,1 0 0,-1 0 1,0 0-1,0 0 0,0 0 0,0 1 0,0-1 1,0 0-1,0 0 0,0 0 0,0 0 0,0 0 1,0 0-1,0 0 0,0 1 0,0-1 0,0 0 0,0 0 1,-1 0-1,1 0 0,0 0 0,0 0 0,0 0 1,0 0-1,0 1 0,0-1 0,0 0 0,0 0 1,0 0-1,0 0 0,0 0 0,0 0 0,0 0 1,-1 0-1,1 0 0,0 0 0,0 0 0,0 0 0,0 0 1,0 0-1,0 0 0,0 0 0,-1 0 0,1 0 1,0 0 38,-3 0-11,-83-3 100,44 0-89,-44 3 0,-224 24 110,308-24-176,-26 1 54,28-1-43,-1 0 0,1 0 1,-1 0-1,1 0 1,-1 0-1,1 0 1,-1 0-1,1 0 0,-1 0 1,1 0-1,-1 0 1,1 0-1,-1 0 1,1-1-1,-1 1 1,1 0-1,-1 0 0,1 0 1,-1-1-1,1 1 1,-1 0-1,1-1 1,0 1-1,-1 0 1,1-1-1,0 1 0,-1 0 1,1-1-1,0 1 1,-1-1-1,1 1 1,0-1-1,0 1 1,0-1-1,-1 1 0,1-1 1,0 1-1,0-1 1,0 1-1,0-1 1,0 1-1,0-1 1,0 0-1,2-2-214,1 0 0,0-1 0,0 1 0,0 1 0,0-1 0,0 0 0,7-3 0,-6 3-1662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20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8240,'0'0'5248,"14"-1"-4750,-5 0-458,21-1 475,43 2-1,-64 1-338,1 0 0,-1 0 0,0 0 0,0 1 0,-1 1 0,1 0 0,0 0 0,-1 0 0,0 1 0,13 8 0,-14-7-42,0 0-1,0 0 1,-1 1-1,0 0 1,0 0-1,0 1 0,-1 0 1,0 0-1,0 0 1,-1 0-1,1 1 0,-2 0 1,1 0-1,-1 0 1,4 15-1,1 13 91,37 167 1003,-45-202-1219,1 7 83,1 0 0,0 0 0,0 1 0,6 11 1,-8-20-88,0 0 0,0 0 0,0 0 0,0 0 0,0 0 0,0 0 0,0 0 0,0-1 0,1 1 0,-1 0 0,0 0 0,0 0 0,0 0 0,0 0 0,0 0 0,0 0 0,0 0 0,1 0 0,-1 0 0,0 0 0,0 0 0,0 0 0,0 0 0,0 0 0,0 0 0,1 0 0,-1 0 0,0 0 0,0 0 0,0 0 0,0 0 0,0 0 0,0 0 0,1 0 0,-1 0 0,0 0 0,0 0 0,0 0 0,0 0 0,0 0 0,0 0 0,0 0 0,1 1 0,-1-1 0,0 0 0,0 0 0,0 0 0,0 0 0,0 0 0,0 0 0,0 0 0,0 1 0,0-1 0,0 0 0,0 0 0,2-20-449,-2 17 423,1-13-2805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20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569 1 9240,'0'0'2345,"-12"14"-1937,-15 18 27,-55 49 1,19-26 125,-141 115 1958,195-162-2375,-23 17 1025,-61 37 0,72-47-604,-5 2-2831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16:23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5520,'0'0'11127,"11"0"-10983,140-10 296,27-1 88,-60 17 20,-103-4-312,-1 0-1,1 2 1,-1-1 0,1 2-1,24 11 1,-39-16-225,0 0 1,1 0-1,-1 0 1,0 0-1,1 1 1,-1-1-1,0 0 1,1 0-1,-1 0 1,0 0-1,1 1 1,-1-1-1,0 0 1,1 0-1,-1 1 0,0-1 1,0 0-1,0 0 1,1 1-1,-1-1 1,0 0-1,0 1 1,0-1-1,0 0 1,1 1-1,-1-1 1,0 0-1,0 1 1,0-1-1,0 0 1,0 1-1,0-1 1,0 0-1,0 1 1,0-1-1,0 0 1,0 1-1,0-1 1,0 0-1,0 1 1,-1-1-1,1 0 1,0 1-1,0-1 1,0 0-1,-1 1 0,1 0 4,-1 0 0,0-1 0,0 1 0,0-1-1,0 1 1,0 0 0,0-1 0,0 1-1,0-1 1,0 0 0,0 1 0,0-1-1,0 0 1,0 0 0,-1 1 0,-33-3-2659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0:14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0 3912,'0'0'5504,"-10"9"-5208,-10 8 96,0 1 1,-22 27-1,28-26-143,1 0 0,0 0 0,2 1 0,0 0 0,2 1 0,-13 40 0,12-23 82,1 1 0,3 0 1,-3 47-1,7-13 121,3 1 1,3-1-1,15 81 0,-13-127-214,1-2 0,2 1 0,0-1-1,1 0 1,2-1 0,1-1 0,25 38 0,-37-60-193,0 1 1,0 0-1,1 0 1,-1-1 0,0 1-1,1-1 1,0 1-1,-1-1 1,4 2-1,-5-3-26,1 1-1,-1-1 0,0 0 0,1 0 1,-1 0-1,1 0 0,-1 0 1,1 0-1,-1 0 0,1 0 0,-1 0 1,0 0-1,1 0 0,-1 0 1,1 0-1,-1 0 0,1 0 0,-1 0 1,0 0-1,1-1 0,-1 1 1,1 0-1,-1 0 0,0 0 0,1-1 1,-1 1-1,0 0 0,1-1 1,2-3 16,-1 1 1,0-1 0,-1 0-1,1 0 1,0 0-1,-1 0 1,0 0 0,1-7-1,6-28-2368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0:1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5016,'0'0'8689,"4"12"-8484,-3-6-190,1 2 43,1 0 0,-1-1 0,1 1 0,1 0 0,-1-1 0,1 1 0,1-1 0,-1 0 0,1-1-1,0 1 1,1-1 0,11 10 0,-10-11-6,96 74 602,-87-65-553,0 1-1,-1 0 1,-1 1 0,13 19 0,-5-3 68,-2 0 0,-1 1 0,-2 1 0,20 56 0,-21-42 59,-3 1 1,11 72-1,-21-96-129,-1 0 0,-1 1 0,-1-1 0,-1 0 0,-2 1 0,-10 44 0,6-40 60,-2-2 0,-16 37 0,21-55-110,-1 0-1,-1 0 0,0-1 1,-1 0-1,1-1 0,-2 1 1,1-1-1,-1 0 0,-16 12 0,-60 34 360,-24 20-2813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0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59 5016,'0'0'7242,"5"-10"-6928,13-29-13,-13 29 1466,-6 16-1221,-9 38-136,-2-2 0,-25 57 0,0-1-28,20-48-202,-6 18 247,-27 124-1,49-163 78,1-29-491,0 0-1,0 1 1,0-1 0,0 0-1,0 0 1,0 0 0,0 0-1,0 0 1,0 1-1,0-1 1,0 0 0,0 0-1,0 0 1,0 0 0,1 1-1,-1-1 1,0 0 0,0 0-1,0 0 1,0 0-1,0 0 1,0 0 0,0 0-1,0 1 1,1-1 0,-1 0-1,0 0 1,0 0 0,0 0-1,0 0 1,0 0-1,1 0 1,-1 0 0,0 0-1,0 0 1,0 0 0,0 0-1,0 0 1,1 0 0,-1 0-1,0 0 1,0 0-1,0 0 1,10-12 373,15-34-181,-2 0 1,-2-2 0,-2 0-1,17-67 1,20-106 422,-53 209-463,1-1 0,0 1 0,0 0 0,11-18 0,-15 29-141,0 1 1,0 0-1,1-1 1,-1 1-1,0 0 1,0 0-1,0-1 0,0 1 1,1 0-1,-1 0 1,0 0-1,0-1 1,1 1-1,-1 0 0,0 0 1,0 0-1,1 0 1,-1-1-1,0 1 0,1 0 1,-1 0-1,0 0 1,1 0-1,-1 0 1,0 0-1,0 0 0,1 0 1,-1 0-1,0 0 1,1 0-1,-1 0 1,0 0-1,1 0 0,-1 0 1,0 0-1,1 1 1,11 11 346,11 30-279,-16-30 25,67 139 216,14 24-77,15 30 124,-96-185-301,-6-17-56,0 1-1,0-1 0,1 0 0,-1 1 1,1-1-1,0 0 0,0 0 0,0 0 0,3 3 1,-4-5-17,0-1 0,-1 1 1,1-1-1,-1 1 0,1-1 1,-1 1-1,1-1 0,-1 1 1,1-1-1,-1 1 0,1 0 0,-1-1 1,1 1-1,-1 0 0,0-1 1,0 1-1,1 0 0,-1-1 1,0 1-1,0 0 0,0 0 1,0-1-1,0 1 0,0 0 1,0 0-1,0-1 0,0 1 1,0 0-1,0 0 0,0-1 1,0 1-1,-1 0 0,1-1 1,0 1-1,-1 0 0,1-1 1,0 1-1,-1 0 0,1-1 1,-1 1-1,1-1 0,-1 1 1,1 0-1,-1-1 0,1 0 0,-1 1 1,0-1-1,1 1 0,-1-1 1,0 0-1,1 1 0,-1-1 1,0 0-1,0 0 0,1 1 1,-2-1-1,-7 3 25,0-1 0,0 0 0,-15 1 0,19-2-30,3-1 2,-201 30 190,157-22-138,11-2 48,-44 14 0,61-17-62,17-3-39,1 0 0,0 0-1,-1 0 1,1 0-1,-1 0 1,1 0 0,-1 0-1,1 0 1,-1 0-1,1 0 1,-1 0 0,1 0-1,0-1 1,-1 1-1,1 0 1,-1 0 0,1 0-1,-1-1 1,1 1-1,0 0 1,-1 0 0,1-1-1,0 1 1,-1 0 0,1-1-1,0 1 1,-1 0-1,1-1 1,-1 0 0,22-10-281,-7-5-3008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0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8032,'0'0'4370,"14"-8"-4048,-8 5-275,2-3 39,1 1 0,0 0 0,0 1 0,0 0 0,0 1 0,1-1 0,-1 2 0,1-1 0,0 2-1,0-1 1,13 0 0,-16 3 49,1 0 0,0 0-1,0 1 1,-1 0 0,1 0-1,-1 0 1,1 1 0,-1 0-1,0 1 1,0 0 0,-1 0 0,8 6-1,-9-6-45,-1 0 0,0 0 0,0 0 0,0 1 0,-1 0 0,1-1 0,-1 1 0,-1 1 0,1-1 0,-1 0 0,1 1 0,-1-1 0,-1 1 0,1 0 0,-1-1 0,1 11 0,-2 6 229,0 0 0,-2 0 0,-5 27 0,4-33-145,0 0-1,2 0 1,0 1 0,0-1 0,2 0 0,0 1 0,3 15 0,-1-22 60,1 0 0,0 0 1,5 9-1,4 8 242,-13-25-427,1-1 1,0 0 0,0 0 0,-1 0 0,1 0-1,0 0 1,0 0 0,0 0 0,0 0-1,0 0 1,0 0 0,1-1 0,0 2 0,3-2-2958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06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578 1 9240,'0'0'2192,"-11"13"-1948,-142 148 617,-162 80 1475,222-165-784,88-72-1150,7-2 296,7-4-2701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06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4912,'0'0'4512,"-3"13"-3912,-44 164 1200,30-123-1303,-2 16 50,3 0 0,3 2-1,2-1 1,0 88 0,11-96-232,3-1 0,2 0-1,3 0 1,3 0 0,22 69-1,22 30 534,-44-134-473,1-1 1,2-1-1,30 44 1,-42-67-523,-2-1 202,0 0-1,1-1 1,-1 1 0,0-1 0,1 1-1,-1 0 1,1-1 0,-1 1 0,0-1 0,1 1-1,-1-1 1,1 1 0,0-1 0,-1 0-1,1 1 1,-1-1 0,1 1 0,0-1 0,-1 0-1,1 0 1,0 1 0,-1-1 0,1 0-1,0 0 1,8-2-2311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6128,'0'0'1328,"74"-9"-1200,-45 7 8,0-2-24,-4 0 16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07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4616,'0'0'4538,"9"2"-4307,13 2-48,-1 1-1,0 1 1,30 14 0,-26-8-30,0 2 0,-1 0 0,-1 2 1,0 0-1,-1 2 0,-1 0 0,-1 2 0,0 0 1,-2 1-1,0 1 0,21 34 0,-24-26 13,-1 0-1,-1 1 0,-2 1 0,-1 0 1,6 36-1,-15-63-142,5 25 132,-1 0-1,-1-1 1,-2 1 0,-1 1 0,-4 36-1,-2-18 168,-2 0-1,-19 65 0,19-93-154,-1 0 1,0 0-1,-2-1 0,0 0 1,-23 32-1,-74 80 871,86-109-762,-1-2-1,-1 0 0,-31 20 0,1-7-2278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12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0 5016,'0'0'6670,"-10"12"-6330,-15 15-1,2 1 0,1 2 0,1 0 0,-18 36 0,22-23 59,2 1 0,2 1 0,-13 76 0,20-62-94,1 0 0,3-1 0,3 1 0,9 67 0,-3-80-54,2 1 1,2-1 0,3-1-1,23 57 1,-11-31 91,20 46 343,-38-98-411,-1 1-1,5 24 1,4-22 575,-16-21-690,3-7 37,0-4-2801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13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5224,'0'0'12638,"13"-5"-12291,0 0-242,-2 0-7,0 1 1,0 0 0,0 1 0,1 0-1,17-2 1,42 2 745,104 7 1,-30 1 133,-130-5-761,1 1 1,23 5 0,-35-5-153,8 2 318,-12-3-379,0 0 0,0 0 0,0 0 0,0 0 0,0 0 0,0 0 0,0 0 0,-1 0 0,1 0-1,0 0 1,0 0 0,0 0 0,0 0 0,0 0 0,0 0 0,0 0 0,0 0 0,0 0 0,-1 0 0,1 0 0,0 0 0,0 1 0,0-1 0,0 0 0,0 0 0,0 0 0,0 0 0,0 0 0,0 0 0,0 0 0,0 0 0,0 0 0,0 1 0,0-1 0,0 0 0,0 0-1,0 0 1,0 0 0,0 0 0,0 0 0,0 0 0,0 0 0,0 1 0,0-1 0,0 0 0,0 0 0,0 0 0,0 0 0,0 0 0,0 0 0,0 0 0,0 0 0,0 1 0,0-1 0,0 0 0,0 0 0,0 0 0,0 0 0,1 0 0,-1 0 0,0 0 0,0 0 0,0 0-1,0 0 1,0 0 0,0 0 0,0 0 0,-21 4 213,10-4-174,-124 8 307,99-8-276,0 2 0,0 1 0,-47 11 0,64-11-20,0 0 1,-27 1-1,23-2 20,18-2-38,0 0 0,0 0-1,1-1 1,-1 1 0,0-1 0,1 0 0,-6-2 0,9 2-266,-3-3 631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15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265 478 4816,'0'0'12465,"-9"-7"-12181,-3-3-185,7 5-22,-1 1-1,0 0 0,0-1 1,0 2-1,-8-5 0,11 7 1,0 1 0,0-1 1,0 1-1,0-1 0,0 1 0,0 0 0,0 0 0,0 0 0,0 1 0,0-1 1,0 1-1,-4 1 0,-35 14 500,26-8-391,1 2 0,-16 11 1,26-17-145,0 0 1,0 1 0,0 0 0,0 0 0,1 0 0,0 1-1,0-1 1,-5 10 0,8-12-32,-1-1 0,1 0 1,1 1-1,-1-1 0,0 1 0,1-1 0,-1 1 0,1-1 1,-1 1-1,1-1 0,0 1 0,0 0 0,1-1 0,-1 1 1,0-1-1,1 1 0,0-1 0,-1 1 0,1-1 0,0 0 1,0 1-1,0-1 0,1 0 0,-1 0 0,1 1 0,-1-1 1,1 0-1,0 0 0,-1-1 0,1 1 0,0 0 0,0-1 1,0 1-1,0-1 0,1 1 0,3 1 0,1 0 10,-1-1 0,1 1-1,-1-1 1,1 0 0,0-1 0,-1 1-1,1-1 1,0-1 0,0 1 0,0-1-1,0-1 1,12-1 0,-9-1 4,0 0 0,0-1 0,0 0 0,-1 0 1,1-1-1,-1-1 0,0 0 0,-1 0 0,0 0 0,0-1 1,0 0-1,0-1 0,-1 0 0,-1 0 0,1 0 0,8-16 1,-5 6 28,-1 0 1,0-1 0,-2 0 0,0 0 0,-1-1 0,0 0-1,3-35 1,-7 41-15,-1 0-1,-1 0 0,-1 0 0,0 0 0,0 0 0,-2 0 0,0 0 1,0 1-1,-1-1 0,-1 1 0,0 0 0,-1 0 0,0 1 1,-1 0-1,-15-21 0,12 20 30,0 0 0,-1 1 0,-1 0 0,-24-18 0,33 28-58,0 0 0,0 0 0,0 0 0,0 0 0,-1 0 0,1 1 0,-1 0 0,0-1 0,1 1-1,-1 1 1,0-1 0,1 0 0,-1 1 0,0 0 0,0 0 0,0 0 0,1 0 0,-1 1 0,0 0-1,1-1 1,-1 1 0,0 0 0,1 1 0,-1-1 0,1 1 0,-1 0 0,-3 2 0,4-1 7,-1 0 0,1 0 1,-1 0-1,1 0 0,0 1 0,0 0 1,1-1-1,-1 1 0,1 0 1,0 0-1,0 0 0,0 1 0,0-1 1,1 0-1,0 1 0,-2 7 1,3-9-195,-1 1 1,1 0-1,0 0 1,0 0 0,0-1-1,0 1 1,1 0-1,-1 0 1,1-1 0,0 1-1,0 0 1,0-1-1,1 1 1,-1-1-1,1 1 1,0-1 0,0 0-1,0 0 1,3 4-1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16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5224,'0'0'5930,"15"0"-5488,73 3 217,72 2 560,-81-7-690,121-6 608,-147 3-547,92-20 0,-75 14 100,-28 5 269,-91 22 1347,-1 6-5192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16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278 399 6520,'0'0'3306,"1"-10"-2722,4-31 44,-5 40-588,0 1-1,0-1 1,0 0-1,0 1 1,0-1-1,0 1 1,-1-1-1,1 0 1,0 1-1,0-1 1,0 1-1,0-1 1,-1 0-1,1 1 1,0-1-1,-1 1 1,1-1-1,0 1 1,-1-1-1,1 1 1,-1-1-1,1 1 1,-1 0-1,1-1 1,-1 1-1,1 0 1,-1-1-1,1 1 1,-1 0-1,1 0 0,-1-1 1,-1 1-1,-18 0 871,14 0-633,-8 1 16,0-1 0,0 2 1,-1 0-1,1 1 0,0 0 1,1 1-1,-22 9 0,27-9-150,-1 0 0,1 1-1,-1 0 1,1 0 0,1 1 0,-1 0 0,1 1-1,0-1 1,1 1 0,-1 1 0,1-1-1,-6 11 1,11-15-104,-1-1 0,1 1 0,0-1 0,0 1-1,0-1 1,0 1 0,0 0 0,1 0 0,-1-1 0,1 1 0,0 0 0,0 0-1,0 0 1,0 0 0,0-1 0,1 1 0,-1 0 0,1 0 0,0-1 0,-1 1 0,1 0-1,1-1 1,-1 1 0,0-1 0,1 1 0,-1-1 0,1 0 0,-1 1 0,1-1-1,4 3 1,-2-1 2,1 0 1,-1 0-1,1-1 0,0 0 0,0 0 0,1 0 0,-1-1 0,0 0 1,1 0-1,-1 0 0,1-1 0,0 1 0,10 0 0,-5-2 14,-1-1 0,1 0 0,-1-1 0,0 0 0,1 0 0,-1-1 0,0 0 0,0-1 0,-1 0 0,1-1 0,10-7 0,-7 4 49,0-1 0,0-1-1,-1 0 1,0-1-1,0 0 1,18-25 0,-23 26-40,-1-1 0,0 0 0,-1 0 0,0 0 0,-1-1 0,0 0 0,-1 1 0,0-2 0,-1 1 0,0 0 0,-1 0 1,0-1-1,-2-17 0,0 15 11,0 0 0,-2 0-1,0 0 1,0 0 0,-1 1 0,-1 0 0,-1 0 0,0 0 0,0 0 0,-16-22 0,17 30-27,-1 0-1,0 0 1,0 1-1,0-1 1,-1 1 0,1 1-1,-1-1 1,0 1 0,-1 0-1,1 1 1,-1 0-1,0 0 1,0 1 0,-14-3-1,14 3-18,1 1 0,-1 0 0,1 0 0,-1 1 0,0 0 0,1 0-1,-1 1 1,1 0 0,-1 0 0,1 1 0,-1 0 0,1 1 0,0-1 0,0 1 0,0 0-1,-7 5 1,11-6-28,1 1-1,-1-1 1,0 1-1,1 0 1,0 0 0,0 0-1,0 0 1,0 0-1,0 0 1,0 0-1,1 1 1,-1-1-1,1 1 1,0-1-1,0 1 1,1-1 0,-1 1-1,1 0 1,-1-1-1,1 7 1,1-6-530,-1 0 0,1 0 0,-1 0 1,1 0-1,3 7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1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2904,'0'0'2200,"-1"-10"-1810,1-31 93,1 38-396,0-1-1,0 1 1,0 0-1,0-1 0,0 1 1,0 0-1,1 0 1,0 0-1,0 0 1,-1 0-1,2 1 1,-1-1-1,0 1 1,0-1-1,1 1 0,-1 0 1,6-4-1,-2 1 78,6-5 188,0 0-1,1 1 1,0 1-1,17-9 1,-25 14-168,1 1 1,-1 0 0,1 0-1,0 1 1,0 0-1,-1 0 1,1 0 0,0 0-1,0 1 1,0 0-1,0 0 1,0 1-1,0-1 1,6 3 0,-9-2-82,-1 0 0,1 0 0,-1 1 0,0-1 0,1 1 1,-1-1-1,0 1 0,0 0 0,0 0 0,0 0 0,-1 0 1,1 0-1,0 0 0,-1 0 0,0 1 0,1-1 0,-1 1 1,0-1-1,0 1 0,0-1 0,-1 1 0,1-1 0,-1 1 1,1 3-1,1 7 139,-1 0-1,0 0 1,-2 19 0,-7 54 696,-1 33 371,9-115-1240,0 0 0,0 1 0,1-1 0,0 0 0,-1 0 0,1 1 0,0-1 0,1 0 0,-1 0 0,1 0 0,0 0 0,3 5 0,-4-8-35,1 1-1,-1-1 0,1 0 0,-1 0 1,1 1-1,-1-1 0,1 0 0,-1 0 0,1 0 1,0-1-1,0 1 0,0 0 0,-1-1 1,1 1-1,0-1 0,0 1 0,0-1 1,0 0-1,0 0 0,0 0 0,0 0 0,0 0 1,0-1-1,-1 1 0,1 0 0,0-1 1,0 1-1,0-1 0,2-1 0,4-1-165,23-8 321,-14 6-2803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18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704 0 9144,'0'0'1953,"-18"10"-1624,-225 134 637,51-37-28,45-27 85,96-44-221,41-27-1191,0-1 1,-22 12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2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6 4216,'0'0'7513,"-10"-1"-7129,-50-4 715,-98 5 1,147 1-873,0 0 1,0 1 0,0 0 0,1 1 0,-1 1 0,-19 8-1,26-10-139,0 0-1,1 1 0,-1-1 0,1 1 0,-1 0 0,1 0 1,0 0-1,0 1 0,0-1 0,1 1 0,-1-1 0,1 1 1,0 0-1,0 0 0,0 0 0,1 0 0,0 0 0,-1 0 0,1 1 1,0 4-1,0 13 55,0 0 1,2-1-1,1 1 1,1-1-1,0 1 1,11 31-1,1 13 117,57 417 1213,-70-460-1415,12 109 629,-6 238 0,-11-300-475,3-37-21,-2 0-1,-1-1 1,-10 47-1,10-67 46,1-1 0,0 1 0,1 0 0,0 14 0,1-17 153,-1-9-373,1 1-1,0 0 1,-1-1-1,1 1 0,0 0 1,0 0-1,0-1 1,0 1-1,0 0 0,0-1 1,0 1-1,0 0 1,0 0-1,0-1 1,0 1-1,1 0 0,-1 0 1,0-1-1,0 1 1,1 0-1,-1-1 1,0 1-1,1-1 0,-1 1 1,1 0-1,-1-1 1,1 1-1,-1-1 0,1 1 1,-1-1-1,1 1 1,-1-1-1,1 0 1,0 1-1,-1-1 0,1 0 1,0 1-1,-1-1 1,1 0-1,0 0 0,-1 0 1,1 1-1,0-1 1,0 0-1,-1 0 1,1 0-1,0 0 0,0 0 1,1-1-1,75 3 77,45-1-20,-47-6-38,149-5 199,-181 16-72,-72 7 27,12-8-491,-41 9 419,21-9-3862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22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45 4216,'0'0'4649,"10"-4"-4341,30-15 24,-18 4 607,-22 14-810,1 1 0,-1-1-1,1 1 1,0-1 0,-1 1-1,1-1 1,0 1-1,-1 0 1,1-1 0,0 1-1,-1 0 1,1 0 0,0-1-1,0 1 1,-1 0-1,1 0 1,0 0 0,0 0-1,-1 0 1,1 0 0,1 0-1,-3 0-34,0 1-1,0 0 1,0-1-1,0 1 1,0 0-1,0 0 1,0 0-1,0 0 1,1 0-1,-1 0 1,0 0-1,0 0 1,1 0-1,-1 1 1,-4 4 126,-88 119 1186,-92 108 205,142-188-1262,18-19-46,2 0 1,-28 39 0,20-27 51,24-31-184,0 1 1,1 0-1,-7 11 0,12-18-176,0 1 132,0 0-1,0 0 1,0 1-1,0-1 0,0 0 1,0 0-1,0 1 1,0 3-1,6-1 698,10-6-426,-2 1-292,0 0 0,0 1 0,0 0 0,0 1 1,15 4-1,9 1 21,5 1 37,-1 2-1,64 24 1,76 44 363,-164-70-415,-1 0-1,-1 1 1,26 20-1,-37-26-58,-1-1-1,1 1 1,-1 1-1,0-1 1,0 0-1,0 1 1,0-1-1,0 1 1,-1 0-1,0 0 1,0 0-1,0 0 0,0 1 1,-1-1-1,1 0 1,-1 1-1,0-1 1,-1 1-1,1-1 1,-1 7-1,-1-8-21,0 1 1,0 0-1,-1 0 0,0-1 0,0 1 0,0-1 0,0 0 1,0 1-1,-1-1 0,1 0 0,-1 0 0,0-1 1,0 1-1,0 0 0,0-1 0,-4 2 0,5-2-392,0-1 0,0 0-1,0 0 1,0 0-1,0 0 1,0-1 0,0 1-1,0-1 1,0 1-1,-4-1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5416,'0'0'688,"63"-61"-160,-43 40 152,1 4 0,-2 0 48,2 2 0,-2 1-80,2-1 8,2 4-136,0-1 0,-2 1-200,2 1 8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23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1 285 6520,'0'0'4321,"8"-10"-3732,-6 8-570,19-23 525,27-25-1,-39 42-326,0 0 0,1 0-1,0 1 1,0 1 0,1-1 0,0 2-1,19-9 1,-5 6 106,-7 1 212,1 2 1,36-8 0,-54 13-497,1 0 0,-1 0 1,0 0-1,1 1 1,-1-1-1,1 0 1,-1 0-1,0 1 1,1-1-1,-1 1 1,0-1-1,0 1 1,1 0-1,-1 0 0,0-1 1,0 1-1,0 0 1,0 0-1,0 0 1,0 0-1,0 0 1,0 0-1,0 0 1,0 1-1,-1-1 1,1 0-1,0 0 0,-1 1 1,1-1-1,-1 0 1,0 1-1,1-1 1,-1 2-1,2 6 90,0 0 0,-1 0 1,0 17-1,-1-23-108,-1 50 445,-12 75 0,8-85-248,4-30-72,0 1 0,2 26-1,0-35-84,0 0-1,-1 0 0,1 1 0,1-1 0,-1 0 1,1 0-1,0 0 0,0-1 0,1 1 0,3 6 1,-5-11-49,-1 1 1,1 0 0,-1-1 0,1 1 0,-1-1-1,1 1 1,0-1 0,-1 1 0,1-1-1,0 1 1,-1-1 0,1 0 0,0 1-1,0-1 1,0 0 0,-1 0 0,1 0-1,0 1 1,0-1 0,-1 0 0,1 0-1,0 0 1,0 0 0,0 0 0,0-1-1,-1 1 1,1 0 0,0 0 0,0 0-1,-1-1 1,1 1 0,0 0 0,0-1-1,-1 1 1,1-1 0,0 1 0,-1-1-1,1 1 1,0-1 0,4-3 38,-1-1 0,0 1-1,0-1 1,4-6 0,-3 5 2,9-12 58,0 0 0,-2-1 0,0-1-1,-1 0 1,-1 0 0,14-42 0,34-170 760,-56 209-764,-1 16-32,-1 0 0,1 0 0,0 1 1,1-1-1,0 1 0,3-9 0,-5 14-60,1 0 1,0 0-1,0-1 0,-1 1 0,1 0 1,0 0-1,0 0 0,0 0 0,1 0 1,-1 0-1,0 0 0,0 1 0,0-1 0,1 0 1,-1 1-1,0-1 0,1 0 0,-1 1 1,1 0-1,-1-1 0,0 1 0,1 0 1,-1 0-1,1 0 0,-1 0 0,1 0 0,-1 0 1,1 0-1,-1 0 0,0 1 0,1-1 1,-1 0-1,1 1 0,1 0 0,20 8 56,-1 0 0,0 2 0,0 0 0,-1 1 0,-1 2 0,0 0 0,27 25 0,-31-29 81,-15-10-141,0 0 1,-1 0 0,1 0-1,-1 0 1,1 0 0,-1 0-1,1 0 1,-1 1 0,1-1 0,0 0-1,-1 1 1,0-1 0,1 0-1,-1 1 1,1-1 0,-1 0 0,1 1-1,-1-1 1,0 1 0,1-1-1,-1 1 1,0-1 0,1 1 0,-1-1-1,0 1 1,0-1 0,1 1-1,-1-1 1,0 1 0,0-1-1,0 1 1,0 0 0,0-1 0,0 1-1,0-1 1,0 1 0,0 0-1,0-1 1,0 1 0,0-1 0,0 1-1,0-1 1,-1 1 0,1-1-1,0 1 1,0-1 0,-1 2 0,-18 2-327,11-3-2897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2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7432,'0'0'4109,"9"-9"-3794,32-27-5,-37 33-221,0 0 0,0 0-1,0 0 1,1 1 0,-1 0-1,1 0 1,0 0 0,0 1-1,0-1 1,-1 1 0,1 0-1,0 1 1,9-1 0,9-2 448,-20 2-459,0 1 0,0-1 0,0 1 0,0 0-1,0 0 1,0 0 0,0 0 0,0 1 0,0-1 0,0 1 0,0 0 0,-1 0 0,1 0 0,0 0 0,0 0-1,-1 1 1,1-1 0,-1 1 0,1-1 0,-1 1 0,0 0 0,0 0 0,1 0 0,-1 0 0,-1 1 0,1-1-1,0 0 1,1 4 0,4 6 198,-1 1 1,-1 0-1,0 0 0,6 24 0,-3-8-10,-1-8 228,0-1-1,2 1 0,22 36 1,-21-39-1936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2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0 8936,'0'0'2721,"-18"11"-2508,-124 73 205,-252 123 2568,382-201-4643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26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4912,'0'0'7449,"14"-9"-6920,2-4-340,-8 7-77,0-1 0,1 2 0,0-1 0,0 1 0,0 1 0,1 0 0,10-4 1,11-5 475,-25 10-377,0 0 0,1 1 0,-1-1 0,0 1 0,1 1 0,0-1 0,-1 1 0,13 0 0,-17 1-171,-1 0 0,0 0-1,0 0 1,1 0-1,-1 1 1,0-1-1,0 1 1,1-1-1,-1 1 1,0-1-1,0 1 1,0 0-1,0-1 1,0 1-1,0 0 1,0 0-1,0 0 1,0 0-1,0 0 1,-1 0-1,1 0 1,0 0-1,-1 0 1,1 0-1,0 0 1,-1 0-1,0 1 1,1-1-1,-1 0 1,0 0-1,1 1 1,-1-1-1,0 2 1,0 2 28,1-1 1,-1 1 0,0-1-1,-1 1 1,1-1 0,-1 1-1,0-1 1,-2 8 0,-7 10 59,-1-1 1,0-1-1,-2 0 1,0-1-1,-1-1 1,-1 0-1,-1 0 1,0-2 0,-25 20-1,40-35-99,-1 1 0,0-1 1,1 1-1,-1-1 0,1 1 0,0-1 0,0 1 1,-1 0-1,0 2 0,2-3-20,0-1 0,0 1 1,0-1-1,-1 1 0,1 0 0,0-1 0,0 1 0,1-1 1,-1 1-1,0 0 0,0-1 0,0 1 0,0-1 1,0 1-1,1 0 0,-1-1 0,0 1 0,0-1 0,1 1 1,-1-1-1,1 1 0,-1-1 0,0 1 0,1-1 0,-1 1 1,1-1-1,-1 0 0,1 1 0,-1-1 0,1 0 1,-1 1-1,1-1 0,0 0 0,12 6 68,-1-2 0,1 1 1,0-2-1,0 0 0,0 0 0,1-1 1,-1-1-1,21 0 0,-1 1 99,42-3 281,-31 0-17,-13 6 381,-27-2-3339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28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 5016,'0'0'14366,"12"0"-13894,37 2-9,-46-2-420,-1 1 1,1-1 0,-1 1-1,0 0 1,1 0-1,-1-1 1,0 2 0,1-1-1,-1 0 1,0 0-1,0 1 1,0-1 0,0 1-1,0 0 1,-1-1-1,3 4 1,3 2 112,25 23 392,-10-9-166,0-1 0,37 25 1,-8-10 278,-1 3 0,-2 2 0,70 74 0,-75-62 27,-43-51-662,1 0 1,0 1-1,-1-1 0,1 0 1,-1 1-1,0-1 1,1 1-1,-1-1 1,0 1-1,0-1 1,0 0-1,0 1 1,0-1-1,0 1 1,0-1-1,-1 1 1,0 1-1,0 2 7,-1 0-1,0-1 1,0 1 0,0-1-1,-4 6 1,-1 0-19,0-1 0,-1 0 1,0-1-1,-11 10 1,-87 75 70,-58 45-66,110-99-51,1 2 0,-91 94 0,111-101-7,21-23 1,1 1 0,-16 21-1,27-32-31,0-1-1,0 0 0,-1 1 1,1-1-1,0 1 1,0-1-1,0 0 0,0 1 1,0-1-1,0 1 1,1-1-1,-1 0 1,0 1-1,0-1 0,0 0 1,0 1-1,0-1 1,1 0-1,-1 1 0,0-1 1,0 0-1,0 1 1,1-1-1,-1 0 1,0 1-1,0-1 0,1 0 1,-1 0-1,1 1 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29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 7024,'0'0'10761,"2"12"-10288,0 1-337,11 68 1091,-7 13 258,-6-72-1020,0-18-309,0-1 0,0 0 0,0 0 0,0 0 0,0 0 0,1 0 0,1 6 0,21-83 1399,27-118-954,-46 175-525,1 1-1,0-1 1,10-18 0,-12 29-39,0 0 1,0 0-1,1 1 0,0-1 1,0 1-1,0 0 1,1 0-1,-1 1 1,1-1-1,0 1 1,8-5-1,-2 2 3,-7 4-20,0 1 0,0 0 0,0 0 0,0 0-1,8-3 1,-10 5-14,1 0 0,-1 0 0,0 0 0,0 0 0,0 0 0,0 0 0,0 0 0,0 1 0,0-1 0,0 1 0,0-1 0,-1 1 0,1 0 0,0 0 0,0 0 0,2 1 1,6 5 5,0 1 0,-1 0 1,0 0-1,0 1 1,0 0-1,-1 0 1,-1 1-1,0 0 1,0 1-1,8 17 1,3 12 69,21 68-1,-23-62 12,-13-34-57,12 20 257,-13-27-178,1-2-68,-1-13-193,-1 0-3303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30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9 6928,'0'0'6666,"13"1"-6219,86 11 433,-55-8-273,-1-3 1,73-7-1,8 0 1140,-118 5-1466,1 1 0,-1-1 0,0-1 0,9-2 0,-9 3 69,0-1 0,0 1-1,0 0 1,8 0-1,-13 1-310,-1 0 0,1 0 0,-1 0 0,1 0-1,-1 0 1,1 1 0,-1-1 0,1 0 0,-1 0-1,1 1 1,-1-1 0,1 0 0,-1 1 0,0-1 0,1 0-1,-1 1 1,1-1 0,-1 1 0,0-1 0,0 1-1,1-1 1,-1 1 0,0-1 0,0 1 0,1-1 0,-1 1-1,0-1 1,0 2 0,1 18 369,-20 116 304,-3 20-323,14-21-202,6 1-1,6 0 1,6-1 0,6 0-1,45 183 1,-57-301-166,18 70 146,48 125 0,-54-181-112,-12-25-14,0 1 0,-1 0 1,0 0-1,0 0 0,2 10 0,-5-16-35,0 0-1,0-1 1,-1 1-1,1 0 1,0 0-1,-1-1 1,1 1-1,0 0 1,-1 0 0,1-1-1,-1 1 1,1-1-1,-1 1 1,1 0-1,-1-1 1,1 1-1,-1-1 1,0 1-1,1-1 1,-1 0-1,0 1 1,1-1 0,-1 0-1,0 1 1,0-1-1,1 0 1,-1 0-1,0 1 1,0-1-1,1 0 1,-2 0-1,-28 4 48,-270-1 366,108-5-125,159 4-319,0 1 0,1 2 0,0 1 0,0 2-1,-46 17 1,-8 12-3881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32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3616,'0'0'7856,"10"6"-7426,47 28-5,-3 3 0,-1 2 0,-1 2 0,-3 3 0,-1 1 0,-3 3-1,-2 2 1,67 99 0,-59-64 25,-5 2-1,-3 2 0,-3 2 0,48 173 1,-79-228-242,-1 2 0,5 62 0,-12-77-97,-1 0 0,-1 0 0,-1-1-1,-1 1 1,-10 37 0,-7 5 300,-29 67 0,35-101-233,-1 0 1,-1-2 0,-2 0-1,-25 31 1,-30 29 311,-96 122 600,156-192-1031,-16 30 0,17-24-2691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39.75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0 199 3808,'0'0'365,"9"-10"-250,-1 0-54,2-1 110,0-1 0,0 0 0,-1-1 1,-1 0-1,13-26 0,-18 31 553,2 0-1,-1 0 1,1 0 0,11-12-1,-16 20-695,0-1-1,0 1 0,0 0 1,1 0-1,-1 0 0,0 0 1,0 0-1,1 0 0,-1 0 1,0 0-1,0 0 0,0 0 1,1 0-1,-1 0 1,0 0-1,0 0 0,1 0 1,-1 0-1,0 0 0,0 0 1,1 0-1,-1 0 0,0 1 1,0-1-1,0 0 0,1 0 1,-1 0-1,0 0 0,0 0 1,0 1-1,0-1 0,1 0 1,-1 0-1,0 0 0,0 0 1,0 1-1,0-1 0,0 0 1,0 0-1,1 1 0,-1-1 1,0 0-1,0 0 0,0 0 1,0 1-1,0-1 0,0 0 1,0 0-1,0 1 0,4 14 406,-4-15-393,59 238 1919,-57-230-1802,1 0 1,-1 1 0,1-1-1,1-1 1,8 15-1,-12-20-116,1-1-1,0 0 0,0 0 1,0 0-1,0 0 1,0 0-1,1 0 1,-1 0-1,0 0 0,0-1 1,1 1-1,-1 0 1,0-1-1,1 1 1,-1-1-1,3 1 1,-2-1-13,0 0 0,0 0 1,0 0-1,0-1 1,0 1-1,0-1 1,0 1-1,0-1 0,0 0 1,0 0-1,-1 0 1,1 0-1,0 0 1,0 0-1,-1 0 0,2-2 1,24-21 156,-2-2 0,-2-1 0,0-1 0,35-55 0,34-43 440,-84 116-567,-7 7-20,1 1 1,0-1 0,1 1 0,-1 0 0,0-1 0,1 1 0,-1 0 0,4-1-1,-5 2-24,0 1-1,0 0 1,0-1-1,1 1 1,-1 0-1,0 0 1,0 0-1,0 0 1,1 0-1,-1 0 1,0 0-1,0 1 1,1-1-1,-1 0 1,0 1-1,0-1 1,0 1-1,0-1 0,0 1 1,0-1-1,0 1 1,0 0-1,0 0 1,0-1-1,1 3 1,12 9 82,-1 1 0,-1 1 0,-1 0 0,0 1 1,0 0-1,-2 1 0,15 29 0,-24-44-81,0 0-1,1 1 1,-1-1-1,1 0 1,-1 0-1,1 0 0,-1 0 1,1 0-1,-1-1 1,1 1-1,0 0 1,0 0-1,-1 0 1,1 0-1,0-1 1,0 1-1,0 0 1,0-1-1,0 1 1,0-1-1,0 1 1,0-1-1,0 1 1,0-1-1,2 1 1,-1-2 7,-1 1 1,0-1 0,0 1-1,0-1 1,0 0 0,0 1 0,0-1-1,-1 0 1,1 0 0,0 1-1,0-1 1,0 0 0,-1 0-1,1 0 1,0 0 0,-1 0 0,1 0-1,-1 0 1,1 0 0,-1 0-1,0-1 1,1 1 0,-1-2-1,0 3-20,0 0 0,0-1 0,1 1-1,-1 0 1,0 0 0,0 0-1,0 0 1,0-1 0,0 1-1,0 0 1,0 0 0,0 0-1,0 0 1,0-1 0,0 1 0,0 0-1,0 0 1,0 0 0,0 0-1,0-1 1,0 1 0,0 0-1,0 0 1,-1 0 0,1 0 0,0-1-1,0 1 1,0 0 0,0 0-1,0 0 1,0 0 0,0 0-1,-1-1 1,1 1 0,0 0 0,0 0-1,0 0 1,0 0 0,0 0-1,-1 0 1,1 0 0,0 0-1,0 0 1,0 0 0,0 0-1,-1-1 1,1 1 0,0 0 0,0 0-1,-1 1-5,0-1-1,1 0 1,-1 0-1,1 0 1,-1 1 0,1-1-1,-1 0 1,1 1-1,-1-1 1,1 0-1,0 1 1,-1-1-1,1 1 1,-1-1-1,1 1 1,0-1-1,0 1 1,-1-1-1,1 1 1,0-1 0,-1 1-1,-6 15-2436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42.76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4816,'0'0'4525,"8"14"-4074,-3-5-376,4 5 42,-1 1 0,-1 1 0,0-1 0,-1 1 0,4 20 0,25 152 843,21 89 727,-53-266-1498,-3-9-131,0 0 0,0 0 1,1 0-1,-1 0 0,1 0 1,-1 0-1,1 0 0,0-1 1,0 1-1,1 2 0,-1-4-44,-1 0-1,0 0 1,1 0-1,-1 0 1,0 0 0,1 0-1,-1 0 1,0 0-1,1 0 1,-1 0-1,0 0 1,1 0 0,-1 0-1,0 0 1,1-1-1,-1 1 1,0 0-1,1 0 1,-1 0-1,0-1 1,0 1 0,1 0-1,-1 0 1,0-1-1,0 1 1,1 0-1,-1 0 1,0-1 0,0 1-1,0 0 1,0-1-1,0 1 1,1 0-1,-1-1 1,9-15 101,0 0-1,-2 0 1,1-1 0,7-28-1,11-72 154,-11 42-89,-10 53-129,2-12 115,2 0 0,1 1-1,25-58 1,-29 78-69,9-17 141,-15 29-228,0 1 0,1 0-1,-1-1 1,0 1 0,1 0-1,-1-1 1,0 1 0,0 0 0,1-1-1,-1 1 1,1 0 0,-1 0-1,0 0 1,1-1 0,-1 1 0,1 0-1,-1 0 1,0 0 0,1 0-1,-1 0 1,1 0 0,-1 0 0,1 0-1,-1 0 1,1 0 0,-1 0 0,0 0-1,1 0 1,-1 0 0,1 0-1,-1 0 1,1 0 0,-1 1 0,0-1-1,1 0 1,-1 0 0,1 0-1,-1 1 1,0-1 0,1 0 0,-1 1-1,0-1 1,1 0 0,-1 1-1,0-1 1,0 0 0,1 1 0,-1-1-1,0 0 1,0 1 0,0-1 0,0 1-1,1-1 1,-1 0 0,0 1-1,0-1 1,0 1 0,12 24 155,-2 0 0,0 0 1,-2 1-1,10 47 0,-17-66-121,1-1 0,-1 1 0,1-1-1,0 0 1,4 6 0,-6-10-25,1-1 0,0 0-1,-1 0 1,1 0 0,0 0 0,0 0 0,0 0-1,0 0 1,0 0 0,0-1 0,0 1 0,0 0-1,0 0 1,0-1 0,0 1 0,0-1-1,0 1 1,0-1 0,1 1 0,-1-1 0,0 0-1,0 1 1,1-1 0,-1 0 0,0 0 0,1 0-1,-1 0 1,0 0 0,0-1 0,1 1 0,-1 0-1,2-1 1,40-19 297,-35 15-243,-1 1 0,1 1 0,0-1 0,9-2 0,-16 6-57,0 0 0,0 0 0,0 0-1,0 0 1,0 0 0,0 0 0,0 1 0,0-1 0,0 0 0,0 0 0,-1 1 0,1-1 0,0 0 0,0 1 0,0-1 0,0 1 0,-1-1 0,1 1-1,0-1 1,-1 1 0,1 0 0,0-1 0,-1 1 0,1 0 0,0 0 0,15 27 224,-5-6-46,-8-20-168,-1 0 0,0 0 0,0 0 1,1 0-1,-1-1 0,1 1 0,-1 0 0,1-1 1,0 0-1,0 0 0,-1 0 0,1 0 0,0 0 1,0 0-1,3 0 0,37-1-2710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8336,'0'0'1984,"57"-35"-1600,-38 22-168,2 0 0,-7-3-128,3 5 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3:59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1 675 4312,'0'0'4472,"10"0"-4186,33 2-4,-38-2-202,-1-1 0,0 1 1,0-1-1,1-1 0,-1 1 1,0 0-1,0-1 0,-1 0 1,1 0-1,0 0 0,0 0 1,-1-1-1,0 0 0,1 1 1,-1-1-1,3-4 0,2 0 63,-1-1 81,0 1 1,0-1 0,0 0 0,-1-1 0,0 0 0,-1 0-1,0 0 1,0 0 0,-1-1 0,-1 0 0,1 0-1,-1 0 1,-1 0 0,0 0 0,0 0 0,-1-1-1,-1-17 1,0 25-67,2-13 1836,4 15-1226,5 8-933,-5-2 201,-1 1 0,1 0-1,-1 0 1,0 0 0,0 1 0,-1 0 0,0 0 0,0 0 0,-1 0 0,0 1-1,0-1 1,-1 1 0,3 13 0,-1 5 22,-2 1 1,0 47-1,-2-10 83,1-55-95,0 0-1,0 1 0,0-1 1,1 1-1,1-1 0,0 0 1,0 0-1,8 14 0,-10-22-32,-1-1 0,1 1 0,0-1 0,0 1 0,0-1 0,0 1-1,0-1 1,-1 0 0,1 1 0,0-1 0,0 0 0,0 0-1,0 1 1,0-1 0,0 0 0,0 0 0,0 0 0,0 0 0,2-1-1,20-2 150,-23 3-155,6-2 25,1 0 1,-1-1-1,0 1 1,0-1-1,0 0 1,0 0 0,-1-1-1,7-5 1,38-37 197,-42 38-193,0-1 15,0-1 0,0 0 1,9-17-1,10-13 89,-12 18-43,-13 18-72,1 0-1,-1 0 0,1 0 0,0 1 1,0-1-1,0 1 0,0 0 0,5-3 1,-7 5-22,0 0 1,1 0-1,-1 0 1,0 0 0,1 0-1,-1 0 1,1 0-1,-1 1 1,1-1 0,-1 1-1,1-1 1,0 1-1,-1-1 1,1 1-1,0 0 1,-1 0 0,1 0-1,0 0 1,-1 0-1,1 0 1,0 1 0,-1-1-1,1 0 1,2 2-1,18 3 7,0 0-1,0 2 0,28 13 1,-42-17 121,-19-11-73,-22-12-28,27 19-25,1-1 0,-1 0 0,0 1 0,0 0 0,0 0 0,0 1 0,0 0 0,0 0 0,1 0 0,-1 1-1,0-1 1,0 2 0,0-1 0,0 0 0,1 1 0,-1 0 0,1 1 0,-1-1 0,1 1 0,0 0 0,0 0-1,0 1 1,1-1 0,-1 1 0,1 0 0,0 0 0,0 1 0,0-1 0,0 1 0,1 0 0,0 0 0,0 0 0,0 1-1,1-1 1,0 0 0,0 1 0,0 0 0,-2 10 0,3-7-6,0 0 0,1 0-1,0 1 1,1-1 0,-1 0 0,2 0-1,3 15 1,-4-20-2,0-1-1,0 0 1,0 0 0,1 0-1,-1 0 1,1 0 0,0-1-1,0 1 1,0 0 0,0-1-1,3 3 1,-4-4 2,1 0-1,-1 0 1,1 0-1,0 0 1,-1 0 0,1 0-1,0-1 1,0 1-1,0-1 1,0 1 0,-1-1-1,1 0 1,0 1-1,0-1 1,0 0-1,0 0 1,0-1 0,0 1-1,0 0 1,2-1-1,0-1 4,0 1 0,0-1 0,0 1 0,-1-1 0,1 0-1,0-1 1,-1 1 0,0 0 0,1-1 0,-1 0 0,3-4 0,29-40 65,-2 4-16,-3 6 339,-26 49-386,0 1 1,1-1-1,1-1 1,0 1-1,0-1 0,2 0 1,-1-1-1,1 0 1,12 12-1,-19-20-6,1 0 0,0-1 0,-1 1 0,1-1 0,0 0 0,0 1-1,0-1 1,0 0 0,0 0 0,0 0 0,0-1 0,1 1 0,-1 0 0,0-1-1,0 1 1,0-1 0,1 0 0,3 0 0,-1 0 3,-1-1-1,0 0 1,1 0 0,-1 0 0,0-1-1,1 1 1,-1-1 0,0 0 0,4-3-1,2-1 8,-1-1-1,1-1 0,-1 1 1,-1-1-1,0-1 1,11-13-1,-10 8 1,0 0 0,-2-1 0,0 1 0,0-1-1,-1-1 1,6-23 0,13-100 61,-14 62-30,-3 34 11,-3-1-1,-2 0 1,-1 0 0,-3-1-1,-1 1 1,-9-44 0,10 81-37,-1 0 1,0 1 0,0-1-1,-7-11 1,9 18-15,0 0 1,0 0-1,0 0 1,0-1-1,0 1 1,0 0-1,0 0 1,0 0-1,0 0 0,0-1 1,0 1-1,0 0 1,-1 0-1,1 0 1,0 0-1,0-1 1,0 1-1,0 0 1,0 0-1,-1 0 0,1 0 1,0 0-1,0 0 1,0 0-1,0 0 1,-1 0-1,1-1 1,0 1-1,0 0 1,0 0-1,-1 0 0,1 0 1,0 0-1,0 0 1,0 0-1,0 0 1,-1 0-1,1 0 1,0 0-1,0 1 0,0-1 1,-1 0-1,-4 8 7,-2 12-12,-8 59-73,-7 97-1,21-138 18,1 0 0,2-1 0,2 0 1,1 1-1,2-1 0,2-1 0,13 36 0,-18-59 37,1 0-1,0-1 1,1 0-1,0 0 0,1 0 1,16 19-1,-20-27 33,1 0-1,0 1 1,0-1 0,0-1-1,1 1 1,-1-1-1,1 0 1,8 5-1,-10-6 5,1 0 0,0 0 0,0 0 0,0-1 0,0 1 0,0-1 0,0 0 0,0 0 0,0-1 0,0 1 0,1-1 0,-1 0 0,0 0 0,0 0 0,7-1 0,-4-1 7,1 0 0,0-1-1,-1 0 1,0 0-1,1 0 1,-1-1 0,-1 0-1,1-1 1,0 1-1,-1-1 1,0 0 0,0-1-1,-1 0 1,0 0 0,8-10-1,-7 6 3,1 0-1,-1 0 1,-1 0-1,0-1 1,0 0-1,-1 0 1,-1 0-1,0-1 0,3-20 1,-6 29-16,0 1 0,0 0 0,0 0-1,0 0 1,0 0 0,-1-1 0,1 1 0,-1 0 0,1 0 0,-1 0-1,-1-2 1,2 3-3,0 1-1,-1-1 0,1 1 1,0-1-1,0 1 1,-1 0-1,1-1 0,0 1 1,-1 0-1,1-1 1,-1 1-1,1 0 0,0-1 1,-1 1-1,1 0 1,-1 0-1,1-1 0,-1 1 1,1 0-1,-1 0 1,1 0-1,-1 0 0,1 0 1,-1 0-1,1 0 1,-1 0-1,1 0 0,-1 0 1,1 0-1,-1 0 1,1 0-1,-1 0 1,1 0-1,-1 0 0,1 1 1,0-1-1,-1 0 1,1 0-1,-1 0 0,1 1 1,-1-1-1,1 0 1,0 1-1,-1 0 0,-32 21 21,25-14-13,0 0 1,1 1-1,-8 10 1,13-15-9,0-1 0,0 1 0,0-1 1,1 1-1,-1 0 0,1 0 0,0 0 0,0 0 0,1 0 1,-1 0-1,1 0 0,0 7 0,1-3-6,1 0-1,0 0 1,0 0 0,1 0 0,0-1-1,0 1 1,1-1 0,0 0 0,0 0-1,0 0 1,1 0 0,1-1-1,-1 1 1,1-1 0,0-1 0,0 1-1,0-1 1,1 0 0,0-1-1,0 1 1,0-2 0,12 6 0,-11-7 14,0-1 1,1 0 0,-1-1 0,0 1 0,0-2 0,0 1 0,1-1-1,14-4 1,-4 2 23,-12 2-18,0-1 1,-1 0-1,1 0 0,-1 0 0,1-1 1,-1 0-1,0 0 0,0-1 0,-1 0 1,1 0-1,-1 0 0,0 0 1,0-1-1,0 0 0,0 0 0,-1 0 1,0-1-1,0 1 0,3-8 0,-1 2 39,-1-1-1,0 1 0,0-1 0,-2 0 0,1 0 1,-1 0-1,-1-1 0,-1 1 0,1-22 0,-6 4 319,14 43-312,2 37-37,-2 0 0,4 60 1,-14-107-26,1-1 1,-1 1-1,0 0 1,0 0 0,-1-1-1,1 1 1,0 0-1,-1 0 1,0-1 0,0 1-1,1 0 1,-1-1-1,-1 1 1,1-1 0,0 1-1,-1-1 1,1 0-1,-3 3 1,1-6 11,0 0-1,0 0 1,0 0 0,1-1-1,-1 0 1,1 1 0,-1-1-1,1 0 1,-1 0 0,1 0-1,-2-3 1,-2-3 32,0 0 0,1 0 0,0 0-1,-7-17 1,7 15 94,5 10-132,0 0 0,0 0 0,0 0-1,0 0 1,0 0 0,0 0 0,0 0 0,0 0 0,0 0 0,0 0 0,1 0 0,-1 0 0,0-1 0,0 1-1,0 0 1,0 0 0,0 0 0,0 0 0,0 0 0,0 0 0,0 0 0,15 10-23,-5-5 17,1 0 1,-1-1 0,1 0-1,0-1 1,23 4-1,61 1 30,-39-4 29,-46-3-21,0-1 0,-1 0 0,1 0 0,0-1 0,-1-1 0,1 1 0,11-5 0,-7 4 36,6-2 147,-20 3-221,1 1-1,-1 0 0,1-1 1,-1 1-1,1-1 1,-1 1-1,0-1 0,1 1 1,-1-1-1,0 0 1,1 1-1,-1-1 0,0 1 1,0-1-1,0 0 1,1 1-1,-1-1 0,0 0 1,0 1-1,0-1 1,0 1-1,0-1 0,0 0 1,0 1-1,0-1 1,0 0-1,-1 1 0,1-1 1,-1-1-1,-2-2-560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4:00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1 113 7024,'0'0'2633,"14"-4"-2201,65-15 1020,152-18 0,-175 34-633,-26 3-234,0-2-1,-1-1 1,0-1-1,1-1 1,54-18-1,-76 20-680,1 0-1,0 1 0,13-1 0,-16 2-1203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4:02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10 4616,'0'0'5089,"-12"3"-4626,-38 10-5,45-11-334,0 0 0,1 0 0,-1 0 1,0 1-1,-7 5 0,-9 3 433,12-8-389,0 1 0,0 0 1,1 0-1,0 1 1,0 0-1,0 0 0,1 1 1,-1 0-1,1 1 0,1-1 1,-1 1-1,1 0 1,-7 12-1,10-14-100,0-1 1,1 1-1,-1 0 1,1 0 0,0 1-1,0-1 1,1 0-1,0 1 1,0-1-1,0 1 1,1-1-1,-1 1 1,1-1-1,0 1 1,1-1-1,0 1 1,0-1-1,0 1 1,0-1 0,1 1-1,0-1 1,0 0-1,0 0 1,4 6-1,-4-8-30,1 0 0,-1 0 1,1-1-1,-1 1 0,1-1 0,0 1 0,0-1 0,0 0 0,0 0 1,0 0-1,1 0 0,-1-1 0,1 1 0,-1-1 0,1 0 0,-1 0 1,1 0-1,0-1 0,-1 1 0,1-1 0,0 0 0,0 0 0,-1 0 1,1-1-1,0 1 0,4-2 0,-1 1 27,0-1 0,0 0 0,0 0-1,0-1 1,0 1 0,0-2 0,-1 1 0,0-1 0,0 0 0,0 0 0,0 0 0,10-11-1,-9 6 28,0-1-1,0 0 0,-1 0 0,-1-1 0,0 0 0,0 0 0,-1 0 0,0 0 0,-1-1 0,0 1 0,-1-1 0,-1 0 1,1 0-1,-2 0 0,0 1 0,0-1 0,-1 0 0,-5-22 0,5 32-61,1 0-1,-1 0 1,0 1 0,0-1-1,-1 0 1,1 0-1,0 1 1,-1-1 0,1 1-1,-1-1 1,1 1 0,-1 0-1,1-1 1,-1 1-1,0 0 1,0 0 0,0 0-1,0 0 1,0 1 0,0-1-1,0 0 1,0 1 0,0 0-1,0-1 1,0 1-1,-4 0 1,5 0-13,-1 1-1,1-1 1,0 1 0,0 0 0,-1-1-1,1 1 1,0 0 0,0 0-1,0 0 1,0-1 0,0 1-1,0 0 1,0 1 0,0-1-1,1 0 1,-2 2 0,-12 21 134,11-17-128,0 1 0,1-1 0,0 1 0,1-1 0,-1 1 0,1 0 0,1 0 1,0-1-1,0 1 0,0 0 0,1 0 0,0-1 0,3 9 0,-3-10-4,0 0 0,1 0 0,0 0 0,0-1-1,0 1 1,1-1 0,0 1 0,0-1 0,0 0 0,1 0-1,0-1 1,0 1 0,0-1 0,0 0 0,1 0 0,-1 0-1,9 5 1,-9-7 5,-1-1-1,1 1 0,-1-1 1,1 0-1,0 0 0,0 0 1,-1-1-1,1 1 1,0-1-1,0 0 0,0 0 1,-1 0-1,1 0 0,0-1 1,6-1-1,-5 0 11,0 0 0,0 0 0,0 0 0,0-1 1,-1 0-1,1 0 0,-1 0 0,1-1 0,6-6 0,-1-3 41,0 0-1,0 0 1,-1-1-1,-1 0 0,0 0 1,7-18-1,-7 9 19,-6 17-43,0 1-1,0-1 1,0 1-1,1-1 0,0 1 1,0 0-1,0 0 0,5-6 1,0 7 145,-7 4-192,0 0 0,-1 1-1,1-1 1,-1 1 0,1-1 0,-1 1-1,0-1 1,1 1 0,-1-1 0,1 1-1,-1-1 1,0 1 0,1-1 0,-1 1 0,0 0-1,0-1 1,1 1 0,-1 1 0,55 125 73,-52-119-71,1 1 0,0-1 0,1-1-1,0 1 1,0 0 0,1-1 0,-1 0 0,2-1 0,-1 1 0,12 8 0,-15-12 0,1-1 0,-1 0 0,1 0-1,0 0 1,0-1 0,-1 1 0,1-1-1,0 0 1,0 0 0,1 0 0,-1-1-1,0 0 1,0 1 0,0-1 0,0 0 0,0-1-1,1 1 1,-1-1 0,0 0 0,0 0-1,0 0 1,0-1 0,-1 1 0,1-1-1,4-2 1,8-6 23,0 0-1,0-1 1,-1 0-1,0-1 0,15-18 1,-23 24-1,-1-1 1,-1 0 0,0 0-1,0 0 1,0 0-1,-1-1 1,0 0-1,0 0 1,-1 0 0,0-1-1,0 1 1,-1-1-1,2-12 1,-4 19-13,1-1 1,-1 1-1,0 0 0,0 0 0,0 0 1,0-1-1,0 1 0,-1 0 1,1 0-1,-1 0 0,1 0 0,-1 0 1,0 0-1,0 0 0,0 0 1,-1-2-1,0 3-4,1 0 0,-1 0 0,1 0 1,-1 1-1,1-1 0,-1 1 0,1-1 0,-1 1 1,0-1-1,1 1 0,-1 0 0,0 0 0,1 0 1,-1 0-1,0 0 0,1 0 0,-1 0 1,0 1-1,-2 0 0,0 0-6,0 0-1,1 0 1,-1 0 0,1 0 0,0 1 0,-1-1-1,1 1 1,0 0 0,0 0 0,0 0 0,0 1-1,1-1 1,-1 1 0,0-1 0,1 1-1,0 0 1,0 0 0,0 0 0,0 0 0,0 1-1,0-1 1,1 0 0,0 1 0,0-1-1,0 1 1,0-1 0,-1 6 0,2-4-8,-1 0 0,1 0-1,0 0 1,0 0 0,0 0 0,1 0 0,-1 0 0,1 0-1,1 0 1,-1-1 0,1 1 0,0 0 0,0 0 0,0-1-1,0 0 1,1 1 0,0-1 0,0 0 0,6 6 0,0-1 2,1 0 0,0-1 0,1 0 0,-1-1 0,2 0 0,-1-1 0,13 6 0,-18-10 13,1 0 1,-1 0-1,0-1 0,1 1 1,-1-1-1,1-1 1,0 1-1,-1-1 0,1-1 1,-1 1-1,1-1 1,-1 0-1,1 0 0,-1-1 1,12-4-1,-11 3-5,-1 0-1,0 0 1,0 0-1,0-1 1,-1 0 0,1 0-1,-1 0 1,0-1-1,0 1 1,-1-1-1,1-1 1,-1 1-1,0 0 1,0-1-1,-1 0 1,0 0-1,0 0 1,0-1 0,-1 1-1,0 0 1,3-13-1,3-26-3210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4:04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1 981 5320,'0'0'4113,"4"-10"-3802,14-32-31,-17 39-237,0 1 0,1-1 1,-1 1-1,1 0 0,0-1 1,0 1-1,-1 0 0,2 0 1,-1 1-1,0-1 0,0 0 1,3-1-1,10-9 244,4-11-8,0-1 0,-1-1 0,-1 0 0,-2-1 0,-1-1 0,-1-1 0,12-35 0,1-18 581,21-110-1,-43 172-679,8-45 329,-11 60-418,-1-1 0,0 0-1,0 0 1,0 1 0,0-1 0,-1 0 0,0 0 0,0 1 0,0-1 0,-3-6 0,4 11-70,0 0 0,-1-1-1,1 1 1,0 0 0,-1-1 0,1 1 0,0 0-1,-1 0 1,1-1 0,-1 1 0,1 0-1,0 0 1,-1 0 0,1 0 0,-1 0-1,1 0 1,-1 0 0,1-1 0,-1 1 0,1 0-1,-1 0 1,1 1 0,0-1 0,-1 0-1,1 0 1,-1 0 0,1 0 0,-1 0-1,1 0 1,-1 1 0,1-1 0,0 0 0,-1 0-1,1 1 1,0-1 0,-1 0 0,1 0-1,0 1 1,-1-1 0,1 0 0,0 1-1,-1-1 1,1 1 0,0 0 0,-4 9 56,0 1 1,1-1-1,0 1 1,1 0-1,-1 19 0,1 62 179,2-74-202,1 45 141,3-1 0,3 1 0,3-1 0,24 84 0,-34-145-189,0 0 1,0-1-1,1 1 0,-1 0 1,0-1-1,0 1 0,0 0 1,1 0-1,-1-1 0,0 1 0,1-1 1,-1 1-1,0 0 0,1-1 1,-1 1-1,1-1 0,-1 1 1,1-1-1,-1 1 0,1-1 1,0 1-1,-1-1 0,1 0 1,0 1-1,-1-1 0,1 0 0,0 1 1,-1-1-1,1 0 0,0 0 1,-1 0-1,1 0 0,0 0 1,0 0-1,-1 0 0,1 0 1,0 0-1,-1 0 0,1 0 0,0 0 1,0 0-1,-1 0 0,2-1 1,1-1 8,1 0 1,-1 0-1,0 0 1,0 0-1,0-1 0,0 1 1,4-6-1,15-17 34,-2-2-1,-1-1 1,-1 0-1,-1-1 0,-1-1 1,20-55-1,48-201 254,-82 280-295,54-186 307,-53 185-281,1-1 1,-1 2 0,10-14 0,-9 14-4,0 1 1,-1-1-1,0 0 1,3-8 0,-4 10 145,-1 7-58,-1 14-8,-4 27-36,-29 146 138,7-49-86,16-73-50,3-19 99,-19 72-1,24-115-105,0 1 0,0-1 0,-1 1 1,0-1-1,0 0 0,-6 7 0,4-9 72,5-4-122,0 0 1,0 1 0,-1-1 0,1 0 0,0 0 0,0 0-1,-1 1 1,1-1 0,0 0 0,0 0 0,0 1 0,0-1-1,-1 0 1,1 0 0,0 1 0,0-1 0,0 0 0,0 1-1,0-1 1,0 0 0,0 1 0,0-1 0,0 0 0,0 1-1,0-1 1,0 0 0,0 1 0,-17 2 480,-24 35-341,39-37-156,-1 1 1,1 0 0,1 0 0,-1 0 0,0 0 0,0 0 0,1 1-1,0-1 1,-3 5 0,-8 11 30,12-17 64,7-6-61,11-11-15,43-63 23,-44 55-11,1-1 1,43-42-1,-35 49 42,-26 17-77,1 1 0,-1 0 1,1-1-1,-1 1 0,1-1 0,-1 1 1,1 0-1,0 0 0,-1-1 0,1 1 0,0 0 1,-1 0-1,1 0 0,0 0 0,-1 0 1,1 0-1,0 0 0,-1 0 0,1 0 1,0 0-1,-1 0 0,1 0 0,0 0 1,-1 1-1,1-1 0,0 0 0,-1 0 0,1 1 1,-1-1-1,1 0 0,-1 1 0,1-1 1,-1 1-1,1-1 0,-1 1 0,1-1 1,-1 1-1,1-1 0,0 1 0,8 24-49,12 44-1,-12-35 10,-7-28 35,-1-1 1,1 0 0,0 1 0,0-1 0,1 0-1,0 0 1,5 7 0,-7-10 4,1-1-1,-1 1 1,1-1 0,-1 0-1,1 0 1,0 1 0,0-1-1,-1 0 1,1 0 0,0-1-1,0 1 1,0 0 0,0-1-1,0 1 1,0-1 0,0 1 0,0-1-1,0 0 1,0 0 0,1 0-1,-1 0 1,0 0 0,3-1-1,1-1 5,-1 0-1,1 0 1,-1 0 0,0 0-1,0-1 1,0 0 0,0 0-1,0 0 1,-1-1-1,1 0 1,6-7 0,3-5 22,23-33 1,-31 39-12,0 1 0,-1-1 1,5-13-1,-9 20-5,1 0 0,-1 0-1,0 0 1,-1 0 0,1 0 0,0 0 0,-1-1 0,0 1 0,0 0-1,0 0 1,0-1 0,0 1 0,0 0 0,-1 0 0,-2-6 0,3 8-4,0 1 0,0-1 1,0 1-1,-1 0 0,1-1 1,0 1-1,0 0 0,-1-1 1,1 1-1,0 0 0,-1-1 1,1 1-1,0 0 0,-1 0 1,1-1-1,0 1 0,-1 0 1,1 0-1,-1 0 1,1 0-1,0 0 0,-1-1 1,1 1-1,-1 0 0,1 0 1,0 0-1,-1 0 0,1 0 1,-1 0-1,1 0 0,-1 0 1,1 0-1,0 1 0,-2-1 1,-15 12 47,-10 21-39,23-27-15,0 1 0,0 0-1,1 0 1,0 0 0,0 1 0,1-1-1,0 1 1,1-1 0,-1 1 0,1 0-1,1-1 1,-1 1 0,2 9 0,-1-11-3,1 0 0,0-1 0,1 0 0,-1 1 0,1-1 0,0 0 1,0 0-1,1 0 0,-1 0 0,1 0 0,0 0 0,0-1 1,1 1-1,-1-1 0,1 0 0,0 0 0,0 0 0,1-1 0,5 4 1,-3-2 5,1-1 0,-1-1 0,1 0 0,-1 0 0,1 0 0,0-1 0,0 0 0,0 0 0,0-1 0,1 0 0,-1-1 0,0 0 0,0 0 0,1-1 0,-1 0 0,0 0 0,0-1 0,0 0 0,0 0 0,0-1 0,-1 0 0,1 0 0,-1-1 0,11-6 0,-6-2 80,-11 12-217,-1-1 0,0 1 1,0-1-1,0 1 1,1-1-1,-1 1 1,0 0-1,0-1 0,0 1 1,0-1-1,0 1 1,0-1-1,0 1 0,0-1 1,0 1-1,0-1 1,0 1-1,0 0 1,0-1-1,0 1 0,-1-1 1,1 1-1,0-1 1,0 1-1,0 0 1,-1-1-1,1 1 0,0-1 1,0 1-1,-1-1 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4:04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6824,'0'0'2070,"16"-10"-1412,-5 2-510,-1 1-28,0 0 1,0 1-1,0 1 1,1-1-1,0 2 1,0-1-1,0 2 1,1-1-1,14-1 1,15 1 847,68 3 0,16 0 648,-48-2-633,-71 4-684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4:07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1 443 4816,'0'0'5694,"10"-10"-5244,5-4-331,21-18 701,-2-2 1,36-45-1,-52 52-109,-1 0 0,-2-1 1,-1-1-1,18-51 1,-24 53-293,-6 18-157,1 0-1,0 0 1,0 0-1,5-9 0,-8 18-237,0 0 0,0 0-1,0-1 1,0 1-1,0 0 1,1 0-1,-1 0 1,0 0 0,0 0-1,0 0 1,0 0-1,0 0 1,0 0-1,0 0 1,0 0 0,0 0-1,0-1 1,1 1-1,-1 0 1,0 0-1,0 0 1,0 0-1,0 0 1,0 0 0,0 0-1,0 0 1,0 0-1,1 0 1,-1 0-1,0 0 1,0 0 0,0 0-1,0 0 1,0 0-1,0 0 1,0 0-1,0 1 1,1-1 0,-1 0-1,0 0 1,0 0-1,0 0 1,0 0-1,0 0 1,0 0 0,0 0-1,0 0 1,0 0-1,0 0 1,1 0-1,-1 0 1,0 1 0,0-1-1,5 9 277,1 14-258,4 13 116,2 10 45,8 62 0,-19-94-158,0 0 1,0 0-1,-1 1 1,-1-1-1,-1 0 1,0 0-1,0 0 1,-2 0-1,-4 13 1,7-24-31,0-1 1,1 0-1,-1 0 0,0 0 1,0 0-1,-1 0 1,1 0-1,0 0 1,-1 0-1,1-1 0,-1 1 1,0 0-1,1-1 1,-1 1-1,0-1 0,0 0 1,0 0-1,0 0 1,0 0-1,0 0 1,0 0-1,0 0 0,-1 0 1,1-1-1,0 1 1,0-1-1,-1 0 1,1 0-1,0 0 0,0 0 1,-3 0-1,-1-1 11,1 0 0,0-1 0,0 0 0,0 0 0,0 0 0,1 0 1,-1-1-1,1 0 0,-1 1 0,1-2 0,0 1 0,-7-8 0,-14-14 66,8 9 8,0-1 1,-16-24-1,32 39-81,-1-1 0,1 0 0,-1 0 1,1 0-1,0 0 0,0 0 0,1 0 0,-1 0 0,1 0 0,-1 0 0,1 0 1,0 0-1,0 0 0,0 0 0,1-1 0,0-2 0,-1 6-15,0 0 0,1 0 0,-1-1 0,0 1 0,1 0 0,-1 0 0,0 0-1,1 0 1,-1 0 0,1 0 0,-1 0 0,0 0 0,1 0 0,-1 0 0,0 0-1,1 0 1,-1 0 0,1 0 0,-1 0 0,0 0 0,1 0 0,-1 0 0,0 0 0,1 1-1,-1-1 1,0 0 0,1 0 0,-1 0 0,0 1 0,1-1 0,-1 0 0,0 0 0,0 1-1,1-1 1,-1 1 0,14 10 2,25 27-101,3-2 1,63 43 0,-99-76 94,-1-1-1,0 0 1,1 0 0,-1 0 0,1-1 0,-1 0-1,1 0 1,0 0 0,-1-1 0,1 0-1,0 0 1,0 0 0,-1-1 0,1 1-1,0-1 1,-1-1 0,1 1 0,-1-1-1,1 0 1,-1 0 0,0-1 0,0 0-1,0 0 1,0 0 0,0 0 0,-1-1-1,1 0 1,-1 1 0,0-2 0,0 1-1,-1 0 1,4-6 0,7-10 57,-1 0-1,-1-2 1,15-36 0,-26 57-47,-1-1 0,1 1 1,-1 0-1,1 0 0,0 0 1,0 0-1,-1 0 0,1 0 1,0 0-1,0 0 0,0 0 1,0 0-1,0 1 1,0-1-1,0 0 0,0 1 1,1-1-1,-1 0 0,0 1 1,0 0-1,0-1 0,1 1 1,-1 0-1,0-1 0,1 1 1,-1 0-1,0 0 0,1 0 1,-1 0-1,0 0 0,0 1 1,1-1-1,-1 0 1,0 0-1,0 1 0,1-1 1,1 2-1,7 2-9,-1 0-1,0 1 1,16 11 0,-16-11 4,12 9-15,-8-5 22,0-1 1,0 0-1,27 10 0,-38-17-6,-2-1 5,-9-21 126,4 13-118,-1 0 0,0 1-1,-1-1 1,0 1-1,0 1 1,-10-8 0,12 10-4,0 1 0,0 0 0,0 0 0,0 1 0,0-1 0,0 1 0,0 0 0,-1 1 0,1-1 0,-1 1 0,-11-1 0,13 2-10,-1 1 1,1 0-1,-1-1 0,1 2 1,0-1-1,-1 0 1,1 1-1,0 0 0,0 0 1,0 0-1,0 0 0,1 1 1,-1-1-1,1 1 1,-1 0-1,1 0 0,0 1 1,0-1-1,0 1 1,1-1-1,-1 1 0,1 0 1,0 0-1,0 0 0,0 0 1,0 0-1,-1 8 1,1-5 2,-1 0-1,2 1 1,-1-1 0,1 1 0,0-1 0,1 1 0,0 0 0,0-1 0,1 1 0,0-1 0,0 1 0,1-1 0,-1 1-1,2-1 1,4 12 0,-3-12-11,0 1-1,0-1 0,1 0 0,0-1 1,0 1-1,11 9 0,-14-14 3,0-1 1,0 1-1,0-1 0,1 0 0,-1 0 0,0 0 1,0 0-1,1 0 0,-1-1 0,1 1 0,-1-1 0,1 1 1,-1-1-1,1 0 0,-1 0 0,1 0 0,-1 0 1,1 0-1,-1-1 0,1 1 0,-1-1 0,0 0 1,1 0-1,-1 0 0,0 0 0,5-2 0,1-2 11,1 0 0,-1 0 0,-1 0-1,1-1 1,-1 0 0,0-1 0,0 0 0,-1 0-1,0 0 1,0-1 0,0 1 0,-1-2 0,-1 1-1,1 0 1,-1-1 0,-1 0 0,1 0 0,-2 0-1,1 0 1,-1-1 0,-1 1 0,1 0 0,-2-1-1,1 1 1,-2-15 0,-5-26 161,2 60-11,5 3-157,-1 0 1,2 0 0,0 0-1,0-1 1,1 1-1,1-1 1,0 0 0,0 0-1,2 0 1,-1 0 0,1-1-1,1 0 1,0 0 0,11 11-1,-17-20-1,1 0 1,0-1-1,0 1 0,0-1 0,0 1 1,0-1-1,0 0 0,0 0 0,1 0 1,-1 0-1,0 0 0,1 0 0,-1-1 0,0 1 1,1-1-1,-1 1 0,1-1 0,-1 0 1,1 0-1,-1 0 0,1 0 0,-1-1 0,0 1 1,1-1-1,-1 0 0,1 1 0,-1-1 1,0 0-1,0 0 0,0 0 0,4-3 1,5-3 24,-1-1 1,0-1 0,0 0 0,14-18 0,-9 11 3,-6 7-14,37-36 73,-40 40-66,0 0-1,0 1 0,0-1 0,0 2 1,1-1-1,10-4 0,-16 8-17,-1 0-1,1 0 1,-1 0 0,1 0-1,0 0 1,-1 0 0,1 0-1,0 0 1,-1 0-1,1 0 1,0 0 0,-1 1-1,1-1 1,-1 0 0,1 0-1,0 1 1,-1-1-1,1 0 1,-1 1 0,1-1-1,-1 1 1,1-1-1,-1 0 1,1 1 0,-1-1-1,0 1 1,1-1 0,-1 1-1,0 0 1,1-1-1,-1 1 1,0-1 0,0 1-1,1 0 1,-1-1 0,0 1-1,0 0 1,0 0-1,6 33 39,-6-26-27,1-6-15,0 4 11,0 1 0,-1-1 0,1 1-1,-1 0 1,0 0 0,-1-1 0,0 1 0,0-1-1,0 1 1,-4 9 0,24-56 147,-6 12-108,1 0 1,1 2 0,21-29 0,-28 42-21,12-13 14,-19 25-39,1 0 0,-1 0-1,0 0 1,0 0 0,1 0-1,-1 0 1,1 0 0,-1 0-1,0 1 1,1-1 0,0 0-1,-1 1 1,1-1 0,-1 1-1,1 0 1,2-1 0,-4 2-2,1 0 0,0 0 0,0 0 1,0 0-1,0 0 0,-1 0 0,1 0 0,-1 0 1,1 0-1,-1 0 0,1 1 0,-1-1 1,1 0-1,-1 0 0,0 0 0,0 1 1,0-1-1,0 2 0,2 3 10,3 16 21,0 0 1,-1 0-1,-1 1 0,-1 27 1,0-47 32,1-7-9,3-5-11,0-5-17,0 1-1,13-18 1,-17 28-23,0-1 0,1 1 1,0 0-1,-1-1 0,1 1 0,0 1 1,1-1-1,-1 0 0,0 1 0,1-1 0,0 1 1,-1 0-1,7-2 0,-9 4-7,0 0 1,0 0-1,0 0 0,0 0 1,0 0-1,1 0 0,-1 0 0,0 1 1,0-1-1,0 0 0,0 1 0,0-1 1,0 0-1,0 1 0,0 0 1,0-1-1,0 1 0,0-1 0,-1 1 1,1 0-1,0 0 0,0-1 0,0 1 1,-1 0-1,2 1 0,16 30 11,-10-18-10,8 12-1,-11-16-1,1 0 0,0 0 0,1-1 0,9 11 0,-14-18-1,1 0 0,-1 0 0,1 0 0,0 0 0,0 0 0,-1 0 0,1-1 1,0 1-1,0-1 0,1 0 0,-1 0 0,0 0 0,0 0 0,0 0 1,1-1-1,-1 0 0,0 1 0,1-1 0,3-1 0,-3 0 1,1 0 0,-1 0 0,0-1 0,0 1-1,0-1 1,-1 0 0,1 0 0,0-1 0,-1 1 0,1-1 0,-1 0-1,0 0 1,0 0 0,0 0 0,4-5 0,1-2 1,-1-1 1,-1 1-1,1-1 0,4-13 0,-9 18-3,1 0-1,-2 0 1,1 0-1,-1-1 0,1-10 1,-2 16 1,0 0-1,1 0 1,-1-1 0,0 1 0,0 0 0,0 0 0,0 0-1,0 0 1,-1-1 0,1 1 0,0 0 0,0 0-1,-1 0 1,1 0 0,-1 0 0,1 0 0,-1 0-1,1 0 1,-1 0 0,0 0 0,1 0 0,-1 0-1,0 0 1,0 0 0,0 1 0,0-1 0,0 0-1,0 0 1,0 1 0,0-1 0,0 1 0,0-1 0,0 1-1,0 0 1,0-1 0,0 1 0,0 0 0,0 0-1,-2-1 1,0 2 3,-1 0-1,1 0 1,-1 0 0,1 0-1,0 0 1,0 1-1,0-1 1,0 1-1,0 0 1,0 0 0,0 0-1,0 1 1,1-1-1,-1 0 1,-2 5 0,-1 0 6,0 0 1,0 1 0,1-1 0,-8 14 0,13-18-9,-1 1 0,0-1 0,1 0 0,-1 0 1,1 0-1,0 1 0,0-1 0,0 0 0,0 0 0,1 1 0,-1-1 1,1 0-1,0 0 0,0 0 0,0 0 0,0 0 0,1 0 0,-1 0 1,1 0-1,0 0 0,0-1 0,2 4 0,6 7 5,1-1 1,21 21-1,-31-32-6,10 7 3,0 0 0,0 0 1,0-1-1,1-1 0,0 0 0,1 0 0,-1-1 0,1-1 0,0 0 1,0-1-1,0 0 0,1-1 0,-1 0 0,1-1 0,-1-1 0,27-2 1,-36 1 17,0 0 0,0 0 0,-1 0 0,1 0 0,0-1 1,-1 0-1,1 0 0,-1 0 0,1 0 0,-1 0 0,0-1 1,0 1-1,0-1 0,0 0 0,0 0 0,-1 0 1,4-4-1,-3 2-384,0 0 0,-1 0 0,1 0 0,-1 0 0,0 0 0,0-1 0,-1 1 0,1-1 0,-1 1 0,0-7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4:10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333 328 4120,'0'0'6970,"-10"7"-6564,-35 23 10,42-28-343,-1 0 1,1 0 0,-1-1 0,0 0-1,1 0 1,-1 0 0,0 0 0,0 0-1,1-1 1,-1 0 0,-7 0 0,-8 1 322,16 0-353,-8-1 180,1 2 1,-1-1 0,0 2 0,1-1 0,0 1 0,0 1 0,0 0-1,0 0 1,-12 8 0,14-7-41,1 0 0,-1 1 0,1 0 0,0 0 0,1 1 0,0 0-1,0 0 1,0 0 0,-6 12 0,9-13-109,1 0 0,-1 0 0,1 0 0,0 1 0,1-1 0,0 1 0,0-1 0,0 1 0,1 0 0,-1-1 0,2 1 0,-1 0 0,3 9 0,-2-9-6,1 0 0,0 0 0,0-1 0,1 1 0,-1 0 0,2-1 0,-1 0 0,1 0 0,0 0 0,0 0 0,0-1 0,6 6 0,-8-9-32,0 0-1,0 0 1,1 0 0,-1-1 0,0 1-1,1-1 1,-1 1 0,1-1-1,0 0 1,-1 0 0,1 0 0,0 0-1,0 0 1,0-1 0,-1 1 0,1-1-1,0 0 1,0 0 0,0 0-1,0 0 1,0-1 0,0 1 0,-1-1-1,1 1 1,0-1 0,0 0-1,-1 0 1,1 0 0,0-1 0,-1 1-1,4-3 1,2-2 78,0 0-1,0 0 1,0-1-1,11-15 1,-15 18-70,-1 0 0,0 0 0,-1 0 0,1-1 0,-1 1 0,0-1 1,0 1-1,0-1 0,-1 0 0,1 0 0,0-9 0,0-4 110,-1 12-58,-1-1 0,0 1 1,0-1-1,0 1 0,-2-10 0,2 13 407,2 6-201,7 18-111,9 29-126,8 60 295,-20-98-239,0-11 171,6-17 227,-7 7-548,28-46 225,-25 38-149,1 1 1,1 0-1,1 1 1,18-21-1,-24 31-13,0 0 0,1 0-1,0 0 1,0 1-1,14-8 1,-19 12-27,0-1-1,0 0 0,0 1 1,1-1-1,-1 1 1,0-1-1,1 1 1,-1 0-1,0 0 1,1 0-1,-1-1 0,0 1 1,1 0-1,-1 1 1,0-1-1,1 0 1,-1 0-1,0 1 1,1-1-1,-1 0 0,0 1 1,0-1-1,1 1 1,-1 0-1,0-1 1,0 1-1,0 0 1,0 0-1,0 0 1,0 0-1,0 0 0,0 0 1,0 0-1,0 0 1,-1 0-1,1 0 1,0 0-1,0 2 1,2 3 29,0 0 1,0 1 0,0-1 0,-1 1-1,0 0 1,-1 0 0,1 0-1,0 13 1,-2-20-32,0 1-1,0-1 1,-1 0 0,1 0-1,0 1 1,0-1 0,0 0-1,0 1 1,0-1-1,0 0 1,0 1 0,0-1-1,1 0 1,-1 1 0,0-1-1,0 0 1,0 1-1,0-1 1,0 0 0,0 0-1,1 1 1,-1-1 0,0 0-1,0 0 1,0 1-1,1-1 1,-1 0 0,0 0-1,0 0 1,1 1 0,-1-1-1,0 0 1,1 0-1,9-6 116,13-24 2,-18 22-119,-4 8-2,12-17 48,22-21 0,-31 33-31,1 1 1,0 0 0,0 0-1,0 0 1,0 1-1,1 0 1,0 0 0,-1 0-1,12-2 1,-16 4-15,0 1 0,0 0-1,0 0 1,1 0 0,-1 0 0,0 1 0,0-1-1,1 0 1,-1 0 0,0 1 0,0-1 0,0 1 0,0-1-1,0 1 1,0-1 0,0 1 0,0 0 0,0-1-1,0 1 1,0 0 0,0 0 0,0 0 0,0 0 0,-1 0-1,1 0 1,0 0 0,0 1 0,17 36 25,-12-24-9,29 62 60,-34-75-78,0 0-1,0 1 1,0-1 0,0 0-1,0 0 1,1 0-1,-1-1 1,0 1 0,0 0-1,1 0 1,-1-1 0,1 1-1,-1-1 1,1 1 0,-1-1-1,0 0 1,1 1 0,0-1-1,-1 0 1,1 0 0,-1 0-1,1 0 1,-1 0 0,1 0-1,-1-1 1,3 0 0,42-13 7,-43 12-6,9-3 6,-1-1-1,0 0 1,-1 0-1,0-2 1,0 1-1,0-1 1,13-15-1,-12 13 1,0 1 0,20-12 0,-18 13 3,-1-1 0,19-17 0,-15 10-6,-11 12-4,-12 12-1,-85 81 25,78-73-14,1 1 1,0-1 0,-14 27 0,25-38-16,-1-1 1,1 1-1,0-1 0,0 1 1,1 0-1,-1 0 1,1 0-1,0 0 0,0 0 1,1 0-1,0 0 0,0 1 1,0-1-1,0 0 0,1 0 1,0 0-1,0 0 0,0 0 1,1 0-1,1 5 1,-2-9-2,0 1 1,0-1 0,0 0 0,0 1 0,0-1 0,1 0 0,-1 0 0,0 0 0,1 0 0,-1 0 0,0 0 0,1-1 0,-1 1 0,1 0 0,-1-1 0,1 1 0,-1-1 0,1 1 0,0-1 0,-1 0 0,1 0 0,0 0 0,-1 0 0,1 0 0,0 0 0,-1 0 0,1 0 0,-1-1 0,1 1 0,2-2 0,1 1 4,0-1 1,0 1-1,-1-1 1,1-1-1,-1 1 1,0 0-1,1-1 1,-1 0-1,5-5 1,9-11 5,-1-2-1,-1 0 1,-1 0 0,-1-2 0,-1 0-1,-1 0 1,-1-1 0,11-33 0,-4-1 31,-3-1 1,12-92 0,-23 130-19,-2-1-1,-1 0 1,0 0 0,-2 1-1,0-1 1,-8-37 0,9 59-18,0-1 0,0 1 0,0-1 0,0 1 0,0-1 0,0 1 0,-1 0 0,1-1 0,0 1 0,0 0 0,0-1 0,-1 1 0,1-1 0,0 1 0,-1 0 0,1 0 0,0-1 0,-1 1 1,1 0-1,0-1 0,-1 1 0,1 0 0,0 0 0,-1 0 0,1-1 0,-1 1 0,1 0 0,0 0 0,-1 0 0,1 0 0,-1 0 0,1 0 0,-1 0 0,1 0 0,-1 0 0,1 0 1,0 0-1,-1 0 0,1 0 0,-1 0 0,1 0 0,0 1 0,-1-1 0,0 0 0,0 1 0,-1 0 0,1-1 0,0 1 0,0 0 1,0 0-1,0 0 0,-1 0 0,1 0 0,0 0 0,1 1 0,-1-1 0,-1 1 1,-3 9 1,1 0 1,1 1-1,0-1 1,0 0-1,1 1 1,-1 14 0,0 73-25,3-92 17,2 35-19,1 0 1,2-1-1,2 1 1,2-1-1,2 0 1,1-1-1,2 0 1,27 52 0,-38-84 11,1-1 1,-1 1 0,1-1 0,1 0-1,0-1 1,0 1 0,0-1 0,0 0-1,1 0 1,0 0 0,1-1 0,-1 0-1,8 4 1,-12-9 4,-1-1 1,0 1-1,0-1 0,1 0 0,-1 0 0,0 1 0,0-1 1,0 0-1,0 0 0,0 0 0,0 0 0,0-1 1,0 1-1,0 0 0,-1 0 0,1 0 0,0-2 1,6-11-74,-2 0 1,1 0-1,-2 0 1,6-29 0,-5 9-3208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4:15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304 462 3712,'0'0'7856,"-11"-5"-7424,-31-15 8,39 19-329,-1 0 0,1 0 0,-1 0-1,0 0 1,1 1 0,-1 0 0,0-1 0,1 2 0,-1-1 0,0 0 0,1 1 0,-1-1 0,0 1 0,1 0 0,-1 0 0,-5 3 0,2-2 75,-2 2 124,1 0 0,0 1 0,-15 10 0,-2 1 104,18-12-313,-1 1-1,1 1 1,0-1 0,1 1-1,-1 0 1,1 1-1,1-1 1,-1 1 0,1 1-1,0-1 1,0 1-1,1-1 1,-6 17 0,6-14 7,1 1 1,1-1 0,-1 1-1,2-1 1,-1 1 0,2 0-1,-1-1 1,1 1 0,1 0-1,4 21 1,-5-30-85,1 0-1,0 0 0,0 0 1,0 0-1,0 0 1,0 0-1,1 0 1,-1 0-1,0 0 1,1 0-1,0-1 1,-1 1-1,1 0 1,0-1-1,0 0 1,0 1-1,0-1 0,0 0 1,0 0-1,0 0 1,0 0-1,1-1 1,-1 1-1,0 0 1,4 0-1,-2-1 5,0 1 0,1-1 1,-1 0-1,0 0 0,0 0 0,0 0 0,0-1 0,0 0 0,0 0 0,0 0 1,-1 0-1,1 0 0,0-1 0,5-3 0,-2 0 1,-1 0 0,0-1 0,0 1 0,-1-1 0,0-1 0,0 1 0,0-1 0,-1 0 0,0 0 1,4-8-1,0-3 24,-1-1 1,-1 1 0,4-22 0,-8 32-31,-2 1 0,1-1 0,-1 1 0,0 0 0,-1-1 0,-2-10 0,0-21 174,3 39-186,0-1 0,0 0 0,-1 0-1,1 0 1,0 0 0,0 0 0,-1 0 0,1 1-1,0-1 1,-1 0 0,1 0 0,-1 0-1,1 1 1,-1-1 0,1 0 0,-1 1 0,0-1-1,1 0 1,-1 1 0,0-1 0,0 1-1,1-1 1,-2 0 0,2 2 0,-1 0 0,1 0-1,0 0 1,0 0 0,0 0 0,0 0-1,0 0 1,0 0 0,0 0 0,0 0-1,0 0 1,0 0 0,1-1 0,-1 1-1,0 0 1,1 0 0,0 1 0,8 26 13,-9-27-21,5 15 27,4 30-1,-8-34 9,1-1 0,1 1 0,0-1 0,1 0 0,8 19 0,-8-22 22,0-1 0,1 1-1,-1-1 1,2 0 0,10 12-1,-14-18-48,0 1 0,0-1-1,0 0 1,0 0 0,0 1 0,0-1-1,0 0 1,0-1 0,1 1-1,-1 0 1,0-1 0,1 1-1,-1-1 1,0 0 0,1 0-1,-1 0 1,0 0 0,1 0-1,-1 0 1,0 0 0,0-1-1,1 1 1,-1-1 0,0 0-1,0 0 1,1 0 0,2-1-1,92-56 302,-82 48-288,-1 0-1,-1-1 0,0 0 0,0-1 0,-1-1 1,18-25-1,-6 10 12,30-26 19,-53 54-51,-1-1-1,0 1 1,0 0-1,0 0 0,1-1 1,-1 1-1,0 0 1,0 0-1,1 0 0,-1-1 1,0 1-1,0 0 1,1 0-1,-1 0 0,0 0 1,1-1-1,-1 1 1,0 0-1,0 0 1,1 0-1,-1 0 0,0 0 1,1 0-1,-1 0 1,0 0-1,1 0 0,-1 0 1,0 0-1,1 0 1,-1 0-1,1 1 0,9 8-4,4 17-48,-13-24 55,18 37-109,-19-38 110,-2-18 116,0 13-117,0 0 1,0 0-1,-1 0 1,1 0 0,-1 1-1,0-1 1,0 1-1,-1 0 1,1 0 0,-1 0-1,1 0 1,-1 1-1,0-1 1,0 1-1,0 0 1,0 0 0,0 0-1,-1 1 1,1-1-1,-8 0 1,-3-1 23,11 2-16,0 0 0,0 1 0,0-1 0,-1 1 0,1 0 0,0 0-1,0 0 1,-8 2 0,3 0 5,0 1-1,0 0 1,0 0 0,-12 7-1,16-7-10,1 0 0,0 0 0,0 0 0,1 0 0,-1 1 0,1-1 0,0 1 0,0 0-1,0 0 1,-4 7 0,1 1 3,0 0 0,1 0 1,-5 20-1,8-27-7,1 1 0,-1 0 0,1-1 1,1 1-1,-1 0 0,1-1 0,0 1 1,1 0-1,-1 0 0,3 9 0,1-2 0,0 0 2,1 0 0,0 0 0,0 0 0,1-1 1,12 18-1,-16-27 1,0 0 0,1 0-1,0 0 1,-1-1 0,1 1 0,0-1-1,0 0 1,0 0 0,1 0 0,-1 0 0,0 0-1,1-1 1,-1 0 0,1 1 0,-1-1-1,1-1 1,0 1 0,-1 0 0,1-1 0,0 0-1,0 0 1,-1 0 0,1 0 0,0-1-1,6-1 1,-1 0 8,-1 0 0,0-1 0,0-1 0,0 1-1,0-1 1,0 0 0,-1-1 0,0 0 0,0 0 0,11-11 0,-14 13 1,-1-1 0,1 0 0,-1 1 0,0-2 0,0 1 1,0 0-1,0-1 0,-1 1 0,1-1 0,-1 0 1,-1 0-1,1 1 0,-1-1 0,1-1 0,-2 1 1,1 0-1,0 0 0,-1 0 0,0-6 0,-1 5 43,1 3-43,0-1 0,0 1 0,-1 0-1,0 0 1,1 0 0,-1 0 0,0 0 0,0 0 0,0 0-1,-1 0 1,1 1 0,-1-1 0,-2-3 0,3 4-8,1 0 1,-1 1 0,1-1 0,-1 0 0,1 1-1,0-1 1,-1 0 0,1 0 0,0 1 0,0-1-1,0 0 1,1-3 0,-5-24 131,4 23-148,0 1 0,0-1 0,0 1 0,1 0 0,0-1 0,0 1 0,0 0 0,1 0 0,2-7 0,2-6 16,0 0-1,-2 0 1,0 0-1,-1-1 1,-1 0-1,0-27 1,1-11 21,-2 34 9,-1-1 0,-6-45 0,0-19 28,-1 66-175,-1 212-64,-1 0 32,10-154 113,1-1-1,1 0 0,14 58 1,-13-81 45,1 0 1,11 22-1,-3-5 44,-12-29-49,-1 1 0,1 0 0,-1 0 0,1-1 0,0 1 1,-1 0-1,1-1 0,-1 1 0,1-1 0,0 1 0,0-1 0,-1 1 0,1-1 0,0 1 1,0-1-1,0 0 0,-1 1 0,1-1 0,0 0 0,0 0 0,0 1 0,0-1 0,0 0 0,0 0 1,0 0-1,-1 0 0,1 0 0,0-1 0,0 1 0,0 0 0,0 0 0,0 0 0,1-1 0,32-14 165,-26 11-137,0-1-16,0 0 0,0 0 0,0 0 1,0-1-1,-1 0 0,0 0 0,-1-1 0,1 0 0,-1 0 1,8-13-1,-5 5 19,0-1-1,-1-1 1,0 1 0,7-27 0,-13 36-28,0 2-2,-1 0 1,1-1-1,0 1 1,0 0-1,1 0 0,-1 1 1,6-8-1,-7 12-5,0 0 0,0 0 0,0 0 0,-1 0-1,1 0 1,0 0 0,0 1 0,0-1 0,0 0-1,0 1 1,0-1 0,-1 0 0,1 1 0,0-1 0,0 1-1,0-1 1,0 2 0,20 12-33,-19-12 27,3 2-11,-1 0 1,1 0-1,-1 1 1,6 9-1,10 9-25,-17-20 30,-13-28 43,9 23-34,0-1 0,-1 1 0,1 0 0,-1 0 0,0-1-1,0 1 1,0 0 0,0 1 0,0-1 0,0 0 0,0 1 0,-1-1 0,1 1-1,-1 0 1,1-1 0,-1 1 0,1 0 0,-1 1 0,0-1 0,1 0 0,-1 1-1,0 0 1,0-1 0,1 1 0,-6 1 0,4 0-4,-1 0 0,1 0 0,0 0 1,0 1-1,0 0 0,0 0 0,0 0 1,0 0-1,0 1 0,1-1 0,-1 1 0,1 0 1,0 0-1,0 1 0,-4 4 0,2 0-7,0 0 0,1 0 0,0 0 1,0 0-1,1 0 0,0 1 0,0 0 0,1-1 0,1 1 0,-1 0 0,1 0 0,1 0 0,0 0 0,0 0 0,2 14 1,-1-19 3,0-1 0,1 1 0,-1-1 0,1 1 0,0-1 0,0 0 0,0 1 1,0-1-1,0 0 0,1 0 0,-1 0 0,1-1 0,0 1 0,0-1 0,0 1 1,0-1-1,0 0 0,5 2 0,-5-2-2,0-1 1,0 0-1,0 1 1,0-1-1,1 0 1,-1 0-1,0-1 1,1 1-1,-1-1 1,0 0-1,1 0 1,-1 0-1,1 0 1,-1 0-1,0-1 1,1 1-1,-1-1 1,0 0-1,0 0 1,6-3-1,56-43 73,-50 39-57,-13 7-7,0 0 1,0 0 0,0 0 0,-1 0 0,1 0 0,0-1 0,-1 1-1,1 0 1,-1-1 0,1 1 0,-1-1 0,0 1 0,1-1 0,-1 0 0,0 0-1,0 0 1,0 1 0,0-1 0,-1 0 0,1 0 0,0-4 0,8-43 36,4-70 0,-8 55 1,0 16 15,-3 0 1,-6-74 0,1 62-13,1 27 19,-5-33-1,-1 20 53,8 46-117,0 0 0,0 0 0,0 0 0,0 0-1,0 0 1,0 0 0,-1-1 0,1 1 0,0 0 0,0 0 0,0 0 0,0 0 0,0 0 0,0 0 0,0 0 0,0-1 0,0 1-1,0 0 1,-1 0 0,1 0 0,0 0 0,0 0 0,0 0 0,0 0 0,0 0 0,0 0 0,-1 0 0,1 0 0,0 0 0,0 0-1,0 0 1,0 0 0,0 0 0,-1 0 0,1 0 0,0 0 0,0 0 0,0 0 0,0 0 0,0 0 0,0 0 0,-1 0 0,1 0-1,0 0 1,0 0 0,0 0 0,0 0 0,0 0 0,0 0 0,0 1 0,-1-1 0,1 0 0,0 0 0,0 0 0,0 0 0,0 0-1,0 0 1,0 0 0,0 1 0,-7 5-50,-9 15 2,13-17 46,-1 1-1,1 0 0,0-1 0,0 1 0,0 0 1,1 0-1,0 0 0,0 1 0,-2 5 0,-1 17-33,0 1 0,2 0 0,1 55 0,16 86-133,-13-157 152,1 7-25,1 0 0,1 0-1,9 30 1,-11-44 38,0-1 1,1 1-1,0-1 0,0 1 0,0-1 0,1 0 0,0 0 0,0 0 1,0-1-1,0 1 0,1-1 0,0 0 0,0-1 0,0 1 0,10 5 1,1-2 7,-1 0 0,1 0 0,18 4 0,-26-10 16,0 1 1,0-1-1,-1 0 0,1-1 0,0 0 0,0 0 1,0 0-1,14-4 0,7 0 95,-24 4-86,1-1-1,-1 0 0,0 0 1,1 0-1,6-3 1,-10 3-3,-1 1 1,0-1 0,1 1-1,-1-1 1,0 1-1,1 0 1,-1-1 0,1 1-1,-1 0 1,0 0 0,1 0-1,-1 0 1,1 0 0,-1 0-1,1 0 1,-1 1 0,0-1-1,1 1 1,-1-1 0,2 1-1,-3 0 5,-2-2-33,0 1 0,0 0 0,0 0 0,0 1 0,1-1 0,-1 0 0,0 0 1,0 1-1,0-1 0,0 1 0,1 0 0,-1 0 0,0-1 0,-2 3 0,-23 16-424,21-15 303,-7 4-3308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4:16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5120,'0'0'8973,"5"-10"-8514,15-29-5,-15 29 884,-28 13 3315,31 17-3895,-8-19-710,0-1 0,0 1-1,1 0 1,-1 0-1,0-1 1,1 1-1,-1 0 1,1-1 0,-1 1-1,1-1 1,-1 1-1,1 0 1,-1-1-1,1 1 1,0-1 0,-1 1-1,1-1 1,0 0-1,-1 1 1,1-1-1,1 1 1,3-3 46,-1 0 0,1 0 0,0 0 0,-1 0 0,0-1 0,0 1 0,5-5 0,-7 6-60,0-1 0,0 1-1,0-1 1,-1 1 0,1-1-1,-1 0 1,1 0 0,-1 0-1,0 0 1,1 0 0,-1 0 0,0 0-1,0-1 1,-1 1 0,1 0-1,0 0 1,0-4 0,-1 5-24,0 1 1,0 0 0,0 0-1,0-1 1,0 1 0,0 0 0,0 0-1,0-1 1,0 1 0,0 0-1,0 0 1,0 0 0,0-1-1,0 1 1,0 0 0,-1 0 0,1-1-1,0 1 1,0 0 0,0 0-1,0 0 1,0-1 0,-1 1 0,1 0-1,0 0 1,0 0 0,0 0-1,0-1 1,-1 1 0,1 0-1,0 0 1,0 0 0,-1 0 0,1 0-1,0 0 1,0 0 0,0 0-1,-1 0 1,1 0 0,0 0-1,0 0 1,-1 0 0,1 0 0,0 0-1,0 0 1,-1 0 0,1 0-1,0 0 1,0 0 0,-1 0 0,1 0-1,-17 9 499,5-3-128,-7 0 357,11-5-923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4:21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2808,'0'0'4602,"19"-4"-4184,232-37 484,-64 25-424,31-3 19,-99 7 222,194 4 1,-303 8-629,1 0 1,0 1-1,0 0 1,14 5-1,-15 0 133,-15 0-20,-20 4 31,-248 81 462,-6 1-150,-45 16 735,316-104-1040,10-2-36,16 1 19,-17-3-220,199 13 563,-11-1-293,-115-5-165,85 8 254,-145-13-103,-14-2-316,0 0 0,1 0 0,-1 0 0,0 0 0,0 0-1,0 0 1,1 1 0,-1-1 0,0 0 0,0 0 0,1 0 0,-1 0 0,0 1 0,0-1 0,0 0-1,0 0 1,1 0 0,-1 1 0,0-1 0,0 0 0,0 0 0,0 1 0,0-1 0,0 0 0,0 1 0,0-1-1,0 0 1,0 0 0,0 1 0,0-1 0,0 0 0,0 0 0,0 1 0,0-1 0,0 0 0,0 0 0,0 1-1,0-1 1,0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7632,'0'0'1232,"78"-51"-776,-57 30-16,-4 3 0,0 11-104,-5 1-8,-2 2-24,-3 4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6:4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173 168 2504,'0'0'10997,"-5"10"-10818,-18 32-6,10-11 227,13-29-353,-1 0 0,1-1 0,-1 1 0,0 0 0,1 0 0,-1-1 0,0 1 0,0-1 1,0 1-1,-1-1 0,1 1 0,-3 2 0,-3 3 102,4-4-59,0 1-1,0-1 0,0 0 0,-1-1 1,1 1-1,-7 3 0,9-6-65,0 1-1,0-1 1,-1 1 0,1-1-1,0 0 1,-1 0 0,1 0-1,0 0 1,-1 0 0,1 0-1,-1 0 1,1 0 0,0 0-1,-1-1 1,1 1 0,0-1-1,0 1 1,-1-1 0,1 1-1,0-1 1,0 0 0,0 1-1,0-1 1,0 0 0,-2-2-1,-1 0 0,0 0 0,0-1 0,1 0 0,-1 1 0,1-2 0,0 1 0,0 0 0,0 0 0,1-1 0,-1 0 0,1 1 0,0-1 0,1 0 0,-1 0 0,1 0 1,0 0-1,0-1 0,0 1 0,1 0 0,0 0 0,0 0 0,0-1 0,1 1 0,0 0 0,0 0 0,0 0 0,0 0 0,1 0 0,4-8 0,-3 6-16,1 1 0,0 0-1,0 0 1,1 0 0,-1 0 0,1 1 0,1 0 0,-1 0 0,1 0 0,0 1-1,0 0 1,0 0 0,0 0 0,1 1 0,0 0 0,-1 0 0,1 1-1,0 0 1,0 0 0,1 0 0,6 0 0,-2 1 6,0 1 0,0-1 1,-1 2-1,1 0 0,0 0 0,-1 1 0,1 1 1,-1 0-1,1 0 0,-1 1 0,0 0 0,15 10 0,10 5 52,63 25 0,-78-36 10,1-1-1,0-1 0,1-1 0,34 3 1,-44-7-15,1-2 1,-1 0 0,1 0-1,-1-2 1,1 1-1,-1-2 1,0 1 0,0-2-1,-1 0 1,1 0 0,-1-2-1,15-9 1,-8 5 42,-1 0 1,-1-2 0,23-19-1,34-35 527,-73 67-506,-1-1-127,0 1 1,0 0 0,0 0-1,-1 0 1,1 0 0,0 0-1,0 0 1,0 0 0,0 0-1,0-1 1,0 1 0,0 0-1,0 0 1,0 0 0,-1 0-1,1 0 1,0 0 0,0 0-1,0 0 1,0 0 0,0 0-1,0 0 1,-1 0 0,1 0-1,0 0 1,0 0 0,0 0-1,0 0 1,0 0 0,0 0-1,-1 0 1,1 0 0,0 0-1,0 0 1,0 0 0,0 0-1,0 0 1,0 0 0,0 0-1,-1 0 1,1 0 0,0 0-1,0 1 1,0-1 0,0 0-1,0 0 1,0 0 0,0 0-1,0 0 1,0 0 0,0 0-1,-1 0 1,1 1-1,0-1 1,0 0 0,-9 8-568,7-6-1655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6:4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6928,'0'0'5862,"10"0"-5476,31 3-16,-39-2-333,0 0 0,0 0 0,0-1-1,-1 1 1,1 0 0,0 0 0,-1 1-1,1-1 1,0 0 0,-1 1 0,0-1 0,1 1-1,-1-1 1,0 1 0,0-1 0,0 1-1,0 0 1,0 0 0,0-1 0,0 1-1,-1 0 1,1 0 0,-1 0 0,1 3 0,0-1 49,6 25 211,-1 0 0,-1 0 1,0 36-1,-2-26-117,25 347 1249,-27-312-762,-1-74-649,0 1 0,0-1 1,-1 1-1,1-1 0,0 1 0,0-1 1,-1 1-1,1-1 0,0 1 0,-1-1 1,1 1-1,-1-1 0,1 1 0,0-1 1,-1 0-1,1 1 0,-1-1 0,1 0 1,-1 1-1,1-1 0,-1 0 1,1 0-1,-1 1 0,0-1 0,1 0 1,-1 0-1,1 0 0,-1 0 0,1 0 1,-1 0-1,0 0 0,1 0 0,-1 0 1,1 0-1,-1 0 0,0 0 0,1 0 1,-1 0-1,1-1 0,-1 1 0,1 0 1,-2-1-1,-26-9 315,5-1-52,-43-13-1,17 8-82,37 12-134,-1 1 1,1 1-1,-1 0 0,1 1 0,-22 0 0,27 2-31,1 1 0,1-1 0,-1 1 0,-10 5 0,7-2-120,25-13-185,13-7-2591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6:4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110 906 5016,'0'0'3761,"-10"4"-3444,-35 12-3,42-14-262,-1 0 1,1 0 0,-1 1 0,1-1-1,0 1 1,0 0 0,0 0-1,1 0 1,-1 0 0,1 0 0,0 1-1,-1-1 1,1 1 0,1-1-1,-3 7 1,2-5 22,0 0 0,1 1 0,-1-1 0,2 0-1,-1 0 1,0 1 0,1-1 0,0 0 0,1 11 0,0-13-34,-1-1 0,1 1-1,-1-1 1,1 1 0,0-1 0,0 0 0,0 1 0,0-1 0,1 0 0,-1 0 0,1 0 0,-1 0 0,1 0 0,-1 0 0,1 0 0,0-1 0,0 1 0,0-1 0,0 1 0,0-1-1,1 0 1,-1 0 0,0 0 0,1 0 0,-1 0 0,0 0 0,1 0 0,-1-1 0,1 0 0,-1 1 0,1-1 0,4 0 0,-3 0 7,0-1 0,1 0 0,-1 1 0,0-1 0,0-1 0,0 1 1,0 0-1,0-1 0,0 0 0,0 0 0,-1 0 0,1-1 0,-1 1 0,1-1 0,-1 0 1,0 0-1,0 0 0,4-6 0,-2 1 45,-1-1 1,0 0-1,-1 0 0,0 0 1,0 0-1,-1 0 0,0 0 1,-1-1-1,0 1 0,0-1 1,-1 1-1,-1-1 0,1 0 1,-1 1-1,-1 0 0,0-1 1,-4-13-1,4 21-60,1 1 0,0-1 0,-1 0 1,0 0-1,1 1 0,-1-1 0,0 1 0,0-1 1,1 1-1,-1 0 0,0 0 0,-1 0 0,1 0 1,0 0-1,0 0 0,-4 0 0,5 0-15,-1 1 0,0-1 0,1 1 1,-1-1-1,0 1 0,0 0 0,1 0 0,-1 0 0,0 0 0,1 0 0,-1 0 0,0 0 0,0 0 0,1 1 0,-1-1 0,0 1 0,1-1 0,-1 1 1,1 0-1,-1 0 0,1-1 0,-4 3 0,5-2-15,-1-1 0,1 1-1,0 0 1,-1-1 0,1 1 0,0-1 0,-1 1 0,1 0-1,0 0 1,-1-1 0,1 1 0,0 0 0,0-1 0,0 1-1,0 0 1,0 0 0,0-1 0,0 1 0,0 0 0,0 0 0,0-1-1,0 1 1,1 0 0,-1 0 0,0-1 0,0 1 0,1 0-1,-1-1 1,0 1 0,1 0 0,-1-1 0,1 1 0,-1-1-1,1 1 1,-1-1 0,1 1 0,-1-1 0,1 1 0,-1-1 0,1 1-1,0-1 1,-1 0 0,1 1 0,0-1 0,-1 0 0,3 1-1,3 2-1,1-1-1,0 0 1,12 3-1,-13-4 5,4 1 12,1 0 0,-1-1 0,1 0 1,0-1-1,-1 0 0,1-1 0,-1 0 1,1-1-1,0 0 0,-1 0 0,0-1 0,0-1 1,0 0-1,15-8 0,-10 4 21,-1-1 0,0-1 0,0 0 1,-1-1-1,-1 0 0,0-1 0,0 0 0,15-22 0,14-24 174,-2-1 0,59-122 0,-86 153-151,-1-1 0,-1 0 0,-2 0 0,-1-1 0,-1 0 0,-1 0 0,-2-1 0,-1 0 0,-3-38-1,0 51-17,1 4 8,-1 0 1,-4-16-1,5 27-37,-1 1 0,1-1 0,-1 1 0,0 0 0,0-1 0,0 1 0,0 0 0,0 0 1,0 0-1,0-1 0,-1 1 0,1 0 0,-1 1 0,0-1 0,1 0 0,-1 0 0,0 1 0,-4-3 0,4 3-6,1 1 0,-1 0 0,1 0 0,-1 0 0,1 0 0,-1 0 0,1 0 0,-1 0 0,1 0 0,-1 0 0,1 1-1,-1-1 1,1 1 0,0-1 0,-1 1 0,1-1 0,-1 1 0,1 0 0,0 0 0,0 0 0,0 0 0,-1 0 0,1 0-1,0 0 1,0 0 0,0 0 0,0 0 0,1 1 0,-1-1 0,-1 2 0,-3 6 19,-1 0 1,2-1-1,-6 15 0,-3 13 1,2 1 0,1 1 0,2 0 0,2 0 0,1 0 0,1 63 0,5-34-11,16 123-1,-12-157-11,23 104 72,-23-120-64,1-1 0,0 1 0,1-2 0,1 1 0,20 29 0,-21-35 8,-2-3 12,0 0-1,0 0 1,0-1 0,8 7-1,-12-12-19,1 0 0,-1 1-1,1-1 1,-1 0-1,1 0 1,0 0-1,0-1 1,-1 1-1,1 0 1,0-1 0,0 1-1,0-1 1,0 1-1,0-1 1,0 0-1,-1 0 1,1 0-1,0 0 1,0 0 0,0 0-1,0-1 1,0 1-1,2-1 1,1-1 12,0-1 0,0 1 0,0-1 1,-1 0-1,1 0 0,-1 0 0,0 0 1,0-1-1,0 0 0,0 0 0,-1 0 1,4-5-1,4-8 48,-2 1 0,10-21 1,-12 21-14,0 1 0,1 1 1,11-15-1,-16 25-37,42-47 204,-42 47-211,1 1 0,-1 0 0,0 1 1,1-1-1,0 1 0,-1-1 0,1 1 0,0 0 0,0 0 1,0 1-1,1-1 0,6-1 0,-8 3-10,0 1-1,-1-1 1,1 0 0,-1 1 0,0-1-1,1 1 1,-1 0 0,1 0-1,-1 0 1,0 0 0,4 3 0,27 20-2,-11-7-28,-3-6-25,-1 2 1,17 15-1,-21-19 54,-14-8-3,1-1 0,-1 0-1,0 0 1,1 1 0,-1-1 0,1 0 0,-1 0-1,1 0 1,-1 0 0,0 0 0,1 0-1,-1 1 1,1-1 0,-1 0 0,1 0 0,-1 0-1,1 0 1,-1-1 0,0 1 0,1 0-1,-1 0 1,1 0 0,-1 0 0,1 0 0,-1 0-1,0-1 1,1 1 0,-1 0 0,1-1-1,-1-1 14,0 0-1,-1 0 0,1 0 1,-1 0-1,0 0 1,0 0-1,0 0 0,0 0 1,0 0-1,0 1 0,0-1 1,-2-1-1,0-1 12,-1 1 0,1 0 1,-1 0-1,0 0 0,0 0 0,0 1 1,0-1-1,0 1 0,-1 0 0,-6-2 0,8 3-17,0 1-1,0 0 1,0 0-1,0-1 1,-1 2-1,1-1 0,0 0 1,0 1-1,0-1 1,0 1-1,0 0 0,0 0 1,0 0-1,0 0 1,1 1-1,-1-1 1,-4 4-1,2-1-6,0 0 1,0 0-1,0 1 0,1-1 1,-1 1-1,1 0 0,0 1 0,1-1 1,0 1-1,-1-1 0,2 1 1,-1 0-1,1 0 0,0 1 1,-2 6-1,3-9-10,0 1 1,0 0-1,1 1 1,-1-1-1,1 0 0,1 0 1,-1 0-1,0 0 1,1 0-1,0 0 0,0 0 1,1 0-1,0-1 1,-1 1-1,1 0 0,1-1 1,-1 1-1,1-1 1,0 0-1,3 4 0,-5-7 9,0 0 0,0 0-1,0 0 1,0 0-1,0 0 1,0 0-1,0 0 1,0-1 0,0 1-1,1 0 1,-1-1-1,0 1 1,0-1 0,1 0-1,-1 1 1,0-1-1,1 0 1,-1 0-1,0 0 1,1 0 0,-1 0-1,3 0 1,-1-1 4,-1 0 0,1 0-1,-1 0 1,1 0 0,-1 0 0,0 0 0,1-1 0,-1 1 0,0-1 0,4-4-1,1-1 19,0-1 1,-1-1-1,0 1 0,10-19 0,42-104 262,-58 131-280,0-1 0,0 0-1,0 1 1,0-1 0,1 1 0,-1-1-1,0 0 1,1 1 0,-1-1-1,0 1 1,1-1 0,-1 1 0,0-1-1,1 1 1,-1 0 0,1-1-1,-1 1 1,1-1 0,-1 1 0,1 0-1,-1-1 1,1 1 0,0 0-1,0 0 0,-1 0 0,1 0-1,0 0 1,-1 1-1,1-1 1,-1 0 0,1 0-1,-1 1 1,1-1-1,-1 0 1,0 1-1,1-1 1,-1 1 0,1-1-1,-1 0 1,0 1-1,1-1 1,-1 1 0,0-1-1,1 1 1,12 33 63,-11-29-63,1 5 9,1 0 0,1-1-1,-1 1 1,2-1-1,-1 0 1,11 13 0,-12-18-18,0 1 0,0-1 0,0 0 1,0-1-1,1 1 0,-1-1 0,1 0 1,0 0-1,0 0 0,0 0 1,1-1-1,-1 0 0,0 0 0,7 1 1,-9-3 0,1 0 1,-1 0 0,1 0-1,-1-1 1,0 1 0,1-1-1,-1 0 1,0 0 0,0 0-1,0 0 1,1-1 0,-1 1-1,4-4 1,3-1-3,-1 0 0,15-15-1,-8 5 4,0-1 0,-2-1 0,0 0 0,-1-1 0,19-38 0,-9 8 26,23-71-1,-29 58 34,-2 0-1,-4-1 1,7-110 0,-18 170-51,1-3 5,-1-1 0,1 1 0,-1 0 0,-1 0-1,1 0 1,-1 0 0,-2-7 0,3 13-10,0-1 1,0 1-1,0 0 1,-1-1-1,1 1 1,0 0-1,0 0 1,0-1-1,0 1 1,0 0-1,-1 0 1,1 0-1,0-1 0,0 1 1,0 0-1,-1 0 1,1 0-1,0-1 1,0 1-1,-1 0 1,1 0-1,0 0 1,0 0-1,-1 0 1,1 0-1,0 0 1,-1 0-1,1 0 1,0 0-1,0 0 1,-1 0-1,1 0 1,0 0-1,-1 0 1,1 0-1,0 0 1,0 0-1,-1 0 1,1 0-1,0 0 1,0 0-1,-1 0 1,1 1-1,0-1 1,0 0-1,-1 0 1,1 0-1,0 0 1,0 1-1,0-1 1,-1 0-1,1 0 1,0 1-1,0-1 1,0 0-1,0 0 0,-1 1 1,1-1-1,0 0 1,-12 18-12,7-5-1,0 0-1,1 0 0,0 1 0,1-1 0,1 1 1,-2 14-1,2 7-70,2 43-1,2-46 4,2 1-1,1-1 1,17 59-1,-3-34-60,31 62-1,-47-110 120,1 0 1,0-1-1,1 1 0,0-1 1,0 0-1,1 0 1,0-1-1,10 10 0,-16-17-11,0 0 0,0 0 0,0 0 0,0 0 0,0 0 0,0 1-1,1-1 1,-1 0 0,0 0 0,0 0 0,0 0 0,0 0 0,0 0 0,0 0-1,0 0 1,0 0 0,0 0 0,0-1 0,0 1 0,1 0 0,-1 0 0,0 0-1,0 0 1,0 0 0,0 0 0,0 0 0,0 0 0,0 0 0,0 0 0,0 0-1,0 0 1,0 0 0,0 0 0,0 0 0,0 0 0,0 0 0,0 0 0,1-1-1,-1 1 1,0 0 0,0 0 0,0 0 0,0 0 0,0 0 0,0 0 0,0 0-1,0 0 1,0 0 0,0 0 0,0 0 0,0 0 0,0-1 0,0 1 0,0 0-1,0 0 1,0 0 0,0 0 0,-1 0 0,1 0 0,0 0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6:4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8336,'0'0'1025,"13"-2"-625,230-39 1275,167-17 269,-212 26-2968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6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0 758 5624,'0'0'3350,"12"-11"-3006,40-36 59,-43 39-242,-1-1-1,0-1 1,-1 1-1,0-1 1,-1-1 0,10-18-1,-6 3 433,11-37-1,-14 41-230,-2 5 94,0 0 0,-1 0 0,-1-1 1,1-23-1,2 4 885,16 27-450,-22 10-885,8-3 91,0 0 0,0 1 0,0 0 0,0 0 0,0 1 0,0-1 0,1 2 0,-1-1 0,15 2 0,-21 0-81,1 1 0,-1-1 0,0 0 0,1 1 0,-1-1 0,0 1 0,0-1 0,0 1 1,0 0-1,-1 0 0,1 0 0,0 0 0,-1 0 0,1 1 0,-1-1 0,0 0 0,0 1 0,0-1 0,0 0 0,0 1 1,0 0-1,-1-1 0,1 1 0,-1-1 0,0 1 0,0 3 0,1 9 35,0 0 0,-2 0 0,-1 16 0,-2 3 23,-5 91 222,9-111-254,0-1 0,1 1 0,1-1 0,0 0 0,1 0 0,1 0 0,5 14 0,-8-25-29,0 1 1,0-1-1,0 0 0,0 0 1,0 0-1,1 0 1,-1 0-1,1 0 1,-1 0-1,1 0 0,0-1 1,0 1-1,0 0 1,0-1-1,0 0 1,0 1-1,0-1 0,0 0 1,0 0-1,5 1 1,-4-2 2,1 1 0,-1-1 0,1 0 0,0 0 0,-1-1 0,1 1 0,-1-1 1,1 0-1,-1 0 0,0 0 0,1 0 0,5-3 0,5-4 33,1-2-1,-1 1 1,0-2 0,20-19-1,26-32 100,14-13 7,-40 41-83,5-4 104,-32 31-115,-7 6-53,1 1 0,-1-1-1,0 1 1,1 0 0,-1-1-1,0 1 1,1-1 0,-1 1-1,1 0 1,-1-1 0,1 1-1,-1 0 1,1-1 0,-1 1-1,1 0 1,-1 0 0,1-1-1,-1 1 1,1 0 0,-1 0-1,1 0 1,-1 0 0,2 0-1,16-7 233,-6 2-195,-11 4-41,0 0 1,1 0 0,-1 1-1,1-1 1,-1 1 0,1-1-1,0 1 1,-1-1-1,1 1 1,-1 0 0,4 0-1,0-2 11,-18 7-14,-1 5 5,0 1 0,1 0-1,1 1 1,-1 1 0,-16 23-1,6-5 10,-27 52 0,48-79-18,-1 1-1,1 0 0,1-1 0,-1 1 1,1 0-1,0 0 0,0 0 0,0 0 1,1 0-1,0 0 0,0 0 0,0 0 1,1 7-1,0-10 0,-1 1 0,1 0-1,0-1 1,-1 1 0,1-1 0,1 0 0,-1 1 0,0-1 0,0 0 0,1 0-1,0 1 1,-1-1 0,1 0 0,0-1 0,0 1 0,0 0 0,0 0-1,0-1 1,0 1 0,0-1 0,1 0 0,-1 0 0,1 0 0,-1 0 0,5 1-1,-4-2 5,1 0-1,-1 0 0,0 0 0,1 0 0,-1-1 0,0 0 0,1 1 0,-1-1 1,0 0-1,0-1 0,0 1 0,0-1 0,0 1 0,0-1 0,-1 0 1,5-3-1,5-4 22,-1-1 1,12-12 0,-16 13 3,1-1 0,-1 0 0,0 0 0,-1 0 0,0-1 0,7-19 0,-10 24 2,-1-1 0,0 1-1,0-1 1,0 0 0,-1 1 0,0-1-1,-1 0 1,1 0 0,-1 0-1,-1 0 1,1 0 0,-1 0 0,-2-7-1,3 14-19,0-1-1,0 1 0,0 0 0,0-1 1,0 1-1,0-1 0,0 1 0,-1 0 1,1-1-1,0 1 0,0-1 0,0 1 1,0 0-1,-1-1 0,1 1 0,0 0 0,-1-1 1,1 1-1,0 0 0,0 0 0,-1-1 1,1 1-1,0 0 0,-1 0 0,1-1 1,-1 1-1,1 0 0,-1 0 0,-4 9 48,0 22-50,6-18-14,0-1 1,1 1-1,0-1 1,1 0-1,0 1 1,1-1-1,1-1 1,-1 1-1,2-1 1,0 0-1,0 0 1,10 12-1,-13-20 8,0 0 1,-1 0-1,1-1 0,0 1 1,0-1-1,0 0 0,1 0 1,-1 0-1,0-1 1,1 1-1,-1-1 0,1 0 1,0 0-1,-1 0 0,1 0 1,0 0-1,5-1 0,-4 0 2,1-1-1,-1 0 0,1 0 1,-1 0-1,0 0 0,0-1 0,0 0 1,0 0-1,0-1 0,0 1 1,4-4-1,4-4 4,0-1 0,0 0 0,-1 0 0,-1-2 0,0 1 0,17-26 0,5-14 59,-2 0 1,-3-2-1,-2-1 1,-2-2-1,-3 0 1,-2-1-1,-3-1 1,9-67-1,-23 112-16,-1 0-1,-2-25 0,1 38-43,0 1-1,0 0 1,0-1-1,0 1 1,0-1-1,0 1 1,0 0-1,0-1 1,0 1-1,0 0 0,0-1 1,0 1-1,0 0 1,0-1-1,0 1 1,-1 0-1,1-1 1,0 1-1,0 0 1,0-1-1,-1 1 1,1 0-1,0 0 1,0-1-1,-1 1 1,1 0-1,0 0 0,-1 0 1,1-1-1,-8 8 1,-4 16-25,1 17-27,1 1 0,2 1-1,2-1 1,2 1 0,1 0 0,2 0 0,6 49 0,-3-71 53,0 0 0,1 0 1,1 0-1,0 0 0,2-1 1,0 1-1,1-2 0,2 1 1,-1-1-1,2 0 0,14 20 1,-21-34-2,1 0-1,0 0 1,-1 0 0,1-1 0,1 1 0,-1-1 0,0 0 0,1 0-1,0-1 1,-1 1 0,1-1 0,0 0 0,0-1 0,1 1 0,-1-1 0,0 0-1,0 0 1,1 0 0,-1-1 0,0 0 0,8 0 0,-7-1 1,1 0 0,0 0 0,0-1 0,-1 0 1,1 0-1,-1 0 0,0-1 0,1 0 0,-1 0 0,0-1 0,-1 0 1,1 0-1,-1 0 0,0 0 0,0-1 0,6-6 0,2-5 33,-1 0 0,19-32 0,-28 42-8,0 1-1,-1-1 0,1 0 1,-1 1-1,-1-1 0,1 0 1,-1 0-1,0 0 0,0 0 1,-1 0-1,0 0 0,0-1 1,-1-11-1,1 17-21,-1 0-1,1 0 1,0 0 0,0 0 0,0 0-1,-1 0 1,1 0 0,0 0 0,-1 0-1,1 0 1,-1 0 0,1 0 0,-1 0-1,0 0 1,1 0 0,-1 1 0,0-1-1,0 0 1,0 0 0,1 1 0,-1-1-1,0 1 1,0-1 0,0 0 0,0 1-1,0 0 1,0-1 0,0 1-1,0 0 1,0-1 0,0 1 0,0 0-1,0 0 1,-1 0 0,1 0 0,0 0-1,0 0 1,0 0 0,0 0 0,0 0-1,0 1 1,0-1 0,0 0 0,0 1-1,-1 0 1,-2 1 2,0 0 0,0 0-1,0 0 1,0 1 0,1-1-1,-1 1 1,1 0 0,0 0 0,-5 6-1,5-4 2,0-1-1,0 1 1,1-1 0,-1 1-1,1 0 1,0 0-1,1 0 1,-1 1-1,1-1 1,0 0-1,0 0 1,1 1-1,-1-1 1,1 0 0,0 1-1,1-1 1,-1 1-1,1-1 1,2 7-1,0-5 2,-1 1-1,1-1 0,1 0 1,0 0-1,0 0 0,0 0 0,0-1 1,1 1-1,0-1 0,1-1 1,-1 1-1,10 6 0,0 0 20,1 0-1,1-1 1,-1-1-1,24 9 0,-35-16-12,0-1 0,1 0 0,-1 0 0,1-1 0,0 0-1,-1 0 1,1 0 0,0 0 0,0-1 0,0 0-1,-1 0 1,1-1 0,0 0 0,0 0 0,-1 0-1,1 0 1,0-1 0,9-4 0,-13 5-25,-1 0-1,1 0 1,-1 0-1,1 0 1,-1 0 0,0 0-1,1 0 1,-1 0 0,0-1-1,0 1 1,0-1 0,0 1-1,0 0 1,0-1-1,0 0 1,1-2 0,-2 3-201,0-1 0,0 1 0,0 0 0,0-1 1,0 1-1,0 0 0,0-1 0,0 1 0,-1 0 0,1-1 1,-1 1-1,1 0 0,-1 0 0,1-1 0,-1 1 0,1 0 1,-1 0-1,0 0 0,-1-2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6:4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8936,'0'0'681,"13"-4"-380,294-51 1298,-271 49-1410,10 1 245,0 2-1,49 2 1,91 13 1294,-163-10-1481,7-1-1777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6:5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210 482 5720,'0'0'5922,"-8"11"-5588,-25 36 0,29-41-199,-1-1-1,0 0 1,0 0 0,0 0-1,0 0 1,-1-1-1,0 0 1,0 0 0,-10 5-1,11-7-47,-1 1 0,1 1 0,0-1 0,0 1 0,0-1 0,-5 7 0,1-1 86,1 1 1,0 0-1,0 0 1,1 1 0,-10 20-1,16-28-143,0-1 0,0 0 0,0 1 0,0-1 0,0 0-1,1 1 1,-1-1 0,1 1 0,-1-1 0,1 1 0,0 0 0,0-1 0,0 1 0,1-1 0,-1 1-1,1-1 1,-1 1 0,1-1 0,0 0 0,0 1 0,0-1 0,0 0 0,0 1 0,0-1-1,1 0 1,-1 0 0,1 0 0,-1 0 0,1 0 0,0 0 0,0-1 0,0 1 0,0-1 0,0 1-1,0-1 1,1 0 0,1 2 0,1-1-1,-1-1-1,1 1 1,-1 0-1,1-1 1,-1 0-1,1 0 1,0-1-1,-1 1 1,1-1-1,0 0 1,0 0-1,-1 0 1,1-1-1,0 0 1,6-1-1,-5-1 3,0 1 0,1-1 0,-1 0 0,0 0 0,0 0 0,-1-1 0,1 0 0,-1 0 0,0-1 0,6-6 0,-6 6 0,-1 0 0,1 0 1,-1 0-1,0-1 0,-1 0 1,0 0-1,1 0 0,-2 0 1,1 0-1,-1 0 0,0-1 1,0 0-1,-1 1 0,0-1 1,0 0-1,-1 1 0,1-1 1,-1 0-1,-1 0 0,1 1 1,-1-1-1,-4-13 0,-21-38 249,23 54-240,1-1 0,-1 1 0,1 0 0,-1 1-1,-1-1 1,1 0 0,0 1 0,-1 0-1,0 0 1,0 0 0,-4-3 0,7 6-23,-1-1 1,1 1 0,0 0-1,0-1 1,-1 1 0,1 0-1,0 0 1,-1 0-1,1 0 1,0 0 0,0 0-1,-1 0 1,1 0 0,0 1-1,-1-1 1,1 0 0,0 1-1,0-1 1,0 1-1,-1-1 1,-1 2 0,3-1-15,-1-1 0,1 1 0,-1-1 0,1 0 0,-1 1 1,1-1-1,-1 1 0,1 0 0,-1-1 0,1 1 0,0-1 0,-1 1 0,1-1 0,0 1 1,0 0-1,-1-1 0,1 1 0,0 0 0,0-1 0,0 1 0,0 0 0,0-1 1,0 1-1,0 0 0,0-1 0,0 1 0,0 0 0,0-1 0,0 1 0,0 0 1,1-1-1,-1 1 0,0 0 0,0-1 0,1 1 0,-1-1 0,1 1 0,-1 0 0,0-1 1,1 1-1,5 6-2,0 0-1,0-1 1,0 0 0,1 0 0,0-1 0,0 0 0,14 8 0,-18-12-1,1 1 0,0-1 0,0 0 1,0 0-1,-1 0 0,1-1 0,0 1 1,0-1-1,0 0 0,0 0 0,0 0 1,0-1-1,0 1 0,0-1 0,0 0 1,0 0-1,-1-1 0,1 1 0,0-1 0,3-1 1,9-7 20,0 0 0,0-1 0,-1 0 0,0-2 1,-1 1-1,-1-2 0,21-25 0,-8 2 55,-1-1-1,23-47 1,-27 41 72,-3-1-1,19-69 1,-12 31 394,-25 83-539,0 0 1,0 0-1,0 0 1,1 0-1,-1 0 0,0 0 1,0-1-1,0 1 0,0 0 1,0 0-1,0 0 0,0 0 1,0 0-1,0 0 1,1 0-1,-1 0 0,0 0 1,0 0-1,0 0 0,0 0 1,0 0-1,0 0 0,0 0 1,1 0-1,-1 0 1,0 0-1,0 0 0,0 0 1,0 0-1,0 0 0,0 1 1,0-1-1,0 0 1,0 0-1,0 0 0,1 0 1,-1 0-1,0 0 0,0 0 1,0 0-1,0 0 0,0 0 1,0 0-1,0 0 1,0 1-1,0-1 0,0 0 1,0 0-1,0 0 0,0 0 1,0 0-1,0 0 0,0 0 1,0 0-1,0 1 1,0-1-1,0 0 0,0 0 1,2 10 22,0 0 0,-1 0-1,0 0 1,-1 0 0,0 1 0,-3 17 0,0 7 11,-2 124 38,-10 171 29,-28-4-1,32-279-83,-2-2 0,-25 60 0,37-104-18,1 0 1,0 0-1,-1 0 1,1 0-1,0-1 0,-1 1 1,1 0-1,-1 0 1,1 0-1,-1 0 1,0 0-1,1-1 1,-1 1-1,0 0 1,0 0-1,0-1 1,1 1-1,-1-1 0,-2 2 1,2-2 0,1 0-1,-1-1 1,1 1 0,-1 0 0,1 0 0,-1 0-1,0-1 1,1 1 0,-1 0 0,1 0 0,-1-1-1,1 1 1,-1-1 0,1 1 0,0 0 0,-1-1-1,1 1 1,-1-1 0,1 1 0,0-1-1,-1 1 1,1-1 0,-1 0 0,-1-5 14,-1-1-1,1 1 1,0-1 0,-2-9 0,1 2 7,1 0 1,1-1-1,0 1 1,1 0-1,0-1 1,1 1-1,1-1 1,5-20-1,-5 26-8,1 0 0,1 0 0,-1 0 1,1 0-1,1 1 0,0 0 0,0 0 0,0 0 0,1 1 1,1-1-1,-1 1 0,1 1 0,0-1 0,9-5 0,4 0 36,0 1 0,2 0 0,-1 2-1,1 0 1,0 2 0,1 0 0,0 2-1,0 0 1,0 2 0,43-1 0,-21 9 520,-7 0-3595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6:5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276 615 5120,'0'0'5552,"-5"10"-5178,-19 31-3,23-39-331,0 0 0,0-1 0,0 1 0,-1 0 0,1-1-1,0 0 1,-1 1 0,1-1 0,-1 0 0,0 0 0,1 0 0,-1 0 0,0 0 0,0 0 0,1 0 0,-1-1-1,-4 2 1,-9 4 306,-2 5 40,4-4-160,0 1-1,1 1 0,0 0 1,0 1-1,1 0 0,-15 18 1,1 3 174,15-19-159,0 1 0,-13 21 0,21-29-175,-1 0 0,1 1 0,0-1 0,0 1 0,0-1 0,1 1 0,0 0 0,0 0 0,1 0 0,-1 10 0,2-10-25,-1 0 0,1 0 1,0 0-1,0 0 0,1 0 0,0 0 0,0 0 0,0-1 0,1 1 0,0-1 0,0 1 1,4 4-1,-5-7-18,1 0 1,-1-1 0,1 1 0,0-1-1,0 1 1,0-1 0,0 0 0,0 0 0,1 0-1,-1-1 1,0 1 0,1-1 0,-1 1-1,1-1 1,0-1 0,-1 1 0,1 0-1,0-1 1,0 0 0,-1 0 0,7 0-1,0-2 11,0 1-1,-1-2 0,1 1 1,-1-1-1,0-1 0,0 0 0,0 0 1,0-1-1,0 0 0,-1 0 0,0-1 1,0 0-1,-1-1 0,10-10 0,8-11 42,0-2 0,28-46 1,-27 37-13,128-187 333,-128 184-272,-1-2 0,-3-1-1,-2 0 1,-1-2-1,-3 0 1,-2-1 0,-1 0-1,-3-1 1,6-77-1,-16 124-101,1-1-1,-1 1 1,0-1-1,0 0 0,0 1 1,0-1-1,0 0 1,-1 1-1,1-1 1,-1 1-1,0-1 0,1 0 1,-1 1-1,0 0 1,-1-1-1,-1-3 0,2 5 37,-5 10 35,-9 24-80,1 1-1,2 0 1,-14 68-1,-7 112-112,28-171 86,-14 137-46,-22 134 173,38-285-85,2-22 15,1 1-1,-2-1 0,1 0 1,-4 12-1,-1-11 440,6-19-260,5-20-106,6 0-61,2 1 0,1 0-1,2 1 1,32-46 0,-32 55-31,0 0-1,1 1 1,0 1 0,2 1 0,0 1 0,38-25-1,-56 40-21,0 1-1,0-1 1,0 0-1,0 1 1,1-1-1,-1 0 1,0 1-1,0 0 1,1-1-1,-1 1 1,0 0-1,1 0 1,-1 0-1,0-1 1,1 1-1,1 1 1,-2-1-2,0 0 1,-1 1 0,1-1 0,0 1 0,0-1-1,-1 0 1,1 1 0,-1 0 0,1-1 0,0 1 0,-1-1-1,1 1 1,-1 0 0,1-1 0,-1 1 0,1 0-1,-1-1 1,0 1 0,1 2 0,1 3 1,-1 1 0,0-1 0,0 1 0,-1-1 1,0 11-1,0-15-2,-4 90 19,1-65 14,1 1 0,2 0 0,0-1 0,2 1 0,8 39 0,-10-66-29,0 1 0,1-1-1,-1 0 1,0 0 0,1 0 0,-1 0-1,1 1 1,-1-1 0,1 0 0,0 0-1,-1 0 1,1 0 0,0 0-1,0 0 1,0-1 0,0 1 0,0 0-1,0 0 1,0-1 0,0 1-1,0 0 1,0-1 0,2 1 0,-1 0 0,0-1 1,0 0 0,0 0 0,0 0 0,0 0 0,0-1-1,-1 1 1,1 0 0,0-1 0,0 1 0,0-1 0,0 0 0,2-1-1,7-5 17,0 0-1,0 0 0,16-16 0,-18 15-10,211-203 84,-151 141-84,-54 60-7,0-1 68,-58 25-17,27-6-51,0 2 0,0-1 0,1 2 0,-18 16 0,10-8-2,9-8 9,0 1-1,2 1 0,-1 0 0,2 0 1,-11 16-1,16-20-2,0 0-1,1 0 1,1 0 0,-1 1-1,1 0 1,1 0 0,0 0 0,1 0-1,0 0 1,-1 11 0,2-20-5,1 1 1,0-1-1,0 0 1,0 1-1,-1-1 1,1 0-1,1 1 1,-1-1-1,0 0 1,0 1-1,0-1 1,1 0-1,-1 0 1,1 1-1,-1-1 1,1 0 0,-1 0-1,1 0 1,0 0-1,-1 0 1,1 0-1,0 0 1,0 0-1,0 0 1,0 0-1,0 0 1,0 0-1,0 0 1,0-1-1,0 1 1,0 0-1,1-1 1,-1 1-1,0-1 1,0 0-1,1 1 1,-1-1-1,0 0 1,0 0-1,1 1 1,-1-1 0,0 0-1,1-1 1,-1 1-1,3 0 1,1-1-1,1 0 1,-1-1-1,0 0 1,0 1-1,1-2 1,-1 1-1,-1 0 1,1-1-1,8-6 1,-3 0-2,-1 0 0,0 0 1,-1-1-1,0 0 0,-1-1 0,0 0 0,0 0 1,7-19-1,3-11 29,12-50 0,-10 29 82,-22 77-110,0 0 1,1 0 0,1 0 0,0 1 0,1-1-1,1 0 1,0 1 0,2-1 0,-1 0-1,2 0 1,8 24 0,-9-32-7,0 0 0,0 0 0,0 0 0,1 0 0,0-1 0,1 1 0,0-1 0,9 10 0,-12-15 6,0 1-1,0 0 1,0-1-1,0 0 0,0 1 1,1-1-1,-1 0 0,1 0 1,-1 0-1,1 0 0,-1-1 1,1 1-1,-1-1 0,1 1 1,-1-1-1,1 0 1,0 0-1,-1 0 0,1-1 1,0 1-1,-1 0 0,1-1 1,-1 0-1,1 0 0,-1 1 1,1-2-1,-1 1 1,3-2-1,11-7 26,0-1-1,-1-1 1,-1 0-1,23-24 1,-3 2 0,-29 29-22,66-66 45,-70 70-50,0-1 1,0 1-1,0 0 1,0 0-1,0 0 1,0 0-1,0 1 1,0-1 0,0 0-1,0 0 1,1 1-1,-1-1 1,2 0-1,-2 1 1,-1 0-1,1 0 0,-1 0 0,1 0 0,-1 0 1,1 0-1,-1 0 0,1 0 0,-1 0 1,1 0-1,-1 1 0,1-1 0,-1 0 0,1 0 1,-1 1-1,1-1 0,-1 0 0,0 0 1,1 1-1,-1-1 0,0 0 0,1 1 0,-1-1 1,0 1-1,1-1 0,0 3 3,0 0 0,1-1 0,-1 1 0,-1 0 0,1 0-1,0 0 1,-1-1 0,1 1 0,-1 0 0,0 4 0,-1 12 32,-6 34 0,4-34 31,-2 34 1,8-48-14,3-9-22,8-11-6,-12 13-22,10-14 39,15-27 0,-21 31-20,0 2 0,1-1 0,0 1 0,1 0 1,0 0-1,1 1 0,13-12 0,-21 20-22,-1 1-1,0 0 1,1 0 0,-1-1 0,0 1-1,1 0 1,-1 0 0,1 0-1,-1 0 1,0-1 0,1 1 0,-1 0-1,1 0 1,-1 0 0,1 0-1,-1 0 1,0 0 0,1 0 0,-1 0-1,1 0 1,-1 0 0,1 0-1,-1 1 1,0-1 0,1 0 0,-1 0-1,1 0 1,-1 0 0,1 1-1,8 13-4,-1 20-2,-4 23 5,-3-32 8,2 1 1,6 29-1,-9-53-3,1 0-1,-1 0 1,1-1 0,-1 1 0,1 0-1,0 0 1,0-1 0,0 1 0,0-1-1,0 1 1,0-1 0,0 1 0,1-1-1,-1 0 1,0 0 0,1 1 0,-1-1-1,1 0 1,-1 0 0,3 0 0,-2 0 1,1 0 1,0 0-1,0-1 1,0 1-1,-1-1 0,1 0 1,0 0-1,0 0 1,0 0-1,0 0 1,5-2-1,5-2 11,1 0 0,-1-1 0,0-1 0,14-8 0,-21 11-10,66-37 85,-1-4 1,-3-2 0,69-60-1,-135 103-1,-13 8-42,-18 13-9,1 2-8,-28 25 0,47-37-25,0 1 0,1 0 0,0 0 0,0 0 0,1 1 0,-10 19 1,15-26-9,1 0 1,0 0-1,0-1 1,-1 1-1,2 0 1,-1 0 0,0 0-1,1 0 1,-1 0-1,1 0 1,0 0-1,0 0 1,0 0 0,0 0-1,1 0 1,-1 0-1,1 0 1,0 0-1,-1 0 1,2 0 0,-1 0-1,0 0 1,0-1-1,3 4 1,-2-4-1,0 0-1,0 0 1,1 0 0,-1 0 0,1-1 0,0 1-1,-1-1 1,1 1 0,0-1 0,0 0 0,0 0 0,-1 0-1,1 0 1,0-1 0,0 1 0,1-1 0,-1 0-1,0 0 1,0 0 0,0 0 0,0-1 0,0 1-1,5-2 1,1-1 1,1 0 0,-1 0 0,1-1 0,-1-1 0,-1 1 0,1-1 0,-1-1 0,1 0 0,-1 0-1,-1 0 1,11-11 0,5-10 35,38-55-1,-29 25 13,-25 42-9,1 0 0,12-17 1,-11 22-4,-8 10-32,-1 0-1,0 0 1,0 0-1,0 0 1,0 0-1,0 0 1,0 0-1,0 0 1,0 0-1,1 0 1,-1 0-1,0 0 0,0 0 1,0 0-1,0 0 1,0 0-1,0 0 1,0 0-1,0 0 1,1 0-1,-1 0 1,0 1-1,0-1 1,0 0-1,0 0 1,0 0-1,0 0 0,0 0 1,0 0-1,0 0 1,0 0-1,0 0 1,0 0-1,1 0 1,-1 1-1,0-1 1,0 0-1,0 0 1,0 0-1,0 0 1,0 0-1,0 0 0,0 0 1,0 0-1,0 1 1,0-1-1,0 0 1,0 0-1,0 0 1,0 0-1,0 0 1,-4 25 22,3-20-22,-76 330 131,76-330-131,-7 40 9,-3-1 0,-17 48 0,26-88-10,0 1 0,0 0 0,0-1 0,-1 0 0,1 1 0,-1-1 0,0 0 0,-1-1 0,1 1 0,-1 0-1,-5 4 1,7-7 2,0 0 0,0 0 0,0 0 0,-1 0 0,1-1 0,0 1 0,-1 0 0,1-1 0,0 0 0,-1 1-1,1-1 1,0 0 0,-1 0 0,1-1 0,0 1 0,-1 0 0,1-1 0,0 1 0,-1-1 0,1 0 0,0 0 0,0 0-1,0 0 1,0 0 0,-4-3 0,-2-1 11,0 0 1,0-1-1,0 0 0,1-1 0,0 0 0,-10-12 0,15 18-10,1-1 0,0 0 0,0 1 1,0-1-1,-1 0 0,2 0 0,-1 0 0,0 0 0,0 0 0,1 0 0,-1 0 0,1 0 0,-1 0 0,1 0 0,0 0 0,0 0 0,0 0 0,0 0 0,0 0 0,0 0 0,1-1 0,-1 1 0,1 0 1,0 0-1,-1 0 0,1 1 0,0-1 0,0 0 0,0 0 0,0 0 0,0 1 0,1-1 0,-1 0 0,0 1 0,1-1 0,-1 1 0,4-3 0,8-4 0,1 0 0,-1 1 0,2 1 0,-1 0 0,1 1 0,18-5 0,7-2 6,57-23-5,102-50 0,-164 67-16,-1-2 1,0-1 0,-1-1 0,-2-2-1,0-1 1,27-31 0,-49 47 4,-1-1-1,0 0 1,-1 0 0,6-13-1,-10 18 7,0-1 0,-1 1-1,1-1 1,-2 0-1,1 0 1,0 0-1,-1 0 1,0 0 0,-1 0-1,1-9 1,-1 14 2,0 0 1,0 0 0,-1-1-1,1 1 1,0 0-1,0 0 1,-1 0 0,1 0-1,0 0 1,-1 0-1,1 0 1,-1 0 0,1 0-1,-1 0 1,0 0-1,1 0 1,-1 0 0,0 0-1,0 0 1,0 1-1,0-1 1,1 0-1,-1 1 1,0-1 0,0 1-1,-2-2 1,1 2 0,-1-1 0,1 1 0,-1 0-1,1-1 1,-1 1 0,1 0 0,-1 0 0,0 1 0,1-1 0,-1 0 0,-2 2 0,-5 1 4,0 0 0,1 1 0,-1 0 0,-15 11 0,20-12 3,0 1 0,0-1-1,0 1 1,0 1 0,1-1 0,0 1 0,0-1 0,0 1-1,0 0 1,1 1 0,0-1 0,0 1 0,0-1 0,1 1-1,-1 0 1,1 0 0,1 0 0,-1 0 0,1 0-1,0 0 1,1 0 0,0 1 0,0-1 0,0 0 0,0 0-1,1 1 1,0-1 0,0 0 0,1 0 0,0 0 0,0 0-1,0 0 1,1-1 0,0 1 0,0-1 0,0 0 0,1 1-1,0-1 1,0-1 0,0 1 0,0-1 0,1 1 0,0-1-1,9 6 1,-6-4 12,1 0 0,1-1-1,-1 0 1,1-1 0,0 0 0,0 0-1,0-1 1,0 0 0,0-1 0,1 0-1,17 0 1,-20-2-1,0 0-1,0-1 1,0 0 0,0-1-1,0 1 1,0-2 0,-1 1-1,1-1 1,-1 0-1,0 0 1,0-1 0,0 0-1,0 0 1,0-1 0,-1 0-1,6-6 1,-5 4-49,0 0 0,-1 0 0,0-1 0,8-14 0,-5 1-3290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6:5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271 450 4512,'0'0'4272,"-10"7"-3892,-83 58 1245,48-40-655,37-21-749,-1 1 0,0-1 0,1 2 0,0-1 0,1 1 0,-1 0 0,-10 12 1,11-10 13,0 1 1,1 0-1,1 0 1,-1 0-1,-6 17 0,12-25-204,-1 1-1,0-1 0,1 1 0,-1 0 1,1 0-1,-1-1 0,1 1 0,0 0 0,-1 0 1,1-1-1,0 1 0,0 0 0,1 0 0,-1-1 1,0 1-1,0 0 0,1 0 0,-1-1 0,1 1 1,0 0-1,-1-1 0,1 1 0,0-1 1,0 1-1,0-1 0,0 1 0,0-1 0,1 1 1,-1-1-1,0 0 0,0 0 0,1 0 0,-1 0 1,1 0-1,-1 0 0,1 0 0,0 0 0,-1-1 1,1 1-1,0 0 0,-1-1 0,4 1 1,1 1 19,0-1 1,0 0 0,0 0 0,0-1 0,0 1 0,0-1 0,0 0 0,0-1 0,0 0 0,0 0 0,0 0 0,0 0 0,0-1 0,8-4 0,-8 3-13,0-1 0,-1 1 0,0-1 0,0-1 0,0 1 0,0-1 0,-1 1 0,0-1 0,0-1 1,0 1-1,0 0 0,-1-1 0,4-8 0,-4 6 18,0 0 0,0 0 0,0 0 0,-1-1 0,-1 1 0,2-11 0,-3 14-13,1 0-1,-1 1 0,0-1 1,-1 0-1,1 1 0,-1-1 1,0 1-1,0-1 0,0 0 1,-1 1-1,0 0 0,0-1 1,-2-3-1,3 7-24,0 0 1,0 0-1,0-1 0,0 1 1,-1 0-1,1 1 0,0-1 1,-1 0-1,1 0 0,0 0 0,-1 1 1,1-1-1,-1 1 0,1-1 1,-1 1-1,1 0 0,-1-1 1,1 1-1,-1 0 0,1 0 0,-1 0 1,1 0-1,-1 0 0,0 1 1,1-1-1,-1 0 0,1 1 1,-1-1-1,1 1 0,0-1 0,-2 2 1,-5 1 53,2 1 0,-1 0 0,0 0 1,-9 8-1,15-12-68,1 0 1,-1 0-1,1 0 1,0 1-1,-1-1 1,1 0 0,0 0-1,-1 0 1,1 1-1,0-1 1,0 0-1,-1 1 1,1-1-1,0 0 1,0 0-1,-1 1 1,1-1 0,0 0-1,0 1 1,0-1-1,0 1 1,-1-1-1,1 0 1,0 1-1,0-1 1,0 0-1,0 1 1,0-1 0,0 1-1,0-1 1,0 0-1,0 1 1,0-1-1,0 1 1,0-1-1,1 0 1,-1 1-1,0-1 1,0 0 0,0 1-1,0-1 1,1 0-1,-1 1 1,0-1-1,0 0 1,1 1-1,-1-1 1,0 0-1,0 0 1,1 1 0,-1-1-1,0 0 1,1 0-1,-1 1 1,0-1-1,1 0 1,-1 0-1,1 0 1,-1 0-1,0 0 1,1 0 0,-1 0-1,0 0 1,1 0-1,2 1 14,1 0 0,-1 0 0,0-1-1,0 0 1,0 1 0,6-2 0,2-1 1,-1-1 0,0-1-1,0 1 1,0-2 0,0 1 0,16-12 0,-4 1 22,30-27-1,-32 23-11,-1-1 0,-1 0 0,0-2 0,-2 0 0,25-45 0,-19 25 124,-3 0 0,23-72 0,-33 75 11,3-11 291,-10 49-124,-2 7-201,-2 17-111,2-17 20,-10 110 102,-62 491 188,55-532-244,-54 143 0,69-212-74,0-1 0,-1 1 0,0 0 0,0-1 0,-1 0 0,1 0 0,-5 5 0,7-9-4,0 1-1,-1-1 0,1 0 1,0 0-1,0-1 0,0 1 0,-1 0 1,1 0-1,0-1 0,-1 1 1,1 0-1,-1-1 0,1 1 1,-1-1-1,1 0 0,-1 0 0,1 1 1,-1-1-1,1 0 0,-1 0 1,1 0-1,-1-1 0,1 1 0,-1 0 1,1-1-1,-1 1 0,1-1 1,-1 1-1,1-1 0,0 1 0,-1-1 1,1 0-1,-2-1 0,-4-3 33,0 1 0,1-2 1,-1 1-1,1-1 0,0 0 0,0-1 0,1 1 0,0-1 0,0 0 0,1 0 0,-1-1 0,-3-10 0,8 17-31,0-1-1,0 1 1,0-1-1,0 1 1,0-1-1,0 1 1,1-1-1,-1 1 1,1-1-1,-1 1 1,1-1-1,-1 1 1,1 0-1,0-1 1,0 1-1,-1 0 0,3-2 1,19-22 65,-11 15-61,0 1 0,1 0-1,0 1 1,1 0-1,0 1 1,0 1 0,0 0-1,1 0 1,0 1 0,0 1-1,0 1 1,17-3-1,2 2 41,0 1 0,-1 2 0,1 1 0,45 6 0,-70-5 51,0-1 0,-1 1 0,1-2 0,0 1 0,13-3 0,-18 2-267,-1 1 0,1-1 1,-1 0-1,1 0 0,-1 0 0,0 0 1,0 0-1,1 0 0,-1-1 0,0 1 1,0-1-1,0 1 0,0-1 0,-1 0 1,1 0-1,0 0 0,-1 0 0,1 0 0,1-3 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6:5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4512,'0'0'9536,"10"-9"-9136,-8 7-367,11-10 239,1 1 0,0 0-1,0 1 1,24-12 0,-28 17-64,-10 4-183,1 1 0,0-1 1,0 0-1,0 1 0,0-1 1,0 1-1,0-1 0,0 1 1,0 0-1,0-1 0,0 1 1,0 0-1,0 0 0,0-1 1,0 1-1,0 0 0,0 0 1,0 0-1,0 0 0,0 1 1,0-1-1,0 0 0,0 0 1,0 1-1,0-1 0,0 0 1,0 1-1,0-1 0,0 1 1,0-1-1,0 1 0,-1 0 1,1-1-1,0 1 0,0 0 0,-1 0 1,1-1-1,0 1 0,-1 0 1,1 0-1,-1 0 0,2 1 1,2 5 35,-1-1 1,1 1-1,-1 0 0,0 0 1,-1 0-1,0 0 1,0 0-1,0 1 1,-1-1-1,1 8 0,0 16 138,-2 33 0,-1-50-136,-2 38 140,1 43 271,3-85-388,0 0 0,0 0 0,1 0 0,0 0 1,1 0-1,0-1 0,6 13 0,-7-19-55,0-1-1,0 1 1,0 0-1,1-1 1,-1 0-1,1 1 0,-1-1 1,1 0-1,0 0 1,0 0-1,0-1 0,0 1 1,0-1-1,0 0 1,1 0-1,-1 0 1,0 0-1,0 0 0,1-1 1,-1 1-1,1-1 1,-1 0-1,1 0 1,4-1-1,1 1 48,0-1 0,0-1 0,0 1 1,0-1-1,0-1 0,0 0 0,-1 0 0,10-5 0,-14 6-161,12-7 234,0 0-1,-1-1 1,19-16 0,-7-5-3369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0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8336,'0'0'0,"2"-2"344,8-4 0,3-6 56,6-5 0,8-4 80,7-2-8,3-5-168,-3 7 8,-1 5-112,-9 5 8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6:5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0 11552,'0'0'17,"-10"6"3,-128 69 934,-226 164 0,357-234-846,-5 5 302,-1 0 1,0-1 0,-1-1-1,-17 9 1,85-50 619,-43 26-2605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6:5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6520,'0'0'5802,"14"-5"-5400,10-3-178,0 0 1,0 2 0,0 0 0,50-3 0,-36 8 223,-1 3 0,1 0 0,57 13 0,-68-8-46,-19-4-628,1-1 0,0 0 0,15 2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0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1148 4512,'0'0'9497,"12"-6"-9217,-7 4-252,2-2 16,-1 1 0,1-1 1,-1 0-1,1 0 0,-1-1 0,0 0 0,-1 0 0,1 0 0,-1-1 0,0 1 0,7-13 0,23-41 369,72-116 505,-76 129-530,61-69 0,-68 86-211,-18 21-86,0 0 0,1 0 0,0 0 0,0 1 0,1 0 0,0 1 0,0 0-1,1 0 1,10-6 0,-18 12-63,0 0 1,0-1-1,0 1 0,0-1 0,0 1 0,0 0 0,0 0 0,0 0 0,0 0 0,0 0 0,0 0 0,0 0 0,0 0 0,0 0 0,0 0 0,0 0 0,0 0 0,0 1 0,0-1 0,0 1 0,0-1 0,0 1 0,0-1 0,0 1 0,0-1 1,0 1-1,-1 0 0,1-1 0,0 1 0,0 0 0,-1 0 0,1-1 0,-1 1 0,1 0 0,0 0 0,-1 0 0,0 0 0,1 0 0,-1 0 0,1 0 0,-1 2 0,2 5 14,0 0 1,-1 0-1,0 0 0,0 12 0,-1-12 23,-1 40 96,-1-1 0,-3 0 1,-2 0-1,-2-1 0,-1 0 1,-22 57-1,15-57 375,29-70-436,93-168 292,-80 153-297,2 2 0,1 1 0,2 1 0,1 1-1,43-36 1,-73 70-91,0-1-1,-1 0 1,1 1-1,0-1 1,0 1-1,-1-1 1,1 1 0,0-1-1,0 1 1,0-1-1,0 1 1,0 0-1,0 0 1,0-1-1,-1 1 1,1 0-1,0 0 1,0 0-1,0 0 1,0 0-1,0 0 1,0 0-1,0 0 1,2 1 0,-2 0 0,0-1 0,0 1 0,-1 0 0,1 0 0,0 0 0,0 0 0,-1 0 0,1 0 1,0 0-1,-1 0 0,1 0 0,-1 0 0,1 1 0,-1-1 0,0 0 0,1 2 0,0 7 12,0 0-1,0 0 1,-2 16-1,1-25-15,-7 76 86,-21 96 0,12-120 56,29-79 31,3-20-116,42-115 105,-42 122-100,2 0 0,24-38 0,-10 32 1,-29 42-54,0-1 1,0 1-1,0 0 0,1 0 0,-1 0 0,1 0 0,0 0 1,0 1-1,7-4 0,-10 6-8,0-1 1,0 1 0,0 0-1,-1 0 1,1 0-1,0 0 1,0 0-1,0 0 1,0 0-1,-1 0 1,1 0-1,0 0 1,0 0-1,0 0 1,0 0-1,-1 1 1,1-1 0,0 0-1,0 1 1,-1-1-1,1 1 1,0-1-1,-1 1 1,1-1-1,0 1 1,1 1-1,-1 0 1,1 0-1,-1 0 1,0 0-1,0 0 0,0 0 1,0 0-1,0 0 1,0 3-1,1 7 0,0-1 0,1 23 0,-3-30 1,-1 70 18,-3 0 0,-20 103 0,24-176-18,0-1 0,0 1 0,-1 0 0,1 0 0,0 0 0,0 0 1,0 0-1,0-1 0,0 1 0,0 0 0,0 0 0,0 0 1,0 0-1,0 0 0,1-1 0,-1 1 0,0 0 0,1 0 0,-1 0 1,0-1-1,1 1 0,-1 0 0,1-1 0,-1 1 0,1 0 0,0 0 1,1 0-1,-1-1 1,0 0 0,0 0 0,0 0 0,0 0-1,0 0 1,0 0 0,0 0 0,1 0 0,-1 0-1,0-1 1,0 1 0,0 0 0,0-1 0,0 1 0,0-1-1,1 0 1,8-5 15,0 0-1,16-14 1,-23 17-18,198-184 60,-58 48-43,-143 139-16,0 0 1,0-1-1,1 1 0,-1 0 0,0 0 0,0 0 0,0-1 0,0 1 0,0 0 1,0 0-1,0 0 0,0 0 0,1 0 0,-1-1 0,0 1 0,0 0 0,0 0 1,0 0-1,1 0 0,-1 0 0,0 0 0,0 0 0,0 0 0,1-1 0,-1 1 1,0 0-1,0 0 0,0 0 0,1 0 0,-1 0 0,0 0 0,0 0 0,0 0 1,1 0-1,-1 0 0,0 0 0,0 1 0,0-1 0,0 0 0,1 0 0,-1 0 1,0 0-1,0 0 0,0 0 0,1 0 0,-1 0 0,0 1 0,0-1 0,0 0 1,0 0-1,0 0 0,0 0 0,1 1 0,-2 16 8,-13 32-39,10-37 34,-5 21-19,-8 57-1,15-78 7,1 0 0,0 1 0,1-1 0,1 1 0,0-1 0,1 0 0,0 1 0,4 12 0,-5-22 7,0 0-1,0 0 1,0 0 0,0 0-1,1 0 1,-1 0-1,1-1 1,0 1-1,0-1 1,0 1-1,0-1 1,0 0 0,0 0-1,1 0 1,-1 0-1,1 0 1,-1 0-1,1-1 1,0 1-1,4 1 1,-4-3 1,0 1 0,0-1 0,0 0 1,0 0-1,0 0 0,0-1 0,0 1 0,0-1 0,0 1 0,0-1 1,0 0-1,0 0 0,0 0 0,0-1 0,-1 1 0,1-1 0,-1 1 1,1-1-1,-1 0 0,5-4 0,0-1 11,-1 0 0,1-1-1,-1 0 1,0 0 0,-1 0 0,0-1 0,0 0-1,-1 0 1,0 0 0,-1 0 0,4-13 0,-3 3 13,0 1-1,-1-1 1,-1 0 0,-1-39 0,-1 53-11,0 0 0,-1-1 1,1 1-1,-2 0 0,1 0 1,0 0-1,-1 0 0,0 0 0,-3-6 1,4 9-9,0 1 1,0-1-1,0 1 1,-1-1-1,1 1 1,0 0-1,-1-1 1,1 1 0,-1 0-1,1 0 1,-1 0-1,0 0 1,1 0-1,-1 0 1,0 1-1,0-1 1,1 1 0,-1-1-1,0 1 1,0-1-1,0 1 1,0 0-1,0 0 1,0 0-1,1 0 1,-1 0-1,0 1 1,-3 0 0,-10 2-13,0 1 0,1 0 0,-20 9 0,31-10-6,5-2-15,8-3-7,57-28 10,-36 15 31,1 1 0,50-15 0,-60 24-16,0 0-1,0 1 0,1 1 0,37 0 1,-58 3 14,1 0 1,-1 0 0,1 1-1,-1-1 1,1 1-1,-1 0 1,0 0 0,1 0-1,-1 0 1,0 0 0,0 0-1,0 0 1,0 1 0,0-1-1,0 1 1,0-1 0,0 1-1,1 2 1,0 0 2,-1 0 0,1 0 1,-1 0-1,0 0 0,-1 0 0,1 0 0,-1 1 1,1-1-1,-1 6 0,1 7 20,0-1 0,-2 1-1,0 0 1,-3 18 0,-11 57 198,14-93-223,0 1 0,0 0 1,0 0-1,0 0 1,1 0-1,-1 0 0,0 0 1,0 0-1,0 0 1,0 0-1,0 0 1,0 0-1,0 0 0,0 0 1,0 0-1,0 0 1,0 0-1,0 0 0,0 0 1,0 0-1,0 0 1,1 0-1,-1 0 0,0 0 1,0 0-1,0 0 1,0 0-1,0 0 1,0 0-1,0 0 0,0 0 1,0 0-1,0 0 1,0 0-1,0 0 0,0 0 1,0 0-1,0 0 1,0 0-1,1 0 0,-1 0 1,0 1-1,0-1 1,0 0-1,0 0 1,0 0-1,0 0 0,0 0 1,0 0-1,0 0 1,0 0-1,0 0 0,0 0 1,0 0-1,0 0 1,0 0-1,0 0 0,0 0 1,0 1-1,0-1 1,0 0-1,8-8 34,8-14 3,4-7 30,0 2 1,2 0 0,1 1 0,1 1 0,47-37 0,-69 61-61,0 0 0,-1 0 0,1-1 0,0 1-1,-1 1 1,1-1 0,0 0 0,0 0 0,0 1 0,-1-1 0,1 1 0,0-1 0,0 1 0,0 0-1,0 0 1,0 0 0,0 0 0,2 0 0,-2 1-4,-1-1 0,0 1-1,0-1 1,1 1 0,-1 0 0,0-1-1,0 1 1,0 0 0,0 0 0,1 0 0,-1 0-1,-1 0 1,1 0 0,0 0 0,0 0-1,0 1 1,-1-1 0,1 0 0,0 0-1,-1 1 1,1-1 0,-1 0 0,0 1 0,1-1-1,-1 1 1,0 1 0,2 15 11,-1 0 0,-1 1 0,0-1 1,-6 30-1,0 29 12,6-76-25,0-1 0,0 1 0,-1 0 1,1 0-1,0-1 0,0 1 0,1 0 1,-1-1-1,0 1 0,0 0 0,0-1 1,0 1-1,1 0 0,-1-1 0,0 1 1,0 0-1,1-1 0,-1 1 0,1-1 1,-1 1-1,1 0 0,0-1-1,-1 0 1,1 0-1,-1 0 0,1 0 0,-1 0 1,1 0-1,-1 0 0,1 0 0,-1 0 1,1-1-1,-1 1 0,1 0 0,-1 0 1,1-1-1,-1 1 0,1 0 1,-1 0-1,0-1 0,1 1 0,-1 0 1,0-1-1,1 0 0,24-31 31,-22 27-22,39-59 50,-20 30 17,2 0-1,49-56 0,-61 76-48,9-9-9,-20 22-19,0 0 0,0 0 0,0 0 0,0 0 0,0 0 0,0 0 0,0 1 0,0-1 0,1 1 0,-1-1 0,0 1 0,0-1 0,1 1 0,-1-1 0,0 1 0,1 0 0,1 0 0,-3 0-1,1 1 1,0-1 0,0 0-1,0 1 1,0-1 0,0 1-1,0-1 1,0 1 0,-1 0 0,1-1-1,0 1 1,0 0 0,-1 0-1,1-1 1,0 1 0,-1 0-1,1 0 1,-1 0 0,1 0 0,-1 0-1,1 1 1,6 24-4,-6-23 4,8 57-3,-9-49 3,1 1-1,1-1 1,0 0-1,1 0 1,0 1-1,0-1 1,1-1 0,8 15-1,-11-23 1,1 0 0,0 0 0,-1-1 0,1 1 0,0-1 0,0 1 0,0-1 0,0 0 0,0 0 0,0 0 0,1 0 0,-1 0 0,0 0 0,1-1 0,-1 1 0,0-1 0,1 1 0,-1-1 0,0 0 0,1 0 0,-1 0 0,1 0 0,-1-1 0,0 1 0,1-1 0,3-1 0,5-1 0,-1 0 0,1-1 0,-1 0 0,14-9 0,-4 1 14,0-1-1,-2-2 1,0 0 0,0-1-1,-1 0 1,-1-1-1,-1-1 1,-1-1-1,0 0 1,19-37 0,-32 54-10,0 1 0,0-1 0,0 0 0,-1 1 0,1-1 0,-1 0 1,1 0-1,-1 1 0,0-1 0,1 0 0,-1 0 0,0 0 0,0 0 1,0 1-1,0-1 0,-1-4 0,0 5-1,0 0 1,1 0-1,-1 0 1,1 0-1,-1 0 1,0 1-1,0-1 1,0 0-1,1 0 1,-1 0-1,0 1 1,0-1-1,0 0 1,0 1-1,0-1 1,0 1-1,0-1 1,0 1-1,-1 0 0,0-1 1,-2 0-2,0 1 1,0 0-1,0-1 1,-1 1-1,1 1 1,0-1-1,0 1 0,0-1 1,0 1-1,0 0 1,0 1-1,0-1 0,-4 3 1,2-1-9,1 1 0,-1 0 0,1 0 0,0 0 1,1 1-1,-1 0 0,1 0 0,0 0 0,0 0 0,0 0 0,1 1 0,0 0 1,0 0-1,0 0 0,1 0 0,0 0 0,0 0 0,0 1 0,1-1 0,0 1 1,0 9-1,1-9-5,-1 1 0,2-1 0,-1 0 0,1 0 0,0 1 0,0-1 1,1 0-1,0 0 0,0 0 0,1 0 0,0-1 0,0 1 0,1-1 0,-1 1 1,1-1-1,1 0 0,-1-1 0,1 1 0,6 5 0,-8-9 8,0 0 0,1 0 0,-1 0 0,0 0 0,1-1-1,-1 1 1,0-1 0,1 0 0,0 0 0,-1 0 0,1-1 0,-1 1-1,1-1 1,0 0 0,0 0 0,-1 0 0,1-1 0,0 1 0,-1-1-1,1 0 1,-1 0 0,1 0 0,-1 0 0,1-1 0,4-2-1,8-5 21,0-1-1,-1 0 1,26-24-1,-28 23 4,84-76 94,-96 86-114,0 0 0,0 0 1,0 0-1,0 0 1,0 1-1,0-1 1,0 0-1,0 1 0,0-1 1,0 1-1,1-1 1,-1 1-1,0 0 1,0-1-1,0 1 0,1 0 1,-1 0-1,2 0 1,-2 0-1,0 1 1,-1-1-1,1 0 0,0 1 1,-1-1-1,1 1 1,-1-1-1,1 1 1,0-1-1,-1 1 1,0-1-1,1 1 0,-1 0 1,1-1-1,-1 1 1,0 0-1,1-1 1,-1 1-1,0 0 1,0-1-1,1 1 0,-1 1 1,1 5 1,-1 0 1,1 0-1,-1 1 1,-2 11-1,-1 18-2,-12 82 0,14-107 7,5-8 9,-2-5-14,-1 0 0,0 1 0,0-1 1,1 0-1,-1 0 0,0 0 1,0 0-1,0 0 0,0 0 1,0 0-1,0 0 0,0-1 1,1-1-1,49-75 99,70-77-1,-113 143-79,11-12 24,-18 23-44,0 0 1,0 0-1,0 0 1,0 0-1,0 0 1,1 0-1,-1 1 1,0-1-1,0 0 1,1 0-1,-1 1 1,0-1-1,1 1 1,-1-1-1,2 1 1,-3 0-3,1 0 1,-1 0 0,1 0-1,-1 1 1,1-1 0,-1 0 0,1 0-1,-1 0 1,1 1 0,-1-1 0,1 0-1,-1 1 1,0-1 0,1 0 0,-1 1-1,0-1 1,1 1 0,-1-1-1,0 1 1,0-1 0,1 1 0,-1-1-1,0 0 1,0 1 0,0-1 0,1 1-1,-1 0 1,0-1 0,0 1-1,2 19-7,-2-18 7,0 60-29,2 32-41,-2-84 55,2 0 1,0 0-1,0 0 1,0 0-1,1-1 1,1 1-1,4 8 1,-7-16 13,0 0 0,0-1 0,1 1 0,-1 0 0,0-1 0,1 1 0,-1-1 0,1 0 0,-1 1 0,1-1 0,-1 0 0,1 0 0,0 0-1,0 0 1,0 0 0,-1-1 0,1 1 0,0 0 0,0-1 0,0 1 0,0-1 0,0 0 0,0 0 0,0 0 0,0 0 0,0 0 0,0 0 0,0 0 0,0-1 0,0 1 0,0-1 0,0 0 0,0 1 0,2-2 0,5-2 4,1-1-1,-1 0 1,0 0-1,0 0 1,9-9 0,11-11 23,-1-1 1,-1-1-1,-1-2 1,-2 0 0,0-2-1,19-34 1,0-11 69,52-123 0,-55 82-23,-13 35-19,-26 78-49,1 2-2,-1-1 1,0 0-1,0 1 1,0-1-1,-1 0 1,1 0-1,-1 0 1,0 0-1,1 0 0,-2-5 1,0 9-3,1-1 0,-1 1 1,0-1-1,0 0 0,0 1 0,0-1 1,1 1-1,-1 0 0,0-1 0,0 1 1,1 0-1,-1-1 0,1 1 0,-1 0 1,0 1-1,-10 16-20,0 2-1,2-1 1,-9 24 0,-18 68-56,33-101 70,-7 30-31,2 0 0,1 1 0,2 0 0,2 0-1,2 0 1,1 1 0,10 64 0,-9-98 28,0 4-3,1 0-1,1-1 1,6 22 0,-8-30 10,0-1 1,0 0 0,1 0-1,-1 0 1,0 0-1,1 0 1,-1 0-1,1 0 1,-1 0-1,1-1 1,2 3 0,-3-4 0,1 1 1,-1 0-1,0-1 1,0 1 0,1-1-1,-1 0 1,0 1-1,1-1 1,-1 0-1,1 0 1,-1 0 0,0 0-1,1 0 1,-1 0-1,0 0 1,1 0 0,-1 0-1,0-1 1,1 1-1,2-2 1,2-1 5,1 0 1,-1-1-1,1 0 0,-1 0 1,0 0-1,0-1 1,9-9-1,33-45 50,-14 17 12,-24 30 3,0 0 0,12-22 0,-37 81-69,2 0 0,1 1 1,-5 59-1,15-63-40,2-41 35,0 0 1,0 0 0,1 0 0,-1 0 0,1 0 0,0 0-1,0 0 1,0 0 0,0 0 0,1-1 0,2 5 0,-4-6 2,1-1 0,-1 1 1,1-1-1,0 1 1,-1 0-1,1-1 1,0 1-1,0-1 1,-1 0-1,1 1 1,0-1-1,0 0 1,0 1-1,0-1 1,-1 0-1,1 0 0,0 0 1,0 0-1,0 0 1,0 0-1,0 0 1,0 0-1,-1 0 1,1 0-1,0 0 1,0-1-1,0 1 1,0 0-1,-1 0 0,1-1 1,0 1-1,0-1 1,0 1-1,0-2 1,3 0-2,0-1 0,0 0 0,-1 0 0,1-1 0,3-4 0,32-44 62,49-87 0,-42 64 63,-46 76-123,0-1 0,0 0 1,0 0-1,0 0 1,0 0-1,0 0 0,0 0 1,0 0-1,0 0 0,0 0 1,0 0-1,0 0 1,0 0-1,0 0 0,1 0 1,-1 0-1,0 0 1,0 0-1,0 0 0,0 0 1,0 0-1,0 0 1,0 0-1,0 0 0,0 0 1,0 0-1,0 0 1,1 0-1,-1 0 0,0 0 1,0 0-1,0 0 1,0 0-1,0 0 0,0 0 1,0 0-1,0 0 1,0 0-1,0 0 0,0 0 1,0 0-1,1 0 1,-1 0-1,0 0 0,0 0 1,0 0-1,0 0 1,0 0-1,0 0 0,0-1 1,0 1-1,0 0 1,-1 14 5,-6 25-3,6-35 0,-4 20-14,1 0 0,0 41 0,4-53 1,1-1 0,0 1 0,0-1 0,2 1 0,-1-1 1,1 0-1,9 21 0,-12-31 10,1 0 0,-1-1 0,1 1 0,-1 0 0,1 0 1,-1 0-1,1 0 0,0 0 0,-1-1 0,1 1 0,0 0 0,0 0 0,-1-1 0,1 1 1,0-1-1,0 1 0,0-1 0,0 1 0,0-1 0,0 1 0,0-1 0,0 0 0,0 0 1,1 1-1,0-1 1,0-1 1,0 1-1,0 0 1,0-1-1,-1 1 0,1-1 1,0 1-1,0-1 1,0 0-1,0 0 1,-1 0-1,3-1 1,5-5 7,-1 0 1,1-1 0,11-13-1,-16 16-8,93-113 109,-33 36-13,-51 63-51,8-9 43,-20 27-87,0 0 1,0-1 0,0 1 0,0 0-1,0 0 1,1 1 0,-1-1 0,0 0-1,1 0 1,-1 0 0,0 1-1,1-1 1,-1 1 0,1-1 0,-1 1-1,4-1 1,-4 2-3,-1-1 0,1 1-1,0-1 1,0 1 0,-1-1-1,1 1 1,0-1 0,-1 1-1,1 0 1,0-1 0,-1 1-1,1 0 1,-1 0 0,1-1-1,-1 1 1,0 0 0,1 0-1,-1 0 1,0 0 0,0 0-1,1-1 1,-1 1 0,0 0-1,0 0 1,0 0 0,0 0-1,0 0 1,0 1 0,0 0-1,0 14-3,0 0 1,-1-1 0,-1 1 0,-4 18 0,3-21 1,1 0 0,0 1 0,1-1 0,1 1 0,0-1 0,2 20 0,-2-33 2,0 0 0,0 1 1,0-1-1,0 0 0,0 1 0,0-1 0,0 0 0,1 1 0,-1-1 0,0 0 1,0 1-1,0-1 0,0 0 0,0 0 0,1 1 0,-1-1 0,0 0 0,0 0 0,1 1 1,-1-1-1,0 0 0,0 0 0,1 0 0,-1 1 0,0-1 0,0 0 0,1 0 1,-1 0-1,0 0 0,1 0 0,0 0 0,9-5 10,12-18 16,-19 19-20,29-34 20,-10 11 41,48-44 1,-69 70-66,0 0 0,0 0 0,-1 0-1,1 0 1,0 0 0,1 1 0,-1-1 0,0 1 0,0-1 0,0 0 0,0 1 0,0 0-1,0-1 1,1 1 0,-1 0 0,0-1 0,0 1 0,1 0 0,-1 0 0,0 0 0,0 0 0,2 1-1,-2-1 0,0 1 0,0 0 0,0-1 0,0 1 0,0 0-1,0 0 1,0-1 0,0 1 0,-1 0 0,1 0 0,0 0-1,-1 0 1,1 0 0,0 0 0,-1 1 0,1-1 0,-1 0-1,1 1 1,1 6 1,0 1-1,-1-1 1,0 1-1,0 16 1,-2 4 10,0-14 19,1 0 0,2 22 0,-2-37-31,1 0 1,-1 0-1,0 1 1,0-1-1,0 0 1,0 0 0,0 0-1,1 1 1,-1-1-1,0 0 1,0 0-1,0 0 1,0 0-1,1 1 1,-1-1-1,0 0 1,0 0-1,1 0 1,-1 0-1,0 0 1,0 0 0,0 0-1,1 0 1,-1 0-1,0 0 1,0 0-1,1 0 1,-1 0-1,0 0 1,0 0-1,1 0 1,-1 0-1,0 0 1,0 0-1,1 0 1,-1 0-1,0 0 1,0 0 0,0-1-1,1 1 1,-1 0-1,0 0 1,0 0-1,0 0 1,1 0-1,-1-1 1,0 1-1,0 0 1,0 0-1,0 0 1,0-1-1,1 1 1,-1 0 0,0 0-1,0 0 1,0-1-1,0 1 1,13-15 4,115-141 58,-126 154-60,1 0 1,-1 0-1,0-1 1,0 2-1,1-1 1,-1 0-1,1 0 1,0 1-1,3-2 1,-6 3-3,1 0 0,0 0 0,0 0 0,0 0 0,0 0 0,-1 0 0,1 0 0,0 0 0,0 0 1,0 0-1,0 0 0,-1 1 0,1-1 0,0 0 0,0 0 0,-1 1 0,1-1 0,0 1 0,0-1 0,-1 1 0,1-1 0,0 1 0,-1-1 0,1 1 0,-1 0 0,1-1 1,-1 1-1,1 0 0,-1-1 0,1 1 0,-1 0 0,0 0 0,1-1 0,-1 1 0,0 0 0,1 1 0,12 46 10,-10-35-9,0-1-1,1 1 0,6 13 0,-8-23-1,-1 1 0,1-1 0,0 0 0,0 0 0,1 0 0,-1 0 0,0 0 0,1-1 0,0 1 0,0-1 0,0 0 0,0 0 0,0 0 0,0 0 0,5 2 0,12 3-23,0-2 0,0 0 0,0-1 0,0-1 0,1-1 0,-1-1 0,27-1-1,31-8-4323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0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5920,'0'0'6374,"18"-3"-5898,232-22 947,-56 10-296,98-5 1255,-192 9-3289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1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5016,'0'0'8804,"8"-11"-8416,-3 3-339,16-20 509,-1-2 0,-1-1 0,29-65 0,-45 86-436,18-61 708,-20 63-678,1 0 1,-1 0 0,-1 0 0,1 0 0,-1 0 0,-1 0 0,-1-9-1,2 17-147,0 0 1,0 0-1,0 1 0,0-1 0,0 0 0,0 0 0,0 0 0,0 0 0,0 0 0,-1 1 0,1-1 0,0 0 0,0 0 0,0 0 0,0 0 0,0 0 0,0 0 0,0 0 0,0 0 0,0 1 0,-1-1 0,1 0 0,0 0 0,0 0 0,0 0 0,0 0 0,0 0 1,0 0-1,-1 0 0,1 0 0,0 0 0,0 0 0,0 0 0,0 0 0,0 0 0,-1 0 0,1 0 0,0 0 0,0 0 0,0 0 0,0 0 0,0 0 0,-1 0 0,1 0 0,0 0 0,0 0 0,0 0 0,0 0 0,0-1 0,0 1 0,-1 0 0,1 0 0,0 0 1,0 0-1,0 0 0,0 0 0,0 0 0,0-1 0,0 1 0,0 0 0,0 0 0,0 0 0,0 0 0,0 0 0,-1 0 0,1-1 0,0 1 0,-5 10 104,-2 11-36,0 1-1,2-1 0,0 1 1,2 0-1,0 0 1,2 0-1,0 1 0,2-1 1,0 0-1,6 29 0,-7-47-50,1-1-1,0 0 0,-1 0 0,1 0 0,1 0 0,-1 0 1,0 0-1,1 0 0,0 0 0,-1 0 0,1-1 1,0 1-1,5 4 0,-6-6-9,1 0 1,0 0 0,-1 0-1,1-1 1,-1 1-1,1 0 1,0-1-1,0 1 1,-1-1 0,1 0-1,0 1 1,0-1-1,-1 0 1,1 0 0,0 0-1,0 0 1,0-1-1,-1 1 1,1 0-1,0-1 1,0 1 0,-1-1-1,1 0 1,0 1-1,-1-1 1,4-2-1,17-11 99,0-2 0,-1-1 0,37-37-1,-7 7-5,-18 17-40,-16 13 51,0 2 0,2 0 0,29-18-1,-48 32-106,1 1-1,0-1 0,0 1 1,0-1-1,0 1 0,0-1 1,0 1-1,0 0 1,0 0-1,0-1 0,0 1 1,1 0-1,-1 0 0,0 0 1,0 0-1,1 0 0,-1 1-2,-1-1-1,1 0 1,-1 0-1,1 1 1,-1-1-1,0 0 1,1 1-1,-1-1 1,1 1-1,-1-1 1,0 0-1,0 1 0,1-1 1,-1 1-1,0-1 1,1 1-1,-1-1 1,0 1-1,0-1 1,0 1-1,0-1 1,0 1-1,1 0 1,-1 5 20,0-1 1,0 1-1,-1-1 0,1 1 1,-3 5-1,1 2-26,-2 30 74,-6 79 326,10-122-397,0 0 0,0 0 1,0 1-1,0-1 0,0 0 0,0 0 1,0 0-1,0 1 0,0-1 1,0 0-1,0 0 0,0 0 1,0 1-1,0-1 0,0 0 0,0 0 1,0 0-1,0 1 0,0-1 1,1 0-1,-1 0 0,0 0 1,0 0-1,0 1 0,0-1 1,0 0-1,0 0 0,1 0 0,-1 0 1,0 0-1,0 0 0,0 1 1,1-1-1,-1 0 0,0 0 1,0 0-1,0 0 0,0 0 0,1 0 1,8-4 61,11-14 0,-19 17-53,11-11 33,34-35 160,2 2-1,57-40 1,-104 84-198,0 0 1,1 0-1,-1 0 0,0 0 1,0 1-1,0-1 0,0 1 1,1-1-1,-1 1 0,0-1 1,1 1-1,-1-1 0,0 1 1,1 0-1,-1 0 1,0 0-1,1 0 0,-1 0 1,0 0-1,1 0 0,-1 0 1,0 1-1,1-1 0,-1 0 1,0 1-1,1-1 0,-1 1 1,0-1-1,0 1 0,0 0 1,1 0-1,-1-1 0,0 1 1,0 0-1,0 0 0,0 0 1,0 0-1,-1 0 1,1 0-1,0 1 0,0-1 1,0 2-1,4 7 12,-1-1 0,-1 1 0,1 0 0,2 17 0,-2-10 3,3 8 37,1 0 0,1-1-1,2 0 1,25 43 0,-36-67-70,0 0 1,0 1 0,1-1 0,-1 0 0,0 0 0,0 1 0,1-1 0,-1 0 0,0 0 0,0 1 0,1-1-1,-1 0 1,0 1 0,0-1 0,0 0 0,0 1 0,0-1 0,0 0 0,0 1 0,0-1 0,0 1-1,0-1 1,0 0 0,0 1 0,0-1 0,0 0 0,0 1 0,0-1 0,0 0 0,0 1 0,0-1-1,0 0 1,0 1 0,-1-1 0,1 0 0,0 1 0,0-1 0,0 0 0,-1 1 0,1-1 0,0 0 0,0 0-1,-1 1 1,1-1 0,0 0 0,-1 0 0,-3 4-2895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13056,'0'0'2488,"91"-21"-2488,-53 23 8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1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0 707 5016,'0'0'8033,"2"-12"-7774,0 3-198,-2 3-25,1 1-1,0-1 1,0 1-1,1-1 0,-1 1 1,1 0-1,0-1 1,1 1-1,-1 0 0,1 0 1,6-7-1,-6 8 17,24-23 395,-27 26-414,1 0 1,0 0-1,0 0 1,0 1-1,0-1 1,0 0-1,1 1 1,-1-1-1,0 1 1,0-1-1,0 1 1,0-1-1,1 1 1,-1 0-1,0 0 1,0-1-1,1 1 1,-1 0-1,0 0 1,0 0-1,1 1 1,-1-1-1,0 0 1,0 0-1,3 2 1,-3 0 3,0 0 1,1 0-1,-1 1 0,0-1 1,0 0-1,-1 1 1,1-1-1,0 1 1,-1 0-1,0-1 1,0 1-1,1-1 1,-2 5-1,2-2 11,3 104 412,-3-51-156,15 100-1,-13-145-221,1-1 0,0 1 0,0-1 0,2 1 0,9 16 0,-15-28-68,1-1 0,-1 1 0,1 0 0,-1 0 0,1 0 0,-1-1 0,1 1 0,0 0 0,0 0 0,-1-1 0,1 1 0,0-1 0,0 1 0,0-1 0,-1 1 0,1-1 0,0 1 0,0-1 0,0 0 0,0 0 0,0 1 0,0-1 0,0 0 0,2 0 0,-1 0 5,0-1 1,1 1-1,-1-1 1,0 1-1,0-1 1,1 0 0,-1 0-1,0 0 1,0 0-1,2-2 1,3-2 20,-1 1 1,0-1-1,0-1 0,-1 1 1,8-11-1,-1-3 41,0-1 0,-2 1 0,0-2 1,8-25-1,22-92 390,-25 85-213,-8 3 9,-3 17 83,-4 32-341,0 0 0,0 1-1,0-1 1,1 0 0,-1 1 0,0-1 0,1 0-1,-1 1 1,1-1 0,-1 1 0,0-1 0,1 1-1,-1-1 1,1 1 0,0-1 0,-1 1 0,1-1-1,-1 1 1,1 0 0,-1-1 0,1 1-1,0 0 1,-1 0 0,1-1 0,0 1 0,0 0-1,-1 0 1,1 0 0,0 0 0,-1 0 0,1 0-1,0 0 1,30 4-31,-16-2 33,49 3-74,0-3 0,121-12-1,-159 10 66,-47 32 67,0-4-50,3-5 3,1 2 0,1-1 0,1 2 0,-21 48 0,34-67-4,0 0-1,0 0 1,1 0-1,0 0 0,0 1 1,0-1-1,1 0 1,1 0-1,-1 1 0,1-1 1,0 0-1,1 0 1,-1 0-1,2 0 0,-1 0 1,1 0-1,0-1 1,5 10-1,-7-15-13,0 0 1,0 0-1,0 0 1,0 0-1,0 0 1,0 0-1,0-1 0,0 1 1,0 0-1,0-1 1,0 1-1,0-1 0,0 1 1,0-1-1,1 0 1,-1 0-1,0 1 0,0-1 1,1 0-1,-1 0 1,0 0-1,0 0 0,0 0 1,1 0-1,-1-1 1,0 1-1,0 0 1,1-1-1,-1 1 0,0-1 1,0 1-1,0-1 1,0 1-1,0-1 0,2-1 1,2-1 9,-1 0 1,1-1-1,-1 1 1,1-1-1,-1 0 1,5-7-1,-2 1 10,-1-1-1,0 1 0,-1-1 1,0-1-1,0 1 1,-1 0-1,-1-1 1,0 0-1,-1 0 1,0 0-1,-1 0 1,0-15-1,-1 18 2,0 1 0,0 0 0,-1 0 0,0 0 0,0 0 0,-1 0-1,0 1 1,-1-1 0,0 0 0,0 1 0,0-1 0,-1 1 0,0 0-1,0 0 1,-1 1 0,0-1 0,0 1 0,-1 0 0,-9-7 0,13 11-15,1 1 0,-1 0 1,0 1-1,0-1 1,0 0-1,0 0 0,0 1 1,0-1-1,0 1 1,0 0-1,0-1 0,0 1 1,0 0-1,0 0 1,0 1-1,0-1 0,0 0 1,-3 1-1,4 0-10,0-1 0,1 0 1,-1 1-1,0-1 0,0 0 0,0 1 0,1-1 0,-1 1 0,0 0 0,0-1 0,1 1 0,-1-1 0,0 1 1,1 0-1,-1 0 0,1-1 0,-1 1 0,1 0 0,0 0 0,-1 0 0,1-1 0,0 1 0,-1 0 0,1 0 1,0 0-1,0 0 0,0 0 0,0 0 0,0 0 0,0-1 0,0 1 0,0 0 0,0 0 0,0 0 0,0 0 1,1 0-1,-1 0 0,0 0 0,0-1 0,2 3 0,-1-1-6,1 1 0,0-1 0,-1 0 1,1 1-1,0-1 0,0 0 0,0 0 0,1 0 0,-1-1 0,0 1 1,1-1-1,-1 1 0,1-1 0,0 0 0,-1 1 0,1-2 0,0 1 1,0 0-1,4 0 0,4 1 11,0 0-1,0-1 1,19-1-1,-19-1 0,0 0-1,0-1 0,0-1 1,-1 0-1,1 0 0,-1-1 1,11-6-1,68-39 54,-86 47-54,22-15 22,0 0-1,-1-2 1,-1-1 0,-1-1-1,0 0 1,-2-2-1,-1 0 1,0-2 0,-2 0-1,-1-1 1,-1 0 0,-1-1-1,-1-1 1,-2 0-1,-1-1 1,8-35 0,-11 39-4,9-43 69,-15 61-78,0 1-1,0-1 0,-1 1 0,0-1 1,0 0-1,-1 1 0,1-1 1,-3-6-1,3 13-10,0-1-1,0 1 1,0 0-1,0-1 1,0 1 0,0 0-1,-1-1 1,1 1 0,0 0-1,0-1 1,0 1-1,0 0 1,-1-1 0,1 1-1,0 0 1,0 0 0,0-1-1,-1 1 1,1 0-1,0 0 1,0 0 0,-1-1-1,1 1 1,0 0 0,-1 0-1,1 0 1,0 0-1,-1-1 1,1 1 0,0 0-1,-1 0 1,1 0-1,0 0 1,-1 0 0,1 0-1,-1 0 1,-11 10 5,-7 20-24,6 0-14,1 1-1,1 0 1,2 0 0,-8 57 0,9-25-66,1 95-1,7-114 50,2-1 1,11 57-1,-12-94 47,0 0 0,1 0 0,0 0 0,0 0 0,4 8 0,-5-13 5,-1 0 0,1 0 0,-1-1 0,1 1 1,-1 0-1,1 0 0,0 0 0,0-1 0,-1 1 1,1 0-1,0-1 0,0 1 0,0-1 0,0 1 1,0-1-1,0 1 0,-1-1 0,1 1 0,0-1 1,0 0-1,1 0 0,-1 1 0,0-1 0,0 0 1,0 0-1,0 0 0,0 0 0,0 0 0,0 0 1,0-1-1,0 1 0,0 0 0,0-1 0,0 1 1,0 0-1,0-1 0,0 1 0,0-1 0,1 0 1,5-4 27,0-1 1,0 0 0,-1 0-1,1 0 1,-1-1-1,0 0 1,-1 0 0,0 0-1,7-14 1,15-20 161,-25 38-175,1 0 0,-2 0 0,1-1 0,0 1 0,-1-1 0,1 0 0,0-4 0,0 1 19,-6 25-18,1 0 0,0 0 0,1 0 0,1 1 0,2 26 0,6 21 4,-6-60-29,0 1 0,1-1 0,0 0 0,0 0 0,0 0 0,1-1 0,0 1 0,4 6 0,-6-11 5,1 0 0,-1 0 0,0 0 0,0 0 1,1-1-1,-1 1 0,0 0 0,1-1 0,-1 1 0,1-1 0,-1 0 0,1 1 1,-1-1-1,1 0 0,-1 0 0,1 0 0,-1 0 0,1 0 0,-1 0 0,1-1 1,-1 1-1,1 0 0,-1-1 0,0 1 0,1-1 0,-1 0 0,0 1 0,1-1 1,-1 0-1,2-1 0,5-3 5,-1 1 1,-1-1 0,1 0-1,7-7 1,14-20 48,-2-1 0,-1-1-1,-1-1 1,24-47 0,-42 60 52,-9 19-3,-5 12-50,3 0-41,0 0-1,0 0 1,1 1 0,1-1 0,-1 1 0,1 0 0,1 0 0,0 0 0,0 1 0,1 12-1,0-18-9,1 0 0,1 0-1,-1 1 1,1-1 0,0 0-1,0 0 1,0 0 0,1 0-1,-1 0 1,1 0 0,1 0-1,-1-1 1,1 1 0,-1-1-1,1 1 1,1-1-1,-1 0 1,1 0 0,-1 0-1,1-1 1,0 0 0,5 4-1,-7-6 0,0 0 0,0-1 0,0 1 0,0-1 0,1 1 0,-1-1 0,0 0 0,0 0 0,0 0 0,0 0 0,0 0 0,1 0 0,-1-1 0,0 1 0,0-1 0,0 0 0,0 1 0,0-1 0,0 0 0,0 0 0,2-2 0,4-1 8,0-1 0,-1 0-1,11-10 1,-3 1 27,-2-2 1,0 1 0,14-22-1,-14 18 106,30-34 0,-42 53-137,0-1 1,-1 0-1,1 0 1,0 1-1,-1-1 1,1 1-1,0-1 0,0 0 1,-1 1-1,1 0 1,0-1-1,0 1 1,0-1-1,0 1 0,0 0 1,-1 0-1,1-1 1,0 1-1,0 0 1,1 0-1,-1 0-1,0 1-1,-1-1 1,1 0-1,-1 1 1,1-1 0,0 1-1,-1-1 1,1 1 0,-1-1-1,0 1 1,1-1-1,-1 1 1,1-1 0,-1 1-1,0-1 1,1 1 0,-1 0-1,0-1 1,0 1 0,1 0-1,-1 0 1,2 9 9,-1-1 0,0 0 0,-1 15 1,1-3-2,9 45 107,-10-65-117,0-1 1,0 0-1,0 0 0,0 0 0,0 1 0,0-1 0,0 0 1,0 0-1,1 0 0,-1 1 0,0-1 0,0 0 1,0 0-1,0 0 0,0 1 0,0-1 0,1 0 0,-1 0 1,0 0-1,0 0 0,0 0 0,0 0 0,1 1 0,-1-1 1,0 0-1,0 0 0,0 0 0,1 0 0,-1 0 1,0 0-1,0 0 0,0 0 0,1 0 0,-1 0 0,0 0 1,1 0-1,9-4 35,9-13 7,-17 16-39,39-38 57,-18 17-14,1 1 1,49-34 0,-72 55-47,0-1 1,0 0-1,0 1 0,0-1 1,0 1-1,0-1 0,0 1 0,0-1 1,0 1-1,0 0 0,0 0 1,0-1-1,1 1 0,-1 0 1,0 0-1,0 0 0,0 0 1,0 0-1,0 1 0,1-1 1,-1 0-1,0 0 0,0 1 1,1 0-1,0 0 2,-1 0-1,0 0 1,0 1-1,0-1 1,0 0 0,0 1-1,0-1 1,0 0 0,0 1-1,0 0 1,-1-1 0,1 1-1,-1-1 1,1 4 0,2 6 10,-2 0 0,0 1 1,0 20-1,-1-25-12,0 59 135,0-65-135,0-1 0,0 0 0,0 0 0,0 0 1,0 0-1,0 0 0,0 0 0,0 0 0,0 0 1,0 0-1,0 0 0,0 1 0,0-1 0,0 0 1,0 0-1,0 0 0,0 0 0,0 0 0,0 0 1,0 0-1,0 0 0,0 0 0,0 0 0,0 0 1,1 0-1,-1 0 0,0 0 0,0 1 0,0-1 1,0 0-1,0 0 0,0 0 0,0 0 0,0 0 1,0 0-1,0 0 0,1 0 0,-1 0 0,0 0 1,0 0-1,0 0 0,0 0 0,0 0 0,0 0 1,0 0-1,0 0 0,0 0 0,0-1 0,1 1 1,-1 0-1,0 0 0,0 0 0,0 0 0,0 0 1,0 0-1,0 0 0,0 0 0,0 0 0,0 0 1,0 0-1,9-8 30,11-13-13,-17 18-8,118-127 103,-107 121-79,-14 9-34,1 0 1,-1 0 0,0 0-1,0 0 1,1 0 0,-1 0 0,0 0-1,0 1 1,0-1 0,1 0-1,-1 0 1,0 0 0,0 0-1,0 0 1,1 1 0,-1-1 0,0 0-1,0 0 1,0 0 0,0 1-1,0-1 1,0 0 0,0 0-1,1 1 1,-1-1 0,0 0 0,0 0-1,0 1 1,0-1 0,0 0-1,0 0 1,0 1 0,0-1 0,0 0-1,-5 33 25,4-27-23,-2 8 15,-1-1 0,2 1 1,-1-1 0,2 1-1,0 0 1,1 16 0,1-27-20,0 0 0,0-1 0,0 1 0,0-1 0,0 1 0,0-1 0,1 0 0,-1 1 0,1-1 0,0 0 0,0 0 0,-1 0 1,1 0-1,1 0 0,-1-1 0,0 1 0,0-1 0,1 1 0,-1-1 0,1 0 0,-1 0 0,5 2 0,0-1-4,0 0 0,0 0 0,0 0 0,0 0 0,0-1 0,1-1 0,10 1 0,-9-2 9,0-1 1,-1 1 0,1-1 0,-1-1-1,0 0 1,0 0 0,0 0 0,0-1-1,0-1 1,-1 1 0,0-1 0,0 0-1,0-1 1,0 1 0,-1-1 0,0-1 0,0 1-1,-1-1 1,0 0 0,0 0 0,-1-1-1,1 0 1,-2 1 0,1-1 0,-1-1-1,0 1 1,2-14 0,-4 20-1,-1 1 0,0 0 0,0-1 0,1 1 1,-1 0-1,0 0 0,0-1 0,-1 1 0,1 0 0,0-1 0,0 1 1,0 0-1,-1 0 0,1-1 0,-1 1 0,1 0 0,-1 0 0,0 0 0,1 0 1,-2-2-1,1 3-1,0-1 0,1 1 0,-1-1 0,0 1 0,0-1 0,0 1 1,0 0-1,0 0 0,0-1 0,0 1 0,0 0 0,0 0 0,0 0 0,0 0 1,0 0-1,0 0 0,1 1 0,-1-1 0,0 0 0,-2 1 0,-1 0 1,-1 1 0,1 0 1,0 0-1,-1 0 0,1 1 0,0 0 0,0 0 0,1 0 0,-5 4 0,1 0-1,1 1-1,1 0 1,0 1-1,0-1 1,0 1-1,1 0 1,0 0-1,1 0 1,0 0-1,0 1 1,1 0-1,1-1 1,-1 1-1,1 0 1,1 16-1,1-20 1,-1 1 0,1-1 1,0 1-1,0-1 0,1 0 0,0 0 1,0 0-1,1 0 0,-1 0 0,1 0 1,0 0-1,1-1 0,0 0 0,0 1 1,0-1-1,0-1 0,1 1 0,-1-1 1,1 1-1,0-1 0,1-1 0,-1 1 1,1-1-1,9 4 0,-8-4 17,0-1-1,0 0 1,0 0-1,1-1 0,-1 0 1,0 0-1,1-1 1,-1 0-1,0 0 1,1-1-1,-1 0 0,0 0 1,1-1-1,-1 0 1,0 0-1,0-1 1,0 0-1,-1 0 0,1 0 1,10-8-1,-8 5-283,-1 0-1,0 0 1,-1-1 0,1 0-1,-1-1 1,-1 0-1,0 0 1,0 0-1,0-1 1,-1 1-1,0-1 1,-1-1 0,0 1-1,3-11 1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2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68 911 3808,'0'0'6162,"-10"4"-5842,-32 14-18,27-8 314,15-10-597,0 0-1,0 1 1,-1-1-1,1 0 1,0 0-1,0 0 1,0 1-1,0-1 1,0 0-1,0 0 1,0 0-1,0 1 1,0-1 0,0 0-1,0 0 1,0 0-1,0 1 1,0-1-1,0 0 1,1 0-1,-1 0 1,0 1-1,0-1 1,0 0-1,0 0 1,0 0-1,0 1 1,0-1-1,1 0 1,-1 0-1,0 0 1,0 0-1,0 0 1,0 0-1,1 1 1,-1-1-1,0 0 1,2 1 61,-1-1 1,1 1-1,0 0 0,-1-1 1,1 0-1,0 1 0,0-1 1,-1 0-1,1 0 0,2 0 1,5-2 65,1 0 1,-1-1 0,0 0-1,0-1 1,-1 0 0,1-1-1,-1 1 1,0-2-1,0 1 1,0-1 0,10-10-1,-10 8 17,0-1 0,0 0 0,-1 0 0,0-1 0,-1 0 0,0 0 0,0-1 0,7-20 0,-10 0 449,-3 30-596,1 0 0,-1 1 0,0-1 0,0 1 0,0-1-1,0 0 1,0 1 0,0-1 0,0 1 0,0-1 0,-1 1 0,1-1 0,0 0 0,0 1 0,0-1 0,-1 1 0,1-1 0,0 1 0,-1-1 0,1 1 0,0-1 0,-1 1 0,1-1 0,0 1 0,-1-1-1,1 1 1,-1 0 0,1-1 0,-1 1 0,1 0 0,-1-1 0,1 1 0,-1 0 0,0 0 0,1 0 0,-1-1 0,1 1 0,-1 0 0,1 0 0,-1 0 0,0 0 0,1 0 0,-1 0 0,0 0-1,-10 4 33,1 1-1,0 0 0,1 1 0,-1 0 0,1 0 0,0 1 0,1 0 0,0 0 1,0 1-1,0 0 0,-7 12 0,6-8-18,0 1 1,1-1-1,1 2 0,0-1 1,1 1-1,0 0 0,-6 27 0,10-33-12,0 0-1,1 0 0,1 0 0,-1 0 0,1 0 1,0 0-1,1 0 0,0 0 0,0-1 0,3 10 1,-2-13-5,0 1 0,0-1 1,0 0-1,0 0 0,1 0 1,-1 0-1,1 0 0,0-1 0,0 1 1,0-1-1,1 0 0,-1 0 1,1 0-1,0 0 0,0 0 1,0-1-1,8 4 0,-4-4 10,0 1 0,0-1 0,0-1 0,0 1 0,0-1 0,0-1 0,0 0 0,0 0 0,0 0 0,1-1 0,-1 0-1,0-1 1,0 0 0,-1 0 0,1-1 0,9-4 0,5-2 60,-1-2 1,0-1-1,-1-1 0,24-18 0,-24 14-6,-1 0-1,0-2 1,-2 0-1,18-24 0,54-90 190,-82 121-244,38-64 73,-3-2-1,-4-2 1,-3-1 0,-3-2 0,-5-1-1,21-106 1,-44 176-68,-2 0 1,0 1-1,-1-1 1,-1-27-1,0 40-24,0 1-1,0-1 0,0 1 1,0 0-1,0-1 1,0 1-1,-1-1 1,1 1-1,0-1 1,0 1-1,0 0 1,-1-1-1,1 1 1,0 0-1,-1-1 1,1 1-1,0 0 1,-1-1-1,1 1 1,0 0-1,-1 0 1,1-1-1,0 1 1,-1 0-1,1 0 1,-1 0-1,1-1 0,0 1 1,-1 0-1,1 0 1,-1 0-1,1 0 1,-1 0-1,1 0 1,-1 0-1,1 0 1,0 0-1,-1 0 1,1 0-1,-1 0 1,1 0-1,-1 1 1,1-1-1,0 0 1,-1 0-1,1 0 1,-1 1-1,1-1 1,-1 1-1,-21 13 53,9-2-63,1 1 0,0 1 0,1 0 0,0 1 0,1 0 0,1 0 0,0 1 0,-11 30-1,-2 15-52,-16 69 0,28-89 47,1-10-28,3 0-1,0 1 1,2-1 0,0 54 0,5-68 26,0 0-1,1 0 1,1 0 0,1 0 0,0 0-1,1-1 1,0 0 0,2 0 0,0 0 0,12 20-1,-16-32 21,0 1 0,1-1 0,0 0 1,-1 0-1,1 0 0,0 0 0,1 0 0,-1-1 0,1 0 0,0 0 0,-1 0 0,1-1 0,0 1 0,1-1 0,-1-1 0,0 1 0,1-1 0,-1 1 0,1-2 0,-1 1 0,12 0 0,-8-2 21,1 0 0,-1 0 0,0 0 1,0-2-1,0 1 0,0-1 0,0 0 0,0-1 0,-1 0 0,0 0 0,1-1 0,10-8 0,-7 4 16,1 0 4,0-1 0,-1 0 0,-1-1-1,12-13 1,-20 20-30,-1 0-1,1 1 1,-1-1-1,0 0 0,0 0 1,0 0-1,0-1 1,-1 1-1,1 0 1,-1-1-1,0 1 1,-1 0-1,1-1 1,-1 1-1,0-1 0,0 0 1,0 1-1,-1-1 1,-1-5-1,2 9-6,0 0 1,0 0-1,-1 0 0,1 0 0,-1 0 0,1 0 0,-1 0 0,1 0 0,-1 0 1,0 0-1,1 0 0,-1 0 0,0 0 0,0 1 0,1-1 0,-1 0 0,0 1 1,0-1-1,0 0 0,0 1 0,0-1 0,-2 0 0,1 1 6,-1-1 0,1 1 0,-1-1 0,1 1 1,-1 0-1,1 0 0,-1 0 0,1 1 0,-1-1 0,-2 1 0,-1 0 9,0 1 0,0 0 0,1 1 0,-1-1 0,0 1 0,1 0 0,-10 7 0,3 0-9,1-1-14,0 0 1,0 1 0,1 0 0,1 0-1,0 1 1,-14 21 0,21-27-7,0 0-1,0 0 1,1 1 0,0-1 0,0 0-1,0 1 1,1-1 0,-1 1-1,1 0 1,0-1 0,1 1-1,0-1 1,0 1 0,0-1 0,3 8-1,-4-10 5,1 0 1,0 0-1,1-1 0,-1 1 0,1 0 0,-1 0 0,1-1 0,0 1 0,0-1 1,0 0-1,0 1 0,0-1 0,0 0 0,1 0 0,-1-1 0,1 1 0,-1 0 1,1-1-1,0 1 0,-1-1 0,1 0 0,0 0 0,0 0 0,0 0 1,0-1-1,0 1 0,0-1 0,6 0 0,0-1 14,1 0 0,0-1 0,-1 0 0,1 0 0,-1-1 0,0-1 0,0 1 0,0-2 0,13-7 0,6-7 44,38-32 1,10-8 20,-42 30-11,-16 12-59,-18 17-4,1-1 1,0 0-1,0 0 0,0 0 0,-1 1 1,1-1-1,0 1 0,0-1 1,0 0-1,0 1 0,0 0 1,0-1-1,0 1 0,0 0 0,1-1 1,-1 1-1,0 0 0,0 0 1,0 0-1,0 0 0,0 0 0,0 0 1,2 0-1,-2 1 0,0 0 1,0-1-1,0 1 0,0 0 1,-1 0-1,1 0 1,0 0-1,0 0 0,-1 0 1,1 0-1,0 0 0,-1 0 1,1 0-1,-1 0 0,1 0 1,-1 0-1,1 2 0,0 6 15,0-1-1,0 0 1,0 0-1,-1 0 1,-1 9-1,-7 33 93,4-35-33,2 1 1,-2 22 0,4-38-74,0 0 0,0 1 0,0-1 0,0 0 1,0 1-1,0-1 0,0 0 0,0 1 0,0-1 1,0 0-1,0 1 0,0-1 0,0 0 0,0 1 1,0-1-1,0 0 0,0 1 0,0-1 0,0 0 0,1 1 1,-1-1-1,0 0 0,0 0 0,0 1 0,1-1 1,-1 0-1,0 0 0,0 1 0,0-1 0,1 0 1,-1 0-1,0 1 0,1-1 0,-1 0 0,0 0 0,0 0 1,1 0-1,-1 0 0,0 0 0,1 1 0,-1-1 1,0 0-1,1 0 0,-1 0 0,0 0 0,1 0 1,-1 0-1,0 0 0,1 0 0,-1 0 0,0-1 1,1 1-1,-1 0 0,0 0 0,1 0 0,-1 0 0,0 0 1,0-1-1,1 1 0,-1 0 0,0 0 0,1 0 1,-1-1-1,0 1 0,0 0 0,1-1 0,21-20 79,-18 17-65,143-143 397,-146 145-402,1 1-1,0-1 1,0 0 0,0 0-1,0 1 1,0 0-1,0-1 1,0 1-1,0 0 1,1 0 0,-1 0-1,5-1 1,-6 2-9,-1 0 0,1 0 0,-1 0 0,1 0 0,-1 0 0,1 0 0,-1 0 0,1 0 0,-1 1 0,1-1 0,-1 0 0,1 0 0,-1 0 0,1 1 0,-1-1 0,1 0-1,-1 1 1,1-1 0,-1 1 0,0-1 0,1 1 0,6 19 45,-7-12-42,0 1 0,0-1-1,-1 1 1,0-1 0,-1 1-1,-3 11 1,-19 49 45,23-69-48,1 1 0,0-1 1,-1 0-1,1 1 0,0-1 0,0 1 1,0-1-1,-1 1 0,1-1 0,0 1 1,0 0-1,0-1 0,0 1 0,0-1 1,0 1-1,0-1 0,0 1 0,0-1 1,0 1-1,0-1 0,0 1 0,1 0 1,8-5 45,11-17 2,-3 2-22,8-11 38,1 1-1,36-29 1,-61 57-63,0 0 0,0 0 0,0 0 1,0 0-1,0 0 0,0 0 0,0 1 0,0-1 0,0 1 0,0-1 1,1 0-1,-1 1 0,0 0 0,0-1 0,1 1 0,-1 0 1,0 0-1,1 0 0,-1-1 0,0 1 0,1 1 0,-1-1 0,0 0 1,0 0-1,1 0 0,-1 1 0,2 0 0,-2 0 0,1 0 0,-1 1 0,0-1 0,0 1 1,0 0-1,0-1 0,0 1 0,0 0 0,0 0 0,0-1 0,0 1 0,-1 0 0,1 0 0,-1 0 0,0 0 0,1 3 0,0 8 7,2 0 0,-1-1-1,2 1 1,7 18 0,-10-28-14,0 0 1,1 0-1,-1-1 1,1 1-1,0 0 1,0-1-1,0 1 1,0-1 0,0 0-1,0 0 1,1 0-1,-1 0 1,1 0-1,-1 0 1,1-1-1,0 1 1,0-1-1,0 0 1,0 0 0,0 0-1,0 0 1,0 0-1,0-1 1,4 1-1,0-1 1,0 0 1,0-1-1,-1 1 0,1-1 0,0-1 0,-1 0 0,1 0 1,-1 0-1,1 0 0,-1-1 0,0 0 0,7-5 1,-1 0 11,0-1 0,-1-1 0,0 0 0,15-17 0,-21 21 1,0-1 0,-1 1-1,1-1 1,-2 0 0,5-9 0,-7 14-8,0 1 0,0-1 0,-1 1-1,1-1 1,-1 0 0,1 1 0,-1-1 0,1 0 0,-1 0 0,0 1 0,0-1 0,0 0 0,0 0 0,0 1-1,0-1 1,0 0 0,-1 0 0,1 1 0,-1-1 0,1 0 0,-1 1 0,1-1 0,-1 0 0,0 1 0,0-1 0,0 1-1,0-1 1,-2-1 0,2 3-2,0-1 0,0 1 0,0 0 0,0-1 0,0 1 0,0 0 0,-1 0 0,1-1 0,0 1 0,0 0 0,0 0 0,0 0 0,-1 1 0,1-1 0,0 0 0,0 0 0,0 1 0,0-1 0,0 0 0,0 1-1,-1 0 1,1-1 0,0 1 0,0-1 0,1 1 0,-3 1 0,-22 21-1,18-14-9,0 0 1,1 0-1,-1 1 1,2 0-1,0 0 1,0 0 0,0 0-1,-5 22 1,9-26 4,-1 1 0,1-1-1,0 1 1,1-1 0,-1 1 0,1-1 0,1 1 0,-1-1 0,1 1 0,0-1 0,0 1 0,1-1 0,0 0 0,0 1-1,1-1 1,6 11 0,-8-15 4,1 0-1,0 0 0,-1 0 1,1 0-1,0-1 0,0 1 1,1-1-1,-1 1 1,0-1-1,0 0 0,1 1 1,-1-1-1,1 0 0,-1-1 1,1 1-1,-1 0 1,1-1-1,-1 0 0,1 1 1,0-1-1,-1 0 0,1 0 1,0 0-1,-1-1 1,1 1-1,-1-1 0,1 1 1,-1-1-1,1 0 0,2-1 1,5-2 2,0 0 1,-1-1 0,1 0-1,-1-1 1,0 0-1,8-7 1,31-28 3,44-34 77,-91 75-82,-1-1 0,1 1 0,-1-1 0,1 1 0,-1 0 0,1-1-1,-1 1 1,1 0 0,-1-1 0,1 1 0,-1 0 0,1 0 0,-1 0 0,1-1 0,0 1-1,-1 0 1,1 0 0,0 0 0,-1 0 0,1 0 0,-1 0 0,1 0 0,0 0-1,-1 0 1,1 1 0,-1-1 0,1 0 0,-1 0 0,1 0 0,0 1 0,-1-1 0,1 0-1,-1 1 1,1-1 0,-1 0 0,1 1 0,-1-1 0,0 1 0,1-1 0,-1 1 0,1-1-1,-1 1 1,0-1 0,1 1 0,-1-1 0,0 1 0,0-1 0,1 1 0,-1 0-1,0-1 1,0 1 0,0-1 0,0 1 0,0 0 0,0-1 0,0 1 0,0 0 0,1 41 14,-1-37-16,-4 29 4,2-26-3,1 0 1,0-1 0,1 1-1,0 0 1,1 9-1,-1-16 1,0-1-1,0 0 1,0 0-1,1 0 0,-1 1 1,0-1-1,0 0 1,1 0-1,-1 0 0,0 1 1,0-1-1,1 0 1,-1 0-1,0 0 1,1 0-1,-1 0 0,0 0 1,1 0-1,-1 0 1,0 0-1,1 0 1,-1 0-1,0 0 0,1 0 1,-1 0-1,0 0 1,1 0-1,-1 0 1,0 0-1,0 0 0,1 0 1,-1-1-1,0 1 1,1 0-1,-1 0 1,0 0-1,0 0 0,1-1 1,-1 1-1,0 0 1,0 0-1,0-1 0,1 1 1,15-12 34,-15 12-33,79-75 105,5-4 9,-84 78-112,0 0-1,0 0 1,0 0-1,0 0 1,1 1-1,-1-1 1,0 0 0,0 1-1,1-1 1,-1 1-1,0-1 1,1 1 0,-1 0-1,0-1 1,1 1-1,-1 0 1,1 0-1,1 0 1,-2 1-2,1-1 1,-1 1-1,0 0 0,0-1 1,0 1-1,0 0 0,0 0 1,0 0-1,-1 0 0,1 0 1,0 0-1,0 0 0,-1 0 1,1 0-1,0 0 1,-1 1-1,1-1 0,-1 0 1,0 0-1,1 3 0,6 24 36,-5-17-22,1-1 0,0 0 0,0 1 0,1-2 0,0 1 0,8 12 1,-11-20-14,0 0 0,1-1 1,-1 1-1,1 0 1,-1-1-1,1 0 1,0 1-1,-1-1 1,1 0-1,0 0 1,0 0-1,0 0 0,0 0 1,0 0-1,3 0 1,-2-1-1,0 1 1,0-1 0,0 0-1,0-1 1,0 1-1,0 0 1,0-1 0,0 0-1,0 1 1,0-1-1,0-1 1,0 1 0,4-3-1,7-4 8,0-1-1,-1-1 1,0 0-1,0-1 1,-1 0-1,-1-1 0,14-18 1,66-101 102,-69 95-90,15-20 81,-3-3-1,48-113 1,-82 170-102,3-4 9,-1 1-1,0-1 1,0 0 0,-1 0 0,1-9 0,-14 27 11,-5 13-32,2 1 0,0 0-1,2 1 1,1 1 0,1 0 0,1 0-1,-11 58 1,17-64 0,1 0-1,1 1 1,1-1 0,1 1-1,1 0 1,1-1-1,1 0 1,1 1 0,1-1-1,1-1 1,11 28 0,-15-44 10,0 0 1,1-1 0,0 1 0,-1-1-1,2 1 1,-1-1 0,0 0 0,1 0-1,0 0 1,0-1 0,0 0 0,0 1-1,0-1 1,1 0 0,-1-1 0,1 1-1,9 2 1,-7-3 3,-1 0-1,1-1 1,-1 0-1,1-1 1,0 1-1,-1-1 1,1 0-1,0-1 1,-1 0-1,1 0 1,-1 0-1,1-1 1,11-4-1,-2-1-80,0 0 0,0-1 0,-1-1 0,0 0 0,0-1 0,-1-1 0,19-19 0,-21 14-513,-8 10-2429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2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10752,'0'0'1177,"18"-2"-746,257-20 705,-189 17-915,401-15 1687,-451 20-1641,-18-1-31,0 1 0,0 0 0,-1 2 0,1 0 0,20 5-1,-28-1-2253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2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250 622 4816,'0'0'8094,"-10"3"-7804,-6 1-139,0 1 0,0 1 0,1 1 1,0 0-1,0 1 0,1 1 0,0 0 1,1 1-1,-1 0 0,-11 14 1,15-13-30,2 0 0,-1 1 1,2 0-1,-1 0 0,-7 19 0,14-28-86,-1 0 0,1 1 0,0-1 0,0 0 0,0 1 0,0-1 0,1 1 0,-1 0 0,1-1 0,0 1 0,0-1 0,0 1 0,0 0-1,1-1 1,-1 1 0,1-1 0,0 1 0,0-1 0,1 1 0,-1-1 0,1 0 0,-1 0 0,1 1 0,0-1 0,0 0 0,5 5-1,-5-7-10,0 0 0,0 1-1,0-1 1,0 0-1,0 0 1,1 0-1,-1 0 1,0-1-1,0 1 1,1-1-1,-1 1 1,0-1-1,1 0 1,-1 0 0,1 0-1,-1 0 1,0 0-1,1-1 1,-1 1-1,0-1 1,1 1-1,-1-1 1,0 0-1,0 0 1,0 0-1,0 0 1,0 0-1,2-2 1,5-2 43,-1-1 1,0 1 0,-1-2-1,0 1 1,11-12-1,-4-2 70,-1 0 0,0-1 0,-2-1-1,0 0 1,-1 0 0,7-26 0,-6 17 46,4-22 380,-16 56-538,1 0 0,0-1-1,1 1 1,-1 0 0,0-1-1,1 1 1,-1-1-1,1 1 1,0-1 0,2 5-1,0 2 12,4 17 7,0 4 25,18 42-1,-23-65-45,2 0 1,-1 0 0,1 0 0,0 0 0,1-1 0,0 1 0,0-1-1,0 0 1,0-1 0,1 1 0,7 4 0,-10-8-6,1-1 0,-1 1 0,1-1 0,-1 0 0,1 0 0,0-1 0,-1 1 0,1-1-1,0 1 1,0-1 0,0 0 0,-1-1 0,1 1 0,0-1 0,0 1 0,-1-1 0,1 0 0,-1-1 0,1 1 0,-1 0 0,1-1 0,2-2 0,9-4 26,-1-1-1,0 0 1,19-17 0,-19 13 7,-1 0 0,-1-1 0,0 0 0,0-1 0,-2 0 0,0-1 0,-1 0 0,0 0 0,-1-1 0,-1 0 0,-1-1 0,0 0 0,-2 0 0,0 0 0,-1 0 0,0-1 0,-1-32 0,-3 21 68,0 20-6,0 0 1,1 0-1,1-11 0,13-46-20,5-49-14,-17 94-43,0 0 3,0-1 0,-1 1-1,-1-1 1,-2 1 0,-6-40-1,2 50 22,0 15-27,0 20-19,3 15-12,2 1 1,1-1-1,9 59 1,30 113 4,-29-165 43,3-1 0,2-1 0,1 0 0,33 59 0,-46-97-10,0 1 0,1-1 0,0 0 0,0 0 0,0-1 0,1 1 0,-1-1 0,1 0 0,0 0 0,0-1 0,10 5 0,12-6 58,-16-3-476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24.81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98 1 5016,'0'0'6690,"-5"13"-6331,2-3-273,0-1 0,0 1 1,-1-1-1,0 0 0,-1 1 0,0-2 1,0 1-1,-8 9 0,5-9 66,0 1 268,0 0 1,0 0-1,-8 16 488,34-42 904,33-38-660,-9 0 1627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2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9440,'0'0'2240,"15"-3"-1887,-11 2-336,63-13 631,105-6-1,-98 18-201,-15-1 405,-1 3 0,73 10 0,-127-10-708,1 0 1,-1 0 0,1 0 0,-1 0 0,1-1 0,-1 0 0,6-1 0,6-3-2147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2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6632,'0'0'2793,"10"-10"-2426,7-8-44,2 2 0,27-21 0,-36 30-124,0 1 1,1 0-1,0 0 0,-1 1 0,2 0 1,-1 1-1,1 0 0,17-3 0,-16 5 14,0 1 1,-1 1-1,1-1 0,0 2 0,0 0 0,20 4 1,-28-3-124,1-1 0,0 1 1,-1 0-1,0 1 0,1-1 0,-1 1 1,0 0-1,0 0 0,-1 1 0,1-1 1,-1 1-1,0 0 0,0 1 0,0-1 1,0 1-1,-1-1 0,4 7 1,5 14 227,-1 0 0,-1 1 0,11 47 0,4 10 312,-11-42-333,-5-11 129,20 40 0,-16-48-203,-9-17-102,-1 0 0,0 0 0,0 0-1,3 11 1,-3-13 151,0-9 286,1-7-3289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2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 9648,'0'0'2486,"-16"15"-2188,-184 194 369,161-167-532,-211 255 1969,147-169 56,179-171-1502,-65 36-2280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2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6824,'0'0'2521,"-1"11"-2210,-7 46 96,4-32-19,0 0 0,2 0 1,0 36-1,2-58-331,1 1 1,-1-1-1,1 1 1,-1-1-1,1 0 1,0 0-1,1 0 1,-1 1-1,0-1 1,1 0-1,0 0 1,-1-1-1,1 1 1,1 0-1,-1-1 1,0 1-1,0-1 1,1 1-1,0-1 1,-1 0-1,1 0 1,0-1-1,0 1 1,0 0 0,0-1-1,0 0 1,0 0-1,1 0 1,-1 0-1,0 0 1,1-1-1,-1 1 1,0-1-1,1 0 1,-1 0-1,5 0 1,-1-1 59,0 0 1,0 0 0,0 0-1,0-1 1,0 0 0,0-1-1,-1 1 1,1-1-1,-1 0 1,0-1 0,0 0-1,0 0 1,0 0 0,-1 0-1,0-1 1,9-9 0,-12 11-62,0-1 0,0 1 0,0 0 1,-1-1-1,1 1 0,-1-1 1,0 0-1,0 1 0,0-1 1,0 0-1,0 0 0,-1 0 1,0 0-1,0 0 0,0 1 1,0-1-1,-1 0 0,1 0 1,-1 0-1,0 1 0,0-1 1,-1 0-1,1 1 0,-1-1 1,0 1-1,1-1 0,-1 1 1,-1 0-1,-3-5 0,3 4 2,-1 0-1,0 0 0,0 0 0,0 0 1,0 1-1,0 0 0,-1 0 1,0 0-1,1 0 0,-1 1 1,0 0-1,0 0 0,-1 0 1,1 0-1,0 1 0,-1 0 1,1 0-1,0 0 0,-1 1 0,-9 0 1,6 2 40,0 0 0,0 0 0,-1 1 1,1 0-1,1 0 0,-1 1 0,-15 9 1,21-11-211,0 0 0,-1 0 0,1 0 0,0 1 1,0-1-1,0 1 0,1 0 0,-1 0 1,1 0-1,-1 0 0,1 0 0,0 1 0,0-1 1,1 1-1,-1-1 0,1 1 0,-1 0 1,1 0-1,0-1 0,1 1 0,-1 4 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2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451 535 4816,'0'0'5848,"-11"0"-5567,-80-5 496,80 4-652,-1 1 0,1 1 1,0 0-1,-1 0 0,1 1 0,0 1 0,0 0 0,0 0 0,0 1 0,-12 7 0,-4 3 231,0 1 0,-36 29 0,55-38-277,1 1 1,0 0-1,0 0 0,0 0 0,1 1 0,0 0 0,1 0 0,-1 1 1,2-1-1,-7 16 0,6-10 27,1-1-1,0 1 1,1 0 0,0 0-1,2 0 1,-2 23 0,3-32-54,0 0 0,1 1 0,-1-1 1,1 0-1,0 0 0,0 1 0,1-1 0,-1 0 1,1 0-1,0-1 0,0 1 0,1 0 0,0-1 1,4 7-1,-5-9-27,1 0 0,-1 1 0,1-1 0,-1-1 1,1 1-1,0 0 0,0-1 0,0 1 0,0-1 0,0 0 0,0 0 1,0 0-1,0 0 0,0-1 0,1 1 0,-1-1 0,0 0 1,0 0-1,1 0 0,-1 0 0,0 0 0,0-1 0,6-1 0,1-1 16,-1 0 0,1 0-1,-1-1 1,0-1-1,0 0 1,-1 0-1,1 0 1,-1-1 0,0 0-1,11-12 1,4-7 134,36-49 1,-48 60-130,11-18 56,-2-1 0,-1 0 0,-1-2 0,-2 0 1,-1-1-1,-2 0 0,-2-1 0,9-48 0,-10 19 125,-2 1 0,-3-2 1,-7-130-1,-2 179-38,0 19-90,-5 10-79,0 5-6,0 1 0,1 0 0,1 0-1,1 1 1,0 0 0,-6 37-1,-6 115 29,17-160-42,-2 51-7,3-1 1,2 0 0,20 116-1,-18-151 8,2-1 0,0 0-1,2 0 1,1-1 0,12 24-1,-20-45 5,0 1 0,0-1 0,0 0 0,1 0 0,-1 0 0,1 0 0,0 0 0,0 0 0,-1 0 0,1 0 0,0-1 0,1 1-1,-1-1 1,0 1 0,0-1 0,1 0 0,-1 0 0,0 0 0,1 0 0,-1 0 0,1-1 0,-1 1 0,1-1 0,0 0 0,-1 0 0,1 0 0,-1 0-1,1 0 1,0 0 0,-1-1 0,1 1 0,-1-1 0,1 1 0,-1-1 0,1 0 0,-1 0 0,3-2 0,5-3 19,0 0-1,0-1 1,-1 0 0,0-1-1,0 0 1,14-16 0,-3 0 26,-1-2-1,-1 0 1,28-55 0,-21 28 113,22-70 0,-45 99-3,-2 24-103,-2 8 22,-5 22-38,1 0 1,2 1-1,1 0 1,1 0-1,2 0 1,1 0-1,2-1 1,0 1-1,2 0 0,2-1 1,14 42-1,-20-70-35,-1 0-1,1 0 0,0 0 1,0 0-1,-1 0 1,2 0-1,-1-1 0,0 1 1,0 0-1,0-1 0,1 1 1,-1-1-1,1 1 1,-1-1-1,1 0 0,0 0 1,0 1-1,-1-1 1,1 0-1,0-1 0,0 1 1,0 0-1,0 0 0,0-1 1,2 1-1,-1-1 0,0-1 1,-1 1-1,1-1 0,0 1 0,-1-1 0,1 0 1,0 0-1,-1 0 0,1 0 0,-1-1 0,0 1 1,1-1-1,-1 1 0,0-1 0,0 0 0,0 0 1,0 0-1,3-4 0,25-35 68,-1-1 1,-2-2-1,33-72 0,-2 4 226,-44 80-43,-16 49-203,1 0-1,1 1 1,0-1 0,1 0-1,1 0 1,1 1 0,5 17-1,-1-10-25,0 0 0,2-1-1,0 0 1,2-1 0,15 24-1,-23-42-26,0-1 1,1 1-1,-1-1 0,1 0 0,0 0 1,0 0-1,1-1 0,-1 1 0,1-1 0,0 0 1,7 3-1,-9-4-2,0-1 0,0 0 0,0 0 0,0 0 0,1-1 0,-1 1 0,0-1 0,0 0 0,1 0 0,-1 0 0,0 0 0,0 0 0,0-1 0,1 1 0,-1-1 0,0 0 0,0 0 0,0 0 1,0-1-1,4-1 0,5-5 18,-1 1 1,0-1 0,0-1 0,-1 0-1,0-1 1,0 1 0,-1-2 0,12-18-1,-7 12 29,-11 14-37,-1 1-1,1-1 1,-1 0 0,0 0-1,0 1 1,0-2-1,0 1 1,2-6 0,-3 7-1,0 0 1,1 0 0,-1 0 0,1 0 0,-1 0 0,1 0 0,0 1-1,-1-1 1,1 1 0,0-1 0,0 1 0,0-1 0,0 1 0,4-1-1,20-16 25,-22 13-25,0-1 1,1 0-1,-2 0 0,1 0 1,-1 0-1,0 0 0,0-1 0,-1 1 1,0-1-1,0 0 0,0 0 1,0-11-1,-1 15 0,-1 0 0,1 0 0,-1-1 0,0 1 0,0 0 0,-1-1 0,1 1 0,0 0 0,-1 0 0,0 0 0,0-1 0,0 1 0,0 0 0,-1 0 0,1 0 0,-1 0 0,1 1 0,-1-1 0,0 0 0,0 1 0,0-1 0,-1 1 0,1 0 0,-1-1 1,1 1-1,-1 1 0,0-1 0,-5-3 0,6 5-1,0-1 1,0 1-1,0 0 1,0 0 0,0 0-1,0 0 1,0 0 0,0 0-1,0 0 1,0 1 0,0-1-1,0 1 1,0-1-1,0 1 1,0 0 0,1 0-1,-1 0 1,0 0 0,0 0-1,1 0 1,-1 0-1,1 0 1,-1 1 0,1-1-1,-2 2 1,-3 3 9,1 0 1,1 0-1,-1 1 0,1-1 1,-5 9-1,5-6-15,0 0 1,1 1-1,0-1 0,0 1 0,1-1 0,0 1 0,1 0 0,0 0 1,0 0-1,1 0 0,0 0 0,1 0 0,0 0 0,1-1 1,0 1-1,1 0 0,-1-1 0,2 1 0,-1-1 0,2 0 0,-1 0 1,1-1-1,0 1 0,1-1 0,0 0 0,0 0 0,1-1 1,0 0-1,0 0 0,1-1 0,0 1 0,0-2 0,0 1 0,1-1 1,-1 0-1,16 5 0,-12-6 19,1 0 0,-1-1 1,1 0-1,0-1 0,-1 0 0,1-1 1,0-1-1,0 0 0,0 0 0,0-1 1,0-1-1,-1-1 0,1 1 0,-1-2 1,1 0-1,-1 0 0,0-1 1,-1-1-1,1 0 0,-1 0 0,0-1 1,-1-1-1,1 0 0,-2 0 0,12-13 1,-16 16-27,0-1 1,0 0-1,-1 0 1,0-1 0,0 1-1,-1-1 1,5-12 0,-3-7-3291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1173 6632,'0'0'2221,"14"-14"-1724,152-169 703,-116 116-806,-3-2 0,-3-3-1,35-76 1,-27 32 316,49-158 0,-89 240-454,-3-1 0,0 0 0,4-47 0,-13 79-202,0 0-1,1 0 1,-1 0-1,0 0 1,-1 0 0,1 0-1,0 0 1,-1 0 0,0 0-1,0 0 1,1 1 0,-3-5-1,3 7-41,-1 0 0,1 0-1,0 0 1,0 0 0,-1-1-1,1 1 1,0 0 0,0 0-1,-1 0 1,1 0 0,0 0 0,-1 0-1,1 0 1,0 0 0,0 0-1,-1 0 1,1 0 0,0 0-1,-1 0 1,1 0 0,0 0-1,0 0 1,-1 0 0,1 0 0,0 0-1,-1 0 1,1 0 0,0 0-1,0 1 1,-1-1 0,1 0-1,0 0 1,0 0 0,-1 1 0,1-1-1,0 0 1,0 0 0,0 0-1,-1 1 1,1-1 0,0 0-1,0 1 1,-11 13 213,2-1-114,1 2 1,1-1-1,0 1 0,-7 24 0,-13 67 157,14-40-42,4 1 0,-3 116-1,12-144-117,2 0 0,2 1 0,2-2 0,1 1 0,2 0 0,15 39 0,-21-71-77,0 0 0,1 0-1,-1 0 1,1 0-1,1-1 1,-1 1-1,1-1 1,6 6-1,-9-10-19,0 0 0,0-1-1,0 1 1,-1-1 0,2 1-1,-1-1 1,0 0 0,0 0 0,0 0-1,0 0 1,1 0 0,-1-1-1,0 1 1,1 0 0,-1-1 0,1 0-1,-1 0 1,0 1 0,1-2-1,-1 1 1,1 0 0,-1 0-1,0-1 1,1 1 0,-1-1 0,0 0-1,1 0 1,-1 1 0,0-2-1,3 0 1,11-9 37,-1 1 0,0-2-1,-1 0 1,0-1 0,-1-1 0,0 0-1,11-17 1,1-7 244,37-74 1,-56 98-86,-6 14-202,0 0 0,0 0 0,0 0 0,0 0 0,0 0 0,0 0 1,0 0-1,0 0 0,0 1 0,0-1 0,0 0 0,0 0 0,0 0 0,0 0 0,0 0 0,0 0 0,0 0 0,0 0 1,-1 0-1,1 0 0,0 0 0,0 0 0,0 0 0,0 0 0,0 0 0,0 0 0,0 0 0,0 0 0,0 0 0,0 0 1,0 0-1,0 0 0,0 0 0,0 0 0,-1 0 0,1 0 0,0 0 0,0 0 0,0 0 0,0 0 0,0 0 0,0 0 1,0 0-1,0 0 0,0 0 0,0 0 0,0 0 0,0 0 0,0 0 0,0 0 0,0 0 0,0-1 0,0 1 0,0 0 1,0 0-1,-1 0 0,1 0 0,0 0 0,0 0 0,0 0 0,-2 3 34,0-1 1,0 1-1,0 0 0,1 0 0,-1 0 0,-1 6 1,-3 7-5,2 0 1,-1 1 0,2-1-1,1 1 1,0 0-1,1 0 1,1 24 0,1-33-21,0 1 1,0-1 0,1 0-1,0 0 1,0 0-1,1 0 1,0 0 0,0-1-1,1 1 1,0-1 0,0 0-1,1 0 1,0 0 0,0-1-1,1 1 1,0-1 0,8 7-1,-12-11-3,1-1 0,-1 1 0,0 0-1,0-1 1,1 0 0,-1 1 0,1-1 0,-1 0-1,1 0 1,-1-1 0,1 1 0,0 0-1,-1-1 1,1 0 0,0 1 0,0-1 0,-1 0-1,1 0 1,0-1 0,-1 1 0,1-1-1,0 1 1,-1-1 0,1 0 0,0 0-1,3-2 1,-3 1 8,1 0 1,-1-1-1,0 0 0,0 1 0,-1-1 0,1 0 1,-1-1-1,1 1 0,-1 0 0,0-1 0,0 1 1,0-1-1,-1 1 0,1-1 0,-1 0 0,0 0 0,1-6 1,0-2 31,0 0-1,-2 0 1,1 0 0,-3-23 0,2 29-18,-1 1-1,0 0 0,0-1 1,-1 1-1,1 0 0,-1 0 1,0 0-1,-1 0 1,1 0-1,-1 0 0,0 1 1,-7-9-1,9 12-13,0 0-1,0 0 1,-1 0 0,1 0-1,0 0 1,-1 0-1,1 0 1,-1 1 0,1-1-1,-1 1 1,1-1 0,-1 1-1,1-1 1,-1 1 0,1 0-1,-1 0 1,1 0 0,-1 0-1,0 0 1,1 0-1,-1 0 1,1 0 0,-1 1-1,-1 0 1,2-1-12,0 0-1,0 1 1,0-1-1,0 1 1,0 0-1,0-1 1,1 1 0,-1-1-1,0 1 1,0 0-1,1 0 1,-1 0-1,0-1 1,1 1 0,-1 0-1,1 0 1,-1 0-1,1 0 1,-1 0-1,1 0 1,0 0 0,0 0-1,-1 0 1,1 0-1,0 0 1,0 0-1,0 0 1,0 0 0,0 0-1,0 0 1,0 0-1,0 0 1,1 0-1,0 2 1,0 0-4,1-1-1,-1 0 1,1 0 0,0 0-1,0 0 1,0 0-1,0 0 1,0 0 0,0-1-1,0 1 1,0-1 0,1 1-1,-1-1 1,1 0 0,3 1-1,3 3 2,5 2 12,0 0 0,0-1 0,1-1 0,-1 0 1,1-1-1,0 0 0,1-1 0,-1-1 1,1-1-1,21 0 0,-34-1-3,1 0 1,-1-1-1,0 0 1,0 1-1,1-1 0,-1 0 1,0-1-1,3-1 1,-5 3-13,-1 0 1,0 0 0,1-1 0,-1 1-1,0 0 1,1 0 0,-1-1 0,0 1-1,1-1 1,-1 1 0,0 0 0,1-1-1,-1 1 1,0 0 0,0-1-1,0 1 1,1-1 0,-1 1 0,0-1-1,0 1 1,0-1 0,0 1 0,0-1-1,0 0-6,-1 0-1,1 0 0,0 0 0,-1 0 0,1 0 0,-1 0 1,1 0-1,-1 1 0,0-1 0,1 0 0,-1 0 0,0 1 1,0-1-1,1 0 0,-1 1 0,-1-1 0,-20-13-543,14 10-2198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3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12256,'0'0'768,"90"6"-544,-27-8-120,5-2 16,5 2 96,-6 2 8,-1 2 120,-4 2 0,-7-2 56,-1-2-8,-5-6-120,-9-2-8,-14-2-88,-8-2-8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5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1144 4816,'0'0'6052,"9"-14"-5767,171-267 1142,-104 161-305,103-223 1,-124 181-191,-29 77-168,-21 61 86,-8 25-299,-1 14-456,-42 137 182,13-26-168,-51 236 31,74-318-101,7-35-20,1 0 0,0 1 0,0-1 0,1 0-1,0 1 1,1-1 0,0 0 0,1 11-1,0-18 4,-1-1-1,1 0 0,-1 0 1,0 0-1,1 0 0,0 0 1,-1 0-1,1 0 0,0 0 1,-1 0-1,1 0 0,0 0 1,0 0-1,2 1 0,-3-2 37,0 1-41,0 0-1,0 0 1,0 0 0,0-1 0,0 1 0,0 0 0,0 0-1,0 0 1,0 0 0,0 0 0,0 0 0,1 0 0,-1 0-1,0-1 1,1 1 0,-1 0 0,0 0 0,1 0 0,-1-1-1,1 1 1,0 0 0,-1-1 0,1 1 0,0 0 0,-1-1 0,2 2-1,7 6 60,-8-7-64,0 1-1,-1 0 0,1 0 0,-1-1 1,1 1-1,-1 0 0,0 0 0,1 0 1,-1 0-1,0 2 0,2 11 7,-2-12-11,1-1 0,0 0 1,0 1-1,0-1 1,0 0-1,0 0 0,1 0 1,-1 0-1,1 0 1,-1 0-1,1 0 0,0 0 1,-1 0-1,1-1 0,4 4 1,-4-5-4,0 0 0,1 0 0,-1 1 0,0-1 0,0 0 0,0-1 0,0 1 0,0 0 0,0-1 0,1 1 0,-1-1 0,0 1 0,0-1 0,0 0 0,-1 0 0,1 0 0,0 0 0,0 0 0,0-1 0,1-1 0,7-4 6,-1-1 0,0 0-1,-1-1 1,10-11-1,6-7 19,0 2 12,0 0 0,-2-2 0,-1-1 0,27-46 0,-1-14 20,-4-1 0,-4-2 0,39-136 0,-59 162-39,-10 39 16,-1-1 0,-2 0 0,0 0 1,3-52-1,-9 79-34,0-1 1,0 1-1,0-1 1,0 1-1,0-1 1,0 1-1,0-1 0,0 1 1,0 0-1,0-1 1,0 1-1,-1-1 0,1 1 1,0-1-1,0 1 1,0-1-1,-1 1 0,1-1 1,0 1-1,0 0 1,-1-1-1,1 1 1,0 0-1,-1-1 0,1 1 1,-1 0-1,1-1 1,-1 1-1,-12 4 54,-13 20-21,13-3-29,1 1 0,1 0 0,1 0 0,0 1 0,-9 41 1,5-20-3,-168 647 68,174-649-50,5-23 8,0-2 0,-1 1 1,-1 0-1,-11 25 0,16-42-19,-1 0 0,0 1 0,1 0 0,-1-1 0,1 1 0,0-1 0,-1 1 0,1-1 0,0 1 0,0 0 0,0 1 1,4 0 101,2-13-38,20-43 79,43-79 157,-55 107-225,2 1 0,1 1 0,24-26-1,-29 34-29,-11 12-45,1 1 0,0-1-1,0 1 1,0-1-1,0 1 1,0-1-1,0 1 1,1 0-1,-1 0 1,1 0-1,-1 1 1,1-1-1,0 0 1,0 1-1,5-2 1,-7 3-11,0 1 1,-1-1 0,1 0 0,0 1-1,-1-1 1,1 1 0,-1-1 0,1 1-1,0-1 1,-1 1 0,1-1 0,-1 1-1,1 0 1,-1-1 0,0 1 0,1 0-1,-1-1 1,0 1 0,1 0 0,-1 0-1,0-1 1,0 1 0,0 0 0,0 0-1,1 0 1,-1-1 0,0 1 0,-1 1-1,3 26 23,-2-25-17,-2 46 42,1-27-9,0 0 0,1 0 0,6 37-1,-5-53-30,0-1-1,1 1 0,-1 0 1,1-1-1,1 1 0,-1-1 1,1 0-1,0 0 0,0 0 1,0 0-1,1 0 0,0-1 1,0 0-1,0 1 0,0-2 1,1 1-1,-1 0 0,10 5 1,-10-7-6,1 0 0,-1 0 0,1 0 0,0-1 0,-1 0 0,1 0 0,0 0 0,0 0 0,-1-1 0,1 1 0,0-1 0,0-1 1,0 1-1,6-2 0,-3 0 1,0 0 0,1-1 1,-1 0-1,0-1 1,0 1-1,0-2 0,9-6 1,-1-1 13,-1-1 0,0 0 0,-1-1-1,-1 0 1,0-1 0,14-22 0,-18 24 21,-2-1 0,0 1-1,-1-1 1,8-24-1,-12 30-12,1 0 0,-2-1-1,1 1 1,-1-1 0,0 1-1,-1-1 1,0 0-1,-1 1 1,-2-14 0,3 21-21,0 0 1,0-1 0,0 1-1,-1 0 1,1 0 0,0 0 0,-1 0-1,1 0 1,-1 0 0,1 0-1,-1 0 1,0 0 0,1 0 0,-1 0-1,0 0 1,0 0 0,1 1-1,-1-1 1,0 0 0,0 0 0,0 1-1,0-1 1,0 1 0,0-1-1,-2 0 1,1 1-2,0 0 1,0 0-1,1 0 0,-1 0 0,0 1 1,0-1-1,1 0 0,-1 1 0,0 0 0,1-1 1,-1 1-1,0 0 0,1 0 0,-3 2 1,-3 1 0,2 1 1,-1 0 0,0 1-1,1-1 1,0 1 0,-8 11 0,10-10-6,0 0 1,0-1-1,1 1 1,0 0 0,0 0-1,0 0 1,1 1 0,0-1-1,1 0 1,0 0 0,0 1-1,0-1 1,1 0-1,0 1 1,0-1 0,1 0-1,2 7 1,-1-5 0,0-1-1,1 1 1,0-1-1,1 0 1,-1 0-1,2 0 1,-1 0-1,1-1 1,0 0 0,0 0-1,1-1 1,13 10-1,-18-14 1,0-1-1,0 0 1,0 0-1,1 0 1,-1 0 0,0 0-1,1 0 1,-1 0-1,1-1 1,-1 0-1,1 1 1,-1-1-1,1 0 1,-1 0-1,1 0 1,-1 0-1,4-1 1,-1-1 1,-1 1 1,1-1-1,0 0 1,-1 0-1,0-1 1,1 1-1,-1-1 1,5-4-1,4-5 8,1-1 0,-2 0 0,18-25 0,-12 11 31,-2-2-1,-1 1 0,21-55 0,-18 41 14,-4 0 179,-12 67-211,1 0 0,1 0 0,1-1 0,9 25-1,-8-27 5,-5-16-22,0-1-1,1 0 1,0 1-1,0-1 1,0 0 0,1 0-1,-1-1 1,1 1-1,0 0 1,1-1 0,-1 0-1,1 0 1,8 8 0,-10-11-2,-1 0 1,1 1 0,0-1 0,0 0 0,-1 0 0,1 0 0,0 0 0,0 0 0,0-1 0,0 1 0,0-1 0,1 1-1,-1-1 1,0 0 0,0 1 0,0-1 0,0 0 0,0-1 0,0 1 0,1 0 0,-1 0 0,0-1 0,0 0 0,0 1-1,0-1 1,0 0 0,0 0 0,0 0 0,-1 0 0,1 0 0,2-2 0,8-4 9,-1-1 1,0 0 0,0-1-1,17-19 1,33-45 68,-60 72-80,16-24 37,-12 17-19,0 1 0,0 0 0,1 0 0,0 0 0,0 1 0,10-8 0,-16 13-15,1 1 0,-1-1 0,1 1 0,-1 0 0,1-1 0,-1 1 0,1 0 0,-1 0 1,1-1-1,-1 1 0,1 0 0,-1 0 0,1 0 0,-1 0 0,1 0 0,0 0 0,-1 0 0,1 0 0,-1 0 0,1 0 0,-1 0 0,1 0 0,0 0 1,-1 0-1,1 0 0,-1 0 0,1 1 0,-1-1 0,1 0 0,0 1 0,0 0 1,-1 0-1,1 0 1,0 0-1,-1 0 1,1 0-1,-1 0 1,0 0-1,1 0 1,-1 0-1,0 0 1,0 0-1,1 0 1,-1 2-1,-2 38 68,2-39-62,-35 183 239,34-178-240,-2 29 107,6-38-92,1-1 1,-1 0-1,0 0 0,0-1 0,-1 1 0,5-7 1,50-70 160,-17 25-20,-39 54-159,-1 0 0,1 1 0,-1-1 0,1 0 0,0 0-1,0 1 1,-1-1 0,1 0 0,0 1 0,0-1 0,0 0 0,0 1 0,0-1-1,0 1 1,0 0 0,0-1 0,0 1 0,0 0 0,0-1 0,2 1-1,-3 0-1,1 0 0,-1 1 0,1-1 0,-1 0-1,1 1 1,0-1 0,-1 0 0,1 1-1,-1-1 1,0 0 0,1 1 0,-1-1 0,1 1-1,-1-1 1,0 1 0,1-1 0,-1 1-1,0-1 1,1 1 0,-1-1 0,0 1-1,0-1 1,0 1 0,0 0 0,1-1 0,-1 1-1,0-1 1,0 1 0,0 0 0,0-1-1,0 1 1,0-1 0,0 1 0,-1 0 0,1-1-1,0 1 1,0 0 0,-5 28 47,3-19-26,0 0 1,0 0-1,2 0 1,-1 0-1,1 0 1,0 0-1,3 14 1,-3-24-25,0 1 0,0-1 0,0 0 0,1 1 0,-1-1 0,0 0 0,0 0 0,0 1-1,1-1 1,-1 0 0,0 0 0,0 1 0,1-1 0,-1 0 0,0 0 0,0 1 0,1-1 0,-1 0 0,0 0 0,1 0 0,-1 0 0,0 0 0,1 1 0,-1-1 0,0 0 0,1 0 0,-1 0 0,0 0 0,1 0 0,-1 0 0,0 0 0,1 0 0,-1 0 0,0 0 0,1 0 0,-1-1 0,0 1 0,1 0 0,-1 0 0,0 0 0,1 0 0,-1-1 0,0 1 0,1 0 0,-1 0 0,0 0 0,0-1 0,1 1 0,-1 0 0,17-15 24,-14 12-18,23-22 34,-15 13-6,1 0-1,0 1 1,25-16 0,-37 27-33,1-1 1,0 1-1,0-1 1,-1 1-1,1 0 1,0 0-1,0-1 1,0 1-1,0 0 1,0 0-1,-1 0 0,1 0 1,0 0-1,0 0 1,0 0-1,0 0 1,0 0-1,0 0 1,-1 1-1,1-1 1,0 0-1,2 1 1,-1 1-1,-1-1 1,1 0-1,0 1 1,0 0-1,0-1 1,-1 1-1,1 0 1,2 3-1,2 5 0,-1 0 1,9 21-1,-11-24 3,-3-5-5,1 0 0,0 0 0,-1 0 1,1 0-1,0 0 0,0-1 1,0 1-1,0 0 0,1-1 1,-1 1-1,0-1 0,1 1 0,-1-1 1,1 1-1,0-1 0,-1 0 1,1 0-1,0 0 0,0 0 1,-1 0-1,1 0 0,4 0 0,-3-1 1,1 0-1,-1 0 0,1-1 1,-1 0-1,1 0 0,-1 0 0,1 0 1,-1 0-1,0-1 0,1 1 1,-1-1-1,4-3 0,23-15 30,-1-1 0,-1-2-1,47-50 1,-68 67-25,-3 2-2,1-1 0,-1 1 0,1 1 0,8-5 0,-11 7-2,-4 6 0,-5 4-2,7-9 1,-57 78 55,50-68-46,1 0 0,1 0 0,-1 1 0,2 0 0,0 0 0,-4 15-1,8-26-7,-1 0-1,1 0 0,0 0 1,0 1-1,0-1 0,0 0 1,0 1-1,-1-1 0,1 0 0,0 0 1,0 1-1,0-1 0,0 0 1,0 0-1,0 1 0,0-1 1,0 0-1,0 1 0,0-1 0,0 0 1,0 0-1,0 1 0,0-1 1,1 0-1,-1 1 0,0-1 1,0 0-1,0 0 0,0 1 0,0-1 1,1 0-1,-1 0 0,0 0 1,0 1-1,0-1 0,1 0 1,-1 0-1,0 0 0,0 0 0,0 1 1,1-1-1,-1 0 0,0 0 1,1 0-1,-1 0 0,0 0 1,0 0-1,1 0 0,-1 0 0,0 0 1,0 0-1,1 0 0,-1 0 1,0 0-1,1 0 0,-1 0 1,0 0-1,0 0 0,1 0 0,-1 0 1,0 0-1,1 0 0,18-12 11,-4-3 5,0-1 0,0-1 0,-2 0 0,16-24 0,19-25 46,-47 65-57,0-1-1,0 1 1,0 0-1,0 0 1,0-1-1,1 1 1,-1 0-1,0 0 1,1 0-1,-1 1 1,1-1-1,-1 0 1,3-1-1,-4 3-2,1-1-1,0 0 0,-1 0 0,1 0 0,0 0 1,-1 1-1,1-1 0,-1 0 0,1 1 0,0-1 1,-1 0-1,1 1 0,-1-1 0,1 1 0,-1-1 1,0 0-1,1 1 0,-1 0 0,1-1 0,-1 1 1,0-1-1,1 1 0,-1-1 0,0 1 0,0 0 1,1-1-1,-1 1 0,0-1 0,0 1 0,0 0 1,0 1-1,9 34 5,-6-23 6,0-1 1,0 1-1,2-1 1,-1 1-1,9 14 1,-11-23-12,0-1 0,1 0 0,-1 0 0,1 0 0,-1 0 0,1-1 0,0 1 0,0-1 0,0 0 0,1 0 0,-1 0 0,0 0 0,1 0 0,-1-1 0,1 1 0,0-1 0,-1 0 0,1 0 0,0 0 0,0-1 0,-1 0 0,1 1 0,4-1 0,0-1 0,0 1-1,0-1 0,-1 0 1,1-1-1,0 0 1,-1 0-1,1 0 1,-1-1-1,0 0 1,0-1-1,12-7 0,-8 3 3,-1 0 0,-1 0 0,1-1-1,-2-1 1,1 1 0,11-18 0,0-7 6,-1-1 1,-2-1-1,22-61 1,-1-28 93,34-186-1,-72 309-99,7-40 45,-7 38-33,-2 5 0,-5 22 12,-4 20-24,2 0 0,2 1 0,2-1 0,1 62 0,6-13-35,17 99 0,-16-172-126,1 0 0,2 0 1,8 23-1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5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8744,'0'0'2656,"123"6"-2336,-26-2 16,20-4-48,10-4-8,6 2-40,0-10 0,2-4-216,-12-8 8,-8-6-136,-11-9 8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5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1122 6672,'0'0'5326,"8"-15"-4914,83-151 848,-50 100-667,55-81 619,-77 121-867,2 1 0,0 1 0,34-30 0,-54 53-318,0 1 0,-1-1 0,1 0-1,0 0 1,0 1 0,0-1-1,0 0 1,0 1 0,0-1-1,0 1 1,0-1 0,0 1-1,0 0 1,0-1 0,0 1 0,0 0-1,0 0 1,0 0 0,0 0-1,2 0 1,-2 0-10,0 1 1,-1-1-1,1 1 1,-1-1-1,1 1 1,0-1-1,-1 1 1,0 0-1,1-1 1,-1 1-1,1 0 0,-1-1 1,0 1-1,1 0 1,-1-1-1,0 1 1,0 0-1,1 0 1,-1-1-1,0 1 1,0 2-1,0 7 80,0 0 0,0 0 1,-4 15-1,3-17-61,-11 65 390,-27 83-1,-5 30 557,40-173-788,4-11 39,3-5-28,4-7-125,40-49 207,3 2 1,2 2-1,93-76 0,-142 129-275,4-4 30,1 0 1,0 1-1,0 0 0,11-5 0,-18 9-31,0 1-1,0-1 1,0 0-1,1 1 0,-1-1 1,0 1-1,0 0 1,1-1-1,-1 1 1,0 0-1,0 0 0,1 0 1,-1 0-1,0 0 1,1 0-1,-1 0 1,0 0-1,0 1 0,1-1 1,-1 0-1,0 1 1,0-1-1,1 1 1,-1 0-1,0-1 1,0 1-1,0 0 0,0-1 1,0 1-1,0 0 1,0 0-1,0 0 1,0 0-1,-1 0 0,1 0 1,0 0-1,-1 0 1,1 1-1,0-1 1,0 1-1,1 7 22,0-1 0,0 0 0,-1 0 0,0 1 0,0-1 0,-1 1 0,0-1 0,-2 11 0,-13 71 174,8-55-108,4-24-53,-1 9 22,6-16-9,4-8 35,86-101 56,15-15 12,-106 119-158,-1 0 1,1 1-1,-1-1 0,1 0 0,-1 1 0,1-1 0,0 1 1,0-1-1,-1 1 0,1-1 0,0 1 0,0 0 0,-1-1 1,1 1-1,0 0 0,0 0 0,0-1 0,0 1 1,-1 0-1,1 0 0,0 0 0,0 0 0,0 0 0,0 0 1,1 1-1,-1-1 1,-1 1 1,1 0-1,0-1 0,0 1 1,0 0-1,-1 0 1,1 0-1,0 0 1,-1 0-1,1-1 0,-1 1 1,1 0-1,-1 0 1,0 0-1,1 1 1,-1 1-1,2 7 23,0 0-1,-1 0 1,0 14-1,-1-18-16,-3 59 73,1-46-54,1 0-1,1-1 0,4 30 1,-4-47-28,0 0 0,0 0 0,0 0 0,0 0 0,0 0 1,0-1-1,0 1 0,0 0 0,1 0 0,-1 0 0,0 0 0,1-1 0,-1 1 1,1 0-1,-1 0 0,1-1 0,-1 1 0,1 0 0,-1-1 0,1 1 0,0-1 0,-1 1 1,1 0-1,0-1 0,-1 0 0,1 1 0,0-1 0,0 1 0,0-1 0,-1 0 0,1 0 1,0 1-1,0-1 0,0 0 0,0 0 0,-1 0 0,1 0 0,0 0 0,0 0 1,0 0-1,0 0 0,0 0 0,0 0 0,-1-1 0,1 1 0,1-1 0,5-2 0,-1 0 1,1-1-1,-1 0 0,10-8 0,-12 9 0,107-90 2,28-20 54,-138 112-56,0 1 0,-1-1 1,1 0-1,0 1 0,0-1 1,0 0-1,1 1 1,-1-1-1,0 1 0,0 0 1,0-1-1,0 1 0,0 0 1,2 0-1,-3 0 0,1 0 0,-1 0-1,0 0 1,0 0 0,1 1 0,-1-1 0,0 0-1,0 0 1,1 0 0,-1 1 0,0-1-1,0 0 1,0 0 0,1 1 0,-1-1 0,0 0-1,0 0 1,0 1 0,0-1 0,0 0-1,1 1 1,-1-1 0,0 0 0,0 1 0,0-1-1,0 0 1,0 1 0,0-1 0,0 0-1,0 1 1,0-1 0,-1 6 5,0-1-1,0 0 1,-1 0-1,-3 9 1,-16 33 3,9-22-5,-14 43 0,24-62-4,1 0 0,-1 1 0,1 0 0,0-1 0,0 1 0,1 0 0,0 0 0,0-1 0,1 1 0,-1 0 0,4 11 0,-3-16 0,-1-1 0,1 1 0,-1-1 0,1 1 0,-1-1 0,1 0 0,0 1 1,0-1-1,0 0 0,0 0 0,0 0 0,0 1 0,0-1 0,0 0 0,0 0 0,0-1 0,1 1 0,-1 0 0,0 0 0,0-1 0,1 1 0,-1 0 0,3 0 0,-2-1 0,1 0 0,0 0 0,-1 0-1,1 0 1,-1 0 0,1-1 0,0 1 0,-1-1 0,1 0 0,-1 0-1,0 0 1,4-2 0,3-2 5,0 0-1,0-1 0,0-1 1,-1 1-1,12-13 1,-12 9 11,0 0 1,-1 0 0,0 0 0,-1-1 0,0 0-1,0-1 1,-1 1 0,6-22 0,-9 28-5,-1 0 0,0 0 1,0-1-1,0 1 0,-1 0 0,1-1 0,-1 1 1,0-1-1,-1 1 0,0 0 0,1-1 0,-2 1 1,1 0-1,-1 0 0,1 0 0,-1 0 0,-1 0 1,1 0-1,-1 0 0,0 1 0,0-1 0,-5-5 1,6 8-2,0 1 0,0-1 0,0 1 0,-1-1 0,1 1 0,0 0 1,-1 0-1,1 0 0,-1 0 0,1 0 0,-1 1 0,0-1 1,1 1-1,-1-1 0,0 1 0,1 0 0,-1 0 0,0 1 1,1-1-1,-1 0 0,0 1 0,1-1 0,-1 1 0,1 0 0,-5 2 1,5-2-10,0 0 1,1-1 0,-1 1 0,0 0 0,1 1-1,-1-1 1,1 0 0,0 0 0,-1 1-1,1-1 1,0 0 0,0 1 0,0-1 0,0 1-1,0 0 1,0-1 0,0 1 0,0 0 0,1 0-1,-1-1 1,1 1 0,-1 0 0,1 0 0,0 0-1,-1 0 1,1 0 0,0-1 0,0 1 0,1 0-1,-1 0 1,0 0 0,1 0 0,-1 0 0,1-1-1,-1 1 1,2 2 0,0 0-6,0-1 0,0-1-1,0 1 1,0 0 0,1 0 0,-1-1 0,1 1-1,0-1 1,-1 0 0,1 0 0,0 0 0,0 0 0,0-1-1,1 1 1,3 1 0,-2-1 0,1 0 1,0-1-1,0 1 0,0-1 1,0 0-1,0-1 1,12 1-1,-6-3 0,0 1 1,0-2-1,0 1 0,-1-1 0,1-1 1,-1 0-1,0-1 0,19-11 1,-15 7 1,-1-2 0,1 0 1,-2-1-1,1 0 0,13-17 1,3-10 15,-1-1 0,-2-1 0,28-59 0,-18 22 56,54-156-1,-74 181-13,-3 0 0,10-67 0,-24 119-54,0 0 0,1 0-1,-1 0 1,0 1 0,0-1 0,0 0 0,0 0 0,0 0-1,0 0 1,0 0 0,0 1 0,0-1 0,0 0 0,-1 0-1,1 0 1,0 0 0,-1 1 0,1-1 0,0 0 0,-2-1 0,2 2-2,-1 0 1,1 0 0,-1 0 0,0 0-1,1 0 1,-1 0 0,1 0 0,-1 1-1,1-1 1,-1 0 0,1 0 0,-1 0-1,1 1 1,-1-1 0,1 0 0,-1 1 0,1-1-1,-1 0 1,1 1 0,0-1 0,-1 1-1,0 0 1,-3 4 4,-1 0 1,1 1-1,0 0 1,-3 7-1,-14 34 9,2 1 0,2 1 0,3 0 0,1 1 0,-8 73 0,15-63 2,2 0 0,4 0 0,1 0 1,14 82-1,-13-133-5,0-1 1,0 0-1,6 12 0,-8-18 2,1 1 0,0-1 0,0 0-1,0 0 1,0 0 0,1 0-1,-1 0 1,1 0 0,-1-1 0,1 1-1,0 0 1,-1-1 0,1 1-1,0-1 1,0 1 0,3 1 0,0-3 10,-1 1 1,1-1-1,0 0 1,-1 0 0,1 0-1,-1-1 1,1 0-1,-1 0 1,1 0 0,-1 0-1,1 0 1,-1-1 0,0 0-1,0 0 1,0 0-1,5-4 1,5-4-8,-1 0 1,0 0-1,13-15 1,-1-2 36,-2-1 0,31-48 0,-49 68-37,-3 5-6,0 0 0,0 0 1,0 0-1,0 0 0,0 0 0,1 1 0,0-1 0,-1 1 0,1 0 0,4-3 0,-7 5-10,0 0-1,0 0 1,1 0 0,-1 0-1,0 0 1,0 0 0,0 0 0,1 0-1,-1 0 1,0 0 0,0 0-1,0 0 1,0 0 0,0 0-1,1 0 1,-1 0 0,0 1 0,0-1-1,0 0 1,0 0 0,0 0-1,1 0 1,-1 0 0,0 0 0,0 1-1,0-1 1,0 0 0,0 0-1,0 0 1,0 0 0,0 0 0,0 1-1,0-1 1,0 0 0,0 0-1,0 0 1,0 0 0,0 1-1,0-1 1,0 0 0,0 0 0,0 0-1,0 1 1,0-1 0,0 0-1,0 0 1,0 0 0,0 0 0,0 0-1,0 1 1,0-1 0,0 0-1,0 0 1,0 0 0,-1 0 0,1 0-1,0 1 1,-4 13 29,4-14-29,-30 113 95,28-101-91,0 1 1,1 0-1,0 0 0,1 0 1,0 0-1,1 0 0,3 14 0,-3-25-4,-1 1-1,0-1 0,1 1 1,0-1-1,-1 0 0,1 0 1,0 1-1,0-1 1,0 0-1,0 0 0,1 0 1,-1 0-1,1 0 0,-1 0 1,1 0-1,-1-1 0,1 1 1,0 0-1,0-1 0,0 1 1,0-1-1,0 0 0,0 0 1,1 0-1,-1 0 0,0 0 1,0 0-1,1-1 0,-1 1 1,0-1-1,1 1 0,-1-1 1,1 0-1,-1 0 0,1 0 1,-1 0-1,0-1 0,1 1 1,-1-1-1,4 0 0,6-3 8,0-1 0,-1 0-1,1 0 1,-1-1 0,0 0 0,14-12 0,10-9 90,56-56 1,-85 80-12,-6 11-40,-11 24-25,2-1-11,7-20-9,1 1 1,0 0-1,1 0 1,1 14 0,-1-22-3,1 0 0,-1-1 0,1 1 0,0 0 0,0 0 0,0-1 0,0 1 0,1-1 0,0 1 1,-1-1-1,1 1 0,1-1 0,-1 0 0,0 0 0,1 0 0,4 4 0,-6-6 0,1 0 1,-1-1-1,0 1 0,0-1 0,0 0 0,0 1 1,0-1-1,1 0 0,-1 0 0,0 1 0,0-1 1,0 0-1,1 0 0,-1 0 0,0-1 0,0 1 1,0 0-1,1 0 0,-1-1 0,0 1 0,0 0 1,0-1-1,0 1 0,0-1 0,0 0 0,0 1 1,0-1-1,0 0 0,0 0 0,0 1 1,0-1-1,0 0 0,-1 0 0,1 0 0,0 0 1,0-1-1,3-3 6,-1 0 1,0 0-1,-1 0 1,1 0-1,-1 0 1,3-7-1,-2-5 18,0 1 0,-1-1 0,-1 0 0,0 0 0,-1 0 0,-1 1 0,-1-1-1,0 0 1,-9-29 0,11 44-16,-1 1 0,0-1 0,0 1-1,1-1 1,-1 1 0,0-1 0,0 1 0,0 0-1,-1-1 1,1 1 0,0 0 0,0 0 0,-1 0-1,-1-2 1,2 3-3,1-1-1,-1 1 0,0-1 1,0 1-1,0 0 0,1-1 1,-1 1-1,0 0 0,0 0 1,0-1-1,0 1 0,0 0 1,0 0-1,0 0 1,0 0-1,1 0 0,-1 0 1,0 0-1,0 0 0,0 1 1,0-1-1,0 0 0,0 1 1,0-1-1,1 0 0,-2 1 1,2-1-5,-1 1 1,1-1-1,0 0 1,0 0-1,-1 0 1,1 0-1,0 0 1,0 1-1,0-1 1,-1 0-1,1 0 1,0 1-1,0-1 0,0 0 1,0 0-1,0 0 1,-1 1-1,1-1 1,0 0-1,0 1 1,0-1-1,0 0 1,0 0-1,0 1 1,0-1-1,0 0 1,0 0-1,0 1 1,0-1-1,0 0 1,0 1-1,0-1 1,0 0-1,0 0 0,0 1 1,1-1-1,-1 0 1,0 0-1,0 1 1,0-1-1,0 0 1,0 0-1,1 0 1,-1 1-1,0-1 1,0 0-1,0 0 1,1 0-1,-1 1 1,0-1-1,0 0 1,1 0-1,-1 0 0,15 4-32,6-7 21,-1 1 0,1 1-1,-1 1 1,1 1 0,-1 0 0,27 6-1,-41-6 12,0 0 0,0 1 0,-1 0 0,1-1 0,-1 2 0,1-1 0,-1 0 0,0 1 0,0 0 0,0 1 0,0-1 0,0 1 0,-1 0 0,0 0 0,0 0 0,0 0 0,0 1 0,-1 0-1,1 0 1,-1 0 0,0 0 0,-1 0 0,1 1 0,1 6 0,18 61 17,-22-72-15,1-1 0,-1 1 0,0-1 0,0 1 0,0-1 0,1 1-1,-1-1 1,0 0 0,1 1 0,-1-1 0,0 0 0,1 1 0,-1-1-1,0 0 1,1 1 0,-1-1 0,1 0 0,-1 0 0,1 1 0,-1-1-1,0 0 1,1 0 0,-1 0 0,1 0 0,-1 0 0,1 1-1,-1-1 1,1 0 0,16-6 21,17-18 6,-30 21-16,14-13 16,-2 2 23,0 1-1,1 1 0,21-12 1,-36 23-48,0 1 1,-1-1-1,1 0 1,0 1 0,0 0-1,0-1 1,-1 1-1,1 0 1,0 0-1,0 0 1,0 0-1,0 0 1,-1 0-1,1 0 1,0 1 0,0-1-1,0 1 1,-1-1-1,1 1 1,0 0-1,-1 0 1,1 0-1,0 0 1,-1 0-1,1 0 1,-1 0 0,0 0-1,1 0 1,-1 1-1,0-1 1,0 1-1,2 2 1,4 6 7,-1 0 0,0 1 0,0 0 0,3 12 0,1-1 26,-6-13-7,0 1 1,0-1 0,-1 1-1,3 12 1,-6-17-73,1-1 1,0 0-1,-1 0 0,0 1 1,0-1-1,0 0 0,0 1 1,-1-1-1,0 0 0,0 0 1,0 1-1,-3 5 0,4-10-43,0 0-1,0 0 0,0 0 1,0 1-1,-1-1 1,1 0-1,0 0 1,0 0-1,0 0 0,-1 1 1,1-1-1,0 0 1,0 0-1,-1 0 0,1 0 1,0 0-1,0 0 1,-1 0-1,1 0 1,0 0-1,0 0 0,-1 0 1,1 0-1,0 0 1,0 0-1,-1 0 1,1 0-1,0 0 0,0 0 1,-1 0-1,1 0 1,0 0-1,0 0 1,-1-1-1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23.990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92 0 4512,'0'0'8424,"-10"8"-8072,-52 32 356,61-39-604,-1 0-1,1 0 1,0 0 0,-1 1 0,1-1 0,0 0 0,0 1 0,-1-1 0,1 0 0,0 1 0,0-1 0,1 1 0,-1 0 0,0-1 0,1 1 0,-1 0 0,0-1 0,1 1 0,0 0 0,-1 2 0,1-4-69,0 1 1,0 0 0,0-1 0,1 1 0,-1-1-1,0 1 1,0-1 0,0 1 0,0-1 0,1 1-1,-1-1 1,0 1 0,0-1 0,1 1 0,-1-1-1,0 1 1,1-1 0,-1 0 0,1 1 0,-1-1-1,0 0 1,1 1 0,-1-1 0,1 1 0,1-1 13,-1 0 1,0 1-1,0-1 1,1 0-1,-1 0 1,0 0-1,1 0 1,-1 0-1,0 0 1,0 0-1,1 0 1,-1-1 0,0 1-1,0 0 1,2-1-1,0-1 49,0 1-1,0-1 1,1 0-1,-1 0 1,-1 0-1,1 0 1,0-1-1,-1 1 1,5-5-1,-7 6-73,1 1-1,0-1 1,-1 1 0,1-1-1,-1 0 1,1 0 0,-1 1-1,1-1 1,-1 0-1,1 0 1,-1 0 0,0 0-1,1 1 1,-1-1 0,0 0-1,0 0 1,0 0 0,0 0-1,0 0 1,0 0-1,0 0 1,0 0 0,0 1-1,0-1 1,0 0 0,0 0-1,-1 0 1,1 0-1,0 0 1,-1 0 0,1 1-1,-1-1 1,1 0 0,-1 0-1,1 1 1,-1-1 0,1 0-1,-1 1 1,0-1-1,-1-1 1,1 3 11,-1 0 0,1-1 1,0 1-1,-1 0 0,1 0 0,0 0 1,0 0-1,-1 0 0,1 0 0,0 0 0,-1 3 1,-2-1 37,-5 5 15,7-7-56,0 1 1,0-1-1,0 0 0,0 1 0,0 0 0,0-1 1,0 1-1,1 0 0,-1 0 0,1 0 1,-1 0-1,1 0 0,0 0 0,0 1 1,0-1-1,0 0 0,0 1 0,1-1 0,-1 0 1,1 1-1,-1-1 0,1 5 0,0-7-22,0 1-1,0-1 0,0 0 1,0 0-1,0 1 0,0-1 1,1 0-1,-1 1 0,0-1 1,0 0-1,0 1 0,0-1 0,1 0 1,-1 0-1,0 1 0,0-1 1,0 0-1,1 0 0,-1 0 1,0 1-1,1-1 0,-1 0 1,0 0-1,0 0 0,1 0 1,-1 1-1,0-1 0,1 0 1,-1 0-1,0 0 0,1 0 0,-1 0 1,15-4 313,9-10 140,-8-6 82,-12 10-1798,-4 9 1179,0 0 1,0 1-1,0-1 0,0 1 0,0-1 1,0 0-1,0 1 0,-1-1 1,1 0-1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7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13672,'0'0'2128,"84"12"-2112,-52-12 0,3-2-72,-11-2 8,-6 2-80,-10-2 8,-4 2-88,-8 2 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0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8640,'0'0'365,"10"0"-236,44 0 303,82-10-1,58-21 495,96-9 503,-92 37-127,-12 1 868,-174 2-2204,-1 0 1,21 4-1,-25-3-1107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0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226 567 5416,'0'0'4113,"-11"3"-3570,5-1-501,-12 3 349,0 0 1,1 2-1,0 0 1,0 1-1,0 0 1,-21 16-1,27-15-63,1 0 1,-12 14-1,19-20-238,1 0-1,-1 0 1,1 0 0,0 0 0,0 1 0,1-1 0,-1 0 0,1 1 0,0-1-1,-1 1 1,1 0 0,1-1 0,-2 7 0,2-9-51,0 1 0,1-1 1,-1 1-1,0-1 0,0 1 0,0-1 1,1 1-1,-1-1 0,1 1 0,-1-1 0,1 0 1,0 1-1,0-1 0,-1 0 0,1 0 1,0 1-1,0-1 0,0 0 0,0 0 1,0 0-1,2 1 0,0 0 11,-1-1-1,1 0 1,0 0 0,-1 0-1,1 0 1,0 0-1,-1-1 1,1 1 0,0-1-1,0 0 1,3 0-1,0 0 29,1 0-1,-1-1 1,1 0-1,-1 0 1,1-1-1,-1 0 1,0 0-1,0 0 1,8-5-1,-8 3-13,0 0 0,-1 0 0,1-1 0,-1 1 0,-1-1 0,1 0 1,-1-1-1,1 1 0,-2-1 0,1 0 0,-1 0 0,1 0 0,-2-1 0,1 1 0,-1-1 0,0 1 0,0-1 0,-1 0 0,0 0 0,0 1 0,0-13 0,-1 18-45,0 1-1,0-1 0,0 1 0,0-1 1,0 1-1,0-1 0,0 1 0,0-1 0,0 1 1,0-1-1,0 1 0,-1-1 0,1 1 0,0-1 1,0 1-1,-1 0 0,1-1 0,0 1 1,0-1-1,-1 1 0,1 0 0,0-1 0,-1 1 1,1 0-1,-1-1 0,1 1 0,0 0 0,-1 0 1,1-1-1,-1 1 0,1 0 0,-2 0 1,1 0 4,0 0 0,0 0 0,0 0 0,0 1 0,-1-1 0,1 1 0,0-1 0,0 1 0,0-1 0,0 1 0,0 0 0,0-1 0,-1 2 0,-23 26 323,24-27-332,0 1 0,0-1-1,0 0 1,1 0 0,-1 1 0,0-1 0,1 0 0,-1 1 0,1-1 0,-1 1 0,1-1 0,0 1-1,0-1 1,0 0 0,-1 1 0,1-1 0,1 1 0,-1-1 0,0 3 0,1-3-7,-1 1 0,1-1 0,0 0 1,-1-1-1,1 1 0,0 0 0,0 0 0,0 0 1,0 0-1,0 0 0,0-1 0,0 1 1,0 0-1,0-1 0,0 1 0,0-1 0,0 1 1,0-1-1,2 1 0,1 0 6,1 0 0,0-1 0,0 1 0,0-1 0,0 0 0,0 0 0,0-1 0,0 1 0,0-1 0,7-2 0,-1-1 3,-2-1-1,1 0 1,-1 0-1,1-1 1,-2 0 0,1-1-1,-1 0 1,10-10-1,0-2 31,0-1-1,18-29 0,-6 2 67,-3 0 0,35-85-1,26-107 444,-87 237-546,22-60 745,-160 574-108,79-265-504,-140 421 328,189-646-412,3-15-12,6-7-44,0 0-1,0 0 1,0 0 0,0 0-1,0 0 1,-1 0-1,1 0 1,0 0 0,0 0-1,0 0 1,0-1 0,0 1-1,0 0 1,-1 0 0,1 0-1,0 0 1,0 0-1,0 0 1,0 0 0,0 0-1,0 0 1,0 0 0,-1-1-1,1 1 1,0 0 0,0 0-1,0 0 1,0 0-1,0 0 1,0 0 0,0-1-1,0 1 1,0 0 0,0 0-1,0 0 1,0 0 0,0 0-1,0-1 1,0 1-1,0 0 1,0 0 0,0 0-1,0 0 1,0 0 0,0-1-1,0 1 1,-1-13 35,2 0 1,-1-1-1,1 1 0,1 0 1,5-20-1,-1 4-2,0-3 21,2-1 1,2 1-1,0 0 1,2 1 0,2 0-1,1 1 1,1 1-1,1 0 1,25-31 0,-28 44-12,-1 1 0,2 0 0,0 1 0,1 1 0,0 0 0,1 1 0,18-10 0,-21 15-10,0 1-1,0 0 0,1 0 0,0 2 1,0 0-1,0 0 0,0 2 1,1 0-1,-1 0 0,18 2 1,-27 0-33,0 1 0,0 0 0,0 0 0,0 0 0,0 1-1,0 0 1,-1 0 0,1 1 0,-1-1 0,1 1 0,-1 0 0,0 1 0,0-1 0,-1 1 0,1 0 0,-1 0 0,8 10 0,13 24-3360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0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1080 5520,'0'0'5192,"12"-8"-4768,4-3-223,0 0 0,0 0-1,-2-2 1,1 0 0,-2 0 0,21-27 0,-13 6 1125,-1-2 0,24-62-1,-106 348 190,40-149-1158,10-51-192,-29 146 418,33-146-168,-3 98 0,11-127-137,3-17 80,6-33 127,-6 15-509,16-60 248,120-444 981,-121 464-1012,2 1-1,2 0 0,48-83 1,-43 96-39,-25 38-132,0-1-1,1 1 1,-1 0 0,0-1-1,1 1 1,-1 0 0,1 0 0,0 1-1,0-1 1,0 1 0,5-3-1,-6 4-11,-1 0 0,1 0 0,-1 0 0,1 0 0,-1 1 0,0-1 0,1 0 0,-1 1 0,0-1 0,1 1 0,-1 0 0,0-1 0,1 1 0,-1 0 0,0 0 0,0 0 0,0 0 0,0 0 0,0 0 0,0 0 0,0 0 0,0 0 0,0 0 0,0 0 0,-1 1 0,2 1 0,16 37 112,-14-29-98,-1 0 1,-1 0-1,0 0 0,-1 0 0,0 1 0,0-1 1,-1 0-1,-1 1 0,0-1 0,0 0 0,-1 0 0,-1 0 1,-6 17-1,3-12 16,-1-1-1,0 0 1,-1-1 0,-1 1-1,0-2 1,-1 1 0,-1-1 0,-20 19-1,28-29-24,1-1 1,-1 1-1,-1-1 0,1 0 0,0 0 1,0-1-1,-1 1 0,1-1 0,-1 1 0,0-1 1,1 0-1,-1 0 0,0-1 0,-5 1 1,0-1 51,0 0 0,0-1 0,0 0 0,-17-5 0,26 6-63,0 0-1,-1 1 1,1-1-1,0 0 1,0 0-1,0 0 1,0 0-1,0 0 1,0 0-1,0 0 1,0 0-1,0 0 1,-1 0-1,1 0 1,0 0 0,0 0-1,0 0 1,0 0-1,0 0 1,0 0-1,0 0 1,0 0-1,-1 0 1,1 0-1,0 0 1,0 0-1,0 0 1,0 0-1,0 0 1,0 0-1,0 0 1,0 0-1,0 0 1,-1-1-1,1 1 1,0 0-1,0 0 1,0 0-1,0 0 1,0 0-1,0 0 1,0 0-1,0 0 1,0 0 0,0 0-1,0-1 1,0 1-1,0 0 1,0 0-1,0 0 1,0 0-1,0 0 1,0 0-1,0 0 1,0 0-1,0-1 1,0 1-1,0 0 1,0 0-1,0 0 1,0 0-1,0 0 1,0 0-1,0 0 1,0 0-1,0-1 1,0 1-1,0 0 1,11-2 52,18-2-52,14-1 7,0-2 0,-1-1-1,0-3 1,-1-1 0,76-34 0,-65 20-9,-1-1 1,-1-3-1,87-69 1,-11 4 97,-110 78-73,-16 17-27,0 0 1,0 0-1,0 0 1,0 0-1,0 0 0,0 0 1,0 0-1,0 0 0,0 0 1,-1 0-1,1 0 0,0 0 1,0 0-1,0 0 1,0-1-1,0 1 0,0 0 1,0 0-1,0 0 0,0 0 1,0 0-1,0 0 0,0 0 1,0 0-1,0 0 1,0 0-1,0 0 0,0 0 1,0 0-1,0 0 0,0 0 1,0 0-1,0 0 0,0 0 1,0 0-1,0 0 0,0 0 1,0 0-1,0-1 1,0 1-1,0 0 0,0 0 1,-10 10 25,-51 57 25,24-27-9,-36 48 0,50-56-14,-32 60 0,49-81-15,1 0-1,0 1 0,1-1 1,0 1-1,1 0 0,1 0 1,-1 0-1,2 0 0,-1 25 1,2-36-10,0 0 0,0-1 0,0 1 0,0 0 0,0 0 0,0 0 1,1 0-1,-1-1 0,0 1 0,0 0 0,1 0 0,-1 0 0,0-1 0,1 1 1,-1 0-1,1-1 0,-1 1 0,1 0 0,-1-1 0,1 1 0,-1 0 1,1-1-1,0 1 0,-1-1 0,1 1 0,0-1 0,0 0 0,-1 1 1,2-1-1,0 1 2,0-1 0,0 0 0,-1 0 0,1-1 0,0 1 0,0 0 0,0-1 0,-1 1 0,1-1 0,0 1 0,-1-1 0,4-1 0,3-2 11,-1-1-1,0 0 1,0 0-1,11-11 1,-5 0 1,-1-1 0,0 0-1,-2-1 1,0 0 0,-1 0 0,9-28 0,-3 11 13,8-18 149,26-88-1,-50 156-156,-1 0-1,2 1 1,0-1-1,1 0 1,0 0-1,1 1 1,1-1-1,6 19 1,-9-31-22,1-1 1,-1 1-1,1-1 1,0 0 0,0 0-1,0 1 1,0-1 0,0 0-1,1 0 1,-1 0 0,1 0-1,-1 0 1,1 0-1,0-1 1,-1 1 0,1-1-1,0 1 1,3 1 0,-3-2 0,1-1 1,-1 1 0,1 0-1,0-1 1,-1 0 0,1 0-1,0 0 1,-1 0-1,1 0 1,-1 0 0,1-1-1,0 1 1,-1-1 0,1 0-1,-1 1 1,3-3 0,23-9 17,-1-2 0,0-1 0,40-31 0,0 1 25,-49 35-28,-8 2-4,1 1 0,1 0 1,0 1-1,0 1 0,0 0 1,23-7-1,-34 12-10,1 0 0,-1 0 0,0 0 1,0 0-1,1 0 0,-1 0 0,0 1 0,0-1 0,1 0 0,-1 1 0,0-1 0,0 0 0,0 1 1,1 0-1,-1-1 0,0 1 0,0 0 0,0-1 0,0 1 0,0 0 0,0 0 0,-1 0 0,1 0 0,0 0 1,0 0-1,0 0 0,-1 0 0,1 0 0,-1 1 0,1-1 0,-1 0 0,1 0 0,-1 0 0,0 1 1,1 1-1,0 6 9,1 0-1,-1 0 1,-1 16 0,0-21-11,0 19 5,-1-2-5,1 1 1,1 0-1,1-1 1,0 1-1,2-1 1,0 0 0,9 23-1,-12-42-3,0 0 1,0 0-1,0 1 0,0-1 0,1 0 1,-1 0-1,1 0 0,-1 0 0,1 0 1,0-1-1,0 1 0,-1 0 0,1-1 0,1 1 1,-1-1-1,0 0 0,0 0 0,5 2 1,-4-2 0,1 0 0,0-1 0,0 1 1,0-1-1,0 0 0,-1 0 0,1 0 1,0-1-1,0 0 0,0 1 1,4-3-1,1 0 1,1 0 1,-1-1-1,0-1 1,0 0 0,0 0-1,-1 0 1,0-1-1,12-11 1,3-10 22,-1 0 0,-2-1 1,30-52-1,-20 29 10,1-1 2,-3-2 0,-2 0-1,-2-2 1,-3-1 0,-2 0 0,-3-2 0,-3 0-1,7-63 1,-18 108-21,0 0-1,-2 0 1,1 1 0,-2-1-1,-2-20 1,3 33-11,0 1-1,0-1 0,-1 0 1,1 0-1,0 0 1,0 0-1,0 1 1,-1-1-1,1 0 1,0 0-1,-1 1 1,1-1-1,-1 0 0,1 0 1,-1 1-1,1-1 1,-1 1-1,0-1 1,1 0-1,-1 1 1,0-1-1,1 1 1,-2-1-1,1 1 1,0 0 0,1 0-1,-1 0 1,0 0 0,0 0 0,0 0 0,0 1-1,1-1 1,-1 0 0,0 0 0,0 1 0,1-1-1,-1 1 1,0-1 0,1 0 0,-1 1 0,0-1-1,1 1 1,-2 0 0,-2 4 4,-1 0 0,1 0 0,0 0 0,0 1 0,-2 5 0,-11 21 6,2 2 1,1 0-1,2 0 0,1 1 1,-9 59-1,10-30-15,4 1-1,2 85 1,5-124-7,1 0 0,0 0 0,2 0 0,1-1 1,1 1-1,1-1 0,15 32 0,-22-55 12,1 1-1,0-1 1,1 0 0,-1 0-1,0 0 1,1 0 0,-1 0-1,1 0 1,-1-1 0,1 1-1,0 0 1,0-1 0,0 0-1,0 1 1,0-1 0,0 0-1,0 0 1,0 0 0,1 0-1,-1 0 1,4 0 0,-2 0 1,0-1 1,0 0-1,1 0 1,-1-1-1,0 0 1,0 1-1,0-1 1,0 0-1,0-1 1,-1 1-1,8-4 1,2-2 9,-1-1 0,0-1 0,0 0 0,0 0 0,19-22 0,8-14 49,-3-2 0,53-87 0,-94 149-12,1 1-1,-5 31 1,5-22-39,1-6-26,0-1 1,0 33-1,3-47 9,0 0 0,0 1 1,0-1-1,1 0 0,0 0 0,0 0 1,0 0-1,0 1 0,1-2 0,-1 1 1,1 0-1,0 0 0,0 0 0,1-1 1,-1 1-1,1-1 0,-1 0 0,6 4 0,-6-5 4,0-1 0,1 1 0,-1-1-1,1 0 1,-1 0 0,1 0 0,-1-1-1,1 1 1,0 0 0,-1-1-1,1 0 1,0 0 0,0 1 0,-1-2-1,1 1 1,0 0 0,0 0 0,-1-1-1,1 0 1,5-1 0,3-3 8,0 0 1,0 0-1,13-10 1,-22 14-6,164-120 98,-74 50-20,-69 56-64,-14 15-6,-8 0-8,-1 1 0,0-1-1,0 1 1,0-1-1,0 1 1,0-1 0,0 1-1,0-1 1,0 1 0,0-1-1,0 1 1,0-1 0,0 1-1,0-1 1,0 1 0,0-1-1,0 1 1,-1-1 0,1 1-1,0-1 1,-1 2-1,-6 14 1,2 1-1,0 0 0,0 0 1,2 0-1,0 1 0,1-1 1,0 29-1,2-45 0,0 1 0,0 0 0,0 0 0,1-1 0,-1 1 0,0 0 0,1-1-1,-1 1 1,1 0 0,-1-1 0,1 1 0,0-1 0,0 1 0,-1-1 0,1 1 0,0-1 0,1 0 0,-1 1 0,0-1-1,0 0 1,0 0 0,1 0 0,2 2 0,-2-2 0,0-1 1,1 1-1,-1-1 1,0 1-1,1-1 0,-1 0 1,0 0-1,1 0 0,-1 0 1,1 0-1,-1-1 1,0 1-1,1-1 0,3-1 1,4-2 5,0-1 0,0 0 1,0 0-1,-1-1 0,0 0 1,11-10-1,10-16 26,-1 0 0,48-72 0,-64 85-19,12-20 11,-1-1-1,-3-1 0,21-53 1,38-135 73,-59 164-78,-9 30-7,-7 24-7,-1-1 0,0 0 0,-1 0 0,0 0 0,2-17 0,-18 47 3,-8 27-28,2 1 0,1 1 0,3 0 0,2 1 0,-11 74 0,20-89-3,1 0 1,2 0 0,1 0-1,1 0 1,2 0-1,1 0 1,2 0-1,1-1 1,16 42-1,-21-68 19,0 0 1,1 0-1,0-1 0,0 1 0,0-1 1,1 0-1,0 0 0,0 0 0,0 0 0,0-1 1,11 8-1,-13-10 3,1-1 1,-1 0-1,1 0 1,-1 0-1,1 0 0,0 0 1,-1 0-1,1-1 1,0 1-1,0-1 0,-1 0 1,1 0-1,0 0 0,0 0 1,0 0-1,-1-1 1,1 1-1,0-1 0,0 0 1,-1 0-1,1 0 1,0 0-1,-1 0 0,1 0 1,-1-1-1,0 1 1,1-1-1,2-3 0,11-9 8,0 0-1,-1-1 1,-1-1-1,-1 0 1,0-1-1,-1 0 1,11-22-1,-3 2 32,-3-2-1,22-64 0,-38 99-33,0 2-1,0 1 1,-1-1-1,1 0 0,-1 0 0,1 1 0,-1-1 0,1 0 0,-1 0 0,0 1 1,0-1-1,0 0 0,0 0 0,0 0 0,0 1 0,-1-1 0,1 0 0,-1-2 0,0 4-2,1 0 0,-1 0 0,1 0 0,-1 0 0,1 0-1,-1 0 1,1 1 0,-1-1 0,1 0 0,-1 0 0,1 0-1,-1 1 1,1-1 0,0 0 0,-1 1 0,1-1 0,0 0-1,-1 1 1,1-1 0,0 1 0,-1-1 0,1 0 0,0 1-1,0-1 1,-1 1 0,1-1 0,0 1 0,-11 17 3,10-16-2,-5 8-9,1-1 0,0 1 0,1 1 0,0-1 0,0 1 0,1 0 0,1 0 0,0 0 0,0 0 0,1 0 1,1 0-1,-1 0 0,2 0 0,2 20 0,-2-29 3,-1 0 0,0 1 0,1-1 0,0 1 0,0-1 1,-1 0-1,1 1 0,1-1 0,-1 0 0,0 0 0,1 0 0,-1 0 0,1 0 0,-1 0 1,1 0-1,0-1 0,3 3 0,-3-3 4,0 0-1,0 0 1,0 0-1,0-1 1,0 1 0,1-1-1,-1 0 1,0 1 0,0-1-1,0 0 1,0 0 0,1-1-1,-1 1 1,0 0 0,0-1-1,3 0 1,4-3 6,0 0 0,1 0 0,-2-1 0,1 0 0,0 0 0,-1-1 0,10-9 0,111-118 124,-46 43-24,-69 73-89,-11 14-13,-1 0-1,0 0 1,1 0-1,0 0 0,0 1 1,-1-1-1,2 1 0,5-4 1,-8 9-3,-1 0 0,1 0-1,-1 0 1,0 1 0,0-1 0,-1 0 0,1 0 0,0 0 0,-2 4 0,1-1-1,-6 30 0,-2 0 0,-1-1 0,-2 0 0,-24 50 0,26-62 0,8-17 0,0 0 0,-1-1 0,1 0 0,-1 1 0,0-1 0,0 0 0,-1 0 0,0-1 0,1 1 0,-2-1 0,1 0 0,0 0 0,-6 4 0,9-8 1,1 0-1,0 1 1,0-1-1,0 0 1,-1 0-1,1 0 1,0 0-1,0 1 1,0-1 0,-1 0-1,1 0 1,0 0-1,0 0 1,-1 0-1,1 0 1,0 0-1,0 0 1,-1 0 0,1 0-1,0 0 1,0 0-1,-1 0 1,1 0-1,0 0 1,0 0-1,-1 0 1,1 0-1,0 0 1,0 0 0,-1 0-1,1 0 1,0 0-1,0 0 1,-1-1-1,1 1 1,0 0-1,0 0 1,0 0-1,-1 0 1,1-1 0,0 1-1,0 0 1,0 0-1,0 0 1,-1-1-1,1 1 1,0 0-1,0 0 1,0-1-1,0 1 1,0 0 0,0 0-1,0-1 1,0 1-1,0 0 1,0 0-1,0-1 1,0 0 2,0 0 0,0 0 0,0-1 1,1 1-1,-1 0 0,0 0 0,1 0 0,-1 0 1,1 0-1,-1 0 0,1 0 0,1-2 0,4-2 12,0-1-1,0 1 0,0 0 1,1 0-1,0 1 0,0 0 1,15-7-1,60-16 38,-21 7-53,-45 14-26,-8 4-18,1-1 0,0-1-1,-1 1 1,0-1 0,0-1-1,0 1 1,-1-1-1,13-11 1,-19 15 18,-1 1 1,0-1-1,1 0 0,-1 0 1,1 1-1,-1-1 0,0 0 1,0 0-1,0 0 0,1 0 1,-1 1-1,0-1 0,0 0 1,0 0-1,0 0 0,0 0 1,-1 1-1,1-1 0,0 0 1,0 0-1,0 0 0,-1 1 1,1-1-1,0 0 0,-1 0 1,1 1-1,-1-1 0,1 0 1,-1 1-1,1-1 0,-2-1 1,-19-15-2251,18 14 363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0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13560,'0'0'1704,"63"-40"-1680,-45 30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0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9744,'0'0'296,"131"-8"0,20-18 32,49-2-8,39 0 88,-29 4-8,-57-1 96,-38 9 0,-40 4-104,5 4 0,9 2-200,-27-4 8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0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6728,'0'0'6792,"10"-10"-6375,22-22 27,-2-2 0,-1-1 0,24-39 0,-12 6 209,64-120 1782,-101 175-1934,-5 11 275,-11 21-201,-59 154 132,64-152-626,1-1 1,1 1-1,1 1 0,1-1 0,1 0 0,2 38 1,0-50-36,1 0 1,1 1 0,0-1 0,0 0-1,1 0 1,0 0 0,5 10 0,-7-17-32,0 0 0,0 0 0,0 0 0,1 0 0,-1 0 1,0-1-1,1 1 0,-1 0 0,1 0 0,0-1 0,-1 1 1,1-1-1,0 0 0,0 1 0,0-1 0,0 0 0,0 0 0,0 0 1,0-1-1,0 1 0,1 0 0,-1-1 0,0 1 0,0-1 1,1 0-1,-1 0 0,0 0 0,1 0 0,-1 0 0,0 0 1,0-1-1,1 1 0,2-2 0,2-1 13,1 0-1,-1-1 1,0 0 0,-1 0 0,1 0 0,-1-1-1,0 0 1,7-7 0,43-53 123,-43 49-112,51-65 137,57-65 239,-113 136-369,18-17 81,-26 26-114,1 0 0,0 0 1,0 1-1,0-1 0,0 0 0,0 1 1,0-1-1,0 0 0,0 1 0,0-1 0,0 1 1,0 0-1,1-1 0,-1 1 0,0 0 0,0-1 1,0 1-1,1 0 0,-1 0 0,0 0 0,0 0 1,2 1-1,-2-1-2,0 1 0,-1-1 1,1 1-1,-1 0 0,1-1 0,0 1 1,-1 0-1,1-1 0,-1 1 0,1 0 1,-1 0-1,0-1 0,1 1 0,-1 0 1,0 0-1,1 0 0,-1 0 1,0 0-1,0-1 0,0 1 0,0 0 1,0 1-1,-1 22 112,1-22-112,-41 225 534,29-173-352,10-35 15,3-20-200,0 1-1,0 0 1,-1-1-1,1 0 0,0 1 1,0-1-1,0 1 0,-1-1 1,1 0-1,0 0 0,0 1 1,-1-1-1,1 0 0,-1 0 1,1 0-1,-1 0 1,1-1-1,16-21 50,59-76 105,-65 88-114,-1-1-1,2 2 1,0-1 0,0 2 0,1 0-1,14-8 1,-26 16-39,1 0-1,-1 1 1,1-1-1,-1 1 0,1-1 1,-1 1-1,1 0 1,-1-1-1,1 1 1,0 0-1,-1 0 1,1 0-1,-1 0 0,1 0 1,0 1-1,-1-1 1,1 0-1,-1 1 1,1-1-1,-1 1 1,1 0-1,-1-1 0,0 1 1,1 0-1,-1 0 1,0 0-1,1 0 1,-1 0-1,2 2 1,2 3 11,1 1 0,-2 0 1,1 0-1,5 11 0,-4-7-5,14 29 54,-2 0 0,13 46 1,-23-66-75,-5-11-40,1 0 0,-1 0 1,-1 0-1,1 1 0,1 17 0,-4-26-690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0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14568,'0'0'1384,"60"-16"-1536,-10 10-8,11 4-48,-1 2-8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0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5920,'0'0'5630,"5"-15"-4999,-2 5-501,-1 2-38,0 0-1,1 0 1,0 0 0,0 1 0,0-1-1,1 1 1,1 0 0,-1 0-1,1 0 1,0 1 0,11-11 0,6-1 320,0 1 1,2 1 0,0 0 0,0 2 0,2 1 0,0 2 0,0 0 0,36-10-1,-60 21-361,-1-1-1,1 1 0,-1 0 0,1-1 0,0 1 1,-1 0-1,1 0 0,-1 0 0,1 0 0,0 0 1,-1 0-1,1 0 0,-1 0 0,1 1 0,0-1 1,-1 1-1,1-1 0,-1 1 0,1 0 0,-1 0 0,0-1 1,1 1-1,-1 0 0,0 0 0,1 0 0,-1 0 1,0 1-1,0-1 0,0 0 0,0 0 0,0 1 1,0-1-1,-1 1 0,1-1 0,0 0 0,-1 1 1,1-1-1,-1 1 0,1 2 0,1 6 109,-1 0 0,0 0 1,-1-1-1,0 1 0,-2 13 0,1-14-94,-9 80 526,-2 41 129,12-114-549,0 1 0,1-1 1,0 0-1,2-1 1,8 31-1,-11-44-132,1 1 0,0-1 1,0 0-1,0 0 0,0 1 0,0-1 0,0 0 0,1 0 1,-1 0-1,0 0 0,1 0 0,0-1 0,0 1 1,-1 0-1,1-1 0,4 3 0,-4-3-16,0-1-1,0 1 0,0-1 1,0 0-1,1 0 1,-1 1-1,0-1 1,0-1-1,0 1 1,0 0-1,0-1 0,0 1 1,0-1-1,0 1 1,0-1-1,0 0 1,0 0-1,-1 0 0,1 0 1,3-2-1,4-3-44,-1 0 1,1-1-1,-1 0 0,0-1 0,9-11 1,1-6-3169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0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1 13848,'0'0'448,"-17"15"-314,-230 178 238,164-137-176,12-10 306,2 4 1,-71 66-1,112-91-194,18-16-30,0 0 1,0 0 0,-14 20-1,24-29-268,0 0 0,1 0-1,-1 0 1,0 0 0,0 0-1,0 0 1,1 0-1,-1 0 1,0 0 0,0 0-1,0 0 1,1 0 0,-1 0-1,0 0 1,0 0 0,1 0-1,-1 0 1,0 0-1,0 0 1,0 0 0,1 0-1,-1 0 1,0 0 0,0 0-1,0 1 1,1-1-1,-1 0 1,0 0 0,0 0-1,0 0 1,0 0 0,0 1-1,1-1 1,-1 0-1,0 0 1,0 0 0,0 1-1,0-1 1,0 0 0,0 0-1,0 0 1,0 1-1,0-1 1,0 0 0,0 0-1,0 0 1,0 1 0,0-1-1,0 0 1,0 0 0,0 1-1,0-1 1,0 0-1,0 0 1,0 0 0,0 1-1,0-1 1,0 0 0,0 0-1,0 0 1,-1 1-1,1-1 1,0 0 0,0 0-1,0 0 1,14-4-2092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26.15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75 1 6224,'-62'47'18197,"50"-71"-16489,12 24-1676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8936,'0'0'3024,"62"-12"-2328,-19 1 0,5 3-80,4-4-8,-5 2-88,-1 2 8,-8 0-200,-3 6 0,-9-2-169,-4 4 17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1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436 750 5416,'0'0'7194,"-14"0"-6886,-12 1-170,1 1 0,-1 1 0,1 1 0,-43 13 0,40-6 53,0 1 1,-46 27 0,61-32-93,1 2 0,0 0 1,1 0-1,0 1 0,1 1 0,0 0 1,-15 21-1,23-29-57,0 0 0,0 1 1,0-1-1,0 1 0,1-1 0,-1 1 0,1 0 1,0-1-1,0 1 0,1 0 0,-1 0 0,1 0 1,0-1-1,0 1 0,0 0 0,0 0 1,1 0-1,-1 0 0,1 0 0,0-1 0,2 7 1,0-6-2,-1 0 1,0 0 0,1-1-1,-1 1 1,1-1 0,0 0 0,0 1-1,0-1 1,1-1 0,-1 1-1,1 0 1,0-1 0,-1 0 0,1 0-1,0 0 1,0 0 0,1 0-1,7 1 1,-6-2 1,0 0-1,1-1 1,-1 1-1,0-2 1,1 1-1,-1 0 1,0-1-1,1-1 1,-1 1-1,0-1 1,0 0 0,0 0-1,0 0 1,0-1-1,-1 0 1,9-6-1,1-1 49,-1-1-1,0 0 0,-1-1 0,21-24 1,-7 1 51,0-1 1,-3-1 0,-1-1-1,-1-1 1,22-59-1,-18 28 152,-3-1-1,19-104 1,-38 156-224,10-69 175,-13 79-185,-1 0-1,0 0 1,0 1 0,-1-1 0,0 0-1,0 0 1,-5-14 0,6 23-54,0-1-1,-1 1 1,1 0-1,0-1 1,-1 1-1,1-1 1,0 1 0,0 0-1,-1-1 1,1 1-1,-1 0 1,1 0-1,0-1 1,-1 1-1,1 0 1,-1 0 0,1-1-1,0 1 1,-1 0-1,1 0 1,-1 0-1,1 0 1,-1 0-1,1 0 1,-1 0 0,1 0-1,-1 0 1,1 0-1,-1 0 1,1 0-1,0 0 1,-1 0 0,1 0-1,-1 0 1,1 1-1,-1-1 1,1 0-1,-1 0 1,1 1-1,0-1 1,-1 0 0,0 1-1,-17 13 97,7-1-77,2 0-1,-1 1 1,2-1-1,0 2 0,0-1 1,2 1-1,-10 30 1,10-28-10,-9 24 4,2 1 1,2 0-1,1 1 1,3 0-1,-4 70 1,11-87-6,1 0 0,1 1 0,1-1 0,1-1 0,1 1 0,1-1 0,2 1 1,0-2-1,2 1 0,21 38 0,-29-59-5,1 0-1,-1 0 1,1 0-1,1 0 1,-1 0-1,0-1 1,1 1-1,-1-1 1,1 0-1,0 0 1,0 0-1,6 2 1,-7-4-1,0 1 1,1-1 0,-1-1-1,1 1 1,-1 0-1,1-1 1,-1 0 0,1 1-1,-1-2 1,1 1-1,-1 0 1,1-1-1,-1 1 1,1-1 0,-1 0-1,0 0 1,7-3-1,1-2 20,-1-1-1,1 1 0,-1-2 0,-1 1 1,1-1-1,-1-1 0,-1 0 0,15-19 1,-1-2 80,30-56 0,-25 32 174,36-107 0,-62 159-267,5-20 85,-5 21-89,-1 0 1,0 1 0,0-1-1,0 0 1,1 0 0,-1 0-1,0 1 1,0-1 0,0 0-1,0 0 1,0 0 0,-1 1-1,1-1 1,0 0 0,0 0-1,0 0 1,-1 1 0,1-1-1,0 0 1,-2-1 0,2 2-7,-1 1 1,0-1-1,1 0 1,-1 0 0,0 1-1,1-1 1,-1 1 0,1-1-1,-1 0 1,1 1-1,-1-1 1,1 1 0,-1-1-1,1 1 1,-1-1 0,1 1-1,0 0 1,-1-1-1,1 1 1,0 0 0,-1-1-1,1 1 1,0 0 0,0 0-1,-1 0 4,-10 25 33,2 0 0,1 0 0,1 0 0,1 1-1,1 0 1,1 1 0,2-1 0,0 1 0,2-1 0,2 1 0,5 35 0,-5-52-9,0 0 1,0 0-1,1-1 1,9 21-1,-11-29-23,0 0-1,0 0 0,1 1 1,-1-2-1,0 1 0,1 0 0,-1 0 1,1 0-1,0-1 0,0 1 1,-1-1-1,1 1 0,0-1 1,0 0-1,0 1 0,1-1 0,-1 0 1,0-1-1,0 1 0,0 0 1,1-1-1,-1 1 0,0-1 0,1 0 1,-1 1-1,1-1 0,-1 0 1,0-1-1,5 0 0,6-2 18,-1-1 0,0 0 0,1-1-1,-2 0 1,1-1 0,0 0 0,-1-1-1,-1-1 1,1 1 0,-1-2 0,18-18-1,4-9 152,51-74 0,-70 92-111,68-111 632,-80 127-659,0 0 1,0 0-1,0 0 1,0 0-1,0 0 1,-1 0-1,1 0 1,-1 0-1,0 0 1,1-1 0,-1 1-1,0-3 1,0 4 299,18 11-236,-12-7-100,-1 0 1,0 0-1,1 0 1,-1 0 0,0 1-1,-1 0 1,1 0 0,-1 0-1,0 0 1,0 1 0,0 0-1,0 0 1,-1 0 0,0 0-1,5 11 1,-5-7 2,0 1 0,-1-1 0,0 1 0,0 0 0,-1 0 0,0 0 0,-1 0 0,0 0 0,-2 10 0,1-12 2,-1 17-12,0 31 0,2-50-3,1 1 0,-1-1 0,1 0 0,0 0 0,1 0 1,0 0-1,0 0 0,0 0 0,0 0 0,6 9 0,-7-14 8,1 1 0,-1 0 0,1-1 0,0 1 0,-1-1 0,1 0 1,0 0-1,0 0 0,0 0 0,0 0 0,0 0 0,0 0 0,0 0 0,0-1 0,0 1 0,0-1 0,0 1 0,0-1 0,1 0 0,-1 0 0,0 0 0,0 0 0,0-1 0,0 1 0,1 0 0,-1-1 1,2 0-1,8-3 4,0 0 1,0-1 0,17-10 0,-16 8-5,14-7 13,0-1-1,-1-2 1,-1 0 0,25-24-1,-35 28-5,-1-1 0,-1 0 0,-1-1 0,0 0-1,-1-1 1,0-1 0,13-29 0,-22 42-5,0-1 0,0 0 0,-1 0 0,0 0 0,0 0 0,0 0-1,-1 0 1,1-1 0,-2-6 0,1 11-2,0 0 1,0 0-1,0 0 0,0 0 0,-1 0 0,1 0 0,0 0 1,-1 0-1,1 0 0,-1 0 0,1 0 0,-1 1 0,0-1 1,1 0-1,-1 0 0,0 0 0,0 1 0,1-1 0,-1 0 1,-1 0-1,1 1-1,-1-1 0,0 1 1,1 0-1,-1-1 0,1 1 0,-1 0 1,1 0-1,-1 0 0,1 0 1,-1 0-1,0 1 0,1-1 0,-1 0 1,1 1-1,-1-1 0,1 1 1,-3 1-1,-2 1 1,0 0-1,0 1 1,1 0 0,-1 0-1,1 0 1,0 1 0,0-1-1,1 1 1,-1 0 0,1 1-1,0-1 1,1 1 0,-1 0-1,1 0 1,-3 8 0,3-7-1,0 1 1,0 0-1,1 0 1,0 0-1,1 1 1,-1-1-1,2 0 1,-1 0 0,1 1-1,0-1 1,3 17-1,-2-21-1,1 0 0,-1 0 0,0 0 0,1-1 0,0 1 0,0 0 0,0-1 0,0 1 0,0-1 0,1 0 0,0 1 0,-1-1 0,1-1 0,0 1 0,4 2 0,-1-1 0,-1-1 0,1 0 0,0 0 0,0 0 0,0-1 0,1 0 0,-1 0 0,11 1 0,1-1 0,0-1 0,0-1 0,0-1 0,0 0 0,35-8 0,-4-4-28,0-3 0,84-40 0,-33 13-1,-68 26 14,-27 13 17,1 1 1,-1 0-1,0 0 0,1 1 1,-1-1-1,12-2 0,-16 5-1,-1 0 0,0 0 0,0 0 0,0 0 0,0 0 0,1 0 0,-1 0 0,0 0 0,0 0 0,0 0 0,0 0 0,1 0 0,-1 0 0,0 0 0,0 0 0,0 0 0,0 1 0,1-1 0,-1 0 0,0 0 0,0 0 0,0 0 0,0 0 0,0 0 0,0 0 0,1 1 0,-1-1 0,0 0 0,0 0 0,0 0 0,0 0 0,0 0 0,0 1 0,0-1 0,0 0 0,0 0 0,0 0 0,0 0 0,0 1-1,0-1 1,0 0 0,0 0 0,0 0 0,0 0 0,0 1 0,0-1 0,-3 13 17,-12 15 2,15-27-16,-8 13 17,0 1 1,1-1-1,-5 17 0,11-27-16,-1 1-1,1 0 1,0 0-1,1-1 0,-1 1 1,1 0-1,0 0 0,0 0 1,0 0-1,1-1 0,-1 1 1,1 0-1,0 0 0,4 8 1,-4-11-5,0 0 1,1 0-1,-1 0 0,1 0 1,-1-1-1,1 1 0,0-1 1,0 1-1,0-1 0,-1 1 1,2-1-1,-1 0 0,0 0 1,0 0-1,0 0 0,0 0 1,1-1-1,-1 1 0,0-1 1,0 1-1,1-1 0,-1 0 1,0 0-1,1 0 0,-1 0 1,1 0-1,-1-1 0,3 0 1,4 0 0,0-1 0,0-1 0,1 1 1,-1-2-1,14-6 0,-5 0 5,0-2-1,-1 0 1,0-1 0,-1 0-1,-1-2 1,0 0-1,21-26 1,80-131 65,-90 129-60,34-65 128,83-208-1,-136 300-126,3-9 4,1 2 25,-2 0-1,-1 0 1,9-40 0,-17 44-8,0 19-33,0 0 1,0 0 0,-1 0-1,1-1 1,0 1 0,0 0-1,0 0 1,0 0 0,0-1-1,0 1 1,0 0 0,0 0-1,-1 0 1,1 0 0,0 0-1,0 0 1,0-1 0,0 1-1,0 0 1,-1 0 0,1 0-1,0 0 1,0 0 0,0 0 0,-1 0-1,1 0 1,0 0 0,0 0-1,0 0 1,-1 0 0,1 0-1,0 0 1,0 0 0,0 0-1,-1 0 1,1 0 0,0 0-1,0 0 1,0 0 0,0 0-1,-1 0 1,-2 2 2,1 0 0,-1 0 0,1 0 0,-1 1 0,1-1 0,0 1 0,-1-1 0,-1 4 0,-15 23-12,0 0 0,2 1-1,1 1 1,2 1 0,-17 51 0,15-27-32,3 1 0,-11 90 0,21-116 19,1 39 0,2-58 9,1 0 0,0-1 0,1 1 0,1 0 0,-1-1 0,8 17-1,-9-26 14,-1 0-1,1 0 1,0 0-1,0 0 1,0 0-1,0 0 1,1-1-1,-1 1 0,0 0 1,1-1-1,-1 1 1,1-1-1,0 1 1,-1-1-1,1 0 1,0 0-1,0 0 0,0 0 1,0 0-1,0 0 1,0 0-1,0 0 1,0-1-1,0 1 0,0-1 1,0 0-1,1 0 1,-1 0-1,0 0 1,0 0-1,0 0 1,0 0-1,1 0 0,-1-1 1,0 0-1,0 1 1,0-1-1,0 0 1,2-1-1,8-4 18,0-1 0,-1 0-1,0 0 1,20-19 0,-27 23-13,69-70 109,-10 8 46,-63 65-157,0 0 0,0 0 1,0-1-1,0 1 0,0 0 0,0 0 1,1 0-1,-1 0 0,0-1 0,0 1 1,0 0-1,0 0 0,0 0 0,1 0 1,-1-1-1,0 1 0,0 0 0,0 0 1,1 0-1,-1 0 0,0 0 0,0 0 1,0 0-1,1 0 0,-1 0 0,0 0 1,0 0-1,1 0 0,-1 0 0,0 0 1,0 0-1,0 0 0,1 0 0,-1 0 1,0 0-1,0 0 0,1 0 0,-1 0 1,0 0-1,0 0 0,0 0 0,1 0 1,-1 1-1,0-1 0,0 0 1,0 14 52,-13 30-14,9-32-24,-2 12 4,-6 39-1,11-53-15,0 0 0,0 0-1,1 0 1,1 0-1,0 0 1,4 17-1,-5-25-3,1 0-1,-1-1 0,1 1 1,0 0-1,0 0 0,0-1 1,0 1-1,0 0 0,0-1 1,0 1-1,0-1 0,1 0 1,-1 1-1,1-1 0,-1 0 1,1 0-1,-1 0 0,1 0 0,0 0 1,0 0-1,-1 0 0,1 0 1,0-1-1,0 1 0,0-1 1,0 0-1,0 1 0,-1-1 1,1 0-1,0 0 0,0 0 1,0 0-1,0 0 0,4-2 0,4 0 1,0 0 0,1-1 0,-1-1-1,17-8 1,3-3 18,0-2-1,-1-1 0,-1-1 1,-1-1-1,33-31 1,-58 48-15,4-1 15,-1-1 1,0 0 0,-1 0-1,1 0 1,-1-1 0,0 1 0,0-1-1,4-9 1,-34 50 69,17-22-81,2 1 0,0 0 0,-6 17 0,11-26-6,0 1-1,1 0 0,-1 0 0,1 0 0,1 0 1,-1 0-1,1 0 0,0-1 0,0 1 1,1 0-1,1 9 0,-1-13 0,0 0 0,0 0 0,0 0-1,0 0 1,0 0 0,1 0 0,-1-1 0,1 1 0,-1 0 0,1-1-1,-1 1 1,1-1 0,0 0 0,0 1 0,0-1 0,0 0-1,0 0 1,0 0 0,0 0 0,0-1 0,0 1 0,0-1-1,0 1 1,1-1 0,-1 0 0,0 1 0,0-1 0,1 0 0,-1-1-1,0 1 1,0 0 0,0-1 0,1 1 0,-1-1 0,0 0-1,0 1 1,2-2 0,3-3 1,-1 0 1,0 0-1,-1-1 1,1 1-1,-1-1 0,0 0 1,0-1-1,-1 1 0,1-1 1,-2 0-1,6-13 0,-6 14 2,0-1 0,-1 0-1,0 0 1,0 0 0,-1 0 0,0 0-1,0 0 1,0 0 0,-1-1-1,-1 1 1,1 0 0,-1 0-1,-2-8 1,2 11-1,-1 0 0,0 0 0,0 0 1,0 1-1,0-1 0,-1 1 0,1-1 0,-1 1 0,0 0 0,0 0 0,0 0 0,-1 1 1,1-1-1,0 1 0,-1 0 0,0 0 0,1 0 0,-1 0 0,0 0 0,0 1 0,0 0 1,0 0-1,-7-1 0,9 2-5,0 0 1,0-1-1,0 1 0,0-1 1,0 1-1,1-1 1,-1 0-1,0 0 1,-3-2-1,2-3-9,14 0 4,9 2-4,-1 0-1,1 1 1,0 2-1,26 0 0,81 11-32,-117-9 39,1 1 1,-1-1-1,0 2 1,-1 0-1,17 7 1,-21-8 3,-1 0 0,0 1-1,1 0 1,-1 0 0,-1 0 0,1 1 0,0-1 0,-1 1 0,0 0 0,0 0-1,0 0 1,0 0 0,3 7 0,8 28-2,-12-31 17,0-1-1,1 1 0,0-1 0,6 11 0,-9-18-12,1 1 0,-1-1-1,0 0 1,1 1 0,-1-1 0,1 0 0,-1 1 0,1-1 0,-1 0-1,1 0 1,-1 0 0,1 0 0,0 0 0,-1 1 0,1-1 0,-1 0 0,1 0-1,-1 0 1,1 0 0,-1 0 0,1-1 0,-1 1 0,1 0 0,-1 0-1,1 0 1,-1 0 0,1-1 0,-1 1 0,1 0 0,0-1 0,17-10 9,-16 10-7,19-14 6,20-21 0,-29 25-7,0 0 0,0 1 1,1 1-1,0 0 0,1 0 0,16-7 0,-29 16-2,0 0 0,0-1 0,0 1 0,0 0 0,0 0 0,0-1 0,0 1 0,0 0 0,0 0 0,0 0 0,0 0 0,-1 0 0,1 0 0,0 1 0,0-1 0,0 0 0,0 0 0,0 1 0,0-1 0,0 0 0,0 1 0,0-1 0,-1 1 0,1-1 0,0 1 0,0 0 0,-1-1 0,1 1 0,0 0 0,-1-1 0,1 1 0,-1 0 0,1 0 0,0 1 0,2 3 0,-1 1 0,0-1 0,-1 0 0,3 11 0,-1-2 0,9 18 32,1-1-1,2 0 1,18 29 0,-6-28-227,-53-66-589,9 12 412,-7-9-3428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1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13864,'0'0'1176,"79"6"-1536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1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10344,'0'0'432,"63"-14"0,15 2 168,29 0 16,12-7-256,8 3-8,2 10 72,-14 2 8,-18 4-56,-23 0 8,-21 4-56,-21-2-8,-16-2-200,-14 4-8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1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10952,'0'0'2512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1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377 627 5320,'0'0'8554,"-10"-8"-8284,-34-25 0,41 31-223,0 1 0,0-1-1,-1 0 1,1 1 0,0 0 0,-1-1-1,1 1 1,-1 1 0,1-1-1,-1 0 1,1 1 0,-1 0 0,0 0-1,1 0 1,-1 0 0,-6 2-1,-8-1 194,4-1-93,6-1-39,0 1 0,0 0 0,1 0 0,-1 1 0,0 0 0,1 0 0,-1 1 0,1 0 0,0 0 0,-1 1 0,1 0 0,-9 5 0,2 1 139,1 0-1,0 0 0,1 2 0,0-1 1,-13 16-1,22-23-178,0 1 0,0-1 1,1 1-1,-1 0 0,1 0 0,0 0 0,0 0 1,0 0-1,0 0 0,1 1 0,0-1 0,0 0 1,0 1-1,0-1 0,1 1 0,-1-1 1,1 1-1,0-1 0,1 1 0,-1-1 0,1 1 1,0-1-1,2 7 0,-1-6-43,0-1 0,0 0 0,1 0 0,-1 0 0,1 0 0,0 0 0,0 0 0,1-1 0,-1 0 0,1 1 0,-1-1 0,1 0 0,0-1 0,0 1 0,0-1 0,1 0 0,-1 0 0,1 0 0,-1 0 0,1-1 0,-1 0 0,1 0 0,0 0 0,0-1 0,-1 1 0,1-1 0,0 0 0,0 0 0,0-1 0,-1 0 0,1 1 0,0-2 0,-1 1 0,6-2 0,0 0 3,0 0 1,0-1-1,-1 0 0,1-1 1,-1 0-1,0 0 1,-1-1-1,1 0 0,-1 0 1,0-1-1,-1 0 1,8-9-1,0-4 37,-1-1 0,-1 0 0,-1-1 0,-1-1 0,-1 1 0,-1-2 0,0 1-1,-2-1 1,-1 0 0,-1-1 0,-2 0 0,0 1 0,-1-29 0,-2 32-10,-1-1 0,-1 0-1,-1 1 1,-1 0 0,-1-1 0,-1 1-1,0 1 1,-2-1 0,0 1 0,-2 1-1,0 0 1,-1 0 0,-1 1 0,-1 0 0,-18-20-1,23 30-11,0 0 0,-1 1 0,0 0-1,0 0 1,0 1 0,-1 1 0,-20-10-1,27 14-25,0 0 0,0 0 0,0 0 0,-1 1-1,1-1 1,0 1 0,-1 0 0,1 0 0,-1 0-1,1 0 1,0 0 0,-1 1 0,-3 0 0,5 0-7,0 0 0,-1 1 0,1-1 0,0 0 0,0 1 0,0-1 0,0 1 0,0 0 0,0 0 0,0 0 0,1 0 0,-1 0 0,1 0 1,-1 0-1,1 0 0,0 0 0,0 1 0,0-1 0,-1 4 0,1-2-6,0 1 0,0-1 1,0 0-1,0 1 0,1-1 1,0 0-1,0 1 0,0-1 0,1 0 1,-1 1-1,1-1 0,0 0 1,0 0-1,0 1 0,1-1 0,0 0 1,0 0-1,3 5 0,0-2-478,0 1-1,0-1 1,1-1-1,0 1 1,0-1-1,1 0 1,9 7-1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1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6128,'0'0'12569,"12"2"-12275,25 2-10,0-2-1,42-3 0,238-4 770,-205 6-745,-52-2-141,-35-1-57,1 1-1,-1 2 1,0 1-1,33 6 1,-25 1 50,-22-5-3,0-1 0,1 0 0,-1-1 0,17 2 0,-22-5 230,-11 1-19,-2-1-422,-8 0-918,12 2-1224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1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268 485 6520,'0'0'5921,"-11"-9"-5342,-37-29 18,46 36-517,-1 0 1,1 1 0,-1 0-1,0-1 1,1 1-1,-1 0 1,0 0-1,0 0 1,0 1-1,0-1 1,1 1-1,-1-1 1,0 1-1,0 0 1,0 0-1,0 0 1,-6 2-1,3 0 126,0 0-1,0 0 0,0 1 0,0 0 0,-9 6 0,9-5-1,-2 1-69,0 1 0,0 0 0,1 1 0,0 0 0,1 0 0,-1 0 0,1 1 1,1 0-1,-1 0 0,1 0 0,1 1 0,-1 0 0,2-1 0,-1 2 0,-2 10 0,4-14-82,1 0 0,0 0-1,0 0 1,0 0 0,1 0 0,-1 0-1,2 0 1,-1 0 0,1 0-1,-1 1 1,2-1 0,-1-1 0,1 1-1,0 0 1,0 0 0,0 0-1,1-1 1,0 0 0,0 1-1,1-1 1,-1 0 0,1 0 0,0-1-1,0 1 1,6 3 0,-8-6-36,0 0 0,0-1 1,0 1-1,0-1 0,0 0 1,0 0-1,1 0 0,-1 0 0,1 0 1,-1 0-1,0 0 0,1-1 1,0 0-1,-1 1 0,1-1 1,-1 0-1,1 0 0,-1 0 1,1 0-1,-1-1 0,5 0 0,-2-1 7,-1 0-1,0 0 1,0-1-1,0 1 0,0-1 1,0 0-1,0 0 1,-1 0-1,1-1 1,5-6-1,3-7 32,-1 0 1,0-1 0,-1 0-1,8-23 1,-9 17 3,-1-1 0,0 1 0,-2-1 0,-1-1 0,-2 1 0,0-1 0,-1 0 1,-2 0-1,0 1 0,-2-1 0,-1 0 0,-1 1 0,-1-1 0,-2 1 0,0 0 0,-1 1 1,-2 0-1,0 0 0,-2 1 0,-15-23 0,24 41-25,-1 1 1,0-1-1,0 1 1,0 0-1,0 0 1,-1 0-1,0 1 1,1-1-1,-1 1 1,-8-3-1,10 4-8,0 1-1,0 0 0,1 0 1,-1 1-1,0-1 0,0 0 0,0 1 1,0 0-1,0-1 0,0 1 1,0 0-1,0 1 0,0-1 1,0 1-1,0-1 0,0 1 0,1 0 1,-1 0-1,0 0 0,0 0 1,1 0-1,-5 3 0,6-3-24,-1 0-1,1 0 0,0 0 1,0 0-1,-1 1 1,1-1-1,0 0 0,0 0 1,0 1-1,0-1 0,1 1 1,-1-1-1,0 1 1,0-1-1,1 1 0,-1-1 1,1 1-1,0 0 1,-1-1-1,1 1 0,0 0 1,0-1-1,0 1 0,0 0 1,0-1-1,0 1 1,1 0-1,-1-1 0,0 1 1,1-1-1,1 4 0,0-2-42,-1 1 0,1-1-1,1 0 1,-1 0-1,0 0 1,1 0-1,0 0 1,-1-1-1,1 1 1,0-1-1,0 0 1,1 0-1,2 2 1,20 8-3032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1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5224,'0'0'14338,"-12"14"-14082,-27 36 211,-54 90 1,77-111-316,-58 122 397,67-134-451,1 1-1,0 1 0,2-1 0,0 1 1,1 0-1,-1 33 0,3-50-70,2 1 0,-1-1 0,0 1 0,0-1-1,1 1 1,-1-1 0,1 1 0,0-1 0,0 0 0,0 1-1,0-1 1,0 0 0,0 0 0,1 0 0,-1 0 0,1 0-1,2 3 1,-1-2-2,0-1 0,0 0 0,0 0 0,1 0 0,-1-1 0,1 1 0,-1-1 0,1 0 0,-1 0 0,8 2 0,6-2 32,1 0 1,-1-1-1,0 0 0,22-5 0,-18 3 26,145-20 416,-150 21-405,-2-1 101,-14 1-207,1 0 0,-1 1 0,0-1-1,1 0 1,-1 0 0,0 1-1,0-1 1,0 0 0,0 0-1,1 1 1,-1-1 0,0 0-1,0 0 1,-1 1 0,1-1-1,0 0 1,0 0 0,0 1-1,0-1 1,-1 0 0,1 0 0,-1 0-1,-2-9-3123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2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8240,'0'0'7920,"14"6"-7495,-3-1-323,-1 0 4,1-1 1,0 0-1,0 0 0,0-1 1,0 0-1,22 1 0,61 4 668,131 3 966,-199-11-1569,-7 0 142,-1-1 0,1 0-1,27-6 1,-41 5-255,1 1 0,-1-1 0,0 0 0,0-1 1,1 1-1,-1-1 0,-1 0 0,1 0 0,0-1 0,-1 1 0,0-1 0,0 0 0,0 0 0,0-1 1,4-6-1,-3 3-2860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2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46 917 6424,'0'0'6997,"4"-11"-6458,55-122 2051,-49 119-1601,-10 14-965,0 0 1,1 0-1,-1 0 1,0 0-1,0 0 1,0 0-1,0 0 1,1 0-1,-1 0 1,0 0-1,0 0 1,0 1-1,1-1 1,-1 0-1,0 0 1,0 0-1,0 0 1,0 0-1,1 0 1,-1 0-1,0 1 1,0-1 0,0 0-1,0 0 1,0 0-1,0 0 1,1 0-1,-1 1 1,0-1-1,0 0 1,0 0-1,0 0 1,0 1-1,0-1 1,0 0-1,0 0 1,0 0-1,0 1 1,0-1-1,2 33 720,-8 31-329,-2 1 0,-23 81 0,0 4 63,19-75-249,-16 86 447,19-129-2,12-51 11,3-17-617,-2 12-9,54-282 691,-29 190-442,19-67 37,-40 156-272,2 1 0,1 1 0,1-1 0,25-37 0,-36 62-68,0 0 0,-1 0 0,1 0 0,0 0 0,0 0 0,0 0 0,0 0 1,1 0-1,-1 0 0,0 0 0,0 0 0,0 1 0,1-1 0,-1 0 0,0 1 1,1 0-1,-1-1 0,0 1 0,1-1 0,-1 1 0,1 0 0,-1 0 0,0 0 1,1 0-1,-1 0 0,1 0 0,-1 0 0,0 1 0,1-1 0,-1 0 0,1 1 0,-1-1 1,0 1-1,0 0 0,1-1 0,-1 1 0,0 0 0,0 0 0,0 0 0,2 1 1,2 2-2,-1 0 0,1 0 1,-1 1-1,0 0 1,0-1-1,-1 1 0,6 10 1,-1 4-3,-1 0 1,-1 0 0,-1 1-1,0-1 1,-2 1-1,0 0 1,-1 0-1,-1 0 1,-1 0 0,-1 1-1,-1-1 1,-6 33-1,7-50 2,0 0 0,1 0-1,-1-1 1,0 1 0,0 0-1,0-1 1,-1 1 0,1-1-1,0 0 1,-1 1 0,0-1-1,0 0 1,1 0 0,-1 0-1,-1 0 1,1 0 0,0-1-1,0 1 1,-1 0 0,1-1 0,0 0-1,-1 0 1,0 1 0,1-1-1,-1-1 1,-5 2 0,3-2 8,0 0 1,0 0 0,0-1 0,0 1 0,0-1 0,0 0-1,0-1 1,1 1 0,-1-1 0,0 0 0,1 0 0,-1-1 0,1 1-1,-6-5 1,2 2 10,7 5-20,0-1 1,-1 1-1,1-1 0,0 1 0,0-1 1,0 1-1,0-1 0,0 0 0,0 0 1,0 1-1,1-1 0,-1 0 1,0 0-1,0 0 0,1 0 0,-1 0 1,0 0-1,1 0 0,-1 0 0,1 0 1,-1 0-1,1-1 0,-1 0 1,2 1-4,0-1 0,0 1 1,-1 0-1,1 0 0,0 0 1,0 0-1,0 0 0,0 1 1,1-1-1,-1 0 1,0 0-1,0 1 0,0-1 1,0 0-1,1 1 0,-1 0 1,0-1-1,1 1 0,-1 0 1,0-1-1,1 1 1,-1 0-1,2 0 0,43-5-48,-41 4 48,16-1-5,0-1 0,0-1 1,-1-1-1,0-1 0,0-1 1,0-1-1,-1 0 0,0-2 1,0 0-1,-1-1 0,29-23 1,1-6 5,-1-3 1,-2-2 0,-3-1 0,-1-3-1,-3-1 1,-2-1 0,-2-3 0,37-76 0,-61 109-3,-1-1 0,-1-1 0,-1 0 0,-1 0 1,-1 0-1,-1-1 0,-1 1 0,-1-1 0,-1-26 1,-1 45-1,0 1 1,0 0-1,-1-1 0,0 1 1,0 0-1,0 0 1,0-1-1,0 1 1,-1 0-1,0 0 1,0 0-1,0 0 1,0 1-1,-1-1 1,1 1-1,-1-1 1,-5-4-1,8 8 0,-1 0 0,0-1 0,0 1 0,0 0 0,0 0 0,0 0 0,0 0 0,1 0 0,-1 0 0,0 0 0,0 0 0,0 0 0,0 0-1,0 0 1,0 0 0,0 1 0,1-1 0,-1 0 0,0 1 0,0-1 0,0 0 0,1 1 0,-1-1 0,0 1 0,0 0 0,1-1 0,-1 1 0,0-1 0,0 2 0,-16 21-41,4 6-10,1 1 1,1 1-1,2 0 1,-8 48 0,8-20-36,-2 92 0,16 21 32,-1-139 51,0-1 1,2 1-1,13 37 1,-18-67 8,0 1 0,0-1 0,1 0 0,-1 0 0,1 0 0,-1-1 0,1 1 0,0 0 0,0-1 0,0 1 0,1-1 0,-1 0 0,0 1 0,1-1 0,0 0 0,-1-1 0,4 3-1,-3-3 0,-1-1 0,0 1 0,1 0 0,-1-1 0,0 0 0,1 0 0,-1 1 0,1-2 0,-1 1 0,0 0 0,1 0 0,-1-1 0,0 1 0,1-1-1,-1 0 1,0 1 0,1-1 0,-1 0 0,0-1 0,0 1 0,0 0 0,0 0 0,3-3 0,21-19 26,27-28-1,10-9 43,-39 37-45,-20 18-21,0 1 1,0 0 0,0 0 0,1 1-1,-1-1 1,1 1 0,0 0 0,0 0-1,0 0 1,0 1 0,1 0-1,5-2 1,30 0 57,-19 2-20,-16 1-29,-7-1-10,-2 0-3,-1 1-1,0 0 1,0 0-1,1 0 1,-1 0-1,0 0 1,0 1-1,0-1 1,0 1-1,0 0 1,0 0-1,0 1 1,0-1-1,-4 2 1,0 0 3,-1 0 0,1 1 1,0 0-1,0 0 1,-11 7-1,11-5-1,0 0-1,1 1 1,-1 0 0,1 0-1,0 1 1,0 0 0,1 0-1,0 0 1,1 1 0,-8 12-1,11-15-6,-1 0-1,1 1 0,0-1 1,0 1-1,1-1 0,0 1 1,0-1-1,0 1 0,1 0 1,-1 0-1,1-1 0,1 1 1,-1 0-1,1 0 0,0-1 1,0 1-1,1-1 0,3 9 1,-5-12 2,1 1 1,0-1-1,0 0 1,1 0-1,-1 1 1,0-1-1,1 0 1,-1 0-1,1-1 1,0 1-1,0 0 1,-1 0-1,1-1 1,0 1-1,5 1 1,-6-2-1,1 0 1,0-1 0,0 1 0,0-1 0,0 0-1,0 0 1,0 0 0,-1 0 0,1 0 0,0 0-1,0 0 1,0-1 0,0 1 0,0-1 0,0 1 0,2-2-1,2-1 4,1-1-1,0 0 0,-1-1 0,0 0 0,0 1 0,0-2 0,-1 1 0,8-9 1,1-7 14,0 0 1,-1 0-1,0-1 0,-2-1 1,-1 0-1,-1 0 1,-1-1-1,6-28 1,-14 48 27,-3 9-26,-2 10-10,4-5-14,1 0 0,0 0 1,1 0-1,0-1 0,0 1 0,1 0 0,1-1 0,-1 1 0,2-1 0,-1 0 0,1 0 0,9 15 1,-6-12 2,1-1 1,0 0-1,1-1 1,0 0 0,0 0-1,1-1 1,0 0 0,22 14-1,-30-22 9,-1 0-1,1-1 0,0 1 1,-1 0-1,1-1 0,0 1 1,0-1-1,0 1 1,0-1-1,0 0 0,0 0 1,-1 0-1,1 0 0,0 0 1,0 0-1,0-1 1,3 0-1,-1 0 7,0-1 1,0 0-1,1 0 1,-1 0-1,0-1 1,-1 1-1,5-4 1,2-3 27,1-1 1,-2 0 0,16-21 0,-7 3 41,-1-1 1,-2-1 0,18-47 0,18-38 207,-51 115-290,1-1 0,-1 0-1,0 0 1,1 0 0,-1 0 0,1 0 0,-1 0-1,1 1 1,-1-1 0,1 0 0,0 0-1,-1 1 1,1-1 0,0 1 0,0-1-1,-1 0 1,1 1 0,0-1 0,0 1-1,0 0 1,0-1 0,0 1 0,0 0 0,-1-1-1,2 1 1,-1 0 1,0 1-1,0-1 0,0 1 1,0 0-1,0-1 1,-1 1-1,1 0 1,0-1-1,0 1 1,-1 0-1,1 0 1,-1 0-1,1-1 1,-1 1-1,1 0 0,-1 0 1,1 0-1,0 2 1,2 10 12,1-1 0,2 22 1,-5-28-14,5 36-1,-1 0 0,-2 0 0,-3 1 0,-6 66 0,5-100 1,1-5 1,0 0 0,0 0 0,-1 0-1,0 0 1,1 0 0,-1-1 0,-1 1 0,1 0 0,0 0 0,-1-1 0,0 1 0,-2 2 0,3-5 0,1-1 0,-1 0 1,0 0-1,1-1 1,-1 1-1,1 0 1,-1 0-1,0 0 1,1 0-1,-1 0 0,0-1 1,1 1-1,-1 0 1,1-1-1,-1 1 1,1 0-1,-1-1 1,1 1-1,-1-1 0,1 1 1,-1 0-1,1-1 1,-1-1-1,-11-11 13,-13-19-44,-36-35-1,61 67 16,23 15-4,-3-6 0,1-1 0,28 7 1,-41-14 11,-1 1 1,1-1-1,-1-1 1,1 1-1,-1-1 1,1-1 0,0 1-1,-1-2 1,1 1-1,11-4 1,-4-1 9,1 0 0,-2-2 0,1 0 0,-1 0 0,0-1 0,-1-1 0,0 0 1,14-15-1,10-14 52,38-51 0,-53 63-17,-12 13 0,-8 11-30,-1-1-1,1 1 0,0 0 1,0 0-1,1 1 1,-1-1-1,1 0 0,-1 1 1,1-1-1,0 1 1,0 0-1,0 0 0,0 0 1,5-2-1,-8 4-7,1 0 0,0 0 0,-1 0 0,1 1 0,0-1-1,-1 0 1,1 0 0,-1 0 0,1 1 0,0-1 0,-1 0 0,1 1 0,-1-1 0,1 0-1,-1 1 1,1-1 0,-1 1 0,1-1 0,-1 1 0,1-1 0,-1 1 0,0-1 0,1 1-1,-1-1 1,0 1 0,1 0 0,-1-1 0,0 2 0,7 21 1,-6-18 1,5 25 9,-2 0 0,-1 0 0,-2 0 1,-4 56-1,0-4 36,3-81-44,0 0 0,0 0 0,0 0 0,0 0 0,0 0 0,0 0 1,0 0-1,1 0 0,-1 0 0,0 0 0,0 0 0,1 0 0,-1 0 0,1 0 0,-1 0 0,2 1 0,-2-2-2,0 1-1,1-1 1,-1 0 0,1 0 0,-1 0-1,0 0 1,1 0 0,-1 0-1,1 0 1,-1 0 0,0 0-1,1 0 1,-1 0 0,1 0 0,-1 0-1,0 0 1,1 0 0,-1 0-1,1 0 1,-1 0 0,0-1-1,1 1 1,-1 0 0,0 0-1,1-1 1,-1 1 0,1-1 0,4-3 13,0-1 1,0 0-1,8-10 1,-7 6 2,19-22 71,30-53-1,-37 53-28,2 1 1,31-35 0,-39 49-20,-9 13-31,0-1-1,0 0 1,0 1-1,0-1 1,1 1-1,-1 0 1,1 0-1,0 0 1,4-2-1,-7 5-8,0 0 0,-1 0 0,1 0 0,0 0 1,0-1-1,-1 1 0,1 1 0,0-1 0,0 0 0,-1 0 0,1 0 0,0 0 0,0 0 0,-1 1 0,1-1 1,0 0-1,0 1 0,-1-1 0,1 0 0,-1 1 0,1-1 0,0 1 0,-1-1 0,1 1 0,-1-1 0,1 1 0,-1 0 1,1-1-1,-1 1 0,1 0 0,-1-1 0,0 1 0,0 0 0,1-1 0,-1 1 0,0 0 0,0 0 0,1-1 0,-1 1 1,0 0-1,0 1 0,2 37 10,-2-35-7,-4 41 4,2-37-7,0 1 0,1 0 0,1-1 0,0 1 0,0 0 0,2 13 0,-2-22 0,0 0 1,0 1-1,1-1 0,-1 0 0,0 0 0,0 0 0,0 0 1,1 0-1,-1 0 0,0 1 0,0-1 0,0 0 1,1 0-1,-1 0 0,0 0 0,0 0 0,0 0 1,1 0-1,-1 0 0,0 0 0,0 0 0,1 0 1,-1 0-1,0 0 0,0 0 0,0 0 0,1 0 0,-1 0 1,0 0-1,0-1 0,1 1 0,-1 0 0,0 0 1,0 0-1,0 0 0,0 0 0,1 0 0,-1-1 1,9-5 18,-2-1-13,0 0 1,-1-1 0,1 0-1,8-15 1,6-7 4,-1 3 22,1 1 0,2 1-1,34-31 1,-56 55-33,0 0 0,0 1-1,0-1 1,0 0 0,0 1 0,0-1 0,0 0-1,0 1 1,0-1 0,1 1 0,-1-1-1,0 1 1,0 0 0,0 0 0,0-1 0,1 1-1,-1 0 1,0 0 0,0 0 0,2 0-1,-2 1 1,0-1 0,0 1-1,0-1 1,-1 1-1,1 0 1,0-1 0,0 1-1,-1 0 1,1-1-1,0 1 1,-1 0 0,1 0-1,-1 0 1,1-1-1,-1 1 1,1 0 0,-1 0-1,0 0 1,1 1-1,1 7 1,-1-1 0,0 1 0,0-1 0,-1 13-1,0-20 0,1 15 0,0 0 0,0 0 0,2 0 0,0 0 0,1 0 0,0-1 0,2 0 0,0 0 0,9 18 0,-14-32 0,-1 0 0,1 0 0,-1 0 0,1 0 0,0-1 0,0 1 0,-1 0 0,1 0 0,0 0 0,0-1 0,0 1 0,0 0 0,0-1 0,0 1 0,0-1 0,0 1 0,0-1 0,0 0 0,0 1 0,0-1 0,2 0 0,-1 0 0,1 0 0,-1 0 0,1 0 0,-1 0 0,0-1 0,1 0 0,-1 1 0,0-1 0,5-2 0,3-2 0,0-1 0,-1-1 0,13-9 0,-18 13 0,84-81 103,-21 18 10,-63 63-108,4-5 20,0 1 0,1 0-1,0 1 1,17-10 0,-23 15-24,-1 0 1,1 0-1,-1 0 1,0 0-1,1 0 1,-1 1-1,1 0 1,0-1-1,-1 1 1,1 0-1,-1 0 1,1 0-1,-1 1 1,1-1-1,-1 0 1,1 1-1,-1 0 1,1 0-1,-1-1 1,1 2-1,-1-1 1,0 0-1,0 0 1,0 1-1,0-1 1,3 3-1,4 6-14,0 0-1,0 0 0,-1 1 1,9 17-1,4 3-36,-11-19-10,-13-19 52,-15-25 79,16 28-56,-1-1-6,0 0 0,0 1 0,0-1-1,-1 1 1,0-1 0,0 1-1,0 0 1,0 1 0,0-1 0,-6-3-1,8 6-7,0 0 1,0 0-1,0 1 0,0-1 0,0 0 1,-1 1-1,1-1 0,0 1 0,0 0 1,0 0-1,-1 0 0,1 0 0,0 0 1,0 0-1,-1 1 0,1-1 0,0 1 1,0-1-1,0 1 0,0 0 0,0 0 1,0 0-1,0 0 0,0 0 0,0 0 1,0 1-1,0-1 0,-2 3 0,-4 4 0,0 1-1,0-1 1,1 1-1,0 1 0,0-1 1,1 1-1,1 1 0,-1-1 1,2 1-1,0-1 0,-5 18 1,7-20-1,0 0 0,1 0 0,0 0 0,0 1 0,1-1 1,0 1-1,0-1 0,1 0 0,0 1 0,1-1 0,0 0 0,0 0 1,1 0-1,0 0 0,0 0 0,7 11 0,-9-18 0,-1 0 1,1 0-1,-1-1 0,1 1 0,-1 0 1,1 0-1,-1-1 0,1 1 0,0-1 1,0 1-1,-1-1 0,1 1 0,0-1 0,0 1 1,0-1-1,-1 1 0,1-1 0,0 0 1,0 0-1,0 1 0,0-1 0,0 0 1,0 0-1,0 0 0,0 0 0,0 0 1,1 0-1,0-1 1,0 0 1,1 0-1,-1 0 0,0 0 1,0 0-1,0 0 1,0 0-1,0-1 1,0 1-1,3-3 0,2-4 8,0 1-1,0-1 0,11-17 0,0-7 41,16-41 0,-6 13 53,-28 60-102,0 0 0,0 0 1,0 0-1,0 0 0,0 0 0,0-1 1,0 1-1,0 0 0,0 0 1,0 0-1,0 0 0,0 0 0,0 0 1,0 0-1,0 0 0,0 0 1,0 0-1,0 0 0,0 0 0,0 0 1,0-1-1,1 1 0,-1 0 1,0 0-1,0 0 0,0 0 0,0 0 1,0 0-1,0 0 0,0 0 1,0 0-1,0 0 0,0 0 0,1 0 1,-1 0-1,0 0 0,0 0 1,0 0-1,0 0 0,0 0 0,0 0 1,0 0-1,0 0 0,0 0 1,0 0-1,1 0 0,-1 0 0,0 0 1,0 0-1,0 1 0,0-1 1,0 0-1,0 0 0,0 0 0,0 0 1,0 0-1,0 0 0,0 0 1,4 8 5,0 12-3,-1-5 21,0 0-1,1 0 1,1 0-1,0 0 0,1-1 1,1 0-1,0 0 1,1-1-1,0 0 0,1 0 1,1-1-1,15 16 0,-21-24-5,1-1 0,0 0 0,1 0 0,-1 0 0,0-1-1,1 0 1,0 0 0,-1 0 0,1-1 0,0 1-1,0-1 1,0-1 0,0 1 0,0-1 0,0 0 0,0-1-1,8-1 1,10-2-13,0-1 0,41-14 0,-64 18-7,47-16-561,-33 10-2906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21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239 133 4720,'0'0'5868,"-6"-9"-5432,-21-29-22,24 35-350,0 0 0,0 1 0,0-1-1,0 1 1,-1 0 0,1 0 0,-1 0-1,0 0 1,1 1 0,-1 0 0,0-1-1,0 1 1,0 1 0,0-1 0,0 1-1,0-1 1,0 1 0,0 0 0,0 0-1,0 1 1,-7 1 0,5-1 10,-1 1 0,1 1 0,0-1 0,0 1 0,0 0 0,0 0 0,0 1 0,0 0 0,1 0 0,0 0 0,0 1 0,0-1 0,1 1 0,-1 0 0,1 1 1,-6 8-1,8-9-20,-1-1 0,1 1 0,-1 0 0,1 0 0,1 0 0,-1 0 0,1 0 1,0 0-1,0 0 0,0 1 0,1-1 0,0 0 0,0 1 0,0-1 0,1 0 0,-1 0 1,1 1-1,1-1 0,-1 0 0,1 0 0,3 7 0,-2-6 2,0-1-1,1 0 1,0 0-1,0 0 1,1 0-1,-1-1 1,1 1-1,0-1 1,0 0 0,0-1-1,1 1 1,-1-1-1,1 0 1,0 0-1,0-1 1,0 0-1,0 0 1,7 1-1,-8-2 7,0 0 0,0 0 0,1-1 0,-1 0 0,0 0 0,0 0 0,1 0-1,-1-1 1,0 0 0,0 0 0,0-1 0,0 1 0,0-1 0,0 0 0,0-1 0,0 1-1,-1-1 1,0 0 0,1 0 0,-1 0 0,0 0 0,6-8 0,-5 5 21,-1 1 0,-1-1 0,1 0 0,-1-1 0,0 1 0,0-1 0,-1 1 0,0-1 0,0 0 0,-1 0 0,0 1 0,0-1 0,0 0 0,-1 0 0,0 0 0,0 0 0,-3-12 0,2 12 4,0 1 1,-1 0 0,1-1 0,-2 1 0,1 0 0,-1 0 0,1 0 0,-2 0 0,1 0 0,-1 1-1,0 0 1,0-1 0,0 1 0,-1 1 0,1-1 0,-1 1 0,-1 0 0,-9-7 0,7 7 22,4 1-30,1 1 1,-1 0-1,0 0 1,0 0-1,0 1 1,-8-3-1,12 4-74,0 0-1,0 0 1,-1 0 0,1 0 0,0 0-1,0 0 1,0-1 0,0 1-1,0 0 1,0 0 0,0 0 0,0 0-1,0 0 1,0 0 0,0-1-1,0 1 1,0 0 0,0 0 0,0 0-1,0 0 1,0 0 0,0-1-1,0 1 1,0 0 0,0 0 0,0 0-1,0 0 1,0 0 0,0 0-1,0-1 1,0 1 0,0 0 0,0 0-1,0 0 1,1 0 0,-1 0-1,0 0 1,0 0 0,0 0 0,0-1-1,0 1 1,0 0 0,0 0-1,1 0 1,-1 0 0,0 0 0,0 0-1,0 0 1,0 0 0,0 0-1,0 0 1,1 0 0,-1 0-1,0 0 1,0 0 0,10-6 90,12 1 37,37-3-1,-51 7-91,1 1-1,-1 0 0,0 1 0,1-1 0,-1 2 0,0-1 0,15 6 1,-19-5-16,0 0 0,0 1 0,0-1 1,0 1-1,-1 0 0,0 0 0,1 1 0,-1-1 1,0 1-1,-1-1 0,5 8 0,0 1 62,-1 0 0,9 23-1,12 44 234,27 70 462,-52-145-744,1-1 1,-1 1-1,1-1 1,-1 0-1,1 0 1,0 0-1,0 0 1,1 0-1,-1-1 1,0 1-1,1-1 1,0 0 0,-1 0-1,1 0 1,0-1-1,0 1 1,0-1-1,0 0 1,0 0-1,0 0 1,0-1-1,1 1 1,-1-1-1,6 0 1,4-1-602,-1 1 0,1-2 1,0 0-1,0 0 0,16-7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8:26.855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109 1 5120,'0'0'7769,"-11"6"-7153,-87 51 4494,110-71-4420,1-15 165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2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4120,'0'0'7568,"-9"10"-7187,-14 18-149,-109 140 1879,90-101-1432,3 2 1,-40 98-1,66-133-506,1 1 0,1 0 0,3 0-1,1 1 1,1 0 0,2 1 0,1 48 0,4-56-51,2 1 1,1 0 0,2-1-1,0 0 1,2 0 0,1-1-1,2 0 1,20 40 0,-25-57-70,64 116 460,-61-113-412,0-1-1,1 0 1,1-1-1,0 0 1,0-1 0,23 18-1,-32-28-70,-1 0-1,1 0 1,0 0-1,-1 0 0,1 0 1,0 0-1,0 0 0,0-1 1,-1 1-1,1-1 1,0 1-1,0-1 0,0 0 1,0 1-1,4-1 0,-5-1-17,0 1 1,1-1-1,-1 0 0,0 1 0,0-1 0,0 0 0,0 0 0,0 1 0,0-1 0,0 0 0,0 0 0,0 0 0,-1 0 0,1 0 0,0-1 0,-1 1 0,1 0 0,0 0 0,-1 0 0,0 0 0,1-1 0,-1 1 0,0 0 0,1-3 0,15-86-412,-13 70-1828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2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8000,'0'0'4402,"0"11"-4059,0 83 628,0-55-535,2 99 721,0-112-845,1-1 1,2 0 0,9 34-1,-10-45 45,0 0 0,0 0 0,-2 0 0,2 16-1,-4-30-343,0 0 0,0 0 0,0 0 0,0 0-1,0 0 1,1 0 0,-1 0 0,0 0 0,0 0-1,0 0 1,0 0 0,0 0 0,0 0 0,0 0-1,0 0 1,0 0 0,0 0 0,0 0 0,0-1-1,0 1 1,1 0 0,-1 0 0,0 0 0,0 0-1,0 0 1,0 0 0,0 0 0,0 1 0,0-1 0,0 0-1,0 0 1,0 0 0,0 0 0,0 0 0,1 0-1,-1 0 1,0 0 0,0 0 0,0 0 0,0 0-1,0 0 1,0 0 0,0 0 0,0 0 0,0 0-1,0 0 1,0 0 0,0 0 0,0 0 0,0 1-1,0-1 1,0 0 0,0 0 0,0 0 0,0 0-1,0 0 1,0 0 0,0 0 0,0 0 0,0 0-1,0 0 1,0 0 0,0 1 0,0-1 0,0 0-1,0 0 1,0 0 0,0 0 0,0 0 0,3-9 325,-1-28-246,2 1 0,1-1-1,2 1 1,15-47 0,-13 58-46,1 0 1,1 0 0,16-25-1,-21 39-26,1 0-1,0 0 0,1 1 0,0 0 0,0 0 0,1 1 1,15-12-1,-24 21-18,1-1 1,0 1-1,-1 0 1,1 0-1,0 0 1,-1-1-1,1 1 1,0 0-1,0 0 1,-1 0-1,1 0 1,0 1-1,-1-1 1,1 0-1,0 0 1,0 0-1,-1 0 1,1 1-1,0-1 1,-1 0-1,1 1 1,0-1-1,-1 0 1,1 1-1,-1-1 1,1 1-1,-1-1 1,1 1-1,-1-1 1,1 1-1,-1 0 1,1-1-1,-1 1 1,0-1-1,1 1 1,-1 1-1,17 32 51,-12-22-46,7 15 63,-2 1 1,-1-1-1,-1 2 1,-2-1-1,4 35 0,9 36 295,-6-12 56,-9-41-228,-6-49-150,2 2-42,0 1 0,0 0 0,0-1-1,0 1 1,0 0 0,0-1 0,0 1 0,0 0 0,0-1-1,0 1 1,0 0 0,0-1 0,0 1 0,0 0 0,0-1-1,0 1 1,0 0 0,0-1 0,0 1 0,0 0 0,1-1-1,-1 1 1,0 0 0,0-1 0,0 1 0,1 0 0,-1-1-1,21-40 1,-9 18-2934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2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6704,'0'0'5576,"4"11"-5167,0 2-216,0 0-1,-1 1 1,0-1 0,-1 1-1,0 18 1,9 165 1946,-3-94-1076,4-40 164,-12-63-1213,0 0 0,0 0-1,0 0 1,0 0 0,0 0 0,0 0-1,0 0 1,0 0 0,1 0-1,-1 0 1,0 0 0,0 0 0,0 0-1,0-1 1,0 1 0,0 0 0,0 0-1,0 0 1,1 0 0,-1 0-1,0 0 1,0 0 0,0 1 0,0-1-1,0 0 1,0 0 0,0 0 0,1 0-1,-1 0 1,0 0 0,0 0 0,0 0-1,0 0 1,0 0 0,0 0-1,0 0 1,0 0 0,0 0 0,5-13 211,9-41 69,19-63 140,-26 97-326,1 1-1,0 0 0,23-35 1,-26 46-60,23-30 121,-26 36-152,0-1 0,0 1 0,0 0 0,0 0 0,0 1 0,0-1 0,1 0-1,-1 1 1,1 0 0,-1-1 0,1 1 0,0 0 0,4-1 0,-7 2-11,1 0 0,0 0 1,-1 0-1,1 0 0,0 0 0,-1 1 0,1-1 0,-1 0 0,1 0 0,0 1 0,-1-1 0,1 0 0,-1 0 0,1 1 0,-1-1 0,1 1 0,-1-1 0,1 0 0,-1 1 1,0-1-1,1 1 0,-1-1 0,1 1 0,-1-1 0,1 2 0,7 17 111,-5-12-80,1 7 14,0 0 0,0 1 0,-1-1-1,-1 1 1,1 26 0,-6 75 260,3-112-291,-1 28 502,2-38-493,1 1 0,1 0 1,-1 0-1,1 0 0,-1 1 1,6-7-1,3-7 16,6-13 15,84-141 408,-101 170-458,1 1-1,-1 0 0,1 0 1,0 0-1,0 0 0,0 0 1,0 0-1,0 0 0,0 0 1,0 0-1,0 0 0,0 0 1,0 0-1,0 1 0,1-1 1,-1 1-1,0-1 0,0 1 1,1-1-1,-1 1 0,0 0 1,3-1-1,-3 1-3,1 1 0,-1-1 0,0 1-1,0 0 1,0-1 0,0 1 0,1 0 0,-1-1 0,0 1 0,0 0-1,-1 0 1,1 0 0,0 0 0,0 0 0,0 0 0,-1 0 0,1 0 0,1 3-1,2 6 14,1 1 0,-2-1 0,5 23 0,-7-32-17,30 238 339,-29-221-247,3 11 213,8-38-215,1-15-1160,-12 20-1024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2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69 17911,'0'0'679,"-2"10"-468,-4 14 69,2 1 0,-4 46 0,8-67-252,-1 26 189,2-1-1,1 0 0,1 1 1,12 54-1,-13-80-177,-1-1-1,0 1 1,1 0 0,0 0-1,-1 0 1,1-1-1,1 1 1,-1-1-1,1 0 1,-1 1-1,1-1 1,0 0-1,0-1 1,0 1-1,0 0 1,1-1 0,-1 0-1,1 0 1,5 2-1,-6-2-10,1-1 0,0-1 0,-1 1 0,1 0-1,0-1 1,0 0 0,-1 0 0,1 0 0,0 0 0,0-1 0,-1 0 0,1 1-1,0-1 1,-1-1 0,1 1 0,-1 0 0,1-1 0,-1 0 0,0 0-1,6-4 1,10-10 71,0 0 0,-2-1-1,0-2 1,-1 1 0,-1-2-1,0 0 1,22-44 0,-18 28 10,-3-1 1,-1 0-1,-1-1 1,11-55 0,-21 70 58,-8 40 28,-10 38-90,8-35-47,1 1-1,1-1 1,1 1-1,-1 25 0,4-31-22,-1 5 12,1-1 1,1 0 0,0 0 0,2 1-1,0-1 1,1-1 0,9 26 0,-8-31-29,-4-9-12,0-1 0,1 1-1,-1-1 1,1 1 0,0-1 0,-1 0-1,2 1 1,-1-1 0,0 0-1,1 0 1,2 3 0,1-2 11,-1 0 0,1 0 0,-1 0 0,1 0 0,0-1 0,7 3 0,-11-6-7,0 1 0,0 0 0,0-1 0,1 1 0,-1-1 0,0 0 0,0 0 1,0 0-1,1 0 0,-1 0 0,0 0 0,0-1 0,0 1 0,1-1 0,-1 1 0,0-1 0,0 0 0,0 0 0,0 0 0,0 0 0,0 0 0,0 0 1,1-2-1,-1 1 21,0 0 0,0-1 0,-1 1 1,1 0-1,-1-1 0,0 0 1,1 1-1,-1-1 0,0 0 0,-1 1 1,1-1-1,0 0 0,0-4 1,-1 3-374,0 1 1,1 0 0,0 0 0,-1 1 0,1-1 0,0 0-1,1 0 1,-1 0 0,0 1 0,1-1 0,2-3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3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6520,'0'0'9064,"11"-6"-8584,34-17-33,-43 22-389,0 0-1,-1 1 0,1-1 0,0 0 1,0 1-1,0-1 0,0 1 0,0 0 1,0 0-1,1-1 0,-1 1 0,0 1 0,0-1 1,0 0-1,0 0 0,0 1 0,0-1 1,0 1-1,0 0 0,-1 0 0,1-1 0,3 3 1,8 3 272,-5-3-165,-1 1-1,1-1 1,-1 1-1,0 1 0,0-1 1,-1 1-1,0 1 1,1-1-1,-2 1 1,1 0-1,-1 0 1,0 1-1,0-1 1,0 1-1,-1 0 1,3 8-1,3 1 112,1 0 0,0-1-1,1 0 1,1-1 0,15 14 0,-27-27-268,0 1 0,-1-1 0,1 0 1,1 0-1,-1 0 0,0 0 1,0-1-1,0 1 0,0 0 0,1 0 1,-1-1-1,0 1 0,1-1 1,-1 1-1,0-1 0,1 0 0,-1 1 1,1-1-1,-1 0 0,1 0 1,-1 0-1,0 0 0,1 0 0,-1 0 1,1-1-1,-1 1 0,1 0 1,-1-1-1,0 1 0,1-1 0,-1 1 1,0-1-1,1 0 0,-1 1 1,0-1-1,0 0 0,0 0 0,0 0 1,0 0-1,0 0 0,0 0 1,0 0-1,0 0 0,0-1 0,-1 1 1,2-2-1,5-6-3064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3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11552,'0'0'1570,"-12"14"-1431,-81 98 392,53-66-27,-136 142 2854,163-175-2834,-17 23 0,22-25-61,-1-1 0,0 0 0,-20 16 0,29-25-396,-1 0 0,0-1 0,1 1 0,-1-1-1,0 1 1,0-1 0,0 1 0,1-1 0,-1 0 0,0 1 0,0-1-1,0 0 1,0 0 0,0 0 0,0 0 0,-1 0 0,2 0-140,0 0-1,-1 0 1,1 0 0,0 0 0,-1 0 0,1-1 0,0 1-1,0 0 1,0 0 0,-1-1 0,1 1 0,0 0 0,0 0-1,0-1 1,-1 1 0,1 0 0,0 0 0,0-1 0,0 1-1,0 0 1,0-1 0,0 1 0,0 0 0,0 0 0,0-1-1,0 1 1,0 0 0,0-1 0,0 1 0,0 0 0,0-1-1,0 1 1,0 0 0,0 0 0,0-1 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3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5016,'0'0'14665,"3"13"-14443,-2-3-175,0-3-18,0-1-1,0 1 1,1 0-1,-1-1 1,2 0-1,-1 1 1,1-1 0,-1 0-1,2 0 1,-1-1-1,7 10 1,183 236 1176,-171-213-979,-2 0 0,-1 0 0,21 64 0,-28-70-81,5 13 54,-3 0 0,-2 0-1,-1 1 1,-3 1 0,-2 0-1,-1 0 1,-3 0 0,-2 0-1,-2 1 1,-2-1 0,-2-1-1,-15 59 1,16-84-125,-3 12 172,-1-1 0,-1 1-1,-1-2 1,-24 45 0,34-73-205,-1 0 0,0-1 0,0 1 1,1-1-1,-2 0 0,1 0 1,0 1-1,0-2 0,-1 1 0,-3 3 1,6-5-34,-1 0-1,0 0 1,1 1 0,-1-1 0,1 0 0,-1 0 0,0 0 0,1 0-1,-1 0 1,1 0 0,-1 0 0,0 0 0,1 0 0,-1 0-1,1 0 1,-1 0 0,0 0 0,1-1 0,-1 1 0,1 0 0,-2-1-1,1 1-7,0-1 0,0 0-1,1 0 1,-1 0-1,0 0 1,0 0 0,0-1-1,1 1 1,-1 0-1,0 0 1,1 0 0,-1-1-1,0-1 1,-9-44-2588,9 45 1639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3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262 111 5720,'0'0'10673,"-12"8"-10329,8-5-310,-4 2 27,0 0-1,0 1 0,0 1 1,1-1-1,0 1 1,0 0-1,0 1 1,1-1-1,-7 12 0,-10 27 406,-25 68-1,31-70-253,-3 11 170,3 1 0,-18 98-1,32-134 32,0 39 0,3-59-406,0 0 0,0 0 1,0 1-1,0-1 1,0 0-1,0 0 0,0 0 1,0 1-1,0-1 0,0 0 1,0 0-1,0 0 1,0 1-1,0-1 0,0 0 1,0 0-1,0 0 0,1 0 1,-1 1-1,0-1 1,0 0-1,0 0 0,0 0 1,0 0-1,1 0 0,-1 1 1,0-1-1,0 0 1,0 0-1,0 0 0,1 0 1,-1 0-1,0 0 0,0 0 1,0 0-1,1 0 1,-1 0-1,0 0 0,0 0 1,0 0-1,0 0 0,1 0 1,-1 0-1,0 0 0,0 0 1,0 0-1,1 0 1,-1 0-1,0 0 0,0 0 1,0 0-1,1 0 0,-1 0 1,0 0-1,0-1 1,11-7 184,-1-6-100,-1-1 0,-1 0 1,0 0-1,10-31 0,-9 23-22,34-97 413,-5-1 1,31-175-1,-65 278-305,-2-1 0,1-21 0,20 69 132,88 152-30,-29-64-139,-42-63-74,-5-12-15,-26-31-31,0-1 0,-1 1 0,14 21 0,0 2 34,3 6 9,-24-38-59,0-1 0,-1 0 0,1 1 0,0-1 0,-1 0 1,0 1-1,1-1 0,-1 1 0,0-1 0,0 1 0,1-1 0,-1 1 0,0-1 0,-1 1 0,1-1 1,0 0-1,0 1 0,-1-1 0,1 1 0,0-1 0,-1 1 0,0-1 0,-1 3 0,0-2 3,0 0-1,0-1 1,0 1-1,0 0 1,-1-1-1,1 0 1,-1 1-1,1-1 1,-1 0-1,0 0 1,1 0-1,-5 0 1,1 1 2,-23 7 42,0-2 0,-1-1 0,1-1-1,-35 0 1,39-5-10,-5 1 6,0-1 0,0-2 1,-49-9-1,78 10-53,-1 1 0,0 0 0,0-1 0,0 0 0,0 1 0,1-1-1,-1 0 1,0 0 0,1 0 0,-1 0 0,0 0 0,1 0 0,-1 0 0,1-1 0,0 1 0,-1 0 0,1-1 0,0 1 0,0-1 0,0 1 0,0-1 0,0 0-1,0 0 1,1 1 0,-2-4 0,2-18-3451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4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5824,'0'0'7450,"13"-5"-6995,-8 3-394,6-3 111,0 1 1,0 0-1,0 1 0,0 0 1,0 1-1,1 0 1,18 0-1,-26 3-87,0 0 0,0 0-1,0 0 1,0 0 0,0 1 0,0 0 0,-1 0 0,1 0 0,0 0-1,-1 0 1,0 1 0,1-1 0,-1 1 0,0 0 0,-1 0 0,1 0-1,0 1 1,-1-1 0,0 0 0,3 6 0,3 7 142,0 1 0,-1 0 1,6 21-1,-11-32-153,22 99 834,-18-72-357,15 50 1,-18-77-447,-1 0 1,1 0 0,0 0-1,0 0 1,1-1 0,0 1-1,0-1 1,0 0-1,1 0 1,-1 0 0,10 6-1,-12-9-66,0-1-1,0 0 1,0 1-1,1-1 1,-1 0-1,0 0 1,1 0-1,-1-1 1,0 1-1,1-1 1,-1 1-1,1-1 1,-1 0-1,1 0 1,-1 0-1,1 0 0,-1 0 1,1 0-1,-1-1 1,1 1-1,-1-1 1,1 0-1,-1 0 1,0 0-1,0 0 1,1 0-1,-1 0 1,0 0-1,0-1 1,0 1-1,0-1 1,0 0-1,1-1 1,23-25-214,-17 18-2801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4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0 10656,'0'0'1760,"-14"11"-1528,-210 165 1513,-37 39 1717,238-202-3003,20-11-344,-1 0 1,1 0-1,-1 0 1,1 0-1,0 0 0,0 1 1,0-1-1,-3 4 1,6-3-13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9:21.12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5120,'0'0'12159,"10"4"-12064,5 4-72,52 22 621,-50-28-486,-16-2-134,1 0 1,-1 0-1,1 0 1,-1 1-1,1-1 1,-1 0-1,1 1 1,-1-1 0,1 1-1,-1-1 1,1 1-1,-1 0 1,0-1-1,1 1 1,1 2-1,-2-3 0,-1 1 0,1-1 0,-1 1 0,1-1 0,0 0-1,-1 0 1,1 1 0,-1-1 0,1 0 0,0 0-1,-1 1 1,1-1 0,0 0 0,-1 0 0,1 0 0,0 0-1,-1 0 1,1 0 0,0 0 0,-1 0 0,1-1-1,1 1 1,-2 0-7,0 0 1,1-1-1,-1 1 0,0 0 0,1 0 1,-1 0-1,0 0 0,1 0 0,-1 0 1,0 0-1,1 0 0,-1 0 0,0 0 1,1 0-1,-1 0 0,0 0 0,1 0 1,-1 0-1,0 0 0,1 1 0,-1-1 1,0 0-1,1 0 0,-1 0 0,0 0 1,0 1-1,1-1 0,-1 0 0,0 0 0,0 1 1,1-1-1,-1 0 0,0 0 0,0 1 1,0-1-1,1 0 0,-1 1 0,0-1 1,0 0-1,0 0 0,0 1 0,0-1 1,0 1-1,0-1 0,0 0 0,0 1 1,0-1-1,0 0 0,0 1 0,0-1 1,0 0-1,0 1 0,0-1 0,0 0 1,0 1-1,0 0 175,17 14-30,-17-15-150,1 0-1,0 0 0,0 1 0,0-1 0,0 0 1,0 1-1,0-1 0,0 0 0,0 1 1,0-1-1,-1 1 0,1-1 0,0 1 0,0 0 1,-1-1-1,1 1 0,0 0 0,0 1 0,14 9 112,88 17 304,-52-19-224,5 0 90,-56-9-291,0 1-1,0-1 1,0 0-1,0 0 1,0 0-1,0 0 1,-1 0 0,1 0-1,0 0 1,0 0-1,0 0 1,0 0 0,0 0-1,0 0 1,0 1-1,0-1 1,0 0-1,0 0 1,0 0 0,0 0-1,0 0 1,0 0-1,0 0 1,0 0 0,0 1-1,0-1 1,0 0-1,0 0 1,0 0-1,0 0 1,0 0 0,0 0-1,0 0 1,0 0-1,0 1 1,0-1-1,0 0 1,0 0 0,0 0-1,0 0 1,0 0-1,0 0 1,0 0 0,1 0-1,-1 0 1,0 0-1,0 0 1,0 1-1,0-1 1,0 0 0,0 0-1,0 0 1,0 0-1,0 0 1,1 0-1,-1 0 1,0 0 0,0 0-1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4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72 5016,'0'0'11264,"-11"11"-10889,2-3-292,0 1 6,0 0 0,0 0 0,1 1-1,0 0 1,0 1 0,-7 14-1,-1 4 129,-20 38 373,2 2 1,-26 74-1,49-109 153,-20 39 0,41-96-474,-1 0 1,-1-1-1,8-39 1,3-13-54,18-70 188,-11 33-48,-18 90-131,14-32 1,-12 33 59,-7 14-181,2-4 404,-5 12-498,0 0 1,1 0-1,-1 0 0,0 0 1,1 0-1,-1 0 1,0 1-1,1-1 1,-1 0-1,0 0 0,1 0 1,-1 0-1,0 1 1,0-1-1,1 0 1,-1 0-1,0 1 1,0-1-1,1 0 0,-1 1 1,0-1-1,0 0 1,0 0-1,1 1 1,-1-1-1,0 0 0,0 1 1,0-1-1,0 0 1,0 1-1,0-1 1,0 1-1,0-1 0,0 0 1,0 1-1,0-1 1,0 1-1,15 35 183,1 0 1,34 54-1,-17-32-58,10 12 64,85 107 1,-101-146-106,1-2 0,2-1 1,1-1-1,41 28 1,-36-41 274,-40-17-350,0 1-1,1 0 1,-1 0 0,0 0 0,-1 0 0,1 0 0,0 1-1,0 0 1,-1-1 0,-5 1 0,-7-3 11,-19-5 34,-1 1 1,0 3-1,0 0 0,-48 2 1,-11 0 53,54 1-15,-1 1-1,-78 9 1,55-4-46,66-6-429,6-3 238,6-2-2398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4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4912,'0'0'9245,"-2"13"-8720,-3 14-284,-11 97 1019,15-112-1047,0 0 0,1-1 0,1 1 0,0 0 0,0-1 0,2 1 1,-1-1-1,8 22 0,-9-32-175,-1 0 0,1 1-1,-1-1 1,1 0 0,-1 0 0,1 1 0,0-1 0,0 0 0,0 0-1,0 0 1,-1 0 0,1 0 0,1 0 0,-1 0 0,0 0 0,0 0-1,0 0 1,0-1 0,1 1 0,-1-1 0,0 1 0,1-1 0,-1 1 0,0-1-1,1 1 1,-1-1 0,0 0 0,1 0 0,-1 0 0,1 0 0,-1 0-1,1 0 1,-1 0 0,0 0 0,1-1 0,-1 1 0,0-1 0,1 1-1,-1-1 1,0 1 0,1-1 0,-1 0 0,0 1 0,1-2 0,5-3 74,-1 0 0,1-1 1,-2 1-1,1-1 1,-1 0-1,7-10 0,16-28 388,-1-1-1,27-66 1,-50 100-335,-3 9-126,-1 1 0,0-1 0,1 1 0,-1-1 0,1 1 1,-1-1-1,1 1 0,0-1 0,0 1 0,0 0 1,0 0-1,0-1 0,0 1 0,0 0 0,0 0 1,0 0-1,0 0 0,1 0 0,-1 0 0,0 0 0,2 0 1,-2 1-23,-1 0 1,1 0 0,-1 0 0,1 0-1,0 1 1,-1-1 0,1 0 0,-1 0-1,1 1 1,-1-1 0,1 0 0,-1 1-1,1-1 1,-1 1 0,0-1 0,1 0-1,-1 1 1,1-1 0,-1 1 0,0-1-1,1 1 1,-1-1 0,0 1 0,0 0-1,1-1 1,-1 1 0,0-1 0,0 2-1,6 20 115,-6-21-110,5 30 144,-1 1 0,0 48 0,-10 69 152,3-99-218,-1 9 36,-2 0 1,-3-1 0,-2 0-1,-3-1 1,-30 81 0,38-122-50,-16 29 1,19-41-61,1 0 1,-1 0-1,0 0 1,0-1-1,-1 1 1,1-1-1,-1 1 1,1-1-1,-1 0 1,0-1-1,-6 4 1,8-5-18,0-1 0,1 1 0,-1-1-1,0 0 1,1 0 0,-1 0 0,0 0 0,1 0 0,-1 0 0,0 0 0,0-1 0,1 1-1,-1 0 1,1-1 0,-1 0 0,0 1 0,1-1 0,-1 0 0,1 0 0,-1 0 0,1 0-1,0 0 1,-1 0 0,1 0 0,0 0 0,0 0 0,0-1 0,-2-2 0,-3-3 24,1 0-1,0-1 1,1 0 0,-5-9 0,1-1 35,0 0 1,2-1-1,-6-22 0,10 35-47,1 1 0,0-1 0,1 1 0,-1-1 0,1 0 0,0 1-1,1-1 1,-1 1 0,1-1 0,0 1 0,1-1 0,-1 1 0,1-1 0,0 1-1,0 0 1,4-5 0,-2 3 4,1 1 0,0 0 0,0 0 1,1 0-1,0 1 0,0 0 0,0 0 0,1 0 0,10-5 0,3 0 48,43-14 0,-28 11-31,-12 6 3,-1 1 0,1 0 0,0 2 0,28-2 0,94 1 20,-134 4-278,-5-1-3258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4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87 4912,'0'0'10770,"-8"13"-10332,-22 45 115,3 0 1,3 2-1,-19 68 1,19-54-1,-6 29 363,25-67-476,-3 9 366,9-43-119,1-4-497,5-6-103,12-43 174,-3-1 0,11-55-1,3-13-14,-6 24-32,-15 55-34,2 1-1,20-49 1,-29 83-108,0 0-1,0 0 1,0 0-1,-1-1 1,0 1 0,1-12-1,0 16 207,2 5-41,3 8-56,37 75 113,4-1 0,4-2 0,107 129 0,-137-187-133,2 0 0,0-2 0,1-1-1,47 31 1,-55-40-24,-15-10-105,1-1 1,-1 1-1,1-1 1,0 0-1,0 0 0,-1 0 1,2-1-1,-1 1 1,0-1-1,6 3 1,-8-4-27,-1 0 0,0 0 0,0 0 1,0 0-1,0 1 0,0-1 0,0 0 1,0 0-1,0 0 0,0 0 1,0 1-1,0-1 0,0 0 0,0 0 1,0 0-1,0 0 0,0 1 1,0-1-1,0 0 0,0 0 0,0 0 1,0 0-1,0 1 0,0-1 1,-1 0-1,1 0 0,0 0 0,0 0 1,0 0-1,0 0 0,0 1 0,0-1 1,0 0-1,-1 0 0,1 0 1,0 0-1,0 0 0,0 0 0,0 0 1,0 0-1,-1 0 0,1 1 1,0-1-1,0 0 0,0 0 0,-1 0 1,1 0-1,0 0 0,0 0 1,0 0-1,-1 0 0,-44-3 107,0-1 0,-55-13 1,-12-1-23,57 12-43,-119-19 197,120 20-61,32 5-249,18 0-184,7 1-212,25 4-205,-14-4-2795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4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20 105 7232,'0'0'15273,"3"-10"-15045,-2 3-185,-1 5-28,0 0-1,1-1 1,-1 1-1,1 0 1,-1-1 0,1 1-1,0 0 1,0 0-1,0 0 1,0 0 0,0 0-1,0 0 1,1 0-1,-1 0 1,1 0-1,-1 0 1,1 1 0,0-1-1,0 1 1,0-1-1,0 1 1,0 0 0,0-1-1,0 1 1,0 0-1,4-1 1,44-8 448,82-8-1,-81 13-190,-22 2 150,0 1 0,58 5 0,-87-3-406,1 0 0,0 0 0,-1 0 0,1 0 0,0 0 0,-1 0 0,1 0 0,-1 1 0,1-1 0,0 0 0,-1 0 0,1 1 0,-1-1 0,1 0 0,-1 1 0,1-1 0,-1 0 0,1 1 0,-1-1 0,0 1 0,1-1 0,-1 1 1,1-1-1,-1 1 0,0-1 0,1 1 0,-1-1 0,0 1 0,0 0 0,0-1 0,1 1 0,-1-1 0,0 2 0,0 0 3,-1 1 0,1-1 0,0 0 1,-1 0-1,1 1 0,-1-1 0,0 0 0,0 0 0,-2 4 0,-5 6 10,0 1 0,-12 12 0,18-23-7,-30 33 62,-2-1 1,-46 35-1,-34 34 58,-1 8 32,104-99-145,-10 6 69,20-18-97,1 0 0,0 0 1,0 0-1,0 0 0,0 1 1,0-1-1,0 0 0,0 0 0,-1 0 1,1 0-1,0 0 0,0 0 1,0 0-1,0 0 0,0 0 1,0 0-1,0 0 0,0 1 0,0-1 1,0 0-1,-1 0 0,1 0 1,0 0-1,0 0 0,0 0 1,0 0-1,0 1 0,0-1 0,0 0 1,0 0-1,0 0 0,0 0 1,0 0-1,0 0 0,0 1 0,0-1 1,0 0-1,0 0 0,0 0 1,0 0-1,0 0 0,0 0 1,1 0-1,-1 1 0,0-1 0,0 0 1,0 0-1,0 0 0,0 0 1,0 0-1,0 0 0,0 0 0,0 0 1,0 0-1,1 1 0,10 3 23,16 0 4,66-7 40,-49 0-3,67 5 0,-84-1-14,37-3 0,-42 1 11,1 0 0,39 5-1,-29 1 99,-32-6-201,-1 0-1,0 1 1,0-1-1,0 0 1,0 0-1,0 0 1,0 1-1,0-1 1,-1 0-1,1 0 1,0 0 0,0 1-1,-1-1 1,1 0-1,0 0 1,-1 1-1,1-1 1,-1 0-1,0 0 1,0-2-234,-2-4-3461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4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9744,'0'0'3833,"17"-2"-3481,538-37 4278,-476 46-2206,-72-3-1670,-2-1-3190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4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5720,'0'0'12534,"12"4"-12251,-1-1-217,-1 0-1,1-1 1,0 0 0,0 0 0,0-1-1,0-1 1,0 0 0,14-2 0,2-2 77,34-6 335,0 3 1,0 2-1,90 4 1,-30 7 1042,-120-6-1386,3 0 396,-6 0-25,2 0-386,-31-6-468,13 5-529,13 0-1868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8:4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10448,'0'0'3809,"10"-8"-3256,33-27 13,-37 31-403,0 0 1,0 1 0,0-1 0,0 1 0,0 1 0,1-1 0,-1 1 0,1 0 0,0 1 0,-1-1 0,1 1 0,14 0 0,-12 1-4,70-2 1155,0 3 0,111 17 0,-109-10-541,-31 0-291,-38-5-323,0 0 1,0-2-1,0 1 1,0-2-1,1 1 1,23-4 0,-34 3-131,0-1 1,1 1 0,-1-1 0,0 0-1,0 0 1,0 0 0,0 0 0,0 0 0,4-3-1,0-5-3188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1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4416,'0'0'7977,"-5"10"-7661,-17 32-9,21-40-243,-1 0 0,0 0 0,1 0 0,-1 0 0,0 0 0,0-1 0,0 1 0,-1 0 1,1-1-1,0 0 0,-1 1 0,-3 0 0,5-2-16,0 1 0,1-1 0,-1 0 0,0 0 1,1 0-1,-1 1 0,0-1 0,1 0 0,-1 1 0,1-1 0,-1 1 0,0-1 0,1 1 1,-1-1-1,1 1 0,-1-1 0,1 1 0,0-1 0,-1 1 0,1 0 0,-1-1 0,1 2 1,0-1 211,-6-21 2501,6 15-1728,2-5 818,14 4-1609,26 0 21,0 2 0,1 1 0,-1 3 0,1 1 0,-1 2-1,60 13 1,-60-7 213,59 22-1,-90-27-366,-1 0-1,1-1 1,0 0 0,0 0-1,0-1 1,0-1 0,1 0-1,-1 0 1,17-2 0,-14-1 72,-13 2-155,1 0 1,0 0-1,-1 0 0,1 0 1,0-1-1,-1 1 1,1 0-1,0-1 0,-1 1 1,1-1-1,-1 1 0,1-1 1,0 0-1,-1 0 0,0 0 1,1 0-1,-1 0 0,0 0 1,1 0-1,-1 0 1,0-1-1,0 1 0,0 0 1,0-1-1,0 1 0,0-1 1,0 1-1,-1-1 0,1 1 1,0-3-1,1-1-243,1-6 476,-2 3-3858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1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6224,'0'0'7314,"1"10"-6771,6 152 1513,-4-110-1040,2 0 0,19 78 0,-16-92-455,0-1 430,-6-33-614,1-9-60,3-10-23,36-141 374,-33 113-459,2 0 1,2 1-1,26-59 0,-34 91-163,-3 5-24,0 0 1,0 1-1,1-1 0,0 1 0,4-6 0,-5 9-9,-1 0 0,0 0 0,0 0 0,1 0 1,-1 0-1,1 0 0,-1 0 0,1 0 0,-1 1 0,1-1 0,-1 1 0,1-1 0,0 1 0,-1 0 0,1-1 0,-1 1 0,1 0 0,0 0 0,-1 0 0,1 0 1,3 1-1,-4 0-4,0-1 0,0 1 0,0-1 0,0 1 0,0-1 0,0 1 0,-1 0 0,1 0 1,0 0-1,0-1 0,0 1 0,-1 0 0,1 0 0,0 0 0,-1 0 0,1 0 0,-1 0 1,1 0-1,-1 2 0,9 25 75,-7-22-64,3 16 44,-2 0 0,0 0 0,-1 0 0,-1 0 0,-1 1 0,-1-1 0,-1 0 0,-7 29 0,9-51-54,0 1-1,0-1 1,0 1 0,0 0-1,-1-1 1,1 1 0,0 0-1,0-1 1,0 1-1,0 0 1,0-1 0,1 1-1,-1 0 1,0-1-1,0 1 1,0 0 0,0-1-1,1 2 1,8-5 155,13-22 29,-17 20-192,41-56 139,-32 41-60,34-37 1,-20 26-8,-19 20-36,1 1-1,0-1 1,1 2 0,0-1-1,0 2 1,14-9 0,-24 17-32,0-1 0,1 1 0,-1-1 0,1 1 0,-1-1 0,1 1 1,-1 0-1,1 0 0,-1 0 0,0 0 0,1 0 0,-1 0 1,1 0-1,-1 1 0,1-1 0,-1 0 0,1 1 0,-1-1 0,0 1 1,1 0-1,-1-1 0,0 1 0,0 0 0,1 0 0,-1 0 1,0 0-1,0 0 0,0 0 0,0 0 0,0 0 0,0 0 0,0 0 1,-1 1-1,1-1 0,0 2 0,4 5 30,-1 1 1,0 0-1,6 18 1,-10-27-36,12 46 229,11 90 0,-16-83 235,15 57 0,-22-110-453,0 0 0,0 1 0,0-1 0,0 0 0,0 1 0,0-1 0,0 0 0,0 1 0,0-1 0,0 0 0,0 1 0,1-1 0,-1 0 0,0 1 0,0-1 0,0 0 0,0 0 0,0 1-1,1-1 1,-1 0 0,0 1 0,0-1 0,0 0 0,1 0 0,-1 0 0,0 1 0,0-1 0,1 0 0,-1 0 0,0 0 0,1 1 0,-1-1 0,0 0 0,1 0 0,-1 0 0,0 0 0,1 0 0,-1 0 0,0 0 0,1 0 0,-1 0 0,0 0 0,1 0 0,-1 0 0,2-1 1,-1 0 0,0-1 1,0 1-1,-1 0 0,1-1 1,0 1-1,0-1 0,-1 1 1,1-1-1,-1 1 0,1-3 1,6-22-3554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1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312 686 3912,'0'0'9773,"-7"-12"-9330,-1-2-284,6 8-68,-2 0 0,1 0 0,-1 0 1,1 1-1,-2-1 0,1 1 1,-7-6-1,8 7 60,-1 1 0,1 0 0,-1-1 1,0 1-1,0 0 0,0 1 0,-1-1 0,1 1 0,-1 0 0,1 0 1,-1 0-1,0 1 0,1 0 0,-1 0 0,0 0 0,0 0 1,0 1-1,0 0 0,0 0 0,0 0 0,0 0 0,0 1 1,0 0-1,0 0 0,1 0 0,-1 1 0,0-1 0,1 1 1,-1 1-1,1-1 0,-7 5 0,2-1-34,0 1 0,1 0 0,0 1 0,0 0 0,0 0 0,1 1 0,0 0 0,1 0 0,0 0-1,1 1 1,0 0 0,0 0 0,1 1 0,0-1 0,1 1 0,-2 11 0,4-20-88,1 0 0,-1 0 0,1 1-1,0-1 1,0 0 0,0 0 0,0 1 0,0-1 0,1 0-1,-1 0 1,0 1 0,1-1 0,0 0 0,0 0 0,-1 0-1,1 0 1,1 0 0,-1 0 0,0 0 0,2 3 0,0-3 5,-1 0 1,1 0 0,0 0 0,-1-1-1,1 1 1,0-1 0,0 1 0,0-1 0,0 0-1,0 0 1,0 0 0,6 0 0,2 0 30,-1 0 1,0-1 0,0 0 0,0-1-1,0 0 1,0-1 0,0 0 0,11-3-1,-5-2 21,1 0-1,-1-1 0,-1-1 0,0 0 1,0-1-1,0-1 0,-1 0 1,-1-1-1,0-1 0,-1 0 0,0 0 1,-1-1-1,0-1 0,13-25 1,-16 25-19,0 0 0,-1-1 1,-1 0-1,0 0 1,-2-1-1,1 0 1,-2 1-1,0-1 1,-1-1-1,-1 1 1,-1 0-1,0 0 1,-1 0-1,-1-1 0,-4-19 1,0 17 3,0 0 0,-1 1 0,0-1-1,-2 1 1,0 1 0,-1 0 0,-1 0 0,-1 1 0,-1 0 0,0 1 0,-1 1 0,0 0-1,-1 1 1,-1 0 0,0 1 0,-1 1 0,-19-10 0,32 20-51,-6-4 72,-1 1 0,-16-7 0,23 11-68,1 0 1,0 1 0,0-1-1,-1 1 1,1-1 0,0 1-1,-1 0 1,1 0 0,0 0-1,0 1 1,-1-1 0,1 1-1,-5 1 1,7-1-22,0-1 0,1 1 0,-1-1 0,0 1 0,0-1 0,1 1 0,-1-1 0,0 1 0,1 0 0,-1-1 0,1 1 0,-1 0 0,1 0 0,-1-1 0,1 1 0,0 0 0,-1 0-1,1 0 1,0-1 0,-1 1 0,1 0 0,0 0 0,0 0 0,0 0 0,0 0 0,0 0 0,0-1 0,0 1 0,0 0 0,0 0 0,0 0 0,1 0 0,-1 0 0,1 1 0,13 30-236,0-9-3403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9:23.14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4912,'0'0'13349,"10"6"-13123,29 19-6,-32-21-11,1 0 0,-1 0 0,16 4 0,-19-7-95,-1 1 0,1-1 0,0 1 0,0 0 0,-1 0 0,1 0 0,4 4 0,21 8 504,-14-7-204,-8-4-228,1 0 0,0-1 0,15 4 0,-17-5-100,1 0 1,0 1 0,-1 0 0,1 1 0,10 5-1,4 1 64,-18-8-126,1 0 0,-1 0 1,0 1-1,0-1 0,1 1 1,-1 0-1,4 4 0,-1-1 16,0 0 0,1 0 0,-1-1 0,1 0 0,0 0 0,0 0 0,0-1 0,1 0 0,-1-1 0,15 4 0,-18-5-16,1 1 1,-1 0-1,1 0 0,-1 0 0,6 5 0,-6-4-10,0-1 0,-1 0 0,1 0 0,1 0 0,-1 0 0,5 1 0,8 2 75,-1 1-1,1 1 1,-1 1-1,0 0 1,22 15 0,2 1 48,-13-7-17,-17-11-79,0 0 0,1 0 1,-1-1-1,1 0 1,0 0-1,0-2 1,20 5-1,-15-5 5,0 1 0,-1 1 0,30 12 0,-26-9 9,39 10-1,201 53 89,-249-67-136,-1 0 1,0 0-1,-1 1 1,1 0-1,10 9 1,-9-7-2,-1-1 1,1 0 0,17 8 0,-12-8-1,0 2 0,21 14 0,16 8-7,-38-24 3,-5-2 16,-1-1 0,0 2 0,1-1-1,-2 1 1,1 0 0,8 7 0,-6-5 17,-6-6 16,-7-3 64,-29-36 49,5 6-88,2-1-1,2-1 0,-27-49 1,27 56 5,3 5-10,3-9-119,81 131-72,46 66-46,-108-164 172,-1 1-1,1-1 0,0 1 1,-1 0-1,0-1 0,0 1 0,1 0 1,-2 0-1,1 0 0,0 0 1,-1 0-1,1 0 0,-1 6 1,0-8 2,0 1-1,-1 0 1,1 0 0,0-1 0,-1 1 0,0 0-1,1-1 1,-1 1 0,0-1 0,0 1 0,0-1-1,0 1 1,0-1 0,0 0 0,-1 1 0,1-1-1,0 0 1,-1 0 0,1 0 0,-1 0 0,1 0-1,-1 0 1,1 0 0,-1-1 0,0 1 0,-1 0 0,-26 7 49,1-1 0,-1-2 0,0-1 0,0-1 0,-1-1 0,1-2 0,-41-5 0,67 5-71,-1 0 0,1-1 0,0 0 0,0 0 0,0 0 0,0 0 0,-1 0 0,2-1 0,-6-2 0,-2-5-3366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1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47 5416,'0'0'6169,"-10"-3"-5674,-32-10 5,40 12-368,0 0 1,-1 1 0,1-1 0,0 1-1,0 0 1,0 0 0,-1 0-1,1 0 1,0 0 0,0 1 0,-1-1-1,1 0 1,0 1 0,0 0 0,0-1-1,0 1 1,0 0 0,0 0 0,0 0-1,-2 2 1,-12 5 1318,14-6-185,8-1 266,9 1-691,287-32 1003,4 24-672,-257 8-983,8-1 152,1 3 0,62 13 0,-6 1 819,-114-18-1144,1 0 0,-1 0 1,1 0-1,0 0 0,-1 1 1,1-1-1,-1 0 0,1 0 1,0 0-1,-1 0 0,1-1 1,-1 1-1,1 0 0,-1 0 1,1 0-1,-1 0 0,1-1 1,-1 1-1,1 0 0,-1 0 1,1-1-1,-1 1 0,1 0 1,-1-1-1,1 1 0,-1-1 1,1 1-1,-1 0 0,0-1 1,1 1-1,-1-1 0,0 1 1,0-1-1,1 1 0,-1-1 1,0 0-1,0 1 0,0-1 1,1 1-1,-1-1 0,0 1 1,0-1-1,0 1 0,0-1 1,0 0-1,0 1 0,0-1 1,-1 1-1,1-1 0,0 0 1,-1-3-70,1 0 1,-1 0 0,0 1-1,0-1 1,0 1 0,-2-6-1,-2 1-3412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230 442 5016,'0'0'10226,"-5"-10"-9732,-17-32-9,21 41-443,0 0-1,1 0 1,-1-1 0,0 1 0,0 0-1,0 0 1,-1 0 0,1 0 0,0 0-1,0 0 1,0 1 0,-1-1-1,1 0 1,0 1 0,-1-1 0,1 1-1,-1-1 1,1 1 0,0 0 0,-1-1-1,1 1 1,-1 0 0,1 0 0,-3 0-1,-1 1 102,0 0 0,1 0 0,-1 0 0,1 1 0,-8 3-1,4-2 114,1 0-127,0-1 1,0 1 0,0 0-1,0 1 1,1 0-1,-1 0 1,1 0 0,0 1-1,0 0 1,1 0-1,0 1 1,-1-1 0,2 1-1,-9 12 1,9-9 3,0 0 0,0 1 1,0 0-1,1 0 1,1 0-1,0 0 0,-2 20 1,4-26-90,0 0 0,0 0 1,0-1-1,1 1 0,0 0 1,-1 0-1,1 0 0,1-1 0,-1 1 1,0 0-1,1-1 0,0 1 1,0-1-1,0 0 0,0 0 1,1 0-1,-1 0 0,1 0 0,-1 0 1,1 0-1,0-1 0,0 1 1,1-1-1,4 3 0,-4-4-5,-1 0 0,1 1-1,0-2 1,-1 1-1,1 0 1,0-1 0,-1 1-1,1-1 1,0 0 0,0-1-1,0 1 1,-1-1 0,1 1-1,0-1 1,-1 0-1,1 0 1,-1-1 0,1 1-1,4-4 1,2 0 46,0-1 0,0 0-1,0-1 1,-1 0 0,9-9 0,1-3 76,-1-2 0,-1 1 0,-1-2 0,0 0 0,17-35 0,-26 42-67,1-1-1,-2 0 1,0 0 0,-1-1-1,0 0 1,-1 0-1,-2 0 1,1 0 0,-1-28-1,-2 37-52,-1 0 0,0-1 0,0 1-1,-1 0 1,0 0 0,0 0 0,-1 0-1,0 0 1,0 1 0,-1-1 0,0 1-1,0 0 1,-1 0 0,0 0 0,0 1 0,0-1-1,-1 1 1,0 1 0,0-1 0,-1 1-1,0 0 1,0 1 0,0-1 0,0 1-1,-13-5 1,-7 0 71,-1 0 0,0 2-1,-39-6 1,67 13-107,0 0 1,-1 0-1,1 0 0,0 0 1,0 0-1,0 1 1,0-1-1,-1 0 0,1 0 1,0 0-1,0 0 1,0 0-1,0 0 0,0 0 1,-1-1-1,1 1 1,0 0-1,0 0 0,0 0 1,0 0-1,0 0 1,-1 0-1,1 0 0,0 0 1,0 0-1,0 0 1,0 0-1,0-1 0,0 1 1,-1 0-1,1 0 1,0 0-1,0 0 0,0 0 1,0 0-1,0-1 1,0 1-1,0 0 0,0 0 1,0 0-1,0 0 0,0 0 1,0-1-1,0 1 1,0 0-1,0 0 0,0 0 1,0 0-1,0-1 1,0 1-1,0 0 0,0 0 1,0 0-1,0 0 1,0 0-1,0-1 0,10-7 170,10-3-4708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1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7632,'0'0'6328,"9"-8"-5854,-2 2-366,0 0-1,0 1 1,1 0 0,-1 0-1,1 1 1,0 0-1,0 0 1,0 1 0,1 0-1,-1 0 1,1 1-1,12-2 1,-12 4 34,0-1 1,0 1-1,0 1 0,0 0 0,0 0 1,-1 1-1,1 0 0,0 0 1,9 5-1,-13-5-33,-1 0-1,1 0 0,-1 1 1,1 0-1,-1 0 1,0 0-1,0 0 0,0 1 1,-1-1-1,1 1 1,-1 0-1,0 0 0,0 0 1,0 1-1,-1-1 1,1 1-1,2 6 0,-1 5 232,1 1 0,-2 0 0,0 0-1,1 30 1,-7 70 1091,-1-28-233,4-75-1009,-1-10-82,1 1-1,0-1 0,0 1 0,0-1 0,0 0 0,1 1 0,-1-1 0,1 0 1,0 1-1,1-1 0,3 8 0,-5-11-85,1-1 1,0 0 0,-1 1-1,1-1 1,0 0-1,0 1 1,-1-1 0,1 0-1,0 0 1,0 1-1,0-1 1,-1 0-1,1 0 1,0 0 0,0 0-1,0 0 1,-1 0-1,1-1 1,0 1-1,1 0 1,18-6-179,-17 5 141,31-15-2813,-32 15 1902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1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778 0 8936,'0'0'3458,"-12"8"-2972,-132 86 851,-96 59 622,168-110-1058,3 3 0,-74 64 0,122-94-225,-33 20 0,52-34-597,0-1 0,0 1-1,0-1 1,0 1 0,0 0-1,1 0 1,-1 0 0,0 0-1,1 0 1,0 0 0,-2 3-1,3-4-114,0-1 0,0 0 0,0 0 0,0 0 0,0 0 0,0 0-1,0 0 1,0 1 0,0-1 0,0 0 0,0 0 0,0 0 0,0 0-1,0 0 1,0 0 0,0 0 0,0 1 0,0-1 0,0 0 0,1 0-1,-1 0 1,0 0 0,0 0 0,0 0 0,0 0 0,0 0 0,0 0-1,0 0 1,0 0 0,1 0 0,-1 0 0,0 1 0,0-1 0,0 0-1,0 0 1,0 0 0,0 0 0,1 0 0,-1 0 0,0 0 0,0 0-1,0 0 1,0 0 0,0 0 0,0-1 0,0 1 0,1 0 0,-1 0-1,0 0 1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2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0 4312,'0'0'6249,"-11"4"-5985,-34 13 7,37-15-145,1-1-1,-1 1 1,0-1 0,0 0 0,0-1 0,-14-1 0,-16 2 393,21 2-313,-10 0 405,1 2 0,-43 12 1,66-16-536,-1 1 1,1 0 0,-1 0-1,1 0 1,0 1 0,0-1 0,0 1-1,0-1 1,0 1 0,0 0-1,1 0 1,-1 1 0,1-1 0,0 0-1,0 1 1,0-1 0,1 1 0,-1 0-1,1 0 1,0-1 0,0 1-1,-1 5 1,0 8 107,0 0-1,1 0 1,2 32-1,33 228 854,-2-34-330,-2 260 906,-21-322-917,4 63 747,-13-228-1322,0 0 0,-1 0 0,-4 18 0,-1 31 384,0 46 387,6-111-753,225-14 93,-27-1 16,-23 8 489,-173 6-733,-1 1 1,0-1-1,0 1 0,0-1 0,1 0 0,-1 0 0,0 1 1,0-1-1,0 0 0,0 0 0,0 0 0,-1 0 0,1 0 1,0 0-1,0 0 0,-1-1 0,1 1 0,0 0 0,-1 0 1,1 0-1,-1-1 0,0 1 0,1 0 0,-1-1 0,0-1 1,7-35-2109,-7 36 683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2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3712,'0'0'12701,"5"15"-12536,4 19 28,-1 1 0,3 37 0,-3-1 227,4 78 666,-6-82-211,-4-55-282,-1-11-236,0-11-178,5-121 194,0 30-202,-5 70-63,1 1-1,1-1 0,1 1 1,2-1-1,17-51 0,-21 78-68,0 1 0,0-1 0,0 1 0,0 0-1,1 0 1,-1 0 0,1 1 0,0-1 0,0 0-1,0 1 1,0 0 0,0 0 0,0 0 0,1 0-1,-1 0 1,1 1 0,0-1 0,-1 1 0,6-1-1,19 8 317,-26-5-335,1 0 0,-1 1 0,1 0 0,-1-1 0,0 1 0,0 0 0,0 0 0,0 0 0,0 0 0,0 0 0,0 0 0,2 5 0,19 34 100,-19-34-92,1 4 2,-1 0-1,0 1 1,0-1 0,1 17-1,-2-14 12,1 0-1,5 15 0,-1-5 90,-1 1 0,-1 0 0,5 46 0,-2-16-24,5 26 240,-14-56-149,0-14 2,7-28-405,-3 3-3025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3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3408,'0'0'14961,"-12"15"-14745,-5 6-138,-5 6 75,-20 31 1,2 9 387,-48 110 0,35-65 168,34-74-403,-55 115 1257,72-148-1445,0 0 0,-1-1 0,0 1 0,0-1 0,-1 0-1,1 0 1,-1 0 0,-7 6 0,-2 3 221,3 4 448,14-15-735,1 0 1,-1 0 0,1 0-1,-1-1 1,1 1-1,6 0 1,19 6 25,8 8-2,-1 1 0,-1 2 0,-1 1 0,0 2-1,-1 2 1,-2 0 0,57 57 0,-75-65-39,0 0 1,-1 0 0,-1 2-1,-1-1 1,13 26-1,-20-34 25,1-1 0,0 0 0,1 0-1,0 0 1,0-1 0,1 0 0,-1 0 0,1-1 0,1 1-1,12 7 1,-18-14-57,0 1 0,0 0 0,0-1 0,0 0 0,0 1 1,0-1-1,0 0 0,1 0 0,-1 0 0,0 0 0,0-1 0,0 1 0,0 0 0,0-1 0,0 0 0,0 1 0,0-1 0,0 0 0,0 0 0,0 0 0,-1 0 0,1 0 0,0-1 1,-1 1-1,1 0 0,-1-1 0,1 1 0,-1-1 0,0 0 0,2-1 0,4-6-830,-1 0 1,0-1-1,8-16 1,-12 23-13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3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4312,'0'0'11002,"3"-10"-10580,10-35-9,-11 42-315,0-1 0,0 1 1,0-1-1,0 1 0,1 0 0,-1 0 1,1 0-1,0 0 0,0 0 1,0 0-1,0 1 0,0 0 0,1-1 1,-1 1-1,7-2 0,6-5 479,-15 8-498,0 0 0,1 0 0,-1 0 0,0 0 1,1 0-1,-1 1 0,0-1 0,1 0 0,-1 1 0,1-1 0,-1 1 0,4-1 0,-4 2-35,0-1 0,-1 1 0,1-1 0,0 1 0,-1-1 0,1 1-1,0 0 1,-1-1 0,1 1 0,-1 0 0,1-1 0,0 1 0,-1 0 0,0 0 0,1-1-1,-1 1 1,0 0 0,1 0 0,-1 0 0,0 0 0,0-1 0,1 1 0,-1 0-1,0 1 1,2 13 124,0 0 0,-1 0-1,0 0 1,-2 22-1,0-17-3,0 0-1,4 24 0,4 3 267,22 79-1,-29-124-408,1 0 0,-1 0 1,1 0-1,0 0 0,0 0 0,0 0 0,0-1 1,0 1-1,0 0 0,1-1 0,-1 1 0,0-1 1,1 1-1,-1-1 0,1 0 0,0 1 0,-1-1 0,1 0 1,0 0-1,0 0 0,-1-1 0,1 1 0,0 0 1,0-1-1,3 1 0,-2 0 7,0-1 1,0-1-1,0 1 0,0 0 0,0-1 1,-1 1-1,1-1 0,0 0 0,0 0 1,-1 0-1,1-1 0,0 1 1,-1 0-1,1-1 0,-1 0 0,0 1 1,4-5-1,3-3 31,-1 0 0,0-1 0,-1 0 0,0 0 0,9-18 1,23-60 230,-15 31-86,-17 37-118,0-1 0,-2 0 0,0-1 0,-1 1-1,-1-1 1,-1 0 0,-1-29 0,-2 49-76,1 0-1,0 1 1,0-1 0,0 0-1,0 1 1,0-1 0,1 0 0,-1 1-1,0-1 1,1 1 0,-1-1-1,1 1 1,0-1 0,-1 1 0,1-1-1,0 1 1,0-1 0,0 1-1,0 0 1,0-1 0,0 1 0,1 0-1,-1 0 1,0 0 0,0 0-1,1 0 1,-1 0 0,1 1 0,-1-1-1,1 0 1,-1 1 0,1-1-1,-1 1 1,1-1 0,2 1-1,3-1 4,-1 2 0,1-1 1,-1 1-1,0 0 0,1 0 0,-1 0 0,0 1 0,8 3 0,7 3 47,-1 1 1,0 0-1,0 2 1,20 14-1,-34-20-1,-1-1 1,0 1-1,0 0 0,7 10 0,-12-15-53,0 0 1,0 1-1,1-1 0,-1 0 0,0 0 1,0 0-1,1 0 0,-1 1 0,0-1 1,0 0-1,1 0 0,-1 0 0,0 0 1,0 0-1,1 0 0,-1 0 0,0 0 0,0 0 1,1 0-1,-1 0 0,0 0 0,0 0 1,1 0-1,-1 0 0,0 0 0,1 0 1,-1 0-1,0 0 0,0 0 0,1-1 1,-1 1-1,0 0 0,0 0 0,0 0 1,1 0-1,-1-1 0,0 1 0,0 0 0,0 0 1,1 0-1,-1-1 0,0 1 0,0 0 1,0 0-1,0-1 0,0 1 0,0 0 1,0 0-1,1-1 0,8-17-282,-7 13 184,10-17-715,-8 15-2206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3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4816,'0'0'13585,"10"0"-13161,4-1-265,52 2 1203,-63 0-1279,-1-1-1,1 1 1,-1 0-1,0 0 1,1 0 0,-1 1-1,0-1 1,0 0 0,0 1-1,0 0 1,0-1-1,0 1 1,0 0 0,-1 0-1,1 0 1,-1 0-1,1 0 1,-1 0 0,0 1-1,0-1 1,0 0-1,0 1 1,0-1 0,0 0-1,0 4 1,2 7 144,0 1 0,-1-1 0,0 18 0,4 67 602,-5-91-754,-1 0-1,1 1 0,0-1 1,1 0-1,0 0 0,0 0 0,4 7 1,-6-12-35,2 0 0,-1 0 0,0 0 0,0 0 1,1 0-1,-1 0 0,1 0 0,-1-1 0,1 1 0,0 0 1,0-1-1,0 0 0,0 1 0,0-1 0,0 0 0,0 0 0,0 0 1,0 0-1,1 0 0,-1-1 0,0 1 0,0-1 0,1 1 1,-1-1-1,3 0 0,1 0 9,0-1 1,0 0-1,0 0 1,0 0-1,0-1 1,0 0-1,7-3 1,8-5-3865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3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8136,'0'0'5665,"-9"9"-5129,-72 82 673,17-18 927,-142 125 0,156-151-836,35-33-715,15-13-399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9:25.4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0 3616,'0'0'14437,"9"7"-14044,-6-5-376,24 17 832,33 16 0,-45-27-478,72 39 1392,-62-32-1426,0-1-1,1-2 1,0 0-1,45 12 1,121 34 130,-142-41-333,67 21 236,-93-31-260,0 1 1,27 13-1,19 8 80,-40-16-71,0 1 1,-1 2-1,54 37 1,36 21 37,127 28 79,-244-101-231,87 42 248,-4-2-155,-3-13-78,-42-7 39,-36-18-55,0 0 1,1 0-1,0 0 0,0-1 0,-1 0 0,1 0 0,1 0 0,-1 0 1,0-1-1,9 1 0,22 4 383,-50-12-89,1-4-222,0 0 0,0-1 0,1-1 0,0 0-1,1 0 1,1-1 0,0 0 0,-16-28 0,-20-14 301,9 7 215,37 48-585,0 0 0,0 0 0,0 0 0,0 0-1,0-1 1,0 1 0,0 0 0,0 0 0,0 0 0,0-1 0,0 1-1,0 0 1,0 0 0,0 0 0,0-1 0,0 1 0,0 0 0,0 0-1,0 0 1,0-1 0,0 1 0,0 0 0,0 0 0,0 0 0,0 0-1,0-1 1,0 1 0,1 0 0,-1 0 0,0 0 0,0 0 0,0 0-1,0-1 1,0 1 0,1 0 0,-1 0 0,0 0 0,0 0 0,0 0-1,0 0 1,1 0 0,-1 0 0,0 0 0,0 0 0,0 0 0,1 0-1,-1-1 1,0 1 0,0 0 0,0 0 0,0 1 0,1-1 0,-1 0 0,0 0-1,0 0 1,0 0 0,1 0 0,-1 0 0,0 0 0,0 0 0,0 0-1,0 0 1,1 0 0,-1 0 0,0 1 0,0-1 0,0 0 0,0 0-1,16 7 6,-3 3-11,0 1-1,-1 0 0,0 1 1,-1 0-1,0 1 0,-1 0 1,0 1-1,12 23 0,-8-13 22,-10-17-12,0 0-1,0 0 1,0 0 0,3 12 0,-6-18-7,-2 1 0,1-1 0,0 1 1,0-1-1,0 1 0,-1-1 0,1 1 0,-1-1 1,1 0-1,-1 1 0,0-1 0,1 0 0,-1 0 1,0 1-1,0-1 0,0 0 0,0 0 0,0 0 1,0 0-1,0 0 0,-2 1 0,-25 18 63,9-12-51,0-1 0,-1-1 0,0 0 0,0-2-1,0 0 1,-1-1 0,-24 0 0,20-1-92,0 0 0,0 2 0,-49 14-1,52-8-3733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3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93 4120,'0'0'7102,"-10"8"-6739,-31 21 8,29-21 2658,15-27-221,63-39-374,-55 49-2199,-6 3-90,1 1 0,-1 1-1,1-1 1,1 1 0,-1 0 0,1 0 0,-1 1-1,1 0 1,0 0 0,0 0 0,8-1-1,-6 3-41,-7 0-39,0 1-1,1-1 0,-1 1 0,0 0 0,0 0 0,0-1 0,1 2 0,3-1 0,-5 1-48,-1-1-1,1 1 1,0-1 0,0 1-1,-1-1 1,1 1-1,0-1 1,-1 1 0,1-1-1,-1 1 1,1 0 0,-1 0-1,1-1 1,-1 1-1,0 0 1,1 0 0,-1-1-1,0 1 1,1 0-1,-1 0 1,0 0 0,0 0-1,0-1 1,0 1 0,0 0-1,0 0 1,0 0-1,0 0 1,0 1 0,-1 7 42,0 1 1,0-1 0,-1 1-1,0-1 1,-7 17 0,-22 45 193,23-54-182,-42 63 275,35-62-262,14-17-73,0 0-1,-1 1 1,1-1-1,0 0 1,0 1-1,0-1 1,0 1-1,0-1 1,0 1-1,0-1 1,0 3-1,-3 3 161,3-6 16,7-2-115,-2 0-100,14 0 111,0 0-1,0 1 1,1 1 0,-1 1 0,0 1 0,0 0 0,28 9 0,-7-2 204,-36-9-245,-1-1 1,1 1 0,0-1-1,-1 0 1,1 0 0,-1 0 0,1 0-1,0 0 1,-1-1 0,1 1-1,-1-1 1,1 0 0,-1 1 0,1-1-1,-1 0 1,1 0 0,-1-1 0,4-2-1,-2 1-499,0-1 0,0 0 0,-1 0 0,1 0 0,-1 0 0,0 0 0,4-8 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4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5016,'0'0'15149,"0"10"-14843,2 36-7,-1-43-256,0 0-1,-1 0 1,1 0 0,0 0-1,1 0 1,-1 0 0,1-1-1,-1 1 1,1 0 0,0-1-1,0 1 1,0-1-1,3 3 1,5 8 167,28 34 371,1-2 0,73 65 1,-68-70-264,74 63 584,-83-74-236,49 54 1,-40-38-8,38 19 439,-78-60-987,-4-3-102,0-1 0,1 0 0,-1 0 1,0 0-1,0 0 0,0 0 0,1 0 0,-1 0 0,0 0 0,0 0 0,0 1 0,0-1 0,1 0 0,-1 0 1,0 0-1,0 0 0,0 1 0,0-1 0,0 0 0,0 0 0,1 0 0,-1 1 0,0-1 0,0 0 1,0 0-1,0 0 0,0 1 0,0-1 0,0 0 0,0 0 0,0 0 0,0 1 0,0-1 0,0 0 0,0 0 1,0 0-1,0 1 0,0-1 0,0 0 0,-1 0 0,1 0 0,0 1 0,0-1 0,0 0 0,0 0 1,0 0-1,0 0 0,0 1 0,-1-1 0,1 0 0,0 0 0,0 0 0,0 0 0,0 0 0,-1 1 0,1-1 1,0 0-1,0 0 0,0 0 0,-1 0 0,1 0 0,0 0 0,0 0 0,0 0 0,-1 0 0,1 0 1,-1 0-1,-8 7-86,-16 14 80,0 2 0,2 1-1,-24 31 1,30-34-3,-264 348 131,270-355-166,-1-1 0,0 0 1,-26 20-1,30-29-430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4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4512,'0'0'13887,"11"0"-13636,4 0-193,7 0 348,1 1 0,24 3 0,65 6 914,-87-5-1079,0-2 181,0 2 0,40 13 1,-62-17-361,0 1 0,0-1 0,-1 1 0,1 0 0,-1 0 0,0 0 0,1 0 0,-1 0 0,0 0 0,0 1 1,0-1-1,-1 1 0,1-1 0,-1 1 0,1 0 0,-1 0 0,0 0 0,0 0 0,0 0 0,0 0 0,-1 0 0,1 4 0,1 10 10,0 0 0,-3 34-1,0-25 40,11 146 265,-2-66-221,1-6 73,36 161 0,-20-80 44,-13-74-79,14 162 263,-5 65 463,-21-308-798,2-1 1,0 0 0,2 0-1,10 34 1,-8-12 145,-5-38-159,-1 0 0,2 0 0,3 15-1,-2-4 131,-3-18-198,0 0 0,1 0 0,-1 0 0,0 0 1,1 0-1,-1 0 0,1 0 0,0 0 0,1 3 0,-2-4-26,1-1 0,-1 0 1,0 0-1,0 0 0,0 0 0,1 0 0,-1 0 1,0 1-1,0-1 0,0 0 0,0 0 0,1 0 0,-1 0 1,0 1-1,0-1 0,0 0 0,0 0 0,0 0 0,0 1 1,0-1-1,0 0 0,1 0 0,-1 0 0,0 1 0,0-1 1,0 0-1,0 0 0,0 1 0,0-1 0,0 0 0,0 0 1,0 0-1,0 1 0,-1-1 0,1 0 0,0 0 1,0 1-1,0-1 0,0 0 0,0 0 0,0 0 0,-1 1 1,-9-5 730,-4-1-785,-23-1 119,0 1 1,-52 0-1,7 0 79,54 3-118,-85-5-30,103-1-317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4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86 5520,'0'0'8025,"-5"10"-7676,-2 4-260,-55 122 1226,-11 98 621,64-195-1588,6-23 28,-1 0-1,-8 21 1,8-29 3,3-8 77,4-19-62,13-43 45,2 2-1,49-113 1,-21 72 50,-26 53 159,40-67 0,-59 114-601,-1 0-1,1 0 1,-1 0 0,1 0-1,-1 0 1,1 0-1,0 0 1,0 0 0,0 0-1,0 0 1,-1 0-1,1 0 1,0 1 0,0-1-1,1 0 1,-1 1-1,0-1 1,0 0-1,2 0 1,-1 2-9,-1 0 0,1-1 0,0 1 0,-1 0 1,1 0-1,0 0 0,-1 0 0,1 0 0,-1 0 0,0 1 0,1-1 0,-1 0 0,1 2 1,25 27 145,-2 1 1,-1 1-1,26 47 1,-9-12-9,-21-38-104,105 177 260,-105-168-246,-9-20 6,-2 1 0,9 22 0,-18-40-78,0 0 1,0-1 0,1 1 0,-1 0 0,0-1 0,0 1 0,0 0 0,0 0 0,0-1 0,0 1 0,0 0 0,-1-1 0,1 1 0,0 0 0,0-1 0,0 1 0,-1 0 0,1-1 0,0 1 0,-1 0 0,1-1 0,-1 1 0,1-1 0,0 1 0,-1-1 0,1 1 0,-1-1 0,0 1 0,0-1 0,-2 2 5,1 0 1,-1-1-1,0 1 1,0-1-1,0 0 0,0 0 1,-4 1-1,-9 0 14,-30 3 0,45-5-25,-37 0 63,-56-7 1,58 3-34,-70 2 1,86 3-25,-12 1 46,-1 1 1,-44 10 0,47-9-21,21-4-64,20-4-44,49-15-173,-21 7-3471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4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7432,'0'0'7268,"11"-7"-6782,36-20 20,-45 26-400,1-1 1,-1 1-1,1 0 1,0 0-1,0 0 1,-1 0 0,1 0-1,0 1 1,0-1-1,0 1 1,0 0 0,0-1-1,0 2 1,0-1-1,5 1 1,-5 0-15,-1 0 0,0 0 0,0 0 0,0 0 0,0 0 0,0 1 0,-1-1-1,1 0 1,0 1 0,-1 0 0,1-1 0,-1 1 0,1 0 0,-1 0 0,2 3 0,1 4 114,-1 0-1,0-1 0,0 1 1,-1 0-1,0 1 1,0-1-1,-1 13 0,1 61 628,-2-48-372,5 45 0,-3-67-331,0-1 0,1 0 0,0 0 0,1-1-1,1 1 1,0-1 0,9 17 0,-9-20-15,1-1 1,0 1-1,0-1 1,0 0 0,1-1-1,0 1 1,11 6-1,-15-10-75,1-1 0,-1 0-1,1 0 1,-1 0 0,1 0-1,0-1 1,-1 1 0,1-1-1,0 0 1,0 0-1,0-1 1,0 1 0,0-1-1,0 0 1,0 0 0,0 0-1,0 0 1,0-1 0,0 1-1,4-3 1,-4 2-9,0-1 0,0-1 0,0 1 0,0-1 0,-1 1 0,1-1 0,-1 0 0,0 0 0,0-1 0,3-3 0,23-38-1530,-21 31-762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4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0 11760,'0'0'1570,"-15"10"-1372,-248 169 1807,218-148-680,-71 66 0,108-90-1036,0 0 0,0-1 0,-15 8 0,14-9-49,1 0 0,1 0 0,-13 12 0,19-16-404,-2 2 470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5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346 141 4912,'0'0'9434,"-11"-1"-8971,-30-5-7,40 6-430,0 0 0,0-1 1,0 1-1,0 0 0,-1 0 1,1 1-1,0-1 0,0 0 0,0 0 1,0 0-1,0 1 0,0-1 1,0 0-1,0 1 0,0-1 0,0 1 1,1-1-1,-1 1 0,0 0 1,0-1-1,0 1 0,0 0 0,1 0 1,-1-1-1,0 1 0,0 1 0,-3 3 121,-22 23 248,1 0 0,2 2 0,0 0 0,2 2 0,2 0 0,1 1 0,-25 65 0,-14 34 1198,50-124-1183,5-6-193,5-5-61,1-1-115,-1 1 1,0-1 0,-1 0-1,1-1 1,-1 1 0,1 0-1,-1-1 1,1-5 0,5-6 33,73-170 597,-28 60-212,-20 35-139,-24 61-27,21-47-1,-25 67-275,-4 8 32,-1 1-1,1-1 1,0 0-1,0 1 1,0-1 0,0 1-1,0-1 1,0 1-1,0 0 1,0-1 0,3-1-1,-3 3-26,0 0 0,0 0 0,0 0 0,0 0 1,0 0-1,0 0 0,0 1 0,0-1 0,0 0 0,-1 0 0,1 1 0,0-1 0,0 1 0,0-1 0,0 1 0,0-1 0,0 1 0,-1 0 0,1-1 0,0 1 0,0 0 0,-1-1 0,1 1 1,0 2-1,105 117 714,-9-8-369,-14-15-103,-4-4-60,21 30 350,-96-117-503,-3-6-43,-1 1-1,0-1 1,1 1 0,-1-1-1,0 1 1,1-1 0,-1 1-1,0-1 1,0 1 0,0 0-1,0-1 1,1 1 0,-1-1-1,0 1 1,0-1 0,0 1-1,0 0 1,0-1 0,0 1-1,-1-1 1,1 1 0,0 0-1,0-1 1,0 1 0,0-1-1,-1 1 1,1-1 0,0 1-1,-1-1 1,1 1 0,0-1-1,-1 1 1,1-1 0,0 1-1,-1-1 1,1 0 0,-1 1-1,1-1 1,-1 0-1,1 1 1,-1-1 0,1 0-1,-1 0 1,1 1 0,-2-1-1,-26 8 107,-42-1 5,-101-5 0,103-2-70,-245-13 54,280 6-122,32 7-6,7 2-37,8 5-112,1-2 0,24 7-1,-13-6-3112,-24-5 2779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5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71 3912,'0'0'15367,"-11"0"-15012,-33 1-20,43-1-272,-1 1 1,0-1 0,1 1 0,-1-1-1,0 1 1,1 0 0,-1 0 0,0 0-1,1 0 1,0 0 0,-1 0 0,1 0-1,-1 1 1,1-1 0,0 0 0,0 1-1,0-1 1,0 1 0,0-1 0,0 1-1,0-1 1,1 1 0,-1 0 0,0-1-1,1 1 1,-1 0 0,1 0 0,0 2-1,-2 4-27,-3 7 99,0 0 0,2 1 0,0 0 0,1 0 0,0 0 0,1 18 0,2-23-54,-1 0 1,2 0 0,-1-1 0,1 1 0,1 0 0,0-1 0,0 1 0,1-1 0,10 18 0,-13-26-57,0 0 1,0 0-1,1 0 1,-1 0-1,1 0 1,-1 0-1,1 0 0,0 0 1,0-1-1,-1 1 1,1-1-1,0 1 1,0-1-1,1 0 1,-1 0-1,0 0 1,0 0-1,1 0 1,-1 0-1,0-1 1,1 1-1,-1-1 1,0 0-1,1 1 1,-1-1-1,1 0 1,-1-1-1,1 1 1,-1 0-1,0-1 1,1 1-1,-1-1 1,1 0-1,-1 1 1,4-4-1,5-2 80,0-1-1,0 0 1,-1-1-1,0 0 0,13-13 1,-16 14-63,21-23 245,-1-2 0,-1 0 0,-2-2 0,-1 0 0,28-58 0,-47 85-162,-1 0 0,1-1 0,-1 0 1,-1 0-1,1 0 0,-1 0 1,1-14-1,-3 21 0,-1 2-102,1 0 0,-1 0 0,0-1 0,0 1-1,0 0 1,1 0 0,-1 0 0,0 0 0,1 0-1,-1 0 1,1 0 0,-1 0 0,1 0 0,-1 0-1,1 2 1,-2 2 20,-21 52 125,3 1 0,2 1 0,-11 69-1,-14 50 52,32-142-182,-10 38 208,-62 142 1,78-207-204,0 1 0,-1-1 0,0-1 0,0 1 0,-1-1 0,0 0 0,-11 9 0,17-16-34,-1 0 0,1 0 1,0 0-1,-1 0 0,1-1 1,-1 1-1,1 0 0,-1-1 1,0 1-1,1-1 0,-1 0 1,1 1-1,-1-1 0,0 0 1,1 0-1,-1 0 0,0 0 1,1 0-1,-1-1 0,1 1 1,-1 0-1,0-1 0,1 1 1,-1-1-1,1 0 0,-1 1 0,1-1 1,0 0-1,-1 0 0,1 0 1,0 0-1,-1 0 0,1 0 1,0 0-1,0-1 0,0 1 1,-2-3-1,-3-5 26,0-1 0,0 1-1,1-2 1,-6-13 0,6 12-6,1 4-3,0 0 1,1 0-1,0-1 1,1 1-1,0-1 0,0 0 1,0-8-1,2 13-13,0-1-1,0 1 0,0 0 1,1 0-1,0 0 1,0 0-1,0 1 0,0-1 1,0 0-1,1 0 1,0 0-1,-1 1 1,1-1-1,1 1 0,-1 0 1,0-1-1,1 1 1,4-3-1,7-7 0,1 2 1,0 0-1,1 0 1,0 2-1,1 0 0,0 1 1,0 0-1,1 1 1,0 1-1,0 1 0,30-4 1,16 1 230,1 3 0,65 3 0,-129 1-237,-1 1 1,1 0 0,-1 0-1,1 0 1,-1 0-1,1 0 1,-1 0 0,1 0-1,-1 0 1,1 1-1,-1-1 1,1 0 0,-1 0-1,1 0 1,-1 1 0,1-1-1,-1 0 1,1 0-1,-1 1 1,0-1 0,1 0-1,-1 1 1,1-1-1,-1 0 1,0 1 0,1-1-1,-1 1 1,0-1 0,0 0-1,1 1 1,-1-1-1,0 1 1,0-1 0,0 1-1,1 0 1,-1 7-4375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5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37 3616,'0'0'13426,"-10"5"-12949,-31 14-11,38-18-336,1 0 0,-1 1 0,1-1 1,0 1-1,0-1 0,-1 1 0,1 0 1,0 0-1,0 0 0,1 0 0,-1 0 1,0 0-1,1 0 0,-1 1 0,1-1 0,0 1 1,0-1-1,0 1 0,-2 4 0,-5 12 134,-31 47 472,-39 92 0,-18 77 319,90-220-976,-30 84 687,31-86-376,6-21-140,8-27-52,17-45 81,36-75 0,25-72 231,-34 75-42,-49 142-428,8-32 224,-12 54-220,1 1 1,0-1-1,5 24 0,-1-7-25,-2-1 17,1 0-1,2-1 1,1 0-1,1 0 1,2 0-1,0-1 1,15 26-1,-10-26 38,1-1 0,1 0 1,1-1-1,2-1 0,0 0 0,1-2 0,32 26 0,-39-38 33,1 0 0,22 11 0,15 9 316,-52-29-418,0 1-1,0-1 0,0 0 0,0 0 0,0 0 1,1 0-1,-1 0 0,0 0 0,0 0 0,0 1 0,0-1 1,0 0-1,0 0 0,0 0 0,0 0 0,0 0 0,0 1 1,0-1-1,0 0 0,0 0 0,0 0 0,0 0 1,0 0-1,0 1 0,0-1 0,0 0 0,0 0 0,0 0 1,0 0-1,0 1 0,0-1 0,0 0 0,0 0 0,0 0 1,0 0-1,0 0 0,0 1 0,0-1 0,0 0 0,-1 0 1,1 0-1,0 0 0,0 0 0,-10 8 53,-17 5-32,23-12-10,-24 10 31,0-2-1,-1 0 1,-1-2 0,1-2-1,-1 0 1,0-2 0,0-1 0,-50-4-1,40 2 31,0 1 0,-74 13-1,108-14-77,5 0-1,0 0 0,0 0 0,0 0-1,0 0 1,1 0 0,-1 0 0,0 0 0,0 0-1,0 0 1,0 0 0,0 0 0,1 1 0,-1-1 0,0 0-1,0 1 1,0-1 0,1 0 0,-1 1 0,0-1-1,0 1 1,1-1 0,-1 1 0,1 0 0,-1-1 0,0 1-1,1-1 1,-1 1 0,1 0 0,-1 0 0,1-1-1,0 1 1,-1 1 0,1-2-8,0 1 0,1-1 0,-1 0 1,0 1-1,0-1 0,1 1 0,-1-1 0,0 0 0,1 1 0,-1-1 0,0 0 0,1 0 0,-1 1 1,1-1-1,-1 0 0,1 0 0,-1 0 0,0 1 0,1-1 0,-1 0 0,1 0 0,-1 0 0,1 0 1,-1 0-1,1 0 0,-1 0 0,1 0 0,-1 0 0,0 0 0,1 0 0,18-1-210,-18 1 210,24-4-3807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29:5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21 4416,'0'0'6616,"-9"-1"-6186,-5-1-221,-34-1 1750,47 3-1865,0 0 0,-1 1 0,1-1 0,-1 1 0,1-1 0,0 1 0,0-1 0,-1 1 0,1 0 0,0-1-1,0 1 1,0 0 0,-2 2 0,-5 3 1732,1-4 3393,32 6-4202,106-14 314,-99 3-1058,68-7 445,51-3 396,-115 9-875,-30 2-153,0 1 0,0 0 1,0 1-1,0-1 1,0 1-1,0 1 0,0-1 1,8 2-1,-14-1-70,0-1 1,1 1-1,-1-1 0,0 1 0,0-1 1,0 1-1,0-1 0,0 1 1,0-1-1,0 1 0,0 0 0,0-1 1,0 1-1,0-1 0,0 1 0,0-1 1,0 1-1,0-1 0,-1 1 0,1-1 1,0 1-1,0-1 0,-1 1 1,1-1-1,0 1 0,-1-1 0,1 1 1,0-1-1,-1 0 0,1 1 0,-1-1 1,0 1-1,-15 17 107,-8 1 23,-36 36-1,-7 7 12,33-31-43,0 2-1,3 2 1,-41 56 0,8-11 68,46-53-110,15-23-53,1 1 0,-1 0 0,-1-1 0,1 0 1,-1 0-1,-7 7 0,10-11-16,1 0 1,0 0 0,0 1-1,-1-1 1,1 0 0,0 0-1,0 0 1,-1 0-1,1 0 1,0 1 0,0-1-1,-1 0 1,1 0 0,0 0-1,0 1 1,0-1-1,-1 0 1,1 0 0,0 1-1,0-1 1,0 0 0,0 1-1,0-1 1,0 0-1,0 0 1,-1 1 0,1-1-1,0 0 1,0 1 0,0-1-1,0 0 1,0 0-1,0 1 1,0-1 0,0 0-1,1 1 1,-1-1 0,0 0-1,0 1 1,11 2 144,99-8 5,-54 2-96,59 4 1,-86 1-31,-5-1 73,0 1 0,36 8 0,-54-8-425,13 6 909,-18-8-810,-1 0 0,1 1 0,-1-1 0,1 1 0,-1-1 0,0 1 0,1-1-1,-1 1 1,0 0 0,0-1 0,1 1 0,-1-1 0,0 1 0,0-1 0,0 1 0,0 0 0,0-1-1,1 1 1,-1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9:27.63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 5016,'0'0'14370,"9"6"-14014,75 38 548,-43-17-213,-33-21-496,1 0 1,-1 0-1,15 6 0,135 46 1333,-116-43-1164,1 0 59,0-2 0,77 14 0,-103-23-353,0 0-1,0 1 1,30 14-1,7 2 61,117 48 184,-75-22-124,-81-40-146,-1-1-1,2-1 1,18 5 0,30 11 147,93 38 210,-83-33-224,-38-16-112,-29-9-50,0 1 0,1 0 0,-1 0 0,0 1 1,-1 0-1,10 5 0,38 23 58,-38-23-61,0 1 1,17 13 0,-17-10 0,-8-7 11,-1 1 1,0 0-1,-1 0 0,9 9 0,2 3 58,6 9 69,-20-23-104,0 1-1,0-1 0,1-1 0,7 8 1,-2-3 193,-9-8-118,-8-23 251,-18-30-94,18 37-202,0 0 0,1 0 0,0-1 0,-6-26 0,10 29-15,-2 0 0,1 0-1,-12-19 1,5 6 67,0 12-2,9 13 33,7 10-72,17 23-25,-11-16-31,16 28 1,1 5 30,-17-29 10,18 36 0,-29-54-70,0 0 0,0 0-1,0-1 1,0 1 0,0 0-1,0 0 1,0 0 0,0-1 0,0 1-1,0 0 1,-1 0 0,1 0 0,0-1-1,0 1 1,-1 0 0,1-1-1,-1 1 1,1 0 0,-1 0 0,1-1-1,-1 1 1,1-1 0,-1 1 0,1 0-1,-1-1 1,0 1 0,1-1-1,-1 0 1,-1 1 0,-23 11 47,-147 23 15,116-24-53,51-10-147,0 0 0,0 1 0,0 0 0,0 0 0,0 0 0,1 1 0,-1-1 0,1 1 0,-1 0-1,1 1 1,0-1 0,0 1 0,1-1 0,-4 6 0,-3 1-2777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35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0 4616,'0'0'10834,"-2"12"-10442,-20 210 1292,15-120-1180,-1 16 267,7 141 1,2-254-742,0 11 127,0 0 1,1 0-1,6 19 1,-8-35-144,0 1 0,0 0 0,0-1 0,0 1 0,1 0 0,-1-1 0,0 1 0,1 0 0,-1-1 0,0 1 1,1-1-1,-1 1 0,1 0 0,-1-1 0,1 1 0,-1-1 0,1 0 0,-1 1 0,1-1 0,-1 1 0,1-1 0,0 0 1,-1 1-1,1-1 0,0 0 0,-1 0 0,1 1 0,0-1 0,-1 0 0,1 0 0,0 0 0,-1 0 0,1 0 0,0 0 0,0 0 1,-1 0-1,1 0 0,0-1 0,-1 1 0,1 0 0,0 0 0,-1 0 0,1-1 0,0 1 0,-1 0 0,1-1 0,-1 1 0,2-1 1,3-3 44,0 0 0,0 0 0,0 0 0,5-6 0,-8 8-42,20-24 223,37-55 0,5-7 124,-55 79-288,-1 0 0,2 1 0,-1 0 0,1 1-1,0 0 1,15-8 0,-24 14-61,0 1 0,0-1 0,1 0 0,-1 1 0,0-1 0,0 1-1,1-1 1,-1 1 0,0-1 0,1 1 0,-1 0 0,0 0 0,1 0 0,-1 0 0,1 0 0,-1 0 0,0 0 0,1 0 0,-1 0 0,0 1-1,1-1 1,-1 1 0,0-1 0,1 1 0,-1-1 0,0 1 0,0 0 0,0-1 0,0 1 0,1 0 0,-1 0 0,0 0 0,0 0 0,-1 0 0,1 0-1,0 0 1,0 0 0,0 1 0,-1-1 0,2 2 0,1 5 18,0 0 0,-1 0-1,1 0 1,-1 0 0,1 11 0,-3-16-26,8 65 143,-2 0 0,-4 1-1,-8 95 1,-42 206 383,45-350-498,-48 252 309,25-143-176,25-120-149,-2 5 33,1 0 0,-2 0 0,0 0 0,-9 20 1,9-32-44,2-8-22,0-16-46,3-102-2415,-1 118 1465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36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227 219 5016,'0'0'12247,"-11"4"-11952,-31 14-14,38-16-219,0 1-1,0 0 0,0 0 0,0 0 0,0 0 0,1 1 0,-1-1 0,1 1 0,0 0 0,0 0 0,1 0 0,-1 1 0,1-1 0,0 1 0,0-1 0,-2 6 0,-6 13 151,-21 31 247,18-34-166,1 1 0,1 0 0,-12 32-1,18-38-73,-6 17 81,8-23 91,5-10 331,8-24-600,-1-1 0,-1-1 0,5-28-1,0 2 2,73-286 735,-77 313-577,-3 22-121,1 16-83,101 386 377,-81-314-110,-26-83-338,-1-1 0,0 1 0,0 0 0,1-1 0,-1 1 0,0 0 0,0-1 0,0 1 0,0 0 1,0-1-1,0 1 0,0 0 0,0-1 0,0 1 0,-1 0 0,1-1 0,0 1 0,0-1 0,-1 1 0,1 0 0,0-1 0,-1 1 0,1-1 0,0 1 0,-1-1 0,1 1 0,-1-1 0,1 1 0,-1-1 0,1 1 0,-1-1 0,1 0 0,-1 1 0,1-1 0,-1 0 0,1 1 0,-1-1 0,0 0 0,1 0 0,-1 0 0,0 1 0,1-1 0,-1 0 0,0 0 0,1 0 0,-1 0 1,0 0-1,0 0 0,-6-1 50,0 1 0,0-1 1,-12-3-1,9 2-6,1 1-12,0 0 0,-1 1 0,1 0 0,0 0-1,0 1 1,-1 0 0,1 1 0,0 0 0,0 0 0,0 1 0,1 0 0,-1 1 0,1 0 0,0 0 0,-14 10 0,20-13-48,-1 1 1,1 0 0,0 0 0,0 0 0,0 1 0,0-1 0,0 0 0,0 1-1,1-1 1,-1 1 0,1 0 0,-1 0 0,1-1 0,0 1 0,0 0 0,1 0-1,-2 6 1,0 14-3361,2-23 3283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38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273 177 4616,'0'0'8736,"4"-12"-8236,-2 3-340,1-1 1,2-20 0,-5 28-125,0 1 0,-1-1-1,1 0 1,0 0 0,-1 0-1,0 0 1,1 0 0,-1 0-1,0 1 1,0-1 0,0 0-1,0 1 1,0-1 0,0 0-1,0 1 1,-3-3 0,-26-18 533,21 16-353,2 0-55,-1 0 0,-1 0-1,1 1 1,-1 0-1,1 1 1,-1-1 0,-1 2-1,1-1 1,0 2 0,-1-1-1,0 1 1,1 0 0,-14 0-1,20 2-102,-3 0 110,-1 0-1,1 0 1,0 1 0,-1 0 0,-7 2-1,11-2-124,1 0 0,0 0 0,0 0 0,0 0 0,0 0 0,0 1 0,0-1 0,1 1 0,-1-1 0,0 1 0,1 0 0,-1-1 0,1 1 0,-1 0 0,1 0 0,0 0-1,0 0 1,-1 3 0,-1 2 11,1 1-1,0-1 1,0 1-1,1-1 1,-1 1-1,2 0 1,-1 0-1,1-1 1,0 1-1,1 0 1,0 0-1,0-1 0,1 1 1,0-1-1,0 1 1,1-1-1,0 0 1,7 13-1,3 2 79,0-1-1,2-1 1,0 0-1,28 28 1,-10-17 68,-22-21-98,0 1-1,0 0 1,13 20-1,-14-16 19,-1 0 0,-1 1 0,0 0 0,-1 1 0,-1 0 0,0 0 0,4 28 0,-9-37-70,-1 0 0,1 0 0,-2 0 1,1 0-1,-1 0 0,0 0 0,-1 0 0,0 0 0,0-1 0,-1 1 0,0 0 0,-5 8 0,-5 7 125,-1-1 1,-23 28-1,26-35-94,-47 47 307,14-14-42,33-38-262,7-10-85,7-7-87,9-26-3339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38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0 134 11448,'0'0'1425,"13"-10"-1158,9-7-139,0 2 0,2 0 0,0 2 0,0 0 0,1 2 1,1 1-1,26-7 0,-26 12 260,0 1 1,0 2-1,50 1 0,-58 2 57,0 1-1,1 0 1,-1 2-1,-1 0 1,1 1 0,24 11-1,-40-16-348,-1 1 1,1 0-1,0 0 0,0-1 0,0 1 0,0-1 1,0 0-1,-1 1 0,1-1 0,0 0 1,0 0-1,2 0 0,-3-1-177,0 1 1,0 0-1,0-1 0,0 1 0,0 0 1,-1-1-1,1 1 0,0-1 1,0 1-1,-1-1 0,1 0 0,0 1 1,-1-1-1,1 0 0,-1 1 0,1-1 1,-1 0-1,1 0 0,-1 1 1,1-1-1,-1 0 0,0 0 0,1 0 1,-1 0-1,0-1 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40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1110 6824,'0'0'3445,"10"-12"-3057,30-33 175,61-93 1,-60 64-230,21-33 98,-12 35-146,84-127 474,-106 152-410,-2-1 1,26-68 0,-44 96-145,-2 0 0,7-33 0,-12 45-101,0-1 0,0 1 0,0 0 0,-1-1 0,-1 1 0,0 0 0,0 0 0,0-1 0,-4-10 0,5 18-88,-1 0 0,1 0 0,0 0 1,-1 0-1,1 0 0,0 0 1,-1 1-1,1-1 0,-1 0 1,1 0-1,-1 1 0,0-1 1,1 0-1,-1 1 0,0-1 1,1 1-1,-1-1 0,0 1 1,0-1-1,0 1 0,1-1 1,-1 1-1,0 0 0,0-1 1,0 1-1,0 0 0,0 0 1,0 0-1,0-1 0,0 1 0,0 0 1,1 0-1,-1 1 0,0-1 1,0 0-1,0 0 0,-1 1 1,-4 1 44,1 0 0,0 0-1,0 1 1,0 0 0,-5 4 0,1-1-6,-6 5 6,2-1-1,-1 2 1,2 0 0,0 1 0,0 0-1,1 0 1,0 1 0,2 1 0,-1 0 0,2 0-1,-10 23 1,0 8 69,2 0-1,-19 88 1,26-92-41,2 1 0,2 0 0,1 75 0,5-96-4,1 1-1,1 0 1,1-1-1,1 0 1,1 0-1,1 0 0,0-1 1,20 36-1,-26-55-61,0 0 0,0 0-1,0 0 1,0 0-1,1-1 1,-1 1-1,1-1 1,-1 1 0,1-1-1,-1 1 1,1-1-1,0 0 1,0 0-1,0 0 1,0 0 0,0 0-1,0 0 1,0 0-1,0-1 1,0 1-1,0-1 1,0 0 0,0 1-1,1-1 1,-1 0-1,0 0 1,0 0-1,0-1 1,0 1-1,1 0 1,-1-1 0,0 0-1,0 1 1,0-1-1,0 0 1,3-2-1,3-1 44,0-1-1,0 0 0,0-1 0,-1 0 0,0 0 0,0 0 1,9-12-1,4-9 107,-1-1 1,-1-1-1,-1 0 1,-1-1-1,-2-1 1,-1-1-1,11-43 1,-6 19 416,-32 262 132,14-199-720,-1 15 22,4 31-1,-3-47-12,1 0 0,0 0-1,1-1 1,-1 1 0,1 0 0,0 0 0,1-1-1,0 1 1,6 9 0,-9-14-7,1-1 1,-1 1-1,1 0 0,-1-1 0,1 1 1,0-1-1,-1 1 0,1-1 0,0 1 1,0-1-1,-1 1 0,1-1 1,0 0-1,0 0 0,0 1 0,-1-1 1,1 0-1,0 0 0,0 0 1,0 0-1,0 0 0,-1 0 0,1 0 1,0 0-1,0 0 0,0 0 1,0 0-1,-1 0 0,1-1 0,0 1 1,0 0-1,0-1 0,0 1 1,25-20 74,-23 17-72,12-11 32,-1-1 0,-1-1-1,0 0 1,-1-1 0,12-21 0,41-95 349,-65 241 18,1-90-356,-1 2-8,6 29 1,-5-44-39,0 1 1,1 0-1,-1-1 1,1 1-1,0-1 1,1 0-1,-1 0 1,1 0-1,6 9 1,-8-13-7,0 0 1,-1 0 0,1-1 0,0 1-1,0 0 1,0 0 0,0-1 0,0 1-1,0 0 1,0-1 0,0 1 0,0-1-1,0 0 1,0 1 0,1-1 0,-1 0-1,0 1 1,0-1 0,0 0 0,0 0-1,1 0 1,-1 0 0,2-1 0,-1 1 2,0-1 0,1 0 1,-1 0-1,0 0 0,0 0 1,0-1-1,0 1 0,0 0 1,0-1-1,-1 1 0,3-3 1,3-4 6,0-1 0,-1 0 0,11-19 0,42-95 116,-16 30 78,-34 207 199,-8-113-400,0 16 39,2 0 0,0 0 0,6 19 1,-7-33-30,-1 1 1,0 0 0,1-1 0,0 1 0,0-1 0,0 1 0,0-1 0,0 0 0,1 0 0,-1 0 0,1 0 0,0 0-1,0 0 1,0-1 0,0 0 0,0 1 0,1-1 0,-1 0 0,7 2 0,-5-3 0,-1-1-1,0 1 1,1-1 0,-1 0-1,0 0 1,1 0 0,-1-1-1,0 1 1,1-1 0,-1 0 0,0-1-1,0 1 1,0-1 0,6-3-1,8-4 42,29-21-1,-43 28-44,44-34 183,-1-1 1,53-55-1,-76 73-154,-19 17-34,-1-1 0,1 0 1,-1 0-1,0-1 0,4-4 0,-8 8-2,0 0-1,0 0 0,0 0 0,0 0 0,0 0 0,0 1 0,0-1 0,0 0 1,0 0-1,0 0 0,0 0 0,0 0 0,0 0 0,1 0 0,-1 1 0,0-1 1,0 0-1,0 0 0,0 0 0,0 0 0,0 0 0,0 0 0,0 0 0,1 0 1,-1 0-1,0 0 0,0 0 0,0 0 0,0 0 0,0 0 0,0 0 0,0 0 1,1 0-1,-1 0 0,0 0 0,0 0 0,0 0 0,0 0 0,0 0 0,0 0 1,1 0-1,-1 0 0,0 0 0,0 0 0,0 0 0,0 0 0,0 0 0,0 0 1,0 0-1,1 0 0,-1 0 0,0 0 0,0 0 0,0-1 0,0 1 0,0 0 1,0 0-1,-3 13-1,-42 56 61,27-44-24,1 1 0,2 1 1,1 0-1,-13 31 0,26-52-25,-1-1 0,1 1 0,-1 0-1,1-1 1,1 1 0,-1 0-1,1 0 1,0 0 0,2 9-1,-2-14-7,0 1 0,1-1 0,-1 0 0,1 1 0,-1-1 0,1 1 0,0-1 0,0 0 0,-1 0 0,1 1 0,0-1 0,0 0 0,0 0 0,0 0 0,1 0 0,1 2 0,-1-3 1,0 1-1,0 0 0,0 0 1,0-1-1,0 1 1,0-1-1,0 0 0,0 0 1,0 1-1,0-1 0,0-1 1,0 1-1,0 0 1,0 0-1,3-2 0,2 0 5,0 0 0,0-1 0,-1 0-1,1 0 1,-1-1 0,0 1 0,0-2-1,0 1 1,-1 0 0,1-1-1,-1 0 1,0-1 0,-1 1 0,9-12-1,1-7 35,0 0-1,15-37 0,-8 9 48,-3 0 0,-2-2 0,11-60 0,14-166 160,-40 272-244,6-44 84,-3 0 0,-3-76 1,-6 103-42,5 25-47,0-1 0,0 1 1,-1 0-1,1 0 0,0 0 0,0-1 1,0 1-1,0 0 0,0 0 0,-1 0 1,1 0-1,0-1 0,0 1 0,0 0 1,-1 0-1,1 0 0,0 0 0,0 0 1,-1 0-1,1 0 0,0 0 0,0 0 1,0-1-1,-1 1 0,1 0 0,0 0 1,0 0-1,-1 0 0,1 0 0,0 1 1,0-1-1,-1 0 0,1 0 0,0 0 1,0 0-1,0 0 0,-1 0 0,1 0 1,0 0-1,0 0 0,0 1 0,-1-1 1,1 0-1,0 0 0,-3 4 8,0 0-1,0-1 1,1 1 0,0 1-1,-1-1 1,2 0-1,-4 8 1,-4 15-8,2 0-1,1 0 0,1 1 1,-3 47-1,10 115-15,2-136-8,18 89 0,-17-119 40,2 1 0,0-1 0,2 0 0,1-1 0,22 40 0,-30-60-24,1 1 0,-1-1 0,1 0 0,-1 0 0,1 0-1,0 0 1,0 0 0,0 0 0,7 3 0,-9-5-8,0-1 0,0 0 0,0 1-1,0-1 1,0 0 0,0 1 0,0-1-1,1 0 1,-1 0 0,0 0 0,0 0-1,0 0 1,0 0 0,0-1 0,0 1 0,1 0-1,-1 0 1,0-1 0,0 1 0,0-1-1,0 1 1,0-1 0,0 1 0,0-1-1,0 0 1,-1 0 0,1 1 0,0-1 0,0 0-1,0 0 1,-1 0 0,1 0 0,0 0-1,-1 0 1,1 0 0,-1 0 0,1-1-1,1-2-69,-1 1-1,0-1 1,0 0-1,0 1 0,0-1 1,0 0-1,-1 0 0,1-4 1,-1-6-2805,0 12 2009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41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14168,'0'0'536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45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1034 4512,'0'0'7444,"-1"-13"-6944,0-3-285,0 1 0,2-1 0,0 0 1,0 0-1,2 1 0,0-1 0,0 1 1,8-18-1,-8 26-82,21-42 864,-23 46-872,1-1 1,0 1-1,0 0 0,0 1 0,1-1 1,-1 0-1,1 1 0,0-1 0,-1 1 1,1 0-1,0 0 0,4-2 0,-6 4-98,-1 0 0,1 0 0,-1 0 0,1 0 0,-1 0 0,0 0 0,1 0 0,-1 1 0,1-1 0,-1 0 0,0 0 0,1 0 0,-1 1 0,1-1 0,-1 0 0,0 1 0,1-1 0,-1 0 0,0 1 0,0-1 0,1 0 0,-1 1 0,0-1 0,0 1 0,1-1-1,-1 0 1,0 1 0,0 0 0,7 14 267,-1 5-100,-1 1-1,-1 0 0,1 27 0,-3-29-79,0-1-1,1 1 0,1-1 1,1 0-1,7 19 1,-8-29-29,-1 0 0,1 0 0,1 0 0,0-1 0,0 0 0,0 0 0,10 10 0,-13-16-62,-1 0 0,1 1-1,0-1 1,-1 0 0,1 0 0,0 0 0,-1-1 0,1 1 0,0 0 0,0-1 0,0 1 0,0-1 0,0 0 0,-1 1 0,1-1 0,4 0 0,-4-1-4,1 1-1,-1-1 1,1 0-1,-1 0 1,0 0 0,1 0-1,-1-1 1,0 1-1,0 0 1,0-1 0,0 0-1,0 1 1,0-1 0,0 0-1,-1 0 1,3-3-1,10-15 110,0-1 0,-1-1 0,14-30 0,25-74 420,-22 18 439,-29 108-973,-1 0 1,0-1-1,1 1 1,-1 0-1,0 0 0,1-1 1,-1 1-1,0 0 1,1 0-1,-1 0 0,0 0 1,1-1-1,-1 1 1,0 0-1,1 0 0,-1 0 1,1 0-1,-1 0 1,0 0-1,1 0 0,-1 0 1,0 0-1,1 0 1,-1 0-1,1 0 0,-1 1 1,0-1-1,1 0 1,-1 0-1,0 0 0,1 0 1,-1 1-1,0-1 0,1 0 1,14 9 49,9 7-9,24 21-1,-31-23-12,0 0 0,1-2-1,35 20 1,-42-27 3,1 0 0,-1 0 0,1-1 1,0-1-1,24 5 0,-32-8-28,0 0 0,1 0 1,-1 0-1,0-1 0,0 1 0,1-1 0,-1 0 0,0 0 1,0 0-1,0-1 0,0 0 0,0 1 0,-1-1 1,1-1-1,0 1 0,-1 0 0,0-1 0,1 0 1,-1 0-1,5-6 0,-2 2 22,-1 0 0,0-1 0,-1 0 0,1 1 0,-2-2 0,1 1-1,-1 0 1,0-1 0,-1 1 0,0-1 0,0 0 0,-1 0 0,0 0 0,0 0 0,-1 0 0,-1 0 0,1 0 0,-1 0 0,-4-15 0,5 23-32,-1 0 0,1 0 1,0 0-1,0 0 0,-1 0 1,1 0-1,0 0 0,-1 0 1,1 0-1,-1 0 0,1 1 0,-1-1 1,0 0-1,1 0 0,-1 0 1,0 1-1,0-1 0,1 0 1,-1 1-1,0-1 0,0 1 1,0-1-1,0 1 0,0-1 1,0 1-1,0 0 0,0-1 1,0 1-1,0 0 0,0 0 1,0 0-1,0 0 0,0 0 1,0 0-1,0 0 0,0 0 1,0 0-1,0 0 0,0 0 1,0 1-1,0-1 0,0 0 1,0 1-1,0-1 0,1 1 1,-1-1-1,-2 2 0,-2 2 20,-1-1 0,1 1-1,0 1 1,0-1 0,0 1-1,-4 5 1,2-1-15,0 0 0,0 0 0,1 0 1,0 1-1,1 0 0,0 1 0,0-1 0,2 1 0,-1 0 0,1 0 0,0 0 0,1 0 0,1 1 0,0-1 0,0 0 0,2 20 1,0-20-5,0 1 0,1-1 0,0 0 1,1 0-1,0 0 0,1-1 0,0 1 1,1-1-1,9 16 0,-9-18-1,1 0-1,0-1 1,0 0-1,1-1 1,0 1 0,0-1-1,0 0 1,1-1-1,0 0 1,0 0-1,0-1 1,10 5 0,-11-7-3,0 0 0,0 1 0,0-2 0,1 1 0,-1-1 0,0-1 0,1 1 0,-1-1 0,0 0 0,1-1 1,-1 0-1,0 0 0,1 0 0,-1-1 0,0 0 0,0-1 0,0 0 0,0 0 0,-1 0 0,1-1 0,-1 1 1,0-2-1,0 1 0,0-1 0,-1 0 0,1 0 0,-1 0 0,7-11 0,28-37 65,62-108 0,-82 121-12,-2-1 0,-1-1 1,-3-1-1,18-79 1,8-178 267,-38 268-285,2-3 59,-2-1 0,-4-50 0,2 83-79,0 0-1,0 0 1,-1 0 0,1 0-1,-1 0 1,0 0 0,0 0 0,0 1-1,0-1 1,-1 0 0,1 1-1,-1-1 1,-2-3 0,3 6-18,1 0 0,-1 0 1,0 0-1,1 0 0,-1 0 0,0 1 0,1-1 1,-1 0-1,0 0 0,1 1 0,-1-1 1,1 0-1,-1 1 0,1-1 0,-1 1 1,1-1-1,-1 0 0,1 1 0,-1-1 1,1 1-1,-1-1 0,1 1 0,0 0 0,-1 0 1,-11 19 7,11-19-7,-13 26-3,2 0-1,1 0 1,1 1-1,1 0 1,2 1-1,0 0 1,2 0-1,-1 30 1,6 243-120,1-294 116,16 178-69,-11-151 62,2-1-1,1 1 1,18 42 0,-25-72 11,0 0 1,0 0-1,0-1 1,1 1-1,0-1 1,0 1 0,1-1-1,-1 0 1,1 0-1,6 5 1,-8-7 1,0-1 0,0 0 0,1 0 1,-1 0-1,0 0 0,0 0 0,1-1 0,-1 1 0,0-1 1,1 0-1,-1 1 0,0-1 0,1 0 0,-1 0 0,0 0 0,1-1 1,-1 1-1,0-1 0,1 1 0,-1-1 0,0 0 0,0 1 1,1-1-1,-1-1 0,3-1 0,6-4 14,-1 0 0,1-1 1,-1 0-1,-1-1 0,0 0 0,14-18 0,40-67 154,-58 88-154,11-19 32,-8 14 15,-1-1 0,0 1 1,10-24-1,-17 31 37,-5 7-52,-5 11 0,3 1-27,0 0-1,1 1 1,1 0 0,0-1-1,-4 34 1,7-38-14,1 0 0,0 1 0,1-1 0,1 1 0,0-1 0,0 1 0,1-1 0,0 0 0,7 17-1,-9-26-3,1 0 0,-1 0 0,1 0 0,0-1-1,0 1 1,0 0 0,0-1 0,0 1 0,0 0-1,0-1 1,1 1 0,-1-1 0,0 0-1,1 1 1,-1-1 0,1 0 0,0 0 0,-1 0-1,1 0 1,0 0 0,-1 0 0,1-1 0,0 1-1,0-1 1,3 1 0,-3-1 0,0 0 1,0-1-1,0 1 1,0-1-1,0 0 0,0 0 1,0 0-1,-1 0 1,1 0-1,0 0 1,0 0-1,-1 0 0,1-1 1,-1 1-1,1-1 1,-1 1-1,1-1 1,-1 0-1,0 1 0,0-1 1,0 0-1,0 0 1,1-2-1,3-7 11,-1 1 0,0-1 0,0 0 0,-1 0 0,-1 0 0,0-1 0,0 1 0,-1 0-1,-1-20 1,0 26-2,0 0-1,-1 0 0,1 0 0,-1 0 0,-1 0 1,1 0-1,-1 0 0,0 1 0,0-1 0,0 1 1,0-1-1,-1 1 0,0 0 0,0 0 0,0 0 1,0 0-1,-1 0 0,1 1 0,-1-1 0,0 1 1,0 0-1,0 0 0,-10-4 0,11 6 6,-1-1-1,1 1 1,-1 0-1,1 1 1,-1-1-1,0 1 0,-3-1 1,7 1-17,0 0-1,0 0 1,0 0 0,0 0 0,0 0 0,0 1-1,0-1 1,0 0 0,0 0 0,0 0-1,0 0 1,0 0 0,0 0 0,0 0-1,0 0 1,0 0 0,0 0 0,0 0-1,0 0 1,0 0 0,0 0 0,0 0-1,0 1 1,0-1 0,0 0 0,-1 0-1,1 0 1,0 0 0,0 0 0,0 0-1,0 0 1,0 0 0,0 0 0,0 0-1,0 0 1,0 0 0,0 0 0,0 0-1,0 0 1,0 0 0,0 0 0,0 0-1,19 5-48,10-2 31,-1-2 1,1-1-1,-1-1 0,34-5 0,-28 2 3,0 2 0,46 2-1,19 1-58,-53-2 47,-10-4 118,-34 4-36,-4 2 27,-6 2-64,1 0 1,0 0-1,-1 1 1,1 0-1,1 1 0,-9 6 1,-5 4-3,14-11-14,1 0-1,-1 1 0,1 0 0,0 0 1,0 0-1,1 1 0,-1 0 0,1 0 0,1 0 1,-1 0-1,1 0 0,0 1 0,0-1 1,1 1-1,0 0 0,0 0 0,1 0 1,0 0-1,0 0 0,0 0 0,1 0 0,0 1 1,0-1-1,3 10 0,0-2 0,-1-7-2,-1 0 1,2-1 0,4 14 0,-5-18 0,0 0 0,-1-1 1,1 1-1,0-1 1,1 1-1,-1-1 1,0 1-1,1-1 1,-1 0-1,1 0 1,-1 0-1,6 2 0,-1-1 10,0 1-1,0-1 1,0-1-1,0 0 1,1 0-1,-1 0 1,0-1-1,1 0 1,0 0-1,-1-1 1,1 0-1,-1 0 0,1-1 1,-1 0-1,1 0 1,-1-1-1,1 0 1,-1 0-1,0 0 1,0-1-1,0-1 1,10-5-1,3-5 31,-1 0 0,0-1 1,-1-1-1,-1-1 0,29-36 0,35-55 143,-34 42-119,-44 63-65,-2 0 13,1 0 0,0 0 0,1 1 0,-1-1 0,0 1 1,1-1-1,3-2 0,-20 74 149,8-36-152,2-12-1,1 1 0,0 0-1,2 34 1,1-50-13,1-1 0,0 0 1,0 1-1,0-1 0,1 0 0,-1 0 0,2 0 1,-1 0-1,4 6 0,-5-9 3,0 0 0,1 0-1,-1 0 1,1-1 0,-1 1 0,1-1-1,0 1 1,-1-1 0,1 0 0,0 1-1,0-1 1,0 0 0,0 0 0,0 0-1,0-1 1,0 1 0,0 0 0,0-1 0,0 1-1,1-1 1,-1 0 0,0 0 0,0 0-1,4 0 1,2-2 0,0 0 0,0-1-1,0 0 1,0 0 0,-1 0 0,0-1 0,1 0 0,-1-1-1,-1 1 1,1-1 0,10-11 0,3-4 27,0-1 1,16-25 0,3-4 27,-18 26-19,-2-1 0,-1 0 1,-1-2-1,26-53 0,-21 17 4,23-94 1,0-69-2,-20 92 29,-9 31-16,-16 102-49,0 0 0,1 0 0,-1 0 0,0 0 0,0-1 0,0 1 0,0 0 0,0 0 0,0 0 0,0-1 0,0 1 0,-1 0 0,1 0 0,0 0 0,-1 0 0,1-1 0,-1 1 0,1 0 0,-1 0 0,0 0 0,1 0 0,-1 0 0,-1-1 0,1 2-1,0 0 0,0 0 0,0 0 0,0 0 0,0 0 0,0 0 1,0 0-1,1 0 0,-1 1 0,0-1 0,0 0 0,0 0 0,0 1 0,0-1 0,1 1 0,-1-1 0,0 1 0,0-1 0,1 1 0,-1 0 0,0-1 0,1 1 0,-1 0 0,0-1 0,1 1 0,-1 0 1,1 0-1,0 0 0,-1-1 0,0 2 0,-7 13-15,0 0-1,1 0 1,0 0 0,1 1 0,-6 30 0,-12 87-67,22-118 69,-27 238-147,23-177 60,6 124 0,2-176 134,1-1 0,2 0-1,8 30 1,-13-53-34,13 31 89,-13-31-85,1 1-1,-1 0 1,0-1-1,1 1 0,-1 0 1,1-1-1,0 1 0,-1-1 1,1 1-1,-1 0 1,1-1-1,0 0 0,-1 1 1,1-1-1,0 1 0,0-1 1,-1 0-1,1 0 0,0 1 1,0-1-1,0 0 1,-1 0-1,1 0 0,0 0 1,0 0-1,0 0 0,-1 0 1,1 0-1,0 0 1,0 0-1,0 0 0,-1-1 1,1 1-1,0 0 0,1-1 1,12-7 53,-1 0 0,0-1 0,0 0 0,-1-1 0,0 0 0,-1-1 0,16-19 0,26-28 152,-51 55-186,0 1 1,-1 0-1,1-1 0,0 1 1,0 0-1,0 0 0,0-1 1,1 2-1,-1-1 0,0 0 1,1 0-1,-1 1 0,1 0 1,0-1-1,3 0 0,-5 2-16,-1 0-1,1 1 0,-1-1 1,0 0-1,1 1 1,-1-1-1,1 1 0,-1-1 1,1 1-1,-1-1 0,0 1 1,1-1-1,-1 1 1,0-1-1,0 1 0,1-1 1,-1 1-1,0-1 0,0 1 1,0-1-1,0 1 0,0 0 1,0-1-1,0 1 1,3 19 55,-3-20-58,1 98 143,-2-65-71,2 1 0,7 49 1,-8-82-72,0 0 1,0 0-1,0-1 1,0 1-1,0 0 1,1 0-1,-1 0 1,0 0-1,1-1 1,-1 1-1,0 0 1,1 0-1,-1 0 1,1-1 0,-1 1-1,1 0 1,-1-1-1,1 1 1,0-1-1,-1 1 1,1 0-1,0-1 1,0 0-1,1 2 1,-1-2-1,0 0 1,0 0-1,0-1 0,0 1 1,0 0-1,0 0 0,0 0 1,0-1-1,0 1 1,0 0-1,0-1 0,0 1 1,-1-1-1,1 1 0,0-1 1,0 0-1,1 0 1,5-6 22,0 0 0,0-1 1,7-11-1,-10 14-12,126-150 65,-129 153-81,1 0 0,0 0 0,-1 1 0,1-1 0,0 0 0,0 1 0,0 0 0,0-1 0,0 1 0,4-2 0,-6 3 0,1 0 0,-1 0 0,0 0 0,1 0 0,-1 0 0,0 0 0,1 0 0,-1 0 0,0 0 0,1 0 0,-1 0 0,0 0 0,1 0 0,-1 0 0,0 0 0,1 0 0,-1 0 0,0 1 0,1-1 0,-1 0 0,0 0 0,0 0 0,1 1 0,-1-1 0,0 0 0,0 0 0,1 1 0,0 0 0,-1 0 0,1 0 0,-1 1 0,0-1 0,0 0 0,1 0 0,-1 0 0,0 1 0,0-1 0,0 0 0,0 0 0,0 3 0,-4 31 0,-2 1 0,-19 63 0,-33 69 0,45-133 0,-39 92 0,44-110 0,-1-1 0,0-1 0,-1 1 0,-1-2 0,-19 21 0,29-34 0,0 1 0,-1-1 0,1 1 0,0-1 0,-1 0 0,1 0 0,-1 0 0,0 1 0,1-2 0,-1 1 0,0 0 0,0 0 0,1 0 0,-1-1 0,0 1 0,0-1 0,0 0 0,0 1 0,0-1 0,0 0 0,0 0 0,1 0 0,-1 0 0,0-1 0,-3 0 0,2 0 0,0-1 0,1 1 0,0-1 0,-1 0 0,1 0 0,0 0 0,0 0 0,0 0 0,0 0 0,0-1 0,1 1 0,-1-1 0,1 1 0,0-1 0,-1 0 0,0-2 0,0-1 0,0 0 0,0 0 0,1 0 0,-1 0 0,1 0 0,1 0 0,-1 0 0,1 0 0,0 0 0,1 0 0,-1 0 0,3-10 0,-1 8 0,1-1 0,0 1 0,1 0 0,0 0 0,0 0 0,0 1 0,1-1 0,6-6 0,1 0 0,1 1 0,1-1 0,0 2 0,1 0 0,0 1 0,1 1 0,26-14 0,56-16 0,0-1 0,-81 34 6,-11 5-10,0-1 0,0 1-1,0-1 1,6-4-1,-11 6-3,0 0-1,0 0 1,0 0-1,0 0 0,0 0 1,0 0-1,0 0 1,-1 0-1,1 0 0,0 0 1,0-1-1,-1 1 1,1 0-1,-1 0 0,1-1 1,-1 1-1,0 0 1,1-1-1,-1 1 0,0 0 1,0-1-1,0 1 1,0 0-1,0-3 0,-7-25-2168,5 23-908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45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12056,'0'0'3113,"11"-7"-2770,-4 2-273,0 1 1,1 0 0,0 0 0,0 0-1,0 1 1,0 1 0,1-1 0,-1 1 0,1 1-1,-1-1 1,13 1 0,-20 1-58,148-3 2882,213 23-1,-325-18-1812,-27-1-1342,-17-1-2187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46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11952,'0'0'1544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49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31 124 4008,'0'0'15809,"-5"13"-15520,-1 0-203,2 0 0,0 1-1,0 0 1,1 0 0,1 0 0,1 0-1,0 0 1,1 16 0,2 4 278,3 1 1,12 53-1,-14-80-267,0 1-1,0 0 1,8 12 0,-10-20-81,-1 1 1,1-1 0,-1 0-1,1 0 1,0 0 0,0 0-1,-1 0 1,1 0 0,0 0-1,0 0 1,0 0 0,0 0-1,0 0 1,0 0 0,0-1-1,0 1 1,1 0 0,-1-1-1,0 1 1,0-1 0,1 1 0,-1-1-1,0 0 1,0 0 0,1 1-1,-1-1 1,0 0 0,1 0-1,-1 0 1,0 0 0,1-1-1,-1 1 1,0 0 0,1 0-1,1-2 1,9-6 60,1-1-1,-2-1 1,1 0-1,-2 0 1,1-1 0,-1 0-1,11-18 1,8-7 99,-12 15-79,0 0 0,-1-1 1,-1-1-1,-2 0 0,0-1 0,-1-1 0,-2 0 0,0 0 0,-2-1 0,8-42 0,-13 51-27,-3 13-36,0 0 0,1 0 0,-1 0 1,1 0-1,0 0 0,0 0 0,1 0 0,2-4 1,-5 8-30,1 0 1,0 0 0,0 0 0,0 0 0,0 1 0,-1-1 0,1 0 0,0 0 0,0 0-1,0 0 1,-1 0 0,1 0 0,0 0 0,0 0 0,0 0 0,-1 1 0,1-1 0,0 0 0,0 0-1,-1 0 1,1 0 0,0 0 0,0 0 0,0-1 0,-1 1 0,1 0 0,0 0 0,0 0-1,0 0 1,-1 0 0,1 0 0,0 0 0,0 0 0,0 0 0,-1-1 0,1 1 0,0 0 0,0 0-1,0 0 1,0 0 0,-1 0 0,1-1 0,0 1 0,0 0 0,0 0 0,0 0 0,0-1-1,0 1 1,0 0 0,0 0 0,0 0 0,0-1 0,-1 1 0,1 0 0,0 0 0,0-1 0,-8 23 46,0 1 1,1 0 0,1 1 0,1 0 0,-3 41 0,6-44-27,1-1 0,1 0 0,0 1 1,2-1-1,0 0 0,1 0 0,9 27 0,-9-37-5,0-1 0,0 0 0,1 0 0,0-1 0,1 1 0,0-1 0,1 0 0,-1 0 0,2-1 0,-1 1 0,1-1 0,0-1 0,0 1 0,1-1 0,-1-1 0,1 1 0,14 5 0,95 42 628,-115-52-619,0-1 0,0 1 0,0-1 0,0 1 0,0-1 0,0 0 0,0 0 0,0 0 0,0 0-1,0 0 1,0-1 0,2 1 0,7-2-3780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9:29.88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24 0 3408,'0'0'8372,"-4"10"-8054,-12 30 8,15-40-272,1 1 1,-1 0 0,1-1 0,0 1 0,-1 0 0,1-1 0,0 1-1,0 0 1,0 0 0,-1-1 0,1 1 0,0 0 0,0 0-1,0 0 1,0-1 0,0 1 0,0 0 0,1 0 0,-1-1-1,0 1 1,0 0 0,0 0 0,1-1 0,-1 1 0,0 0-1,1-1 1,-1 1 0,1 0 0,-1-1 0,1 1 0,-1-1 0,1 1-1,-1-1 1,1 1 0,-1-1 0,1 1 0,0-1 0,-1 1-1,1-1 1,0 0 0,0 1 0,-1-1 0,1 0 0,1 1-1,2-1 216,1 1-1,-1-1 1,1 1-1,-1-1 0,8-1 1,-6 0-87,-1 1-45,1 0 0,-1 0-1,0 0 1,1 1 0,-1-1-1,1 2 1,-1-1 0,0 0-1,1 1 1,-1 0 0,8 4-1,-7-3-77,1 0 0,-1-1-1,1 0 1,-1 0 0,8 0-1,20 8 145,-25-7-143,10 4 48,1 1-1,-2 1 1,0 1-1,21 14 1,-25-15-56,1 0 0,0-1 0,1-1 0,-1 0-1,1-1 1,30 7 0,-36-10-4,0 1-1,0 0 1,0 0-1,12 8 1,-19-10-35,1 1 1,0-1-1,-1 1 1,1 0-1,-1 0 1,0 0-1,0 0 1,0 1-1,-1-1 1,1 1-1,-1-1 1,4 9-1,10 45 262,-4-13-3081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50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10448,'0'0'4369,"11"-4"-3908,-4 1-415,49-14 651,-50 16-542,0 0 1,0 0 0,0 0 0,0 1 0,1 0 0,-1 0 0,0 1 0,12 2-1,-9 0 2,-1 1 0,1 0-1,-1 0 1,0 1-1,0 0 1,-1 0-1,0 1 1,1 0-1,-2 0 1,1 0-1,-1 1 1,0 0 0,5 8-1,6 10 456,-2 1-1,21 45 1,-32-62-530,6 10 930,-10-18-991,1-1 0,-1 0 0,1 0 0,0 1 0,-1-1 0,1 0 0,-1 0 0,1 0 0,-1 0 0,1 0 0,-1 0 0,1 0 0,0 0 0,-1 0 0,1 0 0,-1 0 0,1 0 0,0 0 0,-1 0 0,1 0 0,-1 0 0,1-1 0,-1 1 0,1 0 0,-1 0 0,1-1 0,-1 1 0,1 0 0,-1-1 0,1 1 0,-1-1 0,0 1 0,1-1 0,-1 1 0,0-1 0,1 0 0,15-16-272,-7 8-2653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50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505 1 11552,'0'0'1822,"-13"15"-1411,11-13-399,-112 120 703,-11 5 165,63-63 561,-78 65 0,116-114-826,-1 2 630,28-27-3170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51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 5720,'0'0'12114,"1"-9"-11765,0 6-325,-1 0-3,0 1-1,0-1 1,1 1-1,-1 0 1,1-1-1,-1 1 1,1-1-1,0 1 1,0 0 0,0 0-1,0-1 1,1 1-1,-1 0 1,1 0-1,-1 0 1,1 0-1,-1 1 1,1-1-1,0 0 1,0 1 0,0-1-1,0 1 1,0 0-1,0-1 1,1 1-1,-1 0 1,0 0-1,1 0 1,2 0-1,35-7 347,0 2-1,1 2 1,0 1-1,0 2 1,70 8-1,-39 0 1045,-59-4-489,-10-1-924,-6-1-2734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52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9240,'0'0'5136,"12"-6"-4608,-1 0-392,0 0 16,0 1 0,0 0 0,0 0 0,0 1 0,20-4 0,135-18 1750,-142 24-1593,-1 1-1,1 1 0,-1 1 1,1 1-1,26 6 1,-49-7-284,62 10 1415,-58-10-1259,0-1 1,1 0-1,-1 0 0,0 0 0,0-1 0,0 1 1,0-1-1,-1 0 0,1-1 0,6-2 0,-9 3-152,-1 0 0,1 0-1,-1-1 1,0 1 0,0 0-1,1-1 1,-1 1-1,0-1 1,0 0 0,0 1-1,-1-1 1,2-3 0,4-6-3339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52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15816,'0'0'-30,"18"-3"-22,199-31 194,-161 30 101,165-5 1836,-191 14-870,-2 0-2651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54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398 0 6016,'0'0'16119,"-7"13"-15903,-88 138 419,27-50-195,32-45-50,-2-2-1,-51 57 0,32-48 722,56-62-1082,0 0 1,1-1-1,-1 1 1,1 0-1,-1-1 0,1 1 1,-1 0-1,1 0 1,0-1-1,-1 1 1,1 0-1,0 0 1,-1 0-1,1-1 1,0 1-1,0 0 1,0 0-1,0 0 1,0 0-1,0 0 1,0-1-1,0 1 1,0 0-1,0 0 1,1 0-1,-1 0 1,0-1-1,0 1 1,1 0-1,-1 0 1,1-1-1,-1 1 1,1 0-1,-1 0 1,1-1-1,-1 1 1,1 0-1,-1-1 1,2 1-1,4 5 76,0-2 0,0 1 0,14 7 0,1 1 23,99 90 676,136 89-1,-242-184-693,0 0 0,1-1 0,0 0 0,19 5-1,-33-12-106,0 0-1,-1 0 0,1 0 0,0 0 0,0 0 0,0 0 1,-1-1-1,1 1 0,0 0 0,0 0 0,-1-1 0,1 1 0,0 0 1,-1-1-1,1 1 0,0-1 0,-1 1 0,1-1 0,0 1 1,-1-1-1,1 0 0,0 0 0,12-17-111,-11 15 83,9-14-3759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57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1 365 5720,'0'0'10590,"4"-11"-10142,-1 1-331,-2 5-58,1 0 0,0 1-1,0-1 1,0 0-1,0 0 1,1 1-1,0-1 1,-1 1 0,2 0-1,-1 0 1,0 0-1,7-5 1,18-14 807,32-20 1,-44 31-377,-12 10-340,-1-1-1,1 1 1,-1-1 0,1 1 0,0 0 0,5-1 0,-8 2-79,1 0 0,-1 1 0,0 0 0,1-1 0,-1 1 0,1 0 0,-1 0 0,1-1 0,-1 1 0,1 0 1,1 1-1,-3-1-47,1 1 1,-1-1 0,1 0-1,-1 1 1,1-1 0,-1 1-1,1-1 1,-1 1 0,0-1-1,1 1 1,-1-1 0,0 1-1,0 0 1,1-1 0,-1 1-1,0-1 1,0 1 0,0 0 0,0-1-1,0 1 1,0-1 0,0 1-1,0 0 1,0-1 0,0 1-1,0 0 1,0-1 0,0 1-1,0-1 1,-1 1 0,1 0-1,-9 48 436,3-20-270,1 0-1,1 1 0,2-1 1,1 37-1,2-58-134,0 0-1,1-1 1,0 1 0,0-1 0,1 1-1,-1-1 1,2 0 0,-1 0-1,1 0 1,0 0 0,1-1 0,-1 1-1,1-1 1,0 0 0,1-1-1,9 8 1,-11-10-21,-1 0-1,1-1 1,0 1 0,0-1-1,1 0 1,-1 0-1,0-1 1,1 1-1,-1-1 1,1 0 0,-1 0-1,1-1 1,0 1-1,-1-1 1,1 0-1,0 0 1,-1-1 0,1 1-1,0-1 1,-1 0-1,1 0 1,-1-1-1,1 1 1,-1-1 0,0 0-1,0 0 1,0-1-1,7-4 1,-1-1 21,-1-1 1,0 1 0,-1-1-1,0-1 1,0 0-1,-1 0 1,-1 0-1,1-1 1,-2 0 0,1 0-1,4-15 1,5-18 151,14-74 1,-27 106-177,20-116 329,-14 68-145,-7 55-190,0 0 0,0 0 0,1 0 0,-1 0 0,1 0 1,0 0-1,5-8 0,-7 12-19,1 0 0,0 0 0,0 0 0,0 0 0,0 0 0,0 0 0,0 0 0,0 1 0,0-1 0,0 0 0,0 0 0,0 1 0,0-1 0,1 1 0,-1-1 0,0 1 0,0-1 0,1 1 0,-1 0 0,0 0 0,1 0 0,-1 0 0,0 0 0,1 0 0,-1 0 0,0 0 0,1 0 0,-1 0 0,0 1 0,1-1 0,-1 1 0,0-1 0,0 1 0,2 0-1,11 7 27,0 0 0,-1 1 0,24 20-1,13 10 45,1-2 48,-35-25 21,1 0-1,0-1 0,21 10 0,-37-20-132,0-1 0,-1 0 0,1 1-1,0-1 1,-1 0 0,1 1 0,0-1-1,-1 0 1,1 0 0,0 0 0,0 0-1,-1 0 1,1 0 0,0 0-1,0 0 1,-1 0 0,1 0 0,0 0-1,0 0 1,-1 0 0,1-1 0,0 1-1,0 0 1,-1 0 0,1-1 0,0 1-1,-1-1 1,1 1 0,-1-1-1,1 1 1,0-1 0,-1 1 0,1-1-1,-1 1 1,1-1 0,-1 0 0,0 1-1,1-1 1,-1 0 0,0 1 0,1-1-1,-1-1 1,1 0-400,-1 0 0,1-1 0,-1 1 0,0 0 0,1-1 0,-1 1 0,0-1 0,-1 1 0,1 0 0,0-1 0,-2-2 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58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6128,'0'0'13193,"11"-7"-12713,34-22-11,-43 28-410,0 0 0,0 0-1,0 1 1,0-1 0,0 0 0,0 1-1,0-1 1,0 1 0,0-1 0,0 1 0,1 0-1,-1 0 1,0 0 0,0 0 0,0 1-1,0-1 1,0 0 0,0 1 0,0 0 0,0-1-1,0 1 1,0 0 0,0 0 0,0 0-1,0 0 1,0 0 0,-1 1 0,1-1-1,0 0 1,-1 1 0,2 2 0,1 0 67,0 1 0,-1 0 0,0 1 0,0-1 0,0 1 1,0-1-1,-1 1 0,2 7 0,24 123 1393,-16-71-805,-11-61-655,-1-1 0,1 0-1,0 1 1,0-1 0,0 0 0,1 0-1,-1 0 1,1 0 0,0 0 0,-1 0-1,1 0 1,1-1 0,-1 1-1,3 2 1,-3-3-37,0-1-1,1 0 0,-1 0 1,0 0-1,1 0 1,-1 0-1,0 0 1,1-1-1,-1 1 0,1-1 1,-1 1-1,1-1 1,-1 0-1,1 0 1,-1 0-1,1 0 0,-1-1 1,5 0-1,7 0-1128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0:59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535 0 11552,'0'0'2705,"-16"11"-2392,0 0-212,-16 11 225,-40 36 1,-26 35 741,-114 94 1838,187-167-2401,19-14-276,0-1 1,0 0-1,-1 0 1,0-1-1,0 1 0,-12 4 1,19-9-261,0 0 0,0 0-1,0 0 1,-1 0 0,1 0 0,0 0 0,0 0 0,0 0 0,-1 0 0,1 0 0,0 0 0,0 0 0,0 0 0,-1 0 0,1 0 0,0 0 0,0 0 0,0 0-1,-1 0 1,1 0 0,0 0 0,0 0 0,0-1 0,-1 1 0,1 0 0,0 0 0,0 0 0,0 0 0,0 0 0,0-1 0,-1 1 0,1 0 0,0 0 0,0 0-1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1:00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0 6392,'0'0'18038,"-5"11"-17749,-8 31-6,13-41-266,0 1 1,0 0-1,0-1 0,1 1 1,-1-1-1,1 1 1,-1-1-1,1 1 0,-1-1 1,1 1-1,0-1 1,0 1-1,0-1 0,0 0 1,0 0-1,0 1 1,0-1-1,0 0 0,0 0 1,0 0-1,1 0 0,-1 0 1,0 0-1,4 1 1,2 3 68,46 44 418,-3 3 0,62 82-1,-88-105-383,194 231 944,-214-255-1025,0 0 0,0 0 0,1-1 0,0 1 0,0-1 0,0 0 0,0-1 0,1 1 0,5 2 0,-3 1 231,-7-6-259,-1-1 0,0 0 0,0 1-1,0-1 1,0 0 0,1 1 0,-1-1 0,0 0 0,0 0 0,1 1 0,-1-1 0,0 0 0,1 0 0,-1 0 0,0 1 0,1-1 0,-1 0 0,0 0 0,1 0 0,-1 0 0,0 0 0,1 1 0,-1-1 0,0 0 0,1 0 0,-1 0 0,0 0 0,1 0 0,0 0 0,-2 0 13,-1 0-1,1 1 1,-1 0-1,1-1 1,0 1 0,0 0-1,-1 0 1,1 0-1,0 0 1,0 0 0,-1 1-1,-15 10 55,8-8-72,1 1 0,-1 0 0,1 1 0,1-1 0,-1 1 0,1 1 0,0 0 1,0 0-1,1 0 0,-8 11 0,-15 16-11,-120 125-22,-53 54 15,47-67-67,136-126 339,6-7-4558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49:33.28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0 3408,'0'0'12069,"10"1"-11832,33 3 5,-42-4-214,1 0 1,-1 0-1,1 0 1,-1 0-1,0 0 1,1 1-1,-1-1 1,0 0 0,1 1-1,-1-1 1,0 1-1,1-1 1,-1 1-1,0 0 1,0 0 0,0-1-1,0 1 1,1 0-1,-1 0 1,1 2-1,9 5 172,40 6 461,-39-11-536,0 0 1,0 1-1,0 0 0,-1 0 0,0 1 1,22 13-1,-23-11-22,1-1-1,0-1 1,1 1 0,-1-2-1,1 0 1,21 5 0,6 2 39,21 5 45,-45-13-147,1 1-1,-1 0 1,0 2 0,25 11-1,28 18 94,-44-24-49,-1 1-1,-1 1 0,0 1 0,29 23 1,-32-22-16,1 0 0,0-2 0,32 16 0,-39-21-58,1-1 1,0 0-1,1-1 1,-1 0-1,1-1 1,0-1-1,25 4 1,18-3 967,-98-19-172,35 13-759,0-1 1,0 0 0,0 0-1,0-1 1,0 0 0,-5-3-1,-5-3 22,11 7-55,-45-28 134,46 28-132,0-1 0,-1 1 0,1-1 0,0 0 0,0 0 0,1 0 1,-1-1-1,1 1 0,-1-1 0,1 1 0,-2-7 0,0 2 32,0 0 0,-1 1 0,0-1-1,0 1 1,0 0 0,-13-11 0,-5-9 57,-34-54 91,29 55-59,27 25-73,9 6-54,100 78-4,-54-43-14,-1 2-1,50 53 1,-57-31-101,-39-49 107,-2-4 5,-6-10 3,1 0 1,-1 0-1,0 1 1,1-1-1,-1 0 1,0 0-1,0 0 0,1 0 1,-1 0-1,0 0 1,0-1-1,0 1 1,0 0-1,0 0 1,0-1-1,-1 1 0,-1 0 1,-11 3 14,0 0-1,-1-1 1,1-1-1,-1 0 1,-19-1 0,-5 1 16,26-1-1,-1-1 0,1 0-1,0 0 1,0-2 0,-1 1-1,1-2 1,0 0 0,-17-6 0,29 9-18,0-1 1,1 1 0,-1 0 0,0 0 0,0-1 0,1 1 0,-1-1-1,0 1 1,0 0 0,1-1 0,-1 1 0,1-1 0,-1 1 0,0-1-1,1 0 1,-1 1 0,1-1 0,-1 0 0,1 1 0,-1-2-1,8-11-2246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20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1 209 3712,'0'0'14393,"10"-2"-14036,-1 1-252,-6 1-71,0-1 0,0 1-1,0-1 1,0 1 0,0-1-1,0 0 1,0 0 0,0-1 0,0 1-1,0 0 1,0-1 0,-1 0-1,1 1 1,-1-1 0,1 0 0,-1-1-1,4-3 1,3-5 193,12-15 688,31-30 0,-43 50-654,1 0 0,-1 0 0,1 1 0,12-6-1,-21 11-229,1-1 0,-1 0 0,1 1 0,0-1-1,-1 1 1,1-1 0,-1 1 0,1 0 0,0 0 0,-1 0-1,1 0 1,0 0 0,-1 0 0,1 0 0,0 0 0,-1 0-1,1 1 1,0-1 0,-1 1 0,1 0 0,-1-1 0,1 1-1,-1 0 1,1 0 0,-1 0 0,0 0 0,1 0 0,-1 0-1,0 0 1,0 0 0,0 0 0,0 1 0,0-1 0,0 1-1,0-1 1,0 0 0,1 3 0,2 5 52,-1 1 1,1 0 0,-1 0-1,3 19 1,-4-18-27,6 40 211,2 73 1,6 37 117,-11-130-316,-4-21-35,0 0-1,1 0 0,0 0 0,0 0 0,1-1 0,0 1 1,1-1-1,0 0 0,1 0 0,11 17 0,-12-22 0,0 1 0,0-1-1,0 0 1,1 0 0,-1 0-1,1 0 1,0-1 0,0 0-1,1 0 1,-1 0 0,0-1-1,1 0 1,10 3 0,-13-5-18,1 1 1,-1-1 0,1 0 0,0 0 0,-1 0 0,1-1 0,0 1 0,-1-1 0,1 0 0,-1 0 0,1 0 0,-1 0 0,0-1 0,1 0 0,-1 1 0,0-1 0,0 0 0,0-1 0,0 1 0,0 0 0,-1-1 0,1 1 0,3-6 0,0 0 19,0-1 0,-1 0 0,1-1 0,-2 1 0,1-1 0,3-14 0,15-65 136,-17 61-116,2-7 2,38-186 320,-41 189-283,1 0 0,18-51 0,-23 80-88,0-1 0,0 1 0,1 0 0,0 0 0,-1 0-1,1 0 1,0 0 0,1 0 0,-1 1 0,0-1 0,1 1 0,-1-1 0,1 1 0,0 0-1,0 0 1,0 0 0,0 0 0,0 1 0,0-1 0,1 1 0,-1 0 0,0 0-1,1 0 1,-1 1 0,4-1 0,6 0-8,-1 2 0,0 0 0,0 0 0,0 1 0,21 7 0,4-1-31,-26-5 49,0-1-1,17 8 1,-26-9-14,1 0 0,-1 0-1,0 0 1,0 0 0,0 0 0,0 0 0,0 1 0,0-1 0,0 1-1,0-1 1,0 1 0,-1 0 0,1-1 0,0 1 0,-1 0 0,0 0 0,0 0-1,1 0 1,0 3 0,-1 11 608,1 5-5180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21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 5720,'0'0'13881,"6"-11"-13543,20-36-12,-24 44-272,0 0 0,0 1 1,0-1-1,1 1 0,-1 0 0,0-1 1,1 1-1,-1 0 0,1 1 1,0-1-1,0 0 0,0 1 0,0-1 1,0 1-1,0 0 0,4-1 1,4-2 191,-9 3-198,-1 1 1,1-1-1,0 0 0,0 0 1,0 1-1,-1-1 0,1 1 1,0 0-1,0-1 1,0 1-1,0 0 0,0 0 1,0 0-1,0 1 0,0-1 1,0 0-1,0 1 0,-1-1 1,1 1-1,0-1 0,0 1 1,0 0-1,-1 0 0,1 0 1,0 0-1,-1 0 0,1 0 1,-1 1-1,1-1 1,-1 0-1,0 1 0,1-1 1,-1 1-1,0 0 0,0-1 1,0 1-1,0 0 0,1 3 1,2 6 107,-1 0 0,0 0 0,-1 0-1,0 1 1,1 13 0,-2-16-113,2 27 166,0-6 183,12 55 0,-13-76-311,1 0 1,0 0-1,1 0 1,0-1-1,0 1 1,1-1-1,0 0 1,0 0-1,1-1 1,8 9-1,-6-9 16,0 0 1,1 0-1,11 6 0,-8-5-75,-11-8-164,0 1 1,0-1-1,0 0 0,0 1 1,0-1-1,0 0 0,0 0 1,0 0-1,1 0 1,-1 0-1,0 0 0,0 0 1,0 0-1,0 0 0,2-1 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22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664 1 10248,'0'0'3773,"-14"5"-3417,-13 5-43,1 1 1,0 1-1,0 2 0,-45 32 1,-131 142 2339,-45 37 1887,247-225-4558,-17 14 521,10-7-3232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23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5016,'0'0'17427,"12"-7"-17127,-9 5-275,12-7 140,0 1 0,0 1 1,1 0-1,28-8 0,-11 9 350,53-3 0,-7 2 30,-64 5-446,139-23 1146,-151 24-1197,-1 0 0,1 1 0,-1 0 0,0-1 0,1 1 0,-1 0 0,1 0 0,-1 1 0,0-1 0,1 0 0,-1 1 0,0 0 0,1-1 0,-1 1 0,0 0 0,3 2-1,-3 10-1907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24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7136,'0'0'11107,"14"3"-10599,14 3 16,1-1 0,47 1-1,-40-6-20,8 1 437,0-2 1,61-9-1,-96 7-865,0 0 0,-1-1 1,1 1-1,-1-2 0,0 1 0,9-7 0,4-2-2976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26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10928,'0'0'11331,"2"14"-11151,-1-3-143,2 6 39,-1 1 1,-1 0-1,-2 29 1,-2-11 110,1 0 0,2-1 0,1 1 0,9 51 0,-5-56-32,-3-13-50,1 0 0,10 28 1,-12-42-88,1 0 0,-1 0 0,1 0 0,0 0 0,0-1 0,0 1 0,1-1 1,-1 1-1,1-1 0,0 0 0,0 0 0,0 0 0,0 0 0,1-1 0,-1 1 0,7 2 0,-7-4-4,0 0-1,0 0 0,0-1 1,0 1-1,0-1 0,1 0 0,-1 0 1,0 0-1,0 0 0,0 0 1,0-1-1,0 0 0,0 1 1,4-3-1,43-18 90,-38 15-67,-3 1-16,1-1 0,-1 0-1,-1-1 1,1 0 0,-1 0 0,11-13-1,-2 1 75,23-37-1,-20 23 54,-1-2 0,26-68-1,-37 76-54,0-1 0,-2 0 0,-1 0 0,2-53 0,-5 67-46,-1 12-36,0 1-1,-1-1 0,0 1 0,1-1 0,-1 1 1,0-1-1,0 1 0,0-1 0,0 1 0,0-1 1,0 1-1,0-1 0,0 0 0,-1 1 0,1-1 1,0 1-1,-1 0 0,0-1 0,1 1 0,-1-1 1,0 1-1,0 0 0,1 0 0,-1-1 0,0 1 1,-2-2-1,2 3-7,0 0 0,0 0 0,0 0 0,0 0 0,1 0 0,-1 0 0,0 1 0,0-1 0,0 0-1,1 0 1,-1 1 0,0-1 0,0 0 0,0 1 0,1-1 0,-1 1 0,0-1 0,1 1 0,-1-1 0,0 1 0,1 0 0,-1-1 0,1 1 0,-1 0 0,1-1 0,-1 1 0,0 1 0,-15 24-42,9-10 29,1 0 0,1 0 1,0 1-1,-5 29 1,1 71-16,8-67 46,3-1 1,1 0-1,20 93 0,-21-134 12,0 0-1,1 0 1,0 0 0,0-1-1,1 0 1,0 1 0,0-1-1,1-1 1,0 1 0,0-1-1,0 0 1,1 0-1,0 0 1,0-1 0,0 0-1,1 0 1,0 0 0,0-1-1,0 0 1,1-1 0,8 4-1,-12-6 24,0-1 0,0 0-1,0 0 1,0 0 0,0 0 0,0 0-1,5-2 1,5-2-3599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27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4720,'0'0'9785,"6"-10"-9345,-1-3-282,-2 7-56,-1 1 0,1-1 0,0 1-1,1 0 1,-1 0 0,6-7 0,-6 10 95,0-1 1,1 0-1,-1 1 1,0-1 0,1 1-1,-1 0 1,1 0-1,0 0 1,-1 0 0,1 1-1,0 0 1,0 0-1,0 0 1,6-1 0,-8 2-145,0 0 1,0 0-1,0-1 1,0 1 0,0 1-1,0-1 1,0 0-1,0 0 1,0 1 0,0-1-1,0 1 1,0 0 0,0-1-1,-1 1 1,1 0-1,0 0 1,0 0 0,-1 1-1,1-1 1,-1 0 0,1 0-1,-1 1 1,1-1-1,-1 1 1,0 0 0,0-1-1,0 1 1,0 0 0,0-1-1,0 1 1,1 2-1,6 17 495,-6-16-440,0 0 0,0 0 1,0 0-1,-1 1 0,0-1 0,1 8 1,1 25 495,7 37 0,-7-59-444,0-1 0,1-1-1,1 1 1,1-1 0,9 20-1,-12-30-103,0 1 0,1 0 0,-1-1-1,1 0 1,0 0 0,0 0 0,0 0 0,0-1-1,1 0 1,-1 0 0,1 0 0,0 0 0,0 0-1,0-1 1,0 0 0,1 0 0,-1-1 0,1 0-1,-1 0 1,1 0 0,-1 0 0,1-1 0,-1 0-1,1 0 1,0 0 0,6-2 0,-6 1-137,-1-1 0,1 0 0,0 0 0,-1 0 1,1-1-1,-1 0 0,0 0 0,0 0 0,0-1 0,-1 0 0,8-7 1,6-15-3485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27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601 1 10040,'0'0'2796,"-15"10"-2312,1-1-382,-151 113 1362,-100 133 1778,197-187-2100,-2 1 1433,66-66-2000,8-5-3325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29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22911,'0'0'-166,"3"-10"284,8-51 1812,-13 155-1323,2 61-162,4-61-136,0-9 286,14 88-1,-14-151-141,1 34-1,-7-49-346,0-13 6,-2-15-4903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29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 9344,'0'0'11386,"12"-3"-10842,-5 1-449,4-1 62,1 1 1,0-1-1,-1 2 1,1 0-1,23 0 1,220 8 2117,-53-3-659,-180-2-1662,11-1 1253,-32-1-1388,1-1-1,-1 1 1,1 0-1,-1-1 1,1 0 0,-1 1-1,0-1 1,1 0-1,-1 0 1,0 0-1,1 0 1,-1 0 0,0 0-1,0 0 1,0 0-1,0 0 1,0 0 0,1-3-1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0:02.9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0 142 7024,'0'0'11873,"11"5"-11597,35 18-7,-43-22-217,1 0 0,-1 0 0,1 0-1,0-1 1,-1 1 0,1-1 0,-1 0 0,1 0 0,0 0 0,-1-1-1,1 1 1,-1-1 0,1 0 0,0 0 0,4-2 0,4-1 133,46-10 308,1 2-1,102-8 1,27 0 101,-74 10-241,-12 1-74,-76 6-178,-1 2 1,1 0-1,34 5 1,75 17 265,-108-16-297,18 4 122,70 5-1,182-10 416,-237-7-429,0-2 0,115-26 1,-55-3 58,96-21 110,-205 54-314,1 0 1,-1 1-1,22 1 1,-8 2-3336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31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1 132 4616,'0'0'11801,"12"-8"-11417,0 0-282,7-6 211,1 2 0,0 0 0,29-11 0,-47 23-281,1-2 121,1 1 1,0-1 0,0 1-1,0 0 1,0 0-1,0 1 1,0-1-1,5 1 1,-7 0-102,-1 1 0,1-1 0,-1 1 0,1 0 0,-1-1 0,0 1 0,1 0 0,-1 0-1,0 0 1,1 0 0,-1 0 0,0 0 0,0 1 0,0-1 0,0 0 0,0 1 0,0-1 0,0 0 0,-1 1 0,1-1 0,0 1 0,-1-1-1,1 3 1,3 8 124,0 1-1,-1-1 1,0 1-1,-1 0 1,1 23-1,-6 69 415,-1-28-215,7-12 80,13 74 1,-10-97-271,-5-32-95,1-1 1,0 0 0,0 1-1,1-1 1,6 13-1,-8-20-69,0-1 0,-1 1 0,1-1 0,0 1 0,0-1 0,0 1-1,0-1 1,0 1 0,0-1 0,0 0 0,1 0 0,-1 1-1,0-1 1,1 0 0,-1 0 0,1-1 0,-1 1 0,1 0 0,-1 0-1,1-1 1,0 1 0,-1-1 0,1 1 0,0-1 0,0 0-1,-1 1 1,1-1 0,0 0 0,0 0 0,-1-1 0,1 1-1,0 0 1,0 0 0,-1-1 0,1 1 0,0-1 0,1-1 0,11-5 43,0-1 0,-1-1 0,0 0 1,-1-1-1,0 0 0,-1-1 0,0-1 1,0 1-1,-1-2 0,-1 1 0,8-16 0,5-9 125,-2 0-1,28-77 1,-35 76-68,-3-1 0,-1-1 0,-2 0 0,-1 0 0,-1-48 0,-4 82-106,-2-1 17,1 1 0,1-1-1,-1 1 1,1-1 0,0 1-1,1 0 1,0-1 0,3-8-1,-4 14-29,-1 1 0,1-1 0,0 1 0,0-1 0,-1 1 1,1-1-1,0 1 0,0-1 0,0 1 0,0 0 0,-1-1 0,1 1 0,0 0 0,0 0 0,0 0 0,0-1 0,0 1 0,0 0 0,0 0 0,0 1 0,-1-1 0,1 0 1,0 0-1,0 0 0,0 1 0,0-1 0,1 1 0,24 13 16,-23-12-17,25 15 1,-2 1 0,0 1 0,-1 1 0,29 31 0,-53-50-12,0 0 0,0 1 1,0-1-1,-1 0 0,1 1 1,0-1-1,0 1 0,-1 0 1,1-1-1,-1 1 0,0-1 1,1 1-1,-1 0 0,0-1 1,0 4-1,0-4-143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32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7528,'0'0'7710,"10"0"-7307,14 2-216,-3-2 215,0 2 1,-1 0-1,37 10 0,-51-11-298,-1 1 1,1 0-1,0 1 0,-1-1 0,0 1 0,0 0 0,1 0 0,-2 1 0,1-1 0,0 1 1,-1 0-1,1 1 0,-1-1 0,-1 1 0,1 0 0,0 0 0,-1 0 0,5 10 0,-3 1 165,0 1-1,-1 0 0,4 31 0,-6-29 54,1 0 1,1-1-1,10 27 0,-11-37-163,1 0 0,0 0 0,0 0 0,1 0 0,0-1 0,11 13 0,-14-18-91,-1 0 0,0-1 0,1 1 0,0-1 0,-1 1 0,1-1-1,0 0 1,0 1 0,2 0 0,-4-2-226,1 0-1,0 0 1,0 0-1,0 0 1,0 0-1,0 0 1,0 0-1,0 0 1,0 0-1,0-1 1,-1 1-1,1 0 1,0-1-1,0 1 1,0-1-1,0 1 1,-1 0-1,1-1 1,0 0-1,1 0 1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33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526 1 9440,'0'0'4574,"-13"8"-4194,-6 4-241,-69 46 513,-116 117 1157,179-153-1600,-141 147 2083,156-153-1821,9-13-2640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33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2 131 9240,'0'0'4729,"-1"13"-4150,1 114 850,3-101-583,1 0 0,9 29 0,-12-50-695,-1-5-123,0 0-1,0 0 0,0 1 1,0-1-1,0 0 1,0 1-1,0-1 0,0 0 1,0 1-1,0-1 1,0 0-1,0 1 0,1-1 1,-1 0-1,0 0 1,0 1-1,0-1 0,0 0 1,1 0-1,-1 1 1,0-1-1,0 0 0,0 0 1,1 0-1,-1 1 1,0-1-1,0 0 1,1 0-1,-1 0 0,0 0 1,1 0-1,-1 1 1,0-1-1,1 0 0,-1 0 1,1 0-1,7-10 460,4-19-132,0-18 139,6-58 1,4-15 563,-9 79-386,-12 38-578,0 0-1,1 0 1,-1 0 0,1 0-1,-1 0 1,1 0 0,0 1-1,1-1 1,-1 1 0,4-4-1,-5 5-50,0 1 0,0-1 0,0 1-1,0-1 1,1 1 0,-1 0 0,0-1 0,0 1-1,1 0 1,-1 0 0,0 0 0,0 0-1,1 0 1,-1 0 0,0 0 0,0 0 0,1 0-1,-1 1 1,0-1 0,0 0 0,0 1 0,1-1-1,-1 1 1,1 0 0,28 22 352,-11-7-117,5-6-115,-15-9-3487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42.1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0 990 5920,'0'0'7838,"5"10"-7498,3 7-61,-1 0-1,-1 1 0,7 28 1,25 231 1946,-31-212-1760,-6-40-196,-1-21-150,0 0 0,0 1 0,0-1 0,0 0 0,1 1 0,-1-1 0,1 0 1,0 0-1,0 0 0,1 0 0,-1 0 0,1 0 0,4 7 0,-5-12-76,1 1-1,-1 0 1,0-1 0,1 1-1,-1-1 1,0 1-1,0-1 1,1 1 0,-1-1-1,0 0 1,0 0 0,0 0-1,2-1 1,0-1 32,61-41 351,-23 15-247,62-34-1,657-271 419,-79 84-398,-624 231-186,339-117 83,78-27 48,98-33 60,-487 168-159,224-70 72,8 26 56,-143 34-9,-108 22 15,109-13 0,-151 28-64,-24 1-111,1 0 0,-1 0 1,0 0-1,0 0 0,0 0 0,0 0 1,1 0-1,-1-1 0,0 1 0,0 0 0,0 0 1,0 0-1,1 0 0,-1 0 0,0 1 1,0-1-1,0 0 0,0 0 0,1 0 0,-1 0 1,0 0-1,0 0 0,0 0 0,0 0 1,1 0-1,-1 0 0,0 0 0,0 1 0,0-1 1,0 0-1,0 0 0,0 0 0,0 0 1,1 0-1,-1 0 0,0 1 0,0-1 0,0 0 1,0 0-1,0 0 0,0 0 0,0 1 1,0-1-1,0 0 0,0 0 0,0 0 1,0 0-1,0 1 0,0-1 0,0 0 0,0 0 1,0 0-1,0 0 0,0 1 0,0-1 1,0 0-1,0 0 0,0 0 0,-9 7 148,-14 4-77,-1-2-1,0-1 0,-35 8 1,-79 9-522,65-13-2350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43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156 63 4720,'0'0'9288,"-2"-10"-8980,-6-32 14,6 32-3,-17 15 856,8 3-985,1 0 1,0 1-1,0 1 1,1-1 0,1 2-1,-1-1 1,2 1 0,-1 0-1,-8 19 1,12-23-118,1 0-1,-1 1 1,2-1-1,-1 1 1,1-1-1,0 1 0,0 0 1,1 0-1,0-1 1,1 10-1,-1 0 91,0 22 151,1-38-297,0 0 1,0 0-1,0 1 0,0-1 1,0 0-1,1 0 0,-1 0 1,1 0-1,-1 0 0,0 1 0,1-1 1,0 0-1,-1 0 0,1 0 1,0 0-1,-1-1 0,1 1 1,0 0-1,0 0 0,0 0 0,0 0 1,0-1-1,0 1 0,2 0 1,-2-1-1,0 0-1,0 0 1,0 0 0,0 0 0,0 0 0,0 0-1,0-1 1,0 1 0,0 0 0,-1-1 0,1 1-1,0 0 1,0-1 0,0 0 0,0 1 0,0-1-1,-1 1 1,1-1 0,0 0 0,-1 1 0,1-1-1,0 0 1,0-1 0,16-23 120,-15 21-109,16-28 126,-2-1 0,-2 0 1,20-67-1,-30 89-116,-2 5 26,0-1 0,-1 1 1,1-1-1,0-8 0,11 31 154,-4 4-95,0 0-1,11 38 1,-12-34 20,18 41 1,-11-35 63,15 46-1,-30-76-199,0 1 0,0-1-1,0 0 1,0 0-1,0 1 1,0-1 0,0 0-1,0 0 1,0 0 0,0 1-1,0-1 1,0 0-1,0 0 1,0 1 0,0-1-1,0 0 1,0 0 0,0 0-1,0 1 1,0-1-1,0 0 1,-1 0 0,1 0-1,0 0 1,0 1 0,0-1-1,0 0 1,0 0-1,-1 0 1,1 0 0,0 0-1,0 1 1,0-1-1,-1 0 1,1 0 0,0 0-1,-1 0 1,-12 2 178,-16-5-7,29 3-177,-39-5 296,-62 0 0,101 5-329,0 0 1,0 0 0,-1 0 0,1 0 0,0 0 0,0 0-1,0 0 1,0 0 0,0 0 0,-1 0 0,1 0-1,0 0 1,0 0 0,0 0 0,0 0 0,-1 0-1,1 0 1,0 0 0,0 0 0,0 0 0,0 0 0,0 1-1,0-1 1,-1 0 0,1 0 0,0 0 0,0 0-1,0 0 1,0 0 0,0 0 0,0 1 0,0-1 0,0 0-1,-1 0 1,1 0 0,0 0 0,0 0 0,0 0-1,0 1 1,0-1 0,0 0 0,0 0 0,0 0-1,0 0 1,0 1 0,0-1 0,0 0 0,0 0 0,0 0-1,0 0 1,0 1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48.5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1 976 5920,'0'0'6204,"12"2"-5815,-8-2-352,0 1-7,-1 0-1,0-1 0,1 0 0,-1 1 1,1-1-1,-1 0 0,0-1 0,1 1 0,-1-1 1,1 1-1,-1-1 0,0 0 0,0 0 1,1 0-1,-1-1 0,0 1 0,0-1 0,0 0 1,-1 0-1,1 0 0,0 0 0,-1 0 1,1 0-1,-1-1 0,3-3 0,32-41 478,-18 24-151,-1 0 1,-2 0-1,26-49 0,-37 60-227,3-4 236,9-33 1,-15 44-242,-1 1-1,0-1 1,0-1-1,-1 1 1,0 0-1,0 0 1,0 0 0,0 0-1,-1 0 1,0 0-1,-1-7 1,0 8 32,2 0 1,-1-1-1,0 1 1,1 0-1,0 0 1,0-1-1,0 1 1,0 0-1,1-1 1,0 1-1,0 0 1,0 0-1,0 0 1,1 0-1,2-5 1,-2 4-77,1 0 0,0 0 0,0 0-1,0 1 1,1-1 0,-1 1 0,1 0 0,0 0 0,1 0 0,-1 1-1,7-5 1,-6 5-17,1 1 0,-1 0-1,1 0 1,-1 0 0,1 1 0,0-1-1,0 1 1,-1 1 0,1-1-1,8 1 1,6 1 109,31 6 1,-47-6-158,-2-1-7,1 1 0,-1 0 0,1-1 0,-1 1 0,1 0 0,-1 0 0,0 1 0,1-1 0,-1 0 0,0 1 0,0-1 0,0 1 0,0 0 0,0 0 0,-1 0 0,1 0 0,0 0 0,-1 0 0,0 0 0,1 0 0,-1 1 0,0-1 0,0 0 0,0 1 0,0-1 0,-1 1 0,1-1 0,-1 1 0,1-1 0,-1 4 0,1 8 3,-1 0 1,-1 0-1,0 0 1,-4 18-1,3-22 2,-3 11 6,0 0 0,-10 21 0,7-18 16,-8 35 1,14-52-25,1 0 0,0 0 0,1 1 0,0-1 0,0 0 1,0 1-1,1-1 0,0 0 0,3 10 0,-3-15-7,-1 0 0,1 0 0,0 0-1,0 0 1,0 0 0,0 0 0,1 0 0,-1 0 0,0 0 0,1-1 0,-1 1-1,1-1 1,0 1 0,-1-1 0,1 0 0,0 1 0,3 0 0,-1 0 5,0-1 1,0 0-1,0 1 1,0-2 0,0 1-1,0 0 1,0-1-1,8 0 1,0-1 6,1-1 0,-1 0 0,0-1 0,1 0 0,12-6 0,0-3 11,0-1-1,-1-2 1,-1 0 0,0-1-1,28-27 1,-46 38-23,12-12 22,0 0-1,0-2 1,-2 0 0,21-33 0,-17 23-1,29-32 0,-47 59-20,1 0 1,0 0-1,0 1 0,-1-1 1,1 0-1,0 1 1,1 0-1,-1-1 1,0 1-1,0 0 1,0 0-1,1 0 0,-1 0 1,0 1-1,1-1 1,-1 1-1,1-1 1,-1 1-1,1 0 1,-1 0-1,1 0 0,-1 0 1,1 1-1,-1-1 1,1 0-1,-1 1 1,0 0-1,1 0 1,-1 0-1,0 0 0,0 0 1,1 0-1,-1 0 1,3 3-1,9 7 1,-2-2-21,-1 0 0,0 1 0,19 21 0,-2 9 31,-32-50 81,-7-1-53,-1 1 0,-17-12-1,24 18-28,0 1 0,-1 0-1,1 0 1,-1 0-1,0 1 1,0-1-1,0 2 1,-11-3 0,13 4-3,-1 0 1,0 1 0,0-1-1,1 1 1,-1 0 0,1 1-1,-1-1 1,1 1 0,-1 0 0,-5 3-1,-1 2 0,1-1 0,-18 14-1,21-13-6,0 0 0,0 0 0,0 0 0,1 1 0,0 0 0,1 0 0,0 1-1,-7 14 1,9-17-6,1 0-1,0 0 1,0 0 0,1 0-1,0 1 1,0-1-1,0 1 1,1-1-1,0 0 1,0 1 0,0-1-1,1 1 1,0-1-1,3 8 1,-2-10-6,0 1 0,0-1 0,0 0 0,1 0 0,0 0 0,0-1 0,0 1 0,0-1 0,1 1 0,-1-1 0,1 0 0,0-1 0,0 1 0,0 0 0,0-1 0,7 3 0,-8-4 3,0 1-1,0-1 1,0 0-1,1 0 1,-1 0-1,1 0 1,-1-1-1,0 1 1,1-1-1,-1 0 1,1 0-1,-1 0 0,1 0 1,-1-1-1,1 1 1,-1-1-1,0 0 1,1 0-1,-1 0 1,0-1-1,0 1 1,6-4-1,0-4 11,-1 1-1,1-1 0,-2-1 1,0 0-1,0 0 0,0 0 1,-1 0-1,-1-1 0,0 0 1,0-1-1,-1 1 0,-1-1 1,0 1-1,3-22 0,-8 1 55,2 30-52,0 1 0,-1-1 0,1 0 1,-1 0-1,1 1 0,-1-1 0,0 0 0,1 0 1,-1 1-1,0-1 0,0 1 0,0-1 1,0 1-1,-2-3 0,2 4-6,1 0 0,0 0-1,-1 0 1,1 0 0,0 0 0,0 0 0,-1 0-1,1 1 1,0-1 0,-1 0 0,1 0 0,0 0-1,-1 0 1,1 0 0,0 0 0,0 1 0,-1-1-1,1 0 1,0 0 0,0 0 0,-1 1 0,1-1-1,0 0 1,0 0 0,0 1 0,0-1 0,-1 0-1,1 0 1,0 1 0,0-1 0,0 0 0,0 1-1,0-1 1,0 0 0,0 0 0,0 1 0,0-1-1,0 1 1,-4 14 17,4-8-17,0 1-1,0-1 1,1 1-1,0-1 1,1 1-1,-1-1 1,1 0-1,1 1 1,-1-1-1,1 0 1,0-1-1,1 1 1,0 0-1,0-1 1,7 9-1,-8-12 0,0 0-1,0 0 1,0 0-1,0 0 1,1 0 0,-1-1-1,1 0 1,0 0-1,-1 0 1,1 0-1,0 0 1,0-1-1,0 1 1,1-1 0,-1 0-1,0-1 1,0 1-1,1-1 1,-1 1-1,0-1 1,0-1-1,1 1 1,-1-1 0,0 1-1,0-1 1,1 0-1,-1-1 1,5-2-1,15-6 32,0-2 0,-2-1 0,0-1 0,34-26 0,1-2 100,-56 41-128,0 0-1,0 0 0,0 0 1,0 1-1,0-1 1,0 0-1,0 1 0,0-1 1,0 1-1,0-1 0,0 1 1,0-1-1,0 1 1,1 0-1,-1 0 0,0 0 1,0-1-1,0 1 0,1 0 1,-1 0-1,2 1 1,-2-1 0,0 1 1,0 0-1,0-1 1,0 1-1,0 0 1,0 0 0,-1 0-1,1-1 1,0 1-1,-1 0 1,1 0-1,0 0 1,-1 0-1,1 0 1,-1 0 0,1 0-1,-1 0 1,1 2-1,0 6 22,1 0 0,-1 0-1,0 0 1,-1 12 0,0-17-22,-4 77 236,4-81-234,0 0 0,0 1 0,0-1 0,0 1 0,0-1 0,-1 1 0,1-1 0,1 1 0,-1-1 0,0 0 0,0 1 0,0-1 0,0 1 1,0-1-1,0 1 0,0-1 0,1 1 0,-1-1 0,0 0 0,0 1 0,1-1 0,-1 0 0,0 1 0,0-1 0,1 0 0,-1 1 0,1-1 0,-1 0 1,0 1-1,1-1 0,-1 0 0,0 0 0,1 1 0,0-2 1,1 1 0,-1 0 0,0 0 0,0-1 0,0 1 0,0 0 1,0-1-1,0 1 0,0-1 0,0 1 0,0-1 0,-1 0 0,3-1 0,31-33 65,-29 30-44,17-20 12,-8 8 5,2 0 0,0 1-1,1 0 1,34-23 0,-50 38-43,-1 1 1,1-1-1,0 1 1,0-1-1,-1 1 1,1-1-1,0 1 0,0 0 1,0-1-1,0 1 1,0 0-1,0 0 1,-1 0-1,1 0 1,0 0-1,0 0 0,0 0 1,0 0-1,0 0 1,0 0-1,0 1 1,0-1-1,-1 0 1,1 0-1,0 1 0,0-1 1,0 1-1,-1-1 1,1 1-1,0-1 1,0 1-1,-1-1 1,1 1-1,0 0 0,-1-1 1,1 1-1,-1 0 1,1 0-1,-1-1 1,1 1-1,-1 0 1,0 0-1,1 0 0,-1 0 1,1 0-1,1 7 13,0 0-1,0-1 0,0 1 0,0 10 0,-1-7-1,2 6 19,-3-10-19,1-1 0,0 1 0,0-1 1,1 0-1,0 1 0,5 9 0,-6-14-11,0-1-1,0 1 0,0-1 0,1 1 0,-1-1 1,1 1-1,-1-1 0,1 0 0,-1 0 1,1 0-1,0 0 0,-1 0 0,1 0 0,0 0 1,0-1-1,0 1 0,-1 0 0,1-1 1,0 0-1,0 1 0,0-1 0,0 0 0,0 0 1,0 0-1,0 0 0,0-1 0,3 0 1,13-3 12,-1-2 0,0 0 0,0 0 1,0-2-1,28-17 0,-23 13-5,63-32 19,40-23 8,-117 62-36,-7 4 0,1 0 0,-1 0 0,1 0 0,-1 0 0,1 0 0,-1 1 0,1-1 0,0 0 0,-1 1 0,1 0 0,0-1 0,2 1 0,-23 25 0,-41 29 22,19-19 14,-38 44 0,78-77-35,-1 0 1,0 0 0,0 0 0,1 1 0,-1-1 0,1 1-1,-1-1 1,1 1 0,0 0 0,0-1 0,0 1 0,1 0-1,-1 0 1,1-1 0,-1 1 0,1 0 0,0 0 0,0 0-1,0 0 1,1 0 0,-1-1 0,2 6 0,-1-6-4,0 0 1,0 0 0,0 0 0,1-1-1,-1 1 1,0 0 0,1 0-1,-1-1 1,1 1 0,0-1-1,0 0 1,-1 1 0,1-1-1,0 0 1,0 0 0,0 0-1,0 0 1,0 0 0,0-1-1,1 1 1,-1-1 0,0 1-1,0-1 1,0 0 0,1 0-1,-1 0 1,0 0 0,0 0 0,3-1-1,3 0-3,1 0-1,-1-1 1,1 0 0,-1 0-1,0-1 1,0 0-1,0 0 1,-1-1 0,1 0-1,13-10 1,-10 5 1,0-1 1,-1 1 0,-1-1-1,0-1 1,0 0 0,8-14 0,0-5 2,-1 0 1,-1-2 0,-2 0-1,14-54 1,-7 10 28,-3-1-1,-4-1 0,4-103 1,-17 180-28,1-92 58,-1 79-43,-1-1 0,-1 1-1,0-1 1,-6-17 0,8 32-15,0 0 0,0-1 1,0 1-1,-1 0 0,1-1 0,0 1 1,0 0-1,0 0 0,-1-1 1,1 1-1,0 0 0,0 0 1,-1-1-1,1 1 0,0 0 1,-1 0-1,1 0 0,0 0 1,-1 0-1,1-1 0,0 1 1,-1 0-1,1 0 0,0 0 1,-1 0-1,1 0 0,0 0 1,-1 0-1,1 0 0,0 0 1,-1 0-1,1 0 0,0 0 1,-1 0-1,1 1 0,0-1 1,-1 0-1,1 0 0,-1 0 1,-11 9-20,7-4 9,0 2 1,1-1-1,-1 0 0,1 1 0,1 0 1,0 0-1,-5 15 0,0 1-43,-4 33 0,1 6-45,3 1 0,2 0-1,4 0 1,2 0 0,3 0-1,20 115 1,-23-174 94,1-1 0,0 1-1,0 0 1,0-1 0,1 1-1,-1-1 1,1 1 0,0-1-1,0 0 1,0 1 0,3 3-1,-3-6 4,0 1 0,0-1 0,0 1 0,1-1 0,-1 0 0,0 0 0,0 0 0,1 0 1,-1 0-1,0-1 0,1 1 0,-1-1 0,1 0 0,-1 1 0,1-1 0,-1 0 0,1 0 0,3-1 0,10-1-1,0-1 0,-1 0 0,1-1 0,0-1 0,-1 0 0,0-1 0,21-13 0,8-7 25,41-33 0,-57 39 17,-14 13 126,-17 19-54,-4 9-92,5-11-17,0 0 1,1 0 0,0 0-1,1 0 1,1 18 0,0-24-3,-1 1 0,2-1 0,-1 0 0,0 1 0,1-1 0,0 0 0,0 0 0,0 0 0,0 0 0,1-1 0,0 1 0,0-1 0,-1 1 0,2-1 0,4 4 0,-5-4-1,0-1 0,0 0 0,1 0 0,-1 0 0,0 0 0,1 0 0,0-1 0,-1 1 0,1-1 0,0 0 0,0 0 0,-1-1 0,8 1 0,-8-1 0,-1 0 0,1 0 0,0-1 0,-1 1 0,1-1 0,0 0 0,-1 1 0,1-1 0,-1-1 0,1 1 0,-1 0 0,0 0 0,1-1 0,-1 0 0,0 1 0,0-1 0,0 0 0,0 0 0,0 0 0,2-4 0,-1 1 2,1 0-1,-2 0 1,1-1 0,-1 1-1,1-1 1,-1 1 0,-1-1-1,1 0 1,-1 0-1,0 0 1,-1 0 0,1 0-1,-1 0 1,0 1-1,-1-1 1,1 0 0,-1 0-1,-2-7 1,2 10 3,-1 0 0,1 1 0,0-1 0,-1 1 0,0-1 0,1 1 0,-1 0 0,0-1 0,0 1 0,-1 0 0,1 0 0,0 1 0,-1-1 0,1 0 0,-1 1 0,1-1 0,-1 1 0,0 0 0,1 0 0,-1 0 0,0 0 0,-5 0 0,1-1 8,0 1 0,-1 0 0,1 1 1,0-1-1,0 1 0,0 1 0,-1-1 0,-6 3 0,11-3-8,-12 4-41,15-4 35,0 0 0,0 0 0,0 0 0,0 0 0,1 0 0,-1 0 0,0 0 0,0 0 0,0 0 0,0 1 0,0-1 0,0 0 0,0 0 0,0 0 0,0 0 0,0 0 0,0 0 0,0 0 0,0 1 0,0-1 0,0 0 0,0 0 0,0 0 0,0 0 0,0 0 0,0 0 0,0 1 0,0-1 0,0 0 0,0 0 0,0 0 0,0 0 0,0 0 0,0 0 0,0 0 0,0 0 0,0 1 0,-1-1 0,1 0 0,0 0 0,0 0 0,0 0 0,0 0 0,0 0 0,0 0 0,0 0 0,8 1-6,1 0 1,-1-1 0,1 0 0,14-3 0,-9 2 3,10-1 3,0 1 0,1 1 0,38 6 0,-51-4 0,-1 1 0,1-1 0,-1 2 0,0 0 0,0 0 0,-1 1 0,1 0 0,-1 1 0,15 11 0,25 24 86,-49-41-84,0 0 1,0 1 0,-1-1 0,1 1 0,0-1-1,-1 1 1,1 0 0,0-1 0,-1 1 0,1 0-1,-1-1 1,1 1 0,-1 0 0,1-1 0,-1 1-1,1 0 1,-1 0 0,0 0 0,1 0 0,-1-1-1,0 1 1,0 0 0,0 0 0,0 0 0,0 0-1,0 0 1,0 0 0,0 1 0,-11 19 175,7-16-131,29-38 101,2 2-1,0 0 0,33-27 1,-58 57-147,-1 0 1,1-1 0,-1 1 0,1 0 0,0 0 0,-1 0 0,1 0-1,0 1 1,0-1 0,0 0 0,0 1 0,0-1 0,0 1 0,0 0 0,3-1-1,-5 1 1,1 1 0,0-1 0,0 0 0,-1 0 0,1 1 0,0-1 0,0 0-1,-1 1 1,1-1 0,0 1 0,-1-1 0,1 1 0,-1-1 0,1 1 0,0-1 0,-1 1-1,1 0 1,-1-1 0,0 1 0,1 0 0,-1-1 0,0 1 0,1 0 0,-1 0 0,0-1-1,1 1 1,-1 0 0,0 0 0,0-1 0,0 1 0,0 0 0,0 0 0,0 0 0,0-1-1,0 1 1,0 0 0,-1 0 0,1 0 0,0 1 0,-4 33 29,3-19-5,-1 0 0,0 0 0,-1 0 0,-1-1 1,-10 29-1,68-108 178,-18 15-141,-22 29-18,1-1 0,19-18-1,-34 38-41,1 0 0,-1 0 0,1 1 0,-1-1 0,1 0 0,-1 1 0,1-1 0,0 1-1,-1-1 1,1 1 0,0-1 0,-1 1 0,1-1 0,0 1 0,0 0 0,0-1 0,-1 1 0,1 0 0,0 0 0,0-1-1,0 1 1,0 0 0,-1 0 0,1 0 0,0 0 0,0 0 0,0 0 0,0 0 0,0 1 0,-1-1 0,1 0 0,0 0 0,0 1-1,0-1 1,-1 0 0,1 1 0,0-1 0,0 1 0,-1-1 0,1 1 0,0-1 0,-1 1 0,1 0 0,-1-1 0,1 1-1,-1 0 1,1-1 0,-1 1 0,1 1 0,3 5 2,-1 0-1,-1 0 0,1 1 1,2 12-1,-2-8 1,2 9-1,2 0 0,0 0-1,19 34 1,-26-54 13,0-1 1,0 1-1,1-1 0,-1 1 0,0-1 1,1 1-1,-1-1 0,1 1 0,-1-1 0,1 0 1,-1 1-1,1-1 0,-1 0 0,1 1 1,-1-1-1,1 0 0,-1 0 0,1 1 1,0-1-1,-1 0 0,1 0 0,-1 0 1,1 0-1,-1 0 0,1 0 0,0 0 0,-1 0 1,1 0-1,-1 0 0,1 0 0,0 0 1,-1-1-1,1 1 0,-1 0 0,1 0 1,0-1-1,18-13-2225,-15 11-126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52.1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1032 6016,'0'0'5981,"12"-10"-5553,23-21 24,-2-2 1,39-46-1,-39 31 68,-1-1 1,-2-1-1,-3-1 0,-2-2 0,34-103 0,-55 144-380,22-83 590,-25 87-580,1-1-1,-1 0 1,-1 0-1,1 0 0,-2 1 1,1-1-1,-1 0 1,-4-15-1,5 24-137,1 0-1,-1-1 1,0 1-1,0 0 1,0-1-1,0 1 1,0 0-1,-1 0 1,1-1-1,0 1 1,0 0 0,0-1-1,0 1 1,0 0-1,0-1 1,0 1-1,-1 0 1,1 0-1,0-1 1,0 1-1,0 0 1,-1 0-1,1 0 1,0-1 0,0 1-1,0 0 1,-1 0-1,1 0 1,0 0-1,-1-1 1,1 1-1,0 0 1,0 0-1,-1 0 1,1 0-1,0 0 1,-1 0-1,1 0 1,0 0 0,-1 0-1,1 0 1,0 0-1,0 0 1,-1 0-1,1 0 1,0 0-1,-1 0 1,1 0-1,0 0 1,0 0-1,-1 1 1,1-1 0,0 0-1,-1 0 1,1 0-1,0 0 1,0 1-1,0-1 1,-1 0-1,1 0 1,0 1-1,0-1 1,0 0-1,-1 0 1,1 1 0,0-1-1,-13 24 237,11-21-228,-12 30 72,1 1-1,1 1 0,2 0 1,1 0-1,2 1 0,2 0 1,1 0-1,2 0 0,4 73 1,0-92-43,0 1 1,1-2-1,1 1 0,11 31 1,-13-44-34,-1 0 0,1 0 0,0-1 0,0 1 0,0-1-1,1 0 1,-1 0 0,1 1 0,0-2 0,0 1 0,0 0 0,0-1 0,1 1 0,-1-1 0,0 0 0,1 0 0,0 0 0,-1 0 0,1-1 0,0 0-1,0 1 1,0-1 0,0-1 0,0 1 0,0-1 0,6 1 0,-2-2 9,0 0 0,0 0 0,0 0 0,0-1 0,-1 0 0,1-1 1,-1 1-1,1-1 0,-1-1 0,0 0 0,0 0 0,10-7 0,5-7 51,-1-1 1,23-26-1,-39 40-67,32-37 107,-2-2 1,55-92-1,-71 102-57,-2 0-1,-1-1 1,15-50-1,18-113 315,-46 184-324,-1 1 0,-1 0-1,0-1 1,-1 1 0,-1-1 0,0 1 0,-1-1-1,0 1 1,-4-14 0,6 27-40,0-1 1,0 0 0,-1 0-1,1 1 1,0-1-1,0 0 1,-1 0-1,1 1 1,0-1-1,-1 0 1,1 1-1,-1-1 1,1 1 0,-1-1-1,1 0 1,-1 1-1,1-1 1,-1 1-1,1-1 1,-1 1-1,0 0 1,1-1-1,-2 1 1,1 0-4,1 0-1,-1 0 1,0 0-1,0 0 1,1 0 0,-1 1-1,0-1 1,1 0 0,-1 1-1,0-1 1,1 0 0,-1 1-1,0-1 1,1 1 0,-1-1-1,1 1 1,-1-1 0,1 1-1,-1 0 1,-5 7 9,1 0 0,0 0 1,-5 10-1,5-7 7,-14 25 23,1 1 0,-19 58 0,-15 84 54,36-119-67,-31 189 172,45-237-187,-1 11 14,0-3 67,-7 28 0,10-48-94,0 1 1,0-1-1,0 0 1,0 0-1,0 0 1,0 0-1,-1 0 1,1 0-1,0 0 1,0 0-1,0 0 1,0 1-1,0-1 1,0 0-1,0 0 1,0 0-1,0 0 1,0 0 0,0 0-1,0 1 1,0-1-1,0 0 1,0 0-1,0 0 1,0 0-1,0 0 1,0 0-1,0 1 1,0-1-1,0 0 1,0 0-1,0 0 1,0 0-1,0 0 1,0 0-1,0 1 1,0-1 0,0 0-1,0 0 1,0 0-1,0 0 1,0 0-1,1 0 1,-1 0-1,0 0 1,0 1-1,0-1 1,0 0-1,0 0 1,0 0-1,0 0 1,1 0-1,-1 0 1,0 0-1,0 0 1,0 0 0,0 0-1,0 0 1,0 0-1,1 0 1,-1 0-1,0 0 1,0 0-1,0 0 1,0 0-1,0 0 1,0 0-1,1 0 1,11-9 119,12-18-58,-23 27-63,25-32 83,19-20 46,-41 47-117,1 0 0,0 1 0,1-1 0,-1 1 0,1 0 0,0 1 1,8-4-1,-13 6-12,1 1 0,-1-1 0,1 1 0,-1 0 1,1-1-1,-1 1 0,1 0 0,0 0 1,-1 0-1,1 0 0,-1 0 0,1 1 1,-1-1-1,1 0 0,-1 1 0,1-1 0,-1 1 1,1 0-1,-1-1 0,1 1 0,-1 0 1,0 0-1,1 0 0,-1 0 0,0 0 1,2 2-1,2 3 8,0 0 0,0 0 0,-1 1 0,5 8 0,2 4 12,5 5-3,-8-11-11,0-1-1,1-1 1,0 0 0,1 0-1,13 12 1,-19-21-8,-1 1 0,1-1-1,0 0 1,0 0 0,0 0 0,0 0 0,0-1 0,0 1 0,0-1-1,1 0 1,-1 0 0,0-1 0,1 0 0,-1 1 0,1-1-1,-1-1 1,0 1 0,1-1 0,-1 1 0,0-1 0,9-3 0,-8 1 7,1 0 0,-1 0 0,1 0 0,-1 0 0,0-1 0,0 0 0,-1 0 0,1 0 0,-1-1 0,0 1 0,0-1 0,-1 0 0,1 0 0,-1-1 0,0 1 0,3-8 0,-2 4 22,0 0 0,-1 0 0,0-1 0,-1 1 0,0-1 0,0 1 0,-1-1 0,-1 0 0,0-16 0,0 26-24,0-1 0,0 0 0,0 0 0,0 1 0,0-1 0,0 0 0,0 1 0,0-1 0,0 0 0,-1 1 1,1-1-1,0 0 0,0 1 0,-1-1 0,1 1 0,-1-1 0,1 0 0,0 1 0,-1-1 0,1 1 0,-1-1 1,1 1-1,-1 0 0,0-1 0,0 1-3,0 0 1,0 0-1,1 0 1,-1 0-1,0 0 1,1 0-1,-1 0 1,0 0-1,1 0 0,-1 1 1,0-1-1,1 0 1,-1 1-1,0-1 1,1 0-1,-1 1 1,1-1-1,-2 2 1,-20 24 31,18-20-34,1 0 1,0 0-1,1 0 1,0 1-1,0-1 0,0 1 1,1-1-1,0 1 1,0 0-1,0 11 1,1-13-2,0 0 1,0 0-1,1 1 1,0-1 0,-1 0-1,2 0 1,-1 1 0,1-1-1,-1 0 1,1-1 0,1 1-1,-1 0 1,1 0 0,3 4-1,-4-7 2,1-1 0,-1 1 0,1 0-1,0-1 1,-1 0 0,1 0 0,0 0-1,0 0 1,0 0 0,0 0 0,0-1 0,0 1-1,0-1 1,0 0 0,0 0 0,0 0-1,3-1 1,1 1 4,0-1 0,0 0-1,-1-1 1,1 1 0,0-1-1,10-5 1,2-5 34,-1-1 0,0 0 0,-1-1 0,22-23 0,-12 10 20,24-29 217,-50 56-245,11 32 127,19 38-131,-6-15-71,-22-50 46,-1 0-1,1 0 0,0 0 0,0 0 0,1 0 0,-1-1 0,1 1 0,0-1 0,0 0 0,6 4 0,-8-6 3,1 0 0,0 0 0,0-1 0,0 1 0,0-1 0,0 0 0,0 1 0,0-1 0,0-1-1,0 1 1,1 0 0,-1-1 0,0 0 0,1 1 0,-1-1 0,0-1 0,0 1 0,1 0 0,4-2 0,5-2 11,0-2-1,-1 1 1,1-1 0,-1-1-1,-1 0 1,1-1 0,-1 0 0,-1-1-1,16-15 1,1-6 38,-1 0-1,22-36 0,-36 48-4,18-22 151,-26 39-102,-3 7-53,-4 14-22,2-14-6,-21 131 56,22-136-69,0 0-1,-1 0 0,1 0 0,0 0 0,0 0 1,0 0-1,-1 0 0,1 0 0,0 0 0,0 0 0,0 0 1,1 0-1,-1 0 0,0 0 0,0 0 0,1 0 0,-1 0 1,0 0-1,1 0 0,0 1 0,-1-2-1,1 0-1,0 0 1,-1 0-1,1 0 1,-1 0-1,1 0 1,0 0-1,-1 0 1,1 0 0,-1 0-1,1-1 1,0 1-1,-1 0 1,1 0-1,-1-1 1,1 1-1,-1 0 1,1 0 0,-1-1-1,1 1 1,-1-1-1,1 1 1,0-1-1,33-34 20,-31 31-20,26-34 12,-23 28-2,0 1 0,1 0 1,0 1-1,1-1 0,-1 2 0,2-1 1,-1 1-1,15-10 0,-22 17-9,0-1-1,-1 1 0,1-1 0,0 1 1,0 0-1,0 0 0,-1-1 0,1 1 1,0 0-1,0 0 0,0 0 0,0 0 1,-1 0-1,1 0 0,0 0 0,0 0 0,0 0 1,0 0-1,0 0 0,-1 1 0,1-1 1,0 0-1,0 1 0,0-1 0,0 1 1,1 0 0,-1 1 1,0-1 0,0 0 0,0 0 0,0 1 0,0-1 0,-1 1 0,1-1-1,0 1 1,-1-1 0,1 1 0,0 2 0,0 5 10,1 0 0,-1 1 1,-1 14-1,0-21-12,0 6 7,0 1-1,1 0 0,0 0 1,0-1-1,3 10 0,-4-18-6,0-1-1,0 0 0,1 0 0,-1 0 0,0 1 1,0-1-1,0 0 0,1 0 0,-1 1 1,0-1-1,0 0 0,1 0 0,-1 0 0,0 0 1,0 0-1,1 1 0,-1-1 0,0 0 0,0 0 1,1 0-1,-1 0 0,0 0 0,1 0 0,-1 0 1,0 0-1,0 0 0,1 0 0,-1 0 1,0 0-1,1 0 0,-1 0 0,0 0 0,0 0 1,1 0-1,-1-1 0,0 1 0,0 0 0,1 0 1,-1 0-1,0 0 0,0-1 0,1 1 0,11-8 5,6-10-4,19-22-1,-27 28 0,0 0 0,1 0 0,1 1 0,0 1 0,1 0 0,15-10 0,-26 19-2,-1 0 0,0 0 0,1 1 0,-1-1-1,1 0 1,-1 1 0,1-1 0,-1 1 0,1 0 0,-1 0-1,1-1 1,-1 1 0,1 0 0,-1 0 0,1 0 0,-1 1 0,1-1-1,-1 0 1,1 0 0,-1 1 0,1-1 0,-1 1 0,3 0-1,-2 1-2,0 0 1,0 0-1,-1 0 0,1 0 0,0 0 0,-1 0 0,1 0 0,-1 0 0,1 1 0,-1-1 0,0 0 0,0 1 0,1 2 0,1 6-17,1 0-1,1-1 1,8 15 0,-12-23 19,1 1 1,0-1-1,-1 0 1,1 0-1,0 0 1,0 0-1,0 0 0,0 0 1,0 0-1,1-1 1,-1 1-1,0-1 1,1 1-1,-1-1 1,1 0-1,0 0 0,-1 0 1,1-1-1,0 1 1,3 0-1,4-1-2,0-1 1,0 1-1,0-2 0,-1 0 1,19-5-1,48-22-42,-59 22 41,18-10-23,62-39 0,-1-1 33,-95 57-3,-1 0 0,0 0 0,0 0 0,0 0 0,0 0-1,0 0 1,1 0 0,-1 0 0,0 0 0,0 0-1,0 0 1,0 1 0,0-1 0,1 0 0,-1 0-1,0 0 1,0 0 0,0 0 0,0 0 0,0 0-1,0 0 1,0 1 0,0-1 0,1 0 0,-1 0 0,0 0-1,0 0 1,0 0 0,0 1 0,0-1 0,0 0-1,0 0 1,0 0 0,0 0 0,0 0 0,0 1-1,0-1 1,0 0 0,0 0 0,0 0 0,0 0-1,0 0 1,0 1 0,0-1 0,0 0 0,0 0-1,-1 0 1,1 0 0,0 0 0,0 1 0,0-1 0,0 0-1,0 0 1,0 0 0,0 0 0,0 0 0,-1 0-1,1 0 1,0 0 0,0 1 0,0-1 0,-6 12 10,-47 68 23,30-48 6,-20 37 0,42-67-36,-1 0-1,1 0 0,0 1 0,0-1 1,0 0-1,0 0 0,1 1 0,-1-1 0,1 0 1,-1 1-1,1-1 0,0 1 0,0-1 0,0 1 1,0-1-1,0 3 0,1-5-2,0 0-1,0 0 1,0-1-1,0 1 0,0 0 1,0 0-1,0-1 1,-1 1-1,1 0 1,0-1-1,0 1 1,0-1-1,-1 1 1,1-1-1,0 0 1,-1 1-1,1-1 1,0 0-1,0 0 0,25-23 38,0-2-1,33-44 0,-58 69-35,-1 0-1,1 0 0,0 0 0,0 0 0,-1 0 1,1 0-1,0 1 0,0-1 0,0 0 1,0 0-1,0 1 0,0-1 0,0 1 0,0-1 1,0 1-1,0-1 0,2 1 0,-2 0-1,0 0-1,0 0 0,-1 0 1,1 0-1,0 1 0,0-1 1,-1 0-1,1 0 1,0 1-1,-1-1 0,1 1 1,0-1-1,-1 0 0,1 1 1,-1-1-1,1 1 1,-1-1-1,1 1 0,-1 0 1,1 0-1,3 6-10,-1 0-1,0-1 1,0 1-1,3 13 0,1 1 5,-2-10 5,1 0-1,0 0 1,1-1-1,0 0 0,13 16 1,-16-23 1,-1-1 1,0 1-1,1 0 1,-1-1-1,1 0 1,0 0 0,0 0-1,-1 0 1,1-1-1,1 1 1,-1-1-1,0 0 1,0 0-1,0 0 1,1-1-1,-1 0 1,0 0 0,0 0-1,1 0 1,4-1-1,0-1 1,1-1 0,-1 0 0,0 0 0,0-1 0,0 0 0,0-1 0,-1 1 0,16-13-1,-2 0 3,37-39 0,-32 23 18,-2-1 1,-1-1-1,-1-1 0,22-49 1,-31 56-3,30-53 88,-4-3-1,37-111 1,-75 192-95,-1 1 0,0-1-1,-1 0 1,1 0 0,0 0 0,-1 1-1,0-6 1,0 9-10,0 0 1,0 0-1,0-1 1,0 1-1,0 0 0,0 0 1,0 0-1,0 0 1,0-1-1,-1 1 0,1 0 1,0 0-1,0 0 1,0 0-1,0-1 0,0 1 1,0 0-1,0 0 1,-1 0-1,1 0 0,0 0 1,0 0-1,0 0 1,0 0-1,0-1 0,-1 1 1,1 0-1,0 0 1,0 0-1,0 0 0,0 0 1,-1 0-1,1 0 1,0 0-1,0 0 0,0 0 1,0 0-1,-1 0 1,1 0-1,0 0 0,0 0 1,0 0-1,0 0 1,-1 0-1,1 0 0,0 1 1,0-1-1,-16 14 33,-10 21-20,2 1 0,2 1 0,0 0 0,3 2 0,1 1 0,3 0 0,0 1 0,3 0 0,1 1 0,-7 69 0,16-96-34,1-1 0,0 1-1,1 0 1,3 16-1,-2-25-32,0-1 0,0 1 0,0-1 0,1 0-1,0 1 1,0-1 0,0 0 0,1 0 0,-1-1 0,1 1-1,1 0 1,-1-1 0,8 8 0,-4-5-3774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52.6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9040,'0'0'4248,"99"28"-3744,-7-20 8,17-2-72,12-2 8,14-4-64,4-6 0,6-10-288,2-2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57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1001 4616,'0'0'8144,"1"-15"-7710,5-48-20,-4 55-319,0 0 0,0 0 1,1 1-1,0-1 1,0 1-1,1-1 1,0 1-1,0 0 0,7-8 1,9-16 420,-9 15 8,-11 15-510,0 1-1,1 0 1,-1 0-1,0 0 1,0 0-1,0 0 1,0 0-1,0 0 1,0 0-1,1 0 1,-1 0 0,0 0-1,0 0 1,0 0-1,0 0 1,0 0-1,1 0 1,-1 0-1,0 0 1,0 0 0,0 0-1,0 0 1,0 0-1,1 0 1,-1 0-1,0 0 1,0 0-1,0 0 1,0 0 0,0 0-1,0 0 1,1 0-1,-1 0 1,0 0-1,0 0 1,0 1-1,0-1 1,0 0 0,0 0-1,0 0 1,0 0-1,1 0 1,-1 0-1,0 0 1,0 1-1,0-1 1,0 0 0,0 0-1,0 0 1,0 1-1,2 32 672,-2-28-750,0 48 333,3-1 0,1 1 0,20 86 0,-24-136-244,1-1 0,0 1 1,-1 0-1,1-1 0,1 1 0,-1-1 1,0 1-1,0-1 0,1 0 1,0 1-1,-1-1 0,1 0 0,2 2 1,-3-3-13,0-1 1,1 0 0,-1 1 0,0-1 0,0 0 0,0 1-1,1-1 1,-1 0 0,0 0 0,0 0 0,1 0-1,-1 0 1,0 0 0,0-1 0,1 1 0,-1 0 0,0-1-1,0 1 1,0-1 0,0 1 0,1-1 0,-1 1-1,0-1 1,0 0 0,0 0 0,0 1 0,0-1 0,-1 0-1,1 0 1,1-2 0,10-9 44,0-1 1,-1 0-1,0-1 0,-1 0 0,-1-1 1,9-18-1,40-101 263,-58 132-314,8-17 143,-2-1-1,0 0 1,-1-1 0,-1 1 0,-1-1-1,0-27 1,-2 50-137,0 0-1,1 1 1,-1-1-1,1 0 1,-1-1-1,1 1 1,-1 0 0,1 0-1,0-1 1,0 1-1,2 1 1,3 3 13,8 8-1,1-1 0,0 0 0,1-1 0,0 0 1,28 13-1,-38-22-15,0 0 1,-1 0 0,1-1 0,1 0-1,-1 0 1,0 0 0,0-1-1,1 0 1,-1-1 0,1 0 0,-1 0-1,0 0 1,1-1 0,-1 0-1,0-1 1,1 1 0,-1-2 0,13-4-1,-13 3 20,1-1 0,-1 1-1,0-1 1,0-1 0,-1 1-1,1-1 1,-1 0 0,-1-1 0,1 1-1,-1-1 1,0 0 0,-1-1-1,1 1 1,-2-1 0,1 0-1,-1 0 1,0 0 0,0 0-1,-1 0 1,-1-1 0,1 1-1,-1-1 1,-1 0 0,1 1 0,-1-1-1,-1 1 1,0-1 0,0 1-1,-1-1 1,-2-8 0,4 15-20,-1 0 1,1 0 0,0 1 0,-1-1-1,1 0 1,-1 0 0,0 1 0,0-1-1,0 1 1,1-1 0,-1 1 0,-1-1-1,1 1 1,0-1 0,0 1 0,0 0-1,-1 0 1,1-1 0,-1 1 0,1 0-1,-1 0 1,-2-1 0,2 2-3,1 0 1,-1 0-1,0 0 0,1 1 1,-1-1-1,0 0 0,1 1 1,-1-1-1,0 1 1,1-1-1,-1 1 0,1 0 1,-1 0-1,1 0 0,-1-1 1,1 1-1,0 1 0,-3 1 1,-4 5 6,1 0 0,-1 1 0,1-1 1,1 2-1,-9 14 0,8-9-14,0 1 0,1-1 0,1 1 0,0 0 0,2 1 0,-1-1 0,2 1 0,0-1 0,1 1 0,1 0 0,1 0 0,3 26 0,-3-38-1,0-1 0,0 0-1,0 0 1,0 0 0,1 0 0,0 0 0,0 0-1,0-1 1,0 1 0,0 0 0,1-1 0,-1 0-1,1 1 1,0-1 0,0 0 0,0-1 0,0 1 0,1 0-1,5 2 1,-4-2 4,1-1 0,0 0 0,0 0 0,0 0-1,0-1 1,0 0 0,0 0 0,0-1 0,0 1 0,0-1 0,1-1-1,9-1 1,0 0 9,0-2 0,0 0 0,-1-1 0,1 0-1,-1-1 1,26-15 0,-17 6 13,-1-1 1,-1 0-1,24-25 0,-14 12 22,-1-2-1,-2 0 0,49-70 1,-46 48 17,-2-2 0,-2-1 0,22-66 0,-34 75 0,-2-1-1,-3 0 0,-1 0 1,4-75-1,-13 118-55,-1-27 22,0 30-26,0 0 0,0 0 1,-1 1-1,1-1 0,0 0 0,-1 1 0,1-1 1,-1 0-1,0 1 0,0-1 0,1 1 0,-1-1 1,0 1-1,0 0 0,-1-2 0,1 3-2,0-1 1,1 1-1,-1 0 0,0 0 0,1-1 0,-1 1 0,0 0 1,1 0-1,-1 0 0,0 0 0,1 0 0,-1 0 0,0 0 1,1 0-1,-1 0 0,0 0 0,1 0 0,-1 0 0,0 1 1,1-1-1,-1 0 0,0 0 0,1 1 0,-1-1 0,1 0 1,-1 1-1,1-1 0,-1 1 0,1-1 0,-1 1 0,1-1 1,-1 1-1,0 0 0,-16 22 18,17-23-19,-13 22 5,1 0 0,1 0 0,-9 28 0,-20 76-52,31-99 36,-9 37-23,3 1-1,-11 101 1,23-129 21,1 0 0,2 0 0,2 0 1,1 0-1,2 0 0,10 38 0,-11-61 19,0-1 0,0-1 0,1 1 0,1-1 0,0 1 0,1-2 0,9 14 0,-12-20-4,-1-1 1,1 1-1,1-1 1,-1 0-1,1-1 1,-1 1-1,1-1 1,0 0-1,0 0 1,1 0-1,-1-1 0,1 1 1,-1-1-1,1-1 1,-1 1-1,1-1 1,0 0-1,10 0 1,1-2 22,-1 0 1,0-1 0,0-1 0,-1-1 0,1 0 0,-1-1 0,0 0 0,0-2-1,0 0 1,-1 0 0,0-1 0,20-16 0,-30 21 0,0-1 0,0 1 0,-1-1 0,0 0 0,1 0 0,-2-1 0,5-6 0,-7 11-24,0 0 0,0 0 0,0 0 0,0-1 1,0 1-1,0 0 0,0 0 0,0-1 0,0 1 0,0 0 0,0 0 1,0 0-1,0-1 0,0 1 0,0 0 0,0 0 0,0 0 0,0-1 1,0 1-1,0 0 0,0 0 0,0 0 0,-1-1 0,1 1 0,0 0 0,0 0 1,0 0-1,0 0 0,0-1 0,-1 1 0,1 0 0,0 0 0,0 0 1,0 0-1,-1 0 0,1 0 0,0 0 0,0-1 0,0 1 0,-1 0 1,1 0-1,0 0 0,0 0 0,0 0 0,-1 0 0,1 0 0,0 0 0,0 0 1,0 0-1,-1 0 0,-11 1 85,8 1-84,0 1 0,0-1 1,0 0-1,0 1 0,0 0 0,0 0 1,1 0-1,0 1 0,0-1 0,-1 1 1,2 0-1,-1-1 0,0 1 0,1 1 1,0-1-1,0 0 0,-3 9 0,5-10-5,-1 0 0,1-1 1,-1 1-1,1 0 0,0 0 0,0 0 0,0 0 0,0-1 0,1 1 0,-1 0 0,1 0 0,0 0 0,-1-1 0,1 1 1,1 0-1,-1-1 0,0 1 0,1-1 0,-1 1 0,1-1 0,0 0 0,-1 0 0,1 0 0,0 0 0,0 0 1,1 0-1,-1 0 0,0-1 0,1 1 0,4 1 0,-5-1 2,1-1 0,0 0 1,0 0-1,0 0 0,0 0 0,0-1 1,0 1-1,0-1 0,0 1 0,0-1 1,0 0-1,0-1 0,1 1 0,-1 0 1,0-1-1,0 0 0,0 0 1,0 0-1,-1 0 0,1 0 0,0 0 1,0-1-1,-1 1 0,1-1 0,-1 0 1,1 0-1,2-2 0,-1 0 10,1-1 0,-1 1 0,0-1 0,0 0 0,-1 0 0,1 0 0,-1-1 0,0 1 0,-1-1 0,1 0 1,-1 0-1,2-8 0,-2 6 11,-1 0 0,0-1 0,-1 1 0,0 0 0,0 0 0,0-1 0,-1 1 0,-1 0 0,1 0 1,-1 0-1,0 0 0,-4-8 0,4 12-12,0 0 0,0 1 0,0-1-1,-1 1 1,1-1 0,-1 1 0,0 0 0,0 0 0,0 0 0,0 1-1,0-1 1,-1 1 0,1 0 0,-1 0 0,1 0 0,-1 0 0,0 0 0,0 1-1,0 0 1,0-1 0,0 2 0,0-1 0,0 0 0,0 1 0,-7 0 0,-6 3 0,17-3-11,0 0 0,-1 0-1,1 0 1,0 1 0,0-1 0,-1 0-1,1 0 1,0 0 0,0 1-1,0-1 1,-1 0 0,1 0 0,0 1-1,0-1 1,0 0 0,0 0-1,0 1 1,0-1 0,-1 0 0,1 0-1,0 1 1,0-1 0,0 0-1,0 1 1,0-1 0,0 0 0,0 1-1,0-1 1,1 2-3,0-1-1,-1 0 1,1 0-1,0 0 1,0 1-1,0-1 1,0 0-1,0 0 1,0 0 0,0-1-1,0 1 1,1 0-1,-1 0 1,0 0-1,0-1 1,1 1-1,1 0 1,15 5-15,0 0-1,0-2 1,0 0-1,1-1 1,32 1 0,96-8-19,-110 2 17,42-5-5,141-29-1,-143 21 194,-82 23 147,-20 13-186,-32 23 4,44-35-89,1 0 0,1 1 0,0 0 0,-18 22 0,26-29-35,0 0 0,1 0 1,0 0-1,-1 1 0,1 0 0,0-1 0,1 1 0,-1 0 1,1 0-1,-1 0 0,1 0 0,0 0 0,1 0 0,-1 0 1,1 0-1,0 0 0,0 0 0,0 0 0,0 1 0,1-1 1,-1 0-1,3 5 0,-2-7-5,1 1-1,0 0 1,-1 0-1,1-1 1,0 1 0,1-1-1,-1 0 1,0 0 0,1 0-1,-1 0 1,1 0 0,0 0-1,0 0 1,-1-1-1,1 0 1,0 1 0,0-1-1,1 0 1,-1 0 0,6 0-1,4 1 0,0 0 0,1-1 0,19-1 0,-20-2 8,1 1 0,0-2 0,-1 0 0,1 0 0,-1-2 0,18-7 0,-3-1 31,46-29 1,-59 32-14,-4 3 19,0 0 0,-1 0 0,11-11 0,-14 14 46,-7 10-31,-8 19 10,4-13-36,2-5-25,1 1 0,0 0 1,0-1-1,1 1 1,0 0-1,0 0 0,1-1 1,2 12-1,-3-16-7,1-1 1,0 0-1,0 0 0,-1 0 0,1 0 0,1 0 0,-1 0 1,0 0-1,0 0 0,1 0 0,-1 0 0,1-1 0,0 1 0,-1 0 1,1-1-1,0 0 0,0 1 0,0-1 0,0 0 0,0 0 1,0 0-1,0 0 0,0 0 0,1-1 0,-1 1 0,0-1 1,0 1-1,1-1 0,-1 0 0,0 0 0,1 0 0,3 0 1,2-1 4,1-1 1,0 1-1,0-2 1,-1 1 0,1-1-1,-1 0 1,12-7 0,-3 1 0,0-2 0,19-14 1,-14 6 2,-1-1 0,-1-1 0,-1 0 0,0-2 0,-2 0 0,-1 0 1,18-36-1,2-14 51,36-102 1,-36 78 40,-4-3-1,33-180 0,-59 248-60,-3 23-30,-1 0 0,-1 0-1,0 0 1,0-17-1,-1 26-13,0 0 0,0 0-1,0 0 1,0 0-1,0-1 1,0 1 0,0 0-1,0 0 1,0 0-1,0 0 1,0 0-1,-1 0 1,1 0 0,0-1-1,0 1 1,0 0-1,0 0 1,0 0 0,0 0-1,0 0 1,0 0-1,0 0 1,-1 0 0,1 0-1,0 0 1,0 0-1,0 0 1,0-1-1,0 1 1,0 0 0,0 0-1,-1 0 1,1 0-1,0 0 1,0 0 0,0 0-1,0 0 1,0 0-1,0 0 1,-1 0-1,1 0 1,0 1 0,0-1-1,0 0 1,0 0-1,0 0 1,0 0 0,0 0-1,-1 0 1,1 0-1,0 0 1,0 0-1,0 0 1,0 0 0,0 0-1,0 1 1,0-1-1,0 0 1,0 0 0,0 0-1,-1 0 1,-5 7-32,-4 8-18,0 1-1,1 0 1,1 1-1,-9 25 1,-18 75-167,18-56 104,1-2-33,4 1 1,1 0 0,4 1 0,0 78 0,8-35-6,0-90 141,1 0-1,1 0 1,0-1 0,0 1 0,8 17 0,-9-28 16,-1 0 1,1-1-1,-1 1 0,1-1 0,0 1 1,0-1-1,0 0 0,0 1 0,1-1 0,-1 0 1,1 0-1,-1-1 0,1 1 0,0-1 0,-1 1 1,1-1-1,0 0 0,0 0 0,0 0 1,0 0-1,0 0 0,0-1 0,0 1 0,0-1 1,1 0-1,5-1 0,1 1 35,0-2 0,0 1 0,0-1 0,0-1 0,0 0 0,16-7 0,-6 2 0,0-2-1,-1 0 1,0-1 0,-1 0-1,0-2 1,-1 0 0,18-18-1,3-5 56,-25 26-21,-1-1 1,12-15 0,-25 38-3,-4 12-53,-6 15 44,2 0 0,-6 64 0,14-101-61,1 0 0,-1 0 0,1 1 1,0-1-1,0 0 0,0 0 0,0 1 0,1-1 0,-1 0 0,0 0 0,1 0 0,0 1 0,-1-1 0,1 0 0,0 0 1,0 0-1,0 0 0,1 0 0,-1 0 0,0-1 0,1 1 0,-1 0 0,1-1 0,-1 1 0,1-1 0,0 1 1,0-1-1,0 0 0,0 0 0,0 0 0,0 0 0,2 1 0,1-1 0,0 0 0,0 0-1,0-1 1,0 0 0,0 0-1,0 0 1,0 0 0,0-1 0,0 0-1,0 0 1,0 0 0,0-1-1,5-2 1,21-10 108,44-27 0,-46 24 114,55-24 0,-84 40-222,1 1 0,-1 0 0,1-1 0,-1 1 0,0 0 0,1 0 0,-1-1 0,1 1 0,-1 0 0,0 0 0,1 0 0,-1 0 0,1 0 0,-1-1 0,1 1 0,-1 0 0,1 0 0,-1 0-1,1 0 1,-1 0 0,1 0 0,-1 1 0,0-1 0,1 0 0,-1 0 0,1 0 0,-1 0 0,1 0 0,-1 1 0,0-1 0,1 0 0,-1 0 0,1 1 0,-1-1 0,0 0 0,1 1 0,-1-1 0,0 0 0,1 1 0,-1-1 0,0 1 0,0-1 0,1 0 0,-1 1 0,0-1 0,0 1-1,0-1 1,0 1 0,0-1 0,0 0 0,1 1 0,-1-1 0,0 1 0,0-1 0,0 1 0,0-1 0,-1 1 0,1-1 0,0 1 0,0-1 0,0 1 0,0 0 0,-14 35 83,-30 40-41,-96 128-1,96-143-45,-180 232-105,122-170 36,98-121 69,9-13 1,11-16 4,15-16 37,2 2 0,1 1-1,3 2 1,50-41 0,179-121 91,-239 180-152,-17 14-304,40-33 434,-46 35-887,-1 1-1,0-1 0,0 1 1,0-1-1,5-8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0:03.9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1 300 6520,'0'0'7294,"12"1"-6972,44 8 349,92 1 0,-137-10-611,84-2 663,0-5-1,116-22 1,-35-6 437,190-14 0,-48 1 304,-270 38-1254,18-3 137,68-5-1,20 5 139,310-10 747,-113 7-587,-295 11-561,50-4 70,189-9 238,-7 4-57,-104 3-190,60 14-868,-189-1-2069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2:57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14168,'0'0'568,"100"8"-128,-15-4 8,16 2-144,6-4 16,-11-4-33,-41 2 9,-5 2 24,4 4 0,1 0 0,-11 0-8,-10 2-96,-13-2 0,-9 0-160,-6-4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3:01.5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532 0 3912,'0'0'12222,"1"16"-11966,0-5-206,0-3-12,0 0 1,-1 1-1,0-1 1,-1 0-1,0 0 1,0 0 0,0 0-1,-1 0 1,0 0-1,-1 0 1,-6 13-1,-11 16 232,-2-1 1,-37 48-1,-64 62 478,73-88-424,27-34-35,-40 33 0,3-3 146,-13 28 510,72-81-909,-1 0 30,0 1 0,1 0 1,-1-1-1,0 1 1,1 0-1,-1 0 0,1 0 1,0 0-1,-1 1 1,1-1-1,0 0 1,-1 4-1,1-3 321,1 0-173,8-2-32,19 1-147,0 1 1,0 2-1,-1 1 1,1 0-1,42 19 1,63 29-32,-111-44 4,0 2 1,-1 0-1,37 31 0,-37-26 21,25 22 77,-43-38-97,0 0-1,-1 0 1,1-1 0,0 1-1,0 0 1,0-1-1,-1 1 1,1-1 0,0 1-1,0-1 1,0 0 0,0 0-1,0 0 1,0 0 0,0 0-1,2 0 1,9-6-3036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3:02.5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1 141 13968,'0'0'160,"15"-8"-64,103-47 182,-114 53-250,20-8 129,30-8 1,-47 16-54,0 0-1,0 1 1,0 0 0,0 0 0,0 1 0,0 0 0,0 0 0,0 0 0,13 3 0,-19-2-63,0-1 1,1 1-1,-1-1 1,0 1-1,0 0 1,0 0-1,1 0 1,-1-1-1,0 1 1,0 0-1,0 0 1,0 0-1,0 1 1,-1-1-1,1 0 1,0 0-1,0 0 1,-1 1-1,1-1 1,-1 0-1,1 1 1,-1-1 0,0 0-1,1 1 1,-1-1-1,0 3 1,1 5 85,-1-1 0,-1 0 1,-1 13-1,0-7 5,-2 27 212,1-14 155,0 52 0,3-72-428,1 0 1,-1-1-1,2 1 0,-1 0 0,0-1 0,1 1 1,1-1-1,-1 0 0,1 0 0,0 0 1,0 0-1,8 11 0,-9-15-35,1 1 0,-1-1-1,1 0 1,-1 1 0,1-1 0,0 0-1,0-1 1,0 1 0,0 0 0,0-1-1,0 0 1,0 1 0,0-1 0,1-1-1,4 2 1,-2-2 6,-1 0 0,0 0 0,1 0 0,-1-1 0,0 0 0,1 0 0,-1 0 0,0 0 0,5-3 0,9-5 81,-2 0 0,1-1 0,-1-1 0,17-15 0,-29 22-83,25-20 358,47-53 1,-36 35-10,13-19 118,-46 50-419,-1 0-1,-1-1 1,0 1-1,0-1 1,-1 0 0,4-18-1,-8 27-52,1-16 370,-3 32-73,1-2-333,0-7-3187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3:03.1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81 9744,'0'0'2240,"11"-9"-1628,-3 1-474,-2 2-42,0 0 0,1 0 0,0 1 0,0-1-1,0 2 1,1-1 0,0 1 0,-1 0 0,11-3 0,-10 5 35,1-1 0,0 2 0,0-1 0,0 1 0,0 0-1,0 1 1,0 0 0,0 0 0,12 3 0,-15-2-39,-1 0 0,1 1 0,-1 0 0,0 0 0,0 0 0,0 1 0,0-1 0,0 1-1,-1 0 1,1 1 0,-1-1 0,0 1 0,0 0 0,0 0 0,0 0 0,4 8 0,2 5 300,-1 1 0,0 1 0,-2 0 0,9 31 0,7 19 898,-18-54-1273,-5-13 118,1 0-1,0 0 1,0 0-1,0 1 1,0-1-1,0 0 0,0 0 1,3 3-1,-4-4-241,1-1 0,0 1 1,0-1-1,0 0 0,0 1 0,0-1 0,0 0 0,0 1 0,0-1 0,-1 0 1,1 0-1,0 0 0,0 0 0,0 0 0,0 0 0,0 0 0,0 0 0,0 0 1,0-1-1,0 1 0,0 0 0,0-1 0,0 1 0,0 0 0,0-1 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3:03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670 0 11152,'0'0'1358,"-10"4"-883,-37 18 260,-65 39 0,-48 43 245,31-20-233,-53 42 474,153-99-3379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3:05.6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 6128,'0'0'15290,"11"0"-15039,-5 0-217,3-1 9,-1 1 0,0 1 0,0 0 0,1 0 0,-1 0 0,0 1 0,0 0 0,14 6 0,-20-7-32,195 101 804,-160-80-610,-1 1-1,-2 2 1,38 34-1,-43-34-38,-19-17-70,0 1 0,0 0 0,-1 0 0,0 1 0,-1 0 0,0 0 0,12 20 1,-19-28-52,0-1 0,0 1 1,-1 0-1,1 0 0,0 0 1,-1 0-1,1 0 0,-1 0 1,0 0-1,0 0 0,0 0 1,0 0-1,0 0 0,0 0 1,0 0-1,0 0 0,-1 0 1,1 0-1,-1 0 0,0 0 1,0 0-1,1-1 0,-1 1 1,0 0-1,0 0 0,-1-1 1,1 1-1,-2 2 0,-245 254 334,114-116-336,-46 35 6,131-121-90,64-86-3922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3:06.7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 14168,'0'0'1390,"10"-2"-1062,46-5 342,-1 1 1,101 5-1,78 29 623,-224-27-1213,59 6 969,-60-3-525,-5-2 136,-2-9 124,-2 6-730,-2-10-366,2 7-2707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3:07.3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8032,'0'0'9178,"10"6"-8850,-3-2-272,1 0 0,-1 0-1,1-1 1,0 1 0,0-2 0,0 1-1,0-1 1,0-1 0,1 1 0,11-1-1,150-13 752,-112 5-359,83 2 0,-107 8 30,5 0-2849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3:12.5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327 61 6128,'0'0'7189,"-2"10"-6802,-9 29-10,7-17 713,4-21-1050,0-1 0,0 1 0,0 0 0,0-1 1,0 1-1,1-1 0,-2 1 0,1 0 0,0-1 0,0 1 0,0-1 0,0 1 0,0-1 0,0 1 0,-1 0 0,1-1 1,0 1-1,0-1 0,-1 1 0,1-1 0,0 1 0,-1-1 0,1 1 0,-1-1 0,1 0 0,0 1 0,-1-1 0,1 1 1,-1-1-1,1 0 0,-1 0 0,1 1 0,-1-1 0,0 0 0,-1 1 1904,20-5-1940,-18 4-8,0-1 12,11 0-6,-6 1 611,-5-1-610,0 1 0,0 0 0,0-1 0,0 1 0,0 0 1,1-1-1,-1 1 0,0 0 0,0-1 0,0 1 0,0 0 0,0 0 1,0-1-1,1 1 0,-1 0 0,0 0 0,0-1 0,0 1 0,1 0 1,-1 0-1,0-1 0,0 1 0,1 0 0,-1 0 0,0 0 1,0-1-1,1 1 0,-1 0 0,0 0 0,1 0 0,-1 0 0,0 0 1,0 0-1,1 0 0,-1 0 0,0 0 0,1 0 0,-1 0 0,0 0 1,1 0-1,13 3 133,-10-2 1359,-4-17-1313,0 16-175,0-1-1,0 0 1,0 0 0,0 0-1,-1 1 1,1-1 0,0 0-1,0 0 1,1 0 0,-1 0 0,0 1-1,0-1 1,0 0 0,0 0-1,1 0 1,-1 1 0,0-1-1,1 0 1,-1 0 0,1 0-1,12-27-114,-13 28 87,14-12-98,-12 13 123,-2-1 0,0 0 0,1 0 1,-1 1-1,0-1 0,0 0 1,1 0-1,-1 0 0,0 0 1,0 0-1,1 0 0,-1 0 1,0 0-1,0 0 0,1 0 0,-1 0 1,0 0-1,0 0 0,1 0 1,-1 0-1,0 0 0,0 0 1,1 0-1,-1 0 0,0-1 1,0 1-1,1 0 0,-1 0 1,0 0-1,0 0 0,0 0 0,1-1 1,-1 1-1,0 0 0,0 0 1,0 0-1,1-1 0,-1 1 1,0 0-1,0-1 0,5-3 11,-2-1-42,-3 4 27,1 1-1,-1 0 0,0-1 0,1 1 0,-1-1 1,0 1-1,1 0 0,-1-1 0,1 1 0,-1 0 1,0 0-1,1-1 0,-1 1 0,1 0 0,-1 0 1,1 0-1,-1-1 0,1 1 0,-1 0 0,1 0 1,-1 0-1,1 0 0,-1 0 0,1 0 0,-1 0 1,1 0-1,-1 0 0,1 0 0,0 1 0,0-1-20,11-18 6,-11 18 19,0 0 0,-1-1-1,1 1 1,0 0-1,0 0 1,0-1-1,0 1 1,-1 0 0,1-1-1,0 1 1,0-1-1,-1 1 1,1-1-1,0 1 1,0-1 0,-1 1-1,2-2 1,-2 1 0,1 0-1,-1 1 1,1-1 0,0 0 0,-1 1 0,1-1 0,0 1 0,0-1 0,-1 1 0,1 0 0,0-1 0,0 1-1,0 0 1,0-1 0,-1 1 0,1 0 0,2 0 0,-3 0 63,3-6 188,1-3-295,-3 8 18,-1 5 478,-12-3-334,11-2-81,0 1-1,1 0 0,-1 0 1,1 0-1,-1 0 0,0 0 0,1 0 1,-1 0-1,0 0 0,1 0 0,-1 0 1,0 0-1,1 1 0,-1-1 0,1 0 1,-1 0-1,1 1 0,-1-1 0,0 0 1,0 1-1,-9 4 105,7-3-61,6 7-24,-27 4 188,10 0-218,0 0-1,-16 21 1,3-4-16,-117 126 242,51-66 77,32-25 11,40-43-156,15-14-118,2 0 17,18-3-40,-6-2-22,1 0 0,-1 1 0,0 0 0,11 8 0,-1-2-4,7 6 2,-1 2 0,-1 0 0,25 24 0,8 8-35,15 12-32,98 110 1,-108-102 154,-52-67-2013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3:13.4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 1 5824,'0'0'9282,"-7"14"-8888,-10 24 68,2 2 0,-18 74 0,28-91-246,1 0 0,2 0 1,0 1-1,2 24 0,1-40-149,0-1 0,0 0 0,1 0 0,-1 0 1,1 0-1,1 0 0,0-1 0,0 1 0,0-1 0,0 0 0,1 1 1,0-2-1,1 1 0,-1 0 0,1-1 0,0 0 0,9 8 0,-11-12-36,-1 1 0,1 0 0,-1 0 0,1-1-1,-1 0 1,1 1 0,0-1 0,0 0 0,-1 0-1,1-1 1,0 1 0,0-1 0,0 1 0,0-1 0,0 0-1,0 0 1,0 0 0,3-1 0,-2 0 10,1 0 0,-1 0 1,0-1-1,0 0 0,0 0 1,0 0-1,0 0 0,-1-1 1,1 0-1,6-5 0,0-3 44,0 0 0,-1-1-1,0 0 1,-1 0-1,-1-1 1,7-15-1,0-1 125,-2-2-1,12-43 0,-20 59-105,0-1 0,-2 0 0,0 0 0,-1 0 0,0 0 0,-4-30 0,2 28 23,1 15-90,0 0 0,0 0 1,0 0-1,0 0 0,-1 0 1,1 0-1,-1 0 0,0 0 0,0 0 1,0 1-1,0-1 0,0 0 1,-1 0-1,-2-3 0,4 6 28,0 0-57,-1 0 0,1 0 0,0 0 0,-1 0 0,1 0 0,0 1 0,-1-1 0,1 0 0,0 0 0,0 0 0,-1 1 0,1-1 0,0 0 0,0 0 0,-1 1 0,1-1 0,0 0 0,0 1 0,0-1 0,0 0-1,-1 0 1,1 1 0,0-1 0,0 0 0,0 1 0,0-1 0,0 0 0,0 1 0,0-1 0,0 0 0,0 1 0,-1 17 7,1-8 20,0 13 13,0-1-1,1 1 1,6 35 0,21 70 189,-18-90-155,-8-30-230,21 109 747,-20-64-3535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0:07.4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0 290 7328,'0'0'7138,"10"2"-6776,29 5-13,-36-7-287,1-1 0,-1 1 0,0-1 0,1 1 0,-1-1 0,0 0 0,0 0 0,1 0 0,-1-1 0,0 1 0,0-1 0,4-3 1,6-2 162,30-19 481,-32 19-387,0 0 0,25-11-1,-21 11-116,0-1 0,0 0-1,-1-1 1,21-18-1,15-9 150,-6 12-22,0 2 0,65-22 1,-95 39-262,4-2 26,1 2 1,1 0-1,-1 1 1,1 2-1,-1-1 0,1 2 1,0 1-1,30 3 0,127-1 462,-166-1-519,1 0 0,-1 1 0,1 0 0,-1 1 0,1 1-1,-1-1 1,0 2 0,-1-1 0,1 2 0,11 7 0,1 1 26,1 1 12,-2 0 0,0 1-1,24 23 1,-22-14 2,-1 2-1,-1 0 0,-1 2 1,-1 0-1,-2 1 0,-1 1 1,23 61-1,-22-37 125,-9-25 83,20 45 0,-16-48-187,46 88 268,-51-102-334,1-1-1,0 0 0,0 0 0,1-1 0,1 0 0,17 14 1,-15-16-4,19 15 98,34 19 1,-51-33-67,0 0 0,14 14 0,-16-13 11,1 0 0,20 12 0,-23-20-6,-10-3-59,0 0-1,0 0 1,-1 1 0,1-1 0,0 0 0,0 0-1,0 1 1,0-1 0,-1 1 0,1-1 0,0 1-1,0-1 1,-1 1 0,2 0 0,2 3 18,0-1-1,1 0 1,-1 0 0,1 0-1,0-1 1,5 3 0,23 13 106,11 5 250,-34-17-301,0 0 0,-1 1 1,17 14-1,-20-15-53,0-1 0,1 1 0,0-1 0,0-1 0,0 1 0,0-1 0,17 6 0,-2 0 16,-19-8 12,-1-1 0,1 0 0,-1 0 0,1 0 0,0 0-1,-1 0 1,1 0 0,0-1 0,0 1 0,0-1 0,2 1 0,-6-2-36,0 0 1,-1 0-1,1 0 1,-1 0-1,1-1 1,0 1-1,0 0 1,0 0-1,0-1 1,0 1-1,0-1 1,0 1-1,0-1 0,-1-2 1,-3-5 45,-12-9 11,-73-88 449,83 98-501,0 1 0,-1-1 0,0 2 0,-11-8 0,-20-18 79,-48-47 70,49 44 69,29 27-130,12 13-59,16 16-52,164 153-122,-160-151 118,1-2-1,47 34 1,-46-33-2,-21-18 2,0 0 1,0 0-1,1-1 0,7 6 0,-2-3 6,-1 0 0,1 1-1,-2 0 1,9 8-1,-11-10 86,-6-5-28,-14-3 49,-77-13-9,9 2-16,17 8 84,-117 5 1,124-2-83,49 1-55,-1 1-1,1 1 1,-1-1-1,1 2 1,-1-1-1,1 1 1,-17 4-1,13-3 90,13-2-109,-1 0 0,0-1 0,0 1 0,1 0-1,-1 0 1,0 0 0,1 0 0,-1 1 0,0-1-1,1 0 1,-1 0 0,0 0 0,1 0 0,-1 1-1,0-1 1,1 0 0,-1 1 0,1-1 0,-1 0-1,0 1 1,0 0 0,26-14 191,24-15-169,50-39 1,10-7 66,-102 69-73,0 0-1,0-1 1,-1 0-1,7-7 0,15-13 116,-26 24-467,10-8 1220,-12 10-957,0 0 0,0 0 0,0 0 0,0 0 1,0 0-1,-1 0 0,1 0 0,0 0 0,0 0 1,0 0-1,0 0 0,0 0 0,-1 0 0,1-1 0,0 1 1,0 0-1,0 0 0,0 0 0,0 0 0,0 0 0,0 0 1,0 0-1,-1 0 0,1-1 0,0 1 0,0 0 0,0 0 1,0 0-1,0 0 0,0 0 0,0-1 0,0 1 1,0 0-1,0 0 0,0 0 0,0 0 0,0 0 0,0-1 1,0 1-1,0 0 0,0 0 0,0 0 0,0 0 0,0 0 1,0-1-1,0 1 0,0 0 0,0 0 0,0 0 1,1 0-1,-1 0 0,0 0 0,0 0 0,0-1 0,0 1 1,0 0-1,0 0 0,0 0 0,0 0 0,1 0 0,-1 0 1,0 0-1,0 0 0,0 0 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3:14.7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62 150 4616,'0'0'1518,"-8"-10"-1131,-24-32 44,14 14 2666,17 27-2981,1 0 0,-1-1 0,1 1 1,-1 0-1,1 0 0,0 0 1,0 0-1,0 0 0,-1 0 0,1 0 1,0-1-1,0 1 0,1 0 0,-1-1 1,1 0-10,1 0 1,-1 0 0,1 0-1,-1 0 1,1 0 0,0 1-1,-1-1 1,1 1 0,0-1-1,0 1 1,0 0 0,1 0-1,-1 0 1,4-2 0,3-2 148,0 1 1,0 0-1,0 1 0,1 0 1,15-3-1,-23 5-193,1 1-1,-1-1 0,1 1 1,-1 0-1,1 0 0,-1 0 1,1 0-1,-1 1 0,1-1 1,-1 1-1,1-1 0,-1 1 0,1 0 1,-1 0-1,0 0 0,0 0 1,1 0-1,-1 1 0,0-1 1,0 1-1,0-1 0,0 1 1,0 0-1,-1 0 0,1 0 1,2 3-1,9 20 509,-2 0 1,14 42-1,11 24 303,33 64 1022,-67-147-1729,-1-6-124,-1 0-1,0-1 0,1 1 0,-1-1 0,1 1 0,-1-1 0,1 1 0,0-1 0,0 0 0,0 1 0,0-1 1,0 0-1,0 0 0,0 0 0,1 2 0,-1-8-2899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3:15.1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525 1 11760,'0'0'2648,"-16"16"-2151,-187 169 836,142-133-909,-125 100 1115,140-119-689,34-28-885,23-22-2199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5:33:16.0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169 1 5120,'0'0'4284,"-10"3"-3576,-34 11 13,42-13-639,1-1 0,0 0 0,-1 1 1,1-1-1,-1 1 0,1 0 0,0-1 0,0 1 0,0 0 0,-1 0 0,1 0 1,0 0-1,0 0 0,0 0 0,0 0 0,0 0 0,0 0 0,1 0 0,-1 0 1,0 1-1,1-1 0,-1 0 0,0 1 0,1-1 0,0 0 0,-1 1 0,1-1 1,0 1-1,0-1 0,0 1 0,0-1 0,0 0 0,0 1 0,0-1 0,0 1 1,1 1-1,0 2 125,1-1-1,0 0 1,0 1 0,1-1 0,-1 0 0,1 0-1,5 6 1,30 30 522,2-2 0,2-2 0,59 40 0,33 28 351,-97-79-748,-29-20-181,0 0 0,-1 0 0,1 1 0,11 11 0,-15-12-74,-3-4-9,0 0 0,1 1 0,-1-1 0,0 0 0,0 1 1,0 0-1,0-1 0,0 1 0,0-1 0,0 4 1,-1-4-41,0 1 0,0-1 0,0 1 0,-1-1 0,1 1-1,0-1 1,-1 0 0,1 1 0,-1-1 0,0 0 0,1 0 0,-1 1 0,0-1 0,0 0 0,0 0 0,-2 2 0,-6 7 57,-1 0-1,0-1 0,-19 13 0,-4 4 3,-106 99 202,-20 18 25,62-54 16,86-77-883,0 1 0,0 0 0,1 0 0,1 1 0,-12 22 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2:53.6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75 6632,'0'0'17111,"-6"-10"-16821,-20-31-10,16 17 811,14 38 352,23 192-439,-22-162-751,12 166 1330,-14-177-1342,-2-24-133,0-1 0,0 1-1,-1 0 1,0-1 0,-1 1-1,-2 16 1,1-6 263,2-17-309,0 0 0,0-1-1,0 1 1,0 0 0,0 0 0,0-1 0,0 1-1,-1 0 1,1-1 0,-1 1 0,1-1 0,-2 3-1,1-4-125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2:54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10656,'0'0'9674,"11"0"-8995,182 5 3310,235 34 0,-412-35-3768,3 1 825,-16-6-1854,-9-4-1811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2:56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629 0 8240,'0'0'15394,"-9"13"-15046,-188 250 1271,62-118-827,46-52-312,42-45-185,29-30 46,0 0-1,-28 40 1,35-41 8,9-12-263,0-1 0,-1 0 0,1 0 0,-1 0 0,0 0 0,0 0 0,-1-1 0,1 1 0,-1-1 0,1 0 0,-1 0 0,-5 3-1,8-6-61,0 1 0,0-1 0,0 1 0,0-1-1,0 1 1,0-1 0,0 1 0,1 0 0,-1-1-1,0 1 1,0 0 0,1 0 0,-1 0 0,-1 1-1,2-1-10,0-1 0,0 0 0,0 1 0,0-1 0,0 0 0,0 1-1,0-1 1,0 1 0,0-1 0,1 0 0,-1 1 0,0-1 0,0 0-1,0 1 1,0-1 0,0 0 0,1 0 0,-1 1 0,0-1 0,0 0-1,1 1 1,-1-1 0,0 0 0,0 0 0,1 1 0,-1-1 0,0 0-1,1 0 1,33 12 431,-23-9-500,53 23 143,-1 3 1,80 48-1,-123-66-65,55 30 57,99 62 246,-165-96-255,0 0 1,0 0 0,8 11 0,-14-15-8,0 1 0,0-1 1,-1 1-1,1-1 0,-1 1 0,0 0 0,0 0 1,-1 0-1,1 0 0,1 8 0,-4-7 202,-4-9-255,-4-10-123,-10-23-272,11 18-3649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2:57.5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1 231 6424,'0'0'12337,"9"-11"-11667,-3 3-497,0 0 91,0 1 1,0-1-1,1 1 1,0 1-1,0-1 1,0 1-1,1 0 1,0 1-1,15-9 1,-21 14-184,-1-1 1,1 1 0,0 0 0,-1 0 0,1 0 0,0 0 0,-1 0-1,1 0 1,-1 0 0,1 0 0,0 0 0,-1 1 0,1-1-1,0 1 1,-1-1 0,1 1 0,-1 0 0,1 0 0,-1-1-1,0 1 1,1 0 0,-1 0 0,0 0 0,0 1 0,1-1-1,-1 0 1,0 0 0,0 1 0,0-1 0,0 0 0,-1 1-1,1-1 1,0 1 0,0 2 0,3 6 140,0 1 0,0 0-1,3 21 1,-5-21-48,10 75 561,-12-69-574,2 1 1,0-1-1,2 0 1,-1 0-1,2-1 1,0 1-1,12 24 0,-15-37-95,0 0 0,1 0 0,-1-1 0,1 1 0,-1 0 0,1-1 0,0 0 0,1 0 0,-1 0 0,5 4 0,-6-6-34,1 0-1,-1 0 0,0-1 1,1 1-1,-1 0 0,1-1 1,-1 0-1,1 1 0,0-1 1,-1 0-1,1 0 0,-1 0 1,1-1-1,-1 1 0,1-1 1,-1 1-1,1-1 0,-1 0 1,0 0-1,3-1 0,9-6 55,-1 0 0,0 0 0,-1-1 0,0-1 0,-1 0 0,1-1 0,-2 0-1,13-17 1,5-4 97,-5 7 22,-2-1-1,-1-2 0,-1 0 0,29-59 1,-8-7 249,-33 80-404,-3 3-1,1 0 0,0 1 0,1 0-1,1 0 1,13-17 0,-18 26-41,-1 0 0,1 0 0,0 0 0,0 0 0,0 0 0,0 1 0,0-1 0,0 0 0,0 1 0,0 0 0,0-1 0,0 1 0,0 0 0,0 0 0,0 0 0,0 0 0,0 0 0,0 1 0,1-1 0,-1 1 0,0-1 0,2 2 0,2 0 12,-1 0-1,1 0 1,-1 1-1,1 0 1,-1 0 0,6 5-1,1 3-3,-1 1 0,0 0 0,-1 1-1,10 15 1,-19-27-10,-1-1-1,1 1 1,-1-1-1,0 1 1,0-1-1,1 1 1,-1 0-1,0-1 1,0 1-1,0-1 1,1 1-1,-1 0 1,0-1-1,0 1 1,0 0-1,0-1 1,0 1-1,-1 1 1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2:58.2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82 10344,'0'0'7077,"12"-8"-6377,39-25-46,-46 30-450,1 0 0,-1 1-1,0-1 1,1 1-1,-1 1 1,10-3-1,8-3 556,-19 4-521,0 1-1,1 0 0,-1 0 1,1 1-1,-1 0 0,1-1 1,0 1-1,7 0 0,-11 1-146,1 0-1,0 0 0,0 1 0,0-1 0,0 1 0,0-1 0,-1 1 1,1 0-1,0 0 0,-1 0 0,1-1 0,0 2 0,-1-1 0,1 0 1,-1 0-1,1 0 0,-1 1 0,0-1 0,0 1 0,1-1 0,-1 1 1,0-1-1,0 1 0,-1 0 0,2 2 0,1 5 41,0 0 0,-1 0 1,0 1-1,-1-1 0,0 1 0,0-1 0,-1 1 0,-1-1 0,-2 20 1,1 33 484,5-31-28,1 1 1,1-1-1,11 31 0,-16-60-523,1 0-1,0 0 0,-1 0 1,1 0-1,0 0 0,0 0 1,1 0-1,-1 0 0,0 0 1,1 0-1,-1-1 0,1 1 1,-1-1-1,1 1 0,0-1 1,0 0-1,-1 1 1,1-1-1,0 0 0,0 0 1,0-1-1,0 1 0,0 0 1,1 0-1,-1-1 0,0 0 1,3 1-1,-1-1-88,-1 0 0,1 0 0,0 0 1,0-1-1,-1 1 0,7-2 0,19-12-4349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2:58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476 1 11856,'0'0'3240,"-7"11"-2422,-3 6-422,0-1 0,-1-1 0,-1 1-1,-1-2 1,0 0 0,-21 18 0,23-24-202,-30 20 969,-48 45 0,41-29-359,-62 62 1306,88-86-1576,16-15-256,1-1 1,1 1 0,-1-1-1,1 1 1,-1 1 0,-5 9-1,5-6-1732,11-19-3614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2:59.6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7632,'0'0'3650,"0"10"-3114,12 177 2006,-9-176-2213,-1-1 0,1 1 1,6 11-1,4 14 1136,-11-32 210,0-15-929,1-32-659,-2 15 140,0 12-105,1 1 0,0 0 1,1 0-1,0 1 0,1-1 1,1 1-1,12-26 0,-15 37-92,0 1 1,0-1-1,0 1 0,0 0 0,1 0 0,-1 0 0,1 0 0,-1 0 0,1 1 0,3-2 0,-5 2-2,1 0-1,-1 0 0,1 1 1,-1-1-1,1 0 0,0 1 0,0-1 1,-1 1-1,1 0 0,0 0 0,-1-1 1,1 1-1,0 0 0,0 1 1,0-1-1,-1 0 0,1 0 0,2 2 1,12 10 264,-13-10-247,-1 0-1,0 0 0,0-1 1,1 1-1,-1-1 1,0 1-1,5 1 1,9 6 275,-7-3 168,-9-6-483,0 0 0,1 0 1,-1 0-1,0 0 0,0 0 1,0 0-1,0 0 0,0 0 1,0 0-1,1 0 0,-1 0 1,0 0-1,0-1 0,0 1 1,0 0-1,0 0 0,0 0 1,0 0-1,1 0 0,-1 0 1,0 0-1,0 0 0,0 0 1,0-1-1,0 1 0,0 0 1,0 0-1,0 0 0,0 0 1,0 0-1,0 0 0,0-1 1,0 1-1,0 0 0,0 0 1,0 0-1,0 0 0,0 0 1,0 0-1,0-1 0,0 1 1,0 0-1,0 0 0,0 0 1,0 0-1,0 0 0,0 0 1,0-1-1,0 1 0,0 0 1,0 0-1,0 0 0,-1 0 1,-1-16-2997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25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1138 8136,'0'0'6633,"12"-8"-6314,7-4-222,67-46 629,-75 49-500,-1 1 1,1-2-1,-2 1 0,1-2 1,14-20-1,-23 29-187,1 1 0,-1-1 0,0 0 0,0 0 0,0 0 1,-1 0-1,1 0 0,0 0 0,-1 0 0,1 0 0,-1 0 0,0 0 0,1 0 0,-1 0 1,0-1-1,-1 1 0,1 0 0,0 0 0,0 0 0,-1 0 0,0 0 0,1 0 1,-1 0-1,0 0 0,0 0 0,0 0 0,0 0 0,0 1 0,0-1 0,0 0 0,-1 1 1,1-1-1,-1 0 0,1 1 0,-1 0 0,0-1 0,0 1 0,1 0 0,-1 0 1,0 0-1,0 0 0,0 0 0,0 1 0,0-1 0,0 1 0,0-1 0,0 1 0,0 0 1,0-1-1,-1 1 0,1 0 0,0 0 0,0 1 0,0-1 0,0 0 0,0 1 1,0-1-1,-3 2 0,0 0 9,-1 1 1,0 0-1,1 0 1,0 1-1,0-1 1,0 1-1,0 0 1,1 0-1,0 1 1,-1-1 0,-5 11-1,0-1 24,1 1 1,0 1-1,-6 16 1,10-19-40,1 0-1,0 0 1,1 0 0,0 0 0,1 1 0,1 0 0,0-1 0,1 1-1,0 0 1,1-1 0,3 15 0,-3-22-20,0 0 0,1 0 0,0 0 0,0-1 0,1 1 0,-1 0 0,1-1 0,1 0 0,-1 0 0,1 0 0,7 8 0,-8-10-6,1 0 1,0 0-1,1 0 1,-1 0-1,0-1 1,1 1-1,0-1 1,-1-1-1,1 1 1,0 0-1,0-1 1,0 0-1,0-1 1,0 1-1,0-1 1,5 0-1,3 0 1,0-2 1,0 0-1,-1 0 1,1-1-1,-1-1 0,1 0 1,-1-1-1,-1 0 0,1-1 1,-1 0-1,16-12 1,10-9 21,60-58 0,-93 81-28,51-52 57,-2-2 1,-3-3-1,-2-1 1,-4-3-1,50-94 1,-75 119-3,-1 0-1,-1-2 1,19-83 0,-23 66 44,-4 0 0,4-83 1,-12 121-64,0 3 13,0 1 1,-1-1-1,-1 1 0,-1-1 0,-6-27 0,8 44-42,0 0 0,0 0 0,-1 0-1,1 0 1,0-1 0,-1 1 0,1 0 0,-1 0 0,0 0-1,1 0 1,-1 0 0,0 0 0,1 0 0,-1 0 0,0 1 0,0-1-1,0 0 1,0 0 0,0 1 0,0-1 0,0 0 0,-1 0-1,0 1 0,1 0-1,0 0 0,0 0 0,0 1 0,0-1 1,0 0-1,0 0 0,0 1 0,0-1 0,0 1 1,0-1-1,0 1 0,0-1 0,0 1 0,0 0 1,0-1-1,0 1 0,-1 1 0,-4 5 17,0 0 1,1 0-1,0 0 0,-6 13 0,-14 28-27,2 2-1,3 0 0,2 1 0,2 1 1,-15 92-1,24-96-38,2 0 0,2 0 0,3 1-1,1-1 1,3 1 0,16 79 0,-14-104 29,1 0 0,1-1 0,1 0 0,13 25 0,-15-36 10,0 0 0,0-1-1,2 1 1,-1-1 0,1-1-1,1 0 1,0 0 0,20 15-1,-24-21 10,-1-1-1,1 0 1,0-1 0,0 1-1,0-1 1,0 0-1,0-1 1,1 0-1,-1 0 1,0 0 0,1 0-1,-1-1 1,0 0-1,1-1 1,-1 1-1,0-1 1,1 0 0,-1-1-1,0 0 1,0 0-1,6-3 1,-3 1 11,0 0 0,-1 0 0,1-2 0,-1 1 0,-1-1 0,1 0 0,-1 0 0,0-1-1,0 0 1,-1 0 0,1-1 0,-2 0 0,7-10 0,-9 11 11,0 0-1,0 0 1,-1 0-1,0-1 1,0 1-1,-1-1 1,1 0-1,-2 0 1,1 1 0,-2-17-1,1 22-16,0 0 0,-1 0 0,1-1 0,0 1 0,-1 0 0,1 0 0,-1 0 0,0 0 0,0 0 0,0-1 1,0 1-1,0 1 0,0-1 0,-1 0 0,1 0 0,-1 0 0,1 1 0,-1-1 0,1 1 0,-1-1 0,0 1 0,0 0 0,0-1 0,0 1 0,0 0 0,0 0 0,0 1 0,0-1 0,0 0 0,0 1 0,-1-1 0,1 1 1,0 0-1,0-1 0,-1 1 0,1 0 0,0 1 0,0-1 0,-1 0 0,1 1 0,-2 0 0,-5 1 18,0 0 0,1 1-1,0 1 1,0-1 0,0 1 0,0 1 0,0-1-1,1 1 1,0 1 0,0-1 0,0 1 0,1 0-1,0 1 1,0-1 0,-8 13 0,7-9-5,1 0 0,0 0 0,1 1 0,0-1 1,1 1-1,0 0 0,1 0 0,0 0 0,1 1 0,0-1 0,-1 20 1,3-27-22,1 0 1,-1 0-1,1 0 0,0 0 1,0-1-1,0 1 1,0 0-1,1-1 1,-1 1-1,1-1 1,0 1-1,0-1 1,0 0-1,1 0 1,-1 0-1,1 0 0,0 0 1,0-1-1,0 1 1,0-1-1,0 1 1,0-1-1,1 0 1,6 3-1,3 0 0,0 0-1,1-1 1,-1 0-1,1-1 0,22 3 1,-11-5-2,-1 0 0,1-2 0,-1 0 0,0-2 1,1 0-1,-1-2 0,0-1 0,27-10 0,24-13 39,80-44 0,-148 69-34,12-5 4,-10 6 5,0-1-1,-1-1 1,1 0-1,-1 0 1,10-8-1,-19 14-8,-70 74 262,59-61-254,2-1 0,0 1-1,0 1 1,-10 23 0,19-37-13,0 0 0,1 0 0,0 0-1,-1 0 1,1 0 0,0 0 0,-1 0 0,1 0 0,0 0 0,0 1 0,0-1-1,0 0 1,0 0 0,0 0 0,0 0 0,0 0 0,0 0 0,1 0 0,-1 0 0,0 0-1,1 1 1,0-1 1,-1-1-1,1 1 0,0 0 0,-1-1 1,1 1-1,0-1 0,0 1 0,0-1 1,-1 0-1,1 1 0,0-1 1,0 0-1,0 1 0,0-1 0,0 0 1,0 0-1,0 0 0,-1 0 1,3 0-1,1 0 4,1-1 1,0 1-1,-1-1 0,1 0 1,0 0-1,-1-1 0,1 0 1,3-1-1,11-9 23,0 0 0,-2-1 0,1 0 0,25-28 1,54-70 61,-31 27-5,-5-3 0,66-123 1,-101 158-34,-2 0 0,-2-1 0,-3-1 1,-2-1-1,-3 0 0,8-59 0,-21 105-44,1 2 4,-1-1-1,0 1 1,-1 0 0,1-1-1,-1 1 1,-1 0-1,1 0 1,-1-1 0,-3-9-1,4 17-10,-1-1 0,1 1 1,0-1-1,0 1 0,-1 0 0,1-1 0,0 1 0,-1-1 0,1 1 0,0 0 1,-1-1-1,1 1 0,-1 0 0,1-1 0,-1 1 0,1 0 0,-1 0 0,1 0 1,-1-1-1,1 1 0,-1 0 0,1 0 0,-1 0 0,1 0 0,-1 0 0,1 0 1,-1 0-1,1 0 0,-1 0 0,1 0 0,-1 0 0,1 0 0,-1 0 0,1 0 1,-1 1-1,1-1 0,-1 0 0,1 0 0,-1 1 0,1-1 0,-1 0 0,1 1 1,0-1-1,-1 0 0,0 1 0,-20 19 20,20-18-19,-19 22-13,1 2 1,1 0-1,1 1 0,-20 43 1,16-21-37,-30 98 0,44-115 21,0 0 0,2 0 0,1 1 0,1 64 0,5-71 8,0 0-1,1 0 1,2-1 0,1 1 0,1-1 0,16 41 0,-20-60 13,0 0 1,-1 0 0,2-1-1,-1 1 1,1-1-1,-1 0 1,1 0 0,1-1-1,-1 1 1,1-1-1,0 0 1,0 0-1,0 0 1,8 4 0,-8-6 6,1 0-1,-1-1 1,0 1 0,1-1 0,-1 0 0,0-1 0,1 1 0,-1-1-1,1 0 1,-1-1 0,1 1 0,-1-1 0,0 0 0,1 0 0,-1-1-1,9-3 1,-6 2 8,0-2 0,0 1 0,0-1 0,0 0 0,-1 0 0,0-1-1,0 0 1,12-13 0,-2-2 98,25-39-1,-37 53-60,-2 0-1,1 0 1,-1 0-1,0-1 1,0 1 0,-1-1-1,0 0 1,0 1-1,-1-1 1,0 0-1,-1-14 1,0 21-47,0 1 1,0 0-1,0-1 1,0 1-1,0 0 1,0 0-1,0-1 1,0 1 0,0 0-1,0-1 1,0 1-1,0 0 1,0-1-1,1 1 1,-1 0-1,0-1 1,0 1-1,0 0 1,0 0-1,0-1 1,1 1-1,-1 0 1,0 0-1,0-1 1,0 1-1,1 0 1,-1 0-1,0 0 1,0-1-1,1 1 1,-1 0-1,0 0 1,1 0-1,-1 0 1,0 0-1,1 0 1,-1 0 0,0-1-1,0 1 1,1 0-1,-1 0 1,0 0-1,1 0 1,-1 0-1,0 0 1,1 1-1,-1-1 1,0 0-1,1 0 1,-1 0-1,0 0 1,0 0-1,1 0 1,-1 0-1,0 1 1,1-1-1,-1 0 1,0 0-1,0 0 1,0 1-1,1-1 1,-1 0-1,0 0 1,1 1 0,14 15 22,-11-8-23,-1 0 0,0 1 0,0 0 0,-1 0 0,0 0 0,-1 0 0,1 11 0,-4 66 0,1-66 0,0 0 0,1 0 0,5 40 0,-5-58 1,1 0 0,-1 0 0,1 0-1,-1 0 1,1-1 0,0 1 0,0 0-1,-1 0 1,1 0 0,1-1 0,-1 1 0,0 0-1,0-1 1,1 1 0,-1-1 0,1 1 0,-1-1-1,1 0 1,-1 0 0,3 1 0,-1-1 2,-1 0-1,1 0 1,0 0 0,-1-1 0,1 1 0,0-1 0,0 0 0,0 0 0,-1 0 0,1 0-1,0 0 1,5-2 0,4-1 8,-1-1 0,1-1 0,0 0 0,-1 0 0,13-9 0,6-6 65,-2 0 0,0-2 0,37-37 0,-52 47-9,-13 12-66,0 0 0,0 0 0,0 0 0,0 0 0,0 0 0,0 0 0,0 0 0,0 0-1,0 0 1,0 0 0,0 0 0,0 1 0,0-1 0,0 0 0,0 0 0,0 0 0,0 0 0,0 0 0,0 0 0,0 0 0,0 0 0,0 0 0,1 0 0,-1 0-1,0 0 1,0 0 0,0 0 0,0 0 0,0 0 0,0 0 0,0 0 0,0 0 0,0 0 0,0 0 0,0 0 0,0 1 0,0-1 0,0 0 0,0 0 0,0 0-1,0 0 1,1 0 0,-1 0 0,0 0 0,0 0 0,0 0 0,0 0 0,0 0 0,0-1 0,0 1 0,0 0 0,0 0 0,0 0 0,0 0 0,0 0 0,-14 25 57,3-6-59,7-11 8,1 0-1,-1 1 0,2-1 1,-1 1-1,1-1 0,0 1 1,1 0-1,0 0 0,0-1 1,2 16-1,-1-23-4,0 1-1,0 0 1,1 0 0,-1 0 0,0 0-1,1 0 1,0-1 0,-1 1 0,1 0-1,0-1 1,0 1 0,0 0 0,0-1 0,0 1-1,0-1 1,1 0 0,-1 1 0,0-1-1,1 0 1,-1 0 0,1 1 0,-1-1-1,1 0 1,0-1 0,-1 1 0,1 0 0,0 0-1,2 0 1,0 0 2,0-1 1,-1 1-1,1-1 1,0 1-1,-1-1 1,1-1-1,0 1 1,0 0-1,-1-1 0,1 0 1,-1 0-1,1 0 1,4-2-1,1-1 10,-1-1 0,0 0 0,0 0-1,0 0 1,-1-1 0,0-1 0,0 1-1,9-11 1,-13 13-5,0 0 1,0-1-1,0 1 0,0-1 0,-1 1 0,0-1 0,0 0 1,0 0-1,-1 0 0,1 0 0,-1 0 0,0 0 0,0 0 1,-1 0-1,0 0 0,0-11 0,-1 14-6,1 0-1,-1 0 1,0 0-1,1 0 1,-1 1-1,0-1 1,0 0-1,0 0 1,0 1 0,0-1-1,-1 1 1,1-1-1,0 1 1,-1-1-1,1 1 1,-1 0-1,0 0 1,1 0-1,-1 0 1,-2-2 0,-4 0 4,0 0 0,0 0 1,-12-2-1,14 3-3,5 2-4,1 0 0,-1 0 0,1 0 0,-1 0 0,1 0 0,-1 0 0,1 0 0,0 0 0,-1 0 0,1 0 0,-1 0 0,1-1 0,0 1 0,-1 0 1,1 0-1,-1-1 0,1 1 0,0 0 0,-1 0 0,1-1 0,0 1 0,0 0 0,-1-1 0,1 1 0,0 0 0,-1-1 0,10-4 0,22 0 0,-26 5 0,79 3 0,-76-2 0,0 0 0,0 1 0,0 0 0,0 0 0,0 0 0,-1 1 0,1 1 0,7 3 0,-11-4-3,-1-1-1,0 1 0,0 0 1,-1 0-1,1 0 0,-1 0 1,1 0-1,-1 1 0,0-1 1,0 0-1,2 8 0,13 43-61,-12-34 54,-3-8-3,-2-11 15,0 0 0,1 0 0,-1 0 1,0-1-1,0 1 0,0 0 1,0 0-1,1 0 0,-1 0 0,1 0 1,-1-1-1,0 1 0,1 0 1,-1 0-1,2 0 0,-1-1 2,0 0 0,-1 0 0,1 0 0,0 0 0,0 0 0,0 0-1,0-1 1,0 1 0,0 0 0,0-1 0,-1 1 0,1 0 0,0-1 0,0 1 0,-1-1-1,1 1 1,0-1 0,0 0 0,-1 1 0,2-2 0,52-44 90,-32 25-29,2 2 0,50-33 0,-73 52-61,0-1 0,0 1 0,-1-1 0,1 1 0,0 0 0,0 0 0,-1-1 0,1 1 0,0 0 0,0 0 0,0 0 0,0 0 0,-1 0 0,1 0 0,0 0 0,0 0 0,0 0 0,0 1 0,-1-1 0,1 0 0,0 0-1,0 1 1,0-1 0,-1 1 0,1-1 0,0 0 0,-1 1 0,1 0 0,0-1 0,-1 1 0,1-1 0,-1 1 0,1 0 0,-1-1 0,1 1 0,-1 0 0,1 1 0,2 4 6,0 0 0,0 0 0,-1 0 0,2 7 0,1 3 1,-2-10-17,-1 1-1,1-1 1,1 0 0,-1-1-1,1 1 1,8 10-1,-10-14 8,0-1-1,0 1 0,0-1 0,0 0 0,0 0 1,0 0-1,0 0 0,0 0 0,1 0 0,-1 0 1,0-1-1,1 1 0,-1-1 0,0 0 1,1 0-1,-1 0 0,0 0 0,1 0 0,-1 0 1,0 0-1,1-1 0,-1 0 0,3 0 0,3-2 13,-1 0-1,1 0 0,0-1 0,-1 0 0,0 0 1,0-1-1,0 1 0,0-2 0,-1 1 0,9-10 1,6-10 52,26-37 0,-26 32-34,-10 15 13,15-34 1,-20 37-19,0 0 0,1 0 1,0 0-1,1 1 0,11-13 0,-18 24-23,-1 0-1,0 0 0,0 0 1,0-1-1,0 1 0,0 0 1,0 0-1,1 0 1,-1 0-1,0 0 0,0 0 1,0 0-1,0 0 0,1 0 1,-1 0-1,0-1 0,0 1 1,0 0-1,0 0 0,1 0 1,-1 0-1,0 0 0,0 0 1,0 0-1,1 0 0,-1 0 1,0 1-1,0-1 0,0 0 1,0 0-1,1 0 0,-1 0 1,0 0-1,0 0 0,0 0 1,0 0-1,0 0 0,1 0 1,-1 1-1,0-1 0,0 0 1,0 0-1,0 0 0,0 0 1,0 0-1,0 1 0,0-1 1,1 0-1,-1 0 0,0 0 1,0 0-1,0 1 0,0-1 1,0 0-1,0 0 0,0 0 1,0 0-1,0 1 0,0-1 1,0 0-1,0 0 1,0 0-1,0 1 0,0-1 1,0 25 27,-5 31-19,-5 19 2,-36 128 0,46-200-7,-1 0 0,0 0 0,-1 0 0,1 0 0,0 0 0,-1 0 1,1 0-1,-1-1 0,0 1 0,-2 2 0,3-5-3,1 1 0,-1-1-1,1 0 1,-1 1 0,1-1 0,-1 0 0,1 0 0,-1 1 0,1-1 0,-1 0 0,1 0-1,-1 0 1,1 0 0,-1 0 0,1 0 0,-1 0 0,1 0 0,-1 0 0,0 0-1,1 0 1,-1 0 0,0 0 0,0-1 0,-1 0 1,1 1-1,0-1 0,0 0 1,0 0-1,0 0 0,0 0 1,0 0-1,0 0 0,0 0 1,0 0-1,-1-2 0,0-2 18,0 0-1,0 1 0,0-1 1,0 0-1,1 0 0,0 0 0,0 0 1,0 0-1,1 0 0,0 0 1,0 0-1,0-1 0,1 1 0,1-7 1,-2 11-16,1 0 0,0 1 1,-1-1-1,1 0 1,0 0-1,0 1 0,0-1 1,0 0-1,0 1 0,0-1 1,0 1-1,0-1 0,0 1 1,0 0-1,0-1 0,0 1 1,2 0-1,23-3 21,-15 2-12,120-6 29,-18 2-139,-84 4-4,-17 1-58,0-1 1,-1 0-1,1 0 0,0-1 1,19-6-1,-31 8 56,0-1 1,0 1-1,0 0 1,0 0-1,0-1 1,0 1-1,0 0 1,0 0-1,1-1 1,-1 1-1,0 0 1,0 0-1,0-1 1,0 1-1,0 0 1,0 0-1,0-1 1,-1 1-1,1 0 1,0 0-1,0 0 1,0-1-1,0 1 1,0 0-1,0 0 1,0-1-1,0 1 1,-1 0-1,1 0 1,0 0-1,0-1 1,0 1-1,0 0 1,-1 0-1,1 0 1,0 0-1,0 0 1,0-1-1,-1 1 1,1 0-1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2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356 427 4312,'0'0'9644,"-12"0"-9328,-11-1-176,-5 1 245,-29 2 0,46 0-272,-1 0 0,1 1 0,0 0-1,0 1 1,1 1 0,-1-1 0,1 2-1,0-1 1,0 2 0,1-1 0,0 1 0,-10 10-1,11-11-38,1 1 0,1 1 0,-1-1 0,1 1 0,1 0 0,-1 0 0,1 1 0,1 0-1,0 0 1,0 0 0,0 0 0,1 1 0,1-1 0,-3 15 0,5-19-37,1 0-1,-1 0 1,1 0 0,0 1 0,0-1 0,1 0-1,-1 0 1,1-1 0,0 1 0,1 0 0,-1-1-1,1 1 1,0-1 0,0 0 0,0 1 0,0-2 0,1 1-1,5 5 1,5 3 90,0-1 0,1 0 0,-1-1-1,19 9 1,-23-14 77,1-1 0,-1 0 1,1 0-1,0-1 0,0 0 0,0-1 0,0 0 0,17 0 0,-31-1-146,0-1-1,0 1 0,0 0 1,0 0-1,1 0 0,-1 1 1,-2 1-1,-8 3 31,-3 3-19,1 0 1,0 1-1,1 0 1,-26 25-1,-3 1 84,36-30-119,-1 0 1,0 1-1,1 0 0,1 1 1,-1-1-1,1 1 0,0 0 1,1 1-1,-9 17 0,12-21-17,1-1 0,-1 1 0,1 0-1,0 0 1,0 0 0,1 0 0,-1 0 0,1 0 0,0 0-1,1 0 1,-1 0 0,1 0 0,0 0 0,0 0 0,1 0-1,-1 0 1,1 0 0,0-1 0,0 1 0,1-1-1,3 6 1,-2-5 18,-1 1-1,1-1 1,1 0-1,-1-1 0,1 1 1,0-1-1,0 0 1,0 0-1,0 0 0,1-1 1,-1 0-1,1 0 1,0 0-1,0-1 1,0 1-1,1-2 0,7 3 1,-3-3 14,0 0 1,-1-1 0,1 0-1,0-1 1,0 0 0,-1-1-1,1 0 1,-1 0 0,18-8-1,-1-1 46,-1-2 0,-1 0-1,0-2 1,-1-1 0,-1-1-1,22-19 1,26-17 136,12-9-31,-55 40-128,-16 13-27,-1-1 0,0 0 0,0-1 0,10-13 0,-9 11-19,-10 11-14,0 0 0,1-1 0,-1 1 0,0-1 0,-1 1 0,1-1-1,0 1 1,-1-1 0,1 0 0,-1 0 0,0 0 0,0 0 0,1-5 0,-2 8-10,0 0-1,0 0 0,0-1 1,0 1-1,0 0 1,0 0-1,0 0 0,0 0 1,0-1-1,-1 1 0,1 0 1,0 0-1,0 0 1,0 0-1,0 0 0,0 0 1,0-1-1,-1 1 1,1 0-1,0 0 0,0 0 1,0 0-1,0 0 0,-1 0 1,1 0-1,0 0 1,0 0-1,0 0 0,0 0 1,-1 0-1,1 0 1,0 0-1,0 0 0,0 0 1,0 0-1,-1 0 0,1 0 1,0 0-1,0 0 1,0 0-1,0 0 0,-1 0 1,1 0-1,0 0 1,0 1-1,0-1 0,-1 0 1,-10 6-18,7-5 19,-6 5-4,0-1 0,1 1 1,-1 1-1,2-1 0,-1 1 0,1 1 1,0 0-1,0 0 0,1 1 1,-7 10-1,-2 4-10,2 0 0,-22 48 1,34-67 9,0-1 0,1 1 0,0 0 0,0-1 0,0 1 0,0 0 1,0 0-1,1 0 0,-1 0 0,1-1 0,0 1 0,0 0 0,1 0 1,-1 0-1,1 0 0,0-1 0,0 1 0,0 0 0,0 0 0,1-1 1,0 1-1,-1-1 0,1 0 0,0 1 0,1-1 0,-1 0 0,1 0 0,-1 0 1,1-1-1,0 1 0,0 0 0,0-1 0,0 0 0,0 0 0,1 0 1,-1 0-1,1 0 0,-1-1 0,1 0 0,0 0 0,-1 0 0,1 0 1,0 0-1,0-1 0,0 1 0,0-1 0,0 0 0,-1 0 0,1-1 1,0 1-1,0-1 0,0 0 0,0 0 0,-1 0 0,1 0 0,-1-1 1,1 0-1,3-1 0,5-5 17,-1 0-1,1-1 1,-2-1 0,1 1 0,-1-1-1,-1-1 1,0 0 0,0 0 0,-1-1 0,0 0-1,-1-1 1,-1 1 0,0-1 0,-1 0-1,0-1 1,5-22 0,-10 34-9,0 0 0,1-1 1,-1 1-1,0 0 0,0 0 1,0 0-1,-1-1 0,1 1 1,-1 0-1,1 0 0,-1 0 1,1 0-1,-1 0 0,0 0 0,0 0 1,0 0-1,0 0 0,-1 0 1,1 0-1,0 1 0,-1-1 1,1 0-1,-1 1 0,-2-3 1,1-12 101,3 13-37,0 11-69,-23 371 3,23-375-6,-17 117 51,-42 158-1,49-241-45,5-20 34,-1 0 1,-16 34-1,56-149-109,49-63-81,-4 7-12,49-81-46,-20 19 27,-90 177 173,-15 30 16,-1 5 2,0-1 0,0 0 0,-1 0 0,0 0 0,1 0 0,-1 0 0,0-5 0,-10 36-12,3 7 31,1-1 1,1 1-1,2 1 0,5 63 1,-2-93-15,-1 0 1,1 0-1,1 0 0,-1 0 1,1-1-1,4 9 1,-6-12-11,1 0 0,-1 0 0,1-1 1,-1 1-1,1 0 0,0 0 0,0-1 0,-1 1 0,1 0 1,0-1-1,0 1 0,0-1 0,0 1 0,0-1 0,0 1 1,0-1-1,0 1 0,0-1 0,0 0 0,0 0 1,0 0-1,0 0 0,0 1 0,0-1 0,0 0 0,0-1 1,0 1-1,0 0 0,0 0 0,0 0 0,0-1 0,0 1 1,0 0-1,0-1 0,0 1 0,0-1 0,-1 1 0,3-2 1,3-2 12,1-1 0,-1 1 1,0-1-1,-1-1 0,1 1 1,8-13-1,27-41 60,-32 43-51,17-24 80,-2-1 0,26-63 0,-47 97-55,1 0 0,0 0 0,0 1 0,1-1 0,5-6 0,-9 32-33,0-1 0,1 1 1,0-1-1,2 0 1,0 0-1,2 0 0,0 0 1,0-1-1,12 20 1,-13-28-8,-1-1 25,0 1 1,1-2-1,0 1 0,0 0 0,1-1 1,7 7-1,-11-12-23,-1-1 1,1 0-1,0 1 0,0-1 1,0 0-1,0 0 0,0 0 1,0-1-1,0 1 1,0 0-1,1-1 0,-1 0 1,0 1-1,0-1 0,0 0 1,1 0-1,-1 0 1,0 0-1,0-1 0,0 1 1,1 0-1,-1-1 0,0 0 1,0 1-1,0-1 1,0 0-1,0 0 0,0 0 1,0 0-1,-1-1 0,3-1 1,3-3 14,0 0-1,0-1 1,-1 0 0,0-1-1,-1 1 1,1-1 0,-1 0-1,-1 0 1,0-1 0,6-15-1,-5 13-4,0 0 0,0 0-1,1 1 1,0-1-1,1 1 1,9-10-1,-8 11-13,-6 7-8,-1 0 1,1 0 0,0 0-1,-1 0 1,1 1 0,0-1-1,0 0 1,0 1-1,0 0 1,1-1 0,-1 1-1,0 0 1,0 0 0,1 0-1,-1 1 1,1-1-1,-1 0 1,1 1 0,-1 0-1,1 0 1,4 0-1,8 2-12,-1 0 0,1 2-1,-1 0 1,0 1-1,17 7 1,-6-2-34,-17-6 36,-4-2 14,-7-5 23,-1 0-15,-1 1 0,1 0 0,-1 1 0,0-1 0,1 1 0,-1 0 0,0 0 0,0 1 0,0-1 0,-7 1 0,8 0 4,0 0-9,0 0 0,0 0 0,0 0-1,0 1 1,0-1 0,0 1 0,0 0-1,0 0 1,0 0 0,0 1 0,1 0 0,-1-1-1,0 1 1,1 0 0,0 1 0,-1-1 0,1 1-1,-3 3 1,1-1-2,1 0-1,1 0 0,-1 0 1,1 1-1,0-1 0,0 1 0,0 0 1,1 0-1,0 0 0,-2 12 1,2-9-5,0 0 0,1 0 0,1 0 0,-1 0 0,1 0 0,1 0 0,0 0 0,0 0 0,1 0 0,0 0 0,0-1 0,1 1 0,0 0 0,1-1 0,0 0 0,7 11 0,-11-18 1,2 1 0,-1 0 1,0-1-1,0 1 0,0-1 0,1 0 0,-1 1 1,1-1-1,-1 0 0,1 0 0,-1 0 0,1 0 1,0 0-1,-1 0 0,1 0 0,0-1 0,0 1 0,0-1 1,0 1-1,0-1 0,0 0 0,-1 1 0,1-1 1,0 0-1,0 0 0,0-1 0,0 1 0,0 0 1,0-1-1,0 1 0,0-1 0,-1 1 0,1-1 0,0 0 1,0 0-1,-1 0 0,1 0 0,0 0 0,-1 0 1,1 0-1,-1-1 0,2-1 0,5-5 23,-1-1-1,0 0 1,0 0-1,-1-1 1,9-17-1,-2-3 42,-1-2 0,-1 1-1,8-46 1,0 7 101,-20 56-78,-1 16-82,1 8-22,1 17 19,1 1 0,2-1 0,9 48 0,-9-66-4,-1 0 1,2 0 0,-1-1 0,1 1-1,1-1 1,7 12 0,-9-16-3,0 0-1,1 0 1,-1 0 0,1 0 0,0-1 0,1 0-1,-1 1 1,0-2 0,1 1 0,0 0 0,-1-1-1,8 3 1,-7-4 2,0 0-1,0 0 1,1-1-1,-1 1 1,0-1-1,0-1 1,0 1-1,0 0 1,0-1-1,0 0 1,0-1-1,0 1 1,0-1-1,0 0 1,0 0-1,-1 0 1,1-1 0,-1 1-1,1-1 1,4-5-1,1 0 0,-1 0 1,1-1-1,-1 0 0,-1-1 0,0 0 1,-1 0-1,8-14 0,10-23-16,-2-2 0,-3-1 0,-2-1-1,14-60 1,-16 34-21,-2 0 0,3-98 0,-16-98-235,-2 269 266,1-3-9,0 0-1,-1-1 1,0 1 0,0 0-1,-1 0 1,0 0-1,0 0 1,0 0 0,-7-13-1,8 20 15,1 0 0,0-1 0,0 1 0,-1 0 0,1 0 0,0-1 0,0 1 0,-1 0-1,1 0 1,0-1 0,-1 1 0,1 0 0,0 0 0,-1 0 0,1 0 0,0-1 0,-1 1 0,1 0 0,0 0 0,-1 0 0,1 0 0,-1 0-1,1 0 1,0 0 0,-1 0 0,1 0 0,0 0 0,-1 0 0,1 0 0,-1 0 0,1 0 0,0 1 0,-1-1 0,0 0 0,-10 13-37,-5 23-2,5 10 7,2 1 1,1 1-1,-1 67 0,15 145-83,19-44 163,-17-173-27,2 0 0,30 79 0,-34-105 1,14 28 129,-19-43-123,1 1 1,0-1-1,-1 0 1,1 1-1,0-1 1,0 0-1,0 0 1,0 0-1,1-1 1,-1 1-1,0 0 1,1-1-1,-1 0 1,4 2-1,-4-3-15,0 0 0,-1-1 0,1 1 0,-1 0 0,1-1 0,-1 1 0,0-1-1,1 0 1,-1 0 0,0 1 0,1-1 0,-1 0 0,0 0 0,0 0 0,0 0-1,1 0 1,-1 0 0,1-3 0,19-22 105,2-13 58,25-57 0,-44 83-143,-4 11-14,1-1 1,0 0-1,0 1 0,0-1 0,0 1 1,1-1-1,-1 1 0,4-5 1,1 37 91,-1 6-74,-3-13-20,2 0 0,0-1 0,1 1 1,16 39-1,-20-59-12,0-1 1,0 0 0,0 1 0,1-1-1,-1 0 1,1 0 0,-1 0 0,1 0-1,0 0 1,0-1 0,0 1 0,0 0-1,0-1 1,0 1 0,0-1-1,1 0 1,-1 0 0,5 2 0,-4-3 1,1 1 0,-1-1 0,1 0 0,0 0 0,-1 0 1,1 0-1,-1 0 0,1-1 0,0 0 0,-1 0 0,7-2 0,2-3 9,0 1-1,0-2 1,-1 0-1,0 0 1,0-1-1,12-12 0,1-4 34,-2-1-1,29-42 1,-34 45-7,-7 12 60,-14 23-55,-2 5-32,5-15-17,0 1 1,1 0-1,-1 0 1,1 0-1,0 0 0,0 0 1,0 0-1,0 0 1,1 0-1,-1 0 1,1 0-1,0 0 1,0 0-1,1 0 0,-1-1 1,1 1-1,0 0 1,0-1-1,0 0 1,0 1-1,1-1 1,-1 0-1,1 0 0,0 0 1,0 0-1,0-1 1,0 1-1,0-1 1,1 0-1,-1 0 1,1 0-1,-1 0 0,1-1 1,0 1-1,-1-1 1,1 0-1,0 0 1,6 0-1,-8 0 8,0-1 0,-1 1 0,1-1 0,0 0 0,0 1 0,0-1 0,-1 0 0,1 0 0,0 0 0,0-1 0,-1 1 0,1 0 0,0-1 0,0 1 0,-1-1 0,1 1 0,0-1 0,-1 0 0,1 0 0,-1 0 0,1 0 0,-1 0 0,1 0 0,-1 0 0,0 0 0,1-1 0,-1 1 0,0 0 0,0-1-1,0 1 1,0-1 0,0 1 0,0-1 0,-1 0 0,1 1 0,0-1 0,-1 0 0,0 1 0,1-1 0,-1 0 0,0 0 0,0-2 0,0 0 6,0-1-1,0 1 0,-1 0 0,1 0 0,-1 0 1,0 1-1,0-1 0,-1 0 0,1 0 1,-1 0-1,0 1 0,0-1 0,0 1 1,0 0-1,-1-1 0,1 1 0,-1 0 0,-4-3 1,-22-14 54,19 14-48,0-1 0,-15-13 0,20 16-19,1 1 0,14-1 2,-3 2 1,35-8 11,-1 1 1,1 3-1,50-2 0,-58 7 24,-22 0-30,1 0 0,-1 2 0,1-1 1,0 1-1,13 4 0,-23-4 2,1 0 1,-1 0-1,1 1 0,-1-1 1,0 1-1,1 0 0,-1 0 1,0 0-1,0 0 0,0 1 1,-1-1-1,1 1 0,-1 0 1,1 0-1,-1 0 0,0 0 0,0 0 1,0 0-1,0 0 0,-1 1 1,3 6-1,-3-4 65,1 1 0,-1-1-1,0 0 1,-1 0 0,0 10 0,1-15-64,-1-1 0,0 0 0,1 0 0,-1 1 0,1-1 1,-1 0-1,1 0 0,-1 0 0,0 0 0,1 0 0,-1 0 0,1 0 1,-1 0-1,1 0 0,-1 0 0,1 0 0,-1 0 0,1 0 0,-1 0 1,0 0-1,1 0 0,-1 0 0,1-1 0,-1 1 0,1 0 1,-1 0-1,0 0 0,1-1 0,-1 1 0,1-1 0,16-8 78,-4-1-34,-1-1 1,18-20-1,-24 23-31,1 0-1,0 0 1,1 1 0,-1 0 0,2 1 0,-1-1 0,1 2 0,-1-1 0,17-6 0,-24 12-20,0 0 1,0 0 0,0 0-1,1 1 1,-1-1 0,0 0-1,0 1 1,0-1 0,0 1 0,0-1-1,0 1 1,0-1 0,0 1-1,0 0 1,0 0 0,0-1-1,0 1 1,0 0 0,-1 0-1,1 0 1,0 0 0,-1 0-1,1 0 1,0 0 0,-1 0 0,0 0-1,1 1 1,14 32 135,-12-23-105,1-1 1,0 1-1,1-1 1,1 0-1,-1 0 1,13 15-1,-14-20-18,0 0-1,0-1 0,0 0 0,0 0 0,1 0 0,-1 0 1,1-1-1,0 0 0,1 0 0,-1 0 0,0 0 0,1-1 1,-1 0-1,10 2 0,-10-3 45,0-1 0,1 0 0,-1 0 0,0 0 0,0-1-1,0 1 1,1-1 0,-1-1 0,0 1 0,0-1 0,0 0 0,8-4 0,-7 3-1072,1-1 0,-1 0 0,-1-1 0,11-9 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00.9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 1 5824,'0'0'14102,"10"12"-13795,-3-4-243,11 14 200,36 33 0,-5-6 443,77 98 0,-80-88-368,-7-7 159,41 74 1,-67-103-339,5 12 186,-15-28-186,0 0 0,1 0 0,0 0 1,0 0-1,10 10 0,-14-17-147,-1 0 1,1 0-1,0 0 1,0 0-1,-1 0 1,1 0-1,0 0 0,0 0 1,0 1-1,-1-1 1,1 0-1,0 0 1,0 0-1,-1 0 1,1 0-1,0 0 0,0 0 1,0 0-1,0 1 1,-1-1-1,1 0 1,0 0-1,0 0 1,0 0-1,0 1 0,-1-1 1,1 0-1,0 0 1,0 1-1,0-1 1,0 0-1,0 0 1,0 0-1,0 1 0,0-1 1,0 0-1,0 0 1,0 1-1,0-1 1,0 0-1,0 0 1,0 0-1,0 1 0,0-1 1,0 0-1,0 0 1,0 1-1,0-1 1,0 0-1,0 0 0,0 0 1,1 1-1,-1-1 1,0 0-1,0 0 1,0 0-1,0 0 1,1 1-1,-1-1 0,0 0 1,0 0-1,0 0 1,1 1-1,-11 1-5,-29 19 6,0 1 1,2 1-1,1 3 0,-65 58 1,-18 23-10,-20 18-1,116-103-3,16-17-2,1 0 1,-1 1 0,2 0-1,-1 0 1,1 0-1,-1 1 1,2 0 0,-1 0-1,1 0 1,0 1 0,-3 8-1,1-3-28,5-12 6,1 1 0,-1-1-1,0 0 1,1 0 0,-1 0-1,1 1 1,-1-1 0,1 0-1,0 1 1,-1-1 0,1 0 0,0 2-1,3-3-223,0-9-10,0-12-3120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05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 5120,'0'0'14917,"9"8"-14667,34 23 1,-41-29-220,1-1-1,0 1 1,0-1-1,0 0 1,0 0 0,0 0-1,0 0 1,1 0-1,-1 0 1,0-1 0,0 0-1,1 1 1,2-2-1,5 2 57,27-1 165,-1-2 0,1-1 1,37-8-1,17-2 172,59-14 248,-141 27-596,0 0 0,1 0 0,-1 1 0,0 0 0,0 1 0,16 4 0,-5-1 117,-5-2 135,-3 0-474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06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9240,'0'0'10851,"14"6"-10525,-13-6-320,22 10 225,1-2-1,0-1 1,43 8 0,-7-12 205,-1-2 0,77-9 0,-59 3-107,148-4 706,-155 5-155,-63 1-865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08.2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 46 4216,'0'0'15837,"-8"15"-15523,8-14-311,-12 20 175,1 1-1,1 0 1,0 1-1,-11 46 1,16-37 137,1 0 1,0 60-1,5-72-166,1 1-1,0-1 1,2 0-1,0 0 1,12 33-1,-9-33-28,-5-13-37,1-1 0,-1 1 0,1 0 0,1-1 0,-1 1 0,7 8 0,-8-13-47,1 0 1,-1 0-1,0 0 0,1-1 1,-1 1-1,1 0 1,-1-1-1,1 0 1,0 0-1,0 0 1,0 0-1,-1 0 0,1 0 1,0-1-1,0 1 1,0-1-1,0 0 1,0 0-1,6-1 1,-1 1 9,0-1 0,0 0 0,1 0 0,-1-1 0,-1 0 0,1 0 0,0-1 0,0 0 0,-1 0 1,0-1-1,0 0 0,0-1 0,13-9 0,7-7 87,-20 16-86,0 0-1,-1 0 0,0 0 1,11-12-1,-4-1 18,4-3 37,17-31 0,-30 44-78,1-1-1,-1 1 1,-1-1 0,0 0 0,0-1 0,-1 1-1,2-13 1,8-54 114,-6 49-43,-2-1 1,1-39-1,0-27 64,7 40 88,-12 55-222,1-1-24,-1 0 1,0 1-1,0-1 1,0 0-1,1 0 0,-1 0 1,0 1-1,0-1 1,0 0-1,0 0 1,0 0-1,0 1 0,1-1 1,-1 0-1,0 0 1,0 1-1,0-1 0,0 0 1,0 1-1,0-1 1,0 0-1,0 0 0,0 1 1,0-1-1,0 0 1,0 0-1,0 1 1,0-1-1,-1 0 0,1 0 1,0 1-1,0-1 1,0 0-1,0 0 0,-1 1 1,-3 11 11,0 1 0,0 0 1,1 0-1,1 0 0,-2 23 1,4 69 23,1-72-19,0 11 19,2 1 1,11 59 0,19 1 130,-32-101-146,1-1 0,0 1 0,0-1 0,0 1 0,0-1 0,1 0 0,0 0 0,-1 0 1,1 0-1,0-1 0,0 1 0,0-1 0,1 0 0,-1 1 0,1-1 0,-1-1 0,1 1 0,4 1 0,22 14 271,-9 1-27,-17-14-235,0 0-1,0-1 1,0 0-1,1 0 1,-1 0-1,6 2 1,-10-4-21,0-1-1,1 0 1,-1 0 0,1 0-1,-1 1 1,0-1 0,1 0 0,-1 0-1,1 0 1,-1 0 0,0 1 0,1-1-1,-1 0 1,1 0 0,-1 0 0,1 0-1,-1 0 1,1 0 0,-1 0-1,0 0 1,1-1 0,-1 1 0,1 0-1,-1 0 1,1 0 0,-1 0 0,0-1-1,1 1 1,1-12-1708,-2 6-898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09.1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6632,'0'0'9606,"11"-7"-9141,54-39 393,-60 43-665,0 0 0,-1 1 0,1 0 0,1 0 0,-1 1 0,9-3 1,13-4 318,-21 6-343,0-2 124,1 1 0,0 0 1,0 1-1,1 0 0,12-2 0,-19 4-231,1 0 1,-1 1 0,1-1-1,-1 0 1,0 1 0,1-1 0,-1 1-1,0 0 1,1 0 0,-1-1-1,0 1 1,0 0 0,0 0-1,0 0 1,0 0 0,0 0 0,0 0-1,0 0 1,0 1 0,0-1-1,-1 0 1,1 1 0,0-1-1,-1 0 1,1 1 0,0 1-1,2 8 152,-1-1 0,3 18-1,-2-13 51,28 143 1281,-28-147-1427,2 0-1,-1-1 0,1 0 0,1 0 1,0 0-1,9 11 0,-9-12-24,-2-4-31,0 0 1,0-1 0,1 1-1,-1-1 1,1 0 0,0-1-1,0 1 1,1-1 0,-1 0-1,0 0 1,1 0 0,0-1-1,0 0 1,0 0 0,0-1-1,0 1 1,0-1 0,8 0-1,-2 1 155,-10-1-191,0-1 1,-1 0-1,1 1 0,0-1 0,-1 0 0,1 0 1,0 0-1,0-1 0,-1 1 0,3-1 0,5 0 114,-8 2-114,0-1 0,-1-1 0,1 1 0,0 0 0,0 0 0,0 0 0,0 0 0,0 0 0,0-1 0,-1 1 0,1 0 0,0-1 0,0 1 0,0-1 0,-1 1 0,2-2 0,5-3-73,-6 5 12,-1 0-1,1 0 1,-1-1 0,1 1 0,-1-1 0,1 1 0,-1 0 0,1-1 0,-1 1 0,1-1-1,-1 1 1,1-1 0,-1 1 0,0-1 0,1 0 0,-1 1 0,0-1 0,0 1 0,1-2-1,11-21-1539,-6 16-1933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09.7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623 1 8136,'0'0'5768,"-10"6"-5122,-182 119 3331,161-104-3368,-34 27 0,-15 12 96,68-53-600,-105 73 838,96-64-631,1 1 0,1 1 0,-23 27 0,35-37-347,0 0 803,7-8-837,0 0 0,1 1 0,-1-1 0,0 0 0,0 0 0,0 0 0,0 0 1,0 0-1,0 0 0,1 1 0,-1-1 0,0 0 0,0 0 0,0 0 0,0 0 1,0 0-1,1 0 0,-1 0 0,0 0 0,0 0 0,0 0 0,1 0 0,-1 0 0,0 0 1,0 0-1,0 0 0,0 0 0,1 0 0,-1 0 0,0 0 0,0 0 0,0 0 1,0 0-1,1 0 0,-1 0 0,0 0 0,0 0 0,0 0 0,0 0 0,1 0 0,-1-1 1,0 1-1,0 0 0,0 0 0,0 0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11.5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0 4720,'0'0'22378,"-3"12"-22253,0-1-89,1-4-11,0 1 0,0-1-1,1 1 1,0-1 0,0 1 0,1-1-1,0 1 1,1 8 0,5 41 189,7 85 233,-12-111-350,0-15-11,0 0-1,-2 16 0,1 16 121,1-38-120,-1 0-1,-1 19 1,1-26-31,0-1 0,0 0 0,0 0 1,0 1-1,0-1 0,1 0 0,-1 0 0,1 1 0,0-1 0,-1 0 0,1 0 0,0 0 1,0 0-1,2 2 0,-7 5 523,-11-10-3702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12.3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 7632,'0'0'13853,"10"-1"-13539,31-1-11,-6-2 693,-30 3-917,0 1-1,0-1 1,1 1 0,-1 0-1,0 0 1,8 2 0,25 3 211,1-2 1,67-3-1,20 2 181,112 3 769,-232-5-558,-13 0-4332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15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333 0 4720,'0'0'8520,"-10"0"-8063,-55 0 1760,47 1-666,14 0-1373,0 0 0,0 0 1,0 0-1,0 1 0,0 0 1,-3 2-1,-16 7 748,15-8-702,0 0 0,0 1 0,0-1 0,1 2 0,0-1 0,0 1 0,0 0 0,0 0 0,1 1 0,0 0 0,-8 9 0,-23 22 1488,30-27-1489,1 0 0,0 0 1,1 1-1,-1 0 0,2 0 0,0 0 0,0 0 0,-2 15 0,5-19-148,-1-1 9,1 0-1,0 0 1,0 0-1,0 0 1,1 0-1,0 0 1,0 0-1,1 0 1,0 0 0,0 0-1,0 0 1,0 0-1,1 0 1,5 10-1,-2-7-15,0-1 0,1 1 0,1-1 1,-1-1-1,1 1 0,1-1 0,-1 0 0,1-1 0,0 1 0,1-2 0,-1 1 0,1-1 0,1-1 1,10 5-1,0-1 28,0-2 0,0 0 0,1-1 0,0-1 1,39 3-1,-46-7-11,-1 0 1,1-1 0,-1-1 0,0 0-1,26-7 1,-8-2 173,37-18 1,-54 22-167,-9 5-50,0 0 1,0 0-1,0 0 1,-1-1-1,1 0 1,-1 0-1,0 0 1,0-1 0,4-3-1,-5 2-11,1 1 0,-2-1 0,1 0 0,0 1 0,-1-1 0,0 0 0,0 0 0,0-1 0,-1 1 0,0 0 0,0-1 0,0 1 0,-1 0 0,0-1 0,0 1 0,0-1 0,0 1 0,-1-1 0,0 1 0,0 0 0,-1-1 0,-3-7 0,-2-8 19,-2 1 0,-1 0-1,0 1 1,-17-22-1,20 30-21,-1-1 0,-1 1 0,-18-19 0,23 26-21,-1 1 0,1 0 0,-1 0 0,1 0-1,-1 0 1,0 1 0,0 0 0,0 0 0,-1 0 0,1 1 0,0 0 0,-11-2 0,-27-4-74,29 4 24,0 1 0,-21-1 0,14 1-21,17 2 18,-1-1-1,1 1 0,0 0 1,-1 0-1,1 0 0,-1 0 0,1 1 1,-1 0-1,1 0 0,-9 3 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18.4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0 297 5624,'0'0'5641,"6"11"-5138,1 0-391,6 13 650,15 38 0,-7-8 1244,-8-19-714,14 51 0,-17-47-849,-4-18-86,6 40 0,-9-37 315,1 0-1,15 45 1,-19-68-660,0-1 1,0 0-1,0 0 1,0 0-1,0 1 0,0-1 1,0 0-1,0 0 0,0 0 1,1 0-1,-1 1 0,0-1 1,0 0-1,0 0 1,0 0-1,0 0 0,0 1 1,0-1-1,1 0 0,-1 0 1,0 0-1,0 0 1,0 0-1,0 0 0,0 1 1,1-1-1,-1 0 0,0 0 1,0 0-1,0 0 1,1 0-1,-1 0 0,0 0 1,0 0-1,0 0 0,0 0 1,1 0-1,-1 0 0,0 0 1,0 0-1,0 0 1,1 0-1,-1 0 0,0 0 1,0 0-1,0 0 0,0 0 1,1 0-1,-1-1 1,0 1-1,0 0 0,0 0 1,10-10 300,-7 5-293,67-77 428,156-143-1,-46 80-78,-135 113-224,1 2 1,63-30-1,132-52 546,2 0-3738,-225 104-12308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2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11448,'0'0'2704,"15"-58"-2792,-9 47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3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0 3712,'0'0'13631,"1"15"-13369,0-6-213,0-2-14,0 0-1,0 0 1,-1-1-1,0 1 1,0 0-1,-1 0 1,0 0 0,0 0-1,-1 0 1,0-1-1,0 1 1,-6 11-1,-34 58 526,-3-3 0,-64 80 0,92-132-432,-209 245 1352,203-241-1228,-24 36-1,38-49-178,5-7-17,0-1-1,-1 1 0,1-1 1,-1 0-1,0 0 0,-6 3 0,-15 13 590,25-19-422,2 5 217,2-6-380,0 1 1,0 0-1,0-1 1,1 1-1,-1 0 0,0 1 1,0-1-1,0 0 1,-1 1-1,6 3 0,9 5 23,283 136 659,-217-108-507,46 26 103,-114-55-240,1 1-1,-1 1 1,-1 1 0,0 0-1,22 26 1,-30-30-27,-1 0-1,0 1 1,-1-1 0,0 1-1,0 0 1,-1 0 0,0 1-1,2 14 1,-4-17 169,-1-8-104,2-20-151,7-5-1196,15-29-1,-21 50-147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3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11 300 4816,'0'0'8944,"-2"-11"-8367,-6-36-1,8 45-498,0-1-1,0 0 1,1 1 0,-1-1 0,1 1 0,-1-1-1,1 1 1,0-1 0,0 1 0,0-1 0,1 1-1,-1 0 1,1 0 0,-1-1 0,1 1-1,-1 0 1,1 0 0,0 1 0,0-1 0,0 0-1,0 1 1,4-3 0,4-5 305,-4 3-119,0 0-1,1 0 1,-1 1 0,1 0 0,0 0-1,0 0 1,1 1 0,0 0 0,-1 1-1,18-6 1,-24 9-210,0 0 0,1 0 0,-1 0 0,0 0 0,0 0 0,1 0 0,-1 0 0,0 0 0,0 1 0,1-1 0,-1 0 0,0 1 0,0-1 0,0 1 0,0 0 0,0-1 0,0 1 0,0 0-1,0 0 1,0-1 0,0 1 0,0 0 0,0 0 0,0 0 0,-1 0 0,1 0 0,0 0 0,-1 0 0,1 1 0,-1-1 0,1 0 0,-1 0 0,1 0 0,-1 2 0,4 8 66,0 1 0,2 21 0,-3-21 31,1 14 100,2 45-1,-4-41-9,5 30 0,-1-14 19,-6-34-158,2 0-1,0 0 1,0 0-1,1 0 0,0 0 1,8 17-1,-5-16 33,9 14 171,-14-26-279,0 0-1,1 0 1,-1 0-1,0 0 1,0 0-1,1 0 1,-1 0-1,1 0 0,-1-1 1,1 1-1,-1-1 1,1 1-1,-1-1 1,1 0-1,-1 1 1,1-1-1,-1 0 0,3 0 1,2 0 16,1-1 1,-1 1-1,0-1 0,0 0 1,0-1-1,0 1 1,-1-1-1,1-1 0,0 1 1,-1-1-1,1 0 0,-1 0 1,0 0-1,0-1 1,0 0-1,0 0 0,5-6 1,3-5 39,-1-2 1,0 0 0,17-33 0,-12 22 12,-9 12-43,0 1 0,-1-1-1,-1 0 1,7-27 0,6-67 116,-1 12-29,-14 75-89,-2 12-16,1 0-1,-1 0 0,2 0 1,5-12-1,-9 22-31,1-1 10,0 0 0,0 0 0,0 0 0,1 0 0,-1 0 0,0 0 0,1 1 0,2-4 0,-3 5-10,0 0 1,-1 0-1,1 0 1,0 0-1,-1 0 1,1 0-1,0 0 1,-1 0-1,1 0 1,0 0-1,-1 0 1,1 0-1,0 1 1,-1-1 0,1 0-1,-1 0 1,1 1-1,0-1 1,-1 0-1,1 1 1,-1-1-1,1 1 1,-1-1-1,1 1 1,-1-1-1,1 1 1,-1-1-1,0 1 1,1-1-1,0 2 1,83 73 159,-77-67-141,1 1 18,0 0 0,0 0 1,9 17-1,-13-17 185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3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7632,'0'0'7897,"11"-3"-7504,-10 2-387,11-2 204,1 0 1,23-3-1,-31 6-115,0 0-1,1 0 1,-1 0 0,0 1 0,0 0-1,1 0 1,-1 0 0,0 0-1,0 1 1,0 0 0,0 0-1,5 3 1,-6-2 6,1-1-1,-1 1 0,1 0 1,-1 0-1,0 0 0,0 1 1,-1 0-1,1-1 1,-1 1-1,0 0 0,0 1 1,0-1-1,3 7 0,60 128 2279,-62-132-2157,-1-1 0,1 1 0,0-1 0,1 0-1,0 0 1,0 0 0,8 7 0,-11-12-154,-1 1-1,1-1 1,0 1-1,0-1 1,-1 0-1,1 0 1,0 0-1,0 0 1,0 0-1,0-1 1,0 1-1,0 0 1,0-1-1,0 0 1,1 1-1,-1-1 1,0 0-1,0 0 1,0 0-1,0 0 1,0-1-1,1 1 1,-1 0-1,0-1 1,0 0-1,0 1 1,0-1-1,0 0 1,0 0-1,3-3 1,78-63-658,-56 42-2788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3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9744,'0'0'254,"-12"11"133,-195 169 1909,22-27 201,127-105-620,57-47-1473,14-9 530,9-4-3065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3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7136,'0'0'6250,"4"9"-5619,5 14-167,-2-1 0,0 1 0,-2 1 0,5 41 0,-9-52-202,0-5-39,-1 0 0,1 0 0,0-1 0,1 1 0,0-1-1,0 1 1,0-1 0,5 8 0,4-3 892,-10-12-1089,-1 0 0,0 0 0,0 0 0,0 0 0,1 0 0,-1 0 0,0 0 0,0 0 0,0 0 0,1 0 0,-1 0 0,0 0 0,0 0 0,0-1 0,1 1 0,-1 0 0,0 0 0,0 0 0,0 0 0,0 0 0,0-1 0,1 1 0,-1 0 0,0 0 0,0 0 0,0 0 0,0-1 0,0 1 0,0 0 0,0 0 0,0 0 0,0-1 0,0 1 0,0 0 0,0 0 0,0 0 0,0-1 0,0 1 0,0 0 0,-1-36 777,1 33-860,-4-47 562,3-74-1,1 122-478,0 0 0,0 0 0,0 0 1,1-1-1,-1 1 0,1 0 0,-1 0 0,1 0 0,0 0 0,0 1 0,0-1 0,0 0 0,0 0 0,0 0 0,1 1 0,-1-1 0,1 1 0,-1-1 0,1 1 0,-1 0 0,1-1 0,0 1 1,0 0-1,-1 0 0,1 0 0,0 0 0,0 1 0,0-1 0,0 0 0,0 1 0,0-1 0,0 1 0,5 0 0,5-1 94,0 1 0,0 1 0,0 0-1,21 5 1,-17-3 31,5 2 20,-17-4-129,0 0-1,0 0 0,0 0 1,1 0-1,-1-1 0,0 1 0,1-1 1,-1 0-1,0 0 0,1-1 1,-1 0-1,0 1 0,0-1 1,1-1-1,4-1 0,10-4-3131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3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4912,'0'0'8944,"-10"6"-8364,-45 23 541,58-24 2032,5 5 950,2 4-3729,-7-10-243,0 0-1,0 0 0,0-1 1,0 1-1,1-1 0,5 4 1,7 8 120,127 156 1319,-80-90-1000,-1-1-139,-17-33-188,-15-16-27,-1 1 0,-1 2 0,26 40-1,-47-61-107,1-2 0,1 1 0,0-1 0,0 0 0,1-1 0,18 15 0,-19-22 33,-9-2 22,-4 6-105,-9 13-11,-1 0 1,-16 19-1,-11 15-4,-90 125 28,-125 199-47,246-361-50,-18 34-92,26-46 78,0 0 0,0 0 0,0 0-1,0 0 1,1 0 0,0 1 0,-1 7-1,7 2-223,-2-10-3529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3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7632,'0'0'12217,"12"7"-11801,37 22-18,-43-26-243,0 0 0,0 0 0,0 0 1,1-1-1,-1 0 0,1 0 0,-1-1 0,13 1 0,-12-1 16,-1 0 0,1 0 0,0 0 0,12 5 0,8 3 70,0-2 0,0-1 0,1-1-1,0-2 1,45 1 0,-55-5-22,30-3 0,-34 2-74,0 0-1,1 2 1,22 1-1,-26 0-5,-1-1-1,0 1 0,1-1 1,-1-1-1,0 0 1,0-1-1,1 0 0,-1 0 1,11-5-1,-11-3 376,-17 16-5298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3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10152,'0'0'5992,"12"1"-5407,250 35 2203,-231-30-2210,43 16 1,-53-14-182,0-2 0,0 0 0,1-1 0,0-2 0,25 2 1,-31-4 166,-15 0-462,1-1 0,-1 0 0,0 0 0,1 0 0,-1 0 1,0 0-1,0 0 0,1 0 0,-1 0 0,0-1 0,1 1 0,-1-1 0,2 0 0,-2 0-66,0 0-1,0-1 1,0 1 0,0 0-1,0-1 1,0 1-1,0-1 1,0 1-1,-1-1 1,1 0-1,-1 1 1,1-1-1,-1 0 1,1-2-1,3-12-3228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4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17 6928,'0'0'5313,"-10"1"-4685,2 0-581,1-1 125,0 1-1,0-1 1,0 1 0,0 1 0,0-1 0,0 1 0,0 1-1,1-1 1,-1 1 0,1 0 0,-1 0 0,1 1-1,0 0 1,1 0 0,-7 6 0,2 2 38,0 1 0,0 0 1,2 1-1,-1 0 0,2 0 1,0 1-1,0 0 0,2 1 1,0-1-1,0 1 0,2 0 1,0 0-1,-1 21 0,2-5 66,1-1-1,2 1 0,1 0 1,2-1-1,1 0 0,10 32 1,-10-45-127,0-1 1,2 0-1,0 0 1,1 0-1,1-1 0,0 0 1,1-1-1,1 0 1,1 0-1,0-1 1,17 15-1,-19-20-41,0-1 0,0-1-1,1 0 1,0 0 0,0-1 0,0 0-1,1-1 1,0 0 0,0-1 0,0-1 0,1 0-1,-1 0 1,1-1 0,0-1 0,-1 0-1,1-1 1,13-1 0,-14-1-25,0 0 1,-1-1-1,1-1 0,-1 0 1,0 0-1,0-1 0,0-1 1,-1 1-1,0-2 1,0 0-1,16-14 0,-4 2 90,-2-1-1,-1-1 0,31-43 0,-38 48-80,-2-1-1,0-1 0,-1 1 1,0-1-1,-2-1 1,0 0-1,-1 0 0,-1 0 1,5-40-1,-9 47-48,-1 0 0,0 0 0,0 0 0,-1 0 0,-1 0 0,0 0 0,-1 0 0,0 1-1,-1-1 1,0 1 0,-1-1 0,0 1 0,-1 1 0,0-1 0,0 1 0,-1 0 0,-14-14 0,-7-3 108,-1 2 1,-59-39-1,81 59-132,-7-4 23,0 0 1,-1 2-1,0-1 1,-1 2-1,0 0 0,0 0 1,0 2-1,-1 0 0,1 1 1,-1 1-1,0 0 0,0 1 1,0 1-1,1 0 0,-1 2 1,-32 6-1,25-4-35,18-4-42,0 1-1,0 0 1,0 0-1,1 1 1,-1-1-1,-10 6 1,16-7 15,-1 0 0,1 0 1,-1 1-1,1-1 0,0 0 1,-1 1-1,1-1 0,-1 0 1,1 1-1,0-1 0,-1 1 1,1-1-1,0 0 0,0 1 1,-1-1-1,1 1 0,0-1 1,0 1-1,0-1 0,-1 2 1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4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6128,'0'0'6609,"11"3"-6033,-3-1-418,-4 0-102,-1-1 0,1 0 0,0 0 0,0 0 0,-1-1 0,1 1 0,0-1 0,0 0 0,0 0 0,0 0 0,0-1 0,-1 1 0,1-1 0,0 0 1,0 0-1,3-2 0,3-2 121,0-1 0,-1 0 1,0 0-1,0-1 0,-1 0 1,0 0-1,0-1 0,12-16 0,0-4 457,23-45 0,-21 34-23,-12 19-89,0 0 0,-2 0 0,0-1 0,-1 0 0,-2 0-1,6-37 1,-12 40-13,1 17-478,0 0 0,0 1-1,0-1 1,0 1 0,0-1 0,0 1 0,-1-1-1,1 1 1,0-1 0,0 1 0,0-1 0,-1 1-1,1-1 1,0 1 0,-1-1 0,1 1 0,0-1-1,-1 1 1,1 0 0,-1-1 0,1 1-1,0 0 1,-1-1 0,1 1 0,-2-1 0,-11 19 878,-5 8-729,1 2-1,1 0 1,-17 46 0,18-42-86,-11 33 69,3 0-1,3 1 0,-16 97 1,-10 101 289,44-254-414,0 1 0,1 0 1,0-1-1,1 1 1,1 0-1,0 0 1,0 0-1,1-1 1,0 1-1,1-1 1,0 1-1,6 13 1,-2-3 64,2 9 33,-8-28-116,-1-1-1,1 0 1,0 1-1,-1-1 1,1 0-1,0 0 1,0 0-1,-1 0 1,1 0-1,0 0 0,0 0 1,0 0-1,1 0 1,-1 0-1,0 0 1,2 1-1,-2-2-3,1 0 0,-1 0 0,0 0 0,1 0 0,-1 0 0,0-1-1,1 1 1,-1 0 0,0 0 0,1-1 0,-1 1 0,0-1 0,1 1 0,-1-1 0,0 0 0,0 0-1,0 1 1,0-1 0,2-2 0,19-19 126,-7 0-46,-1 0 1,-1 0-1,-1-2 0,-1 1 0,12-40 0,-16 44-41,-1 0 25,-2 0 1,0 0-1,-1 0 0,0 0 0,-2-1 0,-1-30 0,-8 3 462,17 48-492,122 28 52,-107-24-71,35 11 0,-39-10-8,-15-5-11,-1 0-1,1-1 0,-1 1 1,1-1-1,0 0 1,-1 0-1,1-1 0,-1 0 1,1 1-1,-1-1 1,1-1-1,-1 1 0,1-1 1,-1 1-1,0-1 1,0-1-1,5-2 0,-7 4 15,0 0 0,0 0 0,0 1 0,0-1 0,0 1-1,0-1 1,0 1 0,0 0 0,0 0 0,3 0 0,0 0 89,-11 22 317,-15 85-64,13-60-198,8-44-147,0 0 0,0 1 0,0-1 1,0 0-1,0 1 0,1-1 1,-1 0-1,1 0 0,0 1 0,0-1 1,0 0-1,2 4 0,-2-7-17,-1 0-1,1 0 1,-1 1-1,1-1 1,-1 0 0,1 0-1,-1 0 1,1 0-1,-1 0 1,1 1-1,-1-1 1,1 0-1,-1 0 1,1 0-1,-1 0 1,1 0-1,-1-1 1,1 1-1,-1 0 1,1 0-1,-1 0 1,1 0 0,-1 0-1,0-1 1,1 1-1,-1 0 1,1-1-1,-1 1 1,1 0-1,-1-1 1,19-12 46,-15 10-30,8-6 12,0 0 1,-1-1-1,1-1 0,15-20 1,-26 29-34,1 0 0,-1 1 0,1-1 0,-1 0 0,1 1 0,-1-1 0,1 1 1,0 0-1,0-1 0,3-1 0,-4 3 1,0 0 0,-1-1 1,1 1-1,0 0 1,-1 0-1,1 0 0,0 0 1,0 0-1,-1 0 0,1 0 1,0 0-1,-1 0 0,1 0 1,0 1-1,0-1 0,-1 0 1,1 0-1,0 1 0,-1-1 1,1 0-1,-1 1 0,2 0 1,1 2 12,0 1 1,0 0 0,0 0-1,0 0 1,-1 0 0,0 0-1,4 8 1,6 13-2,-9-21-11,0 0-1,0 0 1,0 0 0,0 0 0,0-1-1,1 0 1,-1 0 0,1 0 0,0 0-1,7 4 1,-9-6 0,1 0 1,0 0-1,0 0 1,0-1-1,0 1 0,0-1 1,0 1-1,1-1 1,-1 0-1,0 0 0,0 0 1,0-1-1,0 1 1,0-1-1,0 0 0,0 1 1,0-1-1,3-2 1,3-1 1,-1-1 1,0 0 0,0 0-1,0 0 1,-1-1-1,11-10 1,39-49 22,-20 21 27,-20 24-31,-1 0 1,-1-2-1,-1 0 0,-1 0 0,18-43 0,-10 12 10,21-88 1,-31 96-12,-1-1 1,-2 0 0,2-73-1,-13 96 27,0 16 27,-2 15 15,-8 45-56,3 0 1,1 1-1,3 0 1,3 0-1,2 0 1,2 0-1,2 1 1,13 63-1,20 111-36,-24-164 0,-12-87-698,0 9-4896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7736,'0'0'882,"16"-5"-403,10-1-317,69-18 944,97-11 1,-62 26 944,173 12 0,-124 11-2712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4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15680,'0'0'1367,"99"-11"-895,-29 9 0,19 2-72,8 0 0,4-4 24,-19-2 0,-9-6-24,-3 0 8,5 4-96,4-2 16,-7-2-256,-11 0 8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4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1 5920,'0'0'11934,"-9"10"-11325,-3 6-379,6-9-114,1 0 0,-1 0 1,0-1-1,-1 1 0,1-1 1,-1-1-1,-9 6 0,5-2 174,0 1 0,0 0 0,-14 17 0,14-15 57,0 0 0,-23 18-1,-19 14 988,-61 62-1,12-8-94,21-31-390,37-31-72,-54 55 0,18-15 699,66-61-725,12-12-692,2-2 386,10 0-189,27 8-168,143 42 177,-155-42-242,-2 1 0,1 1 0,-1 1 1,-1 1-1,28 20 0,175 155 124,-214-179-139,-1 0 0,0 1 0,-1 0 1,0 1-1,0 0 0,-1 1 1,0 0-1,-1 0 0,9 23 0,-14-30 9,0-1 0,0 0 0,0 0 0,0 0 0,1 0 0,-1-1 0,1 1 0,0-1 0,0 1 0,1-1-1,-1 0 1,6 4 0,-8-8-24,0-1-1,1 1 1,-1 0-1,0-1 1,0 1-1,0 0 1,0-1 0,0 1-1,0-1 1,0 0-1,0 1 1,0-1-1,-1 0 1,2-3-1,-2 5 6,14-37-191,22-49-424,2 19-3713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4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6224,'0'0'6000,"9"-12"-5368,31-38 30,-36 45-462,0 1-1,0-1 1,0 1-1,1 0 1,0 0-1,0 0 1,0 1-1,0 0 1,0 0-1,1 0 1,0 0-1,-1 1 1,1 0-1,9-2 1,-12 4-104,1 0 0,-1 0 0,1 0 1,-1 0-1,0 1 0,1-1 0,-1 1 1,0 0-1,0 0 0,1 0 0,-1 0 1,0 1-1,0-1 0,0 1 0,0 0 1,-1 0-1,1 0 0,0 0 0,-1 0 1,1 0-1,-1 1 0,0 0 0,0-1 1,3 5-1,3 8 133,0 1 0,0 0 0,-2 0 0,0 1 0,-1-1 1,0 1-1,2 23 0,-3-16 278,2 0 0,16 43 0,-14-48-234,-6-12-135,1 0-1,-1 0 1,2-1-1,-1 1 1,1-1-1,0 0 1,0 0-1,0 0 1,10 9-1,-13-15-107,0 1 1,0-1-1,0 1 0,-1-1 0,1 1 0,0-1 1,0 1-1,0-1 0,0 0 0,0 0 0,0 1 1,0-1-1,0 0 0,0 0 0,0 0 0,0 0 1,0 0-1,0 0 0,0-1 0,0 1 0,0 0 1,0 0-1,0-1 0,0 1 0,0 0 0,0-1 1,0 1-1,-1-1 0,1 0 0,0 1 0,1-2 0,2-2 68,1 0-1,-1-1 1,1 0-1,3-6 1,2-2 10,12-13 42,-1-1 1,-1-1 0,-1-1-1,-2 0 1,-1-2 0,22-58-1,-25 56 14,0 1 0,2 1 0,2 0 0,1 1 0,1 1 0,45-53 0,-60 79-116,-1-1 0,1 0 1,0 1-1,0 0 0,0 0 0,0 0 0,1 0 0,-1 1 1,1-1-1,-1 1 0,1 1 0,7-3 0,-9 4-19,0-1-1,-1 1 0,1 0 1,0 0-1,0 0 0,0 0 1,0 1-1,0-1 0,-1 1 1,1 0-1,0 0 1,-1 0-1,1 0 0,0 0 1,-1 0-1,1 1 0,-1-1 1,0 1-1,1 0 0,-1 0 1,0 0-1,0 0 0,3 4 1,6 10 116,-1 2 0,0 0 1,-1 0-1,-1 0 0,-1 1 0,7 26 1,-5-16 199,-9-29-348,0 0-1,0 0 1,-1 0-1,1-1 1,0 1-1,0 0 1,-1 0-1,1 0 0,0 0 1,0 0-1,-1 0 1,1 0-1,0-1 1,0 1-1,-1 0 1,1 0-1,0 0 0,-1 0 1,1 0-1,0 0 1,0 0-1,-1 0 1,1 1-1,0-1 1,-1 0-1,1 0 0,0 0 1,0 0-1,-1 0 1,1 0-1,0 0 1,0 1-1,-1-1 1,1 0-1,0 0 0,0 0 1,0 1-1,-1-1 1,1 0-1,0 0 1,0 1-1,0-1 1,0 0-1,-1 1 0,-1-19-954,1 13-2503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4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7936,'0'0'4505,"13"0"-3881,42-2 19,-51 2-526,0 0 0,0 1 0,0 0 0,0 0 0,0 0 0,0 0 0,0 0 0,0 1 0,0 0 0,0 0 0,-1 0 0,1 0 0,-1 0 0,1 1 0,-1-1 0,0 1 0,0 0 0,0 0 0,3 6 0,1 1 193,0 1 1,-1 0-1,-1 0 1,7 18-1,-11-27-268,21 73 1248,-18-55-868,1-1-1,1 0 1,11 21-1,13 32 2750,-17-83-2574,-2 1-813,39-37 333,-24 18-3409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4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11152,'0'0'729,"-9"11"-564,2-2-109,-1 2 30,0 0 1,-1-1-1,0-1 0,-1 0 0,-17 13 1,-354 228 4475,355-233-3634,25-14-446,7-3-35,48-16 291,-45 13-882,42-15-2250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4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8640,'0'0'3306,"9"14"-2884,2 2-272,-5-7-51,0 0 0,0 0 1,-1 1-1,0 0 1,0 0-1,-1 0 0,3 15 1,2 11 781,4 41-1,-10-27 2229,-2-62-2788,0 1-1,0-1 0,1 0 0,4-12 1,5-24-40,-7 5-27,-3 27-94,0-1 0,1 1 1,1 0-1,1 0 0,0 0 1,7-18-1,-10 32-118,0 0 0,1 0 0,-1 0 0,0 0-1,1 0 1,-1 0 0,1 1 0,0-1 0,-1 1 0,1-1 0,0 1 0,0-1 0,0 1-1,0 0 1,0 0 0,1 0 0,-1 0 0,0 0 0,0 0 0,1 1 0,-1-1-1,0 1 1,1 0 0,-1 0 0,0-1 0,1 1 0,-1 1 0,0-1 0,1 0 0,-1 1-1,0-1 1,1 1 0,-1 0 0,0-1 0,0 1 0,1 0 0,-1 0 0,0 1 0,0-1-1,3 3 1,19 12 275,29 22 546,-37-27-517,-15-11-334,-1 1 0,0-1 1,0 0-1,1 0 1,-1 1-1,0-1 1,0 0-1,1 0 1,-1 0-1,0 1 1,1-1-1,-1 0 1,0 0-1,1 0 1,-1 0-1,0 0 0,1 0 1,-1 0-1,0 0 1,1 0-1,-1 0 1,0 0-1,1 0 1,-1 0-1,0 0 1,1 0-1,-1 0 1,0 0-1,1 0 1,-1 0-1,0 0 0,1 0 1,-1-1-1,0 1 1,1 0-1,-1 0 1,0 0-1,0-1 1,1 1-1,1-5-133,0 1 0,0-1 0,1 1 0,0-1 0,0 1 0,3-4 0,0 0-2542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4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7432,'0'0'12465,"11"-8"-12057,34-22-10,-39 27-286,0 1-1,0 0 1,0 0 0,0 1-1,1-1 1,-1 1-1,0 1 1,1-1-1,-1 1 1,1 0-1,-1 1 1,0-1 0,1 1-1,-1 1 1,0-1-1,0 1 1,11 4-1,-14-5-27,0 0 0,-1-1 0,1 1 0,-1 0 0,1 1 0,-1-1 0,0 0 0,1 1 0,-1-1 0,0 1-1,0 0 1,0 0 0,0 0 0,0 0 0,0 0 0,-1 0 0,3 4 0,-3-2-22,0-1-1,0 1 1,0-1 0,-1 1-1,1-1 1,-1 1 0,0 0 0,0-1-1,-1 1 1,1-1 0,-1 1-1,1-1 1,-3 5 0,1 0 13,-1 0-1,0-1 1,-1 1-1,0-1 1,0 1 0,0-1-1,-1-1 1,0 1-1,0-1 1,-11 11 0,-6 2 284,-39 27 0,58-45-335,1 1 32,0-1 0,-1 0 0,1 0 0,-1 0 0,1 0-1,-1 0 1,0 0 0,1-1 0,-4 1 0,2 1 256,17 3-104,32 11 188,51 12 0,-93-28-348,0 1-1,0-1 1,-1 1-1,1 0 1,0 0-1,-1 0 1,1 1-1,0-1 1,-1 0-1,0 1 1,1 0-1,-1 0 1,0-1-1,0 1 1,4 5-1,-5-6-11,0 0 0,0-1 0,0 1 0,0 0-1,0 0 1,0-1 0,1 1 0,-1-1 0,0 1-1,0-1 1,1 1 0,-1-1 0,0 0-1,0 0 1,1 1 0,-1-1 0,0 0 0,1 0-1,-1-1 1,3 1 0,31-7 2,-24 4-190,50-16-602,-40 12-2817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3:4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10752,'0'0'6671,"-8"12"-5960,-25 40-4,33-50-661,-1 0-1,0 0 1,1 0 0,-1 0 0,1 0-1,0 0 1,0 0 0,0 0 0,0 0-1,0 0 1,0 0 0,0 0 0,1 1-1,-1-2 1,1 1 0,-1 0 0,1 0 0,0 0-1,0 0 1,0 0 0,0 0 0,0-1-1,0 1 1,0 0 0,0-1 0,1 1-1,1 1 1,1 1 90,23 25 430,1-1-1,1-2 1,1-1 0,48 31-1,12 10 359,63 46 669,73 63 1212,-221-171-2651,0 0-1,0 1 1,-1 0-1,0 0 1,0 0-1,0 1 1,3 6-1,1-3 524,-2 1 94,-6-9-749,-1 0-1,1 0 0,0-1 0,-1 1 0,1 0 1,-1 0-1,1 0 0,-1-1 0,0 1 0,1 0 1,-1 0-1,0-1 0,0 1 0,1-1 0,-1 1 0,0-1 1,0 1-1,-1 0 0,-128 71 437,-17 10-115,-186 172 128,326-248-492,0 0-1,1 0 1,-1 0-1,1 1 1,0-1-1,1 2 1,0-1-1,0 1 1,-6 11-1,10-17-19,1-1 1,-1 0-1,1 0 0,-1 0 0,1 1 0,0-1 0,0 0 0,0 0 0,-1 1 1,1-1-1,0 0 0,0 1 0,1-1 0,-1 0 0,0 0 0,0 1 0,1 1 1,4 5-3755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4:1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5920,'0'0'7664,"10"-3"-7336,-7 2-303,4-1 37,1 0-1,-1-1 1,0 0-1,0 0 1,0-1-1,-1 1 0,1-2 1,-1 1-1,6-6 1,37-33 431,-16 14 335,57-64 0,-35 5 973,-51 83-244,-8 18-1053,-4 14-281,3 1-1,-5 38 1,9-51-146,1-1 1,1 0 0,-1 1 0,2-1 0,0 0 0,7 24-1,-8-36-55,0 1-1,0 0 0,0-1 0,0 1 0,0-1 0,0 1 1,1-1-1,-1 0 0,1 0 0,-1 0 0,1 1 1,0-1-1,0-1 0,0 1 0,0 0 0,0 0 0,1-1 1,-1 0-1,0 1 0,1-1 0,-1 0 0,1 0 1,0 0-1,-1 0 0,1-1 0,0 1 0,3 0 0,0-1 17,0-1 0,0 1-1,1-1 1,-1 0-1,0 0 1,-1-1-1,1 0 1,0 0 0,0 0-1,-1-1 1,6-3-1,6-4 97,-1-1-1,0 0 1,-1-2-1,-1 1 1,0-2-1,0 0 0,-1 0 1,-1-2-1,-1 1 1,18-32-1,-29 46-122,0 1-1,0-1 1,0 1-1,0 0 0,1-1 1,-1 1-1,0 0 1,0-1-1,0 1 1,0 0-1,0-1 0,1 1 1,-1 0-1,0-1 1,0 1-1,0 0 1,1 0-1,-1-1 0,0 1 1,0 0-1,1 0 1,-1-1-1,0 1 1,1 0-1,-1 0 1,0 0-1,1 0 0,-1 0 1,0-1-1,1 1 1,-1 0-1,0 0 1,1 0-1,-1 0 0,1 0 1,-1 0-1,0 0 1,1 0-1,-1 0 1,0 0-1,1 0 0,-1 0 1,0 1-1,1-1 1,-1 0-1,0 0 1,1 0-1,-1 0 0,0 1 1,1-1-1,-1 0 1,0 0-1,1 1 1,-1-1-1,0 0 1,0 0-1,0 1 0,1-1 1,-1 0-1,0 1 1,0-1-1,1 1 1,9 27 157,-8-20-154,3 8 11,-1 1 0,0 0 0,-1 0 0,-1 0 0,-1 1 0,0-1 0,-1 1 0,-1-1 0,-6 33 0,6-48-20,1-1 1,0 0 0,0 1 0,0-1 0,-1 0 0,1 0-1,-1 0 1,1 1 0,-1-1 0,1 0 0,-1 0 0,0 0 0,1 0-1,-1 0 1,0 0 0,0 0 0,0 0 0,0 0 0,0 0-1,0-1 1,0 1 0,0 0 0,0-1 0,0 1 0,-1 0 0,1-1-1,0 0 1,0 1 0,-1-1 0,1 0 0,0 1 0,0-1-1,-1 0 1,1 0 0,0 0 0,-1 0 0,1 0 0,0-1 0,0 1-1,-1 0 1,1 0 0,0-1 0,0 1 0,-1-1 0,0 0-1,-7-3 62,1 0-1,-1-1 1,1 0-1,-12-9 1,19 13-54,0 0-7,1 1 0,0 0 0,-1-1 0,1 1 0,0-1 0,0 1 0,-1-1 0,1 1 0,0-1-1,0 1 1,-1 0 0,1-1 0,0 1 0,0-1 0,0 0 0,0 1 0,0-1 0,0 1 0,0-1 0,0 1 0,0-1 0,0 1-1,0-1 1,0 1 0,0-1 0,1 1 0,-1-1 0,0 1 0,0 0 0,1-1 0,-1 1 0,0-1 0,0 1 0,1-1 0,-1 1-1,0 0 1,1-1 0,-1 1 0,1 0 0,-1-1 0,0 1 0,1 0 0,-1-1 0,1 1 0,-1 0 0,1 0 0,-1 0 0,1 0-1,-1-1 1,1 1 0,0 0 0,38 3 8,0 1-1,0 1 0,43 14 1,21 2 39,-69-15-43,47 6 85,-73-11-101,0-1-1,1 0 1,-1 0-1,0-1 1,0-1-1,0 1 1,13-5-1,-14 2-387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4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 13768,'0'0'1296,"-66"-10"-880,54 6-304,8 8 0,6 0-344,6 4 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3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233 625 5824,'0'0'5686,"-13"0"-5220,3-1-358,1 1 2,-1 0-1,1 0 1,0 1 0,-1 0-1,1 1 1,0 0-1,-14 5 1,9-2 247,0 1 1,1 1-1,-23 15 1,33-20-241,0 0 1,-1 1-1,1-1 1,0 1-1,0 0 1,1 0-1,-1 0 1,1 0-1,-1 0 1,1 0-1,0 1 1,0-1-1,0 1 1,1 0-1,-1-1 1,1 1-1,0 0 1,0 0-1,0 5 1,1-7-56,0 0 0,1 0 0,-1 0 0,1-1 0,-1 1 0,1 0-1,0 0 1,0-1 0,0 1 0,0-1 0,0 1 0,0-1 0,0 1 0,0-1 0,1 1 0,-1-1 0,0 0 0,1 0 0,0 0 0,-1 0 0,1 0 0,-1 0 0,1 0 0,0 0 0,0-1-1,2 2 1,2 0 94,0-1 1,1 1-1,-1-1 0,0 0 0,1 0 0,9-1 0,-11 0-70,0 0 0,-1-1 0,1 1 0,0-1 0,0-1 0,-1 1 0,1-1 0,-1 1 0,0-1 0,1 0 0,-1-1 0,0 1 0,7-7 0,-9 7-46,0 0-1,0 0 1,-1 0 0,1 0-1,-1 0 1,1-1-1,-1 1 1,0 0-1,0-1 1,0 1-1,-1-1 1,1 1 0,0-1-1,-1 0 1,0 1-1,1-1 1,-1 0-1,0 1 1,0-1 0,-1 0-1,1 1 1,-1-1-1,1 1 1,-1-1-1,0 1 1,0-1-1,-1-2 1,-2-4 85,-1 0 0,0 0 0,0 1 0,-1 0 0,0 0 0,-1 0 0,0 0 0,-13-10 0,22 17-85,-1 0-1,0 0 1,1 0-1,-1 1 0,0-1 1,1 0-1,-1 1 1,1 0-1,-1-1 0,1 1 1,-1 0-1,4-1 1,22-7 47,-14 0-42,-1 0 1,1 0-1,-2-2 0,1 1 0,-1-2 0,-1 1 0,0-1 1,-1-1-1,13-18 0,8-18 177,26-58 0,-53 99-198,39-87 569,34-118 0,-73 203-511,-3 9-75,0 0 0,0 0 0,0 0 0,0 0 0,0 0 0,1 0 1,-1 0-1,0 0 0,0 0 0,0 0 0,0 1 0,0-1 0,0 0 0,0 0 0,0 0 0,0 0 0,0 0 0,0 0 0,0 0 0,0 0 0,0 0 0,0 0 0,0 0 0,0 0 0,0 0 0,1 0 0,-1 0 0,0 0 1,0 0-1,0 0 0,0 0 0,0 0 0,0 0 0,0 0 0,0 0 0,0 0 0,0 0 0,0 0 0,0 0 0,0 0 0,0 0 0,0 0 0,1 0 0,-1 0 0,0 0 0,0 0 0,0 0 0,0 0 0,0-1 0,0 1 0,0 0 1,0 0-1,0 0 0,0 0 0,0 0 0,0 0 0,3 11 157,0 21-31,0 114 118,-6 1-1,-7-1 1,-29 150-1,23-203-92,-3-1 0,-34 99 0,49-180-121,3-5-11,-1-1 0,0 0 0,0 0 0,0 0 0,0 0 0,-1-1 0,1 1 1,-1-1-1,-1 1 0,-4 4 0,8-8-19,-1-1 1,0 0-1,1 0 1,-1 0-1,0 0 1,1 0-1,-1 0 1,0 0-1,1 0 1,-1 0-1,0 0 1,1 0-1,-1 0 1,0 0-1,1-1 1,-1 1-1,0 0 1,1-1 0,-1 1-1,1 0 1,-1-1-1,0 1 1,1 0-1,-1-1 1,1 1-1,-1-1 1,1 1-1,-1-1 1,1 0-1,0 1 1,-1-2-1,-13-20 142,9 10-85,2 0 1,-1 0-1,1 0 0,1-1 0,0 1 0,1-1 0,0 1 1,1-1-1,0 1 0,1-1 0,1 1 0,0-1 1,0 1-1,2 0 0,-1 0 0,1 0 0,1 0 1,0 1-1,1 0 0,0 0 0,1 0 0,0 1 1,0 0-1,1 0 0,1 0 0,9-8 0,11-4 87,1 2-1,1 1 1,0 1-1,1 1 1,62-21-1,-87 35-126,0 1 0,0 0 0,0 1 0,1-1 0,-1 1 0,1 1 0,13 0 0,-17 0-44,-1 1 0,1-1 0,0 1 0,0 1 0,0-1 0,0 0 0,-1 1 0,1 0 1,-1 0-1,1 0 0,-1 0 0,0 0 0,0 1 0,0-1 0,0 1 0,4 5 0,27 36-688,-23-29-2975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4:1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91 940 4616,'0'0'4081,"10"-10"-3574,-3 3-453,82-82 1192,-68 66-705,0-1 0,23-36 1,28-78 1154,-36 63-799,-19 42-403,-2-1 0,-2 0-1,10-40 1,-18 56-213,-2 1 0,0-1 0,-1 0-1,0 0 1,-2 0 0,0-1 0,-1 1 0,-5-24-1,5 38-179,0 0 0,0 0 1,-1 1-1,0-1 0,1 1 0,-5-5 0,6 7-84,0 1 0,-1-1-1,1 0 1,0 1 0,-1-1 0,1 1 0,-1-1 0,1 1 0,0-1 0,-1 1 0,1 0 0,-1-1 0,1 1 0,-1-1 0,0 1 0,1 0 0,-1 0 0,1-1 0,-1 1 0,0 0 0,1 0-1,-1 0 1,0 0 0,1-1 0,-1 1 0,1 0 0,-1 0 0,0 0 0,1 0 0,-1 1 0,0-1 0,1 0 0,-1 0 0,0 0 0,1 0 0,-1 1 0,1-1 0,-1 0 0,1 1 0,-1-1-1,0 0 1,1 1 0,-1-1 0,1 1 0,0-1 0,-1 1 0,1-1 0,-1 1 0,0 0 0,-8 14 70,1 0-1,0 1 1,0-1-1,2 2 1,-9 30 0,9-26-36,-99 451 542,45-166-366,40-231-133,-50 120 1,63-181-61,1 0 1,-2-1-1,0 0 1,0 0-1,-1-1 1,-1 0-1,-17 17 1,26-29-31,1 1 1,0-1-1,-1 0 1,1 1-1,-1-1 1,1 0-1,-1 1 1,1-1-1,0 0 1,-1 0-1,1 0 1,-1 1-1,1-1 1,-1 0-1,1 0 1,-1 0-1,0 0 1,1 0-1,-1 0 1,1 0-1,-1 0 0,1 0 1,-1 0-1,1 0 1,-1 0-1,1-1 1,-1 1-1,1 0 1,-1 0-1,1 0 1,-1-1-1,1 1 1,0 0-1,-1-1 1,1 1-1,-1 0 1,1-1-1,0 1 1,-1 0-1,1-1 1,0 1-1,-1-1 0,1 1 1,0-1-1,0 1 1,0-1-1,-1 1 1,1-1-1,0 1 1,0-1-1,0 1 1,0-1-1,0 0 1,-2-3 16,1 1-1,0-1 1,0 0 0,1 1 0,-1-1 0,0-5 0,2-3 1,1-1 1,0 1-1,1-1 0,0 1 1,1 0-1,0 0 1,1 0-1,0 1 0,1-1 1,0 1-1,1 1 0,0-1 1,1 1-1,0 0 1,0 1-1,1 0 0,18-14 1,32-25 65,108-67 0,31-13 53,-8 6 259,-165 104-236,-32 30-86,1 1-1,0 1 1,1-1 0,-5 24-1,4-19-41,3-8-21,0 0 0,0 1 1,1-1-1,0 1 0,1-1 0,0 1 1,1 0-1,0-1 0,1 1 0,0-1 1,0 1-1,1-1 0,6 17 0,-8-25-5,1 0 1,0 0-1,0-1 0,1 1 0,-1-1 0,0 1 0,1-1 1,-1 0-1,0 1 0,1-1 0,0 0 0,-1 0 0,1 0 1,0 0-1,-1 0 0,1 0 0,0-1 0,0 1 0,0 0 1,0-1-1,0 0 0,0 1 0,-1-1 0,1 0 1,0 0-1,0 0 0,0 0 0,0 0 0,0-1 0,3 0 1,4-1 12,-1 0 1,1 0 0,-1-1-1,1 0 1,10-6 0,-7 2-3,0-1 0,0-1 0,-1 0 0,19-19 0,-16 14 13,1 1 0,19-14 1,-6 7 24,-18 12 3,1 1 0,0 0 0,0 0 1,0 1-1,1 0 0,21-6 0,-32 12-56,0-1 0,-1 1 0,1 0 0,0 0 0,0 0 0,0 0 0,0 0 0,0 0 0,0 1-1,0-1 1,0 0 0,0 0 0,0 1 0,-1-1 0,1 0 0,0 1 0,0-1 0,0 1 0,-1-1 0,1 1 0,0-1 0,0 1 0,-1 0 0,1-1-1,-1 1 1,1 0 0,-1 0 0,1-1 0,-1 1 0,1 0 0,-1 0 0,1 0 0,-1 0 0,1 1 0,6 32 78,-7-32-73,2 23 75,-2 0 1,0 0-1,-2 0 0,-6 36 1,8-61-80,0 1 0,0-1 0,0 0 0,0 0-1,0 0 1,0 0 0,0 0 0,1 0 0,-1 0 0,0 0 0,0 1 0,0-1 0,0 0 0,0 0 0,0 0 0,0 0 0,0 0-1,1 0 1,-1 0 0,0 0 0,0 0 0,0 0 0,0 0 0,0 0 0,0 0 0,1 0 0,-1 0 0,0 0 0,0 0-1,0 0 1,0 0 0,0 0 0,0 0 0,1 0 0,-1 0 0,0 0 0,0 0 0,0 0 0,0 0 0,0 0 0,0 0 0,0 0-1,1-1 1,-1 1 0,0 0 0,0 0 0,0 0 0,0 0 0,0 0 0,0 0 0,0 0 0,0 0 0,0-1 0,0 1 0,0 0-1,0 0 1,0 0 0,0 0 0,0 0 0,11-9 89,-8 6-61,51-47 121,-38 34-85,33-26 0,-43 37-53,1 1 0,1 0 1,-1 0-1,1 0 1,-1 1-1,1 0 0,0 0 1,14-2-1,-20 5-14,0 0 1,0 0-1,0 0 0,0 0 1,0 0-1,0 0 0,0 1 0,0-1 1,0 1-1,0-1 0,0 1 1,0 0-1,0 0 0,0 0 1,-1 0-1,1 0 0,0 0 0,-1 0 1,1 0-1,-1 1 0,1-1 1,1 3-1,3 3 4,-1 1 0,0 0 1,7 14-1,1 0-1,-9-15-2,-3-5-3,0 1-1,1-1 1,-1 1 0,1-1-1,0 0 1,0 0 0,0 0-1,0 0 1,0 0 0,1 0-1,2 2 1,16-12 83,-6-2-70,0-1 0,0-1-1,18-18 1,-21 18-1,1 0-1,0 1 1,0 1 0,1 0 0,20-10 0,-33 19-10,0 1-1,0-1 1,0 1 0,0-1-1,0 1 1,0-1 0,0 1-1,0 0 1,0-1 0,0 1-1,0 0 1,0 0 0,0 0 0,0 0-1,0 0 1,0 0 0,0 0-1,0 0 1,1 1 0,-1 0 0,0 0 0,0 1 1,0-1-1,0 1 1,-1 0-1,1-1 0,-1 1 1,1 0-1,-1-1 0,0 1 1,0 0-1,1 1 0,4 69-23,-1-14-3,-4-55 21,0-1-1,1 1 1,-1 0 0,1-1-1,-1 1 1,1-1 0,0 1-1,0-1 1,1 1-1,-1-1 1,0 0 0,1 0-1,-1 1 1,1-1 0,0 0-1,0 0 1,0-1-1,0 1 1,0 0 0,0-1-1,0 1 1,4 1 0,-3-2-3,0 0 0,0 0 1,1 0-1,-1-1 1,0 1-1,0-1 0,1 0 1,-1 0-1,0 0 1,1 0-1,-1-1 1,0 1-1,0-1 0,1 0 1,-1 0-1,0 0 1,5-3-1,12-6 3,-2-1-1,0-1 1,0-1 0,-1 0-1,0-1 1,-1-1 0,-1-1-1,0 0 1,18-27 0,6-17 36,49-101 1,-75 135-37,4-9 16,-2-1 0,11-44 0,15-80 31,-35 138-43,21-134 21,-12 59-8,3 32-59,-18 62-38,-3 7 32,-3 9-10,-47 224-221,47-204 244,-5 42-121,-3 104 1,15 76-192,-1-228 311,3 15-95,16 77 0,-15-97 85,-3-17 38,0-1 1,1 0 0,-1 0-1,1 0 1,0 0-1,0 0 1,1 0 0,-1-1-1,1 1 1,-1-1 0,1 1-1,0-1 1,1 0 0,-1 0-1,0 0 1,1-1 0,0 1-1,-1-1 1,1 0 0,0 0-1,0 0 1,0-1 0,1 1-1,-1-1 1,0 0 0,8 1-1,-1 0 13,0-1 0,-1-1 0,1 1 0,0-2 0,0 1 0,0-1 0,-1-1 0,1 0 0,18-6 0,-10-1 1,-1 0 0,0-1 0,0 0-1,-1-1 1,-1-2 0,0 1 0,0-2 0,-2 0 0,1-1-1,-2 0 1,0-1 0,19-32 0,-26 39 4,0-1 0,-1 0 0,6-18 1,-9 24-6,-1-1 0,0 1 0,0-1 0,0 1 0,-1-1 1,0 1-1,1-1 0,-2 0 0,1 1 0,0-1 0,-3-8 1,3 12-5,-1 0 1,1 0 0,-1-1 0,0 1 0,1 0 0,-1 0 0,0 0 0,0 0 0,1 0-1,-1 0 1,0 1 0,0-1 0,0 0 0,0 0 0,0 1 0,0-1 0,-1 0 0,1 1 0,0-1-1,0 1 1,0-1 0,-1 1 0,1 0 0,0 0 0,0-1 0,-1 1 0,1 0 0,0 0 0,-3 1-1,1-1-2,-1 0-1,1 1 1,0-1-1,-1 1 1,1 0-1,0 0 1,0 0-1,0 1 0,-6 2 1,4-1-5,0 1 0,0 0 1,0-1-1,0 2 0,1-1 0,0 0 1,0 1-1,0 0 0,-3 5 0,5-7 3,1 0 0,0-1 0,0 1 0,0 0 0,1 0 0,-1 0-1,1 0 1,-1 0 0,1 0 0,0 0 0,0 0 0,0 0-1,1 0 1,-1 0 0,1 0 0,-1 0 0,1 0 0,0 0 0,0 0-1,3 4 1,2 3-12,0 0-1,1 0 0,0-1 1,1 0-1,0 0 0,0-1 1,1 0-1,0 0 1,16 10-1,-11-9 0,0-1 0,1 0 1,0 0-1,1-2 0,-1 0 0,21 5 0,-19-9 1,1 0 0,-1-2 1,0 0-1,1 0 0,-1-2 0,1 0 0,-1-1 0,28-9 1,-43 12-15,0-1 1,0 0-1,0 1 1,0-1-1,0 0 1,-1 0-1,1 0 1,0 0-1,0 0 1,-1 0-1,1-1 1,-1 1-1,1 0 1,-1-1-1,1 1 1,-1-1-1,1-1 1,-3 1-254,0 1-1,0-1 1,0 1 0,0 0-1,0-1 1,0 1 0,0 0-1,-1 0 1,1 0 0,-1 0-1,1 0 1,-1 0 0,-1 0-1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4:1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12456,'0'0'584,"99"0"-280,-33 2 8,13 4-80,2 4 0,-1 8-40,3 4 16,-9 2 56,-5-5-8,-17-7 24,-22-2 8,-9-8-120,-9 2 8,-6-4-208,-2 0 16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4:1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10848,'0'0'3528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4:1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10848,'0'0'1960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4:1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386 280 3808,'0'0'5934,"-12"-4"-5411,-43-10 1,50 13-387,-1 1 1,0-1-1,1 1 0,-1 0 1,0 0-1,1 1 0,-1 0 1,0 0-1,1 0 0,-1 1 1,1-1-1,-9 5 0,4-2 70,-25 11 463,0 1 0,-40 27 1,69-39-550,-1 0 1,1 1 0,0 0 0,1 0 0,0 1 0,-1 0 0,2 0 0,-1 0-1,1 0 1,0 1 0,0-1 0,0 1 0,1 0 0,0 0 0,-3 11 0,5-11-23,0-1 1,0 0 0,0 1 0,0-1 0,1 1 0,0-1 0,1 1 0,0-1 0,0 1-1,0-1 1,0 0 0,1 1 0,0-1 0,0 0 0,1 0 0,0 0 0,0-1 0,5 8-1,-7-12-69,1 1 0,-1 0 0,0-1 0,1 1-1,0-1 1,-1 1 0,1-1 0,0 0 0,-1 0-1,1 0 1,0 0 0,0 0 0,0 0 0,0 0-1,0-1 1,0 1 0,0-1 0,4 1 0,-1-1 6,-1 0 1,1-1-1,-1 1 1,0-1-1,1 0 1,-1 0-1,0 0 1,8-4-1,3-2 56,1-2 0,-1 0-1,21-18 1,-34 26-75,10-9 40,-1 0 0,0 0 0,-1-1 0,0 0 0,-1-1 0,8-13 1,1-5 166,19-45 1,-35 72-185,-2 1-8,1 0 0,0 0-1,-1 0 1,1 0-1,0 0 1,0 0 0,1 0-1,-1 0 1,0 1-1,1-1 1,-1 0 0,1 1-1,-1-1 1,1 1-1,0 0 1,1-2 0,-3 10 74,0-1 1,0 1-1,0-1 0,1 0 1,1 9-1,-1-10-55,1 9-5,1 1 0,0-1 0,1 1 1,10 22-1,-11-29-13,0-1 0,1-1 0,0 1 1,1 0-1,-1-1 0,1 0 0,0 0 0,1-1 1,0 1-1,11 8 0,-14-13-10,0 1 0,0-1 0,0 0 1,1 0-1,-1 0 0,0 0 0,1-1 0,-1 1 0,0-1 0,1 0 0,-1 0 1,1 0-1,-1 0 0,0-1 0,1 1 0,-1-1 0,1 0 0,3-2 0,2 0 26,-1 0 0,0-1-1,0 0 1,0 0-1,13-10 1,55-56 201,0-1 43,-66 63-227,0 1 1,1 0-1,0 0 0,0 1 1,0 0-1,14-3 1,-24 8-58,0 1 0,0-1 0,0 1 0,1 0 0,-1 0 0,0 0 0,0 0 1,1 0-1,-1 0 0,0 0 0,0 0 0,1 0 0,-1 0 0,0 1 0,0-1 0,1 1 1,-1-1-1,0 1 0,0-1 0,0 1 0,0-1 0,0 1 0,1 1 0,1 0 4,-1 1 0,0-1-1,0 0 1,-1 1 0,1 0-1,0-1 1,-1 1 0,0 0 0,2 4-1,0 2 7,-1 1-1,0 0 1,0 0 0,-1-1-1,1 12 1,-11 67 189,9-87-202,0-1 1,0 0 0,0 1-1,0-1 1,1 1-1,-1-1 1,0 0 0,0 1-1,0-1 1,0 0-1,1 1 1,-1-1-1,0 0 1,0 1 0,1-1-1,-1 0 1,0 0-1,1 1 1,-1-1 0,0 0-1,1 0 1,-1 0-1,0 1 1,1-1-1,-1 0 1,0 0 0,1 0-1,-1 0 1,1 0-1,-1 0 1,0 0 0,1 0-1,-1 0 1,0 0-1,1 0 1,-1 0-1,1 0 1,-1 0 0,0 0-1,1 0 1,-1 0-1,1 0 1,-1-1 0,0 1-1,1 0 1,-1 0-1,0 0 1,1-1-1,-1 1 1,0 0 0,1-1-1,23-12 90,-20 11-73,41-30 111,-37 25-96,1 0 1,0 1-1,1 0 1,-1 0-1,1 1 0,20-7 1,-29 11-35,0 1 1,0 0 0,0 0-1,0 0 1,0 0 0,0 0-1,0 0 1,0 0-1,0 1 1,0-1 0,0 0-1,0 0 1,0 1-1,-1-1 1,1 1 0,0-1-1,0 1 1,0-1-1,0 1 1,-1-1 0,1 1-1,0 0 1,-1-1 0,1 1-1,0 0 1,-1 0-1,1-1 1,-1 1 0,1 0-1,-1 0 1,0 0-1,1 0 1,-1 0 0,1 1-1,9 40 62,-7-25-64,21 89 61,-23-104-61,-1-1 0,1 1 0,0-1 0,-1 1 0,1-1 0,0 1 0,0-1 0,0 0 0,0 1 0,0-1 0,0 0 0,0 0 0,0 0 0,1 0 0,-1 0 0,0 0 0,1 0 0,-1 0 0,0 0 0,1 0 0,1 0 0,0-1 0,0 1 0,0-1 0,0 1 0,0-1 0,0 0 0,0 0 0,0-1 0,0 1 0,0 0 0,5-3-1,4-1 3,-1 0 0,1-1 0,-1-1 0,16-10 0,131-93 64,-39 27 46,-112 77-101,17-9 1,-19 14-34,-12 12-3,-27 27 12,-17 20 14,46-52-7,0 0 1,0 0-1,1 1 0,0-1 1,0 1-1,-3 13 0,6-20 1,1 1 0,0-1 1,-1 1-1,1-1 0,0 1 0,0-1 0,-1 0 0,1 1 1,1-1-1,-1 1 0,0-1 0,0 1 0,0-1 0,1 1 0,-1-1 1,1 0-1,0 2 0,-1-2 1,1-1 0,0 1 0,-1 0 0,1-1 0,0 1 0,-1-1 0,1 1 0,0-1 0,-1 1 0,1-1 0,0 0 0,0 1 0,0-1 0,0 0 0,-1 0 0,1 1 0,0-1 0,0 0 0,0 0 0,1 0 0,4-1-7,-1 0 1,0 0 0,0 0 0,0 0-1,0-1 1,0 0 0,9-5-1,8-5 1,-2-1 1,0-1-1,0-1 0,-1 0 0,-1-2 1,-1 0-1,0-1 0,-1 0 0,-1-2 1,-1 0-1,13-25 0,-16 25-1,-1 0 1,-1-1-1,-1-1 0,-1 1 0,-1-1 1,0 0-1,-2-1 0,-1 1 0,-1-1 1,0 1-1,-2-1 0,-3-26 1,3 47 6,0 0 1,0 0-1,0 0 1,-1 0 0,1-1-1,-1 1 1,1 0-1,-1 0 1,0 0-1,0 0 1,1 0 0,-2 1-1,1-1 1,0 0-1,0 0 1,-1 1 0,1-1-1,-4-2 1,5 4 0,-1 0 0,0 0 1,0 1-1,0-1 0,0 1 0,1-1 1,-1 0-1,0 1 0,0-1 1,1 1-1,-1-1 0,0 1 0,1 0 1,-1-1-1,0 1 0,1 0 0,-1-1 1,0 2-1,-1 1 0,-10 9-2,1 2 1,1-1-1,0 2 0,1-1 0,-10 21 0,4-3-14,-17 55-1,22-53-11,2 0 0,-7 66 0,13-80 17,2-1-1,0 1 0,1-1 0,0 1 0,2-1 0,9 35 0,-9-47 5,-1 1 0,2-1 0,-1 1 1,1-1-1,0 0 0,1-1 0,0 1 0,0-1 0,0 0 1,0 0-1,1 0 0,0-1 0,1 0 0,-1 0 0,8 3 1,-5-3-17,0 0 0,0-1 0,0-1 0,1 1 1,0-2-1,0 1 0,0-1 0,0-1 1,0 0-1,0 0 0,15-1 0,20-6-3232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4:1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4312,'0'0'4870,"9"-10"-4396,155-172 1528,-156 172-1672,1 1 0,-1 0-1,2 1 1,-1 0 0,1 0 0,14-7-1,-24 15-306,1 0 0,-1 0 0,0 0-1,0 0 1,0 0 0,1 0 0,-1 0 0,0 0 0,0 0-1,1 0 1,-1 0 0,0 0 0,0 0 0,0 0-1,1 0 1,-1 0 0,0 0 0,0 0 0,0 1-1,1-1 1,-1 0 0,0 0 0,0 0 0,0 0-1,0 0 1,1 1 0,-1-1 0,0 0 0,0 0 0,0 0-1,0 1 1,0-1 0,0 0 0,0 0 0,1 0-1,-1 1 1,0-1 0,0 0 0,0 0 0,0 0-1,0 1 1,0-1 0,0 0 0,0 0 0,0 1-1,0-1 1,0 0 0,-1 1 0,2 16 307,-1-13-234,-6 55 581,-24 111-1,15-98-390,-29 139 492,28-147-249,-31 77 0,42-130-350,0 1 92,9-19 237,58-145 65,-23 48-311,-17 52 14,41-70 0,-52 105-200,0-1 0,2 1 0,0 1 1,1 1-1,0 0 0,1 0 0,21-14 0,-28 23-44,69-45 229,-68 46-231,0 1 0,1-1 0,-1 1 0,1 1 0,0 0 0,19-3 0,-28 6-29,1 0 0,-1-1 0,1 1 0,-1 0 1,1 0-1,-1 0 0,1 0 0,-1 0 0,1 1 0,-1-1 0,1 0 1,-1 1-1,0-1 0,1 1 0,-1 0 0,1-1 0,-1 1 0,0 0 0,1 0 1,-1-1-1,0 1 0,0 0 0,1 2 0,0-1 1,-1 0 1,0 0-1,-1 0 1,1 0-1,0 0 0,0 0 1,-1 1-1,0-1 1,1 0-1,-1 0 0,0 1 1,0-1-1,-1 4 1,0 6 5,-2 0 0,1-1 0,-2 1 0,-8 20 0,7-21 7,0 1-1,-1-1 0,-1 0 0,0 0 0,0-1 0,-1 0 1,0 0-1,-1 0 0,0-2 0,-1 1 0,0-1 1,0 0-1,-1-1 0,0 0 0,0-1 0,-19 8 1,5-10 111,25-3-115,-1-1 0,0 0 0,1 0-1,-1 0 1,1 0 0,-1 0 0,0 0-1,1 0 1,-1 0 0,0 0-1,1 0 1,-1-1 0,0 1 0,1 0-1,-1 0 1,1-1 0,-1 1 0,1 0-1,-1-1 1,0 1 0,1 0 0,-1-1-1,1 1 1,-1-1 0,1 1-1,0-1 1,-1 1 0,1-1 0,0 1-1,-1-1 1,1 1 0,0-1 0,-1 1-1,1-1 1,0 0 0,0 1 0,0-2-1,1 0 10,1-1 0,0 0-1,-1 1 1,2-1-1,-1 1 1,0-1 0,0 1-1,1 0 1,-1 0-1,1 0 1,-1 0 0,1 1-1,4-3 1,3 1-17,0 0 1,0 0-1,1 1 1,-1 1-1,0 0 1,1 0-1,11 1 1,9-1-11,29-6-29,-1-2 0,-1-3-1,109-37 1,-146 42-18,33-16-1,-46 19 45,-1 0 0,0 0 1,-1-1-1,1 0 0,-1 0 0,0 0 0,0-1 0,5-6 1,-10 11 4,0-1-1,0 1 1,-1-1 0,1 0 0,0 1 0,0-1 0,-1 0 0,1 1 0,-1-1 0,0 0 0,0 0 0,1 0 0,-1 1-1,0-1 1,0 0 0,-1 0 0,1 0 0,0 1 0,-1-4 0,0 4 4,1 0 0,0 0 0,-1 1-1,1-1 1,-1 0 0,1 1 0,-1-1 0,1 0 0,-1 1 0,1-1-1,-1 0 1,0 1 0,1-1 0,-1 1 0,0-1 0,1 1 0,-1 0 0,0-1-1,0 1 1,0 0 0,1-1 0,-1 1 0,0 0 0,0 0 0,0 0-1,0 0 1,1 0 0,-1 0 0,0 0 0,0 0 0,0 0 0,0 0 0,1 0-1,-1 0 1,0 1 0,0-1 0,0 0 0,1 1 0,-1-1 0,0 1-1,-1 0 1,-4 3-8,-1 0 1,1 0-1,0 1 0,1 0 0,-1 0 0,1 0 1,0 1-1,0-1 0,1 1 0,-6 10 0,8-13 2,1 0 0,-1 0 0,1 0 0,0 0-1,0 0 1,0 1 0,0-1 0,0 0-1,1 1 1,0-1 0,0 5 0,0-6-1,0 0 1,1 1 0,-1-1-1,1 0 1,0 0 0,0 0 0,0 0-1,0 0 1,0 0 0,0 0-1,0 0 1,0-1 0,1 1-1,-1 0 1,1-1 0,0 1-1,-1-1 1,4 3 0,-1-2-3,0 0 0,1 0 1,-1 0-1,0-1 0,0 0 1,1 0-1,-1 0 0,1 0 1,-1-1-1,1 1 0,-1-1 1,1 0-1,-1-1 0,1 1 1,-1-1-1,0 0 0,9-2 1,5-3-1,0-1 1,29-14 0,-46 20 9,1-1 5,0 1-1,0-1 0,0 0 1,0 0-1,0 0 1,0 0-1,-1 0 0,1 0 1,-1-1-1,1 1 0,-1-1 1,0 1-1,0-1 1,0 1-1,0-1 0,-1 1 1,1-1-1,0 0 1,-1 1-1,0-1 0,0 0 1,0 0-1,0 1 0,-1-5 1,1 1 6,-1 1 0,0-1 0,0 1 0,0-1 0,0 1 0,-1 0 0,0 0 1,0 0-1,-1 0 0,1 0 0,-6-7 0,3 7 6,1 1 1,-1 0-1,0 0 0,-1 0 0,1 1 1,-11-5-1,15 7-12,-1 0 0,0 0 0,0 0 0,0 0 0,0 0 1,-1 1-1,1-1 0,0 1 0,0-1 0,0 1 0,0 0 0,-1 0 0,1 0 1,0 0-1,0 0 0,0 1 0,-1-1 0,1 0 0,0 1 0,0 0 0,0 0 0,-3 1 1,4-2-3,1 1 0,-1-1 0,0 1 0,1-1 0,-1 1 1,1-1-1,-1 1 0,1 0 0,-1-1 0,1 1 0,-1 0 0,1-1 1,0 1-1,-1 0 0,1 0 0,0 0 0,0-1 0,-1 1 1,1 0-1,0 0 0,0 0 0,0-1 0,0 1 0,0 0 0,0 0 1,0 0-1,0-1 0,1 1 0,-1 1 0,1 0-4,0 0 0,1 0 0,-1 0 1,0-1-1,1 1 0,-1 0 0,1-1 0,0 0 0,-1 1 0,1-1 0,2 2 0,3 1-12,1 0-1,0 0 0,0-1 0,15 5 0,-9-6 6,0-1 0,0 0-1,0-1 1,0-1-1,0 0 1,0 0 0,0-2-1,0 0 1,0 0 0,-1-1-1,0-1 1,0 0-1,0-1 1,0 0 0,-1-1-1,0-1 1,21-16 0,141-108 81,-154 120-62,-20 12-9,1 0 0,-1 0 0,1 0 0,-1 0 0,1 0-1,-1 0 1,1 0 0,-1 0 0,0 0 0,1 0-1,-1 0 1,1 1 0,-1-1 0,1 0 0,-1 0-1,0 0 1,1 1 0,-1-1 0,1 0 0,-1 0-1,0 1 1,1-1 0,-1 0 0,0 1 0,0-1-1,1 0 1,-1 1 0,0-1 0,0 0 0,1 1 0,-1-1-1,0 1 1,0-1 0,0 0 0,0 1 0,1-1-1,-1 1 1,0-1 0,0 1 0,0-1 0,0 1-1,0-1 1,0 0 0,0 1 0,-1 0 0,2 2 2,2 34 44,-4 68 0,1-95-51,-1 0-1,-1 1 1,0-1-1,0 0 1,-1-1-1,-1 1 1,1 0-1,-1-1 1,-1 0-1,0 0 1,-11 16-1,13-22 12,-1 1 0,0-1 0,1 0 0,-1 0 0,-1 0 0,1 0 0,0-1 0,-1 0 0,1 0 0,-1 0 0,0 0 0,1-1 0,-1 1 0,0-1 0,0-1 0,0 1 0,-8-1 0,7 1 8,0-2 1,0 1-1,1-1 0,-1 0 1,0 0-1,1 0 1,-1-1-1,0 0 0,1 0 1,0 0-1,-1-1 0,1 0 1,0 0-1,-7-6 1,8 6 14,0-1 0,0 0 0,0-1 0,1 1 0,-1 0 0,1-1 0,0 0 0,-4-9 0,6 13-28,1-1 0,0 1 1,-1 0-1,1-1 0,0 1 1,0-1-1,-1 1 0,1-1 1,0 1-1,1 0 0,-1-1 1,0 1-1,0-1 0,1 1 1,-1 0-1,0-1 0,1 1 1,0 0-1,-1-1 0,1 1 1,0 0-1,-1 0 0,1 0 1,0 0-1,0 0 0,0-1 1,0 2-1,0-1 0,0 0 1,0 0-1,1 0 1,-1 0-1,0 1 0,0-1 1,1 0-1,-1 1 0,0 0 1,3-1-1,3-2-10,1 1 0,-1 1 0,0 0 0,1 0 0,-1 0 0,1 1 0,-1 0 0,1 0 0,13 3 0,6 2-6,34 12 0,-36-9 4,1 0 3,1-1 0,43 5 0,-61-12 8,0 1-1,1-1 1,-1-1 0,0 0-1,0 0 1,0 0-1,0-1 1,0-1-1,0 0 1,-1 0-1,14-7 1,-4 0 27,1-1 0,-1-1 0,-1-1-1,0-1 1,27-28 0,-23 27 28,-19 14-41,0 0 0,0 0 0,-1 0 0,1 0 0,0-1 0,0 1 0,-1-1 0,1 1 0,0-1 0,-1 0-1,0 1 1,2-4 0,-9 27 51,-8 38-1,13-52-60,0 0 0,0-1 0,0 1-1,1 0 1,1 0 0,-1 0 0,1 0-1,0-1 1,3 9 0,-3-13-1,0 0 0,0 0 0,0-1 0,1 1 0,-1 0 1,1-1-1,-1 1 0,1-1 0,0 0 0,0 1 0,0-1 0,0 0 0,5 3 0,-5-4 4,0 0-1,1 0 0,-1-1 0,1 1 0,-1-1 0,1 0 1,-1 0-1,1 1 0,-1-2 0,1 1 0,-1 0 0,1 0 1,-1-1-1,1 1 0,-1-1 0,0 0 0,5-2 1,11-5 11,-1 0 0,0-1 0,0-2 1,-1 1-1,0-2 0,-1 0 0,-1-1 1,0 0-1,0-1 0,-1-1 1,12-18-1,-4 3 4,-1-2 0,-1 0 0,-2-2 0,26-68 1,-13 19-11,33-109-7,-62 187-20,0 1 0,0-1 0,-1 1 1,1 0-1,-1-1 0,0 1 0,-1-7 0,-2 9-78,-3 7 18,-4 9 7,-3 9 17,1 0 0,1 1 1,1 0-1,2 0 1,-11 44-1,11-26-24,1 0 0,-1 75 0,8-76 4,2 1 0,8 45 0,-7-68 30,1 0 0,1 0 0,1 0 1,0-1-1,2 0 0,15 28 0,-22-44 28,0 1 0,0-1 1,1 0-1,-1 0 0,1 1 0,0-1 0,-1 0 0,1 0 0,0-1 0,0 1 0,1 0 1,-1-1-1,0 1 0,0-1 0,1 1 0,-1-1 0,1 0 0,-1 0 0,1 0 1,-1-1-1,1 1 0,0-1 0,-1 1 0,1-1 0,0 0 0,0 0 0,-1 0 0,1 0 1,0-1-1,-1 1 0,1-1 0,0 1 0,3-2 0,4-4 10,1 1 1,-1-1-1,0-1 0,-1 0 0,0 0 0,10-10 1,-8 8 9,14-15 32,-2-1 0,0-1 0,-2-1 0,28-45 0,-39 57-13,4 1 40,-7 10 147,-9 9-211,0-1-1,1 0 1,0 1 0,0-1 0,0 1 0,0-1 0,1 1 0,0-1 0,0 10 0,0 2-1,-4 18 5,2-13-37,-1 39 1,3-55 28,1 0 1,-1 0 0,1 0-1,0 0 1,0 0 0,0-1-1,1 1 1,0 0 0,-1-1-1,2 1 1,-1-1 0,1 0 0,3 5-1,-6-8 4,1 0 1,0 0-1,0-1 0,0 1 0,0 0 1,0-1-1,0 1 0,0-1 0,0 1 0,0-1 1,0 1-1,1-1 0,-1 0 0,0 0 0,0 0 1,0 1-1,0-1 0,1 0 0,-1 0 1,0-1-1,0 1 0,0 0 0,0 0 0,1 0 1,-1-1-1,0 1 0,0-1 0,0 1 0,0-1 1,0 1-1,1-2 0,3 0 10,-1-1 1,0 0-1,0 0 0,0-1 0,0 1 1,3-5-1,1-3 15,1-1 0,-2 0 1,7-13-1,17-27 109,-29 51-113,-1-1 0,1 1 1,-1 0-1,1 0 0,-1 0 1,1 0-1,0 0 0,-1 0 1,1 0-1,0 1 0,0-1 1,3 0-1,-3 35 19,8 47 1,-8-69-39,-2-9-6,1 0 0,-1 0 1,1 0-1,0-1 1,-1 1-1,1 0 0,0 0 1,1 0-1,-1-1 1,0 1-1,1 0 0,3 3 1,-4-5 0,0 0 0,1-1 0,-1 1 0,1 0 0,-1-1 1,1 1-1,0-1 0,-1 1 0,1-1 0,-1 0 0,1 1 0,0-1 0,-1 0 0,1 0 0,0-1 1,-1 1-1,1 0 0,0 0 0,-1-1 0,1 1 0,-1-1 0,4-1 0,1 0 5,0-1 0,0 0 0,-1 0 0,1-1-1,0 1 1,-1-1 0,0 0 0,0-1 0,5-6-1,40-50 42,-32 37-14,-9 12-16,-1 1 15,0 1 0,1 0 1,0 0-1,1 0 0,14-10 0,-23 21-32,0-1 0,0 1 0,0 0-1,0 0 1,0 0 0,0 0 0,-1 0-1,1 0 1,0 0 0,0 0 0,-1 0 0,1 0-1,0 0 1,-1 0 0,1 0 0,-1 2 0,1-2-2,14 35-35,-12-28 24,1 1 0,-1-1 0,1 0 1,1 0-1,0 0 0,8 10 0,-9-13 1,0-1 0,0 1 0,1-1 0,-1 0-1,1 0 1,0-1 0,0 1 0,6 2 0,-8-5 7,0 0 0,0 0 1,0-1-1,0 1 1,0-1-1,0 1 0,0-1 1,0 0-1,0 0 0,0-1 1,0 1-1,0-1 1,0 1-1,0-1 0,-1 0 1,1 0-1,0 0 1,5-3-1,-3 1 7,1-1 0,-1 0 0,0 0 0,0 0 0,0 0 0,0-1-1,-1 0 1,0 0 0,0 0 0,0 0 0,0-1 0,-1 0 0,0 0 0,2-6 0,1-4 23,0 0 0,-2 0 0,0-1-1,2-21 1,-6 37-23,1 0 1,-1 1-1,0-1 0,0 1 0,0-1 0,1 1 1,-1-1-1,0 0 0,0 1 0,0-1 0,0 0 1,0 1-1,0-1 0,0 1 0,-1-1 0,1 0 1,0 1-1,0-1 0,0 1 0,-1-1 0,1 1 1,0-1-1,0 0 0,-1 1 0,1-1 0,-1 1 1,1-1-1,0 1 0,-1 0 0,1-1 0,-1 1 1,1-1-1,-1 1 0,1 0 0,-1-1 0,1 1 1,-1 0-1,0 0 0,1 0 0,-2-1 1,1 1-3,0 1 0,0-1 0,0 0 0,0 1 1,0-1-1,0 1 0,0 0 0,0-1 0,0 1 1,0 0-1,0-1 0,0 1 0,0 0 0,0 0 1,1 0-1,-1 0 0,0 0 0,1 0 0,-1 0 0,1 0 1,-2 2-1,-3 11-15,0 1 0,0 0 0,1 0 1,1 0-1,1 1 0,0-1 0,1 1 0,1-1 1,0 1-1,1 0 0,4 21 0,-3-26 3,1-1-1,0 1 1,0 0-1,2-1 1,-1 0-1,1 0 1,9 13 0,-10-16 4,1-1 0,0 0 0,0-1 0,0 1 0,1-1 0,0 0 0,0-1 0,1 1 1,-1-1-1,1 0 0,10 4 0,-3-2-7,-10-4 10,0 0 1,0 0-1,0-1 1,1 1-1,-1-1 0,1 0 1,4 0-1,-7-1-5,0 0 0,-1 0 0,1-1 0,0 1 0,-1-1 0,1 1 0,-1-1 0,1 0 0,-1 1 0,1-1-1,-1 0 1,1 0 0,-1 0 0,0 0 0,1 0 0,-1 0 0,0-1 0,0 1 0,0 0 0,0-1 0,0 1 0,0 0 0,1-3 0,0 0-53,0 0 0,-1 0 0,1 0 0,-1 0 0,0 0 0,0 0 0,1-7 0,-2-4-3089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4:1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13056,'0'0'744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4:2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7136,'10'-2'153,"331"-42"728,11 27 1247,-152 25-226,-107-2-665,-52-7-238,-27-1-628,-13 2-629,-5 0-451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4:2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12760,'0'0'288,"69"-22"-256,-17 16-360,-1-4 16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5:3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8 282 3808,'0'0'8806,"5"-10"-8340,16-34 426,20-58 1,-36 84-175,0-1 0,-1 0 0,-1-1 0,1-29 0,9 353 1132,-4-176-1405,11 70 231,-19-194-659,29 213 1106,-24-187-367,-6-29-729,-1 0 0,1-1 0,-1 1 0,1-1 1,0 1-1,-1-1 0,0 1 0,1-1 0,-1 1 0,1-1 0,-1 1 1,1-1-1,-1 0 0,0 1 0,1-1 0,-1 0 0,0 0 0,1 1 1,-1-1-1,0 0 0,0 0 0,1 0 0,-2 0 0,-26 4 153,13-1-56,7-1-73,1 1 0,-1 0 0,1 1 0,-9 6 0,11-7-11,-1 0 0,0 1-1,0-2 1,1 1 0,-2-1-1,-8 3 1,0 4 108,10-4-84,6-5 32,32-5 48,-17 4-99,-3-1-6,0 2 0,0 0 0,-1 0 0,1 1 0,0 1 0,19 4 0,77 27 167,-74-21-121,-19-7-25,1 1-1,-1 1 0,0 0 1,-1 1-1,0 1 1,23 17-1,-38-25-46,1-1-1,0 1 1,0 0 0,0-1-1,0 1 1,0 0 0,0-1-1,0 1 1,0-1 0,0 0-1,0 1 1,0-1-1,1 0 1,-1 0 0,0 1-1,0-1 1,0 0 0,0 0-1,0 0 1,1 0 0,-1-1-1,0 1 1,0 0 0,0 0-1,0-1 1,0 1-1,0 0 1,2-2 0,7-6-3472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3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1048 5920,'0'0'8425,"6"-12"-7846,43-84 531,-8 12 164,4 3 0,70-98-1,-92 147-857,-14 18-103,1 1 1,0 0 0,1 0 0,23-19-1,-28 27-96,0 2 285,-4 13-146,-2-6-328,2 17 164,-1 0 0,-1 0 0,-1-1 0,-6 38 0,-25 81 581,27-119-601,-3 0 78,7-17-148,0 0 1,0 0-1,0 0 0,0 0 0,0 0 1,0 0-1,0 4 0,2-10-32,1 0 1,-1 0-1,0 0 0,1 0 0,0 0 0,-1 0 1,1 0-1,5-4 0,3-8 24,32-49 186,2 2 0,97-105-1,-140 166-275,1-2 24,1 1 0,-1-1 1,1 1-1,0-1 1,0 1-1,4-2 1,-6 3-22,-1 1 0,1 0 0,-1 0 0,1 0-1,-1 0 1,1-1 0,-1 1 0,1 0 0,-1 0 0,1 0 0,-1 0 0,1 0 0,-1 0 0,1 0-1,-1 1 1,1-1 0,-1 0 0,1 0 0,-1 0 0,1 0 0,0 1 0,-1 0 2,1-1 1,0 1-1,0 0 1,-1 0-1,1-1 1,-1 1 0,1 0-1,0 0 1,-1 0-1,0 0 1,1 0-1,-1 0 1,0 0-1,1 2 1,1 8 34,0 0 0,-1 0-1,0 0 1,-1 0 0,-1 13 0,-11 60 133,6-44-76,2 2 7,3-23 69,-8 34-1,9-44-65,3-8 20,10-12-13,39-49 31,56-59 10,-76 84-93,-22 23-22,1 1 1,0-1-1,0 2 1,20-15-1,-30 25-40,0-1-1,-1 1 0,1-1 0,0 1 1,-1 0-1,1-1 0,0 1 0,0 0 0,0 0 1,-1-1-1,1 1 0,0 0 0,0 0 1,0 0-1,-1 0 0,1 0 0,0 0 0,0 0 1,0 0-1,-1 1 0,1-1 0,0 0 0,0 0 1,-1 1-1,1-1 0,0 0 0,0 1 1,-1-1-1,1 1 0,0-1 0,-1 1 0,1-1 1,-1 1-1,1-1 0,-1 1 0,1 0 1,-1-1-1,1 1 0,-1 0 0,1-1 0,-1 1 1,0 0-1,1 0 0,-1-1 0,0 1 1,0 0-1,0 1 0,2 4 11,0 1 0,-1 0 0,0 0 1,0 8-1,-1-15-13,-2 83 58,0-63-38,1-1 1,1 1-1,0 0 1,2 0-1,4 19 1,-6-38-19,0 0 0,0-1 0,1 1-1,-1 0 1,0 0 0,0-1 0,1 1 0,-1 0 0,1 0-1,-1-1 1,1 1 0,-1-1 0,1 1 0,-1 0 0,1-1 0,-1 1-1,1-1 1,0 1 0,-1-1 0,1 0 0,0 1 0,-1-1-1,1 1 1,0-1 0,0 0 0,0 0 0,-1 0 0,1 1-1,0-1 1,0 0 0,-1 0 0,1 0 0,0 0 0,0 0 0,0 0-1,-1-1 1,1 1 0,0 0 0,0 0 0,0 0 0,-1-1-1,2 0 1,5-1 11,-1-1 0,0-1-1,0 1 1,5-5 0,-5 4-4,77-60 86,-54 40-60,45-28 0,-74 51-36,0 1 0,1-1-1,-1 1 1,1 0-1,-1-1 1,0 1-1,1 0 1,-1 0 0,1-1-1,-1 1 1,0 0-1,1 0 1,-1-1-1,1 1 1,-1 0 0,1 0-1,-1 0 1,1 0-1,-1 0 1,1 0-1,-1 0 1,1 0 0,-1 0-1,1 0 1,-1 0-1,2 0 1,-6 13-54,-3 2 45,4-6 0,-5 17-5,-6 31-1,12-50 14,1 0 0,1 0-1,-1 1 1,1-1 0,0 0-1,1 0 1,-1 0 0,2 0-1,2 12 1,-3-16 0,1-1-1,-1 1 0,1-1 1,-1 1-1,1-1 1,0 0-1,0 0 1,0 0-1,0 0 1,0 0-1,0 0 0,1 0 1,-1-1-1,1 1 1,-1-1-1,1 0 1,-1 0-1,1 0 1,0 0-1,0 0 1,-1 0-1,1-1 0,0 1 1,0-1-1,0 0 1,0 0-1,0 0 1,3-1-1,-1 1 9,-1-1 0,1 1 0,-1-1 0,0 0-1,1 0 1,-1-1 0,0 1 0,0-1 0,0 0 0,0 0 0,0 0-1,0 0 1,-1-1 0,1 0 0,-1 0 0,0 0 0,6-6 0,-6 5 11,0-1 1,-1 0-1,1 0 1,-1 0-1,0 0 1,0-1-1,-1 1 1,1 0-1,-1-1 1,0 1-1,0-6 1,-1 7-6,0 0 1,-1 0 0,1 1 0,-1-1-1,0 0 1,0 1 0,0-1-1,0 0 1,-1 1 0,1 0-1,-1-1 1,0 1 0,0 0-1,0 0 1,0 0 0,-5-5-1,2 3-3,0 1 1,0 0-1,0 1 0,-1-1 0,1 1 0,-1 0 0,0 1 0,0-1 0,0 1 0,0 0 0,0 1 0,0-1 0,0 1 0,-1 0 0,1 1 1,0 0-1,-9 0 0,15 0-10,-1 0 0,1 0 0,-1 0 0,1 0 0,-1 0 0,1 0 0,-1 0 0,1 1 0,-1-1 0,1 0 0,-1 0 0,1 0 0,0 1 0,-1-1 0,1 0 0,-1 1 0,1-1 0,0 0 0,-1 1 0,1-1 0,0 0 0,-1 1 0,1-1 0,0 1 0,0-1 0,-1 1 0,1-1 0,0 1 0,0-1 0,0 1 1,-1-1-1,1 0 0,0 1 0,0-1 0,0 1 0,0-1 0,0 1 0,0 0 0,0-1 0,0 1 0,0-1 0,1 0 0,-1 1 0,0-1 0,0 1 0,0-1 0,1 1 0,-1-1 0,0 1 0,0-1 0,1 1 0,-1-1 0,0 0 0,1 1 0,-1-1 0,0 0 0,1 1 0,0-1 0,0 2 0,1 0 0,0 0 0,-1-1 0,1 1 0,0-1 0,0 0 0,0 1 0,0-1 0,0 0 0,0 0 0,0 0 0,4 0 0,6-1 14,0-1 0,1 0 0,-1-2 1,0 1-1,20-8 0,-12 5-26,-10 1 47,0 1-1,0-2 0,0 1 0,-1-1 0,1-1 0,-1 1 1,15-14-1,-14 16 4,-9 3-35,0 0 0,0 0 0,0 0-1,0 0 1,0-1 0,0 1 0,0 0 0,0 0 0,0-1-1,0 1 1,0-1 0,0 1 0,0 0 0,0-1 0,0 0 0,-1 1-1,1-1 1,0 0 0,0 1 0,-1-1 0,1 0 0,0 0-1,-1 1 1,2-3 0,17-9 186,-12 3-183,0-1 0,-1 1 0,7-15-1,8-13-26,5-4 14,-2-1-1,-2-1 1,-1 0 0,-3-2 0,25-90 0,-34 100-18,3-7-36,7-53-1,-19 95 62,0 0-1,0 0 1,0 0 0,-1 0 0,1 0-1,0 0 1,0 0 0,0 0-1,0 0 1,0 0 0,0 0-1,0 0 1,0 0 0,0 0 0,0 0-1,0 0 1,0 0 0,0 0-1,0 0 1,0 0 0,-1 0-1,1-1 1,0 1 0,0 0 0,0 0-1,0 0 1,0 0 0,0 0-1,0 0 1,0 0 0,0 0 0,0 0-1,0 0 1,0 0 0,0 0-1,0 0 1,0 0 0,0 0-1,0-1 1,0 1 0,0 0 0,0 0-1,0 0 1,-6 11 9,-6 17 14,-3 26-21,2 1 0,3 0 0,1 1 0,4-1 0,1 59 0,3-33 21,-1-24 32,3-1-1,2 1 1,13 71-1,-16-127-48,0 0 0,0 1-1,0-1 1,0 0 0,1 0 0,-1 1 0,0-1 0,1 0-1,0 0 1,-1 0 0,1 1 0,-1-1 0,1 0 0,0 0-1,0 0 1,0 0 0,0 0 0,-1 0 0,1 0-1,0-1 1,1 1 0,-1 0 0,1 0 0,-1-1 1,0 0 0,1 0 0,-1 0 0,0 0 0,0 0 0,1-1 0,-1 1 0,0 0 0,0-1 0,0 1 0,0-1 1,0 1-1,0-1 0,0 0 0,0 1 0,0-1 0,0 0 0,0 0 0,1-1 0,7-7 42,-2 0-1,1-1 1,10-16 0,-17 24-45,14-25 71,20-50 1,6-11 13,-37 80-89,3-5 0,-4 13 0,-3 10 0,-2 17 0,0-11 0,0-1 0,1 1 0,1 0 0,1 0 0,0 0 0,1 0 0,5 18 0,-6-32 0,0 0 0,-1 0 0,1 0 0,0 1 0,0-1 0,1 0 0,-1 0 0,0-1 0,1 1 0,-1 0 0,1 0 0,0-1 0,-1 1 0,1-1 0,0 1 0,0-1 0,0 0 0,0 0 0,0 1 0,3 0 0,-2-2 0,1 1 0,0 0 0,0-1 0,0 1 0,0-1 0,-1 0 0,1-1 0,0 1 0,0-1 0,0 1 0,4-2 0,7-4 0,1 0 0,-1 0 0,0-2 0,19-12 0,-3 0 0,41-24 0,-70 43 0,0 0 0,0 0 0,1 0 0,-1 0 0,0 0 0,0 0 0,1 0 0,-1 0 0,0 1 0,5-1 0,-3 7 0,-5 12 0,0-13 0,1 1 0,0-1 0,0 1 0,1-1 0,0 1 0,0-1 0,0 1 0,0-1 0,1 0 0,4 9 0,-5-11 0,0 0 0,0 0 0,1-1 0,0 1 0,-1 0 0,1-1 0,0 1 0,0-1 0,0 1 0,1-1 0,-1 0 0,0 0 0,1 0 0,0 0 0,-1-1 0,1 1 0,0-1 0,0 0 0,5 3 0,-4-4 0,-1-1 0,0 1 0,0 0 0,0-1 0,1 0 0,-1 1 0,0-1 0,0 0 0,0-1 0,0 1 0,0 0 0,0-1 0,-1 0 0,1 0 0,0 0 0,-1 0 0,1 0 0,3-4 0,0-1 0,1 0 0,-1-1 0,-1 1 0,1-1 0,4-10 0,-8 12 0,0 0 0,0 0 0,0 0 0,-1 0 0,0 0 0,0-1 0,-1 1 0,0 0 0,0-1 0,0 1 0,-1 0 0,0 0 0,0-1 0,0 1 0,-1 0 0,0 0 0,0 0 0,-1 1 0,0-1 0,0 0 0,0 1 0,0 0 0,-6-7 0,7 11 0,0-1 0,0 1 0,0 0 0,0 0 0,-1 0 0,1 0 0,0 0 0,0 0 0,-1 1 0,1-1 0,0 1 0,-1 0 0,1-1 0,-1 1 0,1 0 0,0 0 0,-1 1 0,1-1 0,-1 0 0,1 1 0,0 0 0,-3 0 0,3 0 0,0-1 0,1 1 0,-1-1 0,1 1 0,-1-1 0,0 1 0,1 0 0,-1 0 0,1 0 0,0 0 0,-1 0 0,1 0 0,0 0 0,0 0 0,-1 1 0,1-1 0,0 0 0,0 1 0,0-1 0,1 1 0,-1-1 0,0 1 0,1 0 0,-1-1 0,0 1 0,1-1 0,0 1 0,-1 0 0,1 0 0,0-1 0,0 3 0,1-3 0,-1 0 0,1 0 0,-1 0 0,1 0 0,0 0 0,-1 0 0,1-1 0,0 1 0,0 0 0,0-1 0,0 1 0,-1-1 0,1 1 0,0-1 0,0 1 0,0-1 0,0 1 0,0-1 0,0 0 0,0 0 0,0 1 0,0-1 0,0 0 0,1 0 0,-1 0 0,0 0 0,0 0 0,0 0 0,0-1 0,0 1 0,0 0 0,1-1 0,37-8 0,-13-1 0,0-2 0,-1-1 0,24-16 0,25-14 0,-72 42 0,-1 0 0,1 1 0,-1-1 0,0 0 0,1 1 0,-1-1 0,1 1 0,0-1 0,-1 1 0,1 0 0,-1 0 0,1-1 0,-1 1 0,1 0 0,0 1 0,-1-1 0,1 0 0,-1 0 0,1 1 0,-1-1 0,1 1 0,-1-1 0,1 1 0,-1 0 0,1-1 0,-1 1 0,0 0 0,1 0 0,-1 0 0,0 0 0,0 0 0,0 0 0,0 0 0,2 3 0,-1 0 0,1 1 0,-1-1 0,0 1 0,0 0 0,-1 0 0,1 0 0,-1 0 0,0 0 0,0 9 0,-1-4 0,0 1 0,-1 0 0,-2 13 0,-2 24 0,5-48 0,0 0 0,0 0 0,0 1 0,0-1 0,0 0 0,0 0 0,0 0 0,0 0 0,0 1 0,0-1 0,0 0 0,0 0 0,0 0 0,0 0 0,0 0 0,0 1 0,1-1 0,-1 0 0,0 0 0,0 0 0,0 0 0,0 0 0,0 0 0,0 1 0,0-1 0,0 0 0,1 0 0,-1 0 0,0 0 0,0 0 0,0 0 0,0 0 0,0 0 0,0 0 0,1 0 0,-1 1 0,0-1 0,0 0 0,0 0 0,0 0 0,1 0 0,-1 0 0,0 0 0,0 0 0,0 0 0,0 0 0,0 0 0,1-1 0,9-4 0,8-12 0,10-18 0,-14 16 0,0 1 0,2 1 0,30-27 0,-30 31 0,-10 7 0,1 0 0,1 0 0,-1 0 0,14-6 0,-19 11 0,-1 0 0,1 1 0,-1-1 0,1 1 0,-1-1 0,1 1 0,-1-1 0,1 1 0,0 0 0,-1 0 0,1 0 0,0 0 0,-1 0 0,1 0 0,0 0 0,-1 1 0,1-1 0,-1 0 0,1 1 0,0 0 0,-1-1 0,1 1 0,-1 0 0,0 0 0,1-1 0,-1 1 0,0 0 0,1 1 0,-1-1 0,0 0 0,2 2 0,4 8 0,-1-1 0,0 1 0,0 0 0,-1 0 0,6 20 0,-7-19 0,0 0 0,1 0 0,0-1 0,14 21 0,15 15 0,-30-40 815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5:4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6328,'0'0'6578,"1"16"-6140,25 286 1896,58 201 1203,-82-492-3391,-2-7-53,1 0 1,0 0-1,0 0 1,0 0-1,0 0 1,0 0-1,1-1 0,0 1 1,2 3-1,-7-31 606,-39-309 654,19 74 46,21 225-1208,2 20-74,0 1 0,1-1 1,0 1-1,1-1 0,0 1 1,7-22-1,-8 34-102,-1 0 1,1 0-1,0 1 1,-1-1-1,1 0 0,0 1 1,-1-1-1,1 0 1,0 1-1,0-1 0,0 1 1,-1-1-1,1 1 1,0-1-1,0 1 0,0 0 1,0 0-1,0-1 1,0 1-1,0 0 0,0 0 1,0 0-1,-1 0 1,1 0-1,0 0 0,0 0 1,0 0-1,0 0 1,2 1-1,30 9 200,0 6-155,-1 1 0,0 2 0,-1 2 0,-1 0 0,-1 2 0,-1 1 0,-1 1 0,-1 2 0,-2 0 0,40 57 0,-34-35 10,-3 1-1,23 56 0,-38-77-30,-2 1 0,-1 1-1,-1-1 1,-1 2 0,2 39-1,-8-57-6,0 0 0,-2 0 0,1 0 0,-2 0-1,0 0 1,0-1 0,-6 15 0,7-24-19,0 1 0,-1-1 0,0 0 0,0 0 0,0 0 0,0-1 1,-1 1-1,0 0 0,1-1 0,-1 0 0,0 0 0,-1 0 0,1 0 0,-1 0 0,1 0 0,-1-1 0,0 0 0,0 0 1,0 0-1,0 0 0,0 0 0,0-1 0,0 0 0,-1 0 0,1 0 0,-5 0 0,-10-1 36,0 0-1,0-1 0,0-2 1,0 0-1,-26-7 1,-24-5 107,-3 10 44,71 5-206,1 0 0,-1 0 0,0 0 0,0 0 0,0 0 0,1 0 0,-1 0 0,0 0 0,0 0 0,0 0 0,0 0 1,1 1-1,-1-1 0,0 0 0,0 1 0,1-1 0,-1 0 0,0 1 0,1-1 0,-1 1 0,0-1 0,1 1 0,-1-1 0,0 1 0,1 0 0,-1-1 0,1 1 0,-1 0 0,1-1 1,0 1-1,-1 0 0,1-1 0,0 1 0,-1 0 0,1 0 0,0 0 0,0-1 0,0 1 0,0 0 0,0 0 0,0 0 0,0-1 0,0 2 0,6 13-3795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5:4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194 217 4720,'0'0'6550,"-1"10"-6164,0 4-147,-1 0 0,-1 0 1,0 0-1,-9 20 0,10-29-108,0 0-1,0-1 1,0 0 0,-1 1-1,0-1 1,0 0 0,0 0-1,-6 5 1,7-7-57,-1-1 0,1 1 1,0-1-1,-1 0 1,1 1-1,0-1 0,-1 0 1,0 0-1,1 0 0,-1-1 1,1 1-1,-1-1 0,0 1 1,0-1-1,1 0 0,-1 0 1,-3-1-1,2 1-2,-1 0-1,1 0 0,0-1 1,0 0-1,1 0 0,-1 0 1,0 0-1,0-1 0,0 1 1,1-1-1,-1 0 0,1 0 1,-1 0-1,1-1 0,0 1 1,0-1-1,0 0 0,0 0 1,0 0-1,1 0 1,-1 0-1,1-1 0,0 1 1,0-1-1,0 1 0,1-1 1,-1 0-1,1 1 0,0-1 1,0 0-1,0 0 0,0 0 1,1 0-1,0 0 0,0 0 1,0-5-1,0 1 20,1-1 0,0 1-1,1 0 1,-1-1 0,2 1 0,-1 0-1,1 0 1,0 0 0,1 1-1,9-15 1,-5 9 39,2 1-1,-1 0 1,2 1 0,-1 0-1,14-10 1,-21 19-98,0-1 0,0 1 0,0 0-1,0 0 1,1 1 0,-1-1 0,1 1 0,0 0 0,-1 0 0,1 0-1,0 0 1,-1 0 0,1 1 0,0 0 0,0 0 0,0 0 0,-1 0-1,1 0 1,0 1 0,0 0 0,-1 0 0,1 0 0,0 0 0,-1 0-1,1 1 1,-1 0 0,0-1 0,6 5 0,-3-2 9,0 1 1,0-1 0,-1 1-1,1 1 1,-1-1 0,0 1-1,0 0 1,-1 0 0,0 0-1,0 1 1,0 0-1,-1-1 1,4 13 0,0 5 57,-1 1 1,-2 0 0,-1 0-1,1 47 1,-6-31 67,-2-1-1,-11 53 1,12-75-104,-2 11 194,-1-1 1,-2 0 0,-20 51 0,26-73-177,-2 2 314,4-8-385,0 0 0,-1 0 0,1 0 0,0 0 1,0 0-1,-1 0 0,1 0 0,0 0 0,0 0 0,-1 0 0,1 0 0,0 0 0,0 0 0,-1 0 0,1 0 0,0-1 0,0 1 0,0 0 0,-1 0 0,1 0 0,0 0 0,0 0 0,0-1 0,-1 1 0,1 0 0,0 0 0,0 0 0,0-1 0,0 1 0,0 0 0,0 0 0,0-1 0,-1 1 0,1 0 0,0 0 0,0-1 0,0 1 0,0 0 0,0-1 0,-1-1 14,0-1 1,1 0-1,-1 1 1,0-1-1,1 0 1,0 1-1,0-1 0,0 0 1,0 0-1,0 1 1,1-6-1,9-33 72,-4 21-37,7-28 18,2 0 0,3 2-1,1 0 1,26-43 0,-4 18 53,83-107 0,-123 177-129,8-11 19,1-1 0,0 2 0,1-1-1,0 2 1,16-13 0,-26 22-18,0 0-1,1 0 1,-1 0 0,0 1-1,1-1 1,-1 0 0,1 1-1,-1-1 1,0 1 0,1 0-1,-1-1 1,1 1 0,-1 0-1,1 0 1,-1 0 0,1 0-1,0 0 1,-1 0 0,1 0-1,-1 0 1,1 1 0,-1-1-1,0 1 1,1-1 0,-1 1 0,1 0-1,-1-1 1,0 1 0,1 0-1,-1 0 1,0 0 0,0 0-1,0 0 1,0 0 0,0 0-1,2 3 1,2 2 0,-1 1 0,0 1 0,0-1 0,-1 0 0,4 12 1,1 6 2,-1 1 0,-1 0 1,-1 0-1,2 45 1,-6-31 14,-2-1 0,-8 60 1,-20 35 97,23-109-46,22-89 85,3 1 0,3 1 0,2 1 0,34-60 1,-54 114-151,-1 1 24,0 0 0,0 0 0,1 0 1,0 1-1,0-1 0,0 1 0,1 0 0,0 0 0,0 1 1,0-1-1,7-3 0,-4 3-20,0-1 1,-1 1-1,0-1 1,-1-1 0,10-9-1,-1 0-45,19-22 95,-34 38-61,0-1 0,0 1 0,0 0 0,1-1 1,-1 1-1,0 0 0,0-1 0,1 1 0,-1 0 0,0-1 0,1 1 1,-1 0-1,0 0 0,1-1 0,-1 1 0,0 0 0,1 0 0,-1-1 1,0 1-1,1 0 0,-1 0 0,1 0 0,-1 0 0,0 0 0,1 0 1,-1 0-1,1 0 0,-1 0 0,0 0 0,1 0 0,-1 0 0,1 0 1,-1 0-1,1 0 0,0 0 0,6 15 16,-1 23-26,-5-20-3,-1 162-78,-1-170 78,-8 179-13,10-168 48,0 1 1,2-1 0,0 1-1,1-1 1,2 0 0,12 33-1,-18-53-17,1 1 0,0 0-1,0 0 1,0 0 0,0-1-1,0 1 1,0 0 0,1-1-1,-1 1 1,0-1 0,1 0-1,-1 1 1,1-1-1,0 0 1,-1 0 0,1 0-1,0 0 1,0 0 0,3 1-1,-2-2 1,0 1-1,0-1 1,0 0 0,0 0-1,0 0 1,0 0-1,0-1 1,-1 1-1,1-1 1,0 0-1,5-2 1,4-2 9,-2 0 0,1-1 0,0-1-1,-1 0 1,11-10 0,10-12 54,29-33-1,-38 37-39,1 1 0,2 2 0,27-21 0,-49 41-25,0 0 1,0 1-1,0-1 0,0 1 1,1 0-1,-1 0 1,0 1-1,1-1 0,-1 1 1,1-1-1,-1 1 1,1 0-1,-1 0 0,0 0 1,1 1-1,-1 0 1,1-1-1,-1 1 0,0 0 1,0 0-1,1 1 1,-1-1-1,0 1 0,0-1 1,5 5-1,2 1 5,1 1-1,-1 0 1,-1 1-1,0 0 1,13 16-1,-35-32 64,1 0-1,-2 1 1,-23-8 0,32 14-67,0-1 0,0 0 0,0 1 0,0 0 0,0 0 1,0 0-1,0 1 0,0 0 0,0 0 0,0 0 0,0 1 0,0-1 1,0 1-1,1 0 0,-1 1 0,1-1 0,-1 1 0,1 0 0,0 0 1,0 0-1,0 0 0,1 1 0,-1 0 0,1 0 0,0 0 0,0 0 0,0 0 1,0 0-1,1 1 0,0-1 0,0 1 0,0 0 0,0 0 0,1 0 1,0 0-1,0 0 0,0 0 0,0 9 0,1-3-2,1-1-1,0 1 1,0 0 0,1-1-1,1 1 1,-1-1-1,6 11 1,-7-16-2,1 0 1,0-1-1,1 1 0,-1 0 1,1-1-1,0 1 0,0-1 1,1 0-1,-1 0 0,1 0 1,0 0-1,0-1 0,0 0 1,0 0-1,1 0 0,5 3 1,-7-5 4,-1-1-1,1 1 1,-1-1 0,1 0 0,-1 0 0,0 0 0,1 0-1,-1 0 1,1 0 0,-1-1 0,1 1 0,-1-1-1,0 0 1,0 0 0,1 1 0,-1-2 0,0 1-1,0 0 1,0 0 0,0-1 0,0 1 0,0-1 0,0 1-1,0-1 1,-1 0 0,3-3 0,6-6 28,-1-1 1,-1-1-1,8-14 1,-13 22-21,13-22 80,-2 0 1,19-53-1,-32 78-87,-1 0-1,1 0 1,0 0-1,-1 0 1,1 0-1,0 0 1,0 0-1,0 0 1,0 1-1,1-1 1,-1 0-1,0 1 1,1-1-1,-1 1 1,4-3-1,-4 4-4,0 0 0,0 0 0,1 0 0,-1-1 0,0 1 0,0 0 1,0 0-1,0 1 0,1-1 0,-1 0 0,0 0 0,0 1 0,0-1 0,0 0 0,0 1 0,0-1 0,0 1 0,0-1 0,0 1 0,0 0 0,0-1 0,0 1 0,0 0 1,0 0-1,0 0 0,-1 0 0,1 0 0,0 1 0,34 43 0,-30-37-1,1 1 0,-1-1 0,2 0 0,-1-1 0,1 0 0,0 0 0,1 0 0,-1-1 0,15 9 0,-20-14 0,0-1 1,1 1-1,-1 0 0,0-1 1,1 0-1,-1 1 0,0-1 1,1 0-1,-1 0 0,1-1 1,-1 1-1,0 0 0,1-1 1,-1 1-1,0-1 0,1 0 1,-1 0-1,0 0 0,3-1 1,4-3 3,-1-1 0,1 0 1,8-8-1,-8 6 3,6-4 7,9-7 16,32-32 0,-52 47-20,1-1 0,0 0 1,0 1-1,0 0 0,1 0 0,-1 0 0,1 1 0,0 0 0,11-4 0,-15 6-8,1 1 0,-1-1 1,1 1-1,-1-1 1,1 1-1,0 0 1,-1 0-1,1 0 0,-1 1 1,1-1-1,0 1 1,-1-1-1,1 1 1,-1 0-1,1 0 0,-1 0 1,0 0-1,1 0 1,-1 0-1,0 1 0,0-1 1,0 1-1,0 0 1,0 0-1,0-1 1,0 1-1,1 3 0,19 26 24,-1 0 0,24 51 0,-7-13 40,-23-41-18,-11-19-8,1 0 0,0 0 0,0 0 0,1 0 0,0-1 0,1 0 0,0-1 0,0 1 0,9 6 0,-11-11-29,-4-1 24,1-1 0,0 0-1,0 0 1,-1 0-1,1 0 1,0 0 0,0 0-1,0 0 1,4 0-1,-5-1-34,0 0 0,0 0 0,0-1 0,0 1-1,0 0 1,-1-1 0,1 1 0,0-1 0,0 1-1,0-1 1,0 1 0,-1-1 0,1 0 0,0 1-1,0-1 1,-1 0 0,1 1 0,0-1 0,-1 0 0,1 0-1,-1 0 1,1 0 0,-1 0 0,0 0 0,1-1-1,10-36-1496,-2 9-3823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5:4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0 11856,'0'0'784,"-11"9"-655,-358 259 2292,239-178-810,130-90-1611,-20 16 532,20-16-493,-1 1 1,0 0-1,1-1 1,-1 1-1,0 0 1,1-1-1,-1 1 1,1 0-1,0 0 1,-1-1-1,1 1 1,0 0-1,-1 0 1,1 0-1,0 0 0,0-1 1,-1 1-1,1 0 1,0 0-1,0 0 1,0 0-1,1 1 1,22-1-1684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5:4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80 793 6824,'0'0'9893,"-8"12"-9513,-5 5-140,-16 31 1,24-40-108,1 1-1,0 0 1,1 0 0,0 0 0,0 1 0,1-1 0,-2 19 0,4-18 43,-1-5-40,0 1 1,1-1 0,0 0-1,1 1 1,-1-1 0,1 0-1,0 0 1,0 0 0,3 9-1,-3-13-109,-1-1-1,1 1 1,-1-1-1,1 1 1,-1-1-1,1 1 1,0-1-1,-1 1 1,1-1-1,0 0 0,-1 1 1,1-1-1,0 0 1,-1 1-1,1-1 1,0 0-1,0 0 1,-1 0-1,1 0 1,0 0-1,0 0 0,0 0 1,-1 0-1,1 0 1,0 0-1,0 0 1,-1 0-1,1-1 1,0 1-1,0 0 1,-1 0-1,1-1 1,0 1-1,-1-1 0,2 0 1,25-17 385,-26 17-383,20-19 202,-1 0 0,-1-1 0,-2-1 0,0 0 0,15-27 1,-17 27 5,-3 1 30,-10 15-132,1 1 0,0 0-1,1 0 1,6-8 0,-5 80 541,-3-50-649,1 0-1,6 19 1,-7-30-12,0 0 0,1 0 0,-1 0 0,1 0 0,0 0 0,1 0 0,-1-1 0,9 9 0,-11-13-12,0-1 1,-1 1-1,1-1 1,0 1-1,0-1 1,0 0-1,0 1 1,0-1-1,0 0 1,0 0-1,0 0 1,0 0-1,0 0 1,0 0 0,0 0-1,0 0 1,0 0-1,0 0 1,0 0-1,0-1 1,0 1-1,0 0 1,0-1-1,0 1 1,-1-1-1,1 1 1,0-1-1,1 0 1,23-19 54,-12 4-14,0 0 0,-1-1 1,-1-1-1,0 0 1,-2 0-1,0-1 1,-1 0-1,7-26 1,-14 40-22,0 1 0,0 0 0,-1-1 0,0 1 0,0-7 0,0 1 63,10 18-52,-3 1-24,-1-1 1,1 1-1,0-2 0,1 1 0,0-1 0,0 0 0,0-1 1,1 0-1,0 0 0,0-1 0,1 0 0,-1-1 0,1 0 1,0 0-1,18 3 0,-25-7 0,1 0 0,-1 0-1,1 0 1,-1 0 0,1-1 0,-1 1 0,1-1 0,-1 0 0,0 0 0,1 0-1,-1 0 1,0-1 0,0 1 0,0-1 0,0 0 0,0 0 0,0 0 0,-1 0-1,1-1 1,0 1 0,-1-1 0,0 0 0,0 1 0,4-7 0,0-1 29,-1-1 0,1 0 0,-2 0 0,0 0 0,6-23 0,-5-10 78,-5 41-98,0-1 0,0 1-1,0 0 1,-1 0 0,1 0-1,-1 0 1,0 0 0,0-1-1,0 1 1,0 1 0,0-1 0,-3-4-1,4 7-14,0 0 0,0-1-1,-1 1 1,1 0 0,0-1-1,-1 1 1,1 0 0,0 0 0,-1-1-1,1 1 1,-1 0 0,1 0-1,0 0 1,-1-1 0,1 1 0,-1 0-1,1 0 1,-1 0 0,1 0-1,-1 0 1,1 0 0,0 0 0,-1 0-1,1 0 1,-1 0 0,1 0-1,-1 0 1,1 0 0,0 1 0,-1-1-1,1 0 1,-1 0 0,-15 14 65,-6 21 3,16-23-69,1 0-1,0 1 1,1-1-1,1 1 1,0 0-1,0 0 1,1 0-1,1 0 1,0 0 0,1 1-1,3 24 1,-2-31-3,0 0 1,1 0 0,0 0 0,0 0 0,0 0 0,1 0 0,0-1-1,0 1 1,1-1 0,0 0 0,0 0 0,0 0 0,1 0-1,0-1 1,0 0 0,0 0 0,1 0 0,-1 0 0,1-1-1,0 0 1,1 0 0,-1-1 0,9 4 0,-10-6 5,0 0-1,0 0 1,0 0 0,0 0-1,0-1 1,1 0-1,-1 0 1,0-1 0,0 1-1,0-1 1,0 0 0,0 0-1,0-1 1,0 1 0,-1-1-1,1 0 1,0 0 0,-1-1-1,7-4 1,8-7 14,0 0 0,-1-2-1,16-17 1,-15 14 3,6-6 19,-1-1 0,-2-1 1,0-2-1,-2 0 0,-2-1 1,0 0-1,-2-2 0,-1 0 1,-2-1-1,-1 0 0,-2-1 1,12-67-1,-7 23 57,6-53 61,-21 117-123,-4 16-16,-7 24-26,-4 23-24,2 1 0,3 0 0,-7 86 0,16-107 8,0 0 1,2 0-1,2 0 0,0 0 0,2 0 1,1 0-1,1-1 0,12 28 0,-17-50 18,0-1-1,1 1 0,0-1 0,0 1 0,1-1 0,-1 0 0,1-1 0,5 7 0,-7-10 3,0 1 0,0-1 0,0 1 0,0-1-1,0 0 1,0 0 0,1 0 0,-1 0 0,0 0 0,0-1-1,1 1 1,-1-1 0,0 1 0,1-1 0,-1 0 0,1 0 0,-1 0-1,0 0 1,1 0 0,-1-1 0,0 1 0,1-1 0,-1 1 0,4-2-1,3-3 3,0 1-1,-1-1 1,0-1-1,1 1 1,-2-1-1,1-1 1,-1 1-1,0-1 1,0-1-1,-1 1 0,0-1 1,9-15-1,0-3 17,-1-1-1,19-53 0,-18 39-3,64-187 76,-63 174-51,-3 0-1,8-74 1,-21 127-37,2-9 9,-1 0 0,0-1 1,-1 1-1,0 0 0,0-1 1,-1 1-1,-1 0 0,0 0 0,-3-11 1,5 21-11,0 0 1,0-1-1,0 1 0,0 0 1,-1-1-1,1 1 0,0 0 1,0 0-1,0-1 0,-1 1 1,1 0-1,0 0 1,0-1-1,0 1 0,-1 0 1,1 0-1,0 0 0,-1 0 1,1-1-1,0 1 0,0 0 1,-1 0-1,1 0 0,0 0 1,-1 0-1,1 0 1,0 0-1,-1 0 0,1 0 1,0 0-1,-1 0 0,1 0 1,0 0-1,-1 0 0,-11 8 7,-6 19-1,10-7-18,0 0 1,2 0-1,1 1 1,-4 24-1,-5 91-26,9-82 26,0-8 8,3 1 0,1 0 0,3 0 0,2 0 0,1 0 0,20 76 0,-24-119 16,1 0 0,-1 0 0,1-1 0,-1 1-1,1-1 1,0 1 0,1-1 0,-1 0 0,0 1 0,1-1 0,5 5-1,-6-7-2,0 0 0,-1 0 0,1 0 0,0 0-1,-1 0 1,1-1 0,0 1 0,0-1 0,0 1 0,0-1-1,0 1 1,0-1 0,0 0 0,0 0 0,-1 0-1,1 0 1,0 0 0,0-1 0,0 1 0,0-1-1,0 1 1,0-1 0,0 1 0,-1-1 0,1 0-1,3-2 1,4-3 48,1 0 0,-1-1 1,-1 0-1,1-1 0,13-15 0,31-49 332,-51 69-387,14-17 213,-11 20-88,-6 13-79,-1-2-40,0 0-1,1-1 0,1 1 1,1 18-1,0-23-4,-1 0-1,1-1 1,1 1 0,-1 0-1,1-1 1,0 1-1,0-1 1,1 0-1,-1 1 1,6 7-1,-6-12 3,0 1 0,0-1 0,0 0-1,0 0 1,0 1 0,0-1 0,0 0-1,0-1 1,1 1 0,-1 0 0,0-1 0,0 1-1,1-1 1,-1 0 0,0 1 0,1-1-1,-1-1 1,0 1 0,1 0 0,-1 0-1,0-1 1,3 0 0,10-2 21,-1-1 1,17-7 0,-24 9-19,21-10 40,-1-2 0,0 0 0,-1-1 0,-1-2 0,29-25 0,-6 3 137,-58 48-184,-5 5-14,1 1 0,-24 33 1,35-44 10,0 0 0,0 0 0,1 0 1,0 1-1,0-1 0,0 1 0,0-1 1,0 1-1,1 0 0,0 0 1,0 0-1,1-1 0,-1 1 0,1 0 1,0 0-1,0 0 0,1 0 1,-1 0-1,3 7 0,-3-11 3,0 0 0,1 0 1,-1 0-1,0 0 0,1-1 0,-1 1 0,0 0 0,1 0 0,-1-1 1,1 1-1,0 0 0,-1-1 0,1 1 0,0 0 0,-1-1 0,1 1 1,0-1-1,-1 1 0,1-1 0,0 0 0,0 1 0,0-1 0,-1 0 1,1 1-1,0-1 0,0 0 0,0 0 0,0 0 0,0 0 0,0 0 1,-1 0-1,1 0 0,0 0 0,0 0 0,0 0 0,0 0 0,0-1 1,-1 1-1,1 0 0,0 0 0,0-1 0,0 1 0,0-1 0,2-1 5,-1 1 0,1-1-1,-1 0 1,1 1 0,-1-1 0,0 0-1,0-1 1,0 1 0,0 0-1,0-1 1,2-3 0,14-30 56,-10 22-17,-1-1 0,0 1-1,6-23 1,-4 51-23,-5-5-15,0-1 0,0 0 0,1-1 0,1 1 0,7 8 0,-9-13-2,0-1 1,1 0-1,-1 0 0,0-1 1,1 1-1,-1-1 0,1 0 1,-1 0-1,1-1 0,-1 1 0,1-1 1,0 0-1,-1 0 0,1-1 1,0 1-1,-1-1 0,1 0 1,-1 0-1,1 0 0,-1-1 1,7-3-1,11-5 47,-1 0-1,37-26 1,-47 29-44,4-4 28,20-12 46,-33 22-70,-1 0 0,1 0 0,0 1 0,0-1 0,0 0 0,-1 1-1,1-1 1,0 1 0,0 0 0,0 0 0,0 0 0,0 0 0,0 0-1,0 0 1,0 0 0,3 1 0,-4 0-6,0 0-1,0-1 1,0 1-1,0 0 1,0 0-1,0 0 1,0 0-1,-1 0 1,1 0-1,0 0 1,-1 0-1,1 0 1,0 0-1,-1 0 1,0 0-1,1 1 1,-1-1-1,0 0 1,1 0 0,-1 1-1,0 1 1,1 32 78,-1-26-41,0-2-16,2 23 128,-2-29-151,0-1-1,0 0 1,1 1 0,-1-1-1,0 0 1,0 1-1,0-1 1,1 1 0,-1-1-1,0 0 1,0 0-1,1 1 1,-1-1 0,0 0-1,1 1 1,-1-1-1,0 0 1,1 0 0,-1 0-1,0 1 1,1-1-1,-1 0 1,1 0 0,0 0 1,0 0 0,0 0 0,0 0 0,0-1 0,0 1 0,0 0 0,0 0 0,0-1 0,-1 1 0,1-1 0,0 1 0,0-1 0,0 1 0,1-2 0,50-44 229,-38 34-200,-11 9-8,0 1-1,0-1 1,0 1-1,0 0 1,0 0-1,0 0 1,6-3-1,-8 5-18,0 0-1,1 0 0,-1 0 0,0-1 0,0 2 0,0-1 1,1 0-1,-1 0 0,0 0 0,0 0 0,0 1 0,1-1 1,-1 1-1,0-1 0,0 1 0,0-1 0,0 1 1,0 0-1,0-1 0,0 1 0,0 0 0,0 0 0,-1 0 1,1-1-1,0 1 0,0 0 0,-1 0 0,1 0 0,0 2 1,7 11-1,0 1 1,-1 0-1,-1 1 1,-1-1-1,0 1 1,-1 0-1,4 30 1,-5-26-43,1 1 1,1-2-1,0 1 1,13 28-1,-15-42-418,3 6-221,-4-3-5451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5:4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767 692 14168,'0'0'1064,"-121"-101"-712,-167-137 160,64 41 7,139 112-135,61 53 0,10 14-48,4 6 0,10 6-24,6 4-8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5:5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287 616 6224,'0'0'5293,"-14"5"-4801,-15 4-85,1 2-1,0 2 1,-31 17 0,30-12 146,-30 19 463,55-34-871,0 0 0,1 1 0,-1-1-1,1 0 1,0 1 0,0 0 0,0 0 0,0 0 0,1 0 0,-1 0 0,-1 6-1,4-9-104,-1 0-1,1 0 1,0 0-1,-1 1 0,1-1 1,0 0-1,0 0 0,0 0 1,0 0-1,0 0 0,0 0 1,0 1-1,1-1 0,-1 0 1,0 0-1,1 0 1,-1 0-1,0 0 0,1 0 1,-1 0-1,1 0 0,0 0 1,-1 0-1,1 0 0,0 0 1,0-1-1,-1 1 1,1 0-1,0 0 0,0-1 1,0 1-1,0-1 0,0 1 1,0 0-1,0-1 0,0 0 1,0 1-1,0-1 0,1 1 1,2 0 30,0 0 0,1-1-1,-1 1 1,0-1 0,0 1 0,0-1 0,0 0 0,0-1 0,6 0 0,1-2 15,-2-1 1,1 0-1,0 0 1,-1-1-1,0 0 0,0-1 1,0 0-1,-1 0 1,0-1-1,8-8 1,-2 1 16,0-1-1,-1-1 1,-1 0 0,13-23 0,-7 4 5,-1 0 0,-2-2 0,-2 1 1,-1-2-1,-2 0 0,-1 0 0,-2 0 0,-2-1 0,-2 0 0,-1 0 1,-2-1-1,-2 1 0,-9-57 0,11 95-98,0 0 0,-1 0 0,1-1 0,0 1-1,0 0 1,-1 0 0,1-1 0,-1 1 0,1 0 0,-1 0 0,1 0 0,-1 0 0,0 0 0,0 0-1,1 0 1,-1 0 0,0 0 0,0 0 0,0 0 0,-1-1 0,1 2-2,0 0 1,0 0-1,0 0 0,0 0 1,1 0-1,-1 0 1,0 0-1,0 0 1,0 0-1,0 0 0,0 0 1,1 1-1,-1-1 1,0 0-1,0 1 0,0-1 1,1 0-1,-1 1 1,0-1-1,0 1 0,0 0 1,-3 3 12,0 0 1,0 0-1,1 0 1,-1 0-1,1 0 0,0 1 1,-4 8-1,-5 17 46,2 0-1,0 1 0,2 0 0,2 0 0,-3 40 1,6-31 27,1 0 1,3 0-1,10 72 1,-8-95-56,0-1 0,1 0 0,1-1 0,1 1 0,9 20 0,-9-26 3,-1-1 1,2 0-1,-1 1 1,1-2 0,1 1-1,-1-1 1,1 0 0,16 11-1,-21-17-22,0 0-1,0 0 1,0-1 0,1 1-1,-1-1 1,0 1-1,1-1 1,-1 0-1,1-1 1,-1 1 0,1 0-1,0-1 1,-1 0-1,1 0 1,3 0 0,0-1 15,-1-1 1,0 1 0,0-1-1,0 0 1,0 0 0,0-1-1,11-6 1,-5 1 24,1-1-1,-2 0 1,1-1 0,-1-1-1,-1 0 1,14-17 0,30-59 285,-29 44 82,-23 37-88,-8 18-249,5 1-64,-1 0-1,2 0 1,-1 0 0,2-1 0,0 1-1,0 0 1,1 0 0,1-1 0,0 1-1,9 21 1,-9-27-9,0-1-1,0 0 1,0 0 0,1-1-1,0 1 1,0-1-1,0 0 1,1 0 0,10 9-1,-11-12 3,0 1-1,0-1 1,0 0-1,0 0 0,1 0 1,-1 0-1,0-1 0,1 0 1,-1 0-1,1 0 1,0 0-1,-1-1 0,1 0 1,0 0-1,8-1 1,-5 0 15,1-1 0,0-1 1,-1 0-1,1 0 1,-1 0-1,0-1 0,0 0 1,0-1-1,-1 0 1,0 0-1,1 0 1,-2-1-1,1 0 0,-1 0 1,0-1-1,0 0 1,6-10-1,7-13 130,-1 0 0,-1-2 0,12-33 0,-18 38 6,-11 27-164,1 0-1,-1 0 1,0 0 0,0 1-1,0-1 1,0 0 0,0 0-1,0 0 1,0 0-1,0 0 1,0 0 0,0 0-1,1 0 1,-1 0-1,0 0 1,0 0 0,0 0-1,0 0 1,0 1 0,0-1-1,1 0 1,-1 0-1,0 0 1,0 0 0,0 0-1,0 0 1,0 0 0,0 0-1,1-1 1,-1 1-1,0 0 1,0 0 0,0 0-1,0 0 1,0 0 0,0 0-1,0 0 1,1 0-1,-1 0 1,0 0 0,0 0-1,0 0 1,0 0 0,0 0-1,0-1 1,0 1-1,0 0 1,0 0 0,0 0-1,0 0 1,1 0 0,-1 0-1,0 0 1,0-1-1,0 1 1,0 0 0,0 0-1,0 0 1,0 0 0,0 0-1,0 0 1,0-1-1,0 1 1,0 0 0,0 0-1,0 0 1,0 0 0,2 15 103,-1 29-70,-1-40-15,0 5-12,1 16 26,-1 0-1,-2 0 1,0 0 0,-1-1-1,-11 38 1,13-59-25,0 0 0,0 0 0,-1 0 0,1-1 0,-1 1 0,1 0 0,-1-1 0,0 1 0,0-1 0,0 0 0,0 1 0,-3 1 0,4-4-7,0 1 1,0-1 0,0 1 0,0-1-1,0 0 1,0 1 0,0-1 0,-1 0-1,1 0 1,0 0 0,0 0 0,0 0-1,0 0 1,0 0 0,0 0 0,-1 0-1,1-1 1,0 1 0,0 0 0,0-1-1,0 1 1,0-1 0,0 1 0,0-1-1,0 1 1,0-1 0,0 0 0,0 1-1,1-1 1,-1 0 0,0 0-1,0 0 1,1 0 0,-1 0 0,0-1-1,-13-22 143,14 22-141,-1 1 1,1 0-1,-1 0 1,1 0-1,0 0 1,0-1-1,0 1 1,0 0-1,0 0 1,0 0-1,0-1 1,0 1-1,0 0 1,0 0-1,1 0 1,-1 0-1,0-1 1,1 1-1,0-2 1,1 2-4,0 1 1,1-1-1,-1 0 1,0 0 0,1 1-1,-1-1 1,0 1-1,1 0 1,4 0 0,-1-1-3,24-2-4,2 0-11,56-13 0,-77 13 11,0 0 0,0-1 0,-1-1-1,0 0 1,0 0 0,0-1 0,0-1 0,16-13 0,-6 0 1,0-2-1,-1 0 1,-1-1 0,-1 0-1,-1-2 1,-2 0 0,0-1-1,19-50 1,-21 39-1,0-1 1,-3 0-1,-1 0 1,-1-1-1,-3 0 1,0-43-1,-4 73 17,0 0 1,-2 0-1,1 0 0,-1 0 0,0 0 0,-5-13 0,7 21-16,-1 1 0,1-1 0,0 1 0,0-1 0,-1 1 0,1-1 1,0 1-1,-1-1 0,1 1 0,-1-1 0,1 1 0,0 0 0,-1-1 0,1 1 0,-1-1 1,1 1-1,-1 0 0,0 0 0,1-1 0,-1 1 0,1 0 0,-1 0 0,1 0 0,-1 0 1,0 0-1,1-1 0,-1 1 0,1 0 0,-1 0 0,0 0 0,1 1 0,-1-1 0,1 0 1,-1 0-1,0 0 0,1 0 0,-1 1 0,1-1 0,-1 0 0,1 0 0,-1 1 1,1-1-1,-1 0 0,1 1 0,-2 0 0,-1 1-10,1 0 0,-1 0 1,0 1-1,1-1 0,-1 1 1,-3 5-1,-1 4-8,1 0 0,0 1 1,1-1-1,1 1 0,0 0 1,0 1-1,1-1 0,-1 21 0,1 14-6,3 51-1,0-83 23,1 18-1,1 0-1,2 0 0,2 0 1,1-1-1,1 1 1,16 38-1,-17-54 1,-2-4 18,1 0 1,13 22-1,-18-32-9,2-1-1,-1 0 0,0 0 1,1-1-1,-1 1 0,1 0 1,0-1-1,0 1 0,0-1 1,0 0-1,0 0 1,0 0-1,1-1 0,-1 1 1,1-1-1,3 2 0,-4-3 4,1 0-1,-1 0 0,1 0 0,-1 0 1,0-1-1,1 1 0,-1-1 0,0 0 1,0 0-1,1 0 0,-1-1 0,0 1 1,0-1-1,0 1 0,0-1 0,-1 0 1,1 0-1,0 0 0,2-3 0,2-2 12,0 0 0,0 0 0,-1-1-1,0 0 1,6-11 0,-4 7 21,-1 0 1,0-1-1,-1 0 1,0-1-1,-2 0 1,1 1-1,-2-1 1,0-1 0,3-27-1,-6 42-39,0 0-1,0 0 1,0 0-1,0-1 0,0 1 1,0 0-1,0 0 1,1 0-1,-1-1 1,0 1-1,0 0 1,0 0-1,0 0 1,0-1-1,1 1 1,-1 0-1,0 0 1,0 0-1,0 0 1,0 0-1,1-1 1,-1 1-1,0 0 1,0 0-1,1 0 0,-1 0 1,0 0-1,0 0 1,0 0-1,1 0 1,-1 0-1,0 0 1,0 0-1,1 0 1,-1 0-1,0 0 1,0 0-1,0 0 1,1 0-1,-1 0 1,0 0-1,0 0 1,1 1-1,-1-1 1,0 0-1,0 0 0,0 0 1,1 0-1,-1 0 1,0 0-1,0 1 1,0-1-1,0 0 1,0 0-1,1 1 1,16 11-45,-12-8 45,1 1-13,-1 0 0,-1 0 1,1 1-1,-1 0 0,0 0 0,0 0 0,-1 0 0,5 12 0,1-1-9,12 34-25,-18-40 60,2 1-1,-1-1 1,8 11-1,-11-21-7,0 1 0,0 0 0,0-1 0,1 1-1,-1-1 1,1 1 0,-1-1 0,1 0 0,0 1 0,-1-1 0,1 0-1,0 0 1,0 0 0,0-1 0,0 1 0,-1 0 0,1-1 0,0 1-1,0-1 1,1 0 0,-1 1 0,0-1 0,0 0 0,0 0 0,0 0 0,0-1-1,0 1 1,0 0 0,0-1 0,0 0 0,0 1 0,0-1 0,2-1-1,8-4 28,0 0-1,-1-1 0,0 0 0,12-11 0,-6 5 16,-2 1-6,-2 0-1,1-1 1,-2 0 0,20-27 0,-6 7 52,-24 31-89,0 0 0,0 0 0,-1-1 0,1 1 0,-1 0 0,0-1 0,0 1 0,0-1 0,0 1 1,0-1-1,0 0 0,-1 1 0,0-1 0,1 0 0,-1-5 0,-1 18-4,0 0-1,0 0 1,-6 19 0,5-22-1,0-1 1,0 1-1,1 0 1,-1 0-1,2 0 0,-1 0 1,1 0-1,0 0 1,1 0-1,-1 0 1,3 8-1,-1-7 2,1 0-1,0 0 1,0 0 0,1 0 0,0 0-1,0-1 1,1 0 0,0 1-1,0-2 1,11 12 0,-14-17 3,0 0 0,0-1 0,0 1 0,0 0 0,-1-1 0,1 0-1,0 1 1,0-1 0,0 0 0,0 0 0,0 0 0,0-1 0,0 1 0,0 0 0,0-1 0,0 1 0,0-1 0,0 0 0,-1 1 0,1-1 0,2-1 0,4-2 15,0 0 0,0-1 0,9-6 0,-3-1-1,-1 0 0,-1-1 0,1-1 0,-2 0 0,0-1 0,-1 0-1,0 0 1,-2-1 0,1 0 0,-2 0 0,9-30 0,1-15 53,18-127-1,-20 92-1,-14 91-67,3-14 11,-2-1 1,1-21 0,-5 32-1,-3 15-14,-4 16-28,-3 31-12,2 0-1,-3 73 1,10 152-76,9-229 157,-6-46-33,0-1 1,1 1 0,-1-1-1,1 1 1,-1-1 0,1 1-1,0-1 1,0 0 0,1 1-1,-1-1 1,0 0 0,1 0-1,-1 0 1,1 0 0,0 0-1,2 2 1,-3-3-4,0-1-1,-1 0 1,1 0-1,0 0 1,0 0-1,-1 0 1,1 0-1,0 0 1,0 0-1,-1 0 1,1 0 0,0 0-1,0 0 1,-1 0-1,1-1 1,0 1-1,-1 0 1,1-1-1,0 1 1,-1 0-1,1-1 1,0 1 0,-1-1-1,1 1 1,-1-1-1,1 1 1,-1-1-1,1 1 1,-1-1-1,1 0 1,-1 1-1,1-1 1,-1 0 0,0 1-1,1-2 1,11-28 83,-10 24-67,2-9 31,0-1-1,0 0 0,-2 0 0,0-1 1,0 1-1,-2-23 0,0 38-51,0 0 0,0 0 1,0 0-1,0 0 0,0-1 0,1 1 0,-1 0 1,0 0-1,1 0 0,-1 0 0,1 0 1,-1 0-1,1 1 0,0-1 0,-1 0 0,1 0 1,0 0-1,-1 0 0,1 1 0,0-1 0,0 0 1,1 0-1,1-1 0,-1 1 1,1 0 0,0 0-1,0 0 1,0 0-1,0 0 1,0 1-1,3-1 1,5 1 1,-1-1-1,1 2 1,18 2-1,94 17-1,-121-20 0,0 0 0,0 1 0,0-1 0,0 0 0,0 1 0,0-1 0,0 1 0,0 0 0,0 0 0,0 0 0,0 0 0,0 0 0,-1 0 0,1 0 0,0 1 0,-1-1 0,1 0 0,-1 1 0,1-1 0,-1 1 0,0 0 0,0-1 0,2 5 0,-1 0 0,0 0 0,0 1 0,0 0 0,-1-1 0,0 14 0,5 19 0,-5-32 0,0-2 0,0 0 0,1 0 0,-1 0 0,5 8 0,-5-12 0,-1 0 0,0 0 0,1 0 0,0-1 0,-1 1 0,1 0 0,-1 0 0,1-1 0,0 1 0,-1-1 0,1 1 0,0 0 0,0-1 0,-1 0 0,1 1 0,0-1 0,0 1 0,0-1 0,0 0 0,0 0 0,0 1 0,-1-1 0,1 0 0,0 0 0,0 0 0,0 0 0,0 0 0,0 0 0,0 0 0,0 0 0,0-1 0,0 1 0,0-1 0,8-2 25,0-1 0,-1-1 1,0 0-1,0 0 0,-1-1 0,1 0 0,-1 0 1,-1 0-1,10-11 0,0 0 8,-14 14-20,1 1 0,-1-1-1,1 1 1,-1 0 0,1 0-1,5-2 1,-8 3-13,1 1 1,0 0-1,-1 0 1,1 0-1,-1 0 0,1 0 1,-1 0-1,1 0 1,0 0-1,-1 0 1,1 0-1,-1 1 0,1-1 1,-1 0-1,1 0 1,-1 0-1,1 1 1,-1-1-1,1 0 1,-1 1-1,1-1 0,-1 0 1,1 1-1,-1-1 1,1 1-1,-1-1 1,0 1-1,1-1 0,-1 1 1,0-1-1,1 1 1,-1-1-1,0 1 1,0-1-1,0 1 0,1-1 1,-1 1-1,0-1 1,0 1-1,0 0 1,0 0-1,6 30-43,-4-20 35,0 0-1,1 0 1,4 11 0,-6-19 6,0-1 0,0 0 0,0 0-1,0 0 1,1 0 0,-1 0 0,0 0 0,1 0-1,0 0 1,-1-1 0,1 1 0,0 0-1,0-1 1,0 0 0,0 1 0,0-1 0,0 0-1,0 0 1,5 1 0,-5-1-2,1-1 1,0 0-1,-1 0 0,1 0 0,0-1 1,0 1-1,-1 0 0,1-1 1,-1 0-1,1 0 0,0 0 0,-1 0 1,0 0-1,5-3 0,31-23 5,-35 24 1,16-13 11,-2-1 1,0-2 0,-1 1 0,0-2 0,-2 0 0,0-1-1,-2 0 1,0-1 0,17-45 0,-2-14 101,26-126 1,-44 175-112,-5 22-4,-1 0 0,-1 0 0,0 0 0,0 0 0,-1-1 0,0-17 0,-1 28 0,-1 0 0,1 0 0,0 0 0,-1 0 0,1 0 0,0 0 0,-1 0 0,1 0 0,0 0 0,-1 0 0,1 0 0,0 0 0,-1 1 0,1-1 0,0 0 0,-1 0 0,1 0 0,0 1 0,0-1 0,-1 0 0,1 0 0,0 0 0,0 1 0,-1-1 0,1 0 0,0 1 1,0-1-1,0 0 0,-1 1 0,1-1 0,0 0 0,0 1 0,0-1 0,0 1 0,-11 16-4,3 3-11,1-1-1,1 1 0,1 0 1,1 0-1,-2 23 0,-3 109-181,9-148 190,-2 36-76,3 0-1,1 0 1,2 0 0,2 0 0,18 68 0,-22-103 80,0 0 0,0 0 1,1 0-1,-1 0 0,1 0 0,0 0 0,6 6 1,-7-9 3,-1 0 1,1-1-1,-1 1 1,1-1 0,0 0-1,0 1 1,-1-1 0,1 0-1,0 0 1,0 0-1,0 0 1,0-1 0,0 1-1,1-1 1,-1 1-1,0-1 1,0 0 0,0 1-1,0-1 1,1 0-1,-1 0 1,3-1 0,8-2 6,-1-1 0,0-1 0,0 1 0,-1-2 0,0 0 0,1 0 0,-2-1 0,1 0 0,18-18 0,5-7 61,40-51 1,-55 61-29,33-46 259,-55 110-82,-1-7-212,1-22-6,1 0 1,0 0-1,1 0 0,1 0 0,0 1 0,0-1 0,2 0 0,3 16 0,-5-27 0,1-1 0,0 1 0,0-1 0,-1 1 0,1-1 0,0 1 0,0-1 0,1 0 0,-1 0 0,0 1 0,0-1 0,1 0 0,-1 0 0,0 0 0,1 0 0,-1 0 0,1-1 0,0 1 0,-1 0 0,1-1 0,-1 1 0,1-1 0,0 1 0,0-1 0,-1 0 0,1 0 0,0 0 0,-1 0 0,1 0 0,0 0 0,0 0 0,-1-1 0,1 1 0,3-2 0,7-1 0,0-1 0,-1 0 0,21-11 0,-21 10 0,5-4 0,-1 0 0,0-1 0,15-12 0,-13 9 0,27-16 0,-28 23 0,-15 6 0,-1 0 0,0 0 0,0 0 0,1 0 0,-1 0 0,0 0 0,0 0 0,1 0 0,-1 0 0,0 0 0,0 0 0,1 0 0,-1 0 0,0 0 0,0 0 0,1 1 0,-1-1 0,0 0 0,0 0 0,0 0 0,1 0 0,-1 1 0,0-1 0,0 0 0,0 0 0,0 0 0,0 1 0,1-1 0,-1 0 0,0 1 0,0 1 0,0 1 0,0 0 0,0-1 0,0 1 0,0 0 0,-1-1 0,1 1 0,-2 2 0,-2 17 0,4-16 0,0-1 0,0 1 0,0-1 0,1 1 0,-1 0 0,2-1 0,-1 1 0,0-1 0,1 0 0,0 1 0,0-1 0,1 0 0,-1 0 0,1 0 0,0 0 0,1-1 0,-1 1 0,1-1 0,5 6 0,-4-7 0,-2 0 0,0-1 0,0 0 0,0 0 0,0 0 0,0 0 0,1 0 0,4 1 0,-7-3 0,0 0 0,0 0 0,0 0 0,0 0 0,0 0 0,1 0 0,-1 0 0,0 0 0,0-1 0,0 1 0,0 0 0,0-1 0,0 1 0,0-1 0,-1 1 0,1-1 0,0 1 0,0-1 0,0 0 0,0 1 0,-1-1 0,1 0 0,0 0 0,0 1 0,-1-1 0,1 0 0,-1 0 0,1 0 0,-1 0 0,1 0 0,-1 0 0,1-2 0,2-3 0,-1 0 0,0 0 0,0-1 0,0 1 0,-1-1 0,0 0 0,0 1 0,-1-1 0,0 0 0,0 1 0,-1-1 0,1 0 0,-1 1 0,-1-1 0,-3-9 0,4 11 0,-1 1 0,0-1 0,0 1 0,0 0 0,-1 0 0,0 0 0,0 1 0,0-1 0,0 1 0,0-1 0,-1 1 0,1 0 0,-1 0 0,0 1 0,0-1 0,0 1 0,0-1 0,0 2 0,-1-1 0,1 0 0,-1 1 0,1-1 0,-6 1 0,-3-4 0,13 5 0,0-1 0,0 1 0,0 0 0,0 0 0,0 0 0,0-1 0,0 1 0,0 0 0,0 0 0,0 0 0,0 0 0,0-1 0,0 1 0,0 0 0,0 0 0,0 0 0,0-1 0,0 1 0,0 0 0,0 0 0,0 0 0,0 0 0,0-1 0,1 1 0,-1 0 0,0 0 0,0 0 0,0 0 0,0 0 0,0-1 0,0 1 0,1 0 0,-1 0 0,0 0 0,0 0 0,0 0 0,24-10 0,9 2 0,-18 3 0,0 2 0,0-1 0,1 2 0,30-1 0,-43 3 0,1 0 0,0 0 0,0 1 0,-1 0 0,1 0 0,0 0 0,-1 0 0,1 0 0,-1 1 0,0-1 0,1 1 0,-1 0 0,0 0 0,0 0 0,0 1 0,0-1 0,0 1 0,-1-1 0,1 1 0,-1 0 0,0 0 0,0 0 0,0 1 0,0-1 0,0 0 0,1 4 0,-1-1 0,-1-1 0,0 1 0,0-1 0,0 1 0,0 0 0,-1 10 0,0-10 0,0 1 0,1-1 0,-1 0 0,1 0 0,3 7 0,-4-12 0,0 0 0,1 0 0,-1 0 0,0 0 0,1-1 0,-1 1 0,1 0 0,-1-1 0,1 1 0,0 0 0,-1-1 0,1 1 0,0 0 0,-1-1 0,1 1 0,0-1 0,0 0 0,0 1 0,-1-1 0,1 0 0,0 1 0,0-1 0,0 0 0,0 0 0,0 1 0,0-1 0,-1 0 0,1 0 0,0 0 0,0 0 0,0-1 0,0 1 0,0 0 0,0 0 0,0 0 0,-1-1 0,1 1 0,0 0 0,0-1 0,1 0 0,6-3 0,0 0 0,0-1 0,9-7 0,-6 5 0,-7 4 0,-1 1 0,1-1 0,-1 1 0,1 0 0,0 0 0,0 1 0,0-1 0,0 1 0,0 0 0,0 0 0,0 0 0,0 0 0,1 1 0,-1 0 0,0 0 0,0 0 0,1 0 0,-1 1 0,0-1 0,0 1 0,0 0 0,0 0 0,0 1 0,0-1 0,0 1 0,0 0 0,4 3 0,8 6 0,-2 1 0,0 0 0,0 1 0,18 22 0,-31-35-31,0 1 1,-1 0-1,1 0 1,0 0-1,0 0 1,0 0-1,-1 1 1,1-1-1,-1 0 1,1 0-1,-1 0 0,1 1 1,-1-1-1,0 0 1,0 0-1,1 1 1,-1-1-1,0 0 1,0 1-1,0-1 1,0 0-1,-1 0 0,1 1 1,0-1-1,0 0 1,-1 1-1,1-1 1,-1 0-1,1 0 1,-1 0-1,0 0 1,1 1-1,-1-1 1,0 0-1,0 0 0,0 0 1,1-1-1,-1 1 1,0 0-1,0 0 1,-1 0-1,1-1 1,0 1-1,0 0 1,0-1-1,0 1 0,-1-1 1,1 1-1,0-1 1,0 0-1,-1 0 1,1 1-1,0-1 1,0 0-1,-1 0 1,1 0-1,0-1 0,-1 1 1,1 0-1,0 0 1,0-1-1,-1 1 1,1 0-1,0-1 1,-2 0-1,-14-8-4573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5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13768,'0'0'1992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5:5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10544,'0'0'736,"100"-26"-272,-19 5 8,12-3 136,4-8 0,-1 8-32,-11 6 8,-4 6 16,-11 5 8,-22 3-64,-15 4 15,-15 4-135,-8-2 8,-8 5-184,-14 3 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5:5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10344,'0'0'3144,"8"-68"-2744,10 45 0,11 1-88,7 8 8,2-2-128,6-2 8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5:5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5824,'0'0'8448,"12"-3"-7868,41-13-65,-11 2 317,1 1 0,51-7 0,-56 16-214,1 1-1,-1 1 0,1 3 1,-1 1-1,56 10 0,-54-2-2991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3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13864,'0'0'1936,"62"-66"-1920,-49 50-120,-2 9 8,-7 1-112,-2 0 16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5:5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164 562 5920,'0'0'8368,"6"-11"-7896,73-131 1057,-72 130-1390,88-152 1473,-76 129-935,-3-2 1,21-65 0,-34 93-229,-2 0-1,1 0 1,-1 0 0,-1-13 0,-13 46 571,-15 42-568,-21 77 0,6-13-103,-2-5-29,16-39 29,-3-2 1,-65 119-1,81-175-231,11-18-27,0-1-1,0 1 1,-1-1-1,-1-1 1,1 1-1,-1-1 1,-9 8 0,16-16-80,-1 1 0,1-1 1,0 1-1,-1-1 0,1 0 1,-1 1-1,1-1 1,-1 0-1,1 1 0,-1-1 1,1 0-1,-1 0 0,1 1 1,-1-1-1,1 0 1,-1 0-1,1 0 0,-1 0 1,1 0-1,-1 0 0,1 0 1,-1 0-1,0 0 1,1 0-1,-1 0 0,1 0 1,-1 0-1,1 0 1,-1-1-1,1 1 0,-1 0 1,0-1-1,1 1 1,-1-1 0,1 0 0,0 1 0,-1-1 0,1 0 0,0 0 0,0 1 0,-1-1 0,1 0 0,0 0 0,0 0 0,0 1 0,0-1 0,0 0 0,0 0 0,0 0 0,0 1 0,0-1 0,1 0 0,-1 0 0,0 0 0,1-1 0,12-31 46,1 0 0,1 2-1,2-1 1,2 2-1,0 0 1,2 1-1,1 2 1,1 0-1,2 1 1,0 1 0,42-31-1,-16 18 45,2 2 1,73-37-1,-92 54-67,-22 12-31,0 1 0,21-9-1,-34 19-42,-10 8 25,-23 24 21,15-17-15,9-9-23,4-5 33,1 1 0,0-1-1,0 1 1,0 0 0,1 0-1,-4 8 1,7-13 1,1 0 0,-1 1-1,1-1 1,0 1 0,-1-1 0,1 0-1,0 1 1,0-1 0,0 1-1,0-1 1,0 1 0,0-1 0,0 1-1,0-1 1,1 1 0,-1-1 0,1 0-1,-1 1 1,1-1 0,-1 0 0,1 1-1,0-1 1,-1 0 0,1 0 0,0 1-1,0-1 1,0 0 0,0 0-1,0 0 1,0 0 0,1 0 0,-1-1-1,0 1 1,0 0 0,1 0 0,-1-1-1,3 2 1,2 0 0,0 0 1,1 0-1,-1 0 0,1 0 0,0-1 1,-1 0-1,1-1 0,0 0 0,0 0 1,-1 0-1,1 0 0,12-4 0,-14 4 2,0-1 0,0-1 0,-1 1 0,1-1 0,0 1 0,-1-1 0,1-1 0,-1 1 0,0-1 0,1 1 0,-1-1 0,0-1 0,-1 1 0,1 0 0,-1-1 0,1 0 0,-1 0 0,3-4 0,-5 4 3,0 1-1,0-1 0,0 1 1,0-1-1,-1 0 1,1 0-1,-1 1 0,0-1 1,0 0-1,-1 0 0,1 1 1,-1-1-1,1 0 0,-1 1 1,0-1-1,-1 0 0,1 1 1,-1-1-1,1 1 0,-1 0 1,-2-4-1,0 2 12,1 0 0,-1 0 0,0 0-1,0 0 1,-1 1 0,1-1 0,-1 1 0,0 0 0,0 1 0,0-1 0,-11-4-1,16 7-15,0 1 0,0 0-1,0 0 1,0 0-1,0 0 1,0 0 0,1 0-1,-1 0 1,0 0-1,0 0 1,0 0 0,0 0-1,0 0 1,0 0-1,0 0 1,0 0 0,0 0-1,0 0 1,0 0-1,1 0 1,-1 0 0,0-1-1,0 1 1,0 0-1,0 0 1,0 0 0,0 0-1,0 0 1,0 0-1,0 0 1,0 0 0,0 0-1,0-1 1,0 1-1,0 0 1,0 0-1,0 0 1,0 0 0,0 0-1,0 0 1,0 0-1,0 0 1,0 0 0,0-1-1,0 1 1,0 0-1,0 0 1,0 0 0,-1 0-1,1 0 1,0 0-1,0 0 1,0 0 0,0 0-1,0 0 1,0 0-1,0 0 1,0-1 0,0 1-1,0 0 1,16-3 39,23-2-33,91 2 11,-106 4 18,-1 1 0,0 1 0,39 10 0,-56-11-21,-1 0 1,0 0 0,0 0-1,0 1 1,0 0-1,-1 0 1,1 0-1,-1 1 1,0-1 0,0 1-1,6 7 1,2 5 89,0 0 1,9 19-1,-12-19 160,22 30-1,-28-43-223,1 0 0,-1 0-1,0-1 1,1 1-1,-1-1 1,1 0-1,0 1 1,0-2 0,0 1-1,0 0 1,0-1-1,0 0 1,0 0 0,0 0-1,1 0 1,-1-1-1,0 0 1,1 0-1,-1 0 1,0 0 0,1-1-1,-1 1 1,0-1-1,8-3 1,-1 1-204,1-1 0,-1 0 0,11-6 0,22-17-3763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0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7024,'0'0'13359,"12"-9"-13007,-6 5-298,22-16 255,37-20 0,-22 14 71,-23 13-95,30-15 1,-45 25-183,1 1-1,0 0 1,-1 0 0,1 0 0,0 1 0,0 0 0,0 0 0,0 0 0,0 1 0,9 0 0,-14 1-80,0-1 0,0 0 0,0 1-1,0-1 1,0 1 0,0-1 0,-1 1 0,1 0 0,0-1 0,0 1 0,-1 0-1,1-1 1,0 1 0,-1 0 0,1 0 0,-1 0 0,1 0 0,-1-1-1,1 1 1,-1 0 0,1 0 0,-1 0 0,0 0 0,0 0 0,1 2 0,3 31 219,-4-23-140,3 76 316,-4-70-284,0 0-1,2 0 0,0 0 1,1 0-1,1 0 0,0 0 1,10 29-1,-12-44-109,0 0 0,0 0-1,0-1 1,0 1 0,0 0 0,1 0 0,-1-1 0,0 1-1,1-1 1,-1 1 0,1-1 0,0 1 0,-1-1 0,1 0-1,0 0 1,0 0 0,0 0 0,0 0 0,3 1 0,-1-2 9,0 1 1,0-1-1,0 1 1,1-1-1,-1-1 1,0 1-1,0 0 1,0-1-1,7-2 1,1-1 35,0 0 0,-1-1 0,1-1-1,-1 0 1,18-12 0,-13 5 9,-1 0 0,0-1 1,-1-1-1,-1 0 0,0-1 0,-1 0 0,0-1 0,-2-1 0,17-33 1,-12 12 169,-1 0 0,-2-1 0,13-71 1,-25 107-209,1 0 1,0 0-1,0 0 0,0 1 1,0-1-1,0 0 1,4-5-1,-5 9-33,1-1 1,-1 1 0,0-1-1,1 1 1,-1 0-1,1-1 1,-1 1-1,1 0 1,-1-1-1,0 1 1,1 0-1,-1 0 1,1-1-1,-1 1 1,1 0-1,-1 0 1,1 0-1,-1 0 1,1 0-1,0 0 1,-1 0-1,1 0 1,1 0 0,-1 1 0,1-1 0,-1 0-1,1 1 1,-1 0 0,0-1 0,1 1 0,-1 0 0,0 0 0,0 0 0,2 1-1,56 40 116,-39-30-95,26 23 0,-21-15-9,-16-14 1,0 1 1,-1 0 0,0 0 0,0 1 0,-1 0-1,12 17 1,-19-25 18,10-17-295,-8 11-3704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0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7432,'0'0'6697,"4"-10"-5976,16-33-17,-19 42-636,0-1 0,0 1 0,1-1 1,-1 1-1,0 0 0,0 0 0,1 0 0,-1 0 0,1 0 0,-1 0 0,1 0 0,-1 0 0,1 0 1,-1 1-1,1-1 0,0 0 0,-1 1 0,1 0 0,0-1 0,0 1 0,-1 0 0,1 0 0,0 0 1,3 0-1,-1 1 71,-1-1 0,0 1 0,1 0 0,-1 0 0,0 0 0,1 1 0,-1-1 0,0 1 0,4 2 0,-1 1 17,0 0-1,-1 0 0,1 0 1,-1 1-1,0-1 0,-1 1 0,0 1 1,0-1-1,6 12 0,-2 1 145,-1 2 0,5 20 1,-8-26-45,0 0 0,1 0 0,0 0 1,2-1-1,13 25 0,-9-21 128,-9-14-250,1 1 0,0-1 0,0 0 0,0 0 0,4 5 0,-6-8-108,0 0-1,1 0 1,-1-1 0,0 1 0,1 0 0,-1 0 0,1-1-1,-1 1 1,0-1 0,1 1 0,-1-1 0,1 1 0,0-1-1,-1 0 1,1 0 0,-1 0 0,1 0 0,-1 0-1,1 0 1,-1 0 0,3-1 0,0 0-43,1-1 0,0 1 0,-1-1 0,1 0 0,-1 0 0,6-4 0,3-4-3296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0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 11152,'0'0'2689,"-17"13"-2350,-129 94 451,66-50-252,-26 17 337,-81 48 1581,183-119-2346,1-1 32,0-1 1,0 1-1,0 0 1,0 0-1,1 0 0,-1 0 1,1 1-1,0-1 1,0 1-1,-4 4 0,8-7-61,-1 1 0,1-1 0,-1 0 0,1 1 0,-1-1 0,1 0 0,0 0 0,-1 0 0,1 0 0,-1-1 0,1 1 0,-1 0 0,3-2 0,90-27 194,-62 17-2901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0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8936,'0'0'5665,"0"12"-5018,0 7-413,-1 6 462,2 0 1,0 0 0,1 0-1,10 41 1,-8-59 94,0-10 80,0-16-144,-3 18-713,50-290 1777,-29 213-1321,-19 71-354,0-1 0,1 1 1,0 0-1,0 0 0,0 0 1,1 0-1,8-9 0,-12 15-93,0 0 0,0 0 1,0 0-1,0 1 0,1-1 0,-1 1 0,0-1 0,0 1 0,0-1 0,1 1 0,-1 0 0,0-1 0,1 1 1,-1 0-1,0 0 0,0 0 0,1 0 0,-1 0 0,0 0 0,1 1 0,-1-1 0,2 1 0,28 12 238,-22-9-182,7 5 59,1 0 0,-1 2 1,23 20-1,-25-19-11,0-1 1,0-1-1,1 0 1,24 11 0,-25-16-316,-9-4-3126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0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5224,'0'0'12029,"-3"12"-11620,-1 16-230,0-1-1,2 1 1,1-1 0,1 1-1,5 29 1,41 232 1468,-29-194-845,-14-38-92,-5-32-93,1-20-69,-2-7 225,0-12-379,3 14-586,0-1 0,0 0 0,0 0 0,0 0 0,0 0 0,0 1 0,0-1 0,-1 0 0,1 0 0,0 0 0,-1 1 0,1-1 0,0 0 0,-1 0 0,1 1 0,-1-1 0,0 0 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0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8640,'0'0'8485,"10"-6"-7961,-4 3-453,-1 0 1,1 1-1,0-1 0,0 1 1,0 0-1,0 1 1,0-1-1,0 1 1,1 0-1,-1 1 0,0 0 1,1 0-1,6 1 1,22 1 238,-1-1 1,0-1-1,0-2 1,38-6 0,133-37 610,5 1-252,-177 39-514,0 2 0,0 1 0,0 2 0,48 5 0,-51 0 213,46 13 0,-75-17-335,1-1-1,-1 1 1,1-1-1,-1 1 1,0-1-1,0 1 1,1 0-1,-1 0 1,0 0-1,0 0 1,0 0-1,2 2 1,-3-3-15,1 0 1,-1 1-1,0-1 1,0 1-1,1-1 1,-1 0-1,0 1 0,0-1 1,0 1-1,0-1 1,0 1-1,0-1 0,0 0 1,0 1-1,0-1 1,0 1-1,0-1 1,0 1-1,0-1 0,0 1 1,0-1-1,0 0 1,0 1-1,0-1 1,-1 1-1,1-1 0,0 0 1,0 1-1,0-1 1,-1 1-1,1-1 0,-1 1 1,-14 23-1211,13-20-1011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0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9744,'0'0'2594,"6"-12"-2068,-1 1-373,-2 4-58,0 0-1,1 0 0,-1 1 0,1 0 0,1 0 1,-1 0-1,1 0 0,0 0 0,9-7 1,-3 4 150,1 0 1,0 0-1,1 1 1,0 1-1,0 0 1,1 1-1,0 0 1,16-3-1,-24 7-149,1 1 0,0 0 0,0 0 0,-1 1 0,1 0 0,0 0 0,0 0 0,0 1 0,-1 0 0,1 1 0,0-1 0,-1 1 0,1 1 0,-1-1 0,0 1 0,0 0 0,0 1 0,0-1 0,10 9 0,-12-9-45,-1 0 0,0 0 0,0 0-1,0 0 1,-1 0 0,1 1 0,-1 0 0,0-1 0,0 1 0,0 0 0,0 0 0,-1 0 0,1 0 0,-1 0-1,0 0 1,0 0 0,-1 1 0,1-1 0,-1 0 0,0 0 0,0 1 0,-1-1 0,1 0 0,-1 0 0,0 1 0,0-1-1,0 0 1,0 0 0,-4 6 0,-2 6 94,-2 1 0,0-1 0,-1-1 0,-1 0 0,-17 20 0,-113 113 983,129-137-914,-2 0 0,1-1 0,-1-1 0,-1 0 0,-15 7 0,21-13 397,12-5-239,16-9-116,-3 4-205,1 1 0,0 0 0,0 1 0,1 1 0,-1 1 0,1 0 0,0 2 0,0 0 0,-1 0 0,1 2 0,0 0 0,21 5 1,-17-2 37,1 2 1,-1 0 0,0 1 0,35 18 0,-54-24-68,0 1 0,0-1-1,1 0 1,-1 0 0,0 0 0,1 0 0,-1 0-1,0-1 1,1 1 0,-1-1 0,1 0 0,-1 0 0,0-1-1,1 1 1,-1-1 0,1 1 0,-1-1 0,0 0 0,1 0-1,-1-1 1,0 1 0,0-1 0,4-2 0,-4 2-572,1-1 1,-1 1 0,0-1 0,0 0-1,5-6 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0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70 4512,'0'0'6957,"-10"-4"-6362,-33-12 7,42 16-546,1 0-1,-1-1 1,1 1 0,-1 0-1,1 0 1,-1 0 0,0-1-1,1 1 1,-1 0-1,0 0 1,1 0 0,-1 0-1,1 0 1,-1 0-1,0 0 1,1 0 0,-1 0-1,1 1 1,-1-1-1,0 0 1,1 0 0,-1 1-1,1-1 1,-1 0-1,1 0 1,-1 1 0,1-1-1,-1 1 1,1-1-1,-1 0 1,1 1 0,-1-1-1,1 1 1,0-1-1,-1 2 1,0 18 1435,1-13-1476,3 32 577,1 0 0,3 0 0,0-1-1,15 42 1,15 73 1460,-37-148-2040,8 29 1355,-8-34-1352,-1 0 1,1 0 0,0 0 0,0 0 0,0 0 0,1 1-1,-1-1 1,0 0 0,0 0 0,0 0 0,0 0 0,0 0-1,0 0 1,0 1 0,0-1 0,0 0 0,0 0-1,0 0 1,0 0 0,0 0 0,0 0 0,0 0 0,1 0-1,-1 1 1,0-1 0,0 0 0,0 0 0,0 0 0,0 0-1,0 0 1,1 0 0,-1 0 0,0 0 0,0 0 0,0 0-1,0 0 1,0 0 0,0 0 0,1 0 0,-1 0 0,0 0-1,0 0 1,0 0 0,0 0 0,0 0 0,0 0 0,1 0-1,-1 0 1,0 0 0,0 0 0,0 0 0,0 0 0,0-1-1,7-16 420,11-92 185,-14 74-470,2 0 0,1 1 0,2 0 0,24-63 0,-31 93-136,10-19 167,24-39 0,-32 56-135,1 0 1,0 0-1,0 0 1,1 1 0,-1-1-1,1 2 1,0-1-1,1 0 1,-1 1 0,10-4-1,-15 7-41,-1 1-1,1 0 1,-1 0-1,1 0 1,-1 0-1,1 0 1,-1 0-1,1 0 1,-1 0-1,1 0 0,-1 0 1,1 0-1,-1 0 1,1 1-1,-1-1 1,1 0-1,-1 0 1,1 0-1,-1 1 1,0-1-1,1 0 1,-1 1-1,1-1 1,-1 0-1,0 1 1,1-1-1,-1 0 1,0 1-1,1-1 1,-1 1-1,0-1 1,10 18 65,-9-15-57,5 12 8,-1-1-1,-1 0 1,0 1 0,-1 0 0,2 24 0,-2 79 41,-3-98-44,0 14 17,-1-5 103,6 47 0,-5-76-135,0 0 0,0 0 0,0 0 0,0 1 0,0-1 0,0 0 0,0 0 0,0 0 0,0 0 0,0 0 0,0 0 0,0 0 0,0 0 0,0 0 0,0 1 0,0-1 0,0 0 0,0 0 0,0 0 0,0 0 0,0 0 0,0 0-1,0 0 1,0 0 0,0 0 0,0 0 0,1 0 0,-1 0 0,0 0 0,0 1 0,0-1 0,0 0 0,0 0 0,0 0 0,0 0 0,0 0 0,0 0 0,0 0 0,1 0 0,-1 0 0,0 0 0,0 0 0,0 0 0,0 0 0,0 0 0,0 0 0,0 0 0,0 0 0,0 0 0,1 0 0,-1 0 0,0 0 0,0 0 0,0 0 0,0-1 0,0 1 0,0 0 0,0 0 0,0 0 0,0 0 0,7-8 96,6-16 4,22-58 78,-23 50-76,2 0-1,0 2 1,2-1 0,33-45 0,-28 57 41,-21 19-142,1-1-1,-1 1 1,1 0 0,-1 0 0,1-1 0,-1 1 0,1 0 0,-1 0 0,1 0 0,-1 0 0,1 0 0,-1 0 0,1 0 0,0 0 0,-1 0 0,1 0 0,-1 0 0,1 0 0,-1 0 0,1 0 0,0 0 0,-1 1 0,1-1 0,-1 0 0,1 0 0,-1 1 0,1-1 0,-1 0 0,1 1 0,-1-1 0,0 0-1,1 1 1,-1-1 0,1 1 0,-1-1 0,0 1 0,1-1 0,-1 1 0,0-1 0,0 1 0,1-1 0,-1 2 0,23 47 51,-3 1 1,-1 1-1,-3 1 0,10 60 0,-21-86 21,0-1 0,1 1 0,11 23 0,-16-46-51,0 0 0,0 0 0,1-1 1,-1 1-1,1-1 0,0 1 0,0-1 0,0 0 0,0 1 0,0-1 0,0 0 0,4 2 1,-4-3-26,-1 0 0,1 0 1,-1-1-1,1 1 1,0-1-1,-1 1 1,1-1-1,0 1 1,0-1-1,-1 0 1,1 0-1,0 0 1,0 0-1,-1 0 1,1 0-1,0 0 1,0-1-1,-1 1 1,1-1-1,0 1 0,-1-1 1,3-1-1,15-11-3706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0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 5320,'0'0'11814,"-7"13"-11490,3-5-288,-131 235 1519,51-116-930,5-8-66,-22 30 249,60-93-198,35-45-363,6-10-155,-1 1 0,1-1 0,-1 1 0,0-1-1,0 1 1,0-1 0,0 1 0,0-1-1,0 0 1,0 1 0,0-1 0,-1 0 0,-2 2-1,40-31 1588,-32 27-1649,-1-1 1,0 1-1,1 0 0,-1 1 1,1-1-1,-1 1 0,1-1 1,-1 1-1,1 0 0,-1 0 1,1 1-1,-1-1 0,1 1 1,-1-1-1,6 3 0,8 2 66,27 13-1,-39-16-79,62 29 148,-2 4 1,-1 2-1,116 89 0,-170-117-136,20 15 92,-28-23-102,0 0 0,0 0-1,0 0 1,0 0 0,0 0-1,0-1 1,0 1 0,0 0-1,0-1 1,0 1 0,0-1 0,0 0-1,0 0 1,3 0 0,-1-1-23,0-1 1,0 1-1,0-1 1,-1 1-1,1-1 1,-1-1-1,1 1 1,-1 0-1,4-5 1,5-3-3329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3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10040,'0'0'1408,"86"-21"-872,-17 0-8,11-2 24,14-3 8,3 1 48,2 0 16,-5 2-144,-8 4 16,-13 4-152,-14-1-9,-10-1-151,-12 6-8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1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8120,'0'0'6213,"4"-11"-5610,-3 10-599,4-14 354,1 0-1,13-21 0,-16 31-227,0 0-1,1 0 1,-1 1 0,1-1-1,0 1 1,1 0-1,-1 0 1,1 0-1,-1 1 1,1-1 0,0 1-1,8-3 1,-2 1 57,0 1 0,0 1 0,0 0-1,14-2 1,-23 4-144,1 1-1,-1 0 0,0 0 1,1-1-1,-1 2 0,1-1 1,-1 0-1,0 0 0,1 1 1,-1-1-1,0 1 0,0 0 1,1 0-1,-1 0 0,0 0 1,0 0-1,0 0 0,0 0 1,0 1-1,0-1 0,-1 1 1,1-1-1,0 1 0,-1 0 1,1 0-1,-1 0 0,2 3 1,7 18 190,-2 0 1,-1 1-1,0 0 1,-2 0 0,-1 1-1,1 24 1,-2-22-28,0 1 1,2-1 0,1-1 0,15 40 0,-18-58-137,0-1 0,1 0-1,0 0 1,0 0 0,1 0 0,0-1 0,0 0-1,0 0 1,1 0 0,11 8 0,-14-11-38,1-1 1,0 0-1,0 0 0,0 0 1,0 0-1,0-1 1,0 0-1,1 0 1,-1 0-1,0 0 0,1-1 1,-1 1-1,0-1 1,1 0-1,-1 0 1,1-1-1,-1 0 1,0 1-1,1-1 0,-1-1 1,5-1-1,-4 1-1,0-1 1,1 0-1,-2 0 0,1-1 0,0 1 0,0-1 1,-1 0-1,0 0 0,0 0 0,5-9 0,-1 3 16,-1-1-1,-1 0 0,9-19 0,-7 8 4,-1 1 0,-1-1-1,-1 0 1,-1 0-1,2-31 1,-5-114 280,-3 83-14,2 83-308,0 0 0,0-1-1,0 1 1,0 0 0,1 0-1,-1 0 1,0 0 0,0 0-1,1 0 1,-1 0 0,0 0 0,1 0-1,-1 0 1,1 0 0,-1 0-1,1 0 1,0 0 0,-1 0-1,1 0 1,0 0 0,0 1-1,0-1 1,-1 0 0,3 0-1,-1 0 2,0 0-1,0 1 0,0-1 0,0 1 0,0-1 0,0 1 1,0 0-1,0 0 0,0 0 0,1 0 0,-1 0 0,3 1 1,8 3 15,-1 0 0,1 0 1,17 9-1,-20-9 0,20 11 7,-20-10 11,0 0 1,0 0-1,1-1 0,13 3 1,-22-6-17,-1 0-1,1 0 1,0-1 0,0 2-1,-1-1 1,1 0 0,-1 0-1,1 0 1,-1 1 0,2 1 0,5 4-3632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1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6520,'0'0'9553,"12"-7"-9083,2-3-312,-3 1 60,1 1 0,1 0 0,-1 1 0,19-7 0,-28 13-159,0 0-1,-1 0 0,1 0 0,0 1 0,0-1 1,0 1-1,0 0 0,0 0 0,0 0 0,0 0 1,0 1-1,0-1 0,0 1 0,-1 0 0,1-1 1,0 1-1,3 2 0,-2-1 6,-1 1 0,0-1 1,0 1-1,0-1 0,0 1 1,0 0-1,0 0 0,-1 0 1,0 1-1,1-1 0,1 5 0,2 6 124,-1 0 0,0 0 0,0 1 0,-2-1 0,3 23 0,-4-21 21,0-1-1,1 0 1,1 0 0,1 0 0,0 0-1,0-1 1,1 0 0,1 0 0,1 0-1,12 16 1,-20-29-184,0 0-1,1-1 1,0 1 0,-1 0 0,1-1-1,-1 1 1,1 0 0,0-1 0,0 1-1,-1-1 1,1 1 0,0-1 0,0 0-1,-1 1 1,1-1 0,0 0 0,0 1-1,0-1 1,0 0 0,0 0-1,-1 0 1,1 0 0,0 0 0,0 0-1,0 0 1,0 0 0,0 0 0,0 0-1,-1-1 1,1 1 0,0 0 0,0-1-1,1 1 1,21-19-2304,-21 17 1110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9848,'0'0'2889,"-10"7"-2654,-92 64 563,-25 19 428,108-75-766,1 1 0,0 1 0,1 1 0,-18 23-1,33-39-311,1-1-1,0 1 1,0-1-1,0 1 0,0-1 1,0 1-1,0 0 1,1 0-1,-1-1 0,0 4 1,1-5-228,0 1 0,1 0 1,-1 0-1,0 0 0,1-1 1,-1 1-1,1 0 0,-1-1 1,1 1-1,-1 0 0,1-1 0,-1 1 1,1-1-1,0 1 0,-1-1 1,1 1-1,0-1 0,-1 1 1,1-1-1,0 0 0,0 1 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1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8432,'0'0'7840,"2"13"-7309,37 191 2748,-37-198-2560,-2-13 42,-6-20-522,2-1-1,1 0 1,1 0 0,2-37-1,0 39-59,0 20-122,0 2-4,-1 0-1,1 0 1,0-1 0,1 1 0,-1 0 0,0 0 0,1 0 0,0 1 0,0-1 0,0 0 0,1 0 0,-1 0 0,1 1 0,4-7 0,0 8 5,0 0-1,0 1 1,0 0 0,0 0 0,0 1 0,12 0 0,-11 0-3,0 1 0,1 0 0,-1 0 0,0 1 0,-1 0 0,1 0 0,0 1 0,0 0-1,-1 0 1,0 0 0,0 1 0,0 0 0,11 9 0,-13-6 219,-4-7-378,0 0 0,0 0 0,0 1-1,0-1 1,0 0 0,1 0 0,-1 1 0,0-1-1,0 0 1,0 0 0,0 1 0,0-1 0,1 0 0,-1 0-1,0 1 1,0-1 0,0 0 0,1 0 0,-1 0-1,0 0 1,0 0 0,1 1 0,-1-1 0,0 0-1,0 0 1,1 0 0,-1 0 0,0 0 0,0 0 0,1 0-1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1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 5016,'0'0'12994,"11"-7"-12739,35-24-5,-45 30-222,0 0 0,1 0 0,-1 0 0,1 1 0,-1-1 0,1 1-1,-1-1 1,1 1 0,-1-1 0,1 1 0,-1 0 0,1 0-1,0 0 1,-1 0 0,1 0 0,-1 0 0,1 0 0,0 0 0,-1 1-1,1-1 1,-1 1 0,1-1 0,-1 1 0,1-1 0,-1 1 0,0 0-1,1 0 1,-1 0 0,0 0 0,1 0 0,-1 0 0,0 0 0,0 0-1,0 0 1,0 1 0,0-1 0,0 0 0,1 3 0,2 2 116,-2-4-111,-1 0 0,1 0 0,-1-1 0,0 1 0,0 0 0,0 1 0,0-1 0,0 0 0,0 0 0,0 0 0,-1 0 0,1 1 0,-1-1 0,0 0 0,0 1 0,0-1 0,0 0 0,0 1 0,0-1 0,0 0 0,-1 0 0,1 1 0,-1-1 0,0 0 0,-1 3 0,-2 4 43,-1-1-1,0 1 1,0-1 0,-11 12-1,4-5 56,1-2-39,-1 0 0,-1-1 0,0-1 0,0 0 1,-17 11-1,2-2 91,28-16-5,8-1-110,9 2 10,144 28 612,-156-32-631,0-1-1,-1 1 0,1 1 0,0-1 0,-1 1 1,1-1-1,-1 1 0,1 1 0,-1-1 1,0 1-1,0-1 0,0 1 0,0 1 0,0-1 1,-1 0-1,0 1 0,4 4 0,-2-2 26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1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12 4616,'0'0'4212,"-10"-1"-3688,-52-9 549,18 12 7173,44 12-7395,2-10-711,0 0-1,0 0 1,0 0-1,1 0 1,0 0-1,-1-1 1,1 1 0,1-1-1,5 5 1,40 29 683,-19-16-442,114 79 901,28 24-32,-58-36-510,-57-55-378,-21-13 3,-36-20-349,1 1 1,0-1 0,-1 1 0,1-1 0,0 1 0,-1 0 0,1-1 0,-1 1-1,1 0 1,-1-1 0,1 1 0,-1 0 0,0 0 0,1-1 0,-1 1 0,0 0-1,0 0 1,1 0 0,-1-1 0,0 1 0,0 0 0,0 0 0,0 0 0,0 0-1,0 0 1,0-1 0,0 1 0,0 0 0,-1 0 0,1 0 0,0-1 0,0 1-1,-1 0 1,1 0 0,-1-1 0,1 1 0,-1 0 0,1 0 0,-1-1 0,0 2-1,-4 4 7,0 1-1,-1-1 0,-8 8 0,8-9-13,-26 30 29,1 1 0,-43 67 1,6-7 18,16-28 4,4 3 0,-71 136 0,109-187-293,-12 25 683,6-19-4100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1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5016,'0'0'16415,"14"-9"-16232,0-1-130,-9 5-32,1 1 0,0 0 0,0 0-1,0 1 1,0 0 0,1 0-1,-1 0 1,1 1 0,0 0 0,-1 0-1,1 0 1,11 0 0,321-6 1297,-247 14-454,-90-6-827,0 1-1,0-1 1,0 1-1,0 0 1,-1 0-1,1-1 1,0 1-1,0 0 1,-1 1-1,3 0 1,-3-1 23,1 0 0,-1 0 0,0 0 0,1 0 0,-1 0 0,1 0 0,-1-1 0,1 1 0,-1-1 0,1 1 0,-1-1 0,4 1 0,-5-1 22,0-15 250,0 10-4240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8240,'0'0'6249,"11"0"-5745,291 4 2350,-206-7-1102,120-20 0,-205 21-1333,0 0-1,18-6 1,-11-2-2952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2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71 5120,'0'0'5992,"0"-11"-5604,-1-32 48,0 32 14,-3 5 2520,1 79 618,0-12-3298,16 303 2143,-7-306-1919,3 51 1520,-9-109-1838,6-15 471,0 2-729,-4 8-3315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2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10040,'0'0'3308,"11"-5"-2926,34-12 276,0 1 1,73-14-1,333-7 2643,-307 31-1474,-121 3-410,-20 1-1001,-12 1-3168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3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202 594 6328,'0'0'2548,"-10"4"-1831,-1 0-691,-53 24 2291,56-25-1971,1 2 0,-1-1 1,1 1-1,0 0 0,0 0 0,-9 10 1,5-3 56,3-4-72,1 1 1,0 0 0,-8 12 0,14-19-277,0-1 0,0 1 0,0 0 0,0 0 1,0 0-1,0 0 0,1 0 0,-1 0 0,1 1 1,0-1-1,-1 0 0,1 0 0,0 0 0,0 0 0,0 1 1,0-1-1,1 0 0,-1 0 0,1 0 0,-1 0 1,1 0-1,0 0 0,1 3 0,-1-4-15,1 1-1,-1 0 1,1 0 0,0-1-1,0 1 1,0-1 0,0 1-1,0-1 1,0 0 0,0 0-1,0 0 1,1 0-1,-1 0 1,0-1 0,1 1-1,-1-1 1,0 1 0,1-1-1,-1 0 1,1 0 0,-1 0-1,1 0 1,-1 0-1,0-1 1,3 0 0,6-1 50,0 0 1,0-1-1,-1 0 0,11-5 1,-9 3-6,-1-1-1,0 0 1,0-1 0,0 0 0,18-17-1,-25 21-47,0 0 0,-1-1 0,0 0 0,1 1 0,-1-1 0,-1-1 0,1 1-1,-1 0 1,1-1 0,-1 1 0,0-1 0,-1 1 0,1-1 0,-1 0 0,0 0-1,0 0 1,-1 0 0,1-6 0,-2 8-10,1 1 0,-1-1 0,0 1 0,1-1 1,-1 1-1,-1 0 0,1-1 0,0 1 0,0 0 0,-1 0 0,0 0 0,1 0 0,-1 0 0,0 0 1,0 1-1,0-1 0,0 0 0,0 1 0,0 0 0,0-1 0,-1 1 0,1 0 0,0 0 0,-1 0 0,1 1 1,-4-2-1,-5-1 75,0 1 1,0 0-1,0 1 1,-18 0-1,-19 6 501,47-5-385,14 0-30,-3 0-155,-1-1-1,0-1 1,1 0-1,-1 0 0,0-1 1,0 0-1,0 0 0,0-1 1,0-1-1,11-7 1,2-2 43,0-2-1,29-28 1,-26 19 17,-1 0-1,-2-1 0,0-2 1,-2 0-1,-1-1 0,-1-1 1,-2 0-1,-1-2 0,-1 0 1,-2 0-1,12-47 0,-18 58 14,-4 12 42,1 0 0,-1 0 1,0-1-1,0-12 0,-12 52 457,-14 83-313,6 2-1,-7 171 1,6-65-24,14-189-180,-1 0 0,-2 0 1,-1-1-1,-23 52 0,31-81-77,1-1-1,-1 1 1,1-1-1,-1 1 1,0-1 0,0 1-1,0-1 1,0 0-1,0 0 1,0 1 0,0-1-1,0 0 1,0 0-1,0 0 1,-1 0-1,1 0 1,-1 0 0,1-1-1,0 1 1,-1 0-1,-1 0 1,1-1 2,0-1 0,0 1-1,1 0 1,-1-1 0,0 1 0,0-1 0,1 0 0,-1 0-1,0 1 1,1-1 0,-1 0 0,1 0 0,-1-1 0,1 1 0,0 0-1,-1 0 1,-1-3 0,-4-5 43,0-1 0,0 1 0,1-1 0,0 0 0,0-1 0,1 0 0,1 0 0,0 0 0,0 0 0,-2-18 0,5 25-33,1 1 0,0 0 0,0 0 0,0 0 0,0 0-1,0-1 1,1 1 0,0 0 0,-1 0 0,1 0 0,0 0 0,0 0 0,1 0 0,-1 0-1,1 1 1,-1-1 0,1 0 0,0 1 0,0-1 0,0 1 0,0 0 0,1-1 0,-1 1-1,0 0 1,1 0 0,4-2 0,6-4 53,1 1 1,0 0-1,30-10 1,-39 15-65,309-92 549,-255 87-512,-15 2-4529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2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10752,'0'0'258,"11"-8"230,0-1-334,63-45 778,-54 42-639,88-52 1572,-95 58-1603,-1 1 1,1 0-1,-1 0 0,1 2 1,1 0-1,-1 0 0,17-1 1,-28 4-211,1 0 0,-1-1 1,1 1-1,-1 0 0,1 0 0,-1 1 1,0-1-1,1 0 0,-1 1 1,1 0-1,-1-1 0,0 1 0,0 0 1,1 0-1,-1 0 0,0 0 0,0 1 1,0-1-1,0 1 0,0-1 0,0 1 1,-1 0-1,1-1 0,-1 1 1,1 0-1,-1 0 0,1 0 0,-1 0 1,0 1-1,0-1 0,0 0 0,0 0 1,-1 1-1,1-1 0,0 0 1,-1 1-1,0-1 0,1 1 0,-1 4 1,-1 4 58,0-1 1,0 1 0,-1 0 0,0 0 0,-1-1-1,0 0 1,-7 16 0,-5 6 237,-38 57 0,11-22 5,30-46-113,-1-1 0,-1 0 0,-1-2 0,-1 1 0,0-2 0,-1 0 0,-39 28 0,52-40 210,7-3-168,19-4-71,34-10-114,-8-2 65,1 2-1,0 2 1,1 3 0,54-2-1,-88 9-59,-11 0-21,0-1-1,0 1 1,-1 1 0,1-1 0,0 0 0,0 1-1,-1 0 1,10 3 0,-14-3 1,-2-6-1426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2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5016,'0'0'11426,"-2"16"-10974,0 168 783,11 216 914,-6-188-885,-3-145-597,3-27 421,-1-31-114,-1-27-390,-1-36-278,2 1-1,3-1 0,2 1 1,15-56-1,-16 86-185,0 0 0,14-27 0,-16 43-79,0-1 1,0 1 0,1 0 0,0 0 0,0 0 0,1 0 0,0 1 0,0 0 0,11-8 0,-12 11-29,-1 0 1,0 0 0,1 1-1,-1 0 1,1-1 0,0 1-1,-1 1 1,1-1 0,0 1-1,0 0 1,0 0 0,1 0-1,-1 1 1,0-1 0,0 1 0,0 1-1,0-1 1,0 1 0,0 0-1,0 0 1,0 0 0,0 1-1,0-1 1,0 1 0,8 5-1,-11-5-9,1 0-1,-1 0 0,0 0 1,0 0-1,0 1 0,0-1 1,-1 1-1,1-1 0,-1 1 0,1 0 1,-1 0-1,0-1 0,0 1 1,0 0-1,0 0 0,-1 0 1,1 0-1,-1 0 0,0 0 0,1 0 1,-1 0-1,-1 0 0,1 1 1,-2 4-1,0 4 8,0 1-1,-1-1 1,-1 0 0,-8 18-1,6-17-6,-1 0 0,-1 0-1,0-1 1,0 0-1,-1-1 1,-1 1-1,0-2 1,0 0-1,-1 0 1,0 0-1,-1-2 1,0 1-1,-1-2 1,1 0-1,-1 0 1,-1-1-1,1 0 1,-25 5-1,12-8-3,58 11 0,67 14 46,91 32 124,-181-56-149,0-1 35,-1 1-1,0-1 1,10 7-1,-16-8-24,0 0-1,1 0 1,-1 0-1,0 0 1,0 0-1,0 0 1,0 1 0,0-1-1,-1 1 1,1-1-1,-1 1 1,1 0-1,0 4 1,-4 5 152,0-9-182,1-10-172,2-33-2497,0 37 1395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2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4008,'0'0'13477,"-1"10"-12969,-8 382 2548,13-285-2443,8 119 1094,-4-152-381,-9-55 182,0-11-5074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6:2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10544,'0'0'7369,"14"-1"-6857,424-10 2290,-261 8-1870,150 9 1550,-316-6-2144,0 0 1,0 2 0,0-1-1,-1 1 1,21 7 0,-29-8-79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245 407 5320,'0'0'8554,"-7"-5"-8284,-21-16 0,26 19-223,0 1 0,0 0-1,0 0 1,-1 0 0,1 0 0,0 0-1,0 1 1,-1-1 0,1 1-1,0-1 1,-1 1 0,1 0 0,0 0-1,-1 0 1,1 0 0,-4 1-1,-6 0 194,2-1-93,5 0-39,0 0 0,0 0 0,0 0 0,0 0 0,1 1 0,-1 0 0,0 0 0,0 0 0,0 1 0,0-1 0,1 1 0,-7 4 0,2-1 139,1 1-1,-1 0 0,1 1 0,1 0 1,-9 10-1,14-15-178,0 0 0,0 0 1,0 1-1,0-1 0,1 1 0,0-1 0,-1 1 1,1 0-1,0-1 0,0 1 0,0 0 0,1 0 1,-1 0-1,1 0 0,-1 0 0,1 0 1,0-1-1,0 1 0,0 0 0,1 0 0,-1 0 1,1 0-1,1 4 0,-1-4-43,0 0 0,1 0 0,0-1 0,-1 1 0,1-1 0,0 1 0,0-1 0,0 0 0,0 1 0,1-1 0,-1 0 0,1 0 0,-1-1 0,1 1 0,0-1 0,-1 1 0,1-1 0,0 0 0,0 0 0,0 0 0,0 0 0,0 0 0,0-1 0,0 0 0,0 1 0,1-1 0,-1 0 0,0 0 0,0-1 0,0 1 0,0-1 0,0 0 0,0 1 0,3-3 0,1 2 3,-1-2 1,1 1-1,-1-1 0,0 0 1,0 0-1,0 0 1,-1-1-1,1 0 0,-1 0 1,0 0-1,0-1 1,5-6-1,-1-2 37,0 0 0,0-1 0,-1 0 0,-1-1 0,-1 1 0,0-1 0,0-1-1,-2 1 1,0-1 0,-1 0 0,0 0 0,-1 0 0,-1-18 0,-1 20-10,-1 0 0,0 0-1,-1 0 1,-1 0 0,0 0 0,-1 1-1,0-1 1,-1 1 0,0 0 0,-1 0-1,-1 1 1,0 0 0,-1 0 0,0 0 0,-13-13-1,16 20-11,0 0 0,-1 1 0,0-1-1,1 1 1,-2 0 0,1 0 0,-13-5-1,17 8-25,0 1 0,0-1 0,0 1 0,-1-1-1,1 1 1,0 0 0,0-1 0,0 1 0,0 0-1,-1 1 1,1-1 0,0 0 0,-3 1 0,4 0-7,-1 0 0,1-1 0,-1 1 0,1 0 0,0 0 0,-1 0 0,1 0 0,0 0 0,0 0 0,0 1 0,0-1 0,0 0 0,0 1 1,0-1-1,0 1 0,0-1 0,0 1 0,1-1 0,-2 3 0,2-1-6,-1 0 0,0-1 1,1 1-1,0 0 0,-1 0 1,1 0-1,0-1 0,0 1 0,1 0 1,-1 0-1,1 0 0,-1-1 1,1 1-1,0 0 0,0-1 0,0 1 1,0 0-1,3 3 0,-1-1-478,0-1-1,1 1 1,-1-1-1,1 0 1,0 0-1,1 0 1,5 5-1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6128,'0'0'12569,"8"1"-12275,16 1-10,0 0-1,27-3 0,155-2 770,-134 4-745,-32-2-141,-24 0-57,0 0-1,1 2 1,-1 0-1,22 4 1,-17 1 50,-14-3-3,0-1 0,1 0 0,-1-1 0,11 1 0,-14-2 230,-7 0-19,-1-1-422,-6 1-918,8 0-1224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174 315 6520,'0'0'5921,"-7"-6"-5342,-24-19 18,29 24-517,1 0 1,-1 0 0,0 0-1,1 0 1,-1 1-1,0-1 1,0 0-1,0 1 1,0-1-1,0 1 1,1 0-1,-1-1 1,0 1-1,0 0 1,0 0-1,0 1 1,-4-1-1,2 2 126,0-1-1,0 1 0,1-1 0,-1 1 0,-6 4 0,6-3-1,-1 0-69,0 1 0,0 0 0,0 0 0,1 1 0,-1-1 0,1 1 0,0 0 1,1 0-1,-1 0 0,1 1 0,0-1 0,0 1 0,1 0 0,0 0 0,-2 7 0,2-9-82,2 0 0,-1 0-1,0-1 1,1 1 0,-1 0 0,1 0-1,0 0 1,1 0 0,-1 0-1,1 0 1,-1 0 0,1 0 0,0 0-1,1 0 1,-1-1 0,1 1-1,-1 0 1,1-1 0,0 0-1,1 1 1,-1-1 0,0 0 0,1 0-1,0 0 1,3 3 0,-5-5-36,0 0 0,1 0 1,-1 0-1,1 0 0,-1-1 1,0 1-1,1 0 0,0-1 0,-1 1 1,1-1-1,-1 1 0,1-1 1,0 0-1,-1 1 0,1-1 1,0 0-1,-1 0 0,1 0 1,-1 0-1,1-1 0,3 0 0,-3 0 7,1 0-1,0-1 1,0 1-1,-1-1 0,1 0 1,-1 0-1,1 0 1,-1 0-1,0 0 1,4-5-1,2-4 32,-1 0 1,0 0 0,0-1-1,4-15 1,-5 12 3,0-1 0,-2 0 0,0 0 0,0-1 0,-2 1 0,0-1 0,-1 0 1,-1 0-1,0 1 0,-1-1 0,-1 0 0,-1 1 0,0-1 0,-1 1 0,-1 0 0,0 0 1,-2 0-1,1 1 0,-2 0 0,-9-15 0,14 27-25,1 0 1,-1 0-1,1 0 1,-1 1-1,0-1 1,0 1-1,0-1 1,0 1-1,0 0 1,-6-2-1,8 3-8,-1 0-1,0 1 0,0-1 1,0 1-1,1-1 0,-1 1 0,0 0 1,0-1-1,0 1 0,0 0 1,0 0-1,0 0 0,0 1 1,0-1-1,0 0 0,1 1 0,-1-1 1,0 1-1,0 0 0,0 0 1,1-1-1,-4 3 0,5-2-24,-1-1-1,0 1 0,0 0 1,0-1-1,0 1 1,1 0-1,-1 0 0,0 0 1,1-1-1,-1 1 0,1 0 1,-1 0-1,1 0 1,-1 0-1,1 0 0,-1 0 1,1 0-1,0 0 1,0 0-1,0 1 0,0-1 1,-1 0-1,1 0 0,1 0 1,-1 0-1,0 0 1,0 0-1,0 0 0,0 0 1,1 0-1,0 2 0,0 0-42,0-1 0,1 0-1,-1 0 1,1 0-1,-1 0 1,1 0-1,0-1 1,-1 1-1,1 0 1,0-1-1,0 1 1,0-1-1,3 1 1,11 6-3032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5224,'0'0'14338,"-7"9"-14082,-18 23 211,-36 59 1,51-72-316,-38 79 397,43-86-451,1-1-1,1 1 0,-1 0 0,2 0 1,0 1-1,-1 20 0,3-31-70,0-1 0,0 1 0,1 0 0,-1-1-1,0 1 1,0 0 0,1-1 0,-1 1 0,1-1 0,0 1-1,-1-1 1,1 1 0,0-1 0,0 0 0,0 1 0,0-1-1,2 2 1,-1-1-2,0-1 0,0 1 0,0-1 0,0 0 0,0 0 0,0 0 0,1 0 0,-1 0 0,0-1 0,5 2 0,4-1 32,1-1 1,-1 0-1,0 0 0,14-3 0,-11 2 26,93-13 416,-96 13-405,-2-1 101,-9 2-207,1-1 0,-1 1 0,0-1-1,0 1 1,0 0 0,1-1-1,-1 1 1,0-1 0,0 1-1,0-1 1,0 1 0,0-1-1,0 1 1,0-1 0,0 1-1,0-1 1,0 1 0,-1-1-1,1 1 1,0-1 0,0 1 0,-1-1-1,-1-5-3123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8240,'0'0'7920,"9"4"-7495,-2-1-323,0 0 4,0 0 1,0 0-1,0-1 0,0 0 1,0 0-1,15 1 0,39 2 668,85 2 966,-129-7-1569,-5 0 142,0 0 0,0-1-1,18-4 1,-27 4-255,1 0 0,-1 0 0,1-1 0,-1 1 1,0-1-1,1 0 0,-1 0 0,0 0 0,0 0 0,0 0 0,0-1 0,-1 1 0,1-1 0,-1 0 1,4-4-1,-3 2-2860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4120,'0'0'7568,"-5"6"-7187,-11 13-149,-69 90 1879,58-66-1432,1 2 1,-25 63-1,42-86-506,2 1 0,0 0 0,1 0-1,2 0 1,0 1 0,2-1 0,0 32 0,3-35-51,0-1 1,2 0 0,0 0-1,2 0 1,0 0 0,1-1-1,1 0 1,13 26 0,-16-36-70,41 74 460,-39-73-412,0-1-1,1 1 1,-1-1-1,2-1 1,-1 1 0,15 10-1,-21-17-70,0 0-1,0-1 1,0 1-1,0 0 0,0-1 1,1 1-1,-1-1 0,0 1 1,0-1-1,0 0 1,1 1-1,-1-1 0,0 0 1,1 0-1,1 0 0,-2 0-17,0 0 1,0-1-1,-1 1 0,1-1 0,0 1 0,0-1 0,-1 1 0,1-1 0,-1 1 0,1-1 0,0 0 0,-1 1 0,1-1 0,-1 0 0,1 1 0,-1-1 0,0 0 0,1 0 0,-1 1 0,0-1 0,1 0 0,-1 0 0,0 0 0,0-1 0,10-57-412,-8 47-1828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4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81 735 4512,'0'0'8144,"9"-12"-7552,31-53 255,-2-1 0,-3-2 0,33-91-1,9-105 1622,-73 235-1945,-5 19-30,-2 16 426,-80 368 876,-7 25-523,26-208-535,46-146-303,-2 0 0,-27 46 1,46-91-418,1 1 1,-1 0 0,1-1 0,-1 1 0,1-1 0,-1 1 0,1 0 0,-1-1 0,1 0 0,-1 1 0,1-1 0,-1 1 0,0-1 0,1 0 0,-1 1-1,0-1 1,1 0 0,-1 0 0,0 1 0,0-1 0,1 0 0,-1 0 0,-1 0 0,1 0-9,1 0 1,-1 0 0,1 0-1,0-1 1,-1 1-1,1 0 1,-1 0-1,1 0 1,0-1 0,-1 1-1,1 0 1,-1 0-1,1-1 1,0 1-1,-1 0 1,1-1-1,0 1 1,0 0 0,-1-1-1,1 1 1,0-1-1,0 1 1,0 0-1,-1-1 1,1 1 0,0-1-1,0 1 1,0-1-1,0 1 1,0-1-1,0 1 1,0 0-1,0-1 1,0 1 0,0-2-1,2-9 30,0-1 0,1 0 0,0 1 0,1 0 1,0-1-1,1 1 0,0 1 0,8-13 0,58-79 86,-66 95-111,162-189 96,-92 110-64,95-80 32,-123 123-59,-12 8-5,-2-2 0,53-75-1,-65 82 5,-2-1-1,16-36 0,-26 48 0,-2 0 1,0 0 0,-1 0-1,-1-1 1,3-25 0,-7 43-11,-1 0 0,0 0 1,1 0-1,-1 0 0,0 0 0,0-1 0,0 1 1,0 0-1,-1 0 0,1 0 0,-1 0 1,1 0-1,-1 1 0,1-1 0,-1 0 0,0 0 1,-2-3-1,2 4-2,1 1 0,-1 0 0,1-1 1,-1 1-1,1 0 0,-1 0 0,0-1 0,1 1 0,-1 0 1,1 0-1,-1 0 0,0 0 0,1 0 0,-1 0 0,0 0 1,1 0-1,-1 0 0,1 0 0,-1 0 0,0 1 0,-20 9 71,11-1-59,0-1 0,1 1 0,0 1 0,1-1 0,0 1 0,0 1 0,-7 14-1,-38 84 48,21-34 21,-39 148 1,63-192-61,2 1 1,2 0 0,-1 54-1,5-70 6,0 0 0,2 1 1,0-1-1,1 0 0,0 0 0,1 0 0,1 0 0,1-1 0,8 17 0,-13-30-23,-1-1 0,1 0 1,0 0-1,0 0 0,0 0 0,0 0 0,0-1 1,0 1-1,0 0 0,0 0 0,0-1 0,0 1 0,0 0 1,1-1-1,-1 1 0,0-1 0,0 0 0,1 1 0,-1-1 1,0 0-1,1 0 0,-1 0 0,0 0 0,1 0 1,-1 0-1,0 0 0,0 0 0,1 0 0,-1-1 0,0 1 1,1 0-1,-1-1 0,0 1 0,0-1 0,0 0 0,0 1 1,1-1-1,0-1 0,7-3 35,-1-1 0,1 0 0,11-12 0,-16 15-29,14-17 60,-1 1 0,0-2 0,-1 0 0,-2-1 0,19-36 0,-15 25 196,39-52 0,-29 49 81,-32 57-345,0 0-1,1 1 1,2-1 0,0 0 0,1 1-1,5 38 1,-4-50 11,0 0-1,1 0 1,0 0 0,0-1-1,6 13 1,-7-21-10,-1 1-1,1-1 1,0 1-1,0-1 1,0 1-1,0-1 1,0 0-1,0 0 1,0 1-1,1-1 1,-1 0 0,0 0-1,1 0 1,-1 0-1,0-1 1,4 2-1,-3-1 0,0-1 0,0 0 0,-1 0 0,1 0 0,0 0-1,0 0 1,0-1 0,0 1 0,0 0 0,0-1 0,-1 0 0,1 1 0,0-1-1,0 0 1,-1 0 0,1 0 0,0 0 0,2-2 0,8-7 16,-1-1 1,0-1-1,0 0 1,-1 0-1,11-20 1,8-7 54,-11 16-33,4-4 86,29-47 0,-44 64-104,-4 7-13,-4 6-4,-3 14 18,0 2 0,2-1 1,0 0-1,1 0 0,0 1 1,4 24-1,-3-39-17,1 2 15,-1-1 0,1 1 0,0 0 1,0-1-1,1 1 0,0-1 0,0 1 0,0-1 0,1 0 0,-1 0 0,1 0 1,6 7-1,-9-12-19,1 1 1,-1-1 0,1 1-1,0-1 1,-1 1-1,1-1 1,0 1 0,0-1-1,0 0 1,-1 1-1,1-1 1,0 0 0,0 0-1,0 1 1,-1-1 0,1 0-1,0 0 1,0 0-1,0 0 1,0 0 0,0 0-1,-1-1 1,1 1-1,0 0 1,0 0 0,0 0-1,-1-1 1,1 1 0,0-1-1,0 1 1,-1 0-1,1-1 1,0 1 0,0-2-1,27-21 117,-24 19-105,10-9 8,0-1 1,-1 0 0,-1-1-1,16-24 1,14-7-27,-33 35 0,-8 29 0,-1-18 0,1 22 0,5 42 0,-5-56 0,1 0 0,0-1 0,0 1 0,1 0 0,-1-1 0,2 0 0,-1 0 0,10 14 0,-11-20 0,-1 1 0,1-1 0,0 1 0,0-1 0,0 0 0,0 0 0,0 0 0,0 0 0,0 0 0,0 0 0,0 0 0,0-1 0,1 1 0,-1-1 0,0 1 0,0-1 0,1 0 0,-1 0 0,0 0 0,0 0 0,1-1 0,-1 1 0,0-1 0,0 1 0,1-1 0,-1 0 0,3-1 0,3-1 0,1-1 0,-1 0 0,0 0 0,-1-1 0,13-9 0,125-116 0,-135 122 0,3-4 0,-12 15 0,-8 9 0,-3 4 0,1 1 0,1 1 0,0-1 0,1 1 0,1 0 0,1 1 0,1-1 0,-3 24 0,7-38 0,0 0 0,0-1 0,0 1 0,1 0 0,-1 0 0,1-1 0,0 1 0,3 6 0,-4-9 0,0 0 0,1 0 0,-1-1 0,0 1 0,1 0 0,-1-1 0,0 1 0,1 0 0,-1-1 0,1 1 0,-1 0 0,1-1 0,-1 1 0,1-1 0,-1 1 0,1-1 0,0 1 0,-1-1 0,1 0 0,0 1 0,-1-1 0,1 0 0,0 1 0,0-1 0,-1 0 0,1 0 0,0 0 0,0 0 0,0 0 0,-1 1 0,1-1 0,0-1 0,0 1 0,-1 0 0,1 0 0,0 0 0,0 0 0,-1 0 0,1-1 0,0 1 0,0 0 0,-1-1 0,1 1 0,0-1 0,-1 1 0,2-1 0,7-7 0,-1 0 0,0 0 0,0 0 0,-1-1 0,0 0 0,0-1 0,-1 0 0,0 0 0,4-11 0,2-8 0,-1-1 0,9-35 0,-9 17 0,-1 0 0,-3-1 0,-1 1 0,-3-1 0,-2 0 0,-10-92 0,9 140 0,0 0 0,0 0 0,0 0 0,0 0 0,-1 0 0,1 0 0,0 0 0,0 0 0,-1 0 0,1 0 0,-1 0 0,1 0 0,-1 0 0,1 1 0,-1-1 0,1 0 0,-1 0 0,0 0 0,0 1 0,0-2 0,0 2 0,1 0 0,-1 0 0,1 0 0,-1 0 0,0 0 0,1 0 0,-1 1 0,1-1 0,-1 0 0,0 0 0,1 0 0,-1 0 0,1 1 0,-1-1 0,1 0 0,-1 1 0,1-1 0,-1 0 0,1 1 0,-1-1 0,1 1 0,0-1 0,-1 1 0,-3 4 0,0 0 0,0 0 0,1 0 0,-6 11 0,4-2 0,1-1 0,0 1 0,0 0 0,1 0 0,1 0 0,1 0 0,-1 23 0,13 101 0,-10-134 0,3 30 0,1-1 0,2 0 0,2 0 0,0-1 0,3-1 0,0 1 0,23 38 0,-13-39 41,-5-14-5411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8000,'0'0'4402,"0"7"-4059,0 54 628,-1-36-535,3 65 721,-1-74-845,1 1 1,1-1 0,6 22-1,-6-29 45,0 0 0,-1 0 0,0 1 0,0 9-1,-2-19-343,0 0 0,0 0 0,0 0 0,0 0-1,1 0 1,-1 0 0,0 0 0,0 0 0,0 0-1,0 0 1,0 0 0,0 0 0,0 0 0,0 0-1,0 0 1,0 0 0,0 0 0,0 0 0,0 0-1,0 0 1,0 0 0,0 0 0,0 0 0,0 0-1,0 0 1,0 0 0,1 0 0,-1 0 0,0 0 0,0 0-1,0 0 1,0 0 0,0 0 0,0 0 0,0 0-1,0 0 1,0 0 0,0 0 0,0 0 0,0 0-1,0 0 1,0 0 0,0 0 0,0 0 0,0 0-1,0 0 1,0 0 0,0 0 0,0 0 0,0 0-1,0 1 1,0-1 0,0 0 0,0 0 0,0 0-1,0 0 1,0 0 0,0 0 0,0 0 0,0 0-1,0 0 1,0 0 0,0 0 0,0 0 0,0 0-1,0 0 1,0 0 0,0 0 0,0 0 0,2-5 325,0-19-246,0 0 0,1 0-1,2 1 1,9-31 0,-8 38-46,1-1 1,0 1 0,10-16-1,-13 24-26,0 1-1,1 0 0,0 1 0,0-1 0,1 1 0,0 0 1,9-8-1,-15 14-18,1 0 1,-1 0-1,1 0 1,-1 0-1,0 0 1,1-1-1,-1 1 1,1 0-1,-1 0 1,1 0-1,-1 0 1,1 0-1,-1 1 1,1-1-1,-1 0 1,1 0-1,-1 0 1,0 0-1,1 0 1,-1 1-1,1-1 1,-1 0-1,1 0 1,-1 1-1,0-1 1,1 0-1,-1 1 1,0-1-1,1 0 1,-1 1-1,0-1 1,0 0-1,1 1 1,-1-1-1,0 1 1,1 0-1,9 21 51,-6-14-46,3 9 63,0 1 1,-1 0-1,-1 1 1,-1-1-1,2 23 0,7 23 295,-5-7 56,-6-27-228,-2-33-150,0 3-42,0 0 0,-1 0 0,1-1-1,0 1 1,0 0 0,0 0 0,0 0 0,0-1 0,0 1-1,0 0 1,0 0 0,0-1 0,0 1 0,0 0 0,0 0-1,0 0 1,0-1 0,0 1 0,1 0 0,-1 0 0,0 0-1,0-1 1,0 1 0,0 0 0,0 0 0,0 0 0,1-1-1,13-25 1,-7 11-2934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6704,'0'0'5576,"3"7"-5167,-1 1-216,1 1-1,-1 0 1,0-1 0,-1 1-1,1 12 1,5 107 1946,-2-61-1076,2-26 164,-7-41-1213,0 0 0,0 0-1,0 0 1,0 0 0,1 0 0,-1 0-1,0-1 1,0 1 0,0 0-1,0 0 1,0 0 0,0 0 0,0 0-1,0 0 1,0 0 0,0 0 0,0 0-1,0 0 1,0 0 0,1 0-1,-1 0 1,0 0 0,0 0 0,0 0-1,0 0 1,0 0 0,0 0 0,0 0-1,0 1 1,0-1 0,0 0 0,0 0-1,0 0 1,0 0 0,0 0-1,0 0 1,1 0 0,-1 0 0,3-9 211,6-26 69,12-41 140,-16 63-326,0 1-1,0-1 0,15-21 1,-17 29-60,16-20 121,-18 23-152,0 1 0,0-1 0,1 1 0,-1 0 0,0 0 0,1 0 0,0 0-1,-1 0 1,1 0 0,-1 0 0,1 0 0,0 1 0,2-2 0,-3 2-11,-1 0 0,1 0 1,-1 0-1,0 0 0,1 0 0,-1 1 0,1-1 0,-1 0 0,0 0 0,1 0 0,-1 0 0,1 0 0,-1 1 0,0-1 0,1 0 0,-1 0 0,0 1 0,0-1 0,1 0 1,-1 1-1,0-1 0,1 0 0,-1 1 0,0-1 0,0 1 0,6 12 111,-4-9-80,1 5 14,-1 0 0,1 1 0,-2-1-1,1 0 1,0 18 0,-4 48 260,2-72-291,-1 18 502,2-25-493,0 1 0,1 0 1,-1-1-1,1 1 0,0 0 1,3-4-1,2-5 16,4-7 15,54-93 408,-64 111-458,-1 0-1,0 0 0,1 0 1,-1 1-1,1-1 0,0 0 1,-1 1-1,1-1 0,0 0 1,-1 1-1,1-1 0,0 1 1,-1-1-1,1 1 0,0-1 1,0 1-1,0 0 0,-1-1 1,1 1-1,0 0 0,0 0 1,1-1-1,-1 2-3,0-1 0,0 0 0,0 1-1,-1-1 1,1 0 0,0 1 0,0-1 0,-1 1 0,1 0 0,0-1-1,-1 1 1,1-1 0,-1 1 0,1 0 0,-1-1 0,1 1 0,-1 0 0,1 1-1,2 5 14,0-1 0,-1 1 0,4 15 0,-6-22-17,20 156 339,-19-145-247,3 8 213,4-25-215,1-9-1160,-8 12-1024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17911,'0'0'679,"-2"6"-468,-1 10 69,0 0 0,-2 30 0,5-43-252,-1 16 189,2 0-1,0 0 0,1 0 1,8 36-1,-9-53-177,-1 1-1,1-1 1,0 1 0,1-1-1,-1 1 1,0-1-1,1 0 1,-1 0-1,1 1 1,-1-1-1,1 0 1,0-1-1,0 1 1,0 0-1,0 0 1,1-1 0,-1 1-1,0-1 1,4 2-1,-4-3-10,1 1 0,-1 0 0,0-1 0,1 0-1,-1 1 1,1-1 0,-1 0 0,0 0 0,1-1 0,-1 1 0,1 0 0,-1-1-1,1 0 1,-1 1 0,0-1 0,0 0 0,1 0 0,-1 0 0,0 0-1,4-3 1,6-7 71,0 1 0,-1-2-1,0 0 1,0 0 0,-1 0-1,-1-2 1,15-27 0,-12 18 10,-1-1 1,-1 0-1,-2-1 1,9-36 0,-14 46 58,-6 26 28,-6 25-90,5-23-47,1 1-1,0-1 1,1 1-1,0 15 0,2-19-22,-1 3 12,1-1 1,0 1 0,2-1 0,-1 1-1,1-1 1,1 0 0,5 17 0,-5-21-29,-2-5-12,0-1 0,0 0-1,0 1 1,0-1 0,0 0 0,0 0-1,1 0 1,-1 0 0,0 0-1,1 0 1,2 2 0,-1-1 11,1-1 0,-1 1 0,1 0 0,0-1 0,0 0 0,4 2 0,-7-4-7,1 1 0,-1-1 0,1 0 0,-1 1 0,0-1 0,1 0 0,-1 0 1,1 0-1,-1 0 0,1 0 0,-1 0 0,0 0 0,1-1 0,-1 1 0,1-1 0,-1 1 0,0-1 0,1 1 0,-1-1 0,0 1 0,0-1 0,1 0 1,0-1-1,-1 1 21,0-1 0,1 1 0,-1-1 1,0 1-1,-1-1 0,1 0 1,0 1-1,0-1 0,-1 0 0,1 0 1,-1 1-1,1-1 0,-1-3 1,0 3-374,1 0 1,-1 0 0,1 0 0,-1 0 0,1 0 0,-1 0-1,1 1 1,0-1 0,0 0 0,0 0 0,2-1 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6520,'0'0'9064,"7"-3"-8584,22-12-33,-28 14-389,1 1-1,-1-1 0,0 1 0,0-1 1,1 1-1,-1 0 0,0 0 0,1-1 1,-1 1-1,0 0 0,1 0 0,-1 0 0,0 0 1,1 1-1,-1-1 0,0 0 0,1 1 1,-1-1-1,0 0 0,0 1 0,0 0 0,3 0 1,4 3 272,-3-2-165,0 0-1,0 1 1,-1-1-1,1 1 0,-1 0 1,0 0-1,1 1 1,-1-1-1,-1 1 1,1 0-1,-1 0 1,1 0-1,-1 1 1,0-1-1,-1 1 1,3 4-1,2 2 112,0-1 0,0 0-1,1 0 1,0-1 0,10 9 0,-17-17-268,-1 0 0,1-1 0,0 1 1,-1 0-1,1-1 0,0 1 1,-1-1-1,1 1 0,0-1 0,0 1 1,0-1-1,0 0 0,-1 1 1,1-1-1,0 0 0,0 1 0,0-1 1,0 0-1,0 0 0,0 0 1,0 0-1,0 0 0,0 0 0,0 0 1,0 0-1,-1-1 0,1 1 1,0 0-1,0 0 0,0-1 0,0 1 1,0-1-1,0 1 0,-1-1 1,1 1-1,0-1 0,0 1 0,-1-1 1,1 0-1,0 1 0,-1-1 1,1 0-1,-1 1 0,1-1 0,-1 0 1,1-1-1,4-4-3064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11552,'0'0'1570,"-8"10"-1431,-53 62 392,36-42-27,-90 93 2854,107-115-2834,-12 15 0,15-16-61,0 0 0,-1-1 0,-13 11 0,19-16-396,-1-1 0,1 1 0,-1-1 0,1 0-1,-1 1 1,1-1 0,-1 0 0,1 0 0,-1 1 0,1-1 0,-1 0-1,1 0 1,-1 0 0,0 0 0,1 0 0,-2 0 0,2 0-140,0 0-1,0 0 1,0 0 0,-1 0 0,1 0 0,0 0 0,0-1-1,0 1 1,0 0 0,0 0 0,-1 0 0,1 0 0,0 0-1,0-1 1,0 1 0,0 0 0,0 0 0,0 0 0,0-1-1,0 1 1,0 0 0,-1 0 0,1 0 0,0-1 0,0 1-1,0 0 1,0 0 0,0 0 0,0-1 0,0 1 0,0 0-1,1 0 1,-1 0 0,0 0 0,0-1 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5016,'0'0'14665,"2"9"-14443,-1-3-175,-1-2-18,1 1-1,0-1 1,0 0-1,0 0 1,0 0-1,1 1 1,-1-1 0,1-1-1,0 1 1,1 0-1,3 5 1,119 155 1176,-110-140-979,-2 0 0,-1 2 0,14 40 0,-18-45-81,2 7 54,0 2 0,-2-1-1,-2 1 1,0 0 0,-2 1-1,-1-1 1,-2 1 0,-1 0-1,-1-1 1,-2 1 0,0-1-1,-11 38 1,10-54-125,0 7 172,-2 0 0,-1 0-1,0 0 1,-16 28 0,22-47-205,0-1 0,0 1 0,0 0 1,0-1-1,-1 1 0,1-1 1,0 0-1,-1 1 0,1-1 0,-4 2 1,5-3-34,0 0-1,-1 0 1,1 0 0,0 0 0,-1 1 0,1-1 0,-1 0 0,1 0-1,0 0 1,-1 0 0,1 0 0,-1 0 0,1 0 0,0 0-1,-1 0 1,1-1 0,0 1 0,-1 0 0,1 0 0,-1 0 0,1 0-1,-1-1-7,0 0 0,1 1-1,-1-1 1,0 0-1,1 1 1,-1-1 0,1 0-1,-1 1 1,1-1-1,0 0 1,-1 0 0,1 0-1,-1-1 1,-6-28-2588,7 28 1639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72 5720,'0'0'10673,"-7"5"-10329,4-3-310,-3 1 27,1 1-1,0 0 0,0 0 1,0 0-1,1 1 1,-1-1-1,1 1 1,0 0-1,-4 7 0,-8 18 406,-15 44-1,20-45-253,-2 6 170,2 2 0,-12 63-1,22-87 32,-1 25 0,2-38-406,0 0 0,0 0 1,0 0-1,-1 0 1,1 1-1,1-1 0,-1 0 1,0 0-1,0 0 0,0 0 1,0 0-1,0 0 1,0 1-1,0-1 0,0 0 1,0 0-1,0 0 0,0 0 1,0 0-1,0 0 1,0 0-1,0 0 0,0 1 1,1-1-1,-1 0 0,0 0 1,0 0-1,0 0 1,0 0-1,0 0 0,0 0 1,0 0-1,1 0 0,-1 0 1,0 0-1,0 0 1,0 0-1,0 0 0,0 0 1,0 0-1,1 0 0,-1 0 1,0 0-1,0 0 0,0 0 1,0 0-1,0 0 1,0 0-1,1 0 0,-1 0 1,0 0-1,0 0 0,0 0 1,0 0-1,0 0 1,7-6 184,0-3-100,-2 0 0,1-1 1,-1 0-1,7-20 0,-7 15-22,24-62 413,-5-2 1,21-113-1,-43 180-305,0 0 0,0-14 0,13 45 132,57 98-30,-19-41-139,-27-41-74,-4-7-15,-15-22-31,-2 1 0,1 0 0,8 14 0,0 1 34,3 4 9,-17-25-59,0 0 0,1 0 0,-1-1 0,1 1 0,-1 0 1,0 0-1,0 0 0,1 0 0,-1 0 0,0 0 0,0 0 0,0 0 0,0 0 0,0 0 0,0 0 1,0 0-1,-1 0 0,1 0 0,0-1 0,0 1 0,-1 0 0,1 0 0,-1 2 0,-1-2 3,1 0-1,0 0 1,-1 0-1,1 0 1,-1 0-1,0 0 1,1 0-1,-1 0 1,0 0-1,1-1 1,-1 1-1,-2 0 1,-1 0 2,-13 4 42,-1 0 0,0-1 0,0-1-1,-23 1 1,26-4-10,-3 0 6,-1 0 0,1-1 1,-32-6-1,49 6-53,1 1 0,0 0 0,0 0 0,0-1 0,-1 1 0,1-1-1,0 1 1,0-1 0,0 0 0,0 1 0,0-1 0,0 0 0,0 1 0,0-1 0,0 0 0,0 0 0,1 0 0,-1 0 0,0 0 0,1 0 0,-1 0 0,0 0-1,1 0 1,-1-1 0,0-1 0,1-12-3451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5824,'0'0'7450,"8"-3"-6995,-4 1-394,3-1 111,0 0 1,0 1-1,0 0 0,0 0 1,1 1-1,-1 0 1,13-1-1,-18 3-87,1-1 0,0 1-1,-1 0 1,1 0 0,-1 0 0,1 0 0,-1 0 0,1 0 0,-1 1-1,0-1 1,0 1 0,0 0 0,0-1 0,0 1 0,0 0 0,0 0-1,-1 0 1,1 1 0,-1-1 0,3 3 0,1 6 142,0 0 0,-1 0 1,5 13-1,-8-20-153,15 65 834,-13-48-357,11 33 1,-12-50-447,0 0 1,-1 0 0,2 0-1,-1-1 1,0 1 0,0-1-1,1 1 1,0-1-1,0 0 1,0 0 0,6 5-1,-8-7-66,0 0-1,1-1 1,-1 1-1,1 0 1,-1 0-1,1-1 1,-1 1-1,1-1 1,-1 1-1,1-1 1,-1 0-1,1 0 1,0 1-1,-1-1 1,1 0-1,0 0 0,-1-1 1,1 1-1,-1 0 1,1 0-1,0-1 1,-1 1-1,1-1 1,-1 0-1,1 1 1,-1-1-1,0 0 1,1 0-1,-1 0 1,0 0-1,1 0 1,-1 0-1,1-1 1,15-16-214,-11 11-2801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10656,'0'0'1760,"-9"7"-1528,-136 107 1513,-25 26 1717,156-131-3003,11-8-344,1 0 1,0 0-1,0 0 1,0 1-1,-1-1 0,2 1 1,-1 0-1,-2 1 1,3-1-13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47 5016,'0'0'11264,"-7"7"-10889,1-2-292,0 1 6,0 0 0,0 0 0,1 0-1,0 1 1,0 0 0,-5 9-1,0 3 129,-14 24 373,2 2 1,-17 48-1,32-71 153,-13 25 0,27-61-474,-2-2 1,1 1-1,4-26 1,3-9-54,10-44 188,-6 21-48,-12 58-131,10-21 1,-9 22 59,-4 8-181,1-1 404,-3 7-498,1 0 1,-1 0-1,0 0 0,0 0 1,0 0-1,1 0 1,-1 0-1,0 0 1,0 0-1,0 0 0,1 0 1,-1 1-1,0-1 1,0 0-1,0 0 1,1 0-1,-1 0 1,0 1-1,0-1 0,0 0 1,0 0-1,0 0 1,0 1-1,1-1 1,-1 0-1,0 0 0,0 0 1,0 1-1,0-1 1,0 0-1,0 0 1,0 1-1,0-1 0,0 0 1,0 0-1,0 0 1,0 1-1,9 23 183,2-1 1,21 35-1,-10-20-58,6 7 64,55 70 1,-66-95-106,2-1 0,0 0 1,1-2-1,27 18 1,-24-25 274,-25-12-350,-1 0-1,1 1 1,-1 0 0,1-1 0,-1 1 0,0 0 0,0 0-1,1 0 1,-1 1 0,-4-1 0,-4-2 11,-12-3 34,-1 1 1,0 2-1,0 0 0,-32 1 1,-6 0 53,35 0-15,-1 2-1,-51 5 1,36-2-46,43-5-429,4-1 238,4-2-2398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4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13864,'0'0'2631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4912,'0'0'9245,"-1"9"-8720,-2 8-284,-8 64 1019,11-74-1047,-1 1 0,1-1 0,1 1 0,0 0 0,0-1 0,0 1 1,1-1-1,4 14 0,-6-20-175,1 0 0,-1 0-1,0-1 1,1 1 0,-1 0 0,1 0 0,-1 0 0,1-1 0,-1 1-1,1 0 1,-1-1 0,1 1 0,0 0 0,0-1 0,-1 1 0,1-1-1,0 1 1,0-1 0,-1 1 0,1-1 0,0 1 0,0-1 0,0 0 0,0 0-1,0 1 1,0-1 0,-1 0 0,1 0 0,0 0 0,0 0 0,0 0-1,0 0 1,0 0 0,0-1 0,0 1 0,0 0 0,0 0 0,-1-1-1,1 1 1,0 0 0,0-1 0,0 1 0,-1-1 0,2 0 0,2-2 74,0 0 0,0-1 1,0 1-1,0-1 1,-1 0-1,5-6 0,10-19 388,0 0-1,17-43 1,-33 64-335,-1 7-126,-1 0 0,0 0 0,0 0 0,1 0 0,-1 0 1,0 1-1,1-1 0,-1 0 0,1 0 0,0 0 1,-1 0-1,1 0 0,-1 1 0,1-1 0,0 0 1,0 1-1,-1-1 0,1 0 0,0 1 0,0-1 0,1 0 1,-2 1-23,1 0 1,-1 0 0,0 1 0,1-1-1,-1 0 1,1 0 0,-1 0 0,0 0-1,1 0 1,-1 1 0,0-1 0,1 0-1,-1 0 1,0 1 0,0-1 0,1 0-1,-1 1 1,0-1 0,0 0 0,1 0-1,-1 1 1,0-1 0,0 0 0,0 1-1,0-1 1,0 1 0,1-1 0,-1 1-1,4 13 115,-4-13-110,3 19 144,-1 1 0,1 31 0,-7 45 152,2-65-218,0 6 36,-2 0 1,-2 0 0,-1 0-1,-2-1 1,-20 52 0,25-78-50,-10 18 1,12-26-61,0-1 1,1 1-1,-1-1 1,0 1-1,-1-1 1,1 0-1,0 0 1,0 0-1,-1 0 1,0 0-1,-3 2 1,5-4-18,0 0 0,0 1 0,-1-1-1,1 0 1,0 0 0,0 0 0,0 0 0,0 0 0,0 0 0,0 0 0,0 0 0,0-1-1,0 1 1,-1 0 0,1-1 0,0 1 0,0-1 0,0 1 0,1-1 0,-1 1 0,0-1-1,0 0 1,0 1 0,0-1 0,0 0 0,1 0 0,-1 0 0,-1-1 0,-1-3 24,-1 0-1,1 0 1,0 0 0,-3-6 0,1-1 35,0 1 1,1-1-1,-4-15 0,7 23-47,1 1 0,-1-1 0,1 0 0,-1 1 0,1-1 0,0 0-1,1 1 1,-1-1 0,0 0 0,1 1 0,0-1 0,0 1 0,0-1 0,1 1-1,-1 0 1,2-4 0,0 3 4,1 0 0,-1 0 0,0 0 1,1 0-1,0 1 0,0-1 0,0 1 0,0 0 0,7-3 0,2-1 48,28-9 0,-18 8-31,-9 4 3,1-1 0,0 2 0,0 0 0,18-1 0,61 1 20,-87 2-278,-3 0-3258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57 4912,'0'0'10770,"-5"8"-10332,-14 29 115,1 1 1,2 1-1,-12 44 1,13-35-1,-5 19 363,17-43-476,-2 5 366,5-28-119,2-2-497,2-4-103,9-29 174,-3 0 0,8-35-1,1-9-14,-3 16-32,-10 35-34,1 1-1,13-31 1,-19 53-108,1 0-1,-1 0 1,0 0-1,0 0 1,0 0 0,0-8-1,0 10 207,1 5-41,3 4-56,24 49 113,2-1 0,3-2 0,69 85 0,-89-121-133,1-2 0,1 0 0,1 0-1,29 19 1,-35-25-24,-9-7-105,-1-1 1,1 1-1,0-1 1,-1 0-1,1 1 0,0-1 1,0 0-1,0 0 1,0 0-1,5 1 1,-7-2-27,0 0 0,0 0 0,0 0 1,0 1-1,0-1 0,0 0 0,0 0 1,0 0-1,0 0 0,0 0 1,0 0-1,0 0 0,0 1 0,0-1 1,0 0-1,0 0 0,0 0 1,0 0-1,0 0 0,0 0 0,0 0 1,0 0-1,0 1 0,0-1 1,0 0-1,-1 0 0,1 0 0,0 0 1,0 0-1,0 0 0,0 0 0,0 0 1,0 0-1,0 1 0,0-1 1,0 0-1,0 0 0,-1 0 0,1 0 1,0 0-1,0 0 0,0 0 1,0 0-1,0 0 0,0 0 0,0 0 1,0 0-1,-1 0 0,1 0 1,0 0-1,0 0 0,-30-2 107,1-1 0,-36-7 1,-7-2-23,36 8-43,-77-12 197,78 13-61,21 2-249,11 2-184,5-1-212,16 3-205,-9-2-2795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 7232,'0'0'15273,"2"-6"-15045,-1 1-185,-1 4-28,0-1-1,0 1 1,0-1-1,1 1 1,-1-1 0,1 1-1,-1-1 1,1 1-1,-1 0 1,1-1 0,0 1-1,0 0 1,0-1-1,0 1 1,0 0-1,0 0 1,0 0 0,0 0-1,0 0 1,0 0-1,1 0 1,-1 0 0,0 0-1,1 1 1,-1-1-1,3 0 1,28-6 448,54-4-1,-53 7-190,-14 2 150,0 1 0,37 3 0,-55-2-406,-1 0 0,0 0 0,1 0 0,-1 0 0,1 0 0,-1 0 0,0 0 0,1 0 0,-1 0 0,0 1 0,1-1 0,-1 0 0,1 0 0,-1 0 0,0 1 0,1-1 0,-1 0 0,0 0 0,0 1 0,1-1 0,-1 0 0,0 1 1,0-1-1,1 0 0,-1 1 0,0-1 0,0 0 0,0 1 0,0-1 0,1 1 0,-1-1 0,0 0 0,0 1 0,0 1 3,0-1 0,-1 1 0,1-1 1,0 1-1,-1-1 0,1 1 0,-1-1 0,1 0 0,-2 3 0,-3 4 10,-1 0 0,-7 9 0,12-16-7,-20 22 62,-1-1 1,-29 23-1,-24 21 58,1 7 32,66-66-145,-5 5 69,13-12-97,-1 0 0,1 0 1,0 0-1,0 0 0,0 0 1,0 0-1,0 0 0,0 0 0,0 0 1,0 1-1,0-1 0,0 0 1,0 0-1,0 0 0,0 0 1,0 0-1,-1 0 0,1 0 0,0 0 1,0 0-1,0 0 0,0 0 1,0 0-1,0 0 0,0 0 1,0 1-1,0-1 0,0 0 0,0 0 1,0 0-1,0 0 0,0 0 1,0 0-1,0 0 0,0 0 0,0 0 1,0 0-1,0 0 0,0 1 1,0-1-1,0 0 0,0 0 1,0 0-1,0 0 0,0 0 0,0 0 1,1 0-1,-1 0 0,0 0 1,0 0-1,0 0 0,0 0 0,0 0 1,0 0-1,0 1 0,7 1 23,11 1 4,43-5 40,-33 0-3,44 3 0,-55 0-14,25-2 0,-28 0 11,1 1 0,25 2-1,-18 1 99,-22-3-201,0-1-1,0 1 1,0-1-1,0 1 1,0-1-1,0 1 1,0-1-1,0 1 1,0-1-1,0 1 1,0-1 0,0 1-1,-1-1 1,1 1-1,0-1 1,0 1-1,-1-1 1,1 1-1,-1-1 1,0-1-234,0-3-3461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9744,'0'0'3833,"11"-1"-3481,349-24 4278,-309 29-2206,-46-1-1670,-1-1-3190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5720,'0'0'12534,"8"2"-12251,-1 1-217,0-1-1,0-1 1,0 0 0,0 0 0,0 0-1,0-1 1,0 0 0,10-1 0,0-1 77,22-5 335,1 2 1,0 2-1,58 2 1,-20 5 1042,-77-4-1386,1 0 396,-2 0-25,-1 0-386,-19-4-468,9 4-529,7-1-1868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10448,'0'0'3809,"7"-6"-3256,21-16 13,-25 19-403,1 1 1,0-1 0,0 1 0,0 0 0,0 0 0,0 1 0,0 0 0,1-1 0,-1 1 0,0 0 0,1 1 0,8-1 0,-7 1-4,45-2 1155,1 3 0,71 11 0,-70-7-541,-21 1-291,-24-5-323,-1 1 1,1-1-1,0 0 1,0 0-1,0-1 1,16-2 0,-23 2-131,1-1 1,-1 1 0,1-1 0,-1 1-1,0-1 1,1 1 0,-1-1 0,1 0 0,1-2-1,1-2-3188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4416,'0'0'7977,"-3"7"-7661,-11 20-9,13-26-243,0 0 0,-1 1 0,1-1 0,0 0 0,0 0 0,-1 0 0,1 0 0,0 0 1,-1 0-1,1 0 0,-1 0 0,-2 1 0,3-2-16,1 0 0,0 0 0,-1 0 0,1 0 1,-1 1-1,1-1 0,-1 0 0,1 0 0,0 1 0,-1-1 0,1 0 0,-1 0 0,1 1 1,0-1-1,-1 0 0,1 1 0,0-1 0,0 0 0,-1 1 0,1-1 0,0 1 0,-1 0 1,1-1 211,-4-12 2501,4 9-1728,2-4 818,8 3-1609,18 0 21,-1 1 0,1 2 0,-1 0 0,1 2 0,0 1-1,38 8 1,-39-4 213,38 14-1,-58-17-366,0-1-1,0 1 1,0-1 0,0-1-1,1 0 1,-1 0 0,0 0-1,1-1 1,10 0 0,-10-1 72,-6 1-155,-1 0 1,0 0-1,0 0 0,0 0 1,0-1-1,0 1 1,0 0-1,0 0 0,0-1 1,0 1-1,0-1 0,0 1 1,0-1-1,0 1 0,0-1 1,0 1-1,0-1 0,0 0 1,0 0-1,-1 1 1,1-1-1,0 0 0,0 0 1,-1 0-1,1 0 0,-1 0 1,1 0-1,-1 0 0,1 0 1,0-1-1,0-2-243,1-3 476,-2 2-3858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6224,'0'0'7314,"1"7"-6771,4 98 1513,-3-71-1040,1 0 0,13 50 0,-11-59-455,0-1 430,-4-22-614,1-5-60,2-6-23,23-93 374,-21 74-459,1 1 1,2-1-1,16-37 0,-22 58-163,-2 4-24,1 0 1,-1 0-1,1 0 0,0 0 0,3-3 0,-4 5-9,0 0 0,-1 0 0,1 1 0,0-1 1,0 1-1,0-1 0,0 1 0,0-1 0,0 1 0,0-1 0,0 1 0,0 0 0,0-1 0,0 1 0,0 0 0,0 0 0,0 0 0,0 0 0,0 0 0,1 0 1,0 1-1,-1-1-4,0 0 0,-1 1 0,1-1 0,0 0 0,-1 1 0,1-1 0,0 1 0,-1-1 1,1 1-1,-1-1 0,1 1 0,-1-1 0,0 1 0,1 0 0,-1-1 0,1 1 0,-1 0 1,0-1-1,1 2 0,4 16 75,-4-14-64,3 10 44,-2 1 0,0-1 0,-1 0 0,0 1 0,-1-1 0,-1 1 0,0-1 0,-5 19 0,6-33-54,0 1-1,0-1 1,0 1 0,0-1-1,0 0 1,-1 1 0,1-1-1,0 1 1,0-1-1,0 1 1,1-1 0,-1 1-1,0-1 1,0 0-1,0 1 1,0-1 0,0 1-1,1 0 1,4-3 155,10-14 29,-12 12-192,27-35 139,-21 26-60,22-25 1,-13 19-8,-12 12-36,1 0-1,-1 0 1,1 1 0,0 0-1,0 0 1,10-5 0,-17 11-32,1 0 0,0-1 0,0 1 0,0 0 0,0 0 0,0-1 1,0 1-1,0 0 0,0 0 0,0 0 0,0 0 0,0 0 1,0 1-1,0-1 0,-1 0 0,1 0 0,0 1 0,0-1 0,0 0 1,0 1-1,0-1 0,0 1 0,-1-1 0,1 1 0,0-1 1,0 1-1,-1 0 0,1-1 0,0 1 0,-1 0 0,1-1 0,-1 1 1,1 0-1,-1 0 0,1 1 0,2 3 30,0 1 1,0 0-1,3 11 1,-6-17-36,7 30 229,9 58 0,-12-53 235,11 36 0,-15-71-453,0 0 0,0 1 0,-1-1 0,1 0 0,0 0 0,0 1 0,0-1 0,1 0 0,-1 0 0,0 0 0,0 1 0,0-1 0,0 0 0,0 0 0,0 0 0,0 1 0,0-1 0,0 0-1,0 0 1,1 0 0,-1 1 0,0-1 0,0 0 0,0 0 0,0 0 0,0 0 0,1 0 0,-1 1 0,0-1 0,0 0 0,0 0 0,1 0 0,-1 0 0,0 0 0,0 0 0,0 0 0,1 0 0,-1 0 0,0 0 0,0 0 0,0 0 0,1 0 0,-1 0 0,0 0 0,1-1 1,0 1 0,0-1 1,-1 0-1,1 0 0,-1 0 1,1 0-1,-1 0 0,1 0 1,-1 0-1,0 0 0,1-1 1,3-15-3554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203 445 3912,'0'0'9773,"-5"-7"-9330,0-3-284,3 6-68,0 0 0,0 1 0,0-1 1,-1 0-1,0 1 0,1 0 1,-5-5-1,4 6 60,1 0 0,0-1 0,-1 1 1,1 0-1,-1 1 0,0-1 0,1 0 0,-1 1 0,0-1 0,0 1 1,0 0-1,0 0 0,0 0 0,-1 1 0,1-1 0,0 1 1,0-1-1,0 1 0,-1 0 0,1 1 0,0-1 0,0 0 1,0 1-1,-1 0 0,1-1 0,0 1 0,0 0 0,0 1 1,0-1-1,0 1 0,-3 2 0,0 0-34,0 1 0,0-1 0,1 1 0,0 1 0,0-1 0,0 1 0,1-1 0,0 1 0,0 0-1,1 1 1,-1-1 0,1 1 0,1 0 0,-1-1 0,1 1 0,-1 8 0,2-14-88,1 0 0,0 1 0,0-1-1,0 1 1,0-1 0,0 1 0,0-1 0,0 1 0,0-1-1,0 1 1,1-1 0,-1 0 0,0 1 0,1-1 0,0 1-1,-1-1 1,1 0 0,0 0 0,-1 1 0,3 1 0,-2-2 5,1 0 1,0 1 0,-1-1 0,1 0-1,0 0 1,0 0 0,0 0 0,0 0 0,0-1-1,0 1 1,0-1 0,4 1 0,0 0 30,1-1 1,-1 1 0,1-2 0,0 1-1,-1-1 1,1 0 0,-1 0 0,7-3-1,-2 0 21,0-1-1,-1 0 0,0-1 0,0 0 1,0 0-1,-1-1 0,0-1 1,0 1-1,-1-1 0,0-1 0,0 0 1,-1 0-1,0 0 0,9-17 1,-11 16-19,0 0 0,-1 0 1,1 0-1,-2-1 1,0 0-1,0 0 1,-1 0-1,0 0 1,-1 0-1,0 0 1,-1 0-1,0 0 1,-1-1-1,0 1 0,-3-13 1,1 11 3,-1 0 0,-1 1 0,0-1-1,0 1 1,-1 0 0,-1 0 0,0 1 0,-1-1 0,0 2 0,0-1 0,-1 1 0,-1 0-1,0 1 1,0 0 0,-1 1 0,1 0 0,-14-6 0,22 12-51,-5-1 72,0-1 0,-11-3 0,16 6-68,0 1 1,0-1 0,0 1-1,0-1 1,0 1 0,0 0-1,-1 0 1,1 0 0,0 0-1,0 1 1,0-1 0,0 0-1,-4 2 1,6-2-22,-1 0 0,1 1 0,-1-1 0,1 0 0,0 1 0,-1-1 0,1 0 0,-1 1 0,1-1 0,-1 1 0,1-1 0,0 1 0,0-1 0,-1 1 0,1-1 0,0 1 0,-1-1-1,1 1 1,0-1 0,0 1 0,0-1 0,0 1 0,0 0 0,0-1 0,0 1 0,0-1 0,0 1 0,0-1 0,0 1 0,0 0 0,0-1 0,0 1 0,0-1 0,1 2 0,8 18-236,0-5-3403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31 5416,'0'0'6169,"-6"-2"-5674,-21-7 5,25 8-368,1 1 1,0 0 0,-1-1 0,1 1-1,-1 0 1,1 0 0,-1 0-1,1 0 1,-1 0 0,1 1 0,0-1-1,-1 0 1,1 0 0,-1 1 0,1-1-1,0 1 1,-1 0 0,1-1 0,0 1-1,-2 1 1,-7 3 1318,8-4-185,6 0 266,6 0-691,187-20 1003,1 15-672,-166 5-983,5 0 152,0 1 0,41 9 0,-4 1 819,-73-12-1144,-1 0 0,0 0 1,1 0-1,-1 0 0,0 0 1,1 0-1,-1 0 0,0 0 1,1 0-1,-1 0 0,1 0 1,-1 0-1,0 0 0,1 0 1,-1 0-1,0 0 0,1 0 1,-1-1-1,0 1 0,1 0 1,-1 0-1,0 0 0,1-1 1,-1 1-1,0 0 0,0 0 1,1-1-1,-1 1 0,0 0 1,0-1-1,1 1 0,-1 0 1,0 0-1,0-1 0,0 1 1,0-1-1,0 1 0,1 0 1,-1-1-1,0 1 0,0 0 1,0-1-1,0 1 0,0 0 1,0-1-1,0 1 0,0-1 1,0 1-1,0 0 0,-1-1 1,1-2-70,0 1 1,-1-1 0,1 1-1,-1 0 1,0-1 0,-1-2-1,-1-1-3412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2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0 285 11856,'0'0'720,"104"-29"-408,-7 6 8,31-9 144,25-6-8,22-2 40,-3 3-8,-32 13-16,-20 1-8,-11 2-81,-17 11 17,-16 4-152,-24 4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4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1 972 6632,'0'0'5872,"9"-2"-5327,-8 2-532,22-5 519,0 0-1,38-16 1,-48 15-266,0 0 1,0-1-1,-1-1 1,22-18 0,-27 20-128,0-1 1,-1 0 0,0 0 0,0-1 0,-1 0 0,0 0 0,0 0 0,5-15 0,-9 20-104,21-58 725,-20 55-621,-1 0-1,0 0 0,0-1 1,0 1-1,-1-1 0,0 1 0,-1-12 1,1 16-97,-1 0 0,1 1 0,-1-1 0,1 1 0,-1-1 1,0 1-1,1-1 0,-1 1 0,0 0 0,0-1 0,0 1 0,0 0 0,0 0 1,0 0-1,-1 0 0,1 0 0,0 0 0,-1 0 0,1 0 0,0 0 1,-1 0-1,1 1 0,-1-1 0,1 1 0,-1-1 0,0 1 0,1 0 0,-1-1 1,1 1-1,-1 0 0,0 0 0,1 0 0,-1 0 0,1 0 0,-1 1 1,0-1-1,-2 1 0,-3 0 61,0 1 0,0 0 0,0 0 0,1 1-1,-1 0 1,-11 7 0,9-3-15,0 0-1,0 1 1,1 0-1,0 1 0,0-1 1,1 2-1,0-1 1,1 1-1,0 0 0,-7 16 1,6-9 48,0 0-1,2 0 1,-1 1 0,2-1-1,1 1 1,-2 20 0,5-32-84,-1 1 1,1 0-1,1 0 0,-1-1 1,1 1-1,1 0 1,-1-1-1,1 1 1,0-1-1,0 0 1,1 1-1,0-1 0,0 0 1,1-1-1,-1 1 1,1 0-1,0-1 1,1 0-1,-1 0 1,1 0-1,0-1 1,0 1-1,1-1 0,-1-1 1,1 1-1,0-1 1,0 0-1,0 0 1,1 0-1,-1-1 1,0 0-1,1 0 0,0-1 1,-1 0-1,1 0 1,0-1-1,-1 1 1,1-1-1,0-1 1,0 1-1,-1-1 1,1-1-1,-1 1 0,8-3 1,7-5 34,0-1 0,-1 0 0,-1-2 0,0 0 0,-1-1 0,0-1 1,-1 0-1,0-2 0,17-20 0,14-21 228,57-91 0,-63 84-70,-3-3 0,55-126-1,-80 158-176,-2 0 0,-2 0 0,-1-1 0,-1 0 0,-2-1 0,-2 0 0,0-70 0,-5 100-55,1 4-1,0 0 0,0-1 0,0 1 0,0-1 0,-1 1 0,0 0 0,0-1 1,0 1-1,0 0 0,0 0 0,-3-5 0,3 7-11,1 1 0,-1 0 0,1 0 0,-1-1 0,0 1 0,1 0 0,-1 0 0,1 0 0,-1 0 0,0 0 0,1-1 0,-1 1 0,0 0 0,1 1 0,-1-1 0,1 0 0,-1 0 0,0 0 0,1 0 0,-1 0 0,1 1 0,-1-1 0,1 0 0,-1 0 0,0 1 0,1-1 0,-1 0 0,1 1 0,-1-1 0,1 1 0,0-1 0,-1 1 0,1-1 0,-1 1 0,1-1 0,0 1 0,-1 0 0,-18 24 12,17-23-9,-21 37 20,1 0 0,2 1-1,2 1 1,2 1 0,-16 60 0,21-58-15,2-1 1,2 2-1,2-1 0,0 54 0,5-76-5,1-1 0,1 1-1,1 0 1,1-1 0,0 1-1,2-1 1,1 0 0,0-1-1,2 1 1,17 30 0,-23-46 2,1 0-1,-1 0 1,1-1 0,1 1 0,-1-1 0,1 0 0,-1 0 0,1 0-1,0-1 1,1 0 0,-1 0 0,0 0 0,1-1 0,0 1-1,-1-1 1,1-1 0,0 1 0,0-1 0,0 0 0,0 0-1,0-1 1,0 0 0,1 0 0,-1 0 0,9-2 0,-3 0 8,-1-1-1,0 0 1,0 0 0,0-2 0,0 1 0,0-1-1,-1 0 1,0-1 0,0-1 0,-1 1 0,1-2 0,11-11-1,4-8 38,-2-2-1,0 0 0,-2-1 0,24-47 0,-41 70-29,-1-1 0,0 1 0,0-1-1,-1 0 1,2-10 0,-4 16-11,1-1 1,-1 1-1,0-1 1,0 0-1,0 1 1,0-1-1,0 0 1,0 1-1,-1-1 1,1 1-1,-1-1 1,0 1-1,0-1 1,0 1-1,0-1 1,0 1-1,0 0 0,-1 0 1,-1-3-1,1 3 0,0 1-1,1 0 0,-1 1 1,0-1-1,0 0 1,0 0-1,0 1 0,1-1 1,-1 1-1,0-1 0,0 1 1,0 0-1,0 0 0,0 0 1,0 0-1,0 0 1,0 1-1,0-1 0,0 0 1,0 1-1,0-1 0,1 1 1,-4 1-1,-2 1 6,0 0-1,1 0 1,-1 1-1,-10 7 1,11-6-9,-1 1-1,1 1 1,1-1-1,-1 1 1,1 0-1,0 1 1,1-1-1,0 1 1,0 0-1,0 0 1,1 0-1,0 0 1,1 0-1,0 1 1,0-1-1,1 1 1,0 0 0,1-1-1,0 18 1,1-16-2,-1 0 1,2 0 0,-1 1-1,1-1 1,1 0 0,0-1-1,0 1 1,1 0-1,0-1 1,1 0 0,0 0-1,0 0 1,1-1 0,0 0-1,1 0 1,13 13 0,-17-18-1,1-1 1,-1 1-1,1-1 1,0 0-1,0 0 1,0-1-1,0 1 1,0-1-1,1 0 0,-1 0 1,0 0-1,1 0 1,-1-1-1,1 0 1,-1 0-1,0 0 1,1 0-1,-1-1 1,1 0-1,-1 0 1,0 0-1,0 0 1,0-1-1,1 1 1,-1-1-1,-1 0 1,1 0-1,5-4 0,3-2 18,-1-1 0,1 0 0,-2-1 0,1 0 0,-1-1 0,-1 0 0,11-16 0,140-193 559,-125 185-220,-35 35-357,0 0-1,1 0 0,-1 0 1,0 0-1,1 0 0,-1 0 1,0 1-1,1-1 0,-1 0 1,0 0-1,0 0 1,1 0-1,-1 0 0,0 1 1,0-1-1,1 0 0,-1 0 1,0 0-1,0 1 0,1-1 1,-1 0-1,0 0 0,0 1 1,0-1-1,1 0 0,-1 0 1,0 1-1,0-1 0,0 0 1,0 1-1,0-1 0,0 0 1,0 1-1,0-1 1,0 0-1,0 1 0,0-1 1,4 15 75,-4 12 24,-1-1 1,-4 29-1,-1 29 88,6-83-192,0 0 0,0 0 0,0 1 0,0-1 0,0 0 0,0 0 0,1 0 0,-1 0 0,0 1 0,1-1 0,-1 0 0,0 0 0,1 0 0,-1 0 0,1 0 0,0 1 0,0-2 0,-1 1 0,1-1 0,-1 0 0,0 0 0,1 0 0,-1 0 0,1 0 0,-1 0 0,1 1 0,-1-1 0,1 0 0,-1 0 0,0 0 0,1-1 0,-1 1 0,1 0 0,-1 0 0,1 0 0,-1 0 0,1 0 0,-1 0 0,0-1 0,1 1 0,-1 0 0,1 0 0,-1 0 0,1-1 0,4-4 0,1 0 0,-1 0 0,0 0 0,4-7 0,-1 4 0,15-19 0,-13 14 0,1 0 0,1 1 0,0 0 0,24-17 0,-36 29 0,1-1 0,-1 1 0,0 0 0,0 0 0,1-1 0,-1 1 0,0 0 0,0 0 0,1 0 0,-1-1 0,0 1 0,1 0 0,-1 0 0,0 0 0,1 0 0,-1 0 0,0 0 0,1 0 0,-1-1 0,0 1 0,1 0 0,-1 0 0,0 0 0,1 1 0,-1-1 0,0 0 0,1 0 0,-1 0 0,0 0 0,1 0 0,-1 0 0,0 0 0,0 0 0,1 1 0,-1-1 0,0 0 0,1 0 0,-1 0 0,0 1 0,0-1 0,1 0 0,-1 0 0,0 1 0,0-1 0,0 0 0,1 1 0,-1-1 0,0 0 0,0 1 0,0-1 0,0 0 0,0 1 0,0-1 0,0 0 0,0 1 0,0-1 0,0 0 0,0 1 0,0-1 0,0 0 0,0 1 0,0-1 0,-4 29 0,3-21 0,-13 82 0,14-90 0,0 0 0,0 0 0,0 0 0,0 1 0,0-1 0,0 0 0,0 0 0,0 1 0,0-1 0,0 0 0,0 0 0,0 1 0,0-1 0,0 0 0,0 0 0,0 1 0,0-1 0,0 0 0,0 0 0,0 1 0,0-1 0,0 0 0,1 0 0,-1 0 0,0 1 0,0-1 0,0 0 0,0 0 0,1 0 0,-1 1 0,0-1 0,0 0 0,0 0 0,1 0 0,-1 0 0,0 1 0,10-7 0,13-18 0,-18 18 0,37-43 0,27-28 0,-69 77 0,0-1 0,0 1 0,1-1 0,-1 1 0,0-1 0,1 1 0,-1-1 0,0 1 0,1 0 0,-1-1 0,1 1 0,-1-1 0,1 1 0,-1 0 0,0 0 0,1-1 0,-1 1 0,1 0 0,0 0 0,-1 0 0,1-1 0,-1 1 0,1 0 0,-1 0 0,1 0 0,-1 0 0,1 0 0,-1 0 0,1 0 0,0 0 0,-1 0 0,1 0 0,-1 1 0,1-1 0,-1 0 0,1 0 0,-1 0 0,1 1 0,-1-1 0,1 0 0,-1 1 0,1-1 0,-1 0 0,0 1 0,1-1 0,-1 0 0,1 1 0,-1-1 0,0 1 0,0-1 0,1 1 0,-1-1 0,0 1 0,0-1 0,1 1 0,-1-1 0,0 2 0,2 4 0,-1 0 0,1 0 0,-1 1 0,0 6 0,-1-6 0,2 8 0,-1 1 0,1 0 0,0 0 0,2 0 0,9 31 0,-11-44 0,-1 0 0,0 0 0,1 0 0,0 0 0,0 0 0,0 0 0,0 0 0,0-1 0,0 1 0,1-1 0,0 1 0,-1-1 0,1 0 0,0 0 0,0 0 0,0-1 0,0 1 0,0-1 0,0 1 0,1-1 0,-1 0 0,0 0 0,1 0 0,-1-1 0,1 1 0,-1-1 0,1 0 0,-1 0 0,6-1 0,0 1 0,-1-1 0,1-1 0,0 1 0,0-1 0,-1-1 0,1 0 0,-1 0 0,0 0 0,0-1 0,0 0 0,0-1 0,0 0 0,-1 0 0,0-1 0,0 1 0,-1-2 0,0 1 0,0-1 0,0 0 0,6-10 0,-5 7 0,-1-1 0,0-1 0,-1 1 0,0-1 0,6-21 0,-9 27 0,-1 0 0,1 0 0,-2 0 0,1 0 0,0-1 0,-1 1 0,0 0 0,-1 0 0,1 0 0,-1 0 0,0 0 0,-1 0 0,-4-11 0,6 16 0,0 0 0,0 1 0,-1-1 0,1 0 0,0 1 0,-1-1 0,1 0 0,0 1 0,-1-1 0,1 1 0,-1-1 0,1 1 0,-1-1 0,0 1 0,1-1 0,-1 1 0,1 0 0,-1-1 0,0 1 0,1 0 0,-1-1 0,0 1 0,1 0 0,-1 0 0,0 0 0,0 0 0,1 0 0,-2-1 0,0 2 0,1-1 0,0 1 0,-1 0 0,1-1 0,0 1 0,-1 0 0,1 0 0,0-1 0,0 1 0,0 0 0,0 0 0,0 0 0,-1 2 0,-2 2 0,0 1 0,1-1 0,0 1 0,0-1 0,-4 12 0,4-4 0,0 0 0,1 0 0,0 1 0,1-1 0,2 19 0,-1-24 0,1-1 0,0 1 0,0-1 0,0 1 0,1-1 0,1 0 0,-1 0 0,1 0 0,0 0 0,1 0 0,4 6 0,-7-12 0,0 1 0,0-1 0,0 1 0,1-1 0,-1 1 0,1-1 0,-1 0 0,1 0 0,-1 1 0,1-1 0,0 0 0,-1-1 0,1 1 0,0 0 0,0 0 0,0-1 0,0 1 0,0-1 0,0 0 0,0 1 0,0-1 0,0 0 0,-1 0 0,1 0 0,0-1 0,0 1 0,0 0 0,0-1 0,0 1 0,2-2 0,4-1 0,0-1 0,0-1 0,-1 1 0,1-1 0,8-9 0,-1 2 0,28-20 0,-14 10 0,1 1 0,40-22 0,-68 42 0,0 0 0,0 0 0,0 0 0,0 1 0,0-1 0,1 0 0,-1 1 0,0 0 0,0-1 0,1 1 0,2 0 0,-4 0 0,0 0 0,0 1 0,0-1 0,0 0 0,-1 1 0,1-1 0,0 0 0,0 1 0,0-1 0,0 1 0,-1-1 0,1 1 0,0 0 0,0-1 0,-1 1 0,1 0 0,-1-1 0,1 1 0,0 1 0,1 3 0,0 1 0,0-1 0,-1 0 0,1 1 0,-1-1 0,-1 1 0,1 7 0,-1-8 0,1 0 0,-1 0 0,1 0 0,0 0 0,0-1 0,0 1 0,1-1 0,3 9 0,-5-13 0,0 0 0,1 0 0,-1 1 0,1-1 0,-1 0 0,0 0 0,1 0 0,-1 0 0,1 0 0,-1 1 0,0-1 0,1 0 0,-1 0 0,1 0 0,-1 0 0,1 0 0,-1 0 0,0 0 0,1 0 0,-1-1 0,1 1 0,-1 0 0,1 0 0,-1 0 0,0 0 0,1-1 0,-1 1 0,0 0 0,1 0 0,0-1 0,12-9 0,-12 9 0,46-45 0,-38 35 0,1 0 0,1 1 0,0 0 0,1 1 0,15-10 0,-26 18 0,-1 1 0,1-1 0,0 1 0,0 0 0,0 0 0,0-1 0,0 1 0,0 0 0,0 0 0,-1 0 0,1 0 0,0 0 0,0 0 0,0 0 0,0 0 0,0 0 0,0 0 0,0 1 0,0-1 0,-1 0 0,1 1 0,0-1 0,0 0 0,0 1 0,-1-1 0,1 1 0,0-1 0,0 1 0,-1 0 0,1-1 0,-1 1 0,1 0 0,0-1 0,-1 1 0,1 0 0,-1 0 0,0 0 0,1-1 0,-1 1 0,1 0 0,-1 0 0,0 1 0,3 6 0,0 0 0,-1 0 0,2 14 0,-3-14 0,4 20 0,-4-16 0,0-1 0,1 0 0,1 0 0,0 0 0,0 0 0,1 0 0,11 20 0,-13-29 0,-1 0 0,1 0 0,0 0 0,0-1 0,0 1 0,0 0 0,0-1 0,0 0 0,1 1 0,-1-1 0,0 0 0,1 0 0,-1 0 0,1 0 0,-1-1 0,1 1 0,-1-1 0,1 1 0,0-1 0,-1 0 0,1 0 0,-1 0 0,6-1 0,-4 0 0,1 0 0,0 0 0,-1-1 0,1 1 0,-1-1 0,1 0 0,-1 0 0,0 0 0,0-1 0,0 0 0,0 0 0,4-4 0,22-24 0,-2-2 0,-2-1 0,-1-1 0,-1-1 0,-2-1 0,23-53 0,-23 36 0,-2-1 0,-2 0 0,-3-1 0,9-69 0,-23 104 0,-2 15 0,-2 16 0,-10 37 0,3 2 0,2 0 0,2 0 0,2 0 0,2 0 0,2 1 0,3-1 0,2 0 0,1 0 0,15 51 0,20 33 0,-39-128 146,0 0 0,1 0 1,-1 0-1,1 0 0,1-1 0,6 9 1,-9-11-361,1-1 1,-1 1 0,0-1 0,0 0-1,1 0 1,-1 1 0,1-1 0,-1 0-1,1 0 1,-1 0 0,1-1 0,0 1-1,0 0 1,-1 0 0,1-1 0,0 1-1,0-1 1,0 0 0,-1 0-1,1 1 1,0-1 0,0 0 0,2-1-1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149 287 5016,'0'0'10226,"-3"-7"-9732,-11-20-9,13 26-443,1 1-1,-1-1 1,1 0 0,-1 0 0,0 1-1,1-1 1,-1 0 0,0 1 0,0-1-1,1 1 1,-1-1 0,0 1-1,0-1 1,0 1 0,0 0 0,0-1-1,0 1 1,0 0 0,1-1 0,-1 1-1,0 0 1,0 0 0,0 0 0,-2 0-1,0 1 102,0-1 0,0 1 0,0 0 0,0 0 0,-4 2-1,1-1 114,2 0-127,-1 0 1,1 0 0,-1 0-1,1 0 1,0 0-1,-1 1 1,1 0 0,1 0-1,-1 0 1,0 1-1,1-1 1,0 1 0,-1-1-1,-4 9 1,5-6 3,1 0 0,-1 0 1,1 1-1,0-1 1,0 1-1,1-1 0,-1 14 1,2-18-90,0 1 0,0-1 1,0 1-1,0-1 0,1 1 1,-1-1-1,1 1 0,0-1 0,0 0 1,0 1-1,0-1 0,0 0 1,0 0-1,0 1 0,1-1 1,-1 0-1,1 0 0,0-1 0,-1 1 1,1 0-1,0 0 0,0-1 1,0 1-1,4 1 0,-4-2-5,1 0 0,-1-1-1,0 1 1,1-1-1,-1 1 1,0-1 0,1 0-1,-1 0 1,1 0 0,-1 0-1,1 0 1,-1-1 0,1 1-1,-1-1 1,0 1-1,1-1 1,-1 0 0,0 0-1,3-2 1,2 0 46,0-1 0,-1 0-1,0-1 1,0 1 0,6-7 0,0-1 76,0-1 0,-1-1 0,0 0 0,-1 0 0,11-23 0,-16 27-67,0 0-1,-1 0 1,0-1 0,-1 0-1,0 0 1,-1 0-1,0 0 1,0 0 0,-1-18-1,-1 23-52,0 1 0,-1 0 0,0-1-1,0 1 1,0 0 0,-1 0 0,1 0-1,-1 0 1,0 0 0,-1 0 0,1 0-1,-1 0 1,0 1 0,0 0 0,-1-1 0,1 1-1,-1 0 1,0 1 0,0-1 0,0 1-1,-1 0 1,1 0 0,-1 0 0,0 0-1,-7-2 1,-6-2 71,0 2 0,0 0-1,-26-3 1,44 8-107,0 0 1,0 0-1,0 0 0,0 0 1,-1 0-1,1 0 1,0 0-1,0 0 0,0 0 1,0 0-1,0 0 1,0 0-1,0 0 0,0 0 1,-1 0-1,1 0 1,0 0-1,0 0 0,0 0 1,0 0-1,0 0 1,0 0-1,0 0 0,0 0 1,0-1-1,-1 1 1,1 0-1,0 0 0,0 0 1,0 0-1,0 0 1,0 0-1,0 0 0,0 0 1,0 0-1,0 0 1,0-1-1,0 1 0,0 0 1,0 0-1,0 0 0,0 0 1,0 0-1,0 0 1,0 0-1,0 0 0,0-1 1,0 1-1,0 0 1,0 0-1,0 0 0,0 0 1,0 0-1,0 0 1,0 0-1,0-1 0,7-4 170,6-2-4708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7632,'0'0'6328,"6"-6"-5854,-2 3-366,1-1-1,0 0 1,-1 1 0,1 0-1,0 0 1,1 1-1,-1-1 1,0 1 0,1 0-1,-1 1 1,1-1-1,7 0 1,-7 1 34,0 1 1,0 0-1,0 1 0,-1-1 0,1 1 1,0 0-1,0 1 0,-1-1 1,7 3-1,-9-2-33,0-1-1,0 1 0,0-1 1,0 1-1,0 0 1,-1 0-1,1 0 0,-1 0 1,1 1-1,-1-1 1,0 1-1,0-1 0,0 1 1,0 0-1,-1 0 1,1 0-1,1 4 0,0 4 232,0 0 0,-1-1 0,0 1-1,0 20 1,-4 45 1091,0-18-233,2-49-1009,0-6-82,-1 0-1,1 0 0,0-1 0,0 1 0,0 0 0,1 0 0,-1 0 0,1 0 1,0-1-1,-1 1 0,4 5 0,-4-8-85,1 1 1,-1-1 0,0 0-1,1 0 1,-1 1-1,1-1 1,-1 0 0,1 0-1,-1 0 1,1 0-1,-1 0 1,1 0-1,-1 0 1,1 0 0,0 0-1,-1 0 1,1 0-1,-1 0 1,1 0-1,0 0 1,12-4-179,-11 4 141,20-11-2813,-21 10 1902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0 8936,'0'0'3458,"-8"5"-2972,-85 56 851,-63 39 622,110-73-1058,0 3 0,-46 42 0,78-62-225,-21 14 0,34-23-597,-1-1 0,1 2-1,0-1 1,0 0 0,-1 0-1,1 0 1,0 0 0,0 1-1,0-1 1,0 1 0,-1 1-1,2-3-114,0 0 0,0 0 0,0 0 0,0 0 0,0 0 0,0 1-1,1-1 1,-1 0 0,0 0 0,0 0 0,0 0 0,0 0 0,0 0-1,0 0 1,0 0 0,0 0 0,0 0 0,0 0 0,0 0 0,0 0-1,0 1 1,0-1 0,0 0 0,0 0 0,0 0 0,0 0 0,0 0-1,1 0 1,-1 0 0,0 0 0,0 0 0,0 0 0,0 0 0,0 0-1,0 0 1,0 0 0,0 0 0,0 0 0,0 0 0,0 0 0,1 0-1,-1 0 1,0 0 0,0 0 0,0 0 0,0 0 0,0 0 0,0 0-1,0 0 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4312,'0'0'6249,"-7"3"-5985,-23 7 7,25-8-145,0-1-1,0 0 1,0-1 0,0 1 0,0-1 0,-9 0 0,-11 0 393,14 2-313,-6 0 405,-1 1 0,-26 8 1,42-10-536,-1 0 1,1 1 0,0-1-1,0 0 1,-1 1 0,1 0 0,0-1-1,1 1 1,-1 0 0,0 0-1,0 0 1,1 0 0,-1 0 0,1 0-1,0 1 1,0-1 0,0 0 0,0 1-1,0-1 1,0 1 0,1-1-1,-1 4 1,-1 5 107,1 0-1,0 0 1,2 20-1,21 149 854,-2-22-330,0 169 906,-14-210-917,2 41 747,-8-147-1322,0-1 0,-1 1 0,-1 11 0,-2 20 384,0 30 387,4-72-753,146-9 93,-18-1 16,-14 5 489,-113 5-733,0 0 1,-1-1-1,1 1 0,0 0 0,0-1 0,-1 1 0,1-1 1,0 1-1,-1-1 0,1 0 0,0 1 0,-1-1 0,1 0 1,-1 1-1,1-1 0,-1 0 0,0 0 0,1 1 0,-1-1 1,0 0-1,1 0 0,-1 0 0,0 1 0,0-1 0,1-2 1,3-21-2109,-4 22 683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3712,'0'0'12701,"3"10"-12536,3 12 28,-1 1 0,2 23 0,-1 1 227,1 49 666,-3-52-211,-2-36-282,-2-8-236,1-6-178,3-79 194,0 19-202,-4 46-63,1 0-1,1 0 0,1 0 1,1 1-1,11-35 0,-14 52-68,0 0 0,1 0 0,-1 0 0,1 0-1,-1 0 1,1 0 0,0 0 0,-1 0 0,1 1-1,0-1 1,0 1 0,0-1 0,1 1 0,-1 0-1,0 0 1,0 0 0,1 0 0,-1 0 0,4 0-1,12 4 317,-17-2-335,1 0 0,0 0 0,-1 0 0,1 0 0,-1 0 0,1 1 0,-1-1 0,0 0 0,0 1 0,1-1 0,-1 0 0,1 4 0,14 21 100,-14-21-92,1 2 2,0 0-1,0 1 1,-1-1 0,2 11-1,-2-9 12,0 1-1,4 9 0,-1-4 90,0 1 0,-1 0 0,3 30 0,-2-10-24,4 17 240,-9-37-149,0-9 2,5-18-405,-2 2-3025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3408,'0'0'14961,"-8"10"-14745,-3 3-138,-3 5 75,-13 19 1,0 7 387,-29 71 0,21-42 168,23-49-403,-36 76 1257,46-97-1445,1 0 0,-1 0 0,0 0 0,0 0 0,0-1-1,0 1 1,-1-1 0,-4 5 0,-1 1 221,1 3 448,10-9-735,0-1 1,-1 0 0,1 0-1,0 0 1,0 0-1,5 1 1,11 3 25,6 5-2,-1 1 0,-1 2 0,0 0 0,0 1-1,-2 1 1,0 1 0,37 37 0,-48-43-39,-2 0 1,1 1 0,-1 0-1,-1 1 1,8 16-1,-12-23 25,0 0 0,1 1 0,-1-1-1,1 0 1,0 0 0,0-1 0,1 1 0,-1-1 0,1 0-1,8 5 1,-11-8-57,-1-1 0,0 0 0,1 1 0,-1-1 0,0 0 1,1 0-1,-1 0 0,0 0 0,1 0 0,-1 0 0,0 0 0,1 0 0,-1-1 0,0 1 0,1 0 0,-1-1 0,0 1 0,0-1 0,1 0 0,-1 1 0,0-1 0,0 0 0,0 0 1,0 0-1,0 0 0,0 0 0,0 0 0,0 0 0,0 0 0,0-1 0,4-4-830,-1 0 1,0 0-1,5-11 1,-8 15-13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4312,'0'0'11002,"2"-7"-10580,7-21-9,-8 25-315,1 1 0,-1 0 1,0 0-1,1-1 0,-1 1 0,1 0 1,0 0-1,-1 1 0,1-1 1,0 0-1,0 0 0,1 1 0,-1 0 1,0-1-1,5-1 0,3-3 479,-9 6-498,-1-1 0,1 0 0,0 1 0,0-1 1,0 1-1,0-1 0,0 1 0,0 0 0,0-1 0,0 1 0,0 0 0,1-1 0,-1 2-35,-1-1 0,1 0 0,-1 0 0,1 1 0,-1-1 0,1 1-1,-1-1 1,1 0 0,-1 1 0,0-1 0,1 1 0,-1-1 0,0 1 0,1-1 0,-1 1-1,0-1 1,0 1 0,0-1 0,1 1 0,-1-1 0,0 1 0,0 0 0,0-1-1,0 1 1,2 9 124,-1 0 0,0 0-1,-1-1 1,-1 16-1,1-12-3,0-1-1,1 17 0,4 2 267,13 50-1,-17-79-408,-1-1 0,0 0 1,1 0-1,-1 1 0,1-1 0,0 0 0,-1 0 1,1 0-1,0 0 0,0 0 0,0 0 0,0 0 1,-1 0-1,1 0 0,1 0 0,-1 0 0,0-1 0,0 1 1,0 0-1,0-1 0,0 1 0,1-1 0,-1 1 1,0-1-1,2 1 0,-1-1 7,0 0 1,0 0-1,0 0 0,0-1 0,0 1 1,-1 0-1,1-1 0,0 0 0,0 1 1,0-1-1,-1 0 0,1 0 1,0 0-1,-1 0 0,1 0 0,-1 0 1,3-3-1,2-1 31,-1-1 0,0-1 0,0 1 0,0-1 0,5-11 1,15-39 230,-10 20-86,-10 24-118,-1-1 0,0 1 0,-1-1 0,0 0-1,-1 0 1,-1-1 0,-1-18 0,0 32-76,0 0-1,0 0 1,0 0 0,0 0-1,0 0 1,0-1 0,0 1 0,1 0-1,-1 0 1,0 0 0,1 0-1,-1 0 1,0 0 0,1 0 0,-1 0-1,1 0 1,0 1 0,-1-1-1,1 0 1,0 0 0,-1 0 0,1 1-1,0-1 1,0 0 0,0 1-1,0-1 1,-1 0 0,1 1 0,0-1-1,0 1 1,0 0 0,0-1-1,0 1 1,0 0 0,2-1-1,1 1 4,1 0 0,-1 1 1,0-1-1,0 1 0,0-1 0,0 1 0,0 1 0,5 1 0,5 2 47,-1 1 1,0 0-1,0 1 1,13 9-1,-23-13-1,1 0 1,-1 0-1,0 0 0,5 7 0,-8-10-53,0 0 1,0 1-1,1-1 0,-1 0 0,0 0 1,0 0-1,0 0 0,0 0 0,1 0 1,-1 0-1,0 0 0,0 0 0,0 0 1,0 0-1,1 0 0,-1 1 0,0-1 0,0 0 1,0 0-1,0 0 0,1-1 0,-1 1 1,0 0-1,0 0 0,0 0 0,0 0 1,1 0-1,-1 0 0,0 0 0,0 0 1,0 0-1,0 0 0,1 0 0,-1 0 1,0-1-1,0 1 0,0 0 0,0 0 0,0 0 1,0 0-1,1 0 0,-1 0 0,0-1 1,0 1-1,0 0 0,0 0 0,0 0 1,0 0-1,0-1 0,6-10-282,-5 7 184,7-10-715,-5 10-2206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4816,'0'0'13585,"6"0"-13161,3 0-265,34 1 1203,-41-1-1279,-1 1-1,1-1 1,0 1-1,-1-1 1,1 1 0,-1 0-1,0 0 1,1 0 0,-1 0-1,0 0 1,1 0-1,-1 0 1,0 0 0,0 1-1,0-1 1,0 0-1,0 1 1,0-1 0,-1 0-1,1 1 1,0-1-1,-1 1 1,1 0 0,-1-1-1,1 3 1,1 4 144,0 1 0,-1 0 0,1 11 0,2 43 602,-4-58-754,1 0-1,-1-1 0,1 1 1,0 0-1,0-1 0,0 1 0,3 4 1,-3-8-35,-1 1 0,1-1 0,0 0 0,0 1 1,0-1-1,0 0 0,0 0 0,0 0 0,0 0 0,0 0 1,0 0-1,1 0 0,-1 0 0,0 0 0,0 0 0,1-1 0,-1 1 1,1-1-1,-1 1 0,1-1 0,-1 1 0,1-1 0,-1 0 1,1 0-1,1 0 0,1 0 9,0 0 1,0-1-1,0 1 1,-1-1-1,1 0 1,0-1-1,5-1 1,4-4-3865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8136,'0'0'5665,"-6"7"-5129,-47 51 673,11-10 927,-91 80 0,100-97-836,24-22-715,9-8-399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61 4120,'0'0'7102,"-7"4"-6739,-19 16 8,18-16 2658,10-16-221,40-26-374,-34 32-2199,-5 3-90,1 0 0,0 0-1,0 0 1,0 0 0,0 1 0,0-1 0,0 1-1,1 0 1,-1 0 0,1 1 0,4-2-1,-3 2-41,-4 0-39,-1 1-1,1 0 0,-1 0 0,0-1 0,1 1 0,-1 0 0,1 0 0,2 1 0,-4-1-48,1 0-1,-1 1 1,1-1 0,-1 0-1,1 1 1,-1-1-1,0 0 1,1 1 0,-1-1-1,1 1 1,-1-1 0,0 1-1,1-1 1,-1 1-1,0-1 1,0 1 0,0-1-1,1 1 1,-1-1-1,0 1 1,0-1 0,0 1-1,0-1 1,0 1 0,0-1-1,0 1 1,0 0-1,0-1 1,0 1 0,0 5 42,-1 1 1,0-1 0,0 0-1,-1 0 1,-3 11 0,-15 29 193,14-35-182,-26 41 275,22-40-262,9-11-73,1-1-1,-1 1 1,0 0-1,0 0 1,0 0-1,1 0 1,-1 0-1,0 0 1,1 0-1,-1 0 1,0 1-1,-1 2 161,2-3 16,3-1-115,0-1-100,9 0 111,-1 1-1,1 0 1,0 1 0,0 0 0,0 0 0,-1 1 0,19 6 0,-4-1 204,-25-7-245,1 0 1,0 1 0,-1-1-1,1 0 1,0 0 0,-1 0 0,1 0-1,0 0 1,0 0 0,-1-1-1,1 1 1,-1-1 0,1 1 0,0-1-1,-1 1 1,1-1 0,-1 0 0,3-2-1,-1 1-499,0 0 0,-1-1 0,0 1 0,0-1 0,0 0 0,0 0 0,3-4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4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15472,'0'0'1823,"14"0"-1335,60-4 63,237-4 1802,-157 11-658,-139-2-1722,-10 1-2583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5016,'0'0'15149,"0"7"-14843,2 23-7,-2-28-256,0 0-1,1 0 1,0 0 0,-1 0-1,1 0 1,0-1 0,0 1-1,0 0 1,0 0 0,0-1-1,0 1 1,1 0-1,1 1 1,4 5 167,17 22 371,2 0 0,47 41 1,-45-45-264,49 41 584,-55-48-236,33 35 1,-27-25-8,25 13 439,-50-40-987,-3-2-102,0 0 0,1 0 0,-1 1 1,0-1-1,0 0 0,0 0 0,0 0 0,0 0 0,0 0 0,1 0 0,-1 0 0,0 0 0,0 0 0,0 0 1,0 0-1,0 1 0,0-1 0,0 0 0,0 0 0,0 0 0,0 0 0,1 0 0,-1 0 0,0 1 1,0-1-1,0 0 0,0 0 0,0 0 0,0 0 0,0 0 0,0 1 0,0-1 0,0 0 0,0 0 0,0 0 1,0 0-1,0 0 0,0 0 0,-1 1 0,1-1 0,0 0 0,0 0 0,0 0 0,0 0 0,0 0 1,0 0-1,0 1 0,0-1 0,0 0 0,0 0 0,0 0 0,-1 0 0,1 0 0,0 0 0,0 0 0,0 0 1,0 0-1,0 0 0,0 0 0,-1 0 0,1 1 0,0-1 0,0 0 0,0 0 0,0 0 0,0 0 1,-1 0-1,-5 4-86,-10 10 80,0 1 0,1 0-1,-16 21 1,20-23-3,-171 227 131,175-231-166,-1-1 0,0 1 1,-16 12-1,18-18-430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4512,'0'0'13887,"7"1"-13636,3-1-193,4 0 348,1 0 0,15 3 0,43 4 914,-56-5-1079,-1 1 181,0 0 0,26 8 1,-40-10-361,0 0 0,0 0 0,-1 0 0,1 0 0,0 1 0,-1-1 0,1 0 0,-1 1 0,0-1 0,1 1 1,-1 0-1,0-1 0,0 1 0,0 0 0,0 0 0,0-1 0,-1 1 0,1 0 0,0 0 0,-1 0 0,0 0 0,1 3 0,0 6 10,0 0 0,-1 22-1,-1-16 40,8 94 265,-2-42-221,1-4 73,23 105 0,-13-53 44,-8-47-79,9 104 263,-4 43 463,-13-200-798,1-1 1,1 0 0,1 1-1,5 21 1,-3-8 145,-5-24-159,0 0 0,1 0 0,3 10-1,-2-4 131,-2-10-198,0-1 0,0 0 0,0 1 0,0-1 1,1 0-1,-1 1 0,1-1 0,-1 0 0,2 3 0,-2-4-26,0 0 0,0 0 1,0 0-1,0 0 0,0 0 0,1 0 0,-1 0 1,0 0-1,0 0 0,0 1 0,0-1 0,0 0 0,0 0 1,0 0-1,0 0 0,1 0 0,-1 0 0,0 1 0,0-1 1,0 0-1,0 0 0,0 0 0,0 0 0,0 0 0,0 1 1,0-1-1,0 0 0,0 0 0,0 0 0,0 0 0,0 0 1,0 1-1,0-1 0,0 0 0,0 0 0,0 0 1,0 0-1,0 0 0,-1 0 0,1 1 0,0-1 0,0 0 1,-7-2 730,-1-1-785,-17-2 119,1 2 1,-33 0-1,3 0 79,36 1-118,-55-2-30,66-1-317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56 5520,'0'0'8025,"-4"7"-7676,0 1-260,-37 80 1226,-6 65 621,41-128-1588,4-15 28,0 0-1,-6 15 1,5-20 3,2-5 77,4-13-62,7-27 45,1 1-1,33-73 1,-14 46 50,-17 35 159,26-43 0,-39 73-601,1 0-1,-1 1 1,0-1 0,1 0-1,-1 1 1,1-1-1,-1 0 1,1 1 0,-1-1-1,1 1 1,-1-1-1,1 0 1,0 1 0,-1 0-1,1-1 1,0 1-1,0-1 1,-1 1-1,2-1 1,-1 2-9,0-1 0,1 1 0,-1-1 0,0 1 1,0-1-1,0 1 0,0 0 0,0-1 0,0 1 0,0 0 0,-1 0 0,1 0 0,1 1 1,15 17 145,-1 1 1,0 1-1,16 30 1,-5-8-9,-14-24-104,68 115 260,-68-109-246,-6-14 6,-1 2 0,6 14 0,-12-27-78,0 0 1,0 1 0,0-1 0,0 1 0,0-1 0,0 1 0,0-1 0,0 1 0,0-1 0,0 0 0,0 1 0,0-1 0,0 1 0,0-1 0,0 1 0,-1-1 0,1 1 0,0-1 0,0 0 0,0 1 0,-1-1 0,1 1 0,0-1 0,-1 0 0,1 1 0,0-1 0,-1 0 0,1 0 0,-1 1 0,0 0 5,-1 0 1,0 0-1,0 0 1,0 0-1,0 0 0,0-1 1,-2 1-1,-6 1 14,-20 1 0,29-3-25,-24 0 63,-36-4 1,38 1-34,-46 1 1,56 3-25,-8 0 46,0 1 1,-29 7 0,30-6-21,14-4-64,13-1-44,33-11-173,-15 6-3471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7432,'0'0'7268,"7"-4"-6782,23-14 20,-28 17-400,-1 0 1,1 0-1,0 1 1,0-1-1,-1 0 1,1 1 0,0-1-1,0 1 1,0 0-1,0-1 1,0 1 0,0 0-1,-1 0 1,1 0-1,4 1 1,-5 0-15,1-1 0,-1 1 0,0 0 0,1 0 0,-1-1 0,0 1 0,0 0-1,0 0 1,1 0 0,-1 0 0,0 0 0,0 0 0,-1 1 0,1-1 0,1 2 0,1 3 114,-1 0-1,0-1 0,0 1 1,-1 0-1,0 0 1,0 0-1,0 8 0,1 40 628,-3-31-372,5 29 0,-3-44-331,1 0 0,-1 0 0,2-1 0,-1 1-1,1 0 1,0-1 0,6 11 0,-5-13-15,-1 0 1,1 0-1,0-1 1,0 1 0,1-1-1,-1 0 1,8 5-1,-10-7-75,0-1 0,1 1-1,-1-1 1,0 0 0,1 0-1,-1 0 1,0 0 0,1 0-1,-1-1 1,1 1-1,0-1 1,-1 1 0,1-1-1,-1 0 1,1 0 0,0 0-1,-1 0 1,1-1 0,-1 1-1,4-1 1,-4-1-9,1 1 0,-1 0 0,1-1 0,-1 0 0,1 1 0,-1-1 0,0 0 0,0 0 0,0 0 0,2-3 0,15-25-1530,-14 22-762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11760,'0'0'1570,"-9"6"-1372,-162 111 1807,142-97-680,-47 43 0,71-59-1036,0 1 0,0-2 0,-10 7 0,10-7-49,-1 0 0,1 1 0,-7 6 0,11-9-404,-1 1 470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92 4912,'0'0'9434,"-6"-1"-8971,-21-3-7,26 4-430,0 0 0,1 0 1,-1 0-1,0 0 0,1 0 1,-1 0-1,0 0 0,1 0 0,-1 0 1,0 0-1,1 0 0,-1 1 1,0-1-1,1 0 0,-1 1 0,0-1 1,1 0-1,-1 1 0,1-1 1,-1 0-1,1 1 0,-1-1 0,1 1 1,-1-1-1,1 1 0,-1 0 0,-2 3 121,-14 13 248,1 2 0,1 0 0,1 1 0,0 0 0,1 1 0,2 1 0,-17 41 0,-9 23 1198,32-81-1183,4-4-193,3-2-61,0-2-115,0 1 1,0-1 0,0 0-1,0 1 1,-1-1 0,1 0-1,-1 0 1,1-3 0,3-5 33,48-109 597,-19 38-212,-13 23-139,-15 39-27,14-30-1,-17 44-275,-2 5 32,-1-1-1,1 1 1,-1 0-1,1 0 1,-1 0 0,1 0-1,0 0 1,-1 1-1,1-1 1,0 0 0,1-1-1,-1 2-26,-1 0 0,1 0 0,0 0 0,-1 0 1,1 0-1,0 0 0,-1 0 0,1 0 0,0 0 0,-1 1 0,1-1 0,-1 0 0,1 0 0,0 1 0,-1-1 0,1 0 0,-1 1 0,1-1 0,-1 1 0,1-1 0,-1 1 0,1-1 0,-1 1 1,1 0-1,68 77 714,-6-5-369,-10-10-103,-2-3-60,15 20 350,-64-76-503,-1-4-43,-1 1-1,0-1 1,0 0 0,0 1-1,1-1 1,-1 0 0,0 1-1,0-1 1,0 0 0,0 1-1,0-1 1,0 0 0,0 1-1,1-1 1,-1 1 0,0-1-1,0 0 1,-1 1 0,1-1-1,0 1 1,0-1 0,0 0-1,0 1 1,0-1 0,0 0-1,0 1 1,-1-1 0,1 0-1,0 1 1,0-1 0,0 0-1,-1 1 1,1-1 0,0 0-1,0 0 1,-1 1 0,1-1-1,0 0 1,-1 0-1,1 1 1,0-1 0,-1 0-1,1 0 1,0 0 0,-1 0-1,-18 6 107,-26-2 5,-66-2 0,67-3-70,-159-7 54,181 3-122,22 5-6,3 2-37,7 2-112,-1 0 0,17 3-1,-10-3-3112,-15-3 2779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46 3912,'0'0'15367,"-7"0"-15012,-21 1-20,27-1-272,0 0 1,0 1 0,-1-1 0,1 0-1,0 1 1,0-1 0,0 1 0,0 0-1,0-1 1,0 1 0,0 0 0,0-1-1,1 1 1,-1 0 0,0 0 0,0 0-1,1 0 1,-1 0 0,0 0 0,1 0-1,-1 0 1,1 0 0,-1 0 0,1 0-1,0 0 1,-1 0 0,1 1 0,0 1-1,-1 1-27,-3 6 99,2 0 0,-1 0 0,1 1 0,1-1 0,0 0 0,1 13 0,0-16-54,0 0 1,1 0 0,0 0 0,0 0 0,1 0 0,0 0 0,0-1 0,1 1 0,6 11 0,-9-17-57,1 1 1,0-1-1,0 1 1,0-1-1,0 0 1,0 0-1,0 0 0,0 1 1,0-1-1,0 0 1,1 0-1,-1-1 1,0 1-1,1 0 1,-1 0-1,0-1 1,1 1-1,-1 0 1,1-1-1,0 0 1,-1 1-1,1-1 1,-1 0-1,1 0 1,-1 0-1,1 0 1,0 0-1,-1 0 1,1 0-1,-1 0 1,1-1-1,-1 1 1,1-1-1,-1 1 1,3-2-1,4-2 80,-1-1-1,0 0 1,-1 0-1,1 0 0,8-9 1,-11 10-63,15-16 245,-2 0 0,0-1 0,-2-1 0,0 0 0,18-38 0,-30 55-162,-1 1 0,0-1 0,0 0 1,0 0-1,0-1 0,-1 1 1,1-10-1,-2 15 0,0 1-102,-1-1 0,0 1 0,1-1 0,-1 1-1,1-1 1,-1 1 0,1 0 0,0-1 0,-1 1-1,1-1 1,0 1 0,-1 0 0,1 0 0,0-1-1,-1 2 1,0 1 20,-14 34 125,2 1 0,2 0 0,-8 45-1,-9 33 52,21-93-182,-7 25 208,-40 92 1,51-133-204,0-2 0,-1 1 0,0 0 0,0-1 0,0 1 0,-1-1 0,-7 6 0,11-10-34,1 0 0,-1-1 1,0 1-1,0-1 0,0 1 1,0-1-1,0 0 0,0 1 1,0-1-1,0 0 0,0 1 1,0-1-1,0 0 0,0 0 1,-1 0-1,1 0 0,0 0 1,0 0-1,0-1 0,0 1 1,0 0-1,0 0 0,0-1 1,0 1-1,0 0 0,0-1 0,0 1 1,0-1-1,1 0 0,-1 1 1,0-1-1,0 0 0,0 1 1,1-1-1,-1 0 0,0 0 1,-1-1-1,-2-4 26,0-1 0,0 1-1,1 0 1,-4-10 0,4 8-6,0 3-3,1 0 1,0-1-1,0 1 1,0-1-1,1 1 0,0-1 1,0-6-1,1 10-13,0-1-1,0 0 0,0 1 1,0-1-1,1 1 1,-1-1-1,1 0 0,0 1 1,0 0-1,0-1 1,0 1-1,0-1 1,0 1-1,1 0 0,-1 0 1,1 0-1,0 0 1,2-3-1,5-3 0,1 1 1,0 0-1,0 0 1,1 1-1,-1 0 0,1 0 1,1 2-1,-1-1 1,1 1-1,0 1 0,19-3 1,10 1 230,1 1 0,43 3 0,-85 1-237,1 0 1,-1 0 0,0 0-1,1 0 1,-1 0-1,0 0 1,1 0 0,-1 0-1,0 0 1,1 0-1,-1 0 1,0 0 0,1 0-1,-1 1 1,0-1 0,1 0-1,-1 0 1,0 0-1,0 0 1,1 1 0,-1-1-1,0 0 1,0 0-1,1 1 1,-1-1 0,0 0-1,0 0 1,0 1 0,1-1-1,-1 0 1,0 1-1,0-1 1,0 0 0,0 0-1,0 1 1,1 5-4375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24 3616,'0'0'13426,"-7"3"-12949,-20 10-11,26-13-336,-1 1 0,0 0 0,1 0 1,-1 0-1,1 0 0,-1 0 0,1 0 1,0 0-1,0 1 0,-1-1 0,1 0 1,0 1-1,0-1 0,0 1 0,0-1 0,1 1 1,-1 0-1,0-1 0,0 4 0,-5 8 134,-19 29 472,-26 61 0,-11 50 319,59-144-976,-21 55 687,21-55-376,3-14-140,6-18-52,11-29 81,24-48 0,15-48 231,-22 50-42,-31 91-428,5-20 224,-8 35-220,0 0 1,1 0-1,3 15 0,-1-4-25,-1-1 17,1 0-1,1 0 1,0 0-1,1-1 1,1 0-1,1 0 1,9 17-1,-6-17 38,0-1 0,2 0 1,-1 0-1,2-1 0,0 0 0,1-2 0,20 18 0,-25-25 33,1 0 0,14 7 0,10 6 316,-34-19-418,0 0-1,0 0 0,0 0 0,0 0 0,0 0 1,0 0-1,0 0 0,0 0 0,0 0 0,0 0 0,0 0 1,0 1-1,0-1 0,1 0 0,-1 0 0,0 0 0,0 0 1,0 0-1,0 0 0,0 0 0,0 0 0,0 0 1,0 1-1,0-1 0,0 0 0,0 0 0,0 0 0,0 0 1,0 0-1,0 0 0,0 0 0,0 0 0,-1 1 0,1-1 1,0 0-1,0 0 0,0 0 0,0 0 0,0 0 0,0 0 1,0 0-1,0 0 0,0 0 0,-7 5 53,-10 4-32,14-8-10,-15 6 31,0-1-1,-1-1 1,0 0 0,-1-2-1,1 0 1,0-1 0,-1-1 0,-32-2-1,26 1 31,0 1 0,-47 8-1,68-9-77,5 0-1,-1 0 0,1 0 0,-1 0-1,1 0 1,-1 0 0,0 0 0,1 0 0,-1 0-1,1 0 1,-1 0 0,1 0 0,-1 0 0,1 1 0,-1-1-1,1 0 1,-1 0 0,1 1 0,-1-1 0,1 0-1,-1 1 1,1-1 0,-1 0 0,1 1 0,0-1 0,-1 0-1,1 1 1,-1-1 0,1 1 0,0-1 0,0 1-1,-1-1 1,1 1 0,0 0-8,0-1 0,0 0 0,1 0 1,-1 1-1,0-1 0,0 0 0,0 0 0,0 1 0,1-1 0,-1 0 0,0 0 0,0 0 0,1 0 1,-1 1-1,0-1 0,1 0 0,-1 0 0,0 0 0,0 0 0,1 0 0,-1 0 0,0 0 0,1 0 1,-1 0-1,0 0 0,0 0 0,1 0 0,-1 0 0,0 0 0,1 0 0,11-1-210,-11 1 210,15-2-3807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2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 4416,'0'0'6616,"-6"-1"-6186,-3 0-221,-22-1 1750,30 2-1865,1 0 0,-1 0 0,0 0 0,0 1 0,0-1 0,0 0 0,0 1 0,0-1 0,1 1 0,-1-1-1,0 1 1,0-1 0,-1 2 0,-2 2 1732,-1-3 3393,21 5-4202,69-11 314,-64 4-1058,44-6 445,33-1 396,-75 5-875,-19 2-153,0 0 0,0 1 1,0-1-1,0 1 1,0 0-1,0 0 0,0 1 1,4 0-1,-7-1-70,-1 1 1,0-1-1,0 0 0,0 1 0,0-1 1,0 0-1,0 1 0,0-1 1,0 0-1,0 1 0,0-1 0,0 1 1,0-1-1,0 0 0,0 1 0,0-1 1,0 0-1,0 1 0,0-1 0,0 0 1,0 1-1,-1-1 0,1 0 1,0 1-1,0-1 0,0 0 0,-1 0 1,1 1-1,0-1 0,0 0 0,-1 0 1,1 1-1,-11 11 107,-5 0 23,-22 24-1,-6 4 12,22-20-43,0 2-1,2 0 1,-27 37 0,5-7 68,31-35-110,9-13-53,0-1 0,0 0 0,0-1 0,0 1 1,0 0-1,-6 4 0,8-7-16,0 0 1,0 0 0,-1 0-1,1 0 1,0 0 0,0 0-1,0 0 1,-1 1-1,1-1 1,0 0 0,0 0-1,0 0 1,0 0 0,0 0-1,-1 0 1,1 1-1,0-1 1,0 0 0,0 0-1,0 0 1,0 0 0,0 1-1,0-1 1,0 0-1,0 0 1,0 0 0,0 1-1,0-1 1,0 0 0,0 0-1,0 0 1,0 1-1,0-1 1,0 0 0,0 0-1,0 0 1,0 1 0,0-1-1,0 0 1,7 2 144,65-5 5,-36 1-96,38 3 1,-55 0-31,-3 0 73,-1 0 0,24 6 0,-35-6-425,9 4 909,-13-5-810,1 0 0,-1 0 0,0 1 0,0-1 0,1 0 0,-1 1 0,0-1-1,0 0 1,0 1 0,1-1 0,-1 1 0,0-1 0,0 0 0,0 1 0,0-1 0,0 1 0,0-1-1,0 0 1,0 1 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57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4216,'0'0'11744,"11"-1"-11530,165-14 1002,-92 8-778,-57 4-180,-1 1 0,0 1-1,1 1 1,-1 1-1,49 9 1,-61-7-45,-4 0 44,1 0 0,-1-1 0,16 1 0,-26-3-237,1 0 0,0 0-1,-1 0 1,1 0-1,-1 1 1,1-1-1,0 0 1,-1 0 0,1 1-1,-1-1 1,1 0-1,-1 1 1,1-1 0,-1 0-1,1 1 1,-1-1-1,1 1 1,-1-1-1,1 1 1,-1-1 0,0 1-1,1-1 1,-1 1-1,0-1 1,1 1 0,-1 0-1,0-1 1,0 1-1,0-1 1,1 1-1,-1 0 1,0 0-277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0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4008,'0'0'8566,"-12"2"-8227,-70 14 326,69-13-464,1 0 0,0 2-1,0-1 1,0 2 0,-19 11-1,16-7 143,0 1 0,1 1-1,0 0 1,1 1 0,-14 17 0,24-26-246,0 1 0,0-1 0,0 1 0,0 0 1,1 0-1,-1 0 0,1 0 0,1 0 0,-1 0 1,1 1-1,0-1 0,0 0 0,0 1 0,1-1 0,0 1 1,0-1-1,0 1 0,1-1 0,0 1 0,0-1 1,4 11-1,-4-13-48,1 0 0,-1 1 0,1-1 0,0 0 0,0 0 0,1 0 0,-1-1 1,1 1-1,-1 0 0,1-1 0,0 0 0,0 0 0,0 0 0,0 0 0,0 0 0,0 0 0,1-1 1,-1 1-1,0-1 0,1 0 0,3 1 0,-2-1-1,0-1 1,0 1-1,-1-1 1,1 0-1,0 0 1,0 0-1,0 0 1,0-1-1,-1 0 1,1 0-1,0 0 1,-1-1-1,1 0 1,-1 1-1,8-6 1,-3 1 3,0-1 0,-1 0 0,0-1 0,0 0 0,-1 0 0,0-1 0,0 0 0,-1 0 1,0-1-1,4-9 0,6-16 362,17-56 1,-27 73-209,-3 8 111,-3 9-259,0 0 0,0 0 0,0 1 0,0-1 1,1 0-1,-1 0 0,0 0 0,1 0 0,-1 0 0,0 1 0,1-1 1,-1 0-1,1 0 0,-1 1 0,1-1 0,0 0 0,1 0 1,1-14 4242,-3 40-4168,-1 423 100,1-344-192,-5 157 117,1-217-33,3-27-389,7-34-3869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7:5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6728,'0'0'7697,"9"-5"-7177,-7 3-480,12-6 306,-1-1-1,0 0 1,17-16 0,-25 20-159,1 0 0,1 0 0,-1 1 1,1 0-1,-1 0 0,1 1 0,11-4 1,52-14 548,-69 21-732,23-4 291,0 0 0,0 2-1,28 0 1,24-1 538,124-13 1438,-155 17-1240,-28 3-3880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36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4720,'0'0'12587,"10"1"-12429,79 8 399,-76-8-439,1 0 0,-1-1 0,0-1 0,19-2 1,21-1 210,-32 4-97,0-1 1,0-1-1,-1-1 0,1 0 1,-1-2-1,0 0 0,30-13 1,-44 15-374,3-1 666,0 4-3293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3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5624,'0'0'7874,"6"11"-7552,-3-7-304,9 15 270,0 0 0,-2 1 0,15 38 0,-19-40-70,-2-4 67,0 0 0,0 0 0,-2 0 0,3 27 0,1-11 691,-6-30-971,0 0 0,0 0 1,0 0-1,0 0 0,0-1 0,0 1 1,0 0-1,0 0 0,0 0 0,0 0 1,0 0-1,0 0 0,0 0 0,0 0 1,0 0-1,0 0 0,0 0 1,0 0-1,1 0 0,-1 0 0,0 0 1,0 0-1,0 0 0,0 0 0,0 0 1,0 0-1,0-1 0,0 1 0,0 0 1,0 0-1,0 0 0,0 0 0,0 0 1,1 0-1,-1 0 0,0 0 0,0 0 1,0 0-1,0 0 0,0 1 1,0-1-1,0 0 0,0 0 0,0 0 1,0 0-1,0 0 0,0 0 0,0 0 1,1 0-1,-1 0 0,0 0 0,0 0 1,0 0-1,0 0 0,0 0 0,0 0 1,0 0-1,0 0 0,0 0 0,4-5 364,5-17-240,-1 1 1,7-28-1,-10 29-71,2 0 0,0 1 0,14-28 0,-19 43-50,1 1 0,-1 0 1,1 0-1,0 0 1,0 0-1,6-4 0,-7 6 6,-1 0-1,1-1 1,-1 1-1,1 0 0,0 1 1,-1-1-1,1 0 1,0 0-1,0 1 0,0-1 1,0 1-1,-1 0 1,1-1-1,0 1 1,0 0-1,2 0 0,-1 1 10,0 1-1,0-1 0,0 0 0,-1 1 0,1 0 1,-1 0-1,1 0 0,-1 0 0,0 0 0,1 0 1,-1 1-1,0-1 0,2 5 0,20 35 206,32 84 804,-55-125-1019,-1 0 0,1-1 0,-1 1 0,1-1 0,-1 1 0,1-1 0,0 1 0,-1-1 0,1 1 0,-1-1 0,1 0 0,0 1 0,-1-1-1,1 0 1,0 1 0,0-1 0,-1 0 0,1 0 0,0 0 0,0 0 0,-1 0 0,1 0 0,0 0 0,0 0 0,-1 0 0,1 0 0,0 0 0,0 0 0,-1 0 0,1-1 0,0 1 0,0 0 0,-1 0 0,1-1 0,0 1 0,-1-1 0,1 1 0,-1-1-1,1 1 1,0-1 0,-1 1 0,1-1 0,32-29 110,-27 23-70,95-87 423,-89 83-395,15-11 111,-26 21-182,1 1-1,-1-1 0,0 1 1,0-1-1,1 1 0,-1-1 0,0 1 1,0 0-1,1 0 0,-1-1 1,0 1-1,1 0 0,-1 0 0,0 0 1,1 1-1,-1-1 0,0 0 1,1 0-1,-1 1 0,0-1 0,0 1 1,3 0-1,1 3 17,1 0 0,-1 0 0,1 0 0,-1 1-1,0-1 1,-1 1 0,1 0 0,-1 1 0,7 10 0,0 5 152,14 34 1,3 6 505,-25-54-473,1 1 0,-1-1 0,5 16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39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213 450 5320,'0'0'9464,"-10"-1"-9106,4 1-302,-1-1 48,1 0 0,0 0 1,0 1-1,-1 0 0,1 0 0,0 1 1,0 0-1,-1 0 0,1 0 0,0 1 1,-8 3-1,-6 5 334,14-8-298,1 1 0,-1-1 0,1 1 1,-1 1-1,1-1 0,0 1 0,1 0 0,-1 0 0,1 0 0,-1 1 1,-5 8-1,5-6 62,1 0 1,0 1 0,1-1-1,0 1 1,-4 14 0,6-20-177,1-1 0,0 1 0,0-1 0,-1 1 0,1 0 0,0-1 0,1 1 0,-1-1 0,0 1 0,0-1 0,1 1 0,-1-1 0,0 1 0,1-1 0,0 1 0,-1-1 0,1 1 0,0-1 0,0 0 0,0 1 0,0-1 0,0 0 0,0 0 0,0 0 1,0 0-1,0 0 0,0 0 0,1 0 0,-1 0 0,0 0 0,1-1 0,-1 1 0,1 0 0,-1-1 0,1 1 0,-1-1 0,1 0 0,-1 1 0,3-1 0,3 1 22,0 0-1,0-1 1,0 1 0,0-1-1,0-1 1,-1 1-1,1-1 1,0-1 0,0 1-1,0-1 1,-1 0 0,1-1-1,-1 1 1,9-6-1,-7 3 1,0 0-1,-1-1 0,1 0 1,-1 0-1,0 0 1,0-1-1,-1 0 0,0-1 1,10-15-1,-5 4 50,0-1 1,-2 0-1,0 0 0,-1-1 1,6-30-1,-11 36-47,0-1 0,-2 1 1,0-1-1,0 0 0,-2 0 0,0 1 1,-1-1-1,-5-20 0,5 25-12,0 1 1,-1 1-1,0-1 0,0 0 1,-1 1-1,-1-1 0,0 1 1,0 1-1,0-1 0,-1 1 1,-11-12-1,-3 1 75,14 12-66,-1 0 0,0 0-1,-1 1 1,1 0 0,-1 0-1,0 1 1,-1 0 0,1 1-1,-16-7 1,18 9-16,-1 1 1,1 0-1,0-1 1,0 2-1,-1-1 1,1 1-1,-10 1 0,14-1-39,0 0 0,1 0 0,-1 1 0,1-1 0,-1 1 0,1-1-1,-1 1 1,1-1 0,0 1 0,-1 0 0,1 0 0,0 0 0,-1 0-1,1 0 1,0 0 0,0 0 0,0 0 0,0 0 0,0 1 0,0-1 0,0 0-1,0 1 1,0-1 0,1 0 0,-1 1 0,1-1 0,-1 1 0,1-1-1,-1 1 1,1 0 0,0-1 0,0 1 0,0-1 0,0 3 0,1-1-131,-1-1 0,1 1 0,0-1 0,0 1 0,0-1 0,1 0 0,-1 1 0,1-1 0,-1 0 0,1 0 0,3 3 0,-2-1-2011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40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5320,'0'0'7880,"11"-2"-7288,98-14 720,1 1-22,-74 8-890,11-3 326,0 2-1,1 2 1,59 0 0,-101 7-550,1 0 0,-1 0 0,0 0 0,1 1 0,-1 0 0,0 0 0,0 0 0,-1 1 0,12 7 1,-16-9-134,14 5 798,-15-5-910,1-1 1,-1 0 0,0 0-1,0 0 1,0 1-1,1-1 1,-1 0-1,0 0 1,0 0 0,1 0-1,-1 0 1,0 0-1,1 0 1,-1 0 0,0 0-1,0 0 1,1 0-1,-1 0 1,0 0 0,0 0-1,1 0 1,-1 0-1,0 0 1,1 0-1,-1 0 1,0 0 0,0 0-1,1 0 1,-1 0-1,0 0 1,0-1 0,1 1-1,-1 0 1,0 0-1,0 0 1,0-1-1,1 1 1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41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244 406 7432,'0'0'8168,"-12"-1"-7794,-39 0-4,47 1-274,-1 0 0,1 1 1,0 0-1,-1-1 0,1 1 1,0 0-1,0 1 0,0-1 1,0 1-1,0 0 0,0 0 1,0 0-1,1 1 0,-1-1 1,-4 4-1,-13 9 404,12-10-206,0 0 0,1 1 0,0 0 0,0 0 0,-13 14 0,18-17-188,0 0 1,1 0 0,-1 0-1,1 1 1,0-1 0,0 1-1,0 0 1,0-1 0,1 1-1,-1 0 1,1 0 0,0 0-1,0 0 1,1 0 0,-1 0-1,1 0 1,0 6 0,1-8-66,0 0 1,0 0 0,0 0-1,0 0 1,0 0 0,1 0-1,-1 0 1,1 0 0,-1-1-1,1 1 1,-1-1-1,1 1 1,0-1 0,0 0-1,0 1 1,0-1 0,3 1-1,-1 0 2,1 1 0,-1-1 0,1 0-1,0-1 1,-1 1 0,1-1 0,6 1 0,-4-2-15,0-1 0,0 0 0,0 0 1,0 0-1,0-1 0,-1 0 1,1 0-1,0-1 0,-1 0 0,0 0 1,0 0-1,0-1 0,0 0 1,9-8-1,3-4 24,-2 0 0,0-1 0,15-22 0,-23 28-25,-1 0 0,0-1 0,-1-1 0,0 1 0,-1-1 0,-1 0 0,0 0 1,0 0-1,-1 0 0,-1-1 0,-1 1 0,1-27 0,-3 11 43,-1 0 0,-1 0 0,-2 1 0,-1-1 0,-9-28 0,13 49-40,-1 1 0,0 0 1,0-1-1,0 1 0,-1 0 1,0 1-1,-6-9 0,8 13-16,0 0-1,0 0 0,0 0 0,-1 0 0,1 1 1,-1-1-1,1 0 0,-1 1 0,0 0 0,1-1 1,-1 1-1,0 0 0,0 1 0,0-1 0,0 0 1,0 1-1,1 0 0,-1-1 0,0 1 0,0 0 1,-4 1-1,1 0 3,0 1 0,0 0 0,1 0 0,-1 0 0,1 0 0,0 1 0,0 0 0,0 0 0,0 1 0,-5 3 0,8-5-30,0-1 0,0 1 0,0-1 0,0 1 0,0 0 0,0 0 0,1 0 0,-1 0 0,1 0 0,0 0 0,-1 0 0,1 0 0,0 1 0,0-1 0,0 0 0,1 1 0,-1-1 0,0 0 0,1 1 0,0-1 0,0 1 0,-1-1 0,1 1 0,1-1 0,0 6 0,0-6-166,1 0 0,0 1 0,0-1 0,0 0 0,0 0 0,1 0 0,-1 0 0,0 0 0,1 0 0,-1-1 0,1 1 0,0-1 0,2 1 0,-2-1-1239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42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5920,'0'0'8304,"10"-3"-7803,-2-1-422,1 0 165,-1 1 1,1-1-1,0 1 1,1 1-1,-1 0 1,0 0-1,16-1 0,-22 4-182,-1-1-1,1 1 1,-1 0-1,1-1 1,-1 1-1,0 0 1,1 1-1,-1-1 1,0 0-1,0 1 1,0-1-1,0 1 1,0-1-1,0 1 1,0 0-1,-1 0 1,1 0-1,-1 0 1,1 0-1,-1 0 1,0 0-1,0 1 1,1-1-1,-2 0 1,2 5-1,2 6 159,-1-1 0,-1 1 0,2 24 0,-2-14 60,0-7-8,-1 2 79,2-1 1,5 22 0,-7-35-264,0-1 1,0 1 0,1-1 0,-1 1-1,1-1 1,0 0 0,0 0-1,0 1 1,0-1 0,0 0-1,1-1 1,-1 1 0,1 0 0,0-1-1,0 0 1,5 4 0,-5-5-194,1-1 0,-1 0 0,1 0 0,-1 0 0,1 0 0,0 0 0,-1-1 0,1 0 1,-1 0-1,0 0 0,1 0 0,-1 0 0,6-3 0,-6 3-1232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42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0 10752,'0'0'1697,"-11"10"-1321,-207 163 1000,134-110-439,58-46-469,1 2-1,1 0 1,-25 27 0,11 0-1863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44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0 3408,'0'0'9920,"-11"2"-9482,6-2-388,-24 4 765,-40 9 0,66-12-707,0 0-1,1 0 0,-1 0 1,0 0-1,1 0 0,-1 1 1,1-1-1,-1 1 1,1 0-1,0-1 0,-1 1 1,1 0-1,0 0 0,0 1 1,1-1-1,-1 0 1,0 1-1,-1 3 0,0 1 104,1 0 0,0 1 0,0-1 0,0 1 0,0 12-1,1 0-17,0 1-1,1-1 0,2 1 0,4 26 0,24 84 459,-2-12-143,-13-34-198,36 255 891,-39-61-248,0-138-250,-12-136-590,0 1 1,1 0-1,0 0 1,0 0-1,1-1 1,-1 1-1,1-1 1,3 7-1,2-9 299,-7-3-394,0 0-1,0 0 0,1 0 1,-1 0-1,0 0 0,0 1 1,1-1-1,-1 0 0,0 0 0,0 0 1,0 0-1,1 0 0,-1 0 1,0 0-1,0 1 0,0-1 1,1 0-1,-1 0 0,0 0 0,0 1 1,0-1-1,0 0 0,1 0 1,-1 0-1,0 1 0,0-1 1,0 0-1,0 0 0,0 1 0,0-1 1,0 0-1,0 0 0,0 1 1,0-1-1,0 0 0,0 0 1,0 1-1,0-1 0,0 0 0,0 0 1,0 1-1,0-1 0,0 0 1,0 0-1,0 0 0,0 1 1,-1-1-1,1 0 0,6 45 209,-9-7-145,0-5-30,3 24 111,18-65-82,14-6 46,0 2 0,39-11-1,-33 16-29,-32 7-124,0-1 1,0 0-1,0-1 0,0 1 1,0-1-1,-1 0 0,1 0 1,0-1-1,6-4 0,7-6-184,-7 5-3397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45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2104,'0'0'0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0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6328,'0'0'5521,"-7"12"-5028,-26 44 20,-82 154 1505,81-131-1201,4 1 0,-27 114 1,44-131-61,2-1 0,3 2 1,0 119-1,9-149-374,2 1 0,2-1 0,1 0 0,2 0 0,14 42 0,-15-57-183,0-1 1,2 0 0,0 0-1,1-1 1,0 0 0,2-1-1,0 0 1,0-1 0,2 0 0,23 20-1,3-6 284,-36-26-377,0-1 0,-1 0 0,1 0 0,0-1 0,0 1 0,0-1 0,0 0 1,0 0-1,7 1 0,-10-2-107,0-1 0,0 1 1,0 0-1,-1 0 0,1-1 1,0 1-1,0 0 0,0-1 0,-1 1 1,1-1-1,0 1 0,-1-1 0,1 1 1,0-1-1,-1 1 0,1-1 1,-1 0-1,1 1 0,-1-1 0,2-1 1,8-19-231,-6 13 175,5-10-191,19-39-3325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45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2904,'0'0'10710,"4"11"-10115,27 80 591,-26-73-806,0-1 0,-2 1 0,0 0 0,0 21 0,1-11 203,-3-23-260,0 0 1,0 0-1,-1 0 0,0 1 1,0-1-1,0 0 0,-1 5 1,5-13 268,4-6-386,-7 4-154,12-42 358,27-67 0,-33 100-299,1 1 1,11-15-1,-4 6-35,-13 18-56,0 1 1,1-1-1,-1 1 1,1 0-1,0 0 1,0 0 0,5-3-1,-7 5-10,0 1 1,0-1-1,0 1 0,0-1 0,0 1 0,0-1 1,0 1-1,0 0 0,0-1 0,0 1 1,0 0-1,0 0 0,0 0 0,1 0 0,-1 0 1,0 0-1,0 0 0,0 0 0,0 1 1,0-1-1,0 0 0,0 1 0,0-1 0,0 0 1,0 1-1,0 0 0,0-1 0,0 1 1,0-1-1,1 2 0,6 6 81,-1 0 0,1 0-1,-2 0 1,1 1 0,-1 0 0,8 16 0,23 62 587,-18-38-335,-11-21-100,-7-22-173,1-1 0,-1 0 1,1 0-1,0 0 0,0 0 1,4 7-1,-6-12-66,1 0 1,-1 0-1,0 1 0,1-1 1,-1 0-1,0 0 0,1 0 1,-1 0-1,1 1 0,-1-1 0,0 0 1,1 0-1,-1 0 0,0 0 1,1 0-1,-1 0 0,1 0 1,-1 0-1,0 0 0,1 0 1,-1 0-1,1 0 0,-1 0 1,0 0-1,1 0 0,-1-1 1,1 1-1,-1 0 0,0 0 1,1 0-1,-1-1 0,0 1 1,1 0-1,8-8-2486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53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 4216,'0'0'10040,"-2"10"-9771,-5 16 112,-16 39-1,2-17 185,-4 8 394,-34 116 0,52-142-769,2 1-1,1 0 1,2 0 0,0 0 0,2 0-1,2 1 1,1-1 0,12 57 0,-9-72-81,0 0 0,1 0 1,0-1-1,13 20 0,1 2 10,-6-6-20,-7-14-9,0 0 0,1-1 0,13 17 0,-15-26-12,-1 0 0,1-1 1,1 0-1,0 0 1,10 6-1,15 11 293,-31-21-335,0-1 1,0 0-1,0 1 1,1-1-1,-1 0 1,1 0-1,-1-1 1,4 2-1,3-2-2827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5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0 7824,'0'0'4208,"-10"10"-3980,-80 75 496,63-63-371,-10 8 272,0-1 0,-66 37 1,95-60-442,-1-1 0,1 1 0,1 1 0,-1 0 0,-7 9 0,3-4 313,6-8-215,6-4-244,-1 1 0,1-1-1,-1 0 1,1 0 0,0 1 0,-1-1 0,1 0 0,0 0-1,0 1 1,-1-1 0,1 0 0,0 1 0,0-1 0,-1 0 0,1 1-1,0-1 1,0 0 0,0 1 0,-1-1 0,1 1 0,0-1 0,0 0-1,0 1 1,0-1 0,0 1 0,0-1 0,0 0 0,0 1 0,0 0-1,0 0 510,13 10-30,1 2-131,3-7-247,-1 2 1,0 0 0,0 1-1,20 16 1,53 50 186,-44-35-101,-7-13-33,4 5 47,-35-26-178,1 0 0,-1 0 0,1-1 0,0 0 0,11 5 0,-15-8-24,0 0 1,1-1 0,-1 1-1,1-1 1,-1 0 0,1 0 0,0 0-1,-1-1 1,1 1 0,0-1-1,-1 0 1,6-1 0,-4-1-190,28-7 660,-14-6-3856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8:56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3312,'0'0'96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02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4816,'0'0'12695,"0"11"-12487,6 74 404,-4-57-320,-1-18-96,0 0 0,0-1 0,1 1-1,3 11 1,-1-8-1,-1-4-22,0 1-1,1-1 1,0 0 0,0 0-1,6 9 1,-8-16-130,0 1 0,0-1 1,0 0-1,0 0 0,0 0 0,0 0 0,1 0 1,-1 0-1,1-1 0,0 1 0,-1-1 0,1 0 1,0 0-1,0 0 0,0 0 0,0 0 0,0-1 1,0 1-1,0-1 0,0 1 0,3-1 0,17 3 127,-21-2-159,0-1 1,1 1-1,-1-1 1,0 1 0,0-1-1,1 0 1,-1 0-1,0 0 1,0 0 0,0-1-1,1 1 1,2-1-1,25-8 153,-24 8-126,-1 0-1,0 0 1,1-1-1,-1 0 1,0 0-1,0 0 1,0 0-1,-1-1 1,1 0-1,-1 0 1,1 0-1,-1-1 1,0 1-1,0-1 1,0 0-1,5-8 1,-2 1 0,-1-1 0,0 0 0,0 1 0,-2-2 0,1 1 0,-2-1 0,0 1 0,0-1 0,-1 0 0,0-13 0,-1 2 21,-1 0 0,-2 0 1,0 0-1,-9-35 0,-1 15 113,11 41-288,0 1-654,2 7-2044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03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7024,'0'0'6052,"10"-4"-5528,32-11-15,-39 14-407,0 1 0,0-1-1,0 0 1,0 1 0,0 0 0,0 0 0,0 0 0,0 0 0,0 0-1,0 0 1,0 1 0,0 0 0,0-1 0,0 1 0,-1 0 0,1 0-1,0 1 1,0-1 0,-1 1 0,1-1 0,-1 1 0,1 0 0,-1 0-1,0 0 1,0 0 0,4 5 0,3 1 317,-4-3-253,-1 0-1,0 0 1,-1 0-1,1 0 1,3 8-1,-3-7 75,-1 0 0,1 0 0,0 0 0,6 6 0,2 5 988,-11-15-1218,0 0 0,0 0 0,0-1-1,0 1 1,0 0 0,0-1 0,1 1-1,-1-1 1,4 3 0,4-7-3201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0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1 8840,'0'0'1498,"-10"10"-1100,-71 64 415,-33 30 1217,45-38-65,15-11-226,48-48-1462,0 1 0,0 0 0,1 0 0,0 0 0,-7 16 0,11-22-220,1-1 0,-1 0 1,1 0-1,-1 1 0,1-1 0,0 0 1,0 1-1,0-1 0,0 0 1,0 1-1,0-1 0,0 3 0,0-4-118,1 1 0,-1-1 0,0 0 0,0 0 0,0 1 0,1-1 0,-1 0 0,0 0 0,0 1 0,1-1 0,-1 0 0,0 0 0,0 0 0,1 0 0,-1 0 0,0 1 0,1-1 0,-1 0 0,0 0 0,1 0 0,-1 0 0,0 0 0,1 0 0,-1 0 0,0 0 0,0 0 0,1 0 0,-1 0 0,0 0 0,1 0 0,-1 0 0,0 0 0,1-1 0,-1 1 0,0 0 0,1 0 0,-1 0 0,0 0 0,0-1-1,1 1 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05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5016,'0'0'6160,"10"-2"-5686,2-2-301,-7 2-75,0 0 0,0 0-1,0 1 1,0 0 0,0 0 0,1 1-1,8-1 1,-13 1-32,1 0 0,-1 0 1,0 0-1,1 1 0,-1-1 1,0 0-1,1 1 0,-1-1 0,0 0 1,1 1-1,-1-1 0,0 1 0,0 0 1,0-1-1,0 1 0,0 0 1,0 0-1,0 0 0,0 0 0,0 0 1,0 0-1,1 1 0,-1 1 3,0-1 0,1 1 1,-1-1-1,-1 1 0,1 0 0,0 0 0,-1-1 0,1 1 1,-1 0-1,0 3 0,0 8 138,-1 0 0,-1 0 1,-5 19-1,6-26-45,-4 11 73,4-15-141,0-1 1,0 1-1,0-1 1,1 1 0,-1-1-1,1 1 1,0 0-1,0-1 1,0 5-1,0-6-70,1 0 0,0 0 0,-1 0 0,1 0-1,0 0 1,-1 0 0,1 0 0,0 0 0,0-1 0,0 1-1,0 0 1,0 0 0,0-1 0,0 1 0,0-1 0,0 1-1,0-1 1,0 1 0,0-1 0,0 1 0,0-1-1,0 0 1,1 0 0,-1 0 0,2 0 0,20 5 234,94 19 1289,-89-22-2260,-25-2-594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06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4816,'0'0'6676,"-1"11"-6151,1-4-404,-1 0 1,1 0-1,0 0 0,0 0 1,0 0-1,1-1 0,1 1 1,-1 0-1,1 0 0,0-1 1,0 1-1,1-1 0,5 11 1,0-7 171,0 0 0,0-1-1,1 0 1,0-1 0,15 11 0,56 33 970,-12-9-237,-12-7-323,-36-24-153,-1 0 0,-1 1 0,23 20 0,-41-32-429,0 1-88,-1 0 0,1-1 0,-1 1 0,1 0 0,-1 0-1,0-1 1,0 1 0,0-1 0,0 1 0,0 0 0,-1-1 0,1 0 0,0 1 0,-1-1 0,1 0-1,-3 2 1,-1 1 5,-117 116 389,45-44-186,71-70-220,-24 23 134,1 1 0,-35 47 0,61-73-130,1-1 1,-1 1-1,0-1 1,0 1 0,-1-1-1,1 0 1,-1 0-1,0 0 1,-7 4 0,5-7-3110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06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5224,'0'0'4154,"11"0"-3820,33 1 3,-42 0-296,0-1 0,0 0 1,0 1-1,-1 0 0,1-1 0,0 1 0,0 0 1,-1 0-1,1 0 0,0 0 0,-1 0 1,1 0-1,-1 0 0,0 0 0,1 1 0,-1-1 1,0 0-1,0 1 0,0 0 0,0-1 0,0 1 1,1 2-1,7 9 394,-6-10-296,-1 0 0,1 1 0,-1-1 0,0 1 0,0-1 1,2 6-1,8 13 575,-11-21-729,-1 0 0,0-1 0,1 1 0,-1 0 1,1-1-1,-1 1 0,1-1 0,0 1 0,-1-1 1,1 1-1,-1-1 0,1 1 0,0-1 1,0 0-1,-1 1 0,1-1 0,0 0 0,-1 0 1,1 1-1,0-1 0,0 0 0,0 0 0,-1 0 1,1 0-1,0 0 0,0 0 0,-1 0 0,1 0 1,0-1-1,0 1 0,-1 0 0,1 0 1,0-1-1,0 1 0,-1 0 0,1-1 0,0 1 1,-1 0-1,1-1 0,0 1 0,-1-1 0,1 0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0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7736,'0'0'2136,"-1"9"-1347,-2 162 2519,-11 194 1162,5-277-3536,-6 107 3039,15-194-3926,0-1-1,0 1 1,0-1-1,0 0 1,1 1-1,-1-1 1,0 0-1,0 1 1,1-1-1,-1 0 1,0 1 0,1-1-1,-1 0 1,0 0-1,1 1 1,-1-1-1,1 0 1,-1 0-1,0 0 1,1 1 0,-1-1-1,1 0 1,-1 0-1,0 0 1,1 0-1,-1 0 1,1 0-1,-1 0 1,1 0-1,-1 0 1,0 0 0,1 0-1,-1 0 1,1 0-1,-1 0 1,1-1-1,23-4 225,-18 4-129,67-20 400,-51 13-394,1 1-1,32-4 1,-13 4-15,-23 3-42,0 2 0,-1 0 0,1 0 0,0 2 0,30 3 0,-21-1 678,-15-7-1663,-10-3-2935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09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3712,'0'0'14329,"8"12"-14167,2 2-102,-6-9-34,1 1 1,-1 0-1,-1 0 0,1 0 1,-1 0-1,0 1 0,-1-1 1,0 1-1,0 0 0,2 10 1,26 288 1731,-29-286-1580,-2-11-18,2-1 1,-1 0 0,1 0 0,3 14 0,-4-17 340,-2-11-3658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09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6224,'0'0'10382,"11"5"-10106,36 16-3,-41-18-200,1-2-1,-1 1 1,0-1-1,1 0 1,-1 0-1,1-1 0,-1 0 1,1 0-1,10-2 1,7 1 121,120-8 761,-102 1-637,-34 5-79,1 1 1,0 0-1,17 0 1,-20-2-2766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11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0 3712,'0'0'6266,"-10"14"-5844,-70 88 432,-106 147 2310,175-235-2926,-20 24 1427,-42 69-1,73-107-1616,-1 1-1,1-1 1,0 1 0,-1-1 0,1 1 0,0-1 0,-1 1-1,1 0 1,0-1 0,0 1 0,-1-1 0,1 1 0,0 0-1,0-1 1,0 1 0,0 0 0,0-1 0,0 1-1,0-1 1,0 1 0,0 0 0,0-1 0,0 1 0,1 0-1,-1-1 1,0 1 0,0-1 0,1 1 0,-1 0 0,0-1-1,1 1 1,-1-1 0,0 1 0,1-1 0,-1 1-1,1-1 1,-1 0 0,1 1 0,-1-1 0,1 1 0,-1-1-1,1 0 1,-1 0 0,1 1 0,-1-1 0,1 0 0,0 0-1,-1 1 1,1-1 0,-1 0 0,1 0 0,0 0-1,7 1 74,0-1-1,0 1 1,14-3-1,-4 1 224,-11 2-293,0 0-1,0 0 1,1 0 0,-1 0 0,0 1 0,0 1 0,-1-1 0,1 1-1,0 0 1,-1 1 0,11 7 0,5 5 70,36 36 0,-19-15-29,-16-18-49,8 8 24,-1 1 0,31 36 0,-57-59-74,3 4 48,1 1 0,1-1-1,11 10 1,-18-18-23,0 1 0,-1-1 0,1 1 0,0-1 0,0 0 0,1 0 0,-1 1 0,0-2 0,0 1 0,0 0 0,1 0 0,-1-1 0,0 1 0,1-1 0,-1 0 0,0 0 0,1 0 0,-1 0 0,1 0 0,-1 0 0,0 0 0,1-1 0,3-1 0,-4 1-17,0 0 0,0-1 0,0 1 1,0-1-1,-1 0 0,1 1 1,0-1-1,-1 0 0,1 0 0,-1 0 1,0 0-1,2-4 0,12-30-103,-11 24 53,6-13-2907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1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27 122 4816,'0'0'10457,"10"-11"-10182,31-32-15,-36 39-176,0-1 1,0 1 0,1-1 0,0 1 0,0 1 0,0-1 0,0 1 0,0 0 0,1 1 0,6-3 0,-2 2 23,8-4 82,-13 4-101,0 0 0,1 1-1,0 0 1,-1 0 0,1 1-1,11-1 1,-17 2-75,0 0 0,-1 0 1,1 1-1,0-1 0,0 1 1,-1-1-1,1 1 0,0-1 1,0 1-1,-1-1 0,1 1 1,-1-1-1,1 1 0,-1 0 1,1-1-1,-1 1 0,1 0 1,-1 0-1,1-1 1,-1 1-1,0 0 0,0 0 1,1 0-1,-1-1 0,0 1 1,0 0-1,0 0 0,0 0 1,0 0-1,0 1 0,0 28 188,-3-8-99,-2 0 0,0-1-1,-1 1 1,-2-1 0,0-1-1,-1 1 1,-1-2 0,-1 1-1,0-1 1,-2-1 0,0 0-1,-1-1 1,-1 0 0,-29 25-1,23-26 86,17-14-136,-1 1 0,1 0-1,0 0 1,0 1-1,1-1 1,-6 7 0,-1-3 78,10-6-117,-1-1-1,0 0 0,1 0 0,-1 1 1,1-1-1,-1 0 0,1 1 0,-1-1 0,1 1 1,-1-1-1,1 0 0,-1 1 0,1-1 1,-1 1-1,1-1 0,0 1 0,-1 0 1,1-1-1,0 1 0,0-1 0,-1 1 0,1 0 1,42-20 722,-23 10-653,-11 6-50,1-1 1,-1 1-1,0 0 1,1 1-1,-1 0 0,1 1 1,17-2-1,-13 4 12,0 0 0,0 0 0,0 2 0,21 5 0,-7 1 60,-18-6-36,1 0 0,-1 0 0,0-1 0,1-1 0,12 2 0,-22-3-91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1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4008,'0'0'8530,"0"12"-8070,0 41 501,3 0-1,11 66 1,-13-113-816,1 1 0,0-1 0,1 0-1,-1 0 1,1 0 0,0-1 0,1 1 0,-1-1 0,1 0 0,0 0 0,1 0 0,-1 0 0,1-1 0,0 1 0,5 2 0,-9-6-120,0-1-1,0 1 1,0-1-1,1 1 1,-1-1-1,0 0 1,0 1-1,0-1 1,0 0-1,0 0 1,0 0-1,1 0 1,-1 0-1,0 0 1,0-1-1,0 1 1,0 0-1,0 0 1,0-1-1,1 1 1,-1-1-1,0 1 1,0-1-1,0 1 1,0-1-1,1-1 1,27-23 243,-23 19-222,4-5 19,-1 1 0,0-1-1,-1-1 1,-1 0-1,13-25 1,-1 1 53,-16 29-87,-1 0 1,0 0 0,0 0 0,0 0 0,-1 0-1,0 0 1,0 0 0,-1 0 0,-1-14-1,1 7 21,-5-41 232,5 53-277,-1 0 0,1 0 0,-1 0 0,0 0-1,0 0 1,0 1 0,0-1 0,0 0 0,-1 0 0,1 1 0,-2-2 0,3 2 21,-16-11 205,15 12-233,1 1 0,-1-1 0,0 1 0,1-1 0,-1 1 0,1-1 1,-1 1-1,1 0 0,-1-1 0,1 1 0,0-1 0,-1 1 0,1 0 0,0-1 0,-1 1 0,1 0 0,0 0 0,0-1 0,0 1 0,0 0 1,-1 0-1,1 1 0,-3 22-1,3-21 1,-4 26 78,2-1-1,2 36 0,0-55-52,1 1 0,1-1 0,-1 0 0,1 0-1,1 0 1,0 0 0,0 0 0,1 0 0,0 0 0,9 14 0,-10-20 14,-1 0 0,1 0 1,-1 0-1,1 0 1,0-1-1,0 1 0,0-1 1,1 1-1,-1-1 0,0 0 1,1-1-1,-1 1 1,1-1-1,5 2 0,-3-2 40,0 0-1,-1 0 0,1-1 0,0 0 1,0 0-1,0 0 0,-1-1 0,1 0 1,7-2-1,23-1 66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15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6928,'0'0'5754,"6"-10"-5404,20-31 0,-24 39-266,0 0 0,0 0-1,0 0 1,1 0 0,-1 1-1,1-1 1,-1 0 0,1 1-1,-1 0 1,1 0-1,0 0 1,0 0 0,0 0-1,-1 0 1,1 1 0,0-1-1,5 1 1,-1-1 129,-4 0-116,0 1 0,0 1 0,0-1 0,0 0 0,0 1 0,0-1 0,0 1 0,0 0 0,0 0-1,-1 0 1,1 1 0,0-1 0,-1 0 0,1 1 0,-1 0 0,1 0 0,-1-1 0,4 5 0,-1-1 106,0 1 1,0-1-1,-1 1 0,0 0 1,0 0-1,6 12 0,2 11 267,-7-15-17,0-1-1,1 0 0,1-1 1,13 20-1,-18-30-373,0 1-1,1-1 1,-1 0-1,1 0 1,0 0 0,-1 0-1,1 0 1,5 1-1,5 1-3086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15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 10848,'0'0'1088,"-12"10"-824,-81 67 288,28-17 144,-44 36 2165,91-86-1532,18-9-1361,0-1 1,0 0-1,-1 0 1,1 1-1,0-1 1,0 0-1,-1 0 1,1 0-1,0 1 1,-1-1-1,1 0 1,0 0-1,0 0 1,-1 0-1,1 0 1,0 0-1,-1 0 1,1 1-1,0-1 1,-1 0-1,1 0 1,-1 0-1,1 0 1,0-1-1,-1 1 1,1 0-1,0 0 1,-1 0-1,1 0 1,0 0-1,-1 0 1,1 0-1,0-1 1,0 1-1,-1 0 1,1 0-1,0 0 1,0-1-1,-1 1 1,1 0-1,0 0 1,0-1-1,-1 0 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1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4912,'0'0'10328,"11"-7"-9984,31-20-32,-41 26-276,0 1 0,0-1 1,1 0-1,-1 1 1,0-1-1,1 1 1,-1-1-1,1 1 1,-1 0-1,1-1 0,-1 1 1,1 0-1,-1 0 1,1 0-1,-1 0 1,1 1-1,-1-1 1,1 0-1,-1 0 1,0 1-1,1-1 0,-1 1 1,1 0-1,-1-1 1,0 1-1,0 0 1,2 1-1,0 0 63,0 1 1,0 0-1,-1 0 0,1 0 1,-1 0-1,4 7 0,-5-9-72,5 12 131,-1 1 0,0 0 0,0 0 0,-2 0 0,1 0 0,1 21 0,2 7 169,-4-24-173,-1-5 23,1 0 1,5 18-1,-7-29-116,0 1-1,0-1 0,0 1 0,0-1 0,1 0 0,-1 0 1,0 0-1,1 0 0,0 0 0,-1 0 0,1 0 0,0 0 1,0 0-1,0-1 0,0 1 0,0-1 0,0 0 1,4 2-1,-3-3-4,0 0 1,0-1-1,0 0 1,0 1 0,0-1-1,0 0 1,0-1-1,0 1 1,-1 0-1,1-1 1,0 0 0,-1 1-1,1-1 1,2-3-1,-4 4-28,4-3 24,0-1 1,-1 0-1,0 0 1,0 0-1,0 0 0,0 0 1,-1-1-1,0 0 1,3-7-1,1-4 128,9-36 0,-3-35 125,-11 66-179,0 1 1,2-1-1,9-30 0,-11 48-92,0-1 0,0 1 0,0 0 0,0 0 0,0 0-1,1 0 1,0 1 0,-1-1 0,1 1 0,7-6 0,-9 8-23,1-1 1,0 1-1,0 0 1,0 0-1,0 0 1,0 0-1,0 1 1,0-1-1,0 0 1,0 1-1,0-1 1,0 1-1,1 0 0,-1 0 1,0 0-1,0 0 1,0 0-1,1 0 1,-1 1-1,0-1 1,0 1-1,0-1 1,3 2-1,155 59 615,-159-61-621,14 5 269,0 1 0,25 14-1,-38-20-147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18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7432,'0'0'4666,"10"-6"-4200,33-21-14,-42 27-434,-1-1 0,1 1 0,-1 0 0,1-1 0,-1 1 0,1 0 0,0-1 0,-1 1 0,1 0 0,0 0 0,-1-1 0,1 1 0,0 0 1,-1 0-1,1 0 0,0 0 0,-1 0 0,1 0 0,0 0 0,0 0 0,-1 0 0,1 0 0,0 1 0,-1-1 0,1 0 0,0 0 0,-1 1 1,1-1-1,-1 0 0,1 1 0,0-1 0,-1 0 0,1 1 0,-1-1 0,1 1 0,-1-1 0,1 1 0,-1 0 0,1-1 0,-1 2 0,3 0 99,5 5 176,0 1 1,-1-1 0,0 1-1,0 1 1,0-1-1,-1 1 1,0 0 0,-1 0-1,8 20 1,-4-3 442,11 31 616,-18-52-1162,1 0 1,-1 0-1,1-1 1,0 1-1,0-1 1,1 1-1,-1-1 1,6 5-1,-8-9-208,0 1-1,0-1 0,0 1 1,0-1-1,0 1 0,0-1 1,0 1-1,0-1 0,0 0 0,0 0 1,0 0-1,0 0 0,1 1 1,-1-1-1,0-1 0,0 1 1,0 0-1,0 0 0,0 0 1,1-1-1,-1 1 0,0 0 1,0-1-1,0 1 0,0-1 0,0 1 1,0-1-1,0 0 0,1 0 1,3-2-1967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18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1 8640,'0'0'1681,"-14"9"-1238,-101 56 501,-89 60 1725,191-115-2256,0 1-1,-15 16 1,-4 4 917,27-24-811,-4 2-1997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0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14848,'0'0'410,"11"-1"117,218-43 3238,-50 22-1018,-132 13-1360,-23 3-362,-23 6-1031,-1-1 1,0 1 0,1 0-1,-1-1 1,0 1 0,1 0-1,-1-1 1,0 1 0,1-1-1,-1 1 1,0 0 0,0-1-1,0 1 1,1-1-1,-1 1 1,0-1 0,0 1-1,0-1 1,0 1 0,0-1-1,0 1 1,0-1 0,0 1-1,0-1 1,0 1 0,0-1-1,0 1 1,0 0 0,-1-1-1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20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4912,'0'0'14762,"7"12"-14491,22 36 332,60 73 0,124 139 828,-180-216-1120,48 46-1,-32-37 120,-22-16 878,-30-37-1309,1-1 0,0 1 0,-1 0 0,1 0 0,0 0 0,-1 0 0,1 1 0,0-1 1,-1 1-1,1-1 0,-3 2 0,-20 12-36,0 1 1,1 2-1,0 0 0,2 1 1,-27 27-1,36-31 16,1 0 0,-12 18 0,16-20-3,-1 0 1,0-1 0,-1 0-1,-15 14 1,5-4 95,7-6-3944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20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5720,'0'0'5864,"8"12"-5492,25 38 16,-31-45-156,0-1 0,0 1 0,0-1 1,-1 1-1,1 0 0,-1-1 0,1 9 692,0-34-291,1-26-242,-2 27-145,1-1 0,0 1 0,2-1 1,0 1-1,10-27 0,-14 45-195,1 0-1,0 0 0,0 0 1,0 0-1,1 0 1,-1 0-1,0 0 1,1 0-1,0 0 1,-1 1-1,1-1 0,0 1 1,0-1-1,-1 1 1,1 0-1,0 0 1,0-1-1,1 1 0,-1 1 1,0-1-1,3-1 1,2 1 79,-1 1 1,1 0-1,-1 0 1,1 0-1,-1 1 1,7 1 0,-6-1-546,1 0 1,-1 0 0,0-1-1,15 0 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24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0 389 4720,'0'0'8850,"9"-13"-8427,-4 5-373,12-19 333,1 1 1,1 0 0,1 2-1,35-33 1,-47 50-214,0 0 68,0 0 1,0 1 0,1 0-1,0 1 1,0 0-1,0 0 1,1 0 0,10-2-1,-19 7-214,0 0-1,-1 0 0,1 0 1,-1 0-1,1 0 1,-1 1-1,1-1 0,-1 0 1,0 0-1,1 1 1,-1-1-1,1 0 1,-1 0-1,1 1 0,-1-1 1,0 1-1,1-1 1,-1 0-1,0 1 1,0-1-1,1 1 0,-1-1 1,0 1-1,0-1 1,1 1-1,-1-1 1,0 1-1,0-1 0,0 1 1,0-1-1,0 1 1,0 0-1,4 22 161,-3-19-106,5 44 193,18 115 717,-18-136-704,1 0 1,1-1-1,23 49 0,-29-70-216,1 0 1,0 0 0,0-1 0,0 1-1,1-1 1,0 1 0,0-1 0,0 0-1,0-1 1,0 1 0,1-1-1,0 0 1,9 5 0,-11-7-42,0 0 1,0 0-1,-1 0 1,1-1-1,0 1 1,0-1-1,0 0 0,0 1 1,0-1-1,0-1 1,0 1-1,0 0 1,0-1-1,0 1 1,0-1-1,-1 0 0,1 0 1,0 0-1,0-1 1,-1 1-1,1 0 1,-1-1-1,1 0 0,-1 0 1,0 0-1,0 0 1,4-3-1,2-6 20,1 0 0,-1-1-1,-1 0 1,0 0-1,-1-1 1,0 0 0,-1 0-1,0 0 1,-1 0 0,2-18-1,0-2 45,-2 0 0,-1 0 0,-2-41-1,-8-19 131,3 59-5,2-63 1,2 95-206,0 0 1,0 0 0,0 1-1,1-1 1,-1 0 0,1 0-1,-1 0 1,1 0 0,-1 0-1,1 1 1,0-1 0,0 0-1,0 1 1,0-1 0,0 1-1,1-1 1,-1 1 0,0-1-1,1 1 1,1-2 0,0 2-1,-1 0-1,1 0 1,-1 0 0,1 0-1,-1 0 1,1 0 0,0 1-1,-1 0 1,1-1 0,0 1-1,0 0 1,4 1 0,8 1 11,-1 1 0,0 1 0,-1 0 0,19 9 0,-24-10-11,-4-1-6,33 12 76,37 21 0,-63-29-12,0 1 0,-1 0-1,0 1 1,0 0 0,0 0 0,-1 1-1,13 16 1,-9-10-126,-4-6-3959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25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10152,'0'0'1370,"11"-5"-1084,3-1-166,36-14 501,-48 20-552,0 0 0,0-1-1,-1 1 1,1 0 0,0 0 0,0 0 0,0 0-1,0 1 1,0-1 0,-1 0 0,1 1-1,0-1 1,0 1 0,-1 0 0,1-1 0,0 1-1,-1 0 1,1 0 0,-1 0 0,1 0 0,-1 1-1,1-1 1,-1 0 0,0 0 0,0 1 0,2 1-1,3 6 261,0 0 0,0 0 0,6 14 0,-3-6 45,55 109 2467,-63-124-2742,1 0 0,0 0 0,-1 0 0,1 0 0,0 0 0,0-1 1,1 1-1,-1 0 0,0-1 0,0 0 0,1 0 0,-1 1 0,1-2 0,-1 1 0,1 0 0,-1 0 1,1-1-1,0 1 0,-1-1 0,1 0 0,0 0 0,4 0 0,-1 0-436,-1-1-1,1 0 1,0 0 0,0 0-1,0-1 1,-1 1-1,1-1 1,6-4-1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25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0 11552,'0'0'1929,"-10"5"-2009,-197 111 1087,143-77-292,-20 15 374,73-46-716,0 1 1,0 0-1,1 1 0,-16 20 0,14-19 486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26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15016,'0'0'160,"15"0"-56,108-2 342,-48 0 107,-27 0 353,48 5 0,-35 4 1645,-39 4-644,-21-10-1959,4-1-3232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2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8640,'0'0'2416,"13"-3"-1844,317-48 3098,-178 41-633,-139 9-2620,1 0-1,17-4 0,-10 0-2710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2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53 5520,'0'0'8934,"-4"13"-8348,-4 15-18,1 2 0,0-1-1,-3 58 1,12-47 588,14 77-1,-15-113-1080,1 3 81,1 0 0,0 0-1,0 0 1,0 0 0,1 0 0,0-1 0,0 0 0,1 0 0,-1 0 0,1 0 0,1-1 0,-1 0 0,1 0 0,0 0-1,13 7 1,-17-10-101,1-1-1,0 0 0,-1 0 0,1 0 0,0-1 0,-1 1 1,1 0-1,0-1 0,0 0 0,-1 0 0,1 0 1,0 0-1,0 0 0,0 0 0,-1-1 0,1 0 1,0 1-1,-1-1 0,1 0 0,0 0 0,-1 0 1,1-1-1,-1 1 0,0 0 0,4-4 0,6-3 104,-1-1-1,0-1 0,14-14 1,-25 24-155,15-17 101,-2 0 0,0-1 0,0 0 0,-2-1 0,0 0 0,8-21 0,-7 11 16,-2-2 1,0 1-1,8-50 0,-14 51-14,2-40 0,-6 67-97,0 1 1,0-1-1,0 0 1,0 0-1,-1 0 0,1 1 1,-1-1-1,1 0 1,-1 1-1,0-1 0,1 0 1,-1 1-1,0-1 1,0 1-1,0-1 0,-3-2 1,4 4-1,-10 63 62,0 162 75,12-189-54,0-1-1,3 1 0,0-1 0,15 46 1,-19-79-64,-1 1 0,1-1 0,0 0 0,0 1 0,0-1 0,1 0 0,-1 0 0,0 0 0,1 0 0,-1 0 0,1 0 0,0-1 0,-1 1 0,3 1 0,-3-2-32,0-1 0,0 1 0,1-1 1,-1 0-1,0 0 0,0 1 0,0-1 1,0 0-1,0 0 0,1 0 0,-1 0 1,0 0-1,0-1 0,0 1 0,0 0 1,0 0-1,0-1 0,1 1 0,-1-1 1,0 1-1,0-1 0,0 1 0,0-1 1,0 1-1,-1-1 0,1 0 0,0 0 1,0 0-1,0 1 0,1-3 1,3-2-3513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28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11552,'0'0'2314,"10"-1"-1916,-4 0-354,0 0 53,-1 0 1,1 1-1,0-1 1,-1 1-1,1 1 1,0-1-1,-1 1 1,1-1-1,0 2 1,-1-1-1,1 1 1,-1-1-1,0 1 1,10 6-1,-4 2 165,0 0 0,-1 1 0,0 1-1,-1 0 1,0 0 0,-1 1 0,0 0-1,8 20 1,-6-12 463,2-1 0,18 26 0,-28-44-606,1 0 1,-1 0-1,1-1 1,0 1-1,-1 0 1,1-1-1,0 1 1,0-1-1,0 0 1,0 0-1,6 1 1,17 1-3418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2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534 1 9040,'0'0'1352,"-14"12"-926,-222 162 1626,180-134-1473,18-12 336,-1-2 0,-76 38 0,96-51-269,7-2 139,8-10-2690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7232,'0'0'8976,"17"-8"-8255,-13 6-663,17-7 205,-1 1 0,1 1 0,1 1 0,36-6 0,3 5 842,0 3-1,107 6 0,-75 1 3007,-98-9-4524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2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3912,'0'0'14935,"-10"13"-14508,-30 42-20,36-49-330,1 0 0,0 1-1,0-1 1,1 1 0,0 0 0,0 0 0,0 0 0,1 0 0,0 0 0,0 9 0,-2 10 193,-8 75 779,7-60-502,-1-14-170,3-22-217,1 0 0,0 1 0,0-1 0,0 0 0,0 1 0,1-1 0,0 0 0,1 6 0,-1-11-218,0 0-1,1-1 1,-1 1 0,0 0 0,1-1 0,-1 1-1,0 0 1,1-1 0,-1 1 0,1 0-1,-1-1 1,0 1 0,1 0 0,-1 0 0,1 0-1,-1-1 1,1 1 0,-1 0 0,1 0 0,-1 0-1,0 0 1,1 0 0,0 0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2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11448,'0'0'1634,"10"-2"-1259,143-10 844,-83 9-33,102-19-1,-72-3 137,44-8-2005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31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6824,'0'0'10138,"10"-5"-9706,-1 0-333,18-9 803,44-17 0,-70 31-839,0-1 0,0 1 1,0-1-1,1 1 0,-1 0 1,0-1-1,0 1 0,0 0 1,1 0-1,-1 0 0,0 0 1,0 0-1,1 0 0,-1 0 1,0 0-1,0 1 0,0-1 1,1 0-1,-1 1 0,0-1 1,0 1-1,1 0 0,0 1 23,0 0-1,-1 0 1,1 1-1,-1-1 1,0 0-1,0 1 1,1-1 0,-2 1-1,3 4 1,6 20 392,9 48 1,-13-50-356,18 87 515,-19-98-530,0 0 0,1 0 0,1-1-1,1 0 1,13 22 0,-13-25-44,-4-4 18,1-1 0,0 0 1,0 0-1,0 0 0,1 0 0,8 6 1,-11-10-60,0 0 0,0 0 0,0 0 0,0 0 0,0 0 0,0-1 0,0 1 1,1-1-1,-1 0 0,0 1 0,0-1 0,1 0 0,-1 0 0,0-1 0,0 1 1,1 0-1,-1-1 0,0 1 0,0-1 0,0 0 0,0 0 0,0 0 0,3-1 1,7-5 44,0 0 0,0-1 0,-1 0 0,0-1 0,0 0 0,-1-1 1,0 0-1,-1 0 0,0-1 0,0 0 0,9-18 0,-8 12 65,-2 0 0,0-1 0,0 0-1,-2 0 1,0 0 0,-2-1 0,6-37 0,-10 39-1,-3-31 0,1 28-22,1 1-1,2-22 0,-1 37-89,1-1 0,-1 1-1,1-1 1,0 1-1,0 0 1,1-1 0,-1 1-1,1 0 1,0 0-1,0 0 1,1 0-1,-1 1 1,1-1 0,3-3-1,-3 4-10,1 0-1,0 0 0,-1 1 1,1 0-1,0 0 1,1 0-1,-1 0 0,0 1 1,0-1-1,1 1 1,-1 0-1,1 1 0,-1-1 1,1 1-1,-1 0 0,1 0 1,-1 0-1,1 0 1,-1 1-1,1 0 0,7 2 1,3 2 13,1 0 0,-2 1 1,1 0-1,25 16 0,-27-13 31,0 0 0,17 16 0,-28-13-1474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3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6632,'0'0'9056,"10"-8"-8544,32-23-2,-41 31-457,0-1 0,0 0-1,0 0 1,1 1 0,-1-1-1,0 1 1,0-1 0,0 1 0,1-1-1,-1 1 1,0 0 0,1-1-1,-1 1 1,0 0 0,1 0 0,-1 0-1,0 0 1,0 0 0,1 1-1,-1-1 1,0 0 0,1 0 0,-1 1-1,0-1 1,0 1 0,1-1-1,-1 1 1,0 0 0,0-1 0,1 2-1,0 0 58,0 0 0,0 0 0,-1 0 0,1 0 0,-1 0-1,1 0 1,-1 1 0,0-1 0,0 0 0,1 4 0,0 4 163,0-1 0,0 0 0,-1 20 1,1 3 201,0-13-211,-1-4-23,1 0 0,1 1 0,0-1 0,0 0 0,2 0 0,6 15 1,-11-30-237,1 3 115,1 1 1,-1-1-1,1 0 1,0 0-1,0 0 1,0-1-1,4 5 1,-5-6-99,1-1 1,-1 1-1,0 0 1,1-1-1,-1 1 0,1-1 1,-1 1-1,1-1 1,0 0-1,-1 0 1,1 0-1,-1 0 1,1 0-1,-1 0 1,1 0-1,-1 0 1,1-1-1,1 1 1,6-2 37,-1 1-3390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33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1 12160,'0'0'1726,"-11"8"-1595,-134 95 516,110-82-318,-169 104 2808,194-117-2251,10-8-930,1 0 0,-1 0-1,0 0 1,0 0 0,0 0-1,0 0 1,0 0 0,0 0-1,0 0 1,0 0 0,0 0 0,1 1-1,-1-1 1,0 0 0,0 0-1,0 0 1,0 0 0,0 0-1,0 0 1,0 0 0,0 0 0,0 0-1,0 0 1,0 0 0,0 0-1,0 0 1,0 1 0,1-1-1,-1 0 1,0 0 0,0 0 0,0 0-1,0 0 1,0 0 0,0 0-1,0 0 1,0 1 0,0-1-1,0 0 1,0 0 0,0 0-1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3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11152,'0'0'3593,"0"12"-3128,3 37-19,-3-44-306,1 0 0,0-1 1,0 1-1,0 0 0,0 0 1,1 0-1,3 6 1,0 1 393,-5-12-497,1 1 0,-1-1 1,0 0-1,0 0 0,0 1 1,0-1-1,0 0 0,0 1 0,0-1 1,0 0-1,1 0 0,-1 1 1,0-1-1,0 0 0,0 0 0,1 0 1,-1 1-1,0-1 0,0 0 1,0 0-1,1 0 0,-1 0 0,0 1 1,1-1-1,-1 0 0,0 0 1,0 0-1,1 0 0,-1 0 0,0 0 1,1 0-1,-1 0 0,0 0 1,0 0-1,1 0 0,-1 0 0,1 0 1,10-10 623,8-24-177,-17 30-356,7-16 206,11-35-1,-16 40-94,2 0 0,-1-1 0,2 2 1,0-1-1,13-19 0,-19 32-170,1 1 1,-1 0 0,0 0 0,1 0-1,-1 0 1,1 0 0,-1 0 0,1 0-1,0 0 1,-1 1 0,1-1-1,0 1 1,0-1 0,-1 1 0,1 0-1,0 0 1,0-1 0,0 1 0,-1 1-1,1-1 1,2 0 0,1 1 38,0 0 1,0 0-1,1 0 1,-2 1-1,1-1 0,6 4 1,-9-4-167,1 0-1,0-1 1,-1 1 0,1 0 0,0-1-1,0 0 1,0 0 0,-1 1 0,6-2 0,-2 1-2337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36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4008,'0'0'10200,"11"6"-9850,-3-1-278,1 0-1,0-1 1,0 0 0,0-1-1,0 0 1,1 0-1,-1-1 1,1 0 0,13 1-1,204-8 1316,-59 0-34,-121 4-398,-28 0-588,-16 1-694,-5 0-524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37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7024,'0'0'7497,"1"14"-6998,4 92 457,1 110 2179,-6-214-3035,0 1-1,0-1 1,0 0-1,0 1 0,1-1 1,-1 0-1,1 0 1,-1 1-1,1-1 0,0 0 1,0 0-1,0 0 0,0 0 1,1 2-1,-1-3-70,-1-1-1,0 0 0,1 0 1,-1 1-1,0-1 0,1 0 1,-1 0-1,0 0 0,1 1 1,-1-1-1,1 0 1,-1 0-1,0 0 0,1 0 1,-1 0-1,1 0 0,-1 0 1,1 0-1,-1 0 0,0 0 1,1 0-1,-1 0 1,1 0-1,-1 0 0,0 0 1,1 0-1,0-1 0,0 0-12,1 0 1,-1 0-1,1 0 0,-1 0 0,0 0 0,1-1 1,-1 1-1,0-1 0,2-2 0,36-57-2817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46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0 4216,'0'0'9033,"-5"11"-8594,0 3-288,4-9-92,-1 0 0,0 0 0,0 0 1,-1 0-1,0-1 0,1 1 0,-2-1 0,1 1 0,0-1 0,-6 5 0,-154 146 1760,31-31-584,66-61 604,63-61-1365,-1 3 548,11 0-493,38 18 207,4 1-374,-30-17-243,0 1 0,-1 1 0,0 0 0,33 25 0,60 57 371,-50-38-97,5 10 352,-46-43-507,-18-19-223,0 1 1,0 0-1,1-1 1,-1 1-1,0-1 1,1 0 0,-1 0-1,1 0 1,0 0-1,-1 0 1,1 0-1,0-1 1,-1 1-1,1-1 1,0 0-1,0 0 1,-1 0-1,1 0 1,0 0-1,0-1 1,-1 1-1,1-1 1,0 0-1,-1 0 1,1 0-1,-1 0 1,5-2-1,7-5-139,-1 0 0,0 0 0,20-18 0,-16 13-45,13-9-3179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47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65 235 5824,'0'0'2606,"-10"6"-1910,-31 17 0,28-18 3909,16-9-3572,15-9-949,31-19 812,47-27 1153,-95 59-2019,-1 0-1,0 0 1,1-1 0,-1 1 0,1 0 0,-1 0-1,1 0 1,-1 0 0,0-1 0,1 1 0,-1 0-1,1 0 1,-1 0 0,1 0 0,-1 0 0,1 0-1,-1 0 1,1 0 0,-1 1 0,1-1 0,-1 0-1,1 0 1,-1 0 0,0 0 0,1 1 0,-1-1-1,1 0 1,-1 0 0,0 1 0,1-1 0,-1 0-1,0 1 1,1-1 0,-1 0 0,0 1 0,1-1 0,-1 0-1,0 1 1,0-1 0,1 1 0,-1-1 0,0 1-1,0-1 1,0 0 0,0 1 0,0-1 0,1 1-1,-1 0 1,1 29 328,-1-24-259,0-3-78,4 91 667,-3-84-576,0 1 0,1-1 1,1 0-1,0 0 0,0 0 0,1-1 0,6 13 1,-8-19-70,0 0 1,0 0-1,0 0 1,1 0-1,0 0 1,-1 0-1,1-1 1,0 1-1,0-1 1,1 0-1,-1 0 1,0 0 0,1 0-1,-1 0 1,1-1-1,0 0 1,-1 0-1,1 0 1,0 0-1,0 0 1,0-1-1,0 0 1,-1 1-1,1-2 1,0 1-1,0 0 1,0-1-1,0 0 1,-1 1-1,1-1 1,0-1 0,0 1-1,5-4 1,-1 2 1,0 0 0,0-1 0,-1 0 1,1-1-1,-1 1 0,0-1 0,-1-1 1,1 1-1,-1-1 0,0 0 0,-1-1 0,1 1 1,6-12-1,10-24 149,-3 0 0,16-48 1,-28 70-117,2-5 52,0 1 1,17-30-1,-23 49-111,0 1 0,0 0-1,1 1 1,0-1 0,0 1 0,0-1 0,0 1 0,0 0-1,0 1 1,9-5 0,-11 6-18,0 0 1,-1 0-1,1 1 0,0-1 0,0 0 0,-1 1 0,1-1 1,0 1-1,0 0 0,0 0 0,0-1 0,0 1 1,0 0-1,-1 1 0,1-1 0,0 0 0,0 0 1,0 1-1,0-1 0,0 1 0,-1 0 0,1 0 1,0-1-1,-1 1 0,1 0 0,0 0 0,-1 0 0,1 1 1,-1-1-1,0 0 0,3 3 0,-4-3 13,1 0 0,-1 0 0,1 0-1,-1 0 1,0-1 0,0 1 0,1 0 0,-1 0-1,0 0 1,0 0 0,0 0 0,0 0 0,0 0-1,0 0 1,0 0 0,-1 1 0,1-2-122,0 1 1,0-1-1,0 0 1,0 1-1,0-1 1,-1 1-1,1-1 1,0 0-1,0 1 0,0-1 1,-1 0-1,1 0 1,0 1-1,-1-1 1,1 0-1,0 0 1,0 1-1,-1-1 1,1 0-1,-1 0 1,1 0-1,0 1 1,-1-1-1,1 0 1,0 0-1,-1 0 1,1 0-1,-1 0 0,1 0 1,0 0-1,-1 0 1,1 0-1,0 0 1,-1 0-1,1 0 1,-1 0-1,1 0 1,0 0-1,-1-1 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1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7328,'0'0'14083,"15"-3"-13692,25-5-169,240-41 1247,-74 34 80,-135 18 34,-69-3-1604,-1 1 0,1-1 1,-1 1-1,1 0 0,-1-1 0,0 1 1,1 0-1,-1 0 0,0 0 1,0 0-1,1 0 0,-1 0 1,0 0-1,0 0 0,0 1 1,0-1-1,-1 0 0,1 0 1,0 1-1,0 1 0,2 2-2540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48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6824,'0'0'8117,"10"0"-7585,3-1-397,11-1 952,38 3 0,-61 0-1027,0-1 0,1 0 0,-1 1 0,0-1-1,0 1 1,1-1 0,-1 1 0,0-1 0,0 1 0,0 0 0,0 0 0,1-1-1,-1 1 1,0 0 0,-1 0 0,1 0 0,0 0 0,0 1 0,0-1 0,-1 0-1,1 0 1,0 0 0,-1 1 0,1-1 0,-1 0 0,1 0 0,-1 1 0,0-1-1,1 3 1,0 5 172,-1-1 1,0 1-1,-1 15 0,0-5 80,-1 21 194,0 23 215,2-58-613,0 0 0,1 0 0,0 0-1,0 0 1,0 0 0,0 0 0,1-1 0,0 1 0,3 6 0,-3-9-79,-1-1 0,0 1 0,0-1 0,1 1 0,-1-1 1,0 0-1,1 0 0,0 0 0,-1 0 0,1 0 0,-1 0 1,1 0-1,0 0 0,0-1 0,0 1 0,-1-1 0,1 1 0,0-1 1,0 0-1,0 0 0,0 0 0,0 0 0,0 0 0,2 0 1,-3 0-326,1-1-1,-1 1 1,1-1 0,-1 1 0,0-1 0,0 1 0,1-1 0,-1 0 0,0 1 0,0-1 0,3-2 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48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 9648,'0'0'1886,"-12"10"-1691,-223 164 1173,179-138-842,-80 52 1513,135-88-1988,1 0 0,-1 0-1,1 0 1,-1 0 0,1 1 0,-1-1-1,1 0 1,-1 1 0,1-1 0,0 0 0,-1 1-1,1-1 1,0 0 0,-1 1 0,1-1-1,0 1 1,-1-1 0,1 0 0,0 1-1,-1-1 1,1 1 0,0-1 0,0 1-1,0-1 1,0 1 0,0-1 0,-1 2-1,16-3 672,25-10-2422,-38 10 1041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49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9944,'0'0'3398,"0"10"-2900,6 116 2167,-3-109-1636,-1-14 5,-1-13-377,-1-18-151,-1 7-190,1 1-1,1-1 0,6-28 1,-7 46-267,0 0 1,1 1-1,-1-1 1,1 1-1,0-1 1,0 1-1,0-1 0,0 1 1,1 0-1,-1-1 1,1 1-1,-1 0 1,1 0-1,0 0 1,3-3-1,-2 4-19,0 0 1,0-1-1,0 1 0,1 0 0,-1 0 0,0 1 0,1-1 0,-1 1 1,1 0-1,-1-1 0,5 2 0,7-1 74,0 2 0,-1 0 1,1 0-1,-1 1 0,24 9 0,-36-12-71,0 1 1,0 0-1,0 0 0,-1 0 0,1 0 0,0 1 0,0-1 0,-1 0 0,1 1 1,-1-1-1,1 1 0,1 3 0,-3-5-1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50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 4120,'0'0'14561,"11"-1"-14345,126-10 841,-136 11-1045,-1 0 0,1 0 0,0 0 0,-1 0 0,1 0 0,-1 0 0,1 0 0,-1 0-1,1 0 1,-1 0 0,1 0 0,0 0 0,-1 0 0,1 1 0,-1-1 0,1 0 0,-1 0 0,1 1 0,-1-1 0,1 0 0,-1 1 0,0-1-1,1 0 1,-1 1 0,1-1 0,-1 1 0,0-1 0,1 0 0,-1 1 0,0-1 0,0 1 0,1-1 0,-1 1 0,0-1 0,0 1 0,0 0 0,1-1-1,-1 1 1,0-1 0,0 1 0,0-1 0,0 1 0,0-1 0,0 1 0,0 0 0,0-1 0,-1 1 0,1-1 0,0 1 0,0-1 0,0 1-1,-1 0 1,-18 32 235,14-24-207,-2 0 23,1 0 0,-1-1 0,-1 0 0,-15 14 0,-6 6 119,1-3 60,23-21-148,-1 1 0,1 0 0,0 0 0,0 0 0,1 1 0,-5 6 0,9-12-85,0 0-1,-1 0 1,1 0 0,0 0 0,0 1-1,0-1 1,-1 0 0,1 0 0,0 1-1,0-1 1,0 0 0,0 0 0,0 1-1,-1-1 1,1 0 0,0 0 0,0 1-1,0-1 1,0 0 0,0 1-1,0-1 1,0 0 0,0 0 0,0 1-1,0-1 1,0 0 0,0 1 0,0-1-1,0 0 1,0 0 0,0 1 0,1-1-1,-1 0 1,0 1 0,0-1 0,0 0-1,0 0 1,0 0 0,1 1 0,-1-1-1,0 0 1,0 0 0,0 1-1,1-1 1,-1 0 0,0 0 0,0 0-1,1 0 1,-1 0 0,0 1 0,1-1-1,-1 0 1,10 7 123,-7-5-90,1 1 0,-1-1 0,1 1 1,-1-1-1,1 0 0,0-1 1,0 1-1,0-1 0,0 1 0,0-1 1,6 1-1,52 3 355,-43-4-217,-12-1-41,0 1 0,0-1 1,0-1-1,-1 1 0,11-3 1,0-5-3495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5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4616,'0'0'6865,"-11"1"-6434,-35 3-1,4 3 2990,43 18-1143,2-20-2117,0 1-1,1-1 0,0 0 1,0-1-1,0 1 0,9 7 1,1 2 126,95 110 1512,-80-89-1150,1 0 0,67 59 0,-56-56-17,9 7 58,-32-29-340,-17-15-306,-1-1 0,1 1 0,0 0 1,-1-1-1,1 1 0,-1 0 0,1 0 0,-1-1 0,1 1 0,-1 0 0,0 0 0,1 0 0,-1-1 0,0 1 0,0 0 0,0 0 0,0 0 0,1 0 0,-1 0 0,0 0 0,0-1 0,-1 3 0,-1 1-5,-1 0 1,0 0-1,0-1 0,0 1 0,-1-1 1,1 0-1,-1 0 0,0 0 1,0 0-1,-6 3 0,-21 16 16,-86 87 30,92-87-19,0 1 0,2 1 1,1 0-1,1 2 0,1 1 1,1 1-1,-23 46 0,38-68-307,-4 10 906,8-12-1687,4-7-2154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57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3504,'0'0'8398,"11"10"-7871,-2-2-398,-5-3-73,0-1-1,1 1 1,-1-1 0,1-1 0,0 1-1,0-1 1,0 0 0,0 0 0,1 0-1,-1-1 1,1 1 0,0-2 0,0 1-1,6 1 1,7-2 311,0 0-1,0-1 1,25-4-1,19 0 1094,-63 4-1390,1 0 0,0 0 0,0 0 1,-1 0-1,1 0 0,0 0 1,0 0-1,-1 0 0,1 1 1,0-1-1,-1 0 0,1 0 1,0 1-1,-1-1 0,1 0 1,0 1-1,-1-1 0,1 1 1,-1-1-1,1 0 0,-1 1 1,1 0-1,-1-1 0,1 1 1,-1-1-1,1 1 0,-1-1 1,0 1-1,1 0 0,-1-1 1,0 1-1,0 0 0,0 0 1,1-1-1,-1 2 0,-3 28 828,1-14-844,-13 105 677,4-36-194,0 158-1,13-207-448,3 235 595,-5-246-577,2 0-1,0-1 1,2 1 0,10 34-1,-9-35 6,37 260 1487,-36-231-1283,-4-3 118,-1 4 52,-2-42-372,1 1 1,1-1-1,2 16 1,-2-14-42,-1-13-54,0 1 0,0-1 0,0 1-1,0-1 1,1 1 0,-1-1 0,0 1 0,1-1 0,-1 1-1,1-1 1,-1 1 0,2 0 0,-2-1-8,1 0 1,-1-1 0,0 1-1,1 0 1,-1-1-1,0 1 1,0 0 0,0-1-1,0 1 1,1 0-1,-1-1 1,0 1 0,0 0-1,0-1 1,0 1-1,-1 0 1,1 0 0,0-1-1,0 2 1,-1-2-8,1 1 0,0-1 0,0 0 1,0 1-1,0-1 0,0 1 0,0-1 0,0 0 1,0 1-1,0-1 0,0 0 0,0 1 0,0-1 1,0 1-1,0-1 0,0 0 0,0 1 0,0-1 1,0 0-1,1 1 0,-1-1 0,0 0 0,0 1 1,0-1-1,0 0 0,1 1 0,-1-1 0,0 0 0,1 0 1,-1 1-1,0-1 0,0 0 0,1 0 0,-1 1 1,0-1-1,1 0 0,-1 0 0,0 0 0,1 0 1,-1 0-1,1 0 0,-1 1 0,0-1 0,0 0 0,0 0 0,0 0 0,0 0 0,-1 0 0,1 0 0,0 0-1,0 0 1,0 0 0,0 0 0,0 0 0,-1 1 0,1-1 0,0 0 0,0 0 0,0 0 0,0 0-1,0 0 1,0 0 0,0 1 0,0-1 0,0 0 0,-1 0 0,1 0 0,0 0 0,0 1 0,0-1 0,0 0-1,0 0 1,0 0 0,0 0 0,0 1 0,0-1 0,0 0 0,0 0 0,0 0 0,0 0 0,0 1-1,1-1 1,-1 0 0,0 0 0,0 0 0,0 0 0,0 0 0,0 1 0,0-1 0,0 0 0,0 0-1,0 0 1,1 0 0,-1 0 0,0 0 0,0 1 0,-18 0 62,-137-11 9,117 8-63,-92-3-298,130 5 121,4-4-658,59-12-510,-11-9-315,-42 20-718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09:5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4912,'0'0'5842,"9"5"-5422,8 3-246,-1-1 144,0 1-1,15 9 1,-8 2 58,-1 0 1,0 2-1,-1 0 0,-2 1 1,0 1-1,-1 1 0,19 33 1,-28-37-247,-1-1 1,-1 1 0,-1 1 0,0-1 0,4 36 0,-8-46-82,-1-7-34,4 25 211,11 35 1,-13-49-141,0 0 1,-1 0-1,-1 0 0,0 1 0,-2 26 1,0-33-49,-6 214 1050,6-206-1000,0 0 1,-1 0-1,-1-1 1,0 1-1,-1-1 0,-1 0 1,-10 24-1,-7 4 211,-30 46 1,29-51-151,8-16 3,0-2 1,-2 0-1,0 0 1,-21 16-1,14-11 116,14-11-225,10-14-33,0 0 1,0 1 0,0-1-1,0 0 1,0 0 0,0 1 0,1-1-1,-1 0 1,0 1 0,0-1-1,0 0 1,0 0 0,0 1-1,0-1 1,0 0 0,1 0-1,-1 1 1,0-1 0,0 0-1,0 0 1,1 0 0,-1 1-1,0-1 1,0 0 0,0 0 0,1 0-1,-1 0 1,0 0 0,1 1-1,21 1-2914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02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90 5720,'0'0'6538,"-6"16"-6012,-5 7-337,-29 80 608,13 4 311,3-11 38,17-70-634,6-20-233,0 0-1,0-1 1,-1 1-1,0-1 1,0 1 0,-6 8-1,6-8 427,4-5-343,7-10-36,1-16-93,11-50-1,-5 17-74,63-226 578,-78 280-678,0-1 0,0 0 0,0 1 0,1-1 0,0 0 0,0 1 0,1 0 0,-1-1 0,4-3 0,0-2 353,-6 10-381,0 0 0,0 0 0,0-1 0,0 1 0,0 0 0,0 0 0,1-1 0,-1 1 0,0 0-1,0 0 1,0-1 0,0 1 0,1 0 0,-1 0 0,0 0 0,0-1 0,0 1 0,1 0 0,-1 0 0,0 0 0,0 0 0,1 0 0,-1-1 0,0 1 0,0 0 0,1 0 0,-1 0 0,0 0 0,1 0 0,-1 0 0,0 0 0,0 0-1,1 0 1,-1 0 0,0 0 0,1 0 0,-1 0 0,2 25 597,3-9-506,1 0-1,0-1 1,2 0 0,0 0-1,10 14 1,12 24 120,4 7 95,54 74-1,-33-53-62,41 60 495,-91-128-652,-5-12-106,1 0 0,-1 0 0,0 0 0,1-1-1,-1 1 1,0 0 0,1 0 0,-1 0 0,1 0-1,-1-1 1,1 1 0,0 0 0,-1-1-1,1 1 1,0 0 0,1 0 0,-2-1-4,1 1-1,-1-1 1,0 0 0,0 0 0,1 0-1,-1 0 1,0 0 0,0 1 0,1-1-1,-1 0 1,0 0 0,0 0 0,1 1-1,-1-1 1,0 0 0,0 0 0,0 1-1,0-1 1,1 0 0,-1 0 0,0 1-1,0-1 1,0 0 0,0 0 0,0 1-1,0-1 1,0 0 0,0 1 0,0-1 0,0 0-1,0 0 1,0 1 0,0-1 0,0 0-1,0 1 1,0-1 0,-11 8 110,-16 1-5,18-8-89,0 0 0,0-1 0,0 0 0,-1-1 0,1 0 1,-17-4-1,-54-20 42,49 14-22,-32-11 19,17 6-5,0 1 0,-80-14 0,118 28-48,3 1 7,0-1 1,-1 0-1,1 0 1,0 0 0,-1-1-1,1 0 1,-10-4-1,16 6-16,-1 0 0,0 0-1,0 0 1,0 0 0,0 0-1,0 0 1,0 1 0,0-1-1,0 0 1,1 0 0,-1 0-1,0 0 1,0 0 0,0 0-1,0 1 1,0-1-1,0 0 1,0 0 0,0 0-1,0 0 1,0 0 0,0 1-1,0-1 1,0 0 0,0 0-1,0 0 1,0 0 0,0 0-1,0 1 1,0-1 0,0 0-1,0 0 1,0 0-1,0 0 1,0 0 0,0 0-1,0 1 1,0-1 0,-1 0-1,1 0 1,0 0 0,0 0-1,0 0 1,0 0 0,0 0-1,0 1 1,0-1 0,-1 0-1,1 0 1,0 0-1,0 0 1,0 0 0,0 0-1,0 0 1,0 0 0,-1 0-1,1 0 1,0 0 0,0 0-1,0 0 1,0 0 0,0 0-1,-1 0 1,1 0-1,0 0 1,0 0 0,9 5-88,1 0-1,-1 0 1,1-1 0,0 0 0,1-1-1,-1 0 1,1-1 0,-1 0 0,12 0 0,3 0-1361,-1-2 0,32-2 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03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6632,'0'0'5232,"11"-4"-4652,5-3-315,1 0 1,0 2 0,0 0 0,0 1 0,1 0 0,-1 1-1,19 0 1,-29 3-152,0 1 0,-1-1 0,1 1-1,-1 0 1,1 0 0,-1 1 0,1 0-1,-1 0 1,0 1 0,0 0 0,0 0 0,0 0-1,-1 0 1,1 1 0,-1 0 0,0 0-1,0 1 1,0-1 0,-1 1 0,1 0-1,-1 1 1,0-1 0,-1 1 0,1-1 0,-1 1-1,4 12 1,-6-17-95,49 97 1349,-42-86-1030,0 0-1,0-1 1,2 0 0,-1 0 0,20 16-1,-22-21-51,18 13 813,-24-18-1057,0 0-1,0-1 0,0 1 0,0-1 0,1 1 0,-1-1 0,0 0 0,0 1 0,0-1 0,0 0 0,0 0 0,1 0 0,-1 0 0,0 0 0,0 0 0,0 0 1,0 0-1,0 0 0,1-1 0,-1 1 0,0 0 0,0-1 0,2 0 0,-2-1-208,0 1 0,1-1 1,-1 1-1,-1-1 0,1 1 0,0-1 1,0 0-1,0 0 0,0-2 0,0 2-1772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03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591 1 9144,'0'0'953,"-15"10"-485,-256 148 1648,205-126-1472,27-14 53,2 1 0,0 1-1,1 3 1,-46 37 0,74-50-156,11-5 452,13-5-2882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1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8336,'0'0'6150,"1"10"-5506,-9 258 3068,2-175-1521,5 116-1,2-189-1767,0 14 741,0-27-574,2-12-141,-4-10-1458,-1 11-1954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0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240 154 5416,'0'0'5624,"-6"11"-5128,-47 84 452,-106 212 2674,154-297-3386,2-5 36,1 1 0,-1 0 0,1 0-1,0 0 1,1 0 0,-2 13 0,22-46 1973,28-64-1778,51-136 0,-80 180-365,10-38 20,6-13 85,-23 79-104,-9 17-67,-1 0-1,1 0 0,-1 0 0,1-1 0,-1 1 0,0 0 0,0-1 0,0 1 0,0-1 0,-1 1 0,1-1 0,0-3 0,-1 6-25,0 0 0,0 0 1,0-1-1,0 1 0,0 0 1,0 0-1,0 0 0,0 0 0,1 0 1,-1 0-1,0 0 0,0-1 0,0 1 1,0 0-1,0 0 0,0 0 0,1 0 1,-1 0-1,0 0 0,0 0 0,0 0 1,0 0-1,1 0 0,-1 0 0,0 0 1,0 0-1,0 0 0,0 0 0,1 0 1,-1 0-1,0 0 0,0 0 0,0 0 1,0 0-1,0 0 0,1 0 0,-1 0 1,0 0-1,0 1 0,0-1 0,0 0 1,0 0-1,0 0 0,1 0 0,-1 0 1,0 0-1,0 0 0,0 1 0,0-1 1,0 0-1,0 0 0,0 0 0,0 0 1,0 0-1,0 1 0,0-1 0,0 0 1,0 0-1,0 0 0,1 0 0,-1 0 1,0 1-1,-1-1 0,1 0 0,0 0 1,0 0-1,0 1 0,46 124 736,-26-81-479,2-1 0,32 49 0,-2-4 136,-42-67-241,11 32 1,-15-37 6,0 0 0,1-1-1,0 0 1,16 23 0,-22-36-132,0-1 1,1 1-1,-1-1 1,0 1 0,0-1-1,0 1 1,0 0-1,0 0 1,-1 0-1,1-1 1,0 1-1,-1 0 1,1 0-1,-1 0 1,0 0-1,0 2 1,0-2-22,-1-1 0,0 1 1,0-1-1,0 0 0,0 1 0,0-1 0,0 0 1,-1 0-1,1 0 0,0 0 0,-1 0 1,1 0-1,-1 0 0,1 0 0,-1 0 0,1-1 1,-1 1-1,1-1 0,-1 1 0,-3 0 1,-16 5 11,-1-1 1,1-1-1,-1-1 1,0-1 0,-27 0-1,-114-12 108,148 9-118,-108-15 120,115 13-158,11-3-166,16-6-178,-18 11 359,25-14-3577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0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6632,'0'0'4640,"-3"17"-4102,-6 18-289,-17 85 877,23-101-679,0 1 1,1-1-1,1 1 0,3 27 0,-2-46-398,0 0 0,0 1 0,0-1 0,0 0 0,0 0 0,0 0 0,1 0 1,-1 0-1,0 1 0,1-1 0,-1 0 0,1 0 0,-1 0 0,1 0 0,-1 0 0,1 0 0,0 0 0,0-1 0,-1 1 1,1 0-1,0 0 0,0 0 0,0-1 0,0 1 0,0-1 0,0 1 0,0 0 0,0-1 0,0 0 0,0 1 0,0-1 1,0 0-1,1 1 0,-1-1 0,0 0 0,0 0 0,0 0 0,0 0 0,0 0 0,1 0 0,-1 0 0,0-1 0,0 1 0,0 0 1,0-1-1,0 1 0,2-1 0,5-3 96,0 1 0,-1-2 1,1 1-1,-1-1 0,7-5 1,12-14 206,-1 0 1,-1-2 0,-1-1 0,26-39-1,-36 47-67,-5 4 127,-6 10 446,-2 17-351,-6 40-225,-2-1 1,-23 77-1,14-63-97,0 7 14,-34 119 275,42-166-367,-1-1 0,-1 0 0,0 0 1,-2-1-1,-22 30 0,27-42-30,4-6-19,1 0 1,-1-1 0,1 1-1,-1-1 1,-1 0 0,-8 7-1,12-10-41,-1 0 0,1-1 0,-1 1 0,1-1 0,-1 1 0,0-1 0,1 0 0,-1 1-1,0-1 1,1 0 0,-1 0 0,0 0 0,1 0 0,-1 0 0,0-1 0,1 1 0,-1-1 0,0 1 0,1-1-1,-1 1 1,1-1 0,-1 0 0,1 0 0,-1 1 0,1-1 0,0 0 0,-1-1 0,1 1 0,-1-1 0,-1-2 7,0 1 1,0-1 0,0 0 0,0 0 0,1 0 0,0 0 0,0 0-1,0 0 1,1-1 0,-1 1 0,1-1 0,0 1 0,0-1 0,0 1 0,1-1-1,0-7 1,0 4-7,0 1-1,0 0 1,1-1 0,0 1-1,0 0 1,1 0-1,0 0 1,0-1-1,1 2 1,3-8 0,-3 11-13,-1-1 1,1 1-1,0 0 1,0 0 0,0 1-1,0-1 1,0 0 0,1 1-1,-1 0 1,1 0 0,0 0-1,0 0 1,-1 1 0,1-1-1,0 1 1,0 0 0,0 0-1,6 0 1,10-1 7,0 1 0,32 1 0,-23 1 21,78-11-212,-80 4-340,-18 2-2626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0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146 138 6128,'0'0'4905,"-4"14"-4181,-32 94 615,-33 108 1258,56-165-2000,-10 47 1530,25-93-1060,5-9-592,8-13-161,0-4-125,-1-1 0,0-1 1,-2 0-1,18-47 0,-17 29 23,-1-1 0,8-50 0,-11 40 2,-2 20 52,-2 0 0,-1 0 0,-1 0 0,-3-53 0,0 85-265,-1-10 544,2 15 135,1 6-603,6 31 69,2-1-1,2 0 1,2 0 0,1-1 0,32 58 0,-23-55 19,-1 0 0,24 64 1,-32-72-2,20 35-1,-11-24 32,-22-43-174,0 0-1,0 1 1,0-1-1,0 0 1,1-1 0,-1 1-1,1 0 1,0-1-1,0 1 1,0-1-1,0 0 1,0 0 0,1 0-1,-1 0 1,1-1-1,-1 1 1,1-1-1,5 1 1,0 2 32,-7-3 188,-5-1-91,-14-1-38,-24-5-54,-6-3 68,0 3-1,-59-1 1,53 5 97,-76-14 1,128 16-227,0 1-1,0-1 1,1 0-1,-1-1 1,0 1-1,0 0 1,0 0-1,1 0 1,-1 0-1,0-1 1,0 1-1,1 0 1,-1-1-1,0 1 1,1 0-1,-1-1 1,0 1-1,1-1 1,-1 1-1,0-1 1,18-6-509,-10 5 375,17-6-3660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08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27 6328,'0'0'14941,"13"-1"-14569,39-5-40,76-7 712,19 7 818,-146 6-1851,-1 0-1,0 0 0,0 0 0,0 0 1,0 0-1,1 0 0,-1 0 1,0 0-1,0 0 0,0 0 0,0 0 1,1 0-1,-1 0 0,0 0 1,0 0-1,0 1 0,0-1 0,1 0 1,-1 0-1,0 0 0,0 0 1,0 0-1,0 0 0,0 1 0,0-1 1,0 0-1,1 0 0,-1 0 1,0 0-1,0 1 0,0-1 0,0 0 1,0 0-1,0 0 0,0 0 1,0 1-1,0-1 0,0 0 0,0 0 1,0 0-1,0 0 0,0 1 1,0-1-1,0 0 0,0 0 0,0 0 1,0 0-1,0 1 0,0-1 1,-1 0-1,1 0 0,0 0 0,0 0 1,0 1-1,0-1 0,0 0 1,0 0-1,0 0 0,-1 0 0,1 0 1,0 0-1,0 0 0,0 1 1,0-1-1,-1 0 0,1 0 0,0 0 1,-2 4 69,-1-1-57,1 0 0,-1 0-1,0 0 1,0-1 0,0 1-1,0-1 1,-1 1 0,1-1 0,-6 2-1,-9 8 34,-217 194 609,215-187-569,5-7-37,13-11-29,0 0 1,0 0-1,0 1 0,0-1 0,0 1 0,0-1 0,0 1 0,0 0 0,1 0 1,-1 0-1,1 0 0,-1 0 0,1 0 0,0 0 0,0 0 0,0 1 0,-1 2 0,1 2 78,2-3 75,9-2-110,-6-2-85,139 2 243,-54-1-118,-64 1-5,1-2 0,37-3 0,-60 2-81,1 1-1,-1 0 0,0 0 0,1 1 1,-1-1-1,1 1 0,3 0 0,15 2 286,-22-2-328,1 0 0,-1 0 1,0 0-1,1 0 0,-1 0 0,0 0 1,0 0-1,1-1 0,-1 1 0,0 0 1,0 0-1,0 0 0,0 0 0,0 0 1,0 0-1,-1 0 0,1 0 0,0 1 0,-2 5-3905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11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3712,'0'0'6552,"-9"9"-6120,-30 23 12,38-30-353,-1-1 1,1 0 0,0 0-1,-1 0 1,1 0 0,-1 0-1,0 0 1,1 0 0,-1-1-1,0 1 1,-2 0 0,4-1-53,0 0 1,-1 0 0,1 0 0,0 0 0,0 0 0,0 0-1,0 0 1,0 0 0,-1 0 0,1 0 0,0 0 0,0 0-1,0 1 1,0-1 0,0 0 0,-1 0 0,1 0 0,0 0-1,0 0 1,0 0 0,0 0 0,0 0 0,0 1-1,0-1 1,0 0 0,0 0 0,-1 0 0,1 0 0,0 0-1,0 1 1,0-1 0,0 0 0,0 0 0,0 0 0,0 0-1,0 1 1,0-1 0,0 0 0,0 0 0,0 0 0,0 0-1,0 0 1,1 2 1141,12-2 309,148 16 795,138 6 526,-245-28-1140,-54 6-1662,1 0 0,-1 0 0,0 0-1,0 0 1,0 0 0,0 0 0,0 0 0,0 0 0,0 0 0,1 0 0,-1 0 0,0 0-1,0 0 1,0 0 0,0 0 0,0 0 0,0 0 0,0-1 0,0 1 0,0 0-1,1 0 1,-1 0 0,0 0 0,0 0 0,0 0 0,0 0 0,0 0 0,0 0-1,0-1 1,0 1 0,0 0 0,0 0 0,0 0 0,0 0 0,0 0 0,0 0 0,0-1-1,0 1 1,0 0 0,0 0 0,0 0 0,0 0 0,0 0 0,0 0 0,0 0-1,0-1 1,0 1 0,0 0 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11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8536,'0'0'5486,"13"-4"-4884,2-2-391,-10 3-128,0 1 0,1 0 0,-1 0 0,1 1 0,0-1 0,-1 1 0,1 1 0,0-1 0,0 1 0,-1 0 0,13 2 1,48 2 771,0-2 0,0-3 1,1-3-1,74-14 1,-75-2-1960,-60 19-94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1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6328,'0'0'12865,"12"0"-12636,290-12 1308,-284 11-1234,1-1 0,-1 0-1,1-2 1,26-8 0,-30 7 267,-6 1-3751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14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10848,'0'0'2845,"2"11"-2473,9 74 2268,0 111 0,-11-196-2581,0 1 0,-1-1 0,1 1 0,0-1 0,0 1 0,0-1 1,0 1-1,0-1 0,0 1 0,0-1 0,0 1 0,0 0 0,0-1 0,0 1 1,0-1-1,1 1 0,-1-1 0,0 1 0,0-1 0,0 0 0,1 1 0,-1-1 0,0 1 1,1-1-1,-1 1 0,1 0 0,9-13 1291,-5 3-1514,27-40 557,-19 27-187,2 0 0,27-31 0,-28 36-76,-12 14-84,0 0 1,0 0 0,1 0 0,-1 0-1,1 0 1,0 0 0,0 1 0,0 0-1,0-1 1,7-2 0,-10 5-36,1 0 0,0 0 0,0 1 0,0-1-1,0 0 1,-1 0 0,1 0 0,0 1 0,0-1 0,-1 0 0,1 1 0,0-1 0,0 1-1,-1-1 1,1 1 0,0-1 0,-1 1 0,1 0 0,-1-1 0,1 1 0,-1 0 0,1-1 0,-1 1-1,1 0 1,-1 1 0,14 21 116,-14-22-116,7 16 56,-1 1-1,-2-1 1,1 1 0,-2 0-1,-1 0 1,1 24-1,3 17 282,-6-59-335,0 0 0,0 0 1,0 1-1,0-1 0,0 0 1,0 0-1,0 1 0,1-1 1,-1 0-1,0 0 0,0 1 1,0-1-1,0 0 0,0 0 1,0 0-1,0 1 0,0-1 1,1 0-1,-1 0 0,0 0 1,0 0-1,0 1 0,0-1 1,1 0-1,-1 0 0,0 0 1,0 0-1,0 0 0,1 0 1,-1 1-1,0-1 0,0 0 1,1 0-1,-1 0 0,0 0 1,0 0-1,1 0 0,-1 0 1,0 0-1,0 0 0,0 0 1,1 0-1,-1 0 0,1 0 1,12-9 194,10-17-90,-22 25-113,12-16 90,1 0 1,16-16-1,-26 29-63,0 0-1,0 1 1,0 0-1,1-1 1,-1 1-1,1 1 1,-1-1-1,1 1 1,0 0 0,0 0-1,0 0 1,0 0-1,1 1 1,9-1-1,-14 2-24,1 0 0,0 1 0,-1-1 0,1 1 0,-1-1 0,1 1 0,-1 0 0,1 0 0,-1-1 0,1 1 0,-1 0 0,0 0 0,0 0 0,1 1 0,1 1 0,18 25 65,-12-16-42,-5-6-12,0 0 1,0 0 0,-1 0 0,1 1 0,-1-1 0,-1 1 0,1-1-1,-1 1 1,-1 0 0,2 8 0,-1-6 31,5 8 397,-2-7-841,-4-2-2686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24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250 509 4120,'0'0'8888,"-10"-4"-8518,-35-15 13,40 17-254,-1 1 0,1 0 0,0 0 0,-1 0 0,1 1 0,-1 0 0,1 0 0,-1 0 0,1 1 0,-11 2 0,-14 0 532,25-3-490,-1 1 1,1-1-1,-1 1 1,1 0-1,0 0 1,0 1-1,-1-1 1,1 1-1,0 0 1,-7 5-1,10-6-125,0 0-1,1 0 1,-1 1-1,0-1 1,1 1-1,0-1 1,-1 1-1,1-1 1,0 1-1,0-1 1,0 1-1,0 0 1,0 0-1,0 0 1,0 0-1,1-1 1,-1 1-1,1 0 1,-1 0-1,1 0 1,0 0-1,-1 0 1,1 0-1,0 1 1,1-1-1,-1 0 1,0 0-1,1 0 1,-1 0-1,1-1 1,1 5-1,2 3 46,0 1-1,1-1 0,0-1 0,1 1 0,0-1 0,0 0 0,14 14 1,-15-17-48,1 0 1,0-1 0,0 1 0,0-1 0,0 0-1,0 0 1,1-1 0,0 0 0,0 0-1,0 0 1,11 2 0,-13-5-13,0 0 0,-1-1 0,1 1 0,0-1 0,-1 0 0,1 0 0,0 0 0,-1 0 0,1-1 0,-1 0 0,0 0 0,0 0 0,0-1 0,0 1 0,7-6 0,1-2 40,-1 0 0,0-1 0,15-18 0,-17 17-22,0-1 1,0 1-1,-2-2 0,1 1 0,-2-1 0,0 0 1,6-21-1,-9 24-16,-1 0 0,0 0 0,0 0 0,-1-1 0,-1 1-1,0 0 1,0-1 0,-2 1 0,1 0 0,-6-19 0,3 12 26,-2 1 1,0-1-1,-2 1 0,1 1 1,-2-1-1,0 1 0,-16-20 1,1 7 109,0 2 1,-35-31-1,50 50-92,-1 0 1,0 0-1,0 1 0,0 1 0,-1 0 0,0 0 0,-1 1 0,1 0 1,-1 1-1,-18-4 0,28 8-74,1 0 1,0 0-1,-1 0 1,1 0-1,0 1 0,-1-1 1,1 0-1,0 1 1,0-1-1,-1 1 0,1-1 1,0 1-1,0-1 1,0 1-1,0 0 1,-1 0-1,1-1 0,0 1 1,0 0-1,1 0 1,-1 0-1,0 0 0,0 0 1,0 1-1,1-1 1,-1 0-1,0 0 1,1 0-1,-1 1 0,1-1 1,0 0-1,-1 0 1,1 3-1,-2 5-48,0 0-1,1 0 1,-1 15-1,2-22 36,-1 32-3066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25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15472,'0'0'1287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1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11552,'0'0'2617,"13"-3"-1866,-10 2-716,32-9 670,1 1 0,48-5 0,-32 11 635,0 3-1,103 12 1,-85-3 790,-68-9-2052,0-1 0,0 1 0,0 0 0,1-1 0,-1 1-1,0-1 1,0 0 0,0 0 0,0 0 0,0 0 0,0 0-1,0 0 1,0 0 0,0 0 0,2-3 0,26-24-1949,-26 24 404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26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5120,'0'0'10846,"11"-2"-10173,-2 1-525,-4-1-64,0 1 0,0 0 0,0 1 0,1-1 0,-1 1 0,0 0 0,0 1 0,1-1 0,-1 1 0,0 0 0,0 0 0,7 3 0,19 5 372,0-2 0,1-2-1,-1 0 1,55 0-1,-59-4-227,224 6 1540,-238-6-1551,-1 0 0,21 5 0,-11-2 250,-22-4-457,1 0-1,-1 0 1,0 0-1,1 0 1,-1 0-1,0 0 1,0 0 0,1 0-1,-1 0 1,0 0-1,1 0 1,-1 0-1,0 0 1,1 0-1,-1 0 1,0 0-1,0 0 1,1 0-1,-1 1 1,0-1-1,0 0 1,1 0-1,-1 0 1,0 1 0,0-1-1,0 0 1,1 0-1,-1 0 1,0 1-1,0-1 1,0 0-1,0 0 1,1 1-1,-1-1 1,0 0-1,0 0 1,0 1-1,0-1 1,0 0-1,0 1 1,0-1 0,0 0-1,0 1 1,0-1-1,0 0 1,0 0-1,0 1 1,0-1-1,0 0 1,0 1-1,-13 12-1097,7-7-1247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26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208 326 6632,'0'0'7306,"-9"-11"-6667,-32-33-10,40 41-521,-1 1 1,0 0-1,0 0 0,0 1 0,-1-1 0,1 0 0,0 1 1,-1-1-1,1 1 0,-1 0 0,1-1 0,-1 1 1,0 0-1,-3 0 0,4 1-30,0 0 0,0 0-1,0 0 1,0 0 0,0 0 0,0 0 0,0 1 0,0-1-1,0 1 1,0 0 0,0-1 0,0 1 0,0 0 0,-3 2-1,-1 3 109,0-1-1,0 1 0,0 0 0,1 0 0,0 1 1,-9 13-1,8-10 19,0 0 0,1 1 1,0 0-1,-6 22 0,10-30-150,0 0 0,0 0 0,0 0-1,1 1 1,-1-1 0,1 0 0,0 0 0,-1 1-1,2-1 1,-1 0 0,0 0 0,1 1 0,-1-1-1,1 0 1,0 0 0,0 0 0,0 0-1,1 0 1,-1 0 0,1 0 0,-1 0 0,5 4-1,-5-6-22,0 1-1,1-1 1,-1 0-1,1 0 1,0 0-1,-1 0 1,1 0-1,0-1 1,0 1-1,-1 0 1,1-1-1,0 0 1,0 1-1,0-1 1,0 0-1,-1 0 1,1 0-1,0 0 1,0 0-1,0 0 1,0 0-1,0-1 1,0 1-1,-1-1 1,1 1-1,0-1 1,0 0-1,-1 0 1,1 0-1,-1 0 1,1 0-1,1-1 0,4-4 48,-1 0 0,1 0 0,-2 0 0,1-1 0,7-10 0,-5 4 10,0 0 0,-1-1 0,-1 0 0,0 0 0,-1 0 1,0-1-1,-1 0 0,-1 0 0,3-24 0,-4 3 199,-1 1 0,-8-71 0,7 101-234,-1 0 0,0 0-1,0 1 1,0-1 0,-1 1-1,1-1 1,-1 1 0,0 0-1,0 0 1,-1-1 0,1 2-1,-4-5 1,5 7-40,0 0 0,0 0 0,-1 0 0,1 0 1,0 0-1,0 0 0,-1 0 0,1 1 0,-1-1 0,1 1 0,0-1 0,-1 1 0,1-1 0,-1 1 1,1 0-1,-1-1 0,1 1 0,-1 0 0,1 0 0,-1 0 0,0 1 0,1-1 0,-1 0 0,1 0 1,-1 1-1,1-1 0,0 1 0,-1-1 0,1 1 0,-1 0 0,1 0 0,0-1 0,0 1 0,-1 0 1,1 0-1,0 0 0,-2 2 0,3-2-21,-1-1-1,1 1 1,-1-1 0,1 1 0,-1 0 0,1-1-1,-1 1 1,1-1 0,0 1 0,-1 0-1,1-1 1,0 1 0,0 0 0,0 0-1,-1-1 1,1 1 0,0 0 0,0-1 0,0 1-1,0 0 1,0 0 0,0-1 0,0 1-1,1 0 1,-1 0 0,0-1 0,0 1 0,0 0-1,1-1 1,-1 1 0,0 0 0,1-1-1,-1 1 1,1-1 0,-1 1 0,0 0 0,1-1-1,0 1 1,-1-1 0,1 1 0,-1-1-1,1 0 1,-1 1 0,1-1 0,1 1 0,31 17-2290,-29-16 647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27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11448,'0'0'2237,"13"7"-1905,12 7-23,0 1-1,-1 1 1,-1 1 0,30 27 0,-36-27 57,-1 1-1,-1 1 1,-1 0-1,0 1 1,-1 0 0,-2 1-1,12 28 1,-20-41-165,15 34 648,-17-39-717,0-1 1,1 1-1,0 0 1,-1-1-1,1 1 1,0-1-1,0 0 1,0 1-1,1-1 1,-1 0-1,3 2 1,-3-3-69,0-1 1,1 1-1,-1-1 1,0 1-1,0-1 0,1 0 1,-1 0-1,0 0 0,0 0 1,1 0-1,-1 0 1,0-1-1,0 1 0,1-1 1,-1 1-1,0-1 0,0 0 1,3-2-1,3-1-92,0-1 0,0 0 0,8-7 0,36-36-1983,-49 45 847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2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625 0 10752,'0'0'680,"-12"7"-394,-229 144 1177,-2 25 621,176-127-1239,59-44-933,0 2-1,0-1 0,0 1 1,1 0-1,-1 0 1,-6 11-1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29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 5320,'0'0'6112,"-12"5"-5528,-97 37 1746,104-41-2131,0 0 0,0 1 0,0 0 0,0 0 0,1 0 0,-1 1-1,1 0 1,-1 0 0,1 0 0,0 0 0,0 1 0,1-1 0,-1 1 0,1 0-1,-1 0 1,1 0 0,0 1 0,1-1 0,-1 1 0,1 0 0,0-1 0,0 1 0,0 0-1,1 0 1,0 0 0,0 0 0,0 1 0,1-1 0,-1 8 0,12 263 1749,22 3-1118,-3-33-394,30 126 248,-29-164-321,-13-67-90,-3-24 413,-15-117-653,1 1 0,-1 0 1,0 0-1,1-1 0,-1 1 1,1 0-1,-1-1 0,1 1 1,-1 0-1,1-1 0,-1 1 1,1-1-1,-1 1 0,1-1 1,0 1-1,-1-1 0,1 1 1,0-1-1,0 0 0,-1 1 1,1-1-1,0 0 1,0 0-1,0 1 0,-1-1 1,1 0-1,0 0 0,1 0 1,34-2 316,-19 0-309,72-7 179,77-4 192,-141 11-320,17 1 76,-39 1-154,0 0 0,-1 0-1,1 0 1,0 0 0,-1-1 0,1 0-1,0 1 1,-1-1 0,1 0 0,-1 0-1,0 0 1,1-1 0,-1 1 0,0 0-1,0-1 1,0 0 0,1 1 0,-2-1-1,1 0 1,0 0 0,1-2 0,4-5-945,-1 0 0,0 0 0,6-14 0,-11 20 408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30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6128,'0'0'14601,"5"11"-14200,17 33-6,-18-33-209,0-1 0,-1 1 0,0 0 0,-1 0 1,0 0-1,0 20 0,1 4 115,4 18 135,17 93 945,-23-139-1233,-1-5-107,0-1 0,0 1 1,0-1-1,0 1 0,0-1 0,1 1 0,-1-1 0,1 1 0,-1-1 0,1 0 0,-1 1 0,1-1 0,0 1 0,0-1 0,1 2 0,1-22 375,20-92 82,2-9-90,-21 109-356,2 0 1,-1 1-1,1-1 1,0 1-1,1 0 1,16-17-1,-23 26-48,1 0 0,0 0 0,0 0-1,-1 0 1,1 0 0,0 0-1,0 0 1,0 0 0,0 0-1,0 1 1,0-1 0,1 0-1,-1 0 1,0 1 0,0-1-1,0 1 1,1-1 0,-1 1 0,0 0-1,1 0 1,-1-1 0,0 1-1,1 0 1,-1 0 0,0 0-1,1 0 1,-1 0 0,0 1-1,3 0 1,-2 0-2,0 1 0,1 0-1,-1 0 1,0 0 0,-1 1-1,1-1 1,0 0 0,-1 1 0,1-1-1,-1 1 1,0 0 0,1-1-1,-1 4 1,11 22 5,-5-13 10,-1 0-1,0 1 0,3 18 0,-6-18-274,6 32 515,17 49 0,-2-39-3934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3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0 6128,'0'0'9266,"-4"11"-8926,-5 13 80,-1 0-1,-22 35 1,10-20 142,2 1 1,-18 47 0,22-44-193,2 1 1,1 1-1,-7 52 0,-7 139 750,25-198-810,2 1 0,9 69 1,23 72 581,-22-147-596,1-1 1,1 0 0,2-1 0,26 44 0,-24-45 49,-12-22-180,1-1-1,0 1 0,12 12 0,-15-18-104,1 1 0,-1-1-1,1 1 1,0-1 0,0 0-1,-1 0 1,1 0-1,1 0 1,-1-1 0,0 1-1,0-1 1,6 2 0,-7-3-41,-1 0 0,0 0 0,0 0 0,1 0 0,-1-1 0,0 1 1,0 0-1,0-1 0,0 1 0,1 0 0,-1-1 0,0 1 1,0-1-1,0 0 0,0 1 0,0-1 0,0 0 0,0 0 0,-1 1 1,1-1-1,0 0 0,0 0 0,0 0 0,-1 0 0,1 0 1,-1 0-1,2-2 0,11-35 11,-9 23-60,9-19-55,-4 10-3480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3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6424,'0'0'15758,"4"12"-15475,-1-2-213,2 2 28,-1 1-1,-1-1 1,0 1 0,1 16-1,9 82 898,-12-97-841,0 1 0,1-1 0,1 0 0,0 0-1,1 0 1,11 26 0,-13-37-117,-1-1 0,1 1 0,0 0-1,0 0 1,0-1 0,0 1 0,1-1-1,-1 0 1,1 1 0,-1-1 0,1 0 0,0 0-1,-1-1 1,1 1 0,0-1 0,0 1-1,1-1 1,-1 0 0,0 0 0,0-1 0,0 1-1,1 0 1,-1-1 0,0 0 0,5 0-1,-3-1 6,1 1-1,0-2 1,-1 1-1,1-1 0,-1 1 1,0-2-1,1 1 1,-1 0-1,0-1 1,0 0-1,-1 0 0,1-1 1,7-6-1,-3 1 9,0-1-1,-1 0 1,0 0-1,-1 0 0,0-1 1,0 0-1,-1-1 1,6-16-1,-4 6 25,-2 0 0,0-1 0,4-41 1,-5-34-17,-6 88-58,-1 16 0,-3 18 0,3 3-18,1 1 1,1-1-1,2 1 0,6 37 0,-3-31-2,-2-15 5,8 34 0,-9-46 24,0-1 0,1 0 0,-1 0 0,1 0 1,0 0-1,1 0 0,-1-1 0,9 11 0,-11-16-6,-1 0 0,0 0-1,0 1 1,0-1 0,1 0 0,-1 0 0,0 1 0,0-1-1,1 0 1,-1 0 0,0 0 0,1 1 0,-1-1 0,0 0 0,1 0-1,-1 0 1,0 0 0,1 0 0,-1 0 0,0 0 0,1 0-1,-1 1 1,0-1 0,1 0 0,-1-1 0,0 1 0,1 0 0,-1 0-1,0 0 1,1 0 0,-1 0 0,0 0 0,1 0 0,-1 0 0,0-1-1,1 1 1,-1 0 0,0 0 0,0 0 0,1-1 0,-1 1-1,0 0 1,1-1 0,2-4-2780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37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9944,'0'0'4569,"14"3"-4244,104 28 797,-112-30-1025,7 3 318,1 1-1,18 9 1,-27-11-288,0 0 1,0 1-1,0-1 1,-1 1-1,1 0 0,-1 1 1,0-1-1,6 8 0,-1 4 251,-1-1-1,0 1 0,-1 0 0,0 1 1,-1 0-1,-1 0 0,5 34 1,5 14 1058,-4-36-373,-11-28-1052,1-1 0,-1 1 1,0-1-1,0 1 0,1-1 0,-1 0 0,0 1 1,1-1-1,-1 1 0,0-1 0,1 0 0,-1 1 1,1-1-1,-1 0 0,1 0 0,-1 1 0,0-1 0,1 0 1,-1 0-1,1 0 0,-1 0 0,1 1 0,-1-1 1,1 0-1,-1 0 0,1 0 0,-1 0 0,1 0 1,-1 0-1,1 0 0,-1 0 0,1 0 0,-1-1 0,1 1 1,-1 0-1,1 0 0,-1 0 0,1-1 0,-1 1 1,1 0-1,-1 0 0,1-1 0,-1 1 0,0 0 1,1-1-1,-1 1 0,0-1 0,1 1 0,-1 0 0,0-1 1,0 1-1,1-1 0,-1 1 0,0-1 0,0 1 1,0-1-1,1 0 0,16-36-388,-10 21-2869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3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0 360 9136,'0'0'8063,"10"3"-7729,28 4-12,-36-7-285,0 0-1,0-1 0,0 1 1,-1 0-1,1 0 1,0-1-1,0 1 0,-1-1 1,1 0-1,-1 1 0,1-1 1,0 0-1,-1 0 0,1 0 1,-1 0-1,1 0 0,-1 0 1,0 0-1,0-1 0,1 1 1,0-2-1,4-4 136,66-57 686,-48 40-552,1 2 0,1 1 0,0 0 0,53-28 0,-13 13 324,19-8 634,-42 22 541,-24 7-65,-19 15-1767,1 0 0,0-1 0,0 1 0,-1 0 0,1-1 0,0 1 0,0-1 0,-1 1 0,1-1-1,-1 1 1,1-1 0,0 0 0,-1 1 0,1-1 0,-1 0 0,1 1 0,-1-1 0,0 0 0,1 1 0,-1-1 0,0 0 0,0 0 0,1 0 0,-1 1 0,0-3 0,-1-6-3762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2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 7024,'0'0'7616,"1"9"-7175,0-1-337,0 0-1,-1-1 1,0 1 0,0 0 0,-1 0 0,0-1-1,0 1 1,-1-1 0,1 1 0,-2-1-1,-5 13 1,-2-4 119,0 0 1,-2-1-1,0 0 0,-16 15 0,-59 48 726,75-68-686,0-1 0,0-1 0,-20 11 0,28-17-351,1 0 1,-1-1 0,0 1-1,0-1 1,0 0 0,0 0-1,0 0 1,0-1 0,0 1-1,0-1 1,-1 0 0,1 0-1,0 0 1,0-1 0,0 1-1,-8-3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4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6328,'0'0'13402,"5"10"-12910,12 31 227,19 70 0,-1 0 447,11 60 698,-28-103-16,-18-69-1831,0 1 0,0 0 0,0 0 0,0 0 0,0 0 0,0 0 0,0 0 0,0 0 0,0 0 0,0 0 0,0 0 0,1 0 0,-1 0 0,0-1 0,0 1 0,0 0 0,0 0 0,0 0 0,0 0-1,0 0 1,0 0 0,0 0 0,0 0 0,1 0 0,-1 0 0,0 0 0,0 0 0,0 0 0,0 0 0,0 0 0,0 0 0,0 0 0,0 0 0,0 0 0,1 0 0,-1 0 0,0 0 0,0 0 0,0 0 0,0 0 0,0 0 0,0 0 0,0 0 0,0 1 0,0-1 0,0 0 0,0 0 0,0 0 0,1 0 0,-1 0 0,0 0 0,1-10 273,-1-31-87,2-1 0,2 1 0,1 0 0,2 1 0,2-1 0,2 2 0,20-52 0,-24 77-108,1-1-1,0 2 0,1-1 1,0 1-1,20-22 1,-28 35-91,0-1 0,0 1 0,0-1 0,0 1 1,0-1-1,0 1 0,0 0 0,0-1 0,0 1 0,0 0 1,0 0-1,0 0 0,1 0 0,-1 0 0,0 0 0,0 0 1,0 0-1,0 0 0,0 1 0,0-1 0,0 0 0,0 1 0,0-1 1,0 1-1,0-1 0,0 1 0,0-1 0,-1 1 0,1-1 1,2 3-1,0-1-1,0 1 0,1 0 1,-1 0-1,0 0 0,0 0 0,3 6 1,7 14 25,-1 1 1,-1 0 0,11 37-1,13 78 231,-8-29 70,-20-90-51,0 0 0,13 26 0,-19-46-266,-1 0 0,0 0 0,0 0 0,0 1 0,0-1 1,0 0-1,0 0 0,0 0 0,0 0 0,0 1 0,0-1 0,0 0 0,1 0 0,-1 0 0,0 0 0,0 0 1,0 1-1,0-1 0,0 0 0,1 0 0,-1 0 0,0 0 0,0 0 0,0 0 0,1 0 0,-1 0 0,0 0 0,0 0 1,0 0-1,0 0 0,1 0 0,-1 0 0,0 0 0,0 0 0,0 0 0,1 0 0,-1 0 0,0 0 0,0 0 1,0 0-1,1 0 0,-1 0 0,0 0 0,0 0 0,0 0 0,0 0 0,1-1 0,7-11 69,5-24-487,-11 28 395,8-17-4176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40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4720,'0'0'14199,"10"-3"-13687,23-7-132,125-33 2086,-134 40-1608,40-1 1,-63 4-823,0 0 0,1 0 0,-1 0 1,0 0-1,0 1 0,0-1 0,0 0 0,0 0 0,1 1 1,-1-1-1,0 1 0,0-1 0,0 1 0,0-1 0,0 1 1,0 0-1,0-1 0,-1 1 0,1 0 0,0 0 0,0 0 1,0-1-1,-1 1 0,1 0 0,0 0 0,-1 0 0,1 0 1,-1 0-1,0 0 0,1 1 0,-1-1 0,0 0 1,1 0-1,-1 0 0,0 0 0,0 0 0,0 1 0,0-1 1,0 0-1,0 0 0,0 0 0,0 0 0,-1 0 0,0 3 1,-1 4 94,0 0 1,0 0-1,-1 0 1,-7 13-1,4-8-39,0 0 0,-2-1 0,1 0 0,-1 0 0,-1-1 0,0 0 0,-1 0 0,-12 10 0,19-19-58,2-1-6,0 0-1,-1 0 0,1 0 0,0 0 1,0 0-1,-1 0 0,1 1 1,0-1-1,0 0 0,0 1 0,1-1 1,-1 1-1,-1 1 0,1 0 188,1-1-61,8 0-40,8 1 34,0-1 0,0 0 0,1-2 0,-1 0 0,31-4 0,-34 2-105,-2 1-492,-4-2-3034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42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4416,'0'0'15546,"10"5"-15045,33 19-14,-36-21-346,0 0 0,0-1 0,0 0-1,0 0 1,1 0 0,-1-1 0,0 0 0,1-1 0,9 0 0,8 1 205,52 3 783,-1-3 1,149-18 0,-206 14-907,-17 2-170,1 0 0,0 0-1,-1 1 1,1 0 0,0-1 0,-1 1 0,1 0 0,0 0 0,-1 0-1,1 1 1,0-1 0,-1 1 0,1-1 0,3 2 0,-1-3 507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4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5 141 6728,'0'0'13834,"-1"-11"-13554,-2-53 231,15-2 1727,-11 67-2202,-1 0-1,1 0 0,0 0 1,-1 0-1,1 0 0,-1 0 1,1 1-1,-1-1 0,0 0 1,1 0-1,-1 0 0,0 1 1,0 1-1,0-1 17,14 94 845,2 111 1,-10-100 143,-2-78 35,-4-28-798,0-5 10,-1 2-319,1-1 0,-1 1 0,1 0 0,0 0 0,-1-1 0,1 1 0,0 0 0,1-1-1,-1 1 1,0 0 0,1 0 0,-1-1 0,2-3 0,15-29-1217,-10 22-1904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4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4720,'0'0'17487,"2"-11"-17116,7-35-23,-9 43-289,1 1 1,0-1-1,0 0 1,0 1-1,0-1 0,0 0 1,1 1-1,-1 0 1,1-1-1,0 1 0,0 0 1,-1 0-1,1 0 1,1 0-1,-1 0 0,0 0 1,0 1-1,1-1 1,-1 1-1,5-3 0,10-6 234,0-4 13,22-17 346,-36 29-577,0 0 0,1 0 0,-1 0-1,0 1 1,1-1 0,-1 1 0,1 0 0,-1 0 0,1 0-1,7 0 1,-5 2 20,1 0 0,-1 0 0,1 0 0,-1 1 1,0 0-1,1 1 0,-1-1 0,0 1 0,7 5 0,-8-4-68,-1 1 0,0 0 0,0 0 0,0 0 0,-1 0 0,0 1 0,0-1 0,0 1 0,-1 0 0,0 0 0,0 0 0,0 0 0,-1 0 0,1 10 0,-1 1 57,0-1 0,-1 0 0,-1 1 0,-5 23 0,3-27-34,0-1-1,-2 0 1,1 0-1,-2 0 1,-9 16-1,5-9 15,-1 0 53,-2-1 0,-27 33 0,28-38-1,-1-1-1,-23 15 1,19-13 1,7-7-8,-1 0-1,1-1 1,-1 0-1,-19 7 1,16-6 247,13-7-152,9-4-110,15-6-47,0 0-1,0 1 0,1 1 0,32-6 0,-41 11-37,0 1 0,1 1 1,-1 0-1,0 1 0,0 1 0,0 0 0,0 1 1,21 5-1,-31-6 53,0 1-1,0-1 1,1 1 0,-1 1 0,6 3 0,-9-5-174,-1 0 1,1 0 0,-1 0 0,0 1-1,0-1 1,0 0 0,0 1-1,0-1 1,0 0 0,2 4 0,0 11-3848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46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6224,'0'0'14323,"10"14"-13751,28 48-17,-35-57-456,-1 0 0,0 0 0,0 0 0,0 1 0,0-1 0,-1 1 0,0-1 0,0 0 0,-1 1 0,1 8 0,1 12 332,22 74 1238,-23-97-1586,0 0 0,-1 0 0,2 0 0,-1 0 0,0 0 0,0 0 0,1 0-1,0 0 1,-1-1 0,1 1 0,0-1 0,0 1 0,4 2 0,-2-2 63,0 0 0,0-1 0,1 0 0,-1 1 0,1-1 0,0-1 0,6 2 1,-9-2-98,0 0 0,0-1 1,0 1-1,0-1 0,0 0 1,0 0-1,0 0 1,0 0-1,0 0 0,0 0 1,0 0-1,0-1 1,0 1-1,0-1 0,0 1 1,2-2-1,1-1 25,0 0 1,0-1-1,0 0 0,7-7 0,5-8 28,-1-1-1,0 0 0,-2-1 1,13-24-1,-14 23-12,-7 10-31,0-1-1,0 0 1,-1 0-1,-1-1 1,-1 0 0,0 1-1,0-1 1,-1 0-1,-1 0 1,-1-24-1,2 26 55,0-2 7,-6 1 132,5 13-250,-1 0 0,0 1 0,1-1 0,-1 0 0,0 1 1,0-1-1,1 1 0,-1-1 0,0 0 0,0 1 0,0-1 0,0 1 1,1-1-1,-1 1 0,0-1 0,0 1 0,0-1 0,0 1 0,0-1 1,0 1-1,0-1 0,0 1 0,0-1 0,-1 1 0,1-1 0,0 0 1,0 1-1,-1 0 0,-6 21 2,4-12-1,-1 7-1,1 0 0,0 0 0,1 0-1,1 1 1,1-1 0,0 1 0,2-1-1,3 22 1,4-11 36,1 0-1,1-1 1,16 28 0,-27-54-28,1 0 0,0 0 0,0 1 0,0-1 0,0 0 0,0 0 1,0 0-1,0-1 0,0 1 0,0 0 0,0 0 0,0-1 0,1 1 0,-1 0 0,0-1 1,1 1-1,-1-1 0,0 0 0,1 1 0,-1-1 0,0 0 0,1 0 0,1 0 0,-3 0 3,-4 5-1408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46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9440,'0'0'4320,"10"-3"-3596,0 1-405,1-1 0,-1 1 1,1 1-1,-1 0 1,1 0-1,21 3 0,-27-2-135,1 1-1,-1 0 0,1 1 0,-1 0 0,1 0 1,-1 0-1,0 0 0,0 1 0,0 0 0,0 0 1,0 0-1,-1 0 0,1 1 0,-1 0 0,0 0 0,0 0 1,-1 0-1,1 1 0,-1 0 0,4 6 0,-2-1 63,-1 1 0,0-1-1,0 1 1,-1 0 0,-1 0 0,1 0-1,-2 0 1,0 0 0,0 16-1,2 43 857,-2-63-864,0 0 0,1-1 0,-1 1 0,1 0 0,1-1 0,-1 1 0,1-1 0,4 7 0,-7-13-207,0 1 0,1-1 0,-1 1 0,0-1 0,1 0 0,-1 1 0,0-1 0,1 0 0,-1 1 0,1-1 0,-1 0 0,1 0 0,-1 1 0,1-1 0,-1 0-1,0 0 1,1 0 0,-1 0 0,1 0 0,-1 0 0,1 0 0,-1 0 0,1 0 0,-1 0 0,1 0 0,-1 0 0,1 0 0,0 0 0,16-10-115,10-17-620,-11-5-284,-13 21-2126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47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0 12056,'0'0'1969,"-3"12"-1565,1-6-339,0 4 48,0 0-1,-1 0 1,-1 0-1,1-1 1,-2 0-1,1 0 1,-12 17-1,-31 27 1638,-103 90 0,58-59 221,88-80-1747,0 0 1,1 0-1,-1 0 1,-1-1-1,1 0 1,-1 0 0,1 0-1,-1 0 1,0-1-1,0 0 1,-9 3-1,9-2 409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4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0 5520,'0'0'9585,"-6"11"-8990,-5 12 12,-1-1 0,-2-1 0,0 0 0,-29 32 0,-72 72 1704,32-33-927,61-69-336,1 1 0,-21 31 0,42-55-1005,0 1-1,0 0 1,0-1-1,0 1 1,0 0 0,0 0-1,0-1 1,0 1 0,0 0-1,0-1 1,1 1-1,-1 0 1,0-1 0,0 1-1,1 0 1,-1-1 0,0 1-1,1 0 1,-1-1-1,0 1 1,1-1 0,-1 1-1,1-1 1,-1 1 0,1-1-1,0 1 1,-1-1-1,1 1 1,-1-1 0,1 0-1,0 1 1,-1-1 0,1 0-1,0 0 1,-1 0-1,2 1 1,24 10 492,-1-4-328,0 2 0,-1 0 1,0 2-1,-1 1 0,31 20 1,46 31 324,-60-39-237,0 1-1,-2 2 0,51 47 0,-29-6 163,-59-66-419,1 0 0,0 0 0,0 0 0,0 0 0,0 0 0,0-1 0,0 1 1,0-1-1,4 3 0,-5-4-51,0 0 0,0-1 0,1 1 0,-1 0 0,0 0 0,0 0 0,0-1 0,0 1 0,0-1 0,0 1 0,1-1 0,-1 1 0,0-1 0,0 0 0,-1 1 0,1-1 0,0 0 0,0 0 0,0 0 0,0 1 0,0-3 0,13-10-4131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49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66 194 7432,'0'0'7630,"-10"-2"-7070,-31-7 27,40 9-495,0 0 0,1 0 0,-1 0 0,0 0 0,0-1 1,1 1-1,-1 0 0,0 0 0,0-1 0,1 1 0,-1-1 0,0 1 0,1-1 0,-1 1 1,1-1-1,-1 1 0,1-1 0,-2 0 0,2 0-53,0 1 1,0-1-1,0 1 1,0-1-1,0 1 0,0-1 1,0 1-1,0-1 1,0 1-1,0-1 0,0 1 1,0 0-1,0-1 1,1 1-1,-1-1 0,0 1 1,0-1-1,0 1 1,1 0-1,-1-1 0,1 0 1,17-15 690,-17 15-575,10-7 277,7-6 429,34-20 0,-46 31-728,1 0 0,0 0 0,0 0 0,0 1 1,0 0-1,0 0 0,0 1 0,0 0 0,11 0 1,-15 1-35,-1 0 1,1 0-1,-1 0 1,1 0 0,0 0-1,-1 1 1,1-1-1,-1 1 1,1 0 0,-1 0-1,5 1 1,-6 0-46,0-1 0,0 0 1,1 1-1,-1-1 0,0 1 0,0 0 1,0-1-1,-1 1 0,1 0 0,0-1 1,-1 1-1,1 0 0,-1 0 0,1-1 1,-1 1-1,0 0 0,0 3 1,4 61 742,-4-46-586,1-1-1,0 1 1,6 21 0,-3-25-81,-3-7 14,1-1-1,0 1 0,1-1 1,0 0-1,6 11 0,-8-17-106,0 0-1,0 0 1,1 0 0,-1-1-1,0 1 1,1 0-1,0-1 1,-1 0 0,1 1-1,0-1 1,0 0-1,0 0 1,0 0 0,0 0-1,0 0 1,0 0-1,0-1 1,0 1-1,0-1 1,0 1 0,0-1-1,0 0 1,1 0-1,-1 0 1,0 0 0,4 0-1,2-2 30,-1 1 0,0-1-1,0 0 1,0 0 0,0-1-1,0 0 1,0 0 0,-1 0-1,1-1 1,-1 0 0,0-1-1,8-7 1,-2 1 35,-1-2-1,-1 1 0,0-1 1,14-25-1,-13 19 5,-1-1 0,0 0 0,-2-1 0,0 0 0,-1-1 0,-1 1 0,5-40 0,-11 57-76,1 0 0,-1-1 1,1 1-1,0 0 0,1 0 0,-1 0 0,4-7 0,-5 10-14,11 17 8,54 54-22,-53-55 78,-11-13-16,-2-5-52,-5-7-112,-11-24-331,-5-5-4261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50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5016,'0'0'10986,"-1"10"-10286,-2 31-33,3-40-616,0 0 0,0-1-1,1 1 1,-1 0 0,0 0 0,0 0 0,0 0 0,1 0 0,-1-1-1,0 1 1,1 0 0,-1 0 0,1 0 0,-1-1 0,1 1 0,-1 0-1,1-1 1,-1 1 0,1 0 0,0-1 0,-1 1 0,1-1 0,0 1 0,0-1-1,-1 1 1,2 0 0,22 3 669,-16-2-428,5 3 97,-1 0 0,1 1 0,-1 1 0,0 0-1,14 11 1,-23-15-288,0 0 0,1 0-1,-1 1 1,-1-1-1,1 1 1,0-1-1,-1 1 1,0 0 0,3 5-1,14 42 819,-13-33-556,10 38 368,-12-38 46,1-1 1,14 32-1,-15-48-374,2-7-556,3-12-357,6-17-447,-11 24-2193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4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5824,'0'0'8368,"2"9"-7727,16 92 952,23 107 3636,-40-200-4888,-1-8-288,0 0 0,0 1 0,0-1 0,0 0 0,0 1 0,0-1 0,0 0 0,0 1-1,0-1 1,0 0 0,0 1 0,0-1 0,0 0 0,1 1 0,-1-1 0,0 0-1,0 1 1,0-1 0,0 0 0,1 1 0,-1-1 0,0 0 0,0 0 0,1 1 0,-1-1-1,0 0 1,0 0 0,1 1 0,-1-1 0,0 0 0,1 0 0,-1 0 0,0 0-1,0 1 1,1-1 0,-1 0 0,1 0 0,0-21 710,8-62 329,36-151 0,-43 226-1009,0 1 0,0-1 1,1 0-1,-1 1 0,2 0 0,-1 0 1,1 0-1,0 0 0,0 0 1,1 1-1,10-11 0,-15 16-72,1 1 0,-1-1 0,1 1-1,-1 0 1,1-1 0,-1 1-1,1 0 1,-1-1 0,1 1-1,0 0 1,-1 0 0,1-1-1,-1 1 1,1 0 0,0 0-1,-1 0 1,1 0 0,-1 0-1,1 0 1,0 0 0,-1 0 0,1 0-1,0 0 1,-1 0 0,1 1-1,-1-1 1,1 0 0,0 0-1,-1 1 1,1-1 0,-1 0-1,1 0 1,-1 1 0,1-1-1,-1 1 1,1-1 0,-1 0 0,0 1-1,1-1 1,-1 1 0,1 0-1,11 24 116,-4 2-4,-1 0-1,7 55 1,-5 57 377,-9-138-482,0 0-1,0 0 1,0 1 0,0-1-1,0 0 1,0 0 0,0 0-1,1 0 1,-1 0 0,0 0-1,1 1 1,-1-1 0,1 0-1,-1 0 1,1 0 0,-1 0-1,1 0 1,0-1 0,1 3-1,-2-3-3,1 0-1,0 0 1,-1 0-1,1 0 1,0 0-1,-1 0 1,1 0-1,0 0 1,-1 0-1,1 0 1,0 0 0,-1-1-1,1 1 1,-1 0-1,1 0 1,0-1-1,-1 1 1,1 0-1,-1-1 1,1 1-1,-1 0 1,1-1-1,-1 1 1,1-1-1,5-5 52,0-1 0,0 1 0,6-12 0,-11 17-71,44-72 213,-32 50-109,0 0 0,2 1 0,1 1 0,35-38-1,-49 57-79,0 0 0,0 0-1,0 1 1,0-1-1,0 1 1,0-1 0,0 1-1,0 0 1,1 0-1,-1 0 1,0 0-1,1 0 1,-1 0 0,1 1-1,-1-1 1,1 1-1,-1 0 1,1-1 0,4 2-1,-4 0-5,-1 0-1,1 0 0,0 0 0,-1 1 1,1-1-1,-1 1 0,0 0 0,1 0 1,-1 0-1,0 0 0,0 0 1,0 0-1,0 1 0,0-1 0,-1 1 1,3 3-1,13 27 124,-1 1-1,-1 1 1,-2 0 0,16 70-1,-17-56 290,-3-29 139,-2-15-1195,3-8-3406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50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 12160,'0'0'1966,"-8"11"-1554,0-1-292,-9 13 634,-30 33 0,27-39-39,0 0-1,-31 19 1,31-23 60,1 1 0,0 0 0,-28 29 0,-5 19 1908,48-57-2387,0 0 0,0-1 0,1 1 1,0 0-1,0 1 0,0-1 1,1 1-1,-3 7 0,32-32-582,-13 5-3242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5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10752,'0'0'2225,"-1"12"-1618,-1 20 157,2-1 0,1 1 1,6 32-1,-4-11 3096,-2-68-2552,3-10-822,13-35 0,-14 51-348,0 0 0,1 0 0,0 0 0,1 0 0,0 1 1,0 0-1,7-8 0,-9 13-40,0 0 1,1 0-1,-1 1 1,0 0 0,1-1-1,-1 1 1,1 1-1,0-1 1,0 0-1,-1 1 1,1 0-1,0 0 1,0 0-1,0 1 1,1-1-1,-1 1 1,4 0-1,8 0 297,0 2 0,31 6 1,-37-6-199,-2 0-125,5 1 547,-8-8-4413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52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5120,'0'0'11216,"2"12"-10429,-1-10-749,0 5 77,0 0 1,0 0 0,1 0-1,0-1 1,1 1-1,-1-1 1,1 1 0,1-1-1,-1 0 1,1 0-1,0 0 1,8 8-1,150 127 2324,-3-5-366,-121-102-1262,75 53 0,-68-55-215,-39-27-301,0 0 0,-1 1 1,1-1-1,-1 1 0,5 8 1,-10-13-257,0-1 0,0 1 0,0 0 0,0-1 0,0 1 0,0-1 1,0 1-1,0-1 0,0 1 0,0 0 0,-1-1 0,1 1 0,0-1 1,-1 1-1,1-1 0,0 1 0,-1-1 0,1 1 0,0-1 1,-1 1-1,1-1 0,-1 0 0,1 1 0,-1-1 0,1 0 0,-1 1 1,1-1-1,-1 0 0,1 0 0,-1 1 0,1-1 0,-1 0 1,0 0-1,0 0 0,-24 10 215,25-10-253,-24 7 97,2 2 1,-1 1-1,1 1 1,-21 14-1,-80 62 195,121-85-288,-60 44 122,23-19-28,2 2 0,0 2 0,-36 40 0,66-63-89,-70 84-231,69-76-239,7-10-3214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54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80 5624,'0'0'15718,"-5"-9"-15419,-15-29 6,13 14 1196,5 16 1171,-2 17-1542,-7 37-766,2 1 1,2 0-1,2 1 1,1 49-1,1-55-6,2-33-229,0 1-1,0-1 1,1 1-1,1-1 1,-1 0-1,5 16 0,-5-10 223,0-14-279,0 0 0,-1 0 0,1 0 0,0 0 0,0 0 0,0-1 1,0 1-1,1 0 0,-1 0 0,0 0 0,0 0 0,0 0 0,1 0 0,-1 0 0,1 1 0,0 1 425,5-15-1238,7-4-324,-7 10-2825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0:55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9144,'0'0'9913,"11"5"-9287,-1-1-497,1-1-1,-1 1 0,1-2 0,0 1 0,0-2 0,0 1 0,0-2 1,13 0-1,59-3 1158,0 3 1,128 17 0,-207-17-1170,0 0 0,0 1 0,0-1 1,0-1-1,-1 1 0,1 0 1,0-1-1,0 0 0,6-2 1,6-5-3207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0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5720,'0'0'21203,"-11"0"-21008,5 0-149,-24 0 42,29 0-80,0 1 1,0-1-1,0 1 1,0-1-1,0 0 0,-1 1 1,1 0-1,0-1 1,0 1-1,0 0 0,0-1 1,1 1-1,-1 0 1,0 0-1,0 0 1,0 0-1,1 0 0,-1 0 1,0 0-1,1 0 1,-1 0-1,1 0 0,-1 0 1,1 1-1,0-1 1,-1 1-1,-8 53 336,1 1 0,3 0 0,4 73 0,19 40 728,-16-156-961,-2-10-83,1 0 1,-1 0-1,0 0 1,0-1 0,0 1-1,0 0 1,0 0-1,-1 3 1,0-3 27,1 0 1,0 0-1,0 0 1,0 1-1,0-1 1,1 0-1,0 5 0,2 12 666,-4-46-559,2-1-1,0 1 1,2 0-1,12-50 0,-13 70-148,0-1 0,0 0 0,0 1 1,1-1-1,-1 1 0,2-1 0,-1 1 0,1 1 0,0-1 0,0 0 0,0 1 0,1 0 0,0 0 0,7-6 0,1 2 23,104-66 115,-100 66-155,1 0 0,0 2 1,0 0-1,1 1 0,21-4 0,-12 4-3,-11 2-7,0 0 1,17 0-1,-30 4 4,1 0-1,-1 0 1,1 0 0,-1 0 0,0 1 0,1 0-1,-1 0 1,0 0 0,1 0 0,-1 1-1,0 0 1,7 4 0,-11-6 12,1 0-1,0 1 1,-1-1-1,1 1 1,-1 0-1,1-1 1,0 1 0,-1-1-1,0 1 1,1 0-1,-1-1 1,1 1 0,-1 0-1,0 0 1,1-1-1,-1 1 1,0 0-1,0 0 1,0-1 0,1 1-1,-1 0 1,0 0-1,0 0 1,0-1 0,0 1-1,-1 1 1,1 1 2,-1-1 1,0 0-1,0 1 1,0-1-1,0 0 1,0 0-1,0 1 1,-4 2-1,-1 2 6,0 0-1,0-1 1,-1 0-1,-8 6 1,3-3-13,0-1 1,-1 0-1,0-1 0,-1-1 1,1 0-1,-1-1 1,-1 0-1,-21 4 0,15-6 22,0 2 0,1 0 0,0 1-1,-28 12 1,48-18-21,-1 1 1,1-1-1,-1 0 0,1 0 1,-1 1-1,1-1 1,0 0-1,-1 1 0,1-1 1,0 0-1,-1 1 0,1-1 1,0 1-1,-1-1 0,1 0 1,0 1-1,0-1 1,-1 1-1,1-1 0,0 1 1,0-1-1,0 1 0,0-1 1,0 1-1,-1-1 0,1 1 1,0-1-1,0 1 0,0-1 1,1 1-1,-1-1 1,0 1-1,0-1 0,0 1 1,0-1-1,0 1 0,0-1 1,1 1-1,-1-1 0,0 1 1,0-1-1,1 0 1,-1 1-1,0-1 0,1 1 1,18 17-62,-16-16 61,15 15-12,2-2-1,0 0 1,38 21 0,-36-25 10,-7-2 17,1-1 1,1-1 0,-1-1 0,1 0-1,22 4 1,10 0 49,-49-10-57,0 0 0,0 0 0,1 0-1,-1 0 1,0 0 0,0 0 0,0 0 0,0 1 0,0-1-1,0 0 1,1 0 0,-1 0 0,0 0 0,0 0 0,0 0-1,0 0 1,0 0 0,0 1 0,0-1 0,0 0 0,0 0-1,0 0 1,0 0 0,1 0 0,-1 0 0,0 1 0,0-1-1,0 0 1,0 0 0,0 0 0,0 0 0,0 0 0,0 1-1,0-1 1,0 0 0,0 0 0,0 0 0,0 0 0,-1 0-1,1 1 1,0-1 0,0 0 0,0 0 0,0 0 0,0 0-1,0 0 1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03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5720,'0'0'15177,"0"10"-14547,5 187 1553,-8-98-1165,0-68-403,3 48 0,0-12 284,-1-49-354,1 0 1,2 23 0,1-25 317,-1-12-351,-1-5 227,5-22-992,-4 10-3940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04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11152,'0'0'4052,"12"-2"-3442,79-19 455,-40 8 130,0 2 1,101-8 0,-52 16 30,-38-1-320,-1 4 1,63 7-1,-18 2 757,-78 2-29,-28-11-1487,-4 3-833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05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7024,'0'0'13102,"16"-4"-12573,10-4-285,1 2 0,0 2 0,35-3 0,84 1 605,433-12 1336,-376 15-1178,224-33 0,-403 35-902,-20 1-46,1 0 0,-1 0 0,1-1 0,0 1-1,-1-1 1,1 0 0,-1 0 0,1 0 0,-1-1-1,8-3 1,-12 5-50,0 0 0,0 0 0,0 0 0,0 0 0,1 0 0,-1 0 0,0 0-1,0 0 1,0 0 0,0-1 0,0 1 0,0 0 0,0 0 0,0 0 0,1 0 0,-1 0 0,0 0 0,0 0-1,0 0 1,0 0 0,0 0 0,0 0 0,0 0 0,0-1 0,0 1 0,0 0 0,0 0 0,0 0 0,0 0-1,0 0 1,0 0 0,0 0 0,0-1 0,0 1 0,0 0 0,0 0 0,0 0 0,0 0 0,0 0 0,0 0-1,0 0 1,0 0 0,0-1 0,0 1 0,0 0 0,0 0 0,0 0 0,0 0 0,0 0 0,0 0 0,0 0-1,0 0 1,0-1 0,0 1 0,0 0 0,-1 0 0,1 0 0,0 0 0,0 0 0,0 0 0,0 0 0,-12-1 163,-20 4-153,-6 6-238,-47 16-1,41-7-3621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0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7432,'0'0'1145,"2"-11"-828,0-4-127,0 6 69,-1-1-1,1 1 1,5-15-1,-2 14 1821,-1 9-452,2 17 514,-1 31-659,-8 76 711,0-82-1280,2-25-477,1-7 84,-1-1 1,1 1-1,2 16 0,-1-17 359,0 1-55,-1-9-808,0 0 0,0 1 0,0-1 0,0 0 1,0 0-1,0 0 0,0 0 0,0 0 0,0 0 0,1 0 0,-1 0 0,0 0 1,0 1-1,0-1 0,0 0 0,0 0 0,0 0 0,0 0 0,0 0 0,0 0 1,0 0-1,0 0 0,0 0 0,0 0 0,0 0 0,1 0 0,-1 0 0,0 0 1,0 0-1,0 0 0,0 0 0,0 0 0,0 0 0,0 0 0,0 0 0,0 0 1,1 0-1,-1 0 0,0 0 0,0 0 0,0 0 0,0 0 0,0 0 0,0 0 1,0 0-1,0 0 0,0 0 0,1 0 0,-1 0 0,0 0 0,0 0 0,0 0 0,0 0 1,0 0-1,0 0 0,0 0 0,0 0 0,0 0 0,0-1 0,0 1 0,0 0 1,6-6 229,-1-1 0,0 0 0,0-1 0,6-12 0,10-16-26,-3 13-87,1 0 0,0 1-1,2 0 1,0 2 0,1 1 0,41-27-1,-50 37-95,-4 3 4,-1 0 0,1 1-1,0 0 1,0 1 0,0 0 0,1 0-1,11-2 1,-17 5 8,1 0 1,-1 0-1,1 0 0,-1 1 0,1 0 1,-1 0-1,1 0 0,8 2 0,-10-1-23,-1 0-1,0 0 0,1 0 1,-1 0-1,0 1 0,0-1 0,0 1 1,1-1-1,-2 1 0,1 0 1,0-1-1,0 1 0,0 0 1,-1 1-1,1-1 0,-1 0 0,2 4 1,1 2 83,-1 1 1,0 0-1,-1 0 0,0 1 1,0-1-1,-1 0 0,0 1 1,0-1-1,-1 0 1,-2 12-1,2 3 549,19-39-194,12-21-323,-9 11-49,24-23 0,-39 42-73,1 0 0,-1 0 1,1 0-1,0 1 0,1 0 1,-1 1-1,1 0 0,10-3 1,-16 6-15,1 0 1,-1 0-1,1 1 1,-1-1-1,1 1 1,0 0-1,-1 0 1,1 0-1,-1 1 1,1-1-1,-1 1 1,1 0-1,-1 0 1,1 0-1,-1 0 1,0 1-1,0-1 1,1 1-1,-1 0 1,0 0-1,-1 0 1,1 0-1,0 0 1,0 1-1,-1-1 1,0 1-1,1 0 1,-1 0-1,2 4 1,5 8 8,0 1 0,-2 0 0,0 1 0,8 26 0,-11-30 8,2 8 65,-1 0 0,2 28 0,-10-30-80,1-14-14,2-13-37,4-19-536,-3 14-3405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5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349 460 7528,'0'0'5668,"-14"0"-5160,5 1-411,1-2-3,-1 1 0,1 1 0,0 0 0,0 0 0,0 0 0,0 1 0,0 1 0,0-1-1,1 1 1,-13 7 0,-1 2 261,1 2-1,1 0 1,0 2-1,1 0 1,1 0-1,1 2 1,0 0-1,1 1 1,1 1 0,-22 40-1,33-55-245,1-1-1,0 1 1,1 0-1,-1 0 1,1 0 0,0-1-1,0 1 1,0 0-1,1 0 1,0 0 0,0 0-1,0 0 1,1 0-1,-1 0 1,1 0 0,0 0-1,1 0 1,-1 0-1,1 0 1,0-1 0,0 1-1,4 4 1,-3-3-9,1-1 0,0-1 0,1 1 0,-1-1 0,1 1 0,0-1 1,0 0-1,0-1 0,0 1 0,1-1 0,0 0 0,-1-1 0,1 1 0,0-1 1,0-1-1,0 1 0,7 0 0,-8-1-29,1 0 1,-1 0-1,0-1 1,1 0 0,-1 0-1,0-1 1,1 1-1,-1-1 1,0 0-1,1-1 1,-1 1-1,0-1 1,0 0-1,7-4 1,-7 2-12,1 0 1,-1 0 0,0-1 0,0 0 0,0 1-1,0-2 1,-1 1 0,0 0 0,0-1 0,3-6-1,2-9 55,0-1 0,-1 1-1,-1-1 1,-1-1 0,4-35-1,-2 0 173,-3 0-1,-6-116 1,-34-112 501,33 274-724,-5-22 72,7 33-116,-1-1 0,1 1-1,-1-1 1,1 1 0,-1 0-1,0-1 1,1 1 0,-1 0-1,0-1 1,0 1 0,0 0-1,0 0 1,0 0 0,0-1-1,-3 0 1,4 2-14,-1 0-1,1 0 1,-1 0 0,1 0 0,0 0-1,-1 0 1,1 0 0,-1 0 0,1 0-1,-1 0 1,1 0 0,0 1 0,-1-1 0,1 0-1,-1 0 1,1 1 0,0-1 0,-1 0-1,1 0 1,0 1 0,-1-1 0,1 0-1,0 1 1,0-1 0,-1 0 0,1 1-1,0-1 1,0 1 0,0-1 0,-1 0 0,1 1-1,0-1 1,0 1 0,0-1 0,0 1-1,0-1 1,0 0 0,0 1 0,0-1-1,0 1 1,-4 23 92,2 34 21,1 0 0,4 1 0,2-1 0,2 0 0,3-1 0,3 0 0,2 0 0,27 66 0,-37-109-71,0 0 29,0-1-1,1 1 1,0-1-1,1 0 1,0-1 0,14 18-1,-20-30-76,-1 1-1,1 0 1,0-1-1,-1 1 1,1-1-1,0 1 1,-1-1-1,1 1 1,0-1-1,0 0 1,-1 1 0,1-1-1,0 0 1,0 0-1,-1 1 1,1-1-1,0 0 1,0 0-1,0 0 1,0 0-1,-1 0 1,1 0-1,0 0 1,0 0-1,0 0 1,-1-1-1,1 1 1,0 0 0,0 0-1,0-1 1,-1 1-1,1-1 1,0 1-1,-1-1 1,2 0-1,2-2-50,-1-1-1,0 1 1,0-1-1,0 0 1,3-4-1,-1 1-38,13-21-3810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07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4008,'0'0'8790,"-1"10"-8204,-2 33 6,3-39-488,1 0 0,-1-1 0,1 1 0,0 0 0,0-1 0,1 1 0,-1-1 0,1 1 0,-1-1 0,1 1 0,0-1 0,4 5 0,5 8 282,14 26 679,45 57 1,2 1-78,76 136 636,-118-178-1187,-2 2-1,29 91 1,-46-113-207,-1 1 0,-2 0-1,-1 0 1,-2 1 0,-2 0 0,-3 59-1,-7 5 677,-26 126-1,23-184-451,-1-1 1,-24 60 0,-46 81 930,75-175-1215,0-1 0,-14 19 1,14-21-62,0 0 1,0 0-1,1 0 1,0 1 0,-5 13-1,8-15-50,1-1 13,-1-1 0,1 0 1,-1 0-1,0 0 1,-1 0-1,1-1 1,-1 1-1,0-1 0,0 1 1,0-1-1,-1 0 1,-5 5-1,12-12-443,4-6-3639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09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5624,'0'0'6850,"12"8"-6292,0 3-375,-4-5-42,0 1 0,0-1-1,1-1 1,0 0-1,0 0 1,15 6 0,90 38 2418,-109-47-2368,0-1-1,-1 2 1,0-1-1,1 0 0,-1 1 1,0 0-1,0 0 0,0 0 1,-1 1-1,1-1 0,-1 1 1,1 0-1,-1 0 0,-1 0 1,1 0-1,-1 1 0,1-1 1,-1 1-1,0-1 0,2 8 1,3 31 435,-1 1 0,-1 50 0,-8 93 484,0-11-137,38 275 758,-22-324-1359,-4-52-52,4 0 0,25 85 1,-10-31 76,-18-79-257,0 15 61,5 19 134,-5-18-90,-9-50-165,1-1 1,0 1-1,6 16 1,-5 0 281,-8-31-349,-1-1-1,0 0 1,0 0-1,0 0 0,0-1 1,0 0-1,0 0 0,0 0 1,1-1-1,-11-5 0,-4 1-12,-170-31-344,100 22-66,82 14 280,0-1-1,1 0 1,-1 0 0,0 0 0,1-1 0,0 0 0,-10-6-1,16 9 36,1-1 0,-1 1-1,1 0 1,0-1 0,-1 1-1,1-1 1,0 1-1,-1-1 1,1 1 0,0 0-1,-1-1 1,1 1-1,0-1 1,0 1 0,0-1-1,-1 0 1,1 1-1,0-1 1,0 1 0,0-1-1,0 1 1,0-1 0,0 1-1,0-1 1,0 0-1,0 1 1,1-1 0,-1 1-1,0-1 1,0 1-1,1-2 1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10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86 139 7024,'0'0'5569,"-2"14"-4896,-57 339 3526,36-241-1746,22-109-2277,1-1 0,0 0-1,-1 0 1,1 1 0,0-1 0,0 0-1,0 1 1,1-1 0,-1 0 0,2 4 0,-2-5-145,0-1 0,0 0 0,0 0 0,0 0 0,0 0 0,0 1 0,0-1 0,0 0 0,1 0 0,-1 0 0,0 0 0,0 1 0,0-1 0,0 0 0,1 0 0,-1 0 0,0 0 0,0 0 0,0 0 0,1 0 0,-1 0 0,0 1 0,0-1 0,0 0 0,1 0 1,-1 0-1,0 0 0,0 0 0,1 0 0,-1 0 0,0 0 0,0 0 0,0 0 0,1 0 0,-1-1 0,0 1 0,0 0 0,1 0 0,12-14 486,1-10-348,0-1-1,-2 0 0,-1-1 1,-1 0-1,-1-1 0,-1 0 1,-2 0-1,0-1 1,-2 0-1,0-36 0,-3 48-97,2-27 286,-2 1 0,-1-1 0,-11-66 0,4 83-3,-1-3 546,8 29-888,0 0 0,0-1-1,0 1 1,0 0 0,0 0-1,1 0 1,-1 0-1,0 0 1,0 0 0,0 0-1,0 0 1,0 0-1,1 0 1,-1 0 0,0 0-1,0 0 1,0 0 0,0 0-1,0 0 1,1 0-1,-1 0 1,0 0 0,0 0-1,0 0 1,0 0 0,0 1-1,1-1 1,-1 0-1,0 0 1,0 0 0,0 0-1,0 0 1,0 0-1,0 0 1,0 0 0,0 1-1,0-1 1,1 0 0,-1 0-1,0 0 1,0 0-1,0 0 1,0 1 0,0-1-1,0 0 1,0 0-1,0 0 1,0 0 0,0 0-1,0 1 1,0-1 0,0 0-1,0 0 1,0 0-1,5 9 148,48 65 283,11 43-63,11 18 3,-58-108-255,2 0 0,38 42 0,-45-55-72,0 1 0,9 16-1,-11-17 15,0 0-1,19 21 0,-27-33-55,18 20 61,-19-22-69,0 1 0,0 0 1,-1 0-1,1 0 0,0 0 1,0 1-1,-1-1 0,1 0 1,-1 0-1,1 0 0,-1 0 1,1 1-1,-1-1 0,0 0 1,0 0-1,0 1 0,0 1 1,0-2-2,0 0 0,-1 0-1,0 0 1,1 0 0,-1 0 0,0 0 0,0 0 0,1 0 0,-1 0 0,0 0 0,0 0 0,0-1 0,0 1 0,0 0 0,0-1-1,0 1 1,0-1 0,0 1 0,-1-1 0,-1 1 0,-26 4 17,18-4-12,10-1-9,-55 8 72,0-3 0,0-2 0,-66-5 0,113 1-91,-2-1-29,1 1-1,-1 0 1,0 1-1,1 1 1,-1-1-1,1 2 1,-21 4-1,26-4-694,9-1 136,7-2-4100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1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12160,'0'0'3313,"14"0"-2836,48 1 17,-55 0-346,0 0 1,0 0 0,0 1-1,0 0 1,0 0 0,-1 1 0,1-1-1,0 2 1,-1-1 0,0 1 0,0 0-1,0 0 1,0 0 0,-1 1 0,5 5-1,-1 0 213,-1 0 0,0 1 0,0 0 0,-1 0 0,-1 0 0,9 22 0,-1 7 715,-2 0-1,13 83 1,-24-115-864,1 0 0,0-1 0,0 1 0,1 0 0,0-1 0,8 14 0,-10-19-166,0-1-1,0 1 0,0 0 1,1 0-1,-1-1 0,0 1 1,1-1-1,-1 1 1,1-1-1,0 0 0,0 0 1,-1 0-1,1 0 0,0 0 1,0 0-1,0 0 0,0 0 1,0-1-1,0 1 0,0-1 1,0 1-1,0-1 0,0 0 1,1 0-1,-1 0 0,0 0 1,0 0-1,0-1 0,0 1 1,0-1-1,3 0 1,3-3-80,-1 1 0,0-1 0,0 0 0,0 0 0,0-1 0,-1 0 0,7-7 0,6-8-3617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11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1 11048,'0'0'674,"-18"9"-371,-13 6-136,-215 120 1917,84-30-294,141-93-1333,2 2 1,0 1-1,1 0 0,-20 21 1,37-35-380,0 0-1,0 0 1,0 1 0,0-1 0,0 0-1,0 1 1,0-1 0,0 0 0,0 1-1,1-1 1,-1 1 0,1-1-1,-1 1 1,1 0 0,-1 2 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12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309 173 5920,'0'0'5306,"-10"8"-4622,-14 14-349,2 1 0,0 0 0,2 2 0,-21 32 0,-34 82 910,-1 1 708,73-135-1788,1-2 33,0 0-1,0 0 1,1 0-1,-1 0 1,1 0-1,0 0 1,-1 1-1,1-1 1,1 1-1,-2 3 1,14-15 994,17-33-742,-1-1-1,-3-2 1,27-61 0,43-147 831,-52 105 703,-38 134-790,2 12-358,9 19-17,-6-6-726,52 60 728,83 126-1,-129-169-632,19 45-1,-25-50-23,0 0 1,2-1-1,27 40 0,-38-62-151,1 1 0,-1-1 0,0 1 0,0 0 0,0 0 0,0-1 0,0 1 0,0 0 0,-1 0 0,1 0 0,0 0 0,-1 0 0,0 0 0,1 0 0,-1 0 0,0 0 0,0 4 0,-1-5-3,1 1 1,-1 0-1,0-1 1,1 1-1,-1-1 0,0 1 1,0-1-1,0 0 1,0 1-1,0-1 0,0 0 1,0 1-1,-1-1 1,1 0-1,0 0 1,-3 1-1,-3 2 10,-1-1-1,1 0 1,0 0 0,-1-1-1,1 0 1,-1 0 0,-14 0-1,-43 3 53,-125-10 0,178 5-147,-130-8-1046,154 5-3570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13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11048,'0'0'6895,"-1"12"-6340,-4 175 1626,2-125-1380,1-46-425,0 0 0,2-1 0,0 1 0,1 0 0,0-1-1,1 1 1,7 25 0,-9-41-338,1 1-1,-1 0 0,0-1 0,1 1 1,-1-1-1,1 1 0,-1-1 1,1 1-1,-1-1 0,1 1 0,-1-1 1,1 1-1,0-1 0,-1 0 1,1 1-1,-1-1 0,1 0 1,0 0-1,-1 0 0,1 1 0,0-1 1,-1 0-1,1 0 0,0 0 1,0 0-1,-1 0 0,1 0 0,0 0 1,-1 0-1,1 0 0,0-1 1,-1 1-1,1 0 0,0 0 1,-1-1-1,1 1 0,0 0 0,0-1 1,24-15 771,-9-2-492,0 0 0,-1-1 1,-1-1-1,12-23 0,4-5 554,-24 33-519,-5 13-297,-1 1-1,0-1 1,1 1-1,-1 0 0,1-1 1,-1 1-1,1 0 1,0 0-1,-1 0 1,1-1-1,0 1 0,0 0 1,0 0-1,0 0 1,1-1-1,-1 2 282,-2 4-72,-4 25-140,-2 53 0,1-6-59,-3-10-9,-3-1 0,-3 0 0,-2-1-1,-4-1 1,-49 106 0,63-155-42,-1-1 0,1 0 0,-2 0 0,0-1 0,-12 12-1,18-20 2,-1 0 0,0 0-1,0-1 1,0 0 0,-1 0-1,1 0 1,-1 0-1,0-1 1,1 0 0,-1 0-1,0 0 1,-1 0 0,1-1-1,0 0 1,0 0-1,0 0 1,-1-1 0,-5 0-1,9 0-4,0-1-1,0 1 0,0-1 0,0 0 1,0 0-1,1 0 0,-1 0 0,0 0 1,1 0-1,-1-1 0,1 1 0,-1-1 1,1 1-1,0-1 0,-1 1 0,1-1 1,0 1-1,0-1 0,0 0 0,0 0 1,1 0-1,-1 0 0,0 0 0,1 1 0,-1-1 1,1-4-1,-3-4 3,1-1-1,1 0 1,0-17-1,1 18-12,0-1 0,1 1 0,1 0 0,0 0 0,0 0-1,1 0 1,0 0 0,8-18 0,-8 24-9,0-1-1,0 0 1,0 1-1,0-1 1,0 1 0,1 0-1,0 0 1,0 1-1,0-1 1,0 1 0,1 0-1,-1 0 1,1 0-1,0 0 1,0 1 0,0 0-1,0 0 1,11-2-1,-3 1-15,1 1 1,-1 0-1,1 2 0,-1-1 0,1 1 0,0 1 0,0 1 0,14 3 0,-17-3-29,0 0 0,23 2 0,-25-3-293,-8-1 319,0 1 0,-1-1 1,1 0-1,-1 0 0,1 0 0,0 0 0,-1 0 0,1 0 0,-1 0 1,1 0-1,0 0 0,-1 0 0,1 0 0,-1-1 0,1 1 1,0 0-1,-1 0 0,1-1 0,-1 1 0,2-1 0,7-3-4120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1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84 9848,'0'0'5189,"-6"11"-4626,-27 50 27,-69 139 1029,10 38 1107,75-201 794,73-169-2228,-20 41-1046,8-5 8,51-126 394,-90 209-556,-1 3 111,-1 0 0,1 0 0,-1-1 1,-1 1-1,2-15 0,13 65 410,1 3-419,1-1 1,2 0-1,2-1 0,2-2 0,36 45 0,75 66 722,-117-121-664,-8-11-82,-10-18-175,-1 1 0,0-1 1,1 1-1,-1-1 0,0 1 1,1 0-1,-1-1 0,0 1 1,1-1-1,-1 1 0,0 0 1,0 0-1,0-1 0,0 1 1,0 0-1,0-1 0,0 1 1,0 0-1,0-1 0,0 1 1,0 0-1,0-1 0,0 1 1,-1 0-1,1-1 0,0 1 1,-1 0-1,1-1 0,0 1 1,-1-1-1,1 1 0,0 0 1,-1-1-1,1 1 0,-1-1 1,1 1-1,-1-1 0,0 0 1,1 1-1,-1-1 0,1 1 1,-2-1-1,-2 3-42,0-1 0,-1 0-1,0-1 1,1 1 0,-6 0 0,-60 12-312,0-3 0,-74 0 1,91-5 92,-79 19 0,50-8-46,66-12 195,16-5 100,-1 0-1,1 0 0,-1 0 0,1 0 0,0 0 0,-1 0 0,1 1 0,-1-1 0,1 0 0,0 0 0,-1 0 0,1 0 0,0 1 0,-1-1 0,1 0 0,0 0 0,0 1 0,-1-1 0,1 0 0,0 1 0,0-1 0,-1 0 0,1 1 0,0-1 0,0 0 0,0 1 0,0-1 0,-1 1 0,1-1 0,0 0 0,0 1 0,0 0 0,14-5-581,4-1-3025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15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6016,'0'0'13486,"12"3"-12926,-9-3-520,10 3 117,1 0-1,-1-1 0,1-1 0,-1 0 0,16-2 0,150 1 1621,-172 0-1710,84 3 1252,-77-5-1012,-13 2-256,0-1 1,0 1-1,0 0 1,0 0-1,1 0 1,-1-1-1,0 1 1,0 0-1,0 1 1,0-1-1,0 0 1,1 0-1,-1 0 1,0 1-1,0-1 1,0 1-1,0-1 1,2 1-1,-1 0 443,2 2 133,-8 7-258,-11 7-192,0-1 0,0 0 0,-27 21 1,12-11-64,-5 2 73,-66 42-1,60-44-2,-43 36-1,75-54-135,-7 6 92,-1-1 0,-18 12 0,32-22-75,0-1-1,0 1 0,0 0 0,1 0 0,-1 1 0,1-1 0,-1 1 0,-1 5 1,0-2 61,3-7-119,1 0-1,0 1 0,-1-1 0,1 0 0,0 1 0,-1-1 1,1 1-1,0-1 0,0 1 0,0-1 0,0 1 0,-1-1 0,1 1 1,0-1-1,0 1 0,0-1 0,0 0 0,0 1 0,0-1 1,0 1-1,0-1 0,0 1 0,0-1 0,1 1 0,-1-1 1,0 1-1,0-1 0,0 1 0,0-1 0,1 1 0,-1-1 0,0 0 1,1 1-1,-1-1 0,0 1 0,1-1 0,-1 0 0,0 1 1,1-1-1,-1 0 0,1 0 0,-1 1 0,0-1 0,1 0 1,27 6 130,-11-4-117,21 5 65,1-2-1,-1-1 1,41-2-1,28 2 150,88 11 437,-193-15-646,0 1-1,0-1-1,0 0 1,0 1-1,0-1 1,0 0 0,-1 0-1,1 0 1,0-1-1,0 1 1,0 0-1,0-1 1,0 1 0,-1-1-1,1 0 1,0 1-1,0-1 1,-1 0-1,3-2 1,-10 1-3956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23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1663 5120,'0'0'7937,"13"-13"-7538,-11 12-388,30-29 596,64-47 1,354-216 2260,164-96-555,-167 146-671,-398 215-1350,0-1 0,84-69 0,-84 60-107,-28 22-105,19-14 253,67-65 1,-89 79-200,1 0 1,37-25 0,-13 10 61,-36 25-148,0 0 1,0-1-1,7-9 1,-10 10 13,1 1 1,0-1-1,0 1 1,1 0-1,9-7 1,-14 12-32,1-1 0,-1 1-1,0-1 1,0 0 0,0 0 0,0 1 0,0-1 0,0 0-1,-1 0 1,1 0 0,0 0 0,0 0 0,-1 0 0,1 0-1,1-2 1,-7-1 234,-9 5-188,-5 1-71,1-1 1,-1-1-1,-19-1 1,-9-1-23,-145 0-21,192 2 39,0 0 0,-1 0 0,1 0 0,0 0 0,-1 0 0,1 0 0,0 0 0,0 0 0,-1 0 0,1 0-1,0 0 1,-1 0 0,1 0 0,0 0 0,-1 0 0,1 0 0,0 0 0,-1-1 0,1 1 0,0 0 0,0 0 0,-1 0 0,1-1 0,0 1 0,0 0 0,-1 0 0,1 0 0,0-1 0,5-6 31,19-7-14,1 2 4,0 1-1,50-15 1,-62 23-1,1 0 1,0 1-1,1 0 0,-1 1 1,0 1-1,0 0 1,23 4-1,-33-3 1,0 0 1,0 0-1,0 0 1,-1 1-1,1 0 1,-1 0-1,1 0 1,-1 0-1,0 0 1,0 1-1,0-1 1,0 1-1,0 0 1,0 0-1,-1 0 1,1 0-1,3 7 1,-2 2 97,0 0 1,4 17 0,-3-9 59,-4-14-132,0 0 1,-1 0-1,1-1 0,-1 1 0,-1 0 0,0 9 0,0-9 9,0 0 0,1 0 0,0 0-1,0 0 1,1 11 0,1 12 292,-3-15-88,-1-8-402,3-15-3719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5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5720,'0'0'10346,"13"-6"-9734,-12 5-600,21-10 326,1 0 1,0 2-1,0 0 1,32-6-1,1 8 244,0 3-1,80 4 0,-60 1-145,213 2 969,-1 23 145,-271-24-1332,0 2 0,0 0 0,-1 1 0,0 0 1,22 12-1,-37-17-201,-1 1 1,1-1-1,0 0 1,-1 1-1,1-1 1,-1 1-1,1-1 1,-1 1-1,1 0 0,-1-1 1,0 1-1,1 0 1,-1-1-1,0 1 1,1 0-1,-1-1 1,0 1-1,0 0 1,1-1-1,-1 1 0,0 0 1,0 0-1,0-1 1,0 1-1,0 0 1,-1 1-1,-4 17-3595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24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2 6728,'0'0'10749,"-10"0"-10240,1 0-302,1 0-1,-1 1 1,0 0 0,1 0-1,0 1 1,-1 0 0,1 1-1,-13 5 1,15-5 26,0 0-1,0 1 1,1 0 0,-1 0-1,1 0 1,0 1-1,0-1 1,1 1 0,-1 0-1,1 1 1,0-1-1,0 1 1,1-1 0,-6 13-1,7-12-138,-1 1 1,1 0-1,0-1 0,1 1 0,0 0 0,0 0 1,0 0-1,1 0 0,0 0 0,0 0 0,2 9 0,1 6 130,2-1-1,9 28 0,-11-42-149,0-1 0,0 0-1,1 0 1,-1 0-1,1-1 1,1 1 0,-1-1-1,1 0 1,0 0 0,0 0-1,1-1 1,-1 0 0,1 0-1,0 0 1,0-1 0,10 4-1,-8-3 9,0-1 0,1 1-1,-1-2 1,1 1 0,0-1 0,0-1-1,0 0 1,0 0 0,0-1 0,0 0-1,0 0 1,12-2 0,-8-2 10,0 0-1,0 0 1,-1-2 0,1 1 0,-1-2 0,-1 1-1,1-1 1,-1-1 0,0 0 0,-1-1 0,12-12-1,-16 15-47,-1 0-1,1-1 0,-1 1 0,-1-1 1,1 0-1,-1-1 0,0 1 0,-1-1 1,0 0-1,0 1 0,0-1 0,-1-1 1,0 1-1,-1 0 0,0 0 0,0-1 1,-1 1-1,0-1 0,-2-8 0,2 11-14,-1 0 0,1 1-1,-1-1 1,-1 1-1,1-1 1,-1 1-1,0 0 1,0 0-1,-1 0 1,0 0-1,0 0 1,0 0-1,0 0 1,-5-4-1,3 4 10,0 0-1,-1 0 1,0 1-1,0 0 1,0 0-1,0 0 1,0 1-1,-8-4 1,1 3 35,-1 1-1,1 0 1,-19-2-1,17 4-53,1 1-1,0 0 1,0 1-1,0 0 1,0 1-1,-19 5 0,-13 6-4077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50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5016,'0'0'15738,"12"2"-15397,-1 1-252,1 0 6,-1-1-1,0 0 0,1 0 0,-1-1 1,17-1-1,221-3 1326,-231 4-1331,33 0 323,0 3 0,0 2 1,0 2-1,51 15 1,-26-5 576,-73-17-893,-1 0 1,1 0 0,0-1-1,-1 0 1,1 1 0,0-1-1,5-1 1,0 1 299,-8 0-312,-1-5-278,0 7-374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5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7136,'0'0'7913,"12"-2"-7298,-2 1-497,4-1 201,1 0 0,-1 1 0,1 1 0,28 3 0,28 10 588,125 20 1219,-165-30-1717,1-1 1,0-2 0,0-1-1,38-6 1,-47 2-76,-1-1-1,0-1 1,26-12-1,-7 0-3010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5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5416,'0'0'16701,"11"7"-16504,35 22 4,-41-26-169,0-1 0,1 0-1,-1 0 1,1-1 0,0 0-1,0 0 1,0 0 0,-1-1-1,1 1 1,0-1 0,0-1-1,7 0 1,10 0 58,50-1 213,-33 0-34,56 5 0,-88-3-197,1 0 0,-1 0 0,0-1 1,13-3-1,21-1 428,-28 9 239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54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7936,'0'0'5228,"3"14"-4527,34 251 3011,-28-121-1112,-3-114-810,4-47-676,-5 7-1010,0-1 1,-1 0 0,0 0-1,3-18 1,6-16 117,4-9-3,-11 31-61,17-38 0,-19 53-113,0 0 0,1 1 0,0-1 0,0 1 0,0 0 0,1 0 0,0 1 0,1-1 0,-1 2 0,1-1 0,0 1 0,1 0 0,-1 0 0,1 0 0,0 1 0,11-4 0,-17 8-35,-1-1 0,1 1 0,0 0 0,-1 0 0,1-1 0,-1 1 0,1 0 0,0 0 0,-1 0 0,1 1 0,-1-1 0,1 0 0,0 1 0,-1-1 0,1 1 0,-1-1 0,1 1 0,-1 0 0,0-1 0,1 1 0,-1 0 0,1 0 0,-1 0 0,0 0 0,0 0 0,0 1 0,0-1 0,0 0 0,0 0 0,2 3 0,1 4 35,0 0 1,0 0 0,0 1 0,2 12 0,-4-16-28,3 11 42,0 1-1,-1-1 0,-1 1 1,0-1-1,0 23 0,9 42 695,-12-81-747,0 0 1,0 1 0,0-1 0,0 0-1,0 0 1,0 0 0,0 0-1,0 0 1,0 0 0,0 1 0,0-1-1,0 0 1,0 0 0,0 0 0,0 0-1,0 0 1,0 0 0,0 1 0,0-1-1,0 0 1,1 0 0,-1 0 0,0 0-1,0 0 1,0 0 0,0 0 0,0 0-1,0 0 1,0 1 0,0-1 0,0 0-1,1 0 1,-1 0 0,0 0 0,0 0-1,0 0 1,0 0 0,0 0 0,0 0-1,1 0 1,-1 0 0,0 0 0,0 0-1,0 0 1,0 0 0,0 0 0,1 0-1,-1 0 1,0 0 0,0 0 0,0 0-1,0 0 1,0 0 0,0 0 0,1-1-1,9-6 199,9-14-75,8-22 21,-16 23-70,1 1 0,0 0 0,2 1 0,0 1 0,27-26 0,-40 42-74,1 0 1,-1 0-1,1 0 0,0 0 1,-1 0-1,1 0 0,0 1 0,-1-1 1,1 0-1,0 1 0,0 0 1,0-1-1,0 1 0,-1 0 0,1 0 1,0 0-1,0 0 0,0 0 1,0 0-1,0 1 0,-1-1 0,1 1 1,0-1-1,0 1 0,0 0 1,-1-1-1,1 1 0,0 0 0,-1 0 1,1 0-1,-1 0 0,3 3 1,0 0 7,0 0-1,0 0 1,0 1 0,-1-1 0,0 1 0,0 0 0,0 0 0,0 0 0,2 8 0,49 130 488,-52-136-457,0 0-1,0 0 1,-1 0-1,2 11 0,-3-11 10,1-1 0,0 0-1,0 0 1,1 0 0,-1 0-1,4 6 1,-5-12-52,0 0 1,0 0 0,0 1-1,0-1 1,0 0-1,0 0 1,0 0-1,0 1 1,0-1 0,0 0-1,1 0 1,-1 0-1,0 1 1,0-1 0,0 0-1,0 0 1,0 0-1,0 0 1,1 1 0,-1-1-1,0 0 1,0 0-1,0 0 1,1 0 0,-1 0-1,0 0 1,0 0-1,0 0 1,1 0 0,-1 1-1,0-1 1,0 0-1,0 0 1,1 0-1,-1 0 1,0 0 0,0 0-1,0 0 1,1 0-1,-1 0 1,0-1 0,0 1-1,0 0 1,1 0-1,-1 0 1,0 0 0,0 0-1,0 0 1,0 0-1,1 0 1,-1-1 0,9-14-146,41-111-2319,-45 113 371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55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371 466 4616,'0'0'13985,"-12"-3"-13537,-40-5-26,48 8-345,-1 0 0,1 0 0,0 1-1,-1-1 1,1 1 0,0 0-1,-1 1 1,1-1 0,0 1 0,0 0-1,0 0 1,0 0 0,0 0-1,1 0 1,-1 1 0,-4 4 0,-15 9 525,9-9-315,9-5-174,1 0 1,-1 1 0,1-1-1,-1 1 1,1 0-1,0 0 1,0 1-1,0-1 1,1 1-1,-6 6 1,-12 14 563,18-21-533,-1 0 0,1 1 1,0-1-1,0 1 0,-4 7 1,6-9-84,0 0-1,0 0 1,0 0 0,1 1 0,-1-1 0,1 0 0,-1 0 0,1 0 0,0 1 0,0-1 0,0 0 0,0 0 0,0 0 0,1 1-1,-1-1 1,1 0 0,-1 0 0,1 0 0,0 0 0,0 0 0,-1 0 0,2 0 0,-1 0 0,0 0 0,0 0 0,1 0 0,-1-1-1,2 3 1,2 0-1,0 0-1,0 0 0,0 0 0,0-1 0,0 0 0,1 0 1,-1 0-1,1-1 0,6 3 0,15 4 78,-13-4 19,0 0 0,26 4 0,-35-8-119,0-1 0,0 1 0,0-1-1,0-1 1,0 1 0,0-1 0,0 1 0,-1-1 0,1-1 0,0 1-1,0-1 1,7-3 0,19-11 151,-15 9-56,-2-1 0,19-12 0,-28 16-92,0 0-1,0 0 1,-1 0-1,1-1 1,-1 0-1,0 0 0,0 0 1,-1 0-1,6-11 1,-4 2 10,0 1 0,-1-1 0,0 1 0,-1-1 0,-1 0 1,0-1-1,-1 1 0,0 0 0,-1 0 0,-4-29 0,-1 16 51,0 0 1,-2 0-1,-2 1 0,-19-44 0,22 58-47,0 1 0,-1 0 0,-1 0-1,1 0 1,-2 1 0,1 1 0,-12-10 0,2 3 63,-1 1 0,0 1 1,-22-11-1,30 18-70,-16-8 84,1 1 1,-43-16-1,62 27-114,0 0 0,0 1 0,0 1 0,0-1 0,0 1 0,0 0 0,-1 1 0,1-1 0,0 2 0,-1-1 0,1 1 0,0 0 0,0 0 0,0 1-1,0 0 1,-9 3 0,15-4-16,0 0 0,0-1-1,0 1 1,0 0 0,0-1-1,0 1 1,1 0 0,-1 0-1,0 0 1,0 0-1,1 0 1,-1 0 0,0 0-1,1 0 1,-1 0 0,1 0-1,-1 0 1,1 0 0,0 0-1,-1 0 1,1 1 0,0-1-1,0 2 1,4 25-4100,-4-27 3579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56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8432,'0'0'9889,"10"2"-9444,12 2-110,0 0 0,1-2 0,31 0 0,146-18 1141,91-4 115,33 4 37,-300 16-1341,37 5 0,8 0 1641,-72-7-2016,0 0 0,0 1 0,0-1-1,0 0 1,0 0 0,1 0 0,-1-1 0,-3-3-1,2 1-2717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57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285 439 4816,'0'0'11799,"-11"-10"-11179,-39-25-13,47 33-533,-1 1 0,0-1-1,0 1 1,0 0 0,0 1 0,0-1 0,0 1-1,0 0 1,0 0 0,0 0 0,0 0-1,1 1 1,-1-1 0,0 1 0,0 0-1,0 0 1,0 1 0,-5 2 0,-8 2 256,11-5-207,1 0 0,-1 1-1,1 0 1,-1 0 0,1 0 0,0 1-1,0 0 1,0 0 0,0 0 0,1 1 0,-6 3-1,-8 11 340,12-13-263,1-1 1,0 1-1,0 0 0,1 1 1,-7 8-1,10-11-143,0-1 1,0 1-1,0-1 1,1 1-1,-1-1 1,0 1-1,1-1 1,0 1-1,-1 0 1,1 0-1,0-1 1,1 1-1,-1 0 1,0-1-1,1 1 1,-1-1-1,1 1 0,1 3 1,0-2-9,-1 0 0,1 0 0,0 0 0,0 0 0,0 0 0,0 0 0,1 0 0,-1-1 0,1 0 0,0 1 0,0-1 0,1 0 0,-1 0 0,1-1 0,-1 1 0,1-1 0,0 1 0,0-1 0,0-1 0,0 1 0,0 0 0,0-1 0,0 0 0,1 0 0,-1 0 0,0 0 0,1-1 0,-1 0 0,1 0 0,-1 0 0,8-2 0,3 0 54,0-1-1,0-1 1,-1-1 0,1 0-1,-1-1 1,0 0 0,23-15-1,-26 14-33,-1-1 0,0 0 0,0-1 0,-1 0 0,0 0 0,-1-1 0,0 0 0,0 0 0,-1-1 0,0 0 0,10-24 0,-13 25-16,-1 0 0,1 0 0,-2 0 0,1 0 0,-1-1 0,-1 0 0,0 1 0,0-1 0,-1 1 0,-1-1 0,0 0 0,0 1 0,-1-1 0,0 1 0,-4-11 0,0 4 21,-1 1 0,0 0 0,-2 0 1,0 1-1,0 0 0,-2 0 0,0 1 0,0 0 0,-1 1 0,-1 1 0,0 0 0,-1 0 0,0 1 0,-1 1 1,0 1-1,-19-10 0,26 16-5,-1 1 0,0-1 0,0 2 0,0-1 0,0 1 0,0 0 0,-9 1 0,17 0-71,1 0 1,0 0 0,0 0-1,0 0 1,-1 0-1,1-1 1,0 1-1,0 0 1,-1 0 0,1 0-1,0 0 1,0 0-1,0 0 1,-1 0 0,1 0-1,0 0 1,0 0-1,-1 0 1,1 0 0,0 0-1,0 0 1,-1 1-1,1-1 1,0 0-1,0 0 1,0 0 0,-1 0-1,1 0 1,0 0-1,0 1 1,0-1 0,-1 0-1,1 0 1,0 0-1,0 0 1,0 1 0,0-1-1,0 0 1,-1 0-1,1 1 1,0-1-1,0 0 1,0 0 0,0 0-1,0 1 1,0-1-1,0 0 1,0 0 0,0 1-1,0-1 1,0 0-1,0 0 1,0 1 0,0-1-1,0 0 1,0 0-1,0 0 1,0 1-1,0-1 1,1 0 0,-1 0-1,0 1 1,0-1-1,0 0 1,0 0 0,1 1-1,13 11-295,5-3-3531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5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8840,'0'0'6561,"10"2"-6102,3 1-200,0-1 0,-1 2 0,0 0 1,0 0-1,21 11 0,-15-4 227,-11-7-324,0 0-1,0 1 0,0 0 0,0 0 1,-1 0-1,0 1 0,0 0 0,7 9 1,-1 5 228,0 2 1,-1 0 0,-2 0-1,0 1 1,-1 0 0,8 41-1,-13-54-166,0 0 0,0 0 1,2-1-1,-1 0 0,1 0 0,0 0 0,1 0 0,0-1 0,14 15 0,-12-12 143,-6-9-286,0 0 1,0-1-1,0 1 0,0 0 0,0-1 0,0 0 1,0 1-1,0-1 0,1 0 0,-1 0 0,1 0 0,-1 0 1,0-1-1,1 1 0,-1-1 0,1 1 0,-1-1 1,1 0-1,0 0 0,-1 0 0,1 0 0,-1-1 1,1 1-1,-1-1 0,1 1 0,-1-1 0,5-2 0,-1 0-138,0 1-1,0-1 0,-1 0 0,1-1 0,-1 0 0,0 0 0,0 0 1,0 0-1,8-10 0,3-10-3518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1:58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672 1 10248,'0'0'2560,"-9"11"-2134,-25 32 241,-59 56 0,30-46 301,-112 73-1,39-23 173,107-79-886,18-16-117,0 0 0,-1-1 1,0 0-1,0-1 0,-22 8 1,-6-1-2291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5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314 314 9536,'0'0'1934,"-12"2"-1470,4-1-381,-4 0 35,0 2 1,1-1-1,-1 1 1,1 1-1,-15 7 1,10-3 132,0 0 1,1 1-1,1 1 1,-1 1-1,1 0 1,1 0-1,-17 20 1,21-21 48,1 1-1,0 1 1,0-1 0,1 1 0,1 1 0,0-1 0,0 1 0,1 0-1,1 0 1,-3 16 0,6-27-227,1 0 0,-1 0 0,1 1 0,0-1 0,0 0-1,0 1 1,0-1 0,0 0 0,0 1 0,1-1 0,-1 0 0,1 1 0,-1-1-1,1 0 1,0 0 0,0 0 0,0 0 0,0 0 0,0 0 0,1 0 0,-1 0-1,1 0 1,-1 0 0,1-1 0,-1 1 0,1 0 0,0-1 0,0 0 0,0 1-1,0-1 1,0 0 0,0 0 0,0 0 0,0 0 0,1-1 0,-1 1 0,0 0 0,0-1-1,1 0 1,-1 1 0,0-1 0,1 0 0,-1 0 0,0 0 0,1-1 0,-1 1-1,0-1 1,0 1 0,3-2 0,7-1 37,-1-1 0,-1 0-1,1-1 1,-1 0 0,1 0 0,-1-1-1,-1-1 1,1 0 0,-1 0 0,11-12 0,-9 7-3,1-2 1,-2 0-1,0 0 1,-1-1 0,0 0-1,8-20 1,-3 1 42,-3-1 1,-1 0-1,-1-1 1,-2 0-1,4-67 1,-9 83-75,0 0 76,-1 0-1,0 0 1,-2 0-1,0 0 1,-8-37-1,9 57-138,0 0 0,0 0 0,0 0 0,0-1 0,0 1 0,0 0 0,0 0 1,0-1-1,0 1 0,0 0 0,0 0 0,0 0 0,0-1 0,0 1 0,0 0 0,0 0 0,0 0 0,0-1 0,-1 1 0,1 0 0,0 0 0,0 0 0,0-1 0,0 1 0,0 0 0,-1 0 0,1 0 0,0 0 0,0 0 0,0-1 0,-1 1 0,1 0 0,0 0 1,0 0-1,0 0 0,-1 0 0,1 0 0,0 0 0,0 0 0,0 0 0,-1 0 0,1 0 0,-5 11 202,-1 28-138,5-34-20,-5 44 192,1 79 0,5-103-127,2 0 0,1 1 1,1-1-1,1-1 0,9 26 0,-12-43 19,1 0 0,0 0 0,0 0 0,0-1 0,1 0 0,8 12 0,-10-16-202,-1-1 0,1 1 0,0-1 0,0 1 0,0-1 0,-1 1 0,2-1 0,-1 0 0,0 0 0,0 0 0,0 0 0,4 0 0,-4 0-329,0-1-1,1 0 1,-1 0 0,1 0-1,-1 0 1,0 0-1,1 0 1,3-2 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02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0 6424,'0'0'2489,"-11"5"-2052,-13 5 60,0-1-1,-34 8 1,-63 15 3168,107-28-3205,0 1 0,0 0 0,0 1 0,-18 10 1,12-5 139,17-9-508,-1 0 0,1 0 0,0 1 0,0 0 0,0-1 0,0 1 0,0 0 0,1 0 0,-1 1 0,1-1 0,0 0 0,0 1-1,0 0 1,0-1 0,1 1 0,-1 0 0,1 0 0,0 0 0,0 0 0,1 0 0,-1 0 0,1 5 0,-1 6 57,2 0 0,-1 0 0,2-1 0,4 23 0,82 270 1236,-21-84-693,22 109 318,-73-275-855,-6-21 11,-1-1-1,7 62 1,-10-25 22,-1-18 144,-2 1 0,-5 61 0,1-106-282,0 3 41,-1 1 1,2-1-1,0 1 1,4 24 0,-4-34-39,0 0 1,0 0 0,0 0 0,0 1 0,0-1 0,-1 0 0,0 0-1,0 0 1,-2 5 0,-4 26 462,7-28-360,1-3-87,-1 0 0,0-1-1,-1 1 1,1-1 0,0 1 0,-1-1-1,0 1 1,-2 6 0,3-10-65,0 0 1,0 1 0,0-1 0,0 0-1,0 0 1,0 0 0,0 1-1,0-1 1,0 0 0,0 0-1,0 1 1,0-1 0,0 0-1,0 0 1,0 0 0,0 1-1,0-1 1,0 0 0,0 0-1,0 1 1,0-1 0,1 0-1,-1 0 1,0 0 0,0 0-1,0 1 1,0-1 0,1 0 0,-1 0-1,0 0 1,0 0 0,1 0-1,-1 1 0,0-1 0,0 0 0,0 0 0,0 0 0,1 0 0,-1 0 0,0 1 0,0-1 0,0 0 0,0 0 0,0 0 0,1 0 0,-1 1 0,0-1 0,0 0 0,0 0 0,0 0 0,0 1 0,0-1 0,0 0 0,0 0 0,0 0 0,0 1 0,0-1 0,0 0 0,0 0 0,0 1 0,0-1 0,0 0 0,0 0 0,0 0 0,0 1 0,0-1 0,0 0 0,0 0 0,-1 0 0,1 1 0,0-1 0,0 0 0,0 0 0,0 0 0,0 0 0,0 1 0,-1-1 0,1 0 0,-8 10 52,0 0-1,1 0 0,0 1 0,-8 18 0,15-29-56,-1 0-1,1 1 1,0-1-1,0 1 1,-1-1-1,1 0 0,0 1 1,0-1-1,0 1 1,0-1-1,-1 1 0,1-1 1,0 1-1,0-1 1,0 1-1,0-1 1,0 1-1,0-1 0,0 1 1,0-1-1,1 1 1,-1-1-1,0 0 0,0 1 1,0-1-1,0 1 1,1-1-1,-1 1 0,0-1 1,0 0-1,1 1 1,-1-1-1,0 1 1,1-1-1,-1 0 0,0 1 1,1-1-1,-1 0 1,1 0-1,-1 1 0,0-1 1,1 0-1,-1 0 1,1 0-1,-1 1 1,1-1-1,-1 0 0,1 0 1,-1 0-1,1 0 1,-1 0-1,1 0 0,-1 0 1,1 0-1,-1 0 1,1 0-1,0-1 1,33-4-25,-30 5 27,32-9 4,1 3-1,0 0 1,1 3-1,-1 1 0,0 2 1,60 7-1,-87-5 6,0 1 1,18 7-1,-21-7-5,1 0 1,-1 0-1,1-1 0,0 0 1,9 1-1,0 1 35,-5-2-245,-11-3 182,0 1-1,0-1 1,0 0 0,-1 1 0,1-1-1,0 0 1,0 0 0,-1 0 0,1 0 0,-1 0-1,1 1 1,-1-1 0,1 0 0,0-2-1,14-37-547,-9 19-2851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03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5824,'0'0'15297,"2"11"-14835,2 8-293,30 146 1317,-22-121-824,-2 1 0,5 52 1,-12-78 395,-1-16-476,1-7-161,0-5-336,-1-1 0,0 1 1,1-14-1,1-6 7,58-174 586,-57 188-621,-2 7-17,1 0 1,0 1 0,1-1-1,0 1 1,0 0-1,0 0 1,1 0-1,7-6 1,2-2 84,1 2-1,23-16 0,-37 28-118,-1 0-1,1 0 0,-1 1 1,1-1-1,-1 0 0,1 1 1,-1-1-1,1 1 0,0-1 0,-1 1 1,1 0-1,0 0 0,-1 0 1,1 0-1,0 0 0,-1 0 0,1 0 1,0 0-1,-1 1 0,1-1 1,0 1-1,-1-1 0,1 1 1,-1 0-1,1 0 0,-1-1 0,1 1 1,-1 0-1,0 0 0,1 0 1,-1 1-1,0-1 0,2 2 0,4 5 5,-1 1 1,0-1-1,-1 1 0,7 13 0,-5-8-7,7 15 50,-1 2 0,-2 0-1,12 49 1,-6-16 101,-10-39-91,-6-19-36,1 0 0,-1 0 0,1 1-1,1-1 1,-1-1 0,1 1 0,0 0-1,5 6 1,-5-7 15,2 0 104,5-13-230,1-7-3777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04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0 6328,'0'0'9128,"-6"13"-8480,-2 5-405,2-7-35,1 1 0,-1-1 0,-1 0-1,-10 12 1,2 0 686,-24 48 0,16-25-222,-42 97 1065,47-101-1286,-7 27 134,3 0 0,3 2 0,3 0 0,3 1 0,-5 97 1,17-150-432,2 0 0,0 0 1,1 0-1,1 0 0,0 0 1,2-1-1,0 0 0,8 19 1,-2-11 66,1 0 1,2 0 0,0-1-1,30 38 1,-37-55-146,0 0 1,0 0-1,1-1 1,0 0-1,1 0 1,-1-1-1,18 10 1,-6-4 107,-17-10-150,0 1 1,0-1-1,0 0 0,1 0 0,-1 0 0,1-1 0,-1 1 1,1-1-1,0 0 0,0 0 0,-1 0 0,1 0 0,0-1 1,0 1-1,0-1 0,7-1 0,-8 0-72,-1 0-1,0-1 1,0 0 0,0 1-1,0-1 1,0 0 0,0 0-1,0 0 1,-1 0 0,1-1-1,1-2 1,4-5-106,14-14-3697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05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95 5624,'0'0'10897,"-6"11"-10248,1-1-470,-1 1 35,1 0-1,1-1 0,-1 2 0,-3 17 0,-1 19 878,-5 85 0,13-97-555,2-1 1,1 1 0,10 50-1,-12-83-464,1 0 0,-1 0-1,1 0 1,0 0 0,0 0-1,0 0 1,0 0 0,0-1-1,1 1 1,-1 0 0,1-1 0,0 1-1,0-1 1,0 0 0,0 1-1,0-1 1,0 0 0,0 0-1,1 0 1,-1-1 0,1 1-1,0 0 1,-1-1 0,1 0-1,0 0 1,5 2 0,-3-2-6,0-1-1,0 0 1,1 0 0,-1 0-1,0 0 1,0-1 0,1 0 0,-1 0-1,0 0 1,0 0 0,0-1-1,0 0 1,0 0 0,5-4 0,2-1 8,0 0 0,-1-1 1,-1 0-1,1 0 1,-1-1-1,-1-1 1,0 0-1,0 0 0,13-20 1,-12 12-6,-1 0 0,0 0 1,-1-1-1,-1 0 0,8-37 1,0-4 38,-8 35-61,0-1 0,-2 0 0,-1 0 0,2-40 1,-5 32-6,0 27-35,-1-1-1,0 1 1,0 0 0,0 0-1,-1-1 1,0 1 0,0 0-1,-1 0 1,-3-10 0,-1 8-3,4 17 0,0 4-3,-3 33 21,1 81 0,1-18 6,1-77 1,3 35-1,0-55-9,0 0 1,1 0-1,0 0 0,1-1 0,0 1 0,8 17 0,-8-21-12,0 0 23,0 0 0,1 0 0,-1 0 0,1 0 0,0 0 0,1-1 0,0 1 0,0-1 0,0-1 0,1 1 0,0-1 0,0 0 0,11 7-1,-9-7 8,0-1 0,1 1 0,0-2 0,0 1 0,10 1 0,-17-4-51,0-1 0,0 1 1,1-1-1,-1 0 0,0 0 0,0 0 0,0 0 1,0 0-1,0 0 0,0 0 0,1-1 1,-1 1-1,0-1 0,0 0 0,0 0 0,0 1 1,0-1-1,-1-1 0,1 1 0,0 0 1,0 0-1,-1-1 0,1 1 0,0 0 0,-1-1 1,0 0-1,1 1 0,-1-1 0,1-2 0,6-9-3625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06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11352,'0'0'3226,"10"8"-2580,3 1-331,-1 1 1,0 1-1,0 1 1,-1-1-1,11 16 1,41 85 2101,-45-77-964,34 51-1,-44-75-955,-7-9-395,0 1 1,0-1-1,1 0 1,-1 0-1,1 0 1,0 0-1,-1 0 1,4 1-1,-4-2-116,-1-1 0,1 0-1,0 1 1,0-1 0,0 0-1,0 0 1,0 1-1,0-1 1,0 0 0,0 0-1,0 0 1,0 0 0,0-1-1,0 1 1,0 0 0,0 0-1,-1-1 1,1 1 0,0 0-1,0-1 1,0 1 0,0-1-1,0 1 1,-1-1 0,1 1-1,0-1 1,0 0 0,9-8-3165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0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597 0 9648,'0'0'2038,"-8"11"-1732,-42 48 469,-2-1 1,-3-3-1,-2-3 0,-82 59 1,68-58-32,-87 59 1817,151-111-2099,9-8-227,5-5-2771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07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7528,'0'0'7956,"10"-4"-7343,-5 1-532,2 0 110,1-1-1,-1 1 0,1 0 1,0 1-1,0 0 1,0 0-1,0 1 1,0 0-1,0 0 0,13 2 1,-11 0 23,-5 0-33,0-1 0,0 1 1,0 0-1,-1 1 0,1-1 0,6 4 1,-10-5-139,0 1 0,0 0 0,0 0 0,0-1 0,0 1 0,0 0 0,0 0 0,0 0 0,0 1 0,-1-1 0,1 0 0,0 0 1,-1 0-1,1 0 0,-1 1 0,1-1 0,-1 0 0,0 1 0,1-1 0,-1 0 0,0 0 0,0 1 0,0-1 0,0 0 0,0 1 0,0-1 1,0 0-1,-1 3 0,-2 9 98,-1 1 1,0-1-1,-1 0 1,-1 0-1,0 0 1,0-1-1,-1 0 1,-1 0-1,0-1 1,0 0-1,-1 0 1,-1-1-1,0 0 1,-19 14-1,28-24-126,1 1 0,0-1 0,0 0 0,0 0 0,0 0 0,-1 1 0,1-1 0,0 0 0,0 0 0,0 1 0,0-1 0,0 0 0,0 0 0,0 1 0,0-1 0,-1 0 0,1 0 0,0 1 0,0-1 0,0 0 0,0 1 0,1-1 0,-1 0 0,0 0 0,0 1 0,0-1 0,0 0 0,0 0 0,0 1 0,0-1 0,0 0 0,0 0 0,1 0 0,-1 1 0,0-1 0,0 0 0,0 0 0,0 0 0,1 1 0,-1-1 0,0 0 0,0 0 0,1 0 0,-1 0 0,0 0 0,0 1 0,0-1 0,1 0 0,-1 0 0,0 0 0,0 0 0,1 0 0,-1 0 0,0 0 0,1 0 0,20 7 74,-18-6-14,20 4 56,-1-1-1,1-1 1,-1 0-1,1-2 0,33-2 1,-13 0 161,-30 0 90,-2 0-3775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09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5720,'0'0'10032,"-10"9"-9512,-47 43 1034,57-52-1518,0 0 1,0 0-1,0 0 0,-1 1 1,1-1-1,0 0 0,0 0 1,0 0-1,-1 1 0,1-1 1,0 0-1,0 0 0,0 1 1,0-1-1,0 0 0,0 1 1,0-1-1,0 0 0,0 0 1,-1 1-1,1-1 0,0 0 1,0 0-1,0 1 0,1-1 1,-1 0-1,0 1 0,0-1 1,0 0-1,0 0 0,0 1 1,0-1-1,0 0 0,1 1 1,9 5 712,23 2-130,-29-7-550,245 29 1502,-164-18-815,151 3 0,-156-13-41,-68 0-539,-11-2-174,0 1-1,0-1 0,0 0 0,1 0 1,-1 1-1,0-1 0,0 0 0,0 0 0,0 0 1,0 0-1,1 0 0,-1 0 0,0-1 1,0 1-1,0 0 0,0-1 0,0 1 1,0 0-1,0-1 0,0 1 0,0-1 0,0 0 1,0 1-1,0-1 0,0 0 0,0 0 1,0 1-1,0-1 0,-1 0 0,1 0 1,0 0-1,-1 0 0,2-2 0,4-13-3314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09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9040,'0'0'1734,"-7"12"-1155,3-5-482,-5 11 190,-1 1 1,2-1-1,-10 32 1,3 16 778,2 1 0,-4 68 0,14-103-313,-1 1-1,-13 47 0,15-73-607,-4 10 1011,6-14-353,5-6 13,2-4-3268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12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7832,'0'0'8217,"5"10"-7573,6 22-153,-1-1 1,-1 1 0,9 66-1,17 303 3891,-34-389-4199,-1-9-73,0 0 1,1 0 0,-1 0 0,0 0 0,1 0-1,0-1 1,2 6 0,-1 15 680,-2-19-723,0 0 0,0 0 1,-1 0-1,1-1 1,-1 1-1,0 0 0,-2 6 1,-3 20 233,4 74 786,2-104-739,14-12-42,-12 6-277,1 0 0,-1 0 0,0 0-1,-1 0 1,0 0 0,0-1 0,1-8 0,1-9 15,2-8 25,2 1 0,1 0 0,1 1 1,27-59-1,-31 79-41,1 1 1,0 0 0,0 0-1,1 0 1,0 0-1,1 1 1,15-13-1,-17 16-15,0 1-1,1 1 0,-1-1 1,1 1-1,0 0 1,-1 0-1,1 1 0,0 0 1,0 0-1,1 1 0,-1 0 1,0 0-1,9 1 0,-10 0-5,0 0 0,-1 1 0,1 0-1,-1 1 1,1-1 0,-1 1-1,1 0 1,-1 0 0,0 1-1,0-1 1,0 1 0,6 5-1,-3-2 11,0 1-1,0 0 0,-1 0 1,0 1-1,11 16 0,-17-23-13,-1 0 0,1 1-1,0-1 1,-1 1 0,1-1-1,-1 0 1,1 1 0,-1-1-1,0 1 1,1-1 0,-1 1-1,0-1 1,0 1 0,0-1-1,0 1 1,-1-1 0,1 1-1,0-1 1,0 1 0,-1-1-1,1 1 1,-1-1 0,0 1-1,1-1 1,-1 0 0,0 1-1,0-1 1,0 0 0,0 0-1,0 0 1,0 0 0,0 0-1,-2 2 1,-2 1 10,0 0 0,-1 0 1,1 0-1,-1-1 0,0 0 0,-7 2 0,1 0 6,0-1-1,0 0 0,0-1 1,-1 0-1,0-1 0,1-1 1,-1 0-1,0 0 0,0-2 1,0 1-1,-16-4 0,6 2 23,13 4-20,10-2-22,-1 1-1,1-1 1,0 0 0,0 0 0,0 0-1,0 0 1,0 0 0,0 1-1,0-1 1,0 0 0,0 0 0,-1 0-1,1 0 1,0 1 0,0-1 0,0 0-1,0 0 1,0 0 0,0 0 0,0 1-1,0-1 1,0 0 0,0 0 0,0 0-1,1 0 1,-1 1 0,0-1 0,0 0-1,0 0 1,0 0 0,0 0 0,0 1-1,0-1 1,0 0 0,0 0 0,0 0-1,1 0 1,-1 0 0,0 0 0,0 0-1,0 1 1,0-1 0,0 0 0,1 0-1,40 45-55,-28-29 50,0-2-1,1 0 1,1 0 0,19 14-1,21 10 13,-30-19 82,2-1-1,51 25 0,-77-42-76,0 0-1,0-1 0,1 1 1,-1-1-1,0 1 0,1-1 1,-1 1-1,0-1 0,1 0 1,-1 0-1,0 1 0,1-1 1,-1 0-1,1 0 0,-1-1 0,0 1 1,2 0-1,-2-1-18,1-1-1,-1 1 0,0 0 1,0-1-1,0 1 1,0-1-1,0 1 1,-1-1-1,1 1 1,0-1-1,-1 1 0,1-3 1,2-3-19,22-44-710,-17 34-2651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5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11448,'0'0'5769,"3"11"-5123,0 2-449,0 0 0,-1 0 0,-1 1 0,0-1 0,-1 0 0,-2 16 0,-8 42 711,-6 71 1103,14-119-1557,2 1-1,1-1 1,1 1-1,5 24 1,-5-34-140,1-1 1,1 1 0,0-1-1,1 0 1,8 17 0,-12-27-240,1 0 0,1 0 1,-1 0-1,0 0 0,1 0 1,-1-1-1,1 1 0,0-1 1,0 0-1,0 1 1,0-1-1,0-1 0,0 1 1,1 0-1,-1-1 0,0 1 1,1-1-1,-1 0 0,1 0 1,0-1-1,-1 1 0,1-1 1,0 0-1,7 0 0,12-3 156,0 0 0,0-2 0,30-9 0,4-2-444,-46 15 77,-2 0-731,-4-1-2744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13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10 6928,'0'0'9217,"-10"-1"-8688,7 0-365,-37-5 165,5 4 3197,32 18-2173,0 11-1001,0-1-1,2 1 1,3 47-1,0-47-194,0 18 188,1 0 1,3-1 0,12 48-1,-9-52 685,5 80 0,-14-116-934,2 9 194,-1-11-208,-1 1 1,0 0 0,1-1 0,-1 1 0,0 0 0,0 0-1,-1 4 1,-1 10 540,10-25-560,7-18-4398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13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10152,'0'0'5009,"12"12"-4300,-11-11-695,5 5 93,0 1 1,0-1-1,1-1 0,0 1 0,0-1 0,0-1 0,1 1 1,0-1-1,0-1 0,0 1 0,0-1 0,0 0 1,17 2-1,66 6 1895,177-3 1,-135-6-591,-38 0-404,-91-2-939,45-2 636,-45 2-590,-1 0-1,0-1 1,0 1 0,0-1-1,0 0 1,0 0-1,0 0 1,0 0 0,0-1-1,0 1 1,0-1-1,2-2 1,-5 4-98,0 0-1,0 0 1,1 0 0,-1 0 0,0 0 0,0 0-1,0 0 1,0-1 0,0 1 0,0 0 0,0 0-1,1 0 1,-1 0 0,0 0 0,0-1 0,0 1-1,0 0 1,0 0 0,0 0 0,0 0 0,0 0-1,0-1 1,0 1 0,0 0 0,0 0 0,0 0-1,0 0 1,0-1 0,0 1 0,0 0 0,0 0-1,0 0 1,0 0 0,0-1 0,0 1 0,0 0-1,0 0 1,-1 0 0,1 0 0,0 0 0,0 0-1,0-1 1,0 1 0,0 0 0,0 0 0,0 0-1,-1 0 1,1 0 0,0 0 0,0 0 0,0 0-1,0 0 1,0-1 0,-1 1 0,1 0 0,0 0-1,0 0 1,-1 0 0,-8-1-3671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14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6128,'0'0'8097,"16"-4"-7546,196-32 1202,-101 23-565,213 3 0,-129 8-179,293 2 1212,-469 1-1969,1-1-1,-1-1 0,1 0 0,-1-1 0,1-1 1,31-10-1,-51 13-225,1 0 0,-1 0 0,0 0 0,0 0 0,1 0 0,-1 0 0,0 0 1,0 0-1,0 0 0,1-1 0,-1 1 0,0 0 0,0 0 0,0 0 0,0 0 0,1 0 0,-1 0 0,0-1 0,0 1 0,0 0 0,0 0 1,1 0-1,-1 0 0,0-1 0,0 1 0,0 0 0,0 0 0,0 0 0,0-1 0,0 1 0,0 0 0,0 0 0,0 0 0,0-1 1,0 1-1,-7-5 392,-18-2-309,24 7-108,-21-3-489,0 1 0,-1 1 1,-28 2-1,41-1-1081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1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8336,'0'0'3033,"3"9"-2202,8 38 226,-3 1 1,-1 0 0,0 49-1,2 11 1140,-5-77 527,14-55-1390,65-134-274,-72 142-920,1 1 1,0 0 0,0 1 0,2 1 0,21-18-1,-21 19-8,-12 10-104,0 0 1,0 0 0,0 1 0,0-1-1,0 1 1,0-1 0,1 1 0,-1 0-1,1 0 1,-1 0 0,1 0 0,-1 1 0,1-1-1,-1 0 1,1 1 0,-1 0 0,1 0-1,0 0 1,-1 0 0,1 0 0,0 0-1,-1 1 1,1-1 0,-1 1 0,1 0-1,-1 0 1,1 0 0,-1 0 0,1 0 0,-1 0-1,0 1 1,0-1 0,0 1 0,0-1-1,0 1 1,0 0 0,0 0 0,0 0-1,-1 0 1,1 0 0,-1 0 0,1 1-1,-1-1 1,0 0 0,0 1 0,1 2 0,4 12 172,0-1 0,0 2 1,-2-1-1,5 36 0,-9-50-122,0-1 0,0 1 0,1 0 0,-1 0 0,1 0 0,0-1-1,1 5 1,5-3 412,6-11-210,31-35 70,-8 6-157,-22 24-101,0 0-1,1 0 1,0 2 0,25-13-1,-35 20-66,1 1 0,-1 0-1,1 0 1,0 1-1,0-1 1,0 1-1,0 0 1,0 1 0,0 0-1,0 0 1,0 0-1,0 0 1,0 1 0,0 0-1,0 0 1,-1 1-1,11 3 1,-7-1 3,-1 1-1,1 0 1,-1 0 0,1 0-1,-2 1 1,1 0 0,-1 1-1,1-1 1,6 10-1,3 6 128,26 46 0,-30-46-37,-13-22-120,0 0-1,0 0 0,0 0 1,0 1-1,0-1 0,0 0 1,0 0-1,0 0 0,1 0 1,-1 1-1,0-1 0,0 0 1,0 0-1,0 0 0,0 0 1,1 0-1,-1 0 0,0 0 1,0 0-1,0 0 0,0 1 1,1-1-1,-1 0 0,0 0 1,0 0-1,0 0 0,1 0 1,-1 0-1,0 0 0,0 0 1,0 0-1,1 0 0,-1 0 1,0 0-1,0-1 0,0 1 1,0 0-1,1 0 0,-1 0 1,7-8 412,2-11-3470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17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6328,'0'0'15001,"7"12"-14621,-3-6-318,2 5 34,1-1 0,0 0 0,0 0 0,1-1 0,1 0 0,9 8 0,35 30 408,-2 2-1,-2 3 0,53 72 1,-65-69-295,-3 2 0,-2 1 1,-3 2-1,37 105 0,-54-128-137,-2 1 0,-1 1-1,-2 0 1,-1 0 0,0 57-1,-7-44 12,-2 0 0,-2 0 0,-19 83 0,14-98 9,-2 0 0,-1-1 0,-19 35 0,-60 99 593,61-116-408,20-36-151,-1-1 0,-1-1-1,0 1 1,-16 13 0,12-12 40,9-5-12,7-12-133,1 0 0,-1-1 0,1 1 0,-1 0 1,1 0-1,-1 0 0,1 0 0,-1-1 0,0 1 0,1 0 0,-1-1 0,0 1 0,-1 1 0,28-39 87,37-37-618,-44 49-2761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18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5016,'0'0'10137,"16"7"-9602,-4-2-414,-2 0-21,-1-1 1,1 0-1,0-1 0,1 0 0,-1 0 1,1-1-1,-1 0 0,22 0 0,58-5 1765,141-21 0,-228 23-1789,0 1 1,0 0 0,0 0-1,0 0 1,0 0-1,0 0 1,0 1 0,0-1-1,0 1 1,0 0 0,0 0-1,0 0 1,-1 0-1,1 0 1,0 1 0,-1-1-1,1 1 1,-1 0 0,1 0-1,-1 0 1,0 0-1,0 0 1,0 0 0,0 1-1,0-1 1,-1 0 0,1 1-1,1 4 1,1 0 26,0 1-1,-1 0 1,-1 0 0,1 0-1,-1 1 1,0-1 0,-1 0 0,0 1-1,0 8 1,-9 217 805,2 71-240,8-191-465,11 181 281,-4-163-276,-3-33 100,25 128 0,1-31 305,-28-165-498,-1-14-20,-1 0 1,2 0 0,7 19-1,-5-16 35,0 0 0,-2 0 0,3 26 0,-3-22 20,0-1 0,8 25 1,-11-46-136,-1 0-1,1 0 1,0 1 0,-1-1-1,0 0 1,1 1 0,-1-1-1,0 0 1,0 1 0,0-1 0,-1 0-1,1 0 1,0 1 0,-1-1-1,0 0 1,1 0 0,-1 1 0,-2 1-1,2-2-8,0-1-1,0 1 1,-1-1-1,1 0 1,0 1-1,-1-1 1,0 0-1,1 0 1,-1 0-1,0 0 1,1 0 0,-1-1-1,0 1 1,0 0-1,0-1 1,1 0-1,-1 1 1,0-1-1,0 0 1,0 0-1,0 0 1,0 0-1,-2 0 1,-21-3 5,-29-7 1,30 5 12,-43-4 1,-81 1-21,147 8-1,0 0 1,-1-1-1,1 1 1,0 0-1,0 0 1,0 0-1,-1 1 1,1-1-1,0 0 1,0 0-1,0 1 1,0-1-1,-3 1 0,4 0-144,0-1-1,1 1 1,-1-1-1,0 0 0,0 1 1,0-1-1,0 0 0,0 1 1,0-1-1,1 0 0,-1 1 1,0-1-1,0 0 0,1 1 1,-1-1-1,0 0 0,0 1 1,1-1-1,-1 0 0,0 0 1,1 0-1,-1 1 0,0-1 1,1 0-1,-1 0 1,0 0-1,1 0 0,-1 0 1,0 1-1,2-1 0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20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64 5416,'0'0'11207,"-12"9"-10585,3-3-502,2-2-29,0 0 1,1 1-1,0 0 0,-1 0 0,1 1 0,1-1 1,-1 1-1,1 1 0,0-1 0,1 1 0,-7 12 0,-24 63 1380,3 2-1,-40 171 0,69-244-1224,-3 20 382,6-30-562,-1 0 0,1 1 0,0-1 0,0 0 0,0 0 1,0 1-1,0-1 0,0 0 0,0 1 0,0-1 0,1 0 0,-1 0 0,0 0 0,1 1 0,0 1 0,5 5 510,-4-6-183,3-10-144,-2 4-211,13-24 144,0-1 1,-2 0 0,-1-1 0,17-63 0,16-132 355,-27 120-229,-13 35 17,0 39 282,10 53-128,72 86-139,-14-15-159,45 35 63,-35-40-59,36 29 151,-86-88-108,-33-29-182,-1 1-42,0-1 1,0 0-1,0 0 1,0 1-1,0-1 1,0 0-1,0 0 1,0 0-1,-1 1 0,1-1 1,0 0-1,0 0 1,0 1-1,0-1 1,0 0-1,-1 0 0,1 0 1,0 1-1,0-1 1,0 0-1,-1 0 1,1 0-1,0 0 0,0 0 1,0 1-1,-1-1 1,1 0-1,0 0 1,0 0-1,-1 0 0,1 0 1,0 0-1,0 0 1,-1 0-1,1 0 1,0 0-1,0 0 0,-1 0 1,-12-2 54,7 1-32,-118-4 120,63 4-97,-80-4 176,-209 19 0,343-13-203,4-1-18,-1 0 1,0 0 0,1 1-1,-1 0 1,0-1-1,1 2 1,-1-1 0,1 0-1,0 0 1,-4 3-1,7-4-11,-1 0 0,1 1 0,0-1-1,0 0 1,0 0 0,0 0 0,0 1-1,0-1 1,0 0 0,0 0 0,0 1 0,0-1-1,0 0 1,0 0 0,0 0 0,0 1-1,0-1 1,0 0 0,0 0 0,0 1-1,0-1 1,0 0 0,0 0 0,0 0-1,0 1 1,1-1 0,-1 0 0,0 0 0,0 0-1,0 1 1,0-1 0,0 0 0,1 0-1,-1 0 1,0 0 0,0 0 0,0 1-1,0-1 1,1 0 0,-1 0 0,0 0 0,0 0-1,1 0 1,-1 0 0,0 0 0,0 0-1,0 0 1,1 0 0,-1 0 0,0 0-1,1 0 1,14 4-363,0-3 132,0 0 0,0-1-1,0-1 1,21-3 0,-4-2-2846,-28 5 2194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20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11352,'0'0'2265,"14"-4"-1793,-9 3-435,86-21 712,-73 18-429,0 1-1,1 1 0,31 0 1,-46 3-225,1-1 0,0 1-1,-1 0 1,1 0 0,-1 0 0,0 1 0,1 0 0,-1 0-1,0 0 1,0 0 0,0 0 0,0 1 0,0 0 0,4 4 0,-3-2 10,-1 0 1,1 1 0,-1 0-1,-1 0 1,1 0-1,-1 0 1,0 0 0,4 12-1,-1 7 191,0 0 0,-1 1-1,-2 0 1,0 27 0,-2-38-92,1 54 487,-2-32-24,9 56-1,-8-82-469,2 0 0,-1-1 1,1 1-1,1-1 0,0 1 0,1-1 0,0-1 0,0 1 0,11 14 1,-14-22-137,0 0 1,1 0-1,-1 0 1,1 0 0,-1 0-1,1 0 1,0-1-1,0 1 1,0-1 0,0 0-1,0 0 1,0 0-1,0 0 1,0 0 0,0-1-1,1 0 1,-1 1-1,0-1 1,0 0 0,1-1-1,-1 1 1,0 0-1,0-1 1,0 0 0,0 0-1,5-2 1,6-1 14,-1-2 0,0 0-1,-1 0 1,21-14 0,7-14-628,-28 22-2504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2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751 1 11256,'0'0'1168,"-9"11"-755,1 0-311,-5 5 73,1-1 1,-2 0-1,-19 16 1,-26 19 374,-176 134 923,62-64-363,133-89-535,1 2-1,-36 40 1,36-33 917,39-40-1474,-1 1 0,1-1-1,0 0 1,0 0 0,0 0-1,0 0 1,0 1 0,0-1 0,0 0-1,0 0 1,0 0 0,0 0-1,0 1 1,0-1 0,0 0 0,0 0-1,0 0 1,0 0 0,0 1 0,0-1-1,0 0 1,0 0 0,0 0-1,0 0 1,0 1 0,0-1 0,0 0-1,0 0 1,0 0 0,0 0 0,0 0-1,1 1 1,-1-1 0,0 0-1,0 0 1,0 0 0,0 0 0,0 0-1,0 0 1,1 0 0,-1 1 0,0-1-1,0 0 1,0 0 0,0 0-1,1 0 1,12 2 366,4-5-401,0 0-1,0-2 0,-1 0 0,0-1 0,22-10 1,-15 6-2143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22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269 132 8240,'0'0'1257,"-5"12"-517,-74 180 1505,-69 112 949,136-280-2804,9-18-155,-1-1 0,1 1 0,1 0 0,-1 0 0,1 0 0,0 1 0,0-1 0,1 0-1,-1 8 1,11-31 467,28-61 121,51-157 1,-87 233-811,54-202 1207,-40 144-634,-6 10 53,-6 33-68,0-1 0,8-23 0,-10 40-534,-1 0-1,0 1 0,1-1 0,-1 1 1,1-1-1,-1 0 0,1 1 0,-1-1 1,1 1-1,0-1 0,-1 1 1,1 0-1,0-1 0,-1 1 0,1 0 1,0-1-1,-1 1 0,1 0 0,0 0 1,-1 0-1,1-1 0,0 1 1,0 0-1,-1 0 0,1 0 0,0 0 1,0 0-1,-1 0 0,1 1 0,0-1 1,0 0-1,-1 0 0,1 0 1,0 1-1,-1-1 0,1 0 0,0 1 1,-1-1-1,1 1 0,-1-1 0,2 1 1,28 21 353,-7 0-187,-2 1 1,24 32 0,-2-3 12,-18-23-86,-2 0-1,-1 2 0,-1 1 1,23 47-1,-43-77-125,8 19 67,1 0-1,0-2 0,2 1 0,0-1 0,22 25 0,-6-6 78,-24-30-110,1-1 0,0 1 0,11 10 0,-15-17-30,0 0 0,0 1 0,0-1 0,1 0 0,-1 1 0,0-1 0,-1 1 0,1-1-1,0 1 1,0 2 0,0-4-5,-1 1 0,0-1 0,0 1-1,0 0 1,0-1 0,0 1 0,0-1 0,0 1 0,0 0-1,-1-1 1,1 1 0,0-1 0,0 1 0,0-1-1,-1 1 1,1 0 0,0-1 0,0 1 0,-1-1 0,1 1-1,-1 0 1,-2 1-1,-1 1-1,1-1 0,-1 0 1,0 0-1,1 0 1,-1 0-1,-6 1 0,7-2-6,-17 6-12,0-1-1,-1-1 1,1-1-1,-25 2 1,-88 1-98,100-7 72,-128-8-182,29 0 36,123 8 182,1-1-1,0 1 1,1 1-1,-1-1 0,0 1 1,-11 3-1,14-1-15,10-1-1,12-1-36,-15-1 47,44 0-559,85-12 0,-69 2-3265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5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13560,'0'0'2624,"85"-8"-1937,-35 2 17,4-3-48,3-3 8,-5 5-40,-7-3 8,1 4-256,-6 1 0,-13-1-176,0 0-8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2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6 6728,'0'0'6942,"-4"10"-6254,-17 44 411,3 2 0,-18 87 0,35-136-865,1 1 0,-1-1 0,1 1 0,0 0 0,3 11-1,-3-17-175,0-1 0,1 1 0,-1-1 0,1 1 0,-1-1 0,1 1 0,0-1-1,-1 0 1,1 1 0,0-1 0,0 0 0,0 0 0,0 0 0,1 2 0,-1-3-16,0 1 1,0-1 0,0 1-1,0-1 1,0 0-1,0 0 1,0 1 0,0-1-1,0 0 1,0 0 0,0 0-1,0 0 1,0 0 0,0 0-1,0 0 1,0 0 0,0-1-1,0 1 1,0 0-1,0-1 1,0 1 0,0 0-1,0-1 1,1 0 0,12-7 185,-1 0 1,0-1 0,0 0-1,0-1 1,18-20 0,49-65 506,-28 30-172,-22 31 307,45-42-1,-74 76-854,-1-1-1,0 1 1,1 0 0,-1 0 0,0-1 0,1 1-1,-1 0 1,0 0 0,1 0 0,-1 0 0,0 0-1,1-1 1,-1 1 0,1 0 0,-1 0-1,0 0 1,1 0 0,-1 0 0,1 0 0,-1 0-1,0 0 1,1 0 0,-1 0 0,0 0 0,1 1-1,-1-1 1,1 0 0,-1 0 0,0 0-1,1 0 1,-1 1 0,0-1 0,1 0 0,-1 0-1,0 1 1,0-1 0,1 0 0,-1 0 0,0 1-1,0-1 1,1 0 0,-1 1 0,0-1 0,0 0-1,0 1 1,0-1 0,1 1 0,-1 0-1,7 22 226,-7-21-217,5 23 90,-2 1 1,-1-1 0,0 30 0,-10 79 148,6-102-194,-5 47 165,-22 111 0,22-162-157,0 0 0,-2 0 0,-1-1 0,-1 0-1,-2-1 1,0 0 0,-22 31 0,27-46-9,0-1 0,-1 0 0,-1 0-1,1 0 1,-1-1 0,-1-1 0,0 0 0,-18 10-1,27-17-51,-1 0 0,0-1-1,1 1 1,-1-1-1,1 0 1,-1 0-1,0 0 1,1 0 0,-1 0-1,1 0 1,-1-1-1,0 1 1,1-1 0,-1 0-1,1 0 1,-1 0-1,1 0 1,0 0-1,-1-1 1,1 1 0,0-1-1,0 1 1,-3-4-1,-7-5 59,1-1 0,-18-22 0,24 26-46,-1 0-6,1-2-1,0 1 1,0-1-1,1 0 0,0 1 1,1-2-1,0 1 1,0 0-1,-2-17 0,2 6 10,1-1-1,1 1 0,3-35 1,-2 50-22,1 0 0,-1 0 0,2-1 0,-1 1 0,0 0 0,1 0 0,0 0-1,0 0 1,0 0 0,1 1 0,0-1 0,0 1 0,0-1 0,0 1 0,0 0 0,1 0 0,0 1 0,0-1 0,0 1 0,0-1 0,1 1 0,-1 1 0,1-1 0,0 1 0,0 0 0,0 0 0,10-3 0,8 0 19,-1 1 0,1 2 0,1 0 1,-1 1-1,24 2 0,-27 0-11,-10-1-12,75 4 126,-74-2-88,-1-1 0,1 1-1,0 1 1,-1 0 0,19 8-1,-24-8-236,-5-3 177,0 0 1,0 0 0,0 0-1,0-1 1,0 1 0,0 0 0,0 0-1,0 0 1,0 0 0,0 0-1,0 0 1,0 0 0,0 0-1,0 0 1,0 0 0,0 0 0,0 0-1,0 0 1,0 0 0,0 0-1,0 0 1,0 0 0,0 0-1,0 0 1,0 0 0,0 0-1,0 0 1,0 0 0,0 0 0,0 0-1,1 0 1,-1 0 0,0 0-1,0 0 1,0 0 0,0 0-1,0 0 1,0 0 0,0 0 0,0 0-1,0 0 1,0 0 0,-1-7-3517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24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367 146 8936,'0'0'3478,"-5"11"-2827,-110 290 1924,61-145-1312,35-108-785,6-15 303,1 0 0,-11 48-1,25-73-69,-1-8-687,-1 0 0,1 0 1,-1 0-1,0 0 0,1 0 1,-1 0-1,1 0 0,-1-1 0,0 1 1,1 0-1,-1 0 0,1 0 0,-1-1 1,0 1-1,1 0 0,-1-1 1,0 1-1,0 0 0,1 0 0,-1-1 1,0 1-1,0-1 0,1 1 0,-1-1 1,37-54 388,-2-2 1,-3-1-1,29-73 1,-25 37 107,35-140 0,-65 204-143,-1 0 0,-1-1 0,0-58 0,-4 89-367,0 0 1,0 0 0,0 0-1,0 0 1,0 0 0,0 0-1,0 0 1,0 0 0,0 0-1,-1 0 1,1 0 0,0 0 0,0 0-1,0 0 1,0 0 0,0 1-1,0-1 1,0 0 0,0 0-1,0 0 1,0 0 0,0 0 0,0 0-1,0 0 1,0 0 0,-1 0-1,1 0 1,0 0 0,0 0-1,0 0 1,0 0 0,0 0-1,0 0 1,0 0 0,0 0 0,0-1-1,0 1 1,0 0 0,0 0-1,0 0 1,0 0 0,-1 0-1,1 0 1,0 0 0,0 0-1,0 0 1,0 0 0,0 0 0,0 0-1,0 0 1,0 0 0,0 0-1,0 0 1,0 0 0,0 0-1,0-1 1,0 1 0,0 0-1,0 0 1,0 0 0,0 0 0,0 0-1,0 0 1,-4 7 389,3 0-332,1-1 0,0 1-1,0 0 1,1 0 0,-1 0 0,2-1 0,-1 1 0,4 11-1,-2-9-20,5 21 61,1 0 1,1 0 0,2-1 0,1-1 0,2 0 0,24 37 0,119 177 499,-130-198-352,37 47 1,-57-82-210,-4-5-66,0 1 0,-1-1 0,0 0 0,1 1-1,-1 0 1,3 8 0,-5-11 11,-1-1 1,0 0-1,1 0 1,-1 1-1,0-1 0,0 0 1,0 0-1,0 1 0,0-1 1,-1 0-1,1 0 1,0 1-1,-1-1 0,1 0 1,0 0-1,-1 0 0,0 1 1,1-1-1,-1 0 0,0 0 1,1 0-1,-1 0 1,0 0-1,0 0 0,0 0 1,0-1-1,0 1 0,0 0 1,0 0-1,0-1 1,0 1-1,0-1 0,0 1 1,-1-1-1,1 1 0,-2 0 1,-10 2-12,1 1 0,-1-2 0,0 0-1,0 0 1,0-1 0,0-1 0,-23-2 0,15 1 4,-211-21-86,3-1 44,196 23 51,-3-1-15,-42-6 0,72 6 12,4 0 0,0 1 0,-1-1 0,1 1 0,-1 0 1,1 0-1,-1 0 0,1 0 0,0 0 0,-1 0 0,1 1 0,-1-1 0,1 1 0,0-1 0,-5 3 0,7 0-122,7-2 27,14-1-92,12-3-3430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25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0 8640,'0'0'13134,"10"1"-12677,-3 0-387,79 8 1050,155-3 1,-203-7-772,1 2-1,49 7 1,-52-4-88,-18-2 236,0 1 1,32 8 0,-50-11-481,0 0 0,0 0 0,0 0 0,0 1 0,1-1 0,-1 0 0,0 0 0,0 0 0,0 0 0,0 1 0,0-1 0,0 0 0,0 0 0,0 0 0,0 0 0,0 1-1,0-1 1,0 0 0,0 0 0,0 0 0,0 1 0,0-1 0,0 0 0,0 0 0,0 0 0,0 1 0,0-1 0,0 0 0,0 0 0,0 0 0,0 0 0,0 1 0,0-1 0,0 0 0,0 0 0,-1 0 0,1 0 0,0 0 0,0 1 0,0-1 0,0 0 0,0 0 0,0 0 0,-1 0 0,1 0 0,0 0 0,0 0 0,0 0 0,-1 1 0,-10 8 340,10-8-381,-26 19 234,-40 21 0,3-3-64,19-8-60,-79 49 128,-215 123 214,334-199-391,1 0 0,-1 1 1,1-1-1,0 1 0,0 0 1,-5 6-1,9-10-31,0 1-1,0 0 0,0-1 1,0 1-1,1-1 1,-1 1-1,0-1 1,0 1-1,0-1 1,0 1-1,1-1 0,-1 1 1,0-1-1,1 1 1,-1-1-1,0 1 1,1-1-1,-1 1 1,0-1-1,1 1 1,-1-1-1,1 0 0,-1 1 1,1-1-1,-1 0 1,1 0-1,0 1 1,15 8 60,-6-6-51,0 0 1,1-1 0,-1-1-1,1 1 1,-1-2 0,1 0 0,19-2-1,4 1 13,403-19 282,-344 13-189,-14 8 25,-51 0-14,34-3-1,-31-1 196,-31 3-338,0-1-21,-1 0 0,1 0-1,-1 0 1,0 0 0,0 0 0,1 0-1,-1 1 1,0-1 0,0 0 0,0 0-1,0 1 1,0-1 0,0 0-1,0 1 1,0-1 0,0 1 0,0 0-1,0-1 1,-2 1 0,-3-3-104,-12-7-420,1-2 1,1 1 0,0-2 0,-20-20 0,17 16-2762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16:12:25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10152,'0'0'1488,"87"48"-648,1-26 16,29 1 112,6-5 0,8-10-24,-6 2 7,2-8-143,0-10 8,-10-14-272,-22-5 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2:5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245 407 5320,'0'0'8554,"-7"-5"-8284,-21-16 0,26 19-223,0 1 0,0 0-1,0 0 1,-1 0 0,1 0 0,0 0-1,0 1 1,-1-1 0,1 1-1,0-1 1,-1 1 0,1 0 0,0 0-1,-1 0 1,1 0 0,-4 1-1,-6 0 194,2-1-93,5 0-39,0 0 0,0 0 0,0 0 0,0 0 0,1 1 0,-1 0 0,0 0 0,0 0 0,0 1 0,0-1 0,1 1 0,-7 4 0,2-1 139,1 1-1,-1 0 0,1 1 0,1 0 1,-9 10-1,14-15-178,0 0 0,0 0 1,0 1-1,0-1 0,1 1 0,0-1 0,-1 1 1,1 0-1,0-1 0,0 1 0,0 0 0,1 0 1,-1 0-1,1 0 0,-1 0 0,1 0 1,0-1-1,0 1 0,0 0 0,1 0 0,-1 0 1,1 0-1,1 4 0,-1-4-43,0 0 0,1 0 0,0-1 0,-1 1 0,1-1 0,0 1 0,0-1 0,0 0 0,0 1 0,1-1 0,-1 0 0,1 0 0,-1-1 0,1 1 0,0-1 0,-1 1 0,1-1 0,0 0 0,0 0 0,0 0 0,0 0 0,0 0 0,0-1 0,0 0 0,0 1 0,1-1 0,-1 0 0,0 0 0,0-1 0,0 1 0,0-1 0,0 0 0,0 1 0,3-3 0,1 2 3,-1-2 1,1 1-1,-1-1 0,0 0 1,0 0-1,0 0 1,-1-1-1,1 0 0,-1 0 1,0 0-1,0-1 1,5-6-1,-1-2 37,0 0 0,0-1 0,-1 0 0,-1-1 0,-1 1 0,0-1 0,0-1-1,-2 1 1,0-1 0,-1 0 0,0 0 0,-1 0 0,-1-18 0,-1 20-10,-1 0 0,0 0-1,-1 0 1,-1 0 0,0 0 0,-1 1-1,0-1 1,-1 1 0,0 0 0,-1 0-1,-1 1 1,0 0 0,-1 0 0,0 0 0,-13-13-1,16 20-11,0 0 0,-1 1 0,0-1-1,1 1 1,-2 0 0,1 0 0,-13-5-1,17 8-25,0 1 0,0-1 0,0 1 0,-1-1-1,1 1 1,0 0 0,0-1 0,0 1 0,0 0-1,-1 1 1,1-1 0,0 0 0,-3 1 0,4 0-7,-1 0 0,1-1 0,-1 1 0,1 0 0,0 0 0,-1 0 0,1 0 0,0 0 0,0 0 0,0 1 0,0-1 0,0 0 0,0 1 1,0-1-1,0 1 0,0-1 0,0 1 0,1-1 0,-2 3 0,2-1-6,-1 0 0,0-1 1,1 1-1,0 0 0,-1 0 1,1 0-1,0-1 0,0 1 0,1 0 1,-1 0-1,1 0 0,-1-1 1,1 1-1,0 0 0,0-1 0,0 1 1,0 0-1,3 3 0,-1-1-478,0-1-1,1 1 1,-1-1-1,1 0 1,0 0-1,1 0 1,5 5-1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2:5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6128,'0'0'12569,"8"1"-12275,16 1-10,0 0-1,27-3 0,155-2 770,-134 4-745,-32-2-141,-24 0-57,0 0-1,1 2 1,-1 0-1,22 4 1,-17 1 50,-14-3-3,0-1 0,1 0 0,-1-1 0,11 1 0,-14-2 230,-7 0-19,-1-1-422,-6 1-918,8 0-1224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2:5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174 315 6520,'0'0'5921,"-7"-6"-5342,-24-19 18,29 24-517,1 0 1,-1 0 0,0 0-1,1 0 1,-1 1-1,0-1 1,0 0-1,0 1 1,0-1-1,0 1 1,1 0-1,-1-1 1,0 1-1,0 0 1,0 0-1,0 1 1,-4-1-1,2 2 126,0-1-1,0 1 0,1-1 0,-1 1 0,-6 4 0,6-3-1,-1 0-69,0 1 0,0 0 0,0 0 0,1 1 0,-1-1 0,1 1 0,0 0 1,1 0-1,-1 0 0,1 1 0,0-1 0,0 1 0,1 0 0,0 0 0,-2 7 0,2-9-82,2 0 0,-1 0-1,0-1 1,1 1 0,-1 0 0,1 0-1,0 0 1,1 0 0,-1 0-1,1 0 1,-1 0 0,1 0 0,0 0-1,1 0 1,-1-1 0,1 1-1,-1 0 1,1-1 0,0 0-1,1 1 1,-1-1 0,0 0 0,1 0-1,0 0 1,3 3 0,-5-5-36,0 0 0,1 0 1,-1 0-1,1 0 0,-1-1 1,0 1-1,1 0 0,0-1 0,-1 1 1,1-1-1,-1 1 0,1-1 1,0 0-1,-1 1 0,1-1 1,0 0-1,-1 0 0,1 0 1,-1 0-1,1-1 0,3 0 0,-3 0 7,1 0-1,0-1 1,0 1-1,-1-1 0,1 0 1,-1 0-1,1 0 1,-1 0-1,0 0 1,4-5-1,2-4 32,-1 0 1,0 0 0,0-1-1,4-15 1,-5 12 3,0-1 0,-2 0 0,0 0 0,0-1 0,-2 1 0,0-1 0,-1 0 1,-1 0-1,0 1 0,-1-1 0,-1 0 0,-1 1 0,0-1 0,-1 1 0,-1 0 0,0 0 1,-2 0-1,1 1 0,-2 0 0,-9-15 0,14 27-25,1 0 1,-1 0-1,1 0 1,-1 1-1,0-1 1,0 1-1,0-1 1,0 1-1,0 0 1,-6-2-1,8 3-8,-1 0-1,0 1 0,0-1 1,0 1-1,1-1 0,-1 1 0,0 0 1,0-1-1,0 1 0,0 0 1,0 0-1,0 0 0,0 1 1,0-1-1,0 0 0,1 1 0,-1-1 1,0 1-1,0 0 0,0 0 1,1-1-1,-4 3 0,5-2-24,-1-1-1,0 1 0,0 0 1,0-1-1,0 1 1,1 0-1,-1 0 0,0 0 1,1-1-1,-1 1 0,1 0 1,-1 0-1,1 0 1,-1 0-1,1 0 0,-1 0 1,1 0-1,0 0 1,0 0-1,0 1 0,0-1 1,-1 0-1,1 0 0,1 0 1,-1 0-1,0 0 1,0 0-1,0 0 0,0 0 1,1 0-1,0 2 0,0 0-42,0-1 0,1 0-1,-1 0 1,1 0-1,-1 0 1,1 0-1,0-1 1,-1 1-1,1 0 1,0-1-1,0 1 1,0-1-1,3 1 1,11 6-3032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2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5224,'0'0'14338,"-7"9"-14082,-18 23 211,-36 59 1,51-72-316,-38 79 397,43-86-451,1-1-1,1 1 0,-1 0 0,2 0 1,0 1-1,-1 20 0,3-31-70,0-1 0,0 1 0,1 0 0,-1-1-1,0 1 1,0 0 0,1-1 0,-1 1 0,1-1 0,0 1-1,-1-1 1,1 1 0,0-1 0,0 0 0,0 1 0,0-1-1,2 2 1,-1-1-2,0-1 0,0 1 0,0-1 0,0 0 0,0 0 0,0 0 0,1 0 0,-1 0 0,0-1 0,5 2 0,4-1 32,1-1 1,-1 0-1,0 0 0,14-3 0,-11 2 26,93-13 416,-96 13-405,-2-1 101,-9 2-207,1-1 0,-1 1 0,0-1-1,0 1 1,0 0 0,1-1-1,-1 1 1,0-1 0,0 1-1,0-1 1,0 1 0,0-1-1,0 1 1,0-1 0,0 1-1,0-1 1,0 1 0,-1-1-1,1 1 1,0-1 0,0 1 0,-1-1-1,-1-5-3123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2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8240,'0'0'7920,"9"4"-7495,-2-1-323,0 0 4,0 0 1,0 0-1,0-1 0,0 0 1,0 0-1,15 1 0,39 2 668,85 2 966,-129-7-1569,-5 0 142,0 0 0,0-1-1,18-4 1,-27 4-255,1 0 0,-1 0 0,1-1 0,-1 1 1,0-1-1,1 0 0,-1 0 0,0 0 0,0 0 0,0 0 0,0-1 0,-1 1 0,1-1 0,-1 0 1,4-4-1,-3 2-2860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2:5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4120,'0'0'7568,"-5"6"-7187,-11 13-149,-69 90 1879,58-66-1432,1 2 1,-25 63-1,42-86-506,2 1 0,0 0 0,1 0-1,2 0 1,0 1 0,2-1 0,0 32 0,3-35-51,0-1 1,2 0 0,0 0-1,2 0 1,0 0 0,1-1-1,1 0 1,13 26 0,-16-36-70,41 74 460,-39-73-412,0-1-1,1 1 1,-1-1-1,2-1 1,-1 1 0,15 10-1,-21-17-70,0 0-1,0-1 1,0 1-1,0 0 0,0-1 1,1 1-1,-1-1 0,0 1 1,0-1-1,0 0 1,1 1-1,-1-1 0,0 0 1,1 0-1,1 0 0,-2 0-17,0 0 1,0-1-1,-1 1 0,1-1 0,0 1 0,0-1 0,-1 1 0,1-1 0,-1 1 0,1-1 0,0 0 0,-1 1 0,1-1 0,-1 0 0,1 1 0,-1-1 0,0 0 0,1 0 0,-1 1 0,0-1 0,1 0 0,-1 0 0,0 0 0,0-1 0,10-57-412,-8 47-1828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5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 5824,'0'0'7070,"-10"1"-6476,-4-1-260,-8 1-113,-5-1 3025,27 0-3222,0 0 0,0 0-1,0 0 1,0 0 0,0 0 0,0 0 0,0 0 0,0 0 0,0 0 0,1 0-1,-1 0 1,0 0 0,0 1 0,0-1 0,0 0 0,0 0 0,0 0 0,0 0-1,0 0 1,0 0 0,0 0 0,0 0 0,0 0 0,0 0 0,0 0-1,1 0 1,-1 0 0,0 0 0,0 0 0,0 1 0,0-1 0,0 0 0,0 0-1,0 0 1,0 0 0,0 0 0,0 0 0,0 0 0,0 0 0,0 0 0,0 0-1,0 1 1,0-1 0,0 0 0,0 0 0,0 0 0,0 0 0,0 0 0,-1 0-1,1 0 1,0 0 0,0 0 0,0 0 0,0 0 0,0 0 0,0 1 0,0-1-1,0 0 1,0 0 0,0 0 0,0 0 0,0 0 0,0 0 0,0 0 0,-1 0-1,1 0 1,0 0 0,0 0 0,0 0 0,0 0 25,0 0 0,0 0-1,0 0 1,-1 0 0,1 0 0,0 0 0,0 0 0,0 0 0,0 0-1,0 0 1,0 0 0,-1 0 0,1 0 0,0 0 0,0 1 0,0-1-1,0 0 1,0 0 0,0 0 0,0 0 0,-1 0 0,1 0-1,0 0 1,0 0 0,0 1 0,0-1 0,0 0 0,0 0 0,0 0-1,0 0 1,0 0 0,0 0 0,0 1 0,0-1 0,0 0 0,0 0-1,0 0 1,0 0 0,0 0 0,1 3 2132,7-4-1554,88-5 198,-5 1-350,-7-6 561,167 0 0,-220 14-661,-24-2-273,-1 0 0,1 0-1,-1-1 1,1 0 0,-1 0-1,1 0 1,0-1 0,7-2-1,-3 2 231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2:5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8000,'0'0'4402,"0"7"-4059,0 54 628,-1-36-535,3 65 721,-1-74-845,1 1 1,1-1 0,6 22-1,-6-29 45,0 0 0,-1 0 0,0 1 0,0 9-1,-2-19-343,0 0 0,0 0 0,0 0 0,0 0-1,1 0 1,-1 0 0,0 0 0,0 0 0,0 0-1,0 0 1,0 0 0,0 0 0,0 0 0,0 0-1,0 0 1,0 0 0,0 0 0,0 0 0,0 0-1,0 0 1,0 0 0,0 0 0,0 0 0,0 0-1,0 0 1,0 0 0,1 0 0,-1 0 0,0 0 0,0 0-1,0 0 1,0 0 0,0 0 0,0 0 0,0 0-1,0 0 1,0 0 0,0 0 0,0 0 0,0 0-1,0 0 1,0 0 0,0 0 0,0 0 0,0 0-1,0 0 1,0 0 0,0 0 0,0 0 0,0 0-1,0 1 1,0-1 0,0 0 0,0 0 0,0 0-1,0 0 1,0 0 0,0 0 0,0 0 0,0 0-1,0 0 1,0 0 0,0 0 0,0 0 0,0 0-1,0 0 1,0 0 0,0 0 0,0 0 0,2-5 325,0-19-246,0 0 0,1 0-1,2 1 1,9-31 0,-8 38-46,1-1 1,0 1 0,10-16-1,-13 24-26,0 1-1,1 0 0,0 1 0,0-1 0,1 1 0,0 0 1,9-8-1,-15 14-18,1 0 1,-1 0-1,1 0 1,-1 0-1,0 0 1,1-1-1,-1 1 1,1 0-1,-1 0 1,1 0-1,-1 0 1,1 0-1,-1 1 1,1-1-1,-1 0 1,1 0-1,-1 0 1,0 0-1,1 0 1,-1 1-1,1-1 1,-1 0-1,1 0 1,-1 1-1,0-1 1,1 0-1,-1 1 1,0-1-1,1 0 1,-1 1-1,0-1 1,0 0-1,1 1 1,-1-1-1,0 1 1,1 0-1,9 21 51,-6-14-46,3 9 63,0 1 1,-1 0-1,-1 1 1,-1-1-1,2 23 0,7 23 295,-5-7 56,-6-27-228,-2-33-150,0 3-42,0 0 0,-1 0 0,1-1-1,0 1 1,0 0 0,0 0 0,0 0 0,0-1 0,0 1-1,0 0 1,0 0 0,0-1 0,0 1 0,0 0 0,0 0-1,0 0 1,0-1 0,0 1 0,1 0 0,-1 0 0,0 0-1,0-1 1,0 1 0,0 0 0,0 0 0,0 0 0,1-1-1,13-25 1,-7 11-2934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2:5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6704,'0'0'5576,"3"7"-5167,-1 1-216,1 1-1,-1 0 1,0-1 0,-1 1-1,1 12 1,5 107 1946,-2-61-1076,2-26 164,-7-41-1213,0 0 0,0 0-1,0 0 1,0 0 0,1 0 0,-1 0-1,0-1 1,0 1 0,0 0-1,0 0 1,0 0 0,0 0 0,0 0-1,0 0 1,0 0 0,0 0 0,0 0-1,0 0 1,0 0 0,1 0-1,-1 0 1,0 0 0,0 0 0,0 0-1,0 0 1,0 0 0,0 0 0,0 0-1,0 1 1,0-1 0,0 0 0,0 0-1,0 0 1,0 0 0,0 0-1,0 0 1,1 0 0,-1 0 0,3-9 211,6-26 69,12-41 140,-16 63-326,0 1-1,0-1 0,15-21 1,-17 29-60,16-20 121,-18 23-152,0 1 0,0-1 0,1 1 0,-1 0 0,0 0 0,1 0 0,0 0-1,-1 0 1,1 0 0,-1 0 0,1 0 0,0 1 0,2-2 0,-3 2-11,-1 0 0,1 0 1,-1 0-1,0 0 0,1 0 0,-1 1 0,1-1 0,-1 0 0,0 0 0,1 0 0,-1 0 0,1 0 0,-1 1 0,0-1 0,1 0 0,-1 0 0,0 1 0,0-1 0,1 0 1,-1 1-1,0-1 0,1 0 0,-1 1 0,0-1 0,0 1 0,6 12 111,-4-9-80,1 5 14,-1 0 0,1 1 0,-2-1-1,1 0 1,0 18 0,-4 48 260,2-72-291,-1 18 502,2-25-493,0 1 0,1 0 1,-1-1-1,1 1 0,0 0 1,3-4-1,2-5 16,4-7 15,54-93 408,-64 111-458,-1 0-1,0 0 0,1 0 1,-1 1-1,1-1 0,0 0 1,-1 1-1,1-1 0,0 0 1,-1 1-1,1-1 0,0 1 1,-1-1-1,1 1 0,0-1 1,0 1-1,0 0 0,-1-1 1,1 1-1,0 0 0,0 0 1,1-1-1,-1 2-3,0-1 0,0 0 0,0 1-1,-1-1 1,1 0 0,0 1 0,0-1 0,-1 1 0,1 0 0,0-1-1,-1 1 1,1-1 0,-1 1 0,1 0 0,-1-1 0,1 1 0,-1 0 0,1 1-1,2 5 14,0-1 0,-1 1 0,4 15 0,-6-22-17,20 156 339,-19-145-247,3 8 213,4-25-215,1-9-1160,-8 12-1024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2:5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17911,'0'0'679,"-2"6"-468,-1 10 69,0 0 0,-2 30 0,5-43-252,-1 16 189,2 0-1,0 0 0,1 0 1,8 36-1,-9-53-177,-1 1-1,1-1 1,0 1 0,1-1-1,-1 1 1,0-1-1,1 0 1,-1 0-1,1 1 1,-1-1-1,1 0 1,0-1-1,0 1 1,0 0-1,0 0 1,1-1 0,-1 1-1,0-1 1,4 2-1,-4-3-10,1 1 0,-1 0 0,0-1 0,1 0-1,-1 1 1,1-1 0,-1 0 0,0 0 0,1-1 0,-1 1 0,1 0 0,-1-1-1,1 0 1,-1 1 0,0-1 0,0 0 0,1 0 0,-1 0 0,0 0-1,4-3 1,6-7 71,0 1 0,-1-2-1,0 0 1,0 0 0,-1 0-1,-1-2 1,15-27 0,-12 18 10,-1-1 1,-1 0-1,-2-1 1,9-36 0,-14 46 58,-6 26 28,-6 25-90,5-23-47,1 1-1,0-1 1,1 1-1,0 15 0,2-19-22,-1 3 12,1-1 1,0 1 0,2-1 0,-1 1-1,1-1 1,1 0 0,5 17 0,-5-21-29,-2-5-12,0-1 0,0 0-1,0 1 1,0-1 0,0 0 0,0 0-1,1 0 1,-1 0 0,0 0-1,1 0 1,2 2 0,-1-1 11,1-1 0,-1 1 0,1 0 0,0-1 0,0 0 0,4 2 0,-7-4-7,1 1 0,-1-1 0,1 0 0,-1 1 0,0-1 0,1 0 0,-1 0 1,1 0-1,-1 0 0,1 0 0,-1 0 0,0 0 0,1-1 0,-1 1 0,1-1 0,-1 1 0,0-1 0,1 1 0,-1-1 0,0 1 0,0-1 0,1 0 1,0-1-1,-1 1 21,0-1 0,1 1 0,-1-1 1,0 1-1,-1-1 0,1 0 1,0 1-1,0-1 0,-1 0 0,1 0 1,-1 1-1,1-1 0,-1-3 1,0 3-374,1 0 1,-1 0 0,1 0 0,-1 0 0,1 0 0,-1 0-1,1 1 1,0-1 0,0 0 0,0 0 0,2-1 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2:5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6520,'0'0'9064,"7"-3"-8584,22-12-33,-28 14-389,1 1-1,-1-1 0,0 1 0,0-1 1,1 1-1,-1 0 0,0 0 0,1-1 1,-1 1-1,0 0 0,1 0 0,-1 0 0,0 0 1,1 1-1,-1-1 0,0 0 0,1 1 1,-1-1-1,0 0 0,0 1 0,0 0 0,3 0 1,4 3 272,-3-2-165,0 0-1,0 1 1,-1-1-1,1 1 0,-1 0 1,0 0-1,1 1 1,-1-1-1,-1 1 1,1 0-1,-1 0 1,1 0-1,-1 1 1,0-1-1,-1 1 1,3 4-1,2 2 112,0-1 0,0 0-1,1 0 1,0-1 0,10 9 0,-17-17-268,-1 0 0,1-1 0,0 1 1,-1 0-1,1-1 0,0 1 1,-1-1-1,1 1 0,0-1 0,0 1 1,0-1-1,0 0 0,-1 1 1,1-1-1,0 0 0,0 1 0,0-1 1,0 0-1,0 0 0,0 0 1,0 0-1,0 0 0,0 0 0,0 0 1,0 0-1,-1-1 0,1 1 1,0 0-1,0 0 0,0-1 0,0 1 1,0-1-1,0 1 0,-1-1 1,1 1-1,0-1 0,0 1 0,-1-1 1,1 0-1,0 1 0,-1-1 1,1 0-1,-1 1 0,1-1 0,-1 0 1,1-1-1,4-4-3064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2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11552,'0'0'1570,"-8"10"-1431,-53 62 392,36-42-27,-90 93 2854,107-115-2834,-12 15 0,15-16-61,0 0 0,-1-1 0,-13 11 0,19-16-396,-1-1 0,1 1 0,-1-1 0,1 0-1,-1 1 1,1-1 0,-1 0 0,1 0 0,-1 1 0,1-1 0,-1 0-1,1 0 1,-1 0 0,0 0 0,1 0 0,-2 0 0,2 0-140,0 0-1,0 0 1,0 0 0,-1 0 0,1 0 0,0 0 0,0-1-1,0 1 1,0 0 0,0 0 0,-1 0 0,1 0 0,0 0-1,0-1 1,0 1 0,0 0 0,0 0 0,0 0 0,0-1-1,0 1 1,0 0 0,-1 0 0,1 0 0,0-1 0,0 1-1,0 0 1,0 0 0,0 0 0,0-1 0,0 1 0,0 0-1,1 0 1,-1 0 0,0 0 0,0-1 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2:5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5016,'0'0'14665,"2"9"-14443,-1-3-175,-1-2-18,1 1-1,0-1 1,0 0-1,0 0 1,0 0-1,1 1 1,-1-1 0,1-1-1,0 1 1,1 0-1,3 5 1,119 155 1176,-110-140-979,-2 0 0,-1 2 0,14 40 0,-18-45-81,2 7 54,0 2 0,-2-1-1,-2 1 1,0 0 0,-2 1-1,-1-1 1,-2 1 0,-1 0-1,-1-1 1,-2 1 0,0-1-1,-11 38 1,10-54-125,0 7 172,-2 0 0,-1 0-1,0 0 1,-16 28 0,22-47-205,0-1 0,0 1 0,0 0 1,0-1-1,-1 1 0,1-1 1,0 0-1,-1 1 0,1-1 0,-4 2 1,5-3-34,0 0-1,-1 0 1,1 0 0,0 0 0,-1 1 0,1-1 0,-1 0 0,1 0-1,0 0 1,-1 0 0,1 0 0,-1 0 0,1 0 0,0 0-1,-1 0 1,1-1 0,0 1 0,-1 0 0,1 0 0,-1 0 0,1 0-1,-1-1-7,0 0 0,1 1-1,-1-1 1,0 0-1,1 1 1,-1-1 0,1 0-1,-1 1 1,1-1-1,0 0 1,-1 0 0,1 0-1,-1-1 1,-6-28-2588,7 28 1639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5016,'0'0'15738,"10"2"-15397,-1 0-252,1 1 6,-1-2-1,0 1 0,1 0 0,-1-2 1,14 0-1,181-2 1326,-189 3-1331,27 0 323,0 2 0,0 2 1,0 1-1,42 13 1,-22-4 576,-59-14-893,-2 0 1,2-1 0,-1 0-1,0 0 1,0 1 0,1-1-1,3-1 1,1 1 299,-7 0-312,-1-4-278,0 6-374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7136,'0'0'7913,"10"-2"-7298,-2 1-497,4 0 201,0-1 0,-1 1 0,2 1 0,22 3 0,23 7 588,104 17 1219,-137-24-1717,1-1 1,1-2 0,-1-1-1,31-5 1,-38 2-76,-1-1-1,1-1 1,20-9-1,-5-1-3010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5416,'0'0'16701,"9"6"-16504,29 18 4,-34-22-169,0 0 0,1-1-1,-1 1 1,1-1 0,0 0-1,0-1 1,0 1 0,-1-1-1,1 1 1,0-1 0,0-1-1,5 0 1,9 1 58,41-2 213,-27 0-34,46 5 0,-72-3-197,0 0 0,0 0 0,-1-1 1,11-2-1,18-1 428,-23 7 239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7936,'0'0'5228,"2"12"-4527,29 205 3011,-24-98-1112,-2-95-810,3-38-676,-3 6-1010,-1-1 1,-1 0 0,0 0-1,3-15 1,5-13 117,3-7-3,-9 25-61,13-31 0,-14 43-113,-1 1 0,1 0 0,0-1 0,0 2 0,0-1 0,1 0 0,0 1 0,1-1 0,-1 2 0,1-1 0,0 1 0,0 0 0,0 0 0,0 0 0,1 1 0,9-4 0,-15 7-35,0-1 0,1 1 0,-1 0 0,0 0 0,1-1 0,-1 1 0,0 0 0,1 0 0,-1 0 0,0 1 0,0-1 0,1 0 0,0 1 0,-2-1 0,2 1 0,-1-1 0,0 1 0,0-1 0,0 0 0,1 1 0,-1 0 0,0 0 0,0 0 0,0 0 0,0-1 0,-1 2 0,1-1 0,0 0 0,0 0 0,1 2 0,2 3 35,-1 1 1,0 0 0,1 0 0,1 10 0,-4-13-28,3 9 42,0 1-1,0 0 0,-2 0 1,1-1-1,-1 19 0,8 34 695,-10-66-747,0 0 1,0 1 0,0-1 0,0 0-1,0 0 1,0 0 0,0 0-1,0 0 1,0 0 0,0 1 0,0-1-1,0 0 1,0 0 0,0 0 0,0 0-1,0 0 1,0 0 0,0 1 0,0-1-1,0 0 1,1 0 0,-1 0 0,0 0-1,0 0 1,0 0 0,0 0 0,0 0-1,0 0 1,0 1 0,0-1 0,0 0-1,1 0 1,-1 0 0,0 0 0,0 0-1,0 0 1,0 0 0,0 0 0,0 0-1,0 0 1,0 0 0,0 0 0,0 0-1,0 0 1,0 0 0,0 0 0,1 0-1,-1 0 1,0 0 0,0 0 0,0 0-1,0 0 1,0 0 0,0 0 0,1-1-1,7-5 199,8-11-75,6-19 21,-13 20-70,1 0 0,0 1 0,1 0 0,1 1 0,22-21 0,-34 34-74,2 0 1,-1 0-1,0 0 0,1 1 1,-1-1-1,1 0 0,-1 1 0,0-1 1,1 0-1,-1 1 0,1 0 1,0-1-1,-1 1 0,0 0 0,1 0 1,-1 0-1,1 0 0,0 0 1,-1 0-1,1 1 0,-1-1 0,0 1 1,1-1-1,0 1 0,-1 0 1,0-1-1,1 1 0,-1-1 0,0 1 1,1 0-1,-1 0 0,2 2 1,0 0 7,1 1-1,-1-1 1,0 1 0,0-1 0,-1 1 0,1 1 0,-1-1 0,1 0 0,1 6 0,40 108 488,-42-112-457,-1 0-1,1-1 1,-1 1-1,1 9 0,-2-9 10,1-1 0,0-1-1,0 1 1,0 0 0,0 0-1,3 5 1,-4-10-52,0 0 1,0 0 0,0 1-1,0-1 1,0 0-1,0 0 1,0 0-1,0 1 1,0-1 0,0 0-1,1 0 1,-1 0-1,0 1 1,0-1 0,0 0-1,0 0 1,0 0-1,0 0 1,1 0 0,-1 0-1,0 0 1,0 0-1,0 0 1,1 0 0,-1 0-1,0 0 1,0 0-1,0 0 1,1 0 0,-1 1-1,0-1 1,0 0-1,0 0 1,0 0-1,0 0 1,0 0 0,0 0-1,0 0 1,1 0-1,-1 0 1,0-1 0,0 1-1,0 0 1,1 0-1,-1 0 1,0 0 0,0 0-1,0 0 1,0 0-1,1 0 1,-1 0 0,7-13-146,34-90-2319,-37 92 371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5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9144,'0'0'11943,"16"-7"-11399,-1 1-401,2-2 44,2 1 1,-1 0-1,1 2 1,19-4-1,335-31 3217,-328 38-3060,57-6 709,-75 8-415,-26 0-545,-1 3-207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305 383 4616,'0'0'13985,"-10"-2"-13537,-33-5-26,40 7-345,-1 0 0,1 0 0,0 1-1,-2-1 1,2 1 0,0-1-1,-1 2 1,0-1 0,1 1 0,0-1-1,0 1 1,-1-1 0,1 1-1,1 0 1,-2 0 0,-2 4 0,-13 7 525,7-7-315,8-4-174,1-1 1,-1 2 0,0-2-1,0 2 1,1-1-1,0 1 1,0 0-1,-1-1 1,2 2-1,-6 4 1,-9 12 563,15-18-533,-2 1 0,2 0 1,-1-1-1,1 2 0,-4 5 1,5-8-84,1 1-1,-1 0 1,0-1 0,1 2 0,-1-2 0,1 1 0,-1 0 0,1-1 0,0 2 0,0-2 0,0 1 0,0 0 0,0-1 0,1 2-1,-1-2 1,1 1 0,-1 0 0,1-1 0,0 1 0,-1 0 0,0-1 0,2 1 0,-1 0 0,0-1 0,-1 1 0,2 0 0,-1-2-1,1 4 1,3-1-1,-1 0-1,0 0 0,0 1 0,0-2 0,0 1 0,1-1 1,-1 1-1,1-2 0,5 3 0,12 4 78,-10-4 19,-1 0 0,22 3 0,-29-6-119,0-1 0,0 1 0,0-1-1,1-1 1,-1 1 0,0-1 0,0 1 0,-1 0 0,1-2 0,0 1-1,0-1 1,6-2 0,16-9 151,-13 7-56,-2 0 0,17-11 0,-24 14-92,0 0-1,0 0 1,-1-1-1,1 0 1,0 0-1,-1 0 0,0 0 1,0 0-1,4-9 1,-3 1 10,0 1 0,0 0 0,-1 0 0,-1 0 0,0-1 1,0 0-1,-2 0 0,1 1 0,-1-1 0,-3-23 0,-1 13 51,0 0 1,-2-1-1,-1 2 0,-16-36 0,18 47-47,0 1 0,-1 0 0,-1 0-1,2 0 1,-3 0 0,2 2 0,-11-9 0,2 3 63,0 1 0,-1 0 1,-18-8-1,25 14-70,-13-6 84,1 0 1,-36-12-1,51 21-114,1 1 0,-1 0 0,0 1 0,0-1 0,1 2 0,-1-1 0,-1 1 0,2-1 0,-1 2 0,-1-1 0,1 1 0,1-1 0,-1 1 0,0 1-1,0 0 1,-7 2 0,13-3-16,-1-1 0,0 0-1,0 1 1,0 0 0,0-1-1,1 1 1,0 0 0,-1-1-1,0 1 1,0 0-1,1 0 1,-1 0 0,0 0-1,1-1 1,0 1 0,0 0-1,-1 0 1,1 0 0,0-1-1,-1 1 1,1 1 0,0-1-1,0 1 1,3 21-4100,-3-22 3579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8432,'0'0'9889,"8"2"-9444,10 1-110,0 0 0,1-1 0,26 0 0,119-15 1141,75-4 115,28 4 37,-248 13-1341,31 4 0,7 0 1641,-59-5-2016,-1-1 0,1 1 0,-1-1-1,1 1 1,-1-1 0,2 1 0,-2-2 0,-2-2-1,2 1-2717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234 361 4816,'0'0'11799,"-9"-8"-11179,-32-21-13,39 27-533,-2 1 0,1 0-1,0 0 1,-1 0 0,1 1 0,0-1 0,0 1-1,-1 0 1,1 0 0,0 0 0,-1 0-1,2 1 1,-1-1 0,-1 1 0,1 0-1,0 0 1,0 0 0,-5 2 0,-6 2 256,9-4-207,1 0 0,-1 1-1,1-1 1,-1 1 0,1 0 0,0 0-1,0 1 1,0-1 0,0 0 0,0 2 0,-4 2-1,-7 8 340,10-10-263,1 0 1,0 0-1,0 0 0,1 1 1,-6 6-1,8-8-143,0-2 1,0 2-1,0-1 1,1 0-1,0 0 1,-1 0-1,1 0 1,0 0-1,-1 1 1,1-1-1,0 0 1,1 0-1,-1 1 1,0-2-1,1 2 1,-1-1-1,0 0 0,2 3 1,0-2-9,-1 1 0,0-1 0,1 0 0,0 0 0,-1 1 0,1-1 0,0 0 0,0 0 0,0-1 0,1 1 0,-1 0 0,2-1 0,-2 1 0,1-2 0,0 2 0,0-1 0,0 0 0,1 0 0,-1-1 0,0 0 0,1 1 0,-1-1 0,0-1 0,1 1 0,0 0 0,-1 0 0,1-1 0,-1 0 0,1 0 0,0 0 0,5-2 0,4 1 54,-1-2-1,0 0 1,0-1 0,0 0-1,0-1 1,-1 0 0,20-12-1,-22 11-33,-1-1 0,0 1 0,0-2 0,0 1 0,-1-1 0,0 0 0,-1 0 0,1 0 0,-1-1 0,-1 0 0,9-20 0,-10 21-16,-2 0 0,1-1 0,-1 1 0,1 0 0,-2-1 0,0 0 0,0 1 0,0-1 0,-1 0 0,-1 0 0,0 0 0,0 1 0,0-1 0,-1 1 0,-3-10 0,0 5 21,-1-1 0,1 1 0,-3 0 1,1 1-1,-1-1 0,-1 1 0,0 1 0,0-1 0,-1 1 0,0 2 0,-1-1 0,-1 0 0,1 1 0,-1 1 1,-1 0-1,-15-7 0,22 12-5,-2 1 0,1 0 0,0 1 0,-1-1 0,1 2 0,-1-1 0,-6 1 0,13 0-71,1 0 1,0 0 0,0 0-1,0 0 1,-1 0-1,1-1 1,0 1-1,0 0 1,-1 0 0,1 0-1,0 0 1,0 0-1,0 0 1,-1 0 0,1 0-1,0 0 1,0 0-1,0 0 1,0 0 0,0 0-1,0 0 1,-1 1-1,1-1 1,0 0-1,0 0 1,0 0 0,-1 0-1,1 0 1,0 0-1,0 1 1,0-1 0,-1 0-1,1 0 1,0 0-1,0 0 1,0 0 0,0 0-1,0 0 1,-1 0-1,1 1 1,0-1-1,0 0 1,0 0 0,0 0-1,0 1 1,0-1-1,0 0 1,0 0 0,0 1-1,0-1 1,0 0-1,0 0 1,0 1 0,0-1-1,0 0 1,0 0-1,0 0 1,0 1-1,0-1 1,1 0 0,-1 0-1,0 0 1,0 0-1,0 0 1,0 0 0,1 1-1,10 9-295,5-3-3531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8840,'0'0'6561,"8"2"-6102,3 0-200,0 0 0,-2 1 0,1 0 1,0 1-1,17 8 0,-12-3 227,-9-6-324,0 1-1,-1 0 0,1 0 0,0 0 1,-1 0-1,0 1 0,0 0 0,5 7 1,0 5 228,0 1 1,-1 0 0,-1 0-1,-1 1 1,-1 0 0,8 33-1,-12-44-166,1 1 0,-1-1 1,2-1-1,-1 1 0,2-1 0,-1 1 0,1-1 0,-1-1 0,13 13 0,-10-10 143,-6-7-286,1 0 1,-1-1-1,1 0 0,0 1 0,-1-1 0,1-1 1,0 2-1,-1-1 0,2 0 0,-2 0 0,2-1 0,-1 1 1,-1-1-1,2 1 0,-2-1 0,2 1 0,-2-1 1,2 0-1,-1 0 0,0 0 0,0 0 0,0-1 1,1 1-1,-2-1 0,2 1 0,-2-1 0,5-1 0,-1-1-138,0 2-1,0-2 0,-1 1 0,1-1 0,-1-1 0,0 1 0,0 0 1,0-1-1,7-7 0,2-9-3518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552 1 10248,'0'0'2560,"-7"9"-2134,-21 26 241,-48 47 0,24-39 301,-92 61-1,32-19 173,88-66-886,15-12-117,0-1 0,0 0 1,-1 0-1,0-1 0,-18 6 1,-5 0-2291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0 6424,'0'0'2489,"-9"4"-2052,-11 4 60,0 0-1,-27 6 1,-53 12 3168,89-23-3205,-1 1 0,1 1 0,-1-1 0,-14 10 1,9-5 139,15-8-508,-1 1 0,0 0 0,1 0 0,-1 0 0,1 0 0,-1 1 0,1-1 0,0 1 0,0 0 0,0-1 0,1 1 0,-1 0-1,0 0 1,1 0 0,0 0 0,-1 0 0,1 1 0,0-1 0,1 0 0,0 1 0,-1-1 0,1 4 0,-1 6 57,2-1 0,-1 0 0,1 0 0,4 18 0,68 222 1236,-18-68-693,18 89 318,-60-227-855,-5-16 11,0-1-1,5 50 1,-8-19 22,-1-16 144,-2 1 0,-3 51 0,0-88-282,0 2 41,-1 2 1,2-1-1,0 0 1,4 20 0,-4-27-39,0-1 1,0 0 0,0 1 0,0 0 0,0-1 0,-1 0 0,0 1-1,0-1 1,-1 4 0,-4 22 462,6-23-360,1-3-87,-1 0 0,0 0-1,-1 0 1,1 0 0,0 0 0,-1-1-1,0 2 1,-1 4 0,2-8-65,0 0 1,0 1 0,0-1 0,0 0-1,0 0 1,0 0 0,0 0-1,0 0 1,0 0 0,0 0-1,0 1 1,0-1 0,0 0-1,0 0 1,0 0 0,0 1-1,0-1 1,0 0 0,0 0-1,0 1 1,0-1 0,1 0-1,-1 0 1,0 0 0,0 0-1,0 1 1,0-1 0,1 0 0,-1 0-1,0 0 1,0 0 0,0 0-1,0 1 0,0-1 0,0 0 0,0 0 0,0 0 0,1 0 0,-1 0 0,0 0 0,0 0 0,0 0 0,0 0 0,0 0 0,1 0 0,-1 1 0,0-1 0,0 0 0,0 0 0,0 0 0,0 1 0,0-1 0,0 0 0,0 0 0,0 0 0,0 1 0,0-1 0,0 0 0,0 0 0,0 1 0,0-1 0,0 0 0,0 0 0,0 0 0,0 0 0,0 0 0,0 0 0,0 0 0,-1 0 0,1 1 0,0-1 0,0 0 0,0 0 0,0 0 0,0 0 0,0 1 0,-1-1 0,1 0 0,-6 8 52,-1 1-1,1-1 0,1 1 0,-8 15 0,13-24-56,0 0-1,0 0 1,0 0-1,0 1 1,-1-1-1,1 0 0,0 1 1,0-1-1,0 1 1,0-1-1,-1 1 0,1-1 1,0 1-1,0-1 1,0 0-1,0 0 1,0 1-1,0-1 0,0 1 1,0-1-1,1 1 1,-1-1-1,0 0 0,0 1 1,0-1-1,0 1 1,1-1-1,-1 0 0,0 0 1,0 0-1,0 1 1,0-1-1,0 1 1,1-1-1,-1 0 0,0 1 1,1-1-1,-1 0 1,1 0-1,-1 1 0,0-1 1,1 0-1,-1 0 1,1 0-1,-1 0 1,0 0-1,0 0 0,1 0 1,-1 0-1,1 0 1,-1 0-1,1 0 0,-1 0 1,1 0-1,-1 0 1,0 0-1,1 0 1,27-4-25,-25 4 27,27-8 4,0 3-1,1 0 1,0 3-1,0 0 0,-1 2 1,50 6-1,-72-4 6,0 0 1,15 6-1,-17-5-5,0-1 1,0 1-1,1-2 0,-1 1 1,8 0-1,0 2 35,-4-3-245,-9-1 182,0 0-1,0-1 1,-1 0 0,0 1 0,1-1-1,0 0 1,0 0 0,-1 1 0,1-1 0,-1 0-1,1 1 1,-1-1 0,0 0 0,1-1-1,12-31-547,-9 16-2851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5824,'0'0'15297,"2"9"-14835,1 6-293,25 121 1317,-18-100-824,-2 1 0,4 43 1,-9-64 395,-2-14-476,2-5-161,-1-5-336,0 0 0,0 1 1,0-12-1,1-5 7,48-143 586,-47 155-621,-1 5-17,0 1 1,0 0 0,2-1-1,-1 2 1,0-1-1,0 0 1,1 0-1,6-4 1,1-3 84,1 3-1,19-14 0,-30 23-118,-1 0-1,0 0 0,0 1 1,1-1-1,-2 1 0,2 0 1,-1-1-1,1 1 0,-1-1 0,0 1 1,1 0-1,-1 0 0,0 0 1,1 0-1,-1 0 0,0 0 0,1 0 1,0 0-1,-2 1 0,2-1 1,0 1-1,-2-1 0,2 0 1,-1 1-1,1 0 0,-2-1 0,2 1 1,-1 0-1,0 0 0,0-1 1,0 2-1,0-1 0,1 1 0,4 5 5,-1 0 1,0 0-1,-1 0 0,6 11 0,-4-6-7,5 12 50,0 1 0,-2 1-1,10 39 1,-5-12 101,-8-32-91,-6-17-36,2 1 0,-1 0 0,1 1-1,0-1 1,0-1 0,0 1 0,1 0-1,3 5 1,-3-6 15,1 0 104,4-10-230,1-7-3777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6328,'0'0'9128,"-5"11"-8480,-1 3-405,1-4-35,1-1 0,-1 0 0,-1 0-1,-8 10 1,2 0 686,-20 40 0,13-22-222,-35 81 1065,40-84-1286,-7 23 134,3 0 0,2 1 0,3 1 0,3 0 0,-5 80 1,14-124-432,2 1 0,0 0 1,0-1-1,2 1 0,-1-1 1,2 0-1,0 0 0,7 15 1,-2-8 66,1-1 1,2 0 0,-1 0-1,25 31 1,-30-46-146,0 1 1,-1 0-1,2-2 1,0 1-1,0 0 1,0-1-1,14 8 1,-5-3 107,-13-9-150,-1 2 1,1-2-1,-1 1 0,2 0 0,-2-1 0,1 0 0,0 1 1,0-1-1,0 0 0,1-1 0,-2 1 0,1 0 0,1-1 1,-1 1-1,0-1 0,6-1 0,-6 0-72,-2 0-1,1 0 1,0-1 0,-1 1-1,1 0 1,0-1 0,-1 0-1,1 1 1,-1-1 0,0 0-1,2-3 1,3-3-106,11-11-3697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78 5624,'0'0'10897,"-5"9"-10248,1 0-470,-1 0 35,1 0-1,0-1 0,0 2 0,-2 14 0,-2 15 878,-3 70 0,10-79-555,2-1 1,0 0 0,9 42-1,-10-69-464,1 1 0,-1-1-1,1 1 1,0-1 0,0 1-1,-1-1 1,1 1 0,0-2-1,1 2 1,-1-1 0,0 0 0,1 0-1,-1 0 1,1 0 0,0 0-1,-1 0 1,1-1 0,0 1-1,0 0 1,0-2 0,0 2-1,1 0 1,-2-1 0,2-1-1,-1 1 1,5 2 0,-3-2-6,0-1-1,0 0 1,1 0 0,-1 0-1,0 0 1,0-1 0,1 0 0,0 0-1,-1 0 1,0 0 0,0 0-1,0-1 1,0 0 0,4-2 0,2-2 8,0 0 0,-1-1 1,-1 1-1,1-1 1,0 0-1,-2-1 1,0-1-1,1 1 0,10-16 1,-10 9-6,-1 0 0,1 0 1,-2 0-1,0-1 0,6-30 1,1-3 38,-7 28-61,-1 0 0,-1-1 0,0 1 0,1-33 1,-5 26-6,1 22-35,-1-1-1,0 2 1,0-1 0,0 0-1,-1 0 1,1 0 0,-1 0-1,-1 0 1,-2-8 0,-1 7-3,3 14 0,1 2-3,-3 28 21,0 67 0,2-15 6,0-64 1,3 29-1,0-44-9,0-1 1,0 0-1,1 0 0,1-1 0,-1 1 0,7 14 0,-6-17-12,-1-1 23,0 1 0,2 0 0,-2 0 0,1-1 0,1 1 0,0-1 0,0 1 0,0-1 0,0-1 0,1 1 0,0-1 0,0 0 0,9 6-1,-7-6 8,-1-1 0,2 1 0,-1-1 0,0 0 0,9 1 0,-14-3-51,-1-1 0,1 1 1,0-1-1,0 0 0,0 0 0,-1 0 0,1 0 1,0 0-1,-1 0 0,1 0 0,0-1 1,0 1-1,0-1 0,-1 0 0,1 1 0,0 0 1,-1-1-1,0-1 0,1 1 0,-1 1 1,1-1-1,-1-1 0,0 1 0,1 0 0,-1 0 1,0-1-1,0 1 0,0 0 0,1-3 0,4-6-3625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11352,'0'0'3226,"8"7"-2580,3 0-331,-1 1 1,0 1-1,-1 1 1,1-1-1,8 13 1,33 70 2101,-36-63-964,28 42-1,-36-62-955,-7-7-395,1 0 1,0 0-1,1-1 1,-2 1-1,2 0 1,0-1-1,-1 1 1,3 0-1,-4-1-116,0-1 0,1 0-1,0 1 1,0-1 0,0 0-1,0 0 1,-1 1-1,1-1 1,0 0 0,0 0-1,0 0 1,0 0 0,-1-1-1,1 1 1,0 0 0,0 0-1,-1-1 1,1 1 0,-1 0-1,1-1 1,0 1 0,0-1-1,0 1 1,-1 0 0,1 0-1,-1-1 1,1 0 0,7-6-3165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1:5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6328,'0'0'10870,"-5"10"-10226,1-2-506,0 0-1,0 0 1,1 1-1,1-1 1,-1 1-1,1 0 0,1 0 1,-2 11-1,3 81 2133,20 149-1,-11-204-519,-9-46-1721,0 0 0,0 1 0,0-1 1,0 0-1,0 0 0,0 0 0,0 1 0,1-1 1,-1 0-1,0 0 0,0 1 0,0-1 0,0 0 0,0 0 1,0 0-1,0 1 0,0-1 0,0 0 0,1 0 0,-1 0 1,0 0-1,0 1 0,0-1 0,0 0 0,1 0 1,-1 0-1,0 0 0,0 0 0,0 0 0,1 0 0,-1 1 1,0-1-1,0 0 0,0 0 0,1 0 0,-1 0 0,0 0 1,0 0-1,0 0 0,1 0 0,-1 0 0,0 0 1,0 0-1,1 0 0,-1 0 0,6-24 558,2-35-194,22-138 501,-23 175-778,0 1 0,1 0 0,0 0 0,2 1-1,19-29 1,-28 46-94,1 1-1,-1-1 0,1 0 1,0 1-1,0-1 1,0 1-1,1 0 1,-1 0-1,4-3 1,-5 4-15,0 1 0,1 0 0,-1-1 0,0 1 0,0 0 0,0-1 0,0 1 1,0 0-1,1 0 0,-1 0 0,0 0 0,0 0 0,0 0 0,0 0 0,0 1 0,1-1 1,-1 0-1,0 1 0,0-1 0,0 1 0,0-1 0,0 1 0,0-1 0,0 1 0,0 0 1,0-1-1,0 1 0,0 0 0,0 1 0,7 6 15,-1 1 0,0 0-1,0 0 1,-1 0 0,-1 1 0,1-1-1,-2 1 1,7 18 0,22 91 265,-30-105-235,9 43 140,-6-24 226,16 46 1,-20-68-549,3 13 1233,-5-23-1193,0-1 1,0 0-1,0 0 0,0 1 0,0-1 0,0 0 0,0 0 0,0 1 0,0-1 0,0 0 0,0 0 1,0 1-1,0-1 0,1 0 0,-1 0 0,0 1 0,0-1 0,0 0 0,0 0 0,0 1 0,1-1 0,-1 0 1,0 0-1,0 0 0,0 0 0,1 1 0,-1-1 0,0 0 0,0 0 0,0 0 0,1 0 0,-1 0 1,0 0-1,0 0 0,1 1 0,-1-1 0,0 0 0,1 0 0,-1 0 0,0 0 0,0 0 0,1 0 1,-1 0-1,0 0 0,0 0 0,1-1 0,-1 1 0,0 0 0,0 0 0,1 0 0,-1 0 0,0 0 0,0 0 1,1 0-1,-1-1 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0 9648,'0'0'2038,"-7"9"-1732,-34 40 469,-2-2 1,-2-2-1,-2-2 0,-67 48 1,56-47-32,-72 48 1817,124-91-2099,8-7-227,3-4-2771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7528,'0'0'7956,"8"-3"-7343,-4 0-532,2 1 110,1-2-1,-2 2 0,2-1 1,0 2-1,-1-1 1,1 0-1,-1 2 1,1-1-1,-1 0 0,12 2 1,-10 0 23,-4-1-33,0 0 0,0 1 1,0 0-1,0 1 0,0-1 0,5 3 1,-8-4-139,-1 1 0,1-1 0,0 1 0,0-1 0,0 1 0,0 0 0,-1 0 0,1-1 0,0 2 0,-1-1 0,1 0 0,0 0 1,-1-1-1,0 1 0,0 1 0,1-1 0,-1-1 0,0 2 0,1-1 0,-1 0 0,0 0 0,0 0 0,0 0 0,0 0 0,0 1 0,0-2 1,0 1-1,-1 2 0,-1 8 98,-1 1 1,-1-2-1,0 1 1,-1 0-1,0-1 1,0 0-1,0 0 1,-2 0-1,0-1 1,1 0-1,-2 0 1,0-1-1,0 1 1,-16 10-1,23-19-126,1 1 0,0-1 0,0 0 0,0 0 0,0 0 0,0 1 0,0-1 0,0 0 0,0 0 0,0 1 0,0-1 0,0 0 0,0 0 0,0 1 0,0-1 0,-1 0 0,1 0 0,0 0 0,0 0 0,0 0 0,0 1 0,1-1 0,-1 0 0,0 0 0,0 1 0,0-1 0,0 0 0,0 0 0,0 1 0,0-1 0,0 0 0,0 0 0,0 0 0,0 1 0,0-1 0,0 0 0,0 0 0,0 0 0,1 0 0,-1 0 0,0 0 0,0 0 0,1 0 0,-1 0 0,0 0 0,0 1 0,0-1 0,1 0 0,-1 0 0,0 0 0,0 0 0,1 0 0,-1 0 0,0 0 0,0 0 0,18 6 74,-16-5-14,17 3 56,-1-1-1,1 0 1,-1-1-1,1-1 0,27-2 1,-11 0 161,-24 1 90,-2-1-3775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5720,'0'0'10032,"-9"7"-9512,-38 36 1034,47-43-1518,0 0 1,0 0-1,0 0 0,0 1 1,0-1-1,0 0 0,0 0 1,0 0-1,-1 1 0,1-1 1,0 0-1,0 0 0,0 1 1,0-1-1,0 0 0,0 0 1,0 0-1,0 0 0,0 0 1,-1 1-1,1-1 0,0 0 1,0 0-1,0 1 0,1-1 1,-1 0-1,0 1 0,0-1 1,0 0-1,0 0 0,0 1 1,0-1-1,0 0 0,1 1 1,7 3 712,19 3-130,-24-6-550,202 24 1502,-135-16-815,124 4 0,-128-12-41,-57 1-539,-8-2-174,0 1-1,0-1 0,0 0 0,0 0 1,0 1-1,0-1 0,0 0 0,0 0 0,-1 0 1,1 0-1,1 0 0,-1 0 0,0-1 1,-1 1-1,1 0 0,0-1 0,0 1 1,0 0-1,-1-1 0,1 1 0,0-1 0,0 1 1,0 0-1,0-1 0,-1 0 0,1 0 1,0 1-1,0-1 0,-1 0 0,1 1 1,-1-1-1,0 0 0,2-2 0,3-10-3314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9040,'0'0'1734,"-5"10"-1155,1-4-482,-3 8 190,-1 2 1,1-1-1,-8 26 1,3 13 778,1 1 0,-3 56 0,12-85-313,-1 2-1,-11 37 0,12-59-607,-3 8 1011,5-11-353,4-6 13,2-3-3268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8 6928,'0'0'9217,"-9"-1"-8688,7 1-365,-31-5 165,4 3 3197,27 15-2173,-1 9-1001,1 0-1,1 0 1,3 39-1,-1-39-194,1 15 188,0 0 1,3-1 0,10 40-1,-7-43 685,3 65 0,-11-95-934,2 8 194,-2-9-208,0 0 1,0 1 0,1-2 0,-1 2 0,0-1 0,0 1-1,-1 3 1,0 7 540,7-19-560,7-15-4398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10152,'0'0'5009,"10"10"-4300,-9-9-695,4 4 93,0 0 1,-1 0-1,2-1 0,0 1 0,0-1 0,-1 0 0,2 0 1,0-1-1,-1 0 0,1 0 0,-1-1 0,1 1 1,13 1-1,55 5 1895,146-2 1,-112-6-591,-31 1-404,-75-2-939,37-2 636,-36 2-590,-2 0-1,1-1 1,-1 1 0,1 0-1,-1-1 1,1 0-1,-1 0 1,1 0 0,-1 0-1,0 0 1,1-1-1,1-1 1,-4 3-98,0 0-1,0 0 1,1 0 0,-1 0 0,0 0 0,0 0-1,0 0 1,0-1 0,0 1 0,0 0 0,0 0-1,1 0 1,-1 0 0,0 0 0,0-1 0,0 1-1,0 0 1,0 0 0,0 0 0,0 0 0,0 0-1,0-1 1,0 1 0,0 0 0,0 0 0,0 0-1,0 0 1,0 0 0,0 0 0,0 0 0,0 0-1,0 0 1,0 0 0,0-1 0,0 1 0,0 0-1,0 0 1,-1 0 0,1 0 0,0 0 0,0 0-1,0-1 1,0 1 0,0 0 0,0 0 0,0 0-1,-1 0 1,1 0 0,0 0 0,0 0 0,0 0-1,0 0 1,0-1 0,-1 1 0,1 0 0,0 0-1,0 0 1,-1 0 0,-6-1-3671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6128,'0'0'8097,"13"-3"-7546,161-27 1202,-82 19-565,174 3 0,-106 7-179,241 1 1212,-385 0-1969,0 0-1,0 0 0,0-1 0,0-1 0,0 0 1,26-9-1,-42 11-225,1 0 0,-1 0 0,0 0 0,0 0 0,1 0 0,-1 0 0,0 0 1,0 0-1,0 0 0,1-1 0,-1 1 0,0 0 0,0 0 0,0 0 0,0 0 0,1 0 0,-1 0 0,0-1 0,0 1 0,0 0 0,0 0 1,0 0-1,0 0 0,0-1 0,0 1 0,0 0 0,0 0 0,0 0 0,0 0 0,0 0 0,0 0 0,0 0 0,0 0 0,0-1 1,0 1-1,-5-4 392,-16-2-309,20 6-108,-17-3-489,0 2 0,-1 0 1,-23 2-1,34-1-1081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8336,'0'0'3033,"2"7"-2202,8 32 226,-4 0 1,0 1 0,0 40-1,1 8 1140,-4-62 527,12-46-1390,53-110-274,-59 117-920,1 1 1,0 0 0,0 0 0,1 1 0,18-14-1,-17 15-8,-11 8-104,1 1 1,0-1 0,-1 1 0,1 0-1,0 0 1,-1-1 0,2 1 0,-2 0-1,2 1 1,-2-1 0,2 0 0,-1 1 0,0-1-1,0 0 1,0 1 0,0 0 0,0 0-1,1 0 1,-2 0 0,2 0 0,-1 0-1,0 1 1,0-1 0,0 1 0,0 0-1,0 0 1,1-1 0,-2 1 0,2 0 0,-2 0-1,1 1 1,0-2 0,-1 2 0,1-1-1,0 1 1,-1-1 0,1 1 0,-1-1-1,0 1 1,1 0 0,-1-1 0,0 2-1,0-2 1,0 1 0,0 1 0,1 1 0,2 10 172,1-1 0,0 2 1,-1-1-1,3 29 0,-7-40-122,0-2 0,0 2 0,1-1 0,-1 1 0,1-1 0,-1 0-1,2 4 1,4-3 412,5-9-210,25-28 70,-7 4-157,-17 20-101,-1 0-1,2 0 1,-1 2 0,21-11-1,-29 17-66,1 0 0,-1 0-1,1 1 1,0 0-1,0-1 1,0 2-1,0-1 1,0 1 0,0 0-1,-1 0 1,1 0-1,0 0 1,0 1 0,0-1-1,0 1 1,-1 1-1,9 2 1,-5-1 3,-2 1-1,2 0 1,-2 1 0,2-1-1,-3 1 1,2 0 0,-1 0-1,0 0 1,6 8-1,2 5 128,21 38 0,-24-38-37,-11-18-120,0 0-1,0 0 0,0 0 1,0 1-1,0-1 0,0 0 1,0 0-1,0 0 0,1 0 1,-1 1-1,0-1 0,0 0 1,0 0-1,0 0 0,0 0 1,1 0-1,-1 0 0,0 0 1,0 0-1,0 0 0,0 1 1,0-1-1,0 0 0,0 0 1,0 0-1,0 0 0,1 0 1,-1 0-1,0 0 0,0 0 1,0 0-1,1 0 0,-1 0 1,0 0-1,0-1 0,0 1 1,0 0-1,1 0 0,-1 0 1,6-7 412,1-8-3470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6328,'0'0'15001,"6"10"-14621,-3-5-318,2 4 34,1-1 0,-1 0 0,1 0 0,1 0 0,0-1 0,8 7 0,29 25 408,-3 1-1,0 3 0,43 59 1,-54-57-295,-2 2 0,-2 1 1,-2 1-1,30 86 0,-44-104-137,-2 0 0,0 1-1,-2 0 1,-2 0 0,1 47-1,-5-36 12,-3 0 0,-1-1 0,-16 69 0,12-80 9,-2-1 0,0 0 0,-17 28 0,-48 82 593,49-96-408,17-29-151,-1-1 0,0-1-1,-1 1 1,-13 11 0,10-10 40,7-5-12,7-9-133,0 0 0,-1-1 0,1 1 0,-1 0 1,1-1-1,-1 1 0,1 0 0,-1-1 0,1 1 0,0 0 0,-1-1 0,0 0 0,-1 2 0,24-32 87,29-31-618,-35 40-2761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3:2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5016,'0'0'10137,"13"6"-9602,-3-2-414,-2 0-21,0-1 1,0 1-1,0-2 0,1 0 0,-1 1 1,1-1-1,0-1 0,17 1 0,48-5 1765,116-16 0,-188 18-1789,1 1 1,-1 0 0,1 0-1,-1 0 1,1 0-1,-1 0 1,0 1 0,1-1-1,-1 1 1,1-1 0,-1 1-1,1 0 1,-2 0-1,2 0 1,-1 0 0,0 0-1,0 1 1,0-1 0,1 1-1,-2 0 1,1-1-1,-1 1 1,1 0 0,0 0-1,-1 0 1,0-1 0,1 2-1,0 3 1,2-1 26,-1 2-1,-1-1 1,0 1 0,1 0-1,-2 0 1,1 0 0,-1-1 0,-1 2-1,1 6 1,-7 178 805,1 59-240,6-158-465,10 150 281,-4-135-276,-2-26 100,21 104 0,0-25 305,-23-135-498,0-12-20,-1 0 1,1 0 0,6 15-1,-4-12 35,0-1 0,-2 0 0,3 22 0,-3-18 20,0-1 0,7 20 1,-9-37-136,-1 0-1,1-1 1,0 2 0,-1-2-1,0 1 1,1 1 0,-1-2-1,0 1 1,0 0 0,0 0 0,-1 0-1,1-1 1,0 2 0,-1-2-1,0 1 1,1 0 0,-1 0 0,-1 1-1,1-1-8,0-1-1,0 0 1,0 0-1,0 0 1,0 1-1,-1-1 1,1-1-1,0 1 1,-1 0-1,1 0 1,0 0 0,-1-1-1,1 1 1,-1-1-1,0 0 1,1 0-1,0 1 1,-1-1-1,0 0 1,1 0-1,-1 0 1,1 0-1,-3 0 1,-16-2 5,-25-7 1,26 5 12,-36-3 1,-67 0-21,121 7-1,0 0 1,0 0-1,0 0 1,0 0-1,0 0 1,0 0-1,0 0 1,0 0-1,0 0 1,0 0-1,0 1 1,1-1-1,-4 1 0,4 0-144,0-1-1,1 1 1,-1-1-1,0 0 0,0 1 1,0-1-1,0 0 0,0 0 1,0 0-1,1 0 0,-1 1 1,0-1-1,0 0 0,1 1 1,-1-1-1,0 0 0,0 1 1,1-1-1,-1 0 0,0 0 1,0 0-1,0 1 0,0-1 1,1 0-1,-1 0 1,0 0-1,1 0 0,-1 0 1,0 0-1,2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36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5720,'0'0'9970,"-3"14"-9620,-41 269 1375,31-140-914,7-56 435,-25 127 1,23-191 151,20-26-1946,-3-4-2425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1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3504,'0'0'8822,"2"-9"-8531,1-4-125,-1 7 69,-1 1-1,0-1 0,0 0 1,0 0-1,-1-1 0,0-5 627,0 17 3602,0 23-3815,2-4-137,0 0 1,6 24-1,1 4 180,-4-27-220,2 0-1,0-1 1,15 32 0,-15-40-322,-3-7 40,-1-1 0,2 1 0,9 14 0,-12-21-156,-1 1 1,1-1-1,0 0 0,0 0 1,0 0-1,0 0 1,1 0-1,-1-1 0,0 1 1,1-1-1,-1 1 1,1-1-1,-1 0 1,1 0-1,0 0 0,4 1 1,8 1 121,-13-3-130,0 1 0,0-1 0,0 1 0,0-1 0,0 0 0,0 0 0,0 0 0,0 0 0,0 0 0,0 0 0,0-1-1,0 1 1,0-1 0,3 0 0,-1 0-6,-1 0 0,0-1-1,1 1 1,-1-1 0,0 0 0,0 1-1,0-2 1,0 1 0,0 0 0,0 0-1,-1-1 1,1 1 0,-1-1-1,1 0 1,-1 0 0,0 0 0,0 0-1,2-5 1,27-51 109,-17 35-25,-1-1 0,12-35 0,1 19 129,-25 36-221,1 1-1,1 0 1,-1 0-1,0 0 1,1 1-1,5-6 1,11-19 61,-19 27-67,1 0 0,-1 0 0,1 0 0,-1 1 0,1-1 0,0 0 0,-1 0 0,1 1 0,0-1 0,0 1 0,-1-1 0,1 0 0,0 1 0,1-1 0,-1 1-3,0-1 0,0 1-1,0-1 1,-1 1 0,1 0 0,0-1-1,-1 0 1,1 1 0,0-1-1,-1 1 1,1-1 0,0 0 0,-1 1-1,1-1 1,-1 0 0,0 1-1,1-1 1,-1 0 0,1 0 0,-1 0-1,0 1 1,0-1 0,0 0 0,1 0-1,-1 0 1,0 0 0,0 0-1,0-1 1,0-1 0,-4-4 76,0 3-63,3 4-13,1-1 0,-1 1-1,1 0 1,-1 0 0,0 0 0,1 0 0,-1 0 0,1 0 0,-1 0 0,1 0 0,-1 0-1,0 0 1,1 1 0,-1-1 0,1 0 0,-1 0 0,1 0 0,-1 1 0,1-1-1,-1 0 1,1 1 0,-1-1 0,1 0 0,-1 1 0,1-1 0,0 0 0,-1 1 0,1-1-1,0 1 1,-1-1 0,1 1 0,-1 0 0,-13 19 47,13-19-40,-2 4 11,1 1-1,0-1 1,0 0 0,0 0 0,1 1 0,0-1-1,0 1 1,0-1 0,1 1 0,0-1-1,0 1 1,0 0 0,1-1 0,-1 1 0,3 6-1,1 7 67,2-1-1,-1 0 0,12 22 0,-9-22 30,1-2 0,21 33 0,-27-45-87,0 0 0,0 0 0,1 0 0,-1-1 0,1 1 0,0-1 0,0 0 0,0 0 0,0 0 0,0 0 0,1-1 0,-1 0 0,1 0 0,0 0 0,0 0 0,6 1 0,6 0-231,-10-1-3727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4:51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264 510 4912,'0'0'4330,"-1"-11"-4075,0 5-201,-3-34 150,3 36-145,0 1-1,1-1 1,-2 1-1,1 0 0,0-1 1,-1 1-1,1 0 1,-1 0-1,0 0 1,-4-6-1,5 9-30,0-1-1,0 0 0,0 1 1,1-1-1,-1 1 1,0-1-1,0 1 0,0-1 1,0 1-1,0 0 1,0 0-1,0-1 0,0 1 1,0 0-1,0 0 0,0 0 1,-1 0-1,1 0 1,0 0-1,-1 0 0,-25 12 328,16-5-205,0 1 0,-13 12 0,9-6-47,1 1-1,0 0 1,2 1-1,-1 0 1,2 1-1,0 1 0,1-1 1,1 2-1,0-1 1,2 1-1,-7 25 1,12-38-65,1 0 1,0 0 0,1 0 0,-1 1 0,1-1 0,0 0 0,1 0-1,-1 0 1,1 1 0,3 7 0,-4-12-27,1 0 1,0 0-1,0-1 1,0 1-1,0 0 1,1 0-1,-1-1 1,0 1-1,1 0 1,-1-1-1,1 1 1,-1-1-1,1 0 0,0 0 1,0 1-1,-1-1 1,1 0-1,0-1 1,0 1-1,0 0 1,0 0-1,0-1 1,0 1-1,0-1 1,1 0-1,-1 0 0,0 1 1,0-2-1,0 1 1,0 0-1,0 0 1,4-1-1,3-1 11,0-1-1,-1 1 0,1-2 0,-1 1 1,1-1-1,-1 0 0,0-1 1,-1 0-1,1 0 0,-1 0 0,0-1 1,0 0-1,-1-1 0,9-10 1,2-4 49,-2-1 1,-1 0 0,22-45 0,-20 35-6,-2-1 0,-2-1 1,0 0-1,10-58 1,-17 65-19,-2 13-1,-1 1 0,0-1 0,-1 1 0,-1-1 0,-1-19 0,-21-159 378,16 160-254,5 52-719,-2-1 0,-4 19 1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4:5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106 356 4816,'0'0'5450,"-6"13"-5252,-33 103 410,-14 130 1194,49-220-1512,2 0 0,1 32 0,1-54-265,4 71 466,-4-68-377,1 0 0,1-1 0,-1 1 0,1-1 0,0 1 0,1-1 1,-1 0-1,1 0 0,5 7 0,-6-10-59,0-1 0,1 1-1,-1-1 1,1 1 0,0-1 0,0 0 0,0 0 0,0 0 0,0-1-1,0 1 1,1-1 0,-1 0 0,0 0 0,1 0 0,-1 0 0,1 0-1,-1-1 1,1 1 0,-1-1 0,1 0 0,-1 0 0,1-1 0,4 0-1,-2 0-5,0 0-1,-1-1 0,1 1 0,0-1 0,-1-1 0,0 1 0,1-1 1,-1 0-1,0 0 0,0 0 0,-1-1 0,1 0 0,5-5 0,1-5 46,-1 0 0,0 0 0,-1-1-1,0 0 1,-2-1 0,8-19 0,26-101 449,-30 92-352,-7 32-31,-5 22-61,-2 14-70,4-3-23,1-1-1,0 1 1,2 0-1,0-1 1,12 33-1,-14-48 4,1 1 0,0-1 0,0 0-1,1 0 1,0 0 0,-1 0 0,2-1 0,-1 1-1,0-1 1,1 0 0,0 0 0,8 4-1,-10-6-2,0 0 0,0 0 0,0-1 0,0 1 0,0-1 0,0 0 0,1 0 0,-1 0 0,1 0 0,-1 0-1,0-1 1,1 0 0,-1 1 0,1-1 0,-1-1 0,1 1 0,-1 0 0,1-1 0,-1 0 0,0 0 0,1 0 0,-1 0-1,4-2 1,3-4 36,0 0-1,0-1 0,-1 0 0,0 0 0,-1-1 0,1 0 0,-2 0 0,1-1 0,5-11 0,5-11 133,22-58 0,-35 76-158,-3 11-10,-2 0 0,1 0 1,0 0-1,1 1 1,-1-1-1,1 0 1,-1 0-1,1 1 0,0-1 1,0 1-1,0 0 1,0-1-1,2-1 0,-3 5-5,0-1 0,0 1 0,0 0-1,0-1 1,0 1 0,-1 0 0,1 0-1,0 0 1,-1-1 0,1 1 0,0 0-1,-1 0 1,1 0 0,-1 0 0,0 0-1,1 2 1,0-1 1,4 9 7,-1 1 1,0 0-1,-1-1 1,0 2-1,-1-1 0,2 19 1,-4 74 60,0-93-59,0 13 41,-2 0-1,0-1 0,-2 0 0,0 1 0,-9 25 1,13-50-47,-1 1 0,1-1 0,0 0 0,0 0 0,0 1-1,0-1 1,0 0 0,0 1 0,-1-1 0,1 0 0,0 0 0,0 1 0,0-1 0,0 0 0,-1 0 0,1 0 0,0 1 0,0-1 0,-1 0 0,1 0 0,0 0 0,0 0 0,-1 0 0,1 0 0,0 1 0,-1-1 0,1 0 0,0 0 0,0 0 0,-1 0 0,1 0 0,0 0 0,-1 0 0,1 0 0,0 0-1,-1 0 1,1 0 0,0 0 0,-1-1 0,-12-9 122,-6-18 56,11 13-88,2-1 1,0 0-1,0 0 1,-3-22-1,7 29-69,2 9-30,0-1-1,0 0 1,-1 1 0,1-1 0,0 0-1,0 1 1,0-1 0,0 1-1,0-1 1,0 0 0,0 1 0,0-1-1,0 0 1,0 1 0,0-1-1,1 0 1,-1-1 0,1 2-3,0 0 1,0 0-1,0-1 0,0 1 1,0 0-1,0 0 0,1 0 1,-1 0-1,0 0 0,0 1 1,0-1-1,0 0 1,0 0-1,0 1 0,0-1 1,1 1-1,13 5-36,-12-5 31,0 0 0,0 0 1,-1 0-1,1 0 1,0 0-1,0-1 1,0 1-1,0-1 0,0 0 1,4 0-1,10-2 0,-1 0-1,0-1 0,0-1 1,0-1-1,-1 0 0,1-1 1,-1 0-1,0-2 0,-1 0 1,0 0-1,0-1 0,-1-1 1,0 0-1,0-1 0,13-15 1,69-91 82,-64 77-30,-12 16-35,-1-1 0,-1-1 0,-1-1 0,-1 0 0,-2-1 0,-1-1 0,13-45 0,-11 19 30,10-76 0,-22 110-15,-1 1 1,0-1-1,-2 0 1,0 0-1,-1 1 1,-1-1-1,-7-22 1,10 43-21,0-1 0,0 1 1,0-1-1,0 1 1,0 0-1,-1-1 0,1 1 1,0-1-1,0 1 1,-1-1-1,1 1 0,0 0 1,0-1-1,-1 1 1,1 0-1,-1-1 0,1 1 1,0 0-1,-1-1 1,1 1-1,-1 0 0,1 0 1,0-1-1,-1 1 1,1 0-1,-1 0 0,1 0 1,-1 0-1,1 0 1,-1 0-1,1-1 0,-2 1 1,1 1-3,-1-1 0,1 1 0,-1-1 1,1 1-1,-1 0 0,1-1 0,-1 1 1,1 0-1,0 0 0,-2 1 0,-28 30-45,24-19 25,0-1 0,0 1-1,2 1 1,-1-1-1,2 1 1,-5 21-1,3-12-14,-10 34-17,2 0 1,3 1 0,2 1-1,3-1 1,2 1 0,6 76-1,0-115 65,1 0-1,1-1 0,0 1 0,2-1 0,0 0 0,1 0 1,1-1-1,1 0 0,0 0 0,17 22 0,-22-35-1,0-1-1,0 1 1,0-1-1,1-1 1,0 1-1,0-1 0,0 1 1,0-1-1,0-1 1,1 1-1,-1-1 1,1 0-1,-1 0 1,11 1-1,-5-1 15,1 0 0,0-1 0,0 0-1,0-1 1,0-1 0,14-2 0,-18 2-4,-1-1 1,1 0-1,-1 0 1,0-1-1,0 0 1,0 0-1,-1-1 1,1 0-1,-1 0 1,1-1-1,-1 1 1,-1-1-1,1-1 1,7-8-1,-4 3 24,-1-1 0,0 0 0,-1-1-1,0 0 1,-1 0 0,8-23 0,-7 14 99,-6 17-130,0 0 0,0 0 0,1 1 0,0-1-1,0 1 1,0-1 0,0 1 0,1 0 0,-1-1 0,1 1 0,0 1 0,1-1-1,-1 0 1,1 1 0,-1-1 0,7-3 0,-2 1-16,1 1 0,-1-1 0,1 2 0,0-1 0,1 1 0,-1 1 0,1 0 0,-1 0 0,1 0 0,0 2 0,11-2 0,-19 3 2,0 1 0,0-1 0,0 1-1,0 0 1,0 0 0,0-1 0,0 1 0,0 1 0,0-1-1,0 0 1,0 0 0,-1 1 0,1-1 0,-1 1 0,1-1-1,-1 1 1,1 0 0,-1-1 0,0 1 0,0 0 0,0 0 0,0 0-1,1 2 1,1 2 1,-1 0 0,0 0-1,0 0 1,0 0-1,-1 0 1,1 11 0,-2 4 16,-1 0 1,-6 26-1,-1 28 40,8-67-51,0-1 0,1 1 0,-1 0 0,1 0 1,1-1-1,0 1 0,3 9 0,-4-14 2,0-1-1,0 1 1,0-1-1,0 1 1,0-1 0,1 0-1,-1 0 1,1 1-1,-1-1 1,1 0-1,0 0 1,0-1-1,0 1 1,0 0-1,0-1 1,0 1-1,0-1 1,1 1 0,-1-1-1,0 0 1,1 0-1,-1 0 1,1 0-1,-1-1 1,1 1-1,0-1 1,-1 0-1,1 1 1,0-1-1,-1 0 1,1 0-1,-1-1 1,1 1 0,0-1-1,-1 1 1,1-1-1,4-2 1,8-3 41,-1-1 0,0 0 0,-1-1 0,0-1 0,14-11-1,-14 10-28,3-3 68,-1-2 1,0 0 0,19-24-1,13-14 105,-37 36-138,-10 15-50,1-1 1,0 1 0,0 0-1,0 0 1,0 0 0,1 0-1,-1 0 1,0 1 0,4-4-1,-4-1 6,-2 11-4,-11 39 63,12-41-69,-1 18-31,0 0 0,3 32 0,-1-46 23,0-1 0,0 1-1,1-1 1,0 1 0,0-1-1,1 1 1,0-1 0,0 0 0,0 0-1,1 0 1,8 9 0,-11-13 9,1-1 1,-1 0-1,1 0 1,0 0 0,0 0-1,-1 0 1,1-1-1,0 1 1,0 0 0,0-1-1,0 1 1,0-1 0,0 0-1,0 0 1,0 1-1,0-1 1,0-1 0,0 1-1,0 0 1,0 0-1,0-1 1,2 0 0,2-1 7,-1 1 0,0-1 1,0 0-1,0 0 1,0-1-1,0 0 1,4-3-1,25-24 50,-1-1 0,50-62 0,-44 48-49,4-10 32,-2-2 0,41-76 1,-64 101-8,-2 0 0,-1-1 0,-2-1 0,-1 0 0,-1-1 1,-2 0-1,5-42 0,-13 71-28,-1-1 0,0 1 0,0 0 0,-2-8 0,2 12-5,0 0 0,-1 0 0,1 0 0,-1 0 0,1 0 1,-1 0-1,0 1 0,0-1 0,0 0 0,0 0 0,0 1 0,0-1 1,0 1-1,-1-1 0,1 1 0,-3-3 0,3 4-2,1 0 0,-1 0 0,0 0 0,0 0-1,1 1 1,-1-1 0,0 0 0,0 0 0,1 0-1,-1 1 1,0-1 0,1 0 0,-1 1 0,0-1 0,1 1-1,-1-1 1,1 1 0,-1-1 0,1 1 0,-1-1-1,1 1 1,-1-1 0,1 1 0,-1 0 0,1-1-1,-1 2 1,-11 18-39,-27 58-130,-55 162-1,61-88 50,24-99 97,6-37 38,2 1 0,0-1 0,1 0 1,1 0-1,0 1 0,1-1 0,1 0 1,0 0-1,7 19 0,-7-29 18,-1 1 0,1-1-1,0 0 1,0 0 0,1 0 0,0 0-1,7 8 1,-9-13-21,-1 1 0,1-1-1,0 0 1,-1 0 0,1 0 0,0 0 0,0 0 0,0 0-1,0 0 1,0-1 0,0 1 0,0-1 0,0 1 0,0-1-1,0 0 1,0 0 0,0 0 0,0 0 0,0 0 0,0 0-1,0 0 1,0-1 0,0 1 0,0-1 0,0 0 0,0 1-1,0-1 1,-1 0 0,4-2 0,16-10 53,0-2 1,-2 0 0,1-1-1,-2-1 1,0-1-1,21-27 1,-21 24-16,-15 17-41,-1 1 1,0-1-1,0 0 0,0 0 0,0 0 0,0 0 0,-1 0 1,0 0-1,0 0 0,0-6 0,0 6 3,0 0-1,0 0 1,0 0 0,0 0-1,1-1 1,0 2-1,4-9 1,13 4 7,-7 4-11,1-1-27,1 0 0,0 1 0,24-4-1,-4 0-7,-5 6 8,3-2 92,4-15-15,-46 48-57,-8 18 0,7-20 0,2 0 0,1 1 0,-6 34 0,10-37 0,1-11 0,1 1 0,-1 19 0,3-30 0,0 1 0,1-2 0,-1 1 0,1 0 0,-1 0 0,1 0 0,1 0 0,-1 0 0,0 0 0,1-1 0,0 1 0,0-1 0,3 6 0,-4-9 0,0 1-1,0 0 0,0-1 1,0 1-1,0 0 1,0-1-1,0 1 0,0-1 1,0 0-1,0 1 1,1-1-1,-1 0 0,0 0 1,0 0-1,0 0 1,0 0-1,1 0 0,-1 0 1,0 0-1,0 0 1,0 0-1,0-1 0,0 1 1,0 0-1,0-1 1,1 1-1,-1-1 0,0 1 1,0-1-1,-1 0 1,3 0-1,30-25-19,-32 25 21,20-20 8,-2-1 0,0-1 0,23-37 0,-26 36-7,2-4 52,16-32-1,-40 76-67,2 1 0,0 1 0,1-1 0,1 0-1,0 1 1,1 19 0,1-30 11,0-1 1,1 0-1,-1 1 0,1-1 0,1 0 0,-1 1 0,1-1 1,0 0-1,1 0 0,-1 0 0,1-1 0,0 1 0,5 6 1,-6-10 0,0 1 0,1-1 0,-1 0 0,1 1 0,0-1 1,0 0-1,0-1 0,0 1 0,0 0 0,0-1 0,0 0 0,0 0 1,1 0-1,-1 0 0,0 0 0,1 0 0,-1-1 0,1 0 1,-1 0-1,1 0 0,-1 0 0,1 0 0,-1-1 0,0 1 1,1-1-1,2-1 0,2-1-3,0 0 0,0 0 0,-1-1 0,1 0 0,-1 0 0,0-1 0,10-9 1,43-43 12,-56 54-5,40-47 35,-3-2-1,-1-2 1,-3-1-1,40-79 1,-47 70 38,34-103 0,-25 58 32,-33 87-70,-6 21-37,0 0 0,0 1 1,1-1-1,-1 0 0,0 0 0,0 0 1,0 0-1,0 1 0,-1-1 0,1 0 1,0 0-1,0 0 0,0 0 0,-1 1 1,1-1-1,0 0 0,-1 0 0,1 1 1,-1-1-1,1 0 0,-1 1 0,1-1 1,-2-1-1,1 3-2,0-1 1,0 0-1,0 1 1,0-1-1,-1 1 1,1-1-1,0 1 0,0-1 1,0 1-1,0 0 1,0-1-1,0 1 1,1 0-1,-1 0 1,-1 1-1,1 0-3,-12 11-17,2 0 0,-1 2 0,2-1 0,0 2 0,1-1 0,-8 20 0,-3 3-14,10-19 9,1 1 0,2 0 0,0 0 0,-6 25 0,-10 87-32,19-99 50,0 64-1,4-78-8,2 0-1,0-1 0,1 1 1,10 34-1,-9-43 14,-1-1-1,2 0 1,-1 0 0,2-1 0,-1 1 0,1-1-1,0 0 1,1-1 0,-1 1 0,1-1 0,1 0-1,11 7 1,-14-11 7,-1-2 0,1 1-1,0 0 1,0-1 0,0 0 0,0 0-1,0-1 1,0 1 0,0-1 0,0 0-1,0 0 1,-1-1 0,1 1-1,0-1 1,0 0 0,0-1 0,0 1-1,0-1 1,-1 0 0,1 0 0,5-4-1,5-2 13,0-2 1,0 0-1,0-1 0,19-20 0,-20 19 1,-2-1 0,1 0 0,-2 0 0,0-2-1,0 1 1,-1-2 0,-1 1 0,11-27 0,-17 36-2,-1-1-1,0 1 1,-1-1 0,1 0-1,-1 1 1,-1-1 0,1-10-1,-1 15-9,0 1 0,0-1 0,0 1 1,-1 0-1,1-1 0,0 1 0,-1 0 0,1-1 0,-1 1 0,1 0 0,-1 0 0,0-1 0,1 1 0,-1 0 1,0 0-1,0 0 0,0 0 0,0 0 0,0 0 0,0 0 0,0 0 0,0 0 0,0 0 0,0 1 0,-1-1 1,1 0-1,0 1 0,0-1 0,-1 1 0,1 0 0,-1-1 0,1 1 0,0 0 0,-1 0 0,1 0 0,0 0 0,-1 0 1,1 0-1,-1 0 0,1 0 0,0 1 0,-1-1 0,1 0 0,-2 1 0,-2 1 1,0 0 0,0 0 0,0 0 0,0 1 0,0 0 0,0-1 0,1 2-1,-1-1 1,1 1 0,0-1 0,0 1 0,0 0 0,1 0 0,-1 1 0,1-1 0,0 1 0,1 0 0,-1 0-1,1 0 1,-1 0 0,2 0 0,-1 0 0,0 0 0,0 7 0,2-7-3,0 0 1,0 0-1,1 0 0,0 0 1,-1-1-1,2 1 1,-1 0-1,0 0 0,1-1 1,0 1-1,0-1 0,1 0 1,-1 0-1,1 0 0,0 0 1,0 0-1,0 0 1,0-1-1,1 1 0,-1-1 1,6 4-1,7 4 27,1 0 0,1-1-1,34 14 1,-31-15 5,-9-4 18,1 0 0,25 6 0,-35-10-41,0 0 0,0-1 0,0 1 0,0-1 0,0 0 1,0 1-1,0-2 0,0 1 0,0 0 0,0 0 0,0-1 1,0 0-1,0 1 0,0-1 0,0 0 0,0 0 0,0-1 1,-1 1-1,5-3 0,-7 3-109,0 1 0,0-1 0,1 0 0,-1 1 0,0-1 0,0 1 0,0-1-1,0 0 1,0 1 0,0-1 0,0 1 0,0-1 0,0 0 0,0 1 0,-1-1 0,1 1 0,0-1 0,0 0 0,0 1 0,-1-1 0,1 1 0,0-1 0,-1 1 0,1-1 0,0 1 0,-1-1-1,1 1 1,-1 0 0,1-1 0,-1 1 0,1-1 0,-1 1 0,1 0 0,-2-1 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4:58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12760,'0'0'216,"69"-22"-160,-9 6 8,19 2 288,1 1 0,3 1-32,-11 2 0,-3 0 16,-9 4 0,-15 4 56,-9 2 0,-12 0-144,-12 2 16,-8 2-161,-10 2 9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4:59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8432,'0'0'10063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0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9144,'0'0'1385,"16"1"-954,206-2 627,-136-8 107,143-33-1,-102 16 610,-127 26-1809,1 0-31,0 0 0,0 0 0,0 0 1,0 0-1,0 0 0,0-1 0,0 1 0,0 0 0,0-1 0,0 1 1,0 0-1,0-1 0,0 1 0,-1-1 0,1 0 0,0 1 0,0-1 1,-1 0-1,2-1 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0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11256,'0'0'1608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02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1314 4512,'0'0'3682,"15"-14"-3254,-7 6-347,12-10 147,0-1 0,-2-2 1,21-28-1,28-56 1043,60-128 0,-67 119-612,-59 113-652,108-217 1257,-91 177-828,-3-1 0,0 0 0,11-63 0,-26 97-223,-3 9 52,-7 15 11,-25 60-63,4 1 0,-34 126 0,49-139-141,4 0 0,-8 113 0,19-168-52,1 0-1,0 0 1,0 0 0,1 0-1,0 0 1,0 0 0,1 0 0,1 0-1,5 15 1,-8-24-14,1 1-1,-1 0 0,0-1 1,1 1-1,-1 0 1,1-1-1,-1 1 1,0 0-1,1-1 0,0 1 1,-1-1-1,1 1 1,-1-1-1,1 1 0,0-1 1,-1 0-1,1 1 1,0-1-1,-1 0 1,1 1-1,0-1 0,0 0 1,-1 0-1,1 0 1,0 1-1,1-1 1,0-1 3,0 1 0,-1-1-1,1 1 1,0-1 0,0 1 0,-1-1 0,1 0 0,-1 0 0,1 0 0,-1 0 0,3-2 0,4-4 27,0-1 0,0-1 0,6-9-1,-11 14-20,90-134 258,-9 10-45,-23 48-73,-17 25 44,55-93-1,-51 63 106,-3-1 0,51-146 0,-84 179 90,-11 45-221,-5 9-32,-5 13-17,-44 132 57,22-54-143,-89 244 95,93-249-103,-28 168-1,50-231 7,-1 15 133,6-39-119,2-11 134,39-98 211,-3 3-40,-36 101-315,0 0-1,1-1 1,0 1-1,0 0 0,0 0 1,0 1-1,1-1 1,0 1-1,0-1 0,0 1 1,0 0-1,1 1 1,-1-1-1,1 1 1,7-4-1,-12 7-35,1 0 1,-1-1-1,1 1 1,-1 0-1,0 0 1,1 0-1,-1 0 1,1 0-1,-1 0 1,0 0-1,1 0 1,-1 0-1,1 0 1,-1 0-1,0 0 1,1 0-1,-1 0 1,0 0-1,1 1 1,-1-1-1,1 0 1,-1 0-1,0 0 1,1 1-1,-1-1 1,0 0-1,1 0 1,-1 1-1,0-1 1,0 0-1,1 0 1,-1 1-1,0-1 1,0 0-1,1 1 1,-1-1-1,0 1 1,0-1-1,0 0 1,0 1-1,0-1 1,0 0-1,0 1 1,0-1-1,1 1 1,-1-1-1,-1 1 0,1 25 18,-1-19-10,-14 189 55,15-190-72,0 1 0,0 0 0,0-1 0,1 0 0,0 1 0,0-1 0,1 1 0,-1-1 0,2 0 0,-1 0 0,0 0 0,1 0 0,0 0 0,7 9 0,-7-12 6,0 0 1,0 0-1,0 0 1,0-1-1,1 1 0,-1-1 1,1 1-1,-1-1 1,1-1-1,0 1 1,0 0-1,0-1 1,0 0-1,0 0 1,0 0-1,0 0 1,0-1-1,0 1 0,0-1 1,1 0-1,-1-1 1,0 1-1,0-1 1,5-1-1,5-1 15,-1-2 0,0 0 1,0 0-1,-1-1 0,0-1 0,0 0 0,0-1 0,-1 0 0,0-1 0,0 0 0,-1 0 0,-1-1 0,14-18 1,-5 5 38,-1-1 0,-2-1 0,-1-1 0,0 0 0,14-42 0,-25 62-33,11-41 101,-13 44-109,-1 0 1,1 0 0,-1 0-1,1 0 1,-1 0 0,0 0-1,0 0 1,-1 0-1,1 0 1,-1 0 0,1 0-1,-3-4 1,3 6-11,-1 1 0,1-1 0,-1 1-1,1-1 1,-1 1 0,0-1 0,1 1 0,-1 0 0,1-1 0,-1 1 0,0 0-1,1 0 1,-1-1 0,0 1 0,0 0 0,1 0 0,-1 0 0,0 0-1,1 0 1,-1 0 0,0 0 0,0 0 0,1 0 0,-1 0 0,0 1 0,1-1-1,-1 0 1,0 0 0,1 1 0,-1-1 0,0 0 0,1 1 0,-1-1 0,1 0-1,-1 1 1,1-1 0,-2 2 0,-21 18 21,20-17-19,0 1 1,1-1-1,0 1 0,0-1 1,0 1-1,0 0 1,0 0-1,1-1 0,-1 1 1,1 0-1,0 1 0,1-1 1,-1 0-1,1 0 1,0 0-1,0 7 0,1-6 3,0 0 0,0 1-1,1-1 1,0 0-1,0 0 1,0 0-1,1 0 1,-1-1 0,1 1-1,0-1 1,5 6-1,3 2 15,0-1-1,1-1 1,1 1-1,-1-2 0,2 0 1,-1-1-1,25 12 1,73 20 121,-102-36-125,1-1 0,-1 0 1,11 1-1,0-3-3408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0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9144,'0'0'2472,"73"11"-2000,-13-11 8,21-6 0,3-5 16,3-1-56,-4 0 8,-3 2-64,1 4 16,-9 0-152,-1 0 16,-11 4-112,-13 2 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1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217 598 3616,'0'0'5948,"-12"-1"-5704,-38-1-10,46 2-196,-1 1-1,0 0 0,1 0 1,0 0-1,-1 1 0,1-1 0,0 1 1,0 0-1,0 0 0,0 0 1,0 1-1,0 0 0,1 0 0,-6 4 1,2-1 32,0 1 2,0 1 0,0-1 0,1 1 0,0 0 0,1 1 0,0-1 0,-5 12 0,-8 12 166,16-29-207,1 0 0,0 1 0,-1-1 0,1 0 0,0 0 0,1 1 0,-1-1 0,1 1 0,-1-1 0,1 1-1,0-1 1,0 0 0,1 1 0,-1-1 0,1 1 0,-1-1 0,1 0 0,0 1 0,0-1 0,1 0 0,-1 0 0,4 6 0,-2-5 14,-1 0 1,1 0 0,0 0-1,0 0 1,1-1 0,-1 1-1,1-1 1,0 0 0,-1 0-1,1 0 1,1-1 0,-1 1 0,0-1-1,1 0 1,-1 0 0,6 1-1,-3-1 40,0-1-1,0 1 0,1-2 0,-1 1 1,1-1-1,-1 0 0,1 0 1,14-3-1,-17 1-29,1 0-1,-1 0 1,0 0 0,0-1-1,0 1 1,0-1 0,0 0-1,-1-1 1,1 1 0,-1-1-1,0 0 1,5-6 0,5-7 55,-1-2 1,0 1 0,-2-2-1,0 1 1,-1-2 0,-1 1-1,12-43 1,-4-9 136,10-76 0,-25 135-220,5-33 131,-1 0 0,-3 0 1,-1-1-1,-6-56 0,3 83-93,1 16-42,0 0 0,0 0 0,0 0 0,-1 0 0,1 0 1,-1 0-1,0 0 0,0 0 0,0 0 0,-1 0 0,1 1 0,-1-1 0,-4-6 0,6 10-20,-1 0 0,1 0-1,0 0 1,0-1 0,-1 1 0,1 0 0,0 0 0,-1 0 0,1 0 0,-1 0-1,1 0 1,0 0 0,-1 0 0,1 0 0,0 0 0,-1 0 0,1 0 0,0 0-1,-1 0 1,1 0 0,0 0 0,-1 0 0,1 0 0,0 0 0,-1 0 0,1 1-1,0-1 1,-1 0 0,1 0 0,0 0 0,-1 1 0,1-1 0,0 0-1,0 0 1,0 1 0,-1-1 0,1 0 0,0 1 0,0-1 0,0 0 0,-1 1-1,1-1 1,0 0 0,0 1 0,0-1 0,0 0 0,0 1 0,-8 20 6,7-19 0,-12 43 29,3 0-1,1 1 1,2-1 0,3 2 0,1-1 0,2 0 0,7 52-1,2-42 96,2 0 0,25 75 0,-32-123-95,0-1 1,0 0-1,0-1 0,1 1 0,0-1 1,0 1-1,0-1 0,1 0 0,0-1 1,0 1-1,1-1 0,5 4 0,-9-8-22,-1 0-1,1 0 0,-1 0 0,1-1 0,0 1 0,-1-1 0,1 1 0,-1-1 0,1 0 0,0 0 0,-1 1 1,1-1-1,0 0 0,-1-1 0,1 1 0,0 0 0,-1 0 0,1-1 0,0 1 0,-1-1 0,1 1 0,-1-1 1,1 0-1,-1 1 0,3-3 0,4-2 36,0-1 0,0 1 0,8-10 0,-12 12-34,11-13 77,0 1 0,-1-2 0,-1 0 0,16-28 0,-25 38-67,-2 4-32,13-17 241,-15 20-233,0 0 1,1 0 0,-1 0 0,0 0 0,0 0-1,0 0 1,0-1 0,0 1 0,0 0 0,0 0-1,1 0 1,-1 0 0,0 0 0,0 0-1,0 0 1,0 0 0,0 0 0,0 0 0,1 0-1,-1 0 1,0 0 0,0 0 0,0 0 0,0 0-1,0 0 1,1 0 0,-1 0 0,0 0 0,0 0-1,0 0 1,0 0 0,0 0 0,1 0-1,-1 0 1,0 0 0,0 0 0,0 0 0,0 0-1,0 1 1,0-1 0,1 0 0,-1 0 0,0 0-1,1 15 93,-2 2-57,0 0 0,3 31 0,-1-44-32,-1 1 0,1-1 0,0 1 0,0-1 0,1 1 0,-1-1 0,1 0 0,0 1 0,0-1 0,1 0 0,-1-1 0,1 1 0,0 0 0,0-1 0,0 1 0,4 3 0,-4-6-4,1 1 0,-1-1 0,0 1 0,1-1 0,-1 0 0,0-1 0,1 1 0,-1 0 0,1-1 0,0 0 0,-1 0 0,1 0 0,-1 0 0,1-1 0,-1 1 0,1-1 0,-1 0 0,0 0 0,1 0 0,-1 0 0,0-1 0,6-3 0,2-1 10,0 0-1,-1 0 1,0-1-1,-1-1 1,15-13-1,0-6 42,-1-1 0,34-52-1,28-69 144,-28 45-65,-19 29-30,-25 49-15,22-38 0,-95 164-77,-49 113 0,52-98-42,-28 49-25,-103 222 95,212-406 38,35-35 0,14-16-38,-3-3 0,91-123 1,110-228 47,-256 396-8,-1 0 0,17-51 0,-37 86-71,-6 10-13,-134 275-209,19-33 11,-18-15 84,95-160 96,44-74 21,2-1 2,-1 0 1,0 0-1,-1 0 0,0-1 1,0 1-1,-9 7 0,15-23 17,5-4 16,0 5-8,1-1-1,-1 1 0,2 1 1,-1-1-1,1 1 0,0 0 1,10-6-1,9-8 38,35-28 78,2 2-1,97-53 0,-61 50-132,-69 36-26,0-1 0,-2-1 0,40-29-1,-40 23 28,37-31 51,-59 47-40,-1-1-1,0 1 1,0-1 0,0 0 0,-1 0-1,0 0 1,0-1 0,4-9-1,-8 15-14,1 0 0,-1 1-1,0-1 1,1 1-1,-1-1 1,0 1 0,0-1-1,1 0 1,-1 1-1,0-1 1,0 0 0,0 1-1,0-1 1,0 1-1,0-1 1,0 0 0,0 1-1,0-1 1,0 0-1,-1 1 1,1-1 0,0 0-1,0 1 1,-1-1-1,1 1 1,-1-2-1,1 2 0,-1 0 0,0 0 0,0 0 0,1 0 0,-1 0-1,0 0 1,0 0 0,0 0 0,1 0 0,-1 0 0,0 0-1,0 0 1,1 0 0,-1 1 0,0-1 0,1 0 0,-2 2-1,-32 19 14,34-21-15,-15 11 3,1 1 0,0 0 0,-13 16 0,22-22-2,0 0 0,1 1 0,0-1 0,0 1 0,0-1 0,1 1 0,0 0 0,0 1-1,1-1 1,-3 11 0,5-16 0,-1 0-1,1-1 1,0 1-1,0 0 1,0 0-1,0 0 0,0 0 1,1 0-1,-1 0 1,0 0-1,1 0 1,0 0-1,-1 0 1,1-1-1,0 1 0,0 0 1,0-1-1,0 1 1,0 0-1,0-1 1,0 1-1,1-1 0,-1 1 1,1-1-1,-1 0 1,1 0-1,-1 0 1,1 0-1,0 0 1,-1 0-1,1 0 0,0 0 1,0-1-1,0 1 1,0-1-1,3 1 1,1 0 2,0 0 1,1 0-1,-1-1 1,0 0-1,1 0 1,-1 0-1,0-1 1,0 0-1,0-1 0,8-2 1,13-7 75,0-1 0,-1-1 0,-1-1 0,0-2-1,38-30 1,-33 20 149,66-39 0,-79 59-112,-16 6-113,-1 0 1,0 0-1,1 0 0,-1 0 1,1 0-1,-1 0 0,0 0 1,1 0-1,-1 0 0,0 0 1,1 0-1,-1 1 0,0-1 1,1 0-1,-1 0 0,0 0 1,0 1-1,1-1 1,-1 0-1,0 0 0,1 1 1,-1-1-1,0 0 0,1 1 1,-1 2 5,1-1 0,-1 1 0,1 0 0,-1 0 0,0-1 0,0 1 0,0 0 1,0 4-1,-1 8-5,1 0 6,0 1 1,6 27-1,-5-38-2,0-1 0,0 0-1,0 1 1,1-1-1,0 0 1,0 0-1,0 0 1,0 0 0,0-1-1,1 1 1,0-1-1,0 1 1,0-1-1,5 5 1,-4-5 2,-1 0-3,1 0 0,-1 0 0,1-1 0,0 1 0,0-1 0,0 1 0,0-1 0,1 0 1,-1-1-1,1 1 0,-1-1 0,1 0 0,-1 0 0,1 0 0,0-1 0,-1 1 0,6-2 0,-1 0 3,-1-1 0,1-1-1,-1 1 1,0-2 0,0 1-1,0-1 1,0 0 0,10-8-1,12-5 7,-22 12-7,1 0 0,-2 0 1,1-1-1,-1 0 0,1 0 0,-2-1 1,1 0-1,-1 0 0,0-1 0,-1 0 1,1 0-1,-2 0 0,8-15 0,-12 22-6,1 0-1,-1 1 1,0-1 0,1 0-1,-1 0 1,0 1-1,0-1 1,0 0 0,0 0-1,0 1 1,0-1-1,0 0 1,0 0-1,0 1 1,0-1 0,0 0-1,0-1 1,-1 2-1,0 1 0,1-1 0,-1 0-1,0 0 1,1 0 0,-1 0 0,0 0 0,1 1 0,-1-1 0,0 0 0,1 1 0,-1-1 0,1 0 0,-1 1 0,1-1-1,-1 1 1,1-1 0,-1 1 0,1-1 0,-1 1 0,1-1 0,-1 2 0,-2 0 4,-8 10 15,0-1-1,0 2 0,-9 15 0,17-26-18,2 1 0,-1 0 0,0 0-1,0 0 1,1 0 0,0 1 0,0-1 0,0 0-1,0 0 1,0 1 0,0-1 0,1 1 0,0-1-1,0 1 1,0-1 0,0 0 0,0 1-1,1-1 1,-1 1 0,1-1 0,2 7 0,-1-9-2,-1 1 0,0 0 0,1-1 0,-1 0 0,1 1 1,-1-1-1,1 0 0,0 1 0,0-1 0,-1 0 1,1 0-1,0-1 0,0 1 0,0 0 0,0-1 0,0 1 1,0-1-1,0 1 0,0-1 0,0 0 0,0 0 0,1 0 1,-1 0-1,2-1 0,8 0 1,-1 0-1,0-1 1,12-4-1,10-3 9,108-25 81,-136 33-87,0 0 1,0 0-1,0 1 0,0-1 1,0 1-1,0 1 0,8 0 1,-11 0-3,0 0 0,0 0 0,1 0 0,-1 0 0,0 0-1,0 1 1,-1-1 0,1 1 0,0-1 0,0 1 0,-1 0 0,1-1 0,-1 1 0,1 0 0,-1 0 0,0 0 0,0 0 0,1 3 0,25 65 91,-26-70-89,-1 1 0,1-1 0,-1 1 0,1-1-1,-1 1 1,1-1 0,-1 0 0,1 1 0,-1-1-1,1 0 1,-1 1 0,1-1 0,0 0 0,-1 0-1,1 0 1,0 1 0,-1-1 0,1 0 0,0 0 0,-1 0-1,1 0 1,0 0 0,-1 0 0,1 0 0,0 0-1,-1-1 1,1 1 0,-1 0 0,1 0 0,0 0-1,-1-1 1,1 1 0,-1 0 0,1-1 0,0 1 0,-1-1-1,1 0 1,27-18 25,-24 16-23,45-35 48,50-37 58,-97 74-106,-1 0 0,0 0 0,0 0 0,1 0 0,-1 1 0,1-1 0,-1 0-1,0 1 1,1-1 0,-1 1 0,1 0 0,-1-1 0,1 1 0,0 0 0,-1 0 0,1 0 0,-1 0-1,1 0 1,-1 0 0,1 1 0,1-1 0,-2 1-3,1 0 0,-1 0 0,0 0 0,0 0 0,0 0 0,0 0 0,0 0 0,-1 0 0,1 0 0,0 1 0,0-1 1,-1 0-1,1 0 0,-1 1 0,1-1 0,-1 0 0,0 1 0,1-1 0,-1 1 0,0-1 0,0 0 0,0 3 0,1 5 2,0 0 1,0 0-1,1 0 0,0 0 1,0-1-1,1 1 1,0-1-1,6 11 0,-7-16 0,0 0 0,0 1-1,0-1 1,1-1-1,-1 1 1,1 0 0,0 0-1,0-1 1,0 0 0,0 0-1,0 0 1,0 0-1,1 0 1,-1 0 0,1-1-1,-1 0 1,1 1-1,-1-1 1,1-1 0,0 1-1,0-1 1,4 1 0,31-1 14,1-2 0,-1-1 0,0-2 0,0-2 1,50-16-1,-22-3 62,-63 25-80,-1 0 0,1 1 0,0-1 1,-1 1-1,1 0 0,0 0 0,0 0 0,6 2 0,4-1 0,-11-1 0,-2 1 0,1-1 0,-1 0 0,1 0 0,-1 0 0,0 0 0,1 0 0,-1 0 0,1 0 0,-1 0 0,1 0 0,-1-1 0,3 0 0,-3-2 0,5-9 0,30-22 24,3-19 36,33-56 0,-49 65-23,-1-2-1,25-77 0,-13 30-18,-22 51-7,-11 40-7,-1-1 0,0 1 0,0-1 0,0 1-1,0-1 1,0 0 0,0 1 0,-1-1 0,1 1 0,-1-1 0,0 1-1,0-1 1,-1-2 0,1 4-3,0 1 0,1-1 0,-1 1-1,1-1 1,-1 1 0,0 0 0,1 0-1,-1-1 1,0 1 0,0 0 0,1 0 0,-1 0-1,0 0 1,0-1 0,1 1 0,-1 0-1,0 1 1,0-1 0,1 0 0,-1 0-1,0 0 1,0 0 0,1 0 0,-1 1 0,0-1-1,1 0 1,-1 1 0,0-1 0,1 0-1,-1 1 1,0-1 0,0 2 0,-26 16-29,23-15 30,-6 6-13,0 0-1,0 0 0,1 1 0,1 0 1,-1 0-1,2 1 0,-9 14 0,-37 87-48,44-92 56,-8 21-25,2-1 1,1 2 0,3 0 0,1 0 0,2 1 0,2 0-1,-1 61 1,7-95 21,0 0 1,0 0-1,1 0 0,0-1 0,1 1 1,5 16-1,-6-22 10,0-1 1,0 1-1,1-1 1,0 1-1,-1-1 1,1 0-1,0 0 0,0 0 1,0 0-1,0 0 1,0 0-1,1 0 1,-1-1-1,1 1 1,-1-1-1,1 0 0,-1 0 1,1 1-1,0-2 1,-1 1-1,1 0 1,0-1-1,0 1 0,5-1 1,0 1 15,-1-2 0,1 1 0,0-1 0,-1 0 0,1-1 0,0 1 0,-1-2 1,0 1-1,1-1 0,-1 0 0,0 0 0,12-9 0,6-5 103,45-41 0,-19 15 22,-26 19-78,-22 20-47,1 0-1,-1 0 0,1 0 1,0 1-1,1-1 1,-1 1-1,0 0 1,1 0-1,0 1 1,0-1-1,8-2 1,-9 5 6,3-1 71,-8 6-16,-2 8-45,1-6-23,1 0-1,0 0 1,0 0 0,0 0-1,1 0 1,0 0 0,1 0-1,0 0 1,3 13 0,-3-17-9,-1-1 1,1 0-1,0 1 1,1-1-1,-1 0 1,0 0-1,1 0 1,-1 0-1,1 0 1,0 0-1,-1 0 1,1-1-1,0 1 1,0 0-1,0-1 1,0 0-1,0 1 1,1-1-1,-1 0 1,0 0-1,1 0 1,-1-1-1,1 1 1,-1 0-1,1-1 1,-1 0-1,1 1 1,-1-1-1,1 0 1,4-1-1,10 0 49,1-2 1,-1 0-1,1-1 0,29-10 0,66-35 143,-72 30-97,57-19-1,-11 17-29,-78 19-56,-13 6 8,-14 5 5,-5-1-6,1 2-1,0 0 1,1 1 0,0 1 0,-33 26-1,52-36-22,0 0 1,0-1-1,1 1 0,-1 0 0,1 0 0,-1 0 1,1 0-1,0 0 0,0 0 0,0 0 0,0 0 0,0 0 1,-1 4-1,5-5 8,-1-1-1,1 0 1,-1 0 0,1-1-1,-1 1 1,1 0 0,-1-1 0,0 1-1,3-2 1,95-38 89,-96 40-88,0-1 0,0 1 0,1 0 0,-1 1 0,0-1 0,0 1 0,1-1 0,-1 1 0,0 0 0,0 1 0,0-1 0,0 1 0,-1 0-1,1 0 1,0 0 0,3 3 0,0-1-12,0-1-1,-1 0 1,2 0 0,7 3-1,-5-5 10,0 0 1,-1 0-1,1-1 0,0-1 0,-1 1 1,1-1-1,0-1 0,-1 0 0,1 0 1,-1-1-1,0 0 0,0-1 0,0 0 0,0 0 1,9-7-1,2-2 2,0-1-1,-1-1 1,0 0 0,32-37 0,1-9 28,-3-3-1,-3-2 1,-2-2 0,-4-2 0,-3-2 0,-3-1 0,28-86-1,-53 134-18,-3 12 14,-2-1 0,5-16 0,-9 29-26,0 1 0,0-1 0,1 1 0,-1-1 1,0 0-1,0 1 0,0-1 0,0 0 0,0 1 1,0-1-1,0 0 0,0 1 0,-1-1 0,1 0 0,0 1 1,0-1-1,0 0 0,-1 0 0,-7 2 19,-11 18-10,-11 27-75,3 1 0,-37 84 0,53-102 46,2 1 0,0 0 0,2 1-1,2-1 1,0 1 0,2 1 0,2-1 0,0 0-1,8 57 1,-7-84 21,1 0 0,-1 0 0,1 0 0,0 0 0,1 0 0,-1 0 0,1 0 0,0 0 0,0 0 0,0-1 0,0 1 0,0-1 0,5 5 0,-5-6 3,0 0 0,0-1 0,0 0 0,0 1 0,0-1 0,0 0 0,1 0 0,-1 0 0,0 0 0,1-1 0,-1 1 0,0 0-1,1-1 1,-1 0 0,1 0 0,-1 1 0,1-1 0,-1-1 0,1 1 0,-1 0 0,1-1 0,-1 1 0,5-3 0,0 1 10,0-1 1,0 0-1,-1-1 1,1 1-1,-1-1 1,0-1-1,10-8 1,36-41 49,-39 38-16,32-28 1,-30 31-22,-14 11-25,0 1 0,1-1 1,-1 0-1,1 1 0,-1-1 0,1 1 1,0 0-1,0-1 0,-1 1 0,1 0 1,0 0-1,0 0 0,0 1 1,0-1-1,1 0 0,-1 1 0,0-1 1,0 1-1,0 0 0,0 0 1,4 0-1,-5 1-2,0-1 0,0 1 1,0 0-1,-1 0 0,1 0 1,-1 0-1,1 0 0,-1 0 1,1 0-1,-1 1 0,1-1 1,-1 0-1,0 0 0,0 0 1,1 0-1,-1 0 0,0 1 0,0-1 1,0 0-1,0 0 0,-1 2 1,2 7 10,0-3-2,0 7 1,1 0-1,1-1 1,0 0 0,0 0 0,1 0 0,1 0-1,7 14 1,-10-25-11,-1 0 0,1-1 0,0 1 0,-1 0-1,1 0 1,0-1 0,0 1 0,0-1 0,1 0 0,-1 1-1,0-1 1,0 0 0,1 0 0,-1-1 0,1 1 0,-1 0-1,1-1 1,-1 0 0,1 1 0,-1-1 0,1 0 0,-1 0-1,1 0 1,-1-1 0,1 1 0,-1-1 0,5-1 0,6-1-13,0-2 0,0 0 0,21-11 1,-26 12 10,25-13 67,0-1 0,59-45-1,-88 60-41,9-9 24,-13 11-45,1 1 0,-1 0 0,0 0 0,1-1 0,-1 1 0,0 0 0,1 0 0,-1-1 0,1 1 0,-1 0 1,0 0-1,1 0 0,-1 0 0,1 0 0,-1 0 0,1-1 0,-1 1 0,0 0 0,1 0 0,-1 0 0,1 1 0,-1-1 0,1 0 0,-1 0 0,0 0 0,1 0 1,-1 0-1,1 0 0,-1 1 0,1-1 0,-5 20 10,3-13-22,-1 0 0,-1 8-8,1-1-1,-1 27 0,3-38 18,0 0 0,0 0 0,0 0 0,0 0 0,1 0 0,-1 0 0,1 0 0,0 0-1,0 0 1,0 0 0,0 0 0,1-1 0,-1 1 0,1 0 0,-1-1 0,1 1 0,0-1-1,0 0 1,0 1 0,3 1 0,-4-3 1,0-1 0,0 0 0,0 1 0,0-1 0,0 0 0,0 0 0,0 0 0,0 0 0,0 0 0,0 0 0,0 0 0,0 0 0,0 0 0,0 0 0,0-1 0,0 1 0,0 0 0,0-1 0,-1 1 0,1-1 0,0 1 0,0-1 0,0 1 0,0-1 0,-1 1 0,1-1 0,0 0 0,-1 1 0,1-1 0,0 0 0,-1 0 0,1 0 0,-1 1 0,1-2 0,17-30 17,-16 25 0,0 1-1,0-1 0,-1 1 0,0-1 0,0 0 0,0 0 1,-1 0-1,0 0 0,-1 1 0,1-1 0,-1 0 0,-1 0 1,1 1-1,-1-1 0,-5-10 0,6 14-10,-1 0 0,0 1 0,0 0 0,0-1 0,0 1 0,-1 0 0,1 0 0,-1 0 0,-4-3 0,-2-1 23,9 6-28,0 0 0,0 0-1,-1 0 1,1 0 0,0 0-1,0-1 1,0 1 0,0 0-1,-1 0 1,1 0 0,0 0-1,0-1 1,0 1 0,0 0-1,0 0 1,0 0 0,0 0-1,0-1 1,-1 1 0,1 0-1,0 0 1,0 0-1,0-1 1,0 1 0,0 0-1,0 0 1,0 0 0,0-1-1,0 1 1,0 0 0,0 0-1,0 0 1,0-1 0,1 1-1,-1 0 1,0 0 0,0 0-1,0 0 1,0-1 0,0 1-1,10-6-3,16-2-26,-23 7 28,31-8 7,-1 2 0,2 1-1,-1 1 1,52 0 0,-84 5-8,1 0 0,0 1 1,-1-1-1,1 0 0,0 1 0,-1 0 0,1 0 0,-1-1 1,1 1-1,-1 1 0,1-1 0,-1 0 0,0 1 0,1-1 0,-1 1 1,0 0-1,0-1 0,0 1 0,0 0 0,-1 0 0,1 0 1,0 1-1,-1-1 0,2 4 0,0 2-7,0 1 0,0 0 1,-1 0-1,0 0 0,0 16 0,-1-15 8,-1-9 1,0 0 0,1 0 0,-1 0 0,0 0 0,0-1 0,1 1 0,-1 0 0,0 0 0,1 0 0,-1-1 0,1 1 0,-1 0 0,1 0 0,-1-1 0,1 1 0,0-1 0,-1 1 0,1 0 0,0-1 0,-1 1 0,1-1 0,0 1 0,0-1 0,-1 0 0,1 1 0,0-1 0,0 0 0,0 0 0,0 1 0,0-1 0,-1 0 0,1 0 0,0 0 0,0 0 0,0 0 0,0 0 0,0 0 0,0 0 0,-1-1 0,1 1 0,0 0 0,0-1 0,1 1 0,7-3 0,-1 0 0,1-1 0,11-6 0,-9 5 0,4-3 3,1 2 0,0 0 0,1 1-1,21-5 1,-34 9-2,1 0-1,-1 1 0,0 0 1,1-1-1,-1 1 1,0 1-1,0-1 1,1 0-1,-1 1 0,0 0 1,0 0-1,1 1 1,-1-1-1,0 1 1,0 0-1,-1 0 0,1 0 1,0 0-1,-1 0 1,1 1-1,-1 0 1,5 4-1,9 15-8,-7-9 7,1 0 0,0-1 0,1 0 0,20 16 0,-28-25 4,0-1 0,0 1 1,0-1-1,1 0 0,-1 0 1,1 0-1,0-1 1,-1 0-1,1 1 0,0-2 1,0 1-1,0-1 0,-1 1 1,1-1-1,0-1 1,0 1-1,0-1 0,0 1 1,-1-2-1,7-1 0,3-2 12,0-1-1,0-1 1,-1 0-1,0-1 1,0-1-1,-1 0 1,0 0-1,18-19 1,5-10 75,34-49 0,-59 75-34,1 1 1,12-11-1,-3 2 71,-12 17-67,-8 11-30,-5 16-3,5-23-25,-13 37 28,-1 0 0,-25 48 0,24-53 27,11-22-19,-1-1-1,-10 17 1,14-26-35,1 0 0,-1-1 0,1 1 0,-1 0 0,1 0 0,-1 0 0,1 0 0,0-1 0,-1 1 0,1 0 0,0 0 0,0 0 0,-1 0 0,1 0 0,0 0 0,0 1 0,0-1 0,1-1 0,-1 0 0,0 0 0,0 1 0,1-1 0,-1 0 0,0 0 0,0 0 0,1 1 0,-1-1 0,0 0 0,1 0 0,-1 0 0,0 0 0,1 0 0,-1 0 0,0 0 0,1 0 0,-1 0 0,0 0 0,1 0 0,-1 0 0,0 0 0,1 0 0,-1 0 0,0 0 0,1 0 0,0 0 0,33-13 119,-32 13-122,235-84 330,-136 52-259,-93 29-323,8-3 92,-17 3-1261,-7-1-2050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15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1 258 5520,'0'0'2656,"81"-6"-2128,-3-4 152,19-10 16,6-9-32,1-1 8,5 0 16,-6-2 16,-4 8-64,-6-5-8,1 5-256,-13 0 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1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6224,'0'0'17561,"9"-9"-17264,30-31-20,-35 36-202,0 0-1,0 1 1,1 0-1,-1 0 0,1 0 1,0 0-1,0 1 1,0 0-1,0 0 1,0 0-1,9-1 1,-1 1 70,-1 1 1,1 0-1,15 2 1,-7-1 9,19 0 165,103 3 289,-118-1-419,0 1 1,-1 1 0,42 12 0,-61-14-134,-1 0-1,1 1 1,0-1 0,7 6 0,-6-4-136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16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7936,'0'0'4136,"103"-36"-3392,-24 8-112,18 4 0,1-3 24,9-1 0,-6 0-8,-4 8-1,-3 6-231,-13 6 16,-13 4-112,-15-2 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26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415 538 4416,'0'0'7345,"-5"-13"-7057,1 2-259,-2-6 131,-2 0 1,-11-20 0,16 31-72,-1 0 0,0 0 0,0 1 0,-1 0-1,0-1 1,0 2 0,0-1 0,0 0 0,-1 1 0,-11-7 0,9 8-10,1-1 0,-1 1-1,0 0 1,0 1 0,-1 0 0,1 0-1,0 1 1,-1 0 0,1 0 0,-1 1-1,1 0 1,-1 0 0,1 1-1,-1 0 1,1 1 0,0 0 0,0 0-1,-1 1 1,2 0 0,-11 5 0,-1 4 60,6-4 0,0 0 0,0 1 1,1 1-1,-14 13 1,22-19-109,1 0 0,0 0 1,0 0-1,1 0 0,-1 0 1,1 1-1,0-1 0,0 1 0,0-1 1,1 1-1,0 0 0,0 0 0,0-1 1,0 1-1,1 0 0,0 0 1,0 0-1,0 5 0,1-1-2,1-1 1,0 1-1,0-1 0,1 1 0,0-1 0,1 0 1,0 0-1,0 0 0,0 0 0,1-1 0,0 0 1,1 0-1,-1 0 0,1-1 0,1 0 0,13 11 0,-14-12-2,1-1 0,0 1-1,1-1 1,-1 0 0,1-1-1,-1 0 1,1 0 0,0-1-1,0 0 1,0 0 0,0-1-1,1 0 1,-1 0 0,0-1-1,1 0 1,-1-1-1,0 1 1,12-4 0,-10 2 14,-1-1 1,1 0-1,-1 0 1,0-1-1,0 0 1,0 0-1,-1-1 0,0 0 1,0-1-1,0 0 1,0 0-1,-1-1 1,0 0-1,-1 0 1,1 0-1,-1-1 1,-1 0-1,0 0 1,0-1-1,8-17 0,-5 0 52,0 0 0,-2-1 0,0 0 0,-2 0 0,-1 0 0,-2-1 0,0 1 0,-5-38-1,2 53-53,0 1-1,-1 0 0,-1 0 1,0 0-1,0 1 0,-1-1 0,0 1 1,-1 0-1,0 0 0,-1 1 0,-8-11 1,-4-1 37,0 1 0,-2 1 0,-31-24 0,38 33-32,1 1 0,-2 0-1,1 0 1,-1 2-1,-19-8 1,34 15-44,0 0 0,0 0 1,-1 0-1,1 0 0,0 0 0,0 0 1,0 0-1,-1 0 0,1 0 0,0 0 1,0 0-1,0 0 0,-1 0 0,1 0 1,0 0-1,0 1 0,0-1 0,0 0 1,-1 0-1,1 0 0,0 0 0,0 0 1,0 0-1,0 1 0,0-1 1,-1 0-1,1 0 0,0 0 0,0 0 1,0 0-1,0 1 0,0-1 0,0 0 1,0 0-1,0 0 0,0 1 0,0-1 1,0 0-1,0 0 0,0 0 0,0 1 1,0-1-1,0 0 0,0 0 0,0 0 1,0 0-1,0 1 0,0-1 1,0 0-1,0 0 0,0 0 0,0 1 1,0-1-1,0 0 0,0 0 0,1 0 1,2 11-2613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27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8336,'0'0'4037,"3"14"-3746,24 95 278,10 66 1070,-24-117-402,-14-66-1018,1 0 1,-1-1 0,1 1-1,1-1 1,-1 1-1,4-13 1,0-10-12,1-13 63,2-1 0,2 1 0,24-73 0,-31 112-232,1 0 0,0 0 0,0 0 0,0 1 0,0-1 0,1 1 0,0 0 0,-1 0 0,8-5-1,-5 4 4,0-1-1,-1 0 0,8-10 1,-12 15-42,-1 0 1,1 1-1,0-1 0,-1 0 1,1 0-1,0 0 1,-1 1-1,1-1 0,0 0 1,0 1-1,0-1 0,0 1 1,0-1-1,0 1 1,-1-1-1,1 1 0,0 0 1,0 0-1,0-1 1,0 1-1,0 0 0,1 0 1,-1 0-1,2 0 1,-1 0 0,0 1 0,0 0 0,1-1 0,-1 1 0,0 0 0,0 0 0,0 1 0,0-1 0,0 0 0,3 3 0,0 1 1,0-1 0,0 1 0,-1 1 0,0-1 0,0 0 0,7 13-1,-5-1 25,0 1 0,-1 0 0,-1 0 0,2 22 0,-3-19 19,0-1 0,13 36-1,-10-36 63,0 1 0,-1-1 0,2 23 0,-6-39-46,-1-2-48,1-1-1,-1 0 1,0 0-1,1 1 0,-1-1 1,0 0-1,0 1 1,0-1-1,0 0 1,0 0-1,0 1 1,-1-1-1,1 0 1,0 0-1,-1 1 1,1-1-1,-1 0 0,1 0 1,-1 0-1,0 1 1,1-1-1,-1 0 1,0 0-1,0 0 1,1 0-1,-1 0 1,0-1-1,0 1 1,-2 1-1,-3 2-2583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28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5224,'0'0'6124,"10"-3"-5815,25-6 303,55-7 0,-10 3 175,-56 8-486,1 0-1,39 0 0,170-10 1276,-170 5-1216,-43 6-204,1 0 1,28 0-1,-48 4-147,163 4 556,-126-1-444,-1 2 0,49 12 0,-72-13-94,10 3 18,-1-1-1,1-2 1,1 0-1,33 1 1,-34-6-7,2 1 41,0-1 0,-1-1 0,1-1 0,41-11 0,-33 7 78,-22 7-2477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29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342 363 6632,'0'0'5638,"-12"-10"-5360,-40-30 16,46 36-198,-1 1 0,1-1-1,-1 1 1,1 1 0,-1-1-1,0 1 1,0 0 0,0 0-1,0 1 1,0 0 0,0 0-1,0 1 1,0 0 0,-14 1-1,13 0 10,-2 0 36,0 1-1,0 0 1,0 1 0,0 0-1,0 1 1,0 0 0,1 0-1,0 1 1,0 0-1,0 1 1,0 0 0,-10 10-1,17-14-102,0 0 0,0 0-1,1 0 1,-1 1 0,0-1-1,1 1 1,0-1 0,0 1 0,0 0-1,0-1 1,0 1 0,0 0 0,1 0-1,-1 0 1,1-1 0,0 1-1,-1 0 1,1 0 0,1 0 0,-1 0-1,0 0 1,1-1 0,0 1-1,-1 0 1,1 0 0,0-1 0,0 1-1,1 0 1,-1-1 0,4 5-1,-2-4-3,0 0-1,0 0 0,1-1 0,0 1 1,-1-1-1,1 0 0,0 0 0,0 0 1,0 0-1,0-1 0,1 0 0,-1 1 0,8 0 1,-4-2 11,-1 0 1,1 0 0,-1 0 0,0-1 0,1 0 0,-1-1 0,13-4-1,-4 0 61,-1-2 0,1 0 0,-1 0-1,-1-2 1,1 0 0,-2 0-1,1-2 1,-2 1 0,1-2-1,-2 0 1,1 0 0,-2-1-1,0 0 1,13-26 0,-20 35-79,-1 0 1,0-1 0,0 1-1,0-1 1,-1 1 0,0-1-1,0 0 1,0 0 0,-1 0-1,1 1 1,-2-1 0,1 0-1,-1 0 1,1 0 0,-2 1-1,1-1 1,0 0 0,-1 1 0,0-1-1,-1 1 1,1 0 0,-6-8-1,1 3 28,0 1 0,0 0-1,-1 0 1,-1 1 0,1 0 0,-1 1-1,-1-1 1,1 2 0,-1-1 0,-14-5-1,-22-22 213,42 33-272,42 1-2794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30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5320,'0'0'10746,"0"11"-10414,-1 17-111,-2 0-1,-1-1 1,-8 28 0,-21 102 740,26-122-714,6-31-208,1 1 0,-1 0 0,1 0 1,0 0-1,0 0 0,0 0 0,0 0 1,1 0-1,0 0 0,2 5 0,-2-8-15,-1 1 0,2-1 0,-1 0 0,0 0 0,0 0 0,0 0 0,1-1 0,-1 1 0,1 0 0,0-1 0,-1 1 0,1-1 0,0 1 0,0-1 0,0 0 0,0 0 0,0 0 0,0 0 0,0 0 0,0 0 0,1 0-1,-1-1 1,4 1 0,30 3 247,1-2 0,0-1 0,62-8 0,-43 1 20,-23 1 135,37 1-1,-70 4-395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31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8240,'0'0'4630,"10"-9"-4226,32-29 8,-38 36-338,-1-1-1,1 0 1,0 1 0,0 0-1,0 0 1,0 0 0,0 1-1,0-1 1,1 1-1,-1 0 1,0 0 0,10 0-1,7-3 173,9-2 41,152-30 1277,-150 31-1052,0 2-1,0 2 1,56 3-1,-85-1-454,0-1 0,-1 1 0,1 0 0,0-1 0,-1 1 0,1 0 0,-1 1 0,1-1 0,-1 0 0,1 1 0,-1-1 0,4 4 0,7 5-2455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34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4912,'0'0'8940,"5"10"-8682,1 2-139,-1 0 0,-1 0-1,0 0 1,0 1 0,2 19-1,-5-14 331,-3 33-1,0-6 440,2-45-878,0 0-1,0 0 0,0 0 0,0 1 0,0-1 1,0 0-1,0 0 0,0 0 0,0 0 0,0 0 1,0 1-1,0-1 0,0 0 0,1 0 0,-1 0 1,0 0-1,0 0 0,0 0 0,0 0 0,0 1 1,0-1-1,1 0 0,-1 0 0,0 0 0,0 0 1,0 0-1,0 0 0,1 0 0,-1 0 0,0 0 0,0 0 1,0 0-1,0 0 0,1 0 0,-1 0 0,0 0 1,0 0-1,0 0 0,0 0 0,0 0 0,1 0 1,-1 0-1,0 0 0,0 0 0,0 0 0,0-1 1,0 1-1,1 0 0,-1 0 0,0 0 0,0 0 1,0 0-1,0 0 0,0 0 0,0-1 0,1 1 0,8-9 226,99-209 941,-107 216-1152,0 0-1,0-1 1,0 2-1,1-1 1,-1 0 0,1 0-1,-1 0 1,1 1-1,-1-1 1,1 0 0,0 1-1,0 0 1,0-1-1,0 1 1,4-2-1,-6 3-13,1 1-1,0-1 1,-1 0-1,1 1 0,0-1 1,-1 0-1,1 1 0,-1-1 1,1 1-1,-1-1 1,1 1-1,-1-1 0,0 1 1,1 0-1,-1-1 1,1 1-1,-1-1 0,0 1 1,0 0-1,1-1 0,-1 1 1,0 1-1,8 17 57,-3 6 58,4 51 1,-5-43 34,-4-32-153,0-1-1,0 0 1,0 0 0,0 0 0,0 0 0,0 1 0,0-1-1,0 0 1,0 0 0,0 0 0,0 0 0,0 1 0,0-1 0,0 0-1,0 0 1,1 0 0,-1 0 0,0 1 0,0-1 0,0 0-1,0 0 1,0 0 0,0 0 0,1 0 0,-1 0 0,0 0-1,0 0 1,0 1 0,0-1 0,1 0 0,-1 0 0,0 0 0,0 0-1,0 0 1,1 0 0,-1 0 0,0 0 0,0 0 0,0 0-1,0 0 1,1 0 0,-1 0 0,0 0 0,0 0 0,0 0-1,0-1 1,1 1 0,-1 0 0,0 0 0,0 0 0,0 0-1,0 0 1,1 0 0,14-12 158,20-27-43,-25 27-67,14-16 35,-14 15-23,1 1 0,0 0 1,0 0-1,1 1 0,0 1 0,27-17 0,-38 26-57,-1 1-1,1 0 0,0-1 0,0 1 0,0-1 1,0 1-1,-1 0 0,1 0 0,0-1 1,0 1-1,0 0 0,0 0 0,0 0 0,0 0 1,0 0-1,0 0 0,-1 0 0,1 1 1,0-1-1,0 0 0,0 0 0,0 1 0,0-1 1,-1 0-1,1 1 0,0-1 0,0 1 0,0-1 1,-1 1-1,1 0 0,0-1 0,-1 1 1,1-1-1,-1 1 0,1 0 0,-1 0 0,1-1 1,-1 1-1,1 0 0,-1 0 0,0 0 1,1 0-1,1 6 8,0 0 0,0-1 0,-1 1-1,1 11 1,0-6 18,3 30 16,-3-24-3,0 0 0,9 29 0,14 24 567,-17-63-365,-3-7-3078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3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30 129 5920,'0'0'9041,"-3"12"-8746,-24 179 1242,27-185-1459,0 0-1,1 0 1,-1 0 0,1 0-1,0 0 1,1 0 0,-1-1-1,4 9 1,-4-11-40,0 0 0,1-1-1,-1 1 1,0-1 0,1 1-1,-1-1 1,1 1 0,0-1 0,0 0-1,0 0 1,0 0 0,0 0-1,0 0 1,1 0 0,-1 0 0,0-1-1,1 1 1,5 1 0,-6-3-4,1 0 1,0 0-1,0 0 1,-1 0 0,1-1-1,0 1 1,-1-1-1,1 0 1,-1 0-1,1 0 1,-1 0 0,1 0-1,-1-1 1,1 1-1,-1-1 1,4-3-1,2-1 25,-1-1-1,0 0 1,8-10-1,-2 1 14,-2-1 0,0-1-1,0 1 1,-2-2 0,0 0 0,-2 0-1,10-32 1,-10 19 68,-1-1-1,-1 0 1,-2 0-1,-1-34 1,-1 67-135,-1 0-1,0 0 1,0 0 0,0-1 0,0 1-1,0 0 1,0 0 0,0 0-1,0 0 1,0-1 0,0 1-1,0 0 1,0 0 0,0 0 0,0-1-1,0 1 1,0 0 0,0 0-1,0 0 1,0-1 0,0 1-1,0 0 1,0 0 0,0 0 0,0-1-1,0 1 1,0 0 0,0 0-1,0 0 1,-1 0 0,1-1-1,0 1 1,0 0 0,0 0 0,0 0-1,0 0 1,-1 0 0,1 0-1,0 0 1,0-1 0,0 1-1,0 0 1,-1 0 0,1 0 0,0 0-1,0 0 1,-1 0 0,-6 10 72,-6 21-1,5-7-25,2 0 0,0 1-1,1 0 1,-1 32 0,6-44-23,-1 0 0,2 0 0,0 0 0,1 0 0,0 0 0,1 0 0,0 0-1,1-1 1,0 1 0,8 13 0,-10-22-16,2 1-1,-1-1 1,0 0-1,1 0 0,0 0 1,0-1-1,0 1 1,0-1-1,1 0 1,-1 0-1,1 0 1,0-1-1,0 0 1,0 0-1,0 0 1,0 0-1,0-1 1,8 2-1,-3-2 31,1 1-1,-1-2 1,0 1-1,1-1 0,-1-1 1,1 0-1,-1 0 0,16-5 1,-15 5 43,-10 1-75,0 0 0,0 0 0,-1 0 0,1 0 1,0 0-1,0 0 0,-1 0 0,1-1 0,0 1 0,0 0 0,-1 0 0,1 0 0,0-1 0,-1 1 0,1 0 0,0-1 0,-1 1 0,1-1 0,1 0 0,2-2-362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36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9240,'0'0'5678,"11"2"-5423,34 5-11,-43-7-210,0 1 1,0 0-1,0 0 0,0 0 1,0 1-1,-1-1 1,1 0-1,0 1 0,-1-1 1,1 1-1,-1 0 0,1-1 1,-1 1-1,0 0 1,0 0-1,0 0 0,0 0 1,0 0-1,0 0 0,-1 0 1,1 0-1,0 0 1,-1 3-1,2 1 68,9 32 299,7 20 152,-16-53-465,1 0 1,-1 0-1,1-1 1,0 1 0,0-1-1,1 0 1,-1 1-1,1-2 1,6 6-1,-8-7-70,2 1 94,1 1 0,-1-1-1,1 0 1,0 0 0,8 3 0,-11-5-93,0-1 0,1 1 0,-1-1 0,0 0 1,0 0-1,0 0 0,1 0 0,-1 0 0,0 0 0,0 0 1,1-1-1,-1 1 0,0-1 0,0 0 0,0 0 0,0 0 1,2-1-1,1 0-2474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1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13168,'0'0'3687,"14"1"-3095,182-5 1188,-45-3-364,-86 5-778,-42 0-204,1 2 1,-1 0 0,1 1-1,40 8 1,-9 2 1341,-53-11-3625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36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1 10752,'0'0'1849,"-14"10"-1725,-154 125 585,-42 49 1618,131-118 257,79-65-2653,-1 0 0,1-1 0,-1 1 0,1-1 0,-1 1 0,1 0 0,0-1 0,0 1 0,-1 0 0,1-1 0,0 1 0,0 0 0,0-1 0,0 1 0,-1 0 0,1-1 0,0 1 0,0 0 0,1 1 0,-1-2-499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3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4512,'0'0'2456,"3"-9"-2080,-2 4-307,10-32 394,-10 34-278,-1 0-1,1 0 0,-1 0 0,0-1 1,0 1-1,0 0 0,0 0 1,0 0-1,-1 0 0,0 0 0,-1-6 1,-2-10 3490,5 16-1524,2 14-1560,-3-9-568,9 47 461,-2 0-1,0 62 0,-6-71-131,-2-1 0,-2 0-1,-1 0 1,-12 48 0,14-79-80,0-1 1,1 1-1,0 0 1,0 10 370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3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7832,'0'0'8440,"14"-6"-8154,-2 0-206,-3 2-20,0 0 0,-1 1 0,1 0-1,1 0 1,-1 1 0,0 0 0,17-1 0,21-4 238,-1-1-1,52-16 1,39-7 317,-90 21-346,-27 6-55,-1 0 1,1 1 0,40 0 0,-32 9 309,1-1-3143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4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60 5120,'0'0'10806,"-4"11"-10566,-1 3-143,1 0 0,0 0-1,1 0 1,0 0 0,2 0 0,-1 16-1,1 12 188,2 47 499,5-49-230,-6-40-543,0 0 0,0 0-1,0 0 1,0 0-1,0 1 1,0-1-1,0 0 1,0 0-1,0 0 1,1 0-1,-1 0 1,0 0-1,0 1 1,0-1-1,0 0 1,0 0 0,0 0-1,0 0 1,0 0-1,0 0 1,0 0-1,1 0 1,-1 0-1,0 1 1,0-1-1,0 0 1,0 0-1,0 0 1,0 0 0,1 0-1,-1 0 1,0 0-1,0 0 1,0 0-1,0 0 1,0 0-1,0 0 1,1 0-1,-1 0 1,0 0-1,0 0 1,0 0 0,0 0-1,0 0 1,1 0-1,-1 0 1,0 0-1,0-1 1,9-6 249,7-11-32,-4-1-72,-2 0 1,10-25 0,-12 26-58,1-1 1,0 1 0,16-21-1,5-4 98,-18 24-52,2 1-1,0 0 1,27-27 0,-39 44-129,-1-1 0,1 1 1,0 0-1,0-1 0,-1 1 1,1 0-1,0 0 0,0 1 1,0-1-1,0 0 0,3 0 1,-4 1-11,0 0 1,0 0 0,0 0 0,0 0-1,-1 0 1,1 0 0,0 1 0,0-1-1,0 0 1,0 0 0,0 1 0,-1-1-1,1 1 1,0-1 0,0 1 0,-1-1 0,1 1-1,0-1 1,-1 1 0,1 0 0,0-1-1,-1 1 1,1 0 0,-1 0 0,1-1-1,-1 1 1,1 1 0,7 15 29,-1 1-1,-1 0 1,-1 0-1,0 0 1,2 27 0,9 32 12,-6-32-25,-9-36 16,1 1 0,0 0 0,0-1 0,1 1 0,1-1 0,8 18 0,-11-25 40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42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32 7936,'0'0'5474,"-2"13"-5044,1-10-401,-4 36 770,-1 44-1,6-16 1529,8-71-1987,0-1 0,0 0 1,10-9-1,-1-5-94,-1-1-1,22-35 1,-26 36 47,1 0 1,1 1-1,32-33 1,-46 50-281,1 1 0,-1-1 0,1 1 0,-1-1 0,1 1 0,0-1 0,-1 1-1,1-1 1,0 1 0,0 0 0,-1-1 0,1 1 0,0 0 0,0 0 0,0-1 0,-1 1 0,1 0 0,0 0 0,0 0 0,0 0 0,-1 0 0,1 0 0,0 0 0,0 0 0,0 1 0,1-1 0,-1 1 3,0 0-1,0 0 1,0 0 0,0 0-1,0 0 1,0 0 0,0 0-1,0 0 1,0 0 0,0 1-1,-1-1 1,1 0 0,1 3-1,1 5 34,0 1 0,-1 0-1,2 14 1,-3-21-39,2 38 102,-2-30-73,-1 1 1,5 18-1,0-18-6,9-16-14,1-5 13,-1-1 0,0 0 0,24-23 1,-15 13 20,6-9 33,-22 22-33,0 0 0,1 0 0,0 0 0,0 1 0,16-10 0,-23 16-48,-1-1 1,1 1-1,-1 0 0,0 0 0,1-1 0,-1 1 0,1 0 0,-1 0 0,1-1 0,-1 1 0,1 0 1,-1 0-1,1 0 0,-1 0 0,1 0 0,0 0 0,-1 0 0,1 0 0,-1 0 0,1 0 0,-1 0 1,1 0-1,-1 1 0,1-1 0,-1 0 0,1 0 0,0 1 0,4 14 75,-4-10-84,5 25 135,-1 0 0,2 57 0,-5-70 95,-1-15-469,0-1-1,-1 1 0,0 0 0,1 0 1,-1 0-1,0-1 0,0 1 1,0 0-1,0 0 0,0 0 0,-1 2 1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4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310 759 5720,'0'0'6777,"-5"-11"-6432,1 2-282,-1-1 104,1 0 0,-1 0 0,-1 1 0,0-1 0,0 1 0,-1 1 0,-9-10 0,11 14-60,0 0-1,-1 0 1,1 1 0,-1 0 0,1 0-1,-1 1 1,0-1 0,0 1 0,0 0-1,0 1 1,0 0 0,-1 0 0,1 0-1,0 0 1,-1 1 0,1 0 0,0 1-1,-1-1 1,1 1 0,0 0 0,0 1-1,0 0 1,0 0 0,0 0 0,0 0-1,0 1 1,1 0 0,-1 0 0,1 1-1,0 0 1,-8 7 0,8-6-40,0 1 1,0 0-1,1 0 1,-1 0-1,2 0 1,-1 1-1,1 0 1,0-1-1,0 1 1,1 0-1,-1 1 1,2-1-1,-1 0 1,0 13-1,2-16-41,0 1-1,0-1 1,0 1 0,1-1-1,-1 0 1,1 1 0,1-1-1,-1 0 1,0 0 0,1 1 0,0-1-1,0 0 1,0-1 0,0 1-1,1 0 1,0-1 0,0 1-1,0-1 1,0 0 0,0 0-1,0 0 1,1 0 0,-1 0-1,1-1 1,6 3 0,-2-1 0,0 0 1,0-1 0,1-1-1,-1 1 1,1-1-1,-1-1 1,1 0 0,0 0-1,-1 0 1,1-1 0,0 0-1,0-1 1,-1 0 0,1-1-1,0 1 1,-1-2-1,0 1 1,1-1 0,-1 0-1,0-1 1,0 0 0,-1 0-1,1-1 1,-1 0-1,0 0 1,0-1 0,-1 0-1,0 0 1,0 0 0,0-1-1,-1 0 1,10-14-1,-3-1 28,-1 0-1,0-1 0,-2 0 0,0 0 0,-2-1 1,-1 0-1,0-1 0,-2 1 0,2-35 0,-6 57-50,2-39 141,-4-69-1,0 97-113,1 1 0,-2-1 1,0 1-1,0 0 0,-1 0 1,0 0-1,-1 0 0,-1 1 0,0 0 1,-7-11-1,-4-1 28,-1 1 0,-1 1-1,-1 1 1,-1 1 0,0 1 0,-1 0-1,-1 2 1,-34-19 0,44 27-35,-31-14 92,41 21-107,1 0 1,-1 1 0,0-1-1,1 0 1,-1 1-1,0 0 1,0 0 0,0-1-1,1 2 1,-1-1-1,0 0 1,0 0-1,0 1 1,-4 1 0,6-1-13,0-1 1,0 1-1,0 0 1,0-1-1,0 1 1,1 0-1,-1 0 1,0 0-1,0 0 1,1 0-1,-1 0 1,0 0-1,1 0 1,-1 0-1,1 0 1,0 0-1,-1 0 1,1 0-1,0 0 1,0 0-1,-1 1 1,1-1-1,0 0 1,0 0 0,0 0-1,0 0 1,1 1-1,-1-1 1,0 0-1,0 0 1,1 0-1,-1 0 1,0 0-1,1 0 1,0 0-1,0 2 1,2 4-46,0 0 0,1 0 0,9 13 1,8 4-2775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4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71 6016,'0'0'6478,"-3"13"-6028,-9 39 122,3 0 0,2 1 0,0 65 0,8-108-439,-1 0 1,1 0 0,1 0-1,0 0 1,0-1 0,1 1-1,0 0 1,9 16 0,-11-23-93,1 0 0,-1-1 0,1 0 0,0 1 1,0-1-1,0 0 0,0 0 0,0 0 0,1 0 0,-1 0 1,0 0-1,1-1 0,0 1 0,-1-1 0,1 0 0,0 0 1,0 0-1,-1 0 0,1 0 0,0-1 0,0 1 0,0-1 1,0 0-1,0 1 0,0-2 0,0 1 0,0 0 0,0 0 0,0-1 1,0 0-1,0 0 0,-1 1 0,1-2 0,3 0 0,5-4 52,1 1 0,-1-2 0,0 0-1,-1 0 1,0-1 0,0 0-1,-1-1 1,1 0 0,-2 0 0,0-1-1,0 0 1,-1 0 0,12-23-1,1-7 118,-2-1 0,22-70-1,-33 89-67,-1-1 0,-2 0 0,0 0 0,2-46-1,-6 69-138,0 0 0,0-1-1,0 1 1,0 0-1,0 0 1,0 0 0,0 0-1,0 0 1,0 0 0,0-1-1,0 1 1,0 0-1,0 0 1,0 0 0,0 0-1,-1 0 1,1 0 0,0 0-1,0-1 1,0 1-1,0 0 1,0 0 0,0 0-1,0 0 1,0 0 0,0 0-1,0 0 1,-1 0-1,1 0 1,0 0 0,0 0-1,0 0 1,0-1 0,0 1-1,0 0 1,-1 0-1,1 0 1,0 0 0,0 0-1,0 0 1,0 0 0,0 0-1,0 0 1,-1 0-1,1 0 1,0 0 0,0 0-1,0 1 1,0-1 0,0 0-1,0 0 1,0 0-1,-1 0 1,1 0 0,0 0-1,0 0 1,0 0 0,0 0-1,0 0 1,0 0-1,0 0 1,0 1 0,-8 6 38,-7 30 4,1 1-1,2 0 1,-8 46 0,14-60-33,2 1 1,0 0-1,2 0 1,0 1 0,2-1-1,6 48 1,-6-69-4,1-1 1,0 1 0,0 0-1,0-1 1,0 1-1,0-1 1,1 1 0,0-1-1,-1 1 1,1-1 0,0 0-1,1 0 1,-1 0-1,1 0 1,-1-1 0,1 1-1,0-1 1,0 1 0,0-1-1,0 0 1,0 0 0,1 0-1,-1-1 1,0 1-1,1-1 1,0 0 0,-1 0-1,8 1 1,-5-1 26,1-1 1,0 1 0,-1-2-1,1 1 1,0-1-1,-1 0 1,1 0-1,-1-1 1,1 0-1,-1 0 1,0-1-1,0 1 1,0-2 0,0 1-1,9-7 1,-1-3-217,-10 9-2363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45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11352,'0'0'2768,"10"-8"-2562,34-25-3,-42 31-174,1 1 0,0-1 0,0 1 0,0 0 0,0 0 0,0 0 0,0 0 0,0 0 0,0 1 0,0-1 0,0 1 0,0 0 0,0 0 1,0 0-1,1 0 0,-1 1 0,0-1 0,0 1 0,0 0 0,0 0 0,0 0 0,0 0 0,0 0 0,-1 1 0,1-1 0,0 1 0,-1 0 0,1 0 0,-1 0 0,4 3 0,3 4 141,-1 1 1,0 0-1,0 0 0,-1 0 0,9 17 0,-12-20-115,0 0 145,-1 0 0,2 0 0,-1-1 0,1 0 0,9 11 0,-12-16-164,0 1 0,-1-1-1,1 0 1,0 0-1,0 0 1,0 0 0,0 0-1,0 0 1,0 0-1,1-1 1,-1 1 0,0-1-1,0 0 1,0 1 0,1-1-1,-1 0 1,0 0-1,0-1 1,0 1 0,1 0-1,-1-1 1,0 1 0,0-1-1,0 0 1,3-1-1,4-2-2364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4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564 1 10344,'0'0'1118,"-13"11"-727,-164 146 581,-175 123 1857,331-255-4178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46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0 231 9000,'0'0'4161,"1"-11"-3793,5-33-24,-6 42-306,1 0 1,0 1-1,0-1 0,-1 0 0,1 1 1,1-1-1,-1 1 0,0-1 1,0 1-1,0-1 0,1 1 0,-1 0 1,1 0-1,-1 0 0,1-1 1,-1 2-1,1-1 0,0 0 1,-1 0-1,1 0 0,0 1 0,0-1 1,0 1-1,0-1 0,-1 1 1,4 0-1,0-1 60,28-6 288,1 2 0,0 1 0,50 1 0,-40 2-125,345-32 1079,-244 18-1052,121-25 105,-182 26-223,0 3-1,89 0 0,-155 11-116,0 0 0,-1 2 0,1 0 0,19 5 0,-30-6-41,0 1 0,-1 0 0,1 1 0,-1 0 0,1 0 0,-1 0 0,0 1 0,0-1 0,0 2 0,0-1 0,-1 0-1,0 1 1,5 6 0,0 6-2618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1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 4912,'0'0'8416,"-14"12"-7683,-38 38 566,-65 82-1,-126 177 4243,200-261-3603,43-48-1935,0 0 1,0 0-1,0 0 1,0-1 0,0 1-1,0 0 1,0 0-1,0 0 1,0-1-1,0 1 1,0 0 0,0 0-1,0 0 1,0 0-1,0-1 1,0 1 0,0 0-1,0 0 1,0 0-1,0 0 1,0-1 0,-1 1-1,1 0 1,0 0-1,0 0 1,0 0-1,0 0 1,0 0 0,-1 0-1,1-1 1,0 1-1,0 0 1,0 0 0,0 0-1,-1 0 1,1 0-1,0 0 1,0 0 0,0 0-1,0 0 1,-1 0-1,1 0 1,0 0-1,0 0 1,0 0 0,-1 0-1,1 0 1,0 0-1,0 0 1,0 0 0,0 0-1,-1 0 1,1 0-1,0 1 1,0-1 0,0 0-1,0 0 1,0 0-1,-1 0 1,1 0-1,0 0 1,0 0 0,0 1-1,0-1 1,1-15-2192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47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487 343 7632,'0'0'3356,"-15"0"-2966,-5 1-112,-1 0-1,1 1 0,-1 1 1,1 1-1,-39 13 0,-10 14 1315,-87 51-1,143-74-1330,1 0 0,-13 11 0,21-17-185,1 1 1,0 0-1,0 0 1,0 0-1,1 1 1,-1-1-1,1 1 1,0-1 0,0 1-1,0 0 1,-3 7-1,5-9-52,-1-1-1,1 0 1,0 0-1,0 0 0,0 0 1,-1 1-1,1-1 1,0 0-1,1 0 1,-1 0-1,0 1 1,0-1-1,0 0 1,1 0-1,-1 0 1,0 0-1,1 1 1,-1-1-1,1 0 1,0 0-1,-1 0 1,1 0-1,0 0 0,0 0 1,-1-1-1,1 1 1,0 0-1,0 0 1,0 0-1,0-1 1,0 1-1,0-1 1,0 1-1,0-1 1,0 1-1,0-1 1,1 1-1,-1-1 1,0 0-1,0 0 0,2 1 1,2-1 21,0 1-1,0-1 1,0 0 0,-1 0 0,1-1-1,0 1 1,0-1 0,0 0 0,5-2-1,10-5 48,-1-1-1,-1 0 0,1-2 0,-2 0 0,1-1 0,-2 0 1,27-27-1,-5 0 137,57-79 1,-88 109-203,0-1 0,-2 0 0,1 0 1,-1-1-1,-1 0 0,1 0 0,-2 0 0,0 0 0,0 0 0,-1-1 0,0 1 1,-1-1-1,-1-15 0,0 19-5,-1 0 1,1 1 0,-2-1-1,1 0 1,-1 1 0,-1-1-1,1 1 1,-1 0-1,-1 0 1,1 0 0,-1 0-1,0 1 1,-1-1 0,1 1-1,-1 0 1,0 1-1,-1-1 1,0 1 0,0 0-1,-11-8 1,12 11-2,1-1 0,-1 1-1,0 0 1,1 1 0,-1-1 0,0 1 0,0 0 0,0 0-1,0 1 1,0-1 0,0 1 0,0 0 0,0 0 0,0 1-1,0 0 1,0 0 0,-6 1 0,8-1-20,0 0 0,1 0 0,-1 1 0,0-1-1,0 0 1,0 1 0,1 0 0,-1 0 0,1-1 0,0 1 0,-1 1 0,1-1 0,0 0 0,0 1 0,0-1 0,1 1 0,-1-1-1,0 1 1,1 0 0,0 0 0,0-1 0,0 1 0,0 0 0,0 0 0,0 0 0,1 0 0,-1 1 0,1 3 0,0-5-25,0 1 0,1-1 1,-1 1-1,1-1 0,-1 0 0,1 0 1,0 1-1,0-1 0,0 0 0,0 0 1,0 0-1,0 0 0,1 0 1,-1 0-1,1 0 0,1 1 0,8 7-2682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48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0 6128,'0'0'6745,"-2"10"-6240,-7 41 537,-3-2 1,-35 95-1,32-109-466,1 0 0,3 0 0,-10 45 0,21-78-525,-1 0 0,1 0-1,0 0 1,0 0 0,0 0 0,0 0 0,0 0 0,0 0 0,0 0 0,1 0 0,-1 0-1,1 0 1,-1 0 0,1 0 0,0 0 0,0 0 0,0 0 0,2 3 0,-1-3 3,1 0-1,-1 0 1,1 1 0,-1-1 0,1-1-1,0 1 1,0 0 0,0-1 0,0 1-1,6 1 1,5 1 62,2-1-1,-1-1 1,0 0 0,17 0-1,-18-2-29,51-2 203,-52 1-198,-1 0 0,1 0-1,0 2 1,-1-1 0,20 5 0,-27-4-30,1 0 1,-1 0 0,0-1 0,0 0 0,1 1 0,-1-2-1,10 0 1,-15 1-59,0 0-1,1-1 0,-1 1 1,0 0-1,0 0 1,0 0-1,0 0 0,0 0 1,1 0-1,-1 0 1,0 0-1,0-1 0,0 1 1,0 0-1,0 0 0,0 0 1,0 0-1,0 0 1,0-1-1,0 1 0,0 0 1,0 0-1,1 0 1,-1 0-1,0-1 0,0 1 1,0 0-1,0 0 0,0 0 1,0 0-1,0-1 1,-1 1-1,1 0 0,0 0 1,0 0-1,0 0 0,0 0 1,0-1-1,0 1 1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48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8936,'0'0'2868,"10"-4"-2178,40-13 68,1 3 0,0 1 0,56-5 0,-15 9 823,94 1-1,-158 10-1168,-18 1-2709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5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3504,'0'0'12704,"12"-1"-12475,92-11 404,-91 11-546,4-1 62,0 0 0,0-1 0,32-10 0,-26 6-16,0 0 0,1 2 0,33-2 0,30-7 384,-65 4-317,-20 9-165,0-1 0,0 1 1,0 0-1,0 0 0,0 0 0,1 0 0,-1 1 1,0-1-1,1 0 0,-1 1 0,0 0 0,1-1 1,-1 1-1,4 0 0,-6 1-22,0-1 0,1 0 0,-1 0 0,0 0 0,0 0 0,1 0 1,-1 0-1,0 0 0,1 1 0,-1-1 0,0 0 0,0 0 0,1 1 0,-1-1 0,0 0 0,0 0 0,0 0 0,1 1 0,-1-1 0,0 0 1,0 1-1,0-1 0,0 0 0,0 0 0,1 1 0,-1-1 0,0 0 0,0 1 0,0-1 0,0 0 0,0 1 0,0-1 0,0 0 0,0 1 1,0-1-1,0 0 0,0 1 0,-1-1 0,1 0 0,0 1 0,0-1 0,0 1 0,-10 14-1150,6-11-628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15:5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16264,'0'0'-64,"18"-4"-248,122-30 186,-99 24 217,174-33 504,-186 40-217,0 0-1,0 2 1,0 1 0,0 2-1,42 7 1,-50-4 622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11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8840,'0'0'11663,"2"-9"-11401,6-31-12,-8 39-174,1-1-1,0 1 0,0-1 0,0 1 1,0 0-1,0-1 0,0 1 1,0 0-1,0 0 0,0 0 0,1 0 1,-1 0-1,1 0 0,-1 0 0,0 0 1,1 0-1,-1 1 0,1-1 1,0 1-1,-1-1 0,1 1 0,2-1 1,2 0 247,21 6 257,-5-6-369,-1 2 1,0 1-1,1 0 0,25 7 1,-22-3-29,1-2 1,36 1 0,-22-5-18,34 1 267,0-3-1,118-19 1,-145 19 5,-37 2-301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16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7632,'0'0'10158,"1"12"-9955,5 82 419,0 150 1029,-5-230-1422,1 0-1,5 20 1,2 7 473,-9-40-675,0-1 1,0 1-1,0-1 1,0 1-1,0-1 0,0 1 1,0-1-1,0 1 0,1 0 1,-1-1-1,0 1 1,0-1-1,0 0 0,1 1 1,-1-1-1,0 1 1,1-1-1,-1 1 0,0-1 1,1 0-1,0 1 0,-1-1-5,1 0 0,0-1-1,-1 1 1,1-1 0,-1 1 0,1-1-1,-1 1 1,1-1 0,-1 1-1,1-1 1,-1 0 0,0 1-1,1-1 1,-1 0 0,0 1 0,1-1-1,-1 0 1,0-1 0,38-115 372,9-20-128,-42 127-238,0 0 0,1 0 1,0 1-1,9-11 0,-11 15-6,0 0-1,1 0 1,0 1-1,0 0 0,0 0 1,0 0-1,0 0 1,10-4-1,-13 7-12,-1 1 0,1 0 0,-1-1-1,1 1 1,-1 0 0,1 0 0,0 0 0,-1 0 0,1 0-1,-1 1 1,1-1 0,-1 0 0,0 1 0,1-1-1,-1 1 1,1 0 0,-1-1 0,0 1 0,1 0-1,-1 0 1,0 0 0,0 0 0,0 0 0,1 0-1,-1 0 1,0 0 0,0 0 0,-1 0 0,1 1-1,0-1 1,0 0 0,-1 1 0,1-1 0,0 2 0,4 8 47,-1-1 0,0 1 0,3 15 0,-5-21-34,3 15 172,0 0-1,-2 1 1,2 33 0,-4-54-188,-1 0 1,0 0-1,0-1 1,0 1-1,0 0 1,0 0-1,1 0 1,-1 0-1,0 0 1,0 0-1,0 0 1,0 0-1,1-1 1,-1 1-1,0 0 1,0 0-1,0 0 1,1 0-1,-1 0 1,0 0-1,0 0 1,0 0-1,1 0 1,-1 0-1,0 0 1,0 0-1,0 0 1,0 0-1,1 0 1,-1 1-1,0-1 1,0 0-1,0 0 0,1 0 1,-1 0-1,0 0 1,0 0-1,0 0 1,0 1-1,0-1 1,1 0-1,-1 0 1,0 0-1,0 0 1,0 0-1,0 1 1,0-1-1,0 0 1,0 0-1,0 0 1,0 1-1,0-1 1,0 0-1,1 0 1,-1 0-1,0 0 1,0 1-1,0-1 1,0 0-1,0 0 1,-1 0-1,1 1 1,0-1-1,0 0 1,0 0-1,0 0 1,0 1-1,12-15 139,-10 11-107,19-25 201,26-44 0,-39 60-182,-1 0-1,2 0 1,12-13-1,-18 22-28,0-1 0,1 1 0,-1 0 0,1 0 0,0 0 0,-1 0 0,2 1 0,-1-1 0,0 1 0,0 0 0,1 1 0,-1-1 0,7-1 0,-9 3-15,0 0 0,0 1 1,0-1-1,-1 0 1,1 1-1,0-1 0,0 1 1,-1-1-1,1 1 1,0 0-1,-1 0 0,1 0 1,-1 0-1,1 0 1,-1 0-1,1 0 1,-1 1-1,0-1 0,0 0 1,1 1-1,-1-1 1,0 1-1,0-1 0,1 4 1,3 5 74,0 1 0,6 19 0,-8-22-44,79 218 1863,-81-220-2003,2-2 405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17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220 500 8536,'0'0'10241,"-10"-10"-9835,-2-5-251,7 7-48,-1 1-1,-1 0 1,1 0 0,-1 1-1,-10-8 1,15 12-22,-1 1-1,1-1 1,-1 1-1,0-1 1,0 1-1,0 0 1,0 0 0,1 0-1,-2 0 1,1 1-1,0-1 1,0 1 0,0 0-1,0 0 1,0 0-1,0 0 1,0 0-1,0 1 1,-6 1 0,5-1 21,0 1 0,0-1 0,0 1 1,1 0-1,-1 0 0,0 0 1,1 1-1,-1-1 0,1 1 1,0 0-1,0 0 0,0 0 1,-5 7-1,6-7 5,0 0 1,0 0-1,1 0 0,-1 0 1,1 0-1,-3 7 0,4-8-81,0-1-1,0 1 1,0 0-1,0-1 1,0 1-1,0 0 1,0-1-1,1 1 1,-1 0-1,1-1 1,-1 1-1,1-1 1,0 1 0,-1-1-1,1 1 1,0-1-1,2 3 1,0 0-2,0 0-1,1 0 1,0 0 0,-1 0 0,1-1 0,1 1 0,-1-1 0,0 0 0,1 0 0,0-1 0,-1 1 0,1-1 0,0 0 0,0 0-1,1-1 1,-1 0 0,0 0 0,0 0 0,1 0 0,-1-1 0,0 0 0,1 0 0,-1 0 0,0-1 0,1 0 0,-1 0 0,0 0-1,0 0 1,0-1 0,0 0 0,0 0 0,0-1 0,0 1 0,-1-1 0,7-5 0,2-3 22,-1-1 0,0-1 0,-1 0 0,0 0 0,-1-1 0,-1-1 0,0 0 0,-1 0 0,12-32 0,-15 35 5,-2 0 0,1-1-1,-2 1 1,0-1 0,0 0 0,-1 0 0,-1 0 0,0 0 0,-1 0-1,0 0 1,-1 1 0,0-1 0,-8-23 0,6 27 26,-1 0 0,1 0 1,-1 1-1,-1-1 0,0 1 1,0 1-1,0-1 0,-1 1 1,0 0-1,-1 1 0,-10-8 0,7 6 67,-1 1-1,0 0 1,0 0-1,0 1 0,-1 1 1,0 1-1,-18-5 0,7 4 238,0 1 0,-1 1 0,-23 1 0,47 2-513,1 1-1,0-1 0,0 1 0,-1 0 0,1-1 1,0 1-1,0-1 0,0 1 0,0 0 0,0-1 0,0 1 1,0-1-1,0 1 0,0 0 0,0-1 0,0 1 1,0 0-1,1 0 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18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11352,'0'0'5026,"14"-4"-4483,210-32 1646,-144 27-1463,-3 0 181,0 2 1,129 7-1,-181 1-594,16 0 223,-39-1-468,1 1-1,-1-1 0,0 1 1,1-1-1,-1 1 0,0 0 1,0 0-1,1 0 1,-1 0-1,0 0 0,0 0 1,3 3-1,-4-3-285,1 1 656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1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326 420 10248,'0'0'6807,"-9"0"-6415,-5 0-250,0 2-1,1 0 0,-1 1 0,1 0 1,-1 1-1,1 0 0,0 1 0,1 1 0,-1 0 1,-16 12-1,29-18-137,-79 58 822,70-51-684,-1 1-1,2 1 0,0 0 0,0 0 0,0 1 0,-5 10 0,11-18-96,1 0 1,-1 0-1,1 1 0,0-1 0,0 1 0,0-1 0,0 1 0,1 0 0,-1-1 1,1 1-1,-1 0 0,1-1 0,0 1 0,0 0 0,0-1 0,1 1 0,-1 0 1,1-1-1,-1 1 0,1 0 0,0-1 0,0 1 0,0-1 0,2 3 0,-1-2 5,0-1 0,0 1-1,1-1 1,-1 0-1,1 0 1,-1 0-1,1 0 1,0 0-1,0-1 1,0 1-1,0-1 1,0 0-1,0 0 1,0 0 0,1 0-1,-1 0 1,0-1-1,7 1 1,1-1 41,1 0 0,-1-1 0,0-1 0,1 0 0,-1 0 0,0-1 0,0 0 0,-1-1 0,1 0 1,-1-1-1,0 0 0,0-1 0,0 0 0,15-13 0,-4 2 122,-1-2 0,-1 0 0,0-2 0,31-44 1,-42 51-120,0 0 1,0-1 0,-1 0 0,-1 0-1,0 0 1,-2-1 0,1 0 0,-2 0 0,0 0-1,-1 0 1,-1-1 0,-1-31 0,-1 36-37,0 1 1,0-1-1,-1 1 0,-1 0 1,0 0-1,-1 0 0,0 0 1,0 0-1,-1 1 1,0 0-1,-1 0 0,0 0 1,-1 1-1,0 0 1,-1 0-1,1 1 0,-2-1 1,1 2-1,-12-9 0,11 9 19,-1 1 0,0 0 0,-1 0 0,1 1 0,-1 0 0,0 1 0,0 1 0,-1-1 0,1 2 0,-1-1 0,1 2 0,-1-1 0,0 2 0,0 0 0,1 0-1,-13 2 1,22-1-64,-1-1 0,1 1 0,-1 0 0,1 0-1,0 1 1,0-1 0,0 0 0,0 1-1,0-1 1,0 1 0,0-1 0,-3 5 0,4-5-20,0-1 0,1 1 1,-1 0-1,1 0 0,-1-1 1,1 1-1,0 0 0,-1 0 1,1 0-1,0-1 0,-1 1 1,1 0-1,0 0 0,0 0 1,0 0-1,0 0 0,0 0 1,0-1-1,0 1 1,0 0-1,0 0 0,0 0 1,0 0-1,1 0 0,-1 0 1,0-1-1,1 1 0,-1 0 1,1 0-1,-1 0 0,0-1 1,1 1-1,0 0 0,-1-1 1,1 1-1,-1 0 0,1-1 1,1 2-1,4 2-557,1-1 0,-1 1 0,13 3 0,-15-5-1284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1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13768,'0'0'2504,"11"12"-1865,29 32 325,48 69 0,67 116 2842,-111-156-1240,-44-73-2534,1 1 1,-1-1-1,1 1 0,-1-1 0,1 1 1,-1-1-1,0 0 0,1 1 0,-1-1 1,1 0-1,0 1 0,-1-1 0,1 0 1,-1 0-1,1 0 0,-1 1 0,1-1 1,0 0-1,-1 0 0,1 0 0,-1 0 1,1 0-1,0 0 0,-1 0 0,1 0 1,-1 0-1,1 0 0,0-1 0,-1 1 1,1 0-1,-1 0 0,1 0 0,-1-1 1,1 1-1,-1 0 0,1-1 0,-1 1 1,1-1-1,-1 1 0,1 0 0,-1-1 1,0 1-1,1-1 0,19-25 90,-20 26-121,18-33-3336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1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12864,'0'0'4197,"12"-4"-3937,42-11-14,-50 14-196,-1 0 0,0 0 0,1 1 0,-1-1 0,1 1 0,-1 0 0,1 0 0,-1 0 0,1 0 0,-1 1 0,0-1 0,1 1 0,-1 0 0,1 0 0,-1 0-1,0 0 1,0 1 0,0-1 0,0 1 0,0 0 0,0 0 0,0 0 0,-1 0 0,1 0 0,0 1 0,-1-1 0,0 1 0,2 3 0,3 5 126,-1 1 1,0 0 0,-1 0-1,0 1 1,5 22-1,3 5 268,20 38 580,-28-68-761,1 0 0,0 0 0,1 0 0,-1-1 0,11 10 0,-15-17-169,0-1 1,0 0-1,1 0 1,-1 0-1,0 0 1,1 0-1,-1 0 1,1-1-1,-1 1 1,1-1-1,0 0 1,-1 1-1,1-1 1,-1 0 0,1-1-1,0 1 1,3-1-1,0 0-123,0 0 0,1-1 0,-1 0 0,0 0 1,12-5-1,-2-5-3265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1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1 17799,'0'0'352,"-84"85"-264,29-39 96,1 6 8,1-3 104,5-3 8,8-6 104,14-11 0,3-9 48,9-4 16,4-4-72,4-6 16,4-4 168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21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9944,'0'0'8818,"-11"12"-8398,-4 5-258,-41 48 453,39-41-353,1 1 0,1 1 0,1 0 1,1 1-1,1 0 0,2 1 0,1 0 0,1 0 0,-7 44 0,8-14 401,2 1 0,2 0 0,10 105 1,-5-139-340,1 1 1,2 0 0,0-1 0,19 49 0,-20-66-183,0-1 1,0 1 0,1-1 0,-1 0 0,2 0 0,7 7-1,-10-10-35,1 0-1,0-1 0,1 1 1,-1-1-1,1 0 0,-1 0 1,1 0-1,0-1 0,0 0 0,10 3 1,-13-4-68,0-1 0,0 0 0,1 0-1,-1 1 1,0-1 0,1-1 0,-1 1 0,0 0 0,1-1 0,-1 1 0,0-1 0,0 0 0,1 1 0,2-3-1,7-6-4284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22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12160,'0'0'6011,"3"14"-5447,0 2-398,1 0 68,-1 0 1,-1 0 0,1 31-1,2 56 1340,-5-89-1306,2 9 1198,-2-23-1448,0 0-1,0 0 1,0 0-1,0 0 1,0 1-1,1-1 1,-1 0-1,0 0 1,0 0-1,0 0 1,0 0-1,0 0 1,1 0-1,-1 0 1,0 0-1,0 0 1,0 1 0,0-1-1,0 0 1,1 0-1,-1 0 1,0 0-1,0 0 1,0 0-1,0 0 1,1 0-1,-1 0 1,0 0-1,0 0 1,0-1-1,0 1 1,1 0-1,-1 0 1,0 0-1,0 0 1,0 0-1,0 0 1,1 0-1,11-12 296,10-19 192,31-56-1,-37 57-193,1 1 1,40-48-1,-48 66-221,-7 7-53,0 1 0,0 0 0,1 0 0,-1 1-1,1-1 1,0 0 0,0 1 0,0 0-1,0 0 1,0-1 0,4 0 0,-6 3-23,-1 0 0,1 0 0,0 0 0,-1 0 0,1 0 1,-1 0-1,1 0 0,0 0 0,-1 0 0,1 1 0,0-1 0,-1 0 1,1 0-1,-1 1 0,1-1 0,-1 0 0,1 1 0,-1-1 0,1 1 0,-1-1 1,1 1-1,-1-1 0,1 1 0,-1-1 0,0 1 0,1-1 0,-1 1 0,0-1 1,1 2-1,7 21 259,-7-21-237,35 142 1041,4 14 647,-35-143-1196,0 0 0,0-1 0,8 15 0,-13-29-543,1 0 0,-1 1 0,0-1 0,0 0 0,0 0 0,0 0 0,0 1-1,1-1 1,-1 0 0,0 0 0,0 0 0,0 0 0,0 0 0,1 1 0,-1-1-1,0 0 1,0 0 0,1 0 0,-1 0 0,0 0 0,0 0 0,0 0 0,1 0-1,-1 0 1,0 0 0,0 0 0,1 0 0,-1 0 0,0 0 0,0 0 0,1 0-1,-1 0 1,0 0 0,0 0 0,1 0 0,-1 0 0,0 0 0,0-1 0,0 1 0,1 0-1,-1 0 1,0 0 0,0 0 0,0 0 0,0-1 0,1 1 0,-1 0 0,0 0-1,0 0 1,0-1 0,0 1 0,0 0 0,0 0 0,1 0 0,-1-1 0,0 1-1,0 0 1,0 0 0,0-1 0,0 1 0,0 0 0,0-1 0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23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10152,'0'0'9259,"-3"12"-8799,-46 170 2083,47-168-2305,0-1-1,0 1 1,2-1 0,0 1-1,0 0 1,2-1-1,-1 1 1,2-1 0,0 1-1,0-1 1,1 0 0,8 18-1,-11-29-173,0 0-1,0 0 0,1 0 1,-1 0-1,0 0 0,1 0 1,-1-1-1,1 1 0,0 0 1,-1-1-1,1 0 0,0 1 1,0-1-1,0 0 0,0 0 1,0 0-1,0 0 0,0 0 1,1 0-1,-1 0 0,0-1 1,0 1-1,5-1 0,-4 0 1,0 0-1,0-1 0,0 1 1,0-1-1,0 0 0,0 0 0,0 0 1,-1 0-1,1 0 0,0 0 1,-1-1-1,1 0 0,-1 1 0,1-1 1,-1 0-1,0 0 0,0 0 1,3-4-1,11-13 144,-1-1 1,-1 0-1,-1-1 1,-1 0-1,0-1 1,-2-1-1,14-42 1,13-87 453,-36 147-631,1-12 94,0 14-40,-2 7 9,1 32 67,1 1 1,2-1-1,2-1 1,1 1 0,1-1-1,18 46 1,-16-61 121,-8-17-216,0 1 0,0 0 0,0 0 0,-1-1 0,0 1 0,2 6 0,5 5-80,-5-10-4152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24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16280,'0'0'4975,"10"4"-4655,5 1-188,3 0 339,31 14 0,-43-15-270,-1 0 1,1 0-1,-1 0 1,0 1 0,0 0-1,7 10 1,1-1 271,15 27 523,-25-35-760,1 1-1,0-1 1,0 0-1,0 0 1,1-1 0,0 1-1,11 8 1,-16-13-205,1-1 0,0 0 0,-1 0 1,1 1-1,0-1 0,0 0 0,0 0 0,-1 0 1,1 0-1,0 0 0,0 0 0,-1 0 0,1 0 1,0 0-1,0 0 0,0 0 0,-1 0 0,1-1 1,0 1-1,0 0 0,-1 0 0,1-1 0,0 1 1,-1-1-1,2 0 0,5-4-2152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24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0 13968,'0'0'2638,"-8"12"-2105,2-5-449,-13 18 317,-31 31 0,-103 105 1189,38-38-255,44-40 385,79-86-1103,-1-1-3437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25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11656,'0'0'9286,"12"0"-8815,39 1-11,-48-1-404,0 0-1,0 0 1,-1 1 0,1-1 0,0 1 0,-1 0 0,1-1-1,-1 1 1,1 0 0,-1 1 0,1-1 0,-1 0 0,0 1 0,1-1-1,-1 1 1,0 0 0,0 0 0,0 0 0,0 0 0,-1 0 0,1 0-1,-1 0 1,1 0 0,-1 1 0,1-1 0,-1 1 0,0-1 0,0 1-1,-1-1 1,1 1 0,0 0 0,-1-1 0,0 1 0,1 0-1,-1-1 1,-1 5 0,1 7 130,-1 1 1,-1-1-1,-1 0 0,0 0 1,-6 14-1,8-23-114,-9 18 310,8-20-244,0 1-1,1-1 1,-1 1 0,1-1-1,0 1 1,0 0 0,0-1-1,0 6 1,1-8-107,0-1 0,1 1 1,-1-1-1,0 1 0,0 0 0,1-1 1,-1 1-1,1-1 0,-1 1 0,0-1 1,1 1-1,-1-1 0,1 1 0,-1-1 1,1 0-1,-1 1 0,1-1 0,0 0 1,-1 1-1,1-1 0,-1 0 0,1 0 0,0 1 1,-1-1-1,1 0 0,0 0 0,-1 0 1,1 0-1,0 0 0,-1 0 0,1 0 1,0 0-1,22-1 460,100-12 1783,-92 11-1420,-10 1-1508,-8-2-2904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25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13464,'0'0'4485,"8"11"-3929,30 48 54,65 107 1049,-80-112-1161,-3 1 0,-2 2 0,-2 0 1,8 65-1,-17-78-13,-2 0 0,-2 1 0,-1 0 0,-7 54 0,-2-36 304,-3-1 0,-24 84-1,24-112-433,-1-2-1,-2 1 1,-1-1-1,-1-1 1,-2-1-1,-25 34 1,5-22-183,23-27-4169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2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5 118 8640,'0'0'14841,"-1"-10"-14609,-2-31-24,3 40-193,0 0 0,0 0 1,1 0-1,-1 0 1,0 0-1,1 0 0,-1 0 1,0 0-1,1 1 0,-1-1 1,1 0-1,-1 0 1,1 0-1,0 1 0,-1-1 1,1 0-1,0 1 1,0-1-1,-1 0 0,1 1 1,0-1-1,0 1 1,0 0-1,0-1 0,0 1 1,0 0-1,0-1 0,0 1 1,-1 0-1,1 0 1,0 0-1,0 0 0,1 0 1,4-2 65,26-8 256,0 0 1,1 3-1,0 0 1,0 2-1,66-1 1,-83 7-109,-1 1 0,1 0 1,17 5-1,7 2 410,-22-11-366,-17 2-244,0 0 0,1 0 0,-1-1 0,1 1 0,-1 0 0,1 0 0,-1 0 0,0 0 0,1 0 1,-1 1-1,1-1 0,-1 0 0,0 1 0,2 0 0,-1-1 30,-1 1-1,1-1 1,0 0-1,-1 1 1,1-1 0,-1 0-1,1 0 1,0 0-1,-1 0 1,4-1 0,4 0 192,-9 1-514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38 176 12456,'0'0'5049,"2"13"-4261,10 194 1886,-1-5-383,15-55 384,-25-119-1672,-2-21-37,-2-21-416,-12-120-367,10 80-210,-4-53-151,-33-265-917,38 350 954,-4-30-243,8 51 403,0 0 1,0 0-1,1 0 1,-1 1-1,0-1 1,0 0-1,0 0 1,1 0-1,-1 0 1,0 1-1,1-1 1,-1 0-1,1 0 1,-1 0-1,1 1 1,-1-1-1,1 0 1,-1 1-1,1-1 1,0 1-1,-1-1 1,1 0-1,0 1 1,0-1-1,2 0 21,-1 0 0,0 0 0,1 0-1,-1 1 1,1-1 0,-1 1 0,1 0-1,4-1 1,6 2 104,-1 0 1,23 5-1,-28-4-89,18 2 99,128 30 648,-133-29-685,1 2 0,-2 1-1,1 0 1,-1 1-1,22 15 1,-39-22-96,0-1 0,0 0 0,0 1 0,0-1 0,0 1 0,-1 0 0,1 0 0,0 0 0,-1-1 0,0 2 0,1-1 0,-1 0-1,0 0 1,0 0 0,0 0 0,0 1 0,-1-1 0,1 0 0,0 4 0,-1-3 1,0 1 0,-1-1 0,1 0 0,-1 1 0,1-1 0,-1 0-1,0 0 1,0 0 0,-1 0 0,1 0 0,-1 0 0,-2 5 0,-6 5 47,-1 0 0,0-1-1,-1 0 1,-20 15 0,28-24-50,-33 28 571,-79 49 1,115-80-582,0 0 0,0 1-1,1-1 1,-1 0 0,0 1 0,1-1-1,-1 1 1,1-1 0,-1 1 0,1-1-1,-1 1 1,1-1 0,-1 1 0,1 0 0,-1-1-1,1 1 1,0 0 0,-1 0 0,1 0-2,0-1 1,0 0 0,0 1 0,0-1 0,1 0 0,-1 1-1,0-1 1,0 0 0,0 1 0,0-1 0,1 0-1,-1 1 1,0-1 0,0 0 0,1 1 0,-1-1 0,0 0-1,1 0 1,-1 0 0,0 1 0,1-1 0,-1 0-1,0 0 1,1 0 0,-1 1 0,34 7 309,-26-7-292,86 12-25,-67-11 0,0 2 0,0 1 0,0 1 0,0 1 0,29 12 0,-51-17 0,1 1 0,-1 0 0,0 0 0,0 0 0,-1 1 0,1 0 0,-1 0 0,1 0 0,-1 0 0,0 1 0,-1-1 0,1 1 0,-1 0 0,3 6 0,-5-8 0,1 1 0,-1-1 0,0 1 0,0 0 0,-1-1 0,1 1 0,-1 0 0,1-1 0,-1 1 0,-1 0 0,1 0 0,0-1 0,-1 1 0,0 0 0,1-1 0,-2 1 0,1-1 0,0 1 0,-1-1 0,1 0 0,-1 1 0,0-1 0,-3 4 0,-5 5 0,-1 0 0,0 0 0,0-1 0,-17 12 0,-57 36 0,66-47 0,-1 1 0,-1-1 0,-1-1 0,1-1 0,-2-1 0,1 0 0,-1-2 0,0-1 0,-1-1 0,0-1 0,1-1 0,-1-1 0,0-1 0,0-1 0,-28-3 0,51 2 49,-1 1-1,0 0 1,0 0-1,1-1 1,-1 1-1,0-1 1,1 0-1,-1 1 1,1-1-1,-1 0 1,1 0 0,-1 0-1,1 0 1,0 0-1,-1 0 1,1-1-1,0 1 1,0 0-1,0-1 1,-2-2 0,2 0-697,-1 1 1,1-1 0,-1 0 0,1 0 0,1 0 0,-2-5 0,2 7 56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58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8936,'0'0'12670,"11"-6"-12258,35-19 9,-42 23-337,1 0 1,-1 1-1,1-1 0,-1 1 0,1 0 0,0 0 0,-1 0 0,1 1 0,0 0 1,7 0-1,10 0 230,32-6 451,4 1 757,113-24-1,-149 24-1143,0 2 0,0 1 0,0 0 0,31 3 0,-17 0 191,-33-1-483,-1 0 1,1 1 0,0 0 0,0 0-1,-1 0 1,1 0 0,-1 0 0,6 3-1,-1 0 264,-2 3-607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58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10040,'0'0'14222,"14"2"-13687,113 12 1059,-112-13-1304,32 5 912,0-3-1,69-4 1,-82-1-583,-16 1-30,1-1 0,26-5 0,-11 0-570,-22 5-4155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00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24119,'0'0'-14,"11"-1"-74,31-3 80,139-16 720,-63 2 690,-95 12-841,-20 5-364,1 0 1,0 0 0,0 0 0,0 0-1,-1 1 1,1-1 0,0 1-1,8 1 1,-11-1-142,0 0 1,-1 1-1,1-1 0,0 0 0,-1 1 1,1-1-1,0 1 0,-1 0 0,1-1 1,0 1-1,-1-1 0,1 1 0,-1 0 1,1-1-1,-1 1 0,0 0 0,1 0 1,-1-1-1,0 1 0,1 0 0,-1 0 1,0 0-1,0-1 0,0 1 0,0 1 1,3 0-2162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0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12552,'0'0'5881,"1"12"-5388,-1 178 1483,-1-127-172,12 117 0,-10-173-1597,-1-4-69,0-1 1,1 0 0,-1 0 0,0 0 0,1 1-1,0-1 1,-1 0 0,1 0 0,1 3 0,11-18 659,4-10-559,0-1-1,-2-1 1,17-38-1,-21 38-102,2 1 0,0 1 0,2 0 0,20-25-1,-34 47-118,-1 0-1,1 1 0,-1-1 1,1 0-1,0 1 1,-1-1-1,1 0 0,0 1 1,0-1-1,-1 1 0,1-1 1,0 1-1,0-1 0,0 1 1,0 0-1,-1-1 0,1 1 1,0 0-1,0 0 0,2-1 1,-3 2-6,1-1 1,0 0 0,-1 1 0,1-1 0,-1 0 0,1 1 0,-1-1-1,0 1 1,1-1 0,-1 1 0,1-1 0,-1 1 0,0 0 0,1-1 0,-1 1-1,0-1 1,0 1 0,1 0 0,-1-1 0,0 1 0,0-1 0,0 2-1,1 8 73,0-1 0,-1 1 0,-1 10 1,1-10-38,-1 16 105,0-19-39,0 1-1,1-1 1,0 0-1,0 0 1,0 0 0,1 0-1,0 1 1,1-1-1,3 12 1,-4-18-94,-1-1 1,0 0-1,1 0 1,-1 1 0,0-1-1,1 0 1,-1 0-1,0 0 1,1 0-1,-1 1 1,0-1 0,1 0-1,-1 0 1,1 0-1,-1 0 1,0 0-1,1 0 1,-1 0-1,1 0 1,-1 0 0,0 0-1,1 0 1,-1 0-1,0 0 1,1 0-1,-1-1 1,1 1 0,-1 0-1,0 0 1,1 0-1,-1 0 1,0-1-1,1 1 1,-1 0 0,0 0-1,0-1 1,1 1-1,-1-1 1,14-11 131,-13 11-113,25-28 70,54-51 437,-68 69-488,0 2 0,0 0-1,1 0 1,0 1-1,19-8 1,-30 15-57,-1 0 0,1 0 0,-1 0 0,1 1 0,-1-1 0,1 1 0,0-1 0,-1 1 0,1-1 0,0 1 0,0 0 0,-1 0 0,1 0 0,0 0 0,-1 0 0,1 1 0,0-1 0,0 0 0,-1 1 0,1-1 0,-1 1 0,1 0 0,0-1 0,-1 1 0,1 0 0,-1 0 0,0 0 0,1 0 0,-1 0 0,0 0 0,1 0 0,-1 1 0,0-1 0,0 0 0,0 1 0,0-1 0,1 4 0,1 3 0,0 1 0,0-1 0,-1 1 0,0 0 0,1 16 0,-2-10 0,29 196 0,-30-207 0,0 12 0,0-15 0,0-1 0,0 0 0,0 1 0,0-1 0,0 1 0,0-1 0,1 0 0,-1 1 0,0-1 0,0 0 0,0 1 0,0-1 0,0 0 0,1 1 0,-1-1 0,0 0 0,0 1 0,0-1 0,1 0 0,-1 1 0,0-1 0,1 0 0,-1 0 0,0 0 0,0 1 0,1-1 0,-1 0 0,0 0 0,1 0 0,-1 1 0,1-1 0,0 0 54,0-1-1,-1 1 1,1 0 0,0-1-1,-1 1 1,1-1 0,0 1-1,-1-1 1,1 1-1,0-1 1,-1 1 0,1-1-1,-1 1 1,1-1 0,-1 0-1,1 1 1,-1-2 0,5-6-2879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03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9344,'0'0'12791,"-3"13"-12309,-11 39 466,-14 100 0,25-118-317,4 60 0,0-82-442,0-1 0,1 1 1,0-1-1,1 0 0,1 1 0,0-1 0,0 0 1,11 18-1,-12-24-121,0 0 1,1-1-1,0 0 1,0 0 0,0 0-1,0 0 1,0-1-1,1 1 1,-1-1-1,1 0 1,0-1-1,0 1 1,0-1 0,0 0-1,1 0 1,-1 0-1,1-1 1,-1 0-1,1 0 1,7 0-1,-4-1 1,0 0 0,0 0 1,0-1-1,0-1 0,0 0 0,-1 0 0,1 0 0,0-1 0,-1 0 0,0-1 0,0 0 0,8-5 0,-5 1 17,0 0-1,0 0 1,-1-1-1,0 0 1,-1-1-1,0 0 1,11-15-1,-9 7 52,0-1 0,-1-1 0,14-37 0,-10 19 26,0 5 109,-2-1 1,-2 0 0,-1-1 0,5-36 0,-8 37-88,-8 119-185,1 47 0,2-108 0,1 0 0,2 0 0,10 37 0,-9-43 0,-3-10 0,0-1 0,0 1 0,1-1 0,-1 0 0,2 0 0,-1 0 0,1 0 0,0-1 0,7 8 0,-4-4 0,10 9 0,-16-19 0,-1 1 0,1-1 0,0 1 0,-1-1 0,1 0 0,0 1 0,-1-1 0,1 0 0,0 1 0,-1-1 0,1 0 0,0 0 0,0 0 0,-1 0 0,1 0 0,0 0 0,0 0 0,-1 0 0,1 0 0,0 0 0,0 0 0,-1 0 0,1-1 0,0 1 0,-1 0 0,1 0 0,0-1 0,0 0 0,7-3 44,0 1 0,0-1 0,11-2 0,-6 1-4180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04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15072,'0'0'7082,"11"-3"-6669,32-9 5,-41 12-346,1-1 0,0 1 0,-1 0 0,1 1 0,0-1 0,-1 0-1,1 1 1,-1 0 0,1-1 0,-1 1 0,1 0 0,-1 0 0,1 0 0,-1 1 0,0-1 0,0 1 0,0-1 0,1 1 0,-2 0 0,4 3 0,2 1 159,-1-1-48,-1 0 0,0 0 0,0 1 0,0 0 0,-1 0 0,0 0 0,0 1 0,-1 0 0,4 7 0,-3-4 162,1-1 0,0 0 0,9 12-1,-11-18-147,0 1-1,1 0 1,-1-1-1,1 0 1,0 1-1,0-1 1,0-1-1,1 1 0,-1-1 1,1 0-1,-1 0 1,1 0-1,0 0 1,5 0-1,14-9-2306,-20 5-456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04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1 14968,'0'0'2054,"-11"9"-1323,-167 138 2160,-62 55 1192,229-191-3452,1 1 0,0 0-1,-13 22 1,23-34-631,-1 0 0,1 0 0,0 1 1,0-1-1,0 0 0,0 0 0,0 0 0,-1 0 1,1 1-1,0-1 0,0 0 0,0 0 0,0 0 1,0 1-1,0-1 0,0 0 0,0 0 0,0 1 1,0-1-1,0 0 0,0 0 0,0 0 0,0 1 1,0-1-1,0 0 0,0 0 0,0 1 0,0-1 1,0 0-1,1 0 0,-1 0 0,0 1 0,0-1 1,0 0-1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05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329 674 8336,'0'0'11091,"-10"-6"-10607,-2-3-310,7 6-86,0-1 1,1 1-1,-1 0 0,-1 1 0,1-1 1,0 1-1,-1 0 0,-5-1 0,8 2 46,0 0-1,0 0 0,0 1 0,-1-1 0,1 1 0,0 0 0,0 0 1,-1 0-1,1 0 0,0 0 0,0 1 0,-1 0 0,1-1 1,0 1-1,0 1 0,0-1 0,0 0 0,0 1 0,1-1 1,-1 1-1,0 0 0,0 0 0,1 0 0,0 0 0,-1 0 1,1 1-1,0-1 0,0 1 0,0-1 0,0 1 0,1 0 1,-1 0-1,1 0 0,-1 0 0,1 0 0,0 0 0,1 0 1,-1 0-1,0 0 0,1 1 0,-1-1 0,1 0 0,0 0 0,0 0 1,1 1-1,-1-1 0,2 5 0,-1-3-53,0-1 1,0 1-1,1-1 0,0 1 1,0-1-1,0 0 0,0 1 1,1-1-1,0 0 0,0-1 1,6 7-1,-7-8-52,0-1 0,0 1 0,0-1 0,0 1 0,0-1 0,1 0 0,-1 0 0,0 0 0,1-1 1,-1 1-1,1 0 0,-1-1 0,1 0 0,-1 1 0,1-1 0,-1 0 0,1 0 0,-1-1 0,1 1 0,-1 0 0,1-1 0,-1 1 0,1-1 0,1-1 0,7-2 22,0-1-1,0 0 0,-1 0 1,0-1-1,0 0 0,0-1 1,-1 0-1,0 0 0,0-1 1,-1-1-1,0 1 0,-1-1 1,0-1-1,0 1 0,-1-1 1,7-13-1,-7 9 36,-1 0-1,0 1 1,-1-2 0,-1 1-1,0 0 1,-1-1 0,-1 1-1,0-1 1,-1 1 0,0-1-1,-1 0 1,-1 1 0,0-1-1,-1 1 1,-1 0 0,0 0-1,-7-14 1,-7-13 207,-2 2 0,-1 0 0,-3 2 0,-36-47 0,46 67-292,0 0 0,0 0 0,-31-25 0,38 37 0,1 0 0,-1 0 0,0 1 0,0 0 0,0 0 0,0 1 0,-1 0 0,0 0 0,0 1 0,1 0 0,-1 0 0,0 0 0,-12 1 0,4-1 0,-10 1 0,25 1 0,0 1 0,0-1 0,0 0 0,0 1 0,0-1 0,0 1 0,0-1 0,0 1 0,1-1 0,-1 1 0,0 0 0,0 0 0,1-1 0,-1 1 0,0 0 0,1 0 0,-1 0 0,1-1 0,-1 1 0,1 0 0,-1 0 0,1 0 0,0 0 0,-1 1 0,0 3 51,0-1 1,0 1-1,1-1 1,-1 0-1,1 1 0,0-1 1,0 1-1,1-1 1,-1 1-1,1-1 1,0 1-1,0-1 0,0 0 1,1 0-1,-1 1 1,6 6-1,-4-5-871,1 0 0,0-1 0,0 0 0,0 0 0,10 8-1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0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9040,'0'0'14498,"13"-1"-13987,218-12 1329,53 22-70,-25 1 363,-157-11-363,-58 1-5876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07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141 307 12864,'0'0'3278,"-10"5"-2557,-1 0-471,1 0-1,0 1 0,0 0 1,1 0-1,-1 1 0,2 0 1,-1 1-1,-12 14 0,15-14-58,2-3 102,0 0 0,1 0 0,-1 0 1,1 0-1,-4 10 0,7-14-231,-1 0 1,1 1 0,0-1-1,-1 0 1,1 1 0,0-1 0,0 0-1,0 1 1,0-1 0,0 0-1,0 1 1,1-1 0,-1 0 0,0 1-1,1-1 1,-1 0 0,1 0-1,-1 1 1,1-1 0,0 0 0,-1 0-1,1 0 1,0 0 0,0 0-1,0 0 1,0 0 0,0 0-1,0 0 1,0 0 0,0-1 0,2 2-1,1 1 53,1 0-1,0-1 0,-1 1 1,1-1-1,0 0 0,0-1 1,0 1-1,0-1 0,0 0 1,1 0-1,-1-1 1,0 1-1,0-1 0,1 0 1,7-2-1,-5 0-36,-1 0 0,0 0 0,0-1 0,0 0 0,0 0 0,0-1 0,-1 1 0,0-2 0,1 1 0,7-8 0,-5 3-5,-1 0 0,0-1 1,0 0-1,-1 0 0,0 0 0,-1-1 0,0 0 0,-1-1 0,0 1 0,-1-1 0,0 0 1,-1 0-1,0-1 0,-1 1 0,0 0 0,-1-1 0,0 1 0,-2-19 0,0 21 3,1-1 0,-2 1 0,1 0-1,-1 0 1,-1 0 0,0 0 0,0 1 0,-1-1-1,0 1 1,-1 0 0,0 0 0,-1 0 0,1 1-1,-1-1 1,-1 2 0,0-1 0,0 1-1,0 0 1,-1 0 0,0 1 0,-1 0 0,1 0-1,-11-5 1,-11 6 408,28 4-470,1 1 1,0 0 0,-1 0 0,1 0-1,-1 0 1,1 0 0,-1 0 0,1 0 0,-1 1-1,1-1 1,-1 1 0,1-1 0,-1 1-1,1-1 1,0 1 0,-2 1 0,2-2-25,1 0-1,0 0 1,0 0 0,0 1 0,0-1 0,0 0 0,0 0 0,0 0-1,0 0 1,0 1 0,0-1 0,0 0 0,0 0 0,0 0-1,0 1 1,0-1 0,0 0 0,0 0 0,0 0 0,0 1 0,0-1-1,0 0 1,0 0 0,0 0 0,0 1 0,0-1 0,0 0 0,0 0-1,0 0 1,1 0 0,-1 0 0,0 1 0,0-1 0,0 0-1,0 0 1,0 0 0,1 0 0,-1 0 0,0 0 0,0 1 0,0-1-1,0 0 1,1 0 0,-1 0 0,0 0 0,0 0 0,12 2-253,44-4-2929,-53 2 1967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1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11352,'0'0'4776,"17"-5"-4107,213-52 1727,-191 50-1643,0 2 0,56-1 0,-72 7-144,-1 0 1,1 1-1,-1 2 1,0 0-1,35 12 1,-40-11 26,4 0-124,-12 0-3358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08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13768,'0'0'4829,"12"11"-4225,70 61 666,-68-58-800,-2 0 0,0 1-1,-1 0 1,14 25 0,-10-15 839,20 24 0,-24-33-633,-9-13-488,0 1 1,0-1-1,1 0 1,-1 0 0,1 0-1,3 3 1,-5-5-157,0 0 1,0-1 0,1 1 0,-1 0-1,0-1 1,0 1 0,1-1 0,-1 0-1,0 1 1,1-1 0,-1 0 0,0 0 0,1 0-1,-1 0 1,0 0 0,1 0 0,-1 0-1,0 0 1,1-1 0,-1 1 0,0 0-1,3-2 1,3-1-418,-1 0-1,0-1 1,12-8 0,-14 9-1631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08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1 16879,'0'0'1834,"-14"12"-1126,-158 155 840,5-10-370,88-85-412,37-36 254,-51 36 0,80-63-624,16-12 313,16-11-4082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1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8240,'0'0'11711,"11"-4"-11279,41-10 239,0 2 0,106-11-1,-79 18 339,121 7 0,-154 3-210,0 3 1,58 17 0,-26-6 530,-65-16-783,0-1 1,20 1-1,2-7-777,-17-4-2761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12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54 8936,'0'0'17386,"-6"14"-17038,-1 2-230,3-10-66,1 0-1,1 0 0,-1 0 1,1 1-1,0-1 0,0 1 0,1 0 1,0-1-1,0 1 0,1 12 0,0 5 469,2-1-1,7 40 0,-2-30 795,15-54-515,-10 5-608,17-34-1,1 0-10,-11 22-32,30-34-1,-39 52-104,0 0 0,1 0 1,0 1-1,0 1 1,23-14-1,-31 21-37,0-1 14,0 0 1,0 1 0,0-1 0,0 1-1,0 0 1,0 0 0,0 0-1,5-1 1,-6 3-10,-1-1 1,0 0-1,0 0 0,0 1 0,0-1 1,0 1-1,0-1 0,0 1 0,0-1 0,0 1 1,0 0-1,0 0 0,0-1 0,0 1 1,0 0-1,-1 0 0,1 0 0,0 0 1,0 0-1,-1 0 0,1 0 0,-1 0 1,1 0-1,-1 0 0,0 0 0,1 0 0,-1 2 1,8 23 11,-2-1 0,0 1 1,2 43-1,-4-34-13,9 38 0,3-11-10,-16-62 37,1 0-1,-1 1 1,0-1 0,1 0-1,-1 1 1,1-1 0,-1 0-1,0 1 1,1-1-1,-1 0 1,1 0 0,-1 0-1,0 0 1,1 1 0,-1-1-1,1 0 1,-1 0 0,1 0-1,-1 0 1,1 0 0,-1 0-1,1 0 1,-1 0-1,1 0 1,-1 0 0,1-1-1,13-2-3295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1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79 11656,'0'0'10138,"-2"12"-9590,-1 8-370,-6 33 1035,-3 71 1,12-114-1006,0 0-1,0 0 0,1 0 0,0 0 1,1 0-1,0 0 0,1-1 1,0 1-1,0 0 0,1-1 0,0 0 1,1 0-1,0 0 0,0-1 1,1 0-1,10 12 0,-15-19-155,0 0-1,0 1 0,0-1 1,1 0-1,-1 0 0,0 0 1,1 0-1,-1 0 1,1 0-1,-1-1 0,1 1 1,-1 0-1,1-1 1,-1 1-1,1-1 0,0 1 1,-1-1-1,1 0 1,3 0-1,-3-1-2,1 1 0,0-1 0,-1-1 0,1 1 1,-1 0-1,1-1 0,-1 1 0,0-1 0,0 1 0,0-1 0,3-3 0,5-5 7,-2 1 0,1-2-1,-1 1 1,-1-1 0,0 0-1,0-1 1,9-23 0,24-92 60,-26 75-72,-9 35-38,-2 0-1,0 0 1,-1 0 0,0-1 0,-2-17-1,6-11 210,-6 105 115,-1 9 172,15 131 1,-13-191-455,1 0 0,0 0 0,0 0 0,1 0 0,0-1 0,0 1 1,1-1-1,0 1 0,8 9 0,-11-17-48,0 0 0,0 1 0,0-1 0,1 0 0,-1 0 0,0 0 0,0 0-1,0 0 1,0 0 0,1 0 0,-1-1 0,0 1 0,0 0 0,0-1 0,0 1 0,0 0 0,0-1 0,0 0 0,0 1 0,2-2 0,0 0-4,13-5-4110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13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15576,'0'0'7329,"10"11"-6851,-8-9-436,13 13 453,0 2 0,-2-1 0,19 31 0,-3 16 1015,-24-48-1068,1-1-1,1 0 0,16 26 0,-18-32-149,-4-7-282,-1 1 0,1-1 0,-1 1-1,1-1 1,0 0 0,0 0 0,0 1 0,0-1-1,0 0 1,0 0 0,0 0 0,0 0 0,0 0 0,0 0-1,1 0 1,-1-1 0,0 1 0,1 0 0,-1-1 0,0 1-1,1-1 1,-1 1 0,1-1 0,-1 0 0,1 0 0,-1 1-1,1-1 1,-1 0 0,1 0 0,-1 0 0,0-1 0,3 1-1,11-7-3934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14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0 14672,'0'0'1870,"-12"10"-1153,-143 122 1634,-47 33 496,154-128-1894,44-34-758,1 0 0,0 0 0,-1 0-1,2 1 1,-6 6 0,16-11-2864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15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 16583,'0'0'216,"-7"12"-158,-100 194 1182,92-164-894,2 0 1,2 1-1,2 1 0,1-1 1,3 2-1,1-1 0,3 0 1,7 86-1,-2-102-121,1 0 1,1 0-1,1-1 0,1 1 1,2-2-1,0 1 0,2-1 1,20 31-1,-29-51-165,1-1 0,0 1 0,1-1-1,-1 0 1,1 0 0,0 0 0,0-1 0,0 0 0,1 0 0,5 4-1,-7-6-26,1 0-1,-1 0 0,1-1 1,-1 1-1,1-1 0,0 0 0,-1 0 1,1-1-1,0 1 0,0-1 0,0 0 1,-1 0-1,1-1 0,8-1 1,22-9-2965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15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9344,'0'0'6257,"11"11"-5709,155 192 1364,-148-178-1637,-2 1-1,-1 0 1,-1 2 0,-1-1 0,-1 2 0,-2 0 0,-1 0-1,-1 0 1,-2 1 0,5 56 0,-8-16 602,-3 0 1,-3 0-1,-19 112 1,16-138 403,-2 63 1,9-100-661,-1-2-4090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20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4 7432,'0'0'7288,"-9"6"-6928,-31 17 4,1-10 9540,51-15-7979,14 1-1561,1-2 1,-1-1-1,39-10 1,-46 8-230,0 1-1,1 1 1,-1 1 0,1 1-1,0 1 1,-1 0 0,37 5-1,-17-3 224,-23-2-102,-14-2-244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2:1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12456,'0'0'4053,"12"14"-3019,19 20-89,-2 1 0,46 76 0,76 221 2260,-130-278-2708,-2 0-1,-2 0 1,13 84-1,-25-106-298,-2 0 0,-1 1 0,-1-1 0,-2 0 0,-2 0 0,0 0 0,-14 52 0,8-52 80,-2 0 1,-18 39 0,21-55-190,-1 0 0,-1-1 0,0 0 0,0 0 0,-25 24 0,28-33-204,1-1-1,-1 0 0,-11 7 1,4-5-3324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52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8840,'0'0'22112,"12"0"-21762,47-5 374,84-16 0,-118 18-723,0 1 0,0 1 1,0 2-1,0 0 0,0 2 1,32 7-1,-57-10-1,44 6 0,-42-6 0,-1 0 0,1 0 0,-1 0 0,1 0 0,0-1 0,-1 1 0,1-1 0,-1 1 0,1-1 0,-1 1 0,0-1 0,1 0 0,-1 0 0,0 0 0,1 0 0,-1 0 0,0 0 0,0 0 0,0 0 0,2-2 0,5-5 0,23-18 864,-14 10-5729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53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491 499 9040,'0'0'10261,"-9"0"-9867,7 0-400,-34-1 953,1 1 0,-61 8 0,62-1-531,0 3-1,1 0 1,-34 17-1,54-21-205,1 0 0,0 1 1,0 0-1,1 1 0,0 0 0,1 1 0,-1 0 0,1 1 0,1 0 0,-15 20 0,23-28-151,0-1-1,0 1 1,0-1-1,0 1 1,0-1-1,1 1 1,-1-1 0,0 1-1,1 0 1,-1-1-1,1 1 1,0 0-1,0 0 1,0-1-1,-1 1 1,2 0-1,-1-1 1,0 1 0,0 0-1,0 0 1,1-1-1,-1 1 1,1 0-1,1 2 1,0-2 3,0 1 1,0-1 0,0 0-1,0 0 1,0 0-1,1 0 1,-1 0-1,1 0 1,0-1 0,-1 0-1,1 1 1,5 1-1,7 1 85,0 0 0,0-1 0,0 0 0,22 0 0,-24-2-72,-1-1-1,0 0 1,0-1 0,0 0-1,0-1 1,0 0 0,-1-1-1,1-1 1,-1 1 0,1-2-1,-1 1 1,0-2 0,-1 0-1,1 0 1,9-8 0,-7 2 26,-1 0 1,0-1 0,-1-1-1,0 0 1,-1-1-1,-1 0 1,0 0 0,8-20-1,-7 8 90,0-1 0,-2 0-1,-1 0 1,4-35 0,-9 45-176,-1 1 0,0 0 0,-1-1 0,-1 1 0,0-1 0,-2 1 0,0 0 1,-1 0-1,0 0 0,-2 1 0,-12-28 0,13 35-15,0 2 0,-1-1 0,0 1 0,0-1 0,-1 2 0,0-1 0,0 1 0,-1 0 0,-8-5 0,-3-1 0,-1 1 0,-33-14 0,38 19 0,1 1 0,-1 1 0,0 1 0,-1 0 0,1 0 0,0 2 0,-1 0 0,-16 1 0,31 0 31,0 1 0,-1-1 1,1 0-1,0 0 0,0 0 0,-1 1 0,1-1 0,0 1 1,0-1-1,0 1 0,0-1 0,0 1 0,0 0 0,-1 0 1,1 0-10,1-1 1,0 0 0,0 1-1,-1-1 1,1 1 0,0-1-1,0 1 1,0-1 0,0 0-1,-1 1 1,1-1 0,0 1-1,0-1 1,0 1-1,0-1 1,0 1 0,0-1-1,0 1 1,0-1 0,0 1-1,1-1 1,-1 1 0,0 0-1,2 2-570,-1 0 0,1-1 0,0 1 0,0 0-1,0-1 1,5 5 0,-5-6-709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54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9944,'0'0'9123,"14"1"-8453,37 0-10,0-3 1,77-11-1,199-23 1657,-197 25-1275,21-2 1499,-144 14-1838,-7 1-110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5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167 488 10248,'0'0'8793,"-13"3"-8132,12-3-648,-15 3 370,0 1 1,1 0-1,-29 12 0,40-14-255,1-1 0,-1 1 0,0 0 0,1 0 0,0 0 1,-1 0-1,1 1 0,0-1 0,0 1 0,0 0 0,0 0 0,1 0 0,-1 0 0,1 1 0,0-1 0,0 1 0,0-1 0,0 1 1,1 0-1,0 0 0,-1-1 0,1 1 0,1 0 0,-2 7 0,2-9-52,1 0 0,-1 0 0,1 1 0,0-1 0,0 0 0,0 0 0,-1 0 0,2 0 0,-1 0 0,0-1 1,0 1-1,1 0 0,-1-1 0,1 1 0,-1 0 0,1-1 0,0 0 0,-1 1 0,1-1 0,0 0 0,0 0 0,0 0 0,0 0 0,0 0 0,0-1 0,0 1 0,1 0 0,2-1 1,3 2 57,-1 0 0,1-1 0,0 0 0,1 0 0,-1-1 0,12-1 0,-7-1-48,-1-1 0,0 0 0,0 0 0,0-1 0,-1-1 0,1 0 0,-1-1 0,0 0 0,0 0 0,-1-1 0,0-1 0,0 0 0,-1 0 0,0-1 0,0 0 0,-1 0 0,-1-1 0,1 0 0,-1-1 0,-1 0 0,10-22 0,-7 12-1,-2 1 1,-1-1-1,0-1 1,-1 1-1,-2-1 0,0 0 1,-1 0-1,-1 0 1,-2 0-1,0 0 1,-7-38-1,6 46-12,-2 0-1,0 1 1,0-1-1,-1 1 1,-1 0-1,-7-13 1,9 21-24,1-1 1,-1 1 0,0 0-1,0 1 1,0-1 0,0 1-1,-1 0 1,0 0 0,0 0-1,0 1 1,0-1 0,-1 1-1,1 1 1,-1-1 0,0 1-1,-7-2 1,10 3-16,0 1 1,0 0-1,-1 0 1,1 1-1,0-1 1,0 1-1,-1-1 1,1 1-1,0 0 1,0 0-1,0 0 1,0 1-1,0-1 0,0 1 1,1-1-1,-1 1 1,0 0-1,-2 3 1,-7 5 43,1 0 0,-13 16 0,15-16-78,1-1-1,0 2 0,1-1 1,0 1-1,-8 17 0,15-27-24,0 0 0,-1 0 0,1 0-1,0 0 1,-1 0 0,1 0 0,0 0-1,0 0 1,0 0 0,0 0 0,0 0-1,0 0 1,0 0 0,0 0 0,1 0-1,-1 0 1,0 0 0,1 0 0,-1 0-1,1 0 1,-1 0 0,1 0 0,-1 0-1,1 0 1,-1 0 0,1-1-1,0 1 1,0 0 0,-1 0 0,1-1-1,0 1 1,0-1 0,0 1 0,0-1-1,0 1 1,-1-1 0,3 1 0,2 1-824,-1 0 1,1-1-1,0 0 1,-1 0-1,9 1 1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55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13864,'0'0'4258,"12"1"-3883,34 4 26,-43-5-305,1 1 0,-1 0 0,0 0 0,0 0 0,1 0 0,-1 1 0,0-1-1,0 1 1,0 0 0,0 0 0,-1 0 0,1 0 0,-1 0 0,1 0 0,-1 1 0,0 0 0,4 4 0,-2 1 139,0-1 1,0 1 0,-1 0 0,5 14 0,-8-21-229,8 28 726,4 34-1,-10-44-166,2 1 0,0-1 0,1 0 0,1-1-1,13 30 1,-18-47-514,-1 0 0,1 0-1,0 0 1,-1 0 0,1 0-1,0 0 1,0-1 0,0 1-1,0 0 1,0 0 0,0-1-1,0 1 1,0 0 0,0-1-1,0 1 1,0-1 0,0 1 0,0-1-1,0 0 1,1 1 0,-1-1-1,0 0 1,0 0 0,0 0-1,1 0 1,-1 0 0,0 0-1,0 0 1,0-1 0,1 1-1,-1 0 1,0-1 0,0 1 0,0 0-1,0-1 1,0 0 0,0 1-1,2-2 1,2-1-581,-1 0-1,0 0 1,1 0 0,-1 0-1,0-1 1,4-4 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56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569 1 15776,'0'0'2122,"-11"11"-1363,-178 199 1347,-168 186 1917,346-374-3303,11-22-710,0 0-1,0 0 0,-1 0 1,1 0-1,0 1 1,0-1-1,0 0 0,0 0 1,0 0-1,0 0 1,0 0-1,0 1 0,0-1 1,0 0-1,0 0 0,0 0 1,0 0-1,0 0 1,0 1-1,0-1 0,0 0 1,0 0-1,1 0 1,-1 0-1,0 0 0,0 0 1,0 1-1,0-1 1,0 0-1,0 0 0,0 0 1,0 0-1,0 0 1,1 0-1,-1 0 0,0 0 1,0 0-1,0 1 1,0-1-1,0 0 0,0 0 1,1 0-1,-1 0 0,12-8 105,4-6-3365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5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1 9648,'0'0'7398,"-7"11"-6793,-22 33-78,-88 141 2369,87-126-2107,2 2 1,3 0-1,3 1 0,2 1 1,-18 105-1,33-134-487,0 0 0,3 1 1,0-1-1,3 1 0,0-1 0,3 1 0,0-1 1,3 0-1,0 0 0,3-1 0,0 0 0,2-1 1,2 0-1,23 41 0,-29-62-159,0 1 0,1-1 0,0-1 0,0 0 0,1 0 0,1-1 0,0 0 0,0-1 0,0 0 0,1-1 0,0 0 0,26 10 0,-36-16-132,-1-1 1,1 1-1,0-1 1,-1 0-1,1 1 1,0-1-1,0 0 1,-1 0-1,1 0 1,0 0-1,-1-1 1,1 1 0,0 0-1,-1-1 1,1 1-1,0-1 1,-1 1-1,1-1 1,-1 0-1,1 0 1,-1 0-1,1 0 1,-1 0-1,0 0 1,2-2-1,2-2-51,-1 0-1,0-1 0,-1 1 0,1-1 1,2-7-1,3-4-80,11-18-4119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5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13056,'0'0'5471,"0"11"-4863,-19 302 3479,13-257-1867,7-56-2191,-1 0-1,0 1 1,0-1 0,0 0 0,0 0-1,0 0 1,0 0 0,1 0 0,-1 1 0,0-1-1,0 0 1,0 0 0,0 0 0,1 0-1,-1 0 1,0 0 0,0 0 0,0 0-1,1 0 1,-1 0 0,0 0 0,0 0-1,0 0 1,1 0 0,-1 0 0,0 0-1,0 0 1,0 0 0,1 0 0,-1 0 0,0 0-1,0 0 1,0 0 0,0 0 0,1 0-1,-1 0 1,0 0 0,0-1 0,0 1-1,0 0 1,1 0 0,-1 0 0,0 0-1,0 0 1,0 0 0,0-1 0,0 1 0,0 0-1,0 0 1,1 0 0,-1-1 0,0 1-1,0 0 1,10-10 323,15-27 197,-2-1 0,22-50 0,32-53 389,-64 121-749,-9 12-46,1 1-1,0 0 1,0 0-1,0 0 1,9-8-1,-13 15-113,-1-1 0,1 1-1,0-1 1,-1 1-1,1 0 1,0-1 0,-1 1-1,1 0 1,0-1-1,-1 1 1,1 0 0,0 0-1,0 0 1,-1 0-1,1-1 1,0 1 0,0 0-1,-1 0 1,1 1 0,0-1-1,0 0 1,-1 0-1,1 0 1,0 0 0,-1 1-1,1-1 1,0 0-1,-1 1 1,1-1 0,0 0-1,-1 1 1,1-1-1,-1 1 1,1-1 0,0 1-1,-1-1 1,1 1-1,-1 0 1,19 29 571,-14-20-553,22 39-40,-2 1-1,28 78 1,-46-92-7,-6-30 0,0 0 0,0 1 0,1-1 0,-1 0 0,1 0 0,1 0 0,3 7 0,-6-13 1,2 1-1005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2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13176,'0'0'14391,"2"21"-14208,18 217 315,-20-230-462,0-4-6,0-1 0,0 0 0,0 1-1,1-1 1,-1 1 0,1-1 0,0 0 0,1 5-1,0-10 21,0-1-1,0 1 0,-1-1 0,0 1 0,1-1 0,-1 0 1,1-3-1,30-128 339,-21 88-295,7-22 60,-17 62-123,1 1 0,1 0 0,-1 0 0,1 0 0,0 0 0,0 1 0,0-1 0,1 1 0,0 0 0,4-4 0,-8 7-22,1 1 1,-1-1-1,1 1 0,-1 0 1,1-1-1,0 1 1,-1 0-1,1-1 0,-1 1 1,1 0-1,0 0 1,-1-1-1,1 1 1,0 0-1,0 0 0,-1 0 1,1 0-1,0 0 1,-1 0-1,1 0 0,0 0 1,-1 1-1,1-1 1,0 0-1,-1 0 1,1 0-1,0 1 0,-1-1 1,1 0-1,0 1 1,-1-1-1,1 0 0,-1 1 1,1-1-1,-1 1 1,1-1-1,-1 1 0,1-1 1,-1 1-1,0 0 1,1-1-1,-1 1 1,0-1-1,1 1 0,-1 0 1,0 0-1,15 39 145,-12-28-99,3 11 88,0 0 0,-2 1 0,3 48 0,1 9 422,-8-75-513,1-3 19,-1-1-1,0 1 1,1-1-1,-1 1 1,1-1-1,-1 1 1,1-1-1,2 4 1,-3-6-61,1 0 0,-1 0 0,0 1 0,0-1 0,0 0 0,1 0 0,-1 0 0,0 0 0,0 0 0,0 0 0,1 0 0,-1 0 0,0 0 0,0 0 0,1 0 0,-1 0 0,0 0 0,0 0 0,0 0 0,1 0 0,-1 0 1,0 0-1,0 0 0,1 0 0,-1 0 0,0 0 0,0 0 0,0 0 0,1 0 0,-1-1 0,0 1 0,0 0 0,1 0 0,11-15 122,12-24-131,26-58 0,6-9 0,-46 88 0,1 1 0,1 1 0,26-27 0,-35 39 0,1 0 0,0 1 0,0 0 0,1 0 0,-1 0 0,0 1 0,9-4 0,-12 5 0,1 1 0,-1-1 0,0 1 0,0-1 0,1 1 0,-1 0 0,0 0 0,1 0 0,-1 0 0,0 0 0,1 0 0,-1 0 0,0 0 0,1 0 0,-1 1 0,0-1 0,0 0 0,1 1 0,-1-1 0,0 1 0,0 0 0,0-1 0,0 1 0,1 0 0,-1 0 0,0-1 0,0 1 0,-1 0 0,1 0 0,0 0 0,0 0 0,0 0 0,-1 1 0,2 0 0,3 12 0,0 0 0,-1 0 0,0 0 0,-1 0 0,-1 1 0,1 23 0,1 2 0,-1-12 0,-1-3 0,2 0 0,0 1 0,2-2 0,11 31 0,-16-52 0,6 8 0,6-19 0,-5 2-3980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27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9240,'0'0'8437,"0"12"-7833,-11 184 2213,2 99 2228,12-283-4505,-3-3 532,-1-9-812,2-3-124,-1 0 0,1 0 1,0 0-1,-1 0 0,1 0 0,1 0 0,-1 0 0,2-3 0,5-13 22,15-80 360,-17 67-387,1 1 1,1 0-1,2 1 1,21-46 0,-23 64-42,0 1 0,0 0 1,20-19-1,-21 24-34,0 1 0,1-1 0,-1 1 0,1 1 0,0-1 0,16-5 0,-22 10-22,0 0 1,1-1-1,-1 1 0,0 0 1,1 0-1,-1 0 1,0 1-1,1-1 0,-1 1 1,0-1-1,0 1 0,0 0 1,1 0-1,-1-1 0,0 2 1,0-1-1,0 0 1,0 0-1,0 1 0,-1-1 1,1 1-1,2 1 0,0 2 44,1 0-1,-1 0 1,0 1 0,0-1-1,0 1 1,4 11-1,-1 2-63,-1 1 0,-1 0 0,-1 0 0,0 1 0,-2-1 0,0 38 0,-1-27-13,1 5 538,1 24-720,-2-19-4188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 6328,'0'0'11774,"-2"11"-11303,-15 123 854,17-130-1286,-2 27 508,3 48 0,0-71-383,0 1 1,0-1-1,1 0 1,0 0 0,0 0-1,1 0 1,0 0-1,1 0 1,0-1-1,9 14 1,-12-18-105,1-1 1,-1 0 0,1 0-1,0-1 1,0 1-1,-1 0 1,1 0 0,0-1-1,1 0 1,-1 1-1,0-1 1,0 0 0,1 0-1,-1 0 1,0 0 0,1 0-1,-1-1 1,1 1-1,-1-1 1,1 1 0,-1-1-1,1 0 1,0 0 0,-1 0-1,1-1 1,-1 1-1,1 0 1,-1-1 0,4-1-1,-4 2-49,10-3 149,0 0 0,0 0 1,0-1-1,0-1 0,18-9 0,-16 5-63,0-1 0,0-1 0,-1 0 0,0 0-1,0-1 1,-2-1 0,0 0 0,0-1 0,-1 0 0,11-22 0,13-28 243,-23 39-169,20-30 0,-28 50-142,0 0 0,-1-1 0,1 0-1,-1 1 1,-1-1 0,3-10 0,5-17 197,-7 15 136,-2 16-127,-2 14-121,-3 40 40,2 0 0,2 0 0,13 97 0,-11-139-99,1-1 1,0 1-1,0 0 1,1-1-1,0 0 0,1 0 1,9 17-1,-11-23-26,0 0 0,0 0 0,1 0 1,-1 0-1,1 0 0,0 0 0,0-1 0,0 1 0,0-1 0,0 0 0,1 0 0,-1 0 0,1 0 0,-1-1 0,1 1 0,-1-1 0,1 0 0,0 0 0,0 0 1,0-1-1,0 1 0,4-1 0,-4 0 6,0 0-1,0 0 1,0 0 0,1-1 0,-1 0 0,0 0 0,0 0-1,0 0 1,0-1 0,0 1 0,4-3 0,-6 2-85,0 1 1,0-1-1,-1 0 1,1 1 0,-1-1-1,1 0 1,-1 0-1,0 0 1,0 0 0,0 0-1,0 0 1,0 0-1,0 0 1,0 0-1,-1 0 1,1-1 0,-1 1-1,0 0 1,1 0-1,-1-1 1,0 1 0,0 0-1,-1-3 1,0-12-3987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29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60 7328,'0'0'12898,"-5"14"-12291,-8 17-120,2 1-1,-9 44 1,17-64-281,1 0 0,0 0 0,1 0 0,0 0-1,1 0 1,0 0 0,1 0 0,0 0 0,1 0 0,1-1-1,6 22 1,-6-27-62,-1-1 0,1 1-1,0-1 1,1 0 0,-1 0 0,1 0-1,0 0 1,0-1 0,1 1 0,-1-1-1,1 0 1,0 0 0,0-1-1,0 1 1,1-1 0,-1-1 0,1 1-1,0-1 1,-1 1 0,1-2 0,0 1-1,0-1 1,0 0 0,12 1-1,-13-3-49,1 1 0,-1-1 0,1-1 0,-1 1 0,0-1 0,1 0-1,-1 0 1,0 0 0,0-1 0,0 1 0,0-1 0,-1-1-1,1 1 1,-1-1 0,0 1 0,0-1 0,0-1 0,-1 1-1,1 0 1,3-7 0,6-10 63,0-2 1,-1 0-1,10-25 0,-15 30-50,8-16 16,11-22 597,30-102 0,-49 135-641,-4 40-34,-1 5-36,1 26-9,-2 52 0,1 22 0,0-102 0,1 0 0,0 0 0,1 0 0,9 21 0,-13-39 0,1 0 0,0 0 0,-1 0 0,1 0 0,0 0 0,0 0 0,0 0 0,1 0 0,-1-1 0,0 1 0,1 0 0,-1-1 0,1 1 0,0-1 0,-1 1 0,1-1 0,0 0 0,3 2 0,-3-3 0,0 1 0,0-1 0,1 0 0,-1 0 0,0 0 0,1 0 0,-1 0 0,0 0 0,0-1 0,1 1 0,-1-1 0,0 1 0,0-1 0,0 0 0,1 0 0,2-2 0,13-5 798,0-1-1519,-8 3-3383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29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12160,'0'0'9510,"11"-3"-8866,35-10-5,-44 12-561,0 1 0,0 0 0,0 0 0,0 0 0,0 0 0,0 0 0,1 0 1,-1 0-1,0 1 0,0-1 0,0 1 0,0-1 0,-1 1 0,1 0 0,0 0 1,0 0-1,0 0 0,0 0 0,-1 0 0,3 3 0,0 0 139,-1-1 0,1 1 0,-1 1 0,0-1 0,3 7 0,4 9 508,-2 0 0,0 0 0,5 24-1,-5-17 619,13 28-1,-20-52-1255,0 0 0,0 0 0,1-1 0,-1 1-1,1 0 1,0-1 0,0 0 0,3 4 0,-4-5-70,0-1-1,0 1 1,0-1-1,0 0 1,0 1 0,0-1-1,0 0 1,0 0-1,0 0 1,0 0 0,0 0-1,0 0 1,0 0-1,0 0 1,0 0 0,0 0-1,0 0 1,0-1-1,0 1 1,0-1 0,0 1-1,0 0 1,0-1-1,0 1 1,0-1 0,-1 0-1,1 1 1,0-1-1,1-1 1,23-19-683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30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0 16687,'0'0'2690,"-12"8"-2242,1-1-362,-9 6 76,1 0-1,-30 26 0,-127 113 1447,127-113-938,26-21 142,-47 27 1,18-14 739,33-15-184,13-11-3887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47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330 438 8336,'1'13'576,"10"72"760,-11-77-699,0-7-584,0-1 1,0 0-1,0 0 1,0 0 0,0 1-1,0-1 1,0 0-1,0 0 1,0 0 0,0 1-1,0-1 1,0 0-1,0 0 1,0 0-1,0 1 1,0-1 0,0 0-1,0 0 1,0 0-1,0 1 1,0-1 0,1 0-1,-1 0 1,0 0-1,0 0 1,0 1-1,0-1 1,0 0 0,1 0-1,-1 0 1,0 0-1,0 0 1,0 0 0,0 1-1,4-1 3271,-17-9-1681,-17-3-585,16 6-313,0 0-1,-29-6 0,38 11-588,1 0-1,-1 1 0,0-1 0,0 1 0,0 0 1,0 1-1,0-1 0,0 1 0,1 0 0,-1 0 1,0 0-1,1 1 0,-7 3 0,8-4-30,0 0 0,0 1-1,0 0 1,0-1-1,0 1 1,0 0 0,1 1-1,-1-1 1,1 0 0,-4 4-1,6-4-80,-1 0 0,0-1 0,1 1 0,0 0 0,-1-1-1,1 1 1,0 0 0,0-1 0,0 1 0,0 0 0,0-1 0,0 1-1,0 0 1,1 0 0,-1-1 0,1 1 0,-1-1 0,1 1 0,0 0-1,-1-1 1,3 3 0,0 2-3,0-1 0,0 1-1,1-1 1,0 0 0,0 0-1,0-1 1,1 1 0,-1-1 0,1 0-1,0 0 1,0-1 0,0 1-1,1-1 1,-1 0 0,1-1-1,0 1 1,0-1 0,0 0 0,0-1-1,0 1 1,0-1 0,0 0-1,1-1 1,-1 0 0,0 0 0,1 0-1,-1 0 1,0-1 0,0 0-1,0-1 1,0 1 0,0-1-1,0 0 1,0-1 0,0 1 0,-1-1-1,1 0 1,-1-1 0,0 1-1,0-1 1,0 0 0,0-1-1,-1 1 1,0-1 0,0 0 0,0 1-1,0-2 1,-1 1 0,0 0-1,3-7 1,-1 0 41,-1-1-1,0 0 0,0 0 1,-2 0-1,1 0 0,-2 0 1,0 0-1,0-1 0,-1 1 1,-1 0-1,0-1 0,-1 1 1,-6-24-1,3 23 26,0 0-1,0 0 0,-1 0 1,-1 1-1,0 0 1,-1 0-1,-1 1 1,0 0-1,0 1 0,-1-1 1,0 2-1,-16-13 1,-18-13 310,-51-38 383,79 64-583,1 0 0,-2 1 0,0 0 0,-24-8 0,-1 5 114,40 10-366,7-1-93,-4 3 75,15-8-4212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48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44 9440,'0'0'8546,"-7"15"-8089,6-14-450,-10 22 325,0 1-1,2 1 1,-11 42 0,18-56-116,0 0 1,1 0-1,0 0 1,1 0 0,0 0-1,4 20 1,-4-27-129,1 0 0,0-1 0,1 1 0,-1 0 0,1-1 0,-1 1 0,1-1 0,0 1 0,0-1 0,0 0 0,1 0 0,-1 0 0,1 0 0,0 0 1,0-1-1,0 1 0,0-1 0,0 0 0,1 0 0,-1 0 0,0 0 0,7 2 0,-6-3-27,-1 0 1,1-1-1,-1 1 1,1-1-1,-1 0 1,1 0-1,0-1 0,-1 1 1,1 0-1,-1-1 1,1 0-1,-1 0 1,0 0-1,1-1 0,-1 1 1,0-1-1,0 1 1,0-1-1,5-4 1,5-4 163,0-1 0,21-22 0,-31 31-186,9-12 114,0 0 0,-1-1 1,-1 0-1,0-1 1,8-17-1,32-88 814,-45 108-841,1-1 53,-5 10-89,1 1-1,-1-1 1,1 0 0,-1 0 0,0 0 0,0 0 0,-1 0 0,1-4 0,-1 8 56,-4 66 764,3-36-650,2 1 1,0 0-1,3-1 1,0 1-1,12 38 0,-14-64-142,-1 0-1,2-1 1,-1 1-1,1-1 0,-1 1 1,5 4-1,-6-8-100,0 0-1,-1 0 0,1 0 1,0 0-1,0 0 0,0 0 1,0-1-1,0 1 0,0 0 1,0-1-1,0 1 0,0 0 1,0-1-1,0 1 0,0-1 1,0 0-1,0 1 0,1-1 1,-1 0-1,0 0 0,0 0 1,0 0-1,1 0 0,-1 0 1,0 0-1,0 0 0,1 0 1,-1 0-1,2-1 0,22-14-873,-17 9-3122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4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17183,'0'0'5524,"12"8"-5174,80 55 900,-59-42-471,-11-7 624,41 31-1,-62-44-1337,1 1 0,0-1 0,0 0 0,-1 0 0,1 0 0,0 0 0,0 0 0,0 0 0,0-1 1,1 1-1,-1-1 0,0 1 0,0-1 0,0 0 0,0 0 0,1 0 0,1 0 0,20-6-4514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48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1 14464,'0'0'2259,"-14"14"-1639,-9 7-409,-197 184 1634,161-155-1091,-2-1-1,-84 48 0,88-58 1043,58-41-1427,4-1-3291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4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9648,'0'0'7593,"15"-9"-6972,-6 4-523,8-4 77,-1 1 0,2 0 1,-1 1-1,1 0 0,24-4 0,354-53 1870,-178 33-1212,-110 16-89,-1 6 1,170 5-1,-142 14 463,-124-8-989,10 1 250,-21-3-449,1 0 0,-1 0-1,1 0 1,-1-1 0,1 1-1,-1 0 1,1 0 0,-1 0-1,1 0 1,-1 0 0,1-1-1,-1 1 1,0 0 0,1 0-1,-1-1 1,1 1 0,-1 0-1,0-1 1,1 1 0,-1 0-1,0-1 1,1 1 0,-1-1-1,0 1 1,1 0 0,-1-1-1,0 1 1,0-1 0,0 1-1,0-1 1,1 1 0,-1-1-1,0 0 1,3-10-234,-1 7-2941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5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263 469 12056,'0'0'4241,"-12"-1"-3707,3 0-426,3 0-32,-1 1-1,1-1 0,-1 1 1,1 0-1,-1 1 1,0 0-1,1 0 1,-1 0-1,1 1 0,-9 3 1,2 0 186,1 2 0,-1-1 0,2 2 0,-1 0 0,1 0 0,0 1 0,1 0 0,0 1 0,1 0 0,-1 0 0,2 1 0,-14 23 0,21-33-196,0 1 0,0-1-1,0 1 1,0-1-1,0 1 1,1-1-1,-1 1 1,1 0 0,-1 0-1,1-1 1,-1 1-1,1 0 1,0 0-1,0-1 1,0 1 0,0 0-1,0 0 1,0 0-1,1-1 1,-1 1-1,1 0 1,-1-1 0,1 1-1,-1 0 1,1-1-1,0 1 1,0 0-1,0-1 1,0 0 0,0 1-1,0-1 1,0 1-1,1-1 1,-1 0-1,0 0 1,1 0 0,-1 0-1,1 0 1,-1 0-1,1 0 1,-1 0-1,1-1 1,2 2 0,3 0 41,-1 0 1,1-1 0,0 0-1,0 0 1,0 0-1,0-1 1,0 1 0,0-2-1,0 1 1,8-2 0,-5-1-30,1-1 1,-1 1 0,0-1 0,0-1 0,0 0-1,-1-1 1,0 1 0,0-2 0,0 1 0,-1-1-1,0-1 1,0 1 0,-1-1 0,1-1 0,-2 1-1,0-1 1,0-1 0,0 1 0,5-14 0,-2 3 37,-1 0 0,-1 0 1,-1-1-1,-1 1 1,-1-1-1,-1-1 0,0 1 1,-2 0-1,-1-24 0,-2 13 80,-1 1 0,-13-57-1,13 75-117,-1 1 0,0 0 0,-1 0 0,0 0 0,-1 0 0,-1 1 0,1 0 0,-2 0 0,-14-17 0,19 26-51,1 0 0,0 0-1,0 0 1,-1 1 0,1-1 0,-1 1 0,1 0-1,-1-1 1,0 1 0,0 0 0,1 1 0,-1-1-1,0 0 1,0 1 0,0 0 0,0-1 0,0 1-1,0 0 1,1 1 0,-1-1 0,0 0 0,0 1-1,0 0 1,0-1 0,1 1 0,-1 0 0,0 1-1,1-1 1,-1 0 0,1 1 0,-1-1 0,1 1-1,-1 0 1,1 0 0,-3 3 0,2-2-24,0 0 0,0-1 0,1 1 1,-1 0-1,1 1 0,0-1 0,0 0 1,0 1-1,0-1 0,0 1 1,1 0-1,0-1 0,-1 1 0,1 0 1,1 0-1,-1 0 0,1 0 0,-1 0 1,1 0-1,0 0 0,1 0 0,-1 0 1,0 0-1,1 0 0,2 6 0,1-3-50,0 0 0,0 0 0,1-1 0,-1 0 0,2 0 0,-1 0 0,0 0 0,1-1 0,0 0 0,13 8 0,-8-6-790,-1-1-1,1-1 0,0 0 0,0-1 0,21 6 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50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13864,'0'0'5835,"13"8"-5293,-1 0-392,-4-4-56,-1 1 1,1 0-1,-1 0 1,-1 1 0,1 0-1,-1 0 1,0 0-1,0 1 1,8 11 0,0 9 472,0 0 0,-2 0 1,10 34-1,7 16 850,-28-73-1274,1 0-1,0 0 1,0-1-1,0 1 1,0-1-1,0 1 1,1-1-1,0 0 1,0 1-1,0-1 1,4 3-1,-5-5-88,1 0 0,-1 0-1,0 0 1,0 0 0,1-1-1,-1 1 1,0-1 0,1 1-1,-1-1 1,0 0 0,1 0-1,-1 0 1,1 0 0,-1 0-1,0-1 1,1 1 0,-1-1-1,0 0 1,0 1-1,1-1 1,2-2 0,2-1-52,0 0 0,0 0-1,0 0 1,7-7 0,5-7-3432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2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77 357 4416,'0'0'11721,"-8"10"-11433,-5 5-178,3-5 42,1 1 0,-11 17 0,17-23-50,1 0 0,0 0 0,0 0 0,0 0 0,0 0 0,1 0-1,0 0 1,0 1 0,1-1 0,-1 0 0,1 1 0,0-1-1,1 0 1,-1 1 0,1-1 0,0 0 0,1 0 0,2 9-1,-3-10-25,1 1-1,0-1 1,0 0-1,0 1 1,0-1-1,1 0 1,0 0-1,0 0 1,0-1-1,0 1 1,0-1-1,1 0 1,-1 0-1,1 0 1,0 0-1,0 0 0,0-1 1,0 0-1,1 0 1,8 3-1,-12-5-53,0 0-1,0 0 0,-1 0 0,1 0 0,0 0 0,0-1 1,0 1-1,0 0 0,0-1 0,0 1 0,0 0 0,0-1 0,0 1 1,-1-1-1,1 1 0,0-1 0,0 0 0,-1 1 0,1-1 1,0 0-1,-1 1 0,1-1 0,-1 0 0,1 0 0,-1 0 1,1 1-1,-1-1 0,1 0 0,-1 0 0,1-2 0,0-1 33,1 0-1,-1 0 1,0-1 0,0 1-1,0-7 1,0-2 59,-1 0-1,-1 0 1,0 0 0,0 1 0,-1-1 0,-1 0-1,-7-19 1,5 18 13,3 8-24,0-1 1,0 2-1,-1-1 0,-5-8 1,-4 1 399,24 20-336,-5-4-149,0-1 0,1 0 0,-1 0 0,0 0 1,1-1-1,0 0 0,-1-1 0,1 1 0,-1-2 0,1 1 1,0-1-1,-1 0 0,1 0 0,-1-1 0,0 0 1,1-1-1,8-3 0,-1-2 25,-1-1 0,0 0 0,0-1 0,-1 0 0,0-1 0,0-1 0,-2 0 0,1 0 0,-2-2 0,1 1-1,-2-1 1,0 0 0,-1-1 0,0 0 0,-1-1 0,8-25 0,17-86 678,-31 114-426,-1 9-54,0 9 660,-5 23-852,-89 473 88,40-241-47,48-234-38,-16 46 1,12-56 30,9-16-77,1 0-1,0 1 1,0-1 0,0 0 0,-1 0-1,1 0 1,0 0 0,0 0 0,0 0-1,-1 0 1,1 0 0,0 0 0,0 0-1,-1 1 1,1-1 0,0 0 0,0 0-1,-1 0 1,1-1 0,0 1 0,0 0-1,0 0 1,-1 0 0,1 0 0,0 0-1,0 0 1,-1 0 0,1 0-1,0 0 1,0 0 0,0-1 0,0 1-1,-1 0 1,0-1 16,0-1 0,1 1 0,-1 0 0,0 0 0,1-1 0,-1 1 0,1 0-1,-1-1 1,1 1 0,0-1 0,-1-1 0,1-4 25,0-1 1,0 0-1,1 0 0,0 1 1,0-1-1,1 1 0,0-1 0,0 1 1,5-9-1,-5 10-23,0 1 1,0 0-1,1 0 1,0 1-1,0-1 1,1 1-1,-1-1 1,1 1 0,0 0-1,0 0 1,0 1-1,1-1 1,8-5-1,-1 4-2,1 0-1,-1 1 1,1 0 0,0 1-1,1 0 1,-1 1 0,0 1-1,1 0 1,-1 1-1,15 1 1,-8 1 20,0 1 0,0 1 0,0 1 0,-1 0 0,1 2 0,18 9-1,-36-16-21,-1 1-1,1 0 0,-1-1 0,1 1 0,0-1 1,-1 1-1,1-1 0,0 0 0,0 0 0,-1 0 1,1 0-1,0 0 0,-1 0 0,1 0 0,0-1 0,0 1 1,-1-1-1,1 1 0,-1-1 0,1 0 0,0 1 1,-1-1-1,3-2 0,-1 1-444,-1 0 0,1-1 0,-1 1 0,0-1 0,0 1 1,0-1-1,0 0 0,0 0 0,2-5 0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2:5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748 1 15272,'0'0'2058,"-15"11"-1361,-181 129 877,-83 56 72,131-77-448,52-37 254,93-80-1572,-5 4 628,5-2-3203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3:0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8336,'0'0'12311,"10"8"-11945,77 57 1083,-44-28-50,-29-24-702,0-1-1,19 12 1,-27-18-442,0-1-1,0 1 1,0 0-1,-1 0 1,1 0-1,-1 1 1,-1 0 0,0 0-1,0 0 1,4 10-1,-6-15-132,-1 0 1,1 0-1,-1 0 0,1-1 1,0 1-1,0-1 0,0 1 1,0-1-1,0 1 0,0-1 1,0 0-1,3 1 0,31 11 1177,-30-11-884,-3-1-349,0-1-1,-1 0 1,1 1-1,0-1 1,0 0 0,-1-1-1,1 1 1,0 0-1,-1-1 1,1 0-1,0 1 1,-1-1 0,1 0-1,-1-1 1,1 1-1,3-2 1,-2 0-562,-1 1 0,1-1 0,-1 1 0,1-1 0,-1 0 0,0 0 0,0 0 0,5-7 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27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471 767 7936,'0'0'10950,"-2"-11"-10611,2 9-321,-2-11 204,-1 1-1,0 0 1,0 0 0,-1 0 0,-11-20 0,12 27-93,0 0 0,0 1 0,0-1-1,-1 1 1,0 0 0,0 0 0,0 0 0,0 1 0,-1 0 0,1-1-1,-1 1 1,0 1 0,0-1 0,0 1 0,0 0 0,0 0 0,-1 0-1,1 1 1,0 0 0,-1 0 0,1 0 0,-1 1 0,1 0 0,-1 0-1,0 0 1,1 1 0,-1-1 0,1 1 0,0 1 0,-11 3 0,5-2 25,0 0 1,0 1-1,0 1 1,0 0-1,1 1 1,0-1-1,0 2 1,-14 11-1,13-8 26,7-7-126,1-1 0,-1 1 0,1 0 0,0 1 0,0-1 0,0 1 0,1-1 0,-1 1 0,1 0 0,0 0 0,0 0 0,-2 6 0,-1 7 102,1-1 0,0 0 0,1 1 0,1 0 0,1-1 0,1 21 0,0-31-104,1-1 1,0 1 0,0 0 0,0 0-1,0-1 1,1 1 0,0-1 0,1 0 0,-1 1-1,1-1 1,0 0 0,0-1 0,0 1 0,1 0-1,0-1 1,0 0 0,0 0 0,0 0-1,0 0 1,1-1 0,9 6 0,-7-5 29,0-1 0,0 0 0,0 0 0,1-1 1,-1 0-1,13 2 0,-16-4-38,0 1 0,-1-1 0,1 0 0,0 0 1,0 0-1,-1-1 0,1 0 0,0 1 0,0-1 0,-1 0 0,1-1 1,-1 1-1,1-1 0,-1 1 0,5-4 0,-7 5-28,0-1 1,-1 1-1,1-1 0,0 1 0,0-1 1,-1 1-1,1-1 0,0 1 0,-1-1 1,1 0-1,-1 1 0,1-1 0,-1 0 1,1 1-1,-1-1 0,0 0 0,1 0 1,-1 0-1,0 1 0,1-1 0,-1 0 1,0 0-1,0 0 0,0 0 0,0 0 1,0 1-1,0-1 0,0 0 0,0 0 0,0 0 1,0 0-1,0 0 0,-1 1 0,1-1 1,0 0-1,-1 0 0,1 0 0,0 1 1,-1-1-1,1 0 0,-2-1 0,0 1 14,1-1 0,-1 1 0,0 0 0,1-1-1,-1 1 1,0 0 0,0 0 0,0 0-1,0 1 1,0-1 0,0 0 0,-1 1-1,1-1 1,0 1 0,-4 0 0,-4 0 21,0 1 0,0 1 0,0 0 0,0 1 1,0-1-1,0 2 0,1-1 0,-1 2 0,1-1 1,0 1-1,-12 9 0,2-1 95,1 2 0,0 1-1,-30 32 1,44-42-144,0-1 1,0 1-1,0 0 1,0 0-1,1 0 0,0 0 1,1 1-1,-1-1 0,1 1 1,0 0-1,1 0 1,-2 13-1,3-16-2,0 0 0,0 1 0,0-1-1,0 0 1,1 0 0,0 0 0,0 0 0,0 0 0,1 0 0,-1 0 0,1 0-1,0 0 1,0 0 0,0-1 0,0 1 0,1-1 0,0 0 0,-1 1 0,1-1-1,0-1 1,1 1 0,4 4 0,1-2 0,0 0 0,1-1 0,-1 0 0,1-1 0,-1 0 0,1 0 0,0-1 0,0 0 0,0-1 0,0 0 0,1-1 0,-1 0 0,0 0 0,0-1 0,0 0 0,0-1 0,0 0 0,0-1 0,0 0 0,-1 0 0,1-1 0,11-7 0,2-2 0,24-18 0,10-8 0,66-43 0,-30 17 0,-82 58 0,1 1 0,0 0 0,0 0 0,19-5 0,8-7 0,-34 15 0,-1 1 0,1-1 0,0 1 0,0 0 0,0 0 0,0 0 0,0 1 0,0 0 0,9-1 0,47 0 0,-108-4 0,35 6 0,-1 0 0,-25 5 0,33-4 0,1 0 0,-1 1 0,1-1 0,-1 1 0,1 0 0,0 0 0,0 0 0,0 1 0,0 0 0,0 0 0,-4 4 0,-8 8 0,8-8 0,1-1 0,0 2 0,0-1 0,-7 12 0,12-17 0,1 0 0,0 1 0,0-1 0,0 1 0,0-1 0,0 1 0,0-1 0,1 1 0,-1-1 0,1 1 0,0-1 0,-1 1 0,1 0 0,0-1 0,1 1 0,-1 0 0,0-1 0,1 1 0,0-1 0,-1 1 0,3 3 0,-2-4 0,0 0 0,0 0 0,0 0 0,1 0 0,-1 0 0,1 0 0,-1 0 0,1-1 0,0 1 0,-1-1 0,1 1 0,0-1 0,0 0 0,0 0 0,0 1 0,0-2 0,1 1 0,-1 0 0,0 0 0,0-1 0,0 1 0,1-1 0,-1 1 0,0-1 0,1 0 0,-1 0 0,0 0 0,1 0 0,-1-1 0,0 1 0,1-1 0,-1 1 0,3-2 0,3-1 0,0 0 0,0 0 0,0 0 0,-1-1 0,0-1 0,1 1 0,11-11 0,-8 5 0,-1-1 0,-1-1 0,0 0 0,11-17 0,16-22 0,-32 43 0,-4 7 0,1 0 0,-1 0 0,0 0 0,1 0 0,-1 0 0,1 0 0,-1 1 0,1-1 0,0 0 0,-1 0 0,1 0 0,0 1 0,0-1 0,-1 0 0,1 1 0,2-2 0,-3-1 0,0 7 0,-1 4 0,0 0 0,0-1 0,-5 13 0,-1 5 0,-7 36 0,-30 79 0,18-60 0,9-28 0,-1 0 0,-3-2 0,-34 61 0,47-99 0,-1 0 0,0 0 0,-1-1 0,-21 21 0,31-32 0,0 0 0,0 0 0,-1 1 0,1-1 0,0 0 0,0 1 0,-1-1 0,1 0 0,0 0 0,0 0 0,-1 1 0,1-1 0,0 0 0,0 0 0,-1 0 0,1 0 0,0 0 0,-1 1 0,1-1 0,0 0 0,-1 0 0,1 0 0,0 0 0,-1 0 0,1 0 0,0 0 0,-1 0 0,1 0 0,0 0 0,-1 0 0,1-1 0,0 1 0,-1 0 0,1 0 0,0 0 0,0 0 0,-1 0 0,0-1 0,0-14 0,9-19 0,16-17 0,39-59 0,-7 33 0,92-99 0,-71 88 0,-55 62 0,-11 11 0,1 1 0,15-13 0,-11 9 0,0 1 0,-2-2 0,0 0 0,-1-1 0,18-37 0,0 2 0,-25 45 0,-9 15 0,-10 18 0,13-22 0,-34 111 0,31-100 0,1 0 0,0 0 0,1 0 0,0 0 0,1 0 0,1 0 0,3 20 0,-4-30 0,0-1 0,0 1 0,1 0 0,-1-1 0,1 1 0,-1-1 0,1 1 0,-1-1 0,1 1 0,0-1 0,0 1 0,0-1 0,0 1 0,0-1 0,0 0 0,0 0 0,0 1 0,1-1 0,-1 0 0,0 0 0,1 0 0,-1 0 0,1-1 0,1 2 0,-1-2 0,0 0 0,0 0 0,0 0 0,0-1 0,-1 1 0,1 0 0,0-1 0,0 0 0,0 1 0,0-1 0,-1 0 0,1 0 0,0 0 0,-1 0 0,1 0 0,0 0 0,-1 0 0,1 0 0,-1-1 0,0 1 0,2-3 0,11-13 0,-2 0 0,0 0 0,-1-1 0,11-26 0,-8 18 0,21-33 0,-25 41 0,-13 28 0,1 1 0,0-1 0,1 0 0,0 0 0,1 1 0,0-1 0,1 0 0,0 1 0,0-1 0,1 0 0,0 0 0,1 0 0,0 0 0,6 11 0,-8-19 0,0 1 0,0 0 0,1-1 0,-1 1 0,1-1 0,-1 1 0,1-1 0,0 0 0,0 0 0,0 0 0,1 0 0,-1 0 0,0 0 0,1 0 0,-1-1 0,1 1 0,0-1 0,-1 0 0,1 0 0,0 0 0,0 0 0,0 0 0,0-1 0,-1 1 0,1-1 0,0 0 0,0 0 0,0 0 0,0 0 0,0 0 0,0-1 0,0 1 0,0-1 0,0 0 0,0 0 0,-1 0 0,1 0 0,0 0 0,-1-1 0,1 1 0,-1-1 0,1 0 0,-1 1 0,2-4 0,8-8 0,-2-1 0,0 0 0,0 0 0,-1-1 0,11-28 0,-13 28 0,0 0 0,0 1 0,2 0 0,0 0 0,0 1 0,1 0 0,14-14 0,-22 26 0,1 0 0,-1-1 0,1 1 0,-1 0 0,1 0 0,-1 1 0,1-1 0,0 0 0,0 1 0,-1 0 0,1 0 0,0-1 0,-1 2 0,1-1 0,0 0 0,0 0 0,-1 1 0,1 0 0,4 1 0,7 2 0,1 1 0,14 8 0,-28-12 0,25 15 0,7 2 0,-33-18 0,0 0 0,0 0 0,0 0 0,0-1 0,0 1 0,0 0 0,1 0 0,-1 0 0,0 0 0,0 0 0,0 0 0,0 0 0,0 0 0,0 0 0,0-1 0,1 1 0,-1 0 0,0 0 0,0 0 0,0 0 0,0 0 0,0 0 0,0 0 0,0-1 0,0 1 0,0 0 0,0 0 0,0 0 0,0 0 0,0 0 0,0-1 0,0 1 0,0 0 0,0 0 0,0 0 0,0 0 0,0 0 0,0-1 0,0 1 0,0 0 0,0 0 0,0 0 0,0 0 0,0 0 0,-1 0 0,1-1 0,0 1 0,0 0 0,0 0 0,0 0 0,0 0 0,0 0 0,0 0 0,-1 0 0,1 0 0,0 0 0,0 0 0,-4-8 0,2 5 0,0 1 0,0 0 0,0 0 0,0 0 0,0 0 0,0 0 0,0 1 0,0-1 0,-1 1 0,1-1 0,-1 1 0,1 0 0,-1 0 0,1 0 0,-1 0 0,0 0 0,0 1 0,-5-1 0,4 1 0,-1 0 0,0 0 0,0 1 0,0 0 0,1 0 0,-1 0 0,0 0 0,1 1 0,-1 0 0,-6 3 0,6-2 0,0-1 0,0 1 0,1 0 0,-1 1 0,1-1 0,0 1 0,0 0 0,0 0 0,0 0 0,1 0 0,0 1 0,-1 0 0,2-1 0,-1 1 0,1 0 0,-1 0 0,1 0 0,1 1 0,-3 8 0,4-6 0,0 0 0,0 0 0,1-1 0,0 1 0,0-1 0,1 1 0,0-1 0,0 1 0,4 6 0,-5-12 0,-1 0 0,1 0 0,1 0 0,-1 0 0,0-1 0,0 1 0,1 0 0,-1-1 0,1 1 0,-1-1 0,1 0 0,0 1 0,0-1 0,0 0 0,-1 0 0,1 0 0,0 0 0,0 0 0,0-1 0,0 1 0,0-1 0,1 1 0,-1-1 0,0 0 0,0 0 0,0 1 0,0-2 0,0 1 0,1 0 0,-1 0 0,0-1 0,0 1 0,0-1 0,0 1 0,0-1 0,4-2 0,-3 1 0,1 0 0,0 0 0,0-1 0,-1 0 0,1 1 0,-1-1 0,0 0 0,0-1 0,0 1 0,0 0 0,0-1 0,2-4 0,4-8 0,11-28 0,-9 18 0,1-4 0,-11 28 0,0 0 0,-1 0 0,1 0 0,-1 0 0,1 0 0,-1 0 0,0 0 0,0 0 0,0 0 0,0 0 0,0 0 0,-1 0 0,1-2 0,-11 31 0,10-19 0,0 0 0,1-1 0,1 1 0,-1 0 0,1 0 0,1-1 0,-1 1 0,5 9 0,0 2 0,1-1 0,10 18 0,-13-30 0,-1 0 0,1 0 0,-1-1 0,2 0 0,-1 0 0,0 0 0,1 0 0,0 0 0,0-1 0,1 0 0,-1 0 0,11 5 0,-13-8 0,0 1 0,1-1 0,-1 0 0,1 0 0,0 0 0,-1 0 0,1-1 0,0 0 0,0 0 0,-1 0 0,1 0 0,0 0 0,-1-1 0,1 1 0,0-1 0,-1 0 0,1 0 0,-1-1 0,1 1 0,-1-1 0,0 1 0,1-1 0,4-4 0,6-5 0,-1-1 0,0 0 0,-1-1 0,18-23 0,35-62 0,-48 65 0,-2-1 0,-1-1 0,-1 1 0,9-47 0,-18 66 0,15-61 0,-3 0 0,-3-1 0,-3-1 0,-2-114 0,-8 184 0,-4-64 0,4 63 0,-2 0 0,1 0 0,-1 1 0,-1-1 0,-5-14 0,8 23 0,0-1 0,-1 1 0,1 0 0,0-1 0,0 1 0,-1 0 0,1-1 0,0 1 0,-1 0 0,1 0 0,0 0 0,-1-1 0,1 1 0,0 0 0,-1 0 0,1 0 0,-1 0 0,1 0 0,0-1 0,-1 1 0,1 0 0,-1 0 0,1 0 0,-1 0 0,1 0 0,0 0 0,-1 1 0,1-1 0,-1 0 0,1 0 0,0 0 0,-1 0 0,1 0 0,-1 0 0,1 1 0,0-1 0,-1 0 0,1 0 0,0 1 0,-1-1 0,1 0 0,0 1 0,0-1 0,-1 0 0,1 1 0,-14 16 0,6-2 0,2 0 0,0 0 0,0 1 0,2 0 0,-5 27 0,-5 89 0,12-106 0,-1 16 0,-4 41 0,5 106 0,6-104 0,-2-26 0,14 83 0,-13-126 0,1 1 0,0-1 0,2-1 0,-1 1 0,2-1 0,0 0 0,16 24 0,-21-38 0,-1 1 0,1-1 0,0 0 0,0 1 0,-1-1 0,1 0 0,0 0 0,0 0 0,0-1 0,0 1 0,0 0 0,0-1 0,0 1 0,0-1 0,0 0 0,0 0 0,0 1 0,1-2 0,-1 1 0,0 0 0,0 0 0,0-1 0,0 1 0,0-1 0,0 1 0,3-2 0,1 0 0,0-1 0,1 1 0,-1-1 0,0 0 0,-1-1 0,12-7 0,1-7 0,0-1 0,-1-1 0,0 0 0,-2-1 0,0-1 0,21-44 0,-17 38 0,-16 25 0,0 0 0,-1 0 0,1-1 0,-1 1 0,0-1 0,0 0 0,0 1 0,1-7 0,-5 24 0,1 1 0,1-1 0,1 21 0,0-25 0,0 11 0,-1 1 0,6 33 0,-6-50 0,1 0 0,0 0 0,1 0 0,0 0 0,-1 0 0,2 0 0,-1-1 0,0 1 0,1-1 0,0 1 0,6 6 0,-8-10 0,0-1 0,0 1 0,0-1 0,0 1 0,0-1 0,0 1 0,0-1 0,0 0 0,0 1 0,1-1 0,-1 0 0,0 0 0,0 0 0,0 0 0,0 0 0,0 0 0,1 0 0,-1 0 0,0-1 0,0 1 0,0 0 0,0-1 0,0 1 0,0-1 0,0 1 0,0-1 0,0 0 0,0 1 0,2-2 0,26-24 0,-19 14 0,-1 0 0,15-27 0,10-12 0,-28 43 0,4-5 0,-9 13 0,-1 0 0,1 0 0,0 0 0,-1 0 0,1 0 0,-1 0 0,1 0 0,-1 0 0,1 0 0,-1 0 0,1 0 0,-1 1 0,1-1 0,-1 0 0,1 0 0,-1 0 0,1 1 0,-1-1 0,1 0 0,-1 0 0,0 1 0,1-1 0,-1 0 0,1 1 0,-1-1 0,0 1 0,1-1 0,-1 1 0,0-1 0,0 0 0,1 1 0,-1 0 0,7 8 0,-1 0 0,2-1 0,-1 0 0,1 0 0,0 0 0,1-1 0,0-1 0,16 10 0,-19-12 0,1 0 0,0-1 0,1 0 0,-1 0 0,0 0 0,10 1 0,-15-4 0,0 0 0,1 0 0,-1 0 0,0 0 0,1 0 0,-1 0 0,0 0 0,1-1 0,-1 1 0,0-1 0,0 0 0,0 0 0,1 0 0,-1 0 0,0 0 0,0 0 0,0 0 0,0-1 0,-1 1 0,1-1 0,0 1 0,-1-1 0,1 0 0,1-2 0,0 1 0,-1 0 0,1 0 0,-1-1 0,0 1 0,0 0 0,0-1 0,-1 0 0,1 1 0,-1-1 0,0 0 0,0 0 0,0 1 0,0-1 0,-1 0 0,1 0 0,-1 0 0,0 0 0,-1 0 0,1 0 0,0 0 0,-1 0 0,0 0 0,0 0 0,0 1 0,-1-1 0,1 0 0,-1 1 0,-4-7 0,2 3 0,0 1 0,0-1 0,-1 1 0,0 0 0,0 1 0,-7-7 0,10 11 0,1 0 0,-1 0 0,1 0 0,-1 0 0,0 0 0,1 0 0,-1 0 0,0 0 0,0 1 0,1-1 0,-1 1 0,0 0 0,0-1 0,0 1 0,0 0 0,0 0 0,1 0 0,-1 0 0,0 0 0,0 1 0,0-1 0,0 0 0,0 1 0,1-1 0,-1 1 0,0 0 0,0 0 0,1 0 0,-1 0 0,-2 2 0,3-3 0,1 0 0,0 0 0,-1 0 0,1 1 0,0-1 0,0 0 0,-1 0 0,1 0 0,0 1 0,0-1 0,-1 0 0,1 0 0,0 1 0,0-1 0,-1 0 0,1 0 0,0 1 0,0-1 0,0 0 0,0 1 0,0-1 0,0 0 0,-1 1 0,1-1 0,0 0 0,0 0 0,0 1 0,0-1 0,0 0 0,0 1 0,0-1 0,0 0 0,0 1 0,0-1 0,1 0 0,-1 1 0,0-1 0,0 0 0,0 1 0,0-1 0,0 0 0,1 1 0,-1-1 0,0 0 0,0 0 0,0 1 0,1-1 0,-1 0 0,0 0 0,0 0 0,1 1 0,-1-1 0,0 0 0,1 0 0,-1 0 0,0 0 0,1 0 0,-1 1 0,0-1 0,0 0 0,1 0 0,-1 0 0,0 0 0,1 0 0,-1 0 0,0 0 0,1 0 0,0 0 0,22 2 0,96-19 0,-49 5 0,-67 12 0,1-1 0,-1 1 0,0 0 0,1 0 0,-1 1 0,0-1 0,1 1 0,-1 0 0,0-1 0,1 1 0,-1 1 0,0-1 0,0 0 0,0 1 0,0 0 0,0-1 0,-1 1 0,1 0 0,0 0 0,3 4 0,1 2 0,-1 0 0,0 1 0,0-1 0,-1 1 0,5 11 0,-9-19 0,-1 0 0,1 0 0,-1 0 0,1 0 0,0 0 0,0 0 0,-1 0 0,1 0 0,0 0 0,0 0 0,0-1 0,0 1 0,0 0 0,0-1 0,0 1 0,0-1 0,0 1 0,1-1 0,-1 0 0,0 1 0,0-1 0,0 0 0,0 0 0,1 0 0,-1 0 0,0 0 0,0 0 0,0 0 0,1 0 0,-1 0 0,0 0 0,0-1 0,0 1 0,0 0 0,1-1 0,-1 1 0,0-1 0,0 0 0,0 1 0,1-2 0,8-4 0,-1-1 0,0 0 0,13-13 0,-7 7 0,-10 8 0,2 0 0,-1 1 0,0 0 0,1 0 0,0 1 0,0 0 0,0 0 0,0 0 0,12-2 0,-16 5 0,1-1 0,0 1 0,0-1 0,-1 1 0,1 1 0,0-1 0,0 0 0,-1 1 0,1 0 0,0 0 0,-1 0 0,1 0 0,-1 0 0,1 1 0,-1 0 0,0-1 0,0 1 0,0 0 0,0 1 0,5 4 0,75 68 0,-59-49 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28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702 487 18191,'-121'-77'0,"-112"-78"576,35 28 0,115 68 40,55 35 16,14 10-256,2 6 8,2 2-392,8 2 8,2 2-144,0-2 8,2 2-96,2-2 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28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21951,'0'0'0,"62"-2"-272,17-2 72,20-2 8,3-4 96,3-2 8,-8 0 240,-6-2 0,-9 2 96,-7-8 8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30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101 587 9648,'0'0'10198,"-10"7"-9650,0-1-380,-1 1 179,0 0 1,0 0 0,1 1-1,0 1 1,-10 10-1,20-18-271,-1 0-1,0 0 0,0 0 1,1 0-1,-1-1 0,1 1 1,-1 0-1,1 0 1,-1 0-1,1 0 0,-1 0 1,1 1-1,0-1 0,0 0 1,-1 0-1,1 0 0,0 0 1,0 0-1,0 0 1,0 0-1,0 0 0,0 1 1,1-1-1,-1 0 0,0 0 1,1 0-1,-1 0 0,0 0 1,1 0-1,-1 0 1,1 0-1,0 0 0,-1 0 1,1-1-1,0 1 0,-1 0 1,1 0-1,0 0 0,1 0 1,0 1 28,1-1-1,-1 0 1,0 0 0,0 0-1,1 0 1,-1 0 0,0-1-1,1 1 1,-1-1 0,1 1-1,-1-1 1,1 0 0,-1 0-1,1 0 1,-1 0 0,5-1-1,-3 0-12,0 0-1,-1 0 0,1 0 0,-1-1 0,1 1 1,-1-1-1,0 0 0,0 0 0,0 0 0,0 0 1,0-1-1,0 1 0,0-1 0,-1 0 0,1 0 1,-1 0-1,0 0 0,0 0 0,0 0 0,0 0 0,-1-1 1,1 1-1,-1-1 0,0 1 0,0-1 0,0 0 1,0-5-1,-1 8-25,-1 0 1,1 0-1,0 0 1,-1 0-1,1 0 1,-1 0 0,1 0-1,-1 0 1,0 0-1,1 0 1,-1 1-1,0-1 1,0 0-1,0 0 1,1 1 0,-1-1-1,-1 0 1,1 0-15,0 1 0,0-1 1,0 0-1,0 1 1,1-1-1,-1 0 1,0 0-1,0 1 0,1-1 1,-1 0-1,1 0 1,-1 0-1,1 0 0,-1 0 1,1 0-1,-1 0 1,1-1-1,0 2 86,5-11 191,11-6-242,36-26 0,-4 3-19,-34 27-67,-1-1 0,0 0 0,0-1 0,-2-1 0,0 1 0,0-2 0,-2 1 0,0-2 0,-1 1 0,0-1 0,6-28 0,11-77 0,2-12 0,-23 127 0,-2 10 0,1 18 0,-2-10 0,22 281 0,-21-192 0,-4 168 0,-1-229 0,-1 0 0,-3 0 0,0-1 0,-25 70 0,27-94 0,2-4 0,0 0 0,-1 0 0,0 0 0,-10 14 0,14-22 0,-1 0 0,0 0 0,0 0 0,1 0 0,-1 0 0,0 0 0,0 0 0,0 0 0,0-1 0,0 1 0,0 0 0,0-1 0,0 1 0,0 0 0,-1-1 0,1 0 0,0 1 0,0-1 0,-1 0 0,1 1 0,0-1 0,0 0 0,-1 0 0,1 0 0,0 0 0,0 0 0,-1 0 0,1-1 0,0 1 0,0 0 0,-1-1 0,1 1 0,0-1 0,0 1 0,0-1 0,0 1 0,0-1 0,0 0 0,0 0 0,0 1 0,0-1 0,0 0 0,0 0 0,-1-1 0,-3-4 0,1 0 0,-1 0 0,1 0 0,0 0 0,0-1 0,1 1 0,0-1 0,0 0 0,-2-8 0,1 0 0,1 1 0,0-1 0,-2-24 0,5 33 0,0 0 0,0 1 0,1-1 0,-1 0 0,1 1 0,1-1 0,-1 1 0,1-1 0,0 1 0,0 0 0,0-1 0,1 1 0,0 0 0,0 1 0,0-1 0,1 1 0,-1-1 0,8-6 0,-3 5 0,0 0 0,0 0 0,0 1 0,1 0 0,0 0 0,0 1 0,0 0 0,0 1 0,20-5 0,-11 5 0,0 1 0,0 1 0,0 0 0,1 1 0,-1 1 0,0 1 0,33 7 0,-25-4 423,29 6-401,-22-8-4402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35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211 598 8640,'0'0'11242,"-9"-11"-10773,-28-33 1,35 41-380,0 1 0,0 0 0,0-1 0,-1 1 0,1 0 1,-1 0-1,0 1 0,1-1 0,-1 1 0,0-1 0,0 1 1,0 0-1,0 0 0,0 0 0,-1 0 0,1 1 0,0-1 0,0 1 1,0 0-1,-1 0 0,1 0 0,0 0 0,0 0 0,0 1 1,-1-1-1,1 1 0,-3 1 0,0 1 107,0 0 0,0 0 0,1 0 0,-1 1 0,1 0 0,0 0-1,0 0 1,0 0 0,1 1 0,-7 8 0,8-9-91,1 0 0,0-1 0,1 1 0,-1 0-1,1 0 1,-1 0 0,1 0 0,0 0 0,1 0 0,-1 0-1,1 1 1,-1-1 0,1 0 0,1 0 0,-1 0 0,2 9-1,1 0 190,1 1 0,0-1 0,10 21 0,-11-27-167,1-1 1,0 1-1,0-1 0,0 0 1,1 0-1,0 0 0,0-1 1,0 1-1,1-1 1,0-1-1,0 1 0,9 4 1,-11-6-59,1-1 0,0 1 0,0-1 0,0-1 0,0 1 0,0-1 0,0 0 0,1 0 0,-1 0 0,0-1 0,1 1 0,-1-1 0,0-1 0,0 1 0,1-1 1,-1 0-1,0 0 0,7-3 0,29-11 111,-1-3 0,-1-1 1,-1-2-1,0-1 0,-2-2 1,42-36-1,-69 52-181,-10 8 0,-13 15 0,-10 11 0,-26 30 0,46-50 0,0-1 0,0 1 0,1 0 0,0-1 0,0 1 0,1 1 0,0-1 0,0 0 0,-1 7 0,2-10 0,1 0 0,0 0 0,0 0 0,0-1 0,0 1 0,0 0 0,0 0 0,1 0 0,0-1 0,-1 1 0,1 0 0,0-1 0,0 1 0,1-1 0,-1 1 0,0-1 0,1 1 0,-1-1 0,1 0 0,0 0 0,0 0 0,0 0 0,0 0 0,0 0 0,1 0 0,-1-1 0,0 1 0,1-1 0,-1 0 0,1 0 0,-1 0 0,1 0 0,0 0 0,-1 0 0,1-1 0,0 1 0,4 0 0,-2-1 0,1 1 0,-1-1 0,0 0 0,0 0 0,1 0 0,-1-1 0,0 1 0,0-1 0,0-1 0,0 1 0,0-1 0,0 0 0,0 0 0,0 0 0,-1 0 0,1-1 0,-1 0 0,0 0 0,7-6 0,-10 6 0,1 1 0,0-1 0,0 0 0,-1 0 0,1-1 0,-1 1 0,0 0 0,0 0 0,-1-1 0,1 1 0,0 0 0,-1-1 0,0 1 0,0 0 0,0-1 0,0 1 0,-1 0 0,1-1 0,-1 1 0,0 0 0,-1-4 0,0 1 0,0 1 0,0-1 0,-1 1 0,1-1 0,-1 1 0,-1 0 0,1 0 0,-1 0 0,0 1 0,0-1 0,-6-4 0,6 7 0,1 0 0,-1 0 0,0 0 0,0 1 0,0-1 0,0 1 0,0 0 0,0 1 0,-1-1 0,-4 0 0,-44 2 0,45 1 0,14-4 0,-1 1 0,0 0 0,0 0 0,0 0 0,9 1 0,21-3 0,4-6 0,200-38 0,-230 46 0,-1 0 0,0 0 0,0 1 0,0 0 0,10 2 0,-17-2 0,1 0 0,0 0 0,-1 1 0,1-1 0,-1 1 0,1-1 0,-1 1 0,1-1 0,-1 1 0,1 0 0,-1 0 0,0 0 0,1 0 0,-1 0 0,0 0 0,0 0 0,1 0 0,-1 1 0,0-1 0,0 0 0,-1 1 0,1-1 0,0 1 0,0-1 0,-1 1 0,1-1 0,-1 1 0,1-1 0,-1 1 0,0 0 0,1 2 0,-2 8 0,0 1 0,0-1 0,-1 1 0,-1-1 0,0 0 0,-1 0 0,0 0 0,-10 19 0,12-27 0,2-4 0,0 0 0,0 0 0,0 0 0,1 0 0,-1 0 0,0 0 0,0-1 0,0 1 0,0 0 0,1 0 0,-1 0 0,0 0 0,0 0 0,0 0 0,0 0 0,1 0 0,-1 0 0,0 0 0,0 1 0,0-1 0,0 0 0,1 0 0,-1 0 0,0 0 0,0 0 0,0 0 0,0 0 0,1 0 0,-1 0 0,0 0 0,0 1 0,0-1 0,0 0 0,0 0 0,0 0 0,0 0 0,0 0 0,1 1 0,-1-1 0,0 0 0,0 0 0,0 0 0,0 0 0,0 0 0,0 1 0,0-1 0,0 0 0,0 0 0,0 0 0,0 0 0,0 1 0,0-1 0,0 0 0,0 0 0,0 0 0,0 1 0,12-10 0,22-20 0,-18 14 0,-1 1 0,2 1 0,0 1 0,28-15 0,-43 25 0,-1 1 0,1 0 0,0 0 0,0 1 0,0-1 0,0 0 0,0 1 0,0-1 0,0 1 0,0 0 0,0-1 0,1 1 0,-1 0 0,0 0 0,0 1 0,0-1 0,0 0 0,0 1 0,0-1 0,0 1 0,0 0 0,0-1 0,0 1 0,0 0 0,0 0 0,-1 0 0,4 3 0,-1 1 0,0 0 0,0 1 0,0 0 0,-1-1 0,0 1 0,0 1 0,2 7 0,-3-11 0,-1 1 0,1 0 0,0-1 0,0 0 0,0 1 0,0-1 0,0 0 0,1 0 0,-1 0 0,7 5 0,-7-7 0,1 1 0,-1-1 0,1 0 0,0 0 0,-1 0 0,1-1 0,0 1 0,0 0 0,-1-1 0,1 0 0,0 0 0,0 0 0,0 0 0,-1 0 0,1 0 0,4-2 0,0 1 0,-1 0 0,1-1 0,0 0 0,-1 0 0,1-1 0,-1 1 0,0-1 0,0-1 0,0 1 0,0-1 0,-1 0 0,1-1 0,-1 1 0,0-1 0,6-7 0,6-9 0,-1 0 0,-1-1 0,0 0 0,-2-1 0,-1-1 0,0 0 0,-2 0 0,-1-1 0,10-43 0,43-267 0,-59 319 0,-1-1 0,-1 1 0,-1-28 0,0 44 0,1-1 0,-1 1 0,0-1 0,0 1 0,0 0 0,0-1 0,0 1 0,0-1 0,0 1 0,0 0 0,-1-1 0,1 1 0,0-1 0,0 1 0,0 0 0,0-1 0,0 1 0,-1 0 0,1-1 0,0 1 0,0 0 0,-1-1 0,1 1 0,0 0 0,0 0 0,-1-1 0,1 1 0,0 0 0,-1 0 0,1-1 0,0 1 0,-1 0 0,1 0 0,0 0 0,-1 0 0,0-1 0,-12 11 0,-9 23 0,11-7 0,1 0 0,2 0 0,0 1 0,2 1 0,1-1 0,-2 39 0,2-22 0,3 0 0,2 1 0,1 0 0,3-1 0,1 0 0,15 59 0,-13-82 0,16 31 0,-14-31 0,-8-18 0,1-1 0,-1 0 0,1 0 0,-1 0 0,1 0 0,0 0 0,-1 0 0,1 0 0,0 0 0,1-1 0,-1 1 0,0-1 0,0 0 0,0 1 0,1-1 0,-1 0 0,1 0 0,-1-1 0,1 1 0,-1 0 0,1-1 0,0 1 0,-1-1 0,1 0 0,-1 0 0,1 0 0,0 0 0,-1-1 0,4 0 0,1 0 0,1-1 0,-1 0 0,1 0 0,-1-1 0,0 1 0,0-2 0,0 1 0,11-8 0,-1-3 0,0 0 0,18-22 0,-10 10 0,-20 21 0,0-1 0,-1 1 0,0-1 0,0 0 0,0 0 0,4-10 0,-8 23 0,0-1 0,0 1 0,0 0 0,1 0 0,0-1 0,0 1 0,1-1 0,3 11 0,-3-9 0,1-1 0,0 0 0,0 0 0,0 0 0,1-1 0,-1 1 0,2-1 0,-1 0 0,9 9 0,-11-14 0,-1 0 0,1-1 0,-1 1 0,1-1 0,0 1 0,0-1 0,-1 0 0,1 1 0,0-1 0,0 0 0,-1 0 0,1-1 0,0 1 0,0 0 0,-1 0 0,1-1 0,0 1 0,1-2 0,32-13 0,4-11 0,-26 17 0,1 0 0,0 1 0,21-10 0,-32 17 0,1-1 0,-1 1 0,1 0 0,-1 0 0,1 0 0,0 1 0,0 0 0,-1-1 0,7 1 0,-8 1 0,-1-1 0,1 1 0,0-1 0,0 1 0,-1-1 0,1 1 0,-1 0 0,1 0 0,-1 0 0,1 0 0,-1 0 0,1 0 0,-1 0 0,0 0 0,0 1 0,1-1 0,-1 0 0,0 1 0,0-1 0,0 1 0,-1-1 0,2 4 0,1 1 0,0 1 0,0 0 0,-1 0 0,0 0 0,0 0 0,-1 0 0,0 1 0,0 11 0,2 2 0,-3-21 0,0 0 0,0 1 0,0-1 0,0 0 0,0 0 0,0 1 0,0-1 0,0 0 0,0 1 0,0-1 0,0 0 0,1 0 0,-1 1 0,0-1 0,0 0 0,0 0 0,0 1 0,1-1 0,-1 0 0,0 0 0,0 0 0,0 1 0,1-1 0,-1 0 0,0 0 0,0 0 0,1 0 0,-1 1 0,0-1 0,0 0 0,1 0 0,-1 0 0,0 0 0,1 0 0,-1 0 0,0 0 0,0 0 0,1 0 0,-1 0 0,0 0 0,1 0 0,-1 0 0,0 0 0,0 0 0,1 0 0,-1 0 0,0 0 0,1-1 0,23-16 0,-14 11 0,-1 0 0,0-1 0,10-11 0,-14 13 0,-1 0 0,1 1 0,0-1 0,0 1 0,0 0 0,1 0 0,-1 1 0,1 0 0,0 0 0,7-3 0,-12 6 0,0 0 0,0 0 0,0 0 0,0 0 0,0 0 0,0 0 0,0 1 0,-1-1 0,1 0 0,0 0 0,0 1 0,0-1 0,0 1 0,0-1 0,-1 1 0,1-1 0,0 1 0,0-1 0,-1 1 0,1 0 0,0-1 0,-1 1 0,1 0 0,-1 0 0,1-1 0,0 2 0,15 26 0,-12-19 0,-2-5 0,0-1 0,0 0 0,1 1 0,-1-1 0,1 0 0,-1 0 0,1 0 0,0-1 0,6 5 0,-7-6 0,1 0 0,-1 0 0,0 0 0,1-1 0,-1 1 0,0-1 0,1 0 0,-1 0 0,1 0 0,-1 0 0,1 0 0,-1 0 0,1-1 0,-1 1 0,0-1 0,4 0 0,0-2 0,0 0 0,0 0 0,0 0 0,-1-1 0,1 0 0,-1 0 0,0 0 0,0-1 0,0 1 0,0-1 0,-1 0 0,7-11 0,22-22 0,-18 29 0,-11 20 0,-2 0 0,3 12 0,-4-18 0,0 1 0,0-1 0,0 1 0,0-1 0,1 0 0,0 1 0,0-1 0,0 0 0,1 0 0,0-1 0,0 1 0,0 0 0,7 7 0,-8-12 0,-1 1 0,1-1 0,-1 1 0,1-1 0,-1 1 0,1-1 0,-1 0 0,1 0 0,-1 0 0,1 0 0,-1 0 0,1 0 0,-1 0 0,1 0 0,-1-1 0,1 1 0,-1-1 0,1 1 0,-1-1 0,3-1 0,29-16 0,12-25 0,-30 27 0,-14 16 0,-1-1 0,0 1 0,1 0 0,-1-1 0,0 1 0,1-1 0,-1 1 0,0-1 0,1 1 0,-1 0 0,1-1 0,-1 1 0,1 0 0,-1 0 0,1-1 0,-1 1 0,1 0 0,-1 0 0,1 0 0,0 0 0,-1 0 0,1-1 0,-1 1 0,2 0 0,6 16 0,-2-2 0,1-1 0,1 0 0,0 0 0,11 13 0,-18-24 0,1-1 0,0 0 0,-1 0 0,1 0 0,0 0 0,-1 0 0,1 0 0,0-1 0,0 1 0,0 0 0,0-1 0,0 0 0,0 1 0,0-1 0,0 0 0,0 0 0,0 0 0,3-1 0,38-6 0,-39 6 0,1-1 0,-1 0 0,1 0 0,-1-1 0,0 1 0,0-1 0,0 0 0,6-6 0,30-33 0,-16 15 0,-16 18 0,0 4 0,1 19 0,1 7 0,-7-13 0,1 0 0,0 0 0,1 0 0,0 0 0,0-1 0,11 12 0,-15-17 0,1-1 0,0 1 0,0-1 0,0 1 0,0-1 0,0 0 0,0 1 0,0-1 0,0 0 0,0-1 0,0 1 0,1 0 0,-1-1 0,0 1 0,1-1 0,-1 1 0,0-1 0,4 0 0,-2-1 0,-1 0 0,1 1 0,0-1 0,-1-1 0,1 1 0,0 0 0,-1-1 0,0 0 0,1 0 0,3-3 0,4-4 0,-1 0 0,0-1 0,-1 0 0,0 0 0,11-17 0,-2 3 0,-2-2 0,0 0 0,-2-1 0,0-1 0,-2 0 0,11-40 0,45-304 0,-67 319 0,-2 29 0,1 24 0,0 0 0,0 0 0,0 0 0,0 0 0,0 0 0,-1 1 0,1-1 0,0 0 0,0 0 0,0 0 0,0 0 0,-1 0 0,1 0 0,0 0 0,0 0 0,0 0 0,-1 0 0,1 0 0,0 0 0,0 0 0,0 0 0,-1 0 0,1 0 0,0 0 0,0 0 0,0 0 0,0 0 0,-1 0 0,1 0 0,0 0 0,0 0 0,0-1 0,0 1 0,-1 0 0,1 0 0,0 0 0,0 0 0,0 0 0,0 0 0,0-1 0,0 1 0,-1 0 0,1 0 0,0 0 0,0 0 0,0-1 0,0 1 0,0 0 0,0 0 0,0 0 0,0-1 0,0 1 0,0 0 0,0 0 0,0 0 0,0 0 0,0-1 0,0 1 0,0 0 0,0 0 0,0 0 0,0-1 0,-8 17 0,2 22 0,-1 56 0,-1 8 0,-7 73 0,7-58 0,7-101 0,1 0 0,1 0 0,1 0 0,4 20 0,1 17 0,-5-48 0,-1-1 0,0 1 0,1 0 0,0 0 0,0-1 0,1 1 0,-1-1 0,1 0 0,0 1 0,0-1 0,1 0 0,6 6 0,-8-9 0,-1 0 0,0-1 0,1 1 0,-1-1 0,1 1 0,-1-1 0,1 1 0,-1-1 0,1 0 0,-1 0 0,1 0 0,-1 0 0,1 0 0,-1 0 0,1 0 0,-1 0 0,1 0 0,-1-1 0,1 1 0,1-2 0,1 1 0,1-1 0,-1 0 0,0 0 0,0 0 0,5-4 0,66-63 0,-65 59 0,-8 8 0,0 0 0,1 0 0,-1 1 0,1-1 0,-1 0 0,1 1 0,0 0 0,3-2 0,7-2 0,-13 5 0,1 0 0,-1 0 0,1 0 0,-1 0 0,0 0 0,1 1 0,-1-1 0,1 0 0,-1 0 0,0 0 0,1 1 0,-1-1 0,0 0 0,1 0 0,-1 1 0,0-1 0,0 0 0,1 1 0,-1-1 0,0 0 0,0 1 0,1-1 0,-1 0 0,0 1 0,0-1 0,0 1 0,0-1 0,0 0 0,0 1 0,1-1 0,-1 1 0,0-1 0,0 1 0,3 16 0,-2-17 0,2 31 0,-3-25 0,1 0 0,-1 1 0,1-1 0,1 0 0,-1 0 0,1 0 0,3 6 0,-5-11 0,1 0 0,-1 0 0,1 0 0,0-1 0,0 1 0,-1 0 0,1-1 0,0 1 0,0 0 0,0-1 0,0 1 0,0-1 0,-1 0 0,1 1 0,0-1 0,0 0 0,0 1 0,0-1 0,0 0 0,0 0 0,0 0 0,0 0 0,0 0 0,0 0 0,0 0 0,1 0 0,-1 0 0,0-1 0,-1 1 0,1 0 0,0-1 0,0 1 0,0 0 0,0-1 0,0 1 0,1-2 0,35-22 0,-33 21 0,-1 1 0,4-3 0,0 0 0,1 0 0,9-4 0,-16 8 0,1 1 0,-1-1 0,0 1 0,0-1 0,1 1 0,-1 0 0,0 0 0,0-1 0,1 1 0,-1 0 0,0 0 0,1 0 0,0 1 0,-1-1 0,0 0 0,-1 1 0,1-1 0,-1 0 0,1 1 0,-1-1 0,1 1 0,-1-1 0,1 1 0,-1-1 0,1 1 0,-1-1 0,0 1 0,1-1 0,-1 1 0,0-1 0,1 1 0,-1 0 0,0-1 0,0 1 0,0 0 0,1-1 0,-1 1 0,0 0 0,0-1 0,0 1 0,0 0 0,0 12 0,-1 0 0,0 0 0,0 0 0,-7 24 0,-20 52 0,12-47 0,-2-1 0,-1-1 0,-2-1 0,-51 71 0,68-104 0,0 0 0,0-1 0,-1 1 0,1-1 0,-1 0 0,-1 0 0,1-1 0,-1 1 0,-9 5 0,14-10 0,1 0 0,-1 0 0,1 0 0,0 0 0,-1 1 0,1-1 0,-1 0 0,1 0 0,-1 0 0,1 0 0,-1 0 0,1 0 0,-1 0 0,1-1 0,-1 1 0,1 0 0,-1 0 0,1 0 0,-1 0 0,1-1 0,-1 1 0,1 0 0,-1 0 0,1-1 0,0 1 0,-1 0 0,1-1 0,0 1 0,-1 0 0,1-1 0,-1 0 0,-2-18 0,9-19 0,-1 23 0,1 0 0,0 0 0,2 1 0,-1 0 0,2 0 0,0 0 0,16-17 0,2 2 0,58-48 0,-1 1 0,-79 71-3995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35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420 473 16479,'0'0'1947,"-13"-11"-1270,-233-190 691,118 85-714,124 112-613,0-1 1,1 1 0,-1 0-1,1-1 1,0 0 0,0 0-1,1 0 1,-2-5 0,3 8-2,1 0 1,-1 1 0,1-1-1,0 0 1,-1 0-1,1 0 1,0 1 0,0-1-1,1 0 1,-1 0 0,0 0-1,0 1 1,1-1-1,-1 0 1,1 1 0,0-1-1,0-2 1,3 0 144,0 0 0,0-1 0,1 1 1,-1 0-1,1 1 0,0-1 0,0 1 0,0 0 0,0 1 0,9-4 0,6-5 438,-14 8-631,4-3 406,-4 5-3559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36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13360,'0'0'2688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36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1 366 11656,'0'0'2160,"99"-29"-1544,-3-1 136,27-6 16,16-4-25,0-3 9,-4-7-16,-6 8 0,-8 11-256,-16 7 0,-8 2-240,-21 4 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3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8640,'0'0'2805,"0"10"-2114,-27 463 4230,11-300-3468,9-110-843,2-29 251,1 36 0,3-66-590,0-5 475,-1-7-3584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2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78 364 7528,'0'0'8440,"-5"9"-8011,-43 101 789,43-95-995,0 0 0,1 1 0,0-1 0,2 1 0,0 0-1,0 25 1,3-22-29,0-1 0,2 1 0,5 18-1,-7-31-72,1 0 0,0 0-1,0-1 1,1 1 0,-1 0-1,1-1 1,0 0-1,1 0 1,-1 0 0,1 0-1,0 0 1,1-1 0,6 6-1,-10-9-86,0 0 0,0 0 0,0-1 0,1 1 0,-1-1 0,0 1 0,0-1 0,1 1 0,-1-1 0,1 0 0,-1 1 0,0-1 0,1 0 0,-1 0 0,1 0 0,-1 0-1,0 0 1,1 0 0,-1-1 0,0 1 0,1 0 0,-1-1 0,0 1 0,1-1 0,-1 1 0,0-1 0,0 0 0,1 0 0,-1 1 0,0-1 0,0 0 0,0 0 0,2-2 0,2-3 32,0-1 1,0 1 0,-1-1-1,6-12 1,-5 12 0,15-29 220,-1-1-1,-2-1 1,-1 0 0,11-46-1,1-17 464,-27 97-639,0-1 1,0 0-1,-1 0 1,0 0-1,0-9 1,-7 42 113,1-10-167,0 1-1,2 0 1,0 1 0,1-1-1,1 1 1,0-1-1,2 1 1,0 0 0,5 28-1,-3-41-21,0 1 0,0-1 0,1 0 0,0 0 0,0 0 0,1 0 0,0 0 0,0-1 0,7 8 0,-10-13-27,-1-1-1,1 0 1,0 0 0,0 0-1,0 0 1,0 1 0,0-1-1,0 0 1,0-1-1,-1 1 1,1 0 0,0 0-1,0 0 1,0 0 0,0-1-1,0 1 1,-1 0 0,1-1-1,0 1 1,0-1-1,0 1 1,-1-1 0,1 1-1,0-1 1,-1 0 0,1 1-1,0-2 1,25-20 107,-24 19-90,72-78 312,-50 53-185,39-37-1,-48 51-108,17-14 18,-30 26-51,0 1-1,0 0 1,0 0 0,0 0-1,1 0 1,-1 1 0,0-1 0,1 1-1,-1-1 1,0 1 0,1 0-1,-1 0 1,1 0 0,-1 0-1,5 1 1,-6-1-6,0 1-1,-1 0 0,1 0 1,0-1-1,0 1 1,-1 0-1,1 0 0,-1 0 1,1 0-1,0 0 1,-1 0-1,0 0 0,1 0 1,-1 0-1,0 0 1,1 0-1,-1 0 1,0 0-1,0 0 0,0 2 1,3 25 29,-3-27-29,0 22 70,-4 30 1,0 5 96,6-58-169,0 0 0,0-1-1,0 1 1,0-1 0,0 0 0,-1 1 0,1-1 0,0 0 0,0 0 0,-1 0-1,3-2 1,-4 3-3,11-7 12,0-1 0,-1-1 0,10-9 0,22-19 20,-14 18 0,1 0-1,35-15 0,-63 33-31,1 0 0,-1 0 1,1 1-1,-1-1 0,1 1 0,0-1 1,-1 1-1,1 0 0,-1-1 0,1 1 1,0 0-1,-1 0 0,1 0 0,0 0 1,-1 1-1,1-1 0,0 0 0,2 1 1,-3 0-2,0 0 1,0 0 0,0 0 0,0 0 0,0 0 0,0 0-1,0 0 1,0 0 0,0 0 0,0 0 0,-1 1 0,1-1-1,0 0 1,-1 0 0,1 1 0,-1-1 0,1 2-1,1 8 26,-1-1 0,0 1-1,-1 0 1,-1 19-1,0-9 112,1-19-118,-1 0 0,1 1-1,1-1 1,-1 0 0,0 0 0,0 0 0,1 0 0,-1 0 0,1 0 0,0 0-1,-1 0 1,1 0 0,2 2 0,-2-3-13,0-1 0,-1 1-1,1-1 1,0 1 0,0-1 0,0 0-1,0 0 1,0 1 0,0-1-1,0 0 1,0 0 0,0 0 0,0 0-1,0 0 1,0 0 0,0 0 0,0 0-1,0 0 1,0-1 0,0 1 0,0 0-1,0-1 1,0 1 0,-1 0 0,1-1-1,0 1 1,0-1 0,0 0 0,0 1-1,0-2 1,12-7 10,0 0 0,0-2 0,-1 1 0,0-2 1,9-12-1,9-8 25,5-5 4,-35 37-43,0 1 0,0-1 0,0 0-1,0 0 1,0 0 0,0 1 0,0-1 0,0 0 0,0 0 0,1 0 0,-1 0 0,0 1 0,0-1 0,0 0 0,0 0 0,0 0 0,0 0-1,0 1 1,0-1 0,1 0 0,-1 0 0,0 0 0,0 0 0,0 0 0,0 1 0,0-1 0,1 0 0,-1 0 0,0 0 0,0 0 0,0 0-1,1 0 1,-1 0 0,0 0 0,0 0 0,0 0 0,0 0 0,1 0 0,-1 0 0,0 0 0,0 0 0,0 0 0,1 0 0,-1 0 0,0 0 0,0 0-1,0 0 1,1 0 0,-1 0 0,0 0 0,0 0 0,0 0 0,0 0 0,1-1 0,-1 1 0,0 0 0,0 0 0,0 0 0,0 0 0,0 0-1,1-1 1,-1 1 0,0 0 0,0 0 0,1 20 37,-1-17-35,1 17 80,8 36 1,-8-51-66,0 0 0,0 0 0,1 0 1,-1 0-1,1-1 0,1 1 0,-1-1 1,1 1-1,-1-1 0,1 0 1,1 0-1,5 7 0,-7-10-12,0 0 1,0 0-1,0-1 0,0 1 1,1 0-1,-1-1 0,0 1 1,0-1-1,0 0 0,1 1 1,-1-1-1,0 0 0,0 0 0,1-1 1,-1 1-1,0 0 0,0-1 1,0 0-1,1 1 0,-1-1 1,0 0-1,3-2 0,5-2 15,0 0 0,-1-1-1,12-9 1,-8 4-2,0-2 1,0 1-1,-2-1 0,0-1 1,13-20-1,-3 0 52,21-47 1,-14 14 98,29-108 0,-42 123-100,11-27 218,-30 107-288,0 0-1,1 1 0,2 35 0,12 88-71,-7-101 67,-4-46 4,3 32 28,1 1 0,15 60 0,-18-95-97,0 1 0,1-1 1,-1 0-1,1 0 0,0 0 0,0 0 0,0-1 0,0 1 0,0 0 0,1-1 0,-1 1 0,1-1 0,0 0 0,3 3 0,-5-5 36,-1 0 1,0 0-1,0 0 1,0 0-1,1 0 0,-1 0 1,0 0-1,0 0 0,0 0 1,1 0-1,-1 0 0,0 0 1,0 0-1,0 0 0,1 0 1,-1 0-1,0-1 1,0 1-1,0 0 0,0 0 1,1 0-1,-1 0 0,0 0 1,0 0-1,0-1 0,0 1 1,0 0-1,1 0 1,-1 0-1,0 0 0,0-1 1,0 1-1,0 0 0,0 0 1,0 0-1,0 0 0,0-1 1,0 1-1,0 0 0,0 0 1,0 0-1,0-1 1,0 1-1,0 0 0,0-1 1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38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0 720 8336,'0'0'7257,"12"-5"-6810,-4 2-367,-3 2-25,0-1 0,0 0 0,0 0 0,0-1 0,0 1 0,0-1 0,-1 0 0,1 0 0,-1-1 0,0 1 0,0-1 1,0 0-1,-1 0 0,1-1 0,4-6 0,8-21 432,-2-1 0,15-49 0,12-74 763,-24 88-721,61-202 2708,-76 256-1450,-9 56-1325,-2-1 1,-20 56 0,8-28-154,-46 180 658,-33 112 442,70-240-641,23-105-463,2 0 155,30-37 277,53-80-186,-18 21-262,185-201 22,-245 281-311,0 0 0,0 0 0,0 0 0,0 0 0,0 0 0,0 0 0,0 0 0,0 1 0,0-1 0,0 0 0,0 0 0,0 0 0,1 0 0,-1 0 0,0 0 0,0 0 0,0 0 0,0 0 0,0 0 0,0 0 0,0 0 0,0 0 0,1 1 0,-1-1 0,0 0 0,0 0 0,0 0 0,0 0 0,0 0 0,0 0 0,1 0 0,-1 0 0,0 0 0,0 0 0,0-1 0,0 1 0,0 0 0,0 0 0,0 0 0,1 0 0,-1 0 0,0 0 0,0 0 0,0 0 0,0 0 0,0 0 0,0 0 0,0 0 0,0 0 0,1-1 0,-1 1 0,-6 21 0,-13 28 0,13-34 0,1 0 0,0 0 0,1 1 0,1-1 0,0 1 0,1 0 0,0 21 0,2-36 0,0 1 0,0-1 0,0 1 0,0-1 0,0 1 0,0-1 0,0 0 0,0 1 0,1-1 0,-1 1 0,1-1 0,-1 0 0,1 1 0,-1-1 0,1 0 0,0 1 0,1 0 0,-1-2 0,0 0 0,0 0 0,0 0 0,0 0 0,0 0 0,0 0 0,0 0 0,0 0 0,0-1 0,0 1 0,0 0 0,0-1 0,0 1 0,0-1 0,0 1 0,-1-1 0,1 1 0,0-1 0,0 0 0,0 1 0,-1-1 0,1 0 0,0 0 0,-1 0 0,2-1 0,3-3 0,-1-1 0,1 1 0,-1-1 0,0 0 0,0 0 0,-1-1 0,0 1 0,0-1 0,-1 0 0,3-7 0,0-8 0,3-42 0,-1 5 0,-6 53 0,1 1 0,-1 0 0,1 0 0,0 0 0,0 0 0,1 0 0,-1 0 0,1 1 0,0-1 0,0 1 0,1 0 0,-1 0 0,1 0 0,0 0 0,0 1 0,0-1 0,0 1 0,8-4 0,-9 5 0,0 1 0,1 0 0,-1-1 0,0 1 0,1 0 0,-1 1 0,1-1 0,-1 0 0,1 1 0,-1 0 0,1 0 0,0 0 0,-1 0 0,1 1 0,-1 0 0,1-1 0,-1 1 0,0 0 0,1 0 0,-1 1 0,0-1 0,1 1 0,-1 0 0,0 0 0,0 0 0,-1 0 0,1 0 0,4 5 0,1 1 0,-1 1 0,0 0 0,-1 0 0,0 1 0,7 13 0,21 58 0,-16-35 0,-14-37 0,0 0 0,0-1 0,1 1 0,0-1 0,13 15 0,-17-21 0,1 0 0,1 0 0,-1 0 0,0 0 0,0-1 0,1 1 0,-1-1 0,1 1 0,-1-1 0,1 0 0,0 0 0,-1 0 0,1 0 0,0-1 0,0 1 0,0-1 0,-1 0 0,1 1 0,0-1 0,0-1 0,0 1 0,0 0 0,0-1 0,4 0 0,9-5 0,1 0 0,20-11 0,16-6 0,-11 6 850,-20 8-5635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42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0 806 8240,'0'0'13593,"7"-13"-13168,26-57 87,-9 14 522,52-83 1,-64 121-742,-2 2 37,0 1 1,1 1-1,1 0 1,19-19 0,-30 32-282,0 0 0,0 1 0,0-1 0,0 0 0,0 0 0,0 1 0,0-1 0,0 0 0,1 1 0,-1-1 0,0 1 0,0-1 0,1 1 0,-1 0 0,0 0 0,1 0 0,-1-1 0,1 1 0,-1 0 0,2 1 0,-2-1-5,0 1 1,0-1-1,0 1 1,0 0-1,0-1 0,0 1 1,0 0-1,0 0 0,0 0 1,0 0-1,0 0 0,-1 0 1,1 0-1,0 0 0,-1 0 1,1 0-1,0 2 1,2 4 73,-1 1 1,0 0 0,0-1 0,-1 1 0,1 10 0,-1 22 304,-2 0 0,-1 1 0,-14 70 0,12-87-42,6-20 168,9-30 367,-1-1-1028,15-27 114,1 1 0,4 1-1,56-78 1,-79 121-2,26-30 0,-31 36 0,1 1 0,0-1 0,0 1 0,0-1 0,0 1 0,1 0 0,-1 0 0,0 0 0,1 1 0,4-2 0,-8 3 0,0 0 0,1 0 0,-1 0 0,0 1 0,0-1 0,1 0 0,-1 0 0,0 0 0,1 0 0,-1 1 0,0-1 0,0 0 0,1 0 0,-1 1 0,0-1 0,0 0 0,1 0 0,-1 1 0,0-1 0,0 0 0,0 1 0,0-1 0,0 0 0,1 1 0,-1-1 0,0 0 0,0 1 0,0-1 0,0 0 0,0 1 0,0-1 0,0 0 0,0 1 0,0-1 0,0 16 0,0-14 0,-2 51 0,-11 58 0,1-9 0,11-67 0,1-33 0,0-1 0,0 1 0,1-1 0,-1 1 0,0 0 0,0-1 0,1 1 0,-1-1 0,1 1 0,0-1 0,-1 1 0,1-1 0,0 0 0,0 1 0,0-1 0,0 0 0,0 1 0,2 1 0,-2-3 0,-1 0 0,1 0 0,0 0 0,0 0 0,0 0 0,-1 0 0,1 0 0,0 0 0,0 0 0,0 0 0,0 0 0,-1 0 0,1-1 0,0 1 0,0 0 0,-1 0 0,1-1 0,0 1 0,0-1 0,-1 1 0,1-1 0,0 0 0,17-16 0,-13 13 0,28-31 0,-1-1 0,-2-1 0,32-52 0,-59 84 0,0 0 0,0-1 0,1 1 0,0 0 0,0 0 0,0 0 0,1 0 0,5-4 0,-11 11 0,-1 1 0,1 0 0,0 0 0,0 0 0,0 0 0,0 0 0,1 0 0,-1 4 0,-1 3 0,-4 15 0,2 0 0,0 0 0,2 0 0,1 0 0,1 27 0,0-51 0,0 0 0,0 0 0,0 0 0,0 0 0,1 0 0,-1 1 0,0-1 0,0 0 0,1 0 0,-1 0 0,1 0 0,-1 0 0,1 0 0,-1 0 0,1 0 0,0 0 0,-1 0 0,1 0 0,0-1 0,0 1 0,-1 0 0,1 0 0,0-1 0,2 2 0,-2-2 0,1 1 0,-1-1 0,1 0 0,-1 0 0,1 0 0,0 0 0,-1 0 0,1 0 0,-1-1 0,1 1 0,-1 0 0,1-1 0,-1 1 0,0-1 0,3-1 0,3-2 0,0 0 0,0 0 0,-1-1 0,0 0 0,0 0 0,7-8 0,0-4 0,-1 0 0,17-32 0,-18 29 0,26-35 0,-36 75 0,2 0 0,0 0 0,2 0 0,9 28 0,-13-45 0,1 0 0,-1-1 0,0 1 0,1 0 0,0 0 0,-1-1 0,1 1 0,0-1 0,0 0 0,1 1 0,-1-1 0,0 0 0,1 0 0,-1 0 0,1-1 0,0 1 0,0-1 0,4 3 0,-5-4 0,1 1 0,0-1 0,-1 0 0,1 1 0,0-1 0,-1 0 0,1-1 0,0 1 0,-1 0 0,1-1 0,0 1 0,-1-1 0,1 0 0,-1 0 0,1 0 0,-1 0 0,0-1 0,1 1 0,-1 0 0,0-1 0,3-2 0,9-9 0,-1 0 0,15-21 0,-18 22 0,0 0 0,0 1 0,1 0 0,23-17 0,-15 14 0,-16 12 0,0-1 0,0 0 0,0 1 0,1-1 0,-1 1 0,1 0 0,0 0 0,0 0 0,-1 1 0,1-1 0,0 1 0,1 0 0,-1 0 0,0 1 0,0-1 0,6 1 0,-8 0 0,-1 1 0,1 0 0,-1 0 0,0-1 0,1 1 0,-1 0 0,0 0 0,1 0 0,-1 1 0,0-1 0,0 0 0,0 0 0,0 1 0,0-1 0,0 0 0,0 1 0,-1-1 0,1 1 0,0-1 0,-1 1 0,1-1 0,-1 4 0,2 1 0,0 0 0,-1 1 0,0-1 0,0 9 0,-1 45 0,0-60 0,1 1 0,-1-1 0,0 0 0,1 0 0,-1 0 0,0 0 0,1 1 0,-1-1 0,0 0 0,1 0 0,-1 0 0,1 0 0,-1 0 0,0 0 0,1 0 0,-1 0 0,0 0 0,1 0 0,-1 0 0,1 0 0,-1 0 0,0 0 0,1-1 0,-1 1 0,0 0 0,1 0 0,-1 0 0,0 0 0,1-1 0,-1 1 0,0 0 0,1 0 0,-1-1 0,0 1 0,0 0 0,1-1 0,-1 1 0,17-12 0,15-21 0,-26 26 0,0 0 0,1 0 0,-1 1 0,11-7 0,-14 10 0,0 1 0,0 0 0,0 0 0,1 1 0,-1-1 0,1 1 0,-1-1 0,7 0 0,-9 2 0,0 0 0,1 0 0,-1 0 0,0 0 0,0 1 0,0-1 0,0 0 0,0 1 0,0-1 0,0 1 0,0-1 0,0 1 0,0-1 0,0 1 0,0 0 0,0-1 0,0 1 0,0 0 0,0 0 0,-1 0 0,1 0 0,0 0 0,-1 0 0,1 0 0,0 0 0,-1 0 0,0 0 0,1 0 0,-1 0 0,1 0 0,-1 2 0,4 27 0,-5-27 0,1 1 0,0-1 0,1 0 0,-1 0 0,0 0 0,1 0 0,0 0 0,0 1 0,0-1 0,0 0 0,3 5 0,-4-8 0,1 1 0,0-1 0,-1 0 0,1 1 0,0-1 0,0 0 0,-1 0 0,1 1 0,0-1 0,0 0 0,0 0 0,-1 0 0,1 0 0,0 0 0,0 0 0,-1 0 0,1 0 0,0 0 0,0 0 0,0-1 0,-1 1 0,1 0 0,0-1 0,-1 1 0,1 0 0,0-1 0,0 1 0,-1-1 0,2 0 0,20-14 0,-22 14 0,20-16 0,-16 13 0,1 0 0,-1 0 0,1 0 0,0 0 0,0 1 0,0 0 0,1 0 0,-1 0 0,1 1 0,6-2 0,-11 3 0,0 1 0,0 1 0,0-1 0,0 0 0,0 0 0,0 0 0,0 0 0,1 1 0,-1-1 0,0 1 0,0-1 0,0 1 0,0-1 0,-1 1 0,1-1 0,0 1 0,0 0 0,0-1 0,0 1 0,-1 0 0,1 0 0,0 0 0,0 0 0,-1-1 0,1 1 0,-1 0 0,1 0 0,-1 0 0,1 2 0,13 35 0,-12-30 0,0 1 0,1 2 0,1 1 0,0-1 0,0 0 0,7 11 0,-10-20 0,0-1 0,-1 1 0,1-1 0,0 0 0,0 1 0,0-1 0,0 0 0,0 0 0,0 0 0,0 1 0,0-1 0,0 0 0,1-1 0,-1 1 0,0 0 0,1 0 0,-1 0 0,1-1 0,-1 1 0,1-1 0,-1 1 0,1-1 0,-1 0 0,1 1 0,-1-1 0,1 0 0,-1 0 0,1 0 0,0 0 0,-1-1 0,1 1 0,-1 0 0,1-1 0,-1 1 0,1 0 0,-1-1 0,1 0 0,-1 1 0,0-1 0,2-1 0,11-8 0,-1 0 0,0-1 0,-1 0 0,0-1 0,-1-1 0,0 0 0,-1 0 0,0-1 0,-1-1 0,-1 1 0,0-1 0,8-24 0,3-17 0,-2-1 0,11-74 0,0-3 0,-27 132 0,2-8 0,-1-1 0,1 0 0,-2 0 0,1-15 0,-10 61 0,1 47 0,4 1 0,3 0 0,16 112 0,-16-188 0,1-1 0,0 0 0,0 0 0,0 1 0,1-1 0,0 0 0,0 0 0,1-1 0,-1 1 0,1 0 0,1-1 0,4 8 0,-7-13 0,0 1 0,0 0 0,0-1 0,0 0 0,0 1 0,0-1 0,0 1 0,0-1 0,0 0 0,0 0 0,0 0 0,0 0 0,0 1 0,0-1 0,0 0 0,0-1 0,0 1 0,0 0 0,0 0 0,0 0 0,0-1 0,0 1 0,0 0 0,0-1 0,0 1 0,0-1 0,0 1 0,0-1 0,-1 0 0,1 1 0,1-2 0,26-24 0,-26 24 0,29-41 0,-27 35 0,1 1 0,0 0 0,0-1 0,1 2 0,7-8 0,-11 13 0,0 0 0,-1-1 0,1 1 0,0 0 0,-1 1 0,1-1 0,0 0 0,0 1 0,0-1 0,0 1 0,0-1 0,0 1 0,0 0 0,0 0 0,0 0 0,0 0 0,0 0 0,-1 0 0,1 0 0,3 1 0,3 2 0,0 0 0,-1 0 0,14 7 0,9 4 0,2-2 0,-12-4 0,1-1 0,0-1 0,29 6 0,-45-12 0,0 1 0,0 0 0,0-1 0,0 0 0,0 0 0,0-1 0,0 0 0,0 1 0,0-2 0,0 1 0,0 0 0,0-1 0,0 0 0,-1 0 0,1-1 0,-1 1 0,1-1 0,-1 0 0,7-6 0,-8 5 0,1-1 0,-1 1 0,0-1 0,0 0 0,-1 0 0,1 0 0,-1 0 0,0 0 0,2-10 0,-3 11 0,0 0 0,0 0 0,0 0 0,-1-1 0,0 1 0,0 0 0,0 0 0,0-1 0,-1 1 0,1 0 0,-1 0 0,0 0 0,-2-5 0,2 8 0,1 1 0,0 0 0,-1-1 0,1 1 0,-1 0 0,1-1 0,0 1 0,-1 0 0,1 0 0,-1 0 0,1-1 0,-1 1 0,1 0 0,-1 0 0,1 0 0,-1 0 0,1 0 0,-1 0 0,1 0 0,-1 0 0,1 0 0,-1 0 0,1 0 0,-1 0 0,1 0 0,-1 0 0,1 1 0,-1-1 0,1 0 0,-1 0 0,1 1 0,0-1 0,-1 0 0,1 0 0,-1 1 0,1-1 0,0 0 0,-1 1 0,1-1 0,0 1 0,-1 0 0,-17 17 0,14-11 0,1-1 0,-1 0 0,1 1 0,1-1 0,-1 1 0,1 0 0,0 0 0,-1 14 0,2-18 0,0 1 0,1-1 0,0 1 0,0-1 0,0 1 0,0-1 0,0 1 0,1-1 0,0 1 0,-1-1 0,1 0 0,1 1 0,-1-1 0,0 0 0,1 0 0,-1 0 0,1 0 0,0 0 0,0 0 0,5 5 0,-5-7 0,0 0 0,0 0 0,0 0 0,1 0 0,-1 0 0,0-1 0,0 1 0,1 0 0,-1-1 0,1 0 0,-1 0 0,0 0 0,1 0 0,-1 0 0,1 0 0,-1 0 0,0-1 0,4 0 0,44-18 0,-41 16 0,6-4 0,-2 1 0,0 1 0,0 0 0,26-5 0,-36 10 0,0 1 0,1-1 0,-1 1 0,0 0 0,1 1 0,-1-1 0,0 1 0,0-1 0,0 1 0,0 0 0,-1 0 0,1 0 0,0 0 0,3 5 0,11 6 0,61 39 0,-75-50 58,0 0 0,1-1 0,-1 1-1,0-1 1,1 0 0,-1 0 0,1 0 0,-1 0 0,1 0 0,0-1-1,-1 0 1,1 0 0,0 0 0,-1 0 0,1 0 0,4-2 0,-2 1-673,0-1 0,0 0 0,0-1 1,-1 1-1,1-1 0,-1 0 0,10-8 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43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181 557 9648,'0'0'9107,"-12"1"-8663,-40 3-10,45-2-300,0-1 1,0 1-1,0 1 1,1-1 0,-1 1-1,1 1 1,-1-1-1,1 1 1,0 0 0,1 0-1,-1 1 1,1-1-1,0 1 1,0 1-1,-7 8 1,11-12-80,-1 0 1,1-1-1,0 1 1,0 0-1,0 0 1,0-1-1,0 1 1,0 0-1,1 0 1,-1 0-1,1 0 1,-1 0-1,1 0 1,0 0-1,0 0 1,0 0-1,0 0 1,0 1-1,0-1 1,0 0-1,1 0 1,-1 0-1,1 0 1,0 0-1,-1 0 1,1-1-1,0 1 1,2 3-1,0-2 20,-1 0 1,0 0-1,1 0 1,0 0-1,0-1 0,0 0 1,0 1-1,0-1 1,0 0-1,0 0 0,1-1 1,-1 1-1,1-1 1,6 2-1,-3-2 56,1 0-1,-1-1 1,1 1 0,-1-2-1,1 1 1,0-1 0,-1 0 0,1-1-1,-1 0 1,0 0 0,0 0-1,1-1 1,-1 0 0,7-5-1,-5 3 103,-1 0 0,1 0 0,-1-1 0,-1 0 0,1-1 0,-1 0 0,0 0 0,0-1 0,-1 1 0,7-13-1,-11 17-180,-1 1-1,0 0 1,0-1-1,0 1 1,0-1-1,0 1 1,0-1-1,-1 1 1,1-1-1,-1 1 0,0-1 1,0 0-1,0-3 1,0 4 27,-1 0-1,1 1 1,-1-1 0,0 0 0,1 1-1,-1-1 1,0 0 0,0 1 0,0-1-1,0 1 1,0-1 0,0 1-1,-1 0 1,1-1 0,-2 0 0,-4-2 168,0 0 0,0 0 0,-1 0 0,1 1 1,-1 0-1,-13-2 0,20 4-247,0 1 0,0 0 0,0-1 0,0 1 0,0 0 0,1-1 0,-1 1 0,0-1 0,0 0 0,0 1 0,0-1 0,1 0 0,-1 1 0,0-1 0,1 0 0,-2-1 0,2 2 0,0-1 0,0 1 0,0 0 0,0-1 0,0 1 0,0-1 0,0 1 0,0 0 0,0-1 0,0 1 0,0-1 0,0 1 0,0 0 0,1-1 0,-1 1 0,0-1 0,0 1 0,0 0 0,1-1 0,-1 1 0,0 0 0,0-1 0,1 1 0,-1 0 0,0 0 0,1-1 0,-1 1 0,0 0 0,1 0 0,-1-1 0,0 1 0,1 0 0,-1 0 0,0 0 0,1 0 0,-1 0 0,1 0 0,-1-1 0,1 1 0,0 0 0,15-6 0,-1-1 0,1-1 0,-1 0 0,0-1 0,-1-1 0,0 0 0,-1-1 0,0 0 0,0-1 0,17-23 0,-2-2 0,-1 0 0,37-73 0,-52 83 0,11-30 0,-16 36 0,2 1 0,0-1 0,15-24 0,-24 45 0,0 0 0,0 1 0,0-1 0,0 0 0,0 0 0,0 0 0,0 0 0,0 0 0,0 0 0,0 0 0,0 0 0,0 0 0,0 1 0,0-1 0,0 0 0,0 0 0,0 0 0,0 0 0,0 0 0,1 0 0,-1 0 0,0 0 0,0 0 0,0 0 0,0 0 0,0 0 0,0 1 0,0-1 0,0 0 0,0 0 0,0 0 0,0 0 0,0 0 0,1 0 0,-1 0 0,0 0 0,0 0 0,0 0 0,0 0 0,0 0 0,0 0 0,0 0 0,0 0 0,1 0 0,-1 0 0,0 0 0,0 0 0,0 0 0,0 0 0,0 0 0,0 0 0,0 0 0,0 0 0,0-1 0,0 1 0,0 0 0,1 0 0,-1 0 0,0 0 0,0 0 0,0 0 0,0 0 0,0 0 0,0 0 0,0 0 0,0 0 0,0 0 0,0-1 0,0 1 0,2 15 0,-1 27 0,-1-34 0,0 65 0,1 65 0,-21 166 0,10-227 0,-4 0 0,-30 95 0,44-170 0,-1 0 0,1 0 0,-1-1 0,0 1 0,1 0 0,-1-1 0,0 1 0,0 0 0,-1-1 0,1 1 0,-2 1 0,2-3 0,0 1 0,1-1 0,-1 0 0,0 0 0,0 0 0,1 0 0,-1 0 0,0 0 0,0 0 0,1 0 0,-1 0 0,0 0 0,1 0 0,-1 0 0,0 0 0,0-1 0,1 1 0,-1 0 0,0-1 0,1 1 0,-1 0 0,0-1 0,1 1 0,-1-1 0,1 1 0,-1-1 0,1 1 0,-1-1 0,1 1 0,-1-1 0,1 0 0,-1 1 0,1-2 0,-4-3 0,1 0 0,1 0 0,-1 0 0,1 0 0,-1 0 0,2-1 0,-1 1 0,0-1 0,1 1 0,0-1 0,1 0 0,-1 1 0,1-1 0,0 0 0,1-6 0,0-1 0,1 1 0,0 0 0,1 0 0,0 0 0,1 1 0,6-14 0,-8 20 0,0 0 0,1 0 0,0 0 0,0 1 0,0-1 0,0 1 0,1-1 0,0 1 0,0 0 0,0 1 0,0-1 0,1 1 0,-1 0 0,1 0 0,0 0 0,0 0 0,0 1 0,0 0 0,1 0 0,-1 1 0,0-1 0,1 1 0,-1 0 0,10 0 0,39-3 0,1 3 0,87 9 0,-134-7 142,0 1-1,-1 0 1,1 0 0,-1 1-1,7 3 1,12 8-4927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47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0 708 11048,'0'0'9175,"13"-11"-8704,-1 2-348,5-4 130,0-1 0,-2 0 0,1-1 0,15-21 0,-19 17 294,14-27 1,-1 0 1113,-25 46-1638,0 0 1,0 0-1,0 0 1,0 0-1,0 0 1,0 1-1,0-1 1,0 0-1,0 0 1,0 0-1,0 0 1,0 0-1,0 0 0,0 1 1,0-1-1,1 0 1,-1 0-1,0 0 1,0 0-1,0 0 1,0 0-1,0 0 1,0 0-1,0 1 1,1-1-1,-1 0 1,0 0-1,0 0 0,0 0 1,0 0-1,0 0 1,0 0-1,1 0 1,-1 0-1,0 0 1,0 0-1,0 0 1,0 0-1,0 0 1,1 0-1,-1 0 0,0 0 1,0 0-1,0 0 1,0 0-1,0 0 1,0 0-1,1 0 1,-1-1-1,0 1 1,0 0-1,0 0 1,0 0-1,0 20 404,0-19-373,-5 91 928,-4 0-1,-30 131 1,-14-60 553,44-142-996,8-18-416,0-1-1,0 0 0,0 1 0,0-1 1,0 1-1,1-1 0,-1 1 0,1 2 1,0-4-122,0-1 0,0 0 0,0 0 0,0 0 0,0 0 0,0 0 0,0 0 0,0 0 0,0 0 0,0 0 0,0 0 0,0 0 0,0 1 0,0-1 0,0 0 0,0 0 0,0 0 0,1 0 0,-1 0 0,0 0 0,0 0 0,0 0 0,0 0 0,0 0 0,0 0 0,0 0 0,0 0 0,0 0 0,0 0 0,1 0 0,-1 0 0,0 0 1,0 0-1,0 0 0,0 0 0,0 0 0,0 0 0,0 0 0,0 0 0,0 0 0,1 0 0,-1 0 0,0 0 0,0 0 0,0 0 0,0 0 0,0 0 0,0 0 0,0 0 0,0 0 0,0-1 0,0 1 0,0 0 0,0 0 0,0 0 0,1 0 0,-1 0 0,0 0 0,0 0 0,0 0 0,0 0 0,0 0 0,0-1 0,0 1 0,6-8-14,82-239 13,-16 40 0,-55 164 0,3 1 0,40-67 0,-59 109 0,6-12 0,0 2 0,1-1 0,1 1 0,10-9 0,-17 17 0,0 0 0,0 0 0,0 1 0,1-1 0,-1 1 0,1-1 0,0 1 0,-1 0 0,1 0 0,0 0 0,3 0 0,-5 1 0,1 0 0,0 0 0,-1 0 0,1 0 0,0 0 0,-1 0 0,1 1 0,-1-1 0,1 1 0,0-1 0,-1 1 0,1 0 0,-1 0 0,0-1 0,1 1 0,-1 0 0,1 0 0,-1 0 0,0 0 0,2 3 0,1 0 0,-1 0 0,1 1 0,-1-1 0,0 1 0,0 0 0,-1 0 0,1 0 0,-1 0 0,0 1 0,-1-1 0,1 0 0,-1 1 0,0-1 0,-1 1 0,1-1 0,-1 1 0,0 0 0,0-1 0,-1 1 0,0-1 0,0 1 0,0-1 0,0 0 0,-1 1 0,-3 7 0,2-7 0,0 0 0,-1 0 0,0 0 0,1-1 0,-2 1 0,1-1 0,-1 0 0,1 0 0,-1-1 0,-1 1 0,1-1 0,-1 0 0,1 0 0,-1-1 0,0 0 0,0 0 0,-1 0 0,1-1 0,-1 0 0,-10 2 0,-5 0 0,17-2 0,0-1 0,0 0 0,0 0 0,0 0 0,0-1 0,0 1 0,0-1 0,0 0 0,0-1 0,0 1 0,0-1 0,0 0 0,0-1 0,1 1 0,-9-4 0,20 8 0,-1 0 0,0-1 0,1 0 0,0 0 0,-1 0 0,1-1 0,10 1 0,60 1 0,-40-2 0,-12 0 0,-1-1 0,0-1 0,1-2 0,-1 0 0,0-1 0,-1-2 0,1 0 0,-1-2 0,0 0 0,24-14 0,-1-1 0,-8 6 0,-1-3 0,-1-1 0,51-40 0,-78 55 0,7-5 0,-16 11 0,1 0 0,-1 0 0,0-1 0,1 1 0,-1 0 0,0-1 0,1 1 0,-1 0 0,0-1 0,0 1 0,1 0 0,-1-1 0,0 1 0,0 0 0,1-1 0,-1 1 0,0-1 0,0 1 0,0-1 0,0 1 0,0 0 0,0-1 0,0 1 0,0-1 0,0 1 0,0-2 0,-22 31 0,-27 26 0,19-22 0,-45 62 0,72-92 0,-11 19 0,-23 45 0,35-62 0,-1 1 0,1-1 0,0 0 0,1 1 0,-1-1 0,1 1 0,0-1 0,1 1 0,-1 0 0,1-1 0,0 1 0,0 0 0,1-1 0,0 1 0,2 9 0,-2-15 0,-1 1 0,1 0 0,0 0 0,-1-1 0,1 1 0,0 0 0,0-1 0,-1 1 0,1 0 0,0-1 0,0 1 0,0-1 0,0 0 0,0 1 0,0-1 0,0 0 0,0 1 0,0-1 0,0 0 0,0 0 0,0 0 0,0 0 0,0 0 0,0 0 0,0 0 0,0 0 0,0 0 0,2-1 0,29-9 0,-22 5 0,0 0 0,0-1 0,0-1 0,-1 0 0,0 0 0,0 0 0,-1-1 0,0-1 0,-1 1 0,13-18 0,2-9 0,29-62 0,-37 70 0,-8 8 0,-5 9 0,-1 10 0,0 0 0,0 0 0,0 0 0,0 0 0,0 0 0,0-1 0,0 1 0,-1 0 0,1 0 0,0 0 0,0 0 0,0 0 0,0 0 0,0 0 0,0 0 0,0 0 0,0 0 0,0-1 0,0 1 0,0 0 0,-1 0 0,1 0 0,0 0 0,0 0 0,0 0 0,0 0 0,0 0 0,0 0 0,0 0 0,-1 0 0,1 0 0,0 0 0,0 0 0,0 0 0,0 0 0,0 0 0,0 0 0,0 0 0,-1 0 0,1 0 0,0 0 0,0 0 0,0 0 0,0 0 0,0 0 0,0 1 0,0-1 0,0 0 0,0 0 0,-1 0 0,1 0 0,0 0 0,0 0 0,0 0 0,-2 3 0,1 0 0,-1 0 0,1 0 0,-1 1 0,1-1 0,0 0 0,0 0 0,1 1 0,-1-1 0,1 0 0,0 1 0,-1-1 0,1 1 0,1 4 0,0-5 0,-1 0 0,0 0 0,1 0 0,0 0 0,0-1 0,0 1 0,0 0 0,0-1 0,0 1 0,1-1 0,-1 1 0,1-1 0,0 0 0,0 1 0,-1-1 0,1 0 0,1 0 0,2 2 0,-2-2 0,1 0 0,-1-1 0,1 1 0,-1-1 0,1 0 0,0 0 0,0 0 0,0-1 0,-1 1 0,1-1 0,0 0 0,4 0 0,7-2 0,-1 0 0,1-1 0,-1 0 0,1-2 0,25-10 0,-19 6 0,-8 4 0,0-1 0,0 0 0,0-1 0,13-10 0,-20 13 0,-1-1 0,0 0 0,-1 0 0,1 0 0,4-7 0,-1 2 0,0 0 0,1 1 0,1 0 0,13-11 0,-17 16 0,1-1 0,-1 1 0,1 0 0,0 1 0,0 0 0,0 0 0,0 0 0,12-2 0,-17 5 0,1 0 0,-1 0 0,0 0 0,0 1 0,0-1 0,0 1 0,1-1 0,-1 1 0,0 0 0,0 0 0,0 0 0,0 0 0,-1 0 0,1 1 0,0-1 0,0 1 0,-1-1 0,1 1 0,-1-1 0,1 1 0,-1 0 0,0 0 0,1-1 0,0 5 0,2 0 0,0 1 0,-1-1 0,0 1 0,0 0 0,-1 0 0,2 9 0,4 47 0,3 18 0,-9-72 0,0-1 0,1 1 0,0-1 0,0 0 0,1 0 0,0 0 0,5 7 0,-8-13 0,1-1 0,-1 1 0,0-1 0,1 0 0,-1 0 0,1 0 0,-1 0 0,1 0 0,-1 0 0,1 0 0,0 0 0,-1-1 0,1 1 0,0 0 0,0-1 0,0 0 0,-1 1 0,1-1 0,0 0 0,0 0 0,0 0 0,0 0 0,0 0 0,-1 0 0,1-1 0,0 1 0,3-2 0,5-1 0,0-1 0,1-1 0,14-8 0,-11 5 0,1 0 0,-1-2 0,0 0 0,-1 0 0,0-2 0,0 1 0,-1-2 0,-1 1 0,0-2 0,16-24 0,4-15 0,33-76 0,-58 116 0,16-41 0,-2-1 0,-3-1 0,19-115 0,-35 168 0,0-1 0,0 0 0,0 1 0,-1-1 0,1 0 0,-1 0 0,0 1 0,0-1 0,0 0 0,-1 0 0,1 1 0,-1-1 0,0 0 0,0 1 0,-2-7 0,3 10 0,-1 0 0,1-1 0,0 1 0,-1 0 0,1 0 0,0 0 0,-1-1 0,1 1 0,0 0 0,-1 0 0,1 0 0,0 0 0,-1-1 0,1 1 0,-1 0 0,1 0 0,0 0 0,-1 0 0,1 0 0,-1 0 0,1 0 0,0 0 0,-1 0 0,1 0 0,-1 1 0,1-1 0,0 0 0,-1 0 0,1 0 0,0 0 0,-1 0 0,1 1 0,0-1 0,-1 0 0,1 0 0,0 1 0,-1-1 0,1 0 0,0 1 0,0-1 0,-1 0 0,1 1 0,0 0 0,-12 16 0,1 4 0,2 1 0,0 1 0,1-1 0,2 1 0,0 1 0,2-1 0,0 1 0,2 0 0,0 0 0,2 0 0,1 0 0,0-1 0,2 1 0,1 0 0,1-1 0,0 1 0,2-1 0,1-1 0,1 0 0,21 39 0,-28-57 0,0 0 0,1 0 0,-1-1 0,1 1 0,0-1 0,0 1 0,0-1 0,1 0 0,-1-1 0,1 1 0,-1 0 0,1-1 0,0 0 0,0 0 0,0 0 0,0 0 0,0-1 0,0 0 0,1 0 0,-1 0 0,9 1 0,-8-2 0,1-1 0,-1 1 0,1-1 0,-1 0 0,1 0 0,-1-1 0,0 1 0,1-1 0,-1-1 0,0 1 0,0-1 0,0 0 0,-1 0 0,1 0 0,-1 0 0,8-8 0,20-23 0,52-73 0,-66 80 0,-18 58 0,-1-21 0,0 0 0,1-1 0,-1 1 0,2 0 0,-1-1 0,5 19 0,-4-24 0,0 0 0,0 0 0,0-1 0,1 1 0,-1 0 0,1 0 0,0-1 0,0 1 0,0-1 0,1 0 0,-1 1 0,1-1 0,0 0 0,0-1 0,0 1 0,0 0 0,0-1 0,0 0 0,5 3 0,1-2 0,0 0 0,0-1 0,0 0 0,0 0 0,1-1 0,-1 0 0,1-1 0,-1 0 0,1-1 0,-1 1 0,0-2 0,1 1 0,-1-2 0,13-3 0,-3-1 0,1-1 0,-1 0 0,0-2 0,-1 0 0,25-18 0,-11 10 0,-21 17 0,-11 1 0,0 1 0,0 0 0,-1 0 0,1 0 0,0-1 0,0 1 0,-1 0 0,1 0 0,0-1 0,-1 1 0,1 0 0,-1-1 0,1 1 0,-1 0 0,1-1 0,-1 1 0,0-1 0,0 1 0,-7 9 0,1 0 0,0 1 0,1 0 0,0 0 0,1 0 0,-7 21 0,11-30 0,0 0 0,1 0 0,-1 0 0,1 0 0,0 0 0,-1 0 0,1 0 0,0 0 0,0 0 0,0 0 0,0 0 0,1 0 0,-1 0 0,0 0 0,1 0 0,0 0 0,-1 0 0,1-1 0,0 1 0,2 3 0,-2-4 0,0 1 0,1-1 0,0 0 0,-1 0 0,1 0 0,0 0 0,0 0 0,-1 0 0,1 0 0,0-1 0,0 1 0,0-1 0,0 1 0,0-1 0,0 0 0,4 1 0,2-2 0,1 1 0,0-1 0,-1 0 0,1-1 0,-1 0 0,0-1 0,1 1 0,10-7 0,-4 1 0,-1-1 0,1-1 0,-1 0 0,-1-1 0,0-1 0,11-13 0,66-86 0,-70 85 0,-4 3 0,-1 0 0,-2-1 0,17-38 0,-4 7 0,1 5 0,-42 103 0,9-30 0,1 0 0,1 0 0,1 1 0,1 0 0,1-1 0,1 1 0,1 0 0,5 28 0,-4-45 0,-1 0 0,2 0 0,-1 0 0,1 0 0,0 0 0,0-1 0,1 0 0,-1 1 0,1-1 0,1-1 0,-1 1 0,1-1 0,0 1 0,1-1 0,-1-1 0,1 1 0,0-1 0,9 5 0,-9-6 0,-1 0 0,1-1 0,0 0 0,0 0 0,0 0 0,0-1 0,0 1 0,1-2 0,-1 1 0,0-1 0,0 0 0,1 0 0,-1-1 0,0 1 0,0-1 0,0-1 0,1 1 0,-1-1 0,-1 0 0,1-1 0,7-3 0,-2-1 0,1 0 0,-1-1 0,-1 0 0,18-17 0,-24 20 0,1 0 0,-1 0 0,0 0 0,0 0 0,-1-1 0,0 1 0,0-1 0,0 0 0,-1 0 0,1 0 0,1-12 0,-3 17 0,-1 0 0,0 1 0,1-1 0,-1 0 0,0 1 0,0-1 0,0 0 0,0 1 0,0-1 0,0 0 0,0 0 0,0 1 0,0-1 0,0 0 0,0 1 0,0-1 0,0 0 0,-1 1 0,1-1 0,0 0 0,0 1 0,-1-1 0,1 0 0,-1 1 0,1-1 0,0 1 0,-1-1 0,1 1 0,-1-1 0,1 1 0,-1-1 0,1 1 0,-1-1 0,0 1 0,1 0 0,-1-1 0,0 1 0,1 0 0,-1 0 0,0-1 0,1 1 0,-1 0 0,0 0 0,1 0 0,-1 0 0,0 0 0,1 0 0,-1 0 0,0 0 0,-1 0 0,-1 1 0,1 0 0,-1 0 0,0 0 0,1 0 0,-1 0 0,1 0 0,-1 1 0,1-1 0,0 1 0,-1-1 0,-2 4 0,2 0 0,-1 0 0,1 0 0,0 0 0,0 0 0,0 1 0,1-1 0,0 1 0,0 0 0,0-1 0,1 1 0,0 0 0,0 0 0,0 12 0,1-15 0,0 0 0,0 1 0,0-1 0,0 0 0,0 0 0,1 1 0,0-1 0,0 0 0,0 0 0,0 0 0,0 0 0,0 0 0,1 0 0,0 0 0,-1 0 0,1 0 0,0-1 0,0 1 0,1-1 0,-1 0 0,0 1 0,1-1 0,0 0 0,-1 0 0,1-1 0,5 4 0,1-3 0,0 1 0,0-1 0,0-1 0,1 0 0,-1 0 0,0 0 0,1-2 0,-1 1 0,1-1 0,-1 0 0,0-1 0,0 0 0,0 0 0,0-1 0,0-1 0,0 1 0,-1-1 0,1-1 0,-1 1 0,0-1 0,7-7 0,13-13 0,-21 18 0,1 0 0,-1 0 0,1 1 0,0 0 0,1 0 0,0 1 0,18-8 0,-27 13 0,0 0 0,1 0 0,-1 0 0,0 0 0,0 0 0,0 0 0,1 0 0,-1 0 0,0 0 0,0 0 0,0 0 0,1 0 0,-1 0 0,0 0 0,0 0 0,1 0 0,-1 0 0,0 0 0,0 1 0,0-1 0,0 0 0,1 0 0,-1 0 0,0 0 0,0 0 0,0 1 0,0-1 0,1 0 0,-1 0 0,0 0 0,0 0 0,0 1 0,0-1 0,0 0 0,0 0 0,0 1 0,0-1 0,0 0 0,0 0 0,0 0 0,0 1 0,0-1 0,0 0 0,0 0 0,0 0 0,0 1 0,0-1 0,0 0 0,0 0 0,0 1 0,0-1 0,0 0 0,0 0 0,0 0 0,0 1 0,-1-1 0,1 0 0,0 0 0,-6 18 0,5-15 0,-16 34 0,-27 44 0,35-66 0,8-13 0,0 0 0,0 0 0,0 0 0,0 0 0,0 0 0,1 0 0,-1 0 0,0 0 0,1 1 0,0-1 0,0 0 0,-1 0 0,1 1 0,1 2 0,-1-5 0,0 1 0,1 0 0,-1 0 0,1 0 0,-1 0 0,1-1 0,-1 1 0,1 0 0,0 0 0,-1-1 0,1 1 0,0 0 0,-1-1 0,1 1 0,0-1 0,0 1 0,0-1 0,0 1 0,-1-1 0,1 0 0,0 1 0,0-1 0,0 0 0,0 0 0,0 0 0,0 0 0,0 0 0,0 0 0,0 0 0,0 0 0,0 0 0,1 0 0,9-2 0,0 1 0,0-1 0,-1-1 0,1 0 0,-1 0 0,12-7 0,-17 8 0,0 0 0,0 0 0,-1-1 0,0 0 0,1 0 0,-1 0 0,0 0 0,0-1 0,-1 0 0,1 1 0,-1-1 0,0 0 0,0-1 0,5-8 0,-7 7-3935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47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17887,'0'0'2416,"67"-14"-3168,-49 10 432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48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0 313 13864,'0'0'440,"63"-18"8,43-12 280,17-3 0,22-3-17,27-6-7,33-4-56,-43 9 0,-62 19 88,-23 2 0,8 2-56,-7-8 16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01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0 8032,'0'0'10943,"-5"15"-10523,-4 25 124,2-1-1,-5 80 1,8 10 1736,4-128-2233,0 0-1,0 0 1,0 0 0,0 0 0,0 0 0,1 0-1,-1 0 1,0 0 0,0 0 0,1 0-1,-1 0 1,0 0 0,1 0 0,-1 0-1,2 1 1,-2-2-10,0 0-1,1 1 1,-1-1-1,1 0 1,-1 0 0,0 0-1,1 1 1,-1-1-1,1 0 1,-1 0-1,0 0 1,1 0 0,-1 0-1,1 0 1,-1 0-1,1 0 1,-1 0 0,0 0-1,1 0 1,-1 0-1,1 0 1,-1 0-1,1 0 1,0-1 0,1 0 34,0 0 1,1 0 0,-1-1 0,0 1-1,0-1 1,0 1 0,0-1 0,0 0 0,-1 0-1,1 0 1,2-3 0,11-21 245,-2 0 1,0-1-1,16-51 1,-15 40 342,25-52 0,-38 87-623,0 1-1,0 0 1,0 0-1,0 0 1,0 0-1,1 0 1,-1 0-1,1 0 1,-1 0-1,1 0 1,0 1-1,0-1 1,0 1-1,-1-1 1,1 1-1,1 0 1,-1 0-1,4-2 1,4-1 321,-9 4-341,-1-1 1,1 1 0,-1 0-1,1-1 1,-1 1 0,1 0-1,-1-1 1,1 1 0,-1 0-1,1 0 1,0 0-1,-1-1 1,1 1 0,-1 0-1,1 0 1,0 0 0,-1 0-1,1 0 1,-1 0 0,1 0-1,0 1 1,-1-1 0,1 0-1,-1 0 1,1 0-1,0 0 1,-1 1 0,1-1-1,-1 0 1,1 1 0,-1-1-1,1 0 1,-1 1 0,1-1-1,-1 1 1,0-1 0,1 1-1,-1-1 1,0 1-1,1-1 1,-1 1 0,0-1-1,1 1 1,-1 0 0,8 14 126,-1 1 0,-1 1 0,0-1 0,6 28 0,5 70 1027,0-1-569,-7-86 399,-1-15-2002,-8-12 890,-1 0-1,0 0 1,0 1 0,1-1 0,-1 0-1,0 0 1,0 0 0,1 0 0,-1 0-1,0 1 1,1-1 0,-1 0 0,0 0-1,0 0 1,1 0 0,-1 0 0,0 0-1,1 0 1,-1 0 0,0 0 0,1 0-1,-1 0 1,0-1 0,0 1 0,1 0-1,-1 0 1,0 0 0,1 0 0,-1 0-1,0 0 1,0-1 0,1 1 0,-1 0-1,0 0 1,0-1 0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52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379 491 8936,'0'0'11679,"-12"-11"-11192,-41-31 9,48 39-369,0 0 0,1 1 0,-1-1 0,0 1-1,0 0 1,0 1 0,0-1 0,-1 1 0,1 0 0,0 0 0,-1 1 0,1 0 0,0 0-1,-1 0 1,1 0 0,-7 2 0,-6 0 352,11-1-282,0 1-1,0 0 1,0 0 0,0 1-1,0 0 1,1 0 0,-1 1-1,1-1 1,0 2 0,0-1 0,1 0-1,-9 10 1,-13 8 461,19-17-460,1 1 0,0 0 0,1 1 0,0-1 0,0 1 0,0 1 0,1-1 0,0 1 0,0 0 0,1 0 0,0 0 1,-3 10-1,5-13-106,1-1 0,0 1 0,0-1 0,0 1 0,1-1 0,-1 1 1,1 0-1,0-1 0,0 1 0,1 0 0,-1-1 0,1 1 0,0-1 1,1 1-1,-1-1 0,1 1 0,-1-1 0,1 0 0,1 0 0,-1 0 0,0 0 1,1 0-1,0 0 0,6 6 0,-3-5-76,-1-1 0,1 1 0,0-1 0,0 0 0,0-1 0,1 1 0,-1-1 0,1 0 0,-1-1 0,1 0 0,0 0 0,0 0 0,0-1 0,1 0 0,-1 0 0,0-1 0,0 0 0,0 0 0,0-1 0,1 0 0,-1 0 0,0-1 0,0 0 0,0 0 0,-1 0 0,13-7 0,-10 5-16,1-2 0,-1 1 0,0-2 0,0 1 0,-1-1 0,0 0 0,0-1 0,-1 0 0,0 0 0,0 0 0,-1-1 0,0 0 0,0 0 0,-1-1 0,0 0 0,-1 0 0,5-18 0,-5 14 0,-1 1 0,-1-1 0,0 0 0,-1 0 0,0 0 0,-1 1 0,-1-1 0,0 0 0,-1 0 0,0 0 0,-1 1 0,-1-1 0,-7-18 0,-11-15 0,-1 2 0,-2 0 0,-1 2 0,-45-55 0,62 88 0,0 0 0,-1 1 0,0 0 0,0 0 0,-1 1 0,0 1 0,0 0 0,-15-7 0,25 13 0,0 1 0,0-1 0,0 0 0,-1 1 0,1 0 0,0-1 0,0 1 0,0 0 0,0-1 0,-1 1 0,1 0 0,0 0 0,0 0 0,0 0 0,-1 0 0,1 0 0,0 0 0,0 1 0,0-1 0,-1 0 0,1 1 0,0-1 0,0 1 0,-2 0 0,3 0 0,-1 0 0,1 0 0,0 0 0,-1 0 0,1 1 0,0-1 0,0 0 0,0 0 0,0 0 0,0 0 0,0 0 0,0 0 0,1 0 0,-1 0 0,0 0 0,0 0 0,1 0 0,-1 0 0,1 0 0,-1 0 0,1 0 0,-1 0 0,1 0 0,0 0 0,-1 0 0,1-1 0,0 1 0,0 0 0,1 0 0,27 28 850,-11-15-5635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54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9536,'0'0'11649,"0"10"-11156,-2 51 1878,2-60-2288,1 0 1,-1 0 0,0 1 0,1-1 0,-1 0 0,1 0 0,-1 0 0,1 0 0,-1 0-1,1 0 1,0 0 0,0 0 0,-1 0 0,1 0 0,0 0 0,0 0 0,0 0 0,0-1-1,0 1 1,0 0 0,0-1 0,1 1 0,-1-1 0,0 1 0,0-1 0,0 1-1,0-1 1,1 0 0,-1 0 0,0 1 0,2-1 0,45 2 1727,-41-2-1396,3 0 7,0 0 0,-1-1-1,1 0 1,-1-1 0,15-3 0,9-3-146,0 2 0,0 2 1,64 0-1,-35 1-112,192-20-164,-128 9 0,155 3 0,-240 18 0,-33-5 0,-1 0 0,0-1 0,14 1 0,-20-2 29,0-1-1,-1 1 1,1 0-1,0 0 1,0 0-1,-1 0 1,1 0-1,0 0 1,0 0-1,-1 1 1,1-1 0,0 0-1,-1 0 1,1 1-1,0-1 1,0 0-1,-1 1 1,1-1-1,-1 0 1,1 1-1,0-1 1,-1 1-1,1-1 1,-1 1 0,1-1-1,-1 1 1,1 0-1,-1-1 1,0 1-1,1-1 1,-1 1-1,0 0 1,1-1-1,-1 2 1,0 1-577,0-1 1,0 1-1,0-1 1,-1 1-1,1-1 1,-1 1-1,0-1 0,-1 3 1,2-5 480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4:55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365 376 11048,'0'0'7447,"-8"-12"-6924,-27-34 10,34 44-477,-1 0-1,0 1 0,1-1 0,-1 0 0,0 1 0,0 0 0,0-1 0,0 1 1,0 0-1,0 0 0,0 0 0,0 0 0,-1 1 0,1-1 0,0 0 0,0 1 1,-1 0-1,1-1 0,0 1 0,-1 0 0,1 0 0,0 1 0,-1-1 0,-2 1 1,-5 0 160,-4 0 27,1 0 1,-1 1-1,1 1 0,0 0 0,-1 1 1,1 1-1,1 0 0,-1 0 1,1 2-1,0-1 0,-20 16 1,25-17-102,1 0 0,-1 1 0,1-1-1,1 1 1,-1 1 0,1-1 0,0 1 0,0 0 0,1 0 0,0 1 0,0-1 0,1 1 0,0 0 0,0 0 0,1 0 0,0 0 0,0 0 0,1 0 0,0 1 0,1 12 0,0-17-84,0 0-1,0-1 1,1 1-1,0 0 1,0 0 0,0 0-1,0 0 1,1-1-1,-1 1 1,1-1-1,0 1 1,0-1 0,0 1-1,1-1 1,-1 0-1,1 0 1,-1 0-1,1-1 1,0 1 0,0-1-1,1 1 1,-1-1-1,0 0 1,1 0-1,-1 0 1,1-1-1,0 1 1,-1-1 0,1 0-1,0 0 1,0 0-1,6 0 1,1 0 60,-1-1-1,1 0 1,0 0 0,-1-1-1,1 0 1,-1-1 0,1 0-1,-1-1 1,0 0 0,0 0-1,12-7 1,-8 2 0,0 0 1,0-2-1,-1 0 1,0 0-1,-1-1 0,0-1 1,0 0-1,-2-1 0,1 0 1,13-24-1,-14 19 4,0 1 0,-2-1 0,0-1 0,-1 0 0,-1 0 0,0 0 0,-2-1 0,4-32 0,-8 43-122,0 0 0,0 0 0,-1-1 0,0 1 0,-1 0 0,0 0 0,0 0 0,-1 0 0,0 1 0,0-1 0,-1 1 0,0 0 0,-1-1 0,0 2 0,0-1 0,0 1 0,-1 0 0,0 0 0,-8-6 0,5 5 0,-1 0 0,0 0 0,-1 2 0,0-1 0,0 1 0,0 1 0,0 0 0,-1 0 0,0 1 0,0 1 0,0 0 0,0 1 0,-20-2 0,21 4 0,0 1 0,-1-1 0,1 2 0,0 0 0,0 0 0,0 1 0,0 0 0,0 1 0,-12 6 0,22-9 0,0-1 0,-1 1 0,1 0 0,-1 0 0,1 0 0,0 0 0,0 0 0,0 1 0,0-1 0,0 0 0,0 1 0,0-1 0,0 0 0,0 1 0,-1 2 0,2-3 0,0 0 0,0-1 0,0 1 0,0 0 0,0 0 0,0-1 0,0 1 0,0 0 0,0 0 0,0-1 0,0 1 0,0 0 0,1-1 0,-1 1 0,0 0 0,1 0 0,-1-1 0,0 1 0,1-1 0,-1 1 0,1 0 0,-1-1 0,1 1 0,-1-1 0,1 1 0,-1-1 0,1 1 0,0-1 0,-1 0 0,1 1 0,0-1 0,-1 0 0,1 1 0,0-1 0,-1 0 0,1 0 0,1 1 0,33 5 964,-15-5-4372,-18-1 1833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15472,'0'0'3165,"14"10"-2857,-8-5-269,5 4 16,0 0 0,1-1 0,0-1 0,0 0 1,0 0-1,1-1 0,14 4 0,28 6 468,0-3 0,105 13 0,-150-25-657,33 0 920,-41-1-1072,0 0 0,0 0 0,0 0 0,0-1 0,0 1 0,0-1 0,0 1 0,0-1 0,2-1 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05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1 7528,'0'0'15119,"-7"14"-14565,-16 33 226,3 0 0,1 1 0,-13 59 0,25-74-221,3-11 37,0 0 0,-1 37 0,5-47-412,-1-4 76,1 0 0,1 1 0,-1-1 0,1 0 0,4 14 0,-4-20-163,0 1-1,0 0 0,1 0 0,-1-1 0,1 1 0,0-1 0,0 1 0,0-1 1,0 0-1,0 0 0,0 0 0,1 0 0,-1 0 0,1 0 0,-1-1 0,1 1 1,0-1-1,-1 1 0,6 0 0,9 3-39,1-2 1,-1 0-1,1-1 0,0-1 1,0-1-1,27-2 0,3 1-34,-24-1-23,-17 2 0,0-1 0,0 1 0,-1 0 0,1 0 0,0 1 0,8 1 0,-13-1 865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06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14968,'0'0'4809,"12"4"-4225,35 7 668,1-2 0,92 6 0,-100-14-339,52 0 1147,-58-2-1385,-9 0-3995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08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 10248,'0'0'10019,"-10"7"-9487,-1 2-266,3-2 156,1-1-1,-1 0 1,-1-1-1,1 1 1,-10 8 4701,59-4-4524,68-4 671,115-9 1,-155 0-596,84 3-27,-77 6-648,-72-8 1006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08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10040,'0'0'13521,"5"11"-12944,-2-6-497,0 2 13,0-1 0,0 1 0,-1-1 0,0 1 0,0 0 0,-1 0 0,0 0 1,0 0-1,0 0 0,-1 12 0,-18 275 3513,18-269-2832,0 0 0,2 0-1,8 40 1,-10-65-767,0 1-1,0-1 1,0 0-1,0 1 1,0-1-1,0 1 1,0-1-1,0 0 1,1 1-1,-1-1 1,0 0-1,0 1 1,0-1-1,0 0 1,1 1-1,-1-1 1,0 0-1,0 0 1,0 1-1,1-1 1,-1 0-1,0 0 1,1 1-1,-1-1 1,0 0-1,0 0 1,1 0 0,-1 0-1,0 1 1,1-1-1,-1 0 1,1 0-1,-1 0 1,0 0-1,1 0 1,-1 0-1,0 0 1,1 0-1,-1 0 1,0 0-1,1 0 1,15-12 257,10-24 14,-5-10 601,-12 21-5826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11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365 521 9040,'0'0'7837,"-13"-2"-7372,-102-11 1416,99 11-1307,1 0 0,0-2 0,0 0 0,0-1 0,-15-7 0,-10-2 368,37 13-876,0 0 0,0 0 1,0 1-1,0 0 0,0-1 0,0 1 1,0 0-1,0 0 0,0 1 1,0-1-1,0 1 0,1-1 1,-1 1-1,0 0 0,0 0 0,0 0 1,1 0-1,-1 1 0,0-1 1,1 1-1,-1 0 0,1 0 1,0-1-1,0 1 0,0 1 0,0-1 1,0 0-1,0 0 0,0 1 1,1-1-1,-1 1 0,1 0 1,-1-1-1,1 1 0,0 0 0,0 0 1,1 0-1,-1 0 0,1 0 1,-1 0-1,1 0 0,0-1 1,0 1-1,0 0 0,0 0 0,1 0 1,-1 0-1,1 0 0,0 0 1,0 0-1,0 0 0,0-1 1,0 1-1,4 5 0,-3-3-32,1 0 0,-1-1 0,1 1 0,1-1 0,-1 1 0,0-1 0,1 0 0,0 0-1,0-1 1,1 1 0,-1-1 0,0 0 0,1 0 0,0 0 0,0-1 0,0 1 0,0-1 0,0 0 0,0-1 0,1 0-1,-1 1 1,0-2 0,1 1 0,6 0 0,3-1 57,0 0-1,0-1 1,27-6-1,-37 6-68,0-1-1,1 0 0,-1 0 1,0 0-1,0-1 1,0 0-1,0 0 1,-1 0-1,1-1 1,-1 0-1,0 1 1,0-1-1,6-8 1,-3 1 11,0-1 0,0 0 0,-1 0 1,-1-1-1,0 1 0,0-1 0,-1 0 0,-1-1 1,-1 1-1,1 0 0,-2-1 0,0 0 1,-1 1-1,0-1 0,-1 1 0,-2-15 0,-2 2 87,0-1 0,-2 1-1,0 1 1,-2-1-1,-1 2 1,-1-1-1,-17-27 1,20 38 33,-1 0-1,0 1 1,-1 0 0,-18-19-1,24 29-76,0-1 0,1 1 0,-1 0 0,-1 1 0,1-1 0,0 1 0,-1 0 0,1 0 0,-1 0 0,1 0 0,-1 1 0,0 0 0,0 0 0,0 0 0,0 1 0,1-1 0,-1 1 0,0 0 0,-7 2 0,9-2-69,0 1 0,0 0 0,0 0 1,0 0-1,1 0 0,-1 0 0,0 1 1,1-1-1,-1 1 0,1 0 0,-1 0 1,1 0-1,0 0 0,0 0 0,0 0 1,0 1-1,0-1 0,0 1 0,1-1 1,-1 1-1,1 0 0,0 0 0,0-1 1,0 1-1,0 0 0,0 0 0,0 0 1,1 4-1,-2 3-17,1 0 0,1 0 0,0 0 0,0 0 0,1 1 0,4 19 0,12 20-388,-7-25-3289,-9-23 3046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12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9848,'0'0'10306,"15"3"-9779,1 0-373,-2 0-8,0-1 0,0 0 1,1-1-1,-1 0 0,16-2 1,80-9 815,38-2 25,-63 7-467,-9 1 213,-1 2 0,117 13 0,-150 0-170,-35-9-261,1 1 1,0-1-1,0-1 1,14 2-1,-22-3-298,0 0-1,0 0 0,1 1 0,-1-1 0,0 0 0,0 0 0,0 0 0,0 0 0,1 1 0,-1-1 0,0 0 0,0 0 0,0 0 0,0 1 0,0-1 0,0 0 0,1 0 0,-1 0 0,0 1 0,0-1 0,0 0 0,0 0 0,0 1 0,0-1 0,0 0 0,0 0 0,0 1 0,0-1 0,0 0 1,0 0-1,0 1 0,-1-1 0,1 0 0,0 0 0,0 0 0,0 1 0,0-1 0,0 0 0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13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363 415 10448,'0'0'7193,"-11"-8"-6675,-37-28 5,44 33-405,0 0-1,-1 1 1,1 0 0,-1 0-1,1 0 1,-1 0 0,0 1-1,0 0 1,0 0-1,0 0 1,0 0 0,0 1-1,0 0 1,0 0 0,0 0-1,0 1 1,0-1-1,-9 4 1,3 0 109,1 0-1,0 0 1,0 1 0,0 0-1,1 1 1,-14 11-1,5-4 240,1 1-1,0 0 0,1 1 1,-26 33-1,41-47-404,0 1 1,0 0-1,0 0 0,0-1 0,0 1 1,0 0-1,0 0 0,1 0 1,-1 0-1,1 0 0,-1 0 1,1 0-1,0 0 0,0 0 0,0 0 1,0 0-1,0 3 0,1-3-7,-1 0-1,1-1 1,0 0 0,-1 1-1,1-1 1,0 1-1,0-1 1,0 0-1,0 0 1,0 1 0,1-1-1,-1 0 1,0 0-1,0 0 1,1 0-1,-1 0 1,3 0-1,1 2 55,0-1-1,1-1 0,-1 1 0,1-1 0,-1 0 0,1 0 0,0-1 1,-1 1-1,1-1 0,0-1 0,6 0 0,-3-1-15,0-1 1,0 0-1,0 0 0,-1-1 0,0 0 1,1-1-1,-1 0 0,-1 0 0,1 0 1,-1-1-1,0 0 0,0-1 0,-1 0 1,0 0-1,0 0 0,0-1 0,4-7 1,1-4 64,0 0 1,-2 0-1,0-1 0,-1 0 1,-1-1-1,5-25 1,-9 30-35,-1 1 0,0-1 0,-1 0 0,-1 1 0,-1-1 0,0 0 0,-6-25 0,5 32-63,0-1-1,-1 1 0,0 0 0,0 0 0,-1 1 1,-1-1-1,1 1 0,-1 0 0,-1 0 0,1 0 0,-1 1 1,-1 0-1,-11-11 0,14 15-59,-1-1 0,0 1 0,0 0 0,0 1 0,0-1 0,0 1 0,0 0 0,-1 0 0,1 1 0,-1-1 0,1 1 0,-1 0 0,0 1 0,-9 0 0,11 0 0,0 1 0,0-1 0,0 1 0,1 0 0,-1 1 0,0-1 0,1 1 0,-1-1 0,1 1 0,-1 0 0,1 0 0,0 1 0,0-1 0,0 1 0,0 0 0,0-1 0,1 1 0,-1 0 0,1 1 0,0-1 0,-4 6 0,4-4 29,0-1-1,0 0 1,0 1 0,0 0 0,1-1-1,0 1 1,0 0 0,0 0-1,0 0 1,1-1 0,0 1 0,0 0-1,0 0 1,1 0 0,-1 0-1,1 0 1,0-1 0,1 1-1,-1 0 1,1-1 0,0 1 0,0-1-1,0 1 1,1-1 0,-1 0-1,1 0 1,0 0 0,7 6 0,-1-1-564,0-1 0,1-1 0,0 1 1,0-2-1,1 1 0,-1-1 1,1-1-1,1 0 0,21 6 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13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15576,'0'0'3719,"12"-10"-3427,39-29 48,-49 37-271,0 1 0,0-1 0,0 1 0,0 0 0,1 0 0,-1-1 0,0 1 0,1 1 0,-1-1 0,1 0 0,-1 1 0,1-1 0,-1 1-1,1 0 1,-1 0 0,1-1 0,-1 2 0,1-1 0,-1 0 0,1 1 0,-1-1 0,1 1 0,-1 0 0,0-1 0,1 1 0,-1 0 0,5 3 0,-2 1 171,0 0 1,0 0 0,0 0 0,0 1-1,-1 0 1,0 0 0,4 8 0,0-1 40,7 12 665,18 44 0,-24-49-367,0 0 1,2 0-1,0-1 0,16 20 1,-26-37-513,1 0 0,0-1 0,0 1-1,0-1 1,0 1 0,0-1 0,0 0 0,0 0 0,0 0 0,0 0 0,1 0 0,-1 0 0,0-1 0,1 1 0,-1-1-1,0 1 1,1-1 0,-1 0 0,1 0 0,-1 0 0,0 0 0,4-1 0,22-8-826,-5-3-3293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14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591 0 17951,'0'0'288,"-72"43"-288,19-13 80,-13 6 0,-7 4 168,1 5 8,3-7 96,15-8 0,11 3 48,9-9 0,10-6 0,6-2 0,10-4-112,4-6 0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17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0 9240,'0'0'8910,"-5"12"-8498,-6 10 8,-1 1 0,-25 33 0,12-18 240,2 2 0,-36 83 0,48-96-378,1 0 1,1 1-1,1 0 1,2 1-1,1 0 0,1 0 1,2 0-1,0 0 1,4 32-1,0-36-86,1-1 1,1 0-1,1 0 1,2 0-1,0-1 1,1 1-1,2-2 0,0 0 1,1 0-1,2 0 1,15 20-1,-19-31-41,1-1-1,0 0 1,0 0-1,1-1 0,0 0 1,1-1-1,20 11 1,2-2 690,56 20 1,-83-35-583,0 0 0,0-1 0,0 1 0,0-2 0,10 1 0,5 0-3252,-17-1 1569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2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12864,'0'0'2528,"71"-57"-2536,-38 51-88,-5 6-8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21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8744,'0'0'15697,"5"11"-15371,6 15-5,-1 0 0,-2 1-1,6 34 1,-5-2 236,14 66 1100,-14-86 631,4-106-1646,-8 39-378,4-34 0,-8 41-161,2 0 1,0 1 0,1-1 0,1 1-1,1 0 1,1 0 0,1 1 0,0 0-1,12-19 1,-15 29-104,3-7 0,-7 16 0,-1 0 0,0 0 0,1-1 0,-1 1 0,0 0 0,1 0 0,-1 0 0,1 0 0,-1 0 0,0-1 0,1 1 0,-1 0 0,1 0 0,-1 0 0,0 0 0,1 0 0,-1 0 0,1 0 0,-1 1 0,0-1 0,1 0 0,-1 0 0,1 0 0,-1 0 0,0 0 0,1 1 0,-1-1 0,0 0 0,1 0 0,-1 0 0,0 1 0,1-1 0,-1 0 0,0 1 0,0-1 0,1 0 0,-1 1 0,16 14 0,-12-12 0,0 0 0,0 1 0,0-1 0,-1 1 0,0 0 0,0 0 0,0 1 0,0-1 0,2 6 0,7 23 0,-2 1 0,10 60 0,-20-93 0,4 19 0,1 7 0,1 0 0,10 28 0,-14-37 0,-2-12 0,0-5 19,0-1 0,0 0 0,0 0 0,0 0 0,1 0 0,-1 0 0,0 1 0,0-1 1,0 0-1,0 0 0,0 0 0,0 0 0,1 0 0,-1 0 0,0 0 0,0 0 0,0 0 0,0 0 0,0 1 0,1-1 0,-1 0 0,0 0 0,0 0 0,0 0 0,0 0 1,1 0-1,-1 0 0,0 0 0,0 0 0,0 0 0,0 0 0,1-1 0,-1 1 0,0 0 0,0 0 0,0 0 0,0 0 0,1 0 0,-1 0 0,0 0 0,0 0 0,0 0 0,0-1 1,0 1-1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22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 13024,'0'0'9433,"-6"11"-8939,0-1-367,1-3 18,0 1 1,1 0-1,0 0 1,0 0-1,1 1 1,0-1-1,0 1 1,-1 13-1,2-1 259,2 0 0,0 0-1,2 0 1,0 0 0,2 0-1,0 0 1,1-1 0,15 39-1,-17-54-205,1 0 0,-1-1-1,1 1 1,0-1 0,0 1-1,1-1 1,-1-1-1,1 1 1,0-1 0,0 1-1,0-1 1,1-1-1,10 5 1,-13-6-173,1-1 0,-1 1-1,0-1 1,1 0 0,-1 0 0,0 0 0,1 0 0,-1-1-1,0 1 1,1-1 0,-1 0 0,0 0 0,0 0-1,0 0 1,5-3 0,-3 1 49,-1-1 0,1 1 1,-1-1-1,0 0 0,0 0 0,0 0 1,-1 0-1,6-8 0,0-5 107,-1 1 1,0-1-1,-1 0 1,8-29-1,-12 34-181,28-83 0,-26 83 0,-2-1 0,1 0 0,-2 0 0,0 0 0,1-21 0,-3 35 0,0-1 0,0 0 0,0 1 0,0-1 0,-1 0 0,1 1 0,0-1 0,0 0 0,0 0 0,-1 1 0,1-1 0,0 0 0,0 1 0,-1-1 0,1 0 0,0 0 0,0 0 0,-1 1 0,1-1 0,0 0 0,-1 0 0,1 0 0,0 0 0,-1 0 0,1 0 0,0 0 0,-1 0 0,1 1 0,0-1 0,-1 0 0,1 0 0,0 0 0,-1-1 0,1 1 0,0 0 0,-1 0 0,1 0 0,0 0 0,-1 0 0,1 0 0,0 0 0,-1-1 0,1 1 0,0 0 0,-1 0 0,1 0 0,0-1 0,0 1 0,-1 0 0,1 0 0,0-1 0,0 1 0,0 0 0,-1-1 0,1 1 0,0 0 0,0 0 0,0-1 0,0 1 0,0 0 0,0-1 0,-1 1 0,1 0 0,0-1 0,0 1 0,0-1 0,-5 12 0,2-6 0,0 1 0,0-1 0,1 1 0,0 0 0,0 0 0,0 0 0,0 10 0,-2 1 0,4-14 0,-1 0 0,0 0 0,1 0 0,-1 1 0,1-1 0,0 0 0,0 0 0,1 6 0,5 28 0,-4-23 0,1 1 0,0-1 0,1 0 0,6 17 0,-8-26 0,1 1 0,-1 0 0,1-1 0,0 0 0,1 1 0,0-1 0,-1 0 0,1-1 0,6 6 0,54 51 0,-61-59 0,-2-1 0,0 0 0,-1 0 0,1 0 0,0 0 0,0-1 0,0 1 0,0 0 0,0-1 0,0 1 0,0 0 0,0-1 0,0 0 0,0 1 0,0-1 0,0 1 0,0-1 0,0 0 0,0 0 0,0 0 0,0 0 0,1 0 0,-1 0 0,0 0 0,0 0 0,0 0 0,0 0 0,0 0 0,0-1 0,0 1 0,0-1 0,0 1 0,0-1 0,0 1 0,0-1 0,0 1 0,0-1 0,1-1 0,12-19 0,-8 13-3976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23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13560,'0'0'7221,"10"-10"-6676,34-28 12,-40 35-413,0 0 0,0 1 0,0 0 0,1 0-1,-1 0 1,1 1 0,-1-1 0,1 1 0,0 0-1,-1 0 1,1 1 0,0-1 0,0 1 0,0 0 0,-1 1-1,1-1 1,6 2 0,5-1 479,-12 0-405,1-1 0,0 0 0,-1 1 0,1 0 0,0 0 0,-1 1 0,1-1 0,-1 1 0,0 0 0,1 0 0,-1 0 0,0 1 0,0-1 0,-1 1 0,1 0 0,0 0 0,-1 1 0,0-1 0,0 1 0,0-1 0,0 1 0,0 0 0,-1 0 0,0 0 0,1 1 0,-2-1 0,3 5 0,34 88 1342,-37-95-1523,0 1-1,1-1 1,-1 0-1,1 0 1,-1 0-1,1 0 1,0 0-1,0 0 1,0 0-1,0 0 1,0-1-1,0 1 1,1-1-1,-1 1 1,0-1-1,1 0 1,-1 0-1,1 0 1,-1 0 0,1-1-1,0 1 1,-1-1-1,4 1 1,-2-1-486,-1 0 0,0 0 1,1 0-1,-1 0 0,0-1 1,1 1-1,-1-1 0,0 0 1,1 0-1,3-2 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23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494 1 13768,'0'0'3663,"-12"9"-3379,-223 176 1891,7-13 2553,215-165-3774,8-6-1187,6-4-2641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24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9848,'0'0'10770,"16"5"-10210,26 10-57,-1 2 1,0 1-1,54 34 0,-71-33-243,0 1-1,-1 1 0,-1 0 1,-1 2-1,-2 1 0,28 40 1,-23-24 280,-1 1 1,-2 1-1,25 74 1,-40-96-304,-2 0 0,0 0 1,-1 0-1,-1 0 0,-1 1 1,0-1-1,-2 0 0,-1 1 1,0-1-1,-6 24 0,-2-3 402,-2 0-1,-2-1 0,-35 71 0,31-71-392,13-26-200,-2 0-1,0 0 0,-16 23 0,2-1-45,8-14 0,10-15 405,5-5 147,7-7-2996,-6 3-78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25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9744,'0'0'13327,"11"-2"-12769,22-4 324,65-2 0,-44 7-156,189-13 2827,-203 6-2825,-28 5-374,0 1 0,0 0-1,14 0 1,32-4 590,-58 6-937,0 0 1,0 0-1,0 0 1,1 0-1,-1 0 0,0 0 1,0 0-1,0 0 1,0 0-1,0 0 0,1 0 1,-1 0-1,0 0 1,0 0-1,0 0 1,0 0-1,0 0 0,1 0 1,-1 0-1,0 0 1,0 1-1,0-1 0,0 0 1,0 0-1,0 0 1,0 0-1,0 0 0,1 0 1,-1 1-1,0-1 1,0 0-1,0 0 0,0 0 1,0 0-1,0 0 1,0 1-1,0-1 0,0 0 1,0 0-1,0 0 1,0 0-1,0 1 1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26.4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12256,'0'0'10129,"10"2"-9544,49 6 815,116 0 0,-53-4-99,17-6 583,-42-2 216,-94 4-2057,44-2 963,-43 2-941,0-1 1,0 1-1,0-1 1,-1 0-1,1 0 1,0-1-1,0 1 1,-1-1-1,6-3 1,2 0-484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5:27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298 1 14168,'0'0'3370,"-12"8"-2557,11-7-778,-18 12 423,0 0-1,-30 31 1,32-26-115,-11 9 540,2 1 0,1 1-1,-41 63 1,61-83-726,0-1 0,1 2 1,0-1-1,0 0 0,1 1 0,0 0 1,1 0-1,0 0 0,0 0 0,1 0 1,0 0-1,1 0 0,0 0 0,1 0 1,0 0-1,1 0 0,0 0 0,0 0 1,1 0-1,5 11 0,-3-11 14,0 1 1,1-1-1,0 0 0,0 0 1,1-1-1,0 0 0,1 0 0,17 14 1,-19-18-53,0-1 0,0 0 0,0 0 1,1 0-1,0-1 0,-1 0 0,1 0 1,0-1-1,0 0 0,1 0 0,-1-1 0,0 0 1,1 0-1,-1-1 0,8 0 0,6-2 15,-1-1 0,0-1 0,-1-1 0,1 0 0,-1-2-1,0 0 1,-1-1 0,0-1 0,29-19 0,-8 2 125,-2-3 0,-1-1 0,33-34 0,-61 55-259,1 0 0,-1-1 0,0 0 0,-1-1 0,0 1 0,6-16 0,-10 21 0,-1 0 0,0-1 0,0 1 0,-1-1 0,0 0 0,0 1 0,0-1 0,0 0 0,-1 0 0,0 1 0,0-1 0,-1 0 0,0 0 0,0 0 0,0 1 0,-3-7 0,-2-5 0,-1 1 0,0 0 0,-17-24 0,20 34 0,0 0 0,-1 0 0,0 1 0,0 0 0,0 0 0,-1 0 0,1 0 0,-1 1 0,0 0 0,-1 0 0,1 1 0,-8-3 0,-13-3 0,-1 2 0,-1 1 0,1 1 0,-1 1 0,1 2 0,-1 1 0,-40 3 0,48 3 983,0 0-5901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40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9240,'0'0'8509,"5"-9"-7859,1-2-433,12-29 806,-18 39-990,0 1 0,0 0 0,0 0 0,0 0 0,0 0 0,1-1 0,-1 1 0,0 0-1,0 0 1,0 0 0,0 0 0,0 0 0,0 0 0,1-1 0,-1 1 0,0 0 0,0 0 0,0 0-1,0 0 1,0 0 0,1 0 0,-1 0 0,0 0 0,0 0 0,0 0 0,0 0 0,1 0 0,-1 0-1,0 0 1,0 0 0,0 0 0,1 0 0,-1 0 0,0 0 0,0 0 0,0 0 0,0 0 0,1 0-1,-1 0 1,0 0 0,0 0 0,11 8 1331,9 12 337,-19-18-1657,7 9 199,-2 0 0,1 1-1,-1 0 1,-1 0 0,0 0 0,-1 1 0,4 20 0,-1-7 61,11 43 957,10 89 1,-28-147-948,0-10-258,0 0-1,-1 0 1,1-1 0,0 1 0,0 0 0,0 0 0,0 0 0,0 0-1,0-1 1,0 1 0,0 0 0,0 0 0,1 0 0,-1 0 0,0-1-1,0 1 1,1 0 0,-1 0 0,0 0 0,1-1 0,-1 1-1,1 0 1,-1-1 0,1 1 0,-1 0 0,2 0 0,4-30 1512,0-4-1463,1 1 1,21-62-1,-23 81-91,0 2 0,0-1 0,2 0 0,-1 1 0,1 0 0,1 1-1,0 0 1,0 0 0,1 0 0,18-14 0,-25 23-14,0-1 0,0 1 0,-1 0 0,1 0 0,0 0 0,0 0 0,0 1 0,0-1 0,1 0 0,-1 1 0,0-1 0,0 1 0,0 0 0,0 0 0,1 0 0,-1 0 0,0 0 0,4 1 0,-3 0 0,0 0 0,1 1 0,-1-1 0,0 1 0,0-1 0,0 1 0,0 0 0,-1 0 0,1 1 0,4 4 0,-1 0 0,0 0 0,-1 1 0,1-1 0,-2 1 0,1 1 0,-1-1 0,0 0 0,2 10 0,0 3 0,0 0 0,-2 0 0,0 1 0,1 32 0,13-75 0,6-22 0,-14 23 0,0 2 0,1 0 0,1 0 0,0 1 0,2 0 0,22-22 0,-31 35 0,-1 0 0,1 1 0,0-1 0,0 1 0,0 0 0,0 0 0,8-2 0,-11 4 0,-1 1 0,1-1 0,0 1 0,0 0 0,-1 0 0,1 0 0,0 0 0,-1 0 0,1 0 0,0 0 0,0 1 0,-1-1 0,1 1 0,-1-1 0,1 1 0,0 0 0,-1-1 0,1 1 0,-1 0 0,1 0 0,-1 0 0,0 0 0,1 0 0,-1 0 0,0 1 0,0-1 0,0 0 0,0 1 0,0-1 0,1 3 0,6 9 0,-1 0 0,-1 0 0,0 1 0,-1 0 0,6 26 0,-6-11 0,5 57 0,-5-31 0,-8-52 0,7-7 0,0 0-3935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42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50 9648,'0'0'16974,"-3"13"-16467,-4 26 135,1 0 1,0 47-1,5-70-362,1-1-1,1 1 0,0 0 1,1-1-1,1 1 0,0-1 1,11 28-1,-3-16 43,-10-21-240,1 0 0,0 0 0,1 0 0,0 0-1,-1-1 1,2 1 0,-1-1 0,1 0 0,0 0 0,0 0-1,0 0 1,1-1 0,8 8 0,-10-11-82,-1 0 0,0-1 0,1 1 0,-1-1 0,1 0 0,-1 1 0,1-1 0,-1 0 0,1 0 0,-1-1 0,1 1 0,-1 0 0,1-1 0,-1 0 0,0 1 0,4-3 0,35-17 0,-31 12 0,1-1 0,-1 0 0,-1 0 0,0-1 0,0 0 0,-1 0 0,0-1 0,-1 0 0,0-1 0,-1 0 0,7-16 0,2-10 0,-2-1 0,10-53 0,-19 76 0,2-10 0,0-1 0,-2 0 0,1-34 0,-5 140 0,4-1 0,22 124 0,-21-178 0,-4-13 0,1 0 0,1-1 0,0 1 0,0-1 0,1 1 0,0-1 0,9 14 0,-6-12 0,14 19 0,-20-30 0,-1-1 0,1 1 0,-1 0 0,1-1 0,0 1 0,-1-1 0,1 1 0,0-1 0,0 1 0,-1-1 0,1 1 0,0-1 0,0 0 0,0 1 0,0-1 0,-1 0 0,1 0 0,0 0 0,0 1 0,0-1 0,0 0 0,0 0 0,0 0 0,-1-1 0,3 1 0,9-1-3939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3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0 679 7736,'0'0'5816,"11"-9"-5228,150-141 1680,-141 130-1703,1 0 1,1 2-1,25-17 1,-46 34-503,1 0 0,-1 1 0,0-1 0,0 0 0,0 1 0,1-1 0,-1 1 0,0-1 0,1 1 0,-1 0-1,0-1 1,1 1 0,-1 0 0,2 0 0,-2 0-27,-1 1 0,1-1 0,-1 0 0,1 0 0,-1 0-1,1 1 1,-1-1 0,0 0 0,1 1 0,-1-1 0,0 0 0,1 1 0,-1-1-1,0 1 1,1-1 0,-1 0 0,0 1 0,1-1 0,-1 1 0,0-1 0,0 1 0,0-1-1,0 1 1,1-1 0,-1 1 0,0 5 112,0-1 1,0 1-1,0 0 0,-1-1 0,-1 9 1,1-12-165,-17 96 778,-10 59 260,27-147-928,0-1 0,1 1 0,0 12 1,0-20-38,0 1 1,1 0-1,-1-1 1,1 1-1,-1-1 1,1 1-1,0-1 1,0 1-1,0-1 1,0 1-1,1-1 1,-1 0-1,1 0 1,-1 0-1,1 1 1,3 2-1,-4-4-36,0-1 0,0 0 0,0 0 0,0 1 0,0-1 0,0 0 1,0 0-1,0 0 0,0 0 0,0 0 0,0 0 0,0 0 0,0 0 0,0 0 0,-1-1 0,1 1 0,0 0 0,0 0 0,0-1 0,0 1 0,0-1 0,0 1 0,-1-1 0,1 1 0,0-1 0,0 0 0,0 0 0,21-20 148,-5-1-35,0-1-1,-2 0 1,20-41 0,31-85 436,-39 85-149,-27 62-395,2-2 46,0 0 1,0 0-1,-1 0 1,0-1-1,0 1 1,1-8-1,0 13-34,0 0-1,0 0 1,0 0-1,0 0 0,0 1 1,0-1-1,0 1 0,0-1 1,2 4-1,-2-3-11,10 6-9,-1 1-1,1-1 1,1-1-1,-1 0 0,1-1 1,1 0-1,-1-1 1,1-1-1,0 0 0,19 3 1,-11-4-7,1-1 1,-1 0 0,0-2-1,1-1 1,-1 0 0,23-6-1,-28 2 20,-1 0 89,-25 11 141,-26 12-187,2 2-1,-1 1 0,-41 35 0,65-47-51,1 0 0,0 0 0,1 1 1,0 0-1,1 1 0,-8 13 0,11-17-5,1 0 1,0 0 0,1 0 0,0 1 0,0-1 0,0 1 0,1-1 0,0 1-1,0-1 1,1 1 0,1 11 0,0-15-6,0 1 1,0-1-1,0 0 1,0 0-1,1 0 0,-1-1 1,1 1-1,0 0 0,0 0 1,1-1-1,-1 0 0,1 1 1,0-1-1,-1 0 1,1 0-1,1 0 0,-1-1 1,0 1-1,1-1 0,-1 0 1,1 0-1,0 0 0,0 0 1,0 0-1,0-1 1,0 0-1,0 0 0,0 0 1,0 0-1,0-1 0,0 0 1,1 0-1,-1 0 0,0 0 1,0 0-1,0-1 1,1 0-1,-1 0 0,0 0 1,0 0-1,0-1 0,0 1 1,-1-1-1,1 0 0,4-3 1,0-3 4,1 1 0,-1-2 0,0 1 0,-1-1 0,0 0 0,0-1 0,-1 1 0,0-1-1,-1-1 1,0 1 0,3-12 0,-2 7 26,-2 0 0,0 0 0,-1-1 0,-1 1 0,0 0 0,-1-1 0,-1-26-1,-1 34-8,0 1 0,0 0 0,0 0 0,-1 0-1,-1 0 1,1 0 0,-1 0 0,-5-10 0,6 14-12,-1 0 1,1-1-1,-1 1 1,1 0-1,-1 0 1,0 1-1,0-1 1,0 1-1,0-1 1,0 1-1,-1 0 1,1 0-1,-1 0 1,0 1 0,1-1-1,-1 1 1,-5-1-1,7 1-11,-24-1 85,25 1-93,0 1 0,1 0 1,-1 0-1,0 0 0,1 1 0,-1-1 0,0 0 0,1 0 0,-1 0 0,0 0 0,1 1 0,-1-1 0,1 0 1,-1 1-1,1-1 0,-1 0 0,0 1 0,1-1 0,-1 1 0,1-1 0,0 0 0,-1 1 0,1 0 0,-1-1 1,1 1-1,0-1 0,-1 1 0,1-1 0,0 1 0,0 0 0,-1-1 0,1 1 0,0-1 0,0 1 1,0 0-1,0 0 0,0 1 2,1 0-1,0-1 1,-1 1 0,1-1 0,0 1 0,0-1 0,0 0 0,0 1-1,0-1 1,0 0 0,1 0 0,-1 0 0,0 0 0,2 2 0,22 13-10,-14-13 8,-1 1 1,1-1-1,0-1 1,-1 0 0,1-1-1,0 0 1,0 0-1,0-1 1,0-1-1,0 0 1,0 0 0,0-1-1,14-5 1,-8 3 5,-1-2 1,0 0-1,0-1 1,-1-1-1,1 0 1,-2-1-1,27-21 1,-22 12-9,-1 0 1,0-2 0,-1 0 0,-1-1-1,-1-1 1,-1 0 0,-1-1-1,-1 0 1,-1-1 0,-1-1 0,-1 0-1,8-36 1,-8 27 25,-5 24-13,-1-1-1,0 1 1,-1-1 0,-1 1 0,1-1 0,-1-14 0,-1 25-12,0 0 0,0 0 1,0 0-1,0-1 0,0 1 0,0 0 1,0 0-1,0 0 0,0 0 0,0-1 1,0 1-1,0 0 0,0 0 0,-1 0 0,1 0 1,0-1-1,0 1 0,0 0 0,0 0 1,0 0-1,0 0 0,0 0 0,0-1 1,-1 1-1,1 0 0,0 0 0,0 0 0,0 0 1,0 0-1,-1 0 0,1 0 0,0 0 1,0 0-1,0-1 0,0 1 0,-1 0 0,1 0 1,0 0-1,0 0 0,0 0 0,0 0 1,-1 0-1,1 0 0,0 0 0,0 0 1,0 1-1,-1-1 0,1 0 0,0 0 0,0 0 1,-13 9 22,-10 19 1,3 3-20,2 1 0,2 0 0,1 2 1,1-1-1,2 2 0,1 0 0,2 0 0,2 1 0,-5 48 0,9-36 33,1 0-1,3 0 1,2 0-1,1 0 1,3 0-1,22 77 0,-27-118-2,0-1-1,0 0 1,1 1-1,0-1 1,0 0-1,1-1 1,-1 1-1,1-1 0,1 1 1,8 8-1,-10-12-11,-1 0-1,1 0 0,-1 0 0,1-1 1,0 1-1,-1-1 0,1 0 0,0 0 1,0 0-1,0 0 0,0 0 0,0-1 1,0 1-1,0-1 0,0 0 1,1 0-1,-1 0 0,0 0 0,0 0 1,0-1-1,0 0 0,0 1 0,0-1 1,0 0-1,0 0 0,2-2 0,48-27 103,-28 16-4799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43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22511,'0'0'0,"91"4"-2904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44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9344,'0'0'12958,"11"-4"-12307,86-31 1246,-92 33-1753,9-4 394,0 1 0,1 0-1,-1 1 1,1 1 0,15-2 0,-27 5-423,0 0 0,0 0-1,0 0 1,0 0 0,0 0-1,0 1 1,0-1 0,0 1-1,0-1 1,-1 1 0,1 0-1,0 1 1,-1-1 0,1 0-1,0 1 1,-1-1 0,0 1 0,1 0-1,-1 0 1,0 0 0,0 0-1,0 0 1,0 0 0,0 0-1,0 1 1,-1-1 0,1 1-1,-1-1 1,0 1 0,0 0-1,0 0 1,0-1 0,1 5-1,1 11-32,-1-1-1,0 1 1,-2 0 0,0 21-1,-2-26-58,2 1 0,0-1 0,0 1 0,1-1 1,1 1-1,1-1 0,-1 0 0,2 0 0,7 19 0,-9-27-23,1-1 0,-1 0 0,1 0 0,0 0 0,0 0 0,1 0 0,-1 0 0,1-1 0,-1 1 0,1-1 0,0 0 0,0 0 0,1-1 0,-1 1 0,10 3 0,-10-5 0,-1 0 0,1 0 0,0-1 0,0 1 0,0-1 0,0 0 0,0 0 0,0 0 0,0-1 0,0 1 0,0-1 0,0 0 0,0 0 0,0-1 0,-1 1 0,1-1 0,0 1 0,-1-1 0,1 0 0,5-5 0,13-10-3981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44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545 0 15976,'0'0'2871,"-12"8"-2493,10-7-351,-19 13 280,1 1-1,-23 22 0,-99 89 2318,-82 81 2030,204-187-4133,13-13-268,0 0 0,0 0-1,0 0 1,1 1-1,1 0 1,-1 0-1,-6 15 1,11-22-236,1 1 1,-1-1-1,1 0 0,0 0 0,-1 1 1,1-1-1,0 0 0,0 0 0,0 1 1,0-1-1,0 0 0,0 0 0,0 1 1,1-1-1,-1 0 0,0 0 0,1 0 1,-1 1-1,1-1 0,-1 0 0,1 0 1,0 0-1,-1 0 0,1 0 1,0 0-1,1 1 0,8 6-3695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47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0 9040,'0'0'10785,"-10"10"-10361,1-1-335,-8 7 212,1 1 0,1 0 1,-20 29-1,12-5 197,1 1-1,2 1 1,2 1 0,2 1-1,-17 73 1,20-52 49,2 0 1,-1 67 0,12 135 911,12-136-68,41 191 1,-25-206-220,71 189 1,-91-287-1173,1 0 0,1-1 0,17 23 0,-13-19 0,16 31 0,-26-46 0,-1 0 0,1 0 0,1 0 0,9 12 0,-12-28 947,-1 3-4205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4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243 284 9240,'0'0'10771,"-9"10"-10189,-66 65 1831,62-58-1373,1 0 1,1 0-1,-16 33 0,25-46-911,1 0 1,-1 0-1,1 0 0,0 0 0,0 0 1,1 0-1,-1 1 0,1-1 0,0 0 1,0 0-1,0 1 0,0-1 0,1 0 0,0 0 1,0 0-1,0 0 0,0 0 0,1 0 1,0 0-1,-1 0 0,1 0 0,1 0 1,-1-1-1,0 1 0,1-1 0,0 0 1,0 0-1,0 0 0,0 0 0,0 0 0,1-1 1,-1 1-1,1-1 0,0 0 0,-1 0 1,1 0-1,0-1 0,0 1 0,0-1 1,0 0-1,1 0 0,6 0 0,4 1-125,0-2 0,0 0-1,0-1 1,0 0-1,-1-1 1,1-1 0,0 0-1,-1-1 1,0 0-1,0-1 1,17-9 0,-22 9-5,0 0 1,-1-1-1,1 1 1,-1-2-1,-1 1 1,1-1-1,-1 0 1,0-1-1,-1 0 1,1 0-1,-2 0 1,1-1-1,-1 1 1,0-2-1,-1 1 1,0 0-1,4-15 1,-7 13 0,1 0 0,-1 0 0,-1 0 0,0-1 0,0 1 0,-1 0 0,0 0 0,-1 0 0,-1 1 0,-5-18 0,1 8 0,-1 1 0,0 1 0,-2-1 0,-20-30 0,20 37 0,0 1 0,0 0 0,-1 1 0,0 0 0,-1 1 0,0 0 0,0 1 0,-14-7 0,-1 1 0,0 2 0,-57-18 0,76 27 0,-1 1 0,1 0 0,-1 1 0,1 0 0,-1 0 0,0 1 0,1 0 0,-1 1 0,0-1 0,1 2 0,-1-1 0,1 1 0,-1 1 0,1-1 0,0 1 0,-14 8 0,22-11 21,-1 0 1,1 0-1,0 0 1,-1 0-1,1 1 0,-1-1 1,1 0-1,0 0 0,-1 1 1,1-1-1,0 0 1,-1 0-1,1 1 0,0-1 1,0 0-1,-1 1 0,1-1 1,0 0-1,0 1 1,-1-1-1,1 0 0,0 1 1,0-1-1,0 1 1,0-1-1,0 0 0,0 1 1,0-1-1,-1 1 0,1-1 1,0 0-1,0 1 1,1-1-1,-1 1 0,0-1 1,0 1-1,0-1 1,0 0-1,0 1 0,0-1 1,0 0-1,1 1 0,-1-1 1,0 1-1,1 0 1,12 6-4941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5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15136,'0'0'5681,"0"12"-5180,12 199 1919,-5-90 248,-7-120-2614,0 0 0,0 0 0,0 0 0,0 0 0,0 0 1,0-1-1,1 1 0,-1 0 0,0 0 0,0 0 0,1 0 0,-1 0 0,1 0 1,-1-1-1,1 1 0,-1 0 0,1 0 0,0 0 0,0-1-9,-1 0 0,1 0-1,-1 0 1,1 0 0,-1 0-1,0 0 1,1 0 0,-1 0 0,1 0-1,-1 0 1,1 0 0,-1-1 0,0 1-1,1 0 1,-1 0 0,0-1-1,1 1 1,-1 0 0,1 0 0,-1-1-1,0 1 1,0 0 0,1-1 0,-1 1-1,0 0 1,1-1 0,18-33 929,23-65-18,-28 62-365,2 0 0,29-50 1,-44 86-580,0-1 1,0 0 0,0 0-1,1 1 1,-1-1-1,0 1 1,1-1 0,-1 1-1,1 0 1,0-1 0,-1 1-1,1 0 1,0 0 0,0 0-1,0 0 1,0 0-1,0 1 1,0-1 0,4 0-1,-5 1-4,1 0-1,0 0 0,0 1 1,0-1-1,0 1 0,0-1 0,0 1 1,0 0-1,-1 0 0,1 0 1,0 0-1,-1 0 0,1 0 1,-1 0-1,1 0 0,-1 1 0,1-1 1,-1 1-1,0-1 0,0 1 1,2 1-1,4 9-7,0-1 0,-1 1 0,0 1 0,-1-1 0,-1 1 0,1 0 0,3 22 0,-3-1 0,3 62 0,-2-30 0,-6-57 984,-1-8-1968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51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10040,'0'0'13215,"12"0"-12644,213-15 1596,137-34-27,-85 9-430,-260 38-1572,106-9 799,-109 11-722,1 0 1,-1 1-1,0 0 1,0 1-1,0 1 0,20 6 1,-32-8-198,0 0-1,-1-1 1,1 1 0,0 0 0,-1 0 0,1 0 0,-1 0 0,1 0-1,-1 0 1,1 0 0,-1 0 0,0 1 0,0-1 0,0 0 0,0 1 0,0-1-1,0 1 1,0 0 0,0-1 0,0 1 0,-1 0 0,1-1 0,-1 1-1,1 0 1,-1 0 0,0-1 0,0 1 0,1 0 0,-1 0 0,-1 0 0,1-1-1,0 1 1,0 0 0,-1 0 0,1 0 0,-1-1 0,1 1 0,-1 0-1,-1 2 1,-2 4-750,0 1-1,-1 0 0,0-1 1,0 0-1,-11 12 0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5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281 458 9848,'0'0'11713,"-13"-7"-11193,-42-19-3,50 25-438,1 0 1,-1 0-1,0 0 0,1 1 0,-1-1 1,0 1-1,0 0 0,1 1 0,-1-1 1,0 1-1,1 0 0,-1 0 1,1 0-1,-1 1 0,1 0 0,-6 2 1,3-1 77,-1 1 68,-1-1 0,1 1 0,0 1 0,0 0 0,1 0 0,-1 0 0,1 1 0,0 0 0,1 0 0,-1 1 0,1 0 0,1 0 0,-1 0 0,1 1 0,-5 9 0,9-14-177,0 0-1,0-1 1,0 1-1,0 0 1,1 0-1,-1 0 1,1 0-1,0 0 1,0 0-1,0 0 1,0 0-1,0 0 0,1 0 1,-1 0-1,1 0 1,0 0-1,-1 0 1,2 0-1,1 4 1,-1-4 84,1 1 1,0-1-1,0 0 0,0 1 0,0-2 1,0 1-1,0 0 0,1-1 1,0 1-1,-1-1 0,1 0 1,5 2-1,2 0 107,-1 0-1,1-1 1,0-1-1,0 0 1,0 0 0,0-1-1,0 0 1,0-1-1,21-2 1,-19 0-239,-1-1 0,1-1 0,-1 0 0,0 0 0,0-1 0,-1-1 0,1 0 0,-1 0 0,0-2 0,-1 1 0,0-1 0,0 0 0,-1-1 0,0 0 0,0-1 0,-1 0 0,0 0 0,-1-1 0,0 0 0,-1 0 0,0 0 0,-1-1 0,0 0 0,-1 0 0,5-21 0,-6 13 0,-1 0 0,0-1 0,-2 1 0,0 0 0,-2-1 0,0 1 0,-1 0 0,-1 0 0,-12-37 0,11 45 0,1 0 0,-1 1 0,-1 0 0,0 0 0,-1 0 0,0 1 0,0-1 0,-1 2 0,-1-1 0,0 1 0,0 1 0,0-1 0,-1 2 0,0-1 0,-1 1 0,0 1 0,-12-6 0,17 10 0,-1 0 0,0 0 0,1 0 0,-1 1 0,0 0 0,0 1 0,0-1 0,0 1 0,0 1 0,1-1 0,-1 1 0,-9 3 0,5-1 0,0 0 0,0 1 0,1 0 0,0 1 0,-1 0 0,-15 12 0,24-15 0,1-1 0,-1 0 0,1 0 0,-1 1 0,1-1 0,0 1 0,0-1 0,-1 1 0,1-1 0,0 1 0,0 0 0,1 0 0,-1-1 0,0 1 0,1 0 0,-1 0 0,1 0 0,-1 0 0,1 0 0,0 0 0,0 0 0,0 0 0,0 0 0,0 0 0,1 2 0,-1-2 0,1 1 0,0-1 0,0 1 0,0-1 0,0 1 0,0-1 0,1 0 0,-1 0 0,1 0 0,0 1 0,-1-1 0,1-1 0,0 1 0,0 0 0,0 0 0,0-1 0,1 1 0,-1-1 0,3 2 0,6 1 288,0 0 1,21 5-1,-2-4-5160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53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13560,'0'0'9718,"-1"10"-8978,0 4-488,-35 287 5246,30-264-4750,2 0 0,1 0-1,4 60 1,-1-95-748,1 0 0,0-1 0,-1 1 0,1 0 0,0-1 0,0 1 0,0-1 0,0 1 0,0-1 0,0 0 0,0 1 0,0-1 0,0 0 0,1 0 0,-1 0 0,0 0 0,1 0 0,-1 0 0,1 0 0,0-1 0,-1 1 0,1 0 0,-1-1 0,1 1 0,0-1 0,0 0 0,-1 1 0,4-1 0,6 1 0,1 0 0,22-1 0,-27 0 0,15-2 0,43-9 0,-6 0 0,-45 10 0,-8-1 0,0 1 0,0 1 0,-1-1 0,1 1 0,0 1 0,12 0 0,-9 2 0,21 1 0,-25-13 0,-3 4 0,8-20 873,-6 10-5790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53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1 177 13056,'0'0'5721,"13"-8"-5159,-4 2-434,10-5 153,-1 1-1,1 1 1,23-8 0,34-6 1373,87-14 0,9-2 1053,-139 28-2282,-22 6-3552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3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17079,'0'0'3800,"-25"56"-3296,21-47-8,4-3-96,0-4 0,0 2-64,4-4-8,-2 0-120,2 0 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55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8640,'0'0'15409,"10"0"-14953,16 2-205,89 7 1792,-15 4-674,-71-11-857,0 1 1,-1 1-1,42 13 1,-55-13-111,0-1-1,1 0 1,-1-1 0,1 0 0,17-2-1,-31 1-391,-1 0 0,0 0-1,-1 1 1,1-1 0,0 0-1,0 0 1,0 1 0,-1-1-1,1 0 1,-1 1 0,1-1 0,0 4-1,1 2-4321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5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9944,'0'0'8358,"1"9"-7747,4 294 3854,-9-234-3440,1-40-198,2 0 0,4 51 1,2-64 229,-5-16-1016,0 1 0,0-1 0,0 0 0,1 0 0,-1 0 0,0 0 0,0 1 0,0-1 0,1 0 0,-1 0 0,0 0 0,0 0 0,1 0 0,-1 0 0,0 0-1,0 0 1,1 0 0,-1 0 0,0 0 0,0 0 0,0 0 0,1 0 0,-1 0 0,0 0 0,0 0 0,1 0 0,-1 0 0,0 0 0,0 0 0,1 0 0,-1 0 0,0 0-1,0 0 1,1-1 0,2-2 118,0 0 0,0 0 1,0 0-1,0-1 0,4-6 0,22-44-306,-20 34-3334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58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426 634 9536,'0'0'12691,"-11"-11"-12144,-37-31-4,45 40-439,-1 0 1,1 0-1,-1 0 0,1 0 1,-1 1-1,1 0 1,-1 0-1,0 0 1,0 0-1,0 0 1,0 1-1,1 0 1,-1 0-1,0 0 1,0 0-1,0 1 1,0-1-1,0 1 0,1 0 1,-1 0-1,-5 2 1,-4 1 142,-1 0 34,0 1 0,0 1 0,0 1 0,1 0 0,0 0 0,0 1 0,-20 17 0,8-6 97,21-16-295,0 0-1,0 0 0,0 1 1,1 0-1,-1-1 0,1 1 0,0 0 1,0 1-1,0-1 0,1 1 1,0-1-1,-1 1 0,-1 9 0,4-13-62,0 0-1,0 0 0,0 0 0,0 0 0,0 0 1,0 0-1,1 0 0,-1 0 0,0 0 0,1 0 1,-1 0-1,1 0 0,-1 0 0,1-1 0,0 1 1,-1 0-1,1 0 0,0 0 0,1 1 0,17 13 155,-15-12-147,1-1 1,0 0-1,0 0 1,1-1-1,-1 0 0,0 0 1,0 0-1,1 0 1,-1-1-1,1 0 1,-1 0-1,0 0 1,1-1-1,6-1 1,0 0 32,-1-1 0,1 0 0,-1-1 1,0-1-1,15-7 0,-16 5-8,-1 1 0,0-1 0,0-1 0,-1 0 0,0 0-1,0-1 1,-1 1 0,0-2 0,-1 1 0,0-1 0,0 0 0,7-18 0,-4 4 50,0 0 0,-2 0 1,0-1-1,4-41 1,-9 51-66,-1 0 1,-1 0-1,0 0 1,-1 1 0,-1-1-1,0 0 1,-1 0-1,0 1 1,-1-1 0,-1 1-1,0 0 1,-1 0-1,-1 1 1,0 0-1,-14-19 1,9 13-38,-2 1 0,0 1 0,-1 0 0,-1 1 0,0 1 0,-37-26 0,34 28 0,6 5 0,0-1 0,-1 2 0,1 0 0,-23-8 0,33 14 0,-1 0 0,1 0 0,-1 1 0,0-1 0,1 1 0,-1 0 0,0-1 0,1 2 0,-1-1 0,0 0 0,1 1 0,-1-1 0,1 1 0,-1 0 0,1 1 0,-1-1 0,1 0 0,0 1 0,-1 0 0,1 0 0,0 0 0,0 0 0,0 0 0,-3 4 0,5-6 19,0 1 1,0 0-1,1-1 0,-1 1 0,0 0 1,0 0-1,0 0 0,1 0 0,-1 0 1,0-1-1,1 1 0,-1 0 0,1 0 1,-1 0-1,1 1 0,0-1 1,-1 0-1,1 0 0,0 0 0,0 0 1,0 0-1,0 0 0,0 0 0,0 0 1,0 1-1,0-1 0,0 0 1,0 0-1,1 0 0,-1 0 0,0 0 1,1 0-1,-1 0 0,1 0 0,-1 0 1,1 0-1,-1 0 0,1 0 0,0 0 1,0 0-1,-1 0 0,1-1 1,0 1-1,0 0 0,0-1 0,0 1 1,0 0-1,0-1 0,0 1 0,0-1 1,2 1-1,4 2-1021,0 0 0,1 0 0,-1-1 0,15 3 0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6:59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10448,'0'0'14497,"12"-4"-13909,90-31 1669,-65 23-1353,0 1-1,40-6 1,-32 8-347,-9 3 114,48-3 1,-15 3-337,-41 5-328,0 0 0,-1 2 0,35 5 0,38 1-12,-103-6 979,-2-1-1751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00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226 329 10656,'0'0'8729,"-11"-3"-8052,3 1-506,4 0-112,1 1-1,0 0 1,-1 0 0,1 0-1,-1 1 1,0-1-1,1 1 1,-1 0 0,1 0-1,-1 0 1,0 0 0,1 1-1,-1-1 1,1 1 0,-1 0-1,1 0 1,-1 0 0,-3 3-1,-4 2 246,0 2-1,1-1 1,0 1-1,1 1 1,-10 11-1,15-16-142,0 1 1,0-1-1,1 1 0,0 0 0,0 0 0,0 0 0,1 0 0,-1 0 0,1 1 0,0-1 0,1 1 0,0 0 0,-2 10 0,3-13-59,1 1 0,-1-1-1,0 1 1,1-1 0,0 0-1,0 1 1,0-1 0,0 0-1,1 1 1,-1-1 0,1 0-1,0 0 1,0 0-1,0 0 1,0-1 0,0 1-1,1-1 1,-1 1 0,1-1-1,0 0 1,0 1 0,5 1-1,-6-2-34,1-1 0,-1 0-1,1 0 1,-1 0-1,1-1 1,0 1 0,-1-1-1,1 1 1,0-1-1,-1 0 1,1 0 0,0 0-1,0-1 1,-1 1-1,1 0 1,0-1-1,-1 0 1,1 0 0,-1 0-1,1 0 1,-1 0-1,1 0 1,-1 0 0,0-1-1,1 0 1,-1 1-1,0-1 1,0 0-1,3-4 1,5-6 40,-1 0 0,0-1 0,-1 0 0,-1-1 0,0 0 1,-1 0-1,0-1 0,-1 1 0,-1-1 0,0 0 0,-1-1 0,-1 1 0,1-25 0,-3 23 0,0 0 1,-1 0-1,0 0 1,-2 0-1,0 0 0,-1 0 1,0 1-1,-1-1 0,-1 1 1,-1 0-1,0 1 0,-11-17 1,14 27-104,0 0 0,0 0 0,0 0 0,0 0 0,-1 1 0,1 0 0,-1 0 0,0 0 0,-1 1 0,1-1 0,-1 1 0,1 1 0,-1-1 0,0 1 0,0 0 0,0 0 1,0 1-1,0-1 0,-1 1 0,1 1 0,0-1 0,0 1 0,-1 0 0,1 1 0,-11 1 0,17-2-4,-1 0 0,0 0 0,0 0 0,0 0 0,0 1 0,0-1 0,0 0 0,0 0 0,0 1 0,0-1 0,1 0 0,-1 1 0,0-1 0,0 1 0,0-1 0,1 1 0,-1 0 0,0-1 0,1 1 0,-1 0 0,0-1 0,1 1 0,-1 0 0,0 1 0,1-1 0,0 0 0,0 0 0,1 0 0,-1 0 0,0-1 0,1 1 0,-1 0 0,1 0 0,-1 0 0,1-1 0,-1 1 0,1 0 0,-1 0 0,1-1 0,0 1 0,-1 0 0,1-1 0,0 1 0,1 0 0,5 4 0,0-1 0,0 0 0,0 0 0,9 3 0,13 1-4032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01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15176,'0'0'5237,"11"-8"-4539,-1 1-516,6-5 321,0 1 1,28-15-1,-41 25-378,1 0 0,0 0 0,-1 0 0,1 1 0,0-1 0,-1 1 0,1 0 0,0 0 0,-1 1 0,1-1 0,0 1-1,-1-1 1,1 1 0,-1 0 0,1 1 0,-1-1 0,1 1 0,-1-1 0,5 4 0,4 3 171,1 0 1,-2 1-1,18 16 0,-21-16-82,-1 0 0,0 1-1,0 0 1,-1 1 0,0-1 0,-1 1-1,0 0 1,0 0 0,5 23 0,-6-19 153,1 0 1,0-1 0,1 1 0,1-2-1,9 16 1,-11-22-229,1 0-1,0-1 1,0 1-1,1-1 1,-1-1-1,1 1 1,14 7-1,-17-10-79,1-1-1,0 1 1,0-1-1,0 0 1,0-1-1,0 1 1,1-1 0,-1 0-1,0 0 1,1-1-1,-1 1 1,0-1-1,11-1 1,-9-1 21,-1 1 1,1-1-1,0 0 0,-1 0 1,1-1-1,-1 0 0,0 0 1,0 0-1,0-1 0,5-4 1,-6 4-792,-1-1 0,0 1 1,0-1-1,0 1 1,-1-1-1,6-9 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01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648 1 14968,'0'0'3807,"-16"17"-3231,-201 201 1106,76-90-590,-78 75 1232,187-179-1680,10-8 369,36-22 295,-3 1-4551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0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0 9648,'0'0'13914,"-10"9"-13358,-3 4-365,-49 42 693,35-30-252,1 2 0,1 0 0,-39 56 0,24-28 25,33-47-519,2 1 0,-1-1 0,1 1 0,1 0 0,0 1 0,0-1 1,1 1-1,0 0 0,0 0 0,1 0 0,-1 16 0,3-19-6,0 1 0,0-1 0,0 0 0,1 1 0,0-1 0,1 0 0,0 0 0,0 0 0,0 0 0,1 0 0,0 0 0,0-1 0,1 1 0,0-1 0,0 0 0,0 0 0,7 6 0,-10-11-123,57 56 263,-51-51-264,0-1 1,0 0-1,1 0 0,0 0 1,-1-1-1,1 0 1,11 3-1,7 6-8,-24-11 0,1 0 0,-1-1 0,1 1 0,0-1 0,-1 0 0,1 0 0,0 0 0,0 0 0,0 0 0,5 0 0,1 0 0,-7-1 0,-1 1 0,0-1 0,0 0 0,0 0 0,1 0 0,-1 0 0,0 0 0,0 0 0,1 0 0,-1-1 0,0 1 0,2-1 0,10-4-4053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0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12160,'0'0'8243,"4"12"-7472,32 183 2925,-35-188-2992,1 1 0,0-1 1,1 0-1,-1 0 0,8 14 0,3-41 1724,-4 1-2289,-2-1 0,0 1-1,-1-1 1,4-25 0,-7 26-49,2 0 1,0 0-1,1 1 0,1 0 1,12-25-1,-9 29-90,5-11 0,-15 24 0,0 1 0,0-1 0,0 0 0,1 1 0,-1-1 0,0 1 0,1-1 0,-1 0 0,0 1 0,1-1 0,-1 1 0,1-1 0,-1 1 0,1-1 0,-1 1 0,1-1 0,-1 1 0,1 0 0,-1-1 0,1 1 0,0 0 0,-1-1 0,1 1 0,0 0 0,-1 0 0,1 0 0,0 0 0,-1-1 0,1 1 0,0 0 0,-1 0 0,1 0 0,0 0 0,-1 1 0,1-1 0,0 0 0,-1 0 0,1 0 0,0 0 0,-1 1 0,1-1 0,0 0 0,-1 1 0,1-1 0,-1 0 0,1 1 0,-1-1 0,1 1 0,-1-1 0,1 1 0,-1-1 0,1 1 0,0 0 0,3 4 0,1-1 0,-1 1 0,0 1 0,4 6 0,3 5 0,-1 1 0,-1 1 0,0-1 0,-1 1 0,-2 1 0,0-1 0,4 22 0,7 28 0,-17-67 0,0-1 0,0 0 0,0 1 0,0-1 0,-1 0 0,1 1 0,0-1 0,-1 0 0,1 1 0,-1-1 0,1 0 0,-1 0 0,0 0 0,0 1 0,0 0 0,-5 9 0,6-9 850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05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9040,'0'0'14010,"11"5"-13457,-5-3-456,7 4 205,0-1 0,1 0-1,-1-1 1,22 3 0,20 4 696,-36-6-513,32 4-1,-9-6 22,1-2 0,-1-2-1,0-2 1,82-16-1,-77 10-177,-1 2 0,1 2-1,0 2 1,1 2-1,-1 2 1,72 11 0,11 4 162,-15-2-219,-74-8-271,73-1 0,-107-5 0,0 1 0,0-1 0,-1 1 0,1 0 0,0 1 0,-1 0 0,7 2 0,-12-4 20,-1 0 1,0 1-1,0-1 1,0 0-1,0 0 1,0 0-1,0 1 1,0-1-1,0 0 1,0 0-1,0 1 1,0-1-1,0 0 1,0 0-1,0 0 1,-1 1-1,1-1 1,0 0-1,0 0 1,0 0-1,0 0 1,0 1-1,0-1 1,0 0-1,-1 0 1,1 0-1,0 0 1,0 0-1,0 1 1,0-1-1,-1 0 1,1 0-1,0 0 1,0 0-1,0 0 1,-1 0-1,1 0 1,0 0-1,0 0 1,0 0-1,-1 1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3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6128,'0'0'6157,"0"-10"-5729,0-32 17,4 21 393,-4 21-794,0-1 1,0 1-1,0 0 1,0 0-1,0-1 1,1 1-1,-1 0 1,0 0-1,0 0 1,0-1-1,0 1 0,1 0 1,-1 0-1,0 0 1,0-1-1,0 1 1,1 0-1,-1 0 1,0 0-1,0 0 1,1 0-1,-1-1 1,0 1-1,0 0 1,1 0-1,-1 0 1,0 0-1,1 0 1,-1 0-1,0 0 1,1 0-1,0 1 48,-1-1-1,1 1 1,0-1 0,0 1-1,0 0 1,-1-1-1,1 1 1,0 0-1,-1 0 1,1 0-1,-1 0 1,1-1 0,-1 1-1,1 0 1,-1 0-1,1 0 1,-1 0-1,0 0 1,0 0 0,1 1-1,44 279 4909,-43-254-4215,-2-20-383,0-1-1,1 1 1,0 0 0,2 6-1,-1 3 655,-3-6-641,3 4 174,3-31-350,1-4-207,134-275 592,-133 283-594,0 0 25,1 0 1,16-20-1,-21 29-46,0 0 0,1 1 0,-1-1 0,1 1 0,-1 0 0,1 0 0,0 1 0,0-1 0,1 1 0,-1-1 0,0 2 0,6-3 0,-8 4-4,1 0 0,-1-1-1,0 2 1,0-1 0,0 0 0,0 0 0,0 1-1,1-1 1,-1 1 0,0 0 0,0-1 0,0 1-1,0 0 1,0 0 0,-1 1 0,1-1-1,0 0 1,0 0 0,2 3 0,2 2 9,0 1-1,0-1 1,6 11 0,-5-7 4,-2 1 1,1 0-1,-1 0 1,0 0 0,-1 0-1,-1 1 1,0 0-1,2 14 1,0 15 139,-1 45-1,-3-46 33,0 44 668,20-108-1302,-10 8-3450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0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49 9040,'0'0'12549,"-2"11"-11923,0-1-495,-3 10 420,1 0-1,-3 39 1,7-18 593,6 43 1,-4-71-700,0 1 0,1-1 1,0 0-1,2 0 1,-1-1-1,1 1 0,10 15 1,-15-27-401,1 0 0,0-1 0,0 1 0,-1-1 0,1 1 1,0-1-1,0 1 0,0-1 0,-1 0 0,1 1 0,0-1 0,0 0 0,0 0 1,0 1-1,0-1 0,0 0 0,0 0 0,0 0 0,-1 0 0,1 0 0,0-1 1,0 1-1,0 0 0,0 0 0,0 0 0,0-1 0,0 1 0,-1-1 1,1 1-1,0 0 0,0-1 0,0 1 0,-1-1 0,2-1 0,26-20 608,-15 7-597,-1 0 1,-1-1-1,0 0 0,-1-1 1,-1 0-1,0-1 1,-1 0-1,-1 0 1,-1 0-1,-1-1 1,5-29-1,-5 23-56,-1 1 0,0 1 0,1-29 0,-3 39 0,-1 12 0,-1 0 0,1 0 0,-1-1 0,0 1 0,0 0 0,0 0 0,1 0 0,-1 0 0,0 0 0,0 0 0,0-1 0,-1 1 0,1 0 0,0-2 0,-6 35 0,4-11 0,1 0 0,0 0 0,6 40 0,0-4 0,-4-48 0,1 0 0,0 0 0,0 0 0,0 0 0,1 0 0,1-1 0,0 1 0,6 10 0,11 3 0,-18-21 0,-3-6 854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08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12760,'0'0'9706,"12"-1"-9146,36-3-16,-44 4-430,0 0 0,0 0 0,0 1 0,-1-1 0,1 1 0,0 0 0,-1 1 0,1-1 0,5 3 0,3 1 278,-10-4-308,0 0 1,-1 0 0,1 0-1,0 1 1,0-1-1,-1 0 1,1 1 0,0-1-1,-1 1 1,1-1-1,-1 1 1,0 0 0,0-1-1,2 5 1,11 12 776,-11-13-712,0 0-1,-1-1 1,0 1-1,0 0 1,0 0-1,0 1 1,-1-1-1,0 0 1,0 0-1,1 11 1,4 18 723,-4-28-567,0-1 0,0 1 0,0 0 0,1-1 0,-1 1 0,1-1 0,1 0 0,6 9 0,-8-13-295,0 1 1,0-1-1,0 1 1,0-1 0,0 1-1,0-1 1,0 0-1,1 0 1,-1 0-1,0-1 1,1 1 0,-1 0-1,1-1 1,-1 0-1,0 1 1,1-1-1,-1 0 1,1 0 0,-1 0-1,1-1 1,-1 1-1,1-1 1,4-1-1,8-2-4180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08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1 13264,'0'0'3501,"-10"3"-2827,-19 10-126,0 0 0,1 2 0,0 1 0,1 1-1,1 2 1,-27 23 0,-9 10 631,45-39-425,0 1 0,1 0 0,-24 28 0,30-24 698,7-13-1282,5-9-2956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0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12456,'0'0'10519,"7"10"-9868,59 77 616,-29-41-193,-2 0-1,53 98 1,-81-127-820,0 1 1,-1 0 0,0 1-1,-2 0 1,0 0-1,-1 0 1,-1 0-1,-1 0 1,-1 0 0,-1 1-1,0-1 1,-1 0-1,-1 0 1,-1 0 0,-1 0-1,-13 33 1,16-46-234,-1 1 0,0-1 0,0 0 0,-1-1 0,1 1 1,-1-1-1,-1 1 0,1-1 0,-1 0 0,0-1 0,0 1 1,0-1-1,0 0 0,-12 6 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1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9944,'0'0'8697,"4"11"-8213,6 10-115,0 0 0,1-1 0,16 22 0,89 100 1404,-77-99-1231,-2 2 0,52 84-1,-60-76-166,-3 1 0,-3 1 0,-1 1 0,-4 1 0,-1 1 0,-4 0 0,-1 1 0,-4 1 0,-2 0 0,-2 0 0,-4 0 0,-2 0 0,-18 116-1,-12-24 768,-7 0-1,-83 209 0,96-294-1049,15-35-94,-2 0 1,-2-1 0,-24 41 0,7-18 1,27-42 0,-2 0 0,0 0 0,0-1 0,-1 0 0,0 0 0,-1-1 0,0 0 0,-19 16 0,20-23 927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13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9040,'0'0'18823,"10"0"-18134,87-9 440,-27 1 410,104 3 0,-92 7-1539,116-12 0,-143 1 0,-38 6 0,0 0 0,22 0 0,-38 3 479,0 0-561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14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11760,'0'0'8639,"4"16"-7973,-3-14-635,4 20 319,0-1 0,-1 1 0,1 44-1,-6 32 935,4 139 2995,-2-219-3664,-1-9-110,0 0 0,1 0 0,0 0 0,1 0-1,0 0 1,4 11 0,-6-19-486,1 0 0,0 0-1,0 0 1,-1-1 0,1 1 0,0 0-1,0 0 1,0-1 0,0 1 0,0 0-1,0-1 1,0 1 0,0-1 0,0 1-1,0-1 1,1 1 0,-1-1 0,0 0-1,0 0 1,0 0 0,1 0 0,-1 0-1,0 0 1,0 0 0,0 0 0,1 0-1,-1 0 1,0 0 0,2-1 0,9-4-4045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2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10248,'0'0'12345,"7"12"-11844,3 2-325,-6-8-96,0 0 0,0 0 0,0 0 0,-1 0 0,0 1 1,0 0-1,-1-1 0,0 1 0,2 11 0,4 14 652,15 36 0,7 30 916,-28-89-1331,0 0-1,1 0 0,0-1 1,0 1-1,1-1 0,6 11 1,-10-19-297,0 0-1,0 0 1,0 0 0,0 1 0,0-1-1,1 0 1,-1 0 0,0 0 0,0 0-1,0 0 1,0 0 0,0 0 0,0 0-1,0 1 1,0-1 0,0 0 0,1 0-1,-1 0 1,0 0 0,0 0 0,0 0-1,0 0 1,0 0 0,0 0 0,1 0 0,-1 0-1,0 0 1,0 0 0,0 0 0,0 0-1,0 0 1,0 0 0,1 0 0,-1 0-1,0 0 1,0 0 0,0 0 0,0 0-1,0 0 1,0 0 0,1 0 0,-1 0-1,0-1 1,0 1 0,0 0 0,0 0-1,0 0 1,5-9 338,0-11-172,-4 19-142,5-30 207,-1 8-63,0-1 0,2 1 0,15-37-1,-12 39-92,-2 3 9,1 0 0,0 0 0,1 1 0,19-22 0,-26 35-91,0 0 0,0 1 0,0 0 0,0-1 0,1 1 0,-1 1 0,1-1 0,0 0 0,0 1 0,0 0 0,0 0 0,1 0 0,-1 1 0,0-1 0,9-1 0,-9 6-13,0-1 0,0 1 0,-1-1 0,0 1 0,1 1 0,-1-1 0,0 0 0,-1 1 0,5 6 0,-4-7 0,5 9 0,0 1 0,-1-1 0,-1 1 0,0 0 0,0 1 0,-2 0 0,5 16 0,-2 4 0,6 64 0,-5-61 962,-2-16-1738,-3 4-3345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2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9536,'0'0'14193,"7"12"-13632,20 37-10,-25-44-431,-1 0-1,1 0 1,-1-1 0,0 1 0,0 0 0,-1 0 0,1 0 0,-1 0 0,0 0 0,-1 7 0,0-8 46,1 1 0,0 0 0,0-1 0,0 1 0,0-1 0,2 6 0,0 15 965,0 3 1315,0-23-2077,2 14 1122,-4 21-1491,2-45 0,-1 1 0,1-1 0,0 1 0,1-1 0,-1 1 0,5-6 0,6-11 0,0-4 0,23-29 0,-34 51 0,4-2 0,0-1 0,1 1 0,-1 0 0,1 0 0,1 1 0,-1 0 0,0 0 0,1 1 0,14-5 0,-19 7 0,0 0 0,0 0 0,0 0 0,0 1 0,0-1 0,0 1 0,0 0 0,0 0 0,1 0 0,-1 0 0,0 0 0,0 1 0,0-1 0,0 1 0,0 0 0,0 0 0,0 0 0,-1 0 0,5 2 0,-4 0 0,0-1 0,0 1 0,0 0 0,0 0 0,-1 0 0,1 0 0,-1 1 0,1-1 0,-1 1 0,-1-1 0,1 1 0,2 7 0,1 6 0,-1 0 0,-1 1 0,-1 0 0,0-1 0,-1 26 0,7-52 0,0-1 0,-1 1 0,9-16 0,1-2 0,0 2 0,30-34 0,-43 56 0,-1 0 0,1 0 0,-1 0 0,1 0 0,0 1 0,0-1 0,0 1 0,8-3 0,-11 5 0,1-1 0,0 1 0,0-1 0,-1 1 0,1 0 0,0 0 0,-1 0 0,1 0 0,0 0 0,0 0 0,-1 0 0,1 1 0,0-1 0,-1 0 0,1 1 0,0 0 0,-1-1 0,1 1 0,-1 0 0,1 0 0,-1 0 0,1 0 0,-1 0 0,0 0 0,3 2 0,2 5 0,1 1 0,-2-1 0,1 1 0,-1 0 0,0 0 0,-1 1 0,6 18 0,-4-6 0,-1 0 0,4 36 0,-9-26 984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27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392 506 10344,'0'0'13831,"-12"-3"-13212,-37-10 5,44 13-451,0-1 0,0 1 0,0 1 0,0-1 0,0 1 0,0-1 0,0 1 0,0 1 0,0-1 0,0 1 0,1 0 0,-1 0 0,1 0 0,-1 1 0,1-1 0,0 1 0,0 0 0,0 0 0,0 1 0,-3 3 0,1-2 120,2-2-152,1 1 0,0-1 0,0 1 0,0-1 0,0 1 0,0 0 0,1 0 0,0 0 0,0 1 0,0-1 0,0 0 0,-1 6 0,2-7-69,1 0 0,-1-1-1,1 1 1,0 0 0,0-1 0,0 1 0,0 0 0,0 0 0,0-1 0,1 1 0,-1 0 0,1-1 0,0 1 0,0-1 0,0 1-1,0-1 1,0 1 0,0-1 0,1 0 0,-1 1 0,4 3 0,1-2-72,0 1 0,0-1 0,0 0 0,0 0 0,0-1 0,1 0 0,0 0 0,0 0 0,0-1 0,0 0 0,0 0 0,0-1 0,0 0 0,0 0 0,1-1 0,-1 0 0,0 0 0,1-1 0,-1 0 0,0 0 0,0 0 0,0-1 0,0 0 0,0-1 0,0 1 0,8-6 0,-10 5 0,0 0 0,0-1 0,0 0 0,-1 0 0,1 0 0,-1 0 0,0 0 0,-1-1 0,1 0 0,-1 0 0,0 0 0,0 0 0,0 0 0,1-6 0,0 2 0,-1 1 0,-1-1 0,1 0 0,-2 0 0,1 0 0,-1 0 0,0 0 0,-1-12 0,-3-7 0,-2 1 0,0-1 0,-2 1 0,-1 1 0,-1-1 0,-1 1 0,-2 1 0,0 0 0,-2 0 0,0 2 0,-24-30 0,22 36 0,-1 0 0,0 1 0,-1 0 0,-1 2 0,0 0 0,-1 2 0,-1 0 0,0 1 0,-32-12 0,42 19 0,-1 0 0,1 2 0,-14-3 0,22 5 0,0 0 0,-1-1 0,1 1 0,0 0 0,0 0 0,-1 1 0,1-1 0,0 1 0,0 0 0,0-1 0,0 1 0,0 1 0,0-1 0,0 0 0,-4 3 0,7-4 0,0 1 0,-1-1 0,1 1 0,0-1 0,0 1 0,-1-1 0,1 1 0,0-1 0,0 1 0,0-1 0,-1 1 0,1 0 0,0-1 0,0 1 0,0-1 0,0 1 0,0-1 0,0 1 0,0 0 0,0-1 0,1 1 0,-1-1 0,0 1 0,0-1 0,0 1 0,1-1 0,-1 1 0,0-1 0,0 1 0,1-1 0,-1 1 0,0-1 0,1 1 0,-1-1 0,1 1 0,17 17 0,-17-17 0,21 16-3935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3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13672,'0'0'5849,"10"0"-5300,23-2-120,83 0 1227,-94 2-1203,-1 2 0,1 0-1,29 8 1,-39-7-13,1 0 0,0 0 0,23 1 0,-33-4-174,-3 0-258,0 0 0,1 0 0,-1 0 0,1 0 0,-1 0 0,1 0 0,-1 0-1,0 0 1,1 0 0,-1 0 0,1 0 0,-1 0 0,0-1 0,1 1 0,-1 0 0,0 0 0,1 0 0,-1-1 0,1 1 0,-1 0 0,0 0 0,0-1 0,1 1 0,-1 0 0,0-1 0,1 1 0,-1 0 0,0-1 0,0 1 0,0 0 0,0-1 0,1 1 0,-1-1 0,0 1 0,0 0 0,0-1 0,0 1 0,0-1 0,0 1 0,0 0 0,0-1 0,0 1 0,0-1 0,0 0 0,-1-7-803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28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9344,'0'0'16159,"1"13"-15467,1 3-450,0-4-19,-1-1 1,-1 1 0,0-1-1,-2 18 1,1-8 498,1 0 0,1 0-1,0 0 1,2 0 0,7 27 0,-9-44-528,-1-1-160,1 0 0,0 1-1,0-1 1,0 0-1,0 0 1,1 0 0,-1 0-1,1 0 1,0 0 0,0 0-1,0-1 1,0 1-1,0-1 1,5 4 0,-6-4-27,1-1 1,0 0-1,1 0 1,-1 0 0,0 0-1,0 0 1,0-1-1,0 1 1,1-1-1,-1 1 1,0-1 0,1 0-1,-1 0 1,0 0-1,1 0 1,-1 0 0,0-1-1,0 1 1,1-1-1,-1 1 1,0-1-1,4-1 1,4-3-8,0 0 0,0-1 0,0-1 0,0 1 0,-1-1 0,0-1 0,-1 0 0,1 0 0,-1 0 0,-1-1 0,0 0 0,0-1 0,-1 0 0,8-15 0,-6 8 0,-1 0 0,-1 0 0,0 0 0,-1-1 0,-1 0 0,-1 0 0,-1 0 0,1-29 0,-9 19 0,6 28 0,0 0 0,0-1 0,0 1 0,0 0 0,0 0 0,0 0 0,0 0 0,0 0 0,0 0 0,0 0 0,0 0 0,0 0 0,-1-1 0,1 1 0,0 0 0,0 0 0,0 0 0,0 0 0,0 0 0,0 0 0,0 0 0,0 0 0,-1 0 0,1 0 0,0 0 0,0 0 0,0 0 0,0 0 0,0 0 0,0 0 0,0 0 0,-1 0 0,1 0 0,0 0 0,0 0 0,0 0 0,0 0 0,0 0 0,0 0 0,0 0 0,0 0 0,-1 0 0,1 0 0,0 0 0,0 0 0,0 1 0,0-1 0,0 0 0,0 0 0,0 0 0,0 0 0,0 0 0,0 0 0,0 0 0,-1 0 0,1 0 0,0 1 0,0-1 0,0 0 0,0 0 0,0 0 0,0 0 0,0 0 0,0 0 0,-5 10 0,5-2 0,-1 0 0,0-1 0,-1 1 0,-3 9 0,-3 25 0,6-8 0,1 1 0,2 0 0,7 46 0,-4-65 0,0 0 0,1 0 0,1-1 0,11 22 0,-17-37 29,0 1-1,1-1 1,-1 1-1,0 0 1,1-1-1,-1 1 1,0-1-1,1 1 1,-1-1-1,1 0 1,-1 1-1,1-1 1,-1 1-1,1-1 1,0 0-1,-1 1 1,1-1-1,-1 0 1,1 0-1,0 0 1,-1 1-1,1-1 1,-1 0 0,1 0-1,0 0 1,-1 0-1,1 0 1,0 0-1,-1 0 1,1 0-1,0 0 1,-1 0-1,2-1 1,10-4-2731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2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13672,'0'0'9735,"11"-1"-9103,2 1-293,-1 0-1,1 0 0,0 2 1,0-1-1,0 2 0,-1 0 1,1 0-1,12 6 1,-18-5-64,0 0 1,0 1 0,-1 0-1,0 0 1,0 1 0,0-1-1,-1 1 1,0 1 0,6 8-1,-7-9-50,0 0-1,0-1 1,1 1-1,0-1 1,0 0-1,0 0 0,1-1 1,-1 1-1,1-1 1,0-1-1,0 1 1,9 3-1,2 0-224,-15-6 0,0 1 0,0-1 0,0 0 0,0 0 0,0-1 0,0 1 0,0 0 0,0-1 0,0 1 0,1-1 0,-1 0 0,0 0 0,0 0 0,1 0 0,-1 0 0,0 0 0,0-1 0,0 1 0,1-1 0,-1 1 0,2-2 0,1 0-3941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2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0 16280,'0'0'4374,"-11"15"-3811,4-7-466,-78 97 958,58-77-11,-53 46 1,70-66-665,2 1 1,-1 0-1,-10 15 0,-11 11 993,19-17 45,10-13-1344,2-9-3123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31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8536,'0'0'19408,"11"-7"-18818,1 0-350,0 0 0,0 0 1,1 1-1,-1 0 0,2 1 1,-1 1-1,15-3 0,143-16 1342,-49 7-861,165-13-721,-24 3 0,-56 10 0,-166 14 0,32 4 0,-17 1 0,-19 3 0,-59 0 0,11-7-3944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32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250 432 9040,'0'0'12535,"-12"-4"-11931,9 3-567,-5-2 127,-1 1-1,1-1 1,-1 1 0,0 1-1,1-1 1,-1 1 0,0 1 0,0 0-1,0 0 1,-12 3 0,15-1 20,-1 0 0,1 1 1,0 0-1,0 0 0,0 0 0,1 1 1,-1 0-1,1 0 0,0 0 1,0 1-1,-8 9 0,-11 10 923,22-23-1031,1 0-1,0 0 1,0 0 0,0 0-1,0 0 1,0 1 0,0-1-1,1 0 1,-1 0-1,0 1 1,0-1 0,1 1-1,-1-1 1,1 0-1,0 1 1,-1 1 0,1-2-4,0 0 0,0 0 1,0 0-1,0 0 0,1 0 0,-1 0 1,0 0-1,1 0 0,-1 0 0,0 0 1,1 0-1,-1-1 0,1 1 0,0 0 1,-1 0-1,1 0 0,0-1 0,1 2 1,1 0 70,0 0 0,0 0 0,0 0 0,0-1 0,1 1 0,-1-1 0,1 0 1,-1 0-1,1 0 0,-1 0 0,8 0 0,0-1-103,0-1 1,0 0-1,0-1 0,0 0 1,-1 0-1,1-1 0,-1-1 0,0 0 1,1 0-1,-2-1 0,1 0 1,0-1-1,-1 0 0,0 0 1,-1-1-1,1 0 0,-1-1 1,-1 1-1,0-2 0,0 1 0,0-1 1,-1 0-1,0 0 0,-1-1 1,5-11-1,-8 16-40,-1-1 0,1 1 0,-1-1 0,-1 1 0,1-1 0,-1 0 0,0 1 0,0-1 0,0 0 0,-1 1 0,0-1 0,0 1 0,-1-1 0,1 1 0,-5-10 0,-3-6 0,-1 1 0,-18-27 0,15 27 0,-1 0 0,-1 2 0,-1 0 0,0 0 0,-2 2 0,0 0 0,0 1 0,-2 1 0,-22-13 0,15 18 0,24 8 0,0 1 0,0-1 0,0 0 0,0 0 0,1 0 0,-1 0 0,0-1 0,1 1 0,-5-4 0,6 3 850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3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11760,'0'0'20374,"-2"14"-19848,-19 102-427,7-53-99,-15 83 0,27-133 0,-2 7 0,2-1 0,-1 27 0,3-41 0,0 0 0,1 0 0,-1 0 0,1 0 0,0 0 0,0 0 0,1 0 0,-1 0 0,1-1 0,0 1 0,1 0 0,-1-1 0,1 0 0,4 6 0,-5-8 0,0-1 0,0 1 0,0 0 0,1-1 0,-1 0 0,1 1 0,-1-1 0,1 0 0,-1 0 0,1-1 0,-1 1 0,1 0 0,0-1 0,0 0 0,-1 1 0,6-1 0,48-6 0,-42 4 0,10-2 0,36-12 0,-37 9 0,42-7 0,-52 13 850,-6 3-5635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33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14464,'0'0'7445,"18"2"-6793,46 4 254,0-2 0,82-5 0,-107-6 85,0-1-1,-1-1 0,68-28 0,-85 26-298,-15 5-4081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35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9848,'0'0'17415,"14"2"-16938,2 0-308,0-1 0,0 0 0,0-1 0,0-1 0,24-4 0,152-34 2100,-121 17-1415,-53 15-634,0 1 1,0 1-1,23-4 1,-24 6-221,-9 2 0,-1 0 0,1 0 0,0 1 0,9 0 0,-15 0 0,0 0 0,0 1 0,0-1 0,0 1 0,0-1 0,0 1 0,0 0 0,0 0 0,-1 0 0,1 0 0,0 0 0,0 0 0,-1 0 0,1 1 0,-1-1 0,1 1 0,-1-1 0,1 1 0,-1-1 0,1 3 0,4 12 866,-5-3-5740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3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10448,'0'0'16249,"10"5"-15736,-8-5-491,4 4 64,1-2 1,-1 1-1,1-1 1,0 0-1,0-1 1,0 1-1,0-1 1,0-1-1,0 1 1,0-1-1,11-1 1,61-12 756,84-10 1275,-118 22-1413,59 6 1,-67-2-589,-34-3-117,-1 0 0,1 1 0,-1 0 0,1-1 0,-1 1 0,1 0 0,-1 0 0,0 0 0,0 1 0,3 1 0,12 5 0,-17-8 19,0 0-1,0 1 1,0-1-1,0 0 1,0 0-1,0 0 1,1 0 0,-1 1-1,0-1 1,0 0-1,0 0 1,0 0-1,0 0 1,0 1 0,0-1-1,0 0 1,0 0-1,0 0 1,0 1-1,0-1 1,0 0 0,0 0-1,0 0 1,0 0-1,0 1 1,0-1-1,-1 0 1,1 0 0,0 0-1,0 0 1,0 1-1,0-1 1,0 0 0,0 0-1,0 0 1,-1 0-1,1 0 1,0 0-1,0 1 1,0-1 0,0 0-1,0 0 1,-1 0-1,1 0 1,0 0-1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0:31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7736,'0'0'9631,"-2"10"-9343,0-1-243,-2 8 302,0 1 1,0 28-1,5-5 407,10 49 1,-2-13-103,-6-37-140,-3 59 0,0-53 44,2 0-1,9 55 1,-8-37 641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3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12664,'0'0'3304,"13"0"-2920,279-19 3327,-272 17-3113,0 1 0,0 1 0,25 2 0,-38-1-3304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0:32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 9144,'0'0'8305,"-10"11"-7932,7-7-357,-35 40 880,-58 54 1,-13 2 1810,101-96-2037,8-4-644,-1 0 1,1 0-1,0 1 0,0-1 0,-1 0 0,1 0 1,0 0-1,0 0 0,-1 0 0,1 0 0,0 0 1,0 0-1,-1 1 0,1-1 0,0 0 0,0 0 1,-1 0-1,1 1 0,0-1 0,0 0 0,0 0 1,0 0-1,-1 1 0,1-1 0,0 0 0,0 0 1,0 1-1,0-1 0,0 0 0,0 1 0,0-1 1,0 0-1,0 0 0,0 1 0,0-1 0,0 0 1,0 1-1,0-1 0,0 1 354,3 15 300,12 4-459,5 8 44,0-1-1,2-1 0,1-1 0,39 32 1,-32-33 46,-19-14-108,0-1 1,1 0-1,0-1 1,1 0-1,0-1 1,14 7-1,-13-12 146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3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284 725 8936,'0'0'7863,"-1"-10"-7575,-5-31 0,5 38-213,1 1 0,-1-1 0,0 0 0,0 1-1,0-1 1,-1 1 0,1-1 0,-1 1-1,1 0 1,-1-1 0,0 1 0,0 0-1,0 0 1,0 0 0,-4-3 0,0 1 174,0 0 0,-1 1-1,-12-5 1,19 8-241,-4-2 90,-1 1-1,0 0 0,0 0 0,1 0 0,-1 1 0,0 0 1,0 0-1,0 0 0,0 0 0,0 1 0,1 0 1,-6 1-1,-9 3 493,-30 14-1,30-11-56,15-6-424,1-1-1,-1 1 0,0 1 1,0-1-1,1 0 0,-1 1 0,1 0 1,0 0-1,0 0 0,0 0 1,0 0-1,1 1 0,-1-1 1,-1 5-1,3-6-36,-1 1 1,1-1-1,0 1 1,1 0 0,-1 0-1,0-1 1,1 1-1,-1 0 1,1 0-1,0 0 1,0-1-1,0 1 1,1 0 0,-1 0-1,1-1 1,-1 1-1,1 0 1,0 0-1,0-1 1,0 1-1,0-1 1,3 5 0,0-1-16,-1-2 1,1 1-1,0 0 1,0-1-1,0 1 1,0-1-1,1-1 0,0 1 1,0 0-1,0-1 1,0 0-1,6 2 1,-6-3-34,-1-1 0,1 1 0,-1-1 0,1 0 0,0-1 1,-1 1-1,1-1 0,0 0 0,0 0 0,-1-1 0,1 1 0,0-1 0,-1 0 0,1 0 1,0-1-1,4-1 0,10-6 44,-1 0 0,1-1 0,-2-2 0,1 1 0,-2-2 0,0 0 0,0-1 0,15-19 0,-18 19-24,-1-1 1,0 0-1,-2-1 1,0 0 0,0-1-1,-2 0 1,0-1-1,-1 0 1,6-20-1,-10 21 0,-1 0-1,0-1 1,-1 1 0,-1 0-1,0 0 1,-2-1 0,0 1-1,-1 0 1,0 0 0,-1 1-1,-12-29 1,6 21 5,-1 0 0,-1 1 0,0 1 0,-2 0 0,-1 1 0,-1 0 0,-21-21 0,31 36 1,-1-1 1,0 1-1,-1 0 1,1 1-1,-1-1 0,0 2 1,-1-1-1,1 1 0,-1 0 1,0 1-1,0 0 1,0 1-1,0 0 0,0 0 1,-1 0-1,1 2 0,-16-1 1,20 1-10,1 0 0,0 0 0,-1 0 0,1 1 0,0 0 0,-1 0 0,1 0 0,0 0 0,-7 3 0,8-2-25,1 0-1,-1 0 1,0 0-1,1 1 1,0-1-1,-1 1 1,1-1-1,0 1 1,0 0-1,1 0 1,-1 0-1,-2 6 1,0 0-37,0 1-1,1-1 1,0 1 0,1-1 0,0 1-1,1 0 1,-1 0 0,2 0 0,0 0 0,0 0-1,1-1 1,2 14 0,-1-12-1401,1 1-1,8 20 1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33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10040,'0'0'11815,"10"-10"-11389,33-29-25,-40 37-362,0 0 1,0 0-1,0 0 1,0 1-1,0-1 0,0 1 1,0 0-1,1 0 0,-1 0 1,0 1-1,1-1 1,-1 1-1,0 0 0,1 0 1,3 0-1,10 0 120,136-22 961,-82 11-583,92-4 1,-115 16-242,0 2 1,67 13-1,-74-9 461,84 2 1,-112-17-321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34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310 483 10544,'0'0'4593,"-3"-10"-3993,2 2-473,-9-32 372,9 37-388,0 0 0,-1 0 0,1 0 0,-1 0 0,1 0 0,-1 0 1,0 1-1,0-1 0,0 1 0,0-1 0,0 1 0,-5-3 0,2 2 76,-1 0 1,0 0-1,0 1 0,-1 0 0,1 1 0,0-1 0,-1 1 0,1 0 0,-1 1 0,1 0 0,0 0 0,-1 0 0,1 1 0,-12 2 0,-7 2 521,0 2 0,-30 12 0,52-17-579,-1-1 0,0 1 0,0 1 0,1-1 0,-1 0 1,1 1-1,0 0 0,0 0 0,0 0 0,0 0 0,0 0 1,0 0-1,1 1 0,0-1 0,0 1 0,-3 6 0,4-8-74,0 0-1,1 0 0,-1 0 0,1 0 0,0 0 1,-1 0-1,1 0 0,0 0 0,0 0 1,0 0-1,0 0 0,0 0 0,1 0 0,-1 0 1,1 0-1,-1 0 0,1 0 0,0 0 0,0 0 1,0-1-1,0 1 0,0 0 0,0 0 0,0-1 1,1 1-1,-1-1 0,0 1 0,1-1 1,-1 0-1,1 1 0,0-1 0,-1 0 0,1 0 1,4 2-1,-1-1 14,1 0 0,0 0 0,0 0-1,0-1 1,0 0 0,0 0 0,0 0 0,0-1 0,0 0 0,0 0 0,1 0 0,-1-1-1,0 0 1,0 0 0,0-1 0,0 0 0,-1 0 0,1 0 0,0 0 0,-1-1 0,8-5-1,1-1 43,-1 0-1,0-1 0,0-1 1,-1 0-1,0-1 0,17-23 0,-18 19-18,-1 0-1,-1 0 0,-1-1 1,0 0-1,-1-1 0,-1 0 1,0 0-1,-2 0 0,0 0 1,-1-1-1,-1 0 0,-1 1 0,0-1 1,-4-31-1,3 41-34,-1 1 1,-1 0-1,0 0 0,0 0 1,0 1-1,-1-1 0,0 0 1,-1 1-1,-4-8 0,7 13-32,0 0 0,0 0-1,-1 0 1,1 1 0,-1-1 0,0 0-1,1 0 1,-1 1 0,0-1 0,0 1-1,0 0 1,0-1 0,0 1 0,0 0-1,0 0 1,0 0 0,-1 1 0,1-1-1,0 0 1,-1 1 0,1 0 0,0-1-1,-1 1 1,1 0 0,0 0 0,-1 0-1,1 1 1,-1-1 0,1 1 0,0-1-1,0 1 1,-1 0 0,-2 1 0,-1 1 21,0 0 0,0 1 0,0 0 0,1 0 0,-1 0 0,1 1 0,-6 7-1,8-9-66,0 0-1,1 1 0,-1-1 0,1 0 0,0 1 0,0 0 0,0-1 0,1 1 0,-1 0 0,1 0 0,0 0 0,0 0 0,-1 7 0,2-9-15,1-1-1,-1 1 0,0-1 1,1 1-1,-1-1 0,0 1 0,1-1 1,0 0-1,-1 1 0,1-1 1,0 0-1,0 0 0,-1 1 1,1-1-1,0 0 0,0 0 1,0 0-1,0 0 0,1 0 0,-1 0 1,2 1-1,26 10-3665,-27-11 2509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35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14064,'0'0'5225,"10"-6"-4700,32-15-4,-40 20-418,0 0 0,0 0-1,0 0 1,0 0-1,0 1 1,0-1 0,0 1-1,0-1 1,0 1-1,0 0 1,1 0 0,-1 0-1,0 0 1,0 0-1,0 1 1,0-1 0,0 1-1,0-1 1,0 1-1,0 0 1,0 0 0,0-1-1,4 4 1,-2-1 113,1 1 1,-1 0-1,0 1 0,0-1 1,0 1-1,4 5 0,-5-5-25,4 7 29,-1 1-1,0 0 0,-1 0 0,0 0 1,-1 1-1,0-1 0,2 21 1,3 10 280,-5-29-326,0 4 208,1 1-1,1-1 0,0-1 1,1 1-1,2-1 0,17 30 1,-25-47-386,0 0 1,0 0-1,0-1 0,0 1 1,0 0-1,0-1 0,0 1 1,1 0-1,-1-1 1,0 1-1,0-1 0,0 0 1,1 1-1,-1-1 1,0 0-1,1 0 0,-1 0 1,0 0-1,0 0 1,1 0-1,-1 0 0,0 0 1,1 0-1,-1-1 0,0 1 1,0-1-1,1 1 1,-1-1-1,0 1 0,2-2 1,4-2-573,1 0 0,-1-1 1,9-6-1,-10 6-1648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3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696 1 15880,'0'0'1570,"-11"5"-969,-49 27 134,2 4-1,-92 71 1,84-56 78,-114 65 0,120-87-358,35-18 105,-39 24 1,45-18 126,19-17-745,0 0 0,0 0 1,-1 1-1,1-1 0,0 0 1,0 1-1,0-1 1,0 0-1,-1 1 0,1-1 1,0 0-1,0 1 0,0-1 1,0 0-1,0 1 0,0-1 1,0 0-1,0 1 1,0-1-1,0 0 0,0 1 1,0-1-1,0 0 0,0 1 1,0-1-1,0 0 1,0 1-1,1-1 0,-1 0 1,0 1-1,0-1 0,0 0 1,0 1-1,1-1 1,-1 0-1,0 0 0,0 1 1,1-1-1,-1 0 0,0 0 1,1 0-1,-1 1 1,0-1-1,0 0 0,1 0 1,-1 0-1,0 0 0,1 0 1,-1 1-1,0-1 1,1 0-1,-1 0 0,1 0 1,-1 0-1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36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11448,'0'0'8047,"-3"11"-7381,-5 27-53,2 0 0,-3 49 1,7-39-72,1-12 499,4 56 1,11-34 1387,-1-76-1434,0-10-695,0-1 0,11-42 0,-16 46-121,1-1 0,0 2 0,2-1-1,22-34 1,-16 30 15,-14 22-143,1 0 1,0 0-1,0 1 0,1-1 0,0 1 0,0 0 0,0 0 0,1 1 1,9-8-1,-14 13-39,0-1 0,0 1 0,0-1 0,-1 1 0,1-1 0,1 1 0,-1 0 0,0 0 0,0-1 0,0 1 0,0 0 0,0 0 0,0 0 0,0 0 0,0 0 0,0 1 0,0-1 0,0 0 0,0 0 0,0 1 1,0-1-1,0 0 0,0 1 0,0-1 0,0 1 0,0-1 0,0 1 0,-1 0 0,1-1 0,0 1 0,0 0 0,-1 0 0,1 0 0,0-1 0,-1 1 0,1 0 0,-1 0 0,1 0 0,-1 0 0,1 0 0,-1 0 0,1 2 0,2 6 73,0 0-1,-1 0 1,3 18-1,-3-15-6,11 68 383,13 51 354,-25-128-735,0 0 0,0 0 0,1 0 0,-1 0 0,1 0 1,-1-1-1,1 1 0,0-1 0,0 1 0,3 2 0,14 8-5040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38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15472,'0'0'6382,"-4"16"-5581,-14 60 788,-8 85 0,19-87 434,4 2 1,10 108-1,-7-151-1167,2-30-431,3-8 125,5-7-3412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38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17583,'0'0'4864,"13"-7"-4265,-11 5-566,20-11 262,0 0 0,1 2 0,34-13 0,19 2 617,1 3-1,1 3 1,1 4-1,0 3 1,96 2-1,-170 7-833,22 0 873,-1 2-1,29 4 1,-54-5-943,0-1 1,-1 0-1,1 0 0,0 0 1,0 0-1,-1 1 1,1-1-1,0 0 1,-1 1-1,1-1 0,0 1 1,-1-1-1,1 1 1,0-1-1,-1 1 0,1-1 1,-1 1-1,1-1 1,0 2-1,-2 4-4084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3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0 9944,'0'0'7207,"-10"14"-6605,-69 92 538,53-73-670,2 1 1,2 1 0,1 1-1,1 2 1,3-1 0,-22 64-1,27-56-146,1-1 0,3 2 0,1-1-1,2 1 1,2 52 0,4-66-106,2-1 0,1 1 0,1-1 0,2 0 0,1-1-1,1 1 1,2-1 0,20 39 0,-16-40 75,2-1-1,1-1 1,2-1-1,35 38 1,-5-15 683,60 45 0,-82-69-541,-21-18-223,0 0 0,0-1 0,1 0 0,0 0 0,0-1 0,17 9-1,-24-14-182,0 0-1,1 0 0,-1 0 1,0 0-1,0 0 0,1 0 1,-1 0-1,0 0 0,0-1 1,1 1-1,-1 0 0,0-1 1,0 1-1,0-1 1,0 0-1,0 1 0,0-1 1,0 0-1,0 1 0,0-1 1,0 0-1,0 0 0,0 0 1,0 0-1,0 0 0,-1 0 1,1 0-1,-1 0 0,1 0 1,0 0-1,0-2 0,18-44 305,-17 38-295,13-35-159,-8 21-3964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3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525 600 5520,'0'0'3465,"-12"-5"-3009,6 2-385,0 0 13,-1 0 0,0 1 0,0-1 0,0 2 0,0-1 0,-1 0 1,1 1-1,0 1 0,-1-1 0,1 1 0,0 1 0,-9 0 0,-17 5 411,0 2 0,1 1-1,0 1 1,1 2 0,0 1 0,0 1 0,2 2-1,0 1 1,-52 41 0,77-55-361,-1 1 0,1 0 1,1 1-1,-1-1 0,1 1 1,-1-1-1,1 1 0,0 0 1,-3 10-1,5-12-69,0-1-1,0 1 1,1 0-1,-1-1 1,1 1-1,-1 0 1,1 0-1,0-1 1,0 1 0,1 0-1,-1 0 1,1-1-1,-1 1 1,1 0-1,0-1 1,0 1-1,0-1 1,0 1 0,0-1-1,0 1 1,1-1-1,3 4 1,0 0 18,1 0 0,0-1 0,0 0 0,0 0 0,1-1 0,0 1 0,-1-1 0,2-1 0,-1 1 0,0-1 0,1-1 0,-1 1 0,1-1 0,0-1 0,0 1 0,0-1 1,0-1-1,0 1 0,0-1 0,0-1 0,11-1 0,-5 0 23,-1-1 0,1 0 0,0-1 0,-1-1 0,0 0 0,0-1 0,0 0 0,-1-1 0,0 0 1,0-1-1,17-15 0,-1-4 39,-2-1 0,-1-2 1,-1 0-1,-2-2 0,0-1 1,-3 0-1,-1-1 0,-1-1 1,-2-1-1,-1 0 0,-2-1 1,-2-1-1,-1 0 0,-2 0 1,3-55-1,-9 81-81,-1 0-1,0-1 1,0 1-1,-1 0 1,-1 0 0,-4-15-1,6 26-50,-1-1 1,1 1-1,-1 0 0,0 0 0,0 0 0,1 0 1,-1 0-1,0 0 0,0 0 0,0 0 0,0 0 1,0 0-1,0 0 0,-1 1 0,1-1 0,0 0 0,0 1 1,-1-1-1,1 1 0,0-1 0,-1 1 0,1 0 1,0-1-1,-1 1 0,1 0 0,0 0 0,-1 0 0,1 0 1,0 0-1,-1 0 0,-1 1 0,-1 0 11,1-1 0,-1 1 0,0 0 0,1 0-1,-1 1 1,1-1 0,-1 1 0,1 0 0,-1-1-1,-3 4 1,0 3 7,0-1 0,0 1 0,1 0 0,0 0 0,1 1 0,-1 0-1,2 0 1,-1 0 0,-4 14 0,1 0 46,1 2-1,-6 40 1,10-41-13,0 1 0,2 1-1,1-1 1,1 0 0,1 0 0,5 27 0,-4-38-27,1 0 1,0 0 0,1 0-1,0-1 1,1 0 0,0 0-1,1-1 1,1 1-1,0-1 1,0-1 0,1 0-1,12 12 1,-11-15 5,1 0 0,-1 0 0,1-1 0,1 0 0,-1-1 0,1 0 0,0-1 0,0 0 0,20 4 0,-23-7-17,0 0-1,1 0 1,-1-1-1,1 0 1,-1-1 0,1 0-1,-1-1 1,1 0-1,-1 0 1,1-1-1,-1 0 1,0-1-1,14-5 1,-10 2 33,-1-1 1,0-1 0,0 0-1,-1 0 1,0-1-1,0 0 1,-1-1-1,0-1 1,-1 1 0,0-1-1,-1-1 1,0 0-1,-1 0 1,0 0 0,8-23-1,-13 31-33,-1 0 0,0 0 0,-1 0 0,1-1 0,-1 1 0,0 0 0,0 0 0,0 0 0,0 0 0,-1-1 0,0 1 0,0 0 0,0 0 0,0 0 0,-1 0 0,1 0 0,-1 1 0,-3-6 0,3 6-11,0 1 0,1 0 0,-1 0-1,0 0 1,0 0 0,-1 0-1,1 0 1,0 1 0,-1-1 0,1 1-1,-1-1 1,1 1 0,-1 0 0,0 0-1,1 0 1,-1 0 0,0 1-1,0-1 1,1 1 0,-1 0 0,0-1-1,0 1 1,0 1 0,0-1 0,0 0-1,1 1 1,-6 0 0,0 2-2,0 0 0,0 1 1,0 0-1,0 0 0,0 1 0,1 0 1,0 0-1,0 0 0,0 1 0,1 0 1,0 0-1,0 1 0,0 0 0,1 0 1,0 0-1,0 1 0,-4 10 0,5-11-6,1 1 0,0-1 0,0 1-1,1 0 1,0 0 0,0 0 0,1 0-1,0 0 1,0 0 0,1 0 0,0 0-1,0 1 1,1-1 0,0 0 0,1 0-1,0 0 1,0 0 0,6 14-1,-4-14 5,1 0 0,-1 0-1,2 0 1,-1-1-1,1 1 1,0-2-1,1 1 1,8 6-1,-12-10-1,1 0 0,-1-1 0,1 0-1,0 0 1,0 0 0,0 0 0,0-1-1,0 1 1,0-1 0,0 0 0,0 0-1,0-1 1,1 1 0,-1-1 0,0 0-1,1 0 1,-1 0 0,0-1 0,0 1-1,5-2 1,1-2 10,0 0 0,0 0 0,-1 0 0,0-2 0,0 1 0,12-10 0,49-46 109,-43 36-76,38-41 79,-45 43 4,2 1 0,29-23 0,-51 45-128,0 0 1,0-1-1,1 1 0,-1 0 0,0-1 0,1 1 0,-1 0 0,0-1 0,1 1 0,-1 0 0,1-1 0,-1 1 0,0 0 0,1 0 1,-1 0-1,1-1 0,-1 1 0,1 0 0,-1 0 0,1 0 0,-1 0 0,1 0 0,-1 0 0,0 0 0,1 0 0,-1 0 0,1 0 0,-1 0 1,1 0-1,-1 0 0,1 1 0,-1-1 0,1 0 0,-1 0 0,0 0 0,1 1 0,3 20 137,-4 3 3,-1-1 1,-2 1 0,0-1 0,-12 44-1,14-66-136,1 0-1,0 0 0,-1-1 0,1 1 0,0 0 0,0 0 0,0 0 0,0 0 1,-1 0-1,1 0 0,0-1 0,1 1 0,-1 0 0,0 0 0,0 0 1,0 0-1,0 0 0,1-1 0,-1 1 0,1 2 0,0-3-3,-1 0 1,1 0-1,-1 0 0,1 1 0,-1-1 0,1 0 0,-1 0 0,1 0 1,0 0-1,-1 0 0,1 0 0,-1 0 0,1 0 0,-1 0 1,1-1-1,-1 1 0,1 0 0,0 0 0,-1 0 0,1-1 1,-1 1-1,1 0 0,0-1 0,31-23 139,26-37 1,-44 45-74,0 1-1,1 0 1,0 1 0,34-23 0,-49 36-73,1 1 0,0-1 1,-1 1-1,1 0 1,-1-1-1,1 1 0,0 0 1,-1 0-1,1 0 0,0-1 1,-1 1-1,1 0 0,0 0 1,-1 0-1,1 0 1,0 0-1,0 0 0,-1 0 1,1 0-1,0 1 0,-1-1 1,1 0-1,0 0 1,-1 1-1,1-1 0,-1 0 1,1 0-1,0 1 0,-1-1 1,1 1-1,-1-1 1,1 1-1,-1-1 0,1 1 1,-1-1-1,1 1 0,-1-1 1,0 1-1,1-1 0,-1 1 1,0 0-1,0-1 1,1 1-1,-1 0 0,0-1 1,0 1-1,0 0 0,1 0 1,4 39 2,-5-37-3,1 23 0,6 29 0,-6-47 0,0-1 0,1 0 0,0 0 0,0-1 0,1 1 0,0 0 0,0-1 0,1 0 0,5 8 0,-8-13 0,0 1 0,1-1 0,-1 1 0,0-1 0,1 0 0,-1 0 0,1 1 0,-1-1 0,1 0 0,0-1 0,-1 1 0,1 0 0,0 0 0,0-1 0,0 1 0,-1-1 0,1 1 0,0-1 0,0 0 0,3 0 0,-2 0 0,0-1 0,0 0 0,1 1 0,-1-1 0,0 0 0,0-1 0,0 1 0,0-1 0,0 1 0,5-5 0,1-1 0,0-1 0,-1 0 0,0 0 0,-1-1 0,12-16 0,-1-7 0,-1 0 0,17-47 0,-18 40 0,25-43 0,-31 69 0,-10 13 0,1 0 0,-1 0 0,0-1 0,0 1 0,0 0 0,1 0 0,-1 0 0,0 0 0,0 0 0,0 0 0,1 0 0,-1 0 0,0 0 0,0 0 0,0 0 0,0 0 0,1 0 0,-1 0 0,0 0 0,0 0 0,0 0 0,1 0 0,-1 1 0,0-1 0,0 0 0,0 0 0,0 0 0,1 0 0,-1 0 0,0 0 0,0 0 0,0 1 0,0-1 0,0 0 0,0 0 0,1 0 0,-1 0 0,0 1 0,6 27 0,-6-24 0,13 140 0,-13-119 0,-1 0 0,0 0 0,-10 45 0,10-59 0,-2 4 0,2-15 0,1 0 0,-1 1 0,1-1 0,0 0 0,-1 0 0,1 1 0,-1-1 0,1 0 0,-1 0 0,1 0 0,0 0 0,-1 1 0,1-1 0,-1 0 0,1 0 0,-1 0 0,1 0 0,-1 0 0,1 0 0,-1 0 0,1 0 0,-1 0 0,1-1 0,-1 1 0,1 0 0,-1 0 0,1 0 0,-1 0 0,1-1 0,0 1 0,-2-1 0,-20-10 0,-1-2 0,-28-20 0,40 28 0,8 10 0,3-3 0,1 0 0,-1-1 0,1 1 0,-1 0 0,1-1 0,0 1 0,0 0 0,0-1 0,0 1 0,1 1 0,4 2 0,0 0 0,0 0 0,1-1 0,-1 0 0,1 0 0,0 0 0,1-1 0,-1 0 0,0 0 0,1-1 0,0 0 0,-1 0 0,1-1 0,0 0 0,0 0 0,11-1 0,-5-2 0,0-1 0,0 0 0,0-1 0,0-1 0,-1 0 0,1-1 0,-1 0 0,-1-1 0,1 0 0,14-12 0,10-9 0,61-62 0,-86 77 0,0-1 0,-1 0 0,-1 0 0,0-1 0,11-23 0,-27 49 0,1 0 0,-6 16 0,7-12 0,0 0 0,2 0 0,0 1 0,-1 15 0,3-27 0,1 0 0,-1 0 0,0 0 0,1 0 0,0 0 0,0 0 0,0 0 0,1 0 0,2 5 0,-3-7 0,0-1 0,0 1 0,0-1 0,0 1 0,1-1 0,-1 1 0,0-1 0,1 0 0,0 0 0,-1 0 0,1 0 0,0 0 0,-1 0 0,1 0 0,0 0 0,0-1 0,0 1 0,0 0 0,0-1 0,3 1 0,3-1 0,0 0 0,1-1 0,-1 0 0,0 0 0,0 0 0,0-1 0,0-1 0,0 1 0,0-1 0,0-1 0,-1 1 0,0-1 0,0 0 0,0-1 0,0 0 0,0 0 0,10-11 0,0-2 0,1-1 0,-2 0 0,-1-2 0,21-35 0,3-18 0,-3-2 0,-3-1 0,25-92 0,-49 142 0,-2-1 0,6-36 0,-16 38 0,3 26 0,0-1 0,0 1 0,0-1 0,0 1 0,-1-1 0,1 1 0,0 0 0,0-1 0,0 1 0,-1 0 0,1-1 0,0 1 0,0 0 0,-1-1 0,1 1 0,0 0 0,-1-1 0,1 1 0,0 0 0,-1 0 0,1 0 0,0-1 0,-1 1 0,1 0 0,-1 0 0,1 0 0,-1 0 0,1 0 0,0-1 0,-1 1 0,1 0 0,-1 0 0,1 0 0,0 0 0,-1 0 0,1 1 0,-1-1 0,1 0 0,-1 0 0,1 0 0,0 0 0,-1 0 0,1 0 0,-1 1 0,1-1 0,0 0 0,-1 0 0,1 1 0,0-1 0,-1 0 0,1 1 0,0-1 0,0 0 0,-1 1 0,1 0 0,-6 4 0,1 1 0,0 0 0,1 0 0,0 1 0,0 0 0,0-1 0,-4 11 0,-17 56 0,19-55 0,-4 14 0,2 1 0,0 0 0,2 1 0,2-1 0,1 1 0,2 0 0,1 0 0,1 0 0,10 51 0,-9-78 0,-1 2 0,1 0 0,0 0 0,1 0 0,0-1 0,5 10 0,-6-16 0,-1 1 0,1-1 0,-1 0 0,1 0 0,0 0 0,-1 0 0,1-1 0,0 1 0,1 0 0,-1-1 0,0 1 0,0-1 0,1 0 0,-1 0 0,0 0 0,1 0 0,-1 0 0,1 0 0,0-1 0,-1 1 0,1-1 0,4 1 0,1-2 0,1 0 0,0 0 0,-1 0 0,1-1 0,-1 0 0,0-1 0,1 0 0,-1 0 0,0-1 0,10-6 0,1-2 0,-1 0 0,33-29 0,-34 23 0,-14 15 0,0-1 0,0 0 0,1 1 0,-1 0 0,1-1 0,0 1 0,0 1 0,0-1 0,0 0 0,0 1 0,7-3 0,-11 5 0,0 1 0,1-1 0,-1 0 0,0 0 0,0 0 0,0 0 0,0 0 0,1 0 0,-1 0 0,0 0 0,0 0 0,0 1 0,0-1 0,0 0 0,1 0 0,-1 0 0,0 0 0,0 1 0,0-1 0,0 0 0,0 0 0,0 0 0,0 0 0,0 1 0,0-1 0,0 0 0,1 0 0,-1 0 0,0 1 0,0-1 0,0 0 0,0 0 0,0 0 0,0 1 0,-1-1 0,1 0 0,0 0 0,0 0 0,0 1 0,0-1 0,0 0 0,-2 11 0,2-11 0,-17 56 0,7-26 0,-6 36 0,15-63 0,0-1 0,1 1 0,0 0 0,-1 0 0,1 0 0,0-1 0,1 1 0,-1 0 0,0 0 0,1 0 0,0 2 0,0-4 0,0 0 0,-1 0 0,1 0 0,0 0 0,0 0 0,0 0 0,0 0 0,0 0 0,0-1 0,0 1 0,0 0 0,0-1 0,0 1 0,1-1 0,-1 1 0,0-1 0,0 0 0,0 1 0,1-1 0,-1 0 0,0 0 0,1 0 0,-1 0 0,0 0 0,0 0 0,1 0 0,0-1 0,8 0 0,0-1 0,0 0 0,0-1 0,0 0 0,-1-1 0,1 0 0,-1 0 0,11-8 0,-7 5 0,-1 1 0,1 0 0,18-5 0,-30 10 0,-1 1 0,1-1 0,0 1 0,-1 0 0,1 0 0,0-1 0,-1 1 0,1 0 0,0 0 0,0 0 0,-1 0 0,1 0 0,0 0 0,0 0 0,-1 0 0,1 0 0,0 0 0,0 1 0,-1-1 0,1 0 0,0 0 0,-1 1 0,1-1 0,0 0 0,-1 1 0,1-1 0,0 1 0,-1-1 0,1 1 0,-1-1 0,1 1 0,-1-1 0,1 1 0,-1-1 0,1 1 0,-1 0 0,0-1 0,1 1 0,-1 0 0,0-1 0,0 1 0,1 0 0,-1-1 0,0 1 0,0 0 0,0 0 0,0-1 0,0 1 0,0 0 0,0 0 0,0-1 0,0 1 0,0 0 0,0 0 0,-1 0 0,-1 8 0,0-1 0,0 0 0,-7 15 0,8-20 0,-23 50 0,-3 0 0,-1-2 0,-46 62 0,23-47 0,-100 104 0,141-161 0,1-1 0,-1 1 0,-17 10 0,24-17 0,0 0 0,0-1 0,0 0 0,-1 1 0,1-1 0,0 0 0,0-1 0,-6 2 0,7-2 0,1 0 0,0 0 0,-1 0 0,1 0 0,-1-1 0,1 1 0,0 0 0,-1-1 0,1 1 0,0-1 0,-1 1 0,1-1 0,0 0 0,0 1 0,-1-1 0,1 0 0,0 0 0,0 0 0,0 0 0,-2-2 0,2 0 0,-1 1 0,1-1 0,0 0 0,0 0 0,0 0 0,0 0 0,0 0 0,0 0 0,1 0 0,0 0 0,-1 0 0,1 0 0,0 0 0,1 0 0,-1 0 0,0 0 0,1 0 0,0 0 0,1-5 0,2-3 0,0-1 0,1 1 0,9-17 0,-9 21 0,0-1 0,1 1 0,0 0 0,0 1 0,0-1 0,1 1 0,0 1 0,0-1 0,11-5 0,11-6 0,37-14 0,-30 14 0,-6 6 0,-1 0 0,2 2 0,58-9 0,-49 10 0,61-19 0,-92 25 0,-1-1 0,0 2 0,16-3 0,-22 3 1024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1:40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12256,'0'0'3784,"3"13"-3103,5 17-198,1 0 0,1-1 1,22 41-1,38 50 802,20 37 543,-71-119-1193,-1 1 0,16 53 1,-22-47-115,-2 1 0,-1 1 1,-3 0-1,-1 0 0,-3 1 0,-2-1 1,-9 76-1,-1-62 273,-2 0-1,-3 0 1,-2-1-1,-3-1 1,-37 75-1,-7-12-615,36-72-186,2 1 1,-34 98-1,51-118 846,1-2-1679,3-13-3121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0:35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8136,'0'0'11522,"-6"10"-11262,2-2-205,0-3-18,1 1 0,0 0 0,0 0 1,1 0-1,-1 0 0,1 0 0,1 0 0,-1 0 0,1 1 0,0-1 0,0 10 0,2 60 402,-2 84 283,-10-19-219,3-44 173,6 168 1,7-210-25,-5-55-646,0 0-1,0 0 0,0 0 1,0 0-1,0 1 1,0-1-1,0 0 0,0 0 1,0 0-1,0 0 1,0 1-1,0-1 0,0 0 1,0 0-1,0 0 1,0 0-1,0 0 0,0 1 1,0-1-1,0 0 0,0 0 1,0 0-1,0 0 1,0 0-1,1 1 0,-1-1 1,0 0-1,0 0 1,0 0-1,0 0 0,0 0 1,0 0-1,1 0 1,-1 0-1,0 0 0,0 1 1,0-1-1,0 0 0,0 0 1,1 0-1,-1 0 1,0 0-1,0 0 0,0 0 1,0 0-1,1 0 1,-1 0-1,0 0 0,0 0 1,0 0-1,0 0 1,1-1-1,10-6 491,5-11-3420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0:3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0 11048,'0'0'2488,"-10"3"-1918,-7 2-90,-1 1 0,-28 13 0,-8 12 978,-54 42 1,48-31-40,49-34-817,1-1 0,-19 19-1,27-24-416,-1 1 0,1 0 0,0-1 0,0 1 0,0 0 0,0 0 0,0 0 0,1 1 0,-1-1 0,1 0 0,0 1 0,0-1 0,0 1 0,0-1 0,1 5 0,0-4-85,1 0 0,0-1-1,0 1 1,0-1 0,0 1 0,1-1-1,-1 1 1,4 4 0,2 5 36,15 38 245,67 139 804,-74-162-943,1-2 0,1 0 0,2 0 0,34 36-1,-50-59-206,1 0 0,-1 0 0,1-1 0,0 1 0,0-1 0,0 0-1,0 0 1,0 0 0,0 0 0,5 1 0,12-1-3674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3:01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9240,'0'0'8279,"1"-10"-7703,1-3-374,3-29 772,-3 37 578,4 9-492,2 14 506,-6-6-1133,1 0 0,0 0 0,6 14 0,6 24 363,8 125 2017,-17-119-1039,-2-29-1128,-1 29-1,3 47 259,0-56-904,-11-10 0,3-29 0,0 0 0,1-1 0,-1 16 0,2-23 16,0 0-1,0 0 1,0 0 0,0 0-1,0 0 1,-1 1 0,1-1 0,0 0-1,0 0 1,0 0 0,0 0-1,-1 0 1,1 0 0,0 0-1,0 0 1,0 0 0,0 0 0,-1 0-1,1 1 1,0-1 0,0 0-1,0 0 1,-1 0 0,1 0-1,0 0 1,0-1 0,0 1 0,-1 0-1,1 0 1,0 0 0,0 0-1,0 0 1,0 0 0,-1 0-1,1 0 1,0 0 0,0 0 0,0-1-1,0 1 1,-1 0 0,1 0-1,0 0 1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3:0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9848,'0'0'15249,"12"9"-14745,34 26-7,-44-34-423,0 0 0,0 1 0,0-1 0,0 0 0,0 0 0,0 0 0,1-1 0,-1 1 0,0 0 0,1-1 0,-1 0 0,0 1 0,1-1 0,-1 0 0,1 0 0,-1 0 0,0 0 0,4-1 0,6-1 378,111-8 1839,1 0-795,-111 11-1367,1 0 0,-1 1 0,0 1 0,15 4 1,-12-2-7,-1-2 1,20 3-1,-24-5-123,0-1 0,0 0 0,0-1 0,0 0 0,-1 0 0,1-1 0,0-1 0,-1 0 0,1 0 0,-1-1 0,13-7 0,-19 8 869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3:03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12664,'0'0'7593,"8"12"-6980,-4-5-498,11 16 456,19 42-1,-22-38-153,15 29 745,-2 2 0,-3 1 0,15 63 0,-26-69-816,2 3 1193,8 79 1,-20-116-1302,0 0 0,-1 0 0,-1 0 0,-1 0 1,-1 0-1,0-1 0,-2 1 0,-8 22 0,-11 17-238,-3-1 0,-41 63 0,42-76 447,-28 43-456,45-73-2209,-23 22-1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0:38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7736,'0'0'9001,"9"-10"-8743,1-6-162,-5 9 36,0-1 1,1 1 0,0 0-1,7-8 1,-16 29 2718,-8 55-2147,8-22-298,3 1 0,5 47 0,20 94 651,-25-186-1039,8 35 328,1-1 0,2 0 0,17 38 0,-27-71-248,0-1 1,-1 0-1,1 1 1,-1-1 0,1 0-1,-1 1 1,-1 3-1,2-7-186,-1 1-1,0 0 0,0 0 1,0 0-1,0-1 1,-1 1-1,1 0 1,0 0-1,0-1 1,0 1-1,-1 0 1,1 0-1,0-1 0,-1 1 1,1 0-1,0-1 1,-1 1-1,1 0 1,-1-1-1,1 1 1,-1-1-1,0 1 0,1-1 1,-1 1-1,1-1 1,-1 1-1,0-1 1,1 1-1,-1-1 1,0 0-1,0 0 0,1 1 1,-2-1-1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0:39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1 9744,'0'0'7921,"-12"6"-7629,-76 40 282,59-28-213,2 2-1,-34 29 0,-21 16 438,52-44-465,-75 56 1698,104-77-1939,1 1 0,-1-1 0,0 1 0,0 0 0,0-1-1,0 1 1,1 0 0,-1-1 0,0 1 0,1 0 0,-1 0 0,1 0 0,-1 0 0,1 0 0,-1 0 0,0 1 0,2-1-25,0 0 0,0 0 0,-1 0 1,1 0-1,0-1 0,0 1 1,0 0-1,0-1 0,0 1 0,0-1 1,0 1-1,0-1 0,1 1 1,-1-1-1,0 0 0,2 1 1,7 3 73,-1 1 0,0 0 1,0 1-1,-1 0 1,11 8-1,4 4 35,29 23 427,63 62 1,-30-25 252,-28-27 335,-56-50-1150,1 0 1,0 0-1,-1 0 0,1 0 0,0 0 0,0 0 1,0 0-1,0-1 0,0 1 0,-1-1 1,1 0-1,0 1 0,0-1 0,0 0 1,0 0-1,0 0 0,2-1 0,10-1-3729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46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498 712 10656,'0'0'6446,"-11"-2"-5779,9 1-665,-28-4 689,0 1 1,0 1-1,0 1 0,-30 3 0,38 2-149,2 1 0,-1 1-1,0 1 1,1 0 0,0 2-1,1 0 1,-1 2 0,2 0-1,-1 1 1,1 0 0,-26 23-1,40-29-321,0-1-1,0 0 1,0 1-1,0 0 1,1 0-1,0 0 1,0 0-1,0 0 1,1 1-1,0-1 1,-3 12-1,5-15-151,-1 0 0,1 1 0,0-1 0,0 1-1,0-1 1,0 0 0,0 1 0,1-1 0,-1 1-1,1-1 1,0 0 0,-1 0 0,1 1 0,0-1 0,0 0-1,0 0 1,1 0 0,-1 0 0,1 0 0,-1 0-1,1 0 1,-1-1 0,1 1 0,0 0 0,0-1-1,0 1 1,0-1 0,0 0 0,0 0 0,0 0-1,0 0 1,4 1 0,0 1-60,1-1-1,0-1 1,-1 1-1,1-1 1,0 0-1,0 0 1,0-1-1,0 0 1,0 0-1,0-1 1,-1 0-1,1 0 1,0 0 0,0-1-1,-1 0 1,1 0-1,6-4 1,9-5-2,-1-1 0,0-2 0,27-21 0,-33 23-6,4-2 0,-1-2 0,-1 0 0,0-1 0,-1-1 0,-1 0 0,0-1 0,16-30 0,-22 32 0,0 0 0,-1-1 0,-1 0 0,-1-1 0,-1 0 0,0 0 0,-2 0 0,0 0 0,1-29 0,-4 14 0,-1 1 0,-2 0 0,-10-50 0,8 65 0,0 0 0,-1 0 0,0 1 0,-2 0 0,0 0 0,-1 1 0,-20-28 0,21 33 0,-1 0 0,0 1 0,0 0 0,-2 1 0,1 0 0,-1 0 0,0 1 0,-1 1 0,1 0 0,-2 0 0,1 1 0,-1 1 0,1 0 0,-2 1 0,1 0 0,-25-3 0,38 7 0,-1-1 0,0 1 0,0 1 0,0-1 0,0 0 0,1 0 0,-1 0 0,0 0 0,0 0 0,0 1 0,1-1 0,-1 0 0,0 1 0,0-1 0,1 1 0,-1-1 0,0 1 0,1-1 0,-1 1 0,0-1 0,1 1 0,-1 0 0,0 1 0,0 0 0,-1 0 0,1 1 0,0-1 0,0 0 0,1 1 0,-1-1 0,0 1 0,1 2 0,-1 6 0,0-1 0,1 1 0,2 12 0,7 42 1007,-2-24-3151,-5-28-752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4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10040,'0'0'7831,"18"-3"-7025,81-15 660,134-7 1,-206 25-1231,105-4 1830,139 15 0,-230-4-464,-41-7-1557,1 0-1,-1 1 0,0-1 0,0 0 0,0 1 0,0-1 0,1 0 0,-1 0 0,0 1 0,0-1 0,0 1 0,0-1 1,0 0-1,0 1 0,0-1 0,0 0 0,0 1 0,0-1 0,0 0 0,0 1 0,0-1 0,0 0 0,0 1 0,0-1 1,0 0-1,-1 1 0,1-1 0,0 0 0,0 1 0,0-1 0,-1 0 0,1 1 0,0-1 0,0 0 0,0 0 0,-1 1 0,1-1 1,-1 0-1,-6 12-3905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2 101 12056,'0'0'1712,"-1"-9"-1128,0-29 0,1 37-524,0 1 1,0-1 0,0 0-1,0 0 1,1 0 0,-1 0-1,0 0 1,0 0 0,1 1-1,-1-1 1,0 0 0,1 0-1,-1 0 1,1 1 0,-1-1-1,1 0 1,-1 1 0,1-1-1,-1 0 1,1 1 0,0-1-1,0 1 1,-1-1 0,1 1-1,1-1 1,21-4 603,-14 3-400,35-7 410,2 1 0,-1 3 1,1 1-1,-1 3 1,1 1-1,0 3 0,-1 1 1,79 19-1,-123-23-721,31 10 1098,-31-10-1167,0 1 1,0-1-1,0 0 0,0 1 1,0-1-1,0 1 1,0 0-1,0-1 0,0 1 1,0 0-1,-1 0 0,1-1 1,0 1-1,0 0 1,-1 0-1,1 0 0,-1 0 1,1 0-1,-1 0 0,1 0 1,-1 0-1,0 0 1,1 0-1,-1 2 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4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435 461 11952,'0'0'4490,"-7"-10"-3998,-24-32-3,30 40-424,-1 0 0,0 0 0,0 0 0,0 0 0,0 0 0,0 1 0,0-1 0,0 0-1,-1 1 1,1 0 0,0 0 0,-1 0 0,1 0 0,-1 0 0,0 0 0,1 0 0,-1 1-1,0-1 1,1 1 0,-1 0 0,0 0 0,1 0 0,-1 0 0,-3 1 0,-3 1 125,0 1 0,0 0 1,1 0-1,0 0 0,-11 7 0,8-4 36,-24 13 523,2 1 0,0 2 1,-44 39-1,68-53-472,1 0 1,0 0-1,0 1 1,1 0-1,0 1 1,1 0-1,0 0 1,-9 22-1,13-29-179,0 1-1,1 0 0,0 0 1,0 0-1,0 1 0,0-1 0,1 0 1,0 0-1,0 0 0,0 0 0,0 1 1,0-1-1,1 0 0,0 0 1,0 0-1,0 0 0,0 0 0,1 0 1,-1 0-1,1 0 0,0-1 1,0 1-1,1 0 0,-1-1 0,1 0 1,0 0-1,0 1 0,3 1 0,-3-2-43,0-1-1,1-1 0,-1 1 0,0 0 0,1-1 0,0 0 0,-1 0 0,1 0 0,0 0 1,-1 0-1,1-1 0,0 0 0,0 1 0,0-2 0,-1 1 0,1 0 0,0-1 1,0 1-1,-1-1 0,1 0 0,5-2 0,-1 0 16,0-1 1,0 0-1,0 0 0,0 0 0,0-1 1,-1 0-1,0-1 0,8-7 0,5-7 61,-2-1 0,0-2-1,-1 0 1,-1 0 0,-2-1-1,0-1 1,-1-1 0,-2 0-1,10-33 1,-16 43-75,-1 0 0,0-1 1,-1 0-1,-1 1 0,-1-1 0,0 0 1,-1 0-1,-1 0 0,-1 0 0,0 0 1,-1 1-1,-1-1 0,0 1 1,-1 0-1,-1 0 0,-14-27 0,12 30-54,0 1-1,-1-1 1,0 2-1,-1-1 0,0 1 1,0 1-1,-23-17 1,29 23-1,-1 1 0,0 0 0,0 0 0,0 1 0,-1-1-1,1 1 1,-1 0 0,1 0 0,-1 1 0,0 0 0,1 0 0,-1 0 0,0 1 0,0 0 0,0 0 0,1 0 0,-1 1 0,0 0 0,0 0 0,1 0 0,-1 1 0,-10 3 0,15-4 0,0-1 0,0 1 0,0-1 0,0 1 0,0 0 0,0-1 0,0 1 0,0 0 0,0 0 0,0 0 0,0 0 0,0-1 0,1 1 0,-1 0 0,0 0 0,1 1 0,-1-1 0,1 0 0,-1 0 0,1 0 0,-1 0 0,1 0 0,0 1 0,-1 0 0,1 0 0,1 1 0,-1-1 0,0 0 0,1 0 0,-1 0 0,1 1 0,0-1 0,0 0 0,-1 0 0,1 0 0,1 0 0,1 2 0,1 3 0,2-1 0,-1 0 0,1 0 0,0 0 0,0-1 0,10 7 0,20 9-4039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4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16479,'0'0'3267,"11"-4"-2870,-5 2-351,8-3 145,-1 0 0,1 1 0,27-4 0,-36 8-98,-1-1 0,0 1 0,1 0 0,-1 0 0,0 0 0,1 1 0,-1 0 0,0 0 0,0 0 0,0 0-1,0 0 1,1 1 0,-2 0 0,1 0 0,0 0 0,0 0 0,-1 1 0,1-1 0,-1 1 0,4 3 0,-1 2 159,0 0-1,-1 0 1,1 0 0,-2 1 0,1 0 0,-1 0 0,0 0 0,4 17 0,-1 6 632,4 43-1,4 19 768,-11-76-1251,-2-8-37,1 0-1,-1 0 1,1 0-1,1 0 0,0-1 1,10 19-1,-12-27-335,-1 0 0,0 0 0,0 0 0,1 1 0,-1-2 0,1 1 0,-1 0 1,1 0-1,0 0 0,-1-1 0,1 1 0,0 0 0,-1-1 0,1 0 0,0 1 0,0-1 0,-1 0 0,1 0 0,0 0 0,0 0 0,-1 0 0,1-1 0,0 1 1,0 0-1,-1-1 0,1 1 0,0-1 0,1-1 0,7-2 84,0 0 1,0-1 0,11-8-1,-20 12-110,14-10 219,-1 0 0,0-1 0,12-13 0,8-13-5175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4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754 1 16687,'0'0'1775,"-10"7"-1106,-34 27-102,-71 51 425,-65 46-148,-34 23 85,39-35 786,162-112-1496,13-7-204,0 0-1,0 0 1,0 0-1,0 0 0,0 0 1,0 0-1,0 0 1,-1 0-1,1 0 0,0 0 1,0 0-1,0-1 0,0 1 1,0 0-1,0 0 1,0 0-1,0 0 0,-1 0 1,1 0-1,0 0 1,0 0-1,0 0 0,0 0 1,0-1-1,0 1 1,0 0-1,0 0 0,0 0 1,0 0-1,0 0 0,0 0 1,0 0-1,0-1 1,0 1-1,0 0 0,0 0 1,0 0-1,0 0 1,0 0-1,0 0 0,0 0 1,0-1-1,0 1 0,0 0 1,0 0-1,0 0 1,8-17-3092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49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0 9648,'0'0'8473,"-11"12"-7800,-72 84 654,61-68-858,2 0 1,0 1-1,2 1 1,1 1-1,-17 43 1,14-21 247,2 1 0,-17 87 0,26-88-126,3 0 1,2 0-1,3 1 1,2-1-1,12 88 1,-11-128-355,0 1 0,1 0 0,1-1 0,0 1 0,1-1 0,0-1 0,1 1 1,1-1-1,0 1 0,0-2 0,1 1 0,1-1 0,0-1 0,0 1 0,1-2 0,22 18 0,-30-25-232,1 0-1,0 0 1,1 0-1,-1 0 1,0 0 0,1-1-1,-1 1 1,1-1-1,-1 0 1,1 0-1,-1 0 1,1-1-1,0 1 1,-1-1-1,1 0 1,0 0-1,0 0 1,-1-1-1,5 0 1,2-2-5,-7 2 0,0 0 0,-1 0 0,1 0 0,0 0 0,-1 0 0,1-1 0,-1 1 0,1-1 0,-1 0 0,0 1 0,0-1 0,4-4 0,13-18 866,-8 12-5740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49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14064,'0'0'5201,"1"10"-4485,1 11-429,13 191 2515,-10-124-1101,-6-78-1306,-1 7 796,3-15-461,2-8 3,8-28 176,10-59-1,1-1-175,-14 69-481,-2 2 148,1 0 1,12-24-1,-17 46-363,-1 0 1,0 0-1,1 0 1,-1 0-1,0 1 1,1-1-1,0 0 1,-1 1-1,1-1 0,-1 1 1,1-1-1,-1 1 1,1 0-1,0 0 1,-1 0-1,1 0 0,0 0 1,-1 0-1,1 0 1,0 0-1,-1 1 1,1-1-1,-1 1 1,3 0-1,2 3-37,-1 0 0,0 0 0,0 1 0,0 0 0,-1-1 0,0 1 0,0 1 0,0-1 0,3 7 0,3 7 0,11 30 0,6 10 0,-15-23 0,-11-31 0,1 0 0,-1 0 0,1 0 0,0-1 0,0 1 0,0 0 0,0-1 0,1 1 0,6 7 0,-8-12 37,0 1 0,-1-1 0,1 0 0,0 1 0,0-1 0,0 0 0,0 0 0,-1 1 0,1-1 0,0 0 0,0 0 0,0 0 0,0 0 0,0 0 0,0 0 0,-1 0 0,1 0 0,0-1 0,0 1 0,0 0 0,0-1 0,0 1 0,-1 0 0,2-1 0,9-6-3974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52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12056,'0'0'12090,"1"12"-11258,-7 214 3246,8 53-472,0-246-3509,3 34-97,-5-78-3935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5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11256,'0'0'8817,"14"-1"-8052,-12 0-717,25-2 498,-1-2 1,34-10 0,146-36 2693,-69 20-519,-113 24-2019,-14 4-19,1 0-1,0 0 1,0 1-1,16-1 1,-26 3-686,-1 0 1,1 0-1,-1 0 0,0 0 1,1 0-1,-1 0 1,1 0-1,-1 0 1,0 0-1,1 0 0,-1 0 1,1 0-1,-1 0 1,0 1-1,1-1 1,-1 0-1,0 0 0,1 0 1,-1 0-1,0 1 1,1-1-1,-1 0 1,0 1-1,1-1 0,-1 0 1,0 0-1,0 1 1,1-1-1,-1 0 1,0 1-1,0-1 0,0 1 1,1 0-1,-6 13 612,-14 10-4969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27:53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11448,'0'0'9943,"15"10"-9255,-13-8-655,126 75 1245,-98-61-874,-1 1 0,-1 1 1,0 2-1,-2 1 0,0 0 0,-1 2 0,-2 1 1,0 1-1,-1 1 0,-2 1 0,23 40 0,-34-50-176,-1 1-1,-1 1 0,-1-1 1,0 1-1,-2 0 0,0 1 1,-1-1-1,0 1 0,-2 0 0,-1 26 1,-2-22 24,0 0 0,-2 0 1,0 0-1,-2 0 0,-1 0 0,0-1 1,-21 43-1,2-19-252,-2 0 0,-1-2 0,-42 48 0,48-66 0,-2-1 0,-1-2 0,-1 0 0,-1-2 0,-53 34 0,38-30 0,-31 17 0,49-34-3936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0:42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8336,'0'0'10462,"-7"10"-10141,-23 35-3,28-43-275,1 1 1,-1-1 0,1 0-1,0 0 1,0 1 0,0-1-1,0 0 1,0 1 0,1-1-1,-1 1 1,1-1 0,-1 1-1,1-1 1,0 1-1,0 3 1,0 9 204,-5 43 610,2 0 0,12 117 0,-4-115-81,-3 0 0,-8 103 1,4-129-279,-4 15 740,4-44-719,1-2-1054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0:43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 10448,'0'0'6423,"-9"13"-5989,-2 3-284,3-4-6,-1 1 1,0-1-1,-1-1 0,-12 12 1,-35 39 1144,40-42 180,-1-1 1,-37 31 0,54-49-1329,0 0 0,0 0 0,0-1 0,0 1 1,0 0-1,0 0 0,1 0 0,-1 0 0,0 0 0,0 0 0,1 0 0,-1 1 0,1-1 0,-1 0 0,1 0 0,-1 0 0,1 1 0,0-1 0,0 0 0,0 0 0,-1 2 1,2-1-60,-1 1 1,1-1-1,-1 1 1,1-1 0,0 1-1,0-1 1,0 1-1,0-1 1,0 0 0,3 3-1,8 14 81,2-1-1,0-1 1,1 0 0,21 17-1,-1-4 191,42 25 0,-58-41-124,0 1 0,19 18 1,-33-30-120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37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8432,'0'0'4456,"14"0"-4142,184 4 925,-180-3-1096,19 0 390,0-2 1,74-11 0,-86 8-710,-1-2 1,0-1-1,0-1 1,0-1-1,23-12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3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18 122 16280,'0'0'5375,"-18"-63"-4663,22 46 8,2 2-248,2 5 16,7 3-352,-2-3 0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10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3709 6424,'0'0'5904,"10"-2"-5666,33-8-2,-42 10-200,1-1 0,-1 1 0,1 0 0,0-1 0,-1 1 0,1-1 0,-1 0 0,1 1-1,-1-1 1,0 0 0,1 0 0,-1 0 0,0 0 0,1 0 0,-1 0 0,0 0 0,0-1 0,0 1-1,1-2 1,8-7 226,8-1 127,20-15 577,-35 24-890,1 0-1,0 0 1,-1 0-1,1 1 1,0-1 0,0 1-1,0 0 1,0 0 0,7 0-1,19-6 222,17-11-6,0 2-1,65-13 1,-83 22-141,0-1-1,48-21 1,-42 15 51,42-12 0,21-4 411,163-75 1,-134 51-337,-26 9-50,69-25 100,121-40 167,55-18 87,-297 112-505,517-174 805,-402 121-624,-47 18-87,212-111 291,-249 119-341,141-58 172,-18 9-27,461-209 555,-532 246-734,7-9 7,38-15 8,-2 8-7,133-52 46,-105 36-45,-108 44-1,105-32 0,154-48 177,-113 36-118,-179 67-111,389-150 248,-431 161-283,243-98 116,-114 52-46,144-74 0,-204 90-51,36-17 7,57-33 53,52-28 106,-82 26-4,-55 35-4,-34 17-8,-45 29-103,2-2 35,0 1 1,37-14 0,-29 12 186,-34 15-301,0 0 0,0 1 0,1-1 0,-11 7 0,-28 13-16,-188 49-43,185-59 70,-1-4 0,-96 7 0,104-14 10,16 1 6,-41-3 0,54 0-9,1 1 0,-21 3 1,25-2 9,-1 0 0,1 0 0,-1-1 1,0 0-1,1 0 0,-1 0 1,1-1-1,-13-3 0,12 1 168,10 2-38,14-3-90,60-21-1,1 3 0,109-15 0,-106 26-36,30-6-5,-48 2-4,-8 1 34,109-13 0,-114 21-1,19 0 72,-59 8-44,-13 1 38,-17 5 16,-108 32 95,65-19-139,56-19-79,0 0 1,0 1-1,1 0 0,0 0 0,-1 0 1,1 1-1,0-1 0,1 2 0,-1-1 1,1 0-1,0 1 0,0 0 0,0 1 1,1-1-1,-1 1 0,1 0 1,-4 8-1,6-9 0,-5 6-2,1 1 0,1-1 0,0 1 1,1 0-1,0 1 0,0-1 0,2 1 0,-3 21 0,2 56-29,4-81 35,0 1 0,1-1 0,0 0 0,1 0 0,0 0 0,0 0 0,9 14 0,-3-9 579,-20-35-323,-5-7-155,-8-30 273,-21-70-1,4 6-1118,8 50-2579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22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443 1 9144,'0'0'14050,"-6"12"-13809,-2 2-176,1 1-1,1 0 0,0 0 1,1 0-1,1 1 1,-3 16-1,-19 121 605,-52 168-1,21-77 596,58-230-1067,0-14-180,-1 1-1,0-1 1,1 1-1,-1-1 1,0 1-1,0-1 1,1 1-1,-1 0 1,0-1-1,0 1 1,0-1-1,0 1 1,0 0-1,0-1 1,0 1-1,0-1 1,0 1-1,0 0 1,0-1-1,-1 1 1,1-1-1,0 1 1,0 0-1,0-1 1,-1 1-1,1-1 1,0 1-1,-1-1 1,1 1-1,0-1 1,-1 1-1,1-1 1,-1 0-1,1 1 1,-1-1-1,1 1 1,-1-1-1,-28 7 921,-37 6-163,49-11-525,-1 1-1,1 1 1,-29 10-1,30-12-33,14-2-189,1 0-1,-1 0 1,0 0-1,1 1 1,-1-1 0,1 0-1,-1 1 1,1-1-1,-1 0 1,-2 2-1,48-9-110,209-33-135,-224 36 189,0 2-1,36 2 0,13-1-1,-66 0 31,18-1 45,59 3 0,-79 2 37,-9-3-73,-1 0 1,1 1 0,-1-1-1,0 0 1,1 0 0,-1 0-1,1 0 1,-1 1 0,1-1-1,-1 0 1,1 0-1,-1 0 1,1 0 0,-1 0-1,1 0 1,-1 0 0,1 0-1,-1-1 1,1 1-1,-1 0 1,0 0 0,1 0-1,-1 0 1,1-1 0,-1 1-1,1 0 1,-1-1-1,6-1-71,-8 4 657,-11 4-4980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23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0 11352,'0'0'4725,"-5"12"-4187,-20 53 376,25-64-856,0 0 1,0 0-1,0 0 1,0 0-1,0 0 0,0 0 1,0 0-1,0 0 1,0 0-1,1 0 1,-1 0-1,0 0 0,1 0 1,-1 0-1,1 0 1,-1 0-1,1 0 1,-1-1-1,1 1 1,0 0-1,-1 0 0,1-1 1,0 1-1,0 0 1,-1-1-1,1 1 1,0 0-1,0-1 0,0 1 1,0-1-1,0 0 1,1 1-1,3 1 109,-1 0-1,1 0 1,0-1 0,-1 0-1,9 1 1,6-1 65,0-2 1,0 0 0,0-1-1,27-7 1,32-3 165,166 12 814,-34 2-155,-176-3-632,37 2 0,-68 0-312,0-1 1,0 0 0,1 0-1,-1 0 1,0 0 0,0-1-1,0 1 1,0-1 0,0 0-1,0 0 1,0 0 0,0 0-1,0-1 1,4-2 0,-2 4-1346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25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352 625 11048,'0'0'4865,"-10"2"-4099,-159 45 1626,160-44-2285,1 1-1,-1-1 0,1 1 0,0 1 0,0 0 0,0 0 0,1 0 0,0 1 0,0 0 1,-10 12-1,4-3 128,2 0 1,0 1 0,1 0 0,-10 21 0,19-34-190,-1 0 0,0 0 1,1 1-1,0-1 0,0 1 1,0 0-1,0-1 1,0 1-1,1-1 0,-1 1 1,1 0-1,0 0 0,1-1 1,-1 1-1,0 0 0,1-1 1,0 1-1,0-1 1,0 1-1,0-1 0,1 1 1,-1-1-1,1 0 0,0 1 1,0-1-1,0 0 0,0 0 1,1-1-1,-1 1 0,1 0 1,0-1-1,-1 1 1,1-1-1,0 0 0,1 0 1,-1 0-1,0-1 0,0 1 1,1-1-1,-1 1 0,1-1 1,0 0-1,-1-1 1,1 1-1,-1 0 0,1-1 1,4 0-1,3 0 10,-1 0 0,1 0 0,-1-1 1,1-1-1,-1 0 0,0 0 0,0-1 0,0 0 0,0-1 0,12-6 1,-8 2 4,0-1 0,0 0 1,-1 0-1,-1-2 1,0 1-1,14-16 1,-9 6 0,-1-1 1,0-1 0,-2 0 0,-1-1-1,0-1 1,-2 0 0,0 0 0,6-28-1,-9 24 10,-1-1 0,-2 0-1,-1 0 1,-2-1 0,0 1 0,-5-53-1,0 60-2,0 1 0,-1 0 0,-2-1 0,0 2 0,-1-1 0,-1 1 0,-1 0 0,0 0 0,-23-33 0,29 49-48,0 0 16,0-1-1,-1 1 0,0 0 1,1 0-1,-7-6 1,9 10-30,0-1 1,0 0-1,0 1 1,0-1 0,0 1-1,0-1 1,-1 1-1,1 0 1,0-1 0,0 1-1,0 0 1,0 0-1,0 0 1,-1 0 0,1 0-1,0 0 1,0 0-1,0 0 1,0 0 0,0 0-1,-1 1 1,1-1-1,0 1 1,0-1 0,0 0-1,0 1 1,0 0-1,0-1 1,0 1 0,0 0-1,-1 1 1,-6 5 2,0 1 1,0 1-1,1-1 1,0 1-1,0 1 0,1-1 1,1 1-1,-1 0 1,2 0-1,-1 1 0,1 0 1,-4 19-1,1 7-49,1 1 0,0 53-1,6-88 40,-2 20-25,2-1 1,0 0-1,2 1 1,0-1-1,2 0 1,0 0-1,2 0 0,0-1 1,1 0-1,1 0 1,18 33-1,-18-41 6,49 75-81,-50-79 89,0-1 0,1 1 1,0-1-1,0-1 0,1 0 1,0 0-1,11 7 1,-9-7 17,1-1 0,0 0 1,0 0-1,0-1 1,1-1-1,0 0 0,0-1 1,0 0-1,0-1 1,23 1-1,-31-4 7,1 0-1,-1-1 1,1 1-1,-1-1 1,1-1-1,-1 1 1,0-1-1,0 1 1,0-1-1,0-1 1,-1 1-1,1-1 1,-1 0-1,0 0 1,0 0-1,0 0 1,4-8-1,-1 2 21,1-2-1,-1 1 0,-1-1 0,0 0 0,-1 0 1,5-19-1,-10 31-31,6-22 117,-1 0 1,3-28-1,-7 45-91,-1-1 1,0 0-1,0 0 1,0 0-1,-1 1 0,0-1 1,0 0-1,0 1 0,-1-1 1,0 1-1,0-1 0,0 1 1,-1 0-1,-3-6 0,5 10-17,0 0 0,0 0-1,0 0 1,0 0-1,0 0 1,0 0-1,0 0 1,0 0-1,0 0 1,0 1-1,-1-1 1,1 0 0,0 1-1,-1-1 1,1 1-1,0-1 1,-1 1-1,1 0 1,-1 0-1,1 0 1,-1 0-1,1 0 1,0 0 0,-1 0-1,1 0 1,-1 0-1,1 1 1,0-1-1,-1 0 1,1 1-1,0-1 1,-1 1-1,1 0 1,0-1-1,0 1 1,-1 0 0,1 0-1,0 0 1,0 0-1,-2 2 1,-2 2 8,0 0 0,-1 1 0,2-1 1,-1 1-1,1 0 0,-6 12 0,7-12-21,1 1 1,-1 0-1,2 0 0,-1 0 0,1 0 1,0 0-1,0 0 0,1 0 0,0 0 1,0 1-1,1-1 0,0 0 0,0 0 1,1 0-1,0 0 0,0-1 0,5 12 1,0-1-15,2-1 0,0 0 1,1 0-1,0-1 0,21 23 1,-27-33 8,0-1 1,0 1-1,1-1 1,0-1-1,0 1 0,0 0 1,0-1-1,0 0 1,1-1-1,-1 1 1,1-1-1,0 0 1,0 0-1,0-1 0,0 1 1,0-2-1,10 2 1,-8-3 9,-1 1 0,1-1 0,-1 0 0,0-1 0,0 0 0,0 0 0,0-1 0,0 1 0,0-2 0,0 1 0,-1-1 0,0 0 0,1 0 0,5-6 0,1-3 34,0-1-1,-1-1 0,-1 0 0,-1 0 0,0-1 0,12-27 1,1 0 79,-12 22-25,-10 16-55,1 1 0,0 0 0,0 0 0,0 0 0,0 0 0,1 1 0,-1-1 0,1 1 0,4-5 0,-5 8-17,-1 0 0,0 1 0,0-1 0,0 1 0,1-1 0,-1 1 0,0-1 0,0 1 0,0 0 0,0-1 0,0 1 0,0 0 0,0 0 0,0 0 0,-1 0 0,1 0 0,0 0 0,1 2 0,3 2-3,4 5-8,1 0 0,-2 1 0,11 16 0,-1-2-50,-18-25 43,0 0 0,0 0 0,0 0-1,-1 0 1,1 0 0,0 0 0,0 0-1,0 0 1,0 0 0,0 0 0,0 0-1,0 0 1,-1 0 0,1 0 0,0 0-1,0 0 1,0 0 0,0 0 0,0 1-1,0-1 1,0 0 0,0 0 0,0 0-1,0 0 1,0 0 0,-1 0 0,1 0-1,0 1 1,0-1 0,0 0 0,0 0-1,0 0 1,0 0 0,0 0 0,0 0-1,0 0 1,0 1 0,0-1 0,0 0-1,0 0 1,0 0 0,0 0 0,0 0-1,0 0 1,0 1 0,1-1 0,-1 0-1,0 0 1,0 0 0,0 0 0,0 0-1,0 0 1,0 0 0,0 0 0,0 1-1,0-1 1,0 0 0,0 0 0,1 0-1,-1 0 1,0 0 0,0 0 0,0 0-1,0 0 1,0 0 0,1 0 0,-16-5 40,-18-12 62,12 3-32,5 3 2,-28-12 1,39 20-43,0 1 1,0 0 0,0 1-1,-1-1 1,1 1 0,0 0-1,-1 1 1,1-1-1,0 1 1,-9 1 0,12-1-23,0 1 1,0-1-1,-1 1 1,1 0-1,0 0 1,0 0-1,0 0 0,0 0 1,0 0-1,0 1 1,0-1-1,1 1 1,-1-1-1,0 1 1,1 0-1,0-1 1,-1 1-1,1 0 0,0 0 1,0 0-1,-2 3 1,1 0-6,0 0-1,0 0 1,1 0 0,0 0 0,0 1-1,0-1 1,0 0 0,1 7-1,-1-4-11,1 0 0,1-1 0,0 1 0,0 0-1,0 0 1,1 0 0,0-1 0,1 1 0,-1-1-1,2 1 1,-1-1 0,1 0 0,0-1-1,0 1 1,1 0 0,0-1 0,0 0 0,0 0-1,1-1 1,0 0 0,6 5 0,-10-9 5,-1 0 1,0-1-1,0 1 1,1 0-1,-1-1 1,0 1-1,1-1 1,-1 0 0,0 1-1,1-1 1,-1 0-1,1 0 1,-1 0-1,0 0 1,1 0-1,-1 0 1,1 0-1,-1-1 1,0 1-1,1 0 1,-1-1-1,2 0 1,0-1 6,0 1 0,-1-1 0,1 0 0,0 0 0,-1 0 0,1-1 0,-1 1 0,0-1 0,3-2 0,1-4 31,0-1-1,-1 1 0,0-1 1,7-18-1,5-55 435,-17 74-293,0 23-78,4 2-120,1 1 1,1-1-1,0-1 0,1 1 0,1-1 1,18 27-1,-23-37 10,1 0 0,-1-1 0,1 1 0,0-1 0,0 0 0,1 0 0,-1-1 0,1 1 0,0-1 0,0 0 0,0 0 0,0-1 0,0 1 0,1-1 0,-1 0 0,1-1 0,0 1 0,-1-1 0,1 0 0,0-1 0,0 1 0,-1-1 0,1-1 0,8 0 0,-7-1 8,1 0 0,0-1 0,-1 0 0,0 0-1,0 0 1,0-1 0,0 0 0,0-1 0,-1 0 0,0 0 0,0 0 0,8-9-1,4-6 31,-1-2-1,17-27 1,-16 21 25,-2 0 0,-1-1 0,-1-1 1,-2 0-1,-1-1 0,-1 0 0,-2-1 0,-1 0 0,-2 0 1,-1-1-1,-1 1 0,-2-1 0,-5-62 0,-1 34 60,3 26-10,-8-44 0,8 67-54,-1 0-1,-1 1 0,1-1 0,-2 1 1,0 0-1,0 0 0,-12-16 0,16 25-38,0 0 0,0 1 1,0-1-1,0 1 0,-1-1 0,1 1 0,0-1 0,-1 1 0,1 0 0,-1 0 0,0 0 0,1-1 0,-1 2 0,0-1 0,0 0 0,1 0 0,-1 0 0,0 1 0,0-1 0,0 1 0,0 0 0,0 0 0,0-1 0,0 1 1,0 0-1,0 1 0,0-1 0,-2 0 0,0 2 4,1 0 1,-1-1-1,0 1 1,1 1 0,0-1-1,-1 0 1,1 1-1,0 0 1,0-1 0,1 1-1,-1 0 1,0 1-1,-2 4 1,-4 6-31,1 1 0,1 0 0,0 0 0,1 1 0,1-1 0,0 1 0,2 0-1,-4 21 1,2 10-95,1 82-1,5-95 51,2-1 0,1 1 1,2-1-1,1 0 0,1 0 1,2-1-1,1-1 0,23 46 0,-23-54 42,1-1 0,1 0 0,0-1 0,2-1 0,0 0 0,2-1 0,29 27 0,-38-38 41,0-1 1,0-1-1,1 1 0,0-1 0,0-1 0,1 0 0,0 0 0,0-1 0,17 5 0,-26-9 28,1 0 0,-1 0 1,0 0-1,0 0 0,0 0 0,1 0 0,-1 0 1,0-1-1,0 1 0,0 0 0,1-1 0,1 0 1,-3 1-132,0 0 0,1-1 0,-1 1 1,0 0-1,0 0 0,1 0 0,-1 0 1,0 0-1,0 0 0,1-1 0,-1 1 1,0 0-1,0 0 0,1 0 0,-1-1 1,0 1-1,0 0 0,0 0 0,0-1 1,1 1-1,-1 0 0,0-1 0,0 1 1,0 0-1,0 0 0,0-1 0,0 1 1,0 0-1,0-1 0,0 1 0,0 0 1,0 0-1,0-1 0,0 1 0,0 0 1,0-1-1,0 1 0,0 0 0,0 0 0,0-1 1,0 1-1,-1 0 0,1-1 0,0 1 1,0 0-1,0 0 0,-1-1 0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28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318 66 10448,'0'0'8545,"-11"-1"-8300,-152-19 1443,156 20-1547,0 0 1,0 1-1,1 0 0,-1 0 0,0 1 1,1 0-1,-1 0 0,1 1 0,-1-1 0,1 2 1,0-1-1,0 0 0,1 1 0,-1 0 1,-9 10-1,12-11-84,0 0-1,0 1 1,0-1 0,0 1-1,1 0 1,0 0 0,-1 0-1,2 0 1,-1 0 0,0 1-1,1-1 1,0 0 0,0 1-1,0-1 1,0 1 0,1 0-1,0-1 1,0 1 0,0-1-1,1 1 1,-1-1 0,1 1-1,0-1 1,0 1 0,1-1-1,-1 0 1,1 0 0,0 1-1,0-1 1,0 0 0,1-1-1,-1 1 1,5 4 0,1 2 9,2-1-1,-1 0 1,1 0 0,1-1 0,-1 0 0,1-1 0,1-1 0,-1 1 0,21 6 0,-28-11-50,1 0 0,-1-1-1,0 0 1,1 0 0,-1 0 0,1-1 0,-1 1-1,1-1 1,0 0 0,-1-1 0,1 1 0,-1-1-1,1 0 1,-1 0 0,1 0 0,-1 0 0,0-1-1,1 0 1,-1 0 0,0 0 0,0 0 0,0-1-1,-1 0 1,1 1 0,-1-1 0,1-1 0,-1 1-1,0 0 1,0-1 0,4-7 0,-3 5 8,-1-1 0,0 0 0,-1 0-1,1 0 1,-1 0 0,-1 0 0,1-1 0,-1 1 0,-1-1 0,1-8 0,-1 2 22,-1-1 1,0 1 0,-1 1-1,-5-22 1,4 27 1,1 0-1,-1 0 1,0 0 0,-1 0 0,0 0 0,0 1-1,-1 0 1,0-1 0,0 2 0,-1-1-1,-7-7 1,9 11 315,7 12-265,49 163 54,-32-104-112,-2 0 0,-4 0 0,-2 2-1,4 123 1,-16-185-26,1 4 6,-2 0 0,1 1 0,-2-1 0,-4 22 0,5-31-6,1-1 0,-1 1 0,0-1 0,0 0-1,0 0 1,0 1 0,-1-1 0,1 0 0,-1 0-1,1 0 1,-1 0 0,0-1 0,1 1-1,-1 0 1,0-1 0,0 1 0,0-1 0,-1 1-1,1-1 1,0 0 0,0 0 0,-1 0 0,1-1-1,-1 1 1,1 0 0,0-1 0,-1 1 0,1-1-1,-6 0 1,0-1 32,-1 0-1,1 0 1,-1-1-1,1 0 0,0-1 1,-1 0-1,1 0 1,1-1-1,-1 0 1,0 0-1,1-1 1,0 0-1,0 0 1,-9-9-1,4 2 87,0 1 1,2-2-1,-1 0 0,1 0 0,1 0 1,-13-27-1,20 35-84,0-1-1,0 1 1,1 0 0,-1 0-1,1-1 1,1 1 0,-1-1-1,1 1 1,0 0 0,0-1-1,1 1 1,-1-1-1,1 1 1,0 0 0,1-1-1,-1 1 1,1 0 0,0 0-1,1 0 1,-1 0 0,1 0-1,6-8 1,2-2 1,2 0-1,0 1 1,1 0 0,0 1-1,17-12 1,-9 9-36,1 1-1,0 1 1,32-14-1,79-25-51,-30 13 1,-72 25 47,42-28 1,-1 1 25,-49 35-23,-21 6-9,0 1 0,-1-1 0,1 0-1,-1 0 1,1 0 0,-1 0 0,1 0 0,-1-1 0,1 1 0,-1-1 0,2-1-1,-97 82 49,80-66-41,0-1 0,1 2 0,1 0 0,-12 16 0,21-26-8,0 0-1,-1 1 1,1-1-1,1 0 1,-1 1-1,1-1 0,-1 1 1,1-1-1,1 1 1,-1-1-1,1 1 1,-1 0-1,1-1 1,1 1-1,-1 0 1,1-1-1,0 1 1,0 0-1,0-1 1,0 1-1,3 4 1,-2-4 3,1 0 0,0 0 0,0 0 1,0-1-1,0 1 0,1-1 0,0 0 0,0 0 1,0 0-1,0-1 0,0 1 0,1-1 1,7 4-1,-10-6-1,1 0 0,0 0 0,0 0 1,0 0-1,0 0 0,-1-1 0,1 1 0,0-1 1,0 0-1,0 0 0,0 0 0,0 0 0,0-1 1,0 1-1,0-1 0,0 0 0,0 1 0,-1-1 1,1-1-1,0 1 0,-1 0 0,1-1 0,-1 1 1,1-1-1,-1 0 0,1 0 0,1-2 0,3-3 18,-2 0 0,1 0 0,-1 0 0,0-1-1,0 0 1,-1 0 0,0 0 0,-1 0 0,0-1-1,0 1 1,2-11 0,4-10 91,-9 28-108,0 1 0,0-1 0,1 1 0,-1-1 1,0 0-1,1 1 0,-1-1 0,0 1 0,1 0 0,-1-1 0,0 1 0,1-1 0,-1 1 1,1 0-1,-1-1 0,1 1 0,-1 0 0,1-1 0,-1 1 0,1 0 0,-1 0 0,1-1 0,0 1 1,-1 0-1,1 0 0,-1 0 0,1 0 0,0 0 0,-1 0 0,1 0 0,-1 0 0,1 0 1,0 0-1,-1 0 0,1 0 0,-1 0 0,1 1 0,-1-1 0,1 0 0,-1 0 0,1 1 1,-1-1-1,1 0 0,-1 1 0,1-1 0,-1 0 0,1 1 0,27 23 45,-21-17-50,-1-2 1,1-1 0,0 0 0,0 0 0,0 0 0,0 0 0,1-1 0,-1-1 0,12 4 0,-16-6-1,0 0 0,0 0 0,0-1 0,1 1 0,-1 0 0,0-1 0,0 0 0,0 0 0,0 0 0,0 0 0,0 0 0,4-3 0,32-22 0,-34 21 1,1 0-1,-1 0 1,0 0-1,0-1 1,-1 0-1,0 0 1,0 0-1,3-8 1,2-4 3,8-31 0,3-6-1,-20 55-3,0-1 0,0 1 0,0-1 0,0 1 0,1 0 0,-1-1 0,0 1 0,0 0 0,0-1 0,1 1 0,-1 0 0,0-1 0,0 1 0,1 0 0,-1-1 0,0 1 0,1 0 0,-1 0 0,0 0 0,1-1 0,-1 1 0,0 0 0,1 0 0,-1 0 0,1 0 0,-1 0 0,0-1 0,1 1 0,-1 0 0,1 0 0,-1 0 0,11 9 0,5 17 0,-10-10 0,-1 1 0,0-1 0,-1 1 0,-1 0 0,-1 0 0,0 0 0,-1 0 0,-1 0 0,-1 0 0,-4 28 0,5-43 0,-1-1 0,1 1 0,0 0 0,0-1 0,-1 1 0,1-1 0,-1 0 0,0 1 0,1-1 0,-1 1 0,0-1 0,0 0 0,1 0 0,-1 1 0,0-1 0,0 0 0,-1 0 0,1 0 0,0 0 0,0 0 0,0 0 0,-1 0 0,1-1 0,0 1 0,-1 0 0,1-1 0,-1 1 0,1-1 0,-1 1 0,1-1 0,-1 0 0,1 0 0,-3 1 0,-1-2 0,1 1 0,0-1 0,0 1 0,0-1 0,0-1 0,0 1 0,0 0 0,0-1 0,0 0 0,1 0 0,-5-2 0,8 3 0,0 1 0,-1 0 0,1 0 0,0 0 0,-1 0 0,1 0 0,0-1 0,-1 1 0,1 0 0,0 0 0,-1 0 0,1-1 0,0 1 0,0 0 0,-1 0 0,1-1 0,0 1 0,0 0 0,-1-1 0,1 1 0,0 0 0,0-1 0,0 1 0,0 0 0,0-1 0,0 1 0,-1 0 0,1-1 0,0 1 0,0-1 0,0 1 0,0 0 0,0-1 0,0 1 0,0 0 0,1-1 0,-1 1 0,0-1 0,0 1 0,0 0 0,0-1 0,0 1 0,1 0 0,-1-1 0,0 1 0,0 0 0,0 0 0,1-1 0,-1 1 0,0 0 0,0 0 0,1-1 0,-1 1 0,0 0 0,1 0 0,-1 0 0,0-1 0,1 1 0,-1 0 0,0 0 0,1 0 0,0 0 0,30-10 0,-20 8 0,24-9 0,0 2 0,2 1 0,-1 2 0,56-2 0,-71 7 0,-16 0 0,-1 1 0,1-1 0,0 1 0,-1 1 0,1-1 0,6 2 0,-9-2 0,-1 1 0,1-1 0,-1 1 0,1 0 0,-1 0 0,0 0 0,1 0 0,-1 0 0,0 0 0,0 0 0,0 0 0,1 0 0,-1 0 0,-1 1 0,1-1 0,0 1 0,0-1 0,0 0 0,-1 1 0,1-1 0,-1 1 0,1-1 0,0 4 0,0 3 214,0 0 0,0 0-1,-1 16 1,-2 3-5028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30.1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67 996 11048,'0'0'3944,"-11"12"-3216,-2 0-509,6-6-65,0 1 0,1-1 0,0 1 0,0 0 0,-4 8 0,18-29 613,0-1-1,6-16 1,-4 7-519,37-78 603,-5-1-1,35-132 0,-62 177-455,-3 0-1,7-81 1,-18 116-229,0 0 1,-2 0-1,0 0 0,-2 0 1,0 0-1,-2 1 1,0-1-1,-2 1 1,-11-27-1,17 47-128,1 0 0,-1 0 0,0 0-1,0 0 1,0 0 0,0 0 0,-1 0 0,1 1 0,0-1 0,-1 0 0,1 1-1,-1-1 1,0 1 0,1-1 0,-1 1 0,0 0 0,0 0 0,0 0 0,0 0-1,-3-1 1,3 2 9,-1 0 1,0 0-1,0 0 0,0 1 0,0-1 0,0 1 0,1 0 0,-1 0 1,0 0-1,0 0 0,1 0 0,-1 1 0,1-1 0,-4 4 1,1-1-10,0 0 1,0 0 0,0 0 0,1 1 0,0 0 0,0 0 0,0 0 0,1 0 0,-1 1 0,1-1 0,-3 10 0,-3 8 72,-9 37 0,18-57-103,-5 17 35,1 0 1,1 0-1,1 1 1,0-1-1,2 1 1,0-1-1,2 1 1,0-1-1,8 30 0,58 202 289,-57-220-256,2-1 0,1 0 0,1-1 0,2-1 0,35 48 0,-46-70-46,0 0 0,1 0 0,-1-1 0,1 0 0,1 0 0,-1-1 0,9 5 0,-11-8-9,-1 1 0,1-1 0,-1 0-1,1-1 1,0 1 0,0-1 0,0 0 0,0 0-1,0-1 1,0 1 0,0-1 0,0 0 0,0-1 0,7 0-1,-2-2 13,-1 0 0,1 0 0,-1-1 0,0 0 0,0-1 0,0 1 0,-1-2 0,0 1 0,0-2 0,8-6-1,1-5 82,0 0 0,27-39 0,-36 46-59,0-2-1,-1 1 0,10-24 1,-15 32-30,-1 0 0,1 0 0,-1 0 0,0-1 0,0 1 0,-1 0 0,1-1 0,-1 1 0,0 0 0,0-1 0,0 1 0,0-1 0,-1 1 0,0 0 0,0 0 0,-3-7 0,4 10-16,0 0 0,-1 0 1,1 1-1,-1-1 0,1 0 0,-1 1 0,1-1 1,-1 1-1,1-1 0,-1 0 0,0 1 0,1-1 0,-1 1 1,0 0-1,1-1 0,-1 1 0,0 0 0,0-1 0,1 1 1,-1 0-1,0 0 0,0-1 0,0 1 0,1 0 1,-1 0-1,0 0 0,0 0 0,0 0 0,0 0 0,1 1 1,-1-1-1,0 0 0,0 0 0,0 1 0,1-1 0,-1 0 1,0 1-1,1-1 0,-1 0 0,0 1 0,1-1 1,-1 1-1,0-1 0,1 1 0,-1 0 0,0 0 0,-5 4 31,1 0-1,0 1 1,-7 9-1,1 1 10,2 0-1,0 0 0,0 0 0,2 1 0,0 1 1,1-1-1,1 1 0,1 0 0,0 0 0,1 1 1,1-1-1,0 21 0,2-34-20,0-1 1,1 0-1,-1 1 1,1-1-1,0 1 1,0-1-1,0 0 0,0 0 1,1 0-1,0 0 1,0 0-1,0 0 0,0 0 1,1 0-1,4 5 1,-6-9-22,0 1 0,0-1 0,0 0 0,0 0 0,0 1 0,0-1 0,1 0 1,-1 0-1,0 0 0,0 0 0,0 0 0,0 0 0,0-1 0,0 1 0,0 0 1,1 0-1,-1-1 0,0 1 0,0-1 0,0 1 0,0-1 0,0 1 0,-1-1 0,1 0 1,0 0-1,0 1 0,0-1 0,1-1 0,24-29 89,-24 28-81,6-7 31,0-1-1,-1 0 1,0-1 0,-1 0 0,0 0-1,-1 0 1,-1 0 0,0-1-1,0 0 1,-1 0 0,-1 0 0,0 0-1,0-19 1,-2 41-46,1-1 0,1 1 0,-1-1 0,1 1 0,1-1 0,-1 0 0,1 0 0,1 0 0,5 9 0,4 5 0,28 36 0,-39-56 0,0 1 0,0 0 0,0-1 0,1 1 0,-1-1 0,1 0 0,0 0 0,0 0 0,0 0 0,0 0 0,0 0 0,0-1 0,0 0 0,0 1 0,1-1 0,-1-1 0,0 1 0,1 0 0,-1-1 0,1 0 0,-1 1 0,0-1 0,1-1 0,-1 1 0,1 0 0,-1-1 0,1 0 0,-1 0 0,0 0 0,0 0 0,1 0 0,-1-1 0,0 1 0,0-1 0,0 0 0,-1 0 0,1 0 0,3-3 0,4-5 0,0 0 0,-1 0 0,-1-1 0,1 0 0,-2-1 0,0 0 0,0 0 0,-1 0 0,0-1 0,-1 0 0,4-19 0,-8 32 0,-1-1 0,0 0 0,0 1 0,0-1 0,1 1 0,-1-1 0,0 0 0,0 1 0,0-1 0,0 1 0,0-1 0,0 0 0,-1 1 0,1-1 0,0 0 0,0 1 0,0-1 0,0 1 0,-1-1 0,1 1 0,-1-2 0,-2 4 0,2 8 0,0 37 0,-1-30 0,2-1 0,0 1 0,1-1 0,0 0 0,2 1 0,7 28 0,-8-39 0,8 22 0,-10-28 0,1 1 0,-1-1 0,0 1 0,0-1 0,0 1 0,1-1 0,-1 1 0,0-1 0,0 1 0,1-1 0,-1 1 0,0-1 0,1 0 0,-1 1 0,1-1 0,-1 1 0,1-1 0,-1 0 0,0 0 0,1 1 0,-1-1 0,1 0 0,-1 0 0,1 0 0,-1 1 0,1-1 0,0 0 0,-1 0 0,1 0 0,-1 0 0,1 0 0,-1 0 0,1 0 0,-1 0 0,1 0 0,-1 0 0,1 0 0,-1-1 0,1 1 0,-1 0 0,2-1 0,1-1 0,4-2 0,0-1 0,0 0 0,0-1 0,-1 0 0,0 0 0,0 0 0,0-1 0,-1 1 0,8-14 0,-2-1 0,11-36 0,0 1 0,-19 45 0,-3 9 0,0 0 0,1 1 0,-1-1 0,0 1 0,1-1 0,-1 0 0,1 1 0,-1-1 0,1 1 0,0-1 0,0 1 0,0 0 0,0-1 0,0 1 0,0 0 0,0 0 0,0-1 0,2 0 0,-1 2 0,-1 1 0,0 0 0,0 0 0,0 0 0,1 0 0,-1 0 0,0 0 0,0 0 0,0 0 0,0 0 0,0 0 0,-1 0 0,1 1 0,0-1 0,1 3 0,1 2 0,10 13 0,-2 1 0,0 1 0,12 33 0,-9-19 0,-13-33 0,-1-1 0,0 0 0,1 0 0,-1 0 0,1 0 0,-1 0 0,1 0 0,0-1 0,-1 1 0,1 0 0,0 0 0,0 0 0,-1-1 0,1 1 0,0 0 0,0-1 0,0 1 0,0 0 0,0-1 0,0 1 0,0-1 0,0 0 0,0 1 0,0-1 0,0 0 0,0 0 0,2 1 0,-2-2 0,0 1 0,1 0 0,-1-1 0,0 1 0,1-1 0,-1 0 0,0 1 0,0-1 0,0 0 0,0 0 0,0 1 0,1-1 0,-1 0 0,-1 0 0,1 0 0,0 0 0,0 0 0,0-1 0,-1 1 0,1 0 0,1-2 0,8-18 0,-2 8 0,-2 0 0,0 0 0,0-1 0,-1 0 0,3-17 0,-6 18 0,1 1 0,0 0 0,1 0 0,0 0 0,1 0 0,7-12 0,-11 22 0,1 0 0,-1 0 0,1 0 0,0 0 0,0 1 0,-1-1 0,1 1 0,1-1 0,-1 1 0,0 0 0,0 0 0,0 0 0,1 0 0,-1 0 0,0 0 0,1 1 0,-1-1 0,5 0 0,4 0 0,1 1 0,20 1 0,-17 0 0,22 1 0,-17 0 0,32-1 0,-46-2 0,0 0 0,0 1 0,0-2 0,0 1 0,0-1 0,-1 0 0,1 0 0,-1 0 0,11-7 0,-2 1 850,-3 6-5635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3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48 116 8936,'0'0'10001,"2"-10"-9609,7-31 9,-6 25 432,-4 13 77,-5-6 172,1-22 2317,5 30-3123,-6-4 3464,4 16-3613,0 1 0,0-1 0,1 22 0,1-23-85,0 33 101,1 0-1,9 47 1,23 86 100,-9-54-99,23 70 373,-39-164-363,-6-14-11,-5-19 113,-9-24 98,-10-40-354,-21-128 0,18 70 0,16 83 0,-25-90 0,31 121 0,-1 1 0,2-1 0,0 0 0,0-18 0,2 29 0,0-1 0,1 0 0,-1 0 0,1 1 0,0-1 0,0 1 0,0-1 0,0 0 0,1 1 0,-1 0 0,1-1 0,-1 1 0,1 0 0,0 0 0,0 0 0,0 0 0,0 0 0,0 0 0,0 0 0,0 1 0,3-2 0,8-4 0,0 0 0,25-9 0,-21 9 0,-10 5 0,-1 0 0,0 0 0,1 1 0,0 0 0,-1 1 0,1-1 0,-1 1 0,1 1 0,0-1 0,-1 1 0,1 0 0,-1 0 0,1 1 0,-1 0 0,0 0 0,1 1 0,-1-1 0,0 2 0,7 4 0,12 8 0,-1 1 0,-1 0 0,21 22 0,-35-30 0,-5-5 0,0 0 0,0 0 0,-1 1 0,1 0 0,-1-1 0,-1 1 0,1 0 0,0 0 0,-1 1 0,0-1 0,1 8 0,-2-11 0,0 0 0,-1 0 0,1 1 0,-1-1 0,0 0 0,0 1 0,0-1 0,0 1 0,0-1 0,-1 0 0,1 0 0,-1 1 0,1-1 0,-1 0 0,0 0 0,0 1 0,0-1 0,0 0 0,0 0 0,-1 0 0,1 0 0,0-1 0,-1 1 0,0 0 0,1 0 0,-1-1 0,0 1 0,0-1 0,-4 3 0,-7 1 0,0 1 0,-1-2 0,0 0 0,0 0 0,0-2 0,-25 3 0,15-3 0,-30 9 0,52-11 41,1 0-1,-1 1 1,1-1 0,-1 1 0,1 0-1,-1-1 1,1 1 0,0 0 0,-1 0-1,1 0 1,0 0 0,0 0 0,0 0-1,0 0 1,0 1 0,0-1 0,0 0-1,0 0 1,0 1 0,1-1 0,-1 1-1,0-1 1,0 3 0,0 1-694,0 0 0,1 0 0,0 0 1,0 0-1,1 8 0,-1-10-343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34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0 130 10248,'0'0'14463,"7"10"-14252,63 102 334,57 124-1,4 76 246,-95-230-568,-23-56 12,-1 0 0,9 34-1,-21-60-232,5 16 316,-5-16-299,0 0 0,0 0 0,0 1 0,0-1 0,0 0 0,0 0 0,0 1 0,0-1 0,0 0 0,0 0 0,0 1 0,0-1 0,0 0 0,1 0 0,-1 0 0,0 1 0,0-1 0,0 0 0,0 0 0,0 0 0,0 1 0,1-1 0,-1 0 0,0 0 0,0 0 0,0 0 0,0 1 0,1-1 0,-1 0 0,0 0 0,0 0 0,0 0 0,1 0 0,-1 0 0,0 0 0,0 0 0,1 0 0,-1 0 0,0 0 0,0 1 0,0-1 0,1 0 0,-1-1 0,0 1 0,0 0 0,1 0 0,-1 0 0,-6-23 556,3 2-345,1-1-1,2-42 0,0 30-107,2-18 185,14-88 0,22-49 256,-22 116-388,-1-2 380,39-111 1,-13 86-643,-25 64-4335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35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 10152,'0'0'9921,"11"-7"-9504,-5 3-338,-1 0-21,0 0 1,1 0 0,-1 1-1,1 0 1,-1 0 0,1 0-1,0 1 1,1 0 0,-1 0-1,0 0 1,11 0 0,16 1 450,33 5 1,11 0 392,27-4 1886,-104 0-2511,-9 20-1138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35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1 107 12456,'0'0'3597,"11"-7"-2899,-5 3-571,8-5 166,0 1 0,0 1 0,23-9 0,-5 2 419,-20 9-328,-1 0-1,2 0 1,15-3 0,77-10 1976,-90 20-1777,-6-1-3581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4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25 385 6928,'0'0'2048,"-3"12"-1190,-13 40 42,14-48-728,1 0 1,0 0-1,1 1 0,-1-1 0,1 0 0,-1 0 0,1 0 1,0 1-1,1-1 0,-1 0 0,1 0 0,0 0 0,0 0 0,0 0 1,3 5-1,-3-7-111,-1-1 0,1 0 0,1 0 0,-1 1 0,0-1 1,0 0-1,0 0 0,1 0 0,-1 0 0,0 0 0,1-1 1,-1 1-1,1 0 0,-1 0 0,1-1 0,-1 1 0,1-1 1,-1 0-1,1 1 0,0-1 0,-1 0 0,1 0 0,-1 0 0,1 0 1,0 0-1,-1 0 0,1-1 0,-1 1 0,1 0 0,0-1 1,-1 0-1,1 1 0,-1-1 0,1 0 0,-1 1 0,2-2 1,6-4 94,0 0 0,0 0 0,0 0 0,-1-2 1,0 1-1,0-1 0,12-16 0,41-64 672,14-56 336,-6 13 53,-54 103-853,-10 19-91,0-1-1,0 1 0,1 0 0,11-13 0,-16 21-233,0 0 1,-1 0-1,1 1 0,0-1 0,0 0 0,-1 1 0,1-1 0,0 1 0,0-1 0,0 1 1,0 0-1,0-1 0,0 1 0,0 0 0,0-1 0,-1 1 0,1 0 0,0 0 0,0 0 0,0 0 1,0 0-1,0 0 0,0 0 0,0 0 0,0 1 0,0-1 0,0 0 0,0 0 0,0 1 1,0-1-1,0 1 0,0-1 0,-1 1 0,1-1 0,0 1 0,0-1 0,0 1 0,-1 0 0,1-1 1,0 1-1,-1 0 0,1 0 0,-1 0 0,1-1 0,-1 1 0,1 2 0,4 5 79,-1 1-1,0-1 1,6 18 0,-8-20-48,18 53 462,24 120-1,-40-154-403,-1 0 0,-1 0 0,-2 0 1,0 1-1,-1-1 0,-2 0 0,-10 45 0,12-64-81,-1 0 1,0-1-1,-1 1 0,1 0 1,-1-1-1,0 0 0,-1 1 1,-6 7-1,8-11-22,-1 0 0,1 1-1,-1-1 1,1 0 0,-1 0 0,0 0-1,0 0 1,0-1 0,0 1-1,0-1 1,-1 0 0,1 0 0,0 0-1,0 0 1,-1-1 0,-5 1 0,-2-1 20,0 0 0,0-1 0,1-1 0,-1 0 1,1 0-1,0-1 0,-1-1 0,1 1 0,-12-8 1,-8-5 154,-44-33 1,-1-1 224,65 43-232,3 2 138,12 12-190,5 2-127,0 1-1,0-2 0,1 0 0,0 0 1,1-1-1,0 0 0,0-1 0,0 0 1,0-1-1,1 0 0,16 3 0,0-1-19,0-2 0,1 0 0,59-1 0,-75-4 12,0-1 1,0 0-1,0-1 0,0-1 0,0 0 1,-1-1-1,0-1 0,1 0 0,-2-1 1,1 0-1,-1 0 0,23-18 0,-18 11 11,-1-2 0,0 0-1,-1-1 1,-1 0 0,-1-1-1,0-1 1,17-32 0,10-33 40,5-10 19,-38 81-57,0 0 0,1 1 0,0 0 0,1 0 1,11-10-1,-18 20-17,-1 0 0,1 0 0,-1 0 0,1 0 0,-1 0 0,1 1 0,0-1 0,-1 0 0,1 1 0,0-1 0,-1 1 0,1 0 0,0 0 0,-1 0 0,1 0 0,0 0 0,0 0 0,-1 0 0,1 0 0,0 1 0,0-1 0,-1 1 0,1-1 0,-1 1 0,1 0 0,0-1 0,-1 1 0,1 0 0,-1 0 0,0 0 0,3 2 0,6 5 0,-1 1 0,1-1 0,10 15 0,-7-9 0,64 79 1,7 7 56,-120-166 222,26 49-247,-1 1 1,0 0-1,-1 1 0,-23-22 1,31 33-26,-1 0 1,0 0 0,0 1 0,0 0 0,0 0 0,-1 0-1,1 0 1,-9-2 0,10 4-6,0 0 0,1 1 0,-1-1 0,0 1 1,1 0-1,-1 0 0,0 0 0,1 1 0,-1-1 0,0 1 0,1 0 0,-1 0 0,1 0 0,-1 0 0,-3 3 0,-2 1 0,0 1-1,1 0 1,-1 1-1,1 0 1,1 0-1,0 1 1,0 0-1,0 0 1,1 0-1,0 1 1,0 0-1,1 0 1,1 1-1,-5 12 1,4-9-4,0 0 1,1 0-1,1 0 1,0 0 0,1 0-1,1 1 1,0 0-1,1-1 1,0 1-1,4 24 1,-3-31-2,1 0 0,0 0 1,1 0-1,0 0 0,0 0 0,0-1 0,1 0 1,0 1-1,8 9 0,-9-13-4,0 1 0,1-1 0,0 1 0,0-1 0,0 0-1,0-1 1,0 1 0,1-1 0,-1 0 0,1 0 0,-1 0 0,1 0 0,0-1 0,-1 0 0,7 1 0,-7-2 5,0 0 0,0 0 0,0-1 0,0 1 1,-1-1-1,1 0 0,0 0 0,-1 0 0,1 0 0,0-1 0,-1 0 1,0 1-1,1-1 0,-1 0 0,0-1 0,0 1 0,0-1 1,0 1-1,4-7 0,2-1 17,-1 0 1,-1-1-1,0 0 1,8-18-1,-2-2 35,-1-1 0,12-52 0,4-11 122,-27 93-161,-1 0 0,1 0 0,-1 0 0,1 0 0,0 0 0,0 0 0,0 0 0,0 0 0,0 0 0,3-3 0,0 24 58,-2 2-72,2 3 8,1 0 0,1 0 0,15 36 1,-15-45-5,1-1 1,0 0 0,1 0 0,0-1 0,2 0 0,19 22 0,-27-33 2,0 0 0,0 0 0,0 0 0,0-1 0,0 1 0,1 0-1,-1-1 1,1 0 0,-1 1 0,1-1 0,0 0 0,-1-1 0,1 1 0,0 0 0,0-1 0,-1 1 0,1-1-1,0 0 1,0 0 0,3 0 0,-2-1 5,1 0 0,-1-1 0,0 1 0,1-1 0,-1 0 0,0 0-1,0-1 1,0 1 0,0-1 0,0 1 0,3-5 0,8-8 42,-1-1 1,0 0-1,-2 0 1,13-23-1,-23 37-46,9-16 49,-9 12-37,2 1-1,-1-1 1,0 1 0,1 0-1,0 0 1,0 0 0,1 0 0,-1 1-1,9-6 1,-13 9-18,0 1 1,1 0-1,-1 0 1,1-1-1,-1 1 0,0 0 1,1 0-1,-1 0 1,1 0-1,-1 0 0,0-1 1,1 1-1,-1 0 0,1 0 1,-1 0-1,1 0 1,-1 0-1,0 0 0,1 1 1,-1-1-1,1 0 1,-1 0-1,1 0 0,-1 0 1,0 0-1,1 1 0,-1-1 1,0 0-1,1 0 1,-1 0-1,0 1 0,1-1 1,-1 0-1,1 1 1,5 18 40,-6 24 11,-5 3-29,-1 44 347,6-90-368,0 0 1,0 0-1,0 0 1,0 0-1,0 0 0,1-1 1,-1 1-1,0 0 1,0 0-1,0 0 1,0 0-1,0 0 1,0 0-1,0 0 1,1 0-1,-1 0 1,0 0-1,0 0 1,0 0-1,0 0 1,0 0-1,0 0 0,1-1 1,-1 1-1,0 0 1,0 0-1,0 1 1,0-1-1,0 0 1,1 0-1,-1 0 1,0 0-1,0 0 1,0 0-1,0 0 1,0 0-1,0 0 0,1 0 1,-1 0-1,0 0 1,0 0-1,0 0 1,0 1-1,0-1 1,0 0-1,0 0 1,0 0-1,1 0 1,-1 0-1,0 0 1,0 0-1,0 1 0,0-1 1,0 0-1,0 0 1,0 0-1,0 0 1,0 0-1,0 0 1,0 1-1,10-15 29,-8 10-23,180-220-4,-180 221-5,-1 2 0,1-1 0,0 0 0,0 0 0,0 1 0,0-1 0,0 1 0,1-1 0,-1 1 0,0 0 0,5-2 0,-6 3 0,0 0 0,0 0 0,0 0 0,0 0 0,0 0 0,0 0 0,0 0 0,0 1 0,0-1 0,0 0 0,-1 0 0,1 1 0,0-1 0,0 1 0,0-1 0,0 1 0,-1-1 0,1 1 0,0-1 0,-1 1 0,1 0 0,0-1 0,-1 1 0,1 0 0,-1 0 0,1-1 0,-1 1 0,1 0 0,-1 0 0,1 0 0,-1 0 0,0 0 0,1 1 0,2 9 0,-1-1 0,0 1 0,0-1 0,0 16 0,-1-13 0,0 0 0,6 22 0,-7-35 0,0 1 0,0-1 0,0 0 0,1 0 0,-1 1 0,0-1 0,0 0 0,0 1 0,1-1 0,-1 0 0,0 0 0,0 0 0,1 1 0,-1-1 0,0 0 0,1 0 0,-1 0 0,0 0 0,1 1 0,-1-1 0,0 0 0,1 0 0,-1 0 0,0 0 0,1 0 0,-1 0 0,0 0 0,1 0 0,-1 0 0,0 0 0,1 0 0,-1 0 0,0 0 0,1 0 0,-1-1 0,0 1 0,1 0 0,-1 0 0,0 0 0,0 0 0,1-1 0,-1 1 0,0 0 0,1 0 0,-1 0 0,0-1 0,0 1 0,0 0 0,1-1 0,-1 1 0,0-1 0,18-17 0,-16 16 0,134-151 0,-135 152 0,0 0 0,0 0 0,0 0 0,0 0 0,0 0 0,0 0 0,0 0 0,0 0 0,0 0 0,0 0 0,0 1 0,1-1 0,-1 1 0,0-1 0,0 1 0,1-1 0,-1 1 0,0 0 0,1-1 0,-1 1 0,2 0 0,-2 0 0,1 1 0,-1-1 0,0 1 0,0-1 0,0 1 0,0 0 0,1-1 0,-1 1 0,0 0 0,0 0 0,-1 0 0,1 0 0,0 0 0,0 0 0,0 0 0,0 0 0,-1 0 0,1 2 0,4 7 0,-1 0 0,0 1 0,-1-1 0,3 14 0,-4-13 0,7 25 0,1 1 0,2-1 0,17 34 0,-27-66 0,1 1 0,0-1 0,-1-1 0,2 1 0,-1 0 0,0-1 0,1 1 0,0-1 0,0 0 0,0-1 0,0 1 0,0-1 0,0 1 0,1-1 0,-1 0 0,1-1 0,-1 1 0,9 1 0,-1-1 0,1 0 0,0-1 0,-1-1 0,1 0 0,-1 0 0,14-3 0,-6 0 0,0-1 0,0-1 0,27-11 0,-25 9 0,-18 6 0,0 0 0,-1 0 0,1 0 0,0-1 0,-1 1 0,1-1 0,-1 0 0,0 0 0,0 0 0,0 0 0,4-4 0,-2 0 0,0 0 0,-1 0 0,1 0 0,-1 0 0,-1-1 0,1 1 0,-1-1 0,0 0 0,-1 0 0,4-14 0,-4 10 0,-1 0 0,0 1 0,0-1 0,-1 0 0,0 0 0,-3-21 0,2 29 0,0 0 0,0-1 0,0 1 0,0 0 0,-1 0 0,1-1 0,-1 1 0,0 0 0,0 0 0,-2-2 0,3 4 0,0 0 0,0 0 0,0 0 0,0 0 0,0 0 0,0 0 0,0 1 0,0-1 0,0 0 0,0 1 0,-1-1 0,1 1 0,0-1 0,0 1 0,-1 0 0,1 0 0,0-1 0,-1 1 0,1 0 0,0 0 0,0 0 0,-1 0 0,1 0 0,0 1 0,-1-1 0,1 0 0,0 0 0,0 1 0,-3 0 0,-3 3 0,1 0 0,-1 1 0,1 0 0,0 0 0,0 0 0,0 1 0,0 0 0,1 0 0,0 0 0,-4 7 0,1 1 0,0 0 0,0 0 0,1 1 0,-4 16 0,8-24 0,1 0 0,1 0 0,-1 0 0,1 1 0,0-1 0,1 1 0,0-1 0,0 0 0,0 1 0,1-1 0,0 0 0,1 1 0,0-1 0,0 0 0,0 0 0,1 0 0,4 8 0,-2-7 0,0-1 0,0 0 0,1 0 0,-1 0 0,2-1 0,-1 1 0,1-2 0,0 1 0,0-1 0,0 0 0,1 0 0,0-1 0,0 0 0,9 3 0,0-1 0,0-1 0,1-1 0,-1 0 0,1-2 0,0 0 0,0 0 0,0-2 0,0 0 0,0-2 0,33-5 0,-28-1 878,-10 0-5820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37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8 9440,'0'0'12598,"-8"10"-12315,-26 33-5,31-40-224,1 1 0,1-1 0,-1 1-1,0 0 1,1-1 0,0 1 0,0 0-1,0 0 1,0 0 0,1 0-1,-1 0 1,1 0 0,0 0 0,0 0-1,2 7 1,-1 4 153,0 4 49,-1 9 191,-1-13-246,0 0 1,0 0-1,2 0 0,0 0 1,3 16-1,-1-7-52,4 36 92,21 228 839,-27-267-997,0 34 99,-2-38-96,0 0 0,4 22 0,-1 8 538,-8-85-300,-26-254 364,4 48-87,3 53-8,23 180-513,0 0 0,-1 0 0,-1 0-1,-8-19 1,11 24-12,-2-2 6,3 6-45,-1 5-7,2 2-19,0-1 0,0 0 0,0 0-1,0 0 1,1 0 0,-1 0 0,1-1-1,3 5 1,3 10 2,65 130 49,-30-66-18,18 30 2,37 46 111,-72-118-91,-8-11 78,33 38 1,-21-22 364,-25-43-424,-1-8 67,0-21 171,-2 10-223,9-45-92,5-86 0,-10-67 0,-5 119 0,10-17 0,-8 92 0,-2 15 0,1 1 0,-1 0 0,1-1 0,0 1 0,0 0 0,0 0 0,4-5 0,-5 10 0,-1 0 0,0-1 0,0 1 0,0 0 0,1 0 0,-1 0 0,0 0 0,0 0 0,1 0 0,-1 0 0,0-1 0,0 1 0,0 0 0,1 0 0,-1 0 0,0 0 0,0 0 0,1 0 0,-1 0 0,0 0 0,0 0 0,1 0 0,-1 0 0,0 1 0,0-1 0,1 0 0,-1 0 0,0 0 0,0 0 0,0 0 0,1 0 0,-1 0 0,0 1 0,0-1 0,0 0 0,1 0 0,-1 0 0,0 1 0,0-1 0,0 0 0,0 0 0,0 0 0,1 1 0,-1-1 0,0 0 0,7 10 0,-7-10 0,12 23 896,-7-11-5147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39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9648,'0'0'8746,"-2"15"-8387,0-3-277,0 3 27,0 0-1,1 0 1,1-1 0,0 1 0,4 23-1,35 334 2055,-34-296-1693,3 111 963,-9-183-1316,1 0 1,1 0-1,-1 0 1,0-1-1,1 1 1,0 0-1,2 7 1,-4-7 307,1 2 496,4-13-151,16-34 17,22-65 0,95-309 613,-124 366-1231,-10 33-45,1 0 1,1 0-1,14-30 1,-17 42-42,-1 1 0,0-1 0,0 0 1,-1 0-1,1-1 0,0-4 0,3 18 9,-3-8-90,0 0 1,-1 0 0,1 0 0,0 0-1,-1 0 1,1 0 0,-1 0-1,1 1 1,-1-1 0,1 0 0,-1 0-1,0 2 1,0 14 6,-1-1 0,-1 0 0,-1 0 0,0 0 0,-1 0 0,-7 17-1,-1 5 10,3-8 9,-2-1 1,-1 0-1,-1-1 1,-2-1-1,0 0 1,-23 29-1,-11 8 196,44-55-35,5-9-163,0 0 0,0 0-1,0 0 1,0 0 0,0 0 0,0 0 0,0 0 0,0 0 0,1 0 0,-1 0 0,0 0 0,0 0 0,0 0 0,0 0 0,0 0 0,0 0 0,0 0 0,0 0 0,0 0-1,0 0 1,0 0 0,0 0 0,0 0 0,0 0 0,0 0 0,1 0 0,-1 0 0,0 0 0,0 0 0,0 1 0,0-1 0,0 0 0,0 0 0,8-6 28,0 1-1,1 0 1,-1 0 0,15-5 0,-18 8-48,1-1-5,0 1 0,0 1 0,1-1 0,-1 1 0,0 0 0,0 0 0,1 1 0,-1 0 0,1 0 0,-1 0 0,0 1 0,1 0 0,-1 0 0,7 3 0,-4-1 0,1 1 0,0 0 0,-1 0 0,0 1 0,0 0 0,-1 1 0,1 0 0,7 7 0,51 42 0,32 29 0,-89-74 0,-1 0 0,-1 0 0,0 0 0,0 1 0,-1 0 0,-1 1 0,9 19 0,-12-17 0,-12-22 0,-12-23 0,-1-13 850,11 20-5635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40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10248,'0'0'7974,"-4"18"-7297,-7 34-26,3 0-1,-2 63 0,18 54 954,-2-75-691,11 48 647,-3-27 555,-11-106-1689,-3-9-393,0 0 0,0 0 1,1 0-1,-1 1 0,0-1 0,0 0 0,0 0 1,0 1-1,0-1 0,0 0 0,1 0 0,-1 1 1,0-1-1,0 0 0,0 1 0,0-1 0,0 0 1,0 0-1,0 1 0,0-1 0,0 0 0,0 0 1,0 1-1,0-1 0,-1 0 0,1 1 1,0-1-1,0 0 0,0 0 0,0 1 0,0-1 1,0 0-1,-1 0 0,1 1 0,0-1 0,0 0 1,-1 0-1,-2-23 832,-2-19-1097,2 20-3482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40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0 142 15272,'0'0'3705,"17"-11"-3251,3-1-311,-1 2 0,2 0-1,-1 1 1,1 1 0,0 1-1,44-8 1,119-11 1930,199-2-1,-295 25-930,9 1-3685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42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40 328 10848,'0'0'10625,"-6"-10"-10249,-19-34-26,16 23 194,9 21-517,0 0 0,0-1 1,0 1-1,0 0 0,0 0 1,0 0-1,0-1 0,0 1 0,1 0 1,-1 0-1,0 0 0,0-1 1,0 1-1,0 0 0,0 0 1,0 0-1,0 0 0,0-1 1,1 1-1,-1 0 0,0 0 0,0 0 1,0 0-1,0 0 0,1 0 1,-1-1-1,0 1 0,0 0 1,0 0-1,1 0 0,-1 0 1,0 0-1,1 0 0,-1 0 4,0 0-1,1 0 1,-1-1-1,0 1 1,1 0 0,-1 0-1,0 0 1,1-1-1,-1 1 1,0 0-1,1 0 1,-1-1 0,0 1-1,1 0 1,-1 0-1,0-1 1,0 1-1,1 0 1,-1-1 0,0 1-1,0-1 1,0 1-1,0 0 1,0-1-1,1 1 1,-1-1 0,0 0 4,0 0 1,1 0-1,-1 0 1,1 0-1,-1 0 1,1 0 0,0 0-1,-1 0 1,1 1-1,0-1 1,-1 0 0,1 0-1,0 1 1,0-1-1,0 0 1,0 1-1,0-1 1,0 1 0,0-1-1,0 1 1,0 0-1,0-1 1,0 1 0,2 0-1,31-4 286,-27 3-238,193 0 877,5-1-171,-172-1-612,0-1 0,-1-1 0,1-2 0,38-13 0,-45 10-37,-13 4 39,1 1-1,20-5 0,-33 10-145,0 0 0,-1 0 0,1 0 0,-1 0 0,1 0 0,0 0 0,-1 0-1,1 0 1,-1 0 0,1-1 0,0 1 0,-1 0 0,1 0 0,-1-1 0,1 1 0,-1 0 0,1-1 0,-1 1 0,0-1 0,2 0-1,-9-6 399,-27-7-62,25 11-312,-14-7 123,0 0-1,1-2 1,-34-22 0,-19-15 1212,130 49-1391,-44 1-1,0 1 0,0 0 0,-1 1 0,1 0 0,-1 0 0,0 1 0,0 1 0,0 0 0,0 0 0,-1 1 0,0 0 0,0 1 0,15 14 0,-16-13 0,-3-4 0,0 1 0,0-1 0,-1 1 0,0 0 0,0 0 0,0 0 0,0 0 0,-1 1 0,0 0 0,0-1 0,0 1 0,-1 0 0,0 1 0,0-1 0,1 7 0,-2-3 0,-1 1 0,0-1 0,0 0 0,-1 0 0,-1 0 0,1 0 0,-2 0 0,1-1 0,-1 1 0,-1 0 0,0-1 0,0 0 0,-1 0 0,0 0 0,0-1 0,-1 1 0,-8 8 0,-12 5 0,7-6 0,19-16 16,0 0-1,0 0 1,-1 0 0,1 0-1,0 0 1,0 0 0,0 0-1,0 0 1,0 0 0,0 0-1,0 1 1,0-1 0,0 0-1,0 0 1,-1 0 0,1 0-1,0 0 1,0 0 0,0 0-1,0 1 1,0-1 0,0 0-1,0 0 1,0 0-1,0 0 1,0 0 0,0 0-1,0 1 1,0-1 0,0 0-1,0 0 1,0 0 0,0 0-1,0 0 1,0 0 0,0 1-1,0-1 1,0 0 0,1 0-1,-1 0 1,0 0 0,0 0-1,0 0 1,0 0 0,0 0-1,0 1 1,0-1 0,0 0-1,0 0 1,1 0 0,-1 0-1,0 0 1,0 0 0,0 0-1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44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89 246 9440,'0'0'7493,"-1"-10"-7067,-2-29-20,9 98 1364,34 306 1261,-10-109-320,-27-245-2420,-3-10-227,1 0 0,-1 0 0,0 0 0,1 0 0,-1 0 0,0 0 1,0 0-1,0 0 0,0 0 0,0 0 0,0 0 0,0 0 0,0 0 0,0 0 0,0 0 1,-1 0-1,1 0 0,-1 2 0,-6-49 1758,-51-223-148,8 48-262,11-33-347,37 224-1065,-5-27 0,7 56 0,0 0 0,-1 0 0,1 1 0,0-1 0,0 0 0,0 0 0,0 0 0,0 0 0,1 1 0,-1-1 0,0 0 0,0 0 0,0 0 0,1 1 0,-1-1 0,0 0 0,1 0 0,-1 1 0,1-1 0,-1 0 0,1 1 0,-1-1 0,2-1 0,0 1 0,-1 0 0,1 0 0,0 0 0,0 0 0,0 0 0,-1 0 0,1 1 0,0-1 0,4 0 0,-1 0 0,0 0 0,0 1 0,0-1 0,0 1 0,0 1 0,0-1 0,10 2 0,16 9 0,0 1 0,-1 1 0,0 2 0,-1 1 0,-1 1 0,0 2 0,44 39 0,-61-49 0,-1 1 0,0 1 0,0 0 0,7 12 0,-14-19 0,0 1 0,-1-1 0,0 0 0,0 1 0,0 0 0,0-1 0,-1 1 0,1 0 0,-1 0 0,-1 0 0,1 0 0,-1 0 0,1 0 0,-1-1 0,-1 8 0,0-10 0,0 0 0,0 0 0,0 0 0,0 0 0,0-1 0,0 1 0,0 0 0,0 0 0,-1-1 0,1 1 0,-1-1 0,1 0 0,-1 1 0,0-1 0,1 0 0,-1 0 0,0 0 0,0 0 0,0 0 0,0 0 0,-2 0 0,-8 3 0,1-1 0,-18 3 0,24-5 0,-29 2 0,0-1 0,0-1 0,0-2 0,-66-11 0,68 8 0,29 5 907,9 2-2670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44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12256,'0'0'11941,"10"-3"-11491,27-6 96,0 1 0,0 3 0,51-3 0,64-4 1462,-147 12-1817,0 0 0,0-1 0,-1 0 0,1 0 0,5-2-1,-3-2 706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45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10152,'0'0'8461,"13"-5"-7937,19-5 8,0 1 0,1 1 0,66-6 0,-42 10 104,-37 2-275,-1 1 0,1 1-1,0 1 1,31 4 0,-20 1 667,-21-4-4063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46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 10344,'0'0'13247,"-4"11"-12825,-1 4-223,1-1 0,0 0 0,1 1 0,0 0 0,0 20 0,10 55 1146,0-6-187,5-19 558,-9-57-772,-3-8-922,0 0 1,0 0-1,0-1 1,0 1-1,0 0 1,0 0-1,0 0 1,0 0-1,0 0 1,0 0 0,0 0-1,0 0 1,0-1-1,0 1 1,0 0-1,0 0 1,0 0-1,0 0 1,0 0-1,0 0 1,0 0-1,0-1 1,0 1-1,0 0 1,0 0-1,0 0 1,0 0-1,0 0 1,0 0 0,0 0-1,0 0 1,0-1-1,0 1 1,0 0-1,0 0 1,0 0-1,0 0 1,0 0-1,1 0 1,-1 0-1,0 0 1,0 0-1,0 0 1,0 0-1,0 0 1,0 0-1,0-1 1,0 1-1,1 0 1,-1 0 0,0 0-1,0 0 1,0 0-1,0 0 1,0 0-1,0 0 1,0 0-1,1 0 1,-1 0-1,0 0 1,0 0-1,0 1 1,0-1-1,0 0 1,0 0-1,2-28 246,8-46 0,1-14 99,-10 77-367,0 0 0,1 0 0,1 1 0,-1-1 0,2 0 0,0 1 0,0 0 0,0 0 0,10-14 0,-12 23 0,0-1 0,0 1 0,0-1 0,0 1 0,1 0 0,-1-1 0,1 1 0,3-1 0,9-4 0,-11 4 0,-1 0 0,1 0 0,0 0 0,0 1 0,1-1 0,-1 1 0,0 0 0,0 0 0,1 1 0,-1-1 0,0 1 0,1 0 0,6 1 0,5 1 0,-1 1 0,23 7 0,-31-8 0,-4-1 0,1 1 0,0 0 0,0 0 0,-1 1 0,0-1 0,1 1 0,-1 0 0,0-1 0,0 2 0,0-1 0,-1 0 0,1 0 0,3 7 0,-2-4 0,-1 1 0,1-1 0,-1 1 0,-1 0 0,1 0 0,-1 0 0,2 8 0,2 112 0,-3-116 0,-3-10 0,0 0 0,1 0 0,-1-1 0,0 1 0,0 0 0,1 0 0,-1-1 0,0 1 0,0 0 0,0 0 0,0 0 0,0-1 0,0 1 0,0 0 0,-1 0 0,1-1 0,0 1 0,0 0 0,-1 0 0,1 1 0,0-2-5,-1 0 1,1 0-1,0 1 1,0-1-1,0 0 1,0 0-1,0 0 1,0 1-1,0-1 1,0 0-1,0 0 1,1 1-1,-1-1 1,0 0-1,0 0 1,0 0-1,0 1 1,0-1-1,0 0 0,0 0 1,0 0-1,1 1 1,-1-1-1,0 0 1,0 0-1,0 0 1,0 0-1,1 1 1,-1-1-1,0 0 1,0 0-1,0 0 1,1 0-1,-1 0 1,0 0-1,0 0 1,0 0-1,1 0 1,-1 0-1,0 0 0,0 0 1,1 0-1,-1 0 1,0 0-1,0 0 1,1 0-1,-1 0 1,0 0-1,0 0 1,0 0-1,1 0 1,-1 0-1,0 0 1,0 0-1,0 0 1,1 0-1,-1-1 1,0 1-1,0 0 0,1 0 1,1-7-4307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47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8640,'0'0'9817,"-1"11"-9377,-5 64 225,3 0 1,4 1-1,2-1 1,15 75 0,9 86 1063,-18-134-570,-7-93-781,-2-8-333,1-1-1,-1 1 1,0-1-1,0 0 1,1 1-1,-1-1 1,0 1-1,0-1 1,0 1-1,0-1 0,0 1 1,0-1-1,0 1 1,0-1-1,0 1 1,0-1-1,0 1 1,0-1-1,0 1 0,0-1 1,0 1-1,0-1 1,0 1-1,-1-1 1,1 1-1,0-1 1,0 1-1,-1-1 0,1 0 1,0 1-1,-1 0 1,0-18 707,-3-12-1870,3 24-1193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4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80 11272,'0'0'5151,"-11"8"-4688,-36 30 400,2 1-1,-54 60 1,92-90-687,0 1 0,1 0 0,0 0-1,1 0 1,0 1 0,0 0 0,1 0 0,1 0-1,-3 15 1,5-23-129,1 0-1,-1 0 1,1 0 0,0 0-1,0 0 1,0 0 0,0 0-1,0 0 1,1 0-1,-1 0 1,1 0 0,0 0-1,0 0 1,0 0-1,0-1 1,1 1 0,-1 0-1,1-1 1,-1 1-1,1-1 1,0 1 0,0-1-1,0 0 1,1 0-1,-1 0 1,0 0 0,1 0-1,-1 0 1,1-1 0,0 1-1,-1-1 1,1 0-1,0 1 1,0-1 0,0-1-1,0 1 1,0 0-1,0-1 1,0 0 0,3 1-1,0-1 8,1 0 0,-1 0-1,0 0 1,0-1-1,1 0 1,-1 0 0,0-1-1,0 0 1,0 0 0,0 0-1,-1-1 1,1 0-1,0 0 1,-1 0 0,0 0-1,0-1 1,0 0-1,0 0 1,7-9 0,-3 2 27,0 0 0,-1 0 0,0-1 0,0 0 0,-2 0 1,1-1-1,-2 1 0,5-16 0,-6 14 55,0-1 0,-2 0 0,1 0 0,-2 0 1,0-1-1,-1 1 0,0 0 0,-5-27 0,5 43-122,0-1-1,0 0 0,0 0 1,0 0-1,0 0 0,0 0 1,0 0-1,0 0 0,-1 0 1,1 0-1,0 0 0,0 0 1,0 0-1,0 0 0,0 0 1,0 0-1,0 0 0,0 0 1,0 0-1,0 0 0,0 0 1,0 0-1,-1 0 0,1 0 1,0 0-1,0 0 0,0 0 1,0 0-1,0 0 0,0 0 1,0 0-1,0 0 0,0 0 1,0 0-1,0 0 0,-1 0 1,1 0-1,0 0 1,0 0-1,-3 18 216,1 27 6,3-30-158,0 1 1,1-1 0,1 0 0,1 0 0,0 0 0,1 0 0,0-1 0,10 19 0,-12-28-44,0 0 0,0-1 0,0 1 0,0-1 0,1 0 0,0 0 0,0 0 0,0 0 0,1-1 0,-1 0 0,9 5 0,-9-6-11,0-1-1,0 1 1,0-1 0,1 0-1,-1-1 1,0 1 0,1 0-1,-1-1 1,0 0 0,1 0-1,-1-1 1,1 1 0,-1-1-1,0 0 1,0 0-1,8-3 1,2-2 29,-1 0 0,1-1 0,-1 0 0,0-1-1,-1-1 1,0 0 0,0 0 0,-1-1 0,0-1 0,-1 0 0,18-24-1,-1-6 158,-2-2-1,25-58 0,-38 77-107,0 3 21,-9 17-68,0 0 1,-1 1-1,0-1 0,0 0 1,0-1-1,0 1 0,-1 0 1,1 0-1,0-7 0,-2 11 46,0 0-96,0 0 0,0 0 0,0-1 0,0 1 1,0 0-1,1 0 0,-1 0 0,0 0 0,0 0 0,0 0 0,0 0 0,0 0 0,0 0 0,0 0 0,0 0 0,1 0 0,-1 0 0,0 0 0,0 0 0,0 0 0,0 0 0,0 0 0,0 0 0,1 0 0,-1 0 0,0 0 0,0 0 0,0 0 0,0 0 0,0 0 0,0 0 0,0 0 0,1 0 0,-1 0 0,0 0 0,0 0 0,0 0 0,0 0 0,0 0 0,0 0 0,0 0 0,0 1 0,0-1 0,1 0 0,-1 0 0,0 0 0,0 0 1,0 0-1,0 0 0,0 0 0,0 0 0,0 1 0,0-1 0,0 0 0,0 0 0,6 52 94,-4-22-70,5 19 69,-3 0 0,-2 1 0,-2-1 0,-2 1 0,-9 49 0,11-98-84,0 0 0,0 0 1,0 0-1,0 0 0,-1 0 1,1 0-1,0-1 0,-1 1 1,1 0-1,-1 0 0,1 0 1,-1-1-1,1 1 1,-1 0-1,1 0 0,-1-1 1,0 1-1,1 0 0,-1-1 1,0 1-1,0-1 0,1 1 1,-1-1-1,0 1 0,0-1 1,0 0-1,-1 1 0,0-1 12,-1 0-1,1 0 1,0 0-1,-1 0 1,1 0-1,0-1 0,0 1 1,-1-1-1,1 0 1,0 0-1,-2 0 1,-7-5 66,1 0 1,-1 0-1,-11-10 1,14 9-90,0 0 1,0-1-1,0 0 0,1-1 0,1 0 1,-7-9-1,33 32-2,44 23 0,-36-23 0,0-1 0,49 15 0,-64-24 0,0-1 0,1 0 0,0-1 0,-1-1 0,1 0 0,0 0 0,-1-2 0,21-2 0,-28 2 118,0-1 0,1 0 0,-1 0 0,0 0 0,-1-1 0,1 0 0,7-6 0,17-13-4014,-26 19 2804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48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331 1 12160,'0'0'6693,"-12"14"-6220,0 2-336,-11 13 288,-37 37 0,-90 70 2460,129-120-2388,13-11-194,1 0 1,0 0 0,1 1 0,-1 0 0,-5 8 0,11-14-236,1 1 1,-1-1 0,1 1-1,-1 0 1,1-1-1,0 1 1,-1 0 0,1 0-1,0-1 1,-1 1-1,1 0 1,0 0 0,0-1-1,0 1 1,0 0-1,0 0 1,0-1 0,0 1-1,0 0 1,0 0-1,0 0 1,0-1-1,0 1 1,1 0 0,-1 0-1,0-1 1,0 1-1,1 0 1,-1-1 0,1 1-1,-1 0 1,1-1-1,-1 1 1,1 0 0,-1-1-1,1 1 1,-1-1-1,1 1 1,0-1 0,-1 1-1,1-1 1,1 1-1,4 2 73,1 0 0,0 0 0,-1-1-1,10 2 1,10 5 200,-10 1-164,0 0-1,-1 1 1,0 0-1,13 14 1,23 18 76,-28-26-144,-2 0-1,-1 2 0,0 0 0,29 38 1,-32-37 30,0 0 0,30 26 0,-46-45-129,-1 0 0,1-1 0,-1 1 0,1 0 0,0-1 0,-1 1 0,1-1 1,0 1-1,-1-1 0,1 1 0,0-1 0,0 1 0,-1-1 0,1 0 0,0 1 0,0-1 0,0 0 0,0 0 0,0 0 0,-1 0 0,1 1 0,0-1 0,0-1 0,0 1 1,0 0-1,0 0 0,0 0 0,-1 0 0,1 0 0,0-1 0,0 1 0,0 0 0,0-1 0,-1 1 0,1-1 0,0 1 0,0-1 0,-1 1 0,1-1 0,0 1 1,0-2-1,0 0-18,0 0 0,1-1 0,-1 1 0,0-1 0,0 1 0,-1-1 0,1 1 0,-1-1 0,1 1 1,-1-1-1,0 0 0,0 1 0,0-5 0,-3-23-4091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49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11048,'0'0'10433,"6"16"-9800,64 243 1668,-50-97-754,-9-57-362,-10-96-819,0 0 0,-1 1 0,1-1 0,-2 10-1,1-18-323,0 0 0,0-1 0,0 1-1,0 0 1,0-1 0,0 1-1,0 0 1,0-1 0,0 1-1,0 0 1,0 0 0,-1-1-1,1 1 1,0 0 0,0-1 0,-1 1-1,1-1 1,0 1 0,-1 0-1,1-1 1,-1 1 0,1-1-1,0 1 1,-1-1 0,1 1-1,-1-1 1,0 1 0,1-1 0,-1 1-1,-1-2-24,0 0 0,1 0 0,-1 0 0,1 0 0,0 0 0,-1 0 0,1 0 0,0-1-1,0 1 1,0 0 0,0-1 0,-2-1 0,-5-9-3977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1:49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 15176,'0'0'5313,"22"-1"-4683,290-14 1237,-224 10-1619,122-9 1702,-150 8-3055,79-20 0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2:4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8240,'0'0'15922,"11"-1"-15782,9-2 58,0 0 0,32-10 1,-29 7 3,1 1-1,45-4 1,-32 5-26,34-8 110,-43 7-130,0 1 0,41-2 1,-33 6-25,-9-1 37,0 2-1,40 5 1,-50-3 131,-11-3-32,-11-2-64,-9 6 11,-1-6-3698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2:48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9240,'0'0'6170,"1"15"-5826,0 10-218,1 17 448,12 69 1,-7-73 190,3 55 1,-7-57 189,12 63 0,-13-94-589,2 8 115,-4-13-466,0 0-1,0 0 0,0 0 0,0 1 1,0-1-1,0 0 0,0 0 1,0 0-1,0 1 0,0-1 1,0 0-1,0 0 0,0 0 0,0 1 1,0-1-1,0 0 0,0 0 1,0 0-1,0 1 0,0-1 0,0 0 1,0 0-1,0 0 0,0 0 1,0 1-1,-1-1 0,1 0 1,0 0-1,0 0 0,0 0 0,0 0 1,0 1-1,0-1 0,-1 0 1,1 0-1,0 0 0,0 0 0,0 0 1,-1 0-1,1 0 0,1 3 397,0-2-225,3-4-56,-1-2-64,0 1 0,-1-1 0,0 1 0,0-1 0,-1 0 0,1 0 0,-1 0 0,1-8 0,4-8 44,13-69 187,-16 70-237,0 2-1,2-1 1,0 0 0,0 1-1,2 0 1,15-30 0,-17 40-44,1 0 0,-1 1 0,1 0 0,0 0 0,11-8 0,-16 14-9,1 1 0,-1-1 0,0 1 0,0-1 0,0 1 0,0 0 1,1 0-1,-1-1 0,0 1 0,0 0 0,1 0 0,-1 0 0,0 0 0,0 1 1,0-1-1,1 0 0,-1 0 0,0 1 0,0-1 0,0 1 0,0-1 1,1 1-1,-1-1 0,0 1 0,0 0 0,0 0 0,0-1 0,-1 1 0,3 2 1,0 0 23,0 1 1,0-1 0,0 1-1,0 0 1,5 9 0,3 10 58,-1 0 0,-1 1 0,-1 0 0,-1 1 0,5 26 0,-12-50-90,0 2 32,0 0 0,1 1 0,0-1 0,0 1 0,0-1-1,0 0 1,0 0 0,1 1 0,-1-1 0,1 0 0,0 0-1,2 3 1,6-29 240,-2-4-170,1 1 0,19-40-1,-1 6 98,-25 56-171,0 0 0,0 0-1,0 1 1,1-1 0,0 0 0,0 1-1,0 0 1,0 0 0,0 0 0,7-5 0,-9 8-26,0-1 1,0 1 0,0 0 0,0 0 0,-1 0 0,1 0 0,0 0 0,0-1 0,0 2 0,0-1 0,0 0 0,0 0 0,-1 0 0,1 0 0,0 0 0,0 1 0,0-1 0,0 0 0,-1 1 0,1-1 0,0 1 0,0-1 0,-1 1 0,1-1 0,0 1 0,-1-1 0,1 1-1,0 0 1,-1-1 0,1 1 0,-1 0 0,1 1 0,18 29 14,-15-25-14,3 11 14,0-1 1,9 32-1,1 5 100,-5-13 3,-9-28 20,1 0 1,8 19-1,-6-8 262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2:4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11552,'0'0'5383,"3"10"-5007,11 42 581,11 75 0,-14-41 956,-14-45 260,14-51-1003,2-19-862,0 0 0,14-51 1,-19 50-71,3 0 0,27-56 1,-32 74-193,-4 7-12,1 0 1,-1 0-1,1 0 0,0 1 0,1-1 1,-1 1-1,1-1 0,0 1 0,0 0 0,0 1 1,8-6-1,-11 8-29,1 1-1,-1-1 1,0 1 0,0 0 0,0 0-1,0 0 1,0 0 0,1 0 0,-1 0-1,0 0 1,0 0 0,0 0 0,0 0-1,1 1 1,-1-1 0,0 0 0,0 1-1,0-1 1,2 2 0,24 19 67,-16-9 3,19 27 0,-16-19 96,0 0 1,-2 1-1,0 1 0,-1 0 0,-2 0 0,0 1 0,10 46 0,-12-21 623,-13-49-1924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2:51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19 8744,'0'0'11171,"-4"10"-10871,-2 3-132,1 0 0,1 1 0,0-1 0,1 1 0,0 0 0,1 0 0,1 0 0,0 0 0,1 18 0,5 21 247,-6-41-278,2 1 0,0-1-1,0 0 1,2 1 0,-1-1 0,1 0 0,1 0-1,0-1 1,9 18 0,9-8 319,-9-10-156,-12-10-265,0 0 1,0 0-1,0 0 0,0 0 1,0 0-1,0-1 0,0 1 1,1 0-1,-1-1 0,0 1 1,0-1-1,0 0 0,1 1 1,-1-1-1,0 0 0,1 0 1,-1 1-1,0-1 0,1 0 1,-1 0-1,3-1 0,-2 0 8,1 0 0,-1 0 0,1 0 0,0 0 0,-1 0 0,0-1 0,1 1 0,-1-1 0,4-3 0,2-3 34,0-1-1,-1 1 0,0-1 1,7-12-1,0-6 60,-2 0-1,0-1 0,13-50 1,-8 24 48,-6 13-35,-7 27-78,0 0 0,7-18 0,-8 24-44,3-12 108,-3 17-89,-2 13-54,-1 16-4,-3 76 11,2-63 44,5 55-1,0-34 78,-3-49-60,0 1 0,0-1 0,5 17 0,-5-25-23,-1-1 1,1 1-1,0-1 1,0 0 0,0 1-1,0-1 1,0 0-1,1 1 1,-1-1 0,0 0-1,1 0 1,0 0-1,0 0 1,-1-1 0,1 1-1,0 0 1,0-1-1,1 1 1,-1-1 0,0 0-1,4 2 1,11-5 920,-9-2-4236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2:5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12160,'0'0'5647,"12"-1"-5356,12 0 23,0 1 0,25 4-1,-31-2 17,-6 0-7,0 0-1,18 5 1,-25-5-204,-1-1 1,1 1-1,-1 1 1,0-1-1,0 1 1,0-1-1,0 1 0,0 0 1,6 7-1,-3-2 69,0 0-1,-1 0 0,0 1 0,0-1 1,-1 1-1,6 13 0,2 4 301,-8-16-89,0 0 0,-1 1 0,4 13 0,-7-23-265,-1-1 0,0 1-1,1 0 1,-1 0 0,0 0 0,1 0 0,-1 0-1,1 0 1,0 0 0,-1-1 0,1 1 0,0 0-1,-1 0 1,2 0 0,5 0-173,-4-6-2893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2:5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0 13168,'0'0'3711,"-6"13"-3344,2-3-299,-1 2 29,-1 0-1,0 0 1,-1 0 0,0-1-1,-16 20 1,-9-1 422,0 0 0,-55 36 0,5-2 408,-16 4 785,63-45-424,35-23-1265,0 0 1,0 0-1,-1 0 1,1 0-1,0 0 0,0 0 1,0 0-1,-1 0 1,1 0-1,0 1 0,0-1 1,0 0-1,0 0 1,-1 0-1,1 0 0,0 0 1,0 0-1,0 0 1,0 0-1,-1 1 0,1-1 1,0 0-1,0 0 1,0 0-1,0 0 0,0 0 1,0 1-1,0-1 1,-1 0-1,1 0 0,0 0 1,0 0-1,0 1 1,0-1-1,0 0 0,0 0 1,0 0-1,0 1 1,0-1-1,0 0 0,0 0 1,0 0-1,0 1 1,0-1-1,0 0 0,0 0 1,0 0-1,1 0 1,-1 1-1,0-1 0,0 0 1,0 0-1,0 0 1,0 0-1,0 1 0,1-1 1,8 0-2738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2:54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494 577 8136,'0'0'8899,"-11"-7"-8576,-35-22 1,39 25-131,0 0 0,0 0 0,-1 1-1,-8-3 1,-1 0 208,10 5-244,-1-1 0,1 1 0,-1 0 0,1 1 0,-1 0 0,1 0-1,-1 1 1,-12 2 0,-2-1 143,19-2-252,-10 1 296,0 1-1,-24 5 1,34-6-245,0 0 1,0 0-1,0 0 0,0 0 0,0 1 1,1-1-1,-1 1 0,0 0 0,1 0 1,-1 0-1,1 0 0,-1 0 0,1 1 1,0-1-1,0 0 0,0 1 0,-1 3 1,0 0 121,0 0 1,1 0-1,-1 0 1,1 0 0,1 1-1,-1-1 1,0 9-1,2-13-158,0 0-1,0 0 1,0 0-1,0 0 0,0 0 1,1 0-1,-1 0 0,1 0 1,-1 0-1,1 0 0,0 0 1,0-1-1,0 1 0,0 0 1,0 0-1,0-1 1,0 1-1,0-1 0,1 1 1,-1-1-1,1 1 0,-1-1 1,1 0-1,-1 0 0,1 0 1,0 0-1,0 0 0,2 1 1,5 2 65,0-1 1,0 0-1,0-1 1,0 0-1,1-1 1,-1 1-1,1-2 1,-1 1-1,1-2 1,15-1-1,-18 1-64,0-1 0,-1 1-1,1-1 1,-1-1 0,1 1-1,-1-1 1,0-1 0,0 1-1,0-1 1,0 0-1,-1 0 1,1 0 0,-1-1-1,-1 0 1,8-8 0,-5 4 24,0 0 0,0-1 1,-1 0-1,-1 1 0,0-2 1,0 1-1,-1-1 0,0 1 1,-1-1-1,0 0 0,1-13 1,-2 8 9,-2 0 0,0-1-1,-1 1 1,-1 0 0,0 0 0,-5-17 0,-2 3 97,0 1 0,-20-39 0,19 51-129,0 0 0,-2 1 0,0 0 0,0 1 0,-2 0 0,0 1 0,0 0-1,-1 1 1,-1 1 0,0 1 0,-28-16 0,29 19-66,-1 1 0,-1 0 0,-26-7 0,35 12 0,1 0 0,-1 1 0,0 0 0,0 0 0,0 1 0,0 0 0,0 1 0,0-1 0,1 2 0,-11 1 0,17-3 22,0 1 1,0-1-1,0 0 1,0 1-1,1-1 1,-1 1-1,0-1 0,0 1 1,0 0-1,0-1 1,0 1-1,1 0 0,-1-1 1,0 1-1,1 0 1,-1 0-1,0 0 1,1 0-1,-1-1 0,1 1 1,0 0-1,-1 0 1,1 0-1,0 0 1,-1 0-1,1 0 0,0 0 1,0 0-1,0 0 1,0 0-1,0 0 0,0 0 1,0 1-1,0-1 1,0 0-1,0 0 1,1 0-1,-1 0 0,0 0 1,1-1-1,-1 1 1,1 0-1,-1 0 1,2 2-1,1 2-1031,0 0 0,1 1 0,0-1 0,8 9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91 778 6328,'0'0'7286,"10"-13"-6384,-5 6-800,28-38 1077,31-57-1,-32 40-255,122-263 3145,-81 131-1395,-63 172-2190,-5 14 1184,-134 402-755,110-341-839,-94 233 177,-48 143 222,122-327-265,23-63 66,32-102 286,-2 31-486,0-1 0,2 2 0,2 0 0,1 1 0,44-53-1,134-124 213,-137 147-190,59-52 125,-114 106-192,0 1-1,0-1 0,0 0 0,-1 0 0,0-1 0,-1 1 0,1-1 0,2-8 0,-8 34 148,-5 17-88,-18 35 36,-8 22-13,30-82-94,1 1 0,0-1 0,0 0-1,1 1 1,1 0 0,1 14 0,-1-25-15,0 0 0,0 0 0,1 0-1,-1 0 1,0 0 0,1 1 0,-1-1 0,1 0 0,0 0 0,-1 0 0,1 0 0,0-1 0,0 1 0,-1 0 0,1 0 0,0 0 0,0-1 0,0 1-1,0 0 1,0-1 0,0 1 0,0-1 0,0 1 0,0-1 0,0 1 0,0-1 0,1 0 0,-1 0 0,0 1 0,0-1 0,0 0 0,2 0 0,0 0 1,0 0 0,0 0 0,0-1 0,0 1 1,0-1-1,0 1 0,0-1 0,0 0 0,0 0 1,0 0-1,4-3 0,-2 1 12,-1-1-1,0 1 1,1-1-1,-2 0 1,1 0-1,0 0 1,-1 0-1,0-1 1,0 0-1,0 1 1,-1-1 0,1 0-1,-1 0 1,0 0-1,-1-1 1,1 1-1,-1 0 1,0-1-1,0 1 1,-1-1-1,1 1 1,-1-1-1,-1 1 1,1-1 0,-1 1-1,0-1 1,0 1-1,0 0 1,-1-1-1,0 1 1,-4-7-1,6 10-1,0 1 0,-1-1 0,1 1 0,0 0 0,0-1 0,0 1 0,0 0 0,0-1 0,0 1 0,1 0 0,-1-1 0,0 1 0,1 0 0,-1-1 0,1 1 0,-1 0 0,1 0 0,-1-1 0,1 1 0,0 0 0,0 0 0,0 0 0,0 0 0,0 0 0,0 0 0,0 0 0,1-1 0,37-27 27,-29 22-14,31-23-3,-15 9-8,1 2-1,56-30 1,-74 45-8,1 0-1,-1 0 0,1 1 1,0 0-1,1 1 0,-1 0 1,0 1-1,1 0 0,-1 0 0,0 1 1,1 1-1,-1 0 0,16 3 1,-20-3-1,-1 1 1,0-1-1,0 1 0,0 0 1,-1 1-1,1-1 1,0 1-1,-1 0 1,0 0-1,0 0 1,0 1-1,0 0 0,0-1 1,-1 1-1,1 1 1,-1-1-1,4 7 1,1 5 31,-1 1 1,0-1 0,8 34 0,-9-30-18,0 0 0,11 21 0,-17-39 11,2 0 0,-1 0 0,0-1 1,0 1-1,1 0 0,-1-1 0,1 1 0,-1-1 0,1 1 0,-1-1 1,1 0-1,0 0 0,0 1 0,0-1 0,0-1 0,0 1 0,0 0 1,0 0-1,0-1 0,0 1 0,0-1 0,0 0 0,0 1 0,0-1 0,0 0 1,1 0-1,-1-1 0,0 1 0,0 0 0,4-2 0,5-1-493,0 0 0,0-2 0,0 1-1,14-9 1,-9 5-2267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2:55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36 8640,'0'0'13567,"-8"13"-13196,-1-1-265,6-8-68,-1 1 1,1 0-1,-1-1 1,2 2 0,-1-1-1,0 0 1,1 0-1,0 1 1,0 0-1,1-1 1,0 1-1,0 0 1,0 0-1,0 7 1,1 12 161,-1-4 200,2 1-1,3 28 0,-3-44-259,1 1-1,-1-1 1,1 0-1,0 0 1,1 0-1,-1 0 1,1 0-1,1 0 1,-1-1-1,1 1 1,0-1-1,5 6 1,-8-10-113,0 0 1,0 0-1,1-1 1,-1 1-1,0 0 1,0-1-1,0 1 0,1 0 1,-1-1-1,0 0 1,0 1-1,1-1 1,-1 0-1,0 0 0,1 1 1,-1-1-1,0 0 1,1 0-1,-1-1 1,1 1-1,-1 0 1,0 0-1,0-1 0,1 1 1,-1 0-1,0-1 1,1 1-1,-1-1 1,0 0-1,0 0 1,0 1-1,0-1 0,0 0 1,0 0-1,0 0 1,0 0-1,1-1 1,6-7 72,0 1 1,-1-2-1,10-14 1,-7 10 38,-1-1-34,-1 0 0,0-1 0,-1 0 0,-1-1 0,0 1 0,-2-1 0,4-18 0,7-21 168,3-14 238,-17 64-439,-1 8 152,-2 2-222,-1 9 13,0 0-1,1 0 0,1 0 0,-1 0 0,2 0 0,0 0 0,2 14 0,2 2 86,2 0-1,8 29 0,-12-53-72,-1-1 0,1 0-1,-1 0 1,1 0 0,0 0-1,0 0 1,1 0 0,-1-1-1,1 1 1,0-1 0,0 1 0,0-1-1,0 0 1,1 0 0,-1-1-1,1 1 1,0-1 0,0 0 0,0 0-1,0 0 1,0 0 0,0 0-1,0-1 1,0 0 0,1 0 0,-1 0-1,1-1 1,-1 1 0,8-1-1,-5-2-2,7-2 370,-7 6-4189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2:56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13768,'0'0'5587,"9"0"-5103,33 0-20,-39 0-382,1 1-1,-1 0 0,1 0 0,-1 0 1,1 1-1,-1-1 0,0 1 1,0 0-1,1-1 0,-1 1 0,-1 1 1,1-1-1,0 0 0,0 1 0,3 4 1,4 3 284,1 2 16,1 2 0,-2-1 0,0 1 0,0 1 0,13 29 0,18 27 1133,-39-69-1369,-1 0 0,1 0 0,1 0 1,-1 0-1,0 0 0,0-1 0,1 1 1,-1-1-1,0 1 0,1-1 0,0 0 1,3 1-1,-1 1 490,-3-2-286,4-6-287,14-19-913,-16 17-2341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2:5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1 14168,'0'0'2363,"-6"11"-2004,-4 6-177,-1 1 0,0-2 0,-26 29 0,-25 21 428,29-29 301,-2-1 0,-76 60 0,75-77 550,36-19-1446,1 0 0,-1 0 1,0 0-1,0 0 0,0-1 0,0 1 1,0 0-1,0 0 0,0 0 0,0 0 0,0 0 1,0 0-1,0 0 0,1 0 0,-1 0 1,0 0-1,0 1 0,0-1 0,0 0 0,0 0 1,0 0-1,0 0 0,0 0 0,0 0 1,0 0-1,0 0 0,0 0 0,1 0 0,-1 0 1,0 0-1,0 0 0,0 0 0,0 0 1,0 0-1,0 0 0,0 0 0,0 0 0,0 1 1,0-1-1,0 0 0,0 0 0,0 0 1,0 0-1,0 0 0,0 0 0,0 0 0,0 0 1,0 0-1,0 0 0,0 1 0,9-4-987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2:58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8640,'0'0'12885,"13"-2"-12456,123-4 467,-5 2-217,-118 3-620,240-27 923,29-26-21,86-14 764,-343 64-1358,1 1 0,0 2-1,32 1 1,-54 0-182,0 0 0,-1 1 0,1 0 1,0 0-1,-1 0 0,1 0 0,6 3 0,-9-3-139,0 0 1,0-1-1,0 1 0,1 0 0,-1 0 1,0 0-1,0 0 0,0 0 1,-1 0-1,1 0 0,0 0 1,0 0-1,0 0 0,-1 0 0,1 1 1,-1-1-1,1 0 0,-1 1 1,1-1-1,-1 0 0,0 1 0,0-1 1,1 2-1,-1-2-106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2:59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249 268 9536,'0'0'7601,"-14"1"-7145,0-1-318,8 0-84,1 0 0,-1 0 0,0 0 0,1 1 0,-1 0 0,0 0 0,1 1 0,-1-1 0,1 1 0,0 0 0,0 1 0,0-1 0,-6 5 0,0 0 149,0 2-1,0-1 0,1 1 0,0 1 0,0 0 0,1 1 0,1-1 0,0 2 0,0-1 0,1 1 0,0 0 1,1 0-1,-7 22 0,11-28-89,0-1-1,1 1 1,-1 0 0,1 0 0,0 0 0,1 0 0,-1 0 0,2 6 0,-1-8-43,1 0 1,0-1 0,0 1-1,0-1 1,0 1-1,1-1 1,-1 0-1,1 1 1,0-1-1,0 0 1,0 0 0,0 0-1,1 0 1,4 4-1,-2-2 60,0-1 0,0 0 0,1 0-1,-1 0 1,1 0 0,0-1 0,0 0 0,0-1-1,0 1 1,0-1 0,0 0 0,1-1 0,-1 1-1,1-1 1,7 0 0,-8-1-42,0-1-1,0 1 1,0-1-1,0 0 1,0-1 0,-1 0-1,1 0 1,-1 0-1,1 0 1,-1-1-1,0 0 1,1 0 0,-2 0-1,1-1 1,0 1-1,-1-1 1,5-5 0,2-3 102,0-1 0,-1 0 0,0 0 1,-1-1-1,-1 0 0,10-22 0,-14 25-77,0 0-1,0 0 1,-1 0-1,-1-1 0,0 1 1,-1-1-1,0 1 1,0-1-1,-3-22 0,-1 13 36,-1 1-1,-1 0 1,0 0 0,-15-32-1,15 40-68,-1 0-1,0 1 1,-1-1 0,0 1-1,-1 1 1,-1 0-1,1 0 1,-16-13 0,9 12 63,1 2 0,-23-12 0,10 6 45,20 12-104,1 0 1,-1 0-1,0 0 0,-10-2 1,13 5-36,1-1 1,0 0-1,-1 1 1,1 0 0,-1-1-1,1 1 1,0 1 0,-1-1-1,1 0 1,-1 1-1,-4 1 1,8-2-47,0 0 0,-1 0 0,1 0 0,0 0 0,0 1-1,-1-1 1,1 0 0,0 0 0,0 0 0,-1 0 0,1 0 0,0 1 0,0-1 0,-1 0 0,1 0 0,0 1 0,0-1-1,0 0 1,0 0 0,-1 0 0,1 1 0,0-1 0,0 0 0,0 1 0,0-1 0,0 0 0,0 0 0,0 1-1,0-1 1,0 0 0,0 1 0,0-1 0,0 0 0,0 0 0,0 1 0,8 9-35,15 4-178,2-2-4014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0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10952,'0'0'9013,"9"-11"-8460,27-34-10,-32 41-418,-1 0 0,1 0 0,0 1 0,0 0 0,1 0 0,-1 0 0,0 0 0,1 1 0,0-1 0,0 1 0,5-1 0,-8 2-43,0 0 0,0 1 0,1 0 1,-1-1-1,0 1 0,1 0 0,-1 0 0,0 0 0,1 0 1,-1 1-1,0-1 0,1 1 0,-1-1 0,0 1 0,0 0 1,0 0-1,0 0 0,1 0 0,-1 0 0,-1 0 0,5 3 1,14 14 570,-12-12-443,-1 0-1,0 0 1,-1 1-1,0 0 1,0 0-1,6 10 1,74 110 1337,-78-112-1203,1 0-1,0-1 0,1 0 0,1 0 1,0-1-1,22 20 0,-30-31-220,-1 0-1,1 0 1,0 0-1,0 0 1,0 0-1,0 0 1,1-1-1,-1 1 1,0-1-1,1 0 1,-1 0-1,0-1 1,1 1 0,5 0-1,-3-2-78,0 0 0,-1 0 0,1 0 0,0-1 0,-1 1 0,0-2 0,1 1-1,8-6 1,31-18-767,-30 17-3162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00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533 0 11856,'0'0'3985,"-12"16"-3391,8-12-547,-21 28 300,-1-1 0,-44 38 0,-174 150 2124,183-166-1656,45-41-368,1 0 1,1 2-1,-21 23 0,34-36-369,0 0 0,0 0 1,0 0-1,0 0 0,0 1 0,0-1 1,1 0-1,-1 0 0,1 1 0,-1-1 0,1 0 1,-1 1-1,1-1 0,0 0 0,-1 1 1,1-1-1,0 3 0,1-3-142,-1-1-1,0 0 1,1 1 0,-1-1-1,1 0 1,0 0-1,-1 0 1,1 1 0,-1-1-1,1 0 1,-1 0-1,1 0 1,-1 0 0,1 0-1,0 0 1,-1 0 0,1 0-1,-1 0 1,1 0-1,-1 0 1,1 0 0,-1-1-1,1 1 1,-1 0 0,1 0-1,-1 0 1,1-1-1,-1 1 1,1 0 0,-1-1-1,1 1 1,-1 0-1,1-1 1,0 0 0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05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8640,'0'0'15318,"5"-9"-15058,1-4-160,-3 5-18,0 1 1,1 1-1,0-1 0,7-9 1,-8 13 6,0 0 1,0 0-1,1 0 0,-1 0 1,1 0-1,-1 1 0,1 0 1,0-1-1,0 1 0,0 1 1,0-1-1,7-1 0,5-1 133,32-4 0,-37 7-124,38-3 223,1 3 1,0 1 0,86 13 0,-10 0 132,-104-13-260,0 0-1,0-2 1,-1 0 0,1-2 0,24-6-1,-32 1 847,-41 13-1103,13-3-3515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31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0 194 9344,'0'0'17262,"11"-2"-16871,446-77 4224,-435 77-4405,-1 1 0,1 0 0,38 5 0,12 0 97,-61-4-307,-1 1 0,1 0 0,0 0 0,-1 1 0,1 1 0,-1-1 0,0 2 0,15 6 0,0 2 0,-45-28 0,-1 4 0,0 1 0,-1 1 0,-1 0 0,1 2 0,-2 1 0,-24-5 0,17 5 0,0-2 0,-54-24 0,47 16 0,93 34 0,38 11 0,-9-3 0,-81-24 0,-1-1 0,1 2 0,0-1 0,0 0 0,-1 0 0,1 1 0,-1 0 0,1-1 0,-1 1 0,0 0 0,0 0 0,0 0 0,0 1 0,0-1 0,0 0 0,0 1 0,-1-1 0,1 1 0,-1 0 0,0-1 0,0 1 0,0 0 0,1 4 0,0 2 0,-2-7 0,1 0 0,-1 0 0,0 0 0,1 0 0,-1 0 0,0 0 0,0 0 0,-1 0 0,1 0 0,0 0 0,-2 4 0,0 2 0,-1 1 0,-1-1 0,1 0 0,-1 0 0,-1 0 0,0 0 0,0-1 0,-8 10 0,10-15 0,0 0 0,-1-1 0,1 1 0,-1-1 0,1 1 0,-1-1 0,0 0 0,0-1 0,1 1 0,-1-1 0,-8 1 0,-3 0 0,-8 3 0,0-2 0,-24 0 0,35 1 0,12-3 23,0 0 1,0 0-1,0 0 1,-1 1-1,1-1 1,0 0-1,0 0 0,0 1 1,0-1-1,0 0 1,0 0-1,0 1 0,0-1 1,0 0-1,0 0 1,0 1-1,0-1 1,0 0-1,0 0 0,0 1 1,0-1-1,0 0 1,1 0-1,-1 0 1,0 1-1,0-1 0,0 0 1,0 0-1,0 1 1,1-1-1,-1 0 0,0 0 1,0 0-1,0 0 1,1 1-1,-1-1 1,0 0-1,0 0 0,0 0 1,1 0-1,-1 0 1,7 6-4943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39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7832,'0'0'11694,"6"17"-11373,-3-7-265,9 25 228,11 55 0,20 101 1807,-42-182-1837,2 7 489,-3-16-720,0 1 0,0-1 1,0 0-1,0 0 0,0 0 0,0 1 0,0-1 1,0 0-1,0 0 0,0 0 0,0 0 1,0 1-1,0-1 0,0 0 0,0 0 0,0 0 1,0 1-1,0-1 0,0 0 0,1 0 1,-1 0-1,0 0 0,0 0 0,0 1 1,0-1-1,0 0 0,0 0 0,1 0 0,-1 0 1,0 0-1,0 0 0,0 1 0,0-1 1,0 0-1,1 0 0,-1 0 0,0 0 0,0 0 1,0 0-1,1 0 0,-1 0 0,0 0 1,0 0-1,0 0 0,1 0 0,-4-16 811,0 7-652,-1-18 79,2 0 0,0-1-1,2 1 1,1 0 0,1 0-1,1-1 1,12-43-1,-12 61-144,0 0 0,1 0 0,1 1 0,0 0 0,7-11 0,-10 18-86,0 0 0,0 1-1,0-1 1,0 1 0,1-1-1,-1 1 1,1 0 0,-1 0-1,1 0 1,-1 1 0,6-2-1,29-3 158,-34 6-172,1-1 1,-1 1-1,1 0 0,-1 0 0,1 0 0,-1 0 1,1 1-1,-1-1 0,0 1 0,0 0 0,0 0 1,0 0-1,0 0 0,0 0 0,-1 1 0,1 0 1,-1-1-1,1 1 0,2 4 0,1 2 28,0 0 0,-1 1 0,0 0 0,7 19 0,-5-4 78,-1 1 0,-2 0 0,3 49 0,3 15 299,-8-62-254,-2-22-75,1 0-1,-1 0 1,1 0-1,0 1 1,3 5-1,-4-12-83,-1 0 1,1 0-1,0 0 1,0 0-1,0 0 0,0 0 1,0 0-1,0 0 1,0 0-1,0 0 0,-1 0 1,1 0-1,0 0 1,0 0-1,0 0 0,0 0 1,0 0-1,0 0 0,0 0 1,0 0-1,0 0 1,0 0-1,0 0 0,-1 1 1,1-1-1,0 0 1,0 0-1,0 0 0,0 0 1,0 0-1,0 0 0,0 0 1,0 0-1,0 0 1,0 1-1,0-1 0,0 0 1,0 0-1,0 0 1,0 0-1,0 0 0,0 0 1,0 0-1,0 0 1,0 1-1,0-1 0,0 0 1,0 0-1,0 0 0,0 0 1,0 0-1,0 0 1,0 0-1,1 0 0,-1 0 1,0 0-1,0 1 1,0-1-1,0 0 0,0 0 1,0 0-1,0 0 1,0 0-1,0 0 0,0 0 1,1 0-1,-1 0 0,0 0 1,0 0-1,-4-5-4207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5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1311 9848,'0'0'7565,"13"-2"-7035,-3 1-411,-4 0-65,-1 1 0,1-1 0,-1 0 0,0 0 0,1-1 0,-1 1 0,0-1 0,0 0 1,0-1-1,0 1 0,-1-1 0,1 0 0,-1 0 0,9-7 0,4-11 223,-1 0 1,0-1-1,-2-1 1,-1-1-1,15-33 1,39-129 1147,-55 150-1093,42-112 1022,-51 140-1129,1 0 0,0 1 1,8-11-1,-12 17-204,0 1 1,0 0-1,0 0 1,1-1-1,-1 1 0,0 0 1,1 0-1,-1 0 1,0-1-1,1 1 0,-1 0 1,0 0-1,1 0 0,-1 0 1,0 0-1,1 0 1,-1 0-1,0 0 0,1 0 1,-1 0-1,0 0 1,1 0-1,-1 0 0,0 0 1,1 0-1,-1 0 1,0 0-1,1 0 0,-1 0 1,0 0-1,1 1 1,-1-1-1,0 0 0,0 0 1,1 0-1,-1 1 1,0-1-1,1 0 0,-1 0 1,0 1-1,0-1 1,0 0-1,1 0 0,-1 1 1,0-1-1,0 0 1,0 1-1,0-1 0,0 0 1,0 1-1,1-1 1,-1 0-1,0 1 0,9 20 135,-9-21-120,13 40 187,-2 1 0,-2 0 0,-1 1 0,-3-1 0,-1 1 0,-2 1 1,-6 71-1,4-104-145,-1-1 0,-1 1 0,1 0 0,-1 0 0,-7 18 0,8-26-60,0 0 0,0 0 0,0 0 0,0 0 0,0-1 0,-1 1 0,1 0 1,-1-1-1,1 1 0,-1 0 0,1-1 0,-1 0 0,0 1 0,0-1 0,0 0 0,1 0 0,-1 0 0,0 0 0,0-1 0,0 1 0,-1 0 0,1-1 0,0 1 0,0-1 0,0 0 0,0 0 0,-1 0 0,1 0 0,0 0 0,0 0 0,0-1 0,0 1 0,-3-1 0,-7-3 47,0 0-1,0-1 0,0-1 1,1 1-1,0-2 1,0 1-1,0-2 0,1 1 1,0-2-1,1 1 1,0-1-1,0 0 1,1-1-1,0 0 0,-7-12 1,15 21-51,-11-16 362,19 19-147,14 7-200,46 12 37,120 21 1,-180-40-60,0-1-1,1 0 1,-1-1-1,0 0 1,1 0-1,-1-1 1,0 0 0,1 0-1,-1-1 1,0 0-1,0 0 1,0-1-1,0 0 1,0-1 0,-1 1-1,0-2 1,1 1-1,-1-1 1,-1 0-1,1 0 1,-1-1 0,0 0-1,0 0 1,-1 0-1,1-1 1,4-8-1,5-7 44,41-65 92,-51 77-97,0 0 0,0-1 0,-1 1 0,-1-1 0,0 0 0,4-21 0,-6 19 65,-3 17 17,-2 24-63,3-2-38,2 1-1,0-1 1,2 0 0,1 0-1,9 35 1,-13-60-21,0 1 0,1-1 0,-1 1 0,1 0 0,-1-1 0,1 1 0,0-1 0,0 1 0,-1-1 0,1 0 0,0 1 1,0-1-1,1 0 0,-1 0 0,0 1 0,0-1 0,0 0 0,1 0 0,-1 0 0,4 1 0,-4-2 1,1 1 0,0-1 0,0 0 0,-1 0 0,1 0 0,0 0 1,0 0-1,-1-1 0,1 1 0,0 0 0,-1-1 0,1 1 0,0-1 0,-1 0 0,1 1 0,1-2 0,5-3 13,-1 0 0,0 0 0,-1-1 0,0 0 0,1 0 0,7-11 0,28-45 70,-31 45-58,0 0 1,1 1 0,0 0 0,1 1-1,26-24 1,-26 29-11,-9 6-3,1 0 0,-1 0 0,1 1-1,0 0 1,0 0 0,1 0 0,-1 0 0,6-1-1,-10 4-14,0-1-1,0 1 0,0 0 0,0 1 0,0-1 1,-1 0-1,1 0 0,0 0 0,0 0 0,0 1 1,-1-1-1,1 0 0,0 1 0,0-1 1,-1 1-1,1-1 0,0 1 0,-1-1 0,1 1 1,0-1-1,-1 1 0,1 0 0,-1-1 1,1 1-1,-1 0 0,1-1 0,-1 1 0,0 0 1,1 0-1,-1 0 0,0-1 0,1 1 0,-1 0 1,0 0-1,0 0 0,0 1 0,4 32 48,-8 15-7,2-37-29,1 0-1,0 0 1,1 0-1,2 17 1,-2-29-14,0 1 0,0-1 0,0 0 0,1 0 0,-1 0 0,0 0 0,0 1 0,0-1 0,0 0 0,0 0 0,0 0 0,1 0 0,-1 0 0,0 0 0,0 1 0,0-1 0,0 0 0,1 0 0,-1 0 0,0 0 0,0 0 0,0 0 0,1 0 0,-1 0 0,0 0 0,0 0 0,0 0 0,1 0 0,-1 0 0,0 0 0,0 0 0,0 0 0,1 0 0,-1 0 0,0 0 0,0 0 0,0 0 0,0 0 0,1 0 0,-1 0 0,0 0 0,0-1 0,0 1 0,0 0 0,1 0 0,-1 0 0,0 0 0,0 0 0,0-1 0,9-6 0,41-46 0,-34 33 0,1 1 0,1 1 0,1 1 0,33-24 0,-50 40 0,-1 0 0,0 0 0,1 0 0,-1 1 0,1-1 0,0 0 0,-1 1 0,1-1 0,-1 1 0,1-1 0,0 1 0,-1 0 0,1-1 0,0 1 0,0 0 0,-1 0 0,1 0 0,0 1 0,-1-1 0,4 1 0,-3 0 0,-1 0 0,1 0 0,-1 0 0,0 0 0,0 1 0,1-1 0,-1 0 0,0 1 0,0-1 0,0 0 0,0 1 0,-1-1 0,1 1 0,0 0 0,0-1 0,0 4 0,1 7 0,1 1 0,-2-1 0,0 0 0,-1 20 0,0-24 0,0 0 0,2 43 0,-2-49 0,1 1 0,-1 0 0,1 0 0,-1 0 0,1 0 0,0 0 0,0-1 0,0 1 0,1 0 0,-1-1 0,1 1 0,-1-1 0,4 5 0,-4-7 0,0 0 0,0 1 0,0-1 0,0 0 0,0 0 0,0 1 0,0-1 0,0 0 0,0 0 0,0 0 0,0 0 0,0 0 0,0 0 0,0-1 0,0 1 0,0 0 0,0 0 0,0-1 0,1 0 0,23-10 0,-19 8 0,42-19 0,0-2 0,70-48 0,-73 43 0,-31 21 0,0 0 0,-1-1 0,0-1 0,-1 0 0,19-20 0,-30 29 0,-1 1 0,1-1 0,-1 1 0,0 0 0,1-1 0,-1 1 0,0-1 0,1 1 0,-1-1 0,0 0 0,0 1 0,1-1 0,-1 1 0,0-1 0,0 1 0,0-1 0,0 0 0,0 1 0,0-1 0,0 1 0,0-1 0,0 1 0,0-1 0,0 0 0,0 1 0,0-1 0,-1 1 0,1-1 0,0 1 0,-1-2 0,1 2 0,-1-1 0,0 1 0,1-1 0,-1 1 0,0 0 0,1-1 0,-1 1 0,0 0 0,1 0 0,-1 0 0,0 0 0,1-1 0,-1 1 0,0 0 0,0 0 0,1 0 0,-1 0 0,0 1 0,1-1 0,-1 0 0,0 0 0,0 0 0,1 1 0,-1-1 0,0 1 0,-7 2 0,1 1 0,0 0 0,0 1 0,1-1 0,0 1 0,-1 1 0,2-1 0,-1 1 0,1 0 0,-1 0 0,-6 12 0,4-5 0,1 0 0,0 0 0,1 1 0,1-1 0,-6 23 0,8-28 0,2 1 0,-1-1 0,1 1 0,1 0 0,0-1 0,0 1 0,0 0 0,1-1 0,2 11 0,-2-17 0,0 0 0,-1 0 0,1 1 0,0-1 0,0 0 0,0 0 0,0 0 0,0 0 0,1 0 0,-1-1 0,1 1 0,-1 0 0,1-1 0,0 1 0,-1-1 0,1 1 0,0-1 0,0 0 0,0 0 0,0 1 0,0-2 0,0 1 0,0 0 0,0 0 0,1-1 0,-1 1 0,0-1 0,0 1 0,1-1 0,-1 0 0,0 0 0,1 0 0,-1-1 0,0 1 0,0 0 0,1-1 0,-1 1 0,3-2 0,0 0 0,0 0 0,0 0 0,0 0 0,0-1 0,0 1 0,-1-1 0,0 0 0,1-1 0,-1 1 0,0-1 0,4-5 0,5-7 0,19-27 0,-16 19 0,-6 8 0,0-1 0,-1 0 0,7-19 0,-14 31 0,-36 105 0,10-24 0,-129 298 0,141-349 0,-1-1 0,-1 0 0,-1-1 0,-26 29 0,41-51 0,-1 0 0,1 0 0,-1-1 0,0 1 0,0 0 0,1 0 0,-1-1 0,0 1 0,0-1 0,0 1 0,0-1 0,0 1 0,0-1 0,0 1 0,0-1 0,-1 0 0,1 0 0,1 0 0,0 0 0,-1 0 0,1 0 0,-1 0 0,1-1 0,0 1 0,-1 0 0,1 0 0,0 0 0,-1-1 0,1 1 0,0 0 0,-1-1 0,1 1 0,0 0 0,0-1 0,0 1 0,-1 0 0,1-1 0,0 1 0,0 0 0,0-1 0,0 1 0,-1-1 0,1 1 0,0-1 0,0-3 0,-1 0 0,1 0 0,0 0 0,0 0 0,0-1 0,1 1 0,0-5 0,5-14 0,2-1 0,0 1 0,1 1 0,2-1 0,0 2 0,24-36 0,100-114 0,-89 117 0,48-56 0,-29 37 0,-3-4 0,64-102 0,-87 107 0,-3-2 0,37-107 0,32-163 0,-101 331 0,-4 12 0,-2 7 0,-7 18 0,-11 38 0,-61 318 0,72-313 0,3 1 0,3 0 0,10 117 0,-4-158 0,1 0 0,8 27 0,-10-47 0,0 1 0,1-1 0,0 0 0,0 0 0,0 0 0,1-1 0,0 1 0,0-1 0,1 0 0,0 0 0,10 10 0,-12-14 0,0 0 0,0 0 0,0 0 0,0-1 0,0 1 0,0-1 0,0 0 0,0 0 0,0 0 0,1 0 0,-1-1 0,0 1 0,1-1 0,-1 0 0,5 0 0,-2-1 0,0 0 0,0 0 0,-1 0 0,1-1 0,0 0 0,-1 0 0,0-1 0,7-3 0,2-3 0,0-1 0,-1-1 0,0 0 0,0 0 0,12-16 0,-16 17 0,-2 0 0,1-1 0,-1 0 0,7-14 0,-12 20 0,0 1 0,0 0 0,-1 0 0,1-1 0,-1 1 0,0 0 0,0-1 0,0 0 0,-1 1 0,0-1 0,0 1 0,0-1 0,0 1 0,-1-1 0,-1-5 0,2 9 0,-1 0 0,1 0 0,-1 0 0,1 0 0,-1 0 0,1 1 0,-1-1 0,0 0 0,1 0 0,-1 1 0,0-1 0,0 1 0,0-1 0,0 0 0,1 1 0,-1-1 0,0 1 0,0 0 0,0-1 0,0 1 0,0 0 0,0 0 0,0 0 0,0-1 0,0 1 0,0 0 0,0 0 0,0 0 0,0 1 0,0-1 0,0 0 0,0 0 0,0 0 0,0 1 0,0-1 0,0 1 0,-1 0 0,-3 0 0,1 1 0,0 0 0,-1 1 0,1-1 0,0 1 0,-4 4 0,3-4 0,1 2 0,0-1 0,1 0 0,-1 1 0,1 0 0,0-1 0,0 1 0,1 0 0,-1 1 0,1-1 0,0 0 0,1 1 0,-1-1 0,1 1 0,0 0 0,0-1 0,1 1 0,0 0 0,0 0 0,0-1 0,0 1 0,1 0 0,0-1 0,1 1 0,2 7 0,-1-5 0,-1-1 0,2 0 0,-1 0 0,1 0 0,0 0 0,1-1 0,0 0 0,0 0 0,0 0 0,0 0 0,1-1 0,0 0 0,0 0 0,1 0 0,-1-1 0,1 0 0,0-1 0,0 1 0,1-1 0,-1-1 0,0 1 0,1-1 0,9 1 0,-8-1 0,0 0 0,0-1 0,0-1 0,0 1 0,0-2 0,0 1 0,0-1 0,0 0 0,0-1 0,0 0 0,-1-1 0,1 1 0,-1-2 0,0 1 0,0-1 0,0 0 0,0-1 0,0 0 0,12-11 0,-13 8 118,0 1 0,0-1 1,-1 0-1,-1-1 0,1 1 0,3-11 0,-6 14-954,-1-1-1,0 0 0,0 0 0,-1 0 1,2-12-1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40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8840,'0'0'10035,"6"14"-9623,6 14 7,-2 0 0,11 43-1,-15-31 519,-2 0 0,0 54 0,-4-78-688,0 10 1983,0-25-1664,-1-3-116,0-16-132,0-9-54,1-1 0,2 1-1,1 0 1,1 0 0,1 0 0,1 0 0,1 0-1,21-47 1,-8 52 6,-20 21-260,1 1 1,-1-1-1,1 1 0,-1-1 0,1 1 0,0-1 1,-1 1-1,1-1 0,0 1 0,-1-1 1,1 1-1,0 0 0,-1-1 0,1 1 0,0 0 1,0 0-1,0 0 0,-1-1 0,1 1 1,0 0-1,0 0 0,0 0 0,-1 0 0,1 0 1,0 1-1,0-1 0,0 0 0,-1 0 1,2 1-1,4 5 29,-2 1 0,1 0 0,-1 0 1,0 0-1,0 1 0,-1 0 0,0-1 0,0 1 1,2 11-1,-1 6 122,3 43 0,-4-22 229,-1-38-281,-2-8-98,1 1-1,-1-1 0,0 1 1,0-1-1,1 1 1,-1-1-1,0 1 0,0 0 1,0-1-1,0 1 0,0-1 1,0 1-1,0-1 1,0 1-1,0 0 0,0-1 1,0 1-1,0-1 0,-1 1 1,1-1-1,0 1 1,0-1-1,-1 2 0,11-14 84,-1 0 0,-1 0 0,0 0 0,11-25 0,-12 23-19,0 1-1,1-1 0,0 1 1,1 0-1,1 1 1,14-15-1,-19 22-76,0 0 0,1 1 0,-1-1 0,1 1 0,9-6 0,-14 10 0,0-1 0,0 1 0,0-1 0,0 1 0,0-1 0,0 1 0,0 0 0,0-1 0,0 1 0,0 0 0,0 0 0,0 0 0,1 0 0,-1 0 0,0 0 0,0 0 0,0 0 0,0 1 0,0-1 0,0 0 0,0 0 0,0 1 0,0-1 0,0 1 0,0-1 0,0 1 0,0 0 0,0-1 0,0 1 0,-1 0 0,1-1 0,0 1 0,0 0 0,-1 0 0,1 0 0,1 2 0,14 22 0,-10-17 0,-1 0 0,0 0 0,0 1 0,-1-1 0,4 12 0,20 117 0,-15-65 0,-12-68 0,-1-1 0,1 1 0,-1-1 0,1 0 0,-1 1 0,0-1 0,0 1 0,-1-1 0,1 1 0,-1-1 0,0 0 0,0 1 0,-2 5 0,-7-36 57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44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1 9240,'0'0'8582,"-11"9"-8227,-36 28 14,41-31-244,0 0 0,0 0 0,0 1 0,1 0 0,0 0 0,0 0 0,1 0 0,0 1 0,0 0 0,1 0 0,0 0 0,-3 11 0,-5 13 265,-6 15 85,3 1 0,1 1 0,3 0 0,2 1 1,-3 68-1,14 254 1411,-2-342-1750,1 35 158,10 148 785,-6-151-500,20 86 1,-13-89-204,-6-24-52,2 0 0,1 0 0,21 48 0,-21-60 108,2-1 1,0 0-1,1-1 0,1-1 1,28 32-1,-42-52-427,0 0 0,0 0 0,0-1 0,0 1 1,0 0-1,0 0 0,1 0 0,-1-1 0,0 1 0,0 0 0,0 0 0,0 0 0,0 0 0,0-1 0,0 1 0,0 0 0,0 0 0,1 0 0,-1 0 0,0 0 0,0-1 0,0 1 0,0 0 0,0 0 0,1 0 0,-1 0 0,0 0 0,0 0 0,0 0 0,0 0 0,1 0 1,-1 0-1,0-1 0,0 1 0,0 0 0,0 0 0,1 0 0,-1 0 0,0 0 0,0 0 0,0 0 0,1 1 0,-1-1 0,0 0 0,0 0 0,0 0 0,1 0 0,-1 0 0,0 0 0,0 0 0,0 0 0,0 0 0,0 0 0,1 1 0,-1-1 0,0 0 0,0 0 0,0 0 1,0 0-1,0 0 0,0 1 0,1-1 0,-1 0 0,-4-20 199,-20-72 576,10 41-5832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46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266 419 8432,'0'0'11761,"-4"-11"-11351,-14-33-12,18 43-345,-1-1-1,0 1 1,0-1 0,0 1 0,0 0 0,0-1 0,0 1-1,0 0 1,0 0 0,0 0 0,-1 0 0,1 0 0,0 0 0,-1 0-1,1 0 1,-1 1 0,1-1 0,-1 0 0,1 1 0,-1 0 0,0-1-1,1 1 1,-1 0 0,1 0 0,-1-1 0,-2 2 0,-2-1 83,1 0 1,0 1 0,0 0 0,-1 0 0,-5 3 0,9-4-111,-19 7 778,0 1-1,-38 19 1,53-21-617,0-1 1,0 1-1,0 0 1,0 0-1,1 1 1,-5 7-1,-3 3 225,12-14-358,0-1 0,0 0 0,0 0 1,0 0-1,1 1 0,-1-1 0,1 1 0,-1-1 0,1 0 1,0 1-1,0-1 0,0 1 0,0-1 0,0 0 1,1 1-1,-1-1 0,1 1 0,-1-1 0,1 0 0,0 0 1,0 1-1,0-1 0,2 2 0,1 6 126,2-1 1,-1 0-1,14 15 0,-17-21-115,1 0 1,-1-1-1,1 1 0,0-1 0,0 0 0,0 0 1,1 0-1,-1 0 0,0 0 0,1-1 1,-1 0-1,1 1 0,-1-1 0,6 0 0,-3 0-4,1 0 0,-1-1-1,1 0 1,-1 0 0,0-1-1,1 0 1,-1 0-1,7-2 1,-4 0 8,1-1 1,-1 1-1,0-2 0,0 1 1,0-1-1,-1 0 0,1-1 1,-1 0-1,0 0 0,12-14 1,-13 10-37,0 1-1,-1-1 1,0 0 0,-1-1 0,0 0 0,-1 1-1,0-1 1,-1-1 0,0 1 0,0 0 0,-1-1-1,-1 1 1,0-1 0,-1 0 0,0 1 0,-2-19-1,-2 6 29,0 0-1,-2 0 1,-1 1-1,0 0 1,-2 0-1,0 1 1,-15-24-1,17 35-60,1 1 0,-2-1 0,0 2 0,-16-17 0,20 22 0,-1-1 0,0 1 0,-1 0 0,1 0 0,-1 1 0,1 0 0,-1 0 0,0 0 0,0 0 0,-11-2 0,11 4 0,0 0 0,0 0 0,-1 0 0,1 1 0,-9 0 0,12 1 0,0 0 0,0-1 0,1 1 0,-1 1 0,0-1 0,0 0 0,1 1 0,-1-1 0,1 1 0,-1 0 0,1 0 0,0 0 0,-3 3 0,-1 1 251,0 0-1,0 1 1,-6 9-1,11-15-411,0 0-1,1 1 0,-1-1 1,0 0-1,1 0 0,-1 0 1,0 0-1,1 1 0,-1-1 1,1 0-1,0 1 0,0-1 1,-1 0-1,1 1 0,0-1 1,0 0-1,0 1 0,0-1 1,0 0-1,1 1 0,-1-1 1,0 0-1,1 1 0,-1-1 1,1 0-1,-1 1 0,1-1 1,-1 0-1,1 0 0,1 1 1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47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11 9440,'0'0'11946,"-7"12"-11483,-22 40-3,27-46-350,0 0 1,1 1-1,0-1 1,-1 0-1,2 1 1,-1-1-1,1 1 1,0-1-1,0 0 1,1 1 0,0-1-1,3 11 1,-1 1 193,0 4 182,1 0 0,1 0 0,1-1 0,16 37 1,-21-54-375,1 0-1,0 0 1,0-1 0,0 1 0,1 0 0,-1-1 0,1 0 0,4 5 0,-5-7-62,-1 0-1,1 0 1,-1-1-1,1 1 1,0 0-1,-1-1 0,1 1 1,0-1-1,0 1 1,-1-1-1,1 0 1,0 0-1,0 0 1,-1 0-1,1 0 1,0 0-1,0 0 1,0-1-1,-1 1 0,1 0 1,0-1-1,2-1 1,1 0 11,1 0 0,-1-1 0,1 1-1,-1-1 1,0-1 0,0 1 0,-1-1 0,1 0 0,-1 0 0,1 0 0,-1 0 0,-1-1 0,1 0 0,-1 0 0,5-8-1,12-18 240,-1 0 0,-2-1 0,-2-1 0,0-1 0,11-44 0,-25 73-216,0 0 0,0 0-1,-1-1 1,0 1 0,0-1-1,-1-6 1,0-8 316,1 20-275,-2 5-84,0 0-1,0 1 1,1-1-1,0 1 1,-1 7-1,2-10-35,-5 26-5,2-15 0,1 0 0,0 1 0,1-1 0,2 27 0,2-13 0,-3-18 0,1 1 0,0 0 0,1-1 0,0 1 0,1-1 0,0 1 0,1-1 0,6 14 0,-7-19 0,-1 0 0,1-1 0,0 1 0,0-1 0,1 1 0,-1-1 0,1 0 0,0 0 0,0-1 0,0 1 0,0-1 0,10 5 0,0 1 0,-11-6 0,0-1 0,0-1 0,0 1 0,0 0 0,0-1 0,0 1 0,6 0 0,0 2 0,-9-4 0,0 0 0,0 1 0,1-1 0,-1 0 0,0 0 0,1 0 0,-1 1 0,0-1 0,1 0 0,-1 0 0,0 0 0,1 0 0,-1 0 0,0 1 0,1-1 0,-1 0 0,0 0 0,1 0 0,-1 0 0,1 0 0,-1 0 0,0 0 0,1 0 0,-1-1 0,0 1 0,1 0 0,-1 0 0,0 0 0,1 0 0,-1 0 0,0 0 0,1-1 0,-1 1 0,0 0 0,1 0 0,-1-1 0,0 1 0,0 0 0,1 0 0,-1-1 0,0 1 0,0 0 0,1-1 0,-1 1 0,0-1 0,3 0 977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48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10752,'0'0'15954,"10"9"-15550,32 28-36,-39-35-279,-1 1 0,1 0 0,0 0 0,-1 0 0,1 1 1,-1-1-1,0 1 0,0-1 0,0 1 0,-1-1 0,3 8 0,1 5 283,9 14 314,-10-18-144,1-1 1,0 0 0,1 0-1,9 13 1,-9-17-433,0 0 0,0 0 1,13 11-1,-18-18-59,0 0 0,1 0 1,-1 0-1,0 0 0,0-1 0,1 1 0,-1 0 0,0 0 0,0-1 1,0 1-1,1-1 0,-1 1 0,0-1 0,0 1 0,0-1 1,0 0-1,0 1 0,0-1 0,1-2 0,18-13-5167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48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330 0 15072,'0'0'3358,"-11"14"-3093,-37 40 619,-75 68 0,12-28 2243,82-77-459,21-13-1121,18-11-4046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50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0 132 9344,'0'0'15942,"13"-3"-15427,1-2-329,-5 1-1,1 1 1,0 1-1,0 0 0,-1 0 0,2 0 0,13 1 0,-3 0 513,0-1-1,36-9 0,-36 6-233,-1 1 0,38-1 0,-19 3 243,50-8 0,7-2-154,-3 0-522,-63 7-34,56-3 0,-2 4 3,-55 1 0,-1 2 0,43 3 0,-29 1 0,0-3 0,72-7 0,17-1 0,-17 2 0,-85 3 0,-25 2 0,0 0 0,0 0 0,0 1 0,0-1 0,1 1 0,-1 0 0,0 0 0,5 2 0,-5 0 1007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51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184 518 8936,'0'0'10065,"1"-10"-9509,1-31 24,-2 40-556,0 0 1,0 1 0,0-1 0,0 1-1,0-1 1,0 1 0,0-1 0,0 1 0,0-1-1,-1 1 1,1-1 0,0 1 0,0-1-1,-1 1 1,1-1 0,0 1 0,-1-1-1,1 1 1,0-1 0,-1 1 0,1 0-1,-1-1 1,1 1 0,-1 0 0,1-1-1,-1 1 1,1 0 0,-1-1 0,1 1-1,-1 0 1,1 0 0,-1 0 0,1 0-1,-1 0 1,1-1 0,-1 1 0,1 0-1,-1 0 1,0 1 0,-21 5 677,20-5-581,-9 3 175,-7 2 518,0 2-1,-27 15 0,41-21-625,0 1 1,0-1-1,0 1 1,0 1-1,0-1 1,1 0-1,0 1 1,-1 0-1,1 0 1,0 0-1,1 0 1,-1 0-1,1 0 1,0 1-1,-3 8 1,4-11-111,1 0 0,-1 0 0,1 0 1,0 0-1,-1 0 0,1 0 0,0 0 1,0 0-1,0 0 0,0 0 0,1 0 0,-1 0 1,1 1-1,-1-1 0,1 0 0,0 0 0,-1-1 1,1 1-1,0 0 0,0 0 0,1 0 0,-1-1 1,0 1-1,0 0 0,1-1 0,-1 1 1,1-1-1,0 0 0,-1 1 0,1-1 0,3 2 1,-1-2 22,1 1 1,0 0 0,0-1-1,0 0 1,0 0 0,0 0 0,0-1-1,0 1 1,0-1 0,0-1 0,0 1-1,8-2 1,-8 1-40,-1-1-1,1 0 1,0 0 0,-1 0-1,1 0 1,-1-1 0,0 1-1,1-1 1,-1 0 0,5-6-1,35-40 410,-33 36-413,5-10-55,0-2 1,-1 0 0,-2-1-1,0 0 1,-2-1-1,9-33 1,-15 47-4,-2 0 0,0 0 0,0 0 0,-1-1 0,-1 1 0,0-1 0,-2-15 0,0 20 0,0 0 0,0 0 0,-1 1 0,-1-1 0,1 0 0,-1 1 0,-1 0 0,0 0 0,0 0 0,0 0 0,-9-11 0,3 7 0,1 0 0,-1 1 0,-1 1 0,-14-12 0,20 18 0,0 1 0,0 0 0,0 0 0,0 0 0,-1 1 0,1 0 0,-1 0 0,1 1 0,-1-1 0,1 1 0,-1 0 0,0 0 0,-11 1 0,10 0 0,1 1 0,-1 0 0,0 0 0,0 0 0,0 1 0,1 0 0,-1 0 0,1 1 0,-1-1 0,1 2 0,0-1 0,0 1 0,1-1 0,-1 2 0,-8 7 0,14-12 27,-1 1 0,1-1-1,0 1 1,-1-1 0,1 1 0,0-1-1,-1 0 1,1 1 0,0-1 0,0 1-1,0-1 1,0 1 0,0-1 0,-1 1-1,1-1 1,0 1 0,0-1 0,0 1 0,0 0-1,0-1 1,0 1 0,1-1 0,-1 1-1,0-1 1,0 1 0,0-1 0,0 1-1,1-1 1,-1 0 0,0 1 0,1 0-1,6 6-4847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52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0 10152,'0'0'22328,"7"12"-22084,20 42-209,-26-51-35,0 1 0,0 1 0,-1-1 0,1 0 0,-1 0 0,0 0 0,0 0 0,0 0 0,-1 0 0,1 0 0,-1 0 0,0 0 0,-1 0 0,1 0 0,0 0 0,-3 3 0,-5 18 0,2 8 0,-2-1 0,-1 0 0,-2 0 0,-20 38 0,30-66 0,1-1 0,0 0 0,-1 1 0,1 0 0,1-1 0,-1 1 0,0 0 0,1-1 0,0 1 0,0 0 0,0 0 0,0-1 0,1 1 0,1 6 0,0 3 0,-2-12 0,1 0 0,-1 1 0,1-1 0,-1 0 0,1 0 0,-1 0 0,1 1 0,0-1 0,0 0 0,0 0 0,0 0 0,0 0 0,0 0 0,0 0 0,0-1 0,0 1 0,0 0 0,0 0 0,1-1 0,0 2 0,31 9 0,-20-7 0,-1 0 0,1 0 0,0-1 0,0-1 0,0 0 0,16-1 0,67-4 0,-61 1 0,-14 1 0,-16 0 0,0 1 0,0 0 0,0 0 0,0 0 0,10 2 0,-11 2 990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52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11760,'0'0'8281,"16"5"-7617,-1 0-488,1 0 82,0 0 0,1-1-1,-1 0 1,31 2 0,-5-5 1010,49-5-1,-70 2-764,-1-1-1,1-1 0,-1 0 0,27-11 1,-13-3-181,-23 11-3438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5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14168,'0'0'1688,"14"-63"-1464,47 9 8,36-30-304,2 16 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55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8240,'0'0'18046,"10"-3"-17757,77-17 475,-70 15-565,1 1 0,0 1 0,0 0 0,0 1 0,0 1 0,0 1 0,0 1 0,28 4 0,20 1 697,-58-2-485,-8-4-383,1 0 0,-1 0 0,0 1 0,1-1 0,-1 0 0,1 0 0,-1 0 0,0 0 0,1 1 0,-1-1 0,1 0 0,-1 0 0,0 0 0,1 0 0,-1 0 0,1 0 0,-1 0 0,0 0 0,1 0 0,-1 0-1,1 0 1,-1-1 0,1 1 0,0 0 311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56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9440,'0'0'9785,"7"10"-9285,-5-7-449,5 8 115,0 1 1,-1 0-1,0 0 0,-1 0 1,5 18-1,28 114 1411,-34-128-1301,0 1 0,2 19 0,5 25 850,-8-26-12,-3-20-136,0-15-935,0 0-1,0 0 0,0 0 0,0 0 0,-1 0 0,1 0 0,0 0 0,0 0 0,0 0 0,0 0 0,0 0 0,0 0 0,0 0 0,0 0 0,0 0 0,0 0 0,0 0 0,0 0 0,0 0 0,0 0 0,-1 1 0,1-1 0,0 0 42,0 0-42,0 0 0,0 0 0,0 0 0,0 0 0,0 0 0,0 0 0,0 0 0,0 0 0,0 0 0,0 0 0,0 0 0,0 0 0,0 0 0,0 1 0,0-1 0,-1-7-3428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57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 8640,'0'0'14215,"2"12"-13753,-2-10-431,3 17 259,-1 1-1,0 28 1,-1-25 323,0 0 0,2 0 1,1-1-1,11 40 0,-15-60-539,1 0-1,0 0 1,0 0 0,0 0-1,0 0 1,1 0 0,-1 0-1,0-1 1,1 1 0,-1 0-1,1-1 1,0 1 0,-1-1-1,1 1 1,0-1-1,0 0 1,0 0 0,0 0-1,0 0 1,0 0 0,0 0-1,0-1 1,1 1 0,-1-1-1,0 1 1,0-1 0,1 0-1,-1 0 1,3 0-1,2-2 51,-1-1 0,1 0-1,-1-1 1,0 1-1,0-1 1,0 0 0,7-7-1,34-37 418,-38 36-443,0 1 0,0-1 0,-2 0 0,1-1 0,-2 0 0,9-20 0,-7 7 67,-1-1-1,6-41 1,-11 56-139,0 4 22,-1 0 0,0 0 0,-1-14 1,0 18-22,-1 1 0,1 0 0,-1-1 0,0 1 0,0-1 0,0 1 0,-1 0 0,1 0 0,-1 0 0,0 0 1,-3-5-1,3-4-11,3 9-17,-1 10-1,-6 52 2,4-49 0,1-1 0,0 1 0,0 0 0,1 0 0,0 0 0,1 0 0,3 18 0,4 9 0,-5-22 0,1 0 0,0-1 0,1 1 0,11 23 0,-12-30 0,-1 0 0,0 0 0,3 14 0,8 20 0,-12-39 0,-1 0 0,1-1 0,0 1 0,0-1 0,0 1 0,0-1 0,0 0 0,0 0 0,1 0 0,-1 0 0,1 0 0,5 2 0,-4-1 142,0-1 1,0 0-1,1-1 1,-1 1-1,8 1 0,20-1-4952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58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10952,'0'0'9715,"10"-1"-9205,0 1-376,6-1 319,0 1 1,30 3-1,-41-2-317,-1 0-1,0 1 1,0 0-1,-1-1 1,1 2-1,0-1 1,-1 0-1,1 1 1,-1-1-1,0 1 0,0 0 1,0 0-1,0 1 1,4 5-1,-1-1 147,-1 0-1,0 1 1,0 0-1,-1 0 1,4 10 0,3 33 834,-10-44-806,0 0-1,0 0 1,1 0-1,0 0 0,1-1 1,0 1-1,0-1 0,7 14 1,-9-21-282,-1 1 0,0-1 0,0 0 0,1 0 0,-1 1-1,0-1 1,0 0 0,1 1 0,-1-1 0,0 0 0,1 0 0,-1 1 0,0-1 0,1 0 0,-1 0 0,1 0 0,-1 0 0,0 0 0,1 1 0,-1-1 0,1 0 0,-1 0 0,0 0 0,1 0 0,-1 0 0,1 0 0,-1 0 0,0 0-1,1 0 1,-1-1 0,1 1 0,-1 0 0,0 0 0,1 0 0,-1 0 0,1-1 0,-1 1 0,0 0 0,1 0 0,-1 0 0,0-1 0,0 1 0,1 0 0,-1-1 0,0 1 0,0 0 0,1-1 0,-1 1 0,0-1 0,4-6-4256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3:58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378 0 14872,'0'0'2550,"-8"14"-1949,-103 154 774,67-116-226,-96 88-1,113-114-427,18-16-51,0-2-1,-17 13 1,22-18 464,6-8-4179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00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420 441 9344,'0'0'8818,"-10"-8"-8330,-35-24 13,42 30-367,-1 0 0,0 0 0,-1 0-1,1 0 1,0 1 0,0 0-1,-1 0 1,1 0 0,0 0 0,-1 1-1,1-1 1,-1 1 0,1 0-1,-1 0 1,-7 2 0,-4 0 313,4-1-169,0 1-1,0 0 1,1 1-1,-1 1 1,1 0 0,0 0-1,0 1 1,1 0-1,-1 1 1,1 0 0,0 1-1,1 0 1,-11 10 0,17-14-176,0 0 1,1 0-1,0 1 1,0-1-1,0 1 1,0-1-1,0 1 0,1 0 1,-1-1-1,1 1 1,0 0-1,1 0 1,-1 0-1,0 0 1,1 0-1,0 0 1,1 7-1,-1-6-6,0 1-1,1-1 1,0 0-1,0 0 1,1 0-1,-1 0 1,1 0-1,0 0 1,0 0-1,1-1 0,0 1 1,-1-1-1,5 5 1,-5-6-31,0-1 1,1 1 0,-1-1 0,1 1-1,0-1 1,0 0 0,0 0-1,0 0 1,0-1 0,0 1-1,0-1 1,0 0 0,1 1-1,-1-1 1,1-1 0,-1 1 0,1 0-1,-1-1 1,1 0 0,-1 0-1,1 0 1,-1 0 0,1-1-1,-1 1 1,5-2 0,-1 1-12,1-1 0,-1 0 1,0-1-1,0 1 0,0-1 1,-1 0-1,1-1 0,-1 0 0,0 0 1,0 0-1,0-1 0,0 0 1,-1 0-1,0 0 0,0-1 1,0 0-1,0 0 0,-1 0 0,0 0 1,-1-1-1,5-10 0,-3 4 42,0 0-1,-1-1 1,0 1-1,-2-1 1,1 0-1,-2 0 1,1 0-1,-2-1 1,0 1-1,-3-20 1,0 15-96,-1 0 0,-1 0 0,-1 0 0,0 1 0,-1-1 0,-1 2 0,-1-1 0,-1 1 0,0 1 0,-1 0 0,-1 0 0,0 1 0,-1 0 0,-1 1 0,-25-20 0,36 32 0,-3-4 0,0 0 0,-1 1 0,1 0 0,-1 0 0,-1 0 0,1 1 0,0 0 0,-1 1 0,0-1 0,0 2 0,0-1 0,-15-2 0,13 3 0,-23-3 0,31 5 0,1 0 0,-1 0 0,0 0 0,1 0 0,-1 0 0,1 0 0,-1 0 0,1 1 0,-1-1 0,0 1 0,1-1 0,-1 1 0,1-1 0,0 1 0,-1 0 0,-1 1 0,3-2 0,0 1 0,0-1 0,0 0 0,0 1 0,0-1 0,0 0 0,0 1 0,0-1 0,0 0 0,0 1 0,0-1 0,0 1 0,0-1 0,0 0 0,1 1 0,-1-1 0,0 0 0,0 0 0,0 1 0,0-1 0,1 0 0,-1 1 0,0-1 0,0 0 0,1 0 0,-1 1 0,0-1 0,1 0 0,-1 0 0,0 0 0,0 1 0,1-1 0,-1 0 0,0 0 0,1 0 0,-1 0 0,0 0 0,1 0 0,0 0 0,18 8 0,3-3-4012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01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28 9744,'0'0'11113,"-4"14"-10491,-1 6-525,-23 103 1884,26-111-1622,1 0 1,0 0-1,1 0 1,0 0 0,0 0-1,1-1 1,1 1-1,0 0 1,4 12 0,-4-19-120,0 0 1,1 0 0,0 0 0,0-1 0,0 1-1,6 6 1,-8-9-189,0-1 0,0 0 0,0 0 0,1 0-1,-1 0 1,0 0 0,0 0 0,0-1 0,1 1 0,-1 0-1,1 0 1,-1-1 0,0 1 0,1-1 0,-1 0 0,1 1 0,-1-1-1,1 0 1,-1 0 0,1 0 0,-1 0 0,1 0 0,-1 0-1,1 0 1,-1 0 0,1-1 0,-1 1 0,3-1 0,4-4 68,-1 1 0,0-1 0,0 0 0,0-1 0,0 0 0,-1 0 0,0 0 0,0-1 0,8-12 0,1-6 326,20-43 0,-14 25-149,-21 43-297,26-58 35,-24 53-36,0 0 1,-1 0-1,0 0 0,0-1 1,0 1-1,-1 0 1,0 0-1,0 0 0,0-1 1,-1-5-1,0 4 1,-3-20 0,1 20 0,-3 14 0,2 6 0,0 0 0,0 1 0,2 0 0,-1-1 0,2 1 0,0 0 0,1 15 0,13 98 0,-12-121 0,1 1 0,1-1 0,-1 0 0,1 1 0,0-1 0,0-1 0,1 1 0,0 0 0,0-1 0,0 0 0,1 0 0,-1 0 0,1 0 0,11 7 0,-13-10 0,-3-1 24,1 0 1,-1-1-1,1 1 0,0-1 0,0 1 1,-1-1-1,1 1 0,0-1 1,0 1-1,0-1 0,-1 0 0,1 0 1,0 1-1,0-1 0,0 0 0,0 0 1,0 0-1,0 0 0,-1 0 1,1 0-1,0 0 0,0 0 0,0 0 1,0 0-1,0-1 0,0 1 1,-1 0-1,1-1 0,0 1 0,0 0 1,0-1-1,-1 1 0,1-1 1,0 0-1,0 0-306,0 0 1,0 1 0,-1-1-1,1 0 1,-1 0-1,1 0 1,0 0-1,-1 0 1,0 0 0,1 0-1,-1 0 1,0 0-1,1 0 1,-1 0-1,0 0 1,0-2-1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02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14872,'0'0'5433,"13"-1"-4775,-4 0-513,1-1 82,-1 1-1,1 0 1,-1 0-1,1 1 1,0 1 0,-1 0-1,1 0 1,-1 1-1,12 3 1,-13 0 24,-1 0-1,1 0 1,-1 1 0,0-1 0,-1 2-1,1-1 1,-1 1 0,-1 0 0,1 0-1,-1 1 1,0 0 0,-1 0 0,0 0-1,5 15 1,-4-15 205,0 1 0,0 0-1,0-1 1,1 0 0,7 8 0,-6-11 470,-5-7-626,4-3-4785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02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363 0 17383,'0'0'2160,"-13"10"-1452,-135 111 696,81-63-760,-30 30 1211,62-59 708,33-27-881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03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1 138 8744,'0'0'12947,"11"-2"-12343,156-13 1764,622-55 2097,-654 49-3933,32-4 90,-133 22-312,1 1 0,62 5 0,-66 3-26,7 0 348,-28-4-446,-11 3 572,-11 3-5150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5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1137 6424,'0'0'9338,"0"-12"-8774,2-20 54,2 0-1,0 1 1,12-36 0,-13 54 476,-6 27-138,-55 430 871,38-279-1295,-16 132 951,30-255-625,14-61-76,28-172-50,-3 11-307,-7 79-142,4 2 0,49-109 1,-62 171-186,1 2 1,1 0 0,2 1 0,2 1-1,1 1 1,1 1 0,1 1 0,55-46-1,-80 75-93,6-5 42,1 0 0,-1 1 0,1 0 0,14-6 0,-21 10-37,1 0-1,-1 0 0,1 1 1,-1-1-1,1 1 0,0-1 1,-1 1-1,1 0 1,-1 0-1,1 0 0,0 0 1,-1 0-1,1 0 0,0 0 1,-1 0-1,1 1 1,-1-1-1,1 0 0,0 1 1,-1 0-1,1-1 1,-1 1-1,1 0 0,-1 0 1,0 0-1,1 0 0,-1 0 1,0 0-1,0 0 1,0 0-1,1 0 0,-1 0 1,0 1-1,1 2 0,2 5 21,0 0-1,-1 0 0,0 0 1,0 1-1,-1 0 0,0-1 1,-1 1-1,0 0 0,0 0 1,-1 0-1,-2 15 1,-1-3 19,0 0 0,-2 1 0,0-1 1,-10 21-1,9-26-7,-1 0-1,-1 0 1,-1-1 0,-17 24-1,22-34-20,-1 0 0,0 0 1,0 0-1,-1-1 0,1 0 0,-1 0 0,0 0 0,-1-1 0,1 0 1,-1 0-1,0 0 0,0-1 0,-12 4 0,16-7-10,0 1-1,0-1 1,0 1 0,0-1 0,0 0-1,0 0 1,0 0 0,0-1-1,0 1 1,0-1 0,0 0-1,1 0 1,-1 1 0,0-2-1,0 1 1,-4-3 0,-1-2 25,0 1 0,1-2 0,-12-12 1,-1 0 69,20 19-98,0 0-1,-1 0 1,1 0-1,0 0 1,-1-1-1,1 1 1,0 0-1,0 0 1,-1-1-1,1 1 1,0 0-1,0-1 1,-1 1-1,1 0 1,0-1-1,0 1 1,0 0-1,0-1 1,0 1-1,0 0 0,-1-1 1,1 1-1,0 0 1,0-1-1,0 1 1,0 0-1,0-1 1,0 1-1,1-1 1,9-3 53,23 3-86,-29 1 36,58 3-70,1-4 0,121-15-1,-149 9 31,0-1 0,-1-1 0,1-2-1,-2-2 1,0-1 0,55-32 0,-45 17 22,-1-3 1,-2-1 0,50-55-1,-80 78 29,7-7 116,-17 17-133,0 0 0,0-1-1,0 1 1,0 0 0,0 0-1,0 0 1,1-1 0,-1 1-1,0 0 1,0 0 0,0-1 0,0 1-1,0 0 1,0 0 0,0 0-1,0-1 1,0 1 0,-1 0-1,1 0 1,0-1 0,0 1-1,0 0 1,0 0 0,0 0-1,0-1 1,0 1 0,0 0-1,-1 0 1,1 0 0,0 0-1,0-1 1,0 1 0,0 0-1,-1 0 1,1 0 0,0 0 0,0 0-1,0-1 1,-1 1 0,1 0-1,0 0 1,0 0 0,0 0-1,-1 0 1,1 0 0,0 0-1,0 0 1,-1 0 0,1 0-1,0 0 1,0 0 0,-1 0-1,-43 35 165,11-10-124,-3 6 14,1 2 0,1 1 1,2 1-1,2 2 0,-30 48 1,54-76-30,1-1 1,0 2 0,0-1-1,1 0 1,0 1 0,1 0-1,0 0 1,1 0 0,0 0-1,0 0 1,1 1 0,0-1-1,1 13 1,1-22-29,-1-1 1,0 1-1,0-1 1,1 0-1,-1 1 1,0-1-1,0 1 1,1-1-1,-1 0 0,0 1 1,1-1-1,-1 0 1,1 0-1,-1 1 1,0-1-1,1 0 1,-1 0-1,1 0 1,-1 1-1,0-1 0,1 0 1,-1 0-1,1 0 1,-1 0-1,1 0 1,-1 0-1,1 0 1,-1 0-1,1 0 0,-1 0 1,1 0-1,-1 0 1,1 0-1,-1 0 1,0-1-1,1 1 1,-1 0-1,1 0 1,0-1-1,22-8 60,-13 2-62,1 1 0,-1-2 0,0 1 0,0-1 0,10-11 0,42-51 0,-56 62 0,16-20 0,22-38 0,-26 36 0,30-36 0,-47 66 0,-1 0 0,0 0 0,0 0 0,0 0 0,0 0 0,0 0 0,0 0 0,0 0 0,0 0 0,0 0 0,0 0 0,0-1 0,0 1 0,1 0 0,-1 0 0,0 0 0,0 0 0,0 0 0,0 0 0,0 0 0,0 0 0,0 0 0,0 0 0,0 0 0,1 0 0,-1 0 0,0 0 0,0 0 0,0 0 0,0 0 0,0 0 0,0 0 0,0 0 0,0 0 0,0 1 0,1-1 0,-1 0 0,0 0 0,0 0 0,0 0 0,0 0 0,0 0 0,0 0 0,0 0 0,0 0 0,0 0 0,0 0 0,0 0 0,0 1 0,0-1 0,0 0 0,1 0 0,-1 0 0,0 0 0,0 0 0,3 11 0,0 19 0,-2-22 0,0 8 0,2 0 0,0 0 0,1-1 0,1 0 0,9 23 0,-11-32 0,-1-1 0,1 0 0,1 0 0,-1-1 0,1 1 0,0-1 0,0 1 0,5 3 0,-6-5 0,0-1 0,0-1 0,0 1 0,0 0 0,1-1 0,-1 1 0,0-1 0,1 0 0,-1 0 0,1 0 0,-1-1 0,1 1 0,-1-1 0,7 0 0,-5-1 0,1 0 0,-1 0 0,1-1 0,-1 1 0,0-1 0,0 0 0,0-1 0,0 1 0,0-1 0,-1 0 0,1 0 0,-1-1 0,6-5 0,6-6 0,26-34 0,-41 48 0,8-13 0,0 0 0,0 0 0,-1-1 0,-1 0 0,8-22 0,19-56 0,-26 79 0,-8 14 0,0 0 0,0 0 0,0 0 0,0 0 0,0 0 0,1 0 0,-1-1 0,0 1 0,0 0 0,0 0 0,0 0 0,0 0 0,1 0 0,-1 0 0,0 0 0,0 0 0,0 0 0,0 0 0,0 0 0,1 0 0,-1 0 0,0 0 0,0 0 0,0 0 0,0 0 0,1 0 0,-1 0 0,0 0 0,0 0 0,0 0 0,0 0 0,0 0 0,1 0 0,-1 0 0,0 1 0,0-1 0,0 0 0,0 0 0,0 0 0,1 0 0,8 24 0,-9-22 0,21 93 0,-17-70 0,1-1 0,1 0 0,1 0 0,20 46 0,-22-59 0,2 1 0,0-1 0,0-1 0,1 1 0,13 13 0,-19-21 0,1-1 0,0 1 0,0-1 0,1 0 0,-1 0 0,0 0 0,1 0 0,-1-1 0,1 1 0,0-1 0,-1 0 0,1 0 0,0 0 0,0 0 0,-1-1 0,1 0 0,0 0 0,0 0 0,0 0 0,0 0 0,0-1 0,6-1 0,-3-1 0,1 0 0,-1 0 0,0-1 0,0 0 0,0 0 0,0 0 0,11-11 0,41-42 0,-53 50 0,17-20 0,-2-1 0,0 0 0,-2-1 0,-2-2 0,0 0 0,-3 0 0,0-1 0,15-58 0,-2-16 0,19-153 0,-42 238 0,-2 1 0,0 0 0,-1-1 0,-1 1 0,-1-1 0,-4-28 0,0 40 0,-1 14 0,-3 22 0,9-25 0,-16 56 0,4-1 0,1 1 0,4 1 0,-1 110 0,10-120 0,2 0 0,3-1 0,1 0 0,28 85 0,-35-129 0,0 1 0,1-1 0,0 0 0,0 0 0,0 0 0,1 0 0,0 0 0,-1 0 0,1-1 0,0 1 0,7 5 0,-8-8 0,-1 0 0,1 0 0,0 0 0,0-1 0,0 1 0,0 0 0,0-1 0,0 1 0,0-1 0,1 0 0,-1 1 0,0-1 0,0 0 0,0 0 0,0-1 0,0 1 0,0 0 0,0-1 0,0 1 0,0-1 0,0 0 0,0 0 0,0 1 0,0-1 0,0-1 0,0 1 0,2-1 0,6-6 0,1 0 0,-1 0 0,-1-1 0,1 0 0,-2-1 0,10-11 0,41-70 0,-24 34 0,-37 92 0,-1-4 0,0 42 0,3-70 0,1 0 0,-1 0 0,1 0 0,-1 0 0,1 0 0,0 0 0,0 0 0,1 0 0,-1-1 0,1 1 0,-1 0 0,1-1 0,0 1 0,0-1 0,0 0 0,0 0 0,0 1 0,1-1 0,-1-1 0,0 1 0,1 0 0,0-1 0,-1 1 0,1-1 0,0 0 0,0 1 0,0-2 0,0 1 0,0 0 0,0 0 0,0-1 0,0 0 0,0 0 0,0 0 0,0 0 0,0 0 0,6-1 0,12-4 0,-1-1 0,0 0 0,0-2 0,0 0 0,33-20 0,159-111 0,-155 99 0,-34 25 0,-78 78 0,48-52 0,0 0 0,1 1 0,1 0 0,0 0 0,0 0 0,1 0 0,1 0 0,0 1 0,1 0 0,-1 24 0,3-35 0,0 0 0,0-1 0,0 1 0,1 0 0,-1 0 0,1-1 0,-1 1 0,1-1 0,0 1 0,0-1 0,0 1 0,-1-1 0,1 1 0,1-1 0,-1 0 0,0 1 0,0-1 0,0 0 0,1 0 0,-1 0 0,1 0 0,-1 0 0,1 0 0,-1 0 0,1-1 0,-1 1 0,1 0 0,0-1 0,-1 1 0,3-1 0,1 2 0,1-1 0,-1-1 0,1 1 0,0-1 0,-1 0 0,1 0 0,9-2 0,0-2 0,0 0 0,0-1 0,-1-1 0,1 0 0,-2-1 0,1-1 0,-1 0 0,0-1 0,-1 0 0,12-12 0,5-6 0,-1-2 0,41-54 0,-31 30 0,-3-2 0,-2-1 0,-2-2 0,23-62 0,-24 39 0,-4-1 0,26-132 0,-50 202 0,0 5 0,-1 0 0,1 0 0,-1 0 0,-1 0 0,0 0 0,0-1 0,-1-11 0,1 18 0,0 1 0,-1-1 0,1 1 0,0-1 0,0 1 0,0-1 0,-1 1 0,1 0 0,0-1 0,0 1 0,-1-1 0,1 1 0,0 0 0,-1-1 0,1 1 0,-1 0 0,1-1 0,0 1 0,-1 0 0,1 0 0,-1-1 0,1 1 0,-1 0 0,1 0 0,-1 0 0,1-1 0,-1 1 0,1 0 0,-1 0 0,1 0 0,-1 0 0,1 0 0,-1 0 0,1 0 0,-1 0 0,1 0 0,-1 1 0,1-1 0,-1 0 0,1 0 0,0 0 0,-1 1 0,1-1 0,-1 0 0,1 0 0,-1 1 0,1-1 0,0 0 0,-1 1 0,1-1 0,-1 1 0,-20 20 0,0 9 0,1 0 0,2 1 0,1 1 0,2 1 0,-16 47 0,14-26 0,2 1 0,-12 97 0,22-117 0,2 1 0,2 0 0,1 0 0,2-1 0,12 71 0,-13-99 0,1 0 0,0 0 0,1-1 0,-1 1 0,1-1 0,1 1 0,-1-1 0,1 0 0,0-1 0,0 1 0,1-1 0,0 1 0,0-1 0,0-1 0,0 1 0,10 5 0,-9-6 0,0-2 0,0 1 0,0-1 0,0 1 0,0-2 0,1 1 0,-1-1 0,1 0 0,-1 0 0,1-1 0,-1 0 0,1 0 0,0 0 0,-1-1 0,1 0 0,-1 0 0,12-5 0,0 0 0,0-1 0,0-1 0,-1-1 0,0-1 0,-1 0 0,24-20 0,-30 22 0,-1 0 0,0-1 0,0 0 0,-1-1 0,-1 1 0,1-2 0,-2 1 0,1-1 0,-1 0 0,-1 0 0,5-16 0,-9 26 0,-1 0 0,1 0 0,-1 0 0,1 0 0,-1 0 0,0 0 0,1 0 0,-1 0 0,0 0 0,0 0 0,0 0 0,0 0 0,0-1 0,0 1 0,0 0 0,0 0 0,-1 0 0,1 0 0,0 0 0,-1 0 0,1 0 0,0 0 0,-1 0 0,0 0 0,1 0 0,-1 0 0,1 0 0,-1 0 0,0 1 0,0-1 0,1 0 0,-1 0 0,-2 0 0,1 0 0,0 1 0,0 0 0,0-1 0,0 1 0,0 0 0,-1 1 0,1-1 0,0 0 0,0 1 0,0-1 0,0 1 0,0-1 0,0 1 0,0 0 0,0 0 0,0 0 0,1 0 0,-3 2 0,-6 3 0,1 1 0,0 1 0,1-1 0,0 1 0,0 1 0,0 0 0,1 0 0,1 0 0,0 1 0,0 0 0,0 0 0,1 0 0,-4 15 0,7-21 0,1 1 0,-1 0 0,1 0 0,0 0 0,0 0 0,1 0 0,-1 0 0,1 1 0,0-1 0,1 0 0,-1 0 0,1 0 0,0 0 0,0 0 0,1 0 0,0 0 0,-1-1 0,1 1 0,1 0 0,-1-1 0,1 1 0,0-1 0,0 0 0,0 0 0,0 0 0,1-1 0,0 1 0,0-1 0,0 0 0,0 0 0,0 0 0,5 3 0,-4-4 0,1 1 0,-1-1 0,1 0 0,-1 0 0,1-1 0,0 1 0,-1-1 0,1 0 0,0-1 0,0 0 0,9 0 0,-5-1 0,-1-1 0,1 0 0,-1 0 0,0-1 0,0 0 0,13-7 0,2-3 0,-1-1 0,0-2 0,-1 0 0,20-20 0,2-6 0,56-71 0,-55 59 0,-37 44 0,-7 8 0,0 0 0,0 1 0,0-1 0,0 0 0,0 1 0,0-1 0,0 1 0,1-1 0,-1 1 0,1 0 0,-1 0 0,1-1 0,-1 1 0,1 0 0,2-1 0,-4 2 0,1 1 0,-1-1 0,0 0 0,0 0 0,0 0 0,1 0 0,-1 0 0,0 1 0,0-1 0,1 0 0,-1 0 0,0 0 0,0 0 0,0 1 0,0-1 0,1 0 0,-1 0 0,0 1 0,0-1 0,0 0 0,0 0 0,0 1 0,0-1 0,0 0 0,0 0 0,0 1 0,0-1 0,0 0 0,0 0 0,0 1 0,0-1 0,0 0 0,0 1 0,0-1 0,0 0 0,0 1 0,-2 13 0,1-9 0,-4 24 0,-1 0 0,-2 0 0,-1-1 0,0 0 0,-3-1 0,-21 41 0,-7-15 0,45-52 0,0 0 0,1 0 0,-1 0 0,0-1 0,9 0 0,1 0 0,108-4 0,-111 4 0,1 0 0,-1 0 0,0 1 0,17 4 0,-24-2 871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05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328 437 9144,'0'0'10945,"-11"-10"-10404,-34-31 30,43 40-517,0 0 1,0 0-1,0 0 0,-1 0 1,1 0-1,0 0 1,-1 0-1,1 1 1,-1-1-1,1 1 0,-1 0 1,1 0-1,-1 0 1,1 0-1,0 0 1,-1 0-1,1 1 1,-1-1-1,1 1 0,-1-1 1,1 1-1,0 0 1,0 0-1,-1 0 1,1 1-1,-3 1 0,-5 2 219,-5 1 43,-9 4 628,-42 24 0,59-30-805,1 0 1,-1 1-1,1 0 1,0 1-1,1-1 1,-1 1-1,1 0 0,0 1 1,0-1-1,-4 10 1,4-7 56,1 0 1,0 0-1,-3 14 1,6-20-107,0 1 0,0 0 1,1-1-1,0 1 1,0 0-1,0 0 0,0-1 1,0 1-1,1 0 1,-1-1-1,1 1 0,2 4 1,-2-7-44,0 1 0,0-1 1,0 0-1,1 0 0,-1 1 1,0-1-1,1 0 0,-1 0 0,1 0 1,-1-1-1,1 1 0,0 0 1,-1 0-1,1-1 0,0 1 0,-1-1 1,1 0-1,2 1 0,32 3 589,-31-5-560,0 1-1,0-1 0,0 0 1,0 0-1,-1-1 0,1 1 0,0-1 1,0 0-1,-1 0 0,1-1 0,-1 0 1,0 1-1,0-1 0,4-4 1,0 0 50,-1 0 0,0-1 0,-1 0 1,1 0-1,-2 0 0,7-10 1,-2-6-32,0-1-1,-2 1 1,0-2 0,-2 1 0,5-38 0,-10 51-95,-1 0 0,1 0 0,-2 0 0,0 0 0,-4-23 0,-21-59 0,20 77 0,1 2 0,-1 1 0,0 1 0,-1-1 0,0 1 0,-1 0 0,-1 1 0,-13-15 0,19 24 0,0 1 0,0-1 0,0 1 0,-1 0 0,1 0 0,-1 0 0,1 0 0,-1 0 0,0 1 0,0 0 0,0 0 0,0 0 0,0 0 0,0 1 0,0-1 0,0 1 0,0 0 0,-4 0 0,5 1 0,-1-1 0,1 0 0,-1 1 0,1 0 0,0 0 0,-1 0 0,1 0 0,0 0 0,0 1 0,0-1 0,0 1 0,0 0 0,0 0 0,0 0 0,1 0 0,-1 1 0,1-1 0,-1 1 0,1-1 0,-3 6 0,4-8 31,1 1-1,0-1 1,0 0-1,-1 1 1,1-1-1,0 1 1,0-1-1,0 1 1,-1-1-1,1 1 1,0-1-1,0 1 1,0-1 0,0 1-1,0-1 1,0 1-1,0-1 1,0 1-1,0-1 1,0 1-1,0-1 1,1 1-1,-1-1 1,0 1-1,0-1 1,0 0 0,1 1-1,6 4-4844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06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9648,'0'0'11649,"11"-1"-10977,-2 1-518,-2-1 37,1 1 1,-1-1-1,1 1 1,-1 1-1,1 0 1,-1 0-1,1 0 1,-1 1-1,13 4 1,-14-2 98,0-1 1,-1 1-1,1 0 0,-1 0 1,0 1-1,0 0 1,0 0-1,0 0 0,-1 0 1,5 9-1,0 1 458,-2 0 0,11 29 0,-3-6 127,-11-25-531,2 0 0,0-1 0,1 0 0,0 0 0,0 0 0,19 20 0,-25-30-306,0-1 1,1 0-1,-1 0 1,0 0-1,1 0 1,-1 0-1,1 0 1,-1 0-1,1 0 0,0 0 1,-1-1-1,1 1 1,0-1-1,-1 1 1,1-1-1,0 0 1,0 0-1,0 0 1,-1 0-1,1 0 0,0 0 1,0 0-1,-1 0 1,1-1-1,2 0 1,-1 0-456,-1-1 1,1 0-1,0 0 1,-1 0-1,1 0 1,-1 0-1,0 0 1,0-1-1,0 1 0,0-1 1,3-5-1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07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615 0 15680,'0'0'5361,"-13"13"-4900,7-7-393,-18 20 268,-1-2 0,-44 34 0,-115 61 1399,-73 52 1435,222-145-2343,35-26-825,0 0 1,0 0-1,0 0 1,0 0-1,0 0 1,0 0 0,1 0-1,-1 0 1,0 0-1,0 0 1,0 0-1,0 0 1,0 0-1,0 0 1,0 1-1,0-1 1,0 0-1,0 0 1,0 0-1,0 0 1,0 0-1,1 0 1,-1 0 0,0 0-1,0 1 1,0-1-1,0 0 1,0 0-1,0 0 1,0 0-1,0 0 1,0 0-1,0 0 1,0 0-1,0 1 1,0-1-1,0 0 1,0 0-1,-1 0 1,1 0 0,0 0-1,0 0 1,0 0-1,0 0 1,0 0-1,0 1 1,0-1-1,0 0 1,0 0-1,0 0 1,0 0-1,0 0 1,0 0-1,-1 0 1,1 0-1,0 0 1,0 0-1,0 0 1,0 0 0,0 0-1,0 0 1,0 0-1,0 0 1,-1 0-1,1 0 1,0 0-1,0 0 1,0 0-1,0 0 1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10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10248,'0'0'13119,"-2"11"-12676,-4 36 12,6-46-423,0 1 0,0-1 0,0 1 0,0-1 0,0 1 0,1 0 0,-1-1 0,0 0 0,1 1 0,0-1 0,-1 1 1,1-1-1,0 0 0,-1 1 0,1-1 0,0 0 0,0 0 0,0 1 0,2 0 0,4 7 293,29 54 986,-24-38-696,24 34 0,26 27 98,-4 4-1,-4 2 1,-4 2-1,-5 2 0,-3 3 1,41 150-1,-54-134-712,14 124 0,-41-217 0,15 143 0,-16-133 0,-1 1 0,-1-1 0,-7 35 0,2-32 0,-2-1 0,-1 0 0,-1 0 0,-2-1 0,-1-1 0,-30 53 0,22-52 0,-46 52 0,41-53 0,1-13 0,24-18 0,0 0 0,0 0 0,-1-1 0,1 1 0,0-1 0,-1 1 0,1-1 0,-1 1 0,1-1 0,0 0 0,-1 1 0,1-1 0,-1 0 0,1 0 0,-1 0 0,1 0 0,-3-1 0,3 0 0,1 1 0,-1-1 0,1 0 0,0 1 0,-1-1 0,1 0 0,0 1 0,0-1 0,-1 0 0,1 1 0,0-1 0,0 0 0,0 0 0,0 1 0,0-1 0,0 0 0,0 1 0,0-1 0,0 0 0,0 0 0,0 1 0,1-1 0,-1 0 0,1 0 0,6-22 0,8-11-3965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11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9144,'0'0'16325,"13"-1"-15780,205-4 1529,-115 3-414,104 10 0,-152-2-309,-51-6-1042,0 1-59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12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11048,'0'0'12302,"11"-1"-11765,153-8 1998,102 15 38,-177 7 1084,-79-22-3794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13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10344,'0'0'18520,"12"8"-18021,42 27-16,-50-33-431,0 0 1,-1-1-1,1 0 0,0 0 1,0 0-1,0 0 0,0 0 1,0-1-1,0 0 1,0 0-1,1 0 0,-1 0 1,0-1-1,4-1 1,7 0 146,224 0 1729,-230 3-1928,-2-2 0,0 2 0,0-1 0,1 1 0,-1 0 0,0 0 0,0 1 0,12 4 0,-19-6 0,0-1 0,1 1 0,-1 0 0,0 0 0,0 0 0,1 0 0,-1 0 0,0 0 0,1 0 0,-1 0 0,0-1 0,0 1 0,1 0 0,-1 0 0,0 0 0,0-1 0,1 1 0,-1 0 0,0 0 0,0-1 0,0 1 0,1 0 0,-1 0 0,0-1 0,0 1 0,0 0 0,0-1 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14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330 415 11856,'0'0'8073,"-14"0"-7497,1-1-404,0 1 1,-1 0-1,1 1 1,0 0 0,0 2-1,-15 3 1,20-4-63,-16 5 450,0 2 0,1 0 0,-27 14 0,44-20-368,1 1 0,-1-1 0,1 1 1,-1 0-1,1 1 0,1-1 0,-1 1 0,1 0 0,-1 0 0,1 0 0,1 1 0,-1 0 0,1-1 0,0 1 0,0 0 0,1 1 0,-3 6 0,5-11-95,-1 0 0,1 0 0,0 0-1,-1 0 1,1 0 0,0 0 0,0 0 0,0 0-1,0 0 1,1 0 0,-1 0 0,1-1-1,-1 1 1,1 0 0,-1 0 0,1 0-1,0 0 1,0-1 0,0 1 0,2 3-1,-1-4 21,0 1 0,1 0 0,-1 0 0,0-1 0,1 1 0,-1-1 0,1 1 0,-1-1 0,1 0 0,0 0 0,0-1 0,4 2 0,3-1 83,0 0 0,-1 0-1,1-1 1,0-1 0,-1 0 0,1 0 0,12-3 0,-8 0-196,0-1-1,-1-1 0,0 0 0,0-1 0,0 0 1,-1-1-1,0 0 0,0-1 0,-1-1 0,0 0 1,0 0-1,-2-1 0,1 0 0,-1-1 0,-1 1 1,0-2-1,0 1 0,-2-1 0,1-1 1,-2 1-1,0-1 0,0 0 0,-1 0 0,-1 0 1,-1-1-1,2-28 0,-4 27-3,-1 1 0,-1-1 0,-1 1 0,0 0 0,-1 0 0,0 0 0,-1 0 0,-1 1 0,-8-16 0,8 19 0,0 1 0,0 0 0,-1 1 0,-1 0 0,1 0 0,-1 0 0,-1 1 0,1 0 0,-2 1 0,1 0 0,-1 0 0,-19-9 0,18 11 0,-1 0 0,1 1 0,-1 1 0,0 0 0,0 0 0,0 1 0,0 1 0,0 0 0,0 0 0,-19 3 0,8 5 984,23-6-1208,-1-1 1,0 1-1,1 0 0,-1-1 1,0 1-1,1 0 1,-1-1-1,1 1 1,-1 0-1,1 0 1,-1 0-1,1-1 0,0 1 1,-1 0-1,1 0 1,0 0-1,0 0 1,-1 0-1,1 0 1,0-1-1,0 3 0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16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75 10544,'0'0'11545,"4"12"-11088,5 35 102,-2 0 0,2 79 0,-8-109-421,21 190 2142,-20-148-639,-12-135-1041,-52-287 3277,51 329-3877,8 28 0,1-1 0,0 0 0,0 1 0,0-1 0,1 0 0,0-13 0,0 18 0,1 0 0,0 0 0,1 1 0,-1-1 0,0 0 0,1 0 0,-1 0 0,1 0 0,-1 0 0,1 0 0,0 1 0,0-1 0,0 0 0,0 1 0,0-1 0,0 0 0,0 1 0,1-1 0,-1 1 0,1 0 0,-1-1 0,1 1 0,-1 0 0,1 0 0,0 0 0,-1 0 0,1 0 0,3 0 0,4-2 0,0 1 0,0 1 0,0-1 0,0 2 0,10-1 0,0 0 0,-3 0 0,0 1 0,0 0 0,0 1 0,0 0 0,0 2 0,-1 0 0,1 0 0,-1 2 0,0 0 0,0 0 0,0 2 0,15 8 0,-13-5 0,-10-7 0,0 1 0,0 0 0,0 0 0,-1 1 0,0 0 0,0 0 0,0 0 0,0 1 0,-1 0 0,0 0 0,6 10 0,-10-15 0,-1 1 0,1 0 0,-1 0 0,1 0 0,-1 0 0,0 0 0,0-1 0,0 1 0,0 0 0,-1 0 0,1 0 0,0 0 0,-1 0 0,1-1 0,-1 1 0,0 0 0,0 0 0,1-1 0,-1 1 0,0 0 0,0-1 0,-1 1 0,1-1 0,0 1 0,0-1 0,-1 0 0,-2 2 0,-4 5 0,-1-1 0,-1 1 0,-10 5 0,18-12 0,-12 7 0,1-1 0,-1 0 0,-1-1 0,1 0 0,-1-2 0,-21 5 0,-92 6 0,93-12 0,24-1 850,5 1-5635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17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8032,'0'0'12970,"14"6"-12355,1 1-426,0-1 0,0-1 1,1 0-1,0-1 0,0-1 1,29 3-1,280-10 2197,-4-22-752,-275 22-1378,120-10 676,173-18 1445,-250 29-1625,-61 3-114,46-6-1,-73 6-623,0-1 1,1 1 0,-1 0-1,1 0 1,-1 0 0,0 0-1,1 0 1,-1 0 0,0 0-1,1 0 1,-1 1 0,0-1-1,3 1 1,-1 0-15,-59 5 0,-15-12 878,29-1-5820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5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15376,'0'0'2967,"78"-28"-2415,-40 18-216,3-1 8,-7-3-96,-5 3 16,-7 0-232,-4 5 8,-7 0-136,-5-2 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18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219 395 9848,'0'0'9481,"-10"5"-8888,-32 16 12,38-19-465,0-1-1,0 0 0,0 0 0,0 0 0,0 0 1,0 0-1,-7-1 0,-9 3 605,10-1-232,1 0-71,1 0 0,0 0 0,0 0 0,0 1 0,0 1 0,1-1 0,-1 1 0,-8 7 0,14-9-295,0 0-1,0 0 1,1 1 0,-1-1-1,1 1 1,0 0 0,0-1-1,0 1 1,0 0 0,0-1-1,1 1 1,-1 0 0,1 6-1,-1-5 37,1 1 0,0 0 0,0 0-1,0-1 1,1 1 0,0 0-1,2 7 1,-1-6-48,1 0 0,0-1 0,0 1 0,1-1 0,-1 0 0,1 0 0,1 0 0,-1 0 0,5 4 0,-6-7-78,-1 0 0,1 0-1,0 0 1,-1-1 0,1 1 0,0-1 0,0 1-1,0-1 1,0 0 0,1 0 0,-1 0-1,0-1 1,0 1 0,1-1 0,-1 0 0,0 1-1,0-2 1,7 0 0,-3 0-56,0-1 0,-1 0 0,1 0 0,-1-1 0,1 0 0,-1 0 0,0-1 0,0 1 0,0-1 0,-1-1 0,1 1 0,-1-1 0,6-6 0,-5 3 0,0 0 0,-1 0 0,0-1 0,0 1 0,0-1 0,-1-1 0,-1 1 0,4-15 0,-2 5 0,-2-1 0,-1 0 0,0 0 0,-1-1 0,-1 1 0,-1 0 0,-1 0 0,-7-29 0,7 39 0,-1 1 0,0-1 0,0 1 0,-1 0 0,-1-1 0,1 2 0,-1-1 0,-1 1 0,0-1 0,0 2 0,-1-1 0,1 1 0,-2 0 0,1 0 0,-1 0 0,0 1 0,0 1 0,-1-1 0,1 2 0,-1-1 0,0 1 0,-1 0 0,1 1 0,-1 0 0,-19-3 0,26 5 0,-1 0 0,1 0 0,-1 0 0,1-1 0,0 1 0,-1-1 0,1 0 0,0 0 0,0 0 0,-3-4 0,5 6 0,0-1 0,0 0 0,0 0 0,1 0 0,-1 0 0,0 1 0,1-1 0,-1 0 0,1 0 0,-1 0 0,1 0 0,-1 0 0,1 0 0,0 0 0,-1 0 0,1-1 0,0 1 0,0 0 0,0 0 0,0 0 0,0 0 0,0 0 0,0 0 0,0 0 0,0-1 0,1 1 0,-1 0 0,0 0 0,1 0 0,-1 0 0,1 0 0,-1 0 0,1 0 0,-1 0 0,1 0 0,0 1 0,1-3 0,19-17 977,-9 8-3435,-9 9 4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28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 8744,'0'0'12257,"11"-6"-11921,51-30 320,-55 33-354,1 0 1,0 1-1,-1 0 1,1 0-1,0 0 0,16 0 1,-22 2-227,0 0 1,0 1-1,0-1 0,0 1 0,0-1 1,0 1-1,-1 0 0,1 0 1,0 0-1,0 0 0,0 0 1,-1 0-1,1 1 0,0-1 0,-1 0 1,1 1-1,-1-1 0,0 1 1,0 0-1,1-1 0,-1 1 1,0 0-1,0 0 0,1 3 0,3 7 134,-1 0-1,-1 0 0,3 13 1,-1-4 209,2 8-118,-2 0 0,1 42-1,7 35 355,-10-90-557,-1-3 20,0-1 1,1 0 0,1 0 0,6 15-1,-9-24-84,0 0 0,1-1-1,-1 1 1,1-1-1,0 1 1,0-1 0,0 0-1,0 0 1,0 0-1,0 0 1,0 0-1,1 0 1,-1 0 0,1-1-1,-1 1 1,1-1-1,0 0 1,-1 0 0,1 0-1,0 0 1,0 0-1,0-1 1,5 1-1,11-1 108,1-2-1,-1 0 0,0-1 0,0-2 0,0 1 0,-1-2 1,31-13-1,-41 15-82,1-1 0,-1 1 1,0-1-1,-1 0 0,1-1 0,11-12 1,-17 8-208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29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380 0 9744,'0'0'11826,"-11"10"-11433,-154 169 1533,68-65-661,84-100-1028,8-8-114,0-1 0,0-1-1,-1 1 1,1-1 0,-9 5-1,13-8-94,0 0 0,0 0 0,-1-1-1,1 1 1,0-1 0,0 1 0,-1-1-1,1 1 1,-1-1 0,1 1 0,0-1-1,-1 0 1,1 0 0,-1 0 0,1 0-1,0 0 1,-1 0 0,1 0 0,-1-1 0,1 1-1,0 0 1,-1-1 0,1 1 0,0-1-1,-1 1 1,1-1 0,0 0 0,0 0-1,-1 1 1,1-1 0,0 0 0,0 0-1,-2-2 1,-5-10-3288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4:31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187 23 8432,'0'0'9525,"-2"10"-9260,0 1-158,-1 0-1,0 0 1,0 0 0,-1-1-1,-1 1 1,0-1 0,0-1-1,-1 1 1,-11 13 0,-70 73 1153,45-63 368,40-30-511,7-4-806,8-6-211,14-13 95,0-1 0,-2-1 0,-1-1 1,-1-2-1,-1 0 0,33-49 0,-35 42 265,0 0-3685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7832,'0'0'11694,"6"17"-11373,-3-7-265,9 25 228,11 55 0,20 101 1807,-42-182-1837,2 7 489,-3-16-720,0 1 0,0-1 1,0 0-1,0 0 0,0 0 0,0 1 0,0-1 1,0 0-1,0 0 0,0 0 0,0 0 1,0 1-1,0-1 0,0 0 0,0 0 0,0 0 1,0 1-1,0-1 0,0 0 0,1 0 1,-1 0-1,0 0 0,0 0 0,0 1 1,0-1-1,0 0 0,0 0 0,1 0 0,-1 0 1,0 0-1,0 0 0,0 1 0,0-1 1,0 0-1,1 0 0,-1 0 0,0 0 0,0 0 1,0 0-1,1 0 0,-1 0 0,0 0 1,0 0-1,0 0 0,1 0 0,-4-16 811,0 7-652,-1-18 79,2 0 0,0-1-1,2 1 1,1 0 0,1 0-1,1-1 1,12-43-1,-12 61-144,0 0 0,1 0 0,1 1 0,0 0 0,7-11 0,-10 18-86,0 0 0,0 1-1,0-1 1,0 1 0,1-1-1,-1 1 1,1 0 0,-1 0-1,1 0 1,-1 1 0,6-2-1,29-3 158,-34 6-172,1-1 1,-1 1-1,1 0 0,-1 0 0,1 0 0,-1 0 1,1 1-1,-1-1 0,0 1 0,0 0 0,0 0 1,0 0-1,0 0 0,0 0 0,-1 1 0,1 0 1,-1-1-1,1 1 0,2 4 0,1 2 28,0 0 0,-1 1 0,0 0 0,7 19 0,-5-4 78,-1 1 0,-2 0 0,3 49 0,3 15 299,-8-62-254,-2-22-75,1 0-1,-1 0 1,1 0-1,0 1 1,3 5-1,-4-12-83,-1 0 1,1 0-1,0 0 1,0 0-1,0 0 0,0 0 1,0 0-1,0 0 1,0 0-1,0 0 0,-1 0 1,1 0-1,0 0 1,0 0-1,0 0 0,0 0 1,0 0-1,0 0 0,0 0 1,0 0-1,0 0 1,0 0-1,0 0 0,-1 1 1,1-1-1,0 0 1,0 0-1,0 0 0,0 0 1,0 0-1,0 0 0,0 0 1,0 0-1,0 0 1,0 1-1,0-1 0,0 0 1,0 0-1,0 0 1,0 0-1,0 0 0,0 0 1,0 0-1,0 0 1,0 1-1,0-1 0,0 0 1,0 0-1,0 0 0,0 0 1,0 0-1,0 0 1,0 0-1,1 0 0,-1 0 1,0 0-1,0 1 1,0-1-1,0 0 0,0 0 1,0 0-1,0 0 1,0 0-1,0 0 0,0 0 1,1 0-1,-1 0 0,0 0 1,0 0-1,-4-5-4207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8840,'0'0'10035,"6"14"-9623,6 14 7,-2 0 0,11 43-1,-15-31 519,-2 0 0,0 54 0,-4-78-688,0 10 1983,0-25-1664,-1-3-116,0-16-132,0-9-54,1-1 0,2 1-1,1 0 1,1 0 0,1 0 0,1 0 0,1 0-1,21-47 1,-8 52 6,-20 21-260,1 1 1,-1-1-1,1 1 0,-1-1 0,1 1 0,0-1 1,-1 1-1,1-1 0,0 1 0,-1-1 1,1 1-1,0 0 0,-1-1 0,1 1 0,0 0 1,0 0-1,0 0 0,-1-1 0,1 1 1,0 0-1,0 0 0,0 0 0,-1 0 0,1 0 1,0 1-1,0-1 0,0 0 0,-1 0 1,2 1-1,4 5 29,-2 1 0,1 0 0,-1 0 1,0 0-1,0 1 0,-1 0 0,0-1 0,0 1 1,2 11-1,-1 6 122,3 43 0,-4-22 229,-1-38-281,-2-8-98,1 1-1,-1-1 0,0 1 1,0-1-1,1 1 1,-1-1-1,0 1 0,0 0 1,0-1-1,0 1 0,0-1 1,0 1-1,0-1 1,0 1-1,0 0 0,0-1 1,0 1-1,0-1 0,-1 1 1,1-1-1,0 1 1,0-1-1,-1 2 0,11-14 84,-1 0 0,-1 0 0,0 0 0,11-25 0,-12 23-19,0 1-1,1-1 0,0 1 1,1 0-1,1 1 1,14-15-1,-19 22-76,0 0 0,1 1 0,-1-1 0,1 1 0,9-6 0,-14 10 0,0-1 0,0 1 0,0-1 0,0 1 0,0-1 0,0 1 0,0 0 0,0-1 0,0 1 0,0 0 0,0 0 0,0 0 0,1 0 0,-1 0 0,0 0 0,0 0 0,0 0 0,0 1 0,0-1 0,0 0 0,0 0 0,0 1 0,0-1 0,0 1 0,0-1 0,0 1 0,0 0 0,0-1 0,0 1 0,-1 0 0,1-1 0,0 1 0,0 0 0,-1 0 0,1 0 0,1 2 0,14 22 0,-10-17 0,-1 0 0,0 0 0,0 1 0,-1-1 0,4 12 0,20 117 0,-15-65 0,-12-68 0,-1-1 0,1 1 0,-1-1 0,1 0 0,-1 1 0,0-1 0,0 1 0,-1-1 0,1 1 0,-1-1 0,0 0 0,0 1 0,-2 5 0,-7-36 57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1 9240,'0'0'8582,"-11"9"-8227,-36 28 14,41-31-244,0 0 0,0 0 0,0 1 0,1 0 0,0 0 0,0 0 0,1 0 0,0 1 0,0 0 0,1 0 0,0 0 0,-3 11 0,-5 13 265,-6 15 85,3 1 0,1 1 0,3 0 0,2 1 1,-3 68-1,14 254 1411,-2-342-1750,1 35 158,10 148 785,-6-151-500,20 86 1,-13-89-204,-6-24-52,2 0 0,1 0 0,21 48 0,-21-60 108,2-1 1,0 0-1,1-1 0,1-1 1,28 32-1,-42-52-427,0 0 0,0 0 0,0-1 0,0 1 1,0 0-1,0 0 0,1 0 0,-1-1 0,0 1 0,0 0 0,0 0 0,0 0 0,0 0 0,0-1 0,0 1 0,0 0 0,0 0 0,1 0 0,-1 0 0,0 0 0,0-1 0,0 1 0,0 0 0,0 0 0,1 0 0,-1 0 0,0 0 0,0 0 0,0 0 0,0 0 0,1 0 1,-1 0-1,0-1 0,0 1 0,0 0 0,0 0 0,1 0 0,-1 0 0,0 0 0,0 0 0,0 0 0,1 1 0,-1-1 0,0 0 0,0 0 0,0 0 0,1 0 0,-1 0 0,0 0 0,0 0 0,0 0 0,0 0 0,0 0 0,1 1 0,-1-1 0,0 0 0,0 0 0,0 0 1,0 0-1,0 0 0,0 1 0,1-1 0,-1 0 0,-4-20 199,-20-72 576,10 41-5832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266 419 8432,'0'0'11761,"-4"-11"-11351,-14-33-12,18 43-345,-1-1-1,0 1 1,0-1 0,0 1 0,0 0 0,0-1 0,0 1-1,0 0 1,0 0 0,0 0 0,-1 0 0,1 0 0,0 0 0,-1 0-1,1 0 1,-1 1 0,1-1 0,-1 0 0,1 1 0,-1 0 0,0-1-1,1 1 1,-1 0 0,1 0 0,-1-1 0,-2 2 0,-2-1 83,1 0 1,0 1 0,0 0 0,-1 0 0,-5 3 0,9-4-111,-19 7 778,0 1-1,-38 19 1,53-21-617,0-1 1,0 1-1,0 0 1,0 0-1,1 1 1,-5 7-1,-3 3 225,12-14-358,0-1 0,0 0 0,0 0 1,0 0-1,1 1 0,-1-1 0,1 1 0,-1-1 0,1 0 1,0 1-1,0-1 0,0 1 0,0-1 0,0 0 1,1 1-1,-1-1 0,1 1 0,-1-1 0,1 0 0,0 0 1,0 1-1,0-1 0,2 2 0,1 6 126,2-1 1,-1 0-1,14 15 0,-17-21-115,1 0 1,-1-1-1,1 1 0,0-1 0,0 0 0,0 0 1,1 0-1,-1 0 0,0 0 0,1-1 1,-1 0-1,1 1 0,-1-1 0,6 0 0,-3 0-4,1 0 0,-1-1-1,1 0 1,-1 0 0,0-1-1,1 0 1,-1 0-1,7-2 1,-4 0 8,1-1 1,-1 1-1,0-2 0,0 1 1,0-1-1,-1 0 0,1-1 1,-1 0-1,0 0 0,12-14 1,-13 10-37,0 1-1,-1-1 1,0 0 0,-1-1 0,0 0 0,-1 1-1,0-1 1,-1-1 0,0 1 0,0 0 0,-1-1-1,-1 1 1,0-1 0,-1 0 0,0 1 0,-2-19-1,-2 6 29,0 0-1,-2 0 1,-1 1-1,0 0 1,-2 0-1,0 1 1,-15-24-1,17 35-60,1 1 0,-2-1 0,0 2 0,-16-17 0,20 22 0,-1-1 0,0 1 0,-1 0 0,1 0 0,-1 1 0,1 0 0,-1 0 0,0 0 0,0 0 0,-11-2 0,11 4 0,0 0 0,0 0 0,-1 0 0,1 1 0,-9 0 0,12 1 0,0 0 0,0-1 0,1 1 0,-1 1 0,0-1 0,0 0 0,1 1 0,-1-1 0,1 1 0,-1 0 0,1 0 0,0 0 0,-3 3 0,-1 1 251,0 0-1,0 1 1,-6 9-1,11-15-411,0 0-1,1 1 0,-1-1 1,0 0-1,1 0 0,-1 0 1,0 0-1,1 1 0,-1-1 1,1 0-1,0 1 0,0-1 1,-1 0-1,1 1 0,0-1 1,0 0-1,0 1 0,0-1 1,0 0-1,1 1 0,-1-1 1,0 0-1,1 1 0,-1-1 1,1 0-1,-1 1 0,1-1 1,-1 0-1,1 0 0,1 1 1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11 9440,'0'0'11946,"-7"12"-11483,-22 40-3,27-46-350,0 0 1,1 1-1,0-1 1,-1 0-1,2 1 1,-1-1-1,1 1 1,0-1-1,0 0 1,1 1 0,0-1-1,3 11 1,-1 1 193,0 4 182,1 0 0,1 0 0,1-1 0,16 37 1,-21-54-375,1 0-1,0 0 1,0-1 0,0 1 0,1 0 0,-1-1 0,1 0 0,4 5 0,-5-7-62,-1 0-1,1 0 1,-1-1-1,1 1 1,0 0-1,-1-1 0,1 1 1,0-1-1,0 1 1,-1-1-1,1 0 1,0 0-1,0 0 1,-1 0-1,1 0 1,0 0-1,0 0 1,0-1-1,-1 1 0,1 0 1,0-1-1,2-1 1,1 0 11,1 0 0,-1-1 0,1 1-1,-1-1 1,0-1 0,0 1 0,-1-1 0,1 0 0,-1 0 0,1 0 0,-1 0 0,-1-1 0,1 0 0,-1 0 0,5-8-1,12-18 240,-1 0 0,-2-1 0,-2-1 0,0-1 0,11-44 0,-25 73-216,0 0 0,0 0-1,-1-1 1,0 1 0,0-1-1,-1-6 1,0-8 316,1 20-275,-2 5-84,0 0-1,0 1 1,1-1-1,0 1 1,-1 7-1,2-10-35,-5 26-5,2-15 0,1 0 0,0 1 0,1-1 0,2 27 0,2-13 0,-3-18 0,1 1 0,0 0 0,1-1 0,0 1 0,1-1 0,0 1 0,1-1 0,6 14 0,-7-19 0,-1 0 0,1-1 0,0 1 0,0-1 0,1 1 0,-1-1 0,1 0 0,0 0 0,0-1 0,0 1 0,0-1 0,10 5 0,0 1 0,-11-6 0,0-1 0,0-1 0,0 1 0,0 0 0,0-1 0,0 1 0,6 0 0,0 2 0,-9-4 0,0 0 0,0 1 0,1-1 0,-1 0 0,0 0 0,1 0 0,-1 1 0,0-1 0,1 0 0,-1 0 0,0 0 0,1 0 0,-1 0 0,0 1 0,1-1 0,-1 0 0,0 0 0,1 0 0,-1 0 0,1 0 0,-1 0 0,0 0 0,1 0 0,-1-1 0,0 1 0,1 0 0,-1 0 0,0 0 0,1 0 0,-1 0 0,0 0 0,1-1 0,-1 1 0,0 0 0,1 0 0,-1-1 0,0 1 0,0 0 0,1 0 0,-1-1 0,0 1 0,0 0 0,1-1 0,-1 1 0,0-1 0,3 0 977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10752,'0'0'15954,"10"9"-15550,32 28-36,-39-35-279,-1 1 0,1 0 0,0 0 0,-1 0 0,1 1 1,-1-1-1,0 1 0,0-1 0,0 1 0,-1-1 0,3 8 0,1 5 283,9 14 314,-10-18-144,1-1 1,0 0 0,1 0-1,9 13 1,-9-17-433,0 0 0,0 0 1,13 11-1,-18-18-59,0 0 0,1 0 1,-1 0-1,0 0 0,0-1 0,1 1 0,-1 0 0,0 0 0,0-1 1,0 1-1,1-1 0,-1 1 0,0-1 0,0 1 0,0-1 1,0 0-1,0 1 0,0-1 0,1-2 0,18-13-5167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3:5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13168,'0'0'96,"56"-19"16,14-19 0,33-8 8,25-2 576,25-2 8,10 8 32,-18 0-1,-40 14-79,-15 1 0,-10 4-136,-10 0 8,-16 2-176,-14 4 0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330 0 15072,'0'0'3358,"-11"14"-3093,-37 40 619,-75 68 0,12-28 2243,82-77-459,21-13-1121,18-11-4046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0 132 9344,'0'0'15942,"13"-3"-15427,1-2-329,-5 1-1,1 1 1,0 1-1,0 0 0,-1 0 0,2 0 0,13 1 0,-3 0 513,0-1-1,36-9 0,-36 6-233,-1 1 0,38-1 0,-19 3 243,50-8 0,7-2-154,-3 0-522,-63 7-34,56-3 0,-2 4 3,-55 1 0,-1 2 0,43 3 0,-29 1 0,0-3 0,72-7 0,17-1 0,-17 2 0,-85 3 0,-25 2 0,0 0 0,0 0 0,0 1 0,0-1 0,1 1 0,-1 0 0,0 0 0,5 2 0,-5 0 1007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184 518 8936,'0'0'10065,"1"-10"-9509,1-31 24,-2 40-556,0 0 1,0 1 0,0-1 0,0 1-1,0-1 1,0 1 0,0-1 0,0 1 0,0-1-1,-1 1 1,1-1 0,0 1 0,0-1-1,-1 1 1,1-1 0,0 1 0,-1-1-1,1 1 1,0-1 0,-1 1 0,1 0-1,-1-1 1,1 1 0,-1 0 0,1-1-1,-1 1 1,1 0 0,-1-1 0,1 1-1,-1 0 1,1 0 0,-1 0 0,1 0-1,-1 0 1,1-1 0,-1 1 0,1 0-1,-1 0 1,0 1 0,-21 5 677,20-5-581,-9 3 175,-7 2 518,0 2-1,-27 15 0,41-21-625,0 1 1,0-1-1,0 1 1,0 1-1,0-1 1,1 0-1,0 1 1,-1 0-1,1 0 1,0 0-1,1 0 1,-1 0-1,1 0 1,0 1-1,-3 8 1,4-11-111,1 0 0,-1 0 0,1 0 1,0 0-1,-1 0 0,1 0 0,0 0 1,0 0-1,0 0 0,0 0 0,1 0 0,-1 0 1,1 1-1,-1-1 0,1 0 0,0 0 0,-1-1 1,1 1-1,0 0 0,0 0 0,1 0 0,-1-1 1,0 1-1,0 0 0,1-1 0,-1 1 1,1-1-1,0 0 0,-1 1 0,1-1 0,3 2 1,-1-2 22,1 1 1,0 0 0,0-1-1,0 0 1,0 0 0,0 0 0,0-1-1,0 1 1,0-1 0,0-1 0,0 1-1,8-2 1,-8 1-40,-1-1-1,1 0 1,0 0 0,-1 0-1,1 0 1,-1-1 0,0 1-1,1-1 1,-1 0 0,5-6-1,35-40 410,-33 36-413,5-10-55,0-2 1,-1 0 0,-2-1-1,0 0 1,-2-1-1,9-33 1,-15 47-4,-2 0 0,0 0 0,0 0 0,-1-1 0,-1 1 0,0-1 0,-2-15 0,0 20 0,0 0 0,0 0 0,-1 1 0,-1-1 0,1 0 0,-1 1 0,-1 0 0,0 0 0,0 0 0,0 0 0,-9-11 0,3 7 0,1 0 0,-1 1 0,-1 1 0,-14-12 0,20 18 0,0 1 0,0 0 0,0 0 0,0 0 0,-1 1 0,1 0 0,-1 0 0,1 1 0,-1-1 0,1 1 0,-1 0 0,0 0 0,-11 1 0,10 0 0,1 1 0,-1 0 0,0 0 0,0 0 0,0 1 0,1 0 0,-1 0 0,1 1 0,-1-1 0,1 2 0,0-1 0,0 1 0,1-1 0,-1 2 0,-8 7 0,14-12 27,-1 1 0,1-1-1,0 1 1,-1-1 0,1 1 0,0-1-1,-1 0 1,1 1 0,0-1 0,0 1-1,0-1 1,0 1 0,0-1 0,-1 1-1,1-1 1,0 1 0,0-1 0,0 1 0,0 0-1,0-1 1,0 1 0,1-1 0,-1 1-1,0-1 1,0 1 0,0-1 0,0 1-1,1-1 1,-1 0 0,0 1 0,1 0-1,6 6-4847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0 10152,'0'0'22328,"7"12"-22084,20 42-209,-26-51-35,0 1 0,0 1 0,-1-1 0,1 0 0,-1 0 0,0 0 0,0 0 0,0 0 0,-1 0 0,1 0 0,-1 0 0,0 0 0,-1 0 0,1 0 0,0 0 0,-3 3 0,-5 18 0,2 8 0,-2-1 0,-1 0 0,-2 0 0,-20 38 0,30-66 0,1-1 0,0 0 0,-1 1 0,1 0 0,1-1 0,-1 1 0,0 0 0,1-1 0,0 1 0,0 0 0,0 0 0,0-1 0,1 1 0,1 6 0,0 3 0,-2-12 0,1 0 0,-1 1 0,1-1 0,-1 0 0,1 0 0,-1 0 0,1 1 0,0-1 0,0 0 0,0 0 0,0 0 0,0 0 0,0 0 0,0 0 0,0-1 0,0 1 0,0 0 0,0 0 0,1-1 0,0 2 0,31 9 0,-20-7 0,-1 0 0,1 0 0,0-1 0,0-1 0,0 0 0,16-1 0,67-4 0,-61 1 0,-14 1 0,-16 0 0,0 1 0,0 0 0,0 0 0,0 0 0,10 2 0,-11 2 990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11760,'0'0'8281,"16"5"-7617,-1 0-488,1 0 82,0 0 0,1-1-1,-1 0 1,31 2 0,-5-5 1010,49-5-1,-70 2-764,-1-1-1,1-1 0,-1 0 0,27-11 1,-13-3-181,-23 11-3438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8240,'0'0'18046,"10"-3"-17757,77-17 475,-70 15-565,1 1 0,0 1 0,0 0 0,0 1 0,0 1 0,0 1 0,0 1 0,28 4 0,20 1 697,-58-2-485,-8-4-383,1 0 0,-1 0 0,0 1 0,1-1 0,-1 0 0,1 0 0,-1 0 0,0 0 0,1 1 0,-1-1 0,1 0 0,-1 0 0,0 0 0,1 0 0,-1 0 0,1 0 0,-1 0 0,0 0 0,1 0 0,-1 0-1,1 0 1,-1-1 0,1 1 0,0 0 311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9440,'0'0'9785,"7"10"-9285,-5-7-449,5 8 115,0 1 1,-1 0-1,0 0 0,-1 0 1,5 18-1,28 114 1411,-34-128-1301,0 1 0,2 19 0,5 25 850,-8-26-12,-3-20-136,0-15-935,0 0-1,0 0 0,0 0 0,0 0 0,-1 0 0,1 0 0,0 0 0,0 0 0,0 0 0,0 0 0,0 0 0,0 0 0,0 0 0,0 0 0,0 0 0,0 0 0,0 0 0,0 0 0,0 0 0,0 0 0,-1 1 0,1-1 0,0 0 42,0 0-42,0 0 0,0 0 0,0 0 0,0 0 0,0 0 0,0 0 0,0 0 0,0 0 0,0 0 0,0 0 0,0 0 0,0 0 0,0 0 0,0 1 0,0-1 0,-1-7-3428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 8640,'0'0'14215,"2"12"-13753,-2-10-431,3 17 259,-1 1-1,0 28 1,-1-25 323,0 0 0,2 0 1,1-1-1,11 40 0,-15-60-539,1 0-1,0 0 1,0 0 0,0 0-1,0 0 1,1 0 0,-1 0-1,0-1 1,1 1 0,-1 0-1,1-1 1,0 1 0,-1-1-1,1 1 1,0-1-1,0 0 1,0 0 0,0 0-1,0 0 1,0 0 0,0 0-1,0-1 1,1 1 0,-1-1-1,0 1 1,0-1 0,1 0-1,-1 0 1,3 0-1,2-2 51,-1-1 0,1 0-1,-1-1 1,0 1-1,0-1 1,0 0 0,7-7-1,34-37 418,-38 36-443,0 1 0,0-1 0,-2 0 0,1-1 0,-2 0 0,9-20 0,-7 7 67,-1-1-1,6-41 1,-11 56-139,0 4 22,-1 0 0,0 0 0,-1-14 1,0 18-22,-1 1 0,1 0 0,-1-1 0,0 1 0,0-1 0,0 1 0,-1 0 0,1 0 0,-1 0 0,0 0 1,-3-5-1,3-4-11,3 9-17,-1 10-1,-6 52 2,4-49 0,1-1 0,0 1 0,0 0 0,1 0 0,0 0 0,1 0 0,3 18 0,4 9 0,-5-22 0,1 0 0,0-1 0,1 1 0,11 23 0,-12-30 0,-1 0 0,0 0 0,3 14 0,8 20 0,-12-39 0,-1 0 0,1-1 0,0 1 0,0-1 0,0 1 0,0-1 0,0 0 0,0 0 0,1 0 0,-1 0 0,1 0 0,5 2 0,-4-1 142,0-1 1,0 0-1,1-1 1,-1 1-1,8 1 0,20-1-4952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10952,'0'0'9715,"10"-1"-9205,0 1-376,6-1 319,0 1 1,30 3-1,-41-2-317,-1 0-1,0 1 1,0 0-1,-1-1 1,1 2-1,0-1 1,-1 0-1,1 1 1,-1-1-1,0 1 0,0 0 1,0 0-1,0 1 1,4 5-1,-1-1 147,-1 0-1,0 1 1,0 0-1,-1 0 1,4 10 0,3 33 834,-10-44-806,0 0-1,0 0 1,1 0-1,0 0 0,1-1 1,0 1-1,0-1 0,7 14 1,-9-21-282,-1 1 0,0-1 0,0 0 0,1 0 0,-1 1-1,0-1 1,0 0 0,1 1 0,-1-1 0,0 0 0,1 0 0,-1 1 0,0-1 0,1 0 0,-1 0 0,1 0 0,-1 0 0,0 0 0,1 1 0,-1-1 0,1 0 0,-1 0 0,0 0 0,1 0 0,-1 0 0,1 0 0,-1 0 0,0 0-1,1 0 1,-1-1 0,1 1 0,-1 0 0,0 0 0,1 0 0,-1 0 0,1-1 0,-1 1 0,0 0 0,1 0 0,-1 0 0,0-1 0,0 1 0,1 0 0,-1-1 0,0 1 0,0 0 0,1-1 0,-1 1 0,0-1 0,4-6-4256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378 0 14872,'0'0'2550,"-8"14"-1949,-103 154 774,67-116-226,-96 88-1,113-114-427,18-16-51,0-2-1,-17 13 1,22-18 464,6-8-4179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5:46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7024,'0'0'8198,"-5"12"-7674,0 0-408,-8 14 889,-14 47 1,26-69-824,1 0-1,0 1 1,0-1 0,0 0-1,1 1 1,1 7 0,6 6 573,-8-18-726,0 1 1,1-1 0,-1 1 0,0-1 0,1 0 0,-1 1 0,0-1 0,1 0 0,-1 0 0,1 1 0,-1-1 0,1 0 0,-1 0 0,0 0 0,1 0 0,-1 1 0,1-1 0,-1 0 0,1 0 0,-1 0-1,1 0 1,-1 0 0,1 0 0,-1 0 0,1 0 0,-1 0 0,1-1 0,-1 1 0,1 0 0,0-1 34,0 1 0,0-1-1,0 0 1,0 0 0,0 0 0,0 1 0,0-1-1,-1 0 1,1 0 0,0 0 0,-1 0 0,1 0-1,-1 0 1,1-1 0,-1 1 0,1 0 0,-1 0-1,0 0 1,1 0 0,-1-1 0,0 1 0,0 0-1,0 0 1,0 0 0,0-1 0,0 1 0,0 0-1,-1 0 1,0-2 0,1 2-17,0 0 0,0-1 1,0 1-1,-1 0 0,1 0 0,0 0 0,-1 0 1,1 0-1,-1-1 0,1 1 0,-1 0 0,0 0 1,0 0-1,1 0 0,-1 1 0,0-1 0,0 0 1,0 0-1,0 0 0,0 1 0,0-1 0,0 0 0,0 1 1,0-1-1,0 1 0,0-1 0,-1 1 0,0-1 1,-2 2 333,6-1 73,9 7-3875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420 441 9344,'0'0'8818,"-10"-8"-8330,-35-24 13,42 30-367,-1 0 0,0 0 0,-1 0-1,1 0 1,0 1 0,0 0-1,-1 0 1,1 0 0,0 0 0,-1 1-1,1-1 1,-1 1 0,1 0-1,-1 0 1,-7 2 0,-4 0 313,4-1-169,0 1-1,0 0 1,1 1-1,-1 1 1,1 0 0,0 0-1,0 1 1,1 0-1,-1 1 1,1 0 0,0 1-1,1 0 1,-11 10 0,17-14-176,0 0 1,1 0-1,0 1 1,0-1-1,0 1 1,0-1-1,0 1 0,1 0 1,-1-1-1,1 1 1,0 0-1,1 0 1,-1 0-1,0 0 1,1 0-1,0 0 1,1 7-1,-1-6-6,0 1-1,1-1 1,0 0-1,0 0 1,1 0-1,-1 0 1,1 0-1,0 0 1,0 0-1,1-1 0,0 1 1,-1-1-1,5 5 1,-5-6-31,0-1 1,1 1 0,-1-1 0,1 1-1,0-1 1,0 0 0,0 0-1,0 0 1,0-1 0,0 1-1,0-1 1,0 0 0,1 1-1,-1-1 1,1-1 0,-1 1 0,1 0-1,-1-1 1,1 0 0,-1 0-1,1 0 1,-1 0 0,1-1-1,-1 1 1,5-2 0,-1 1-12,1-1 0,-1 0 1,0-1-1,0 1 0,0-1 1,-1 0-1,1-1 0,-1 0 0,0 0 1,0 0-1,0-1 0,0 0 1,-1 0-1,0 0 0,0-1 1,0 0-1,0 0 0,-1 0 0,0 0 1,-1-1-1,5-10 0,-3 4 42,0 0-1,-1-1 1,0 1-1,-2-1 1,1 0-1,-2 0 1,1 0-1,-2-1 1,0 1-1,-3-20 1,0 15-96,-1 0 0,-1 0 0,-1 0 0,0 1 0,-1-1 0,-1 2 0,-1-1 0,-1 1 0,0 1 0,-1 0 0,-1 0 0,0 1 0,-1 0 0,-1 1 0,-25-20 0,36 32 0,-3-4 0,0 0 0,-1 1 0,1 0 0,-1 0 0,-1 0 0,1 1 0,0 0 0,-1 1 0,0-1 0,0 2 0,0-1 0,-15-2 0,13 3 0,-23-3 0,31 5 0,1 0 0,-1 0 0,0 0 0,1 0 0,-1 0 0,1 0 0,-1 0 0,1 1 0,-1-1 0,0 1 0,1-1 0,-1 1 0,1-1 0,0 1 0,-1 0 0,-1 1 0,3-2 0,0 1 0,0-1 0,0 0 0,0 1 0,0-1 0,0 0 0,0 1 0,0-1 0,0 0 0,0 1 0,0-1 0,0 1 0,0-1 0,0 0 0,1 1 0,-1-1 0,0 0 0,0 0 0,0 1 0,0-1 0,1 0 0,-1 1 0,0-1 0,0 0 0,1 0 0,-1 1 0,0-1 0,1 0 0,-1 0 0,0 0 0,0 1 0,1-1 0,-1 0 0,0 0 0,1 0 0,-1 0 0,0 0 0,1 0 0,0 0 0,18 8 0,3-3-4012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28 9744,'0'0'11113,"-4"14"-10491,-1 6-525,-23 103 1884,26-111-1622,1 0 1,0 0-1,1 0 1,0 0 0,0 0-1,1-1 1,1 1-1,0 0 1,4 12 0,-4-19-120,0 0 1,1 0 0,0 0 0,0-1 0,0 1-1,6 6 1,-8-9-189,0-1 0,0 0 0,0 0 0,1 0-1,-1 0 1,0 0 0,0 0 0,0-1 0,1 1 0,-1 0-1,1 0 1,-1-1 0,0 1 0,1-1 0,-1 0 0,1 1 0,-1-1-1,1 0 1,-1 0 0,1 0 0,-1 0 0,1 0 0,-1 0-1,1 0 1,-1 0 0,1-1 0,-1 1 0,3-1 0,4-4 68,-1 1 0,0-1 0,0 0 0,0-1 0,0 0 0,-1 0 0,0 0 0,0-1 0,8-12 0,1-6 326,20-43 0,-14 25-149,-21 43-297,26-58 35,-24 53-36,0 0 1,-1 0-1,0 0 0,0-1 1,0 1-1,-1 0 1,0 0-1,0 0 0,0-1 1,-1-5-1,0 4 1,-3-20 0,1 20 0,-3 14 0,2 6 0,0 0 0,0 1 0,2 0 0,-1-1 0,2 1 0,0 0 0,1 15 0,13 98 0,-12-121 0,1 1 0,1-1 0,-1 0 0,1 1 0,0-1 0,0-1 0,1 1 0,0 0 0,0-1 0,0 0 0,1 0 0,-1 0 0,1 0 0,11 7 0,-13-10 0,-3-1 24,1 0 1,-1-1-1,1 1 0,0-1 0,0 1 1,-1-1-1,1 1 0,0-1 1,0 1-1,0-1 0,-1 0 0,1 0 1,0 1-1,0-1 0,0 0 0,0 0 1,0 0-1,0 0 0,-1 0 1,1 0-1,0 0 0,0 0 0,0 0 1,0 0-1,0-1 0,0 1 1,-1 0-1,1-1 0,0 1 0,0 0 1,0-1-1,-1 1 0,1-1 1,0 0-1,0 0-306,0 0 1,0 1 0,-1-1-1,1 0 1,-1 0-1,1 0 1,0 0-1,-1 0 1,0 0 0,1 0-1,-1 0 1,0 0-1,1 0 1,-1 0-1,0 0 1,0-2-1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14872,'0'0'5433,"13"-1"-4775,-4 0-513,1-1 82,-1 1-1,1 0 1,-1 0-1,1 1 1,0 1 0,-1 0-1,1 0 1,-1 1-1,12 3 1,-13 0 24,-1 0-1,1 0 1,-1 1 0,0-1 0,-1 2-1,1-1 1,-1 1 0,-1 0 0,1 0-1,-1 1 1,0 0 0,-1 0 0,0 0-1,5 15 1,-4-15 205,0 1 0,0 0-1,0-1 1,1 0 0,7 8 0,-6-11 470,-5-7-626,4-3-4785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363 0 17383,'0'0'2160,"-13"10"-1452,-135 111 696,81-63-760,-30 30 1211,62-59 708,33-27-881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1 138 8744,'0'0'12947,"11"-2"-12343,156-13 1764,622-55 2097,-654 49-3933,32-4 90,-133 22-312,1 1 0,62 5 0,-66 3-26,7 0 348,-28-4-446,-11 3 572,-11 3-5150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328 437 9144,'0'0'10945,"-11"-10"-10404,-34-31 30,43 40-517,0 0 1,0 0-1,0 0 0,-1 0 1,1 0-1,0 0 1,-1 0-1,1 1 1,-1-1-1,1 1 0,-1 0 1,1 0-1,-1 0 1,1 0-1,0 0 1,-1 0-1,1 1 1,-1-1-1,1 1 0,-1-1 1,1 1-1,0 0 1,0 0-1,-1 0 1,1 1-1,-3 1 0,-5 2 219,-5 1 43,-9 4 628,-42 24 0,59-30-805,1 0 1,-1 1-1,1 0 1,0 1-1,1-1 1,-1 1-1,1 0 0,0 1 1,0-1-1,-4 10 1,4-7 56,1 0 1,0 0-1,-3 14 1,6-20-107,0 1 0,0 0 1,1-1-1,0 1 1,0 0-1,0 0 0,0-1 1,0 1-1,1 0 1,-1-1-1,1 1 0,2 4 1,-2-7-44,0 1 0,0-1 1,0 0-1,1 0 0,-1 1 1,0-1-1,1 0 0,-1 0 0,1 0 1,-1-1-1,1 1 0,0 0 1,-1 0-1,1-1 0,0 1 0,-1-1 1,1 0-1,2 1 0,32 3 589,-31-5-560,0 1-1,0-1 0,0 0 1,0 0-1,-1-1 0,1 1 0,0-1 1,0 0-1,-1 0 0,1-1 0,-1 0 1,0 1-1,0-1 0,4-4 1,0 0 50,-1 0 0,0-1 0,-1 0 1,1 0-1,-2 0 0,7-10 1,-2-6-32,0-1-1,-2 1 1,0-2 0,-2 1 0,5-38 0,-10 51-95,-1 0 0,1 0 0,-2 0 0,0 0 0,-4-23 0,-21-59 0,20 77 0,1 2 0,-1 1 0,0 1 0,-1-1 0,0 1 0,-1 0 0,-1 1 0,-13-15 0,19 24 0,0 1 0,0-1 0,0 1 0,-1 0 0,1 0 0,-1 0 0,1 0 0,-1 0 0,0 1 0,0 0 0,0 0 0,0 0 0,0 0 0,0 1 0,0-1 0,0 1 0,0 0 0,-4 0 0,5 1 0,-1-1 0,1 0 0,-1 1 0,1 0 0,0 0 0,-1 0 0,1 0 0,0 0 0,0 1 0,0-1 0,0 1 0,0 0 0,0 0 0,0 0 0,1 0 0,-1 1 0,1-1 0,-1 1 0,1-1 0,-3 6 0,4-8 31,1 1-1,0-1 1,0 0-1,-1 1 1,1-1-1,0 1 1,0-1-1,0 1 1,-1-1-1,1 1 1,0-1-1,0 1 1,0-1 0,0 1-1,0-1 1,0 1-1,0-1 1,0 1-1,0-1 1,0 1-1,0-1 1,1 1-1,-1-1 1,0 1-1,0-1 1,0 0 0,1 1-1,6 4-4844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9648,'0'0'11649,"11"-1"-10977,-2 1-518,-2-1 37,1 1 1,-1-1-1,1 1 1,-1 1-1,1 0 1,-1 0-1,1 0 1,-1 1-1,13 4 1,-14-2 98,0-1 1,-1 1-1,1 0 0,-1 0 1,0 1-1,0 0 1,0 0-1,0 0 0,-1 0 1,5 9-1,0 1 458,-2 0 0,11 29 0,-3-6 127,-11-25-531,2 0 0,0-1 0,1 0 0,0 0 0,0 0 0,19 20 0,-25-30-306,0-1 1,1 0-1,-1 0 1,0 0-1,1 0 1,-1 0-1,1 0 1,-1 0-1,1 0 0,0 0 1,-1-1-1,1 1 1,0-1-1,-1 1 1,1-1-1,0 0 1,0 0-1,0 0 1,-1 0-1,1 0 0,0 0 1,0 0-1,-1 0 1,1-1-1,2 0 1,-1 0-456,-1-1 1,1 0-1,0 0 1,-1 0-1,1 0 1,-1 0-1,0 0 1,0-1-1,0 1 0,0-1 1,3-5-1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615 0 15680,'0'0'5361,"-13"13"-4900,7-7-393,-18 20 268,-1-2 0,-44 34 0,-115 61 1399,-73 52 1435,222-145-2343,35-26-825,0 0 1,0 0-1,0 0 1,0 0-1,0 0 1,0 0 0,1 0-1,-1 0 1,0 0-1,0 0 1,0 0-1,0 0 1,0 0-1,0 0 1,0 1-1,0-1 1,0 0-1,0 0 1,0 0-1,0 0 1,0 0-1,1 0 1,-1 0 0,0 0-1,0 1 1,0-1-1,0 0 1,0 0-1,0 0 1,0 0-1,0 0 1,0 0-1,0 0 1,0 0-1,0 1 1,0-1-1,0 0 1,0 0-1,-1 0 1,1 0 0,0 0-1,0 0 1,0 0-1,0 0 1,0 0-1,0 1 1,0-1-1,0 0 1,0 0-1,0 0 1,0 0-1,0 0 1,0 0-1,-1 0 1,1 0-1,0 0 1,0 0-1,0 0 1,0 0 0,0 0-1,0 0 1,0 0-1,0 0 1,-1 0-1,1 0 1,0 0-1,0 0 1,0 0-1,0 0 1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10248,'0'0'13119,"-2"11"-12676,-4 36 12,6-46-423,0 1 0,0-1 0,0 1 0,0-1 0,0 1 0,1 0 0,-1-1 0,0 0 0,1 1 0,0-1 0,-1 1 1,1-1-1,0 0 0,-1 1 0,1-1 0,0 0 0,0 0 0,0 1 0,2 0 0,4 7 293,29 54 986,-24-38-696,24 34 0,26 27 98,-4 4-1,-4 2 1,-4 2-1,-5 2 0,-3 3 1,41 150-1,-54-134-712,14 124 0,-41-217 0,15 143 0,-16-133 0,-1 1 0,-1-1 0,-7 35 0,2-32 0,-2-1 0,-1 0 0,-1 0 0,-2-1 0,-1-1 0,-30 53 0,22-52 0,-46 52 0,41-53 0,1-13 0,24-18 0,0 0 0,0 0 0,-1-1 0,1 1 0,0-1 0,-1 1 0,1-1 0,-1 1 0,1-1 0,0 0 0,-1 1 0,1-1 0,-1 0 0,1 0 0,-1 0 0,1 0 0,-3-1 0,3 0 0,1 1 0,-1-1 0,1 0 0,0 1 0,-1-1 0,1 0 0,0 1 0,0-1 0,-1 0 0,1 1 0,0-1 0,0 0 0,0 0 0,0 1 0,0-1 0,0 0 0,0 1 0,0-1 0,0 0 0,0 0 0,0 1 0,1-1 0,-1 0 0,1 0 0,6-22 0,8-11-3965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9144,'0'0'16325,"13"-1"-15780,205-4 1529,-115 3-414,104 10 0,-152-2-309,-51-6-1042,0 1-59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38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13888,'0'0'1325,"-1"10"-922,-13 120 772,-11 161 1407,23-264-2205,1-19-161,0 0 1,1 0 0,0-1 0,0 1-1,3 12 1,-3-20-197,0 0 1,0 0-1,1 0 0,-1 0 0,0 1 1,0-1-1,1 0 0,-1 0 0,0 0 1,0 0-1,1 0 0,-1 0 1,0 0-1,1 0 0,-1 0 0,0 0 1,0 0-1,1 0 0,-1 0 0,0 0 1,1 0-1,-1 0 0,0 0 0,0 0 1,1 0-1,-1 0 0,0 0 1,0-1-1,1 1 0,-1 0 0,0 0 1,0 0-1,1 0 0,-1-1 0,12-6-1905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5:4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10344,'0'0'17987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11048,'0'0'12302,"11"-1"-11765,153-8 1998,102 15 38,-177 7 1084,-79-22-3794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10344,'0'0'18520,"12"8"-18021,42 27-16,-50-33-431,0 0 1,-1-1-1,1 0 0,0 0 1,0 0-1,0 0 0,0 0 1,0-1-1,0 0 1,0 0-1,1 0 0,-1 0 1,0-1-1,4-1 1,7 0 146,224 0 1729,-230 3-1928,-2-2 0,0 2 0,0-1 0,1 1 0,-1 0 0,0 0 0,0 1 0,12 4 0,-19-6 0,0-1 0,1 1 0,-1 0 0,0 0 0,0 0 0,1 0 0,-1 0 0,0 0 0,1 0 0,-1 0 0,0-1 0,0 1 0,1 0 0,-1 0 0,0 0 0,0-1 0,1 1 0,-1 0 0,0 0 0,0-1 0,0 1 0,1 0 0,-1 0 0,0-1 0,0 1 0,0 0 0,0-1 0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330 415 11856,'0'0'8073,"-14"0"-7497,1-1-404,0 1 1,-1 0-1,1 1 1,0 0 0,0 2-1,-15 3 1,20-4-63,-16 5 450,0 2 0,1 0 0,-27 14 0,44-20-368,1 1 0,-1-1 0,1 1 1,-1 0-1,1 1 0,1-1 0,-1 1 0,1 0 0,-1 0 0,1 0 0,1 1 0,-1 0 0,1-1 0,0 1 0,0 0 0,1 1 0,-3 6 0,5-11-95,-1 0 0,1 0 0,0 0-1,-1 0 1,1 0 0,0 0 0,0 0 0,0 0-1,0 0 1,1 0 0,-1 0 0,1-1-1,-1 1 1,1 0 0,-1 0 0,1 0-1,0 0 1,0-1 0,0 1 0,2 3-1,-1-4 21,0 1 0,1 0 0,-1 0 0,0-1 0,1 1 0,-1-1 0,1 1 0,-1-1 0,1 0 0,0 0 0,0-1 0,4 2 0,3-1 83,0 0 0,-1 0-1,1-1 1,0-1 0,-1 0 0,1 0 0,12-3 0,-8 0-196,0-1-1,-1-1 0,0 0 0,0-1 0,0 0 1,-1-1-1,0 0 0,0-1 0,-1-1 0,0 0 1,0 0-1,-2-1 0,1 0 0,-1-1 0,-1 1 1,0-2-1,0 1 0,-2-1 0,1-1 1,-2 1-1,0-1 0,0 0 0,-1 0 0,-1 0 1,-1-1-1,2-28 0,-4 27-3,-1 1 0,-1-1 0,-1 1 0,0 0 0,-1 0 0,0 0 0,-1 0 0,-1 1 0,-8-16 0,8 19 0,0 1 0,0 0 0,-1 1 0,-1 0 0,1 0 0,-1 0 0,-1 1 0,1 0 0,-2 1 0,1 0 0,-1 0 0,-19-9 0,18 11 0,-1 0 0,1 1 0,-1 1 0,0 0 0,0 0 0,0 1 0,0 1 0,0 0 0,0 0 0,-19 3 0,8 5 984,23-6-1208,-1-1 1,0 1-1,1 0 0,-1-1 1,0 1-1,1 0 1,-1-1-1,1 1 1,-1 0-1,1 0 1,-1 0-1,1-1 0,0 1 1,-1 0-1,1 0 1,0 0-1,0 0 1,-1 0-1,1 0 1,0-1-1,0 3 0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75 10544,'0'0'11545,"4"12"-11088,5 35 102,-2 0 0,2 79 0,-8-109-421,21 190 2142,-20-148-639,-12-135-1041,-52-287 3277,51 329-3877,8 28 0,1-1 0,0 0 0,0 1 0,0-1 0,1 0 0,0-13 0,0 18 0,1 0 0,0 0 0,1 1 0,-1-1 0,0 0 0,1 0 0,-1 0 0,1 0 0,-1 0 0,1 0 0,0 1 0,0-1 0,0 0 0,0 1 0,0-1 0,0 0 0,0 1 0,1-1 0,-1 1 0,1 0 0,-1-1 0,1 1 0,-1 0 0,1 0 0,0 0 0,-1 0 0,1 0 0,3 0 0,4-2 0,0 1 0,0 1 0,0-1 0,0 2 0,10-1 0,0 0 0,-3 0 0,0 1 0,0 0 0,0 1 0,0 0 0,0 2 0,-1 0 0,1 0 0,-1 2 0,0 0 0,0 0 0,0 2 0,15 8 0,-13-5 0,-10-7 0,0 1 0,0 0 0,0 0 0,-1 1 0,0 0 0,0 0 0,0 0 0,0 1 0,-1 0 0,0 0 0,6 10 0,-10-15 0,-1 1 0,1 0 0,-1 0 0,1 0 0,-1 0 0,0 0 0,0-1 0,0 1 0,0 0 0,-1 0 0,1 0 0,0 0 0,-1 0 0,1-1 0,-1 1 0,0 0 0,0 0 0,1-1 0,-1 1 0,0 0 0,0-1 0,-1 1 0,1-1 0,0 1 0,0-1 0,-1 0 0,-2 2 0,-4 5 0,-1-1 0,-1 1 0,-10 5 0,18-12 0,-12 7 0,1-1 0,-1 0 0,-1-1 0,1 0 0,-1-2 0,-21 5 0,-92 6 0,93-12 0,24-1 850,5 1-5635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8032,'0'0'12970,"14"6"-12355,1 1-426,0-1 0,0-1 1,1 0-1,0-1 0,0-1 1,29 3-1,280-10 2197,-4-22-752,-275 22-1378,120-10 676,173-18 1445,-250 29-1625,-61 3-114,46-6-1,-73 6-623,0-1 1,1 1 0,-1 0-1,1 0 1,-1 0 0,0 0-1,1 0 1,-1 0 0,0 0-1,1 0 1,-1 1 0,0-1-1,3 1 1,-1 0-15,-59 5 0,-15-12 878,29-1-5820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219 395 9848,'0'0'9481,"-10"5"-8888,-32 16 12,38-19-465,0-1-1,0 0 0,0 0 0,0 0 0,0 0 1,0 0-1,-7-1 0,-9 3 605,10-1-232,1 0-71,1 0 0,0 0 0,0 0 0,0 1 0,0 1 0,1-1 0,-1 1 0,-8 7 0,14-9-295,0 0-1,0 0 1,1 1 0,-1-1-1,1 1 1,0 0 0,0-1-1,0 1 1,0 0 0,0-1-1,1 1 1,-1 0 0,1 6-1,-1-5 37,1 1 0,0 0 0,0 0-1,0-1 1,1 1 0,0 0-1,2 7 1,-1-6-48,1 0 0,0-1 0,0 1 0,1-1 0,-1 0 0,1 0 0,1 0 0,-1 0 0,5 4 0,-6-7-78,-1 0 0,1 0-1,0 0 1,-1-1 0,1 1 0,0-1 0,0 1-1,0-1 1,0 0 0,1 0 0,-1 0-1,0-1 1,0 1 0,1-1 0,-1 0 0,0 1-1,0-2 1,7 0 0,-3 0-56,0-1 0,-1 0 0,1 0 0,-1-1 0,1 0 0,-1 0 0,0-1 0,0 1 0,0-1 0,-1-1 0,1 1 0,-1-1 0,6-6 0,-5 3 0,0 0 0,-1 0 0,0-1 0,0 1 0,0-1 0,-1-1 0,-1 1 0,4-15 0,-2 5 0,-2-1 0,-1 0 0,0 0 0,-1-1 0,-1 1 0,-1 0 0,-1 0 0,-7-29 0,7 39 0,-1 1 0,0-1 0,0 1 0,-1 0 0,-1-1 0,1 2 0,-1-1 0,-1 1 0,0-1 0,0 2 0,-1-1 0,1 1 0,-2 0 0,1 0 0,-1 0 0,0 1 0,0 1 0,-1-1 0,1 2 0,-1-1 0,0 1 0,-1 0 0,1 1 0,-1 0 0,-19-3 0,26 5 0,-1 0 0,1 0 0,-1 0 0,1-1 0,0 1 0,-1-1 0,1 0 0,0 0 0,0 0 0,-3-4 0,5 6 0,0-1 0,0 0 0,0 0 0,1 0 0,-1 0 0,0 1 0,1-1 0,-1 0 0,1 0 0,-1 0 0,1 0 0,-1 0 0,1 0 0,0 0 0,-1 0 0,1-1 0,0 1 0,0 0 0,0 0 0,0 0 0,0 0 0,0 0 0,0 0 0,0 0 0,0-1 0,1 1 0,-1 0 0,0 0 0,1 0 0,-1 0 0,1 0 0,-1 0 0,1 0 0,-1 0 0,1 0 0,0 1 0,1-3 0,19-17 977,-9 8-3435,-9 9 4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 8744,'0'0'12257,"11"-6"-11921,51-30 320,-55 33-354,1 0 1,0 1-1,-1 0 1,1 0-1,0 0 0,16 0 1,-22 2-227,0 0 1,0 1-1,0-1 0,0 1 0,0-1 1,0 1-1,-1 0 0,1 0 1,0 0-1,0 0 0,0 0 1,-1 0-1,1 1 0,0-1 0,-1 0 1,1 1-1,-1-1 0,0 1 1,0 0-1,1-1 0,-1 1 1,0 0-1,0 0 0,1 3 0,3 7 134,-1 0-1,-1 0 0,3 13 1,-1-4 209,2 8-118,-2 0 0,1 42-1,7 35 355,-10-90-557,-1-3 20,0-1 1,1 0 0,1 0 0,6 15-1,-9-24-84,0 0 0,1-1-1,-1 1 1,1-1-1,0 1 1,0-1 0,0 0-1,0 0 1,0 0-1,0 0 1,0 0-1,1 0 1,-1 0 0,1-1-1,-1 1 1,1-1-1,0 0 1,-1 0 0,1 0-1,0 0 1,0 0-1,0-1 1,5 1-1,11-1 108,1-2-1,-1 0 0,0-1 0,0-2 0,0 1 0,-1-2 1,31-13-1,-41 15-82,1-1 0,-1 1 1,0-1-1,-1 0 0,1-1 0,11-12 1,-17 8-208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380 0 9744,'0'0'11826,"-11"10"-11433,-154 169 1533,68-65-661,84-100-1028,8-8-114,0-1 0,0-1-1,-1 1 1,1-1 0,-9 5-1,13-8-94,0 0 0,0 0 0,-1-1-1,1 1 1,0-1 0,0 1 0,-1-1-1,1 1 1,-1-1 0,1 1 0,0-1-1,-1 0 1,1 0 0,-1 0 0,1 0-1,0 0 1,-1 0 0,1 0 0,-1-1 0,1 1-1,0 0 1,-1-1 0,1 1 0,0-1-1,-1 1 1,1-1 0,0 0 0,0 0-1,-1 1 1,1-1 0,0 0 0,0 0-1,-2-2 1,-5-10-3288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11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187 23 8432,'0'0'9525,"-2"10"-9260,0 1-158,-1 0-1,0 0 1,0 0 0,-1-1-1,-1 1 1,0-1 0,0-1-1,-1 1 1,-11 13 0,-70 73 1153,45-63 368,40-30-511,7-4-806,8-6-211,14-13 95,0-1 0,-2-1 0,-1-1 1,-1-2-1,-1 0 0,33-49 0,-35 42 265,0 0-3685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3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535 527 7736,'0'0'7817,"4"-10"-7478,12-35-13,-16 43-275,1-1 0,-1 1 0,0-1 0,1 0 0,-1 1 1,0-1-1,0 0 0,-1 1 0,1-1 0,0 1 0,-1-1 0,0 0 0,0 1 0,0-1 0,0 1 0,0 0 0,0-1 0,0 1 0,-1 0 0,-1-3 0,-3-4 162,3 2-80,0 0 0,-1 1-1,0-1 1,0 1-1,-1 0 1,0 0-1,0 0 1,0 1 0,0 0-1,-1 0 1,0 0-1,0 0 1,-11-5-1,6 4 45,3 2 23,1 0 0,-1 0 1,0 1-1,0 0 1,-13-3-1,12 4-52,0 1 1,0 0-1,0 1 1,0 0-1,0 0 1,0 1-1,0 0 1,0 0-1,0 1 0,1 0 1,-1 1-1,1 0 1,-1 0-1,1 1 1,-9 5-1,3 0 51,1 1 0,0 0 0,1 1 0,0 0 1,0 1-1,2 0 0,-15 20 0,1 0 115,14-20-119,1 0 1,0 1-1,1 0 0,-13 27 1,21-39-180,-10 23 314,0 1-1,2-1 1,-9 53-1,16-69-248,1 1-1,0-1 1,1 1 0,-1-1-1,2 1 1,-1-1 0,4 9-1,23 56 430,-7-21-180,-18-42-257,2 0 0,-1 0 0,1 0 0,0-1 0,1 0-1,0 0 1,1 0 0,0 0 0,0-1 0,16 13 0,-17-16-30,0-1 0,0 0 0,1 0 0,-1-1 0,1 0 0,0 0 0,0 0 0,0-1 0,0 0 0,1 0 0,-1-1 0,1 0 0,-1 0 1,0-1-1,1 0 0,11-1 0,0-1 43,0-2 1,0 0 0,-1-1 0,20-8 0,-31 11-53,0-2 1,0 1 0,0-1-1,0 0 1,-1 0 0,1-1 0,-1 0-1,0 0 1,-1-1 0,1 1 0,-1-1-1,7-11 1,-6 7 36,-3 7-47,-1 0 0,0 0 0,1-1 0,-2 1 0,1 0 0,0-1 0,-1 1 0,1-1-1,-1 0 1,0 1 0,0-1 0,-1 0 0,1 0 0,-1 0 0,0 0 0,0 1 0,0-1-1,-1-6 1,-2 1 35,0 1 0,0 0 0,-1 0-1,-9-14 1,11 19-30,-1-1 0,0 1 1,0 0-1,0 0 0,0 1 0,0-1 0,0 0 1,-1 1-1,1 0 0,-1 0 0,0 0 0,-6-2 1,-3-1 31,11 3-45,-1 1 1,1 0-1,-1 0 1,1 0-1,-1 0 1,0 1-1,0-1 1,1 1-1,-1-1 1,0 1-1,0 0 1,1 0-1,-1 0 1,0 0-1,-5 2 1,8-2-17,0 0 0,0 0 0,0 0 0,0 0 0,0 1 0,0-1 0,0 0 0,0 0 0,-1 0 0,1 0 0,0 0 0,0 1 0,0-1 0,0 0 0,0 0 0,0 0 0,0 0 0,0 1 0,0-1 0,0 0 0,0 0 0,0 0 0,0 0 0,0 1 0,0-1 0,0 0 0,0 0 0,1 0 0,-1 0 0,0 0 0,0 1 0,0-1 0,0 0 0,0 0 0,0 0 0,0 0 0,0 0 0,1 0 0,-1 1 0,0-1 0,0 0 0,0 0 0,11 10 0,13 5 0,-6-8 0,-1-1 0,2 0 0,-1-2 0,0 0 0,1-1 0,35 1 0,-22-2 0,-6-1 0,42-4 0,-4 0 0,40-3 0,-97 5 0,0 1 0,0-1 0,0-1 0,0 1 0,0-1 0,12-5 0,-17 6 0,-1 0 0,0 1 0,0-1 0,1 0 0,-1 1 0,0-1 0,0 0 0,0 0 0,0 0 0,0 0 0,0 0 0,0 0 0,0 0 0,-1-1 0,1 1 0,1-3 0,-2 3 0,0 0 0,0 0 0,0 0 0,0-1 0,0 1 0,0 0 0,-1 0 0,1 0 0,0 0 0,-1-1 0,1 1 0,-1 0 0,1 0 0,-1 0 0,0 0 0,1 0 0,-1 0 0,0 0 0,0 1 0,0-1 0,1 0 0,-1 0 0,0 0 0,-1 0 0,-1-1 0,1 1 0,0-1 0,-1 0 0,0 1 0,1 0 0,-1-1 0,0 1 0,1 0 0,-1 1 0,0-1 0,0 0 0,0 1 0,0-1 0,0 1 0,0 0 0,1 0 0,-1 0 0,0 1 0,0-1 0,0 1 0,0-1 0,0 1 0,0 0 0,1 0 0,-1 0 0,0 1 0,1-1 0,-1 1 0,1-1 0,-1 1 0,1 0 0,-3 2 0,2-1 0,-1 0 0,1 1 0,0-1 0,-1 1 0,2 0 0,-1 0 0,0 0 0,1 0 0,0 0 0,0 0 0,0 1 0,0-1 0,1 1 0,0-1 0,0 1 0,0-1 0,0 1 0,1 0 0,0 8 0,2-2 0,0-1 0,0 1 0,1-1 0,1 0 0,0 1 0,0-2 0,1 1 0,6 10 0,-7-15 0,-1-1 0,0 1 0,1 0 0,0-1 0,0 0 0,1 0 0,-1 0 0,1 0 0,-1-1 0,1 0 0,0 0 0,1 0 0,-1-1 0,0 1 0,1-1 0,9 2 0,-10-4 0,-1 0 0,0 0 0,0 0 0,1-1 0,-1 1 0,0-1 0,0 0 0,1-1 0,-1 1 0,0-1 0,0 1 0,-1-1 0,1 0 0,0-1 0,-1 1 0,7-6 0,6-6 0,0 0 0,14-18 0,-22 23 0,25-28 0,2 2 0,2 1 0,53-39 0,-88 72 0,-1-1 0,1 1 0,0 1 0,-1-1 0,1 0 0,0 0 0,-1 0 0,1 1 0,0-1 0,0 1 0,0 0 0,0-1 0,-1 1 0,1 0 0,4 0 0,-5 1 0,0-1 0,0 0 0,1 1 0,-1-1 0,0 1 0,0 0 0,0-1 0,0 1 0,0 0 0,0 0 0,0 0 0,0-1 0,0 1 0,-1 0 0,1 0 0,0 0 0,1 3 0,0 1 0,0 0 0,0 0 0,-1 0 0,1 1 0,-1-1 0,0 0 0,-1 1 0,1 10 0,-1 105 0,0-120 0,0-1 0,0 0 0,0 0 0,0 0 0,0 0 0,0 0 0,0 0 0,0 1 0,0-1 0,0 0 0,0 0 0,0 0 0,0 0 0,0 0 0,0 0 0,1 0 0,-1 1 0,0-1 0,0 0 0,0 0 0,0 0 0,0 0 0,0 0 0,0 0 0,0 0 0,0 0 0,1 0 0,-1 0 0,0 0 0,0 0 0,0 0 0,0 0 0,0 1 0,0-1 0,1 0 0,-1 0 0,0 0 0,0 0 0,0 0 0,0 0 0,0 0 0,0 0 0,1-1 0,-1 1 0,0 0 0,0 0 0,0 0 0,0 0 0,0 0 0,0 0 0,0 0 0,1 0 0,-1 0 0,0 0 0,11-8 0,10-10 0,3-7 0,-6 6 0,1 0 0,27-19 0,-32 27 0,-11 9 0,-1-1 0,1 1 0,0 0 0,0 0 0,0 0 0,1 0 0,-1 0 0,4-1 0,-6 3 0,0 0 0,1 0 0,-1 0 0,0 1 0,0-1 0,0 0 0,0 0 0,0 0 0,0 1 0,0-1 0,0 1 0,0-1 0,0 1 0,0-1 0,0 1 0,0 0 0,0-1 0,0 1 0,0 0 0,-1 0 0,1-1 0,0 1 0,0 0 0,-1 0 0,1 0 0,-1 0 0,1 0 0,-1 0 0,1 0 0,-1 0 0,0 0 0,1 2 0,19 47 0,-11-27 0,21 39 0,-26-54 0,1-1 0,1 1 0,0-1 0,0 0 0,0 0 0,0-1 0,1 0 0,12 8 0,-16-12 0,0 0 0,0 0 0,0-1 0,1 1 0,-1-1 0,1 0 0,-1 0 0,1 0 0,-1 0 0,1 0 0,-1-1 0,1 0 0,0 0 0,-1 0 0,1 0 0,-1 0 0,5-2 0,-3 1 0,0-1 0,1 0 0,-1 0 0,-1 0 0,1-1 0,0 0 0,-1 0 0,1 0 0,-1 0 0,7-7 0,-5 3 0,0 1 0,-1-1 0,0 0 0,0 0 0,-1 0 0,1-1 0,-2 1 0,1-1 0,-1 0 0,0 0 0,-1-1 0,0 1 0,0 0 0,1-15 0,-6-10 0,3 32 0,-1 0 0,1 0 0,0 0 0,0 0 0,-1 1 0,1-1 0,0 0 0,-1 0 0,1 0 0,-1 0 0,0 0 0,1 1 0,-1-1 0,1 0 0,-1 1 0,0-1 0,0 0 0,1 1 0,-1-1 0,0 1 0,0-1 0,0 1 0,0-1 0,0 1 0,1 0 0,-1-1 0,0 1 0,0 0 0,0 0 0,-1-1 0,-2 1 0,3 0 0,0 0 0,0 0 0,0 0 0,0 0 0,0 0 0,0 0 0,0 0 0,0 0 0,0 1 0,0-1 0,0 0 0,0 1 0,0-1 0,0 0 0,0 1 0,0-1 0,0 1 0,0 0 0,1-1 0,-1 1 0,0 0 0,0-1 0,1 1 0,-1 0 0,0 0 0,1 0 0,-1-1 0,1 1 0,-1 2 0,-1 1 0,0-1 0,0 1 0,1 0 0,0 0 0,0 0 0,0 0 0,0 0 0,1 0 0,0 0 0,-1 0 0,2 0 0,-1 0 0,0 0 0,1 0 0,-1 0 0,3 6 0,1 3 0,0 0 0,1-1 0,11 21 0,-11-24 0,0-1 0,1 0 0,0 0 0,0 0 0,1-1 0,0 1 0,1-2 0,-1 1 0,1-1 0,1 0 0,16 8 0,-20-11 0,0-1 0,0 0 0,0 0 0,1 0 0,-1-1 0,1 0 0,-1 0 0,1 0 0,-1-1 0,1 0 0,0 0 0,-1 0 0,1-1 0,-1 0 0,1 0 0,-1 0 0,1 0 0,-1-1 0,0 0 0,1 0 0,-1-1 0,9-5 0,-4 0 0,-1 0 0,1-1 0,-1 0 0,-1-1 0,0 0 0,0 0 0,9-17 0,39-83 0,-53 103 0,0 3 0,0-1 0,0 1 0,0 0 0,1 0 0,-1 0 0,1 0 0,0 0 0,0 1 0,0 0 0,9-5 0,-1 1 0,1 0 0,23-8 0,-35 14 0,1 1 0,-1-1 0,1 1 0,0-1 0,-1 1 0,1 0 0,-1 0 0,1 0 0,-1 0 0,1 0 0,0 0 0,-1 0 0,1 0 0,-1 1 0,1-1 0,-1 1 0,1-1 0,-1 1 0,1-1 0,-1 1 0,1 0 0,1 1 0,-1 0 0,1 1 0,-1-1 0,0 1 0,0 0 0,0-1 0,0 1 0,-1 0 0,1 0 0,-1 0 0,2 4 0,1 8 0,0 0 0,-1 0 0,2 24 0,-5-39 0,0 4 0,1 18 0,1 0 0,2 0 0,0-1 0,1 1 0,12 31 0,-16-51 0,-1 0 0,1-1 0,0 1 0,1 0 0,-1 0 0,0-1 0,0 1 0,1 0 0,-1-1 0,1 1 0,-1-1 0,1 0 0,0 1 0,-1-1 0,1 0 0,0 0 0,0 0 0,0-1 0,0 1 0,2 0 0,0 0 0,-1-1 0,1 1 0,0-1 0,-1 0 0,1 0 0,0-1 0,-1 1 0,1-1 0,0 0 0,5-2 0,3-2 0,-1 0 0,0-1 0,0 0 0,-1-1 0,19-14 0,22-25 0,-21 18 0,50-35 0,-75 59 0,0 0 0,0 0 0,0-1 0,4-5 0,-6 6 0,0 1 0,1-1 0,-1 1 0,1-1 0,0 1 0,8-5 0,-5 5 0,-9 4 0,-16 14 0,14-8 0,-1 0 0,1 0 0,0 0 0,1 1 0,-1-1 0,1 1 0,1 0 0,-3 12 0,2-6 0,1 0 0,1 1 0,0 0 0,1 16 0,0-29 0,0 1 0,1-1 0,-1 0 0,0 1 0,1-1 0,0 0 0,0 1 0,-1-1 0,1 0 0,1 0 0,-1 0 0,0 0 0,0 0 0,1 0 0,-1 0 0,1 0 0,0 0 0,-1-1 0,1 1 0,0-1 0,0 1 0,0-1 0,0 0 0,0 0 0,0 0 0,1 0 0,-1 0 0,3 1 0,-2-2 0,0 1 0,0-1 0,1 1 0,-1-1 0,0 0 0,0 0 0,0-1 0,1 1 0,-1-1 0,0 1 0,0-1 0,0 0 0,0 0 0,0 0 0,0-1 0,0 1 0,-1-1 0,1 0 0,0 1 0,-1-1 0,3-3 0,3-3 0,0-1 0,-1 0 0,0-1 0,-1 0 0,0 0 0,-1 0 0,8-22 0,-4 8 0,-2-1 0,8-39 0,-16 46 0,1 17 0,0 1 0,0 0 0,0-1 0,0 1 0,0 0 0,0-1 0,0 1 0,0 0 0,0 0 0,0-1 0,0 1 0,0 0 0,0-1 0,0 1 0,0 0 0,0-1 0,0 1 0,0 0 0,-1 0 0,1-1 0,0 1 0,0 0 0,0 0 0,0-1 0,-1 1 0,1 0 0,0 0 0,0-1 0,-1 1 0,1 0 0,0 0 0,0 0 0,-1 0 0,1 0 0,0-1 0,-1 1 0,1 0 0,0 0 0,0 0 0,-1 0 0,1 0 0,0 0 0,-1 0 0,1 0 0,0 0 0,-1 0 0,1 0 0,-1 0 0,1 1 0,-1 0 0,0 0 0,0 0 0,1 0 0,-1 0 0,0 0 0,1 0 0,-1 1 0,1-1 0,-1 0 0,1 0 0,0 0 0,0 1 0,-1-1 0,1 0 0,0 0 0,0 2 0,1 22 0,-1-25 0,2 18 0,0 0 0,2 0 0,0 0 0,1-1 0,1 0 0,13 27 0,-16-40 0,0 1 0,0 0 0,0-1 0,1 0 0,0 0 0,0 0 0,0 0 0,0-1 0,0 0 0,1 1 0,0-1 0,-1-1 0,1 1 0,0-1 0,1 0 0,-1 0 0,0-1 0,0 1 0,1-1 0,-1 0 0,1 0 0,-1-1 0,1 0 0,-1 0 0,1 0 0,-1-1 0,1 0 0,-1 0 0,1 0 0,-1 0 0,0-1 0,1 0 0,-1 0 0,0-1 0,-1 1 0,1-1 0,0 0 0,-1 0 0,9-8 0,4-6 0,1-1 0,-2-1 0,0-1 0,-2 0 0,19-32 0,-10 7 0,31-81 0,-32 60 0,-4-1 0,-2-1 0,-4-1 0,-2 0 0,1-134 0,-11 179 0,0 0 0,-2-1 0,-1 2 0,-10-47 0,13 70 0,-1 0 0,1-1 0,0 1 0,0-1 0,0 1 0,0-1 0,0 1 0,0-1 0,-1 1 0,1 0 0,0-1 0,0 1 0,-1-1 0,1 1 0,0 0 0,0-1 0,-1 1 0,1 0 0,-1-1 0,1 1 0,0 0 0,-1 0 0,1-1 0,0 1 0,-1 0 0,1 0 0,-1 0 0,1-1 0,-1 1 0,-9 9 0,-2 22 0,4-1 0,2 1 0,-3 47 0,3 66 0,6-133 0,0 79 0,18 128 0,30 44 0,-45-249 0,2 10 0,10 27 0,-13-44 0,1 0 0,0 1 0,0-1 0,0-1 0,1 1 0,0 0 0,0-1 0,0 0 0,6 5 0,-8-8 0,0 0 0,0 0 0,0 0 0,0 0 0,0 0 0,0 0 0,0 0 0,1-1 0,-1 1 0,1-1 0,-1 0 0,1 0 0,-1 0 0,1 0 0,0 0 0,0 0 0,-1-1 0,1 1 0,0-1 0,0 0 0,0 0 0,0 0 0,-1 0 0,1-1 0,4 0 0,-2 0 0,1 0 0,-1-1 0,0 0 0,1 0 0,-1-1 0,0 1 0,0-1 0,-1 0 0,1 0 0,0-1 0,-1 1 0,6-7 0,1-3 0,1-1 0,14-25 0,9-11 0,-12 12 0,-4 4 0,-11 6 0,-8 28 0,0 0 0,0 0 0,1 0 0,-1 0 0,0 0 0,0 0 0,0 0 0,0 0 0,0 0 0,0 0 0,1-1 0,-1 1 0,0 0 0,0 0 0,0 0 0,0 0 0,0 0 0,1 0 0,-1 0 0,0 0 0,0 0 0,0 1 0,0-1 0,0 0 0,1 0 0,-1 0 0,0 0 0,0 0 0,0 0 0,0 0 0,0 0 0,0 0 0,1 0 0,-1 0 0,0 0 0,0 1 0,0-1 0,0 0 0,0 0 0,0 0 0,0 0 0,0 0 0,0 0 0,0 1 0,0-1 0,1 0 0,-1 0 0,0 0 0,0 0 0,0 0 0,0 1 0,0-1 0,0 0 0,0 0 0,0 0 0,-1 1 0,6 8 0,3 22 0,2-1 0,23 53 0,-31-80 0,0 1 0,0-1 0,1 1 0,-1-1 0,1 0 0,0 0 0,0 0 0,0 0 0,0-1 0,0 1 0,5 2 0,-6-4 0,-1 0 0,1 0 0,0 0 0,-1-1 0,1 1 0,0-1 0,0 1 0,0-1 0,-1 0 0,1 1 0,0-1 0,0 0 0,0 0 0,-1 0 0,1-1 0,0 1 0,0 0 0,0-1 0,-1 1 0,1-1 0,0 0 0,0 1 0,-1-1 0,1 0 0,-1 0 0,1 0 0,1-2 0,18-17 0,-1 0 0,-2-2 0,26-37 0,-39 51 0,1 1 0,-1 1 0,1-1 0,0 1 0,1 0 0,0 0 0,10-7 0,-16 13 0,-1 0 0,0 0 0,0-1 0,0 1 0,1 0 0,-1 0 0,0 0 0,0 0 0,1 0 0,-1 0 0,0 0 0,0 0 0,0-1 0,1 1 0,-1 0 0,0 0 0,0 0 0,1 0 0,-1 0 0,0 0 0,0 0 0,1 1 0,-1-1 0,0 0 0,0 0 0,1 0 0,-1 0 0,0 0 0,0 0 0,0 0 0,1 0 0,-1 1 0,0-1 0,0 0 0,0 0 0,0 0 0,1 0 0,-1 1 0,0-1 0,0 0 0,0 0 0,0 0 0,0 1 0,1-1 0,1 18 0,-8 28 0,5-36 0,0-5 0,-1 10 0,0 0 0,-1 1 0,-1-1 0,-6 18 0,10-33 0,0 0 0,0 0 0,-1 1 0,1-1 0,0 0 0,0 1 0,0-1 0,0 0 0,0 0 0,0 1 0,0-1 0,0 0 0,0 1 0,0-1 0,0 0 0,0 0 0,0 1 0,0-1 0,0 0 0,0 1 0,0-1 0,0 0 0,0 0 0,0 1 0,1-1 0,-1 0 0,0 0 0,0 1 0,0-1 0,0 0 0,1 0 0,-1 1 0,12 1 0,21-7 0,-24 3 0,-4 1 0,0 0 0,0 1 0,1 0 0,-1 0 0,0 0 0,0 0 0,0 1 0,1 0 0,-1 0 0,0 1 0,0-1 0,6 4 0,-8-3 0,0-1 0,0 1 0,0 0 0,-1 1 0,1-1 0,-1 0 0,0 1 0,0-1 0,0 1 0,0 0 0,0-1 0,0 1 0,-1 0 0,1 0 0,-1 0 0,0 1 0,0-1 0,0 0 0,0 0 0,0 7 0,0 2 0,-1-1 0,0 0 0,-1 1 0,0-1 0,-1 0 0,0 0 0,-1 0 0,0 0 0,0 0 0,-1-1 0,-7 14 0,5-13 0,-1 1 0,0-1 0,0-1 0,-1 1 0,0-1 0,-1-1 0,0 0 0,-1 0 0,-16 12 0,25-20 0,0 0 0,0 0 0,-1-1 0,1 1 0,0 0 0,-1-1 0,1 1 0,0-1 0,-1 1 0,1-1 0,0 0 0,-1 1 0,1-1 0,-1 0 0,1 0 0,-1 0 0,1 0 0,0 0 0,-1 0 0,1-1 0,-1 1 0,1 0 0,-1-1 0,1 1 0,0-1 0,-1 1 0,1-1 0,0 0 0,0 0 0,0 1 0,-1-1 0,1 0 0,0 0 0,0 0 0,0 0 0,0 0 0,0-1 0,1 1 0,-1 0 0,0 0 0,0-1 0,1 1 0,-1 0 0,1-1 0,-1 1 0,1 0 0,0-1 0,-1 1 0,1-1 0,0 1 0,0 0 0,0-1 0,0 1 0,0-1 0,0 1 0,1-1 0,-1 1 0,0 0 0,1-1 0,-1 1 0,1-1 0,0 1 0,-1 0 0,1 0 0,1-3 0,7-7 0,-1 0 0,1 0 0,1 1 0,0 0 0,1 1 0,15-12 0,76-40 0,-71 45 0,57-41 0,-67 39 0,0-1 0,20-24 0,-31 32 0,-1-1 0,0 0 0,-1-1 0,0 0 0,9-21 0,-14 27 0,-1 1 0,0-1 0,-1 0 0,1 0 0,-1 1 0,-1-1 0,1 0 0,-1 0 0,0 0 0,-2-8 0,2 13 0,0 0 0,-1 0 0,1 0 0,-1 0 0,0 0 0,1 0 0,-1 0 0,0 0 0,0 0 0,0 1 0,0-1 0,-1 0 0,1 1 0,0-1 0,-1 1 0,1-1 0,-1 1 0,0 0 0,1-1 0,-1 1 0,0 0 0,0 0 0,1 0 0,-1 0 0,0 1 0,0-1 0,0 0 0,0 1 0,0 0 0,0-1 0,-1 1 0,1 0 0,0 0 0,0 0 0,0 0 0,-3 1 0,-1 0 0,0 0 0,1 0 0,-1 0 0,0 1 0,1 0 0,-10 4 0,14-5 0,0-1 0,0 1 0,0-1 0,0 1 0,0 0 0,0-1 0,0 1 0,0 0 0,0 0 0,0 0 0,1 0 0,-1 0 0,0 0 0,1 0 0,-1 0 0,0 0 0,1 0 0,0 0 0,-1 0 0,1 0 0,-1 0 0,1 1 0,0-1 0,0 0 0,0 0 0,0 0 0,0 1 0,0-1 0,0 0 0,0 0 0,0 0 0,1 1 0,-1-1 0,0 0 0,1 0 0,-1 0 0,1 0 0,0 2 0,9 12 0,1-1 0,0 0 0,1-1 0,0 0 0,1-1 0,0 0 0,1-1 0,27 17 0,-36-24 395,13 8-321,-8-8-4478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01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467 559 6224,'0'0'6496,"-10"-3"-5926,0 0-431,6 1-78,-1 0 0,0 1-1,0-1 1,0 1 0,0 0 0,0 1-1,0-1 1,0 1 0,0 0 0,0 0-1,0 1 1,0 0 0,-6 1 0,-4 3 66,1 1 0,0 0 1,0 1-1,1 1 1,-1 0-1,2 0 1,-1 2-1,1-1 1,-12 14-1,-5 8 171,0 1 0,-26 39 0,35-42 30,1 1 1,-21 42 0,34-59-146,1 0 0,0 1 0,0-1-1,2 1 1,0 0 0,0 1 0,1-1 0,0 23-1,2-34-121,0 0-1,0 0 1,1 1-1,-1-1 1,1 0-1,0 0 1,0 0-1,0 0 1,0 0-1,1 0 1,-1 0-1,1 0 1,0 0-1,-1 0 1,1-1-1,0 1 0,1-1 1,-1 0-1,0 1 1,1-1-1,-1 0 1,1 0-1,4 2 1,-3-3-7,0 1 0,0-1 1,0 0-1,0 0 0,0 0 0,0-1 1,0 1-1,0-1 0,0 0 1,0 0-1,0 0 0,0-1 0,0 1 1,0-1-1,0 0 0,0-1 0,0 1 1,6-3-1,3-3 27,0-1 1,-1 0-1,0-1 1,0 0-1,-1-1 0,0 0 1,0-1-1,-1 0 1,-1-1-1,0 0 0,11-19 1,-3-1 115,-1 0 0,-1-1 0,15-55 0,-27 80-41,0-1-1,-1 0 1,0 1-1,1-18 1,-7 32 328,-1 9-426,3-4-30,2 1 0,-1-1-1,1 0 1,1 0-1,0 0 1,1 0 0,0 0-1,1 0 1,4 12 0,-2-8 11,1 0 0,1-1 0,0 0 1,0 0-1,19 24 0,-23-34-23,1 0 1,-1-1-1,1 1 0,0-1 0,0 1 1,0-1-1,0-1 0,0 1 0,1 0 0,-1-1 1,1 0-1,-1 0 0,1 0 0,0-1 0,7 2 1,-6-2 8,1-1 0,0 0 0,0 0 1,0-1-1,0 0 0,-1 0 0,1 0 0,0-1 1,-1 0-1,8-3 0,8-5 62,-1-2 0,0 0 0,-1-1 0,-1-2 0,23-19 0,25-29 169,-41 38-84,0 1 1,55-38-1,-75 59-152,1 0-1,0 0 0,0 0 1,0 1-1,0 0 0,0 1 1,0 0-1,0 0 1,1 0-1,-1 1 0,0 0 1,1 1-1,-1-1 0,14 4 1,-4-3 88,-13-3 34,-12-1 0,-18-5-55,15 4-53,0 1 0,0 0 0,-20-2 0,27 5-25,0 0-1,1 0 1,-1 0-1,0 0 1,0 1 0,0 0-1,0 0 1,1 0-1,-1 0 1,0 0-1,1 1 1,-1 0-1,1 0 1,0 0-1,-5 3 1,0 1-1,1 1 1,0 0 0,1 0-1,-1 0 1,1 1 0,1 0-1,0 0 1,-8 17-1,10-21-10,1 1 0,1 0 0,-1-1 0,1 1 0,0 0 0,0 0 0,0 0 0,1 0 0,-1 0 0,1 0 0,1 0 0,-1 0 0,1 0 0,-1 0 0,1-1 0,1 1 0,-1 0 0,1 0 0,2 5 0,2 0-6,-1-1 0,1 1-1,0-2 1,16 17 0,-18-21 7,0-1 0,0 1 0,0-1 0,0 0 0,1-1 0,0 1 0,-1-1 0,1 0 0,0 0 0,0-1 0,0 1 0,10 0-1,3 0 2,-1-1 0,1 0-1,0-2 1,0 0 0,-1-1-1,1 0 1,-1-2 0,20-6 0,-2-2 6,-2-2 0,63-35 0,7-17 43,15-7-60,-107 68 27,-1 0 0,20-4 0,16-8 17,-37 14-8,3-1 42,-13 2-39,-7 0-15,3 3-9,-1-1 1,1 0-1,-1 1 0,1 0 0,-1 1 0,1-1 0,0 1 0,0 0 0,0 0 0,0 1 0,0-1 0,-5 5 0,-3 1 28,0 1 0,1 1 0,-12 12-1,18-16-16,1-1-1,0 1 1,0 1-1,0-1 1,1 1-1,0 0 0,1 0 1,-1 0-1,1 0 1,1 0-1,-1 1 0,-1 8 1,4-11-12,-1 0 0,1-1 0,0 1 0,0 0 0,0 0 0,1 0-1,-1 0 1,1-1 0,0 1 0,1 0 0,-1-1 0,1 1 0,0-1 0,0 1 0,1-1 0,-1 0 0,1 0 0,0 0 0,0 0 0,5 4 0,-2-3-3,1 0 1,-1-1 0,1 0-1,0-1 1,0 1 0,1-1-1,-1-1 1,1 1 0,-1-1-1,1-1 1,11 2 0,-2-3-16,0 0 1,0-1-1,1-1 0,-2 0 1,1-2-1,29-9 0,94-43-13,-76 21 93,-31 15-18,8 5-23,-24 10 36,-15 5-54,-1 0 1,0 0-1,1 0 0,-1-1 1,1 1-1,-1 0 0,0-1 0,1 1 1,-1-1-1,0 1 0,0-1 0,1 0 1,-1 0-1,0 1 0,0-1 1,1-1-1,4-4 7,-1 0 0,0 0 1,0-1-1,-1 1 0,0-1 0,0 0 0,0 0 1,-1 0-1,0-1 0,-1 1 0,0-1 1,0 0-1,2-14 0,-3 11-6,-1 1 0,0-1 0,-1 0-1,0 0 1,0 1 0,-1-1 0,-3-11 0,4 22-7,1-1 0,0 0 0,-1 0 1,1 0-1,-1 1 0,1-1 0,-1 0 0,1 1 1,-1-1-1,0 0 0,1 1 0,-1-1 0,0 1 1,1-1-1,-1 1 0,0-1 0,0 1 0,1-1 1,-1 1-1,0 0 0,0 0 0,0-1 0,0 1 1,0 0-1,1 0 0,-1 0 0,0 0 0,0 0 1,0 0-1,0 0 0,0 0 0,0 0 0,1 0 1,-1 1-1,0-1 0,0 0 0,0 1 0,0-1 1,1 0-1,-1 1 0,0-1 0,0 1 0,1-1 1,-2 2-1,-2 1-7,-1 0 1,1 0-1,0 1 0,0 0 1,-6 7-1,4-2-2,0 0 0,0 0 0,0 0 0,2 1-1,-1 0 1,1 0 0,0 0 0,1 0 0,0 1 0,1-1 0,0 1-1,1-1 1,-1 18 0,3-16-2,-1 0 0,2 0 0,0 0 0,0-1 0,7 22 0,-6-26 8,-1-1 0,1 1 0,0-1 0,1 0 0,0 0 0,0 0 0,0 0 1,1-1-1,-1 1 0,1-1 0,7 5 0,-9-8-2,1 0 0,-1 0 0,0-1 1,1 0-1,-1 1 0,1-1 0,-1-1 1,1 1-1,0 0 0,-1-1 0,1 0 0,0 0 1,-1 0-1,1 0 0,0 0 0,-1-1 0,1 0 1,0 1-1,-1-1 0,7-3 0,4-2-1,-1 0-1,1-1 1,21-15-1,-18 10 21,0-1 0,-1-2-1,0 1 1,21-28 0,48-73 21,-65 85-32,172-263 99,-155 229-15,-4-1 1,44-122-1,-69 152-47,-8 34-40,0 1 0,0-1 0,0 0 0,0 0 1,0 0-1,0 1 0,0-1 0,0 0 0,0 0 1,-1 1-1,1-1 0,0 0 0,0 0 1,-1 1-1,1-1 0,-1-1 0,0 2-1,1 0 0,-1 0 0,1 0 0,-1 0 0,1-1 0,-1 1 0,1 0 1,-1 0-1,1 0 0,-1 0 0,1 0 0,-1 0 0,1 0 0,-1 1 0,1-1 0,-1 0 0,1 0 0,-1 0 0,1 0 0,-1 1 0,1-1 0,0 0 0,-1 0 0,1 1 0,-1-1 0,1 0 0,0 1 0,-1-1 0,1 1 0,-16 11-14,1 2-1,1-1 1,1 2 0,-18 23-1,-41 69-57,55-79 55,2 0 1,1 2 0,1 0-1,2 0 1,-10 44 0,14-47 5,2 1 0,2-1 0,0 1 1,2 0-1,1 0 0,5 43 0,-3-55 9,1 0 0,1-1 1,0 1-1,1-1 0,0 0 0,2 0 0,10 17 0,-14-26 8,1-1-1,-1 1 0,2-1 0,-1 0 0,0 0 0,1-1 0,0 1 0,0-1 1,0 0-1,1-1 0,0 1 0,-1-1 0,1 0 0,0 0 0,0-1 0,1 0 1,-1 0-1,0 0 0,1-1 0,8 1 0,-4-2 17,-1 0 0,0-1-1,1 0 1,-1-1 0,0 0 0,0-1 0,0 0-1,0 0 1,0-1 0,-1 0 0,1-1 0,-1 0-1,0 0 1,-1-1 0,1 0 0,10-12-1,-6 6 21,0 0 0,-2-2 0,0 1 0,0-2 0,-1 1 0,-1-1 0,-1-1 0,0 1 0,7-20 0,-15 34-35,1 0 0,-1 0-1,1 0 1,-1 0 0,0-1 0,0 1 0,1 0 0,-1 0 0,0-1 0,0 1 0,0 0 0,0 0-1,0-1 1,0 1 0,-1 0 0,1-2 0,-1 3-2,1-1 0,0 1 1,-1 0-1,1 0 0,0-1 0,-1 1 0,1 0 0,0 0 0,-1-1 1,1 1-1,-1 0 0,1 0 0,-1 0 0,1 0 0,0-1 1,-1 1-1,1 0 0,-1 0 0,1 0 0,-1 0 0,1 0 1,-1 0-1,1 0 0,0 0 0,-1 1 0,1-1 0,-1 0 0,0 0 1,-2 2 7,-1-1 0,1 1 0,-1-1 0,1 1 1,0 0-1,-1 1 0,1-1 0,-5 5 0,0 3-4,0-1 0,0 1-1,1 0 1,1 0-1,0 1 1,0 0 0,1 0-1,0 1 1,-5 22-1,8-30-10,1 1 0,1-1 0,-1 1 0,1-1-1,-1 1 1,1 0 0,1-1 0,-1 1 0,1-1-1,-1 1 1,1-1 0,0 1 0,1-1 0,-1 0-1,1 1 1,0-1 0,0 0 0,0 0 0,1 0-1,0 0 1,-1-1 0,1 1 0,0-1 0,1 1-1,-1-1 1,1 0 0,-1-1 0,1 1 0,6 3-1,-6-4 4,-1 0-1,1-1 1,-1 0 0,1 1-1,-1-2 1,1 1-1,0 0 1,0-1-1,-1 1 1,1-1-1,0 0 1,0 0-1,5-1 1,-2-1 4,-1 0 1,1 0-1,0 0 1,-1 0-1,1-1 0,9-7 1,3-3 9,0-1 0,-2 0 1,23-24-1,-23 21 39,0-1 0,-1-1-1,0 0 1,-2-1 0,-1 0 0,0-1 0,-1-1 0,14-37 0,-25 54-13,8-20 99,-3 20-74,1 14-11,-2 8-14,-1 1-1,0 0 0,2 25 0,5 24 27,-9-57-58,1 0 0,0-1 0,0 0 0,1 0 0,0 0 0,1 0 0,0-1 1,0 1-1,11 12 0,-12-17-6,0 0 1,0-1-1,0 0 0,0 1 1,1-2-1,-1 1 1,1 0-1,0-1 1,0 0-1,0 0 0,0 0 1,0-1-1,0 0 1,0 0-1,0 0 1,1 0-1,-1-1 0,0 0 1,10-1-1,-2-1 11,0-1-1,0 0 1,0-1-1,0 0 1,-1-1-1,1 0 1,-2-1-1,18-11 1,10-10 50,36-31 0,-68 52-54,91-85 145,-86 80-5,-25 26-7,4-6-145,2-1 26,-61 69 94,60-67-81,0 1 0,1 1-1,0-1 1,1 1 0,-8 20-1,13-30-29,1-1 1,-1 1-1,1-1 0,-1 1 0,1-1 0,0 1 0,-1-1 1,1 1-1,0-1 0,0 1 0,0-1 0,0 1 0,1 0 0,-1-1 1,0 1-1,1-1 0,-1 1 0,1-1 0,-1 1 0,1-1 0,-1 0 1,3 3-1,-2-3-3,0-1 1,0 1-1,0-1 0,0 1 1,0-1-1,1 0 0,-1 1 1,0-1-1,0 0 1,0 0-1,1 0 0,-1 0 1,0 0-1,0 0 0,1 0 1,-1 0-1,0 0 1,0-1-1,0 1 0,1 0 1,-1-1-1,0 1 0,0-1 1,0 1-1,0-1 1,0 0-1,0 0 0,0 1 1,1-2-1,11-8 26,0-1 0,-1 0 0,0 0 0,-1-1 0,-1-1 0,1 0 0,12-23 0,-8 99-29,-15-60 0,1-1 0,0 1 0,-1 0 0,1-1 0,0 1 0,1-1 0,-1 1 0,0-1 0,1 1 0,-1-1 0,1 0 0,0 0 0,0 0 0,0 0 0,0 0 0,0 0 0,0-1 0,0 1 0,1-1 0,-1 1 0,1-1 0,-1 0 0,1 0 0,-1 0 0,1 0 0,0 0 0,-1-1 0,1 1 0,0-1 0,0 0 0,-1 1 0,1-1 0,0-1 0,0 1 0,2-1 0,6 0 0,0-2 0,-1 1 0,1-1 0,-1-1 0,0 0 0,0-1 0,16-9 0,-7 1 0,-1-1 0,0 0 0,-1-1 0,0-1 0,-2-1 0,0 0 0,14-21 0,3-9 0,41-86 0,-38 58 0,-4-2 0,-3 0 0,-4-2 0,21-119 0,-43 188 0,-1 4 0,0-1 0,0 1 0,0-1 0,-1 1 0,0-8 0,0 14 0,0 0 0,0 0 0,0-1 0,0 1 0,0 0 0,0 0 0,0 0 0,0-1 0,0 1 0,0 0 0,0 0 0,0 0 0,-1 0 0,1-1 0,0 1 0,0 0 0,0 0 0,0 0 0,0 0 0,0-1 0,0 1 0,0 0 0,-1 0 0,1 0 0,0 0 0,0 0 0,0 0 0,0-1 0,0 1 0,-1 0 0,1 0 0,0 0 0,0 0 0,0 0 0,0 0 0,-1 0 0,1 0 0,0 0 0,0 0 0,0 0 0,-1 0 0,1 0 0,0 0 0,0 0 0,0 0 0,0 0 0,-1 0 0,1 0 0,0 0 0,0 0 0,0 0 0,-1 0 0,1 0 0,0 0 0,0 1 0,0-1 0,0 0 0,0 0 0,-1 0 0,1 0 0,0 0 0,0 0 0,0 1 0,0-1 0,0 0 0,0 0 0,0 0 0,-1 1 0,-9 12 0,9-12 0,-6 10 0,1 1 0,0-1 0,0 1 0,1 1 0,-5 18 0,-12 69 0,16-70 0,-7 40 0,3 1 0,-1 107 0,10-139 0,3 62 0,-1-89 0,0-1 0,1 1 0,0-1 0,1 0 0,1 0 0,7 16 0,-11-26 0,1 0 0,-1 0 0,1 0 0,-1 0 0,1 0 0,0 0 0,0 0 0,-1 0 0,1 0 0,0 0 0,0-1 0,0 1 0,0 0 0,0-1 0,0 1 0,0 0 0,0-1 0,0 1 0,1-1 0,-1 0 0,0 1 0,0-1 0,2 0 0,0 0 0,-1 0 0,1 0 0,-1-1 0,1 1 0,0-1 0,-1 0 0,0 0 0,1 0 0,-1 0 0,4-2 0,3-3 0,0 0 0,-1 0 0,0-1 0,10-10 0,9-13 0,24-24 0,-50 54 0,-1 0 0,0 0 0,0-1 0,1 1 0,-1 0 0,0 0 0,0 0 0,1-1 0,-1 1 0,0 0 0,1 0 0,-1 0 0,0 0 0,1 0 0,-1 0 0,0-1 0,1 1 0,-1 0 0,0 0 0,1 0 0,-1 0 0,0 0 0,1 0 0,-1 0 0,0 1 0,1-1 0,-1 0 0,0 0 0,1 0 0,-1 0 0,0 0 0,1 1 0,5 10 0,0 27 0,-5-26 0,0-9 0,-1 0 0,1 0 0,0-1 0,0 1 0,0 0 0,0-1 0,0 1 0,0-1 0,1 1 0,-1-1 0,1 1 0,0-1 0,-1 0 0,1 0 0,0 0 0,1 0 0,-1 0 0,0-1 0,5 4 0,-2-3 0,-1-1 0,1 1 0,0-1 0,0 0 0,0 0 0,0-1 0,0 0 0,0 1 0,0-2 0,8 0 0,13-3 0,-1-1 0,1-1 0,-1-1 0,0-1 0,0-2 0,-1 0 0,43-26 0,-62 33 0,-1 1 0,1 0 0,0 0 0,0 0 0,6-1 0,-11 3 0,0 0 0,0 0 0,1 1 0,-1-1 0,0 0 0,0 0 0,0 0 0,0 0 0,1 0 0,-1 0 0,0 1 0,0-1 0,0 0 0,0 0 0,0 0 0,0 0 0,1 1 0,-1-1 0,0 0 0,0 0 0,0 0 0,0 1 0,0-1 0,0 0 0,0 0 0,0 0 0,0 1 0,0-1 0,0 0 0,0 0 0,0 1 0,0-1 0,0 0 0,0 0 0,0 0 0,0 1 0,0-1 0,0 0 0,-1 0 0,1 0 0,0 0 0,0 1 0,0-1 0,0 0 0,0 0 0,0 0 0,-1 0 0,1 1 0,0-1 0,0 0 0,0 0 0,-1 0 0,-8 16 0,7-12 0,-4 6 0,-16 38 0,21-45 0,0-1 0,0 1 0,0 0 0,1 0 0,-1 0 0,1 0 0,0 0 0,-1 0 0,1 0 0,1 0 0,-1 0 0,0 0 0,1-1 0,1 7 0,-1-8 0,0 1 0,-1-1 0,1 0 0,0 0 0,0 1 0,0-1 0,0 0 0,0 0 0,0 0 0,0 0 0,0 0 0,1 0 0,-1 0 0,0-1 0,1 1 0,-1 0 0,0-1 0,1 1 0,1 0 0,0-1 0,1 1 0,-1-1 0,0 0 0,0 1 0,1-2 0,-1 1 0,0 0 0,6-2 0,-3 1 0,0-1 0,-1 0 0,1 0 0,-1-1 0,0 1 0,0-1 0,0 0 0,0 0 0,0-1 0,4-4 0,-6 5 0,-1 0 0,1 0 0,-1 0 0,1-1 0,-1 1 0,0-1 0,-1 0 0,1 1 0,0-1 0,-1 0 0,1-4 0,-2 6 0,0 0 0,0 1 0,0-1 0,0 0 0,0 0 0,0 0 0,0 0 0,-1 1 0,1-1 0,-1 0 0,1 0 0,-1 1 0,0-1 0,1 0 0,-1 1 0,0-1 0,0 1 0,0-1 0,-1 1 0,1-1 0,0 1 0,0 0 0,-1 0 0,1-1 0,-1 1 0,-1-1 0,-3-1 0,1 1 0,-1-1 0,0 1 0,-9-2 0,10 3 0,0-1 0,0 1 0,0-1 0,0 0 0,0 0 0,-5-4 0,10 6 0,0 0 0,0-1 0,0 1 0,0 0 0,-1 0 0,1-1 0,0 1 0,0 0 0,0 0 0,0-1 0,0 1 0,0 0 0,0-1 0,0 1 0,0 0 0,0 0 0,0-1 0,0 1 0,0 0 0,0-1 0,0 1 0,0 0 0,0-1 0,0 1 0,0 0 0,0 0 0,0-1 0,0 1 0,0 0 0,1 0 0,-1-1 0,0 1 0,0 0 0,0 0 0,1-1 0,-1 1 0,0 0 0,0 0 0,1 0 0,-1 0 0,0-1 0,0 1 0,1 0 0,-1 0 0,0 0 0,0 0 0,1 0 0,14-9 0,9-1 0,17-8 0,1 1 0,78-19 0,-76 25 0,-28 6 0,1 1 0,0 1 0,28-2 0,-43 4 0,0 1 0,0 0 0,-1 1 0,1-1 0,0 0 0,-1 0 0,1 1 0,0-1 0,-1 1 0,1-1 0,-1 1 0,1 0 0,-1 0 0,1-1 0,-1 1 0,1 0 0,-1 1 0,0-1 0,1 0 0,-1 0 0,0 0 0,0 1 0,0-1 0,0 0 0,0 1 0,0-1 0,-1 1 0,1 0 0,0-1 0,-1 1 0,1-1 0,-1 1 0,1 0 0,-1 3 0,1 5 0,-1 0 0,0 0 0,-1 0 0,-3 19 0,0-7 0,4-21 0,0 0 0,0 0 0,-1 0 0,1 0 0,0 0 0,0 0 0,0 1 0,0-1 0,0 0 0,0 0 0,0 0 0,1 0 0,-1 0 0,0 0 0,0 0 0,1 0 0,-1-1 0,1 1 0,-1 0 0,1 0 0,-1 0 0,1 0 0,0 0 0,0 0 0,0-1 0,1 0 0,-1 0 0,1 0 0,-1 0 0,1 0 0,-1 0 0,1-1 0,-1 1 0,1 0 0,-1-1 0,0 0 0,1 1 0,-1-1 0,0 0 0,1 1 0,-1-1 0,1-1 0,208-142 0,-209 144 0,1-1 0,-1 0 0,0 1 0,0-1 0,0 0 0,0 1 0,1 0 0,-1-1 0,0 1 0,1 0 0,-1-1 0,0 1 0,1 0 0,-1 0 0,0 0 0,1 0 0,-1 0 0,0 1 0,0-1 0,1 0 0,-1 1 0,0-1 0,1 0 0,-1 1 0,0 0 0,0-1 0,0 1 0,0 0 0,0-1 0,0 1 0,0 0 0,0 0 0,0 0 0,0 0 0,0 0 0,0 0 0,0 0 0,-1 0 0,2 2 0,2 6 0,1 0 0,-2 1 0,1-1 0,2 14 0,0-4 0,4 11 0,1 0 0,2-1 0,1 0 0,18 27 0,-29-52 423,3 5-4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3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16280,'0'0'2111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 8536,'0'0'8933,"11"1"-8547,36 4-3,-41-4-279,-1-1 0,1 0 0,-1-1-1,0 1 1,1-1 0,-1 0 0,0-1 0,0 1 0,1-1-1,-1 0 1,-1 0 0,1 0 0,0-1 0,0 0-1,-1 0 1,0 0 0,1 0 0,-1-1 0,0 0 0,-1 0-1,1 0 1,3-5 0,-7 8-75,1 1 0,-1-1 0,1 0 0,-1 0-1,1 0 1,-1 0 0,0 0 0,0 1 0,1-1 0,-1 0 0,0 0 0,0 0 0,0 0-1,0 0 1,0 0 0,0 0 0,0 0 0,0 0 0,-1 0 0,1 0 0,0 1 0,0-1-1,-1 0 1,1 0 0,-1 0 0,1 0 0,-1 1 0,1-1 0,-1 0 0,1 0 0,-1 1-1,0-1 1,1 0 0,-1 1 0,0-1 0,-1 0 0,0 0 5,0-1 1,-1 1 0,1 0-1,0 1 1,-1-1-1,1 0 1,0 1 0,-1-1-1,1 1 1,-1 0-1,1 0 1,-5 0 0,-1 1 1,0 1 0,1 0 0,0 0 0,-1 1 0,1 0 0,0 0 0,0 1 0,1-1 0,-1 1 1,1 1-1,0-1 0,0 1 0,0 1 0,1-1 0,-1 1 0,1-1 0,1 2 0,-1-1 0,1 0 0,0 1 1,0 0-1,1 0 0,0 0 0,0 0 0,1 0 0,0 1 0,0-1 0,-1 12 0,3-12 10,0-1-1,0 0 1,1 0 0,-1 0-1,1 0 1,0 0-1,1 0 1,0 0-1,0 0 1,0 0 0,1-1-1,3 7 1,-4-8 6,1-1 0,0 1 0,0-1 0,0 1 1,0-1-1,0 0 0,1 0 0,-1-1 0,1 1 1,0-1-1,0 0 0,0 0 0,0 0 0,0 0 1,1-1-1,-1 1 0,8 0 0,-1 0 84,0 0 1,0-1-1,0-1 0,0 0 0,0 0 1,0-1-1,0 0 0,-1-1 0,1 0 1,0-1-1,-1 0 0,1-1 0,-1 0 1,0 0-1,0-1 0,-1-1 0,1 0 1,-1 0-1,-1 0 0,1-1 0,9-10 0,1-5-78,26-25 1043,-12 24-4449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4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1005 11152,'0'0'6785,"8"-11"-6196,29-45 341,-3 0 0,38-86-1,-46 71-55,-4-1 0,-2-1 0,18-150 0,-26 81 352,-12 119-818,0-1 1,-2 1-1,-1 0 1,-5-24-1,7 46-363,1 0 0,0 0 0,0 0 0,0 0 0,-1 0-1,1 0 1,0 0 0,-1 0 0,1 0 0,0 1 0,-1-1 0,0 0 0,1 0-1,-1 0 1,1 1 0,-1-1 0,0 0 0,1 1 0,-1-1 0,-2 0 0,3 0-19,-1 2 1,0-1 0,1 0 0,-1 0 0,0 0 0,1 0-1,-1 0 1,1 0 0,-1 1 0,0-1 0,1 0-1,-1 0 1,1 1 0,-1-1 0,0 1 0,1-1-1,-1 0 1,1 1 0,-1-1 0,1 1 0,0-1 0,-1 1-1,-3 5 49,0-1 0,1 0 0,0 1 0,0-1 0,-2 7 0,-11 33 107,3 0 0,1 1 0,3 0 0,-7 86 0,13-55 25,3 1-1,11 89 1,-7-132-71,2 1 1,1-2 0,2 1 0,1-1-1,1-1 1,23 44 0,-31-70-117,0-1 1,1 0-1,0 0 0,1 0 0,-1-1 1,7 6-1,-10-9-18,1-1-1,-1 0 1,1 0-1,0 1 1,-1-1 0,1 0-1,0 0 1,0-1 0,0 1-1,0 0 1,0-1-1,0 1 1,0-1 0,0 1-1,0-1 1,0 0-1,0 0 1,0 0 0,0 0-1,1-1 1,-1 1 0,0 0-1,0-1 1,0 1-1,2-2 1,9-5-2,-1-1 0,0 0 0,0-1 0,0 0 0,17-18 0,-4 3 0,10-8 0,37-43 0,-58 59 0,0-1 0,-2-1 0,0 0 0,-1 0 0,8-22 0,-14 26 0,-10 16 0,-14 21 0,17-21 0,1 0 0,-10 12 0,1 0 0,0 0 0,1 1 0,-13 31 0,21-43 0,0 0 0,0 0 0,0 0 0,0 0 0,0 1 0,1-1 0,-1 0 0,1 0 0,0 0 0,0 1 0,0-1 0,1 0 0,-1 0 0,1 1 0,-1-1 0,1 0 0,0 0 0,0 0 0,1 0 0,-1 0 0,1 0 0,-1-1 0,1 1 0,0 0 0,0-1 0,0 1 0,0-1 0,1 0 0,-1 1 0,1-1 0,-1 0 0,1-1 0,0 1 0,4 2 0,-5-3 0,0 0 0,0 0 0,0-1 0,0 1 0,0 0 0,0-1 0,0 1 0,0-1 0,1 0 0,-1 0 0,0 0 0,0 0 0,0 0 0,1 0 0,-1-1 0,0 1 0,0-1 0,0 1 0,0-1 0,0 0 0,0 0 0,0 0 0,0 0 0,0 0 0,0 0 0,0-1 0,-1 1 0,1 0 0,0-1 0,1-1 0,-1 0 0,1-1 0,-1 1 0,0 0 0,0 0 0,0-1 0,0 1 0,0-1 0,-1 0 0,0 1 0,0-1 0,0 0 0,0 0 0,0 0 0,-1 0 0,0 0 0,0-5 0,0 7 0,-1-10 0,0 0 0,-1 0 0,0 0 0,-6-17 0,7 26 0,0 1 0,0-1 0,-1 0 0,1 1 0,-1-1 0,0 0 0,1 1 0,-1 0 0,0-1 0,-1 1 0,1 0 0,0 0 0,0 0 0,-1 0 0,1 1 0,-1-1 0,0 1 0,0 0 0,1-1 0,-1 1 0,0 0 0,0 0 0,-4 0 0,31 3 0,0 0 0,1-2 0,-1-1 0,37-6 0,116-26 0,-123 22 0,-24 5 610,16-3-947,-30 6-3871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4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15776,'0'0'2399,"111"-50"-1391,-27 18-120,25-7 0,2 1-216,-4 4 0,-10 10-112,-21 7-8,-9 9-112,-13 4 8,-6 4-88,-1 6 0,-11 7-240,-4 5-8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4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113 282 8936,'0'0'8367,"-11"2"-7923,-32 3 18,40-5-307,1 0 1,-1 0-1,1 0 1,-1 0-1,1 0 1,-1-1-1,0 1 1,1-1-1,0 1 1,-1-1-1,1 0 1,-1 0-1,1 0 1,0-1-1,-1 1 1,1 0-1,0-1 1,-3-2-1,4 3-51,0 0-1,1 0 0,-1 0 1,0-1-1,0 1 1,1 0-1,-1 0 0,0-1 1,1 1-1,-1 0 0,1-1 1,0 1-1,-1-1 0,1 1 1,0 0-1,0-1 0,0 1 1,0-1-1,0 1 0,0-1 1,0 1-1,1 0 0,-1-1 1,0 1-1,1-1 1,-1 1-1,1 0 0,0-2 1,6-7 201,0 1 0,0 0 0,1 0 1,10-9-1,1-2 63,-5 6-148,72-72 859,-77 79-909,0-1 1,1 2-1,-1-1 1,2 1-1,-1 1 1,1 0-1,-1 0 1,15-3-1,-22 7-123,0 1-1,-1 0 0,1 0 0,0 0 0,0 0 1,-1 1-1,1-1 0,0 1 0,-1 0 1,1 0-1,-1-1 0,1 2 0,-1-1 0,1 0 1,-1 0-1,0 1 0,1-1 0,-1 1 0,0 0 1,0 0-1,0 0 0,0 0 0,-1 0 0,1 0 1,-1 0-1,3 4 0,1 2 40,-1 0 0,1 0 0,-1 0 0,-1 1 0,0-1 0,4 16 0,-5-9-4,-1-1 1,0 0 0,-1 1-1,-1-1 1,0 0 0,-1 0-1,-1 1 1,0-1 0,-1-1-1,0 1 1,-1-1-1,-1 1 1,-8 14 0,-9 13 202,-1-2 0,-50 61 0,64-88-282,-1-1 1,-12 11 0,-3 1-6,26-20 2,5-3 0,6-3 0,2 0 0,14-6 0,0 2 0,1 1 0,0 1 0,0 1 0,42 1 0,-63 4 0,1 0 0,-1 0 0,0 1 0,0 0 0,0 1 0,0-1 0,0 1 0,0 1 0,-1-1 0,11 9 0,-14-11 0,-1 1 0,1 0 0,-1 0 0,1 0 0,-1 0 0,0 0 0,0 0 0,0 1 0,0-1 0,0 1 0,-1 0 0,1-1 0,-1 1 0,0 0 0,1 0 0,-1 0 0,-1 0 0,1 0 0,0 0 0,-1 0 0,1 0 0,-1 0 0,0 0 0,0 0 0,0 1 0,-1-1 0,0 4 0,-1-3 0,0-1 0,0 1 0,0-1 0,-1 1 0,1-1 0,-1 0 0,0 0 0,0 0 0,0 0 0,0-1 0,0 1 0,-5 1 0,-44 24 0,34-21 0,-2-2 0,1 0 0,0 0 0,-1-2 0,0-1 0,0 0 0,-35-3 0,-7 2 0,47 2 0,0 0 0,0 1 0,-18 7 0,23-8 0,47-5 859,-19 1-5693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4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43 8744,'0'0'8219,"-11"-1"-7717,7 0-448,0 1-9,1 0 0,0-1-1,0 1 1,0 0 0,0 0-1,-1 1 1,1-1 0,-5 2 0,6-1-22,1 0 0,-1 0 1,1 0-1,0 0 0,-1 0 1,1 0-1,0 0 1,0 0-1,0 0 0,0 1 1,0-1-1,0 0 1,0 1-1,1-1 0,-1 1 1,0-1-1,1 1 0,-1-1 1,1 1-1,0-1 1,-1 1-1,1-1 0,0 1 1,0 3-1,-4 144 1599,2-31-391,-1-16-44,3-57 112,-2-1-1,-14 86 1,11-114-511,1-13 246,-1-24 417,3 11-1519,-8-51 1159,-4-117-1,2 10-196,1 100-851,5 32-46,-3-64 0,4 65 3,8 34 0,0 0 0,0 1 0,0-1 0,0 1 0,0 0 0,4 0 0,19-3 0,-1 1 0,1 1 0,-1 2 0,1 0 0,-1 2 0,34 7 0,-38-5 0,-1 1 0,0 1 0,-1 0 0,1 2 0,-1 0 0,-1 1 0,0 1 0,19 14 0,-9-2 0,-1 1 0,26 30 0,-43-42 0,0 0 0,-1 0 0,0 1 0,-1 0 0,-1 0 0,0 1 0,7 22 0,-12-30 0,0 0 0,-1 0 0,0 0 0,0 0 0,0 0 0,-1 0 0,0 1 0,0-1 0,-1 0 0,1 0 0,-1 0 0,-1 0 0,1 0 0,-1 0 0,0 0 0,0 0 0,-1-1 0,0 1 0,0-1 0,0 0 0,0 1 0,-1-2 0,-8 9 0,-5 3 0,-1-1 0,0-1 0,-1 0 0,-41 20 0,31-17 0,4-2 0,-1-1 0,-1-1 0,0-2 0,0 0 0,-1-2 0,-1-1 0,1-1 0,-1-1 0,-48 2 0,42-9 0,27 0 0,1 1 0,-1 0 0,0 0 0,1 0 0,-1 1 0,1 0 0,-10 3 0,16-4 35,0 1 1,1-1-1,-1 0 1,0 1-1,1-1 0,-1 0 1,0 1-1,1-1 1,-1 1-1,1-1 1,-1 1-1,1-1 0,-1 1 1,1 0-1,-1-1 1,1 1-1,0 0 0,-1-1 1,1 1-1,0 0 1,0-1-1,-1 1 1,1 1-1,0 8-4820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1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8640,'0'0'15041,"10"-2"-14892,356-36 1343,-343 39-1385,0 0 0,0 2-1,0 1 1,40 11 0,1 0 395,-28-14 101,-21-1-300,-15 0-285,1 0-1,-1 0 1,1 0-1,-1 0 1,0 0-1,1 0 0,-1 0 1,0 0-1,1 0 1,-1 0-1,0-1 1,1 1-1,-1 0 0,0 0 1,0 0-1,1 0 1,-1-1-1,0 1 1,1 0-1,-1 0 0,0 0 1,0-1-1,1 1 1,-1 0-1,0-1 1,0 1-1,0 0 0,1 0 1,-1-1-1,0 1 1,0 0-1,0-1 1,0 1-1,0 0 0,0-1 1,0 1-1,0 0 1,0-1-1,0 1 1,0-1-1,-4-15-2867,4 14 1634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10448,'0'0'12581,"-4"14"-12273,-3 8-127,2 1 1,1 1-1,0-1 1,0 41 0,6-12 123,-1-1 530,2 0-1,18 97 1,-21-148-798,0 1-1,0-1 1,0 1 0,0-1 0,0 1-1,0-1 1,0 1 0,0-1 0,0 1 0,0-1-1,1 0 1,-1 1 0,0-1 0,0 1-1,0-1 1,1 1 0,-1-1 0,0 0 0,1 1-1,-1-1 1,0 1 0,1-1 0,-1 0-1,0 1 1,1-1 0,-1 0 0,1 0 0,-1 1-1,0-1 1,1 0 0,-1 0 0,1 0-1,-1 1 1,1-1 0,8-14-3472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1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14352,'0'0'5538,"0"10"-5274,-1 55 289,3 104 702,0-142-1004,0-1 0,2 1 1,2-1-1,9 33 0,0-28 193,-14-30-420,-1 0-1,1-1 0,-1 1 1,1 0-1,-1-1 1,1 1-1,-1 0 0,1-1 1,0 1-1,0 0 1,-1-1-1,1 1 0,0-1 1,0 0-1,-1 1 1,1-1-1,0 0 0,0 1 1,0-1-1,0 0 1,0 0-1,-1 0 0,1 1 1,0-1-1,0 0 1,0 0-1,0-1 0,0 1 1,0 0-1,0 0 1,0 0-1,-1 0 1,3-1-1,5-5 85,1 0 1,-1 0 0,0 0-1,0-1 1,-1 0-1,0 0 1,0-1-1,-1 0 1,0 0-1,10-18 1,3-10 144,19-51 0,-37 83-240,18-41 235,-2-1-1,16-73 1,-27 75 88,-6 44-317,-2-2-75,2 3 121,1-1 0,-1 0-1,1 0 1,-1 1 0,1-1 0,-1 0 0,1 1 0,-1-1 0,0 0-1,1 1 1,-1-1 0,0 1 0,1-1 0,-1 1 0,0-1 0,0 1-1,1-1 1,-1 1 0,0-1 0,0 1 0,0-1 0,0 1-1,34 97 46,64 179 143,-90-260-215,-6-15-32,-1 1 0,0-1 1,0 0-1,1 1 0,-2-1 1,1 1-1,0-1 1,0 1-1,0 2 0,-2-3-373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1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10344,'0'0'13394,"11"-1"-13139,155-12 925,-76 18-491,-60-2-404,0-2 0,0-1 0,32-3 0,-50 1-193,-8 2-32,1-1 0,0 1 0,0-1 1,-1 0-1,1-1 0,0 1 0,7-4 0,-3 4-452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0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15976,'0'0'1919,"72"-23"-1551,-31 15 0,-5 2-360,-8 1 0,-12 1-120,-7 4-8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1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 8936,'0'0'14121,"-7"11"-13747,-21 33-27,27-43-293,1 0 0,-1 0 0,0 1 0,0-1-1,0 0 1,1 0 0,-1 0 0,1 1 0,-1-1 0,1 0 0,-1 0 0,1 1 0,0-1-1,0 0 1,-1 1 0,1-1 0,0 0 0,0 1 0,1-1 0,-1 1 0,0-1 0,0 0-1,1 1 1,-1-1 0,0 0 0,1 0 0,-1 1 0,1-1 0,1 2 0,-1-2-13,-1-1 1,1 0 0,0 1-1,-1-1 1,1 0-1,0 1 1,0-1 0,-1 0-1,1 0 1,0 0 0,-1 0-1,1 0 1,0 0-1,0 0 1,-1 0 0,1 0-1,0 0 1,0 0-1,-1 0 1,1 0 0,0 0-1,0-1 1,-1 1 0,1 0-1,0-1 1,-1 1-1,1-1 1,-1 1 0,1 0-1,0-1 1,-1 1 0,1-1-1,-1 1 1,1-1-1,-1 0 1,1 1 0,-1-1-1,1-1 1,1 0 22,-1-1 1,1 0-1,-1 0 1,0 1-1,0-1 0,0 0 1,0 0-1,-1 0 1,1 0-1,-1 0 0,1 0 1,-1 0-1,0-1 1,0 1-1,-1 0 1,1 0-1,0 0 0,-2-3 1,2 6-58,0 0 0,0 0-1,0 0 1,0 1 0,0-1 0,0 0 0,0 0 0,0 0 0,0 0-1,-1 0 1,1 1 0,0-1 0,0 0 0,0 0 0,0 0 0,0 0-1,0 0 1,0 0 0,0 0 0,-1 1 0,1-1 0,0 0 0,0 0-1,0 0 1,0 0 0,0 0 0,-1 0 0,1 0 0,0 0 0,0 0-1,0 0 1,0 0 0,0 0 0,-1 0 0,1 0 0,0 0 0,0 0-1,0 0 1,0 0 0,-1 0 0,1 0 0,0 0 0,0 0 0,0 0-1,0 0 1,0 0 0,-1 0 0,1 0 0,0-1 0,0 1 0,0 0-1,0 0 1,0 0 0,0 0 0,0 0 0,-1 0 0,1-1 0,0 1-1,0 0 1,0 0 0,0 0 0,-5 18 169,3-11-113,1-5-29,0 1-1,0-1 1,1 1 0,-1 0 0,1-1 0,-1 1-1,1 0 1,0 4 0,0-7-19,0 1 1,0 0-1,0-1 0,0 1 0,1 0 1,-1 0-1,0-1 0,0 1 1,1 0-1,-1-1 0,0 1 0,1 0 1,-1-1-1,1 1 0,-1-1 0,1 1 1,-1-1-1,1 1 0,-1-1 1,1 1-1,-1-1 0,1 1 0,0-1 1,-1 0-1,1 1 0,0-1 0,-1 0 1,1 0-1,0 1 0,0-1 0,-1 0 1,1 0-1,0 0 0,-1 0 1,1 0-1,1 0 0,-1 0 7,0-1 0,-1 1 1,1-1-1,0 1 0,0-1 0,-1 1 0,1-1 0,0 0 0,-1 1 1,1-1-1,0 0 0,-1 1 0,1-1 0,-1 0 0,1 0 0,-1 1 1,0-1-1,1 0 0,-1 0 0,0 0 0,1-1 0,4-21 190,-5 18-153,1-1 0,-1 0 0,-1 0 0,1 1 0,-3-9 0,3 13-39,0 0 0,0-1 0,0 1 0,-1 0 0,1 0 0,-1-1 0,1 1 0,-1 0 0,1 0 0,-1 0 0,1-1 0,-1 1 0,0 0 0,0 0 0,0 0 0,1 0 0,-1 0 0,0 1 0,0-1 0,0 0 0,-1 0 0,1 1 0,0-1 0,0 0 0,0 1 0,0-1 0,-1 1 0,-1-1 0,2 1-4,0 0 0,0 1-1,0-1 1,0 0-1,0 0 1,0 1-1,0-1 1,0 1 0,1-1-1,-1 1 1,0-1-1,0 1 1,0-1-1,1 1 1,-1 0 0,0-1-1,1 1 1,-1 0-1,0 0 1,1 0 0,-1-1-1,1 1 1,-1 0-1,1 0 1,0 0-1,-1 0 1,1 0 0,0 0-1,0 0 1,-1 0-1,1 0 1,0 1-1,0 29-4652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1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8840,'0'0'7514,"10"14"-7029,1 0-342,3 2 75,-2 2 0,0-1 0,13 27 0,23 64 1138,-26-54-237,31 52 1,58 101 2894,-96-182-3345,-11-20-468,-1-1 0,0 1 0,0 1 0,0-1 0,2 9 0,2 17 1748,-7-34-1927,0 0 0,1 0-1,0 0 1,0 0 0,0 0-1,0 1 1,0-1 0,2-3 0,4-10 7,126-344 499,-92 268-321,14-36 236,-52 118-388,0 4 26,-1-1 0,0 1 0,0-1 0,1-9 0,-3 16-37,-9-4 365,-74 9-305,55-2-125,0-1 1,-31-2 0,34-2 15,-228-8 11,241 11 10,1 1 0,-1 0-1,1 1 1,-19 6 0,23-6-197,10-4 571,8-3-4911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1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9944,'0'0'14437,"12"-5"-14108,14-4-33,1 1 0,27-4 0,-39 10-127,-1 2-1,0-1 1,1 2 0,-1 0 0,23 5 0,15 1 203,-40-6-289,16 2 173,1-2-1,39-3 0,-55 2-135,1 0-1,0 0 0,19 4 1,-20-2 17,-1-1-1,1 0 1,0-1 0,15-1 0,-15-2 262,-3 0-779,-2 3-3075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2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7232,'0'0'9631,"-5"11"-9244,3-5-334,-6 11 193,-1 0 0,-21 31 0,10-19 58,2 2 0,0 0-1,2 1 1,1 1 0,2 0 0,2 1 0,0 0 0,-10 69 0,15-56-35,3 0 1,1 1-1,2-1 1,3 1-1,1-1 1,14 58-1,-6-52 248,27 76 0,-28-102-230,1-1 0,1 0 1,1 0-1,26 34 1,-31-47-79,1-1 0,1 0 0,-1-1 1,2-1-1,0 1 0,18 11 0,-26-19-112,0-1 0,0 1 1,1-1-1,-1 0 0,1 0 0,0 0 0,-1-1 0,1 0 0,0 0 0,0 0 0,0 0 0,0-1 0,0 0 1,0 0-1,0 0 0,-1-1 0,1 0 0,0 0 0,0 0 0,0 0 0,0-1 0,-1 1 0,1-1 0,5-4 0,1-1 114,-1-1-1,0 0 0,-1 0 0,10-11 0,1-4-2706,-16 19 1218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2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10248,'0'0'11029,"5"12"-10659,0 1-246,-4-8-73,1 0-1,0 0 1,0 0-1,1 0 1,-1-1-1,1 1 0,0-1 1,0 0-1,1 0 1,-1 0-1,7 5 1,19 22 574,-2 1 0,32 46 0,-11-13 145,-34-45-546,-1-1-1,-1 1 1,-1 1 0,-1 0 0,-1 1 0,11 39-1,-7-7 253,11 95 0,-22-117-336,-1 0-1,-1 0 0,-2 0 1,-1 0-1,-1 0 0,-12 39 0,4-26 208,-3 0 0,-2-2-1,-37 70 1,-2-28 817,46-78-986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5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7136,'0'0'9353,"10"4"-8956,29 11-5,-17-9 1092,-22-5-1442,1-1-1,0 0 1,0 0 0,0 1 0,0-1-1,-1 0 1,1 1 0,0-1-1,0 1 1,0-1 0,-1 1-1,1 0 1,0-1 0,-1 1 0,1-1-1,-1 1 1,2 1 0,5 7 115,-1 0 1,1 0 0,-1 0-1,-1 1 1,0 0 0,0 0-1,-1 0 1,3 12 0,17 90 747,-20-91-655,1 8 758,2 59 0,-5-78-510,3-17 24,5-17-110,9-78 177,-15 74-393,1 0 0,17-53 1,-20 75-177,0 0 0,1 0 0,0 1 1,0-1-1,0 1 0,1-1 1,8-8-1,-11 13-16,1-1-1,-1 1 1,0 0 0,1 0 0,-1 0-1,1 0 1,0 0 0,-1 1 0,1-1 0,0 0-1,-1 1 1,1-1 0,0 1 0,0 0-1,-1-1 1,1 1 0,0 0 0,0 0-1,0 0 1,-1 0 0,1 1 0,0-1-1,0 0 1,-1 1 0,1-1 0,0 1 0,0 0-1,-1-1 1,1 1 0,-1 0 0,1 0-1,1 2 1,4 2 21,-1 0-1,-1 1 1,1 0 0,-1 0-1,0 0 1,0 1-1,-1 0 1,0 0 0,0 0-1,-1 0 1,1 1-1,2 12 1,11 19 65,3 8 224,14 53 1,-4-10 287,-21-51 22,-3-39-801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5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9040,'0'0'7687,"3"13"-7296,27 169 1489,-19-55 292,-11-126-2071,0 1 0,1 0 0,-1 0 0,1-1 0,-1 1 0,1 0-1,-1-1 1,1 1 0,0 0 0,0-1 0,0 1 0,2 2 0,-3-3 202,15-21 1033,-5-3-1063,-1-1 1,7-28 0,-5 13-81,0 3-26,-7 18-57,2 0 0,0 1 0,1 0 0,0 0 0,18-28 0,-6 17 29,-4 6 14,0 1 0,28-30 1,-33 40-74,-8 8-19,0 0 0,0 0 1,1 1-1,-1-1 0,1 1 0,5-4 0,-7 6-45,0 0-1,0-1 1,-1 1-1,1 0 0,0 0 1,0 0-1,0-1 1,0 1-1,-1 0 1,1 0-1,0 0 1,0 1-1,0-1 0,0 0 1,-1 0-1,1 0 1,0 1-1,0-1 1,0 0-1,-1 1 1,1-1-1,0 0 0,-1 1 1,1-1-1,0 1 1,-1-1-1,1 1 1,0 0-1,-1-1 1,1 1-1,-1 0 0,1-1 1,-1 1-1,1 1 1,4 7 73,0 0 1,0 0 0,-1 1-1,0 0 1,-1 0-1,4 14 1,0 2 48,2 10 142,-2 1 1,-1 0-1,-1 0 0,-2 62 0,-3-98-259,0 0 0,0 0 0,0-1 0,0 1 0,0 0-1,0 0 1,0 0 0,0-1 0,0 1 0,1 0-1,-1 0 1,0 0 0,0-1 0,1 1 0,-1 0-1,1-1 1,0 2 0,-1-2-5,0 0 0,1 0 0,-1 0-1,0 0 1,1 0 0,-1 0 0,0 0 0,1 0-1,-1 0 1,0 0 0,1 0 0,-1 0 0,0 0-1,1 0 1,-1 0 0,0 0 0,1-1 0,-1 1 0,0 0-1,0 0 1,1 0 0,-1 0 0,0-1 0,0 1-1,1 0 1,-1 0 0,0-1 0,18-27 346,9-36-67,-13 28-31,35-65 0,-39 85-168,15-24 157,-23 38-234,0 0 0,0 0 0,-1 0 0,1 1 0,0-1 0,0 1 0,0-1 0,1 1 0,-1 0-1,0 0 1,1 0 0,-1 0 0,0 0 0,1 0 0,3 0 0,-4 1-9,-1 0-1,1 0 1,-1 0 0,1 1-1,-1-1 1,1 0-1,-1 1 1,1-1 0,-1 1-1,0 0 1,1 0 0,-1-1-1,0 1 1,0 0 0,1 0-1,-1 0 1,0 0-1,0 0 1,1 2 0,19 28 77,-17-25-74,8 14-7,-2 0-1,-1 1 0,0 0 1,6 23-1,17 91 3,-30-129-8,2 16 0,0 0 0,2 41 0,-6-61 994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5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517 626 8136,'0'0'9607,"-10"-4"-9253,-90-26 1575,65 16-725,32 12-1055,-1 0 0,0 0 0,1 1 0,-1-1 0,0 1 0,0 0 0,0 0 0,1 0 0,-1 0 0,0 1 0,0 0 0,0 0-1,-1 0 1,1 0 0,0 0 0,1 1 0,-9 2 0,2 0 158,0 1 0,0 0 0,1 1 0,-13 7-1,19-10-229,0 0 0,0 1-1,0-1 1,0 1-1,0 0 1,0 0-1,1 0 1,-1 1 0,1-1-1,0 1 1,0-1-1,0 1 1,0-1-1,-1 7 1,1-4-15,1-1 0,0 0-1,0 1 1,1-1 0,-1 0 0,1 1 0,0-1 0,1 0 0,-1 1-1,1-1 1,0 1 0,0-1 0,1 0 0,0 0 0,0 0-1,0 0 1,4 7 0,-5-11-33,0 0 0,0 0 0,0 0-1,1 0 1,-1 0 0,0-1 0,0 1 0,0-1-1,1 1 1,-1 0 0,0-1 0,1 0-1,-1 1 1,0-1 0,1 0 0,-1 0 0,0 0-1,1 0 1,-1 0 0,1 0 0,-1 0 0,2 0-1,36-9 475,-31 7-428,-3 0-39,-1 0-1,0 0 1,1-1-1,-1 1 1,0-1 0,0 1-1,0-1 1,-1-1-1,1 1 1,-1 0 0,1-1-1,4-7 1,4-6 99,15-31 0,-25 43-103,1-2 11,0 1-1,0-1 1,-1 0-1,0 0 1,-1-1-1,1 1 1,0-15-1,-5-55 247,0 23-86,1 31-74,0 0 0,-2 1 0,-1-1 0,-1 1 0,-16-43 0,9 29 15,6 17-47,0 0 1,-1 0 0,-1 1-1,-1 0 1,0 1 0,-17-21-1,22 32-64,0 0-1,0 0 0,-1 1 1,0 0-1,0 0 0,0 0 0,-1 1 1,0 0-1,0 0 0,0 1 1,0 0-1,0 0 0,-1 0 1,1 1-1,-1 0 0,0 1 0,1 0 1,-15-1-1,13 2-32,-4 0 0,0 0 0,-20 4 0,30-4 0,-1 1 0,1 0 0,-1 0 0,1 0 0,-1 1 0,1-1 0,0 1 0,0-1 0,0 1 0,0 0 0,0 1 0,0-1 0,-4 5 0,6-6 29,1 0 1,-1 0-1,1 0 1,0 0-1,-1 0 0,1 0 1,0 0-1,0 0 1,0 0-1,0 0 0,0 0 1,0 0-1,0 0 1,0 0-1,0 0 0,0 0 1,1 0-1,-1 0 0,0 0 1,1 0-1,-1 0 1,1 0-1,-1-1 0,1 1 1,-1 0-1,1 0 1,-1 0-1,1-1 0,0 1 1,0 0-1,-1-1 1,2 2-1,24 18-5215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6:5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9536,'0'0'16825,"3"14"-16589,2 2-168,-2-3-5,1 0 1,-2 0-1,0 1 1,0-1-1,-1 16 1,-1-2 94,2 64 479,-1-82-506,0 0-1,0 0 1,1 0 0,1-1-1,-1 1 1,1-1-1,8 16 1,-10-23-97,0 1 1,0 0-1,1 0 0,-1 0 1,0-1-1,1 1 0,-1-1 1,1 1-1,0-1 1,0 0-1,-1 0 0,1 1 1,0-1-1,0 0 0,0-1 1,0 1-1,0 0 1,0 0-1,3 0 0,-1-1 12,-1 0 0,1 0-1,-1 0 1,0-1-1,1 1 1,-1-1 0,0 0-1,0 0 1,0 0 0,1 0-1,3-3 1,2-1 30,-1 0-1,0-1 1,0 0 0,0 0 0,-1-1-1,0 0 1,11-13 0,-13 11-24,0 1-1,-1 0 1,0-1-1,0 0 1,4-15 0,9-22 149,14-35 191,3-3-27,-31 68-141,-2 11 53,-2 12-73,-1 10-196,-4 29 14,0 61-1,6-92-20,1 0 0,0 0 0,1-1-1,1 1 1,1 0 0,0-1 0,1 0 0,8 18 0,-9-25-1,0-1 0,1 1 0,0-1 0,0 0 0,0-1 0,1 0 0,0 1 0,0-2 0,0 1 0,10 5 0,-15-9 28,0 0 0,0-1-1,0 1 1,1-1 0,-1 1 0,0-1-1,0 1 1,0-1 0,0 0 0,0 0-1,1 1 1,-1-1 0,0 0 0,0 0-1,0 0 1,1 0 0,-1-1 0,0 1-1,0 0 1,0 0 0,0-1 0,1 1-1,-1 0 1,0-1 0,0 0 0,0 1-1,0-1 1,0 1 0,0-1 0,0 0-1,0 0 1,0 0 0,-1 1 0,2-3-1,2-2-541,0 0 0,-1-1 1,0 1-1,0-1 0,2-6 0,-3 5-1350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0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9944,'0'0'15111,"10"2"-14807,0-1-253,128 23 948,-90-13-449,55 6 0,-82-14-380,34-2 813,-55-1-901,5-3-678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01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12664,'0'0'400,"55"-16"8,20-1 256,24-6 8,23-5-112,10-3 0,-4 6 47,-10 2 1,-11 2-8,-15 4 8,-12 11-88,-17 3 16,-9 3-296,-16 0 8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8136,'0'0'16006,"12"1"-15763,332 3 1110,-199-5-1090,-44 1 11,0-4 0,101-17 0,-152 15-39,95 0 0,-98 9-54,-32-2 35,0 0 0,28-2 0,-28-6 181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0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271 365 10152,'0'0'7719,"-11"-7"-7333,-36-24 7,44 29-343,-1 1 0,1 0 0,0 0 0,0 0 1,-1 0-1,1 1 0,-1-1 0,1 1 0,-1 0 0,1 0 0,-1 0 0,1 1 0,-1-1 1,1 1-1,0 0 0,-1 0 0,1 0 0,-6 3 0,-2-1 130,1 1 67,0 0 0,1 0 1,-1 1-1,1 0 0,0 1 0,-10 7 0,14-9-15,0 1 0,0-1 0,1 1 0,-1 0 0,1 0 0,0 0 0,0 1-1,1 0 1,-1-1 0,-4 13 0,7-16-141,1 0 0,-1 1 0,0-1 0,1 1 0,-1-1 0,1 1 0,0-1 0,0 1 0,0-1 0,0 0 0,0 1 0,0-1 0,1 1 0,-1-1 0,1 1-1,0-1 1,0 0 0,0 1 0,0-1 0,0 0 0,0 0 0,1 0 0,-1 0 0,1 0 0,-1 0 0,1 0 0,0 0 0,-1-1 0,4 3 0,-2-2-29,0-1 1,0 0 0,0 1-1,0-1 1,0 0 0,0 0-1,0 0 1,1-1 0,-1 1-1,0-1 1,0 0-1,1 0 1,-1 0 0,0 0-1,1-1 1,-1 1 0,0-1-1,0 0 1,0 0 0,1 0-1,-1 0 1,3-2-1,4-3 2,1 0 0,-1-1 0,-1-1-1,1 0 1,-1 0 0,-1 0 0,1-1-1,-2-1 1,1 1 0,-1-1 0,0 0-1,-1-1 1,-1 0 0,7-16 0,-5 9 36,-1-1 0,0 0 0,-2 0 0,0 0 0,-1-1 0,-1 1-1,-1-1 1,-2-24 0,1 34-26,-1-1-1,-1 0 0,0 1 0,0 0 1,-1 0-1,0-1 0,-1 2 0,-5-12 1,6 17-31,1 0 1,-1-1-1,0 1 1,0 1-1,-1-1 1,1 0-1,-1 1 1,0 0-1,0-1 0,0 2 1,0-1-1,0 0 1,-1 1-1,1 0 1,-1 0-1,0 0 1,1 0-1,-11-1 1,8 2 40,-1-1 0,0 2 0,0-1 0,0 1 0,0 0 0,1 1 0,-1 0 0,0 0 0,0 0 0,1 1 0,-1 1 0,1-1 0,-12 6 0,19-8-105,0 0 0,-1 0 1,1 1-1,0-1 0,0 0 1,-1 0-1,1 0 0,0 1 0,0-1 1,0 0-1,-1 0 0,1 1 1,0-1-1,0 0 0,0 0 1,0 1-1,0-1 0,-1 0 1,1 1-1,0-1 0,0 0 0,0 1 1,0-1-1,0 0 0,0 1 1,0-1-1,0 0 0,0 0 1,0 1-1,0-1 0,0 0 1,1 1-1,-1-1 0,0 0 0,0 1 1,0-1-1,0 0 0,0 0 1,1 1-1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0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10248,'0'0'15386,"-7"11"-14897,-22 38-14,27-43-341,-1-1-1,1 1 1,0-1-1,0 1 1,0 0 0,1 0-1,0 0 1,0 0 0,0 11-1,0 5 332,-1-4-53,0-1-1,2 1 1,0 0 0,1 0-1,1 0 1,5 17-1,-4 7 364,2 4-71,0-19-704,-4-22 0,-1 0 0,1-1 0,0 1 0,1 0 0,-1-1 0,1 1 0,0 0 0,0-1 0,3 6 0,-3-7 0,0 0 0,0 0 0,0 0 0,0 0 0,1 0 0,-1-1 0,1 1 0,0-1 0,-1 0 0,1 0 0,0 1 0,0-2 0,1 1 0,-1 0 0,0-1 0,1 0 0,-1 1 0,0-1 0,1-1 0,0 1 0,-1 0 0,1-1 0,-1 0 0,1 0 0,6 0 0,23 0 0,-14 1 0,1 0 0,-1-2 0,0-1 0,1 0 0,28-8 0,-45 9-18,0 0 0,-1-1-1,1 1 1,-1-1 0,1 0 0,-1 0 0,1 0-1,-1 0 1,0-1 0,0 1 0,0 0 0,0-1-1,0 1 1,1-4 0,5-5-3740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7:0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10152,'0'0'12486,"11"-2"-12003,31-4 274,-1 1 1,68 2 0,25 10 622,-119-8-1161,1 0 1,-1-1-1,0 0 1,0-1-1,0-1 0,24-9 1,-5-8-17,-23 13-3797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8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46 8136,'0'0'6726,"-11"-4"-6402,1 1-251,-2-2 91,-1 0 1,0 1-1,-1 1 0,-20-3 1,9 4 435,0-2 0,-24-6 0,46 10-521,0 1 1,1-1 0,-1 1-1,0-1 1,1 1 0,-1 0-1,0 0 1,1 0 0,-1 0-1,1 0 1,0 1 0,-1-1-1,1 1 1,0-1 0,0 1-1,0 0 1,0 0 0,0 0-1,0 0 1,0 0 0,1 0-1,-1 1 1,-1 4 0,-1 2 14,1 0 0,0 1 0,0 0 0,1 0 0,1-1 0,-1 13 0,1 64 293,2-32-151,15 251 834,-6-177-677,7 33 50,2 63 32,-16 84 204,-12 243 412,11-442-675,20 134 1,-11-157 149,11 65 330,-22-146-869,1 0 0,0 0 0,1-1-1,-1 1 1,1 0 0,0-1 0,0 1-1,0-1 1,1 1 0,-1-1-1,1 0 1,0 0 0,1 0 0,-1 0-1,0-1 1,1 0 0,0 1-1,0-1 1,0 0 0,0-1 0,1 1-1,-1-1 1,1 0 0,-1 0-1,10 3 1,17 3 58,1-2 1,0 0-1,1-2 0,-1-2 1,60-3-1,-41-7-581,-1-2 0,58-19 0,-87 23-1418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8:3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8744,'0'0'12671,"-3"10"-12323,-6 17-9,2 1 0,1 0-1,1 0 1,-1 33 0,4-1 399,0-32-325,4 39 1,-1-52-284,7 46 517,-7-57-551,0 0-1,0 0 0,0 0 1,0 0-1,1 0 1,0-1-1,0 1 0,0-1 1,0 1-1,1-1 0,-1 0 1,5 5-1,-6-8-71,-1 0-1,1 1 0,0-1 1,-1 0-1,1 0 0,-1 1 1,1-1-1,0 0 1,-1 0-1,1 0 0,0 0 1,-1 0-1,1 0 0,0 0 1,-1 0-1,1 0 1,0 0-1,-1 0 0,1-1 1,-1 1-1,1 0 0,0 0 1,-1-1-1,1 1 1,-1 0-1,1-1 0,-1 1 1,1-1-1,0 0 0,19-18 340,-10 9-268,74-72 551,-74 70-551,0 0 0,-1-1 1,0 0-1,-1-1 0,10-22 0,-13 24-36,39-87 267,-37 85-247,1 1-1,0 0 0,0 1 0,1 0 0,11-12 1,-15 20 45,-1-2 0,0 1 0,-1 0 0,5-9 0,-11 28 13,0 0 0,1 1 0,0-1 0,1 0-1,1 1 1,2 25 0,1-19 45,0 0 1,1 0-1,1 0 0,12 32 0,-15-48-182,1-1 0,-1 1 0,1-1 0,0 0 0,0 0 0,0 0 0,0 0 0,1-1 0,4 5 0,-6-7 0,-1 0 0,0 0 0,0 0 0,1 0 0,-1-1 0,1 1 0,-1 0 0,0 0 0,1-1 0,-1 1 0,1-1 0,0 0 0,-1 1 0,1-1 0,-1 0 0,1 0 0,0 0 0,-1 0 0,1 0 0,-1 0 0,1 0 0,-1-1 0,1 1 0,0 0 0,-1-1 0,1 0 0,-1 1 0,0-1 0,1 0 0,-1 0 0,1 1 0,0-3 0,22-26 866,-13 10-5725,-11 19 4845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8:3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9440,'0'0'17311,"10"3"-16925,-2 0-303,-2-1-26,0 0 0,-1-1-1,1 0 1,0 0 0,0 0 0,0-1 0,0 1 0,0-1 0,0-1 0,9-1 0,13-2 298,0 1 1,0 2-1,29 1 1,86 12 1265,-120-10-1294,-8 0-106,0 0-1,0 1 1,-1 0-1,1 1 0,-1 1 1,14 6-1,-26-10-144,0 0 1,0 0-1,-1 0 1,1 0-1,0-1 1,0 1-1,0 0 1,0-1-1,0 0 1,0 0-1,0 1 1,3-2-1,-3 1-325,-1 0 1,0-1-1,0 1 1,0-1 0,0 1-1,0-1 1,0 0-1,0 1 1,0-1-1,-1 0 1,1 0-1,0 0 1,0 0-1,0 0 1,-1 1-1,1-1 1,-1 0-1,1-1 1,0 0-1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8:4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10248,'0'0'19772,"12"-1"-19544,86-2 462,80-5 24,-96 2-160,102 7-1,-175 0-553,0-1 0,0 2 0,0-1 0,-1 1 0,1 1 0,0 0 0,11 5 0,-19-8-16,-1 0 0,0 0 0,1 0 0,-1 0 0,1 0 0,-1 1-1,1-1 1,-1 0 0,0-1 0,1 1 0,-1 0 0,1 0 0,-1 0 0,0 0 0,1 0 0,-1 0 0,1 0 0,-1-1 0,0 1 0,1 0-1,-1 0 1,0-1 0,1 1 0,-1 0 0,0 0 0,1-1 0,-1 1 0,0 0 0,1-1 0,-1 1 0,0 0 0,0-1 0,0 1-1,1-1 1,-1 1 0,0 0 0,0-1 0,0 1 0,0-1 0,0 1 0,0 0 0,0-1 0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8:4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9848,'0'0'20336,"10"1"-20089,-1 0-181,-4 0-35,-1 0 0,1-1 0,-1 1 0,1-1 0,-1 0 0,1-1 0,-1 1-1,0-1 1,1 0 0,-1 0 0,8-3 0,-1 1 116,0 0 0,0 1 0,1 0 0,-1 1 0,0 0 0,15 1 0,11 0 262,-4-1-345,-1 3 1,1 0 0,0 2 0,-1 2-1,0 1 1,31 11 0,-24-2-65,-35-13 0,1 0 0,0 0 0,0-1 0,1 0 0,-1 0 0,0 0 0,1-1 0,-1 0 0,1 0 0,-1 0 0,1-1 0,0 1 0,7-2 0,4-9 855,-10 2-5670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8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9848,'0'0'7947,"2"11"-7581,6 33 11,-7-42-331,-1 0 0,1-1 0,0 1 0,0 0 0,0-1-1,0 1 1,1-1 0,-1 0 0,0 1 0,0-1 0,1 0 0,-1 0 0,1 1-1,0-1 1,-1 0 0,1-1 0,0 1 0,-1 0 0,1 0 0,0-1 0,0 1-1,-1-1 1,1 0 0,0 1 0,0-1 0,0 0 0,2 0 0,8 2 230,-4 1-116,0 1 0,0 0 0,-1 1-1,1-1 1,-1 1 0,0 1 0,0-1-1,0 1 1,-1 1 0,0-1 0,-1 1 0,1 0-1,-1 0 1,0 1 0,-1-1 0,0 1-1,0 0 1,3 11 0,3 10 90,-1 0 1,-2 0-1,7 60 1,8 126 525,40 255 565,-28-298-921,63 272 610,-72-352-872,83 286 918,-102-358-841,5 39-1,0-3 451,-11-55-667,0 0-1,0 0 0,0-1 0,0 1 0,0 0 1,0 0-1,0 0 0,0-1 0,-1 1 0,1 0 1,0 0-1,0 0 0,-1-1 0,1 1 0,-1 0 1,1-1-1,-1 1 0,1 0 0,-1-1 1,1 1-1,-1 0 0,1-1 0,-1 1 0,0-1 1,1 1-1,-1-1 0,0 0 0,1 1 0,-2 0 1,-25 8 219,25-8-219,-26 6 124,-1-1-1,1-2 0,-1 0 0,0-2 0,-1-2 0,1 0 1,0-2-1,-36-7 0,45 2-244,20 7-132,-1-1 0,1 1 0,-1-1 0,1 0 0,0 1 0,-1-1 0,1 0 0,-1 1 0,1-1 0,0 0-1,0 1 1,-1-1 0,1 0 0,0 0 0,0 1 0,0-1 0,0 0 0,0 0 0,0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03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1 624 5520,'0'0'8545,"11"-7"-7866,14-8-190,-1-2 1,0-1 0,-1-1 0,-2 0-1,27-31 1,-28 22 113,-1-1 1,-2-1-1,21-46 0,28-98 1621,-61 159-2014,5-8 221,-8 18-86,0-1 0,0 1 0,0 0 0,0-1 0,-1 1-1,0-1 1,0-9 0,-1 20-231,-1 0-1,1 0 1,-1 0 0,-4 9-1,-1 9 50,-1 17 37,2 0-1,1 1 1,3 57 0,2-90-169,-1-1 0,2 0 0,-1 0 1,1 0-1,0 1 0,0-2 0,4 10 1,-5-14-22,0 1 0,1-1-1,-1 0 1,0 0 0,1 1 0,-1-1 0,1 0 0,0 0 0,0 0 0,0-1 0,0 1 0,0 0 0,0-1-1,0 1 1,0-1 0,1 0 0,-1 1 0,1-1 0,-1 0 0,1-1 0,-1 1 0,1 0 0,2 0-1,2-2 11,0 1-1,0-1 0,0 0 1,0 0-1,0-1 0,-1 0 1,1 0-1,-1-1 0,1 1 1,-1-2-1,0 1 0,7-5 1,8-7 83,36-35 0,-46 40-74,60-61 322,91-120-1,-118 127 149,-44 64-492,0 0 0,0 0 0,0 0 0,0 0 0,0 0 0,0 0-1,1 0 1,-1 0 0,0 0 0,0 0 0,0-1 0,0 1 0,0 0 0,0 0 0,0 0 0,0 1 0,0-1-1,0 0 1,1 0 0,-1 0 0,0 0 0,0 0 0,0 0 0,0 0 0,0 0 0,0 0 0,0 0-1,0 0 1,0 0 0,0 0 0,0 0 0,0 0 0,1 0 0,-1 0 0,0 0 0,0 0 0,0 0 0,0 1-1,0-1 1,0 0 0,0 0 0,0 0 0,0 0 0,0 0 0,0 0 0,0 0 0,0 0 0,0 0-1,0 0 1,0 1 0,0-1 0,0 0 0,0 0 0,0 0 0,0 0 0,0 0 0,0 0 0,0 0 0,0 0-1,0 0 1,0 0 0,0 1 0,0-1 0,0 0 0,0 0 0,0 0 0,-1 0 0,1 14 142,-2 16-64,-2 5 12,-16 93 128,16-111-173,0 0 0,-1 0 1,-1-1-1,-1 0 0,-12 21 0,18-35-41,0-1 1,0 1 0,0-1-1,-1 1 1,1-1 0,0 0-1,-1 0 1,1 0-1,-1 0 1,0 0 0,-2 1-1,4-2-8,-1 1 1,1-1-1,0 0 0,-1 0 0,1 0 0,-1 1 0,1-1 1,-1 0-1,1 0 0,-1 0 0,1 0 0,-1 0 0,1 0 0,-1 0 1,1 0-1,-1 0 0,1 0 0,-1-1 0,1 1 0,0 0 1,-1 0-1,1 0 0,-1-1 0,1 1 0,-1 0 0,1 0 1,0-1-1,-1 1 0,1 0 0,0-1 0,-1 1 0,1 0 0,0-1 1,-1 1-1,1 0 0,0-1 0,0 1 0,-1-1 0,1 1 1,0-1-1,0 1 0,0-1 0,0 1 0,0 0 0,0-1 1,-1 0-1,2 0 2,-1-1-1,0 1 1,0 0 0,1 0 0,-1 0 0,1 0 0,-1 0-1,1 0 1,-1 0 0,1 0 0,0 1 0,-1-1 0,1 0 0,0 0-1,0 0 1,-1 1 0,1-1 0,0 0 0,0 1 0,0-1 0,0 1-1,0-1 1,0 1 0,0-1 0,0 1 0,0 0 0,0-1-1,2 1 1,33-8 33,-3 6-29,0 2-1,1 1 0,60 10 1,-37-3-79,-42-6-35,0 1-1,0 0 0,15 6 1,-24-4-338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8:5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31 8336,'0'0'10877,"-10"-5"-10409,-29-14-2,36 18-14,0 0 0,1 0-1,-1 0 1,0 0-1,1 1 1,-1-1 0,0 1-1,-4 1 2958,17 0-2852,132 2 931,-119-2-1257,1 2 0,26 6 0,0-1 246,-41-6-391,9 2 556,-18-4-621,0 0 0,0 0 0,0 0 0,0 0 0,1 0 0,-1 0 0,0 1 0,0-1 0,0 0 1,0 0-1,0 0 0,1 0 0,-1 0 0,0 0 0,0 0 0,0 0 0,0 0 0,1 0 0,-1 0 0,0 0 0,0 0 0,0 0 1,0 0-1,0 0 0,1 0 0,-1 0 0,0 0 0,0 0 0,0 0 0,0 0 0,1 0 0,-1 0 0,0 0 0,0-1 0,0 1 1,0 0-1,0 0 0,0 0 0,1 0 0,-1 0 0,0 0 0,0-1 0,0 1 0,0 0 0,0 0 0,0 0 0,0 0 0,0 0 1,0-1-1,0 1 0,0 0 0,1 0 0,-1 0 0,0-1 0,12-8 6,-3 4-4615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8:5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66 10952,'0'0'10671,"0"12"-10152,4 39 498,13 69 1,-6-76-478,27 102 1355,-30-121-1180,2 0-1,0 0 0,24 38 1,-7-23 1617,-26-38-2296,0 1 0,0 0 0,0 0 0,0 0 0,-1-1 1,1 1-1,-1 0 0,0 0 0,1 0 0,-2 0 0,1 0 0,0 0 1,0 0-1,-1-1 0,0 1 0,1 0 0,-1 0 0,0 0 0,-2 3 1,-4 26 197,15-52-234,19-36 0,-25 52 0,33-60 0,3 2 0,69-85 0,-39 52 0,11-11 0,-43 59 0,-35 45 0,0 1 0,0-1 0,-1 1 0,1-1 0,0 0 0,-1 1 0,1-1 0,-1 0 0,0 1 0,1-5 0,-2 5 0,-1 0 0,1 0 0,0-1 0,-1 1 0,1 0 0,0 0 0,-1 0 0,1 0 0,-1 0 0,0 0 0,1 1 0,-1-1 0,0 1 0,-2-2 0,3 2 0,-68-27 0,40 15 0,-32-10 0,51 20 0,0-1 0,0 1 0,-1 1 0,1 0 0,0 1 0,-1 0 0,-13 1 0,-138 34 0,144-31 0,-73 26 0,0 1 0,70-28 0,14-4 0,13-6 0,7-4-3980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8:5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9040,'0'0'19834,"12"1"-19516,231 8 1665,-166-3-1759,-1 2 229,-1-4 1,94-7-1,-139 1-453,-21 2 0,0 0 0,0-1 0,11-2 0,4-5 871,-13 2-5775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8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39 8640,'0'0'10246,"-2"13"-9891,0-5-288,-1 10 96,1 0 0,1-1 0,1 29-1,23 397 2978,-5-269-880,-17-161-1933,-2-11-263,1-1-1,0 1 1,0-1 0,0 1-1,0-1 1,1 0 0,-1 1-1,0-1 1,0 1 0,1-1-1,-1 0 1,1 1 0,-1-1-1,1 0 1,1 3 0,-1-3 353,-11-93 576,7-114-642,5 118-258,-19-157 0,15 232-89,-1 1-1,0-1 0,-1 1 0,0 0 0,-1 0 0,-1 1 0,1 0 0,-13-18 0,13 19 193,4 9-163,1-1 0,-1 1 0,0-1 0,0 1 0,1-1 0,-1 1 0,0 0 0,0-1-1,0 1 1,-1 0 0,1 0 0,0-1 0,0 1 0,-2-1 0,3 2-23,-1 0 1,1 0 0,0 0-1,-1-1 1,1 1 0,0 0-1,0 0 1,0-1 0,-1 1-1,1 0 1,0 0 0,0-1-1,0 1 1,0 0 0,0-1-1,-1 1 1,1 0 0,0-1-1,0 1 1,0 0 0,0-1-1,0 1 1,0 0 0,0-1-1,0 1 1,0 0 0,0-1-1,0 1 1,0 0 0,0-1-1,1 1 1,-1 0 0,0-1-1,0 1 1,0 0 0,0 0-1,1-1 1,-1 1 0,0 0-1,0-1 1,0 1 0,1 0-1,-1 0 1,0 0 0,0-1-1,1 1 1,-1 0 0,0 0-1,1 0 1,-1 0 0,0 0-1,1-1 1,-1 1 0,0 0-1,1 0 1,-1 0 0,0 0-1,1 0 1,-1 0 0,0 0-1,1 0 1,-1 0 0,0 0-1,1 0 1,0 1 0,19-2 161,31-5 0,-30 2-105,30 0 0,1 5 101,80 10 0,-124-9-130,0 0 0,0 0-1,0 1 1,0 0-1,-1 1 1,1-1-1,-1 2 1,0-1-1,0 1 1,-1 0 0,1 0-1,-1 1 1,0-1-1,-1 2 1,1-1-1,8 14 1,-12-17-8,0 1 1,0 0-1,0-1 0,0 1 1,-1 0-1,1 0 1,-1 0-1,0 0 1,-1 0-1,1 0 0,-1 0 1,1 1-1,-1-1 1,0 0-1,-1 0 0,1 0 1,-1 0-1,0 0 1,0 0-1,0 0 0,0 0 1,-1 0-1,1 0 1,-1 0-1,0-1 1,0 1-1,-1-1 0,1 1 1,-1-1-1,0 0 1,0 0-1,0 0 0,0-1 1,0 1-1,-4 2 1,1-1-24,0-1 1,1 0-1,-1 0 1,0 0-1,-1-1 1,1 1 0,0-1-1,-1-1 1,1 0-1,-8 1 1,-10 0 13,-36-3 1,36 0-17,-29 2 1,19 0-6,27-1 0,1-1 0,-1 1 0,1 1 0,0-1 0,-1 1 0,1 0 0,0 1 0,-1 0 0,-10 4 0,7 5 876,8-3-5805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18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1 901 9536,'0'0'13863,"9"11"-13329,72 93 1567,-63-82-1428,0-2 1,1 1 0,1-2-1,42 30 1,-52-42-437,0 0 1,1-1-1,0 0 0,0-1 1,0-1-1,1 0 1,0 0-1,-1-1 1,1 0-1,1-1 0,-1-1 1,0 0-1,18-1 1,11-3-227,1-3 0,72-19 0,-94 18-11,0-1 0,24-14 0,-9 5 0,193-85 0,-80 43 0,-3 4 0,-91 36 0,52-26 0,-91 38 0,16-9 0,1 1 0,0 1 0,43-11 0,-6 3 0,-45 13 0,27-6 0,-45 14 0,156-31 0,1 0 0,-79 15 0,-42 8 0,-13 2 0,1 1 0,58-3 0,-56 8 0,-21 0 0,0 1 0,0 0 0,19 2 0,24 5 0,-29-5 0,32 8 0,143 30 0,-179-33 0,41 17 0,6 3 0,-59-24 0,-1 1 0,0 0 0,0 0 0,0 1 0,0 0 0,-1 0 0,0 0 0,13 13 0,3 2 0,-15-12 0,-1 0 0,0 0 0,0 1 0,-1-1 0,0 1 0,9 17 0,-4-1 0,15 39 0,-15-32 0,-1-61 0,11-101 0,-18 116 0,0 1 0,2-1 0,-1 1 0,2 1 0,0-1 0,0 1 0,1 0 0,10-14 0,-11 20 0,0-1 0,0 1 0,0 0 0,1 1 0,-1-1 0,1 1 0,1 0 0,13-6 0,1 2 0,-1 1 0,25-6 0,-34 11 0,0 1 0,21 0 0,7-2 0,-22 1 0,1 1 0,-1 0 0,0 2 0,1 0 0,30 4 0,131 34 0,-129-27 0,-39-10 0,0 2 0,0-1 0,0 1 0,-1 1 0,1 0 0,13 8 0,11 7 0,-23-13 0,0 1 0,17 12 0,-16-11 0,0 0 0,1-1 0,0 0 0,0-1 0,0-1 0,18 4 0,25 9 0,-21-5 0,0-2 0,1-1 0,65 8 0,130 0 0,29 0 0,-88-8 0,-110-9 0,-1-2 0,67-11 0,-89 8 0,62-6 0,179-42 0,-163 23 0,63-19 0,-72 7 0,-70 25 0,0 1 0,47-10 0,-68 19 0,0 0 0,0-2 0,0 0 0,-1-1 0,25-16 0,-23 13 0,0 1 0,0 1 0,43-16 0,129-36 0,-149 43 0,68-41 0,-16 7 0,-70 40 0,5 0 0,-1-2 0,0-2 0,-2 0 0,46-37 0,-28 15 0,-27 24 0,0-1 0,17-19 0,-31 31 123,-1 0 0,0-1 0,1 1 0,-1-1 0,-1 0 0,1 1 0,2-7 0,-5 9-382,1-1 0,-1 1 0,1 0 0,-1 0 0,0 0 1,0-1-1,0 1 0,0 0 0,-1 0 0,1 0 0,0-1 0,-1 1 1,0 0-1,1 0 0,-1 0 0,0 0 0,0 0 0,-2-3 0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56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9440,'0'0'15143,"10"6"-14868,-3-3-215,-4-2-41,0 0 0,-1 0 0,1 0 1,-1 1-1,1-1 0,0 1 0,-1-1 0,0 1 0,0 0 0,1 0 0,-1 0 0,0 0 0,0 1 1,-1-1-1,1 0 0,0 1 0,-1-1 0,0 1 0,1 0 0,-1-1 0,0 1 0,0 0 0,0 3 1,32 216 2065,-29-202-1404,-1-1 0,0 32 1315,-3-59-1686,0-24-148,3-1 0,0 1 0,3-1 0,0 1 0,2 1 0,14-37 0,-18 56-109,-1 3-20,-1 1 0,2-1 0,-1 1 0,1 0 1,0 0-1,1 0 0,0 1 0,0-1 1,0 1-1,1 0 0,0 1 0,11-9 0,-13 12-31,7-6 1,0 1-1,1 0 0,0 1 0,13-6 1,-21 12-3,-1-1-1,0 1 1,1 0 0,-1 0 0,1 1 0,-1-1 0,1 1 0,-1 0 0,1-1-1,0 2 1,-1-1 0,1 0 0,-1 1 0,1-1 0,-1 1 0,1 0 0,-1 0-1,0 1 1,1-1 0,-1 1 0,4 2 0,-3-1 0,0-1 0,0 0 0,-1 0 0,1 1 0,0-1 0,-1 1 0,0 0 0,0 0 0,0 0 0,0 1 0,0-1 0,-1 1 0,0 0 0,1-1 0,-1 1 0,2 7 0,8 31 0,-2 1 0,-1 0 0,3 65 0,-6-6 0,-7-101 368,1 3-241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57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10752,'0'0'12361,"9"14"-11887,27 48-14,-32-54-313,-1 0-1,0 0 0,0 1 1,-1-1-1,-1 1 1,1 0-1,-1 0 0,-1 14 1,2 5 294,4 12 1032,12 43 0,-18-83-1450,0 0-1,0 0 1,0 0-1,0 0 0,0 0 1,0 1-1,0-1 0,0 0 1,0 0-1,0 0 0,0 0 1,0 0-1,0 1 1,0-1-1,0 0 0,0 0 1,0 0-1,0 0 0,0 0 1,1 0-1,-1 0 0,0 0 1,0 1-1,0-1 1,0 0-1,0 0 0,0 0 1,0 0-1,1 0 0,-1 0 1,0 0-1,0 0 0,0 0 1,0 0-1,0 0 1,0 0-1,1 0 0,-1 0 1,0 0-1,0 0 0,0 0 1,0 0-1,0 0 0,0 0 1,1 0-1,5-7 544,8-20-186,-7 12-173,22-39 276,-20 35-220,1 0 0,24-33 0,-17 27-11,-13 18-177,0 0 1,1 1-1,8-10 0,-12 15-75,-1 1 0,1 0 0,-1-1 0,1 1 0,0 0 0,-1-1 0,1 1 0,0 0 0,-1 0 0,1 0 0,0 0 0,-1 0 0,1-1 0,0 1 0,-1 0 0,1 1 0,0-1 0,-1 0 0,1 0 0,0 0 0,-1 0 0,1 0 0,0 1 0,-1-1 0,1 0 0,0 1 0,-1-1 0,1 0 0,-1 1 0,1-1 0,-1 1 0,1-1 0,-1 1 0,1-1 0,-1 1 0,1-1 0,-1 1 0,1-1 0,-1 1 0,0 0 0,0-1 0,1 2 0,14 27 0,-6-1 0,-6-17 0,0 0 0,1 1 0,1-2 0,0 1 0,8 13 0,-13-24 0,1 0 0,-1 0 0,0 1 0,1-1 0,-1 0 0,0 0 0,1 0 0,-1 0 0,0 0 0,1 0 0,-1 1 0,0-1 0,1 0 0,-1 0 0,0 0 0,1 0 0,-1 0 0,1-1 0,-1 1 0,0 0 0,1 0 0,-1 0 0,0 0 0,1 0 0,-1 0 0,0-1 0,1 1 0,-1 0 0,0 0 0,0 0 0,1-1 0,-1 1 0,0 0 0,1 0 0,-1-1 0,0 1 0,0-1 0,12-12 0,-11 12 0,45-64 0,-26 35 0,2 1 0,1 1 0,27-26 0,-48 52 0,1-1 0,0 1 0,0 0 0,0 0 0,1 0 0,-1 0 0,0 0 0,1 1 0,-1-1 0,5 0 0,-6 2 0,-1-1 0,0 1 0,1 0 0,-1 0 0,1 0 0,-1 0 0,1 1 0,-1-1 0,0 0 0,1 0 0,-1 1 0,0-1 0,1 1 0,-1-1 0,0 1 0,1 0 0,-1 0 0,0-1 0,0 1 0,0 0 0,0 0 0,0 0 0,0 0 0,0 0 0,0 0 0,0 1 0,0-1 0,1 3 0,15 28 0,-1 2 0,21 66 0,8 75 0,-44-165 0,4 8 0,-5-18 17,0 1-1,0-1 1,0 0 0,1 0-1,-1 0 1,0 0 0,0 0-1,0 0 1,0 0 0,0 0-1,1 0 1,-1 0 0,0 0-1,0 0 1,0 0 0,0 0-1,0 0 1,1 0 0,-1 0-1,0 0 1,0 0 0,0 0-1,0 0 1,1 0 0,-1 0-1,0 0 1,0 0 0,0 0-1,0 0 1,0 0 0,0 0-1,1-1 1,-1 1 0,0 0-1,0 0 1,0 0 0,0 0-1,0 0 1,0 0 0,0-1-1,0 1 1,1 0 0,-1 0-1,0 0 1,0 0 0,0 0-1,0-1 1,0 1 0,0 0-1,0 0 1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59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383 588 8840,'0'0'12257,"-11"-2"-11825,-9-2-20,-1 0 1,1 2-1,-1 1 1,-33 1-1,42 3-110,-1 0 0,1 1 1,0 0-1,0 1 0,0 0 0,1 1 0,-1 0 0,1 1 0,1 0 0,-1 0 0,1 1 1,1 1-1,0 0 0,0 0 0,0 1 0,1 0 0,1 0 0,0 1 0,0 0 0,1 0 0,0 1 1,1 0-1,-7 24 0,11-31-216,0 1 0,0-1 0,0 1 1,1 0-1,0-1 0,0 1 0,1-1 0,-1 1 1,1-1-1,0 1 0,1-1 0,2 9 0,-2-11-54,-1 0 0,0-1 0,1 1 0,0 0 0,-1-1 0,1 0-1,0 1 1,0-1 0,1 0 0,-1 0 0,0 0 0,1 0 0,-1 0-1,1-1 1,-1 1 0,1-1 0,0 0 0,0 0 0,0 0 0,0 0 0,0 0-1,0 0 1,0-1 0,5 1 0,4-1-32,0 0 0,0-1 0,0-1 0,-1 0 0,1 0 0,-1-1 0,1-1 0,-1 0 0,0 0 0,0-1 0,-1 0 0,0-1 0,0 0 0,0-1 0,0 0 0,-1-1 0,0 0 0,-1 0 0,0-1 0,0 0 0,7-10 0,-4 2 0,0 0 0,-1-1 0,-1 0 0,0-1 0,-2 1 0,0-2 0,-1 1 0,-1-1 0,-1 0 0,0 0 0,0-35 0,-2-28 0,-5 1 0,-3-1 0,-28-138 0,31 196 0,3 22 0,0 0 0,0 1 0,0-1 0,-1 1 0,1-1 0,-1 0 0,0 1 0,0-1 0,0 1 0,0-1 0,-2-3 0,1 1 0,2 5 0,0 9 0,0 281 0,2-246 0,11 102 0,-9-122 0,1 0 0,1-1 0,1 0 0,11 25 0,3 8 0,-18-43 0,1-1 0,0-1 0,1 1 0,10 17 0,-13-27 0,0 1 0,0 0 0,0 0 0,-1-1 0,0 1 0,1 0 0,-1 0 0,1 7 0,-2-10 0,0 0 0,0 0 0,0 0 0,0 0 0,0 0 0,0 0 0,0 1 0,0-1 0,0 0 0,0 0 0,0 0 0,0 0 0,0 0 0,0 0 0,0 0 0,0 1 0,0-1 0,0 0 0,0 0 0,0 0 0,0 0 0,0 0 0,0 0 0,0 0 0,0 1 0,0-1 0,0 0 0,1 0 0,-1 0 0,0 0 0,0 0 0,0 0 0,0 0 0,0 0 0,0 0 0,0 0 0,0 0 0,1 0 0,-1 0 0,0 1 0,0-1 0,0 0 0,0 0 0,0 0 0,0 0 0,0 0 0,1 0 0,-1 0 0,0 0 0,0 0 0,0 0 0,0 0 0,0 0 0,0 0 0,0-1 0,1 1 0,-1 0 0,0 0 0,0 0 0,0 0 0,0 0 0,0 0 0,0 0 0,0 0 0,0 0 0,0 0 0,1 0 0,-1-1 0,5-4 0,-4 4 0,6-17 850,-4 8-5635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00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69 9536,'0'0'20335,"-1"11"-19796,0 32 244,1 1 0,12 84 0,-10-121-783,-1 2 0,1 0 0,0 0 0,1 0 0,0 0 0,0-1 0,1 1 0,0-1 0,0 0 0,9 11 0,-12-18 0,1 0 0,-1 0 0,1-1 0,-1 1 0,1 0 0,-1-1 0,1 1 0,0-1 0,-1 1 0,1-1 0,0 0 0,0 0 0,-1 0 0,1 0 0,0 0 0,-1 0 0,1 0 0,0-1 0,-1 1 0,1 0 0,0-1 0,-1 0 0,1 1 0,-1-1 0,1 0 0,-1 0 0,1 0 0,-1 0 0,3-2 0,6-4 0,-1 0 0,17-17 0,-16 13 0,-1 0 0,0-1 0,0 0 0,14-26 0,19-57 0,-16 31 0,29-43 0,-50 100 0,-1 10 0,-1 15 0,-3-15 0,6 53 0,-4-32 0,0 0 0,2-1 0,0 1 0,2-1 0,14 39 0,-17-57 0,0 1 0,1-1 0,-1-1 0,1 1 0,0 0 0,0-1 0,0 0 0,1 0 0,0 0 0,0 0 0,5 2 0,-9-5 38,0-1 0,0 0-1,0 0 1,-1 0 0,1 0 0,0 0 0,0 0 0,0 0-1,0 0 1,0 0 0,0 0 0,0-1 0,-1 1 0,1 0-1,0 0 1,0-1 0,0 1 0,-1-1 0,1 1 0,0-1-1,0 1 1,-1-1 0,1 1 0,0-1 0,0 0 0,11-19-4957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01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10448,'0'0'18420,"11"-7"-17888,38-22-13,-39 24-291,0 0 1,0 1-1,1 0 0,0 1 1,-1 0-1,1 0 0,15 0 1,11-3 475,-19 3-653,1 0 1,0 2-1,1 1 1,-1 0-1,33 5 1,-46-4-52,57 0 0,-36-1 0,-27-1 21,0 1 0,1 0 0,-1 0 0,1 0 0,-1 0 0,0 0 1,1 0-1,-1 0 0,0 1 0,1-1 0,-1 0 0,0 0 0,1 0 0,-1 0 0,0 0 0,1 0 0,-1 1 0,0-1 0,1 0 1,-1 0-1,0 0 0,0 1 0,1-1 0,-1 0 0,0 1 0,0-1 0,1 0 0,-1 0 0,0 1 0,0-1 0,0 0 0,0 1 1,1-1-1,-1 0 0,0 1 0,0-1 0,0 1 0,0-1 0,0 0 0,0 1 0,0-1 0,0 0 0,0 1 0,0-1 0,-5 14-2655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03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14064,'0'0'1672,"72"-21"-1528,-8 9-312,10 1 16,6 1-80,6 3 8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02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9240,'0'0'12570,"11"-5"-12138,-6 3-400,6-3 192,0 0 0,0 1-1,1 0 1,0 1 0,-1 1 0,22-3 0,56 11 1029,10 0-445,348-12 2076,-344 1-1822,152-29 1,-223 29-657,1 2 1,0 1-1,37 4 0,-35 4-223,-33-6-181,-1 0 0,1 1 0,0-1 1,-1 1-1,1 0 0,-1-1 0,1 1 1,-1 0-1,1 0 0,-1 0 0,0 0 1,1 0-1,-1 0 0,0 0 0,0 1 1,0-1-1,2 2 0,-3 3 837,0 0-5685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06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305 353 8744,'0'0'11125,"-13"6"-10736,2-2-347,-10 4 250,1 1 0,0 0 0,0 2-1,-36 25 1,37-19 50,0 1 0,1 0 0,-30 41 0,43-52-237,1 0 0,-1 0 0,1 1-1,0 0 1,1 0 0,0 0 0,0 0 0,1 1 0,0-1 0,0 1 0,1-1 0,0 1 0,1 0 0,0-1 0,1 13 0,-1-19-60,0 0 0,1 0 0,-1 0 0,1 0 0,-1 0 0,1 0 0,0 0 0,0-1 0,0 1 0,0 0 0,0 0 0,0-1-1,0 1 1,0-1 0,1 1 0,-1-1 0,1 1 0,-1-1 0,1 0 0,-1 0 0,1 0 0,2 1 0,-1 0 15,1-1 0,-1-1-1,1 1 1,-1 0 0,1-1 0,-1 0 0,1 0-1,-1 0 1,1 0 0,-1-1 0,7 0 0,2-3 69,0 1 0,-1-1 1,1-1-1,-1 0 0,0-1 1,12-8-1,-10 5 2,-1-2 0,0 0-1,-1 0 1,0-1 0,-1 0 0,0-1 0,-1 0-1,0-1 1,-1 0 0,0 0 0,-2-1-1,1 0 1,-2 0 0,4-16 0,-1-3 162,-1 1 0,-2-1 0,-2 0 1,-1 0-1,-3-55 0,0 77-214,0-11 132,0 0-1,-2 0 1,0 0 0,-2 0 0,0 1 0,-12-31 0,16 49-194,-4-11-9,2 14-11,-1 10 1,1 14 2,2 0 0,0 0 0,1 0 0,6 40 0,-6-56 0,5 45 0,29 238 0,-28-265 0,0 1 0,15 34 0,-21-60 0,0 1 0,0 0 0,1-1 0,-1 1 0,0-1 0,0 1 0,1-1 0,-1 1 0,0-1 0,1 1 0,-1-1 0,0 0 0,1 1 0,-1-1 0,1 1 0,-1-1 0,1 0 0,-1 1 0,1-1 0,-1 0 0,1 0 0,-1 1 0,1-1 0,-1 0 0,1 0 0,0 0 0,-1 0 0,1 0 0,0 0 0,1 0 0,0 0 0,-1-1 0,1 1 0,-1-1 0,1 1 0,0-1 0,-1 0 0,0 0 0,1 0 0,2-1 0,30-33 0,-33 34 0,19-25-3984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07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9848,'0'0'14857,"-4"12"-14105,-47 203 2397,16 73 1004,34-270-4153,1 0 0,1 0 0,0-1 0,1 1 0,9 34 0,-11-50 0,1-1 0,0 1 0,0-1 0,0 1 0,0-1 0,0 1 0,0-1 0,0 0 0,1 0 0,-1 1 0,0-1 0,1 0 0,-1 0 0,1 0 0,-1 0 0,1-1 0,-1 1 0,1 0 0,0-1 0,-1 1 0,1-1 0,0 1 0,0-1 0,-1 0 0,1 0 0,0 0 0,3 0 0,3 0 0,1-1 0,0 1 0,-1-2 0,11-2 0,150-37 0,-161 39 0,-1 1 0,1 0 0,0 1 0,0 0 0,0 0 0,13 3 0,21 0 0,-40-9 0,-1 3 0,2-10-3971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07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14672,'0'0'6286,"14"0"-5507,259-18 3041,-119-7-1105,-93 11-5325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0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11256,'0'0'18135,"13"8"-17624,-2 0-376,-5-4-62,1 1 0,-1-1 0,1 0 0,0-1 0,0 0 0,1 0 0,-1 0 0,0-1 1,1 0-1,0-1 0,7 1 0,62 4 542,0-4 0,145-13 0,-195 7-615,0 2 0,0 0 0,0 2 0,0 1 0,49 9 0,-61-9 0,-14-1 0,0 0 0,0-1 0,0 1 0,0 0 0,0 1 0,0-1 0,0 0 0,0 0 0,0 0 0,0 0 0,0 1 0,0-1 0,0 0 0,-1 1 0,1-1 0,0 1 0,0-1 0,1 2 0,-1-1 1012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09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13768,'0'0'6623,"18"0"-5943,236-9 2191,217-17 3361,-430 20-3900,-27 1-6162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10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10040,'0'0'17149,"10"0"-16504,43-4 76,44-3 1335,113 6 0,-165 4-2010,56 12 0,-99-15-91,0 0 0,0 0-1,0 0 1,0 0 0,0 0 0,0-1 0,0 1-1,-1 0 1,1-1 0,0 0 0,0 1 0,0-1-1,0 0 1,-1 0 0,1 0 0,0 0 0,-1 0-1,3-3 1,1 1-3032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11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11 127 16879,'0'0'8058,"10"13"-7378,22 39 284,-2 0 0,25 63 1,56 154 3284,-100-241-4249,-7-18 0,0 1 0,1-1 0,0 0 0,1 0 0,7 10 0,-7-12 0,7 7 0,-7-17 0,-1-10 0,28-146 0,-4 13 0,-22 120 0,0 0 0,2 1 0,22-41 0,39-47 0,-15 28 0,-48 74 0,1-1 0,0 2 0,0-1 0,1 1 0,0 0 0,14-9 0,-19 14 0,10-10 0,-15 13 0,1 1 0,-1 0 0,1-1 0,-1 1 0,1 0 0,-1-1 0,0 1 0,1 0 0,-1 0 0,0-1 0,1 1 0,-1 0 0,0 0 0,1 0 0,-1 0 0,0 0 0,1 0 0,-1 0 0,0 0 0,1 0 0,-2 1 0,-39 6 0,1 2 0,0 1 0,-46 20 0,38-13 0,-1-1 0,-1-3 0,-1-2 0,-93 8 0,128-18 0,0-1 0,1-1 0,-26-3 0,41 4 25,-1 0 0,1 0 1,0 0-1,0 0 0,-1-1 0,1 1 1,0 0-1,0 0 0,-1 0 0,1 0 0,0 0 1,0-1-1,0 1 0,-1 0 0,1 0 1,0-1-1,0 1 0,0 0 0,0 0 0,-1 0 1,1-1-1,0 1 0,0 0 0,0-1 1,0 1-1,0 0 0,0 0 0,0-1 0,0 1 1,0 0-1,0 0 0,0-1 0,0 1 1,0 0-1,0-1 0,0 1 0,0 0 0,0-1 1,4-8-4945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12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9744,'0'0'12398,"10"4"-11741,-6-2-582,4 1 73,0 0 0,0 0-1,0 0 1,1-1-1,-1-1 1,1 1 0,13-1-1,142-7 1921,-92 1-7,137 9-1,-116 1-806,-53-4-623,44 7-1,-74-6-24,5 1-934,-2-3-3889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1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62 190 8136,'0'0'8439,"2"-11"-8004,3-32 42,-2 23 773,-1-2 716,-2 22-1843,0 0-1,0-1 0,0 1 0,0 0 0,0 0 0,0-1 0,0 1 0,0 0 0,0 0 1,0-1-1,0 1 0,0 0 0,0 0 0,0-1 0,0 1 0,0 0 0,-1 0 0,1 0 1,0-1-1,0 1 0,0 0 0,0 0 0,-1 0 0,1-1 0,0 1 0,0 0 1,0 0-1,0 0 0,-1 0 0,1 0 0,0-1 0,0 1 0,-1 0 0,1 0 0,-2 0 1334,-13 3 2703,12 0-4071,1 1 0,1 0 0,-1-1 0,0 1-1,1 0 1,0 0 0,0 0 0,0 0 0,0 0-1,0 7 1,2 45 994,0-39-963,17 240-119,-13 14 0,-26-579 0,9 188 0,8 67 0,4 28 0,-2 1 0,-1 0 0,-1 0 0,-7-25 0,9 44 0,1 0 0,1 0 0,-1 0 0,1 0 0,-1 0 0,2 0 0,-1 0 0,1-6 0,0 10 0,0 0 0,0-1 0,1 1 0,-1 0 0,0-1 0,1 1 0,-1 0 0,0 0 0,1 0 0,-1 0 0,1 1 0,0-1 0,1-1 0,29-10 0,-24 9 0,19-5 0,1 1 0,-1 2 0,55-5 0,-72 10 0,1 0 0,-1 0 0,1 1 0,-1 0 0,0 1 0,0 0 0,0 1 0,14 5 0,-16-5 0,-1 0 0,0 0 0,0 1 0,0 1 0,0-1 0,-1 1 0,1 0 0,-1 0 0,0 1 0,-1 0 0,6 7 0,-9-11 0,0 0 0,0 0 0,0 1 0,-1-1 0,1 0 0,-1 1 0,0-1 0,1 1 0,-1-1 0,0 1 0,-1 0 0,1-1 0,0 1 0,-1 0 0,1-1 0,-1 1 0,0 0 0,0 0 0,0 0 0,-1-1 0,1 1 0,0 0 0,-2 3 0,0-1 0,1-1 0,-1 0 0,0 0 0,-1 0 0,1-1 0,-1 1 0,1 0 0,-1-1 0,0 0 0,0 1 0,-1-1 0,1 0 0,-5 2 0,2-1 0,-1 0 0,0 0 0,0-1 0,0 0 0,0-1 0,-1 0 0,-8 2 0,2-2 0,1 0 0,0-1 0,-1 0 0,1-2 0,-1 1 0,1-2 0,0 0 0,-20-5 0,21 4 850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08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304 903 5920,'0'0'338,"4"-10"70,11-31 91,-14 39-433,-1 0-1,1 0 1,-1 1-1,1-1 1,-1 0-1,0 0 1,1 0 0,-1 0-1,0 0 1,0 1-1,-1-1 1,1 0-1,0 0 1,-1 0-1,1 0 1,-1 1-1,1-1 1,-1 0 0,0 0-1,0 1 1,1-1-1,-1 0 1,-1 1-1,1-1 1,0 1-1,0 0 1,-1-1 0,1 1-1,0 0 1,-1 0-1,-1-2 1,0 2 57,0-1 1,0 1 0,0 0-1,-1 0 1,1 0-1,0 0 1,0 0 0,-1 1-1,1-1 1,0 1 0,-1 0-1,1 0 1,0 0-1,-5 1 1,-10 5 292,1 1 0,-1 0 0,1 1 1,1 1-1,0 0 0,0 2 0,-26 22 0,32-25-200,1 1 0,0 0 0,0 0 0,1 1-1,1 1 1,-1-1 0,2 1 0,-8 15 0,12-21-100,0 1 1,0-1-1,0 1 1,1 0-1,0 0 1,0-1-1,0 1 1,1 12-1,0-15-39,0 1-1,1-1 1,0 1 0,0-1-1,0 1 1,0-1 0,0 1-1,1-1 1,0 0 0,-1 0-1,1 0 1,0 0-1,1 0 1,-1 0 0,4 4-1,-2-5-21,-1 0-1,0 1 0,0-1 0,1 0 0,-1-1 0,1 1 1,0-1-1,-1 0 0,1 1 0,0-2 0,0 1 0,0 0 0,-1-1 1,1 0-1,0 0 0,0 0 0,0 0 0,0 0 0,0-1 1,0 0-1,-1 0 0,8-3 0,4-1 76,0-1-1,0-1 1,-1 0-1,17-13 1,-4 1 41,-1-1 0,-1-2 0,-1 0 1,-1-2-1,-1 0 0,26-39 0,-13 11 150,-2-1 0,36-84 0,-58 109-159,-1 0 1,-1-1-1,-2 0 0,-1-1 1,-1 1-1,-1-1 0,-2 0 1,-1 0-1,-2 0 0,-1 0 1,-8-46-1,10 75-137,0-1 0,0 1 0,0 0 0,-1 0 0,1 0 0,0 0 0,0 0 0,-1 0 0,1 0-1,-1 0 1,1 0 0,-1 0 0,1 1 0,-1-1 0,0 0 0,1 0 0,-1 0 0,0 0 0,0 1 0,0-2 0,0 2-8,0 0 1,1 0-1,-1 0 1,0 0-1,1 0 1,-1 0-1,0 0 1,0 0-1,1 1 0,-1-1 1,0 0-1,1 0 1,-1 0-1,1 1 1,-1-1-1,0 0 1,1 1-1,-1-1 0,1 0 1,-1 1-1,1-1 1,-2 2-1,-2 2 42,-1 2 0,1-1-1,0 0 1,-6 12 0,-10 20 7,2 0 0,1 2 0,3 0 0,1 1 0,-12 59 0,20-71-34,1 1 0,1-1 0,1 1 0,2-1 0,1 1 0,1-1 0,2 1 0,13 52 0,-12-65-7,1 0 0,1-1 1,0 0-1,1 0 0,1-1 1,0 0-1,1 0 0,1-1 1,19 18-1,-24-26-2,1 0 0,-1-1-1,1 0 1,0 0 0,1 0 0,-1-1 0,1 0-1,-1-1 1,1 0 0,15 3 0,-7-3 45,0-1 0,0 0 0,0-1 1,23-3-1,-31 2-31,-1-1 1,1 0-1,-1-1 1,1 0-1,-1 0 0,0-1 1,0 1-1,0-2 1,0 1-1,-1-1 0,0 0 1,0 0-1,0 0 1,0-1-1,-1 0 1,0 0-1,0-1 0,-1 1 1,0-1-1,0 0 1,0 0-1,-1-1 1,0 1-1,-1-1 0,0 1 1,0-1-1,0 0 1,-1 0-1,1-9 0,-2 13-12,-3-43 238,2 45-246,1-1-1,-1 0 1,0 0 0,0 0-1,0 1 1,0-1-1,0 1 1,-1-1 0,1 1-1,-1-1 1,1 1-1,-1 0 1,-3-3-1,4 4-7,0 1-1,0-1 0,0 1 0,-1 0 0,1 0 0,0 0 0,0 0 1,0 0-1,-1 0 0,1 0 0,0 0 0,0 0 0,0 0 0,0 0 0,0 1 1,-1-1-1,1 1 0,0-1 0,0 0 0,0 1 0,0 0 0,0-1 0,0 1 1,0 0-1,-1 1 0,-25 20 84,22-16-82,-1 0 0,2 0-1,-1 1 1,1 0 0,0-1-1,0 1 1,0 1 0,1-1 0,1 0-1,-1 1 1,1 0 0,0-1-1,1 1 1,0 0 0,0 0-1,0 0 1,1 0 0,1 0-1,0 8 1,0-10-7,0 0-1,1 0 1,-1 0-1,1-1 1,0 1 0,1-1-1,-1 1 1,1-1-1,0 0 1,1 0 0,-1 0-1,1 0 1,0-1-1,0 1 1,0-1 0,1 0-1,-1 0 1,1-1 0,0 1-1,0-1 1,1 0-1,-1 0 1,0-1 0,1 0-1,10 3 1,-6-3-5,0 0 1,-1-1-1,1 0 1,0-1-1,0 0 1,0 0-1,0-1 1,0-1-1,0 1 1,-1-2-1,1 1 1,-1-1-1,13-6 0,8-6 0,-1-1 0,43-32 0,-61 41 3,31-25 18,0-2 0,-2-2 0,-2-1-1,-2-2 1,-1-2 0,-2-1 0,50-84 0,-65 93 11,-3 0 1,0 0-1,12-48 0,19-108 127,-39 154-104,3-37-1,-9 59-29,-1 1 1,0 0 0,-1 0 0,0-1 0,-1 1-1,-5-21 1,6 32-19,1-1 0,0 1 0,-1 0-1,1 0 1,0 0 0,-1-1 0,0 1 0,1 0 0,-1 0-1,0 0 1,1 0 0,-1 0 0,0 0 0,0 0 0,0 0 0,0 0-1,0 0 1,0 1 0,0-1 0,0 0 0,0 1 0,0-1-1,-1 1 1,1-1 0,0 1 0,0-1 0,-1 1 0,1 0-1,0 0 1,0 0 0,-1-1 0,1 1 0,0 1 0,-1-1 0,1 0-1,0 0 1,-1 0 0,0 1 0,-2 0-1,1 1 1,0-1-1,0 1 1,0 0-1,0 0 0,0 0 1,1 0-1,-1 0 1,1 1-1,-1-1 0,1 1 1,0 0-1,-3 4 1,-11 19 11,-15 22-4,-31 72 0,43-70-48,2 0-1,3 2 1,2-1 0,2 2 0,-4 69-1,10 7 4,5-109 28,1 0 0,1 0 1,1 0-1,7 25 0,-8-38 13,0 1 0,0-1 0,0 0-1,1-1 1,-1 1 0,2-1 0,-1 1 0,1-1 0,8 8-1,-10-11-1,0 0 0,1-1 0,0 1 0,-1-1-1,1 0 1,0 0 0,0 0 0,0 0 0,1-1-1,-1 1 1,0-1 0,0 0 0,1-1 0,-1 1-1,1-1 1,-1 0 0,8 0 0,4-2 36,0 0 0,0 0 1,-1-2-1,1 0 1,-1-1-1,0 0 0,0-1 1,27-16-1,-32 17-20,-1-1 0,1 0-1,-1-1 1,-1 1 0,1-2-1,-1 1 1,-1-1 0,1 0 0,11-18-1,-15 19-12,0 0 0,0 0-1,-1 0 1,0 0 0,3-14-1,-6 20-4,1 0 0,-1-1 0,0 1 0,0-1-1,0 1 1,0 0 0,0-1 0,0 1-1,0-1 1,0 1 0,0 0 0,0-1-1,-1 1 1,1-1 0,-1 1 0,1 0 0,-1 0-1,1-1 1,-1 1 0,0 0 0,0 0-1,0 0 1,1-1 0,-1 1 0,0 0 0,0 0-1,-1 1 1,1-1 0,0 0 0,0 0-1,0 0 1,0 1 0,-1-1 0,1 1-1,0-1 1,-1 1 0,1-1 0,0 1 0,-1 0-1,-1-1 1,0 1 1,0 0 1,0 0-1,1 1 0,-1-1 1,0 1-1,1-1 0,-1 1 0,0 0 1,1 0-1,-1 0 0,1 0 1,-1 1-1,1-1 0,0 1 0,0-1 1,-1 1-1,1 0 0,0 0 1,0 0-1,-3 4 0,1-1-2,0 1 0,0-1 0,0 1 0,1 0 0,0 0 0,0 0 0,-3 9 0,4-9-5,1 0 0,-1 1 1,1-1-1,1 1 0,-1-1 1,1 0-1,0 1 0,1-1 0,-1 1 1,1-1-1,1 1 0,1 6 1,-1-9-3,-1-1 1,1 1-1,0 0 1,0-1-1,0 1 1,0-1-1,1 0 1,-1 0 0,1 0-1,0 0 1,0 0-1,0-1 1,0 1-1,1-1 1,-1 0-1,1 0 1,-1 0-1,1 0 1,0-1 0,6 2-1,-1-1 8,0 0 1,0-1-1,0-1 0,0 1 0,0-2 1,0 1-1,0-1 0,0-1 0,0 1 1,0-1-1,0-1 0,0 0 0,-1 0 1,0-1-1,1 0 0,-1 0 0,12-9 1,-3 1-5,0-1 1,-1-1-1,-1 0 1,0 0-1,-1-2 1,19-26-1,27-37 148,-59 77-141,12-13-39,-13 15 32,1 0-1,-1 0 1,0 0 0,1 0 0,-1 0 0,0 0 0,1 0-1,-1 0 1,1 0 0,-1 0 0,0 0 0,1 0 0,-1 0 0,1 0-1,-1 0 1,0 0 0,1 0 0,-1 0 0,0 0 0,1 1-1,-1-1 1,0 0 0,1 0 0,-1 0 0,0 1 0,1-1-1,-1 0 1,0 0 0,0 1 0,1-1 0,-1 0 0,0 1-1,0-1 1,1 0 0,-1 1 0,0-1 0,0 0 0,0 1 0,0-1-1,0 0 1,0 1 0,0-1 0,0 1 0,1-1 0,-1 0-1,0 1 1,0-1 0,-1 1 0,1-1 0,17 64 30,26 87 5,-42-147-29,1-1 0,-1 1 0,1 0 0,0 0 0,0-1 0,0 1 0,1-1 0,-1 0 0,1 1 0,0-1 0,-1 0 0,1-1 0,1 1 0,-1 0 0,0-1 0,1 0 0,-1 0 0,1 0 0,0 0-1,-1-1 1,1 1 0,8 1 0,-7-2 7,0-1 0,0 0-1,0 0 1,0 0-1,0 0 1,0-1-1,0 0 1,0 0-1,0 0 1,-1-1 0,1 0-1,0 0 1,-1 0-1,1 0 1,-1-1-1,0 1 1,1-1-1,3-4 1,20-20 116,-1-1 0,-2 0 0,-1-2-1,27-43 1,-48 68-106,-1 1-14,1 1 1,-1 0 0,1-1 0,0 1 0,0 0-1,0 1 1,0-1 0,0 0 0,0 1-1,1 0 1,5-3 0,-9 5-10,1 0 0,-1 0 0,0 0 0,0 0 0,1 0 0,-1 0 0,0 0 0,0 0 0,1 1 0,-1-1 0,0 0 0,0 0 0,0 0 0,1 0 0,-1 1 0,0-1 0,0 0 0,0 0 0,1 1 0,-1-1 0,0 0 0,0 0 0,0 1 0,0-1 0,0 0 0,0 0 0,0 1 0,0-1 0,0 0 0,0 0 0,0 1 0,0-1 0,0 0 0,0 1 0,0-1 0,0 0 0,0 1 0,0 14 0,0-15 0,-6 77 0,2-42 0,1 0 0,3 40 0,0-74 0,0-1 0,0 1 0,0 0 0,0 0 0,0 0 0,0-1 0,0 1 0,0 0 0,0 0 0,1 0 0,-1-1 0,0 1 0,0 0 0,1 0 0,-1-1 0,0 1 0,1 0 0,-1-1 0,1 1 0,-1 0 0,1-1 0,-1 1 0,1 0 0,0-1 0,-1 1 0,1-1 0,0 1 0,-1-1 0,1 0 0,0 1 0,-1-1 0,1 0 0,0 1 0,0-1 0,0 0 0,-1 0 0,1 0 0,0 0 0,0 0 0,0 0 0,-1 0 0,1 0 0,0 0 0,0 0 0,0 0 0,-1 0 0,1 0 0,0-1 0,0 1 0,0 0 0,0-1 0,6-3 0,0 1 0,0-1 0,-1 0 0,9-8 0,-8 7 0,41-36 0,-34 28 0,1 0 0,27-17 0,-29 21 0,-10 7 0,0-1 0,0 1 0,0 0 0,0 1 0,0-1 0,1 1 0,4-2 0,-7 3 0,-1-1 0,1 1 0,-1 0 0,1 0 0,-1 0 0,0 0 0,1 1 0,-1-1 0,1 0 0,-1 0 0,1 0 0,-1 0 0,0 0 0,1 0 0,-1 1 0,1-1 0,-1 0 0,0 0 0,1 1 0,-1-1 0,0 0 0,1 1 0,-1-1 0,0 0 0,1 1 0,0 1 0,-1-1 0,1 1 0,-1-1 0,1 1 0,-1-1 0,1 1 0,-1-1 0,0 1 0,0 0 0,0 3 0,-1 17 0,0-16 0,0 1 0,1-1 0,0 1 0,0-1 0,1 1 0,0-1 0,2 12 0,-2-17 0,-1-1 0,1 0 0,-1 1 0,1-1 0,-1 0 0,1 1 0,-1-1 0,1 0 0,-1 0 0,1 0 0,-1 0 0,1 0 0,-1 1 0,1-1 0,-1 0 0,1 0 0,0 0 0,-1-1 0,1 1 0,-1 0 0,1 0 0,-1 0 0,1 0 0,-1 0 0,1-1 0,-1 1 0,1 0 0,-1 0 0,1-1 0,-1 1 0,1-1 0,20-11 0,-18 10 0,27-19 0,42-38 0,-9 6 0,-62 52 0,1 0 0,-1 0 0,0 0 0,1 1 0,-1-1 0,1 0 0,-1 0 0,1 1 0,-1-1 0,1 1 0,-1-1 0,1 1 0,2 0 0,-3 0 0,0 0 0,0 0 0,0 0 0,0 0 0,0 1 0,-1-1 0,1 0 0,0 1 0,0-1 0,0 0 0,-1 1 0,1-1 0,0 1 0,-1 0 0,1-1 0,0 1 0,-1-1 0,2 2 0,1 4 0,0 0 0,0-1 0,-1 1 0,0 0 0,0 0 0,1 7 0,-2-6 0,1-1 0,0 0 0,0 0 0,5 9 0,-6-13 0,0-1 0,0 1 0,0-1 0,1 0 0,-1 0 0,0 1 0,1-1 0,-1 0 0,0 0 0,1 0 0,0 0 0,-1-1 0,1 1 0,-1 0 0,1-1 0,0 1 0,0-1 0,-1 1 0,1-1 0,0 0 0,0 0 0,-1 0 0,1 0 0,0 0 0,0 0 0,-1 0 0,1-1 0,0 1 0,2-1 0,5-3 0,-1 1 0,1-1 0,-1 0 0,12-8 0,-5 2 0,-7 5 0,-1 0 0,0 0 0,0-1 0,0 0 0,-1-1 0,0 1 0,0-1 0,-1 0 0,7-11 0,-8 12 0,24-27 0,-28 33 0,1 0 0,-1 0 0,0 0 0,0 0 0,0 0 0,1 0 0,-1 0 0,0 0 0,0 0 0,0 1 0,0-1 0,1 0 0,-1 0 0,0 0 0,0 0 0,0 0 0,1 0 0,-1 0 0,0 0 0,0 0 0,0 1 0,0-1 0,0 0 0,0 0 0,1 0 0,-1 0 0,0 0 0,0 1 0,0-1 0,0 0 0,0 0 0,0 0 0,0 1 0,0-1 0,0 0 0,0 0 0,0 0 0,0 0 0,0 1 0,0-1 0,0 0 0,0 0 0,0 0 0,0 1 0,0-1 0,0 0 0,0 0 0,4 19 0,-1-6 0,1-6 0,-1 0 0,1 0 0,0 0 0,1-1 0,0 0 0,0 0 0,0 0 0,0 0 0,13 9 0,-15-12 0,0-2 0,-1 1 0,0-1 0,0 0 0,1 0 0,-1 0 0,1 0 0,-1 0 0,1-1 0,-1 1 0,1-1 0,0 0 0,-1 1 0,1-1 0,-1 0 0,1 0 0,0-1 0,-1 1 0,1-1 0,-1 1 0,1-1 0,-1 0 0,1 0 0,2-1 0,5-3 0,1 0 0,-1 0 0,17-13 0,20-18 0,-25 17 0,31-18 0,-51 36 0,0-1 0,0 1 0,0 0 0,-1 0 0,1 1 0,0-1 0,0 0 0,0 1 0,0-1 0,0 1 0,1 0 0,-1-1 0,0 1 0,3 0 0,-4 1 0,0-1 0,-1 1 0,1-1 0,0 1 0,0-1 0,-1 1 0,1-1 0,0 1 0,0 0 0,-1 0 0,1-1 0,-1 1 0,1 0 0,-1 0 0,1-1 0,-1 1 0,1 0 0,-1 0 0,0 0 0,1 0 0,-1 0 0,0 0 0,0 0 0,0 0 0,0 0 0,0 0 0,0 0 0,0-1 0,0 1 0,0 0 0,-1 2 0,-5 46 0,3-38 0,1 0 0,1 0 0,0 1 0,1-1 0,1 13 0,-1-24 0,0 1 0,0-1 0,0 1 0,0-1 0,0 1 0,0-1 0,0 1 0,0-1 0,1 1 0,-1-1 0,0 0 0,0 1 0,1-1 0,-1 1 0,0-1 0,1 0 0,-1 1 0,0-1 0,1 0 0,-1 0 0,0 1 0,1-1 0,-1 0 0,1 0 0,-1 1 0,1-1 0,-1 0 0,0 0 0,1 0 0,-1 0 0,1 0 0,-1 0 0,1 1 0,-1-1 0,1 0 0,-1 0 0,1-1 0,-1 1 0,1 0 0,-1 0 0,1 0 0,-1 0 0,0 0 0,1 0 0,-1-1 0,1 1 0,23-13 0,-22 11 0,14-8 0,6-6 0,42-20 0,-63 35 0,0 1 0,0-1 0,0 0 0,0 1 0,1-1 0,-1 1 0,0 0 0,0-1 0,0 1 0,1 0 0,-1 0 0,0 0 0,0 0 0,1 0 0,-1 0 0,0 0 0,0 0 0,0 1 0,1-1 0,-1 0 0,0 1 0,0-1 0,2 2 0,-1-1 0,0 1 0,-1 0 0,1 0 0,-1 0 0,0 0 0,1 0 0,-1 0 0,0 1 0,1 2 0,3 6 0,-4-9 0,0 1 0,0-1 0,1 0 0,-1 0 0,1 0 0,-1-1 0,1 1 0,0 0 0,0 0 0,0-1 0,0 1 0,0-1 0,0 0 0,0 0 0,0 0 0,0 0 0,1 0 0,-1 0 0,0 0 0,1-1 0,-1 1 0,3-1 0,4 1 0,1-1 0,-1-1 0,0 1 0,15-4 0,0 0 0,-14 2 0,1 0 0,0-1 0,-1 0 0,0 0 0,0-1 0,0-1 0,0 0 0,0 0 0,-1-1 0,0 0 0,0-1 0,-1 1 0,0-2 0,0 1 0,-1-1 0,1 0 0,-2-1 0,12-18 0,-13 15 0,-5 11 0,0 1 0,0 0 0,0 0 0,0 0 0,0 0 0,0 0 0,0-1 0,0 1 0,0 0 0,0 0 0,-1 0 0,1 0 0,0 0 0,0 0 0,0-1 0,0 1 0,0 0 0,0 0 0,-1 0 0,1 0 0,0 0 0,0 0 0,0 0 0,0 0 0,0 0 0,-1 0 0,1 0 0,0 0 0,0 0 0,0 0 0,0 0 0,-1 0 0,1 0 0,0 0 0,0 0 0,0 0 0,0 0 0,0 0 0,-1 0 0,-24 10 0,18-6 0,-1 1 0,1 0 0,0 0 0,0 1 0,1 0 0,-1 0 0,1 1 0,-7 9 0,13-16 0,0 1 0,-1-1 0,1 1 0,0-1 0,-1 1 0,1-1 0,0 1 0,0-1 0,-1 1 0,1 0 0,0-1 0,0 1 0,0-1 0,0 1 0,0 0 0,0-1 0,0 1 0,0-1 0,0 1 0,0 0 0,0-1 0,0 1 0,0-1 0,1 1 0,-1 0 0,0-1 0,0 1 0,1-1 0,-1 1 0,1 0 0,1 0 0,-1 0 0,0 0 0,0 0 0,1 0 0,-1 0 0,0 0 0,1-1 0,-1 1 0,1 0 0,1 0 0,5 0 0,-1 1 0,1-1 0,13 1 0,-4-2 0,0-1 0,0-1 0,0-1 0,0 0 0,32-11 0,81-40 0,-103 42 0,3-3 0,-23 10 0,0 1 0,1 0 0,0 0 0,0 1 0,0 0 0,1 1 0,15-4 0,-25 9 0,1-1 0,-1 0 0,1 0 0,-1 0 0,0 0 0,0 0 0,0 0 0,0 0 0,0 0 0,-3 3 0,-18 27 0,5-10 0,-13 25 0,27-41 0,0 0 0,0 1 0,0-1 0,1 1 0,0 0 0,0-1 0,0 1 0,1 0 0,0 9 0,1-13 0,0 0 0,0 0 0,1 0 0,-1 0 0,1-1 0,0 1 0,0 0 0,0 0 0,0-1 0,0 1 0,1-1 0,-1 1 0,1-1 0,-1 1 0,1-1 0,0 0 0,0 0 0,0 0 0,0 0 0,1 0 0,-1-1 0,0 1 0,1-1 0,4 3 0,-3-2 0,-1-1 0,1 0 0,0 0 0,-1 0 0,1 0 0,0 0 0,-1-1 0,1 0 0,0 0 0,0 0 0,0 0 0,-1 0 0,1-1 0,0 0 0,0 0 0,-1 0 0,1 0 0,5-3 0,2-3 0,1 0 0,-1-1 0,0-1 0,-1 0 0,0 0 0,-1-1 0,0 0 0,0-1 0,13-22 0,3-10 0,26-62 0,-47 96 0,16-39 0,-2-1 0,-2-1 0,-3 0 0,13-84 0,-25 125 0,3-32 0,-4 38 0,0 0 0,0 0 0,0 1 0,-1-1 0,1 0 0,-1 1 0,1-1 0,-1 0 0,0 1 0,0-1 0,0 1 0,-2-3 0,3 4 0,-1 1 0,0-1 0,1 1 0,-1-1 0,1 1 0,-1-1 0,0 1 0,1-1 0,-1 1 0,0 0 0,0 0 0,1-1 0,-1 1 0,0 0 0,0 0 0,1 0 0,-1 0 0,0-1 0,0 1 0,0 0 0,1 1 0,-1-1 0,0 0 0,0 0 0,1 0 0,-1 0 0,0 1 0,0-1 0,1 0 0,-1 1 0,0-1 0,0 0 0,1 1 0,-1 0 0,-24 19 0,14-7 0,0 1 0,0 1 0,1 0 0,1 0 0,0 1 0,2 0 0,0 1 0,0 0 0,2 0 0,-6 26 0,3 2 0,2-1 0,1 1 0,3 47 0,2-83 139,0 0 0,-1-1 1,-3 13-1,4-19-790,-1 1 1,0 0-1,0 0 1,0-1 0,0 1-1,-1-1 1,-2 5-1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09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1 978 11352,'0'0'7251,"2"-10"-6548,5-11-244,2 0 1,0 0-1,1 1 0,1 0 1,25-34-1,-25 38 193,2 1 1,0 0-1,0 1 1,1 0-1,23-17 1,-36 31-614,-1 0 1,0 0 0,0 0 0,1 0-1,-1 0 1,0 0 0,0 0-1,0-1 1,1 1 0,-1 0 0,0 0-1,0 0 1,1 0 0,-1 0 0,0 0-1,0 0 1,1 0 0,-1 0 0,0 0-1,0 1 1,0-1 0,1 0 0,-1 0-1,0 0 1,0 0 0,0 0 0,1 0-1,-1 0 1,0 1 0,0-1 0,0 0-1,1 0 1,-1 0 0,0 0 0,0 1-1,0-1 1,7 13 679,0 19-141,6 83 737,-10-66-415,3-1 0,18 73 0,-24-120-900,1 0 0,-1 0 0,0-1 0,0 1 0,1 0 0,-1-1 0,0 1 0,1 0 0,-1 0 0,1-1 0,-1 1 0,1-1 0,-1 1 0,1 0 0,0-1 0,-1 1 0,1-1 0,0 0 0,-1 1 0,1-1 0,0 1 0,-1-1 0,1 0 0,0 1 0,0-1 0,-1 0 0,1 0 0,0 0 0,0 0 0,0 0 0,-1 0 0,1 0 0,0 0 0,0 0 0,0 0 0,-1 0 0,1 0 0,0 0 0,0-1 0,-1 1 0,1 0 0,0-1 0,0 1 0,-1 0 0,1-1 0,0 1 0,-1-1 0,2 0 0,3-3 0,1 0 0,-1 0 0,0-1 0,8-9 0,8-15 0,-1 0 0,-1-1 0,-2-1 0,-1 0 0,-2-2 0,-1 1 0,11-43 0,-17 53 0,-3 10 0,-1 1 0,0-1 0,0 0 0,-1 0 0,-1 0 0,0-16 0,1 29 0,0-1 0,-1 0 0,1 1 0,-1-1 0,1 1 0,-1 0 0,1-1 0,-1 1 0,1 0 0,-1 0 0,0 0 0,3 2 0,-1-1 0,13 10 0,2-1 0,-1-1 0,1-1 0,1 0 0,0-2 0,0 0 0,0-1 0,1 0 0,0-2 0,27 3 0,-19-5 0,0-1 0,0-1 0,0-2 0,35-5 0,-61 6 0,-1 1 0,1 0 0,-1-1 0,0 1 0,1 0 0,-1 0 0,1 0 0,-1 0 0,0 0 0,1 0 0,-1 1 0,1-1 0,-1 0 0,0 1 0,1-1 0,-1 1 0,0-1 0,1 1 0,0 1 0,-2 0 0,-1 0 0,0 1 0,0-1 0,0 0 0,0 1 0,0-1 0,0 0 0,0 0 0,-3 3 0,3-4 0,-36 48 0,-14 22 0,46-63 0,1 0 0,0-1 0,0 2 0,1-1 0,0 0 0,0 1 0,-1 12 0,3-20 0,1 1 0,0-1 0,0 1 0,0-1 0,0 1 0,0-1 0,0 1 0,0-1 0,0 1 0,1-1 0,-1 1 0,1-1 0,-1 1 0,1-1 0,-1 0 0,1 1 0,0-1 0,0 0 0,-1 0 0,1 0 0,0 1 0,0-1 0,2 1 0,-3-2 0,1 1 0,-1-1 0,1 0 0,0 0 0,-1 1 0,1-1 0,0 0 0,-1 0 0,1 0 0,0 0 0,-1 0 0,1 0 0,0 0 0,-1 0 0,1 0 0,0 0 0,-1 0 0,1-1 0,0 1 0,0 0 0,1-1 0,-1 0 0,1 0 0,-1 0 0,1 0 0,-1 0 0,0-1 0,1 1 0,-1 0 0,0-1 0,0 1 0,1-2 0,5-9 0,0 0 0,-1 0 0,0 0 0,-1-1 0,-1 0 0,0 0 0,3-16 0,-5 19 0,-1 0 0,0-1 0,0 1 0,-1-1 0,-1 1 0,1 0 0,-2-1 0,0 1 0,0 0 0,-4-12 0,0 0 0,17 28 0,9 8 0,-8-8 0,0 0 0,1-1 0,0 0 0,-1-1 0,1 0 0,1-1 0,-1-1 0,0 0 0,1 0 0,-1-2 0,1 0 0,13-1 0,-8-2 0,0 0 0,0-1 0,-1-1 0,0 0 0,0-2 0,0 0 0,-1-1 0,18-12 0,-14 8 0,-1 0 0,0-2 0,-1-1 0,-1 0 0,0-2 0,-1 0 0,-1 0 0,-1-2 0,0 0 0,-1-1 0,-1 0 0,-1-1 0,-1 0 0,-1-1 0,-1 0 0,10-35 0,-11 21 0,-1-1 0,-2 0 0,-2 0 0,-1 0 0,-5-64 0,3 93 0,-1 1 0,0 0 0,0 0 0,-1 0 0,0 0 0,0 0 0,0 0 0,-1 0 0,0 1 0,-1-1 0,1 1 0,-8-10 0,10 16 0,1-1 0,-1 1 0,1-1 0,-1 1 0,1 0 0,-1-1 0,0 1 0,1 0 0,-1 0 0,1-1 0,-1 1 0,0 0 0,1 0 0,-1 0 0,0 0 0,1 0 0,-1 0 0,1 0 0,-1 0 0,0 0 0,1 0 0,-1 0 0,0 0 0,1 0 0,-1 1 0,1-1 0,-1 0 0,0 1 0,1-1 0,-1 0 0,1 1 0,-1-1 0,1 0 0,-1 1 0,1-1 0,-1 1 0,1-1 0,-1 1 0,-16 24 0,3 3 0,2 1 0,2 0 0,0 1 0,2 0 0,1 1 0,2 0 0,1 0 0,-1 44 0,5 9 0,22 160 0,-19-226 0,0-1 0,1 0 0,1 0 0,1 0 0,0-1 0,2 1 0,-1-2 0,16 23 0,-22-36 0,1-1 0,-1 1 0,1 0 0,0-1 0,0 0 0,0 1 0,0-1 0,0 0 0,0 0 0,0 0 0,0 0 0,0-1 0,0 1 0,0 0 0,1-1 0,-1 1 0,0-1 0,1 0 0,-1 0 0,0 0 0,0 0 0,1 0 0,-1-1 0,0 1 0,1-1 0,3-1 0,1 0 0,0-1 0,0 1 0,0-1 0,0-1 0,-1 1 0,1-1 0,5-5 0,1-2 0,0-1 0,-1 0 0,-1-1 0,0 0 0,0-1 0,-2 0 0,1 0 0,-2-1 0,0 0 0,6-19 0,-10 14 0,-4 18 0,0-1 0,0 1 0,0-1 0,0 1 0,1 0 0,0 0 0,-1-1 0,1 1 0,0 0 0,0 0 0,0 0 0,2-4 0,-1 4 0,-2 2 0,-8 19 0,5 12 0,0 1 0,2-1 0,2 0 0,0 1 0,9 41 0,-9-68 0,0 1 0,1-1 0,0 0 0,0 0 0,0 0 0,0 0 0,1 0 0,3 4 0,-5-7 0,0-1 0,0 0 0,0 0 0,1 1 0,-1-1 0,0 0 0,0 0 0,1 0 0,-1 0 0,0 0 0,1 0 0,-1-1 0,1 1 0,-1 0 0,1-1 0,-1 1 0,1-1 0,0 1 0,-1-1 0,1 0 0,-1 0 0,1 0 0,0 0 0,-1 0 0,1 0 0,0 0 0,-1-1 0,1 1 0,0 0 0,1-2 0,3-1 0,0 0 0,0 0 0,0 0 0,0-1 0,-1 0 0,0-1 0,0 1 0,0-1 0,6-7 0,1-5 0,18-31 0,-1 1 0,-19 31 0,0 0 0,-1 0 0,11-29 0,-15 38 0,0 11 0,3 21 0,-5-12 0,38 103 0,-40-112 0,1 0 0,-1-1 0,1 1 0,0-1 0,0 1 0,1-1 0,-1 0 0,1 0 0,0 0 0,-1 0 0,1 0 0,0-1 0,1 1 0,-1-1 0,0 0 0,1 0 0,-1 0 0,1 0 0,0-1 0,-1 0 0,1 1 0,0-1 0,0-1 0,7 2 0,-5-2 0,0 0 0,-1 0 0,1 0 0,0-1 0,0 0 0,-1 0 0,1 0 0,-1-1 0,1 0 0,-1 0 0,0 0 0,1-1 0,-1 0 0,0 0 0,-1 0 0,7-6 0,166-176 0,-176 183 0,1 0 0,-1 0 0,1 0 0,0 1 0,-1-1 0,1 1 0,0-1 0,0 1 0,0 0 0,0-1 0,0 1 0,0 0 0,1 1 0,-1-1 0,0 0 0,0 0 0,3 1 0,-3 0 0,-1 0 0,1 0 0,-1 0 0,1 1 0,-1-1 0,1 1 0,-1-1 0,0 1 0,1 0 0,-1-1 0,0 1 0,1 0 0,-1 0 0,0 0 0,0 0 0,0 0 0,0 0 0,0 0 0,2 3 0,1 2 0,-1 0 0,0 0 0,0 1 0,0 0 0,0-1 0,-1 1 0,-1 0 0,1 0 0,0 11 0,1 10 0,12 105 0,-15-128 0,0 0 0,5-9 0,12-19 0,28-46 0,-31 45 0,1 0 0,21-23 0,5-3 0,-41 49 0,0 1 0,1 0 0,-1-1 0,0 1 0,0 0 0,1-1 0,-1 1 0,0 0 0,0 0 0,1-1 0,-1 1 0,0 0 0,1 0 0,-1 0 0,1-1 0,-1 1 0,0 0 0,1 0 0,-1 0 0,0 0 0,1 0 0,-1 0 0,1 0 0,-1 0 0,0 0 0,1 0 0,-1 0 0,1 0 0,-1 0 0,0 0 0,1 0 0,-1 0 0,1 0 0,-1 0 0,0 1 0,1-1 0,5 16 0,-5 21 0,-1-36 0,-2 20 0,-1 0 0,-1 0 0,-1 0 0,-12 35 0,17-56 0,0 0 0,0 0 0,0 0 0,0 0 0,0 0 0,0 0 0,0 0 0,0 0 0,0 0 0,0 0 0,0 0 0,0 0 0,0 0 0,0 0 0,0 0 0,0 0 0,0 0 0,0 0 0,0 0 0,0 0 0,0 0 0,0 0 0,1 0 0,-1 0 0,0 0 0,0 0 0,0 0 0,0 0 0,0 0 0,0 0 0,0 0 0,0 0 0,5-6 0,-2 1 0,9-9 0,1 0 0,0 0 0,1 2 0,1-1 0,0 2 0,24-15 0,-37 25 0,-1 0 0,1 0 0,-1 0 0,1 1 0,-1-1 0,1 0 0,0 1 0,-1-1 0,1 1 0,3-1 0,-4 1 0,-1 0 0,1 1 0,-1-1 0,1 1 0,-1-1 0,1 0 0,-1 1 0,1-1 0,-1 1 0,1-1 0,-1 1 0,0-1 0,1 1 0,-1 0 0,0-1 0,0 1 0,1-1 0,-1 1 0,0 0 0,0-1 0,0 1 0,0-1 0,0 1 0,0 0 0,0-1 0,0 1 0,0 0 0,0-1 0,0 1 0,0 0 0,-1 0 0,-2 9 0,1-10 0,1-7 0,2 4 0,-1 1 0,0-1 0,1 1 0,0 0 0,-1-1 0,1 1 0,0 0 0,0-1 0,1 1 0,-1 0 0,0 0 0,1 0 0,-1 0 0,1 0 0,-1 0 0,1 1 0,0-1 0,0 0 0,0 1 0,0 0 0,0-1 0,0 1 0,0 0 0,1 0 0,-1 0 0,0 0 0,1 0 0,-1 1 0,0-1 0,1 1 0,-1 0 0,1-1 0,-1 1 0,5 1 0,-5 1 0,1 0 0,-1 1 0,1-1 0,-1 1 0,0 0 0,0-1 0,0 1 0,0 0 0,0 0 0,-1 0 0,2 6 0,-1-6 0,3 12 0,0-1 0,0 1 0,2 23 0,6 16 0,-7-32 0,-4-16 0,0 1 0,0-1 0,0 0 0,5 9 0,-2-7 0,-5-6 0,1 0 0,0 0 0,0 0 0,0 0 0,0 0 0,0-1 0,0 1 0,0 0 0,1-1 0,-1 1 0,1-1 0,-1 0 0,1 1 0,-1-1 0,1 0 0,0 0 0,0 0 0,-1 0 0,1 0 0,0 0 0,0-1 0,0 1 0,0 0 0,0-1 0,0 0 0,4 1 0,1-2 0,0 0 0,0-1 0,0 0 0,0 0 0,0 0 0,0-1 0,0 0 0,-1 0 0,8-6 0,-4 4 0,-2 0 0,0 0 0,0 0 0,-1-1 0,1 0 0,-1 0 0,-1-1 0,1 1 0,-1-2 0,-1 1 0,10-16 0,-5 4 0,-1 0 0,-1-1 0,10-34 0,-17 51 0,0 0 0,-1 1 0,1-1 0,-1 0 0,1 1 0,-1-1 0,0 0 0,0 0 0,0 1 0,-1-1 0,1 0 0,-1 1 0,1-1 0,-1 0 0,0 1 0,0-1 0,0 1 0,0-1 0,0 1 0,-1 0 0,1-1 0,-1 1 0,0 0 0,-2-3 0,2 4 0,0 0 0,0-1 0,0 1 0,0 0 0,0 0 0,0 1 0,0-1 0,-1 0 0,1 1 0,0-1 0,0 1 0,-1 0 0,1 0 0,0 0 0,-1 0 0,1 0 0,0 0 0,0 1 0,-1-1 0,1 1 0,0-1 0,0 1 0,0 0 0,0 0 0,0 0 0,0 0 0,0 0 0,0 1 0,-2 1 0,-1 0 0,0 1 0,1 0 0,0-1 0,0 1 0,0 1 0,0-1 0,1 0 0,-1 1 0,1 0 0,0 0 0,1 0 0,-1 0 0,1 0 0,0 1 0,0-1 0,1 1 0,-1-1 0,1 1 0,1-1 0,-1 1 0,1 0 0,0-1 0,0 1 0,2 9 0,-1-8 0,1-1 0,0 1 0,0-1 0,1 1 0,0-1 0,0 0 0,0 0 0,1 0 0,0 0 0,0-1 0,0 1 0,1-1 0,0 0 0,0 0 0,0-1 0,1 0 0,-1 0 0,1 0 0,0 0 0,8 3 0,-5-4 0,0 0 0,0 0 0,0-1 0,0 0 0,0-1 0,1 0 0,-1 0 0,0-1 0,1 0 0,-1-1 0,17-3 0,6-3 0,62-23 0,-57 17 0,-14 7 0,-18 5 0,0 0 0,0-1 0,0 0 0,0 0 0,0 0 0,6-4 0,-13 3 0,0 1 0,0-1 0,0 1 0,0-1 0,-1 1 0,1 0 0,-1 0 0,-3-2 0,3 2 0,-1-1 207,-14-12 499,18 15-841,-1 0 1,1-1-1,0 1 0,-1 0 1,1-1-1,0 1 0,0 0 1,-1-1-1,1 1 0,0-1 1,0 1-1,-1 0 0,1-1 1,0 1-1,0-1 0,0 1 1,0-1-1,0 1 1,-1-1-1,1 1 0,0 0 1,0-1-1,0 1 0,0-1 1,1 1-1,-1-1 0,0 1 1,0-1-1,0 1 0,0-1 1,0 1-1,1-1 0,-1 1 1,0 0-1,1-2 0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33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0 945 13264,'0'0'3455,"14"-11"-2208,-9 7-1134,14-10 416,-1-2-1,0 0 0,29-36 1,-27 26 180,-1-2 1,-1 0 0,17-38 0,-28 49-216,0 1 1,-2-1-1,0 0 0,-1-1 1,-1 1-1,0-1 1,0-32-1,-5-30 4169,19 73-3554,-1 1-1109,1 1 0,0 1 0,1 1 0,-1 0 0,22 0 0,-34 3 0,1 0 0,-1 1 0,0-1 0,0 1 0,1 0 0,-1 1 0,0-1 0,0 1 0,9 5 0,-11-6 0,-1 1 0,1 0 0,0 1 0,-1-1 0,1 0 0,-1 1 0,0-1 0,0 1 0,0 0 0,0 0 0,-1 0 0,1 0 0,-1 0 0,1 0 0,-1 0 0,0 0 0,1 4 0,1 15 0,0-1 0,-1 43 0,-2-44 0,0 1 0,2 0 0,7 36 0,-8-52 0,0-1 0,1 1 0,0-1 0,0 1 0,0-1 0,1 0 0,-1 0 0,1 0 0,0 0 0,0 0 0,0 0 0,1-1 0,-1 0 0,1 1 0,0-1 0,0-1 0,0 1 0,0 0 0,0-1 0,1 0 0,-1 0 0,1-1 0,0 1 0,-1-1 0,1 0 0,0 0 0,0 0 0,0-1 0,-1 1 0,1-1 0,0-1 0,0 1 0,0-1 0,0 1 0,-1-1 0,1-1 0,7-2 0,11-6 0,1-2 0,-1-1 0,-1 0 0,0-2 0,-1-1 0,33-32 0,-9 9 0,-35 31 0,0 0 0,0-1 0,0 0 0,-1-1 0,0 0 0,-1 0 0,7-12 0,-31 33 0,-11 14 0,9-8 0,2 1 0,0 0 0,2 1 0,0 1 0,1 0 0,1 1 0,0 1 0,-12 34 0,23-53 0,0 1 0,0 0 0,0 0 0,0 0 0,0 0 0,1 0 0,0 0 0,0 0 0,0 0 0,0 0 0,1 0 0,0 0 0,1 6 0,-1-9 0,-1 0 0,1 0 0,-1 1 0,1-1 0,0 0 0,0 0 0,-1 0 0,1 0 0,0 0 0,0-1 0,0 1 0,0 0 0,0 0 0,0 0 0,0-1 0,1 1 0,1 0 0,-1 0 0,0-1 0,1 1 0,-1-1 0,0 0 0,1 0 0,-1 0 0,1 0 0,-1-1 0,0 1 0,1 0 0,-1-1 0,4-1 0,1-1 0,0 0 0,0 0 0,0-1 0,-1 0 0,1 0 0,-1 0 0,0-1 0,0 0 0,-1 0 0,0 0 0,0-1 0,0 0 0,7-12 0,1-4 0,-1-2 0,15-41 0,-5 12 0,-4 29 0,-9 12 0,-9 15 0,-1-1 0,0 0 0,1 0 0,-1 1 0,1-1 0,0 0 0,-1 0 0,1 1 0,1-1 0,-1 0 0,1 4 0,5 30 0,-6-33 0,2 3 0,-1 0 0,1 0 0,0 0 0,0 0 0,0-1 0,1 1 0,0-1 0,0 0 0,0 0 0,1 0 0,0 0 0,0 0 0,0-1 0,0 0 0,1 0 0,0 0 0,0 0 0,0-1 0,0 0 0,0 0 0,1 0 0,-1 0 0,1-1 0,0 0 0,0-1 0,0 1 0,0-1 0,0 0 0,0 0 0,0-1 0,0 0 0,12-1 0,-6-1 0,0 0 0,-1-1 0,1-1 0,0 0 0,18-10 0,48-34 0,-2 2 0,-67 42 0,2-3 0,1 1 0,0 1 0,1 0 0,21-5 0,-33 9 0,1 1 0,0-1 0,-1 1 0,1 0 0,0-1 0,0 1 0,-1 0 0,1 0 0,0 0 0,-1 1 0,1-1 0,0 0 0,-1 0 0,1 1 0,0 0 0,-1-1 0,3 2 0,-2 0 0,-1 0 0,1-1 0,-1 1 0,0 0 0,0 0 0,0 0 0,0 0 0,0 0 0,-1 1 0,1-1 0,-1 0 0,1 0 0,-1 0 0,0 3 0,2 9 0,-2 0 0,0 0 0,0-1 0,-2 1 0,-2 14 0,0-1 0,4-27 0,0 0 0,0 0 0,0 0 0,0 0 0,0 0 0,0 1 0,0-1 0,0 0 0,0 0 0,0 0 0,0 0 0,0 1 0,0-1 0,0 0 0,0 0 0,0 0 0,0 0 0,0 1 0,0-1 0,0 0 0,0 0 0,0 0 0,0 0 0,0 0 0,1 1 0,-1-1 0,0 0 0,0 0 0,0 0 0,0 0 0,0 0 0,0 0 0,0 1 0,1-1 0,-1 0 0,0 0 0,0 0 0,0 0 0,0 0 0,1 0 0,7-4 0,8-11 0,-15 15 0,41-44 0,-23 22 0,1 1 0,25-19 0,-38 35 0,0 0 0,1 0 0,0 0 0,0 1 0,1 0 0,-1 0 0,1 1 0,-1 0 0,1 1 0,16-3 0,-24 5 0,-1 1 0,1-1 0,0 0 0,0 0 0,0 0 0,-1 0 0,1 0 0,0 1 0,0-1 0,-1 0 0,1 1 0,0-1 0,0 1 0,-1-1 0,1 1 0,0-1 0,-1 1 0,1-1 0,-1 1 0,1 0 0,-1-1 0,1 1 0,-1 0 0,1-1 0,-1 1 0,0 0 0,1 1 0,7 22 0,-8-22 0,9 67 0,-8-50 0,7 35 0,-8-53 0,1 0 0,-1 0 0,1 0 0,-1 0 0,1 0 0,-1 0 0,1 0 0,0 0 0,0 0 0,-1-1 0,1 1 0,0 0 0,0 0 0,0 0 0,0-1 0,0 1 0,0-1 0,0 1 0,0-1 0,0 1 0,0-1 0,0 1 0,0-1 0,0 0 0,3 1 0,29-1 0,-14-3 0,0-1 0,0 0 0,0-2 0,-1 0 0,0-1 0,-1-1 0,22-12 0,111-79 0,-149 98 0,6-4 0,5-3 0,0-1 0,0 0 0,-1-1 0,0 0 0,15-20 0,-55 47 0,-3 5 0,-49 44 0,67-53 0,0 2 0,1-1 0,1 2 0,0-1 0,-12 23 0,23-36 0,-1 1 0,1-1 0,0 0 0,0 1 0,1-1 0,-1 0 0,0 1 0,1-1 0,-1 1 0,1-1 0,0 4 0,0-5 0,0 0 0,1 0 0,-1 0 0,0 0 0,0 0 0,1 0 0,-1-1 0,1 1 0,-1 0 0,1 0 0,-1 0 0,1-1 0,-1 1 0,1 0 0,0 0 0,-1-1 0,1 1 0,0-1 0,0 1 0,0-1 0,-1 1 0,1-1 0,0 1 0,0-1 0,0 0 0,0 1 0,0-1 0,0 0 0,0 0 0,1 1 0,4 0 0,0-1 0,1 1 0,-1-1 0,0 0 0,0-1 0,1 1 0,-1-1 0,0-1 0,0 1 0,0-1 0,0 0 0,6-3 0,-3 1 0,0-1 0,-1-1 0,1 1 0,-1-1 0,-1-1 0,15-14 0,-7 3 0,0-1 0,-1-1 0,-2 0 0,0-1 0,16-37 0,-8 8 0,-2-1 0,-3 0 0,-2-1 0,10-73 0,-20 97 0,0 0 0,-2 0 0,0-1 0,-3 1 0,-8-55 0,10 81 0,0 1 0,-1-1 0,1 0 0,0 1 0,-1-1 0,0 0 0,1 1 0,-1-1 0,0 1 0,-1-3 0,-5 4 0,-4 12 0,0 7 0,0-1 0,1 2 0,1-1 0,1 1 0,1 1 0,1-1 0,-6 31 0,7-16 0,2-1 0,1 1 0,4 66 0,1-65 0,16 71 0,-16-93 0,1 0 0,1-1 0,0 1 0,1-1 0,1 0 0,0-1 0,17 23 0,-21-31 0,1-1 0,0 1 0,0-1 0,0 0 0,1 0 0,-1 0 0,1-1 0,-1 0 0,1 1 0,0-2 0,0 1 0,0 0 0,0-1 0,0 0 0,0 0 0,0-1 0,1 0 0,-1 1 0,0-2 0,0 1 0,0-1 0,9-1 0,5-2 0,-1-1 0,0 0 0,-1-2 0,34-16 0,-28 10 0,-1-2 0,-1 0 0,28-26 0,30-21 0,-97 80 0,1 0 0,-22 32 0,36-45 0,0 0 0,0 0 0,1 0 0,0 1 0,0-1 0,0 1 0,-1 6 0,2-11 0,1 1 0,0 0 0,0 0 0,-1 0 0,1-1 0,0 1 0,1 0 0,-1 0 0,0 0 0,0-1 0,1 1 0,-1 0 0,1 0 0,0-1 0,-1 1 0,1-1 0,0 1 0,0 0 0,0-1 0,0 1 0,0-1 0,0 0 0,1 1 0,-1-1 0,0 0 0,3 2 0,4 2 0,-3-1 0,1-1 0,1 1 0,-1-1 0,10 4 0,-13-6 0,0 0 0,0-1 0,0 0 0,0 1 0,0-1 0,0 0 0,-1 0 0,1-1 0,0 1 0,0 0 0,0-1 0,0 0 0,-1 0 0,6-2 0,-3 1 0,-1 0 0,1-1 0,0 1 0,-1-1 0,1 0 0,-1 0 0,0-1 0,0 0 0,0 1 0,-1-1 0,1 0 0,-1-1 0,4-7 0,-5 9 0,0 0 0,-1-1 0,0 1 0,0-1 0,0 0 0,0 1 0,-1-1 0,1 0 0,-1 0 0,0 1 0,0-1 0,0 0 0,-1 0 0,1 1 0,-1-1 0,0 0 0,0 1 0,0-1 0,-3-6 0,2 7 0,0 0 0,0 1 0,1-1 0,-2 0 0,1 0 0,0 1 0,0 0 0,-1-1 0,1 1 0,-1 0 0,0 0 0,0 0 0,0 0 0,0 1 0,-6-3 0,2 2 0,0 0 0,0 0 0,0 1 0,0 0 0,-1 0 0,-8 1 0,9 2 0,7-2 0,0 0 0,0 0 0,0 1 0,0-1 0,0 0 0,0 0 0,-1 0 0,1 0 0,0 0 0,0 1 0,0-1 0,0 0 0,-1 0 0,1 0 0,0 0 0,0 0 0,0 0 0,-1 0 0,1 0 0,0 0 0,0 0 0,0 0 0,-1 0 0,1 0 0,0 0 0,0 0 0,0 0 0,-1 0 0,1 0 0,0 0 0,0 0 0,0 0 0,-1 0 0,1 0 0,0 0 0,0 0 0,0 0 0,0 0 0,-1-1 0,1 1 0,0 0 0,0 0 0,0 0 0,0 0 0,-1 0 0,1-1 0,0 1 0,0 0 0,29-3 0,237-21 0,-246 22 0,-7 1 0,0 1 0,1 0 0,-1 1 0,0 1 0,14 2 0,-26-3 0,0-1 0,0 1 0,1 0 0,-1 0 0,0-1 0,0 1 0,0 0 0,-1 0 0,1 0 0,0 0 0,0 0 0,0 0 0,-1 0 0,1 1 0,0-1 0,-1 0 0,1 0 0,-1 0 0,0 1 0,1-1 0,-1 0 0,0 0 0,0 1 0,0 1 0,-1 32 0,-11 28 0,13-63 0,-1 0 0,1 0 0,0 0 0,-1 0 0,1 0 0,0 0 0,-1 0 0,1 0 0,-1 0 0,1 0 0,0 0 0,-1 0 0,1-1 0,-1 1 0,1 0 0,0 0 0,-1-1 0,1 1 0,-1 0 0,1-1 0,-1 1 0,1-1 0,0 1 0,21-13 0,139-85 0,-159 97 0,-1 0 0,0 0 0,1 0 0,-1 0 0,1 0 0,-1 1 0,1-1 0,-1 0 0,1 1 0,0-1 0,-1 1 0,1 0 0,0-1 0,0 1 0,-1 0 0,1 0 0,0 0 0,-1 0 0,1 0 0,0 1 0,0-1 0,-1 0 0,1 1 0,-1-1 0,1 1 0,0 0 0,-1 0 0,1-1 0,-1 1 0,1 0 0,1 2 0,-1-1 0,-1 0 0,1 0 0,-1 1 0,1-1 0,-1 1 0,0-1 0,0 1 0,0-1 0,0 1 0,0-1 0,-1 1 0,1 0 0,-1-1 0,0 1 0,1 0 0,-1 0 0,-1-1 0,1 1 0,-1 4 0,-2 4 0,0 0 0,0 0 0,-1-1 0,-1 1 0,-6 10 0,6-10 0,4-11 0,1 1 0,0-1 0,0 0 0,0 0 0,0 0 0,0 0 0,0 0 0,0 0 0,0 1 0,0-1 0,0 0 0,0 0 0,0 0 0,0 0 0,0 0 0,0 0 0,0 1 0,0-1 0,0 0 0,0 0 0,0 0 0,0 0 0,0 0 0,1 0 0,-1 1 0,0-1 0,0 0 0,0 0 0,0 0 0,0 0 0,0 0 0,0 0 0,0 0 0,0 0 0,1 0 0,-1 1 0,0-1 0,0 0 0,0 0 0,0 0 0,0 0 0,0 0 0,1 0 0,-1 0 0,0 0 0,0 0 0,0 0 0,0 0 0,0 0 0,1 0 0,-1 0 0,0 0 0,0 0 0,0 0 0,0 0 0,0 0 0,0 0 0,1 0 0,-1-1 0,0 1 0,0 0 0,0 0 0,0 0 0,0 0 0,0 0 0,0 0 0,10-3 0,-10 3 0,9-5 0,0 1 0,0-1 0,-1-1 0,0 1 0,10-10 0,26-17 0,-43 32 0,0-1 0,0 0 0,1 1 0,-1-1 0,0 0 0,1 1 0,-1 0 0,1-1 0,-1 1 0,0 0 0,1 0 0,-1 0 0,1-1 0,-1 2 0,0-1 0,1 0 0,-1 0 0,1 0 0,-1 1 0,1-1 0,-1 0 0,0 1 0,1 0 0,-1-1 0,0 1 0,0 0 0,1-1 0,-1 1 0,0 0 0,0 0 0,0 0 0,2 2 0,1 4 0,1-1 0,-1 1 0,0 0 0,0 0 0,2 8 0,12 19 0,-13-26 0,1-1 0,1 0 0,-1 0 0,1-1 0,10 8 0,-14-12 0,1 0 0,-1 0 0,0-1 0,1 0 0,0 0 0,-1 0 0,1 0 0,0 0 0,-1 0 0,1-1 0,0 0 0,0 0 0,0 0 0,-1 0 0,6-2 0,-6 2 50,-1-1 0,1 1 0,-1-1 0,1 0 0,-1 0 0,0 0 0,1 0 0,-1 0 0,0 0 0,0-1 0,0 1 0,0-1 0,0 0 0,0 1 0,0-1 0,1-2 0,8-20-4835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36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1068 13560,'0'0'5873,"15"-12"-4867,5-2-720,11-8 353,41-39 0,-3-5 604,-4-4-1,93-127 0,-108 115 23,68-149 0,-114 224-1213,4-10 144,-3 8-15,0-1-1,-1 1 1,0-1 0,0 0-1,-1 0 1,-1 0-1,0-1 1,1-13 0,-2 24-148,-1 0-1,0-1 1,0 1 0,0 0 0,0-1-1,0 1 1,0 0 0,0 0 0,0-1 0,0 1-1,0 0 1,0-1 0,0 1 0,0 0 0,0 0-1,-1-1 1,1 1 0,0 0 0,0 0 0,0-1-1,0 1 1,0 0 0,-1 0 0,1-1-1,0 1 1,0 0 0,0 0 0,-1 0 0,1 0-1,0-1 1,0 1 0,-1 0 0,1 0 0,0 0-1,0 0 1,-1 0 0,1 0 0,0-1 0,0 1-1,-1 0 1,1 0 0,0 0 0,-1 0-1,-13 8 931,0 7-932,0 1 1,1 0-1,1 1 1,0 0-1,2 0 1,-9 20-1,12-24-31,-12 24 0,3 1 0,1 0 0,2 1 0,1 0 0,3 1 0,1 0 0,1 1 0,-1 62 0,8-82 0,1-1 0,7 41 0,-6-52 0,0 1 0,1-1 0,0 1 0,1-1 0,0 0 0,0 0 0,1-1 0,6 10 0,-8-15 0,0 0 0,0 0 0,0 0 0,1 0 0,-1 0 0,1-1 0,0 0 0,0 1 0,0-2 0,0 1 0,0 0 0,0-1 0,0 1 0,0-1 0,1-1 0,-1 1 0,0 0 0,1-1 0,-1 0 0,1 0 0,5-1 0,2 0 0,0-1 0,0-1 0,0 0 0,0 0 0,0-1 0,13-7 0,-9 3 0,0-1 0,0-1 0,-2-1 0,1 0 0,24-25 0,-7 2 0,29-42 0,-30 33 0,-2-2 0,-2-1 0,-1-1 0,-3-1 0,-2-1 0,-2-1 0,14-60 0,-5 16 0,-16 56 0,14-69 0,-20 56 0,-6 51 0,1-1 0,-1 1 0,0 0 0,0 0 0,0 0 0,0-1 0,0 1 0,0 0 0,0 0 0,0-1 0,0 1 0,0 0 0,0-1 0,0 1 0,0 0 0,0 0 0,0-1 0,0 1 0,0 0 0,0 0 0,0-1 0,0 1 0,0 0 0,0 0 0,0-1 0,-1 1 0,1 0 0,0 0 0,0 0 0,0-1 0,0 1 0,-1 0 0,1 0 0,0 0 0,0 0 0,0-1 0,-1 1 0,1 0 0,0 0 0,0 0 0,-1 0 0,1 0 0,0 0 0,0 0 0,-1 0 0,1 0 0,0 0 0,0-1 0,-1 1 0,1 0 0,0 0 0,0 1 0,-1-1 0,1 0 0,0 0 0,0 0 0,-1 0 0,1 0 0,0 0 0,-1 0 0,-10 11 0,-5 12 0,1 1 0,1 1 0,1 1 0,1 0 0,-12 41 0,12-36 0,-67 196 0,-37 93 0,113-313 0,0 0 0,0-1 0,0 1 0,-1-1 0,0 0 0,0 1 0,-1-2 0,0 1 0,-6 6 0,10-13 0,-1 1 0,1 0 0,0 0 0,0 0 0,-1-1 0,1 1 0,0 0 0,0-1 0,0 1 0,0-1 0,0 1 0,-1-1 0,1 0 0,0 1 0,0-1 0,-1-1 0,2 0 0,0 1 0,0 0 0,0 0 0,1-1 0,-1 1 0,0 0 0,1 0 0,-1 0 0,1-1 0,-1 1 0,1 0 0,-1 0 0,1 0 0,0 0 0,0 0 0,0 0 0,-1 0 0,1 0 0,0 1 0,2-3 0,0 1 0,13-18 0,2 2 0,0 0 0,35-25 0,-52 41 0,1 1 0,0 0 0,0-1 0,0 1 0,0 0 0,0 0 0,0 0 0,0 0 0,0 0 0,1 1 0,-1-1 0,0 1 0,0-1 0,1 1 0,-1 0 0,0 0 0,1 0 0,-1 0 0,0 0 0,0 1 0,1-1 0,-1 0 0,0 1 0,0 0 0,1 0 0,-1 0 0,0 0 0,0 0 0,0 0 0,0 0 0,0 0 0,-1 1 0,1-1 0,0 1 0,-1 0 0,1-1 0,-1 1 0,1 0 0,-1 0 0,0 0 0,0 0 0,0 0 0,0 0 0,1 3 0,17 40 0,-15-32 0,2 0 0,12 22 0,-10-22 0,0 1 0,1-2 0,1 1 0,21 20 0,-27-30 0,-1 0 0,1 0 0,-1-1 0,1 0 0,0 0 0,0 0 0,0 0 0,0 0 0,0-1 0,1 0 0,-1 0 0,0 0 0,1 0 0,-1-1 0,0 0 0,1 1 0,-1-2 0,1 1 0,-1 0 0,0-1 0,1 0 0,5-2 0,-1 0 0,0-1 0,0 1 0,0-2 0,-1 1 0,1-1 0,-1-1 0,0 0 0,-1 0 0,0 0 0,0-1 0,0 0 0,8-11 0,-7 7 0,-1 0 0,0-1 0,0 0 0,-1 0 0,-1-1 0,0 1 0,-1-1 0,3-17 0,-6 27 0,-1-1 0,1 0 0,-1 0 0,0 0 0,-1 0 0,1 0 0,-1 1 0,1-1 0,-1 0 0,0 0 0,0 1 0,-1-1 0,1 0 0,-1 1 0,0-1 0,0 1 0,-4-6 0,5 8 0,-1-1 0,1 1 0,0 0 0,-1-1 0,1 1 0,-1 0 0,1 0 0,-1 0 0,0 0 0,1 0 0,-1 1 0,0-1 0,0 0 0,0 1 0,0-1 0,1 1 0,-1 0 0,0 0 0,0-1 0,0 1 0,0 0 0,0 1 0,0-1 0,0 0 0,0 0 0,1 1 0,-1-1 0,0 1 0,0 0 0,0 0 0,1-1 0,-1 1 0,0 0 0,1 0 0,-1 1 0,-2 1 0,-2 3 0,0-1 0,1 1 0,0 0 0,0 1 0,0-1 0,0 1 0,1 0 0,1 0 0,-1 0 0,1 1 0,0-1 0,1 1 0,-1 0 0,-1 13 0,3-11 0,-1 1 0,2-1 0,-1 1 0,1-1 0,1 1 0,0-1 0,1 0 0,-1 1 0,2-1 0,6 18 0,-7-25 0,0 1 0,0-1 0,0 0 0,0 0 0,1 0 0,-1-1 0,1 1 0,0-1 0,0 1 0,0-1 0,0 0 0,0 0 0,0 0 0,1 0 0,-1-1 0,1 0 0,-1 1 0,1-1 0,-1 0 0,5 0 0,6 1 0,-1 0 0,0-1 0,1-1 0,18-1 0,-17-1 0,0 0 0,0-2 0,0 0 0,-1 0 0,1-1 0,-1-1 0,-1-1 0,1 0 0,-1 0 0,24-19 0,-9 4 0,-2-2 0,0 0 0,36-46 0,-53 58 0,0 0 0,0-1 0,-2-1 0,1 1 0,-2-1 0,7-19 0,3 90 0,-2 0 0,-7-37 0,0 0 0,1 0 0,11 18 0,-16-32 0,1 0 0,-1 0 0,1 0 0,1-1 0,-1 1 0,1-1 0,0 0 0,0-1 0,0 1 0,1-1 0,0 0 0,11 7 0,-14-11 0,-1 1 0,1-1 0,0 1 0,-1-1 0,1 0 0,0 0 0,0 0 0,-1 0 0,1 0 0,0-1 0,-1 1 0,1-1 0,-1 0 0,1 0 0,0 0 0,-1 0 0,0 0 0,4-2 0,4-4 0,0 0 0,16-13 0,-22 16 0,8-8 0,0-1 0,-1 0 0,0 0 0,-1-2 0,0 1 0,11-26 0,-8 16 0,28-38 0,-36 55 0,0 1 0,1 0 0,0 0 0,0 0 0,11-7 0,-16 12 0,0 0 0,0 1 0,1-1 0,-1 0 0,0 0 0,1 1 0,-1-1 0,0 1 0,1-1 0,-1 1 0,1 0 0,-1-1 0,1 1 0,-1 0 0,1 0 0,-1 0 0,0 0 0,1 0 0,-1 0 0,1 1 0,-1-1 0,1 0 0,-1 1 0,0-1 0,1 1 0,-1 0 0,0-1 0,1 1 0,-1 0 0,0 0 0,0 0 0,0 0 0,1 0 0,-1 0 0,0 0 0,0 0 0,-1 0 0,1 0 0,1 2 0,2 5 0,0 0 0,-1 1 0,1-1 0,-2 1 0,1 0 0,-1 0 0,-1-1 0,1 1 0,-2 1 0,1-1 0,-2 12 0,-1 11 0,-12 59 0,11-78 0,0-3 0,6-17 0,5-12 0,1 0 0,1 0 0,0 1 0,24-30 0,60-56 0,-92 101 0,0 1 0,1 0 0,-1 0 0,1 0 0,-1 0 0,1 0 0,-1 0 0,4 0 0,-5 1 0,-1 1 0,0 0 0,1 0 0,-1 0 0,0 0 0,1 0 0,-1 0 0,0 0 0,1 0 0,-1 0 0,0 0 0,1 0 0,-1 0 0,0 0 0,1 1 0,-1-1 0,0 0 0,1 0 0,-1 0 0,0 0 0,1 1 0,-1-1 0,0 0 0,1 0 0,-1 1 0,5 15 0,-5-1 0,0 0 0,-2 0 0,0 0 0,0 0 0,-2 0 0,0 0 0,-10 24 0,7-19 0,7-19 0,0-1 0,0 0 0,0 0 0,0 0 0,0 0 0,0 0 0,0 0 0,-1 0 0,1 0 0,0 0 0,0 0 0,0 1 0,0-1 0,0 0 0,0 0 0,0 0 0,0 0 0,0 0 0,0 0 0,0 0 0,0 0 0,0 1 0,0-1 0,0 0 0,0 0 0,0 0 0,0 0 0,0 0 0,0 0 0,0 0 0,0 0 0,0 1 0,0-1 0,0 0 0,0 0 0,0 0 0,1 0 0,-1 0 0,0 0 0,0 0 0,0 0 0,0 0 0,0 0 0,0 1 0,0-1 0,0 0 0,0 0 0,0 0 0,1 0 0,-1 0 0,0 0 0,0 0 0,0 0 0,0 0 0,8-5 0,13-14 0,-17 15 0,11-9 0,0 1 0,0 0 0,1 1 0,1 1 0,33-16 0,-48 25 0,-1 1 0,0 0 0,1 0 0,-1 0 0,0 0 0,1 0 0,-1 0 0,0 0 0,1 1 0,-1-1 0,0 0 0,0 1 0,1-1 0,-1 1 0,0-1 0,0 1 0,0 0 0,0-1 0,0 1 0,0 0 0,0 0 0,0 0 0,0 0 0,0 0 0,1 2 0,20 28 0,-21-30 0,5 8 0,-2 0 0,1-1 0,1 0 0,10 12 0,-12-17 0,-1 0 0,1 0 0,-1 0 0,1-1 0,0 0 0,0 0 0,0 0 0,0 0 0,0 0 0,0-1 0,6 2 0,1-2 0,0 0 0,-1 0 0,1-1 0,0 0 0,0 0 0,0-2 0,-1 1 0,1-1 0,17-6 0,-8 1 0,0-1 0,-1 0 0,1-2 0,17-12 0,-21 12 0,0-2 0,21-18 0,-32 25 0,-1 0 0,1 0 0,-1 0 0,1 0 0,-2-1 0,1 1 0,0-1 0,-1 0 0,0 0 0,3-11 0,-6 16 0,0 1 0,1-1 0,-1 1 0,0-1 0,0 1 0,1-1 0,-1 1 0,0-1 0,0 1 0,0-1 0,0 1 0,0-1 0,0 1 0,0-1 0,0 1 0,0-1 0,0 1 0,0-1 0,0 0 0,-1 1 0,1-1 0,0 1 0,0-1 0,0 1 0,-1-1 0,1 1 0,0 0 0,-1-1 0,1 1 0,0-1 0,-1 1 0,1 0 0,0-1 0,-1 1 0,1 0 0,-1-1 0,1 1 0,-1 0 0,1-1 0,-1 1 0,1 0 0,-1 0 0,1 0 0,-1 0 0,1-1 0,-1 1 0,1 0 0,-1 0 0,0 0 0,1 0 0,-1 0 0,1 0 0,-1 1 0,1-1 0,-1 0 0,1 0 0,-1 0 0,1 0 0,-1 1 0,-34 14 0,33-14 0,-25 14 0,1 2 0,-29 23 0,43-30 0,0 0 0,1 1 0,0 1 0,1 0 0,0 0 0,-11 20 0,19-28 0,0 0 0,1 1 0,-1-1 0,1 1 0,-1 7 0,2-12 0,0 1 0,0 0 0,0-1 0,0 1 0,0 0 0,0 0 0,0-1 0,0 1 0,0 0 0,0-1 0,0 1 0,0 0 0,1-1 0,-1 1 0,0 0 0,1-1 0,-1 1 0,1 0 0,-1-1 0,1 0 0,0 1 0,-1-1 0,1 0 0,-1 0 0,1 0 0,0 0 0,-1 0 0,1 0 0,-1 0 0,1 0 0,0 0 0,-1 0 0,1 0 0,-1-1 0,1 1 0,-1 0 0,1 0 0,0 0 0,-1-1 0,1 1 0,-1 0 0,1-1 0,-1 1 0,0-1 0,1 0 0,34-25 0,-2-2 0,-1-2 0,-1-1 0,36-47 0,-55 64 0,-11 12 0,1 0 0,0 0 0,0 0 0,-1 1 0,1-1 0,1 0 0,-1 1 0,0 0 0,4-3 0,-5 4 0,0 0 0,0-1 0,0 1 0,1 0 0,-1 0 0,0 0 0,0 0 0,0 0 0,0 0 0,0 0 0,0 0 0,0 0 0,0 1 0,1-1 0,-1 0 0,1 1 0,3 2 0,-1 0 0,0 1 0,-1-1 0,1 1 0,0-1 0,-1 1 0,0 0 0,4 6 0,6 7 0,2 0 0,0-1 0,1-1 0,1 0 0,0-1 0,30 18 0,-45-31 0,1 0 0,0-1 0,-1 1 0,1 0 0,0-1 0,-1 1 0,1-1 0,0 0 0,-1 0 0,1 0 0,0 0 0,0-1 0,-1 1 0,1-1 0,0 1 0,-1-1 0,1 0 0,3-2 0,2-1 0,0 1 0,-1-1 0,1-1 0,9-8 0,-5 3 0,-1-2 0,0 0 0,-1 0 0,0-1 0,-1 0 0,-1 0 0,0-1 0,6-17 0,5-14 0,17-62 0,47-211 0,-75 277 0,-2 0 0,0-42 0,-6 81 0,0 0 0,0 0 0,0 0 0,0 0 0,0 0 0,-1 0 0,1 0 0,-1 0 0,1 0 0,-1 0 0,-1-2 0,2 3 0,-1 1 0,1-1 0,-1 0 0,1 1 0,-1-1 0,1 1 0,-1-1 0,1 1 0,-1 0 0,1-1 0,-1 1 0,0-1 0,1 1 0,-1 0 0,0 0 0,1-1 0,-1 1 0,0 0 0,1 0 0,-1 0 0,0 0 0,0 0 0,-2 0 0,1 1 0,-1-1 0,1 1 0,-1 0 0,1 0 0,-1 0 0,1 0 0,0 0 0,0 1 0,0-1 0,-1 1 0,1-1 0,0 1 0,1 0 0,-4 3 0,-12 15 0,0 2 0,1 1 0,2 0 0,0 0 0,1 1 0,2 1 0,0 0 0,2 1 0,1 0 0,0 1 0,2-1 0,-4 47 0,8-43 0,0 0 0,3 1 0,0-1 0,2 0 0,1 0 0,1 0 0,2-1 0,0 0 0,3 0 0,0-1 0,20 38 0,-24-55 0,0-1 0,1 0 0,1 0 0,0-1 0,0 0 0,0 0 0,1-1 0,1 0 0,12 9 0,-13-12 0,-1 0 0,1 0 0,-1-1 0,1-1 0,1 1 0,-1-1 0,0-1 0,1 1 0,-1-2 0,1 1 0,0-2 0,9 1 0,-15-1 0,0 0 0,0-1 0,0 1 0,0-1 0,-1 0 0,1 0 0,0 0 0,0 0 0,-1-1 0,1 1 0,-1-1 0,1 0 0,-1 0 0,0 0 0,0-1 0,0 1 0,0-1 0,0 0 0,-1 0 0,1 0 0,-1 0 0,0 0 0,0 0 0,0-1 0,0 1 0,0-1 0,1-5 0,1-3 0,-2 1 0,1-1 0,-2 0 0,1 0 0,-2 0 0,0 0 0,-1-17 0,-8-38-3935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37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 14272,'0'0'2175,"117"22"-967,-20-22-8,32-10-104,46-8 0,39-10-432,-31 14 8,-50 8-248,-16-4 8,10-2-160,-4 0-8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40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1018 11552,'0'0'10843,"11"-5"-10396,-4 2-370,1-1 19,-1 1-1,1-1 0,-1-1 0,0 0 1,0 0-1,0 0 0,0-1 0,8-9 1,9-15 384,1 1 0,2 2 1,32-26-1,-30 30-121,18-14 845,71-43-1,-77 53 1175,-41 27-2347,1 0 1,-1 0 0,1 0 0,-1 0-1,1 0 1,-1 0 0,1 0 0,-1 0-1,1 0 1,-1 0 0,1 0 0,-1 0-1,1 1 1,-1-1 0,1 0 0,-1 0-1,0 0 1,1 1 0,-1-1 0,1 0-1,-1 1 1,0-1 0,1 0 0,-1 1-1,0-1 1,0 0 0,1 1 0,-1-1-1,0 1 1,0-1 0,1 1 0,-1-1-1,0 1 1,8 17 799,-8-17-824,2 8-7,0 0 0,0 0 0,0 0 0,-1 0 0,-1 0 0,0 0 0,0 0 0,-3 15 0,-1-1 0,-1 1 0,-10 24 0,13-28 0,28-42 0,33-38 0,35-33 0,-80 81 0,1 0 0,0 1 0,1 1 0,32-16 0,-44 23 0,2 1 0,-1 0 0,0 0 0,0 1 0,1 0 0,-1-1 0,0 2 0,1-1 0,6 1 0,-9 0 0,-1 0 0,0 1 0,0-1 0,0 1 0,0 0 0,0 0 0,0 0 0,0 0 0,-1 0 0,1 0 0,0 0 0,0 0 0,-1 1 0,1-1 0,-1 1 0,1-1 0,-1 1 0,0 0 0,0-1 0,1 1 0,-1 0 0,0 0 0,0 0 0,-1 0 0,1 0 0,0 3 0,2 5 0,0 1 0,-1 0 0,0 0 0,-1 0 0,0 0 0,-1 0 0,0 0 0,-1 0 0,0 0 0,-1 0 0,0-1 0,-1 1 0,0 0 0,0-1 0,-1 0 0,-6 12 0,5-12 0,6-8 0,16-12 0,-10 5 0,48-34 0,-27 17 0,2 1 0,0 2 0,1 1 0,40-17 0,-69 34 0,-1 1 0,0-1 0,0 1 0,1-1 0,-1 1 0,0-1 0,1 1 0,-1 0 0,0 0 0,1 0 0,-1 0 0,1 0 0,-1 0 0,0 0 0,1 0 0,-1 0 0,0 0 0,1 1 0,-1-1 0,0 1 0,1-1 0,-1 1 0,2 1 0,-1 0 0,0 1 0,0 0 0,0 0 0,0-1 0,-1 1 0,1 0 0,-1 0 0,0 1 0,1 3 0,5 18 0,-2 0 0,-1 1 0,-1 0 0,-1-1 0,-1 29 0,1 23 0,-2-76 0,0 0 0,0 0 0,0-1 0,1 1 0,-1 0 0,0 0 0,0-1 0,0 1 0,0 0 0,1-1 0,-1 1 0,0 0 0,1-1 0,-1 1 0,1 0 0,-1-1 0,0 1 0,1-1 0,-1 1 0,1-1 0,0 1 0,-1-1 0,1 1 0,-1-1 0,1 1 0,0-1 0,-1 0 0,1 1 0,0-1 0,-1 0 0,1 0 0,0 1 0,0-1 0,-1 0 0,1 0 0,0 0 0,1 0 0,3-1 0,-1 1 0,1-1 0,-1 0 0,1 0 0,4-3 0,-1 2 0,9-5 0,0 0 0,-1 0 0,0-2 0,-1 0 0,0 0 0,0-2 0,19-17 0,88-98 0,-75 75 0,-41 43 0,3-1 0,-13 19 0,-13 23 0,3-7 0,-20 52 0,32-71 0,-1 1 0,1-1 0,1 1 0,-1 0 0,1-1 0,1 1 0,-1 0 0,1 0 0,1 0 0,0-1 0,0 1 0,2 9 0,-2-16 0,-1 0 0,1 1 0,0-1 0,0 0 0,-1 0 0,1 0 0,0 0 0,0 0 0,0 0 0,0-1 0,0 1 0,1 0 0,-1 0 0,0-1 0,0 1 0,0-1 0,1 1 0,-1-1 0,0 1 0,1-1 0,-1 0 0,0 1 0,1-1 0,-1 0 0,0 0 0,1 0 0,-1 0 0,2-1 0,1 1 0,0 0 0,0-1 0,-1 0 0,1 1 0,0-1 0,-1-1 0,1 1 0,-1 0 0,5-4 0,-2 0 0,0 0 0,0 0 0,-1-1 0,0 0 0,0-1 0,0 1 0,-1-1 0,0 1 0,0-1 0,-1-1 0,0 1 0,0 0 0,0-1 0,-1 1 0,-1-1 0,1 0 0,-1 0 0,0 0 0,-1 1 0,0-1 0,-1-11 0,1 9 0,-1 0 0,-1 0 0,0 0 0,0 0 0,0 0 0,-1 0 0,-1 1 0,0-1 0,0 1 0,-1 0 0,0 0 0,-1 0 0,0 1 0,0 0 0,0 0 0,-9-7 0,12 13 0,0-1 0,-1 1 0,1 0 0,0 1 0,-1-1 0,1 0 0,-1 1 0,-5-1 0,8 1 0,0 1 0,0 0 0,1 0 0,-1 0 0,0-1 0,0 1 0,1 0 0,-1 0 0,0 0 0,0 0 0,1 0 0,-1 1 0,0-1 0,0 0 0,1 0 0,-1 0 0,0 1 0,0-1 0,1 0 0,-1 1 0,0-1 0,1 0 0,-1 1 0,1-1 0,-1 1 0,0-1 0,1 1 0,-1 0 0,1-1 0,-1 1 0,1-1 0,0 1 0,-1 0 0,1 0 0,0-1 0,-1 1 0,1 0 0,0-1 0,0 1 0,0 0 0,-1 0 0,1-1 0,0 1 0,0 0 0,0 0 0,1 0 0,0 6 0,0-1 0,1 1 0,0-1 0,0 0 0,1 0 0,0 0 0,0 0 0,0-1 0,1 1 0,0-1 0,7 9 0,-2-2 0,-7-9 0,4 5 0,-1-1 0,1 0 0,9 9 0,-12-14 0,-1 0 0,0 0 0,1-1 0,-1 1 0,1-1 0,0 1 0,-1-1 0,1 0 0,0 0 0,0 0 0,0-1 0,0 1 0,0-1 0,5 1 0,39-8 0,-27 3 0,-17 3 0,-1 0 0,1 0 0,0-1 0,-1 0 0,0 1 0,1-1 0,-1 0 0,0 0 0,2-3 0,12-8 0,-2 1 0,-13 11 0,0-1 0,1 1 0,-1 0 0,0-1 0,1 1 0,-1 0 0,1 0 0,-1 0 0,1 0 0,-1 0 0,1 1 0,0-1 0,0 0 0,1 0 0,0 0 0,-1 0 0,0 0 0,1 0 0,-1 0 0,0-1 0,0 1 0,0-1 0,0 1 0,0-1 0,0 0 0,1-2 0,1 0 0,93-96 0,-51 51 0,-19 18 0,0-2 0,-2 0 0,-2-2 0,-1-1 0,-2 0 0,-1-2 0,-2 0 0,18-60 0,-14 43 0,-15 40 0,0 1 0,-1-1 0,0 0 0,-2-1 0,1 1 0,1-29 0,-5 44 0,0 0 0,0 0 0,0 0 0,0 0 0,0 0 0,0 0 0,0 0 0,0 0 0,0 0 0,-1 0 0,1 0 0,0 0 0,0 1 0,0-1 0,0 0 0,0 0 0,0 0 0,0 0 0,0 0 0,0 0 0,0 0 0,0 0 0,0 0 0,0 0 0,0 0 0,0 0 0,-1 0 0,1 0 0,0 0 0,0 0 0,0 0 0,0 0 0,0-1 0,0 1 0,0 0 0,0 0 0,0 0 0,0 0 0,0 0 0,0 0 0,0 0 0,0 0 0,0 0 0,0 0 0,0 0 0,0 0 0,0 0 0,0 0 0,-1 0 0,1 0 0,0 0 0,0 0 0,0 0 0,0-1 0,0 1 0,0 0 0,0 0 0,0 0 0,-5 8 0,-27 51 0,2 1 0,2 1 0,-35 122 0,39-92 0,4 1 0,-9 114 0,27-173 0,1 0 0,2-1 0,6 36 0,-7-66 0,0 0 0,0 1 0,0-1 0,1 0 0,-1 0 0,1 0 0,0 0 0,-1 0 0,1 0 0,0-1 0,0 1 0,0 0 0,1 0 0,-1-1 0,0 1 0,1 0 0,-1-1 0,1 1 0,-1-1 0,1 0 0,2 2 0,-1-2 0,-1 0 0,1 0 0,0-1 0,0 1 0,-1-1 0,1 1 0,0-1 0,0 0 0,-1 0 0,1-1 0,0 1 0,0 0 0,0-1 0,2-1 0,6-1 0,0-1 0,-1-1 0,1 0 0,-1-1 0,0 0 0,14-11 0,6-11 0,-1-1 0,-2 0 0,36-53 0,-44 58 0,-29 55 0,-2-1 0,-23 61 0,31-80 0,1 1 0,1 0 0,0-1 0,1 1 0,0 0 0,0 14 0,2-25 0,-1 0 0,0 0 0,0 0 0,0 0 0,0-1 0,1 1 0,-1 0 0,0 0 0,1 0 0,-1 0 0,1 0 0,-1 0 0,1-1 0,-1 1 0,1 0 0,0 0 0,-1-1 0,1 1 0,0 0 0,0-1 0,-1 1 0,1-1 0,0 1 0,0-1 0,0 1 0,0-1 0,0 0 0,0 1 0,0-1 0,-1 0 0,3 0 0,31 0 0,-34 0 0,19-3 0,0-1 0,-1 0 0,1-2 0,-1 0 0,0-1 0,19-11 0,98-64 0,-80 46 0,-21 16 0,-25 16 0,-1-1 0,1 0 0,-1 0 0,0-1 0,7-7 0,-24 23 0,0 1 0,0-1 0,1 1 0,0 1 0,-10 21 0,15-29 0,1 0 0,1 0 0,-1 0 0,1 0 0,-1 0 0,1 0 0,0 1 0,1-1 0,-1 1 0,1-1 0,0 0 0,0 1 0,0-1 0,1 1 0,-1-1 0,1 0 0,0 1 0,1-1 0,-1 0 0,1 0 0,-1 0 0,5 7 0,-5-9 0,1 0 0,0-1 0,-1 1 0,1 0 0,0-1 0,0 0 0,0 1 0,0-1 0,0 0 0,0 0 0,0 0 0,0 0 0,0 0 0,1-1 0,-1 1 0,0 0 0,1-1 0,-1 0 0,0 0 0,1 0 0,-1 0 0,0 0 0,1 0 0,-1 0 0,0-1 0,1 1 0,-1-1 0,0 0 0,0 1 0,4-3 0,-1 1 0,-1 0 0,0 0 0,0-1 0,0 1 0,-1-1 0,1 0 0,-1 0 0,1 0 0,-1-1 0,0 1 0,0-1 0,-1 1 0,1-1 0,-1 0 0,4-6 0,-3-2 0,0 1 0,0 0 0,-1-1 0,-1 1 0,0-1 0,0 0 0,-1 1 0,-1-1 0,0 0 0,0 1 0,-1-1 0,-1 1 0,0-1 0,0 1 0,-1 0 0,-1 0 0,0 1 0,0-1 0,-8-10 0,9 18 0,1 0 0,-1-1 0,0 2 0,1-1 0,-1 0 0,-1 1 0,1 0 0,0 0 0,0 0 0,-1 0 0,1 1 0,-1-1 0,0 1 0,1 0 0,-1 1 0,-6-1 0,5 0 0,4 1 0,0 0 0,0 0 0,1 1 0,-1-1 0,0 0 0,0 1 0,1-1 0,-1 1 0,0 0 0,1-1 0,-1 1 0,-1 1 0,-2 6 0,5-8 0,1 1 0,-1-1 0,0 1 0,1-1 0,-1 0 0,0 1 0,1-1 0,-1 1 0,1-1 0,-1 0 0,1 1 0,-1-1 0,1 0 0,-1 0 0,1 1 0,-1-1 0,1 0 0,-1 0 0,1 0 0,-1 0 0,2 0 0,39 9 0,1-2 0,60 2 0,-98-9 0,14 1 0,-3 0 0,1 0 0,-1 0 0,1 1 0,-1 1 0,0 1 0,0 0 0,16 7 0,-29-9 0,1-1 0,-1 0 0,0 1 0,0-1 0,-1 1 0,1 0 0,0-1 0,0 1 0,-1 0 0,1 0 0,-1 0 0,0 0 0,1 0 0,-1 1 0,0-1 0,0 0 0,0 0 0,-1 1 0,1-1 0,-1 1 0,1-1 0,-1 1 0,0-1 0,0 0 0,0 1 0,0-1 0,0 1 0,0-1 0,-1 1 0,1-1 0,-1 1 0,-1 2 0,-1 3 0,1-1 0,-1 1 0,-1-1 0,0 0 0,0 0 0,0-1 0,-1 1 0,-9 10 0,41-41 0,-16 9 0,1 1 0,1 0 0,0 1 0,0 0 0,2 1 0,0 0 0,30-17 0,-43 28 0,0 0 0,0 1 0,0-1 0,1 1 0,-1-1 0,0 1 0,0 0 0,1 0 0,-1 0 0,0 0 0,0 0 0,1 0 0,-1 1 0,0-1 0,0 1 0,1-1 0,-1 1 0,0 0 0,0 0 0,0 0 0,0 0 0,2 2 0,4 3 0,0 0 0,0 1 0,11 13 0,-11-12 0,58 67 0,-45-49 0,1-1 0,0-2 0,2 0 0,28 21 0,-27-29 0,-45-31 0,-17-16 0,-17-31 948,24 24-4204,26 34 1629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41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20207,'0'0'3488,"73"18"-3360,-53-14 0,-4-2-232,-10 2 8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41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16879,'0'0'2264,"117"-6"-1312,-16 6-144,16-6 0,10-6-176,-4 0 0,-1 6-96,-7 0-8,-18-6-224,-18 0 8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44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175 542 9144,'0'0'9270,"-10"1"-8811,-2 0-279,1 1 0,0 0 0,0 1 0,0 0 0,0 1 0,0 0 0,1 1 0,0 0 0,-16 11 0,22-14-77,1 1 1,0-1 0,0 1-1,0 0 1,1 0 0,-1 0-1,1 0 1,-1 0 0,1 1 0,0-1-1,0 1 1,1 0 0,-1-1-1,1 1 1,-1 0 0,0 6-1,2-6-28,0-1 0,0 1-1,0 0 1,1-1 0,-1 1 0,1-1-1,0 0 1,0 1 0,0-1 0,1 1-1,-1-1 1,1 0 0,0 0 0,0 0-1,0 0 1,0 0 0,0-1-1,1 1 1,2 2 0,-1-1 58,1 0 0,0-1 0,0 0 0,0 0 0,0 0 0,0-1 1,1 0-1,-1 0 0,1 0 0,-1-1 0,1 1 0,0-1 0,0-1 0,-1 1 0,1-1 0,0 0 0,0 0 1,0-1-1,0 0 0,-1 0 0,7-2 0,-9 2-38,0 0 0,-1-1 0,1 0 0,-1 0 0,0 0 0,1 0 0,-1 0 0,0 0 0,0-1 0,0 1 0,0 0 0,-1-1 0,1 0 0,-1 1 0,1-1 0,-1 0 0,0 0 0,1-3 0,1-5 168,-1 1-1,1-1 1,0-17 0,-2 21-100,-1-1 0,-1 1 0,1 0-1,-3-14 1,2 19-88,1 0 0,-1-1 0,0 1 0,0 0-1,1-1 1,-1 1 0,-1 0 0,1 0 0,0 0-1,-1 0 1,1 0 0,-1 0 0,1 0 0,-1 0 0,0 1-1,0-1 1,-3-2 0,-1 3 95,7 4 67,8 9 183,-7-9-363,3 4-57,-1 0 0,2-1 0,-1 0 0,7 6 0,-10-10 0,1 0 0,0 0 0,0 0 0,-1-1 0,1 1 0,0-1 0,0 0 0,0 0 0,1 0 0,-1 0 0,0-1 0,0 1 0,7 0 0,0-1 0,1-1 0,-1 1 0,1-2 0,0 1 0,-1-1 0,0-1 0,0 0 0,0-1 0,0 0 0,0 0 0,-1-1 0,1 0 0,-1 0 0,0-1 0,8-8 0,-1-1 0,-1 0 0,0-1 0,-1-1 0,-1 0 0,-1-1 0,15-28 0,28-62 0,48-135 0,-100 235 0,12-27 0,-14 33 0,0 0 0,0 1 0,0-1 0,0 0 0,0 1 0,0-1 0,0 1 0,1-1 0,-1 1 0,1 0 0,-1-1 0,1 1 0,-1 0 0,4-1 0,-5 2 0,1 1 0,-1-1 0,1 1 0,-1-1 0,1 1 0,-1-1 0,1 1 0,-1-1 0,0 1 0,1 0 0,-1-1 0,0 1 0,1 0 0,-1-1 0,0 1 0,0 0 0,0-1 0,0 1 0,1 0 0,-1 0 0,0 1 0,0-1 0,1 7 0,0 1 0,0 0 0,0-1 0,-1 1 0,-1 0 0,-1 8 0,-1 17 0,-60 456 0,41-371 0,-71 216 0,82-303 0,-24 49 0,30-71 0,-1 0 0,0 0 0,-1-1 0,1 0 0,-2 0 0,1-1 0,-1 0 0,-14 11 0,21-18 0,0 0 0,0 0 0,0-1 0,0 1 0,0 0 0,0-1 0,0 1 0,0-1 0,0 1 0,-1-1 0,1 1 0,0-1 0,0 0 0,0 0 0,0 0 0,-1 0 0,1 0 0,0 0 0,0 0 0,-1 0 0,-1 0 0,2-1 0,0 0 0,1 1 0,-1-1 0,0 0 0,0 0 0,0 0 0,0 1 0,1-1 0,-1 0 0,0 0 0,1 0 0,-1 0 0,1 0 0,-1 0 0,1-1 0,-1 1 0,1 0 0,0-1 0,-2-7 0,1 1 0,0-1 0,1 1 0,0-1 0,1-10 0,2-4 0,0 0 0,2 1 0,1-1 0,0 1 0,2 1 0,1-1 0,0 1 0,1 1 0,2 0 0,0 0 0,16-19 0,-16 25 0,0-1 0,1 1 0,1 1 0,0 1 0,1 0 0,1 0 0,-1 2 0,2 0 0,-1 1 0,1 0 0,1 2 0,0 0 0,0 1 0,19-4 0,2 3 0,0 3 0,69 0 0,-108 4 0,17 2 848,-9 3-5631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27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261 540 11256,'0'0'8759,"-11"-1"-8336,0 1-280,0-1 1,1 1-1,-1 1 1,0 0-1,1 0 0,-1 1 1,1 1-1,-19 6 1,19-3 14,0 0 0,0 0 1,1 1-1,0 1 0,1-1 1,0 1-1,0 1 0,0 0 1,1 0-1,1 0 1,-1 1-1,2 0 0,-1 0 1,-3 11-1,6-13-33,0 0 1,0 0-1,1 1 0,0-1 1,1 1-1,0-1 0,0 1 0,1 14 1,1-18-41,-1 1-1,1-1 1,1 1 0,-1-1 0,1 0-1,0 0 1,0 0 0,0 0 0,1 0-1,0 0 1,-1-1 0,2 1 0,-1-1-1,6 6 1,-6-8-38,0 1-1,0-1 1,0 0 0,0 0-1,1 0 1,-1 0-1,1 0 1,-1-1-1,1 0 1,-1 1 0,1-1-1,0-1 1,0 1-1,0-1 1,-1 1 0,1-1-1,0 0 1,0 0-1,0-1 1,0 1 0,-1-1-1,1 0 1,0 0-1,0 0 1,-1 0-1,7-4 1,0 0 25,0 0-1,-1-1 1,0 0-1,0 0 1,0-1-1,-1 0 0,0-1 1,10-11-1,6-13 71,-1-1 0,-1-1 0,-2-1 0,-2 0 0,-1-2 0,-1 0 0,-3-1 0,-1-1 0,-1 0 0,-3 0 0,-1-1 0,3-72 0,-6 60 28,-1 34-72,-2 0-1,0-1 0,-1 1 1,0 0-1,-2-1 0,0 1 1,-8-30-1,10 48-90,-1-2 20,1 1-1,0 0 1,0-1 0,-1 1-1,1 0 1,-1-1 0,1 1-1,-1 0 1,0 0 0,1 0-1,-1 0 1,0 0 0,0 0-1,0 0 1,0 0-1,0 0 1,0 0 0,0 0-1,0 0 1,0 1 0,0-1-1,0 0 1,-2 0 0,-3 10 177,-4 11-158,0 1 0,1 0 0,-9 36 0,-11 73-8,20-88-22,4-15 5,0 1 0,2 0 0,0 54 0,4-66 7,1 1-1,0-1 0,2 0 0,-1 0 1,2 0-1,0-1 0,1 1 0,9 15 1,4 5 42,27 36 1,-44-70-71,1 1 0,-1-1 0,1 0 0,0 0 0,-1 0 0,1 0 0,0 0 0,0-1 0,1 1 0,-1-1 0,0 0 0,0 0 0,1 0 0,-1 0 0,0 0 0,1-1 0,-1 0 0,1 1 0,-1-1 0,1-1 0,-1 1 0,0 0 0,1-1 0,3-1 0,9-1 0,-1-1 0,0-1 0,0-1 0,15-6 0,-20 6 0,0 0 0,0-1 0,-1 1 0,1-2 0,-1 1 0,-1-1 0,0-1 0,0 0 0,0 0 0,-1 0 0,-1-1 0,11-19 0,0 1 0,-10 19 0,-2-1 0,1 1 0,6-18 0,-10 21 0,-7 22 0,-9 30 0,9-17 0,1 0 0,1 46 0,3-60 0,0-1 0,2 1 0,0-1 0,1 0 0,0 0 0,1 0 0,8 20 0,-11-33 0,0 1 0,0-1 0,-1 0 0,1 0 0,0 0 0,0 1 0,1-1 0,-1 0 0,0-1 0,0 1 0,0 0 0,1 0 0,-1 0 0,0-1 0,1 1 0,-1 0 0,1-1 0,-1 0 0,0 1 0,1-1 0,-1 0 0,1 0 0,-1 1 0,1-1 0,-1-1 0,1 1 0,-1 0 0,1 0 0,-1 0 0,1-1 0,-1 1 0,3-1 0,4-2 0,0 0 0,-1 0 0,1-1 0,11-6 0,-8 2 0,0 0 0,0-1 0,0 0 0,-1 0 0,0-2 0,-1 1 0,0-1 0,8-13 0,-5 3 0,0 0 0,-1 0 0,14-44 0,-25 65 0,0 0 0,0 0 0,0 0 0,0 0 0,0 0 0,1 0 0,-1 0 0,0 0 0,0 0 0,0 0 0,0 1 0,0-1 0,0 0 0,0 0 0,0 0 0,0 0 0,0 0 0,0 0 0,0 0 0,0 0 0,0 0 0,0 0 0,0 0 0,0 0 0,0 0 0,1 0 0,-1 0 0,0 0 0,0 0 0,0 0 0,0 0 0,0 0 0,0 0 0,0 0 0,0 0 0,0 0 0,0 0 0,1 0 0,-1 0 0,0 0 0,0 0 0,0 0 0,0 0 0,0 0 0,0 0 0,0 0 0,0 0 0,0 0 0,0 0 0,0 0 0,0 0 0,1 0 0,-1 0 0,0 0 0,0 0 0,0 0 0,3 15 0,3 22 0,-5-23 0,2 0 0,-1 1 0,2-2 0,0 1 0,0 0 0,8 13 0,-11-23 0,1 0 0,0-1 0,0 0 0,0 1 0,1-1 0,-1 0 0,1 0 0,0 0 0,0 0 0,0-1 0,0 1 0,0-1 0,0 0 0,1 0 0,-1 0 0,1 0 0,0-1 0,-1 1 0,1-1 0,0 0 0,0 0 0,0 0 0,0-1 0,0 1 0,0-1 0,7 0 0,-3-2 0,0 0 0,-1 0 0,1 0 0,-1-1 0,1 0 0,-1 0 0,0-1 0,0 0 0,0 0 0,-1-1 0,0 0 0,1 0 0,-2 0 0,1-1 0,6-9 0,4-4 0,-2 0 0,0-1 0,19-39 0,-30 52 0,0 0 0,-1 0 0,1-1 0,1-9 0,-3 13 0,-1 1 0,0 0 0,1 0 0,-1 0 0,0-1 0,0 1 0,-1 0 0,1 0 0,-1 0 0,1 0 0,-1-1 0,0 1 0,-2-3 0,2 5 0,0 0 0,0 0 0,0 0 0,0 1 0,0-1 0,0 0 0,0 1 0,-1-1 0,1 1 0,0-1 0,0 1 0,0 0 0,-1-1 0,1 1 0,0 0 0,0 0 0,-1 0 0,1 0 0,0 0 0,-1 0 0,-1 1 0,1-1 0,-1 0 0,1 1 0,0-1 0,-1 1 0,1-1 0,0 1 0,0 0 0,0 0 0,-1 0 0,1 0 0,-3 3 0,2-1 0,-1 1 0,1 0 0,-1 0 0,2 0 0,-1 0 0,0 1 0,1-1 0,-1 1 0,1 0 0,1-1 0,-1 1 0,1 0 0,-1 0 0,1 0 0,0 9 0,1-8 0,0 1 0,1 0 0,0 0 0,0 0 0,1-1 0,0 1 0,0-1 0,1 1 0,-1-1 0,7 10 0,-2-4 0,2 0 0,0 0 0,0-1 0,1 0 0,0-1 0,1 0 0,0-1 0,1 0 0,-1-1 0,18 10 0,-21-15 0,0 0 0,0-1 0,0 0 0,1 0 0,-1 0 0,0-1 0,1-1 0,-1 1 0,1-1 0,-1-1 0,1 0 0,-1 0 0,1 0 0,-1-1 0,0 0 0,0-1 0,0 0 0,0 0 0,0-1 0,-1 0 0,1 0 0,-1-1 0,0 0 0,7-7 0,20-21 962,-14 13-1742,-4 3-3337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28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0 946 12160,'0'0'5807,"10"-7"-5069,23-21-115,-2 0 0,44-52 0,120-159 1460,-158 191-1454,37-59 1,11-17 261,-64 94-582,-1-1-1,-1 0 1,-2-1-1,21-53 1,-29 63-20,-6 17-130,-1 1 0,0-1-1,0 0 1,-1 0 0,1 0 0,-1 0 0,0 0 0,0-7-1,-1 12-140,0 0-1,0 0 1,0 0-1,0 0 0,0 1 1,0-1-1,0 0 0,0 0 1,-1 0-1,1 0 0,0 0 1,0 0-1,0 0 0,0 0 1,0 0-1,-1 0 1,1 0-1,0 0 0,0 0 1,0 0-1,0 0 0,0 0 1,-1 0-1,1 0 0,0 0 1,0 0-1,0 0 0,0 0 1,0 0-1,-1 0 1,1 0-1,0 0 0,0 0 1,0 0-1,0 0 0,0 0 1,0 0-1,-1 0 0,1 0 1,0 0-1,0-1 0,0 1 1,0 0-1,0 0 1,0 0-1,0 0 0,0 0 1,-1 0-1,1-1 0,0 1 1,0 0-1,0 0 0,0 0 1,0 0-1,0 0 0,0-1 1,0 1-1,0 0 1,0 0-1,-10 14 743,7-10-643,-8 14 67,0 1-1,2-1 1,0 2 0,1 0-1,1 0 1,0 0-1,-4 28 1,2 10 468,-3 81-1,11-107-651,1 0 0,2 0 0,2 0 0,1-1 0,1 1 0,1-1 0,19 48 0,-25-77 0,0 0 0,1 0 0,-1 1 0,1-1 0,-1 0 0,1 0 0,0-1 0,0 1 0,0 0 0,0-1 0,0 1 0,0-1 0,0 1 0,1-1 0,-1 0 0,0 0 0,1 0 0,-1 0 0,1-1 0,-1 1 0,1-1 0,-1 1 0,1-1 0,-1 0 0,1 0 0,3 0 0,5-1 0,0 0 0,-1 0 0,1-1 0,19-5 0,-7-2 0,0-1 0,-1-1 0,-1-1 0,1 0 0,-2-2 0,25-21 0,-43 34 0,0 0 0,0-1 0,-1 1 0,1 0 0,-1-1 0,1 1 0,-1-1 0,1 0 0,-1 1 0,0-1 0,0 0 0,0 0 0,0 0 0,0 0 0,0 0 0,0 0 0,-1 0 0,1 0 0,-1 0 0,1 0 0,-1-4 0,-3 8 0,0 0 0,1 1 0,-1-1 0,1 0 0,-1 1 0,1 0 0,0-1 0,-2 4 0,2-3 0,-5 5 0,-1 1 0,0 0 0,1 1 0,0 0 0,-9 19 0,15-27 0,0 0 0,0 0 0,0 0 0,1 0 0,-1 0 0,1 0 0,-1 0 0,1 0 0,0 0 0,0 1 0,0-1 0,0 0 0,0 0 0,0 0 0,0 0 0,1 0 0,-1 0 0,1 0 0,0 0 0,-1 0 0,1 0 0,0 0 0,0 0 0,0 0 0,1-1 0,-1 1 0,0 0 0,1-1 0,-1 1 0,1-1 0,-1 0 0,1 1 0,0-1 0,-1 0 0,3 1 0,1 1 0,-1-1 0,1-1 0,-1 1 0,1-1 0,0 1 0,-1-1 0,1-1 0,0 1 0,0-1 0,0 0 0,0 0 0,-1 0 0,1 0 0,0-1 0,0 0 0,0 0 0,-1-1 0,1 1 0,-1-1 0,1 0 0,-1 0 0,1 0 0,3-4 0,-4 4 0,1-1 0,-1 0 0,-1 0 0,1-1 0,0 1 0,-1-1 0,0 1 0,0-1 0,0 0 0,0 0 0,-1-1 0,1 1 0,-1-1 0,0 1 0,-1-1 0,1 1 0,-1-1 0,0 0 0,0 0 0,0 0 0,0 0 0,-1 0 0,0-5 0,-1 3 0,0 0 0,0 0 0,-1 0 0,0 0 0,0 0 0,0 1 0,-1-1 0,0 1 0,0-1 0,-1 1 0,0 0 0,0 0 0,0 1 0,-1-1 0,0 1 0,0 0 0,0 0 0,-1 1 0,1-1 0,-10-4 0,10 5 0,3 3 0,1 0 0,0 1 0,0-1 0,-1 0 0,1 0 0,0 0 0,-1 1 0,1-1 0,-1 1 0,1-1 0,-1 1 0,1 0 0,-1-1 0,1 1 0,-1 0 0,1 0 0,-1 0 0,1 0 0,-1 1 0,-2-1 0,4 0 0,0 0 0,0 0 0,0 1 0,0-1 0,0 0 0,-1 0 0,1 0 0,0 0 0,0 0 0,0 0 0,0 0 0,0 1 0,0-1 0,0 0 0,0 0 0,-1 0 0,1 0 0,0 0 0,0 1 0,0-1 0,0 0 0,0 0 0,0 0 0,0 0 0,0 1 0,0-1 0,0 0 0,0 0 0,0 0 0,0 0 0,0 0 0,0 1 0,0-1 0,0 0 0,0 0 0,0 0 0,1 0 0,-1 1 0,0-1 0,0 0 0,0 0 0,0 0 0,0 0 0,0 0 0,0 0 0,0 1 0,1-1 0,-1 0 0,0 0 0,0 0 0,0 0 0,0 0 0,0 0 0,1 0 0,-1 0 0,0 0 0,0 0 0,0 0 0,0 0 0,1 0 0,-1 0 0,0 0 0,0 0 0,10 6 0,23 5 0,1-1 0,0-1 0,1-2 0,-1-1 0,1-2 0,0-1 0,0-2 0,45-4 0,-53 2 0,-21 2 0,0-1 0,0 0 0,0 0 0,0-1 0,8-1 0,-14 2 16,0 0 1,0 0-1,1 0 1,-1 0-1,0 0 0,0 0 1,0 0-1,0 0 0,0 0 1,1 0-1,-1 0 1,0 0-1,0 0 0,0 0 1,0 0-1,0 0 1,1 0-1,-1 0 0,0-1 1,0 1-1,0 0 0,0 0 1,0 0-1,0 0 1,0 0-1,1 0 0,-1 0 1,0 0-1,0 0 0,0-1 1,0 1-1,0 0 1,0 0-1,0 0 0,0 0 1,0 0-1,0 0 1,0-1-1,0 1 0,0 0 1,0 0-1,0 0 0,0 0 1,0 0-1,0-1 1,0 1-1,0 0 0,0 0 1,0 0-1,0 0 1,0 0-1,0 0 0,0-1 1,0 1-1,0 0 0,0 0 1,0 0-1,0 0 0,-7-4-3277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08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15680,'0'0'1887,"65"-35"-1495,-32 24 16,1-1-304,2 3 16,2 7-296,-13 2 8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29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16879,'0'0'1968,"84"8"-1256,-9-10 96,22-2 8,11 2-104,-1-4 0,-18-8-120,-11 6 0,-11 4-232,1 2 8,-1-2-152,-19-4 8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47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279 602 11152,'0'0'9819,"-12"-3"-9349,3 1-366,-1-1 118,0 0 0,0 1 0,0 0 0,0 1 0,0 0 0,-1 1 0,-18 1 0,20 2-13,0 0 1,0 1 0,1-1 0,-1 2 0,1-1 0,0 1 0,0 1-1,0-1 1,1 1 0,0 1 0,0-1 0,1 1 0,0 1 0,0-1-1,0 1 1,1 0 0,0 0 0,1 0 0,-1 1 0,2-1-1,-1 1 1,-1 10 0,3-15-104,1 1 1,0 0-1,1 0 0,-1 0 0,1 0 1,0 0-1,0 0 0,0 1 0,1-1 1,0 0-1,0-1 0,2 6 0,-2-7-51,0-1-1,0 1 1,1-1-1,-1 0 1,1 0 0,-1 0-1,1 0 1,0 0-1,0 0 1,0 0-1,0-1 1,0 1 0,0-1-1,1 1 1,-1-1-1,0 0 1,1 0-1,-1 0 1,1 0-1,-1 0 1,1-1 0,0 1-1,4 0 1,-2-1-30,-1 1 1,1-1 0,-1 0-1,1-1 1,0 1 0,-1-1-1,1 0 1,-1 0-1,1 0 1,-1 0 0,1-1-1,-1 0 1,0 0 0,7-4-1,-5 1 48,0 0-1,0 0 0,0 0 1,-1-1-1,0 0 0,0 0 1,0 0-1,4-8 0,0-2 55,-1-1-1,-1 0 1,0 0-1,-1-1 1,-1 1-1,5-32 1,-10 49-127,1-8 0,1-1 0,-1 1 0,-1-1 0,1 1 0,-2-1 0,1 1 0,-4-18 0,4 26 0,0 0 0,0 0 0,0 0 0,0 0 0,0 0 0,0-1 0,0 1 0,0 0 0,-1 0 0,1 0 0,0 0 0,0 0 0,0 0 0,0 0 0,0-1 0,-1 1 0,1 0 0,0 0 0,0 0 0,0 0 0,0 0 0,0 0 0,-1 0 0,1 0 0,0 0 0,0 0 0,0 0 0,0 0 0,-1 0 0,1 0 0,0 0 0,0 0 0,0 0 0,0 0 0,-1 0 0,1 0 0,0 0 0,0 0 0,0 0 0,0 0 0,0 1 0,-1-1 0,1 0 0,0 0 0,0 0 0,0 0 0,0 0 0,0 0 0,0 0 0,0 1 0,0-1 0,-1 0 0,1 0 0,0 0 0,0 0 0,0 0 0,0 1 0,0-1 0,0 0 0,0 0 0,0 0 0,0 0 0,0 1 0,0-1 0,0 0 0,0 0 0,0 0 0,0 1 0,-7 14 0,6-12 0,-4 10 0,1 1 0,0 0 0,1-1 0,1 1 0,0 1 0,1-1 0,0 0 0,1 0 0,1 0 0,0 1 0,4 16 0,-3-23 0,1-1 0,0 1 0,0 0 0,0-1 0,1 0 0,0 0 0,0 0 0,1 0 0,0 0 0,0-1 0,9 8 0,-12-12 0,1-1 0,0 1 0,-1-1 0,1 1 0,0-1 0,0 0 0,0 0 0,0-1 0,0 1 0,0-1 0,0 1 0,0-1 0,0 0 0,0 0 0,1 0 0,-1 0 0,3-1 0,3-1 0,1 1 0,-1-1 0,0-1 0,12-4 0,-6 1 0,-11 5 0,0-1 0,-1 1 0,1-1 0,0 0 0,-1 0 0,0 0 0,1-1 0,-1 1 0,0-1 0,3-3 0,23-28 0,-2-1 0,32-54 0,-11 15 0,-18 31 0,-3-2 0,-1-2 0,26-64 0,-41 81 0,-1-1 0,-1-1 0,-1 1 0,-2-1 0,-1-1 0,0-50 0,-8 51 0,3 31 0,0 0 0,0 0 0,-1 0 0,1 1 0,0-1 0,-1 0 0,1 0 0,0 0 0,-1 0 0,1 0 0,-1 1 0,1-1 0,-1 0 0,1 1 0,-1-1 0,0 0 0,1 1 0,-1-1 0,0 0 0,0 1 0,1-1 0,-1 1 0,0 0 0,0-1 0,0 1 0,1-1 0,-1 1 0,-2 0 0,2 0 0,0 1 0,-1-1 0,1 1 0,0-1 0,0 1 0,0 0 0,0-1 0,0 1 0,0 0 0,0 0 0,0 0 0,0 0 0,0 0 0,0 0 0,0 0 0,1 0 0,-2 3 0,-3 2 0,-11 16 0,1 0 0,2 0 0,0 1 0,1 1 0,1 0 0,-8 27 0,3 3 0,-17 102 0,26-110 0,0 55 0,6-81 0,2 0 0,0 0 0,2 0 0,0 0 0,7 23 0,-9-39 0,0-1 0,0 1 0,0-1 0,1 0 0,-1 0 0,1 0 0,0 0 0,0 0 0,0 0 0,0 0 0,0-1 0,1 1 0,-1-1 0,1 1 0,0-1 0,-1 0 0,1 0 0,0 0 0,0-1 0,1 1 0,-1-1 0,0 1 0,0-1 0,1 0 0,-1 0 0,1-1 0,-1 1 0,6 0 0,-3-2 0,1 1 0,-1-1 0,1 0 0,-1-1 0,1 1 0,-1-1 0,0-1 0,0 1 0,0-1 0,0 0 0,0 0 0,-1-1 0,1 1 0,6-8 0,13-12 0,-1-2 0,-1-1 0,-1-1 0,-1-1 0,27-49 0,-16 17 0,45-121 0,-5-67 0,-71 243 0,0-1 0,0 0 0,-6 13 0,0-1 0,-5 11 0,0 1 0,1 0 0,1 1 0,1-1 0,1 1 0,-6 27 0,8-29 0,-8 30 0,2 0 0,2 1 0,2-1 0,2 2 0,2-1 0,5 50 0,-1-83 0,1 0 0,0 0 0,1-1 0,0 1 0,10 19 0,38 61 0,-50-92 55,1 1-1,-1-1 1,1 0 0,0 1-1,0-1 1,0 0 0,1-1-1,-1 1 1,1-1-1,-1 1 1,1-1 0,0 0-1,0-1 1,0 1 0,0-1-1,0 1 1,4 0 0,4 0-1039,-1-1 0,1 0 1,-1-1-1,18-1 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49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1067 10040,'0'0'6447,"13"-12"-5731,9-6-457,0-1 193,30-31 0,-33 26-81,0-1 0,-2 0-1,21-41 1,-9 13 9,9-14 70,-3-2 1,-3-2 0,-3 0-1,-4-2 1,-3-1 0,20-118-1,-41 187-383,1 0 25,-1 0 1,0-1-1,-1 1 0,1 0 0,-1 0 0,0-1 0,-1 1 0,1 0 0,-1-1 0,0 1 0,0 0 0,-3-8 0,4 13-76,0 0 0,0 0 0,0 0 0,0 0 0,0-1 0,-1 1 0,1 0-1,0 0 1,0 0 0,0 0 0,0 0 0,0-1 0,-1 1 0,1 0 0,0 0 0,0 0 0,0 0-1,0 0 1,-1 0 0,1 0 0,0 0 0,0 0 0,0 0 0,-1 0 0,1 0 0,0 0 0,0 0-1,0 0 1,-1 0 0,1 0 0,0 0 0,0 0 0,0 0 0,0 0 0,-1 0 0,1 0 0,0 0-1,-8 8 241,-3 13-1,-2 10-84,1 1 0,1 0 0,2 0 1,1 1-1,2 0 0,1 0 0,2 0 0,1 1 1,4 62-1,1-78-52,-1 0 0,2 0 0,1-1 0,0 0 0,1 0 0,13 26 0,-18-41-85,0 0-1,1 0 1,-1 0-1,0-1 1,1 1-1,0-1 1,-1 1 0,1-1-1,0 1 1,0-1-1,0 0 1,0 0-1,0 0 1,0 0 0,0 0-1,0-1 1,0 1-1,0-1 1,1 1-1,-1-1 1,0 0-1,0 1 1,0-1 0,1-1-1,-1 1 1,0 0-1,0 0 1,1-1-1,-1 1 1,0-1-1,0 0 1,2-1 0,6-1 87,-1-2 1,0 1-1,-1-2 1,1 1 0,13-12-1,-7 3 18,-1 0 0,-1 0-1,0-2 1,-1 0 0,-1 0-1,0-1 1,13-30 0,-4 4 241,-3-1 0,13-50 0,-17 51-307,-2-1 0,-2 0 0,-2-1 0,2-61 0,-11 102-73,-4 10 0,-4 10 0,-3 14 0,1 1 0,1 1 0,-7 36 0,-12 103 0,9-49 0,-34 249 0,46-286 0,9-85 0,0 0 0,0 0 0,0 1 0,0-1 0,0 0 0,0 0 0,0 0 0,0 0 0,0 0 0,0 0 0,0 1 0,0-1 0,0 0 0,1 0 0,-1 0 0,0 0 0,0 0 0,0 0 0,0 0 0,0 0 0,0 1 0,1-1 0,-1 0 0,0 0 0,0 0 0,0 0 0,0 0 0,0 0 0,0 0 0,1 0 0,-1 0 0,0 0 0,0 0 0,0 0 0,0 0 0,0 0 0,1 0 0,-1 0 0,0 0 0,0 0 0,0 0 0,0 0 0,0 0 0,1 0 0,-1 0 0,0-1 0,0 1 0,0 0 0,0 0 0,0 0 0,0 0 0,1 0 0,-1 0 0,0 0 0,0 0 0,0-1 0,0 1 0,0 0 0,0 0 0,0 0 0,0 0 0,0 0 0,0 0 0,0-1 0,0 1 0,0 0 0,11-11 0,11-22 0,21-40 0,-31 49 0,2 1 0,0 0 0,1 1 0,37-39 0,-50 58 0,1 1 0,0 0 0,-1 0 0,1 0 0,0 0 0,0 0 0,5-2 0,-7 4 0,0 0 0,0-1 0,0 1 0,-1 0 0,1 0 0,0 0 0,0 0 0,0 0 0,0 0 0,0 0 0,-1 0 0,1 0 0,0 0 0,0 1 0,0-1 0,-1 0 0,1 0 0,0 1 0,0-1 0,0 1 0,-1-1 0,1 1 0,0-1 0,-1 1 0,1-1 0,0 1 0,-1-1 0,1 1 0,-1 0 0,1-1 0,-1 1 0,1 0 0,-1 0 0,1 1 0,56 124 0,-54-117 0,1-1 0,0 0 0,0 0 0,1 0 0,0 0 0,0-1 0,1 1 0,0-1 0,8 6 0,-11-10 0,1 0 0,0 0 0,0-1 0,0 0 0,0 0 0,0 0 0,0 0 0,1 0 0,-1-1 0,0 0 0,1 0 0,-1 0 0,1-1 0,0 1 0,-1-1 0,1 0 0,-1 0 0,1-1 0,7-1 0,-3 0 0,-2-1 0,1 1 0,0-1 0,0-1 0,-1 0 0,0 0 0,0 0 0,0-1 0,0 0 0,-1 0 0,1-1 0,-2 1 0,1-1 0,0-1 0,-1 1 0,0-1 0,-1 0 0,0 0 0,0 0 0,0-1 0,-1 0 0,0 1 0,0-1 0,-1 0 0,0 0 0,-1-1 0,0 1 0,0 0 0,0 0 0,-1-1 0,-1-8 0,0 10 0,1 0 0,-1 1 0,-1-1 0,1 0 0,-6-11 0,7 16 0,-1-1 0,0 1 0,0 0 0,0 0 0,-1 0 0,1 0 0,0 1 0,-1-1 0,1 0 0,-1 0 0,0 1 0,1-1 0,-1 1 0,0 0 0,0-1 0,0 1 0,0 0 0,0 0 0,-4-1 0,3 2 0,0 0 0,1 1 0,-1-1 0,1 1 0,-1 0 0,1 0 0,0 0 0,-1 0 0,1 0 0,0 0 0,-1 1 0,1-1 0,0 1 0,0 0 0,0-1 0,1 1 0,-4 4 0,-1-1 0,-1 2 0,1 0 0,0 0 0,0 0 0,0 1 0,1 0 0,0 0 0,1 0 0,0 1 0,0-1 0,1 1 0,0 0 0,0 0 0,1 1 0,0-1 0,1 0 0,0 1 0,1 17 0,0-19 0,1 0 0,0 0 0,1 0 0,-1 0 0,1 0 0,1-1 0,0 1 0,0-1 0,0 0 0,1 0 0,0 0 0,0 0 0,1 0 0,0-1 0,0 0 0,1 0 0,-1-1 0,1 1 0,0-1 0,1 0 0,10 6 0,-3-4 0,1 0 0,-1-2 0,1 0 0,0 0 0,0-1 0,0-1 0,1 0 0,20 0 0,-27-3 0,0 0 0,0-1 0,0 0 0,0 0 0,0-1 0,0 0 0,8-3 0,-12 3 0,0 0 0,-1-1 0,1 1 0,-1-1 0,0 0 0,0 0 0,0 0 0,0 0 0,0-1 0,-1 1 0,1-1 0,-1 0 0,3-5 0,1-7-3937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50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15880,'0'0'3239,"77"-14"-2575,-3 2 8,29-6-136,8 6 16,-2 4-96,-6 1 8,-5 1-144,-7 6 0,-6 6-144,-23-2 8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52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75 11152,'0'0'11873,"-7"12"-11352,-13 22-26,2 1 1,-16 42 0,11-15 94,-10 30 197,8-19 187,-2 0-1,-57 104 1,71-143 1026,14-42-1742,0 1-1,0-1 1,1 0 0,4-10-1,0-5-161,10-30-82,1 0-1,3 1 1,52-96 0,-33 83-18,3 1 1,68-80-1,-102 134 4,30-31 0,-35 38 0,0 0 0,0 1 0,0-1 0,1 1 0,-1 0 0,1 0 0,-1 0 0,1 0 0,0 1 0,0 0 0,4-2 0,-7 3 0,1 0 0,0 1 0,-1-1 0,1 0 0,0 0 0,-1 1 0,1-1 0,-1 1 0,1 0 0,0-1 0,-1 1 0,0 0 0,1 0 0,-1 0 0,1 0 0,-1 0 0,0 0 0,0 0 0,0 0 0,0 1 0,0-1 0,0 0 0,0 1 0,0-1 0,1 2 0,3 6 0,-1 0 0,6 18 0,-9-24 0,3 7 0,-1 2 0,0-1 0,-1 0 0,0 1 0,-1-1 0,0 1 0,-1-1 0,0 1 0,-1-1 0,0 1 0,-4 13 0,3-16 0,-1-1 0,0 1 0,0-1 0,-1 0 0,0 0 0,-1 0 0,0 0 0,0-1 0,0 0 0,-1 0 0,0 0 0,0 0 0,-1-1 0,-14 10 0,18-14 0,-1 0 0,1 0 0,-1-1 0,0 1 0,0-1 0,1 0 0,-1 0 0,0 0 0,0-1 0,0 0 0,0 1 0,0-1 0,0 0 0,0-1 0,0 1 0,0-1 0,0 0 0,0 0 0,0 0 0,0 0 0,1-1 0,-1 1 0,0-1 0,1 0 0,0 0 0,-1-1 0,1 1 0,0-1 0,0 1 0,0-1 0,0 0 0,1 0 0,-1 0 0,1 0 0,0-1 0,0 1 0,-3-6 0,5 7 0,0-1 0,-1 1 0,1 0 0,0 0 0,0 0 0,0 0 0,0-1 0,1 1 0,-1 0 0,1 0 0,-1 0 0,1 0 0,0 0 0,0 0 0,-1 0 0,1 0 0,1 0 0,-1 0 0,0 1 0,0-1 0,1 0 0,-1 1 0,3-2 0,0-2 0,0 1 0,1 0 0,-1 1 0,1-1 0,0 1 0,0 0 0,11-5 0,-3 5 0,1 0 0,0 1 0,0 1 0,0 0 0,0 1 0,0 0 0,0 1 0,21 4 0,40 1 0,-27-7 0,-2-3 0,1-2 0,61-16 0,-83 15 0,0-2 0,-1 0 0,0-2 0,0-1 0,-2 0 0,1-2 0,27-22 0,-42 29 0,-1 0 0,0-1 0,0 0 0,6-10 0,-12 17 0,0 0 0,-1 0 0,1 0 0,-1 0 0,1 1 0,-1-1 0,0 0 0,1 0 0,-1 0 0,0 0 0,0-1 0,0 1 0,1 0 0,-1 0 0,0 0 0,0 0 0,-1 0 0,1 0 0,0 0 0,0 0 0,0 0 0,-1 0 0,1 0 0,0 0 0,-1 0 0,1 0 0,-1 0 0,1 0 0,-1 1 0,0-1 0,1 0 0,-1 0 0,0 0 0,0 1 0,1-1 0,-1 0 0,-1 0 0,0 0 0,0 0 0,1 0 0,-1 0 0,0 0 0,0 0 0,0 0 0,0 0 0,0 1 0,0-1 0,0 1 0,0 0 0,0 0 0,-1-1 0,1 1 0,0 0 0,0 1 0,-4 0 0,-10 5 0,0 2 0,1 0 0,0 1 0,0 1 0,1 0 0,0 1 0,-17 18 0,20-18 0,0 1 0,2 0 0,-1 1 0,1 0 0,-9 19 0,14-23 0,0 0 0,0 0 0,1 0 0,0 1 0,1 0 0,0-1 0,0 1 0,1 0 0,0 15 0,1-23 0,0 1 0,0-1 0,0 0 0,1 0 0,-1 0 0,0 1 0,1-1 0,0 0 0,-1 0 0,1 0 0,0 0 0,0 0 0,0 0 0,0 0 0,1 0 0,-1-1 0,0 1 0,1 0 0,-1-1 0,1 1 0,0-1 0,-1 1 0,1-1 0,0 0 0,0 0 0,0 1 0,0-1 0,0-1 0,0 1 0,0 0 0,0-1 0,0 1 0,4 0 0,-1-1 0,0 0 0,0 0 0,0-1 0,0 1 0,0-1 0,0 0 0,-1 0 0,1-1 0,0 0 0,0 1 0,-1-2 0,1 1 0,-1 0 0,4-4 0,5-4 0,0 0 0,-1-1 0,-1 0 0,0-1 0,0-1 0,15-23 0,-8 7 0,-2-2 0,15-36 0,-17 18 0,-7 23 0,-7 26 0,0 1 0,0-1 0,0 0 0,0 0 0,0 0 0,0 0 0,0 0 0,0 0 0,0 0 0,0 0 0,0 0 0,0 0 0,0 0 0,0 0 0,1 0 0,-1 0 0,0 0 0,0 0 0,0 0 0,0 0 0,0 0 0,0 0 0,0 0 0,0 0 0,0 0 0,0 0 0,0 0 0,0 0 0,0 0 0,0 0 0,1 0 0,-1 0 0,0 0 0,0 0 0,0 0 0,0 0 0,0 0 0,0 0 0,0 0 0,0 0 0,0 0 0,0 0 0,0 0 0,0 0 0,0 0 0,0 0 0,0 0 0,0 0 0,1 0 0,-1 0 0,0 0 0,0 0 0,2 12 0,2 22 0,-4-31 0,14 138 0,-12-127 0,1 0 0,1 0 0,0-1 0,1 0 0,0 1 0,1-2 0,0 1 0,10 14 0,-14-25 0,-1 0 0,0 0 0,1-1 0,-1 1 0,1 0 0,-1 0 0,1-1 0,0 1 0,0-1 0,0 1 0,0-1 0,0 0 0,0 0 0,0 0 0,0 0 0,0 0 0,1 0 0,-1 0 0,0-1 0,1 1 0,-1-1 0,0 0 0,1 0 0,-1 0 0,0 0 0,1 0 0,-1 0 0,0-1 0,1 1 0,-1-1 0,0 1 0,1-1 0,-1 0 0,0 0 0,0 0 0,0 0 0,3-2 0,-1-1 0,0 1 0,0-1 0,0 0 0,0 0 0,0 0 0,-1 0 0,0-1 0,0 0 0,0 1 0,0-1 0,-1 0 0,0 0 0,0-1 0,0 1 0,1-8 0,3-35-3935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12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49 644 8432,'0'0'9435,"0"13"-9055,-10 186 1555,-9-56-429,15-114-1115,-3 15 1505,-1 66 1023,8-124-1673,50-365 2212,-43 327-3153,-7 42-220,1-1 1,0 0-1,1 0 1,1 1 0,-1-1-1,2 1 1,-1 0 0,1 0-1,11-19 1,-13 27-86,5-9 0,1 1 0,0 0 0,17-15 0,-22 22 0,1 1 0,0-1 0,0 1 0,-1 0 0,1 0 0,1 0 0,-1 0 0,0 1 0,0 0 0,1 0 0,-1 0 0,1 0 0,-1 1 0,7-1 0,0 2 0,1-1 0,-1 2 0,0-1 0,1 2 0,-1 0 0,0 0 0,-1 1 0,1 0 0,-1 0 0,1 1 0,10 8 0,-15-9 0,-1-1 0,0 1 0,-1 0 0,1 0 0,-1 1 0,0-1 0,0 1 0,0 0 0,0 0 0,-1 0 0,0 1 0,0-1 0,0 1 0,-1-1 0,0 1 0,0 0 0,0 0 0,-1 0 0,0 0 0,0 0 0,-1 1 0,1 5 0,-2-5 0,1-1 0,-1 0 0,0 1 0,0-1 0,-1 0 0,1 0 0,-2 1 0,1-2 0,-1 1 0,-4 8 0,4-10 0,0 0 0,-1 0 0,1 0 0,-1 0 0,1-1 0,-1 0 0,0 0 0,-1 0 0,1 0 0,0-1 0,-1 1 0,0-1 0,-7 2 0,2 0 0,0-2 0,0 0 0,0 0 0,0 0 0,0-1 0,0-1 0,0 0 0,0 0 0,0-1 0,0-1 0,0 1 0,0-1 0,0-1 0,0 0 0,1 0 0,-11-6 0,14 6 0,0 0 0,1 0 0,-1 1 0,-8-2 0,-9-4 0,14 4 0,21 6 0,12 4 0,14-1 0,-12-1 0,1-1 0,-1-1 0,1-1 0,50-4 0,-13-10 0,-1-3 0,0-3 0,-2-2 0,0-3 0,102-57 0,-160 79 0,-1 1 0,-1 1 0,0-1 0,0 1 0,0-1 0,0 0 0,0 0 0,1 1 0,-2-1 0,1 0 0,0 0 0,0 0 0,0 0 0,0 0 0,-1 0 0,1-1 0,0 1 0,-1 0 0,1 0 0,0-2 0,-3 2 0,0 1 0,0-1 0,0 1 0,1 0 0,-1-1 0,0 1 0,0 0 0,0 0 0,-2 1 0,-4 0 0,1 0 0,-1 0 0,1 1 0,-1 1 0,1-1 0,0 1 0,0 0 0,-9 6 0,-51 37 0,36-23 0,22-16 0,0 0 0,0 0 0,1 1 0,0 0 0,-12 15 0,18-21 0,1 0 0,-1 1 0,1-1 0,-1 0 0,1 0 0,0 1 0,0-1 0,0 0 0,0 1 0,0-1 0,0 1 0,1-1 0,0 1 0,-1 0 0,1-1 0,0 1 0,0 0 0,0-1 0,0 1 0,1-1 0,-1 1 0,1-1 0,0 1 0,-1 0 0,1-1 0,0 0 0,1 1 0,-1-1 0,3 4 0,-1-2 0,0 0 0,1 0 0,-1-1 0,1 0 0,0 0 0,0 0 0,0 0 0,0 0 0,1-1 0,-1 0 0,8 3 0,-9-4 0,0-1 0,0 1 0,-1-1 0,1 0 0,0 0 0,0 0 0,0 0 0,0 0 0,0-1 0,0 1 0,0-1 0,0 0 0,0 0 0,-1 0 0,1 0 0,0 0 0,-1-1 0,1 1 0,-1-1 0,1 0 0,2-2 0,6-8 0,0 0 0,0-1 0,-2 0 0,0 0 0,0-1 0,10-24 0,-8 18 0,-8 15 0,0 0 0,-1 0 0,0 0 0,0-1 0,0 1 0,-1 0 0,1-1 0,0-11 0,-3 36 0,2-1 0,0 1 0,1 0 0,0-1 0,2 0 0,9 29 0,-12-45 0,-1 0 0,1-1 0,0 1 0,-1-1 0,1 1 0,0-1 0,0 1 0,0-1 0,1 1 0,-1-1 0,0 0 0,0 0 0,1 0 0,-1 1 0,1-1 0,-1 0 0,1-1 0,-1 1 0,1 0 0,-1 0 0,4 0 0,-2-1 0,-1 1 0,1-1 0,0 0 0,0 0 0,0-1 0,-1 1 0,1-1 0,0 1 0,0-1 0,-1 0 0,1 0 0,3-2 0,5-3 0,0 0 0,-1-1 0,0 0 0,17-16 0,-19 15 0,0 1 0,0-1 0,-1 0 0,1-1 0,-2 0 0,1 0 0,7-16 0,-13 23 0,-1 1 0,1 0 0,-1 0 0,1 0 0,0-1 0,-1 1 0,1 0 0,0 0 0,0 0 0,0 0 0,0 0 0,0 0 0,0 1 0,0-1 0,0 0 0,0 0 0,1 1 0,-1-1 0,0 1 0,0-1 0,1 1 0,-1-1 0,0 1 0,1 0 0,-1 0 0,0 0 0,1-1 0,1 2 0,2-1 0,0 1 0,-1 0 0,1 1 0,-1-1 0,0 1 0,1 0 0,7 4 0,-8-3 0,0-1 0,-1 1 0,1 0 0,0 0 0,-1 0 0,0 0 0,0 1 0,0-1 0,0 1 0,4 8 0,-2-3 0,-1 0 0,0 0 0,-1 1 0,2 10 0,11 16 0,-4-11 0,-11-22 0,0-1 0,1 1 0,-1-1 0,0 0 0,1 0 0,-1 0 0,1 0 0,0 0 0,0 0 0,0 0 0,0 0 0,0-1 0,0 1 0,0-1 0,1 1 0,-1-1 0,1 0 0,-1 0 0,3 1 0,0-1 0,-1-1 0,0 1 0,0-1 0,0 1 0,1-1 0,-1 0 0,0-1 0,0 1 0,0-1 0,1 0 0,-1 0 0,4-2 0,2-1 0,0-1 0,0 0 0,-1 0 0,0-1 0,0-1 0,-1 1 0,1-1 0,-1-1 0,-1 0 0,1 0 0,-2 0 0,1-1 0,-1 0 0,0 0 0,-1-1 0,5-9 0,1-8 0,0-1 0,-2 1 0,-1-2 0,8-51 0,22-199 0,-32 248 0,-4 19 0,0 0 0,1-22 0,1-54 0,-14 119 0,-5 41 0,3 0 0,4 1 0,0 87 0,13-6 0,-3-145 0,0 0 0,0-1 0,1 1 0,0-1 0,1 1 0,0-1 0,0 0 0,0 0 0,1-1 0,1 1 0,9 10 0,-6-6 0,-7-9 0,1-1 0,0 1 0,0 0 0,-1-1 0,2 1 0,-1-1 0,0 0 0,0 0 0,1 0 0,-1-1 0,1 1 0,-1-1 0,1 0 0,0 0 0,0 0 0,-1 0 0,1-1 0,0 1 0,0-1 0,4 0 0,-2-1 0,1 1 0,-1-1 0,0 0 0,0-1 0,0 1 0,0-1 0,0 0 0,-1-1 0,1 1 0,-1-1 0,10-6 0,2-7 0,0 1 0,-1-2 0,-1-1 0,22-30 0,9-12 0,-44 58 0,-1 1 0,-1 1 0,1-1 0,-1 1 0,0 0 0,1-1 0,-1 1 0,0-1 0,0 1 0,1-1 0,-1 1 0,0-1 0,0 1 0,0-1 0,1 1 0,-1-1 0,0 1 0,0-1 0,0 1 0,0-2 0,-13 22 0,4-1 0,-25 63 0,31-73 0,0 0 0,1 0 0,0 0 0,1 1 0,0-1 0,0 0 0,2 14 0,-1-22 0,0 1 0,0-1 0,1 1 0,-1-1 0,0 0 0,1 1 0,0-1 0,-1 1 0,1-1 0,0 0 0,-1 0 0,1 1 0,0-1 0,0 0 0,0 0 0,0 0 0,0 0 0,0 0 0,2 1 0,0 0 0,0-1 0,0 1 0,0-1 0,0 0 0,1 0 0,-1 0 0,0-1 0,5 1 0,4 0 0,1-1 0,-1 0 0,19-3 0,-23 1 0,0 0 0,-1 0 0,1 0 0,-1-1 0,1 0 0,-1-1 0,8-4 0,48-37 0,-23 16 0,-10 8 0,-22 14 0,2 0 0,-1 1 0,1 0 0,0 0 0,17-6 0,-25 11 0,1 0 0,-1-1 0,1 1 0,-1-1 0,0 1 0,0-1 0,0 0 0,0 0 0,2-2 0,-1 1 0,-33 45 0,21-32 0,2 1 0,-1 0 0,-10 22 0,16-29 0,0 1 0,1 0 0,-1 0 0,1 0 0,0 0 0,0 0 0,0 0 0,1 1 0,-1-1 0,1 0 0,1 0 0,1 9 0,-2-12 0,1 0 0,0 0 0,0-1 0,0 1 0,0-1 0,0 1 0,1-1 0,-1 1 0,0-1 0,1 1 0,-1-1 0,1 0 0,-1 0 0,1 0 0,-1 0 0,1 0 0,0 0 0,0-1 0,0 1 0,-1 0 0,1-1 0,0 1 0,0-1 0,2 0 0,8 2 0,-1-1 0,20 0 0,-29-1 0,11 0 0,0-2 0,0 0 0,-1 0 0,1-1 0,-1-1 0,0 0 0,0 0 0,0-2 0,-1 1 0,1-1 0,-1-1 0,-1 0 0,1-1 0,-1 0 0,11-11 0,3-5 0,-1-2 0,-1 0 0,-1-1 0,26-46 0,-19 21 0,-2-1 0,-2-2 0,-2 0 0,-3-2 0,-3 0 0,-2-1 0,9-80 0,-22 131 0,3-44 0,-4 48 0,0-1 0,0 0 0,-1 0 0,1 0 0,-1 0 0,0 0 0,0 0 0,-1 1 0,-2-8 0,4 11 0,-1 0 0,1 0 0,0 0 0,0 0 0,-1 0 0,1 0 0,0 0 0,-1 0 0,1 0 0,0 0 0,0 0 0,-1 0 0,1 0 0,0 0 0,0 0 0,-1 0 0,1 0 0,0 0 0,0 0 0,-1 0 0,1 0 0,0 0 0,0 0 0,-1 1 0,1-1 0,0 0 0,0 0 0,-1 0 0,1 0 0,0 1 0,0-1 0,0 0 0,0 0 0,-1 1 0,1-1 0,-13 14 0,6-7 0,-4 6 0,0 0 0,1 1 0,1 0 0,0 1 0,1 0 0,0 0 0,1 1 0,1 0 0,0 0 0,2 1 0,0-1 0,-3 27 0,2-2 0,2-1 0,2 1 0,2-1 0,8 52 0,-4-66 0,1-1 0,1 1 0,2-1 0,0-1 0,19 35 0,-26-55 0,1 0 0,-1 0 0,1-1 0,0 1 0,0 0 0,0-1 0,0 0 0,1 0 0,-1 0 0,1 0 0,0-1 0,0 1 0,0-1 0,0 0 0,0 0 0,1 0 0,-1-1 0,1 1 0,-1-1 0,1 0 0,-1-1 0,1 1 0,0-1 0,-1 0 0,1 0 0,-1 0 0,1-1 0,0 1 0,-1-1 0,1 0 0,-1-1 0,1 1 0,-1-1 0,0 0 0,0 0 0,0 0 0,0 0 0,0-1 0,0 0 0,0 1 0,-1-2 0,0 1 0,1 0 0,-1-1 0,0 1 0,-1-1 0,1 0 0,-1 0 0,3-5 0,-2 3 0,-1 0 0,0-1 0,-1 1 0,0 0 0,0-1 0,1-9 0,-2 14 0,0 1 0,0-1 0,0 0 0,0 0 0,0 1 0,0-1 0,0 0 0,-1 1 0,1-1 0,0 1 0,-1-1 0,0 0 0,1 1 0,-1-1 0,0 1 0,0-1 0,0 1 0,0 0 0,0-1 0,0 1 0,0 0 0,0 0 0,0-1 0,-1 1 0,1 0 0,-1 0 0,1 1 0,0-1 0,-1 0 0,0 0 0,-1 0 0,2 1 0,-1 0 0,1 0 0,-1 0 0,1 0 0,-1 0 0,1 1 0,0-1 0,-1 0 0,1 1 0,0-1 0,-1 1 0,1 0 0,0-1 0,-1 1 0,1 0 0,0 0 0,0-1 0,0 1 0,-2 2 0,-20 23 0,17-17 0,2-4 0,1 0 0,0 0 0,0 0 0,0 1 0,1-1 0,0 1 0,0-1 0,0 1 0,1 0 0,0 0 0,0 0 0,0 0 0,1 0 0,0 0 0,0 0 0,1 0 0,-1 0 0,1 0 0,2 7 0,-1-7 0,0 0 0,-1 0 0,2 0 0,-1 0 0,1-1 0,0 1 0,0-1 0,0 1 0,1-1 0,0 0 0,0 0 0,0-1 0,1 1 0,0-1 0,0 0 0,0 0 0,0-1 0,6 4 0,-7-6 0,1 1 0,-1-1 0,0-1 0,1 1 0,-1-1 0,1 1 0,-1-1 0,1-1 0,-1 1 0,1 0 0,-1-1 0,1 0 0,-1 0 0,0-1 0,0 1 0,1-1 0,-1 0 0,0 0 0,0 0 0,-1 0 0,1-1 0,0 0 0,-1 0 0,0 0 0,4-3 0,-21 26 0,-17 18 0,12-23 0,10-7 0,0-1 0,0 1 0,1 0 0,0 1 0,0 0 0,1 0 0,-9 15 0,14-20 0,-1 6 0,14-3 0,-2-3 0,0-1 0,0 0 0,0 0 0,0-1 0,0 0 0,0-1 0,0 0 0,1-1 0,-1 0 0,11-1 0,14-3 0,48-11 0,-55 9 0,58-12 0,-85 17 0,0 0 0,0 1 0,0-1 0,-1 0 0,1 1 0,0-1 0,0 1 0,-1-1 0,1 1 0,0-1 0,-1 0 0,1 1 0,-1-1 0,1 1 0,-1 0 0,1-1 0,-1 1 0,1-1 0,-1 1 0,1 0 0,-1-1 0,0 1 0,-3-4 0,-34-29 850,18 16-5635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12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16983,'0'0'2752,"63"-12"-2184,-11 4-256,-4 2 0,-9 1-64,-15 5 0,-8 0-80,-8-2 16,-4 4-128,-4 3 8,-4-5-96,-8 0 16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13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0 181 15576,'0'0'528,"117"-34"7,-2 12 73,12 2 8,8-2 312,-6 0 8,-2 7-144,-24 3 8,-19 6-104,-27-4 16,-21-2-296,-14 6 0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20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10656,'0'0'3192,"69"0"-3144,-51 2-80,0-2 16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23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1035 10752,'0'0'5890,"10"-3"-5037,14-8-323,0 0 0,-1-1-1,-1-2 1,0 0-1,27-24 1,-44 34-383,43-41 900,-43 41-794,-1-1 1,0 0-1,0 0 0,0 0 0,-1-1 0,1 0 0,3-9 1,0 1 1156,-6 13-1270,0 0 1,-1-1-1,1 1 0,0 0 0,-1-1 0,1 1 1,-1 0-1,1-1 0,-1 1 0,0-1 0,1 1 1,-1-3-1,0 3-51,1 1 0,-1-1 0,1 0-1,-1 1 1,1-1 0,-1 1 0,1-1 0,-1 1 0,1-1 0,0 1 0,-1 0 0,1-1 0,0 1-1,-1 0 1,1 0 0,0-1 0,-1 1 0,1 0 0,0 0 0,0 0 0,-1 0 0,1 0-1,0 0 1,-1 0 0,2 0 0,24-1 357,-23 1-306,2 0-16,-1 0-1,1 0 1,0 0 0,-1 1 0,1 0-1,8 2 1,-11-2-88,-1 0 0,1 0 0,-1 0 0,1 0-1,-1 0 1,0 0 0,0 0 0,1 1 0,-1-1 0,0 0 0,0 1 0,0-1 0,0 1 0,0-1 0,-1 1 0,1-1-1,0 1 1,-1 0 0,1 0 0,-1-1 0,1 3 0,1 6 16,1 3 119,0 1 1,-1 0-1,-1-1 0,0 1 1,-1 27-1,-1-38-171,1 0 0,0 0 0,0 1 0,0-1 0,0 0 0,1 1 0,-1-1 0,1 0 0,0 0 0,0 1 0,0-1 0,0 0 0,3 3 0,-3-4 0,0-1 0,0 0 0,0 0 0,0 0 0,0 0 0,1 0 0,-1 0 0,0 0 0,1 0 0,-1 0 0,1 0 0,-1-1 0,1 1 0,-1-1 0,1 1 0,-1-1 0,1 0 0,-1 1 0,1-1 0,0 0 0,-1 0 0,1 0 0,0 0 0,-1 0 0,1-1 0,-1 1 0,1 0 0,-1-1 0,1 1 0,1-2 0,4 0 0,1-1 0,-1-1 0,0 1 0,0-1 0,-1-1 0,1 1 0,-1-1 0,0 0 0,0 0 0,7-10 0,3-5 0,25-41 0,-20 30 0,6-10 0,-2-2 0,-2-1 0,-1 0 0,-3-2 0,16-53 0,-30 80 0,36-132 0,-35 124 0,-2 0 0,-1 0 0,0-48 0,-8 44 0,5 31 0,-1-1 0,1 1 0,0 0 0,0-1 0,0 1 0,0 0 0,-1-1 0,1 1 0,0 0 0,0-1 0,-1 1 0,1 0 0,0 0 0,0-1 0,-1 1 0,1 0 0,0 0 0,-1 0 0,1-1 0,0 1 0,-1 0 0,1 0 0,0 0 0,-1 0 0,1 0 0,-1-1 0,0 2 0,0-1 0,0 0 0,0 1 0,0-1 0,0 1 0,1-1 0,-1 1 0,0 0 0,0-1 0,1 1 0,-1 0 0,0-1 0,1 1 0,-1 0 0,0 0 0,0 0 0,-13 20 0,1 0 0,0 1 0,2 0 0,1 1 0,-12 35 0,-23 125 0,42-167 0,1-1 0,0 1 0,1-1 0,1 1 0,0 0 0,1-1 0,1 1 0,0-1 0,1 1 0,1-1 0,0 0 0,1 0 0,13 25 0,-16-36 0,1 1 0,0-1 0,0 0 0,0-1 0,1 1 0,-1 0 0,1-1 0,0 0 0,0 0 0,0 0 0,0 0 0,1-1 0,-1 0 0,1 0 0,-1 0 0,1 0 0,0-1 0,0 1 0,0-1 0,0-1 0,0 1 0,0-1 0,0 1 0,0-2 0,0 1 0,8-2 0,-3 1 0,1-2 0,-1 1 0,0-1 0,0-1 0,0 0 0,0 0 0,-1-1 0,0 0 0,0-1 0,0 0 0,13-12 0,2-7 0,-2-2 0,-1 0 0,-1-1 0,32-59 0,-52 86 0,0 0 0,0 1 0,0-1 0,0 1 0,1-1 0,-1 0 0,0 1 0,0-1 0,1 1 0,-1-1 0,1 1 0,-1-1 0,0 1 0,1-1 0,-1 1 0,1-1 0,-1 1 0,1 0 0,-1-1 0,1 1 0,1-1 0,-1 23 0,-1 16 0,-1-6 0,5 48 0,-3-70 0,1 0 0,0-1 0,1 1 0,0-1 0,0 1 0,1-1 0,0 0 0,0 0 0,8 11 0,-10-18 0,0-1 0,0 1 0,0 0 0,0 0 0,0-1 0,1 0 0,-1 1 0,0-1 0,1 0 0,-1 0 0,1 0 0,-1 0 0,1-1 0,0 1 0,-1-1 0,1 1 0,0-1 0,-1 0 0,1 0 0,0 0 0,-1 0 0,1-1 0,2 0 0,11-2 0,-1 0 0,26-10 0,-26 8 0,20-9 0,-1 0 0,54-33 0,12-6 0,-62 39 0,-38 13 0,1 1 0,-1 0 0,0 0 0,0 0 0,0 0 0,0 0 0,1 0 0,-1 0 0,0 0 0,0 0 0,0 0 0,0 0 0,1 0 0,-1 0 0,0 0 0,0 0 0,0 0 0,1 0 0,-1 0 0,0 0 0,0 0 0,0 0 0,0 1 0,0-1 0,1 0 0,-1 0 0,0 0 0,0 0 0,0 0 0,0 0 0,0 0 0,0 1 0,1-1 0,-1 0 0,0 0 0,0 0 0,0 0 0,0 0 0,0 1 0,0-1 0,0 0 0,0 0 0,0 0 0,0 0 0,0 1 0,0-1 0,0 0 0,0 0 0,0 0 0,0 1 0,0-1 0,0 0 0,0 0 0,0 0 0,0 0 0,0 1 0,0-1 0,-3 10 0,-15 21 0,9-16 0,0 0 0,-11 28 0,18-37 0,1 0 0,-1 0 0,1-1 0,0 1 0,0 0 0,1 0 0,0 0 0,0 0 0,0 0 0,1 0 0,-1 0 0,3 6 0,-2-10 0,-1-1 0,1 0 0,0 0 0,-1 0 0,1 0 0,0 0 0,0 0 0,0 0 0,-1 0 0,1 0 0,0-1 0,0 1 0,1 0 0,-1 0 0,0-1 0,0 1 0,0-1 0,0 1 0,0-1 0,1 0 0,-1 1 0,0-1 0,0 0 0,1 0 0,-1 0 0,0 0 0,1 0 0,-1 0 0,0 0 0,0 0 0,1 0 0,-1-1 0,0 1 0,0 0 0,2-1 0,5-2 0,0 1 0,0-1 0,0 0 0,8-5 0,8-6 0,0-1 0,-1-1 0,0-1 0,-2-1 0,0-1 0,-1-1 0,-1-1 0,16-23 0,2-9 0,-2 0 0,38-84 0,-42 71 0,-4-1 0,20-72 0,-43 126 0,-1-1 0,0 1 0,0-1 0,-2 0 0,1 0 0,-2 0 0,0 0 0,-1 0 0,0 1 0,-4-19 0,5 32 0,0 0 0,0 0 0,0-1 0,0 1 0,0 0 0,0 0 0,0-1 0,0 1 0,0 0 0,0-1 0,0 1 0,0 0 0,0 0 0,0-1 0,0 1 0,0 0 0,0 0 0,0-1 0,-1 1 0,1 0 0,0 0 0,0-1 0,0 1 0,0 0 0,-1 0 0,1 0 0,0-1 0,0 1 0,-1 0 0,1 0 0,0 0 0,0 0 0,-1 0 0,1-1 0,0 1 0,0 0 0,-1 0 0,1 0 0,0 0 0,0 0 0,-1 0 0,1 0 0,0 0 0,-1 0 0,1 0 0,0 0 0,0 0 0,-1 0 0,1 0 0,0 0 0,0 1 0,-1-1 0,1 0 0,0 0 0,0 0 0,-1 0 0,1 0 0,0 1 0,0-1 0,-1 0 0,1 0 0,0 0 0,0 1 0,0-1 0,0 0 0,-1 1 0,-11 21 0,11-19 0,-10 24 0,1 1 0,1 0 0,2 1 0,0 0 0,-3 45 0,7-26 0,2 1 0,8 80 0,-1-90 0,2-1 0,18 56 0,-22-83 0,0 1 0,1-1 0,0 0 0,1 0 0,0-1 0,1 0 0,0 0 0,0 0 0,12 11 0,-15-19 0,-1 0 0,1-1 0,0 1 0,-1-1 0,1 1 0,0-1 0,0 0 0,0-1 0,0 1 0,0-1 0,0 1 0,0-1 0,0-1 0,0 1 0,0 0 0,-1-1 0,1 0 0,0 0 0,0 0 0,0 0 0,5-3 0,2-1 0,-1 1 0,0-1 0,0-1 0,-1 0 0,0 0 0,13-12 0,-13 10 0,-1-1 0,0 0 0,-1 0 0,7-11 0,-11 16 0,0-1 0,-1 0 0,0-1 0,1 1 0,-2 0 0,1-1 0,-1 1 0,1-1 0,-1 1 0,0-9 0,-1 13 0,0 1 0,0 0 0,0 0 0,0-1 0,0 1 0,0 0 0,0 0 0,0-1 0,0 1 0,0 0 0,0-1 0,0 1 0,0 0 0,0 0 0,0-1 0,0 1 0,0 0 0,0 0 0,0-1 0,0 1 0,0 0 0,-1 0 0,1 0 0,0-1 0,0 1 0,0 0 0,0 0 0,-1 0 0,1-1 0,0 1 0,0 0 0,0 0 0,-1 0 0,1 0 0,0 0 0,0-1 0,-1 1 0,1 0 0,0 0 0,0 0 0,-1 0 0,-10 8 0,-10 17 0,15-16 0,0 0 0,1 1 0,0 0 0,0 0 0,1 0 0,1 1 0,-1-1 0,2 1 0,-3 18 0,4-23 0,1-1 0,0 1 0,0-1 0,1 1 0,-1-1 0,1 0 0,1 1 0,-1-1 0,1 0 0,0 1 0,0-1 0,0 0 0,0-1 0,1 1 0,0 0 0,0-1 0,1 1 0,-1-1 0,1 0 0,0 0 0,8 6 0,-9-8 0,0 0 0,-1 0 0,1 0 0,1-1 0,-1 1 0,0-1 0,0 0 0,1 0 0,-1 0 0,0 0 0,1 0 0,-1-1 0,1 0 0,-1 1 0,1-2 0,4 1 0,-2-1 0,0-1 0,-1 1 0,1-1 0,0 0 0,0 0 0,-1-1 0,1 0 0,7-6 0,2-2 0,0-1 0,-1-1 0,-1 0 0,23-29 0,7-11 0,-43 53 0,0-1 0,1 1 0,-1 0 0,0 0 0,0 0 0,0 0 0,0 0 0,1 0 0,-1-1 0,0 1 0,0 0 0,0 0 0,1 0 0,-1 0 0,0 0 0,0 0 0,1 0 0,-1 0 0,0 0 0,0 0 0,0 0 0,1 0 0,-1 0 0,0 0 0,0 0 0,0 0 0,1 0 0,-1 0 0,0 0 0,0 1 0,0-1 0,1 0 0,-1 0 0,0 0 0,0 0 0,0 0 0,0 0 0,0 1 0,1-1 0,-1 0 0,0 0 0,0 0 0,0 1 0,0-1 0,0 0 0,0 0 0,0 0 0,0 0 0,1 1 0,-1-1 0,0 0 0,0 0 0,0 1 0,0-1 0,0 0 0,3 15 0,-3-14 0,2 13 0,0 1 0,-2-1 0,1 1 0,-2-1 0,0 0 0,-1 1 0,0-1 0,-1 0 0,-1 0 0,0 0 0,-1 0 0,0-1 0,-14 25 0,11-23 0,6-11 0,0-1 0,0 1 0,0 0 0,-1-1 0,-4 7 0,6-10 0,0 1 0,1 0 0,-1-1 0,0 1 0,0-1 0,0 1 0,0-1 0,1 0 0,-1 1 0,0-1 0,0 0 0,0 0 0,0 1 0,0-1 0,0 0 0,0 0 0,0 0 0,0 0 0,0 0 0,0 0 0,0-1 0,1 1 0,-1 0 0,0 0 0,0-1 0,0 1 0,0 0 0,0-1 0,0 1 0,-1-2 0,2 1 0,0 1 0,0-1 0,-1 0 0,1 1 0,0-1 0,0 0 0,0 0 0,0 1 0,0-1 0,0 0 0,0 0 0,1 1 0,-1-1 0,0 0 0,0 0 0,0 1 0,1-1 0,-1 0 0,0 1 0,1-1 0,-1 0 0,1 1 0,-1-1 0,1 1 0,-1-1 0,1 0 0,16-21 0,9-6 0,2 0 0,1 2 0,0 1 0,51-32 0,-76 55 0,15-12 0,-19 14 0,1-1 0,0 0 0,0 1 0,-1-1 0,1 0 0,-1 0 0,1 1 0,-1-1 0,1 0 0,-1 0 0,1 0 0,-1 0 0,0 0 0,1 1 0,-1-1 0,0 0 0,0 0 0,0 0 0,0 0 0,0-1 0,0 1 0,0 0 0,-1 0 0,1 1 0,-1-1 0,1 0 0,-1 1 0,1-1 0,-1 1 0,1-1 0,-1 0 0,0 1 0,1-1 0,-1 1 0,0 0 0,1-1 0,-1 1 0,0 0 0,0-1 0,1 1 0,-1 0 0,0 0 0,0-1 0,0 1 0,1 0 0,-1 0 0,0 0 0,-1 0 0,-1 0 0,-80-13-210,66 11-3515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0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14 137 9144,'0'0'2318,"-3"-11"-1766,0 4-454,2 3-58,-1 0 0,1 1 0,0-1 0,0 0 0,1 0 0,-1-6 0,1 8-19,0 0 0,0 1 0,0-1 0,1 0 0,-1 1-1,1-1 1,-1 1 0,1-1 0,0 0 0,-1 1 0,1 0-1,0-1 1,0 1 0,0-1 0,0 1 0,0 0 0,1 0-1,-1-1 1,0 1 0,0 0 0,1 0 0,2-1 0,8-5 89,1 1 0,1 0 0,-1 1 0,1 0 0,0 1 0,0 1 0,18-2 1,104-4 800,-92 8-614,346 18 1968,-13 0-841,-292-21-3555,-68 3-9660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23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18487,'0'0'2936,"85"-19"-2632,-55 11 16,-6-2-80,-8 4 0,-10 6-16,-10 4-200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23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1 166 15176,'0'0'1911,"72"-43"-1175,19 13-144,18 0 8,8 2-72,7 11 0,-5 5-48,-4 6 16,-2 6-208,-14 10 8,-6 13-136,-23-5 0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25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1 466 10848,'0'0'8717,"12"-11"-8203,83-74 504,-66 58-486,-2-1 1,-1-2 0,-1 0 0,24-41 0,-41 58-186,-1-1 0,0 0 0,-1-1 1,0 1-1,-2-1 0,5-18 0,-8 26-155,4-15 754,-5 22-905,0-1 1,0 1-1,1 0 1,-1-1 0,0 1-1,0 0 1,0-1-1,0 1 1,0-1-1,0 1 1,0 0 0,0-1-1,0 1 1,0-1-1,0 1 1,0 0-1,-1-1 1,1 1 0,0-1-1,0 1 1,0 0-1,0-1 1,-1 1-1,1 0 1,0-1 0,0 1-1,-1 0 1,1-1-1,0 1 1,-1 0-1,1 0 1,0-1 0,-1 1-1,1 0 1,0 0-1,-1 0 1,0-1-1,0 2 41,1-1-1,-1 1 0,0-1 1,0 1-1,1 0 0,-1-1 1,0 1-1,1 0 0,-1 0 1,0-1-1,1 1 0,-1 0 1,1 0-1,-1 0 0,1 0 1,0 0-1,-1 0 0,1 1 1,-7 19 191,2-1-52,1 1 0,1-1 1,1 1-1,0 32 0,2-46-175,1-1 1,-1 1-1,1-1 0,0 0 1,1 1-1,-1-1 0,1 0 0,1 0 1,-1 0-1,1 0 0,0 0 1,0-1-1,1 1 0,0-1 1,0 0-1,0 0 0,0 0 0,1-1 1,6 6-1,-8-8-46,0-1 0,-1 0 0,1 1 0,0-1 0,0 0 0,0 0 0,0-1 0,0 1 0,0-1 0,0 1 0,0-1 0,0 0 0,0 0 0,0 0 0,0-1 0,0 1 0,0-1 0,0 0 0,0 1 0,0-1 0,3-2 0,6-3 0,0 0 0,0-1 0,16-12 0,-19 13 0,11-10 0,-1-1 0,-1-1 0,0 0 0,-1-1 0,-1-1 0,19-32 0,8-8 0,-41 58 0,26-32 0,-27 32 0,1 0 0,0 1 0,0-1 0,-1 0 0,1 1 0,0-1 0,0 1 0,0 0 0,1 0 0,-1 0 0,0 0 0,0 0 0,1 0 0,3 0 0,-5 3 0,0-1 0,1 1 0,-1-1 0,0 1 0,0 0 0,0-1 0,0 1 0,0 0 0,-1 0 0,1 0 0,0 0 0,0 3 0,2 12 0,0 1 0,-1 0 0,0 26 0,-1-27 0,0 1 0,0-1 0,9 35 0,-10-51 0,0-1 0,0 1 0,0 0 0,1-1 0,-1 1 0,0 0 0,0-1 0,1 1 0,-1-1 0,0 1 0,1 0 0,-1-1 0,0 1 0,1-1 0,-1 1 0,1-1 0,-1 1 0,1-1 0,-1 0 0,1 1 0,-1-1 0,1 0 0,-1 1 0,1-1 0,0 0 0,-1 1 0,1-1 0,0 0 0,-1 0 0,1 0 0,0 0 0,-1 0 0,1 0 0,0 0 0,-1 0 0,1 0 0,0 0 0,-1 0 0,1 0 0,-1 0 0,1-1 0,0 1 0,-1 0 0,1 0 0,0-1 0,-1 1 0,1 0 0,-1-1 0,1 1 0,-1 0 0,2-2 0,4-3 0,1-1 0,-1 0 0,9-10 0,-5 5 0,10-10 0,41-40 0,-52 53 0,0 0 0,0 1 0,1 0 0,0 1 0,13-6 0,-20 11 0,1 0 0,-1 0 0,1 0 0,-1 1 0,1 0 0,-1 0 0,1 0 0,-1 0 0,1 0 0,0 1 0,-1-1 0,1 1 0,-1 0 0,0 0 0,1 0 0,-1 1 0,0-1 0,1 1 0,-1 0 0,3 2 0,9 6 0,-1 1 0,23 21 0,-27-22 0,-9-9 0,11 10 0,0 0 0,0-1 0,23 14 0,-33-23 0,-1 0 0,1 0 0,-1 1 0,1-1 0,-1 0 0,0 1 0,0 0 0,0-1 0,0 1 0,0 0 0,0-1 0,0 1 0,-1 0 0,1 0 0,-1 0 0,1-1 0,-1 1 0,1 0 0,-1 0 0,0 3 0,0-4 0,0 0 0,0 0 0,0 0 0,0 0 0,0 1 0,0-1 0,-1 0 0,1 0 0,0 0 0,0 0 0,-1 0 0,1 0 0,-1 0 0,1 0 0,-1 0 0,1 0 0,-1 0 0,0-1 0,0 1 0,1 0 0,-1 0 0,0-1 0,0 1 0,0 0 0,0-1 0,1 1 0,-1 0 0,0-1 0,0 0 0,0 1 0,0-1 0,0 1 0,-1-1 0,1 0 0,0 0 0,0 0 0,-2 0 0,-12-1-3935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25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20503,'0'0'3944,"103"-36"-3816,-37 32 0,-5 14-312,-11 2 8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26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240 574 13768,'0'0'2729,"-11"-2"-1768,9 2-910,-5-1 116,0 0-1,0 0 1,0 1 0,0 0 0,0 1 0,0-1-1,0 1 1,0 1 0,0-1 0,-13 6-1,9-2 129,0 0 0,1 2-1,-1-1 1,1 1-1,1 1 1,-1-1-1,1 2 1,0-1 0,-13 19-1,19-23-171,0 1 1,0-1-1,1 0 0,0 1 0,-1 0 1,2 0-1,-1-1 0,1 1 0,-1 0 1,1 0-1,1 0 0,-1 1 1,1-1-1,0 0 0,0 0 0,0 0 1,1 0-1,0 0 0,0 0 0,0 0 1,0 0-1,1 0 0,0 0 0,0 0 1,5 8-1,-5-10-49,0 0 0,0 0 0,1 0 0,-1 0 0,1 0 1,-1 0-1,1-1 0,0 0 0,0 1 0,0-1 0,0 0 0,1 0 0,-1-1 0,1 1 0,-1-1 1,1 0-1,-1 1 0,1-2 0,-1 1 0,1 0 0,0-1 0,0 1 0,-1-1 0,1 0 1,7-1-1,-5-1 38,1 1 1,-1-1 0,0 0-1,0 0 1,0 0 0,0-1 0,0 0-1,0 0 1,-1-1 0,1 1-1,-1-1 1,0-1 0,0 1-1,6-8 1,1-3 126,-1-1-1,0 0 0,-1 0 1,0-1-1,-2 0 0,0-1 1,-1 0-1,-1 0 1,0-1-1,-2 0 0,0 0 1,-1 0-1,-1 0 1,0-31-1,-2 49-196,0 0-41,0 0 0,0 1 1,0-1-1,1 1 0,-1-1 0,0 0 0,-1 1 0,1-1 0,0 1 1,0-1-1,0 0 0,0 1 0,0-1 0,-1 1 0,1-1 0,0 1 1,0-1-1,-1 0 0,1 1 0,0-1 0,-1 1 0,1 0 1,-1-1-1,1 1 0,-1-1 0,-2 3-1,1 1 0,0 0 0,1 0 0,-1 0 0,0 0 0,1 0 0,-1 0 0,1 1 0,-1 4 0,-1 6 0,0 0 0,1 0 0,0 0 0,2 0 0,0 16 0,0-20 0,1 0 0,0 0 0,1-1 0,0 1 0,1-1 0,-1 0 0,2 1 0,6 11 0,-10-20 0,1 1 0,0-1 0,0 0 0,0 0 0,0 0 0,0-1 0,0 1 0,1 0 0,-1 0 0,0 0 0,0-1 0,1 1 0,-1-1 0,0 1 0,1-1 0,-1 0 0,0 1 0,1-1 0,-1 0 0,0 0 0,1 0 0,-1 0 0,1 0 0,-1 0 0,0 0 0,1 0 0,-1-1 0,1 1 0,-1 0 0,0-1 0,2 0 0,4-2 0,1 0 0,-2-1 0,1 1 0,10-8 0,13-13 0,32-30 0,-45 37 0,2 0 0,-1 1 0,2 1 0,0 1 0,44-22 0,-63 35 0,1 0 0,0 0 0,-1 1 0,1-1 0,0 1 0,0-1 0,0 1 0,-1 0 0,1 0 0,0 0 0,0 0 0,0 0 0,0 0 0,-1 0 0,1 0 0,0 1 0,0-1 0,0 1 0,-1-1 0,1 1 0,2 1 0,-2 0 0,0-1 0,-1 1 0,1 0 0,-1-1 0,0 1 0,1 0 0,-1 0 0,0 0 0,0 0 0,0 0 0,0 0 0,-1 0 0,1 0 0,0 0 0,-1 1 0,0-1 0,1 0 0,-1 3 0,0 8 0,0-1 0,-1 0 0,-1 1 0,-4 17 0,3-16 0,0 1 0,-1 24 0,4-39 0,1 1 0,-1-1 0,0 0 0,1 0 0,-1 0 0,0 0 0,0 0 0,1 0 0,-1 1 0,0-1 0,1 0 0,-1 0 0,0 0 0,1 0 0,-1 0 0,0 0 0,1 0 0,-1 0 0,0 0 0,1-1 0,-1 1 0,0 0 0,1 0 0,-1 0 0,0 0 0,0 0 0,1 0 0,-1-1 0,0 1 0,1 0 0,-1 0 0,0 0 0,0-1 0,0 1 0,1 0 0,14-10 0,-1-3 0,21-24 0,-26 26 0,0 0 0,1 1 0,1 0 0,19-13 0,-30 22 0,1 1 0,-1 0 0,1-1 0,-1 1 0,1 0 0,-1 0 0,1-1 0,0 1 0,-1 0 0,1 0 0,-1 0 0,1 0 0,0 0 0,-1 0 0,1 0 0,0 0 0,-1 0 0,1 0 0,-1 0 0,1 0 0,0 0 0,-1 0 0,1 1 0,-1-1 0,1 0 0,0 0 0,-1 1 0,1-1 0,-1 0 0,1 1 0,-1-1 0,1 1 0,-1-1 0,1 1 0,11 21 0,-10-16 0,10 28 0,-6-17 0,13 28 0,-17-42 0,0 1 0,0-1 0,0 0 0,0 0 0,1 0 0,-1 0 0,1 0 0,0 0 0,0 0 0,0-1 0,0 0 0,0 1 0,5 1 0,-3-2 0,-1-1 0,0 0 0,1-1 0,-1 1 0,0-1 0,1 0 0,-1 0 0,1 0 0,-1 0 0,0-1 0,1 0 0,3-1 0,52-19 0,-58 20 0,18-9 0,0-1 0,-1-1 0,0 0 0,-1-2 0,29-27 0,10-7 0,-54 46 0,0 0 0,0-1 0,0 1 0,0-1 0,-1 0 0,1 0 0,-1 1 0,0-1 0,0-1 0,0 1 0,0 0 0,0 0 0,1-6 0,-3 8 0,0 1 0,0 0 0,0 0 0,0 0 0,0 0 0,0 0 0,0-1 0,0 1 0,0 0 0,0 0 0,0 0 0,0 0 0,0 0 0,0 0 0,0 0 0,-1-1 0,1 1 0,0 0 0,0 0 0,0 0 0,0 0 0,0 0 0,0 0 0,0 0 0,0 0 0,-1 0 0,1 0 0,0 0 0,0 0 0,0-1 0,0 1 0,0 0 0,0 0 0,-1 0 0,1 0 0,0 0 0,0 0 0,0 0 0,0 0 0,0 0 0,0 0 0,-1 0 0,1 1 0,0-1 0,0 0 0,0 0 0,0 0 0,0 0 0,0 0 0,-1 0 0,1 0 0,0 0 0,0 0 0,0 0 0,0 0 0,0 0 0,0 1 0,0-1 0,0 0 0,0 0 0,0 0 0,-1 0 0,1 0 0,0 0 0,0 1 0,-10 5 0,10-6 0,-2 1 0,-10 6 0,1 1 0,0 0 0,0 1 0,0 0 0,1 0 0,0 1 0,-11 17 0,15-19 0,-4 5 0,-13 28 0,21-37 0,0 1 0,0-1 0,1 0 0,0 0 0,0 1 0,0-1 0,0 1 0,1-1 0,-1 1 0,1-1 0,1 9 0,0-10 0,-1 0 0,1 0 0,-1 0 0,1 0 0,0-1 0,0 1 0,0 0 0,1 0 0,2 4 0,-3-6 0,0 0 0,0 0 0,0-1 0,0 1 0,0 0 0,0-1 0,0 1 0,1-1 0,-1 1 0,0-1 0,0 1 0,0-1 0,1 0 0,-1 0 0,0 1 0,0-1 0,1 0 0,-1 0 0,0 0 0,1-1 0,-1 1 0,0 0 0,0 0 0,1-1 0,-1 1 0,2-1 0,4-2 0,1 0 0,0 0 0,-1-1 0,0 0 0,0 0 0,0-1 0,0 1 0,-1-2 0,9-7 0,-5 2 0,-1 0 0,0-1 0,0 0 0,11-22 0,-2-4 0,-3 0 0,19-67 0,-22 60 0,-3 0 0,-2-1 0,-1 0 0,-3 0 0,-3-52 0,-1 79 0,-6-35 0,6 48 0,-1 0 0,1 0 0,-1 0 0,-1 0 0,1 0 0,-1 1 0,0-1 0,0 1 0,-5-6 0,8 10 0,0 1 0,-1-1 0,1 0 0,-1 1 0,1-1 0,-1 1 0,0-1 0,1 0 0,-1 1 0,0 0 0,1-1 0,-1 1 0,0-1 0,1 1 0,-1 0 0,0-1 0,0 1 0,0 0 0,1 0 0,-1 0 0,0 0 0,0 0 0,0 0 0,1 0 0,-1 0 0,0 0 0,0 0 0,0 0 0,1 0 0,-1 0 0,0 1 0,0-1 0,1 0 0,-1 1 0,0-1 0,1 0 0,-2 2 0,-1 0 0,1 0 0,0 0 0,0 1 0,1-1 0,-1 0 0,0 1 0,1 0 0,0-1 0,-2 5 0,-8 23 0,1 1 0,1 1 0,2-1 0,2 1 0,0 0 0,3 1 0,0-1 0,2 0 0,5 38 0,0-30 0,2 1 0,1-2 0,3 1 0,1-1 0,2-1 0,34 68 0,-44-99 0,0-1 0,0 1 0,0-1 0,1 0 0,8 9 0,-12-14 0,0 0 0,-1 0 0,1 0 0,0-1 0,0 1 0,0 0 0,0-1 0,1 1 0,-1-1 0,0 1 0,0-1 0,0 1 0,0-1 0,1 0 0,-1 1 0,0-1 0,0 0 0,0 0 0,1 0 0,-1 0 0,0 0 0,0 0 0,1 0 0,-1-1 0,0 1 0,0 0 0,0-1 0,1 1 0,-1-1 0,0 1 0,0-1 0,0 1 0,0-1 0,0 0 0,0 0 0,0 1 0,0-1 0,0 0 0,-1 0 0,1 0 0,1-2 0,8-14-3935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35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365 615 7632,'0'0'14486,"-10"-4"-14203,-34-13 3,41 16-245,0 0 0,-1 0-1,1 0 1,0 1-1,-1 0 1,1 0 0,0 0-1,-1 0 1,1 0-1,0 1 1,-7 1 0,-2 0 78,-9 2 120,0 1 0,1 1 0,-1 0 0,-22 12 0,38-16-180,-3 1 54,1 0 0,-1 1-1,0 0 1,1 0-1,0 0 1,0 1 0,0 0-1,1 1 1,-1-1 0,-5 8-1,-25 25 1339,37-37-1363,0 0 0,0 0 0,0 1 0,0-1 0,1 0 1,-1 1-1,0-1 0,1 0 0,-1 0 0,1 0 0,0 0 0,-1 1 0,1-1 0,0 0 1,0 0-1,-1 0 0,1 0 0,0 0 0,0-1 0,0 1 0,0 0 0,2 1 0,18 10 704,-4-2 35,-17-10-796,1 0 0,-1 1 0,0-1-1,1 0 1,-1 1 0,0-1 0,0 0 0,0 1 0,1-1 0,-1 0 0,0 1-1,0-1 1,0 0 0,0 1 0,1-1 0,-1 0 0,0 1 0,0-1-1,0 1 1,0-1 0,0 0 0,0 1 0,0-1 0,0 1 0,-1 0 4,1-1 1,0 1-1,0-1 1,0 1 0,0 0-1,0-1 1,0 1 0,0-1-1,1 1 1,-1-1-1,0 1 1,0 0 0,0-1-1,1 1 1,-1-1 0,0 1-1,0-1 1,1 0-1,-1 1 1,0-1 0,1 1-1,-1-1 1,1 1 0,-1-1-1,1 0 1,-1 1-1,0-1 1,1 0 0,-1 1-1,2-1 1,-2 1-36,1-1 0,-1 0 0,0 1 0,1-1 0,-1 1 0,0-1 0,0 1 0,1-1 0,-1 1 0,0-1 0,0 1 0,0-1 0,0 1 0,0-1 0,1 1 0,-1-1 0,0 1 0,0-1 0,0 1 0,0-1 0,-1 1 0,1 0 0,0 0 0,0 0 0,0 0 0,0 0 0,0-1 0,1 1 0,-1 0 0,0 0 0,0 0 0,0-1 0,1 1 0,-1 0 0,1 0 0,-1-1 0,1 2 0,2 0 0,-1 0 0,0 1 0,0-1 0,0 0 0,0 1 0,0-1 0,2 5 0,-3-5 0,0-1 0,0 1 0,0 0 0,0 0 0,0-1 0,1 1 0,-1-1 0,0 1 0,1-1 0,-1 0 0,1 1 0,-1-1 0,1 0 0,0 0 0,0 0 0,-1 0 0,1 0 0,0-1 0,0 1 0,0-1 0,2 1 0,1 0 0,0 0 0,0-1 0,0 0 0,0 0 0,0 0 0,0-1 0,0 0 0,0 0 0,0 0 0,0-1 0,0 1 0,-1-1 0,1 0 0,-1 0 0,1-1 0,-1 1 0,0-1 0,7-6 0,26-19 0,-28 22 0,0 0 0,-1-1 0,1 0 0,9-11 0,-10 7 0,-1 1 0,0-1 0,-1 0 0,0 0 0,0-1 0,-1 0 0,-1 0 0,0 0 0,-1 0 0,3-19 0,-8 7 0,0 20 0,4 16 0,3 14 0,12 31 0,-4-15 0,-9-29 0,-1-1 0,2 1 0,0-1 0,1 0 0,0 0 0,0-1 0,15 19 0,-19-27 0,1 0 0,0 0 0,0 0 0,0 0 0,0-1 0,0 1 0,1-1 0,-1 0 0,1 0 0,-1 0 0,1-1 0,0 1 0,0-1 0,0 0 0,-1 0 0,1 0 0,0 0 0,0-1 0,1 0 0,-1 0 0,0 0 0,0 0 0,0 0 0,0-1 0,0 0 0,0 0 0,0 0 0,6-3 0,-6 2 0,1 0 0,-1-1 0,1 0 0,-1 0 0,0 0 0,0 0 0,0 0 0,-1-1 0,1 0 0,2-4 0,29-45 0,-26 37 0,2-2 0,-1 0 0,-1 0 0,-1-1 0,-1 0 0,0-1 0,-2 0 0,0 0 0,2-20 0,-7 37 0,0 1 0,0-1 0,1 0 0,-1 1 0,0-1 0,1 1 0,0-1 0,0 1 0,-1-1 0,1 1 0,1 0 0,-1-1 0,0 1 0,0 0 0,1 0 0,0 0 0,-1 0 0,1 0 0,0 0 0,0 0 0,0 1 0,0-1 0,0 1 0,0-1 0,0 1 0,1 0 0,-1 0 0,4-1 0,14-5 0,1 1 0,0 2 0,25-4 0,-39 8 0,1-1 0,-1 1 0,1 0 0,-1 0 0,1 1 0,-1 0 0,0 0 0,1 1 0,-1 0 0,0 0 0,0 1 0,10 5 0,-13-5 0,1 1 0,0 0 0,-1 0 0,1 0 0,-1 0 0,-1 1 0,1-1 0,0 1 0,-1 0 0,0 1 0,0-1 0,-1 0 0,1 1 0,-1-1 0,-1 1 0,1 0 0,-1 0 0,0 0 0,0 0 0,0 0 0,-1 0 0,0 9 0,-2 4 0,0 1 0,-1-1 0,0 0 0,-2-1 0,-12 32 0,10-32 0,1-3 0,1 0 0,-5 19 0,9-31 0,0 0 0,1 1 0,-1-1 0,1 0 0,0 1 0,0-1 0,0 1 0,0-1 0,1 1 0,-1-1 0,1 0 0,0 1 0,0-1 0,0 0 0,0 0 0,3 4 0,-3-6 0,1 1 0,0-1 0,0 0 0,0 1 0,-1-1 0,1 0 0,1 0 0,-1 0 0,0-1 0,0 1 0,0 0 0,0-1 0,0 0 0,1 1 0,-1-1 0,0 0 0,0 0 0,5 0 0,45-6 0,-50 6 0,14-3 0,-1-1 0,0 0 0,-1-1 0,1-1 0,-1-1 0,0 1 0,15-12 0,90-69 0,-56 37 0,-36 29 0,-21 15 0,1 0 0,1 0 0,-1 1 0,10-5 0,-17 10 0,0 0 0,1 0 0,-1-1 0,0 1 0,1 0 0,-1 0 0,0 0 0,1 0 0,-1 0 0,0 0 0,0-1 0,1 1 0,-1 0 0,0 0 0,1 0 0,-1-1 0,0 1 0,0 0 0,0 0 0,1-1 0,-1 1 0,0 0 0,0-1 0,0 1 0,0 0 0,1-1 0,-1 1 0,0 0 0,0-1 0,0 1 0,0-1 0,-1 1 0,1 1 0,-1-1 0,0 0 0,1 0 0,-1 1 0,1-1 0,-1 0 0,0 1 0,1-1 0,-1 0 0,1 1 0,-1-1 0,1 1 0,-1-1 0,1 1 0,-1-1 0,1 1 0,0-1 0,-1 2 0,-8 9 0,0 1 0,1 0 0,0 0 0,1 0 0,1 1 0,0 1 0,0-1 0,2 1 0,-4 14 0,8-25 0,-1-1 0,1 1 0,1 0 0,-1 0 0,0-1 0,1 1 0,-1 0 0,1-1 0,0 1 0,0-1 0,0 1 0,0-1 0,0 1 0,1-1 0,-1 0 0,1 0 0,0 0 0,-1 0 0,1 0 0,0 0 0,0 0 0,0 0 0,0-1 0,1 1 0,-1-1 0,5 3 0,-2-1 0,0-1 0,0 0 0,1 0 0,-1 0 0,1-1 0,0 0 0,-1 0 0,1 0 0,0 0 0,0-1 0,10-1 0,-6 0 0,0-1 0,0 0 0,-1 0 0,1-1 0,-1-1 0,1 0 0,11-6 0,-17 7 0,0 0 0,0 1 0,0-2 0,-1 1 0,0 0 0,1-1 0,-1 1 0,-1-1 0,1 0 0,0 0 0,-1 0 0,0 0 0,0-1 0,0 1 0,0 0 0,-1-1 0,2-8 0,-2 3 0,0 1 0,0 0 0,-1-1 0,-1 1 0,1-1 0,-1 1 0,-1-1 0,0 1 0,0 0 0,-1 0 0,0 0 0,-1 0 0,0 0 0,-5-8 0,3 7 0,-1 0 0,0 0 0,0 1 0,-1 0 0,0 0 0,-1 1 0,0 0 0,0 0 0,-1 1 0,-18-11 0,25 17 0,-1 0 0,1 0 0,0 0 0,-1 1 0,1-1 0,0 1 0,-1 0 0,1 0 0,-1 0 0,1 0 0,-1 1 0,-4 1 0,-10 0 0,17-2 0,0 0 0,0 0 0,0 0 0,0 0 0,0 1 0,0-1 0,0 0 0,0 1 0,0-1 0,0 0 0,0 1 0,0-1 0,0 1 0,0 0 0,0-1 0,0 1 0,1 0 0,-1-1 0,0 1 0,1 0 0,-1 0 0,0 0 0,1 0 0,-1 0 0,1-1 0,-1 1 0,1 0 0,-1 0 0,1 0 0,0 0 0,0 1 0,-1-1 0,1 0 0,0 0 0,0 0 0,0 0 0,0 0 0,0 0 0,0 0 0,1 0 0,-1 0 0,0 0 0,1 2 0,0 0 0,0 0 0,0 1 0,0-1 0,1 0 0,-1 0 0,1 0 0,0 0 0,0 0 0,0 0 0,0-1 0,1 1 0,-1-1 0,4 4 0,3-1 0,0 0 0,0-1 0,0 1 0,1-2 0,-1 0 0,1 0 0,17 3 0,-2-2 0,50 0 0,-54-5 0,0-1 0,1 0 0,-1-2 0,0 0 0,0-1 0,22-10 0,-13 3 0,-1-1 0,0-2 0,35-24 0,-53 33 0,-9 5 0,0 1 0,-1-1 0,1 0 0,-1 0 0,1 0 0,-1 0 0,1 0 0,-1-1 0,0 1 0,2-2 0,-8 13 0,2-1 0,-1 1 0,-2 13 0,2-9 0,4-11 0,-5 13 0,1 0 0,1 0 0,-2 26 0,4-39 0,1 1 0,0-1 0,0 1 0,0-1 0,1 1 0,-1-1 0,1 1 0,0-1 0,0 1 0,0-1 0,0 0 0,1 0 0,-1 0 0,1 0 0,0 0 0,0 0 0,0 0 0,0 0 0,0-1 0,1 1 0,-1-1 0,1 1 0,4 2 0,-4-4 0,-1 0 0,1 0 0,0 0 0,-1 0 0,1-1 0,0 1 0,0-1 0,-1 0 0,1 0 0,0 0 0,0 0 0,-1 0 0,1-1 0,0 1 0,0-1 0,-1 0 0,1 1 0,3-3 0,6-2 0,0-1 0,17-11 0,-23 13 0,9-7 0,0 0 0,0-1 0,-2-1 0,0 0 0,0 0 0,-1-2 0,-1 0 0,0 0 0,17-32 0,-20 31 0,20-34 0,-28 50 0,0 0 0,0 0 0,0 0 0,0 0 0,0 0 0,0-1 0,0 1 0,0 0 0,0 0 0,1 0 0,-1 0 0,0 0 0,0 0 0,0 0 0,0 0 0,0 0 0,0 0 0,0 0 0,0 0 0,0 0 0,0 0 0,0 0 0,0 0 0,0 0 0,1 0 0,-1 0 0,0 0 0,0 0 0,0 0 0,0 0 0,0 0 0,0 0 0,0 0 0,0 0 0,0 0 0,0 0 0,1 0 0,-1 0 0,0 0 0,0 0 0,0 0 0,0 0 0,0 0 0,0 0 0,0 0 0,0 0 0,0 0 0,0 0 0,0 0 0,0 0 0,0 0 0,0 0 0,1 0 0,-1 0 0,0 1 0,0-1 0,0 0 0,0 0 0,2 8 0,-1 16 0,-1-20 0,2 18 0,0-1 0,2 1 0,0-1 0,1 1 0,2-2 0,0 1 0,1-1 0,19 35 0,-23-49 0,0-1 0,0 0 0,0 0 0,0 0 0,1 0 0,0-1 0,0 0 0,10 7 0,-13-10 0,1 1 0,0 0 0,0-1 0,0 1 0,1-1 0,-1 0 0,0 0 0,0 0 0,1 0 0,-1-1 0,0 0 0,1 1 0,-1-1 0,1 0 0,-1-1 0,0 1 0,1 0 0,4-2 0,1-2 0,1 0 0,-1-1 0,0 0 0,0 0 0,-1-1 0,14-11 0,41-47 0,-6 4 0,1 8 0,-57 52 0,-1-1 0,1 1 0,-1-1 0,1 1 0,-1 0 0,1-1 0,-1 1 0,1-1 0,0 1 0,-1 0 0,1 0 0,0-1 0,-1 1 0,1 0 0,0 0 0,-1 0 0,1 0 0,0 0 0,-1 0 0,1 0 0,0 0 0,-1 0 0,1 0 0,0 0 0,-1 0 0,1 0 0,0 0 0,-1 1 0,1-1 0,0 0 0,0 1 0,0 0 0,1 1 0,-1-1 0,0 1 0,0-1 0,0 1 0,-1-1 0,1 1 0,0-1 0,-1 1 0,1 0 0,-1-1 0,1 3 0,1 4 0,-1 1 0,0-1 0,-1 0 0,0 13 0,-10 21 0,7-32 0,1-1 0,0 1 0,0 0 0,0 10 0,2-20 0,0 0 0,0 0 0,0 0 0,1 0 0,-1 1 0,0-1 0,0 0 0,0 0 0,0 0 0,1 0 0,-1 0 0,0 0 0,0 0 0,0 0 0,1 0 0,-1 0 0,0 0 0,0 0 0,0 0 0,1 0 0,-1 0 0,0 0 0,0 0 0,0 0 0,1 0 0,-1 0 0,0 0 0,0 0 0,0 0 0,0 0 0,1 0 0,-1 0 0,0 0 0,0 0 0,0 0 0,0-1 0,1 1 0,-1 0 0,0 0 0,0 0 0,0 0 0,0 0 0,0-1 0,0 1 0,1 0 0,-1 0 0,0 0 0,0 0 0,0-1 0,0 1 0,0 0 0,12-12 0,85-91 0,-81 89 0,0 1 0,1 0 0,0 2 0,34-19 0,-50 30 0,0-1 0,0 1 0,0 0 0,0-1 0,0 1 0,0 0 0,0 0 0,0-1 0,0 1 0,0 0 0,0 0 0,0 0 0,0 0 0,0 1 0,0-1 0,0 0 0,0 0 0,0 1 0,0-1 0,0 0 0,0 1 0,-1-1 0,3 2 0,-1-1 0,-1 1 0,1-1 0,0 1 0,-1 0 0,1 0 0,-1 0 0,0 0 0,1 0 0,1 4 0,1 5 0,-1-1 0,0 1 0,3 14 0,-6-23 0,3 14 0,0 3 0,12 36 0,-14-50 0,1 0 0,0-1 0,0 1 0,0-1 0,1 1 0,0-1 0,0 0 0,0 0 0,0 0 0,0-1 0,1 1 0,7 5 0,-8-8 0,-1 1 0,1-1 0,0 0 0,-1 0 0,1-1 0,0 1 0,0 0 0,0-1 0,0 0 0,0 0 0,0 0 0,0 0 0,0 0 0,4-1 0,42-13 0,-42 12 0,14-6 0,0-1 0,-1 0 0,0-2 0,0 0 0,-1-1 0,-1-1 0,0-1 0,-1 0 0,0-2 0,-1 1 0,-1-2 0,17-24 0,-31 40 0,-1 1 0,0-1 0,1 1 0,-1-1 0,1 1 0,-1-1 0,0 0 0,1 1 0,-1-1 0,0 0 0,0 1 0,1-1 0,-1 0 0,0 1 0,0-1 0,0 0 0,0 0 0,0-1 0,-9 2 0,-21 15 0,27-14 0,-11 8 0,0 0 0,0 1 0,1 1 0,0 0 0,0 0 0,1 2 0,-11 15 0,16-19 0,0 0 0,1 0 0,0 1 0,1 0 0,0 0 0,1 0 0,0 1 0,1 0 0,0-1 0,0 1 0,1 0 0,-1 12 0,3-19 0,0 0 0,0-1 0,0 1 0,1 0 0,-1-1 0,1 1 0,0-1 0,0 1 0,0-1 0,0 1 0,1-1 0,-1 0 0,1 1 0,0-1 0,0 0 0,0 0 0,0 0 0,1-1 0,3 5 0,-3-5 0,1 0 0,-1 1 0,1-1 0,0-1 0,0 1 0,0-1 0,0 1 0,0-1 0,0 0 0,0 0 0,0-1 0,0 1 0,1-1 0,-1 0 0,0 0 0,8-2 0,-5 1 0,0 0 0,0-1 0,0 0 0,0 0 0,0 0 0,-1-1 0,1 0 0,-1-1 0,0 1 0,0-1 0,9-8 0,-7 5 0,1-2 0,-2 1 0,1-1 0,-1 0 0,-1-1 0,10-16 0,-3-1 0,-2-2 0,0 0 0,-2 0 0,9-47 0,-5 4 0,-3 0 0,1-129 0,-14 147 0,-2 0 0,-20-83 0,24 128 0,0 4 0,0 1 0,0-1 0,0 0 0,-1 1 0,1-1 0,-1 1 0,0-1 0,0 1 0,-1 0 0,-4-7 0,7 10 0,-1 1 0,1 0 0,-1-1 0,1 1 0,0 0 0,-1 0 0,1-1 0,-1 1 0,1 0 0,-1 0 0,1 0 0,-1 0 0,1-1 0,-1 1 0,1 0 0,-1 0 0,1 0 0,-1 0 0,1 0 0,-1 0 0,1 0 0,-1 1 0,1-1 0,-1 0 0,1 0 0,-1 0 0,1 0 0,-1 1 0,1-1 0,0 0 0,-1 0 0,1 1 0,-1-1 0,1 0 0,0 1 0,-1-1 0,1 0 0,0 1 0,-1-1 0,1 1 0,0-1 0,-1 0 0,1 1 0,0-1 0,0 1 0,-1 0 0,-10 25 0,2 4 0,1 1 0,2 0 0,1 1 0,1-1 0,1 1 0,2 0 0,2 0 0,1 0 0,7 40 0,8 8 0,48 138 0,-61-206 0,0 0 0,4 22 0,-8-33 61,0 1 1,0-1-1,0 0 1,0 1-1,1-1 1,-1 0-1,1 0 1,-1 1-1,1-1 1,-1 0-1,1 0 1,0 0-1,-1 0 1,1 0-1,1 2 1,-1-3-192,-1 0 1,0 0-1,1 0 1,-1-1-1,1 1 1,-1 0 0,0 0-1,1 0 1,-1 0-1,1-1 1,-1 1 0,0 0-1,1 0 1,-1-1-1,0 1 1,0 0-1,1 0 1,-1-1 0,0 1-1,1 0 1,-1-1-1,0 1 1,0 0-1,0-1 1,1 1 0,-1-1-1,0 1 1,0 0-1,0-1 1,0 1-1,0-1 1,0 1 0,0 0-1,0-1 1,0 1-1,0-1 1,0 0-1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36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291 515 9648,'0'0'9319,"-14"1"-8759,-6 1-223,0 1-1,-1 0 0,2 2 0,-1 0 0,1 2 0,0 0 0,-35 18 1,47-20-126,0 0 1,1 0-1,0 0 1,0 1-1,0-1 1,1 2-1,0-1 1,0 0 0,0 1-1,1 0 1,0 0-1,1 0 1,-6 16-1,7-17-37,1 1 1,-1-1-1,1 0 0,1 1 0,-1 0 0,1-1 0,1 1 0,-1-1 0,1 1 0,0-1 1,0 1-1,1-1 0,0 0 0,0 0 0,1 1 0,-1-1 0,6 8 0,-6-11-29,0 0 0,0 0 0,0 1 0,0-2 0,1 1 0,-1 0-1,1 0 1,0-1 0,6 5 0,-7-6-81,-1-1-1,1 1 1,0 0 0,0-1-1,0 1 1,0-1 0,0 0-1,0 0 1,0 1 0,0-1-1,0-1 1,1 1 0,-1 0-1,0 0 1,0-1 0,0 1-1,-1-1 1,1 0 0,0 0-1,0 1 1,2-3 0,3-1-2,-1 0 1,0 0-1,-1-1 1,1 0 0,-1 0-1,0-1 1,0 0-1,0 0 1,-1 0-1,0 0 1,0 0 0,0-1-1,-1 0 1,3-8-1,3-11 158,-1 0-1,8-42 1,25-204-220,-35 198 0,-5-128 0,-1 192 0,0 6 0,0-1 0,0 1 0,0 0 0,-1 0 0,1 0 0,-1 0 0,0 0 0,0 0 0,-1 0 0,1 1 0,-4-7 0,5 10 0,0 0 0,0 0 0,0-1 0,0 1 0,0 0 0,0 0 0,-1 0 0,1 0 0,0-1 0,0 1 0,0 0 0,0 0 0,-1 0 0,1 0 0,0 0 0,0 0 0,0 0 0,-1 0 0,1 0 0,0 0 0,0 0 0,0-1 0,-1 1 0,1 0 0,0 0 0,0 0 0,0 0 0,-1 1 0,1-1 0,0 0 0,0 0 0,0 0 0,0 0 0,-1 0 0,1 0 0,0 0 0,0 0 0,0 0 0,-1 0 0,1 0 0,0 1 0,0-1 0,0 0 0,0 0 0,0 0 0,-1 0 0,1 1 0,0-1 0,-4 14 0,0 35 0,1 0 0,3 0 0,6 51 0,32 150 0,-20-172 0,33 92 0,-50-167 0,0 1 0,0 0 0,1 0 0,-1 0 0,1 0 0,0 0 0,4 5 0,-5-8 0,0-1 0,-1 1 0,1-1 0,0 1 0,-1-1 0,1 1 0,0-1 0,0 0 0,0 1 0,-1-1 0,1 0 0,0 0 0,0 1 0,0-1 0,0 0 0,-1 0 0,1 0 0,0 0 0,0 0 0,0 0 0,0 0 0,-1-1 0,1 1 0,0 0 0,0 0 0,0-1 0,0 1 0,-1 0 0,1-1 0,0 1 0,-1-1 0,1 1 0,0-1 0,-1 1 0,1-1 0,0 0 0,-1 1 0,1-2 0,10-7 323,-1-1 0,14-19-1,0-3-3068,-18 24 589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37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15880,'0'0'7319,"6"16"-6493,-3-8-701,35 119 1488,60 227 4238,-88-318-5380,9 74 0,-3-13-268,-4-41-203,-11-55 0,-1 0 0,0 0 0,1 0 0,-1 0 0,1 1 0,-1-1 0,1 0 0,0 0 0,-1 0 0,1-1 0,0 1 0,0 0 0,0 0 0,1 1 0,-1-2 0,-1 0 0,1 0 0,0 0 0,0 0 0,-1 0 0,1 0 0,0-1 0,0 1 0,-1 0 0,1 0 0,0 0 0,-1-1 0,1 1 0,0-1 0,-1 1 0,1 0 0,-1-1 0,1 1 0,-1-1 0,1 1 0,-1-1 0,1 1 0,-1-1 0,1 0 0,-1 1 0,1-1 0,-1 1 0,0-1 0,0 0 0,1 0 0,-1 1 0,0-2 0,37-72 0,34-99 0,-5 7 0,-21 65 0,108-174 0,-146 266 492,-7 13 0,-7 12-5411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37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0 25623,'0'0'3440,"-64"47"-3160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18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331 678 10656,'0'0'8887,"-12"0"-8532,10 0-339,-19 1 344,0-1 1,-32 7-1,43-5-201,-12 3 519,-36 12 1,51-14-490,-1 0 1,1 1-1,0 0 0,0 0 1,0 0-1,1 1 1,0 0-1,-9 9 0,8-6 6,1 1 0,-1 0-1,2 0 1,-1 1 0,1 0-1,1 0 1,-1 0 0,2 0-1,0 1 1,0 0 0,0-1-1,2 1 1,-1 0 0,1 15-1,1-23-104,0 0-1,1 0 1,0 0-1,-1 0 1,1 0-1,0 0 1,0 0-1,1 0 1,-1-1 0,1 1-1,-1 0 1,5 4-1,26 27 862,-30-32-898,0-1-13,0 1 0,1-1 0,-1 0 0,0 1 0,1-1 0,-1 0 0,1 0 0,-1-1 0,1 1 0,0 0 0,-1-1 0,1 0 0,0 1 0,-1-1 0,1 0 0,0-1 0,-1 1 0,1 0 0,0-1 0,-1 1 0,1-1 0,-1 0 0,1 0 0,-1 0 0,1 0 0,-1 0 0,3-3 0,6-2 89,-1-1-1,1 0 0,-2 0 0,14-13 0,-17 13-53,1-1 0,-1 1 0,0-1 0,-1 0 0,0-1 0,0 1 0,-1-1-1,6-14 1,-8 18-16,-1 0-1,1 0 0,-1 0 1,0 0-1,0-1 0,-1 1 1,0 0-1,1-1 0,-2 1 0,1 0 1,-1 0-1,1-1 0,-2 1 1,1 0-1,0 0 0,-5-10 1,5 13-57,0 1 1,0-1 0,0 1 0,0-1 0,-1 1 0,1-1-1,0 1 1,-1-1 0,1 1 0,-1 0 0,1 0 0,-4-2-1,5 3-2,-1 0 0,1 0 0,-1 0 0,1 0 0,-1 0-1,0 0 1,1 0 0,-1 0 0,1 0 0,-1 0 0,1 0-1,-1 0 1,1 1 0,-1-1 0,1 0 0,-1 0 0,1 0-1,-1 1 1,1-1 0,-1 0 0,1 1 0,-1-1 0,1 0-1,0 1 1,-1-1 0,1 1 0,-1-1 0,1 1 0,0-1-1,0 1 1,-1-1 0,1 1 0,0-1 0,0 1 0,-1-1-1,1 1 1,0-1 0,0 1 0,0-1 0,0 1 0,0-1-1,0 1 1,0 0 0,-1 10 0,0 1 0,1-1 0,0 0 0,1 0 0,0 0 0,1 0 0,0 0 0,0-1 0,2 1 0,-1 0 0,1-1 0,1 0 0,-1 0 0,2 0 0,11 17 0,-14-24 0,0-1 0,0 1 0,0 0 0,0-1 0,0 1 0,0-1 0,0 0 0,1 0 0,-1 0 0,1-1 0,0 1 0,-1-1 0,1 0 0,0 0 0,0 0 0,0 0 0,0-1 0,0 0 0,6 0 0,-3 0 0,0-1 0,-1 0 0,1 0 0,-1-1 0,1 0 0,-1 0 0,1 0 0,-1-1 0,0 0 0,10-6 0,-7 3 0,20-13 0,-1-2 0,47-43 0,-55 42 0,-12 12 0,1 1 0,-1 0 0,1 1 0,1-1 0,0 2 0,0 0 0,0 0 0,13-6 0,-6 6 0,-10 3 0,1 1 0,0 0 0,14-3 0,-20 6 0,0 0 0,1-1 0,-1 1 0,0 0 0,0 0 0,0 1 0,1-1 0,-1 0 0,0 1 0,0-1 0,0 1 0,0 0 0,0 0 0,0-1 0,0 1 0,0 1 0,0-1 0,3 2 0,-4-2 0,0 0 0,-1 0 0,1-1 0,0 1 0,0 0 0,0 0 0,-1 0 0,1 0 0,-1 0 0,1 0 0,-1 1 0,1-1 0,-1 0 0,0 0 0,1 0 0,-1 0 0,0 0 0,0 1 0,0-1 0,0 0 0,0 0 0,0 0 0,0 1 0,0-1 0,0 0 0,-1 0 0,1 0 0,0 0 0,-1 1 0,1-1 0,-1 0 0,0 1 0,-1 1 0,0 1 0,-1-1 0,1 0 0,-1 0 0,1 0 0,-1-1 0,0 1 0,-4 3 0,-17 10 0,-57 44 0,71-52 0,1 0 0,0 1 0,1 1 0,0-1 0,1 1 0,-7 12 0,13-20 0,0 0 0,0 0 0,0 1 0,1-1 0,-1 0 0,1 1 0,0-1 0,-1 0 0,1 1 0,0-1 0,0 1 0,1-1 0,-1 0 0,0 1 0,1-1 0,0 0 0,-1 0 0,1 1 0,0-1 0,0 0 0,0 0 0,0 0 0,1 0 0,-1 0 0,1 0 0,-1 0 0,1-1 0,3 4 0,-1-1 0,0 0 0,0-1 0,1 1 0,-1-1 0,1 0 0,0 0 0,0-1 0,0 0 0,0 1 0,0-2 0,8 3 0,1-2 0,1-1 0,0 0 0,-1-1 0,1-1 0,-1 0 0,1-1 0,-1 0 0,0-2 0,1 1 0,25-12 0,-12 2 0,0-1 0,-2-1 0,1-2 0,28-23 0,-39 26 0,-1-1 0,0 0 0,-1-1 0,-1-1 0,0 0 0,-1-1 0,-1 0 0,-1-1 0,10-23 0,7-27 0,24-91 0,-42 128 0,16-53 0,26-93 0,-42 135 0,-1 0 0,3-51 0,-12 64 0,1 29 0,0 1 0,0 0 0,0 0 0,0-1 0,0 1 0,0 0 0,0 0 0,-1 0 0,1-1 0,0 1 0,0 0 0,0 0 0,0 0 0,0-1 0,0 1 0,-1 0 0,1 0 0,0 0 0,0 0 0,0 0 0,-1-1 0,1 1 0,0 0 0,0 0 0,0 0 0,-1 0 0,1 0 0,0 0 0,0 0 0,0 0 0,-1 0 0,1 0 0,0 0 0,-1 0 0,-11 10 0,-6 17 0,1 1 0,0 0 0,3 1 0,0 1 0,2 0 0,1 1 0,-13 63 0,8-1 0,-5 140 0,20-215 0,1 0 0,1 0 0,0 0 0,1-1 0,2 1 0,-1 0 0,12 28 0,-14-42 0,0-1 0,1 1 0,0-1 0,0 1 0,0-1 0,0 1 0,1-1 0,-1 0 0,1 0 0,0 0 0,0-1 0,0 1 0,0-1 0,0 1 0,1-1 0,-1 0 0,1 0 0,-1-1 0,1 1 0,0-1 0,-1 0 0,1 1 0,0-2 0,0 1 0,0 0 0,0-1 0,7 0 0,-3 0 0,0-1 0,0-1 0,0 1 0,0-1 0,0 0 0,0-1 0,-1 0 0,1 0 0,-1-1 0,0 0 0,0 0 0,10-8 0,7-9 0,-1-2 0,-1 0 0,36-49 0,-57 72 0,-1 0 0,0 0 0,0 0 0,0 0 0,1 0 0,-1 0 0,0-1 0,0 1 0,1 0 0,-1 0 0,0 0 0,0 0 0,1 0 0,-1 0 0,0 0 0,0 0 0,0 0 0,1 0 0,-1 1 0,0-1 0,0 0 0,1 0 0,-1 0 0,0 0 0,0 0 0,0 0 0,1 0 0,-1 1 0,0-1 0,0 0 0,0 0 0,1 0 0,-1 0 0,0 1 0,0-1 0,0 0 0,0 0 0,0 0 0,0 1 0,1-1 0,-1 0 0,0 0 0,0 1 0,0-1 0,0 0 0,0 0 0,0 0 0,0 1 0,0-1 0,0 0 0,0 0 0,0 1 0,0-1 0,8 25 0,-3-9 0,-5-15 0,9 22 0,14 26 0,-20-42 0,1-1 0,0 0 0,1 0 0,-1 0 0,1-1 0,0 1 0,0-1 0,11 8 0,-14-12 0,0 0 0,0 0 0,0 0 0,0 0 0,0-1 0,-1 1 0,1-1 0,0 1 0,0-1 0,0 0 0,0 0 0,0 0 0,1 0 0,-1 0 0,0 0 0,0 0 0,0-1 0,0 1 0,-1-1 0,1 1 0,0-1 0,3-1 0,3-2 0,0-1 0,0 0 0,11-10 0,-3 3 0,-3 3 0,12-9 0,0 0 0,-1-1 0,32-35 0,-36 40 0,-3 2 0,-17 12 0,0 0 0,0 0 0,0 0 0,0 0 0,0 0 0,0 0 0,0-1 0,1 1 0,-1 0 0,0 0 0,0 0 0,0 0 0,0 0 0,0 0 0,0 0 0,0 0 0,0 0 0,0 0 0,1 0 0,-1 0 0,0 0 0,0 0 0,0 0 0,0 0 0,0 0 0,0 0 0,0 0 0,0 0 0,1 0 0,-1 0 0,0 0 0,0 0 0,0 0 0,0 0 0,0 0 0,0 0 0,0 0 0,1 0 0,-1 0 0,0 0 0,0 0 0,0 0 0,0 0 0,0 0 0,0 0 0,0 0 0,0 0 0,0 1 0,0-1 0,0 0 0,1 0 0,-1 0 0,0 0 0,0 0 0,0 0 0,0 0 0,0 0 0,0 1 0,1 10 0,-4 14 0,-12 57 0,15-82 0,0 0 0,0 1 0,0-1 0,0 0 0,-1 0 0,1 1 0,0-1 0,0 0 0,0 1 0,0-1 0,0 0 0,0 1 0,0-1 0,0 0 0,0 1 0,0-1 0,0 0 0,0 1 0,0-1 0,0 0 0,1 0 0,-1 1 0,0-1 0,0 0 0,0 1 0,0-1 0,1 0 0,-1 0 0,0 1 0,0-1 0,0 0 0,1 0 0,-1 0 0,0 1 0,0-1 0,1 0 0,-1 0 0,0 0 0,0 0 0,1 0 0,-1 1 0,1-1 0,17-4 0,18-16 0,16-25 0,-33 28 0,27-20 0,-41 33 0,1 1 0,-1 0 0,1 0 0,0 0 0,0 0 0,0 1 0,0 0 0,0 0 0,0 1 0,8-1 0,-12 2 0,0-1 0,-1 1 0,1 1 0,0-1 0,-1 0 0,1 0 0,0 0 0,-1 1 0,1-1 0,0 1 0,-1 0 0,1-1 0,-1 1 0,1 0 0,-1 0 0,0 0 0,1 0 0,-1 0 0,0 0 0,0 0 0,1 0 0,-1 1 0,0-1 0,0 0 0,0 1 0,-1-1 0,1 1 0,0-1 0,0 1 0,-1-1 0,1 3 0,1 5 0,0 0 0,0 0 0,-1 0 0,-1 15 0,0-13 0,1 12 0,-2-15 0,1 1 0,0-1 0,0 0 0,1 1 0,0-1 0,1 0 0,0 0 0,0 0 0,4 8 0,-5-15 0,-1 0 0,1 0 0,1 0 0,-1 0 0,0-1 0,0 1 0,0 0 0,0 0 0,1-1 0,-1 1 0,0 0 0,1-1 0,-1 0 0,0 1 0,1-1 0,-1 0 0,0 0 0,1 1 0,-1-1 0,1 0 0,1-1 0,36-3 0,-30 2 0,20-2 0,0-2 0,0-1 0,-1-2 0,0-1 0,-1 0 0,28-17 0,-13-1 0,-40 27 0,0-1 0,0 1 0,0-1 0,0 0 0,0 0 0,-1 0 0,1 0 0,0 0 0,-1 0 0,0 0 0,0-1 0,1 1 0,-1 0 0,-1-1 0,1 1 0,1-4 0,-2 6 0,0-1 0,0 1 0,-1-1 0,1 1 0,0-1 0,0 1 0,0 0 0,0-1 0,-1 1 0,1-1 0,0 1 0,0 0 0,-1-1 0,1 1 0,0 0 0,-1-1 0,1 1 0,0 0 0,-1 0 0,1-1 0,0 1 0,-1 0 0,1 0 0,-1 0 0,1-1 0,0 1 0,-1 0 0,1 0 0,-1 0 0,1 0 0,-1 0 0,1 0 0,-1 0 0,1 0 0,0 0 0,-1 0 0,0 0 0,-18 3 0,5 1 0,0 1 0,0 0 0,1 1 0,0 0 0,0 1 0,0 1 0,-16 12 0,24-16 0,-1 1 0,1 0 0,0 0 0,0 0 0,1 1 0,-1 0 0,1 0 0,0 0 0,1 0 0,0 1 0,0-1 0,0 1 0,1 0 0,0 0 0,0 0 0,-2 14 0,4-21 0,0 1 0,0 0 0,0 0 0,0 0 0,0 0 0,0 0 0,1-1 0,-1 1 0,0 0 0,0 0 0,0 0 0,1-1 0,-1 1 0,1 0 0,-1 0 0,0-1 0,1 1 0,-1 0 0,1-1 0,-1 1 0,1 0 0,0-1 0,-1 1 0,1-1 0,0 1 0,-1-1 0,1 1 0,0-1 0,0 0 0,-1 1 0,1-1 0,0 0 0,0 1 0,0-1 0,0 0 0,-1 0 0,1 0 0,0 0 0,0 0 0,0 0 0,0 0 0,-1 0 0,1 0 0,0 0 0,1-1 0,5 0 0,-1 0 0,0-1 0,0 0 0,10-4 0,3-2 0,-4 2 0,0-1 0,0-1 0,16-11 0,-30 19 0,-1-1 0,1 0 0,0 1 0,-1-1 0,1 1 0,0-1 0,0 1 0,-1 0 0,1-1 0,0 1 0,0 0 0,0-1 0,0 1 0,-1 0 0,1 0 0,0 0 0,0 0 0,0 0 0,0 0 0,-1 0 0,1 0 0,0 0 0,0 0 0,0 0 0,0 1 0,0-1 0,-1 0 0,1 1 0,0-1 0,0 0 0,-1 1 0,1-1 0,0 1 0,-1-1 0,1 1 0,0-1 0,-1 1 0,1 0 0,-1-1 0,1 1 0,-1 0 0,1-1 0,-1 1 0,1 0 0,-1 0 0,0 0 0,1-1 0,-1 1 0,0 0 0,0 1 0,3 5 0,-1 1 0,-1 0 0,1-1 0,-1 12 0,1 25 0,-2 0 0,-3-1 0,-1 1 0,-17 75 0,6-60 0,-3-1 0,-47 105 0,58-148 0,0 0 0,-1-1 0,-1 0 0,0-1 0,0 0 0,-22 21 0,27-30 0,0 0 0,-1-1 0,1 1 0,-1-1 0,0-1 0,0 1 0,0 0 0,0-1 0,0 0 0,-1-1 0,1 1 0,0-1 0,-1 0 0,1 0 0,-1-1 0,0 1 0,1-1 0,-1 0 0,1-1 0,-1 0 0,1 1 0,-11-4 0,11 1 0,0 1 0,0 0 0,0-1 0,0 0 0,0 0 0,1-1 0,-1 1 0,1-1 0,0 0 0,0 0 0,0-1 0,1 1 0,0-1 0,-4-5 0,-2-6 0,1 0 0,0 0 0,-6-20 0,11 25 0,0 0 0,0-1 0,1 1 0,0-1 0,1 1 0,0-1 0,1 0 0,1 1 0,0-1 0,0 1 0,1-1 0,0 1 0,1 0 0,6-15 0,-5 16 0,0 1 0,1 0 0,0 1 0,0-1 0,1 1 0,0 0 0,1 0 0,-1 1 0,2 0 0,-1 0 0,1 1 0,0 0 0,0 0 0,0 1 0,1 0 0,0 0 0,10-3 0,1 1 0,-1 1 0,1 1 0,0 1 0,0 1 0,0 1 0,34 0 0,-42 3 960,-8 0-1728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10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404 851 4216,'0'0'13298,"1"-11"-12603,4-21-197,2 1 0,1 0 0,17-43 0,149-540 4700,-165 585-4867,-1 4 72,-8 22 30,-4 9 255,-232 488 467,68-127-806,-18-16 148,141-256-256,43-88-29,9-12-115,14-20-39,-18 22-42,76-89 79,3 3-1,5 4 1,3 4 0,3 4-1,112-70 1,-158 117-48,161-92 319,-183 114-162,-25 8-200,0 0 1,1 0-1,-1 0 1,0 0-1,0 0 1,1 0-1,-1 0 1,0 0-1,0 0 1,0 0-1,1 0 1,-1 0-1,0 0 1,0 0-1,0 0 1,1 0-1,-1 0 1,0 1-1,0-1 1,0 0-1,0 0 1,1 0-1,-1 0 0,0 0 1,0 1-1,0-1 1,0 0-1,0 0 1,1 0-1,-1 0 1,0 1-1,0-1 1,-4 13 58,-35 44 15,25-40-63,2 1-1,-11 20 0,7-8-4,10-21-4,0 1 0,1 0 0,1 0 0,-1 1 0,1 0 0,-4 18 0,8-29-5,0 1-1,0-1 0,0 1 0,0-1 0,0 0 0,0 1 0,0-1 1,0 1-1,0-1 0,0 0 0,0 1 0,0-1 0,0 1 1,0-1-1,0 0 0,0 1 0,0-1 0,1 0 0,-1 1 1,0-1-1,0 1 0,0-1 0,1 0 0,-1 0 0,0 1 0,1-1 1,-1 0-1,0 1 0,0-1 0,1 0 0,-1 0 0,0 0 1,1 1-1,-1-1 0,1 0 0,-1 0 0,0 0 0,1 0 1,-1 0-1,1 1 0,1-2 0,0 1 0,0 0 0,0-1 0,0 1 0,0-1 0,0 1 0,0-1 0,0 0 0,2-1 0,4-2 1,0-1 0,0-1 0,9-7 0,-6 3 29,0-1-1,-1-1 1,0 0 0,0 0-1,-2-1 1,1 0 0,7-19-1,-15 29-5,0 0-1,0-1 0,0 1 0,0-1 0,-1 1 1,0-5-1,0 5-10,0 1 1,0 0-1,0 0 1,1 0-1,-1 0 1,0 0 0,1 0-1,-1 0 1,1 0-1,0 0 1,0 0-1,0 0 1,0 1-1,0-1 1,0 0-1,0 0 1,0 1-1,1-1 1,-1 1-1,2-2 1,10-7-14,-1 1 1,1 1-1,1 0 1,-1 1-1,1 0 1,1 1-1,-1 1 1,1 0-1,0 1 1,0 0-1,1 2 1,21-2-1,-28 3-8,0 1 1,0 1-1,-1 0 0,1 0 1,0 1-1,-1 0 1,1 0-1,-1 1 0,0 0 1,10 5-1,-12-4 2,0 0-1,0 0 1,0 0 0,-1 1-1,0 0 1,0 0 0,0 1-1,0-1 1,-1 1 0,0 0-1,0 0 1,0 0 0,4 13-1,10 32-10,-13-34 26,0-1 0,2 0 0,10 19 0,-14-30 0,-1 0 1,2-1 0,-1 0 0,0 0-1,1 0 1,0 0 0,0-1-1,0 1 1,0-1 0,0 0 0,1 0-1,0-1 1,-1 1 0,11 2-1,-5-2 10,1 0 0,-1-1 0,1-1-1,0 0 1,18 0 0,57-8-155,-42 2-257,-15 2 103,-4 1-4253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18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20999,'0'0'3656,"70"43"-3752,-47-29 8,-15 0-184,-8-2 8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18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15680,'0'0'1021,"11"-1"-523,383-13 2091,-249 12-1662,247-14 1917,-324 12-1696,0 3 0,113 13 0,-153-6-596,-20 0-4014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20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68 12864,'0'0'7009,"-12"10"-6256,-5 5-502,-55 52 833,67-63-914,1 1 0,0 1 0,1-1 1,-1 0-1,1 1 0,0 0 0,0 0 1,1 0-1,-3 9 0,4-11-58,0-1 0,0 1 1,1-1-1,-1 1 0,1 0 0,0-1 0,0 1 0,0 0 1,1-1-1,-1 1 0,1 0 0,0-1 0,0 1 0,0-1 0,1 0 1,-1 1-1,4 5 0,-3-7-18,-1-1 1,1 1 0,0 0-1,1-1 1,-1 1-1,0-1 1,0 1 0,1-1-1,-1 0 1,0 0-1,1 0 1,-1 0-1,1-1 1,-1 1 0,1-1-1,4 1 1,0 0 95,1-1 0,-1 0 0,1 0 0,10-2 0,-14 1-118,0-1 0,0 1-1,0-1 1,0 1-1,0-1 1,0-1-1,0 1 1,-1 0-1,1-1 1,-1 0 0,1 0-1,-1 0 1,0 0-1,0 0 1,-1 0-1,1-1 1,-1 0-1,0 1 1,3-7 0,2-6 190,0 0 1,-1-1 0,5-22 0,-9 30-142,-1 4-11,-1 1 0,1 0 0,-1-1 0,0 1 0,0-1 0,-1 1 0,1-1 0,-1 1 0,0-1 0,0 1 0,-1 0 0,1 0 0,-1-1 0,0 1 0,0 0 0,-5-6 0,2 4-64,2 1-38,13-4-17,4 2 9,0 0 0,0 0 0,0 2 0,1 0 0,0 0 0,0 1 0,0 1 0,0 1 0,0 0 0,1 1 0,-1 1 0,1 0 0,-1 1 0,22 4 0,-33-4 0,1-1 0,-1 2 0,1-1 0,-1 0 0,0 1 0,0 0 0,1 0 0,-1 0 0,-1 1 0,1-1 0,0 1 0,0 0 0,-1 0 0,0 0 0,0 1 0,0-1 0,0 1 0,0 0 0,-1-1 0,1 1 0,2 6 0,-1 1 0,-1-1 0,1 0 0,-2 1 0,0 0 0,0 0 0,-1 0 0,0 20 0,-1-31 0,0 0 0,0 1 0,0-1 0,0 0 0,0 0 0,0 0 0,0 0 0,0 1 0,0-1 0,0 0 0,0 0 0,0 0 0,0 0 0,0 1 0,0-1 0,0 0 0,0 0 0,0 0 0,0 0 0,0 1 0,0-1 0,0 0 0,0 0 0,0 0 0,1 0 0,-1 1 0,0-1 0,0 0 0,0 0 0,0 0 0,0 0 0,0 0 0,0 0 0,1 1 0,-1-1 0,0 0 0,0 0 0,0 0 0,0 0 0,1 0 0,-1 0 0,0 0 0,0 0 0,0 0 0,0 0 0,1 0 0,-1 0 0,0 0 0,0 0 0,0 0 0,0 0 0,1 0 0,-1 0 0,0 0 0,0 0 0,0 0 0,0 0 0,1 0 0,-1 0 0,0 0 0,0 0 0,0-1 0,0 1 0,0 0 0,1 0 0,11-11 0,-7 6 0,173-164 0,-178 169 0,1-1 0,-1 1 0,0 0 0,1 0 0,-1-1 0,1 1 0,-1 0 0,1 0 0,-1-1 0,0 1 0,1 0 0,-1 0 0,1 0 0,-1 0 0,1 0 0,-1 0 0,1 0 0,-1 0 0,1 0 0,-1 0 0,1 0 0,-1 0 0,1 0 0,-1 0 0,0 0 0,1 1 0,-1-1 0,1 0 0,-1 0 0,1 0 0,-1 1 0,0-1 0,1 0 0,-1 1 0,15 18 0,2 26 0,-8-16 0,-8-22 0,0-1 0,1 0 0,0 1 0,0-1 0,1 0 0,0 0 0,0 0 0,0 0 0,0-1 0,1 1 0,0-1 0,1 0 0,-1 0 0,7 6 0,-9-10 0,0 0 0,0 0 0,0 0 0,0 0 0,1-1 0,-1 1 0,0-1 0,0 1 0,0-1 0,0 0 0,1 0 0,-1 0 0,0 0 0,0 0 0,0 0 0,1-1 0,-1 1 0,0-1 0,0 1 0,3-2 0,1-1 0,0 1 0,0-1 0,-1 0 0,1-1 0,-1 1 0,6-6 0,8-9-3935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57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8640,'0'0'19942,"10"5"-19592,-9-5-339,6 4 55,1-1 0,-1 0 1,1 0-1,0-1 0,0 0 0,0 0 1,0-1-1,0 0 0,11 0 1,120 5 1148,-14 1 374,-88-4-1377,-29-1-189,0-2 0,0 1 0,0-1-1,0 0 1,12-2 0,17-2-23,-36 3 0,1 1 0,0 0 0,-1 0 0,1-1 0,0 1 0,-1 0 0,1 1 0,0-1 0,-1 0 0,1 0 0,0 1 0,-1-1 0,1 1 0,1 0 0,-4 4 362,-1 7-211,1-5-4681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57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11352,'0'0'9598,"13"2"-8970,25-1 201,0-2 1,53-7-1,-41 3 499,79 2 1,-91 4-572,1-1 0,-1-2 1,0-2-1,47-11 1,-49 10-225,-23 4-4347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00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264 772 9648,'0'0'8219,"-10"4"-7831,-31 11-9,31-12 337,9-14 2853,3-41-2433,26-38-200,-6 25-390,0-2-51,-7 21 139,17-89-1,-16 39 36,-6 44-21,-3 0-1,2-57 0,-9 108-562,0 0 1,0-1 0,0 1-1,0 0 1,0 0 0,0 0-1,0 0 1,0 0 0,-1 0-1,1 0 1,0-1 0,-1 1-1,1 0 1,-2-2 0,2 4-66,0-1 1,-1 0 0,1 0 0,-1 0 0,1 0 0,0 0 0,-1 0-1,1 1 1,0-1 0,-1 0 0,1 0 0,0 0 0,-1 1 0,1-1-1,0 0 1,0 1 0,-1-1 0,1 0 0,0 1 0,0-1 0,-1 0 0,1 1-1,0-1 1,0 0 0,0 1 0,0 0 0,-16 37 264,-58 274 113,-5 20-80,46-211-318,20-66 0,-3 0 0,-2-1 0,-41 84 0,54-129 0,-1 0 0,0 0 0,0-1 0,-9 9 0,9-15 0,4-10 0,4-10 0,4 3 0,0-1 0,1 1 0,0 0 0,1 0 0,1 1 0,1 0 0,0 1 0,0 0 0,1 1 0,16-14 0,17-12 0,79-52 0,-74 56 0,210-133 0,-179 118 0,-72 42 0,-15 8 0,-19 8 0,10 0 0,-1 0 0,2 1 0,-1 0 0,2 2 0,-1 0 0,2 0 0,-16 18 0,26-25 0,0-1 0,1 1 0,0 0 0,0 0 0,0 0 0,0 0 0,1 0 0,0 1 0,0-1 0,0 0 0,1 1 0,-1-1 0,1 0 0,1 1 0,-1-1 0,1 0 0,0 1 0,0-1 0,0 0 0,1 0 0,0 0 0,0 0 0,0 0 0,1 0 0,-1 0 0,1-1 0,0 1 0,1-1 0,-1 0 0,1 0 0,-1 0 0,1-1 0,1 1 0,8 5 0,-7-5 0,0 0 0,0-1 0,1 0 0,0 0 0,-1-1 0,1 1 0,0-1 0,13 1 0,-18-3 0,1 0 0,0 0 0,0 0 0,-1 0 0,1-1 0,0 1 0,-1-1 0,1 0 0,0 0 0,-1 0 0,1 0 0,-1 0 0,1-1 0,-1 1 0,0-1 0,0 0 0,0 1 0,0-1 0,0 0 0,0 0 0,0 0 0,0-1 0,-1 1 0,1 0 0,2-5 0,0-5 0,1 1 0,-2-1 0,1 0 0,-2 0 0,1 0 0,-2 0 0,0 0 0,0-1 0,-1 1 0,0 0 0,-2 0 0,1-1 0,-1 1 0,-7-23 0,4 24 0,0 1 0,-1-1 0,0 1 0,-1 0 0,-13-16 0,4 5 0,15 20 0,0 0 0,0-1 0,0 1 0,0-1 0,0 1 0,0-1 0,1 1 0,-1-1 0,1 0 0,-1 1 0,0-4 0,1 5 0,0-1 0,0 0 0,1 1 0,-1-1 0,0 1 0,0-1 0,0 0 0,0 1 0,1-1 0,-1 1 0,0-1 0,0 1 0,1-1 0,-1 1 0,0-1 0,1 1 0,-1-1 0,1 1 0,-1-1 0,1 1 0,0-1 0,3-1 0,0 0 0,0 1 0,0-1 0,0 1 0,0 0 0,1 0 0,5 0 0,5-1 0,52-15 0,25-5 0,-56 16 0,61-7 0,-86 12 0,1 1 0,0 1 0,-1-1 0,1 2 0,0 0 0,13 4 0,-23-5 0,1 0 0,-1 0 0,0 0 0,1 1 0,-1-1 0,0 1 0,0 0 0,0 0 0,0 0 0,0 0 0,-1 0 0,1 0 0,0 0 0,-1 0 0,0 1 0,1-1 0,-1 1 0,0-1 0,0 1 0,-1-1 0,1 1 0,0 0 0,0 3 0,1 8 0,-1 0 0,0 0 0,-2 16 0,1-15 0,-1 19 0,1-11 0,2 39 0,-1-56 0,0 0 0,0 0 0,0 0 0,1 0 0,0 0 0,0 0 0,0-1 0,1 1 0,0-1 0,0 0 0,5 7 0,-6-11 0,-1 0 0,0 0 0,0 0 0,0 0 0,0 0 0,1 0 0,-1 0 0,0-1 0,1 1 0,-1 0 0,1-1 0,-1 0 0,1 1 0,-1-1 0,1 0 0,-1 1 0,1-1 0,-1 0 0,1 0 0,-1 0 0,1-1 0,-1 1 0,1 0 0,-1 0 0,1-1 0,-1 1 0,1-1 0,-1 1 0,1-1 0,1-1 0,5-3 0,0 1 0,-1-2 0,14-11 0,-17 14 0,7-7 0,22-17 0,-1-1 0,-2-2 0,43-53 0,-59 63 0,1 1 0,29-29 0,-38 42 0,0 1 0,0 0 0,1 0 0,0 0 0,0 1 0,0 0 0,1 0 0,-1 1 0,1 0 0,0 1 0,13-4 0,-6 4 0,-6 0 0,0 0 0,0 1 0,1 0 0,16 2 0,-24-1 0,1 0 0,0 1 0,-1 0 0,1-1 0,-1 1 0,0 0 0,1 0 0,-1 1 0,0-1 0,1 0 0,-1 1 0,0-1 0,0 1 0,0 0 0,0-1 0,-1 1 0,1 0 0,0 0 0,-1 0 0,1 1 0,1 3 0,-3-5 0,0 0 0,0 0 0,0 0 0,0 0 0,0 0 0,0 0 0,-1 0 0,1 0 0,0 0 0,0-1 0,-1 1 0,1 0 0,-1 0 0,1 0 0,-1-1 0,1 1 0,-1 0 0,1 0 0,-1-1 0,0 1 0,1 0 0,-1-1 0,0 1 0,0-1 0,1 1 0,-1-1 0,0 1 0,-1-1 0,-25 14 0,-24 2 0,29-10 0,0 1 0,-28 13 0,36-13 0,0 1 0,-16 11 0,26-16 0,1 0 0,-1 0 0,1 0 0,0 0 0,0 1 0,0-1 0,0 1 0,1 0 0,-1 0 0,1 0 0,0 0 0,-2 5 0,4-6 0,-1 0 0,1 0 0,0 0 0,0-1 0,0 1 0,1 0 0,-1 0 0,1 0 0,-1 0 0,1 0 0,0 0 0,0-1 0,0 1 0,0 0 0,1-1 0,-1 1 0,1-1 0,-1 1 0,4 2 0,0 1 0,0 0 0,1 1 0,0-2 0,1 1 0,8 6 0,-7-8 0,0 1 0,1-1 0,-1-1 0,1 0 0,0 0 0,0-1 0,0 0 0,0 0 0,0-1 0,1 0 0,-1-1 0,0 0 0,0 0 0,1-1 0,-1 0 0,0-1 0,12-3 0,5-3 0,-1-1 0,0 0 0,-1-2 0,40-24 0,-50 26 0,0-1 0,0 0 0,-1 0 0,0-1 0,-1-1 0,13-16 0,-21 23 0,0 0 0,0-1 0,0 1 0,-1-1 0,0 0 0,0 0 0,0 0 0,-1-1 0,0 1 0,0-1 0,-1 1 0,0-1 0,0 1 0,0-1 0,-1 0 0,0 0 0,0 1 0,-2-10 0,2 15 0,0-1 0,-1 1 0,1 0 0,-1-1 0,1 1 0,-1 0 0,1 0 0,-1 0 0,0-1 0,0 1 0,1 0 0,-1 0 0,0 0 0,0 0 0,0 0 0,0 0 0,0 1 0,0-1 0,-1 0 0,1 0 0,0 1 0,0-1 0,0 1 0,-1-1 0,1 1 0,0-1 0,-1 1 0,1 0 0,0 0 0,-1-1 0,1 1 0,0 0 0,-1 0 0,1 1 0,-1-1 0,1 0 0,0 0 0,-1 1 0,-1 0 0,-2 0 0,0 1 0,1 0 0,-1 0 0,1 0 0,-1 0 0,1 1 0,0 0 0,0 0 0,0 0 0,-5 5 0,3-1 0,1-1 0,0 1 0,1 1 0,-1-1 0,1 0 0,1 1 0,-1 0 0,2 0 0,-1 0 0,1 0 0,0 1 0,0-1 0,0 15 0,2-16 0,0 0 0,0 1 0,1-1 0,0 0 0,0 0 0,0 0 0,1 0 0,1 0 0,-1 0 0,1-1 0,0 1 0,0-1 0,1 1 0,0-1 0,0 0 0,8 9 0,-4-8 0,0 0 0,0 0 0,0 0 0,1-1 0,0-1 0,1 1 0,-1-1 0,1-1 0,0 0 0,0 0 0,0-1 0,0 0 0,1-1 0,-1 0 0,1-1 0,-1 0 0,1-1 0,12 0 0,-3-1 0,1-1 0,-1-1 0,1-1 0,-1 0 0,34-13 0,33-23 850,-36 11-5635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02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47 10752,'0'0'8242,"-4"13"-7610,-64 265 1800,34-120-1067,-22 148 3016,46-258-1713,6-39-1084,4-35-881,42-370-703,-37 363 0,1 0 0,2 1 0,2-1 0,0 2 0,2-1 0,2 2 0,1 0 0,26-41 0,-30 57 0,-1 1 0,2 0 0,20-17 0,-27 25 0,1 1 0,0 0 0,0 0 0,0 0 0,0 0 0,1 1 0,-1 0 0,1 0 0,0 1 0,0 0 0,9-1 0,-14 3 0,0 0 0,0 0 0,0 0 0,0 1 0,0-1 0,0 1 0,0 0 0,0-1 0,0 1 0,0 0 0,-1 0 0,1 0 0,0 0 0,-1 1 0,1-1 0,0 0 0,-1 1 0,1-1 0,-1 1 0,2 1 0,23 38 0,-22-35 0,1 4 0,-1 0 0,1 1 0,-2-1 0,1 1 0,-2 0 0,1 0 0,-1 0 0,-1 0 0,0 0 0,0 0 0,-2 17 0,0-20 0,0 1 0,-1 0 0,1-1 0,-2 1 0,1-1 0,-1 0 0,0 0 0,-1 0 0,0 0 0,0-1 0,-1 1 0,0-1 0,0 0 0,-1-1 0,-9 10 0,9-10 0,-1-1 0,0 1 0,0-1 0,-1-1 0,1 0 0,-10 5 0,12-8 0,1 1 0,-1-1 0,1 0 0,-1 0 0,0-1 0,0 1 0,1-1 0,-1 0 0,0-1 0,0 1 0,1-1 0,-10-2 0,6 1 0,4 2 0,1-1 0,0 0 0,0 1 0,-1-1 0,1-1 0,0 1 0,0 0 0,0-1 0,0 0 0,0 1 0,1-1 0,-1 0 0,-3-4 0,6 6 0,0 0 0,0 0 0,0-1 0,1 1 0,-1 0 0,0 0 0,0 0 0,0-1 0,0 1 0,0 0 0,1 0 0,-1-1 0,0 1 0,0 0 0,0 0 0,0 0 0,1 0 0,-1-1 0,0 1 0,0 0 0,1 0 0,-1 0 0,0 0 0,0 0 0,1 0 0,-1 0 0,0 0 0,0 0 0,1 0 0,-1 0 0,0 0 0,0 0 0,1 0 0,-1 0 0,0 0 0,1 0 0,10-2 0,-11 2 0,283-7 0,-265 8 0,-1-2 0,1 0 0,-1-1 0,0-1 0,0-1 0,0 0 0,0-1 0,0-1 0,28-14 0,-41 17 0,0 1 0,0-1 0,0 0 0,0 0 0,-1 0 0,1-1 0,-1 1 0,0-1 0,0 0 0,0 0 0,0 0 0,-1 0 0,1-1 0,-1 1 0,0-1 0,-1 1 0,1-1 0,-1 0 0,1-5 0,-1 3 0,0-1 0,-1 1 0,0 0 0,0-1 0,-1 1 0,0 0 0,0-1 0,0 1 0,-1 0 0,0 0 0,-6-12 0,8 18 0,-1 0 0,1-1 0,-1 1 0,0 0 0,1 0 0,-1 0 0,0 0 0,0-1 0,1 1 0,-1 0 0,0 0 0,0 0 0,0 1 0,0-1 0,0 0 0,-1 0 0,1 1 0,0-1 0,0 0 0,0 1 0,-1-1 0,1 1 0,0-1 0,-1 1 0,1 0 0,0 0 0,-1 0 0,1-1 0,0 1 0,-3 1 0,2-1 0,0 1 0,0 0 0,0 0 0,0 0 0,0 0 0,0 0 0,1 1 0,-1-1 0,0 0 0,1 1 0,-1 0 0,1-1 0,-1 1 0,1 0 0,0-1 0,0 1 0,-1 0 0,0 4 0,-2 4 0,0 0 0,1 0 0,1 1 0,-1-1 0,2 1 0,0-1 0,0 1 0,0 0 0,2 0 0,-1-1 0,1 1 0,1-1 0,0 1 0,0-1 0,8 21 0,-8-26 0,1 1 0,-1-1 0,1 0 0,0 1 0,0-1 0,1 0 0,-1-1 0,1 1 0,0-1 0,1 0 0,-1 1 0,1-2 0,0 1 0,0-1 0,0 1 0,0-1 0,0-1 0,1 1 0,-1-1 0,1 0 0,0 0 0,-1-1 0,1 1 0,0-1 0,0-1 0,0 1 0,0-1 0,0 0 0,0 0 0,7-2 0,-2 0 0,0 0 0,0-2 0,0 1 0,0-1 0,0-1 0,-1 1 0,0-2 0,0 0 0,0 0 0,-1-1 0,0 0 0,9-9 0,2-3 0,-1-2 0,-2 0 0,28-44 0,-23 24 0,-18 32 0,0 1 0,0 0 0,1 0 0,0 0 0,0 0 0,1 1 0,8-9 0,-7 7 0,-6 9 0,-1-1 0,0 1 0,0-1 0,0 1 0,0 0 0,0-1 0,1 1 0,-1 0 0,0-1 0,0 1 0,1-1 0,-1 1 0,0 0 0,1 0 0,-1-1 0,0 1 0,1 0 0,-1 0 0,0-1 0,1 1 0,-1 0 0,0 0 0,1 0 0,-1 0 0,1-1 0,-1 1 0,0 0 0,1 0 0,-1 0 0,1 0 0,-1 0 0,1 0 0,-1 0 0,0 0 0,1 0 0,-1 0 0,1 0 0,-1 1 0,1-1 0,-1 0 0,0 0 0,1 0 0,-1 0 0,0 1 0,1-1 0,-1 0 0,0 0 0,1 1 0,-1-1 0,0 0 0,1 1 0,-1-1 0,0 0 0,0 1 0,1 0 0,9 10 0,-1 1 0,0 0 0,-1 1 0,0 0 0,-1 0 0,7 19 0,-8-17 0,2 1 0,0-1 0,0 0 0,21 25 0,-22-32 0,0 0 0,1-1 0,0 1 0,1-2 0,0 1 0,0-1 0,10 5 0,-13-8 0,0 0 0,0-1 0,0 0 0,1-1 0,-1 1 0,0-1 0,1 0 0,-1-1 0,1 0 0,-1 0 0,1 0 0,-1-1 0,9-1 0,-4-1 0,0 0 0,-1-1 0,1 0 0,-1 0 0,0-1 0,0-1 0,0 1 0,-1-2 0,9-6 0,-13 9 0,0-1 0,0 1 0,-1-1 0,0 0 0,1 0 0,-2 0 0,1 0 0,0-1 0,-1 1 0,0-1 0,-1 0 0,1 0 0,-1 0 0,0 0 0,-1-1 0,1 1 0,0-8 0,-2-46-436,0 48-3063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05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70 572 9040,'0'0'14103,"-10"16"-13493,-29 55 6,35-64-452,1 1 1,0-1-1,1 1 1,-1 0-1,2 0 1,-1 0-1,1 0 1,0 0 0,1 0-1,0 0 1,0 0-1,1 0 1,0 0-1,0 0 1,1 0-1,0 0 1,0 0-1,1 0 1,0-1 0,0 1-1,1-1 1,0 0-1,9 12 1,-12-17-60,1 0-1,0 0 1,0-1 0,1 1-1,-1 0 1,0-1 0,0 1-1,1-1 1,-1 0 0,1 0 0,-1 0-1,1 0 1,-1 0 0,1-1-1,0 1 1,-1-1 0,1 1-1,0-1 1,0 0 0,-1 0 0,1 0-1,4-2 1,-1 1 85,0 0 0,-1 0 1,1-1-1,-1 0 0,1 0 0,-1 0 1,0-1-1,0 0 0,9-6 0,-3 0-177,0 0 0,0-2 1,-1 1-1,0-1 0,-1-1 0,-1 1 0,1-2 0,-2 1 0,12-27 0,-15 31-13,-1 1 0,1-1 0,-1 1 0,-1-1 0,1 0 0,-1 0 0,-1 0 0,1 0 0,-1-11 0,-5 48 0,4-1 0,-1 0 0,2-1 0,4 29 0,-3-47 0,0 0 0,0 0 0,0-1 0,1 1 0,1-1 0,0 1 0,0-1 0,0 0 0,1 0 0,7 8 0,-11-14 0,1 0 0,-1-1 0,1 1 0,-1-1 0,1 1 0,0-1 0,0 0 0,0 0 0,0 0 0,0 0 0,0 0 0,0 0 0,0 0 0,0 0 0,0-1 0,0 1 0,0-1 0,1 0 0,-1 0 0,0 1 0,0-1 0,0-1 0,1 1 0,-1 0 0,0-1 0,0 1 0,0-1 0,1 1 0,-1-1 0,0 0 0,0 0 0,0 0 0,0 0 0,2-2 0,5-3 0,0-1 0,-1 0 0,0 0 0,0-1 0,12-15 0,55-86 0,-31 41 0,-42 65 0,0 0 0,0 1 0,0-1 0,0 1 0,0-1 0,1 1 0,-1 0 0,1 0 0,3-2 0,-5 3 0,-1 1 0,0 0 0,1 0 0,-1 0 0,1 0 0,-1 0 0,0 0 0,1 0 0,-1 0 0,1 0 0,-1 0 0,1 0 0,-1 0 0,0 0 0,1 0 0,-1 0 0,1 0 0,-1 0 0,0 0 0,1 0 0,-1 1 0,1-1 0,-1 0 0,0 0 0,1 1 0,0-1 0,-1 2 0,1-1 0,0 0 0,0 1 0,0-1 0,-1 0 0,1 1 0,-1-1 0,1 1 0,-1-1 0,1 1 0,-1 2 0,4 27 0,0 44 0,-3-24 0,-5 7 0,3-57 0,1-1 0,0 1 0,0 0 0,0-1 0,0 1 0,0-1 0,0 1 0,0 0 0,0-1 0,1 1 0,-1-1 0,0 1 0,0-1 0,0 1 0,1 0 0,-1-1 0,0 1 0,0-1 0,1 1 0,-1-1 0,0 1 0,1-1 0,0 1 0,0-1 0,-1 0 0,1 0 0,-1 0 0,1 0 0,-1 0 0,1 0 0,-1 0 0,1-1 0,0 1 0,-1 0 0,1 0 0,-1 0 0,1-1 0,-1 1 0,0 0 0,1-1 0,-1 1 0,1 0 0,-1-1 0,1 0 0,24-29 0,-20 23 0,4-5 0,14-18 0,0 1 0,2 0 0,41-34 0,-40 48 0,-25 15 0,0-1 0,0 1 0,-1 0 0,1-1 0,0 1 0,0 0 0,0 0 0,0-1 0,0 1 0,0 0 0,0 0 0,0 0 0,-1 0 0,1 1 0,0-1 0,0 0 0,0 0 0,0 0 0,0 1 0,0-1 0,-1 0 0,1 1 0,0-1 0,0 1 0,0-1 0,-1 1 0,1-1 0,0 1 0,0 0 0,7 15 0,-2-1 0,1 1 0,-2 0 0,5 21 0,-5-19 0,-3-8 0,-1-5 0,0 0 0,1 0 0,-1-1 0,1 1 0,3 6 0,-4-10 0,-1 0 0,1-1 0,-1 1 0,1 0 0,-1-1 0,1 1 0,0 0 0,-1-1 0,1 1 0,0-1 0,-1 1 0,1-1 0,0 1 0,0-1 0,0 1 0,-1-1 0,1 0 0,0 0 0,0 1 0,0-1 0,0 0 0,0 0 0,0 0 0,0 0 0,-1 0 0,1 0 0,0 0 0,0 0 0,0 0 0,0-1 0,0 1 0,0 0 0,-1-1 0,1 1 0,0 0 0,1-2 0,5-1 0,-1-2 0,0 1 0,0-1 0,0 0 0,0 0 0,-1 0 0,7-9 0,33-50 0,-17 23 0,-3 4 0,-22 82 0,-3-28 0,-1 8 0,1 0 0,2 0 0,0 0 0,7 27 0,-7-47 0,0 1 0,0-1 0,0 0 0,1 0 0,0 0 0,0 0 0,6 8 0,-7-11 0,-1 0 0,1-1 0,-1 1 0,1 0 0,0-1 0,0 1 0,0-1 0,0 0 0,0 1 0,0-1 0,0 0 0,1 0 0,-1-1 0,0 1 0,1 0 0,-1-1 0,0 1 0,1-1 0,-1 0 0,4 0 0,2-1 0,-1-1 0,1 0 0,0 0 0,-1 0 0,1-1 0,-1 0 0,0-1 0,0 0 0,0 0 0,-1 0 0,1-1 0,-1 0 0,10-10 0,2-5 0,0-1 0,22-36 0,-38 55 0,20-33 0,-2-2 0,-1 0 0,-1 0 0,13-46 0,-6 3 0,14-87 0,-16 18 0,-21 123 0,-1 1 0,-2-1 0,-5-48 0,6 74 0,0-1 0,0 1 0,0-1 0,0 1 0,0 0 0,0-1 0,0 1 0,0-1 0,0 1 0,0 0 0,0-1 0,0 1 0,-1 0 0,1-1 0,0 1 0,0-1 0,0 1 0,0 0 0,-1-1 0,1 1 0,0 0 0,0-1 0,-1 1 0,1 0 0,0 0 0,-1-1 0,1 1 0,0 0 0,-1 0 0,1-1 0,0 1 0,-1 0 0,1 0 0,0 0 0,-1 0 0,1 0 0,-1 0 0,1 0 0,0 0 0,-1-1 0,1 1 0,-1 0 0,1 1 0,0-1 0,-1 0 0,1 0 0,-1 0 0,1 0 0,0 0 0,-1 0 0,1 0 0,0 1 0,-1-1 0,1 0 0,0 0 0,-1 0 0,1 1 0,0-1 0,-1 0 0,1 1 0,-18 19 0,7 1 0,2-1 0,0 2 0,1-1 0,0 1 0,-6 38 0,8-27 0,1 0 0,2 0 0,1 1 0,2-1 0,7 57 0,2-30 0,2 0 0,25 72 0,-23-95 0,22 40 0,-19-42 0,-15-31 0,1 0 0,1 0 0,-1 1 0,1-2 0,0 1 0,-1 0 0,2 0 0,3 3 0,-5-5 0,0-1 0,-1 0 0,1 0 0,0 0 0,-1 0 0,1 0 0,0-1 0,0 1 0,0-1 0,0 1 0,-1-1 0,1 1 0,0-1 0,0 0 0,0 0 0,0 0 0,0 0 0,0 0 0,0-1 0,0 1 0,3-1 0,9-2 0,-13 3 0,0 0 0,0 0 0,0 0 0,0 0 0,-1 0 0,1 0 0,0-1 0,0 1 0,0 0 0,0 0 0,0-1 0,0 1 0,-1-1 0,1 1 0,0-1 0,0 1 0,-1-1 0,1 1 0,0-1 0,-1 1 0,1-1 0,0 0 0,-1 0 0,1 1 0,-1-1 0,1 0 0,-1 0 0,0 1 0,1-1 0,-1 0 0,0 0 0,1 0 0,-1 0 0,0 0 0,0 0 0,0 1 0,0-1 0,0 0 0,0 0 0,0 0 0,0 0 0,0 0 0,0 0 0,-1 0 0,1-1 0,-4-38 934,2 13-1595,0 6-3547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05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19703,'0'0'3634,"15"4"-2904,291 59 1980,-244-51-1981,-45-9-364,1 0 1,-1 1-1,-1 0 1,1 1-1,-1 1 1,20 10-1,-32-12-678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2:05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17383,'0'0'2856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38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12360,'0'0'1789,"10"-4"-1170,26-7-183,-1 1 1,39-4 0,85-6 816,77-15 826,-121 18-1033,-69 12-3340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1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11 494 7232,'0'0'6230,"9"8"-5751,0-1-348,-5-4-70,0 1 0,0-1-1,0 0 1,1 0 0,-1 0 0,1 0 0,0-1-1,0 0 1,0 0 0,0 0 0,0 0-1,8 0 1,-4-1 80,0 0 1,0-1-1,0 0 0,0-1 1,0 0-1,0 0 0,-1-1 0,1 0 1,0-1-1,-1 0 0,12-5 1,-16 6-84,-1 0 1,0 0-1,1 0 1,-1 0-1,0 0 1,0-1-1,0 0 1,0 0-1,-1 1 1,1-1 0,-1-1-1,0 1 1,0 0-1,0-1 1,0 1-1,0-1 1,-1 1-1,0-1 1,1 0-1,-1 0 1,-1 1 0,1-1-1,-1 0 1,1 0-1,-1 0 1,0 0-1,0 0 1,-2-6-1,1 3 23,0 0-1,-1 0 0,-1 0 0,1 0 0,-1 0 0,0 0 0,0 1 0,-1-1 0,0 1 0,0 0 1,-1 0-1,-5-6 0,7 9-30,0 1 0,0-1 0,0 1-1,0-1 1,0 1 0,-1 0 0,1 0 0,0 1 0,-1-1 0,0 1 0,1 0 0,-1 0 0,0 0 0,0 0 0,1 0-1,-1 1 1,0 0 0,0 0 0,0 0 0,0 0 0,0 1 0,1-1 0,-1 1 0,-6 2 0,2 0 9,1 1 0,-1-1 1,1 2-1,1-1 0,-1 1 1,0 0-1,1 0 0,0 0 1,0 1-1,1 0 0,0 1 1,0-1-1,0 1 0,1 0 1,0 0-1,0 0 0,0 1 1,1-1-1,1 1 0,-1 0 1,-1 9-1,1-5 3,1 1 0,0 0 1,1 0-1,0-1 0,1 1 0,1 0 0,0 0 0,0 0 0,2 0 1,-1-1-1,2 1 0,7 20 0,-4-20-4,0 0-1,1 0 1,0-1 0,0-1-1,2 1 1,-1-1 0,1-1 0,1 0-1,0 0 1,13 8 0,-18-13-24,0-1 1,1 0-1,-1-1 0,1 0 1,-1 0-1,1 0 1,0-1-1,0 0 0,1 0 1,-1 0-1,0-1 1,0 0-1,1-1 1,-1 0-1,1 0 0,-1-1 1,0 1-1,0-1 1,1-1-1,-1 0 0,11-4 1,5-4 33,-1-2 0,0-1 0,-1 0 0,-1-2 1,0 0-1,-1-1 0,18-21 0,-1-4 89,-2-1 1,35-55-1,-44 57-3,-11 16 147,25-32 0,-38 55-287,0 0 0,0 0-1,0 1 1,0-1 0,0 0-1,0 0 1,0 0 0,0 1-1,0-1 1,0 0 0,0 1-1,1-1 1,-1 1 0,0-1-1,0 1 1,1 0 0,-1 0-1,0-1 1,0 1 0,1 0-1,-1 0 1,0 0 0,1 0-1,-1 0 1,0 1 0,1-1-1,-1 0 1,0 1 0,0-1-1,0 1 1,1-1 0,-1 1-1,0-1 1,0 1 0,0 0 0,0 0-1,1 1 1,5 3 29,-1 1 0,0 0 0,0 1 1,8 10-1,-6-6-16,19 22 58,47 53 126,-61-77-152,-12-9-54,-1 1-1,1-1 1,-1 0 0,1 0 0,-1 1 0,1-1 0,0 0 0,-1 0-1,1 0 1,-1 0 0,1 1 0,-1-1 0,1 0 0,0 0 0,-1 0 0,1 0-1,-1-1 1,1 1 0,-1 0 0,1 0 0,-1 0 0,1 0 0,0 0-1,-1-1 1,1 0 0,0 0 6,-1-1-1,0 1 1,0-1 0,0 1-1,0-1 1,-1 1 0,1-1-1,0 1 1,-1 0 0,1-1-1,-1 1 1,1-1 0,-1 1-1,0 0 1,1-1-1,-3-1 1,2 1 3,-1-3 0,-1 0 1,0 0-1,0 0 0,-1 1 1,1 0-1,-1-1 1,0 1-1,0 1 0,-1-1 1,1 1-1,-1-1 1,0 1-1,1 0 0,-1 1 1,-1-1-1,-5-1 1,3 2-2,0 0 1,0 1 0,0 0 0,0 0 0,-1 0-1,1 1 1,0 1 0,0 0 0,0 0 0,-9 2-1,-4 3 11,0 0-1,1 2 0,0 0 0,1 2 0,0 0 0,0 1 0,-28 21 0,34-21-10,0 1 0,0 0 0,1 1 0,1 0-1,0 0 1,-17 29 0,25-36-11,-1 0 1,1 0-1,1 0 1,-1 0-1,1 0 0,0 0 1,0 1-1,1-1 1,0 1-1,0-1 0,0 1 1,1 0-1,0-1 1,1 1-1,-1-1 0,1 1 1,0 0-1,1-1 1,0 0-1,0 1 0,3 5 1,-3-8-1,1 1 0,-1-1 0,1 0 0,0-1 0,1 1 0,-1 0 0,1-1 0,-1 0 0,1 0 1,0 0-1,0 0 0,1 0 0,-1-1 0,0 0 0,1 0 0,-1 0 0,1-1 0,0 1 0,0-1 0,-1 0 0,1-1 0,0 1 0,0-1 1,0 0-1,0 0 0,0 0 0,9-2 0,-2 0 13,-1-1 0,0 0 0,0-1 0,0 1 0,-1-2-1,1 0 1,-1 0 0,0-1 0,-1 0 0,1-1 0,8-8 0,-3-1 70,0 0 1,-2-1-1,0-1 0,-1-1 0,0 0 0,-2 0 1,0-1-1,-1 0 0,-2 0 0,0-1 1,7-34-1,-16 44 175,2 11-255,0 0 0,-1 0 0,1 0 0,0 0 0,0 0 1,-1 0-1,1 0 0,0 0 0,0 0 0,0 0 0,-1 0 1,1 0-1,0 0 0,0 0 0,-1 0 0,1 0 1,0 0-1,0 0 0,0 1 0,-1-1 0,1 0 0,0 0 1,0 0-1,0 0 0,0 0 0,-1 1 0,1-1 0,0 0 1,0 0-1,0 0 0,0 1 0,0-1 0,0 0 0,0 0 1,-1 0-1,1 1 0,0-1 0,0 0 0,0 0 1,0 0-1,0 1 0,0-1 0,0 0 0,0 0 0,0 1 1,0-1-1,0 0 0,0 0 0,-2 12 6,0 0 0,1 0 1,0-1-1,0 1 0,1 0 0,1 0 0,0 0 1,1-1-1,0 1 0,1 0 0,0-1 0,0 0 0,2 0 1,-1 0-1,1 0 0,1-1 0,7 11 0,-10-18-12,0 1 0,0-1 0,1 0 0,0 0 0,0-1 0,-1 1 0,1-1 0,1 0-1,-1 0 1,0 0 0,0-1 0,1 1 0,-1-1 0,1 0 0,-1 0 0,1-1 0,0 0-1,-1 1 1,1-1 0,0-1 0,-1 1 0,10-2 0,4-2 8,-1-1 1,1 0-1,-1-1 1,25-12-1,53-37 70,-22 12-36,-68 40-37,69-36 197,143-56-1,-210 94-148,-7 3-13,-15 9 6,-30 15-8,28-16-20,-1 0-1,1 1 1,1 0-1,0 2 1,1 0-1,0 0 1,1 1-1,-18 25 0,30-37-11,0 1-1,0 0 1,1 0-1,-1 0 1,1 0-1,-1 0 1,1 0-1,0 0 1,1 1-1,-1-1 1,0 0-1,1 1 1,0-1-1,0 0 1,0 1-1,0-1 1,0 0-1,1 1 1,-1-1-1,1 0 1,0 0-1,0 1 1,0-1-1,1 0 1,-1 0-1,1 0 0,-1 0 1,1-1-1,0 1 1,0 0-1,5 3 1,-2 0-2,1-1 1,0 0-1,0-1 1,1 0-1,0 0 0,-1 0 1,1-1-1,1 1 1,-1-2-1,0 1 1,1-1-1,13 2 0,-3-3-1,0 0-1,0-1 1,0-1-1,0-1 0,0-1 1,-1 0-1,1-1 0,-1-1 1,0-1-1,30-14 1,-11 2 12,-1-2 0,0-1 0,55-46 0,-64 46 4,0-2-1,-2-1 0,-1-1 0,0-1 0,-2-1 0,-1-1 1,-2 0-1,19-38 0,-16 19 37,-2 0 0,-2-2 1,-2 0-1,-3-1 0,8-53 0,-18 65 20,-2 38-74,0 0 1,0 0 0,0-1 0,0 1 0,0 0-1,0 0 1,0 0 0,0 0 0,0 0 0,0-1-1,0 1 1,0 0 0,0 0 0,0 0 0,0 0-1,0 0 1,0-1 0,0 1 0,0 0-1,-1 0 1,1 0 0,0 0 0,0 0 0,0 0-1,0-1 1,0 1 0,0 0 0,0 0 0,0 0-1,-1 0 1,1 0 0,0 0 0,0 0 0,0 0-1,0 0 1,0 0 0,-1 0 0,1 0-1,0-1 1,0 1 0,0 0 0,0 0 0,0 0-1,-1 0 1,1 0 0,0 0 0,0 1 0,-8 5 11,-5 14-21,-9 24-33,2 1-1,3 0 1,-24 95 0,-6 152-205,47-288 241,-1 0 1,1 0-1,0 0 0,0 0 1,1 0-1,-1 0 1,2 7-1,-2-10 5,1-1 0,-1 1 0,0 0 0,1-1 1,-1 1-1,0-1 0,1 1 0,-1-1 0,1 1 0,-1-1 0,1 1 0,-1-1 0,1 1 1,-1-1-1,1 1 0,-1-1 0,1 0 0,-1 1 0,1-1 0,1 0 0,-1 1 1,0-1-1,1 0 1,-1 0 0,0 0-1,1 0 1,-1-1-1,0 1 1,0 0-1,1-1 1,-1 1-1,0 0 1,0-1-1,1 1 1,1-2-1,56-37 27,-43 26 13,33-17 0,-47 30-33,0-1-1,0 1 0,0-1 1,0 1-1,1 0 0,-1 0 1,0 0-1,0 0 0,0 0 1,0 0-1,0 0 0,0 1 1,1-1-1,-1 1 0,0 0 1,0-1-1,0 1 0,-1 0 1,1 0-1,0 0 0,0 1 1,0-1-1,-1 0 0,3 2 0,6 6 22,-1 0-1,15 18 0,-16-18-6,-3-4-12,-1 0-1,1 0 1,0 0-1,0-1 1,0 0-1,1 0 1,-1 0-1,1-1 1,0 0 0,0 0-1,0 0 1,1-1-1,-1 0 1,1 0-1,-1 0 1,1-1-1,-1 0 1,1 0-1,0-1 1,0 0-1,9-1 1,0-1-359,17-3 437,-13-1-4470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55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179 475 8136,'0'0'9766,"4"-11"-9386,11-31 7,-9 17 812,-7 24-1127,1 0 0,0 0-1,-1 0 1,1 0 0,0 0-1,-1 0 1,1 0 0,-1 0-1,0 1 1,1-1 0,-1 0-1,0 0 1,1 1 0,-2-2-1,-20 14 3132,12-1-2852,-5 5-60,1-1 1,1 2 0,0-1 0,2 2 0,0 0 0,1 0-1,-11 28 1,1 4 207,11-28-94,-11 37 0,19-52-288,-1 0 1,1 0-1,0 0 0,1 0 1,0 0-1,0 0 1,0 1-1,1-1 0,2 11 1,-2-17-75,-1 0 0,0 0 0,0-1 1,0 1-1,1 0 0,-1-1 0,0 1 0,1 0 1,-1-1-1,0 1 0,1 0 0,-1-1 0,1 1 1,-1-1-1,1 1 0,-1-1 0,1 1 0,0-1 1,-1 1-1,1-1 0,-1 0 0,1 1 0,0-1 1,-1 0-1,1 1 0,0-1 0,0 0 1,1 0-1,-1 0 3,1 0 0,0 0 1,0-1-1,0 1 0,0 0 1,-1-1-1,1 0 1,0 1-1,0-1 0,-1 0 1,3-1-1,3-3 43,-1 1 1,0-1-1,0 0 0,8-9 1,64-91 1040,-76 103-1126,-1 1-1,0 0 0,0-1 0,1 1 0,-1 0 0,1 0 1,-1 0-1,1 0 0,0 0 0,2-1 0,-4 2-2,1 0 0,-1 0 0,1 0-1,-1 0 1,1 0 0,-1-1 0,1 2 0,-1-1-1,1 0 1,0 0 0,-1 0 0,1 0 0,-1 0-1,1 0 1,-1 0 0,1 1 0,-1-1 0,1 0-1,-1 0 1,1 1 0,-1-1 0,1 1-1,2 2 1,-1 0 0,0 1 0,0-1 0,0 1 0,-1-1-1,1 1 1,1 6 0,4 9-2,-3-8 1,1-1 0,0 0 0,0-1 0,1 1 0,12 15 0,-16-23 0,0 0 0,-1-1 0,1 1 0,0-1 0,0 1 0,0-1 0,1 0 0,-1 1 0,0-1 0,0 0 0,1-1 0,-1 1 0,0 0 0,1-1 0,-1 1 0,1-1 0,-1 0 0,1 1 0,-1-1 0,1-1 0,-1 1 0,1 0 0,-1 0 0,0-1 0,1 0 0,-1 1 0,1-1 0,-1 0 0,0 0 0,0 0 0,1-1 0,2-1 0,3-3 0,-1 1 0,1-1 0,-1-1 0,-1 1 0,1-1 0,6-9 0,32-49 0,-33 46 0,-10 16 0,7-11 0,-1 0 0,8-15 0,-15 25 0,1 1 0,-1 0 0,0 0 0,0 0 0,0-1 0,-1 1 0,1 0 0,-1-1 0,0 1 0,1-1 0,-2 1 0,1 0 0,0-1 0,-1 1 0,-1-7 0,2 6 0,29-2 0,118-5 0,-98 8 0,-3 3 0,-46 3 0,0 0 0,0 0 0,0-1 0,-1 1 0,1 0 0,-1 0 0,-1 4 0,-3 4 0,0 0 0,0-1 0,-1 0 0,-9 13 0,9-15 0,0 0 0,1 1 0,0-1 0,0 1 0,1 0 0,0 1 0,-4 17 0,8-27 0,-3 10 0,2 0 0,0 0 0,0 1 0,0-1 0,2 12 0,-1-20 0,1 0 0,-1-1 0,0 1 0,1 0 0,-1 0 0,1 0 0,-1 0 0,1-1 0,0 1 0,0 0 0,0-1 0,0 1 0,0-1 0,0 1 0,1-1 0,-1 1 0,0-1 0,1 0 0,-1 0 0,1 0 0,-1 1 0,1-1 0,0-1 0,-1 1 0,1 0 0,0 0 0,0-1 0,-1 1 0,1-1 0,0 1 0,0-1 0,0 0 0,0 0 0,0 0 0,2 0 0,2 0 0,0-1 0,0 0 0,1 0 0,-1-1 0,0 1 0,0-1 0,-1-1 0,1 1 0,0-1 0,-1 0 0,1 0 0,6-6 0,7-6 0,31-33 0,-34 32 0,10-14 0,-1-1 0,-1-1 0,36-67 0,-51 85 0,11-20 0,-2-1 0,-2-1 0,-1 0 0,-2-1 0,11-44 0,-23 72 0,-4 10 0,-5 16 0,-35 117 0,29-96 0,2 1 0,-11 53 0,13-38 0,-8 54 0,17-94 0,0 0 0,1 0 0,1-1 0,0 1 0,5 23 0,-6-36 0,1 1 0,-1-1 0,1 1 0,-1-1 0,1 1 0,0-1 0,0 1 0,0-1 0,0 0 0,0 0 0,0 1 0,0-1 0,0 0 0,0 0 0,0 0 0,1 0 0,-1 0 0,0-1 0,1 1 0,-1 0 0,1-1 0,-1 1 0,1 0 0,-1-1 0,1 0 0,-1 1 0,1-1 0,0 0 0,-1 0 0,1 0 0,-1 0 0,1 0 0,2-1 0,4 0 0,0 0 0,1-1 0,-1 0 0,0-1 0,9-4 0,-2 0 0,-1-1 0,1-1 0,-1 0 0,-1-1 0,0 0 0,0-1 0,-1-1 0,12-14 0,6-11 0,41-64 0,-43 56 0,-2-1 0,37-93 0,25-139 0,-71 225 0,-13 48 0,-2 4 0,-4 5 0,0 3 0,0-1 0,0 1 0,0 1 0,1-1 0,-2 13 0,-1 10 0,-28 186 0,9-56 0,13-82 0,-11 53 0,8-69 0,11-46 0,0-1 0,-2 1 0,0-1 0,0 0 0,-1 0 0,-1 0 0,-1-1 0,-16 26 0,57-109 0,-26 59 0,0 0 0,16-17 0,-1 3 0,-17 19 0,0 0 0,0 0 0,1 0 0,-1 1 0,14-6 0,-5 2 0,-14 7 0,0 1 0,0 0 0,0-1 0,0 1 0,0 0 0,1 0 0,-1 0 0,0 0 0,0 0 0,0 0 0,0 0 0,0 0 0,0 0 0,1 1 0,-1-1 0,0 0 0,0 1 0,0-1 0,0 1 0,0-1 0,0 1 0,0-1 0,0 1 0,0 0 0,-1-1 0,1 1 0,0 0 0,0 0 0,0 0 0,-1-1 0,1 1 0,0 2 0,5 5 0,-1 1 0,9 17 0,-6-10 0,48 61 0,-55-75 0,1 0 0,-1 0 0,1 0 0,0-1 0,0 1 0,0-1 0,0 1 0,0-1 0,0 0 0,1 0 0,-1 0 0,0 0 0,1 0 0,-1 0 0,0-1 0,1 1 0,-1-1 0,1 1 0,-1-1 0,1 0 0,-1 0 0,1 0 0,-1-1 0,1 1 0,-1-1 0,1 1 0,-1-1 0,0 0 0,1 1 0,3-3 0,3-1 0,0-1 0,-1 0 0,1 0 0,-1 0 0,0-1 0,11-11 0,-1-3 0,-1-1 0,-1 0 0,24-44 0,-33 53 0,-3 6 0,-4 5 0,0 0 0,0 0 0,1 0 0,-1 0 0,0 0 0,1 0 0,-1 0 0,1 0 0,0 0 0,-1 1 0,1-1 0,0 0 0,-1 0 0,1 1 0,0-1 0,0 0 0,-1 1 0,3-2 0,-2 3 0,-1-1 0,1 1 0,0-1 0,-1 1 0,1-1 0,0 1 0,-1-1 0,1 1 0,-1 0 0,1-1 0,-1 1 0,1 0 0,-1 0 0,1-1 0,-1 1 0,0 0 0,1 0 0,-1 0 0,0 0 0,0-1 0,0 1 0,1 0 0,-1 0 0,0 0 0,0 0 0,0 0 0,-1-1 0,1 1 0,0 1 0,0 1 0,0 4 0,9 72 0,-8-71 0,1-1 0,0 1 0,0-1 0,1 0 0,0 0 0,0 0 0,1 0 0,5 8 0,-8-14 0,0 0 0,0 0 0,0-1 0,0 1 0,0 0 0,0-1 0,0 1 0,1-1 0,-1 1 0,0-1 0,0 1 0,1-1 0,-1 0 0,0 1 0,0-1 0,1 0 0,-1 0 0,0 0 0,1 0 0,-1 0 0,0-1 0,1 1 0,-1 0 0,0 0 0,0-1 0,1 1 0,-1-1 0,0 1 0,0-1 0,0 0 0,0 1 0,0-1 0,2-2 0,6-3 0,0-1 0,15-14 0,-19 16 0,31-30 0,-27 24 0,1 0 0,0 1 0,1 1 0,0 0 0,1 0 0,0 1 0,0 1 0,0 0 0,17-7 0,-28 14 0,0-1 0,0 1 0,-1 0 0,1 0 0,0 0 0,0 0 0,0-1 0,-1 1 0,1 0 0,0 0 0,0 1 0,-1-1 0,1 0 0,0 0 0,0 0 0,0 0 0,-1 1 0,1-1 0,0 0 0,-1 1 0,1-1 0,0 0 0,-1 1 0,1-1 0,0 1 0,0 0 0,0 1 0,0-1 0,0 1 0,0 0 0,0-1 0,0 1 0,0 0 0,0 0 0,-1 0 0,1 0 0,0 2 0,0 7 0,0 0 0,-1-1 0,0 12 0,0-19 0,-6 73 0,6-76 0,0 0 0,0 0 0,0 0 0,0 1 0,0-1 0,0 0 0,0 0 0,0 0 0,0 1 0,0-1 0,0 0 0,0 0 0,0 0 0,0 1 0,0-1 0,1 0 0,-1 0 0,0 0 0,0 1 0,0-1 0,0 0 0,0 0 0,0 0 0,1 0 0,-1 0 0,0 1 0,0-1 0,0 0 0,0 0 0,1 0 0,-1 0 0,0 0 0,0 0 0,0 0 0,1 0 0,-1 0 0,10-3 0,11-11 0,-19 13 0,13-12 0,-8 7 0,0 0 0,1 1 0,10-7 0,-16 11 0,0 0 0,0 0 0,0 0 0,0 1 0,-1-1 0,1 0 0,0 1 0,0 0 0,0-1 0,0 1 0,0 0 0,0 0 0,0 0 0,0 0 0,0 1 0,0-1 0,0 0 0,0 1 0,0-1 0,4 3 0,4 3 0,-1 0 0,1 1 0,-1 1 0,-1-1 0,1 1 0,-1 1 0,8 11 0,-2-1 0,-1 1 0,17 32 0,-29-49 0,0 1 0,0-1 0,0 1 0,-1 0 0,1-1 0,-1 1 0,0 0 0,0-1 0,0 1 0,-1 0 0,1 0 0,-1-1 0,-2 6 0,3-8 0,0 1 0,0-1 0,0 0 0,-1 0 0,1 1 0,-1-1 0,1 0 0,-1 0 0,0 0 0,1 0 0,-1 1 0,0-1 0,0 0 0,1 0 0,-1-1 0,0 1 0,0 0 0,0 0 0,0 0 0,0-1 0,-1 1 0,1 0 0,0-1 0,0 1 0,0-1 0,0 1 0,-1-1 0,1 0 0,0 0 0,-1 1 0,1-1 0,0 0 0,0 0 0,-1 0 0,1 0 0,0 0 0,-1-1 0,1 1 0,0 0 0,-2-1 0,2 0 0,-1 0 0,0 0 0,1 0 0,-1 0 0,0-1 0,1 1 0,0 0 0,-1-1 0,1 1 0,-2-3 0,-20-29-3939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56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18487,'0'0'2064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56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14168,'0'0'2295,"96"-18"-1415,7-2 8,10 2 0,-4 6-56,-8 10 16,-21 4-152,-11 2 16,-15 2-184,-18 2 0,-7 12-152,-11-6 16,-12-2-320,-16 0 0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56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15472,'0'0'1255,"79"-18"-655,-13 2 8,25 2-440,12 4 0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3:59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1113 8840,'0'0'8446,"4"-13"-7962,27-75 737,52-102 0,28-72 792,-88 192-1205,-4-2 0,-2 0 1,9-98-1,-26 165-667,1-1 193,0 1-1,-1-1 1,0 1 0,0-1 0,0 1 0,-1-1 0,0-6 0,-1 14-242,1-1 0,0 0 0,0 1 0,0-1 0,0 1 0,0-1 0,0 1 1,0-1-1,0 1 0,1 0 0,-1-1 0,1 1 0,-1 2 0,-149 483 2007,81-250-1374,32-117-389,18-62-314,-42 83-1,41-99-24,-14 19 3,34-61 0,0 0 0,0 0 0,0 0 0,0 0 0,0 0 0,0 0 0,0 0 0,0 1 0,0-1 0,0 0 0,0 0 0,0 0 0,0 0 0,0 0 0,0 0 0,0 0 0,0 0 0,0 0 0,-1 0 0,1 0 0,0 0 0,0 0 0,0 1 0,0-1 0,0 0 0,0 0 0,0 0 0,0 0 0,0 0 0,0 0 0,0 0 0,0 0 0,0 0 0,0 0 0,0 0 0,-1 0 0,1 0 0,0 0 0,0 0 0,0 0 0,0 0 0,0 0 0,0 0 0,0 0 0,0 0 0,0 0 0,0 0 0,0 0 0,0 0 0,-1 0 0,1 0 0,0 0 0,0 0 0,0 0 0,0 0 0,0 0 0,0-1 0,0 1 0,0 0 0,0 0 0,0 0 0,0 0 0,0 0 0,0 0 0,0 0 0,0 0 0,0 0 0,0 0 0,0 0 0,-2-9 0,4-12 0,1 5 0,0 0 0,1 1 0,1-1 0,0 1 0,2 0 0,-1 1 0,2 0 0,0 0 0,0 0 0,2 1 0,-1 0 0,2 1 0,13-14 0,4 0 0,2 2 0,0 0 0,1 2 0,1 2 0,45-22 0,-49 28 0,-2-1 0,1-1 0,34-28 0,29-15 0,-14 10 0,-51 32 0,-16 12 0,-1-1 0,0 1 0,-1-1 0,1-1 0,-1 1 0,-1-1 0,1 0 0,7-12 0,-12 15 0,59-105 0,-53 90 0,1 0 0,-2-1 0,9-41 0,-8 10 0,-2 1 0,-2-1 0,-4-58 0,0 104 0,0-5 0,0 0 0,-1 0 0,0 0 0,-1 0 0,0 0 0,-1 0 0,0 1 0,0-1 0,-6-10 0,9 20 0,-1 0 0,1 0 0,0 0 0,-1-1 0,1 1 0,0 0 0,-1 0 0,1 1 0,0-1 0,-1 0 0,1 0 0,0 0 0,-1 0 0,1 0 0,0 0 0,-1 0 0,1 0 0,0 1 0,-1-1 0,1 0 0,0 0 0,-1 0 0,1 1 0,0-1 0,0 0 0,-1 0 0,1 1 0,0-1 0,0 0 0,0 1 0,-1-1 0,1 0 0,0 1 0,0-1 0,0 0 0,0 1 0,0-1 0,0 1 0,-12 19 0,9-16 0,-15 28 0,1 1 0,1 1 0,-20 66 0,-30 150 0,19 4 0,44-227 0,1 0 0,0 1 0,2-1 0,7 53 0,-6-75 0,0 0 0,0-1 0,1 1 0,0 0 0,0-1 0,0 1 0,0-1 0,1 0 0,5 8 0,-7-11 0,0 0 0,0 0 0,1 0 0,-1 0 0,1 0 0,-1 0 0,1 0 0,-1 0 0,1-1 0,0 1 0,-1 0 0,1-1 0,0 0 0,0 1 0,-1-1 0,1 0 0,0 0 0,0 0 0,-1 0 0,1 0 0,0 0 0,0 0 0,-1-1 0,1 1 0,0-1 0,-1 1 0,1-1 0,0 0 0,-1 0 0,3-1 0,18-10 0,0-1 0,0-2 0,-2 0 0,34-31 0,-14 6 0,38-51 0,-70 81 0,-1-1 0,1 1 0,-2-1 0,1-1 0,-2 1 0,0-1 0,7-23 0,-18 68 0,-2 0 0,-2 38 0,9-58 0,1 0 0,0 0 0,1 0 0,0 0 0,1 0 0,6 20 0,-7-27 0,1-1 0,0 1 0,0 0 0,1-1 0,-1 1 0,6 6 0,-7-10 0,1-1 0,-1 1 0,1-1 0,-1 1 0,1-1 0,0 0 0,-1 0 0,1 0 0,0 0 0,0 0 0,0 0 0,0-1 0,0 1 0,0 0 0,0-1 0,0 0 0,0 1 0,0-1 0,0 0 0,0 0 0,0 0 0,0 0 0,4-1 0,1-1 0,0 0 0,0-1 0,0 1 0,0-1 0,-1-1 0,1 1 0,-1-1 0,0 0 0,0-1 0,0 1 0,0-1 0,4-6 0,8-8 0,-1 0 0,16-24 0,-24 30 0,-2 5 0,-1-1 0,-1 1 0,0-1 0,7-15 0,-7 15 0,-3 6 0,-3 7 0,-2 6 0,1 1 0,0-1 0,0 0 0,1 15 0,-1-2 0,0-12 0,0-1 0,1 0 0,1 0 0,0 0 0,0 1 0,1-1 0,0 0 0,1 0 0,0 0 0,1 0 0,0 0 0,6 14 0,-6-16 0,1 0 0,1 0 0,0 0 0,0-1 0,11 14 0,-13-19 0,-1 0 0,1 0 0,-1-1 0,1 1 0,0-1 0,0 1 0,0-1 0,0 0 0,0 0 0,0 0 0,0 0 0,0-1 0,0 1 0,0-1 0,0 0 0,0 0 0,1 0 0,-1 0 0,0-1 0,5 0 0,-1-1 0,1 0 0,-1-1 0,0 0 0,1 0 0,-2-1 0,1 0 0,0 0 0,-1 0 0,0-1 0,0 0 0,0 0 0,8-10 0,2-3 0,0-2 0,19-32 0,-21 30 0,26-48 0,-36 53 0,2-4 0,-4 20 0,-4 38 0,1-26 0,0 1 0,1 0 0,0 0 0,1 0 0,4 20 0,-1-15 0,-3-10 0,1 0 0,-1 0 0,1 0 0,1 0 0,0 0 0,0 0 0,0-1 0,0 1 0,1-1 0,0 0 0,9 9 0,-12-13 0,0 0 0,1-1 0,-1 1 0,1 0 0,-1-1 0,1 0 0,0 1 0,0-1 0,-1 0 0,1 0 0,0 0 0,0 0 0,0 0 0,0-1 0,0 1 0,0-1 0,1 1 0,-1-1 0,0 0 0,0 1 0,0-1 0,0 0 0,0 0 0,1-1 0,-1 1 0,0 0 0,0-1 0,0 0 0,2 0 0,16-5 0,0-1 0,-1-1 0,-1 0 0,32-20 0,66-51 0,-67 39 0,31-20 0,-73 56 0,-3 1 0,0 0 0,1 0 0,-1 0 0,1 1 0,0 0 0,-1 0 0,1 0 0,10-2 0,-38 28 0,5-8 0,-4 1 0,1 1 0,1 2 0,1 0 0,-30 41 0,43-53 0,-21 38 0,25-43 0,1 1 0,-1-1 0,1 0 0,0 0 0,0 0 0,1 1 0,-1-1 0,1 0 0,-1 1 0,1-1 0,0 1 0,1 5 0,-1-8 0,1 0 0,0 1 0,0-1 0,0 0 0,0 1 0,0-1 0,0 0 0,0 0 0,0 0 0,1 0 0,-1 0 0,0 0 0,0 0 0,1 0 0,-1-1 0,1 1 0,-1 0 0,1-1 0,-1 1 0,1-1 0,-1 0 0,1 0 0,1 1 0,38 2 0,-34-3 0,0 0 0,0-1 0,0 0 0,0-1 0,0 1 0,0-1 0,0 0 0,-1-1 0,1 0 0,-1 0 0,8-5 0,-5 2 0,-1 0 0,0-1 0,0-1 0,0 1 0,-1-1 0,11-15 0,-4 0 0,0 0 0,-2-1 0,-1 0 0,0-1 0,6-27 0,-2-2 0,14-97 0,-7-58 0,-19 176 0,-1 15 0,2-32 0,-4 47 0,0 1 0,0-1 0,0 0 0,0 1 0,-1-1 0,1 0 0,-1 1 0,0-1 0,0 1 0,0-1 0,0 1 0,0-1 0,-1 1 0,-2-4 0,3 5 0,0 1 0,1-1 0,-1 1 0,0 0 0,1 0 0,-1-1 0,0 1 0,1 0 0,-1 0 0,0 0 0,1 0 0,-1 0 0,0-1 0,0 1 0,1 1 0,-1-1 0,0 0 0,0 0 0,1 0 0,-1 0 0,0 0 0,1 1 0,-1-1 0,0 0 0,1 1 0,-1-1 0,0 0 0,1 1 0,-1-1 0,1 1 0,-1-1 0,1 1 0,-1-1 0,1 1 0,-1-1 0,1 1 0,-1 0 0,-18 26 0,10-10 0,0 2 0,1 0 0,2 0 0,-1 0 0,2 0 0,-5 40 0,6-27 0,2-1 0,2 1 0,5 56 0,3-46 0,2-1 0,2 1 0,1-2 0,2 0 0,27 49 0,-16-51 0,-12-18 0,-15-19 886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4:00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19399,'0'0'2160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4:03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1078 10248,'0'0'6715,"12"5"-6085,-1-1-477,1-1 0,-1 0 0,0-1 0,1 0 0,-1-1 0,1 0 0,0-1 0,-1-1 0,1 1 0,0-2 0,15-3 0,-13 1 56,0-2 0,0 1 0,-1-2 0,0 0 1,0 0-1,-1-1 0,0-1 0,0 0 0,-1 0 1,0-1-1,-1-1 0,0 0 0,0 0 0,-1-1 0,-1 0 1,0-1-1,6-13 0,-12 23-131,-1-1 0,1 1 1,-1-1-1,0 0 0,0 1 0,0-1 1,0 0-1,-1 0 0,1 1 0,-1-1 1,0 0-1,0 0 0,-2-6 0,2 8-36,0 0 0,-1 1-1,0-1 1,1 0 0,-1 1 0,0-1-1,1 1 1,-1-1 0,0 1 0,0-1-1,0 1 1,-1 0 0,1 0-1,0-1 1,0 1 0,-1 0 0,1 0-1,-1 0 1,1 0 0,-1 0 0,1 1-1,-1-1 1,1 0 0,-1 1-1,0-1 1,1 1 0,-1 0 0,0-1-1,1 1 1,-1 0 0,-3 0 0,-2 1 40,0 0 0,-1 0 0,1 1 0,0 0 0,0 0 1,0 1-1,0 0 0,0 0 0,1 0 0,-1 1 1,1 0-1,0 0 0,0 1 0,-7 7 0,1-1 90,0 1-1,1 1 0,1-1 0,0 2 0,-12 20 0,19-29-95,1 1 0,0-1 0,0 0-1,1 1 1,-1-1 0,1 1 0,0-1-1,1 1 1,-1-1 0,1 1 0,0 0-1,1-1 1,-1 1 0,1-1-1,0 1 1,0-1 0,1 1 0,0-1-1,0 1 1,0-1 0,1 0 0,-1 0-1,1 0 1,0-1 0,1 1 0,-1-1-1,1 0 1,0 1 0,0-2-1,0 1 1,0 0 0,1-1 0,0 0-1,-1 0 1,1 0 0,0-1 0,1 1-1,-1-1 1,10 2 0,3 2 203,0-2 0,0 0 1,36 2-1,-44-6-206,0-1-1,0 1 1,0-2-1,0 1 1,0-1-1,-1-1 1,1 0-1,-1 0 1,11-6-1,-1 0-71,0-1-1,-1-1 0,-1 0 1,0-1-1,-1-1 0,0-1 0,-1 0 1,14-17-1,1-9 0,-1-1 0,-2-1 0,-2-1 0,-2-2 0,-2 0 0,24-77 0,-27 61 0,-3-1 0,-3-1 0,-2-1 0,2-108 0,-15 65 0,2 96 0,-1 0 0,1 0 0,-2 1 0,0-1 0,0 1 0,-1 0 0,-8-17 0,11 26 0,1 0 0,-1 0 0,1 0 0,-1 0 0,1 0 0,-1 0 0,0 0 0,0 0 0,1 0 0,-1 1 0,0-1 0,0 0 0,0 0 0,0 1 0,0-1 0,0 1 0,0-1 0,0 1 0,0-1 0,0 1 0,-1 0 0,1-1 0,0 1 0,0 0 0,0 0 0,0 0 0,-1 0 0,1 0 0,0 0 0,0 0 0,0 0 0,0 0 0,0 1 0,-1-1 0,1 0 0,0 1 0,0-1 0,0 1 0,0-1 0,0 1 0,0 0 0,0-1 0,-1 3 0,-3 1 0,0 0 0,1 1 0,0-1 0,0 1 0,0 0 0,-4 10 0,-4 9 0,1 0 0,1 1 0,1 0 0,2 1 0,0-1 0,2 2 0,-3 38 0,5-11 0,2-1 0,10 93 0,18 19 0,0-3 0,-23-143 0,1-1 0,1 1 0,0-1 0,1 0 0,11 18 0,-14-27 0,0 0 0,1 0 0,0 0 0,1-1 0,0 1 0,0-1 0,1-1 0,10 10 0,-16-16 0,1 0 0,0 0 0,-1-1 0,1 1 0,0 0 0,0-1 0,0 1 0,-1-1 0,1 1 0,0-1 0,0 0 0,0 0 0,0 0 0,0 0 0,0 0 0,0 0 0,-1-1 0,1 1 0,2-1 0,35-16 0,-26 11 0,9-4 0,1-1 0,-2 0 0,1-2 0,24-19 0,-41 28 0,-1 0 0,1 0 0,-1 0 0,1-1 0,-1 0 0,0 0 0,-1 0 0,1 0 0,-1 0 0,0-1 0,-1 0 0,1 1 0,-1-1 0,0 0 0,-1 0 0,1 0 0,-1 0 0,0-1 0,-1 1 0,1 0 0,-1 0 0,-2-12 0,2 16 0,0 0 0,-1-1 0,1 1 0,-1 0 0,1-1 0,-1 1 0,0 0 0,0 0 0,0-1 0,-1 1 0,1 0 0,0 0 0,-1 0 0,1 1 0,-1-1 0,0 0 0,1 1 0,-1-1 0,0 1 0,-2-2 0,1 2 0,1 0 0,0 1 0,0-1 0,-1 1 0,1-1 0,0 1 0,-1 0 0,1 0 0,0 0 0,0 0 0,-1 0 0,1 1 0,0-1 0,-1 1 0,1-1 0,0 1 0,0 0 0,0 0 0,0 0 0,-1 0 0,0 2 0,-5 1 0,1 1 0,-1 0 0,2 0 0,-1 0 0,0 1 0,1 0 0,-7 9 0,10-11 0,0 1 0,1-1 0,-1 1 0,1 0 0,0 0 0,0 0 0,0 0 0,1 0 0,-1 0 0,1 1 0,1-1 0,-1 0 0,1 7 0,0-3 0,0 0 0,1-1 0,0 1 0,1-1 0,0 1 0,0-1 0,1 1 0,0-1 0,0 0 0,1 0 0,0-1 0,0 1 0,1-1 0,0 0 0,0 0 0,1 0 0,-1-1 0,2 1 0,-1-2 0,1 1 0,0-1 0,0 0 0,0 0 0,1-1 0,-1 0 0,1 0 0,0-1 0,1 0 0,-1 0 0,0-1 0,1 0 0,-1 0 0,1-1 0,0-1 0,-1 1 0,1-1 0,16-2 0,-14-1 0,-1 0 0,0 0 0,1 0 0,-1-2 0,-1 1 0,1-1 0,0-1 0,-1 1 0,9-9 0,9-8 0,34-39 0,-54 54 0,20-23 0,24-37 0,1 0 0,-52 67 0,0 0 0,0-1 0,0 1 0,1 0 0,-1 0 0,0-1 0,0 1 0,0 0 0,1 0 0,-1-1 0,0 1 0,0 0 0,0 0 0,1 0 0,-1-1 0,0 1 0,1 0 0,-1 0 0,0 0 0,0 0 0,1 0 0,-1 0 0,0 0 0,1 0 0,-1 0 0,0-1 0,1 1 0,-1 0 0,0 1 0,1-1 0,-1 0 0,0 0 0,1 0 0,-1 0 0,0 0 0,0 0 0,1 0 0,4 13 0,-2 19 0,-9 138 0,6-170 0,0 0 0,-1 0 0,1 0 0,0 0 0,0 1 0,0-1 0,0 0 0,0 0 0,1 0 0,-1 0 0,0 0 0,0 1 0,0-1 0,0 0 0,0 0 0,0 0 0,0 0 0,0 0 0,0 1 0,0-1 0,0 0 0,0 0 0,1 0 0,-1 0 0,0 0 0,0 0 0,0 1 0,0-1 0,0 0 0,0 0 0,1 0 0,-1 0 0,0 0 0,0 0 0,0 0 0,0 0 0,0 0 0,1 0 0,-1 0 0,0 0 0,0 0 0,1 0 0,8-4 0,11-12 0,-18 14 0,9-8 0,0-1 0,16-21 0,-19 21 0,0 0 0,2 1 0,-1 0 0,14-11 0,-1 4 0,-17 11 0,1 1 0,1 0 0,-1 1 0,1-1 0,0 1 0,0 0 0,0 1 0,0 0 0,11-4 0,-17 7 0,1 0 0,-1 0 0,1 0 0,-1 0 0,1 0 0,-1 1 0,0-1 0,1 0 0,-1 1 0,1-1 0,-1 1 0,0-1 0,0 1 0,1 0 0,-1-1 0,0 1 0,0 0 0,0 0 0,0 0 0,0 0 0,0 0 0,0 0 0,0 0 0,0 0 0,0 0 0,0 1 0,-1-1 0,1 0 0,-1 0 0,1 1 0,-1-1 0,1 1 0,-1-1 0,1 3 0,0 3 0,1 0 0,-1 1 0,0 0 0,-1-1 0,0 9 0,0-1 0,0 1 0,-1 0 0,-1-1 0,-3 17 0,-1-24 0,5-8 0,1 0 0,0 0 0,0 0 0,0 0 0,0 0 0,-1 0 0,1-1 0,0 1 0,0 0 0,0 0 0,0 0 0,-1 0 0,1 0 0,0 0 0,0 0 0,0 0 0,0 0 0,0 0 0,0-1 0,-1 1 0,1 0 0,0 0 0,0 0 0,0 0 0,0 0 0,0 0 0,0-1 0,0 1 0,0 0 0,0 0 0,0 0 0,-1 0 0,1-1 0,0 1 0,0 0 0,0 0 0,0 0 0,0 0 0,0-1 0,0 1 0,0 0 0,1 0 0,-1 0 0,0 0 0,0-1 0,0 1 0,0 0 0,0 0 0,0 0 0,0 0 0,0 0 0,0-1 0,0 1 0,0 0 0,1 0 0,-1 0 0,0 0 0,0 0 0,0-1 0,13-41 0,34-76 0,-44 112 0,0 0 0,0 1 0,1-1 0,0 1 0,5-6 0,-8 10 0,0-1 0,0 1 0,1 0 0,-1-1 0,1 1 0,-1 0 0,1 0 0,-1 0 0,1 0 0,0 0 0,-1 1 0,1-1 0,0 0 0,0 1 0,-1-1 0,1 1 0,0 0 0,0 0 0,0-1 0,0 1 0,0 0 0,2 1 0,-2 0 0,-1 1 0,1-1 0,-1 1 0,0 0 0,1 0 0,-1-1 0,0 1 0,0 0 0,0 0 0,0 0 0,0 0 0,-1 0 0,1 1 0,0 3 0,1-2 0,14 67 0,-13-54 0,0 1 0,11 28 0,-12-43 0,-1 0 0,1 0 0,0-1 0,0 1 0,0 0 0,1-1 0,-1 0 0,1 1 0,-1-1 0,1 0 0,0 0 0,0-1 0,0 1 0,0-1 0,0 1 0,0-1 0,0 0 0,0 0 0,1 0 0,-1 0 0,0-1 0,1 1 0,-1-1 0,0 0 0,7-1 0,1 1 0,1-1 0,-1 0 0,1-1 0,-1 0 0,0-1 0,13-5 0,-16 5 0,0-1 0,0 0 0,0 0 0,-1-1 0,1 0 0,-1 0 0,-1-1 0,1 1 0,-1-2 0,10-11 0,-14 15 0,1-1 0,-1 0 0,1 0 0,-1 0 0,0 0 0,-1 0 0,1 0 0,-1-1 0,0 1 0,0-1 0,0 1 0,-1-1 0,1 1 0,-1-1 0,0 1 0,0-1 0,-1 1 0,1-1 0,-1 1 0,0-1 0,-1 1 0,-1-5 0,3 8 0,0 0 0,0 1 0,-1-1 0,1 0 0,-1 0 0,1 1 0,-1-1 0,1 0 0,-1 0 0,1 1 0,-1-1 0,1 1 0,-1-1 0,0 0 0,1 1 0,-1-1 0,0 1 0,0 0 0,1-1 0,-1 1 0,0-1 0,0 1 0,0 0 0,0 0 0,1 0 0,-1-1 0,0 1 0,0 0 0,0 0 0,0 0 0,0 0 0,1 0 0,-1 1 0,0-1 0,0 0 0,0 0 0,0 0 0,0 1 0,1-1 0,-1 0 0,0 1 0,0-1 0,1 1 0,-1-1 0,0 1 0,-1 1 0,-1 0 0,-1 1 0,1 0 0,-1 0 0,1 1 0,0-1 0,0 1 0,-3 5 0,2-1 0,1 0 0,-1 0 0,1 0 0,1 1 0,0-1 0,0 1 0,1 0 0,0-1 0,0 1 0,1 0 0,0 0 0,0 0 0,1 0 0,2 8 0,-1-10 0,-1 1 0,1-2 0,1 1 0,-1 0 0,1 0 0,0-1 0,1 0 0,0 1 0,0-1 0,0-1 0,0 1 0,1 0 0,0-1 0,0 0 0,1 0 0,0-1 0,10 7 0,-13-9 0,0-1 0,0 0 0,0 0 0,0 0 0,0 0 0,0 0 0,1-1 0,-1 1 0,0-1 0,0 0 0,1 0 0,-1 0 0,0-1 0,0 1 0,1-1 0,-1 0 0,0 1 0,0-2 0,0 1 0,0 0 0,3-2 0,7-4 0,-1-1 0,0 0 0,17-16 0,2-1 0,-21 18 0,0 1 0,0 1 0,16-7 0,-25 12 0,-1 0 0,1 0 0,-1 0 0,1 0 0,-1 0 0,1 0 0,-1 0 0,1 0 0,-1 0 0,0 0 0,1 0 0,-1 0 0,1 0 0,-1 0 0,1 1 0,-1-1 0,0 0 0,1 0 0,-1 1 0,0-1 0,1 0 0,-1 1 0,0-1 0,1 0 0,-1 1 0,0-1 0,1 0 0,-1 1 0,0-1 0,0 1 0,0-1 0,1 0 0,-1 1 0,0-1 0,0 1 0,0-1 0,0 1 0,0-1 0,0 1 0,0-1 0,0 0 0,0 1 0,0-1 0,0 1 0,0-1 0,0 1 0,0-1 0,-1 1 0,-1 25 0,0-10 0,2-11 0,0-1 0,0 1 0,-1 0 0,0-1 0,0 1 0,0-1 0,-1 1 0,1-1 0,-5 8 0,99-121 0,-81 95 0,10-10 0,-21 23 0,0 0 0,-1 1 0,1-1 0,0 0 0,0 0 0,0 1 0,0-1 0,0 1 0,0-1 0,0 1 0,0-1 0,0 1 0,1 0 0,-1 0 0,0-1 0,0 1 0,0 0 0,0 0 0,0 0 0,2 0 0,-1 1 0,-1 0 0,0 0 0,0 0 0,0 0 0,0 0 0,0 0 0,0 1 0,0-1 0,0 0 0,-1 0 0,1 1 0,0-1 0,-1 0 0,1 1 0,-1-1 0,0 1 0,1-1 0,-1 1 0,0 1 0,5 10 0,8 17 0,-9-20 0,0 0 0,1-1 0,0 0 0,0 0 0,1 0 0,9 11 0,-13-18 0,0-1 0,0 1 0,0-1 0,1 0 0,-1 0 0,0 0 0,0 0 0,1 0 0,-1 0 0,1 0 0,-1-1 0,1 1 0,-1-1 0,0 0 0,1 0 0,-1 0 0,1 0 0,-1 0 0,1-1 0,-1 1 0,1-1 0,-1 1 0,1-1 0,-1 0 0,0 0 0,0 0 0,1 0 0,2-3 0,4-1 0,-1 0 0,0-1 0,0 0 0,-1 0 0,0-1 0,7-7 0,6-10 0,-2-2 0,0 0 0,-2 0 0,14-30 0,40-120 0,-50 110 0,-3-2 0,8-71 0,-11 53 0,-1 13 0,14-74 0,-24 122 0,-5 28 0,-1 15 0,-1 35 0,4 88 0,17 56 0,-8-104 0,-6-50 0,3 1 0,1-1 0,2 0 0,23 63 0,-29-96 0,1-1 0,0 0 0,1-1 0,6 11 0,-10-18 0,1 1 0,-1 0 0,0-1 0,0 1 0,1-1 0,-1 0 0,0 1 0,1-1 0,-1 0 0,1 0 0,0 0 0,-1 0 0,1 0 0,0 0 0,0-1 0,0 1 0,-1 0 0,1-1 0,0 0 0,0 1 0,0-1 0,0 0 0,0 0 0,0 0 0,0 0 0,0 0 0,0 0 0,2-1 0,2-1 142,-1 0-1,1 0 1,-1-1 0,1 1-1,8-7 1,-12 7-541,0 1 0,-1-1 1,1 0-1,-1 1 0,1-1 1,-1 0-1,0 0 0,1 0 1,-1 0-1,0 0 0,1-3 0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4:03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21503,'0'0'3040,"75"6"-2184,-13 0 16,9 6-336,7 4 8,7 2 40,-4-2 8,-3-4-16,-15-4 8,-5 4-88,-13-1 8,-19 3-96,-8-4-8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4:05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368 848 10448,'0'0'9567,"-12"-5"-8936,-40-14 9,48 18-533,0 0 0,0 0 1,-1 1-1,1-1 0,0 1 0,0 0 0,0 0 1,-1 0-1,1 0 0,0 1 0,0 0 0,0 0 0,0 0 1,0 0-1,-8 4 0,-4 1 293,13-5-326,-22 7 821,1 0 0,-1 2 0,-40 23 0,58-28-594,1-1 0,0 1 0,0 0 0,0 0 0,1 0 0,0 1 0,-8 11 0,10-13-76,1 0 0,0 0 1,0 1-1,0-1 1,1 0-1,-1 1 1,1-1-1,0 1 1,1 0-1,-1-1 1,1 1-1,0 0 1,0 8-1,1-11-218,-1-1 1,0 0-1,1 1 0,-1-1 0,1 0 1,0 0-1,-1 0 0,1 0 1,0 0-1,0 0 0,0 0 0,-1 0 1,1 0-1,0 0 0,0 0 1,1 0-1,-1 0 0,0-1 1,0 1-1,0-1 0,0 1 0,1-1 1,1 2-1,2-1-14,1 1 0,-1-1 0,0 0 0,11 0 0,-7-1 7,1 0 0,-1-1 0,0 0 0,1 0 0,-1-1 0,0-1 0,0 1 0,0-1 0,-1-1 0,15-7 0,-12 4 0,0-1 0,0 0 0,-1 0 0,0-1 0,0 0 0,15-20 0,-9 6 0,0-1 0,-2 0 0,-1-1 0,-1 0 0,-1-1 0,13-47 0,-13 25 0,-1-1 0,5-94 0,-15-100 0,-2 204 0,-8-43 0,8 71 0,0-1 0,-1 1 0,-1 0 0,0 1 0,0-1 0,-1 1 0,0-1 0,-10-12 0,15 22 0,0 1 0,0-1 0,-1 1 0,1-1 0,0 1 0,-1-1 0,1 1 0,-1-1 0,1 1 0,-1 0 0,1-1 0,0 1 0,-1 0 0,1-1 0,-1 1 0,0 0 0,1 0 0,-1-1 0,1 1 0,-1 0 0,1 0 0,-1 0 0,1 0 0,-1 0 0,0 0 0,1 0 0,-1 0 0,1 0 0,-2 0 0,1 0 0,0 1 0,1 0 0,-1-1 0,0 1 0,0 0 0,0 0 0,1 0 0,-1 0 0,0-1 0,1 1 0,-1 0 0,1 0 0,-1 0 0,0 2 0,-10 44 0,11-44 0,-5 35 0,2-1 0,1 1 0,2 0 0,2 0 0,7 43 0,6 1 0,32 99 0,-21-76 0,-17-62 0,24 66 0,-32-106 0,1 1 0,0-1 0,0 0 0,0 0 0,1 0 0,-1 0 0,1 0 0,5 4 0,-5-4 0,0-1 0,-1 1 0,1 0 0,-1 0 0,1 0 0,1 4 0,-3-7 0,-1 1 0,0-1 0,0 1 0,1-1 0,-1 1 0,1-1 0,-1 1 0,0-1 0,1 0 0,-1 1 0,1-1 0,-1 0 0,0 0 0,1 1 0,-1-1 0,1 0 0,-1 0 0,1 1 0,0-1 0,-1 0 0,1 0 0,-1 0 0,1 0 0,-1 0 0,1 0 0,-1 0 0,1 0 0,-1 0 0,1 0 0,-1 0 0,1 0 0,-1-1 0,1 1 0,-1 0 0,1 0 0,0-1 0,20-12 0,-16 9 0,16-10-3987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4:05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 14672,'0'0'5145,"12"6"-4269,-2-1-666,-2-1-49,1 0 0,-1 0 0,-1 1-1,1 0 1,-1 0 0,0 1 0,0 0-1,7 7 1,1 6 301,0 1-1,-1 1 1,-1 0 0,-1 0-1,10 25 1,39 119 1559,5 80 510,-51-180-1780,-3-28-29,1 0 0,20 41 0,-18-45-552,-3-16-170,-12-17 0,0 0 0,0 1 0,1-1 0,-1 0 0,0 0 0,1 0 0,-1 0 0,0 0 0,1 1 0,-1-1 0,0 0 0,1 0 0,-1 0 0,0 0 0,1 0 0,-1 0 0,0 0 0,1 0 0,-1 0 0,0 0 0,1 0 0,-1-1 0,0 1 0,0 0 0,1 0 0,-1 0 0,0 0 0,1 0 0,-1-1 0,0 1 0,1 0 0,1-4 0,1 1 0,-1-1 0,1 1 0,-1-1 0,0 0 0,-1 0 0,3-6 0,19-58 0,20-105 0,-15 50 0,131-364 0,-152 465 0,1-2 0,-5 14 0,0 1 0,0 0 0,1 0 0,0 1 0,8-13 0,-2 15 850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18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73 425 7936,'0'0'6390,"0"19"-5499,-15 247 1090,-31 201 928,43-430-2561,-5 32 1063,20-119-238,98-491 698,-99 494-1611,21-64-1,-26 96-186,0 0 0,1 1 0,0 0 0,1 0 0,1 0 0,0 1 0,1 0 0,13-13 0,-20 23-50,1 0-1,-1 0 1,1 0-1,-1 1 1,1-1 0,0 1-1,0 0 1,0 0 0,0 1-1,0-1 1,0 1 0,1 0-1,-1 0 1,0 0-1,9 0 1,-7 2 0,0-1 0,0 1 1,0 0-1,0 0 0,-1 1 0,1 0 0,0 0 0,-1 0 1,0 0-1,10 7 0,-6-3 7,0 1 1,-1-1-1,0 2 0,0-1 1,0 1-1,-1 0 1,-1 1-1,1 0 0,-1 0 1,-1 0-1,0 0 0,7 19 1,-8-16 11,0 1 0,-1 0 0,-1 0 0,0 0 0,-1 0 0,0 0 0,-1 0 0,-1 0 0,0 0 0,-6 25 0,5-31-7,0 1 0,0-1 0,-1 0 0,0 1 0,-1-1 0,0-1 0,0 1 0,0-1-1,-1 1 1,1-1 0,-2-1 0,1 1 0,-1-1 0,0 0 0,0 0 0,0 0 0,0-1 0,-1 0 0,-12 6 0,9-7 26,1 1 0,-1-1 0,1-1 0,-1 0 0,0 0 0,0-1 0,0 0 0,0-1 0,0 0 0,0-1 0,0 0 0,0 0 0,1-1 0,-15-4 0,23 6-50,1-1 0,-1 1 0,1 0 0,-1 0 1,1 0-1,0 0 0,-1 0 0,1 0 0,0-1 0,-1 1 1,1 0-1,-1 0 0,1-1 0,0 1 0,0 0 0,-1 0 1,1-1-1,0 1 0,-1 0 0,1-1 0,0 1 0,0 0 1,0-1-1,-1 1 0,1-1 0,0 1 0,0 0 0,0-1 1,0 1-1,0-2 0,9-7 161,21-6-65,127-28 20,-108 31-110,0-1 1,47-20 0,92-62 2,-97 45-13,59-36 4,-116 65-9,-20 10 45,-13 11-41,-1-1 0,1 1-1,-1-1 1,1 1-1,-1-1 1,0 1-1,1-1 1,-1 1 0,1-1-1,-1 1 1,0-1-1,0 1 1,0-1-1,1 0 1,-1 1 0,0-1-1,0 0 1,0 1-1,0-1 1,0 1-1,0-1 1,0 0 0,0 1-1,0-2 1,-9 7 107,-7 5-58,4-3-30,1 1 0,0 0 0,1 0-1,-1 1 1,-8 11 0,-12 17 112,-38 62 1,57-79-54,0 0 0,2 1 0,0 1 1,1 0-1,-6 26 0,15-46-68,-1 0-1,1 0 1,-1 0 0,1 0 0,0 0-1,0 0 1,0 0 0,0 0-1,0 0 1,0 0 0,1 0-1,-1 0 1,1 0 0,-1 0 0,1 0-1,0 0 1,0-1 0,0 1-1,0 0 1,0 0 0,2 2-1,-2-3-4,1 0-1,-1 0 0,0 0 0,1-1 0,-1 1 1,1 0-1,-1-1 0,1 1 0,-1-1 0,1 0 1,-1 1-1,1-1 0,0 0 0,-1 0 0,1 0 0,-1 0 1,1 0-1,0 0 0,-1 0 0,1-1 0,-1 1 1,1-1-1,-1 1 0,1-1 0,-1 1 0,1-1 1,1-1-1,6-4 12,1 0-1,-1-1 1,0 0 0,-1 0 0,0-1 0,0 0 0,0 0 0,-1-1 0,0 0 0,-1 0-1,6-12 1,8-17 42,23-61 0,-36 81-36,7-14 29,7-22 189,-22 45-178,1 9-67,0 0 0,0 0-1,-1 0 1,1 0 0,0 0 0,0 0 0,0 0-1,-1 0 1,1 0 0,0 1 0,0-1 0,0 0-1,-1 0 1,1 0 0,0 0 0,0 0 0,0 0-1,0 0 1,-1 1 0,1-1 0,0 0 0,0 0-1,0 0 1,0 0 0,0 1 0,0-1 0,0 0-1,-1 0 1,1 0 0,0 1 0,0-1 0,0 0-1,0 0 1,0 0 0,0 1 0,0-1 0,0 0-1,0 0 1,0 0 0,0 1 0,0-1 0,0 0-1,0 0 1,1 1 0,-6 20-1,1 0 0,1 0 0,0 0 0,2 0 0,2 23 0,-1-34 0,1 0 0,0-1 0,1 1 0,0-1 0,1 1 0,0-1 0,0 0 0,1 0 0,0 0 0,1 0 0,0-1 0,0 1 0,8 8 0,-11-15 0,1 0 0,0 1 0,0-1 0,0 0 0,0-1 0,0 1 0,0 0 0,0-1 0,1 0 0,-1 0 0,1 0 0,-1 0 0,1 0 0,-1-1 0,1 1 0,-1-1 0,1 0 0,0 0 0,-1-1 0,1 1 0,-1-1 0,5 0 0,0-1 0,-1 0 0,1-1 0,-1 0 0,1 0 0,-1 0 0,0-1 0,0 0 0,10-8 0,15-19 0,-1 0 0,-2-2 0,-1-2 0,22-37 0,-41 62 0,-7 7 0,0 1 0,0 0 0,-1-1 0,1 1 0,-1-1 0,1 1 0,1-6 0,-3 7 0,0 0 0,0 1 0,0-1 0,0 0 0,0 0 0,1 1 0,-1-1 0,0 0 0,0 0 0,1 1 0,-1-1 0,0 0 0,1 1 0,-1-1 0,0 1 0,1-1 0,-1 0 0,1 1 0,-1-1 0,1 1 0,0-1 0,-1 1 0,1-1 0,-1 1 0,1 0 0,0-1 0,-1 1 0,1 0 0,0 0 0,0-1 0,-1 1 0,1 0 0,0 0 0,0 0 0,-1 0 0,1 0 0,0 0 0,0 0 0,-1 0 0,1 0 0,0 0 0,-1 0 0,2 1 0,3 2 0,-1 0 0,1 1 0,-1 0 0,0 0 0,0 0 0,0 0 0,0 1 0,-1 0 0,0 0 0,0 0 0,0 0 0,2 6 0,4 12 0,10 38 0,-8-25 0,1 10 0,6 19 0,-15-59 0,-1 1 0,1-1 0,0 0 0,0-1 0,1 1 0,0-1 0,8 10 0,-10-13 0,1 0 0,0 0 0,-1 0 0,1 0 0,0 0 0,0 0 0,0-1 0,1 1 0,-1-1 0,0 0 0,0 0 0,1 0 0,-1 0 0,5 0 0,-1-1 0,-1 0 0,0 0 0,1-1 0,-1 0 0,1 0 0,-1 0 0,8-4 0,-1 0 0,0 0 0,0-1 0,0-1 0,-1 0 0,0-1 0,15-13 0,-5 0 0,-1-1 0,-1 0 0,-1-1 0,-1-2 0,27-47 0,-12 10 0,33-90 0,-47 98 0,-2-2 0,-3 0 0,13-98 0,-26 143 0,0 1 0,-1-1 0,0-10 0,0 21 0,0 0 0,0-1 0,0 1 0,0 0 0,0 0 0,0-1 0,0 1 0,0 0 0,0 0 0,0-1 0,0 1 0,0 0 0,0 0 0,0-1 0,0 1 0,0 0 0,-1 0 0,1-1 0,0 1 0,0 0 0,0 0 0,0 0 0,0-1 0,-1 1 0,1 0 0,0 0 0,0 0 0,0 0 0,-1 0 0,1-1 0,0 1 0,0 0 0,-1 0 0,1 0 0,0 0 0,0 0 0,0 0 0,-1 0 0,1 0 0,-9 7 0,-5 14 0,3 6 0,1 0 0,1 0 0,2 1 0,1 0 0,1 1 0,-1 32 0,4-15 0,2 0 0,2 1 0,8 47 0,-3-58 0,23 68 0,-28-99 0,0 0 0,0 1 0,1-1 0,-1 0 0,1 0 0,0-1 0,1 1 0,-1 0 0,1-1 0,0 0 0,0 0 0,6 4 0,-7-6 0,1 1 0,-1-1 0,1 0 0,0-1 0,0 1 0,-1-1 0,1 1 0,0-1 0,0 0 0,0-1 0,1 1 0,-1-1 0,0 0 0,0 0 0,0 0 0,0 0 0,5-2 0,-3 2 0,-1-1 0,0-1 0,1 1 0,-1-1 0,0 0 0,0 0 0,-1 0 0,1-1 0,0 1 0,-1-1 0,1 0 0,7-8 0,-13 6-26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59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98 7328,'0'0'9107,"0"-10"-8783,1-33 2,1 28 31,3 11 132,-5 4-470,1 0 0,-1 0 0,0 0 0,0 0 0,1 0 0,-1-1 0,0 1 0,0 0 0,1 0 0,-1 0 0,0-1-1,0 1 1,0 0 0,1 0 0,-1 0 0,0-1 0,0 1 0,0 0 0,0 0 0,0-1 0,0 1 0,1 0 0,-1-1-1,0 1 1,0 0 0,0 0 0,0-1 0,0 1 0,0 0 0,0-1 0,0 1 0,0 0 0,0 0 0,0-1 0,0 1-1,-1-1 1,1 1 121,0-1-1,0 0 0,0 0 0,0 0 0,0 0 0,0 0 0,0 0 0,-1 0 0,1 0 0,0 0 0,-1 0 0,1 0 1,-1 1-1,1-1 0,-1 0 0,0-1 0,1 2-93,-1 0 0,1 0 0,-1 0 0,1 0 0,0 0 0,-1 0 0,1 0 1,0 0-1,-1 0 0,1 0 0,-1 0 0,1 0 0,0 0 0,-1 0 0,1 1 0,0-1 0,-1 0 1,1 0-1,0 0 0,-1 0 0,1 1 0,0-1 0,0 0 0,-1 0 0,1 1 0,0-1 0,0 0 0,-1 1 1,1-1-1,0 0 0,0 1 0,0-1 0,-1 0 0,1 1 0,0-1 0,0 0 0,0 1 0,0-1 0,0 0 1,0 1-1,0-1 0,0 1 0,0-1 0,0 1 0,-21 55 534,5-15-189,-13 56-1,-43 166 1314,65-232-1256,0-1-1,2 1 1,-1 34 0,4-44-64,5-2 275,-1-14-129,-1-10 67,-1 1-557,1 0-1,0 1 0,0-1 1,0 0-1,0 1 0,0-1 1,3-3-1,4-17-106,2-17-126,12-49-351,-13 54 190,-1 1 0,-2-1 0,1-57 0,-6 83 211,0-1 0,-2 1 0,1-1 0,-1 1 0,-4-16 0,-3-16-772,-6 9-50,4 10 807,9 22 185,34-8 738,262-34 1278,-147 29 139,-143 14-2041,-5 0-117,1 0-1,-1 0 1,1 0-1,-1 1 1,0-1-1,1 0 1,-1 0 0,1 0-1,-1 0 1,1 0-1,-1 0 1,0 0-1,1-1 1,-1 1 0,1 0-1,-1 0 1,1 0-1,-1 0 1,0 0 0,1-1-1,-1 1 1,0 0-1,1 0 1,-1-1-1,0 1 1,1 0 0,-1 0-1,0-1 1,1 1-1,-1 0 1,0-1-1,0 1 1,1-1 0,-1 1-1,0-1 978,-15 3-521,-33 28-480,15-8 0,21-16-210,1 1-1,0 1 1,0 0-1,1 0 1,-16 17-1,11-9-4498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0:59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12056,'0'0'11986,"11"-3"-11506,7-2-368,17-5 640,0 1 1,1 2-1,53-4 0,-35 18-40,-45-5-552,-1-1-1,1 1 1,-1-2-1,1 1 1,0-1-1,-1 0 1,11-2-1,0-2 249,-10 3-39,0-1 0,0 0 1,0-1-1,0 0 1,13-6-1,-21 8-345,-1 1 1,0 0-1,1-1 1,-1 1-1,0-1 1,0 1-1,1-1 1,-1 1-1,0 0 1,0-1-1,0 1 1,1-1-1,-1 1 1,0-1-1,0 1 1,0-1-1,0 1 1,0-1-1,0 1 1,0-1-1,0 1 1,0-1-1,0 1 1,0-1-1,0 1 1,-1-1-1,1 1 1,0-1-1,0 1 1,0 0-1,-1-1 1,1 1-1,0-1 0,0 1 1,-1 0-1,1-1 1,0 1-1,-1 0 1,0-1-1,-6-6-828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02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182 155 9648,'0'0'7289,"-10"-3"-6833,-36-11-24,42 14-362,1 0 1,-1 0 0,1 0-1,0 0 1,-1 0 0,1 1-1,0 0 1,-1 0 0,1 0-1,0 0 1,0 0-1,0 0 1,0 1 0,-4 2-1,-2 1 204,4-3-87,0 1-1,0 0 1,0 0 0,0 1-1,1-1 1,0 1-1,-1 0 1,1 0 0,1 0-1,-6 8 1,7-10-115,1 0 0,0 0 1,0 0-1,0 0 0,1 0 0,-1 0 0,0 0 1,1 0-1,-1 0 0,1 0 0,0 1 1,0-1-1,0 0 0,0 0 0,0 0 0,0 0 1,1 0-1,-1 1 0,0-1 0,1 0 1,0 0-1,0 0 0,-1 0 0,1 0 0,0 0 1,1-1-1,-1 1 0,0 0 0,0 0 1,1-1-1,2 3 0,1 2 55,0-1 0,0 0 1,1 0-1,-1 0 0,1-1 0,1 1 1,-1-1-1,1-1 0,-1 0 0,1 1 1,0-2-1,0 1 0,13 2 0,-2-2 114,-13-2-159,0 0 1,0-1-1,1 1 1,-1-1 0,0 0-1,0 0 1,0 0 0,0-1-1,0 0 1,0 0 0,6-2-1,-3 0 16,-1 0-1,-1 0 1,1-1-1,0 0 1,-1 0-1,0-1 1,0 0-1,0 0 1,-1 0-1,1 0 1,7-13-1,-10 14-37,0 0 0,-1-1 0,1 0 0,-1 1 0,0-1-1,0 0 1,-1 0 0,0 0 0,0 0 0,0 0 0,0 0 0,-1 0 0,0-1 0,0 1 0,0 0-1,-1 0 1,0 0 0,-1-8 0,0 9-13,1 1-1,-1-1 1,0 1-1,0-1 1,0 1-1,0-1 1,0 1-1,-1 0 1,0 0-1,1 1 1,-1-1-1,0 0 1,0 1-1,-6-4 1,7 5-15,0 0 1,-1-1-1,1 1 0,-1 0 1,1 0-1,-1 0 1,0 0-1,1 1 0,-1-1 1,0 1-1,1-1 1,-1 1-1,0 0 1,0 0-1,0 1 0,1-1 1,-1 0-1,0 1 1,1 0-1,-1-1 0,-3 3 1,6-3-22,0 0 0,-1 0 1,1 0-1,0 0 0,-1 0 0,1 0 1,0 0-1,0 0 0,-1 0 0,1 0 1,0 0-1,0 0 0,-1 0 0,1 0 1,0 1-1,0-1 0,-1 0 1,1 0-1,0 0 0,0 0 0,0 1 1,0-1-1,-1 0 0,1 0 0,0 1 1,0-1-1,0 0 0,0 0 0,0 1 1,-1-1-1,1 0 0,0 0 1,0 1-1,0-1 0,0 0 0,0 0 1,0 1-1,0-1 0,0 0 0,0 0 1,0 1-1,0-1 0,0 0 1,0 1-1,0-1 0,1 0 0,-1 0 1,0 1-1,0-1 0,0 0 0,0 0 1,0 1-1,1-1 0,0 1 17,0-1-1,0 0 1,0 1 0,0-1-1,0 0 1,0 0 0,0 1-1,1-1 1,-1 0 0,0 0-1,0 0 1,0 0-1,0 0 1,0-1 0,2 1-1,28-8 355,36-12-1,-57 16-295,0-1 1,0 1-1,0-2 1,-1 1-1,1-1 1,-1-1-1,12-11 1,9 3-87,6 9 0,-29 4 0,1 1 0,-1 0 0,0 0 0,0 1 0,0 0 0,0 0 0,0 1 0,0 0 0,0 0 0,0 1 0,0 0 0,0 0 0,12 6 0,-18-7 0,0 0 0,0 0 0,0 0 0,0 0 0,0 1 0,0-1 0,0 0 0,-1 0 0,1 1 0,-1-1 0,1 1 0,-1-1 0,1 1 0,-1-1 0,1 3 0,2 29 0,-2-21 0,-1 27 0,0-35 0,-1-1 0,1 1 0,0-1 0,0 1 0,0 0 0,0-1 0,1 1 0,-1 0 0,1-1 0,0 1 0,0-1 0,0 1 0,1-1 0,-1 0 0,1 0 0,0 1 0,0-1 0,3 4 0,-3-5 0,0 0 0,0 1 0,1-1 0,-1-1 0,1 1 0,-1 0 0,1-1 0,-1 1 0,1-1 0,0 0 0,0 1 0,0-2 0,0 1 0,0 0 0,0 0 0,0-1 0,0 0 0,0 0 0,0 1 0,0-2 0,0 1 0,0 0 0,0-1 0,0 1 0,0-1 0,0 0 0,0 0 0,0 0 0,-1 0 0,1-1 0,0 1 0,2-3 0,11-6 0,-1-1 0,0 0 0,-1-1 0,16-18 0,-10 10 0,-7 9 0,59-60 0,-70 69 0,1 0 0,-1 1 0,0-1 0,1 0 0,-1 1 0,1 0 0,0 0 0,-1 0 0,1 0 0,0 0 0,0 0 0,0 1 0,-1-1 0,6 1 0,-2-1 0,-1 1 0,1 0 0,0 1 0,-1-1 0,1 1 0,9 3 0,-11-3 0,-2 0 0,1 0 0,0 0 0,0-1 0,-1 1 0,1-1 0,0 0 0,4 0 0,-40-9 0,24 5 0,0 1 0,0 0 0,-11-1 0,14 3 0,1 1 0,-1 0 0,1 1 0,-1-1 0,1 1 0,-1 0 0,1 0 0,-1 1 0,1 0 0,0 0 0,0 0 0,-5 3 0,0 1 0,0 1 0,0 0 0,1 0 0,-12 14 0,19-19 0,0 0 0,1 0 0,-1 0 0,1 1 0,0-1 0,-1 1 0,1-1 0,0 1 0,1-1 0,-1 1 0,0 0 0,1-1 0,-1 1 0,1 0 0,0-1 0,0 1 0,0 0 0,0-1 0,0 1 0,1 0 0,0 0 0,-1-1 0,1 1 0,1 2 0,1 3 0,0-1 0,1 1 0,-1-1 0,2 0 0,-1 0 0,11 12 0,-14-18 0,12 13 0,22 20 0,-31-30 0,0-1 0,1 0 0,0 0 0,-1 0 0,1 0 0,0-1 0,1 0 0,-1 0 0,0 0 0,6 1 0,-8-3 0,5 2 0,-1-1 0,1 1 0,-1-2 0,1 1 0,0-1 0,0 0 0,-1-1 0,1 1 0,0-2 0,-1 1 0,11-4 0,37-11 0,-43 4 0,6 4 0,0-2 0,-1 0 0,-1 0 0,22-19 0,-25 19 0,0-1 0,0 0 0,17-20 0,-27 27 0,-1 1 0,1-1 0,-1 0 0,1 0 0,-1 0 0,0 0 0,-1 0 0,1 0 0,-1-1 0,0 1 0,0 0 0,0-1 0,0 1 0,-1-1 0,0 1 0,0-1 0,0 1 0,-1-8 0,1 11 0,-1-1 0,1 0 0,-1 1 0,1-1 0,-1 0 0,0 1 0,0-1 0,1 1 0,-1-1 0,0 1 0,0 0 0,-1-1 0,1 1 0,0 0 0,0 0 0,-1 0 0,1 0 0,0 0 0,-1 0 0,1 0 0,-1 0 0,1 0 0,-1 1 0,0-1 0,1 1 0,-1-1 0,0 1 0,1 0 0,-1-1 0,0 1 0,1 0 0,-1 0 0,0 0 0,0 0 0,1 1 0,-1-1 0,0 0 0,-2 2 0,-3 0 0,0 0 0,0 0 0,1 0 0,0 1 0,-1 0 0,1 1 0,0-1 0,-6 6 0,8-5 0,0 0 0,1-1 0,-1 1 0,1 0 0,0 1 0,1-1 0,-1 0 0,1 1 0,0 0 0,0-1 0,0 1 0,-2 10 0,3-12 0,1 1 0,-1-1 0,1 1 0,-1 0 0,1-1 0,1 1 0,-1-1 0,0 1 0,1-1 0,0 1 0,0-1 0,0 1 0,0-1 0,0 1 0,1-1 0,-1 0 0,1 0 0,0 0 0,4 5 0,1 0 0,2 0 0,-1-1 0,1 0 0,0 0 0,1-1 0,0 0 0,0 0 0,0-1 0,0-1 0,1 0 0,0 0 0,0-1 0,0 0 0,0-1 0,0 0 0,1-1 0,-1-1 0,0 1 0,1-2 0,-1 1 0,1-2 0,-1 1 0,21-7 0,59-29 788,-38 15-5511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05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30 233 8136,'0'0'11822,"4"19"-11494,-2-8-274,3 11 61,-1 0-1,-1 0 0,-1 0 0,0 31 0,-22 107 802,3-47-33,17-108-814,0-2 43,0 1 0,-1 0 0,1-1 0,-1 1 0,1-1 0,-1 0 0,0 1 0,-1-1 0,1 0 0,0 1 0,-1-1 0,-3 4 0,8-44 1147,6-86-572,-6 62-339,3 1 0,15-70-1,-12 89-126,2 1-1,2 0 0,29-61 1,-35 88-149,21-37 153,-26 47-197,0 0-1,1 0 0,-1 0 0,1 1 1,0-1-1,-1 0 0,1 1 0,0 0 1,1 0-1,-1 0 0,0 0 1,5-2-1,-7 4-18,0 0 0,-1 0 0,1 0 0,0 0-1,0 0 1,-1 0 0,1 1 0,0-1 0,-1 0 0,1 0 0,0 1 0,0-1 0,-1 0 0,1 1 0,-1-1 0,1 1 0,0-1 0,-1 1 0,1-1 0,-1 1-1,1-1 1,-1 1 0,1-1 0,-1 1 0,1 0 0,-1-1 0,0 1 0,1 0 0,-1 0 0,0 0 0,12 29 149,-9-22-105,3 7 16,-1 0-1,-1 0 1,-1 0 0,4 30 0,-6-38-12,-1 0 1,0 1-1,-1-1 1,1 0-1,-1 0 0,-1 0 1,0 1-1,0-2 1,0 1-1,-1 0 1,0 0-1,0-1 0,-5 8 1,6-12-7,0 0 1,0 0 0,0 0-1,-1-1 1,1 1 0,0-1-1,-1 1 1,1-1 0,-1 0-1,0 0 1,1 0 0,-1-1-1,0 1 1,0 0 0,1-1-1,-6 0 1,-39 1 1191,43-1-999,30 5-244,0-1 0,0-2 0,0 0 0,0-2 0,1-1 0,32-6 0,-51 6 0,0 0 0,0-1 0,-1 0 0,1-1 0,-1 1 0,0-1 0,11-7 0,-14 8 0,0-1 0,0 1 0,-1-1 0,1 0 0,-1 0 0,0 0 0,0-1 0,0 1 0,0-1 0,0 0 0,-1 0 0,0 1 0,0-2 0,2-3 0,-3 6 0,2-8 0,1-1 0,-2-1 0,3-17 0,-4 27 0,-1 0 0,0 0 0,0 0 0,0 0 0,0-1 0,0 1 0,0 0 0,0 0 0,-1 0 0,1 0 0,-1 0 0,0 0 0,0 0 0,0 0 0,0 0 0,0 0 0,0 0 0,0 0 0,0 0 0,-1 1 0,1-1 0,-1 1 0,1-1 0,-1 1 0,0-1 0,-2 0 0,3 1 0,0 1 0,1-1 0,-1 1 0,0 0 0,0 0 0,0-1 0,0 1 0,1 0 0,-1 0 0,0 0 0,0 0 0,0 0 0,0 0 0,0 0 0,0 0 0,1 1 0,-1-1 0,0 0 0,0 0 0,0 1 0,1-1 0,-1 0 0,0 1 0,0-1 0,0 1 0,-1 1 0,0 0 0,0 0 0,0 0 0,1 0 0,-1 0 0,0 0 0,1 1 0,-2 2 0,-2 6 0,1 1 0,-5 19 0,8-29 0,-1 7 0,1 0 0,0 0 0,0 0 0,0-1 0,1 1 0,1 0 0,0 0 0,0 0 0,4 16 0,0-10 0,0-1 0,0 0 0,2-1 0,14 25 0,-20-36 0,1 0 0,-1 0 0,1 0 0,-1 0 0,1-1 0,-1 1 0,1 0 0,0-1 0,0 0 0,0 1 0,0-1 0,0 0 0,0 0 0,0 0 0,0 0 0,1 0 0,-1 0 0,0-1 0,0 1 0,1-1 0,-1 0 0,0 1 0,1-1 0,-1 0 0,1 0 0,-1-1 0,0 1 0,1 0 0,-1-1 0,0 0 0,0 1 0,1-1 0,-1 0 0,4-2 0,6-4 0,0 0 0,-1-1 0,0 0 0,17-16 0,-24 20 0,35-35 0,58-75 0,-95 110 0,3-2 0,-2 2 0,0 0 0,-1 1 0,1 0 0,1-1 0,-1 1 0,7-5 0,-9 8 0,0 0 0,0-1 0,0 1 0,0-1 0,0 1 0,0 0 0,0 0 0,0 0 0,1 0 0,-1 0 0,0 0 0,0 0 0,0 0 0,0 0 0,0 0 0,0 1 0,0-1 0,0 0 0,0 1 0,0-1 0,0 1 0,0-1 0,0 1 0,0-1 0,0 1 0,0 0 0,0-1 0,0 1 0,-1 0 0,1 0 0,0 0 0,0 1 0,3 3 0,0 0 0,-1 1 0,0-1 0,0 1 0,-1 0 0,1 0 0,-1 0 0,2 10 0,11 27 0,-4-17 0,-8-18 0,0 1 0,1-1 0,0 0 0,6 8 0,-9-15 0,0-1 0,-1 1 0,1-1 0,0 0 0,0 1 0,0-1 0,0 0 0,0 1 0,-1-1 0,1 0 0,0 0 0,0 0 0,0 0 0,0 0 0,0 0 0,0 0 0,0 0 0,0 0 0,-1-1 0,1 1 0,0 0 0,0 0 0,0-1 0,0 1 0,-1-1 0,1 1 0,1-1 0,20-13 0,-11 4 0,-3 3 0,0 0 0,1 0 0,19-10 0,-25 15 0,1 0 0,-1 1 0,1 0 0,-1 0 0,1 0 0,0 0 0,-1 1 0,1 0 0,0-1 0,-1 1 0,1 0 0,0 1 0,0-1 0,-1 1 0,8 1 0,14 8-3935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07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39 326 8336,'0'0'13009,"-5"10"-12492,3-4-440,-4 6 127,1-1 0,1 1 0,0 0 0,1 0 0,0 0 0,-1 13 0,3-8 145,0-8-82,1 0-1,0 0 1,0 1 0,1-1-1,1 10 1,-1-17-186,0 0-1,-1 1 1,1-1 0,0 0 0,0 0-1,0 0 1,0 0 0,1 0 0,-1 0-1,0 0 1,1-1 0,0 1 0,-1 0-1,1-1 1,0 1 0,0-1 0,0 0-1,0 0 1,0 0 0,0 1-1,0-2 1,0 1 0,0 0 0,0 0-1,3 0 1,-2-1-15,-1 0-1,0 0 1,1 0-1,-1 0 1,1-1-1,-1 1 1,0-1-1,0 1 1,1-1 0,-1 0-1,0 0 1,0 0-1,0 0 1,0 0-1,0 0 1,0-1-1,0 1 1,0 0-1,0-1 1,-1 0-1,3-2 1,4-5 174,0-1 1,11-18-1,-14 22-159,26-52 447,-12 21-105,-3 7 171,-16 33-527,0 1-1,1-1 0,-1 1 0,1-1 0,0 0 0,0 1 0,2 4 0,4 14 49,4 26 80,-9-31-93,2 0 1,0 0-1,2 0 0,-1 0 0,2-1 1,9 17-1,-16-32-102,1 0 0,0 0 0,-1 0 0,1 0 0,0 0 0,0 0 0,0 0 0,0 0 0,0 0 0,0 0 0,0 0 0,0-1 0,0 1 0,0 0 0,1-1 0,-1 1 0,0-1 0,0 1 0,1-1 0,-1 0 0,0 0 0,1 1 0,-1-1 0,2 0 0,0-1 0,0 1 0,0-1 0,0 0 0,0 0 0,-1 0 0,1 0 0,0 0 0,-1-1 0,1 1 0,3-4 0,4-3 0,-1 0 0,0 0 0,-1-1 0,10-14 0,-9 10 0,-1-1 0,9-19 0,8-15 0,2 14 0,-27 34 0,0 0 0,0-1 0,0 1 0,1 0 0,-1 0 0,0 0 0,0 0 0,1-1 0,-1 1 0,0 0 0,0 0 0,1 0 0,-1 0 0,0 0 0,0 0 0,1 0 0,-1 0 0,0 0 0,0 0 0,1 0 0,-1 0 0,0 0 0,0 0 0,1 0 0,-1 0 0,0 0 0,0 0 0,1 0 0,-1 1 0,0-1 0,0 0 0,1 0 0,-1 0 0,0 0 0,0 0 0,0 1 0,1-1 0,-1 0 0,0 0 0,0 0 0,0 1 0,1-1 0,6 13 0,-6-10 0,8 16 0,-1 0 0,-1 1 0,7 29 0,-8-24 0,-6-24 0,0 0 0,0 0 0,0 0 0,0-1 0,1 1 0,-1 0 0,0 0 0,0 0 0,1 0 0,-1-1 0,0 1 0,1 0 0,-1 0 0,1 0 0,-1-1 0,1 1 0,-1 0 0,1-1 0,0 1 0,-1-1 0,1 1 0,0-1 0,0 1 0,-1-1 0,1 1 0,0-1 0,0 1 0,-1-1 0,1 0 0,0 0 0,0 1 0,0-1 0,1 0 0,0-1 0,1 0 0,-1 0 0,1 0 0,-1-1 0,1 1 0,-1 0 0,0-1 0,0 0 0,0 0 0,2-2 0,11-9 0,20-27 0,-28 30 0,1 1 0,0 0 0,0 0 0,1 1 0,0 0 0,0 0 0,1 1 0,11-6 0,-20 13 0,-1 0 0,1-1 0,-1 1 0,1 0 0,-1 0 0,1 0 0,-1 0 0,1 0 0,-1 0 0,1-1 0,-1 1 0,1 1 0,-1-1 0,1 0 0,-1 0 0,1 0 0,-1 0 0,1 0 0,-1 0 0,1 0 0,-1 1 0,1-1 0,-1 0 0,1 0 0,-1 1 0,1-1 0,-1 0 0,1 1 0,10 17 0,1 29 0,-11-41 0,0-1 0,0 0 0,1 0 0,0 0 0,0 0 0,0 0 0,0-1 0,1 1 0,0-1 0,0 1 0,3 3 0,-5-8 0,0 0 0,-1 0 0,1 0 0,0 0 0,0 0 0,-1 0 0,1-1 0,0 1 0,-1 0 0,1 0 0,0 0 0,-1-1 0,1 1 0,-1 0 0,1-1 0,0 1 0,-1 0 0,1-1 0,-1 1 0,2-2 0,14-12 0,-13 11 0,11-12 0,19-24 0,9-10 0,-42 49 0,1 0 0,-1 0 0,1 0 0,-1 0 0,1 0 0,-1 0 0,1 0 0,-1 0 0,0 1 0,1-1 0,-1 0 0,1 0 0,-1 0 0,0 1 0,1-1 0,-1 0 0,0 0 0,1 1 0,-1-1 0,0 0 0,1 1 0,-1-1 0,0 0 0,1 1 0,-1-1 0,0 1 0,0-1 0,0 0 0,1 1 0,-1-1 0,0 1 0,0-1 0,0 0 0,0 1 0,0-1 0,0 1 0,7 18 0,4 16 0,24 52 0,-32-80 0,-2-5 0,0 0 0,0 1 0,0-1 0,0 0 0,1 0 0,-1 0 0,0 0 0,1 0 0,-1 0 0,1-1 0,0 1 0,0 0 0,-1-1 0,1 1 0,0-1 0,0 0 0,1 0 0,-1 0 0,0 0 0,0 0 0,0 0 0,1 0 0,-1-1 0,0 1 0,1-1 0,-1 0 0,1 0 0,-1 1 0,0-2 0,1 1 0,-1 0 0,1 0 0,-1-1 0,0 1 0,1-1 0,-1 0 0,0 0 0,0 0 0,4-2 0,2-1 0,-1 0 0,1-1 0,-1 0 0,0 0 0,0-1 0,-1 0 0,1 0 0,-1 0 0,8-13 0,-4 3 0,-1 0 0,0-1 0,-2 0 0,7-21 0,17-73 0,-26 93 0,1-18 0,0 1 0,-3-1 0,-1 0 0,-4-54 0,1 17 0,3 71 0,1-2 0,-4 8 0,-2 4 0,1-1 0,1 1 0,-1 0 0,1 0 0,1 0 0,0 0 0,0 0 0,0 0 0,2 8 0,-1 10 0,0 12 0,5 127 0,-3-133 0,2 0 0,0 0 0,11 32 0,-14-58 0,-1-1 0,1 0 0,0-1 0,0 1 0,1 0 0,0-1 0,-1 1 0,1-1 0,7 8 0,-8-11 0,0 1 0,0-1 0,0 0 0,0 0 0,0 0 0,0 0 0,0 0 0,1 0 0,-1 0 0,0-1 0,0 1 0,1-1 0,-1 0 0,0 1 0,1-1 0,-1 0 0,1 0 0,-1-1 0,0 1 0,1-1 0,-1 1 0,0-1 0,4-1 0,-2 1 64,-1 0 0,0-1 0,1 1 0,-1-1 0,0 0 0,0 1 0,0-2 0,0 1 0,-1 0 0,1 0 0,0-1 0,-1 1 0,0-1 0,4-5 0,-2 1-621,-1-1 0,0 1 0,0-1 0,3-13-1,-2 7-1580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08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16983,'0'0'3959,"13"-4"-3578,0-1-287,16-4 265,42-8 0,-62 16-201,0 1 0,0 1 0,1 0 0,-1 0-1,-1 1 1,1 0 0,10 3 0,26 6 221,-31-9-494,3 0-72,-7 0-2854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08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14168,'0'0'1832,"68"28"-1808,-24-10 0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11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1 835 10656,'0'0'6234,"3"-13"-5647,-3 11-575,5-17 337,10-28-1,-12 39-168,1 0 1,0 1-1,0-1 1,0 1-1,1 0 1,0 0-1,0 1 1,8-8-1,-12 13-93,1-1 0,-1 1 1,1 0-1,-1-1 0,1 1 0,0 0 0,-1 0 1,1 0-1,0 0 0,0 0 0,0 0 0,0 1 1,-1-1-1,1 1 0,3-1 0,-4 1-49,0 1 0,0-1 0,0 1 0,0-1 0,0 1 0,0 0 0,0-1 0,0 1 0,-1 0 0,1 0 0,0 0 0,0 0 0,-1 0 1,1 0-1,-1 0 0,1 0 0,-1 0 0,1 0 0,-1 0 0,0 0 0,1 0 0,-1 0 0,0 0 0,0 0 0,0 1 0,0-1 0,0 1 0,6 48 698,-1 57 1,-3-47-249,-2-57-442,1 0-1,-1 0 1,1 0-1,0 0 1,0 0-1,0 0 0,0 0 1,1 0-1,-1-1 1,1 1-1,0 0 1,-1-1-1,1 1 1,0-1-1,1 0 1,-1 0-1,0 0 0,1 0 1,-1 0-1,1 0 1,-1 0-1,1-1 1,0 0-1,0 1 1,0-1-1,0 0 1,0 0-1,0-1 0,0 1 1,0 0-1,0-1 1,0 0-1,0 0 1,0 0-1,0 0 1,1 0-1,-1-1 1,0 1-1,0-1 0,0 0 1,0 0-1,0 0 1,3-2-1,2-3 35,-1 0 0,1 0 1,-1-1-1,0 0 0,0 0 0,-1-1 0,0 1 0,0-2 0,-1 1 1,0 0-1,5-13 0,2-7 186,-2-2 0,10-38 0,-17 58-119,-1 0 1,0 0-1,0-1 0,-1 1 0,-1 0 1,0-1-1,0 1 0,-1 0 1,0 0-1,-5-17 0,5 22 399,1 6-493,1 0 0,0 0 1,0-1-1,0 1 0,0 0 1,0-1-1,0 1 0,-1-1 1,1 1-1,0-1 0,1 1 0,-1-1 1,0 0-1,1 1 0,125 28 517,-116-27-511,1 0 1,0-1-1,0 0 0,14-2 1,32 3 207,-15-1-51,-43 0-201,1-1 0,-1 1 1,0-1-1,0 1 0,1-1 1,-1 1-1,0 0 1,0-1-1,0 1 0,0-1 1,0 1-1,0 0 0,0-1 1,0 1-1,0-1 0,0 1 1,-1 0-1,1-1 1,0 1-1,0-1 0,0 1 1,-1-1-1,1 1 0,0-1 1,-1 1-1,0 0 0,1 1 13,-27 56-14,19-44-15,1 1 0,-9 26 0,15-38 1,1 0 0,0 1 0,0-1 0,0 0 0,0 0 0,1 0 0,-1 0 0,3 6 0,-3-9 0,0 1 0,0-1 0,0 1 0,0-1 0,0 0 0,0 1 0,0-1 0,0 1 0,0-1 0,0 1 0,1-1 0,-1 0 0,0 1 0,0-1 0,1 1 0,-1-1 0,0 0 0,0 1 0,1-1 0,-1 0 0,0 0 0,1 1 0,-1-1 0,0 0 0,1 0 0,-1 1 0,1-1 0,-1 0 0,0 0 0,1 0 0,-1 0 0,1 1 0,-1-1 0,1 0 0,-1 0 0,0 0 0,1 0 0,-1 0 0,1 0 0,-1 0 0,1 0 0,-1 0 0,1-1 0,-1 1 0,0 0 0,1 0 0,-1 0 0,1 0 0,-1-1 0,0 1 0,1 0 0,-1 0 0,0-1 0,1 1 0,-1 0 0,0-1 0,1 1 0,-1 0 0,0-1 0,0 1 0,1 0 0,-1-1 0,0 1 0,0-1 0,0 1 0,1 0 0,-1-1 0,0 0 0,2-3 0,0 0 0,-1 0 0,1 0 0,-1 0 0,0 0 0,0 0 0,0 0 0,0-1 0,-1-4 0,0-39 0,-1 37 0,-5-45 0,5 51 0,0 1 0,0 0 0,-1 0 0,1 0 0,-1 0 0,0 0 0,0 1 0,-1-1 0,1 0 0,-1 1 0,-3-3 0,37 18 0,-17-4 0,1-1 0,27 10 0,-34-14 0,-1-1 0,1 0 0,-1 0 0,1-1 0,0 0 0,-1-1 0,1 0 0,9 0 0,-10-2 0,-1 0 0,0 0 0,0 0 0,0-1 0,0 0 0,0 0 0,-1 0 0,1-1 0,-1 0 0,0 0 0,9-9 0,-1-1 0,0 0 0,18-30 0,-21 27 0,-1-1 0,-1 0 0,-1-1 0,-1 0 0,0 0 0,4-27 0,-3 14 0,0-6 0,-2-1 0,-1 0 0,-2-1 0,-2 1 0,-8-73 0,0 74 0,7 36 0,1 0 0,-1 1 0,0-1 0,1 0 0,-1 1 0,0-1 0,0 1 0,0-1 0,0 1 0,0-1 0,0 1 0,0 0 0,-1 0 0,1-1 0,0 1 0,-1 0 0,1 0 0,-3-1 0,3 2 0,0 0 0,-1 0 0,1 0 0,0 0 0,0 0 0,-1 1 0,1-1 0,0 0 0,0 1 0,0-1 0,0 0 0,-1 1 0,1 0 0,0-1 0,0 1 0,0 0 0,0-1 0,0 1 0,-1 1 0,-18 18 0,19-19 0,-7 9 0,1 0 0,0 1 0,0 0 0,1 0 0,0 1 0,1 0 0,1 0 0,0 0 0,0 0 0,1 1 0,1-1 0,0 1 0,0 13 0,1 22 0,1 1 0,8 50 0,-7-89 0,1 22 0,2-1 0,1 0 0,1 0 0,2 0 0,1-1 0,2 0 0,21 45 0,-14-49 0,-17-25 0,0 0 0,0-1 0,0 1 0,-1-1 0,1 1 0,0 0 0,0-1 0,0 1 0,0-1 0,0 0 0,0 1 0,0-1 0,0 0 0,0 0 0,0 0 0,0 1 0,0-1 0,0 0 0,0 0 0,0-1 0,0 1 0,0 0 0,0 0 0,0 0 0,0-1 0,2 0 0,0 0 0,0 0 0,1-1 0,-1 1 0,0-1 0,0 0 0,0 0 0,0 0 0,0-1 0,-1 1 0,1 0 0,-1-1 0,1 0 0,-1 0 0,0 0 0,0 0 0,0 0 0,0 0 0,1-5 0,13-20 0,-9 17 0,-1-1 0,0 0 0,0 0 0,4-16 0,-11 36 0,1 0 0,-1 1 0,1-1 0,1 0 0,-1 1 0,1-1 0,1 0 0,2 11 0,0-6 0,0 0 0,1-1 0,0 1 0,13 23 0,-17-35 0,-1 0 0,1 1 0,0-1 0,0 0 0,0 1 0,0-1 0,0 0 0,0 0 0,0 0 0,1 0 0,-1 0 0,0 0 0,1 0 0,-1 0 0,0-1 0,1 1 0,-1 0 0,1-1 0,-1 1 0,1-1 0,-1 0 0,1 1 0,0-1 0,-1 0 0,1 0 0,-1 0 0,1 0 0,0 0 0,-1 0 0,1-1 0,-1 1 0,1-1 0,1 0 0,1-1 0,-1 0 0,1 0 0,-1 0 0,0-1 0,0 1 0,0-1 0,0 0 0,0 0 0,0 0 0,-1 0 0,0-1 0,3-3 0,4-8 0,-3 6 0,-1 0 0,0 0 0,0 0 0,-1-1 0,0 1 0,0-1 0,-1 0 0,-1 0 0,1 0 0,0-21 0,-3 5 0,0 30 0,0 16 0,4 35 0,-2-47 0,-1 0 0,1 0 0,1-1 0,-1 1 0,1-1 0,1 0 0,-1 1 0,6 6 0,-9-13 0,1 0 0,-1-1 0,1 1 0,0 0 0,-1 0 0,1 0 0,0 0 0,0-1 0,-1 1 0,1 0 0,0 0 0,0-1 0,0 1 0,0-1 0,0 1 0,0-1 0,0 1 0,0-1 0,0 0 0,0 0 0,0 1 0,0-1 0,0 0 0,1 0 0,-1 0 0,1 0 0,0-1 0,0 1 0,0-1 0,0 0 0,0 0 0,0 0 0,-1 0 0,1 0 0,0-1 0,-1 1 0,1 0 0,0-1 0,1-2 0,5-6 0,-1 0 0,0 0 0,8-17 0,-14 25 0,11-25 0,-9 19 0,1 0 0,0 0 0,0 0 0,0 1 0,1 0 0,7-9 0,-8 12 0,-2 2 0,1 8 0,-1 1 0,-1-1 0,1 1 0,-1 0 0,0 9 0,2 15 0,9 44 0,-12-74 0,0-1 0,0 1 0,0-1 0,0 1 0,0-1 0,0 1 0,0-1 0,0 1 0,1-1 0,-1 1 0,0-1 0,0 1 0,0-1 0,0 1 0,1-1 0,-1 0 0,0 1 0,0-1 0,1 1 0,-1-1 0,0 0 0,1 1 0,-1-1 0,1 0 0,-1 1 0,0-1 0,1 0 0,-1 0 0,1 1 0,-1-1 0,1 0 0,-1 0 0,1 0 0,-1 1 0,1-1 0,-1 0 0,1 0 0,-1 0 0,1 0 0,-1 0 0,1 0 0,-1 0 0,1 0 0,-1 0 0,1-1 0,-1 1 0,1 0 0,-1 0 0,0 0 0,1 0 0,-1-1 0,1 1 0,-1 0 0,1-1 0,22-18 0,-21 18 0,36-40 0,37-34 0,-66 67 0,0 1 0,0 0 0,1 0 0,0 1 0,0 1 0,21-9 0,-30 14 0,-1 0 0,1 1 0,0-1 0,-1 0 0,1 0 0,-1 0 0,1 1 0,0-1 0,-1 0 0,1 1 0,-1-1 0,1 0 0,-1 1 0,1-1 0,-1 1 0,1-1 0,-1 1 0,0-1 0,1 1 0,-1-1 0,1 1 0,-1-1 0,0 1 0,0-1 0,1 1 0,-1 0 0,0-1 0,0 1 0,0-1 0,0 1 0,0 0 0,0-1 0,0 2 0,3 22 0,-5-15 0,0 1 0,-1-1 0,0 0 0,-1-1 0,0 1 0,-1 0 0,1-1 0,-10 12 0,8-16 0,4-7 0,2 2 0,0 0 0,0 0 0,0 0 0,0 0 0,0 0 0,1 0 0,-1 0 0,1 1 0,-1-1 0,0 0 0,1 0 0,-1 0 0,1 0 0,0 0 0,7-9 0,-1 1 0,-1-1 0,9-17 0,-10 18 0,-1 0 0,1 1 0,0 0 0,1 0 0,0 0 0,10-9 0,-16 16 0,1 1 0,-1-1 0,1 0 0,0 1 0,-1-1 0,1 1 0,0-1 0,-1 1 0,1-1 0,0 1 0,0-1 0,-1 1 0,1 0 0,0-1 0,0 1 0,0 0 0,0 0 0,-1-1 0,1 1 0,0 0 0,0 0 0,0 0 0,0 0 0,0 0 0,-1 0 0,1 0 0,0 1 0,0-1 0,0 0 0,0 0 0,0 1 0,-1-1 0,1 0 0,0 1 0,0-1 0,-1 1 0,1-1 0,0 1 0,-1 0 0,1-1 0,0 1 0,-1-1 0,1 1 0,-1 0 0,1 0 0,-1-1 0,1 1 0,-1 0 0,0 0 0,1-1 0,-1 1 0,0 0 0,0 0 0,0 0 0,1 0 0,-1 1 0,2 6 0,-1 1 0,0-1 0,0 1 0,0 9 0,-3 2 0,1-16 0,1 0 0,-1 0 0,1 0 0,0 0 0,0 0 0,0 0 0,1 0 0,0 0 0,1 6 0,-2-10 0,1 1 0,-1-1 0,1 0 0,-1 1 0,0-1 0,1 0 0,-1 1 0,1-1 0,-1 0 0,1 0 0,0 0 0,-1 1 0,1-1 0,-1 0 0,1 0 0,-1 0 0,1 0 0,-1 0 0,1 0 0,0 0 0,-1 0 0,1 0 0,-1 0 0,1 0 0,-1-1 0,1 1 0,-1 0 0,1 0 0,-1-1 0,2 1 0,19-11 0,-16 9 0,-1 0 0,9-4 0,-1-1 0,1 0 0,15-13 0,-28 20 0,1 0 0,-1 0 0,0-1 0,1 1 0,-1 0 0,1 0 0,-1 0 0,0-1 0,1 1 0,-1 0 0,1 0 0,-1 0 0,1 0 0,-1 0 0,1 0 0,-1 0 0,1 0 0,-1 0 0,1 0 0,-1 0 0,1 0 0,-1 1 0,0-1 0,1 0 0,-1 0 0,1 0 0,-1 1 0,0-1 0,1 0 0,-1 0 0,1 1 0,-1-1 0,0 0 0,1 1 0,-1-1 0,1 1 0,11 17 0,-8-12 0,2 1 0,0-1 0,1 1 0,0-2 0,0 1 0,0-1 0,0 0 0,1 0 0,0 0 0,0-1 0,0-1 0,0 0 0,1 0 0,-1 0 0,1-1 0,10 2 0,-10-5 0,0 1 0,0-1 0,0 0 0,0-1 0,0 0 0,0 0 0,-1-1 0,1 0 0,-1-1 0,0 0 0,0 0 0,0-1 0,-1 1 0,1-2 0,7-6 0,0-2 0,0-1 0,-1 0 0,-1-1 0,0-1 0,14-24 0,-25 39 0,-1 0 0,0 0 0,0 0 0,0 0 0,0-1 0,0 1 0,0 0 0,-1 0 0,1 0 0,-1-1 0,1 1 0,-1 0 0,0-1 0,0 1 0,0 0 0,0-1 0,-1 1 0,1 0 0,0-1 0,-1 1 0,0 0 0,1 0 0,-1 0 0,0-1 0,0 1 0,0 0 0,-1 0 0,1 0 0,0 1 0,-1-1 0,1 0 0,-1 0 0,-3-2 0,2 2 0,0 0 0,0 0 0,0 0 0,0 1 0,-1-1 0,1 1 0,0 0 0,-1 0 0,1 0 0,-1 0 0,0 1 0,1-1 0,-1 1 0,1 0 0,-1 0 0,0 0 0,1 1 0,-1-1 0,0 1 0,1 0 0,-4 1 0,0 1 0,1 0 0,-1 1 0,1-1 0,0 1 0,0 1 0,1-1 0,-1 1 0,1 0 0,0 0 0,0 1 0,1-1 0,-1 1 0,-3 8 0,5-10 0,1 0 0,0 0 0,0 0 0,0 0 0,1 1 0,0-1 0,-1 0 0,1 1 0,1-1 0,-1 1 0,1-1 0,0 1 0,0 0 0,0-1 0,0 1 0,1-1 0,0 1 0,0-1 0,0 1 0,0-1 0,4 8 0,1-3 0,1 0 0,-1 0 0,2-1 0,-1 0 0,1 0 0,0-1 0,0 0 0,1 0 0,0-1 0,0 0 0,1-1 0,0 1 0,0-2 0,0 0 0,0 0 0,1-1 0,-1 0 0,1-1 0,0 0 0,0 0 0,0-2 0,0 1 0,0-1 0,0-1 0,-1 0 0,1 0 0,14-4 0,18-6 885,-17 4-5705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14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75 403 8840,'0'0'15441,"-10"9"-15076,-49 46 686,58-53-983,1-1 0,-1 1 1,0 0-1,0 0 0,1-1 1,-1 1-1,1 0 0,0 0 1,-1 0-1,1 0 1,0 0-1,0 0 0,0 0 1,1-1-1,-1 1 0,0 0 1,1 0-1,-1 0 1,1 0-1,-1-1 0,1 1 1,0 0-1,1 2 0,3 5 124,-1 0 1,1 0-1,7 8 0,-10-15-144,0 0 0,0 0 1,0-1-1,0 1 1,0-1-1,0 1 0,0-1 1,0 0-1,1 0 0,-1 0 1,0 0-1,1 0 0,-1-1 1,1 1-1,-1-1 0,1 0 1,-1 1-1,1-1 0,4-1 1,-3 1 26,1 0 0,0-1 0,0 0 0,0 0 0,-1 0 0,1 0 0,0-1 0,-1 0 0,7-4 0,-5 2-3,0-1 0,0 1 0,0-1 0,-1-1 0,0 1 0,0-1 0,-1 0 0,0 0 0,0-1 0,0 1 0,0-1 0,-1 0 0,0 0 0,-1 0 0,3-13 0,-3 12 27,0 0 0,-1-1 0,0 0 0,-1 1 0,0-1-1,0 1 1,-1-1 0,0 0 0,0 1 0,-1 0 0,0-1-1,-1 1 1,-5-13 0,7 21-89,1-1 0,0 1-1,-1-1 1,1 1 0,-1 0 0,1-1 0,-1 1-1,1 0 1,-1-1 0,1 1 0,-1 0 0,1 0-1,-1-1 1,0 1 0,1 0 0,-1 0 0,1 0-1,-1 0 1,0 0 0,1 0 0,-1 0 0,1 0-1,-1 0 1,0 0 0,1 0 0,-1 0 0,1 0-1,-1 0 1,0 1 0,1-1 0,-1 0 0,0 1-1,-5 0 68,1-4-77,2 1 0,9-8 0,8-12 0,-1 0 0,-1-1 0,-1-1 0,-1 0 0,8-30 0,-2 8 0,-11 34 0,0-1 0,5-24 0,-3 15 0,-1 16 0,-5 6 0,-1 1 0,0-1 0,1 0 0,-1 0 0,0 1 0,1-1 0,-1 0 0,0 1 0,0-1 0,1 0 0,-1 1 0,0-1 0,0 0 0,1 1 0,-1-1 0,0 1 0,0-1 0,0 0 0,0 1 0,0-1 0,0 1 0,1-1 0,-1 1 0,0 0 0,14 79 0,-4 1 0,-3 0 0,-4 93 0,-4-105 0,-3 0 0,-4-1 0,-2 0 0,-33 113 0,38-163 0,-1-1 0,0 0 0,-2 0 0,0 0 0,-17 26 0,18-38 0,5-11 0,5-11 0,2 0 0,1 1 0,0 0 0,1 1 0,1 0 0,1 0 0,0 1 0,17-21 0,-4 11 0,0 1 0,1 1 0,30-21 0,-37 31 0,0 1 0,1 1 0,0 1 0,0 0 0,22-7 0,-32 14 121,-1 1 1,1 0-1,-1 0 1,1 0-1,-1 1 0,12 0 1,12 4-4907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16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126 499 8136,'0'0'11486,"-11"5"-11138,-36 17 8,44-20-280,-1 0 0,1 1 0,0 0 0,0 0 0,0 0 0,0 0 0,0 0 0,1 1 0,-1-1 0,1 1 0,0-1 0,0 1 0,-2 8 0,-3 3 239,3-9-130,1 0 1,0 0-1,1 1 1,-1 0-1,1-1 1,-1 13-1,2-18-139,1 1 0,0 0 0,0-1 0,0 1 0,0 0 0,0-1 0,1 1 0,-1-1 0,0 1 0,1 0-1,-1-1 1,1 1 0,0-1 0,-1 1 0,1-1 0,0 0 0,0 1 0,0-1 0,0 0 0,0 1 0,0-1 0,0 0 0,1 0-1,-1 0 1,0 0 0,1 0 0,-1 0 0,1-1 0,-1 1 0,1 0 0,-1-1 0,1 1 0,-1-1 0,1 1 0,2-1 0,-1 1 12,0 0 0,0-1 0,0 1 0,1-1 0,-1 0 0,0 0 0,1 0 0,-1-1 1,0 1-1,0-1 0,1 1 0,-1-1 0,0 0 0,0-1 0,0 1 0,0 0 0,0-1 1,0 0-1,0 1 0,-1-1 0,5-4 0,0-2 86,0 0 0,0 0 1,-1-1-1,0 0 0,7-14 1,-11 18-26,0 0 0,0 1 0,-1-1 0,1 0 0,-1 0 0,0 0 0,0 0 0,-1 0 0,0 0 0,0-7 0,0 13 33,-2 4-33,1 0-1,-1 1 1,1-1 0,-1 10-1,3-1 26,1 0-1,0 0 0,1 0 1,6 20-1,-7-29-87,-1-1 0,1 1 1,0-1-1,1 1 0,-1-1 0,1 0 0,0 0 0,0 0 1,0 0-1,0 0 0,1-1 0,0 0 0,-1 1 1,1-1-1,0-1 0,6 4 0,-7-5-13,1 0 0,-1 0 0,1 0 0,0-1 0,-1 1 0,1-1 0,-1 0 0,1 0 0,0 0-1,-1-1 1,1 1 0,-1-1 0,1 0 0,-1 0 0,1 0 0,-1 0 0,1-1 0,-1 1 0,0-1 0,0 0 0,0 0 0,0 0 0,4-4 0,7-6 63,0-1 1,-1 0 0,14-18 0,-19 21-70,5-7 13,0-1 1,-1-1 0,-2 1 0,0-2-1,0 0 1,-2 0 0,6-23-1,-2-1 61,-1-1-1,5-56 1,-13 75-111,-1 12 0,0 1 0,-1-1 0,0 1 0,-1-1 0,-3-20 0,0 27 0,0 9 0,-4 12 0,2 9 0,-29 133 0,29-125 0,1 1 0,2 0 0,2 34 0,1-42 0,-1-5 0,2 0 0,0 0 0,9 37 0,-11-54 0,1 0 0,0 0 0,0 0 0,0 0 0,0 0 0,0 0 0,0-1 0,1 1 0,-1 0 0,0-1 0,1 1 0,-1-1 0,1 1 0,0-1 0,0 0 0,-1 0 0,1 0 0,0 0 0,0 0 0,0 0 0,0 0 0,0-1 0,0 1 0,0-1 0,0 1 0,1-1 0,-1 0 0,0 0 0,0 0 0,0 0 0,0 0 0,0 0 0,1-1 0,-1 1 0,3-2 0,5 0 0,0-2 0,-1 1 0,1-1 0,-1 0 0,0-1 0,12-8 0,-5 1 0,0-1 0,-1-1 0,0 0 0,-1-1 0,-1 0 0,0-1 0,-1-1 0,-1 0 0,-1 0 0,0-1 0,7-21 0,-5 8 0,-1 0 0,-1-1 0,-2 0 0,-1-1 0,-1 0 0,0-34 0,-6-97 0,-2 158 0,-2 10 0,-7 16 0,3 1 0,1-1 0,1 1 0,1 0 0,1 1 0,1-1 0,-2 38 0,12 135 0,-7-189 0,3 30 0,1 1 0,1-1 0,2 0 0,18 52 0,-23-81 0,1 0 0,0 0 0,0 0 0,1 0 0,0-1 0,-1 1 0,2-1 0,-1 0 0,1 0 0,0-1 0,6 6 0,-7-8 0,-1 1 0,1-1 0,0 0 0,0 0 0,0 0 0,1 0 0,-1-1 0,0 0 0,1 0 0,-1 0 0,0 0 0,1-1 0,-1 1 0,1-1 0,0 0 0,-1-1 0,7 0 0,3-3 212,0 0 1,0 0-1,14-8 1,9-9-4998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18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16184,'0'0'1137,"9"-2"-676,42-8 88,1 3 0,0 2 0,1 2-1,-1 3 1,1 2 0,-1 2 0,98 21 0,-131-19-545,0 1 1,0 1 0,31 18-1,-29-15-2290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21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82 527 9536,'0'0'8721,"0"11"-8348,-39 334 2932,12-149-895,15-125-334,11-65-1929,-1 5 1661,2-16 472,1-18-1936,0-27-51,2 1 1,3-1-1,2 1 0,2 1 0,16-50 0,-15 70-293,24-49 0,-29 64 0,3-2 0,1 0 0,0 0 0,1 1 0,1 0 0,15-13 0,-25 25 0,0 0 0,0 1 0,0-1 0,0 1 0,1 0 0,-1 0 0,1 0 0,-1 0 0,1 0 0,-1 0 0,1 1 0,-1-1 0,1 1 0,0-1 0,-1 1 0,1 0 0,0 0 0,-1 0 0,1 1 0,-1-1 0,1 1 0,0-1 0,-1 1 0,1 0 0,-1 0 0,1 0 0,-1 0 0,0 1 0,1-1 0,1 3 0,5 1 0,0 2 0,-1-1 0,0 1 0,0 0 0,-1 1 0,8 10 0,-10-12 0,0 0 0,-1 1 0,0-1 0,-1 1 0,0 0 0,0 0 0,0 0 0,-1 1 0,0-1 0,0 0 0,0 1 0,-1 0 0,-1-1 0,1 1 0,-1 0 0,-1-1 0,-1 13 0,1-17 0,0 0 0,0 0 0,0-1 0,-1 1 0,1 0 0,-1-1 0,1 1 0,-1-1 0,0 1 0,0-1 0,0 0 0,0 0 0,-1 0 0,1 0 0,-1 0 0,1 0 0,-1-1 0,1 1 0,-1-1 0,-6 2 0,2 0 0,0-1 0,0 0 0,-1-1 0,1 1 0,-1-1 0,1-1 0,-9 0 0,10 0 0,1 0 0,0-1 0,0 1 0,0-1 0,0-1 0,0 1 0,0-1 0,0 0 0,0 0 0,1 0 0,-1 0 0,-6-6 0,1 4 0,2-1 0,8 5 0,0 0 0,0-1 0,0 1 0,0 0 0,0 0 0,0 0 0,0-1 0,1 1 0,-1 0 0,0 0 0,0 0 0,0-1 0,0 1 0,0 0 0,0 0 0,1 0 0,-1 0 0,0 0 0,0-1 0,0 1 0,0 0 0,1 0 0,-1 0 0,0 0 0,0 0 0,0 0 0,1 0 0,-1 0 0,0 0 0,0 0 0,0-1 0,1 1 0,-1 0 0,0 0 0,0 0 0,0 0 0,1 0 0,-1 1 0,0-1 0,1 0 0,25-6 0,54-2 0,-56 6 0,-1 0 0,0-1 0,36-11 0,-22 2 0,-1-2 0,0-2 0,-1-1 0,52-34 0,-62 31 0,-18 14 0,0 0 0,0 1 0,13-8 0,-20 13 0,1 0 0,-1 0 0,0 0 0,0 0 0,0 0 0,0 0 0,0 0 0,0 0 0,1 0 0,-1 0 0,0 0 0,0 0 0,0 0 0,0-1 0,0 1 0,0 0 0,1 0 0,-1 0 0,0 0 0,0 0 0,0 0 0,0 0 0,0 0 0,0 0 0,0 0 0,0 0 0,1-1 0,-1 1 0,0 0 0,0 0 0,0 0 0,0 0 0,0 0 0,0 0 0,0 0 0,0-1 0,0 1 0,0 0 0,0 0 0,0 0 0,0 0 0,0 0 0,0-1 0,0 1 0,0 0 0,0 0 0,0 0 0,0 0 0,0 0 0,0 0 0,0-1 0,0 1 0,0 0 0,0 0 0,-1 0 0,-8 2 0,-12 12 0,2 1 0,0 1 0,-31 32 0,33-28 0,1 0 0,1 1 0,-25 44 0,39-63 0,0 0 0,0 0 0,0 0 0,0 0 0,0 0 0,1 0 0,-1 0 0,0 1 0,1-1 0,0 0 0,0 0 0,-1 0 0,1 1 0,1-1 0,-1 0 0,0 0 0,0 0 0,1 1 0,-1-1 0,1 0 0,0 0 0,0 0 0,0 0 0,0 0 0,0 0 0,0 0 0,0 0 0,1-1 0,-1 1 0,1 0 0,2 2 0,-1-2 0,-1-1 0,1 1 0,0-1 0,0 0 0,-1 0 0,1 0 0,0 0 0,0 0 0,0-1 0,0 1 0,0-1 0,0 0 0,0 0 0,0 0 0,0 0 0,0 0 0,0-1 0,0 0 0,0 1 0,0-1 0,0 0 0,4-2 0,-2 0 0,0-1 0,0 1 0,-1-1 0,1 0 0,-1 0 0,1-1 0,-1 1 0,-1-1 0,1 0 0,-1 0 0,0 0 0,3-6 0,6-13 0,11-35 0,-18 45 0,3-6 0,-4 9 0,0 0 0,0 0 0,-1 0 0,0 0 0,2-19 0,-3 46 0,0-1 0,1 1 0,6 18 0,-7-29 0,0 0 0,0 0 0,1 0 0,-1 0 0,1-1 0,0 1 0,0-1 0,1 1 0,-1-1 0,1 0 0,6 5 0,-8-8 0,1 1 0,-1 0 0,1-1 0,0 1 0,-1-1 0,1 0 0,0 0 0,0 0 0,0 0 0,0 0 0,0-1 0,0 1 0,0-1 0,0 0 0,0 0 0,1 0 0,-1 0 0,0-1 0,0 1 0,5-3 0,-2 1 0,1 0 0,-1-1 0,-1 0 0,1 0 0,0-1 0,-1 0 0,0 0 0,0 0 0,0 0 0,8-9 0,0-4 0,-1 0 0,11-19 0,6-10 0,-29 46 0,3-4 0,1 0 0,-2 0 0,1 0 0,0 0 0,-1 0 0,0-1 0,0 1 0,0-1 0,-1 1 0,1-1 0,-1 0 0,0 0 0,0-5 0,-2 1 0,1 5 0,7 5 0,-1 2 0,0 1 0,0 0 0,0 0 0,-1 1 0,1 0 0,-1 0 0,0 0 0,6 9 0,-4-3 0,0 0 0,-1 0 0,0 1 0,6 18 0,-8-17 0,1 0 0,1-1 0,0 0 0,10 15 0,-2-8 0,-9-11 0,1 0 0,0 0 0,0-1 0,1 0 0,9 8 0,-14-13 0,1 0 0,0-1 0,-1 1 0,1-1 0,0 0 0,0 1 0,0-1 0,0-1 0,0 1 0,0 0 0,0-1 0,0 1 0,0-1 0,1 0 0,-1 0 0,0-1 0,0 1 0,0 0 0,0-1 0,6-2 0,2-1 0,1-1 0,-1 0 0,0-1 0,-1 0 0,0-1 0,0 0 0,0-1 0,-1 0 0,0 0 0,0-1 0,-1 0 0,9-13 0,-1-11 0,-15 31 0,-2 2 0,0 1 0,2-3 0,14-44 0,34-141 0,-29 101 0,-11 33 0,-2 0 0,-2 0 0,-4-75 0,-1 119 0,-6-53 0,6 62 0,0 0 0,0 0 0,0 0 0,0 0 0,0 0 0,0 0 0,-1 0 0,1 0 0,0 0 0,0 0 0,0 0 0,0 0 0,0 0 0,0 0 0,0 0 0,0 0 0,0 0 0,-1 0 0,1 0 0,0 0 0,0 0 0,0 0 0,0 0 0,0 0 0,0 0 0,0 0 0,0-1 0,0 1 0,0 0 0,-1 0 0,1 0 0,0 0 0,0 0 0,0 0 0,0 0 0,0 0 0,0 0 0,0 0 0,0 0 0,0-1 0,0 1 0,0 0 0,0 0 0,0 0 0,0 0 0,0 0 0,0 0 0,0 0 0,0 0 0,0 0 0,0-1 0,0 1 0,0 0 0,0 0 0,0 0 0,0 0 0,0 0 0,0 0 0,-3 6 0,-11 48 0,3 1 0,2 0 0,2 0 0,3 1 0,2-1 0,9 89 0,-5-115 0,2 1 0,1 0 0,1-1 0,16 46 0,-13-52 0,7 19 0,-14-40 0,-1 0 0,0 0 0,0 0 0,1 0 0,-1 0 0,1 0 0,0 0 0,0-1 0,0 1 0,-1-1 0,1 1 0,0-1 0,1 0 0,-1 0 0,3 1 0,-4-2 0,1 0 0,-1 0 0,1-1 0,0 1 0,-1 0 0,1-1 0,-1 0 0,1 1 0,-1-1 0,1 0 0,-1 0 0,1 0 0,-1 0 0,0 0 0,2-1 0,2-2 0,5-4 0,0 0 0,0 0 0,-1-1 0,-1 0 0,1 0 0,7-12 0,39-65 0,-54 84 0,12-14 0,1-4 0,-14 21 0,1-1 0,-1 1 0,1-1 0,-1 1 0,1 0 0,-1-1 0,0 1 0,1-1 0,-1 1 0,0 0 0,0 0 0,1-1 0,-1 1 0,0 0 0,0-1 0,0 1 0,0 0 0,0 1 0,0 17 0,0 9 0,4 38 0,-4-60 0,1 0 0,0 0 0,1 0 0,-1 0 0,1 0 0,0-1 0,1 1 0,-1 0 0,1-1 0,0 0 0,0 0 0,6 7 0,-7-11 0,0 1 0,0-1 0,0 0 0,-1 0 0,1 0 0,0 0 0,0 0 0,1-1 0,-1 1 0,0-1 0,0 1 0,0-1 0,0 0 0,1 0 0,-1 0 0,0 0 0,0 0 0,0 0 0,0-1 0,1 1 0,-1-1 0,0 1 0,2-2 0,8-2 0,0-1 0,19-12 0,-18 11 0,135-80 0,-145 84 0,3 0 0,-1-1 0,0 1 0,0-1 0,-1-1 0,1 1 0,-1-1 0,1 1 0,3-6 0,-8 9 0,-1 0 0,1 0 0,-1 0 0,1-1 0,0 1 0,-1 0 0,1 0 0,-1 0 0,1 0 0,-1 0 0,1 0 0,0 0 0,-1 1 0,1-1 0,-1 0 0,1 0 0,0 0 0,-1 0 0,1 0 0,-1 1 0,1-1 0,0 0 0,-1 0 0,1 1 0,0-1 0,-1 0 0,1 0 0,0 1 0,0-1 0,-1 1 0,-18 12 0,9-4 0,0 0 0,1 0 0,0 1 0,1 1 0,-9 13 0,16-22 0,-1 1 0,1 0 0,-1 0 0,1 0 0,0-1 0,0 1 0,1 0 0,-1 0 0,1 0 0,-1 0 0,1 1 0,0-1 0,0 0 0,0 0 0,0 0 0,1 0 0,0 0 0,-1 0 0,1 0 0,0 0 0,0 0 0,0-1 0,1 1 0,-1 0 0,1 0 0,-1-1 0,1 1 0,0-1 0,3 3 0,-3-2 0,1 0 0,0-1 0,0 1 0,0-1 0,1 0 0,-1 1 0,1-2 0,-1 1 0,1 0 0,-1-1 0,1 1 0,0-1 0,0 0 0,0 0 0,0-1 0,-1 1 0,1-1 0,0 0 0,0 0 0,0 0 0,0 0 0,0-1 0,0 0 0,0 0 0,4-1 0,9-4 0,-1-1 0,0 0 0,-1-1 0,21-14 0,-26 15 0,5-4 0,0-1 0,-1 0 0,0-1 0,-1 0 0,-1-1 0,13-18 0,-11 13 0,2 0 0,31-29 0,-47 48 18,1 0 0,-1-1 1,0 1-1,0 0 0,0 0 0,0 0 1,1-1-1,-1 1 0,0 0 0,0 0 1,0 0-1,1 0 0,-1 0 0,0 0 1,0 0-1,1-1 0,-1 1 0,0 0 1,0 0-1,1 0 0,-1 0 0,0 0 0,0 0 1,1 0-1,-1 0 0,0 0 0,0 0 1,0 0-1,1 0 0,-1 0 0,0 1 1,0-1-1,1 0 0,-1 0 0,0 0 1,0 0-1,1 0 0,-1 0 0,0 1 1,0-1-1,0 0 0,0 0 0,1 0 0,-1 0 1,0 1-1,0-1 0,0 0 0,0 0 1,0 1-1,0-1 0,1 0 0,-1 0 1,2 12-3286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22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157 467 9648,'0'0'7719,"-11"3"-7179,1-1-411,6-1-78,-1 0-1,0 0 1,1 0-1,-1 1 0,1 0 1,-1 0-1,1 0 1,0 0-1,0 0 1,0 1-1,0 0 0,1 0 1,-1 0-1,-3 4 1,-2 3 159,0 1-1,1 1 1,0-1 0,1 2 0,0-1 0,-8 24 0,13-32-123,1 1 0,0-1 0,0 1 0,0-1-1,1 0 1,0 1 0,0-1 0,0 1 0,0-1 0,1 1 0,0 4 0,0-6-20,0 0-1,1 0 1,-1 0-1,1 0 1,-1 0-1,1-1 1,0 1-1,0-1 1,0 1-1,0-1 1,0 1-1,1-1 1,-1 0-1,1 0 1,-1 0-1,1-1 0,4 3 1,-5-3-3,0 0-1,0 0 1,0 0 0,0-1 0,0 1-1,1 0 1,-1-1 0,0 1-1,1-1 1,-1 0 0,0 0 0,1 0-1,-1 0 1,0 0 0,1 0-1,-1-1 1,0 1 0,1-1 0,-1 0-1,3-1 1,-1 0 0,0-1 1,0 1-1,-1-1 0,1 0 0,0 0 1,-1 0-1,0-1 0,0 1 0,5-7 1,1-5 54,-1 0 0,-1 0 0,0-1 0,8-23 0,-7 10 85,-1 0 1,-2 0-1,3-42 0,-6-89 363,-16 25-71,7 78-251,6 38-131,0-12 72,1 30-150,-1-1-1,1 1 0,0 0 0,0-1 1,-1 1-1,1 0 0,-1-1 1,1 1-1,-1 0 0,1 0 0,-1 0 1,0-1-1,0 1 0,0 0 1,1 0-1,-2-1 0,1 3-1,1-1 0,0 0 0,-1 1 0,1-1 0,0 1 0,-1-1 0,1 1 0,0-1 0,0 1 0,0-1 0,0 1 0,-1-1 0,1 1 0,0-1 0,0 1 0,0-1 0,0 1 0,0-1 0,0 1 0,0-1 0,0 1 0,1-1-1,-1 1 1,0-1 0,0 1 0,0 0 0,1 1 20,39 385 1950,-36-357-1800,9 52 416,4 41 237,-17-121-857,0 0 0,1 0 0,-1 0 0,0 0 0,1 0 0,-1-1 0,1 1 0,0 0 0,0 0 0,1 2 0,-2-4 0,0 1 0,1-1 0,-1 0 0,1 1 0,-1-1 0,0 0 0,1 0 0,-1 1 0,1-1 0,-1 0 0,0 0 0,1 0 0,-1 0 0,1 0 0,-1 0 0,1 0 0,-1 1 0,1-1 0,-1 0 0,0-1 0,1 1 0,-1 0 0,1 0 0,-1 0 0,1 0 0,-1 0 0,1 0 0,-1 0 0,0-1 0,1 1 0,-1 0 0,1 0 0,-1-1 0,0 1 0,1 0 0,-1-1 0,0 1 0,1 0 0,-1-1 0,0 1 0,0 0 0,1-1 0,-1 1 0,0-1 0,25-25 951,-13 15-4509,-10 9 2162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22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 16879,'0'0'3138,"5"12"-2405,29 66 573,-3 1 0,26 105-1,-40-121 494,3 0 0,29 60 0,-47-117-1605,7 9 1318,-8-15-1471,0 0 0,-1-1 0,1 1 1,0-1-1,0 1 0,-1-1 0,1 1 0,0-1 1,-1 1-1,1-1 0,-1 0 0,1 1 1,-1-1-1,1 0 0,-1 0 0,1 1 0,-1-1 1,0 0-1,1 0 0,-1 0 0,0 1 1,0-1-1,1-1 0,17-46-41,-2-1 0,19-90 0,7-30 0,-24 116 0,2 0 0,2 1 0,36-60 0,-56 109 77,-1 0 1,1 0-1,0 0 0,1 1 0,-1-1 1,0 1-1,1-1 0,-1 1 1,1 0-1,4-3 0,16-1-4863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24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81 702 7832,'0'0'4878,"-10"3"-4668,-7 4-113,-34 9 684,51-16-763,0 0 0,0 0 0,0 0 0,0 0-1,-1 0 1,1 0 0,0 0 0,0 0 0,0 0 0,0-1-1,0 1 1,0 0 0,-1 0 0,1 0 0,0 0-1,0 0 1,0 0 0,0 0 0,0 0 0,0-1 0,0 1-1,0 0 1,-1 0 0,1 0 0,0 0 0,0 0 0,0 0-1,0-1 1,0 1 0,0 0 0,0 0 0,0 0 0,0 0-1,0-1 1,0 1 0,0 0 0,0 0 0,0 0 0,0 0-1,0 0 1,0-1 0,0 1 0,0 0 0,0 0-1,1 0 1,-1 0 0,0 0 0,0-1 0,3-8 334,40-89 1103,49-161 0,-66 177-782,-17 55-310,-1 0-1,-1 0 0,-1-1 0,-2 1 0,-1-1 0,-1 0 1,-2-35-1,0 62-302,0 0 1,0 1-1,0-1 0,0 0 1,0 0-1,0 0 1,-1 0-1,1 0 1,0 0-1,-1 0 1,1 1-1,0-1 0,-1 0 1,1 0-1,-1 0 1,1 1-1,-1-1 1,1 0-1,-1 1 1,-1-2-1,2 2-30,-1 0 1,1 0-1,-1 0 0,1 0 1,-1 0-1,0 0 0,1 0 1,-1 0-1,1 0 0,-1 0 1,1 1-1,-1-1 0,1 0 1,-1 0-1,0 0 0,1 1 1,0-1-1,-1 0 0,1 1 1,-1-1-1,1 0 0,-1 1 0,0 0 1,-2 3 57,-1 0 0,1 0 1,-1 1-1,1-1 0,-4 9 0,-10 26 174,1 1-1,2 0 0,2 1 1,2 1-1,1 0 0,2 0 1,2 1-1,2 78 0,3-96-85,1 7 133,1 0 1,11 61-1,-11-86-207,0 1 1,0-1-1,0 0 0,1 0 0,0 0 1,1 0-1,0 0 0,0 0 0,0-1 0,0 0 1,1 0-1,0 0 0,1-1 0,-1 0 0,1 1 1,0-2-1,11 8 0,-13-11-20,0 1-1,0-1 0,1 0 1,-1-1-1,0 1 1,0-1-1,1 1 1,-1-1-1,0 0 0,0-1 1,1 1-1,-1-1 1,0 0-1,0 0 1,0 0-1,0-1 0,0 1 1,0-1-1,7-4 1,2-2 101,0 0 0,0 0 1,-1-2-1,13-11 0,-18 14-131,-1 1-1,0-1 1,-1 0-1,1 0 1,-1 0-1,-1-1 1,0 1-1,0-1 1,4-12-1,-1-2 72,-2-1 1,4-29-1,-8 46-121,-5-11-2,0 15 0,0 8 0,-2 16 0,1 0 0,1 1 0,-1 25 0,4-38 0,1-1 0,1 1 0,0 0 0,0-1 0,1 1 0,0 0 0,0-1 0,1 0 0,1 0 0,4 10 0,0-4 0,-5-7 0,0-1 0,1 0 0,0 0 0,1 0 0,5 7 0,-8-13 0,0 1 0,-1-1 0,1 1 0,0-1 0,0 1 0,-1-1 0,1 0 0,0 0 0,0 0 0,0 0 0,1-1 0,-1 1 0,0 0 0,0-1 0,0 0 0,0 1 0,1-1 0,-1 0 0,0 0 0,0 0 0,1 0 0,-1-1 0,0 1 0,2-1 0,1-1 0,1 1 0,-1-1 0,0 0 0,-1 0 0,1-1 0,0 0 0,-1 0 0,1 0 0,-1 0 0,0 0 0,0-1 0,0 0 0,4-5 0,1-4 0,0-1 0,-1 0 0,7-15 0,-11 21 0,2-1 0,-2 2 0,-14 1 0,9 6 0,0 0 0,-1 1 0,1-1 0,0 1 0,-1-1 0,1 1 0,0 0 0,0 0 0,0-1 0,0 1 0,0 0 0,0 0 0,0 0 0,0 0 0,0 0 0,0 0 0,0 0 0,1 0 0,-1 1 0,0-1 0,0 2 0,-5 5 0,-35 30 0,33-32 0,0 0 0,1 1 0,-1 0 0,1 1 0,-9 13 0,14-17 0,1-3 0,0 1 0,1 0 0,-1-1 0,0 1 0,0-1 0,0 1 0,0-1 0,-1 0 0,1 1 0,0-1 0,0 0 0,-1 0 0,1 0 0,-1 0 0,1 0 0,-1 0 0,0 0 0,1-1 0,-1 1 0,-2 0 0,-10-17 0,8 14 0,4 2 990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25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13360,'0'0'3575,"62"4"-3047,-40-2 16,3-4-168,-7-2 8,-6 4-168,-4 0 0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25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 13864,'0'0'1680,"94"12"-936,-15-8-25,16-8 9,-3-2-96,-1-6 0,-12-8-136,7-2 0,13-7-112,-8 5 0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27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1 357 12160,'0'0'4381,"14"-6"-3521,-10 4-785,15-7 338,1-1 0,-1-1 0,26-20 1,-10 5 685,-1-3 1,-1-1 0,-2-1 0,-1-1-1,38-55 1,-43 45 869,-24 42-1953,1-8 1034,-2 8-1031,0 0-1,0 0 1,0 0 0,0 0-1,0 0 1,0 0-1,0 0 1,0 0-1,-1 0 1,1 0-1,0 0 1,0 0-1,0 0 1,0 0-1,0 0 1,0 0 0,0 0-1,0 0 1,0 0-1,0 0 1,-1 0-1,1 0 1,0 0-1,0 0 1,0 0-1,0 0 1,0-1-1,0 1 1,0 0-1,0 0 1,0 0 0,0 0-1,0 0 1,0 0-1,0 0 1,0 0-1,0 0 1,0 0-1,0 0 1,0-1-1,0 1 1,-1 0-1,1 0 1,0 0 0,0 0-1,-6 21 1023,0-6-807,0 0 0,1 0-1,1 1 1,1-1 0,0 1-1,1-1 1,1 1-1,1 28 1,-1-43-234,1 1 0,0-1 0,0 0 0,0 0 0,0 0 0,1 0 0,-1 0 0,0 0 0,0 0 0,1 0 0,-1 0 0,0 0 0,1 0 0,-1 0 0,1 0 0,0 0 0,-1 0 0,1-1 0,-1 1 0,1 0 0,0 0 0,0 0 0,0-1 0,1 2 0,-1-2 0,1 1 0,-1-1 0,1 1 0,0-1 0,-1 0 0,1 0 0,0 0 0,-1 0 0,1 0 0,0 0 0,-1 0 0,1 0 0,-1-1 0,3 0 0,3-1 0,-1-1 0,1 0 0,-1 0 0,1 0 0,-1-1 0,9-7 0,2-5 0,-1-1 0,0-1 0,14-20 0,-16 18 0,2 0 0,33-31 0,-49 51 0,1-1 0,-1 1 0,0 0 0,1-1 0,-1 1 0,1 0 0,-1-1 0,0 1 0,1 0 0,-1 0 0,1 0 0,-1-1 0,1 1 0,-1 0 0,1 0 0,-1 0 0,1 0 0,-1 0 0,1 0 0,-1 0 0,1 0 0,-1 0 0,1 0 0,-1 0 0,1 0 0,-1 0 0,0 0 0,1 0 0,-1 1 0,1-1 0,0 0 0,8 16 0,-2 24 0,-7-38 0,7 155 0,-7-156 0,0 0 0,0 0 0,0 0 0,0 0 0,0 0 0,0 0 0,1 0 0,-1 0 0,0 0 0,1 0 0,-1 0 0,0 0 0,1 0 0,0 2 0,0-3 0,-1 0 0,0 0 0,1 1 0,-1-1 0,0 0 0,1 0 0,-1 0 0,0 1 0,1-1 0,-1 0 0,1 0 0,-1 0 0,0 0 0,1 0 0,-1 0 0,1 0 0,-1 0 0,1 0 0,-1 0 0,0 0 0,1 0 0,-1 0 0,1 0 0,-1 0 0,1-1 0,3-1 0,0 0 0,0 0 0,0-1 0,0 0 0,4-4 0,-5 5 0,29-28 0,-23 21 0,0 1 0,0-1 0,1 2 0,0-1 0,0 1 0,1 1 0,18-10 0,-26 16 0,-1 0 0,0-1 0,0 1 0,0 0 0,1 0 0,-1 0 0,0 0 0,0 1 0,1-1 0,-1 1 0,0-1 0,0 1 0,0 0 0,0 0 0,3 1 0,32 21 0,-15-9 0,-19-11 470,6 3-535,-2-8-4275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27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19495,'0'0'2840,"119"94"-3312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28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215 462 9848,'0'0'4672,"-14"2"-4023,5 0-528,0-1-6,0 0 1,1 1-1,-1 0 0,0 0 0,1 1 0,0 0 1,-1 1-1,1 0 0,-14 9 0,12-5 107,1 0 0,0 0 0,1 0 0,0 1 0,0 1 0,1-1 0,0 1 0,-7 14 0,12-20-112,0 0-1,0 0 0,1 0 1,-1 0-1,1 1 1,0-1-1,1 0 0,-1 0 1,1 1-1,-1-1 1,1 0-1,1 1 0,-1-1 1,1 0-1,-1 0 1,1 1-1,0-1 0,1 0 1,-1 0-1,1 0 1,0 0-1,0 0 0,0 0 1,0-1-1,1 1 1,3 3-1,-4-5-26,0 1 0,1-1 0,0 0 0,-1 0 0,1-1 0,0 1 0,0 0 0,0-1-1,0 0 1,0 0 0,0 0 0,0 0 0,1 0 0,-1 0 0,0-1 0,0 0 0,1 0 0,-1 0 0,0 0 0,1 0 0,-1 0 0,0-1 0,0 0 0,1 0-1,-1 0 1,0 0 0,0 0 0,4-3 0,2 0 113,0 0-1,-1-1 1,0 0-1,0-1 1,0 0 0,-1 0-1,0-1 1,11-12-1,-8 5-20,-1 0 0,-1-1 0,0 0-1,-1 0 1,-1-1 0,0 0 0,-1 0 0,0 0-1,-2-1 1,3-32 0,-2-11 431,-9-103-1,3 119-328,1 19-99,-6-57 360,6 72-377,-1 1-1,0-1 1,-1 1-1,0-1 1,0 1-1,-6-10 1,9 19-143,0 0 1,0-1 0,0 1 0,0 0-1,0-1 1,0 1 0,-1 0 0,1-1-1,0 1 1,0 0 0,0-1 0,-1 1-1,1 0 1,0 0 0,0-1-1,-1 1 1,1 0 0,0 0 0,-1 0-1,1-1 1,0 1 0,0 0 0,-1 0-1,1 0 1,-1 0 0,1 0-1,0-1 1,-1 1 0,1 0 0,0 0-1,-1 0 1,0 0 0,-5 11 515,1 27 107,5-34-608,-1 34-2,2 0 0,1 1 0,15 72 0,-9-61-32,28 106 1,-7-38 0,-26-103 0,8 31 0,-11-44 0,1 1 0,0-1 0,0 0 0,0 0 0,1 0 0,-1 1 0,1-1 0,-1 0 0,1-1 0,-1 1 0,1 0 0,0 0 0,0-1 0,0 1 0,3 1 0,-3-3 0,0-1 0,-1 1 0,1 0 0,0-1 0,0 0 0,0 1 0,-1-1 0,1 0 0,0 0 0,-1 0 0,1 0 0,0 0 0,-1 0 0,1-1 0,-1 1 0,2-2 0,5-4 0,33-22 863,-20 12-5721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29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16983,'0'0'4640,"8"12"-4038,1 1-437,-1-2 32,0 2 0,-1-1 0,0 1 0,9 26 0,20 72 1184,-9-25 143,43 94 0,-62-162-1242,-1-2 356,0-1 0,1 0-1,1 0 1,0-1 0,21 25-1,-22-30-375,-7-8-224,0 1 1,0-1 0,0 0-1,0 0 1,0 0 0,1 0 0,-1 0-1,0 0 1,1 0 0,1 1-1,-2-2-33,-1 0 0,1 0 0,0-1 0,-1 1 0,1 0 0,-1 0 0,1-1 0,0 1 0,-1 0 0,1-1 0,-1 1 0,1 0 0,-1-1 0,1 1 0,-1-1 0,1 1 0,-1-1 0,0 1 0,1-1 0,-1 1 0,1-1 0,-1 0 0,0 1 0,0-1 0,1 1 0,-1-1 0,0 0 0,0 1 0,0-1 0,0 0 0,0-1 0,2-5-5,0-1 0,-1 0 0,0 1 0,0-12 0,1-12 0,7-26 0,1 0 0,4 1 0,1 1 0,4 0 0,35-77 0,-44 113 0,0 0 0,1 0 0,0 1 0,2 1 0,0 0 0,1 1 0,18-16 0,-31 31 31,0 0 1,0 0-1,0 1 1,0-1-1,1 0 1,-1 1-1,0-1 1,0 1-1,1-1 1,-1 1-1,0-1 1,1 1-1,-1 0 1,0 0-1,1 0 1,-1 0-1,1 0 1,-1 0-1,0 0 1,1 0-1,-1 1 0,0-1 1,1 0-1,-1 1 1,0-1-1,3 2 1,14 11-4817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18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13768,'-2'6'1029,"-19"92"1211,-2 2-661,12-44-170,11-56-1393,0 0-1,1 0 1,-1 0 0,0-1 0,0 1 0,0 0 0,1 0-1,-1 0 1,0 0 0,0-1 0,1 1 0,-1 0 0,0 0 0,0 0-1,1 0 1,-1 0 0,0 0 0,0 0 0,1 0 0,-1 0-1,0 0 1,1 0 0,-1 0 0,0 0 0,0 0 0,1 0-1,-1 0 1,0 0 0,0 0 0,1 0 0,-1 0 0,0 0 0,0 1-1,1-1 1,-1 0 0,0 0 0,0 0 0,1 0 0,-1 1-1,0-1 1,0 0 0,0 0 0,0 0 0,1 1 0,-1-1 0,0 0-1,0 0 1,0 1 0,0-1 0,0 0 0,0 0 0,0 1-1,1-1 1,-1 0 0,0 0 0,0 1 0,0-1 0,0 0-1,0 1 1,7-13-224,-1-1-1,0 0 0,-1 0 0,8-27 1,-8 24-1793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34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1 8840,'0'0'10959,"9"10"-10564,27 37 12,-34-45-366,-1 1 0,0 0 0,0 0 0,0 0 0,0 0 0,0 0 0,-1 0 0,1 0 0,-1 0 0,0 0 0,0 0 0,0 0 0,0 0 0,0 0 0,-1 0 0,1 0 0,-1 0 0,0 0 0,0 0 0,-2 4 0,-2 3 88,0-1 1,-1 0-1,0 0 1,-7 8-1,9-11-60,-3 2 44,-1-1-1,0 0 1,0 0-1,0 0 1,-1-1-1,1 0 1,-2-1-1,-14 7 1,-7 2 326,-42 11 1,-30 1 596,122-39-1299,-5 4-2774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37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84 716 9536,'0'0'15853,"-9"15"-15561,-2 1-194,4-7-37,1 0 0,0 1-1,1 0 1,0 0 0,0 0-1,1 0 1,-3 14 0,1-3 186,2 0 0,-2 22 0,5-37-161,0 0 0,1 0 0,0 0 0,0 0 0,1 0 1,0 0-1,0 0 0,0 0 0,1 0 0,0 0 0,0 0 1,3 6-1,-4-10-53,0-1 0,0 1 1,0-1-1,0 0 0,0 1 0,1-1 0,-1 0 1,0 0-1,1 0 0,-1 0 0,1 0 1,-1 0-1,1 0 0,-1 0 0,1 0 1,0-1-1,-1 1 0,1-1 0,0 1 1,0-1-1,1 0 0,0 0 3,0 0 0,0 0 0,0-1 0,0 0 0,0 1 0,0-1 0,0 0 0,0 0 0,0-1 0,0 1 0,3-3-1,4-3 56,0 0 0,-1-1-1,1-1 1,15-18 0,-6 4 103,-2 0 1,0-2 0,19-35-1,-29 72 54,-6-3-208,0 0-1,1 0 0,0-1 0,1 1 1,0-1-1,0 1 0,1-1 0,0 0 0,1 0 1,0 0-1,10 12 0,-12-17-14,0 0 1,0 0-1,0 0 1,1-1-1,-1 0 0,1 1 1,0-1-1,-1-1 1,1 1-1,0 0 0,0-1 1,0 0-1,0 0 1,0 0-1,1-1 0,-1 1 1,5-1-1,-6 0-5,1 0 1,-1 0-1,0 0 0,0-1 1,0 1-1,0-1 0,0 0 0,0 0 1,0 0-1,0 0 0,-1-1 1,1 1-1,0-1 0,-1 1 0,1-1 1,-1 0-1,1 0 0,-1 0 1,0-1-1,0 1 0,0 0 0,0-1 1,3-4-1,-1-3 25,0 1 0,-1 0 0,0-1-1,0 0 1,-1 0 0,2-20 0,-3 26-30,-1-1-1,0 0 1,0 1-1,-1-1 1,1 0-1,-1 1 1,0-1-1,0 0 1,-1 1 0,1 0-1,-1-1 1,0 1-1,0 0 1,0 0-1,-1 0 1,1 0-1,-5-5 1,4 6-15,4 3 0,0-1 0,0 0 0,0 1 0,0-1 0,0 1 0,-1-1 0,1 1 0,0 0 0,0-1 0,0 1 0,0 0 0,1 0 0,-1 0 0,0-1 0,1 1 0,0 0 0,25-4 0,0 1 0,31 0 0,-25 2 0,28 1 0,-60 0 0,-1 0 0,1 0 0,0 1 0,0-1 0,0 0 0,0 0 0,0 1 0,-1-1 0,1 1 0,0-1 0,0 1 0,-1-1 0,1 1 0,0 0 0,-1-1 0,1 1 0,0 0 0,-1-1 0,1 1 0,-1 0 0,1 0 0,-1 0 0,0-1 0,1 1 0,-1 0 0,0 0 0,0 0 0,1 0 0,-1 0 0,0 0 0,0-1 0,0 3 0,-4 34 0,2-25 0,0 4 0,1 0 0,0-1 0,1 1 0,1 0 0,0 0 0,1-1 0,1 1 0,7 24 0,-9-38 0,-1-1 0,1 1 0,0 0 0,0 0 0,0-1 0,0 1 0,0-1 0,0 1 0,1-1 0,-1 1 0,0-1 0,1 0 0,-1 0 0,1 0 0,-1 1 0,1-1 0,0-1 0,0 1 0,-1 0 0,1 0 0,3 0 0,-2 0 0,1-1 0,0 0 0,-1 0 0,1 0 0,0 0 0,-1 0 0,1-1 0,0 0 0,-1 0 0,7-2 0,-2 0 0,0-1 0,-1 1 0,1-2 0,-1 1 0,0-1 0,0 0 0,0 0 0,-1-1 0,7-7 0,-4 0 0,0 0 0,-1-1 0,-1 0 0,0 0 0,8-25 0,18-80 0,-28 96 0,5-17 0,38-167 0,-40 158 0,-1-1 0,-1-61 0,-5 98 0,0 10 0,-1 1 0,0-1 0,0 0 0,0 1 0,0-1 0,0 0 0,0 1 0,-1-1 0,1 0 0,-1 1 0,1-1 0,-3-4 0,2 7 0,1 0 0,0 0 0,0 0 0,-1 0 0,1 0 0,0 0 0,-1 0 0,1 0 0,0 0 0,0 0 0,-1 0 0,1 0 0,0 1 0,0-1 0,0 0 0,-1 0 0,1 0 0,0 0 0,0 1 0,0-1 0,-1 0 0,1 0 0,0 1 0,0-1 0,0 0 0,0 0 0,0 0 0,-1 1 0,1-1 0,0 0 0,0 1 0,0-1 0,0 0 0,0 0 0,0 1 0,0-1 0,0 0 0,0 1 0,0 0 0,-19 58 0,3 1 0,-14 102 0,26-124 0,1-1 0,2 1 0,2 0 0,2 0 0,12 63 0,-14-97 0,0 0 0,0 0 0,1 0 0,0 0 0,-1 0 0,1 0 0,6 7 0,-8-10 0,1 0 0,-1 0 0,1-1 0,0 1 0,0 0 0,0-1 0,-1 1 0,1 0 0,0-1 0,0 1 0,0-1 0,0 1 0,0-1 0,0 0 0,0 1 0,0-1 0,0 0 0,0 0 0,0 1 0,0-1 0,0 0 0,0 0 0,0 0 0,0 0 0,0-1 0,0 1 0,0 0 0,0 0 0,0-1 0,0 1 0,0 0 0,0-1 0,0 1 0,0-1 0,0 1 0,0-1 0,0 0 0,-1 1 0,3-2 0,5-6 0,0-1 0,0 0 0,-1 0 0,0 0 0,9-16 0,-2 0 0,12-31 0,-11 16 0,-2-1 0,-2 0 0,-1-1 0,4-46 0,4-173 0,-14 183 0,-7-5 0,2 82 0,-1 6 0,-1 13 0,-8 202 0,5-71 0,0 58 0,-3 40 0,9-246 0,-1 5 0,0 1 0,1-1 0,0 0 0,0 1 0,1-1 0,0 1 0,2 6 0,10-32 0,1-9 0,-2-2 0,11-41 0,15-37 0,-33 97 0,0 0 0,1-1 0,1 2 0,-1-1 0,2 1 0,13-15 0,-21 25 0,0-1 0,1 1 0,-1 0 0,0-1 0,1 1 0,-1 0 0,0 0 0,1-1 0,-1 1 0,0 0 0,1 0 0,-1 0 0,1 0 0,-1-1 0,0 1 0,1 0 0,-1 0 0,1 0 0,-1 0 0,0 0 0,1 0 0,-1 0 0,1 0 0,-1 0 0,0 0 0,1 0 0,-1 0 0,1 1 0,-1-1 0,0 0 0,1 0 0,-1 0 0,1 0 0,-1 1 0,0-1 0,1 0 0,-1 0 0,0 1 0,1-1 0,-1 0 0,0 1 0,0-1 0,1 0 0,-1 1 0,0 0 0,11 21 0,-8-14 0,76 174 0,-52-113 0,-25-63 0,2 3 0,0 1 0,1-1 0,8 15 0,-12-24 16,-1 0-1,0 0 1,0 0-1,0 0 1,0 0-1,0 0 1,0 1 0,1-1-1,-1 0 1,0 0-1,0 0 1,0 0-1,0 0 1,0 0 0,0 0-1,0 1 1,0-1-1,0 0 1,0 0-1,0 0 1,0 0 0,0 0-1,0 1 1,0-1-1,0 0 1,0 0-1,0 0 1,0 0 0,0 1-1,0-1 1,0 0-1,0 0 1,0 0 0,0 0-1,0 0 1,0 1-1,0-1 1,0 0-1,0 0 1,0 0 0,0 0-1,0 0 1,-1 0-1,1 0 1,0 1-1,0-1 1,0 0 0,0 0-1,0 0 1,0 0-1,-1 0 1,1 0-1,0 0 1,0 0-1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37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18791,'0'0'4968,"78"41"-4312,-19-41 0,3-2-120,1-8 16,-9-9-136,-1 1 8,7 2-248,-12 4 16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39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287 336 11736,'0'0'4549,"-13"4"-3916,-3 1-419,0 0 0,0 1 0,1 1-1,-1 1 1,1 0 0,1 1 0,-20 15 0,17-11 132,1 1 1,0 1 0,1 0-1,1 1 1,1 0 0,-22 35-1,34-49-292,0-1-1,1 1 0,-1 0 0,0 0 0,1-1 0,-1 1 1,1 0-1,0 0 0,0 0 0,0 0 0,-1-1 1,2 1-1,-1 0 0,0 0 0,0 0 0,1 0 1,-1-1-1,1 1 0,0 3 0,1-2 10,0-1-1,-1 1 0,1-1 1,0 1-1,0-1 0,1 1 1,-1-1-1,1 0 0,-1 0 1,5 3-1,2 0 47,0-1 0,0 1 0,1-2 0,-1 1 0,1-1 1,12 2-1,-14-4-55,-1 0 0,1 0 0,-1-1 1,1 0-1,-1-1 0,0 0 0,1 0 1,-1 0-1,0-1 0,1 0 0,-1-1 1,0 1-1,-1-1 0,1-1 0,0 1 1,-1-1-1,0 0 0,0-1 1,0 1-1,0-1 0,-1 0 0,9-12 1,-1 1 59,-1-1 1,-1 0 0,0-1 0,-2 0 0,0-1 0,-1 0-1,6-22 1,-6 14-8,-2 0 0,-1-1 1,-1 0-1,-1 0 0,-2 0 0,-1 0 0,-1-1 0,-1 1 0,-2 0 0,0 1 0,-10-32 1,13 56-79,0-2 24,-1 1 0,1-1 0,-1 1 0,0 0 0,0 0 0,0-1 0,0 1 1,-1 1-1,1-1 0,-6-5 0,6 9-31,1 1 0,0 0 1,-1 0-1,1 0 0,0 0 1,0 0-1,0 0 0,-1 0 1,1 0-1,0 0 0,0 1 1,1-1-1,-1 0 0,-1 4 0,-2 3 14,1 0-1,0 0 0,1 0 0,0 0 0,0 1 0,1-1 0,0 1 0,0 9 0,5 70 129,-3-81-148,7 69 382,3 0-1,38 133 0,-42-186-18,2 0-1,15 32 0,-24-54-355,1 0 1,-1-1-1,1 1 1,-1 0-1,1-1 0,-1 1 1,1-1-1,-1 1 1,1 0-1,0-1 1,-1 0-1,1 1 0,0-1 1,-1 1-1,1-1 1,0 0-1,-1 1 0,1-1 1,0 0-1,0 0 1,-1 1-1,1-1 0,0 0 1,0 0-1,0 0 1,-1 0-1,1 0 0,0 0 1,0 0-1,0-1 1,-1 1-1,1 0 0,0 0 1,0-1-1,-1 1 1,2-1-1,18-12-4335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40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1 205 13408,'0'0'7918,"6"15"-7397,43 103 495,39 133 1416,-63-174-1760,-17-54-470,-4-9 32,1 1-1,1-1 1,0-1 0,12 20 0,-6-9 247,-11-21-338,0 1-1,1-1 1,0 1 0,0-1-1,0 0 1,0 0 0,0 0-1,0 0 1,4 3 0,-4-5-20,-1 0 1,1 0-1,-1-1 1,1 1-1,-1 0 1,1-1-1,0 1 1,-1-1-1,1 0 1,2 1-1,7 1 383,-11-2-482,0 0 1,0 0-1,1 1 1,-1-1-1,0 0 1,1 0-1,-1 0 1,0 1 0,1-1-1,-1 0 1,1 0-1,-1 0 1,0 0-1,1 0 1,-1 0-1,0 0 1,1 0-1,-1 0 1,1 0-1,-1 0 1,0 0 0,1 0-1,-1 0 1,1 0-1,-1 0 1,0 0-1,1 0 1,-1-1-1,0 1 1,1 0-1,-1 0 1,0 0-1,1-1 1,-1 1 0,0 0-1,1 0 1,-1-1-1,0 1 1,0 0-1,1-1 1,-1 1-1,1-7 22,-1 1-1,1 0 1,1 0-1,-1 0 0,1 1 1,0-1-1,4-7 0,7-24 10,12-95 56,2-12-26,-2 58-84,4 1 1,49-98 0,-75 175-65,1 0 1,0 1-1,0-1 0,1 1 1,0 0-1,0 0 0,0 1 1,1 0-1,0 0 0,1 0 1,-1 1-1,1-1 0,0 2 1,0-1-1,1 1 0,-1 0 1,1 0-1,0 1 0,12-3 1,6 1-4259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43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0 508 10248,'0'0'7399,"7"-10"-6931,-4 6-407,8-11 224,-1 0 0,15-31 0,-8 12 291,2 2 0,1-1 0,44-51 0,-37 55 44,47-39-1,-35 34-96,-16 15 344,50-30 0,-32 23 359,-39 25-1155,-1 0 1,1 0-1,0 0 1,-1 0-1,1 0 1,0 1 0,0-1-1,0 0 1,-1 1-1,1 0 1,0-1-1,0 1 1,0 0 0,0 0-1,0 0 1,0 0-1,0 0 1,-1 1 0,1-1-1,0 1 1,0-1-1,0 1 1,0-1-1,-1 1 1,1 0 0,0 0-1,-1 0 1,1 0-1,1 2 1,0 0 12,1 0 0,-1 0 0,0 0 0,0 1 0,-1 0 0,1-1-1,-1 1 1,0 0 0,0 0 0,0 0 0,1 6 0,0 2 115,0 0-1,-1 1 1,-1 0-1,0 0 1,0-1 0,-1 1-1,-1 0 1,-1 0-1,1-1 1,-2 1-1,0-1 1,0 0-1,-10 23 1,10-16 496,3-14-630,2-9-64,-1 0 0,1 1 0,0-1 0,1 0 0,-1 1 0,0-1-1,1 1 1,0 0 0,4-4 0,5-8-2,8-11 1,-4 3 0,2 0 0,28-27 0,-40 44 0,1 0 0,-1 1 0,2-1 0,-1 1 0,0 1 0,1 0 0,0 0 0,0 0 0,0 1 0,1 0 0,-1 1 0,12-2 0,-19 4 0,0-1 0,0 1 0,0 0 0,0 0 0,0 0 0,0 0 0,0 0 0,0 1 0,0-1 0,0 0 0,0 0 0,0 1 0,0-1 0,0 0 0,0 1 0,0-1 0,0 1 0,0 0 0,0-1 0,0 1 0,0 0 0,0-1 0,0 2 0,0 0 0,1 0 0,-1 0 0,0 0 0,-1 0 0,1 0 0,0 0 0,0 0 0,-1 0 0,1 1 0,-1 3 0,1 3 0,-1 1 0,-1 0 0,1-1 0,-4 11 0,-1 3 0,-1-1 0,-1 1 0,-1-1 0,-12 21 0,30-60 0,18-25 0,-4 7 0,-17 23 0,32-46 0,-35 53 0,0 0 0,0 0 0,1 1 0,0 0 0,-1-1 0,1 2 0,1-1 0,8-4 0,-13 7 0,0 1 0,0-1 0,0 1 0,0 0 0,0-1 0,0 1 0,0 0 0,0 0 0,0 0 0,0 0 0,0 0 0,0 0 0,0 0 0,0 0 0,0 0 0,0 1 0,0-1 0,0 0 0,0 1 0,0-1 0,2 2 0,-1-1 0,0 1 0,-1-1 0,1 1 0,0 0 0,-1 0 0,1-1 0,-1 1 0,1 0 0,1 3 0,1 5 0,0-1 0,0 1 0,3 14 0,3 35 0,-7-38 0,8 32 0,-11-52 0,0 0 0,1 0 0,-1-1 0,0 1 0,1 0 0,-1 0 0,0-1 0,1 1 0,-1 0 0,1-1 0,-1 1 0,1 0 0,0-1 0,-1 1 0,1-1 0,0 1 0,-1-1 0,1 1 0,0-1 0,-1 0 0,1 1 0,0-1 0,0 0 0,0 0 0,-1 1 0,1-1 0,0 0 0,0 0 0,0 0 0,-1 0 0,1 0 0,0 0 0,1 0 0,29-10 0,-24 7 0,17-7 0,-1 0 0,0-2 0,-1-1 0,39-29 0,-61 42 0,17-12 0,-17 11 0,1 1 0,0-1 0,-1 1 0,1 0 0,0-1 0,-1 1 0,1 0 0,0-1 0,-1 1 0,1 0 0,0 0 0,-1 0 0,1 0 0,0-1 0,0 1 0,-1 0 0,1 0 0,0 0 0,0 1 0,-1-1 0,1 0 0,0 0 0,-1 0 0,1 0 0,0 1 0,0-1 0,-1 2 0,1-1 0,-1 0 0,0 1 0,0-1 0,0 0 0,-1 1 0,1-1 0,0 0 0,0 1 0,-1-1 0,1 0 0,-1 1 0,0 1 0,-1 3 0,-2 13 0,-1 2 0,-4 41 0,9-54 0,0-1 0,0 1 0,1-1 0,0 1 0,0-1 0,1 1 0,0-1 0,0 0 0,5 10 0,-6-15 0,0 0 0,1 0 0,-1 0 0,1 0 0,0 0 0,-1-1 0,1 1 0,0 0 0,0-1 0,0 1 0,0-1 0,0 0 0,0 0 0,1 1 0,-1-1 0,0-1 0,1 1 0,-1 0 0,0-1 0,1 1 0,-1-1 0,1 0 0,-1 1 0,1-1 0,-1-1 0,1 1 0,-1 0 0,1 0 0,-1-1 0,0 0 0,1 1 0,-1-1 0,0 0 0,1 0 0,-1 0 0,0-1 0,0 1 0,0 0 0,0-1 0,3-2 0,-3 2 0,1-1 0,-1 0 0,1 1 0,-1-1 0,0 0 0,0 0 0,-1 0 0,1-1 0,0 1 0,-1 0 0,0-1 0,0 1 0,0-1 0,0 1 0,-1-1 0,1 1 0,-1-1 0,0 0 0,0 1 0,-1-7 0,1-2 0,-1 1 0,-1 0 0,0 0 0,0 0 0,-1 0 0,-6-15 0,7 21 0,0 0 0,-1 0 0,0 0 0,0 0 0,0 1 0,0-1 0,-1 1 0,0 0 0,0 0 0,0 0 0,0 1 0,-1-1 0,1 1 0,-1 0 0,-7-3 0,12 6 0,-1-1 0,1 1 0,-1 0 0,1 0 0,-1 0 0,1-1 0,-1 1 0,1 0 0,-1 0 0,1 0 0,-1 0 0,1 0 0,-1 0 0,1 0 0,-1 0 0,1 0 0,-1 0 0,1 0 0,-1 0 0,0 0 0,1 1 0,0-1 0,-1 0 0,1 0 0,-1 1 0,1-1 0,-1 0 0,1 0 0,-1 1 0,1 0 0,-3 0 0,-2 0 0,4 1 0,8-2 0,11 1 0,-1-2 0,1 1 0,-1-2 0,1-1 0,-1 0 0,0-1 0,0-1 0,0 0 0,-1-1 0,22-12 0,-26 12 0,1 1 0,21-8 0,2 0 0,-35 13 0,-1 0 0,0 0 0,1-1 0,-1 1 0,1 0 0,-1 0 0,0 0 0,1 0 0,-1 0 0,1 0 0,-1 0 0,1 0 0,-1 0 0,0 0 0,1 0 0,-1 0 0,1 1 0,-1-1 0,0 0 0,1 0 0,-1 0 0,1 0 0,-1 1 0,0-1 0,1 0 0,-1 0 0,0 1 0,1-1 0,-1 0 0,0 1 0,0-1 0,1 0 0,-1 1 0,0-1 0,0 0 0,0 1 0,1-1 0,-1 1 0,0-1 0,0 0 0,0 1 0,0-1 0,0 1 0,0-1 0,0 1 0,0-1 0,0 0 0,0 1 0,0-1 0,0 1 0,0-1 0,0 1 0,-3 35 0,0-17 0,3 33 0,2 0 0,10 59 0,-11-108 0,0 0 0,0 0 0,0 0 0,0 0 0,0 0 0,1 0 0,1 3 0,-2-5 0,-1-1 0,0 0 0,0 1 0,1-1 0,-1 0 0,0 1 0,0-1 0,1 0 0,-1 1 0,0-1 0,1 0 0,-1 0 0,1 1 0,-1-1 0,0 0 0,1 0 0,-1 0 0,1 0 0,-1 1 0,0-1 0,1 0 0,-1 0 0,1 0 0,0-1 0,0 1 0,0 0 0,-1-1 0,1 1 0,-1-1 0,1 1 0,0-1 0,-1 1 0,1-1 0,-1 0 0,0 1 0,1-1 0,-1 1 0,1-1 0,-1 0 0,0 0 0,1 1 0,-1-1 0,0-1 0,56-177 0,-18 44 0,-23 102 0,-14 33 0,0-1 0,-1 1 0,1 0 0,-1 0 0,1 0 0,0 0 0,-1 0 0,1 0 0,-1 0 0,1 0 0,-1 0 0,1 0 0,0 1 0,-1-1 0,1 0 0,-1 0 0,1 0 0,-1 1 0,1-1 0,-1 0 0,1 1 0,-1-1 0,1 0 0,-1 1 0,1 0 0,8 4 0,0 1 0,1-2 0,-1 1 0,1-1 0,0-1 0,0 0 0,0 0 0,0-1 0,1 0 0,-1-1 0,0 0 0,1 0 0,-1-2 0,1 1 0,-1-1 0,1 0 0,-1-1 0,0-1 0,0 1 0,0-2 0,0 1 0,0-1 0,16-10 0,-16 2 0,-4 6 0,-8 13 0,-3 7 0,0 0 0,1 0 0,0 0 0,-3 29 0,7-34 0,-1 0 0,1 0 0,0 1 0,1-1 0,0 0 0,1 0 0,0 0 0,0 0 0,5 10 0,-7-19 0,1 1 0,-1 0 0,1-1 0,-1 1 0,1 0 0,0-1 0,-1 1 0,1-1 0,0 1 0,0-1 0,-1 1 0,1-1 0,0 0 0,0 1 0,0-1 0,-1 0 0,1 0 0,0 0 0,0 1 0,0-1 0,0 0 0,0 0 0,0 0 0,-1 0 0,1-1 0,0 1 0,0 0 0,0 0 0,0 0 0,-1-1 0,3 0 0,26-12 0,32-33 0,-42 30 0,1 1 0,1 0 0,22-10 0,-41 23 0,0 1 0,0 0 0,0 0 0,1 0 0,-1 1 0,0-1 0,0 1 0,1-1 0,-1 1 0,1 0 0,-1-1 0,4 2 0,-5-1 0,0 0 0,0 1 0,0 0 0,1-1 0,-1 1 0,0-1 0,-1 1 0,1 0 0,0 0 0,0 0 0,0-1 0,0 1 0,0 0 0,-1 0 0,1 0 0,-1 0 0,1 0 0,0 1 0,-1-1 0,0 0 0,1 0 0,-1 0 0,0 0 0,1 0 0,-1 1 0,0 1 0,4 21 0,-2 1 0,0 26 0,-2-51 0,0 0 0,0 0 0,0 0 0,0 1 0,0-1 0,0 0 0,0 0 0,0 1 0,0-1 0,0 0 0,0 0 0,0 1 0,0-1 0,0 0 0,1 0 0,-1 0 0,0 1 0,0-1 0,0 0 0,0 0 0,0 0 0,0 1 0,1-1 0,-1 0 0,0 0 0,0 0 0,0 0 0,0 0 0,1 1 0,-1-1 0,0 0 0,0 0 0,0 0 0,1 0 0,-1 0 0,0 0 0,0 0 0,1 0 0,-1 0 0,0 0 0,0 0 0,1 0 0,-1 0 0,0 0 0,0 0 0,0 0 0,1 0 0,-1 0 0,0 0 0,0 0 0,1 0 0,-1 0 0,0 0 0,0 0 0,1-1 0,13-7 0,-11 5 0,42-31 0,-34 26 0,0-1 0,0 1 0,0 1 0,1 0 0,0 0 0,14-5 0,-26 12 0,1 0 0,-1 0 0,0 0 0,1 0 0,-1 1 0,1-1 0,-1 0 0,0 0 0,1 0 0,-1 0 0,0 0 0,1 0 0,-1 1 0,0-1 0,1 0 0,-1 0 0,0 0 0,0 1 0,1-1 0,-1 0 0,0 0 0,0 1 0,1-1 0,-1 0 0,0 1 0,0-1 0,0 0 0,1 1 0,-1-1 0,0 0 0,0 1 0,0-1 0,0 1 0,0-1 0,0 1 0,4 16 0,-4-15 0,2 39 0,-2-35 0,0 1 0,1 0 0,-1 0 0,1 0 0,0-1 0,3 10 0,-3-15 0,-1-1 0,0 1 0,1-1 0,-1 1 0,0-1 0,1 1 0,-1-1 0,1 0 0,-1 1 0,1-1 0,-1 0 0,1 1 0,-1-1 0,1 0 0,-1 1 0,1-1 0,0 0 0,-1 0 0,1 0 0,-1 0 0,1 1 0,-1-1 0,1 0 0,0 0 0,-1 0 0,1 0 0,0 0 0,-1 0 0,1-1 0,0 1 0,22-8 0,-16 5 0,18-7 0,-1-2 0,24-16 0,-20 11 0,32-13 0,-49 25 0,0-1 0,-1-1 0,1 0 0,-1 0 0,9-9 0,-4 4 0,-9 6 0,-7 4 0,-13 11 0,12-6 0,-51 60 0,47-55 0,1 0 0,-1 1 0,1 0 0,1 0 0,0 0 0,-4 12 0,8-20 0,0-1 0,0 1 0,0 0 0,0-1 0,0 1 0,0-1 0,0 1 0,0 0 0,0-1 0,0 1 0,0-1 0,1 1 0,-1 0 0,0-1 0,0 1 0,1-1 0,-1 1 0,0-1 0,1 1 0,-1-1 0,0 1 0,1-1 0,-1 1 0,1-1 0,-1 0 0,1 1 0,-1-1 0,0 0 0,1 1 0,0-1 0,-1 0 0,1 1 0,-1-1 0,1 0 0,0 0 0,28 7 0,-6-2 0,-21-4 0,-1 0 0,0 0 0,1-1 0,-1 1 0,0 0 0,1 1 0,-1-1 0,0 0 0,0 0 0,0 0 0,0 1 0,0-1 0,0 0 0,-1 1 0,1-1 0,0 1 0,-1-1 0,1 1 0,-1 0 0,1 1 0,0 1 0,-1 0 0,0 0 0,0 0 0,0-1 0,-1 1 0,1 0 0,-1 0 0,-1 5 0,-3 5 0,-1 0 0,0 0 0,-10 16 0,15-28 0,-5 8 0,-1-1 0,0 1 0,0-1 0,-1-1 0,-1 1 0,1-1 0,-1-1 0,-15 10 0,19-13 0,-1 0 0,1-1 0,-1 0 0,0 0 0,-1 0 0,1-1 0,0 0 0,-1 0 0,1 0 0,-1-1 0,1 0 0,-1-1 0,0 1 0,1-1 0,-1 0 0,-8-2 0,11 1 0,0-1 0,0 1 0,-1-1 0,1 0 0,1-1 0,-1 1 0,0 0 0,0-1 0,1 0 0,0 0 0,-1 0 0,1 0 0,0-1 0,-3-5 0,4 7 0,1 0 0,0 0 0,0 1 0,0-1 0,0 0 0,0 0 0,1 0 0,-1 0 0,0-1 0,1 1 0,0 0 0,-1 0 0,1 0 0,0 0 0,0 0 0,0-1 0,1 1 0,-1 0 0,0 0 0,1 0 0,-1 0 0,1 0 0,0 0 0,0 0 0,0 0 0,0 0 0,0 0 0,0 0 0,0 1 0,1-1 0,1-2 0,5-3 0,1-1 0,1 1 0,-1 1 0,1 0 0,0 0 0,0 1 0,17-7 0,-4 5 0,0 0 0,36-6 0,126-3 0,-170 15 0,-3-1 0,-5 1 0,-12 9 0,-7-1 867,6-4-5746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43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16983,'0'0'1424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45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206 507 10344,'0'0'4288,"-11"3"-3512,7-2-728,-7 2 169,1 0 0,0 0 1,-1 1-1,2 0 0,-1 0 0,0 1 0,1 1 0,0-1 0,-11 10 0,11-5 23,0 0-1,1 1 0,0 0 0,1 0 1,0 0-1,1 1 0,-8 18 0,12-24-86,-1 1 0,1 0-1,0 0 1,1 0 0,0 0-1,0 0 1,0 0 0,1 0-1,0 0 1,0 0 0,1 0-1,0 0 1,0 0 0,1 0-1,0 0 1,2 6 0,0-4 44,1 0-1,0-1 1,0 0 0,1 0 0,0-1 0,11 12 0,-15-17-134,0 0 1,-1-1-1,1 1 1,0-1-1,0 1 0,0-1 1,1 1-1,-1-1 1,0 0-1,0 0 1,1 0-1,-1-1 0,0 1 1,1 0-1,-1-1 1,1 1-1,-1-1 1,1 0-1,-1 0 0,1 0 1,-1 0-1,0-1 1,1 1-1,-1-1 1,1 1-1,-1-1 0,1 0 1,-1 0-1,0 0 1,0 0-1,5-3 1,0-2 51,0-1 1,0 1-1,0-2 1,-1 1 0,0-1-1,0 0 1,0 0-1,-2-1 1,1 1 0,5-15-1,2-12 396,13-51-1,-22 72-352,0 0 16,-3 12-90,0-1 0,1 0 0,-1 0 0,1 0 0,0 0 1,0 0-1,2-3 0,-2 5 425,17 32 868,38 52 1,-50-75-1141,-5-7-228,0 0-1,0 1 1,0-1-1,0 0 1,1 0-1,-1 0 1,0 0-1,1 0 1,-1 0-1,0 0 1,1 0-1,-1-1 1,1 1 0,0-1-1,-1 1 1,1-1-1,-1 1 1,1-1-1,2 0 1,0 0 5,-1 0 1,0-1 0,1 1-1,-1-1 1,0 0-1,1 0 1,-1 0-1,6-3 1,2-2 8,-1 0 0,0-1-1,0 0 1,10-10 0,-5 2-23,0-1 0,-1 0 0,-1-1 0,-1 0 0,-1 0 0,10-21 0,4-13 0,17-56 0,-31 77 0,-2 0 0,-1-1 0,-2 0 0,-1 0 0,-1-1 0,-1 1 0,-2-1 0,-2 1 0,-7-61 0,3 78 0,5 13 0,0 1 0,0 0 0,0 0 0,0 0 0,-1 0 0,1 0 0,0 0 0,0 0 0,0 0 0,0-1 0,0 1 0,0 0 0,0 0 0,-1 0 0,1 0 0,0 0 0,0 0 0,0 0 0,0 0 0,0 0 0,0 0 0,-1 0 0,1 0 0,0 0 0,0 0 0,0 0 0,0 0 0,0 0 0,0 0 0,-1 0 0,1 0 0,0 0 0,0 0 0,0 0 0,0 0 0,0 0 0,0 0 0,-1 0 0,1 1 0,0-1 0,0 0 0,0 0 0,0 0 0,0 0 0,0 0 0,0 0 0,-2 2 0,1 1 0,0-1 0,0 0 0,0 0 0,1 1 0,-1-1 0,1 1 0,-1-1 0,1 4 0,-5 46 0,2 1 0,3-1 0,9 70 0,3-35 0,29 104 0,-37-175 0,0 1 0,-2-1 0,2 31 0,-1-49-327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45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20599,'0'0'3384,"102"14"-2600,-39-16-376,14-2 8,1 4-88,15-6 8,4-12-192,-17 2 8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48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0 973 10848,'0'0'7493,"7"-16"-7017,7-15-278,1-7 147,2 2-1,1 0 0,32-46 1,-26 46 3,-19 27-209,0 0 0,1 1 0,0 0-1,0 1 1,1-1 0,10-8 0,-13 14-60,-2 0 18,0 0 0,0 1 0,0-1 0,0 1 0,0 0 0,1 0 0,-1 0 0,0 0 0,4-1 0,-5 2-48,1 0 1,-1 1-1,1-1 1,-1 0 0,1 1-1,-1-1 1,1 1-1,-1-1 1,0 1-1,1 0 1,-1 0-1,0-1 1,0 1 0,0 0-1,1 0 1,-1 0-1,0 0 1,1 2-1,2 3 74,1 1 0,-2-1-1,1 1 1,-1 0 0,0 0 0,0 0-1,-1 0 1,0 1 0,-1-1 0,2 10-1,3 9 188,25 74 790,-9-35-159,-22-64-912,0 0 0,1 0 0,-1 0 0,0 0 0,1 0-1,-1 0 1,0 0 0,1-1 0,-1 1 0,1 0 0,-1 0-1,1 0 1,0-1 0,-1 1 0,1 0 0,0-1 0,0 1-1,-1-1 1,1 1 0,0-1 0,0 1 0,0-1 0,-1 1-1,1-1 1,0 0 0,0 1 0,0-1 0,0 0-1,0 0 1,0 0 0,0 0 0,0 0 0,0 0 0,0 0-1,0 0 1,0 0 0,0 0 0,1-1 0,1 0 21,0 0 0,0 0 1,-1-1-1,1 1 0,-1-1 1,1 0-1,-1 0 0,0 0 1,1 0-1,-1 0 0,0 0 1,2-3-1,17-27 145,-2 0 0,-1-1 1,-1-1-1,23-68 0,-19 52 87,-15 38-83,-1 0 0,0 0 1,6-25-1,-11 36-182,0 0 0,1 0 0,-1-1 0,0 1 0,0 0 0,1 0 0,-1 0 0,1 0 0,-1 0 0,1 0 0,-1-1 0,1 1 0,0 0 0,0 1 0,1-3 0,-2 3 3,0 0 0,1 0 0,-1 0 0,1-1 0,-1 1 0,1 0 0,-1 0 0,1 0 0,-1 0 0,1 0 0,-1 0 0,1 0 0,-1 0 0,1 0 0,-1 0 0,0 0 0,1 0 0,-1 0 0,1 1 0,-1-1 0,1 0 0,-1 0-1,1 0 1,-1 1 0,1-1 0,2 2 61,-1 1 0,1-1 1,-1 1-1,0-1 0,1 1 0,-1 0 0,0-1 0,2 6 0,6 8-81,1-1 0,0-1 0,1 1 0,1-2 0,1 0 0,25 20 0,-27-22 0,-3-4 0,0-1 0,0 0 0,0 0 0,1-1 0,13 6 0,-19-9 0,0 0 0,0-1 0,0 0 0,0 0 0,0 0 0,0 0 0,0-1 0,0 0 0,0 0 0,0 0 0,0 0 0,0 0 0,0-1 0,0 0 0,0 0 0,0 0 0,0 0 0,4-2 0,-7 2 0,0 0 0,0 0 0,0 0 0,0 0 0,1 0 0,-1-1 0,-1 1 0,1 0 0,0-1 0,0 1 0,0 0 0,-1-1 0,1 1 0,-1-1 0,1 1 0,-1-1 0,1 1 0,-1-1 0,0 1 0,0-1 0,0 0 0,0 1 0,0-4 0,-8-36 0,2 25 0,0 1 0,-1 0 0,0 0 0,-1 1 0,-1 0 0,-15-20 0,23 33 0,1 0 0,-1 0 0,0 0 0,1 1 0,-1-1 0,0 0 0,1 0 0,-1 1 0,0-1 0,0 0 0,0 1 0,0-1 0,0 1 0,0-1 0,0 1 0,0 0 0,0-1 0,0 1 0,0 0 0,0 0 0,0 0 0,0-1 0,0 1 0,0 0 0,0 0 0,0 1 0,0-1 0,0 0 0,0 0 0,0 0 0,0 1 0,0-1 0,0 0 0,0 1 0,0-1 0,0 1 0,0-1 0,1 1 0,-1 0 0,0-1 0,0 1 0,-1 1 0,-1 1 0,0 1 0,1-1 0,-1 1 0,1-1 0,0 1 0,0 0 0,0 0 0,0 0 0,-1 5 0,0 4 0,1 0 0,1 0 0,0 0 0,0 0 0,2 0 0,-1 0 0,2 0 0,4 20 0,0-9 0,0 0 0,2-1 0,18 39 0,-22-55 0,1 0 0,-1 0 0,1-1 0,1 1 0,-1-1 0,1-1 0,0 1 0,0-1 0,1 0 0,-1 0 0,1 0 0,12 5 0,-14-8 0,-1 0 0,0 0 0,1 0 0,-1-1 0,1 0 0,0 0 0,0 0 0,-1 0 0,1-1 0,0 0 0,0 0 0,0 0 0,-1 0 0,1-1 0,0 0 0,-1 0 0,1 0 0,0 0 0,-1-1 0,1 0 0,-1 0 0,0 0 0,5-4 0,3-4 0,0 0 0,-1-1 0,-1 0 0,0-1 0,0 0 0,-1-1 0,-1 0 0,0-1 0,0 1 0,10-30 0,0-10 0,18-93 0,-32 129 0,10-45 0,-3-1 0,-3 0 0,-2 0 0,-3-1 0,-7-76 0,3 130 0,0 1 0,-1-1 0,0 0 0,-1 1 0,-5-15 0,8 24 0,0-1 0,0 1 0,0 0 0,0 0 0,0 0 0,0-1 0,0 1 0,-1 0 0,1 0 0,0 0 0,0 0 0,0-1 0,0 1 0,0 0 0,0 0 0,-1 0 0,1 0 0,0 0 0,0 0 0,0-1 0,0 1 0,-1 0 0,1 0 0,0 0 0,0 0 0,0 0 0,-1 0 0,1 0 0,0 0 0,0 0 0,0 0 0,0 0 0,-1 0 0,1 0 0,0 0 0,0 0 0,0 0 0,-1 0 0,1 0 0,0 0 0,0 0 0,0 0 0,-1 0 0,1 0 0,0 1 0,0-1 0,0 0 0,0 0 0,-1 0 0,1 0 0,0 0 0,0 0 0,0 1 0,-7 8 0,7-8 0,-9 16 0,2 1 0,1-1 0,0 2 0,1-1 0,-5 32 0,8-37 0,-5 31 0,2-1 0,2 1 0,2 0 0,1 0 0,3 0 0,2 0 0,1-1 0,2 0 0,3 0 0,1-1 0,28 66 0,-36-99 0,1 0 0,-1 0 0,2 0 0,-1-1 0,1 0 0,13 14 0,-18-21 0,1 1 0,0 0 0,1 0 0,-1-1 0,0 1 0,0-1 0,1 0 0,-1 1 0,1-1 0,-1 0 0,1-1 0,0 1 0,-1 0 0,1-1 0,0 0 0,-1 1 0,1-1 0,0 0 0,-1 0 0,1 0 0,0-1 0,0 1 0,-1-1 0,1 0 0,-1 1 0,1-1 0,-1 0 0,1 0 0,2-2 0,6-4 0,1 0 0,-2-1 0,1 0 0,-1 0 0,0-1 0,-1 0 0,0-1 0,0 0 0,-1-1 0,-1 0 0,0 0 0,0 0 0,-1-1 0,0 0 0,6-22 0,-12 34 0,0 0 0,0 0 0,1 0 0,-1 0 0,0-1 0,0 1 0,0 0 0,0 0 0,0 0 0,0-1 0,0 1 0,0 0 0,0 0 0,0 0 0,0-1 0,0 1 0,0 0 0,0 0 0,0-1 0,0 1 0,0 0 0,0 0 0,0 0 0,0-1 0,0 1 0,0 0 0,0 0 0,-1 0 0,1 0 0,0-1 0,0 1 0,0 0 0,0 0 0,0 0 0,0 0 0,-1-1 0,1 1 0,0 0 0,-9 4 0,-10 14 0,17-16 0,-4 4 0,1 0 0,-1 0 0,1 0 0,0 1 0,1 0 0,0 0 0,0 0 0,0 0 0,1 1 0,0-1 0,0 1 0,1 0 0,0 0 0,0 0 0,1 0 0,0 0 0,1 0 0,0 1 0,0-1 0,1 0 0,-1 0 0,2 0 0,2 12 0,-1-9 0,1 0 0,0 0 0,0 0 0,8 12 0,-10-20 0,0 1 0,0-1 0,0 1 0,1-1 0,-1 0 0,1 0 0,0 0 0,0 0 0,0 0 0,0-1 0,0 0 0,1 1 0,-1-1 0,8 3 0,-10-5 0,0 1 0,1-1 0,-1 0 0,1 0 0,-1 0 0,1 0 0,-1 0 0,1 0 0,-1 0 0,0 0 0,1 0 0,-1-1 0,1 1 0,-1 0 0,0-1 0,1 1 0,-1-1 0,0 0 0,0 0 0,2-1 0,0 0 0,-1 0 0,0 0 0,0 0 0,0-1 0,0 1 0,0-1 0,-1 0 0,1 1 0,0-4 0,2-5 0,0 0 0,-1 0 0,4-19 0,-7 29 0,1-6 0,-1-1 0,1 0 0,-1 1 0,-1-1 0,1 0 0,-1 0 0,-1 1 0,1-1 0,-1 1 0,0-1 0,-1 1 0,0 0 0,0 0 0,-1 0 0,0 0 0,0 1 0,0-1 0,-1 1 0,0 0 0,0 0 0,-1 1 0,1 0 0,-1-1 0,0 2 0,-1-1 0,1 1 0,-1 0 0,0 1 0,0-1 0,-8-2 0,2 0 0,56 2 0,82 14 0,-81-5 0,60-1 0,-29-9 0,121-23 0,-191 27 0,-1-1 0,1 1 0,0-1 0,-1 0 0,6-3 0,8-4 0,-39 18 0,-24 8 0,-43 25 0,83-39 0,0 0 0,0 0 0,0 0 0,1 1 0,0-1 0,-1 1 0,1 0 0,1 1 0,-1-1 0,0 1 0,1-1 0,0 1 0,0 0 0,1 0 0,-1 0 0,1 1 0,0-1 0,1 1 0,-1-1 0,1 1 0,0-1 0,0 1 0,1 0 0,0 6 0,0-9 0,0-1 0,1 0 0,0 0 0,-1 0 0,1 0 0,0 1 0,0-1 0,0 0 0,0 0 0,1-1 0,-1 1 0,0 0 0,1 0 0,-1-1 0,1 1 0,0-1 0,-1 1 0,1-1 0,0 0 0,0 1 0,0-1 0,0 0 0,0 0 0,0-1 0,3 2 0,1 0 0,0 0 0,0 0 0,0-1 0,0 1 0,1-1 0,-1-1 0,0 1 0,8-2 0,-1 0 0,-1-1 0,1-1 0,-1 0 0,0-1 0,0 0 0,0-1 0,-1 0 0,0-1 0,19-12 0,-27 16 0,1-1 0,-1 1 0,1 0 0,-1 0 0,1 0 0,0 1 0,0-1 0,0 1 0,0 0 0,0 0 0,0 1 0,6-1 0,-8 1 0,0 1 0,0-1 0,0 1 0,0-1 0,-1 1 0,1 0 0,0 0 0,0 0 0,-1 0 0,1 0 0,-1 0 0,1 0 0,-1 1 0,1-1 0,-1 0 0,0 1 0,0 0 0,1-1 0,-1 1 0,0-1 0,-1 1 0,1 0 0,0 0 0,0 0 0,-1-1 0,1 1 0,-1 0 0,1 3 0,3 7 0,0 0 0,1 1 0,0-2 0,1 1 0,1 0 0,11 15 0,-17-26 0,1 1 0,0-1 0,0 1 0,0-1 0,-1 0 0,2 0 0,-1 0 0,0 0 0,0 0 0,0 0 0,0 0 0,1-1 0,-1 1 0,0-1 0,0 0 0,1 1 0,-1-1 0,0 0 0,1 0 0,-1-1 0,0 1 0,1 0 0,-1-1 0,4-1 0,4-1 0,0 0 0,0-1 0,-1 0 0,13-8 0,5-6 0,-2 0 0,0-1 0,-1-1 0,-1-2 0,-1 0 0,-1-1 0,34-51 0,-33 40 0,-1-1 0,-2-1 0,-2-1 0,-1 0 0,18-68 0,-26 72 0,-3-2 0,2-38 0,-2 16 0,-5 53 0,2-35 0,-2 37 0,0 1 0,0 0 0,0 0 0,0 0 0,0-1 0,-1 1 0,1 0 0,0 0 0,-1 0 0,1 0 0,0 0 0,-1 0 0,0-1 0,1 1 0,-1 0 0,0 0 0,1 1 0,-1-1 0,0 0 0,0 0 0,0 0 0,0 0 0,0 1 0,0-1 0,0 0 0,0 1 0,-2-2 0,1 3 0,0-1 0,1 1 0,-1 0 0,0 0 0,0 0 0,0 0 0,1 0 0,-1 0 0,1 0 0,-1 0 0,1 0 0,-1 1 0,1-1 0,0 1 0,-1-1 0,1 1 0,0 0 0,-1 1 0,2-2 0,-11 16 0,0 0 0,2 1 0,0 0 0,1 1 0,-7 22 0,5-6 0,-12 71 0,20-87 0,1 0 0,1-1 0,0 1 0,2 0 0,3 21 0,28 88 0,-22-88 0,-10-36 0,0 0 0,0 0 0,1 0 0,0-1 0,0 1 0,0 0 0,0-1 0,0 1 0,1-1 0,-1 1 0,1-1 0,0 0 0,4 3 0,-5-5 0,0 0 0,0 1 0,0-1 0,1 0 0,-1-1 0,0 1 0,0 0 0,1-1 0,-1 1 0,0-1 0,1 0 0,-1 1 0,0-1 0,1 0 0,-1 0 0,1-1 0,-1 1 0,0-1 0,0 1 0,1-1 0,-1 0 0,0 1 0,0-1 0,1 0 0,1-2 0,8-5 0,-1 0 0,0-1 0,-1-1 0,0 1 0,-1-2 0,1 1 0,-2-1 0,15-23 0,4-5 0,-27 38 0,0 1 0,0 0 0,0 0 0,0 0 0,0 0 0,0 0 0,0 0 0,1 0 0,-1 0 0,0 0 0,0 0 0,0 0 0,0 0 0,0 0 0,0 0 0,0 0 0,0 0 0,0 0 0,0 0 0,1 0 0,-1 0 0,0 0 0,0 0 0,0 0 0,0 0 0,0 0 0,0 0 0,0 0 0,0 0 0,0 0 0,0 0 0,1 0 0,-1 0 0,0 0 0,0 0 0,0 0 0,0 0 0,0 0 0,0 0 0,0 0 0,0 0 0,0 0 0,0 0 0,0 0 0,0 0 0,1 1 0,-1-1 0,0 0 0,0 0 0,0 0 0,0 0 0,0 0 0,0 0 0,0 0 0,0 0 0,0 0 0,0 1 0,3 9 0,0 12 0,-4 16 0,0-20 0,0-1 0,1 0 0,1 1 0,1-1 0,1 0 0,5 23 0,-7-39 0,-1-1 0,1 1 0,-1 0 0,1-1 0,-1 1 0,1-1 0,-1 1 0,1-1 0,0 0 0,-1 1 0,1-1 0,0 1 0,-1-1 0,1 0 0,0 0 0,-1 1 0,1-1 0,0 0 0,0 0 0,-1 0 0,1 0 0,0 0 0,0 0 0,-1 0 0,1 0 0,0 0 0,0 0 0,-1 0 0,1-1 0,0 1 0,0 0 0,-1 0 0,1-1 0,0 1 0,-1 0 0,1-1 0,-1 1 0,2-1 0,30-20 0,-27 18 0,29-25 0,-25 20 0,1 0 0,0 0 0,16-9 0,-25 17 0,-1 0 0,0 0 0,1 0 0,-1-1 0,1 1 0,-1 0 0,0 0 0,1 0 0,-1 0 0,1 0 0,-1-1 0,1 1 0,-1 0 0,0 0 0,1 0 0,-1 0 0,1 0 0,-1 0 0,1 1 0,-1-1 0,0 0 0,1 0 0,-1 0 0,1 0 0,-1 0 0,0 1 0,1-1 0,-1 0 0,1 0 0,-1 1 0,0-1 0,1 0 0,-1 1 0,0-1 0,0 0 0,1 1 0,-1-1 0,0 0 0,0 1 0,1-1 0,-1 0 0,0 1 0,0-1 0,0 1 0,0-1 0,0 1 0,0-1 0,1 0 0,-1 1 0,0-1 0,0 2 0,-2 28 0,-5 6 0,-2 0 0,-2 0 0,-2-1 0,0-1 0,-21 36 0,26-55 0,-1 0 0,-18 23 0,22-32 0,0 0 0,-1 0 0,1 0 0,-1-1 0,-1 0 0,1-1 0,-14 9 0,19-13 0,-1 1 0,1 0 0,0-1 0,-1 1 0,1-1 0,-1 1 0,1-1 0,-1 0 0,1 1 0,-1-1 0,1 0 0,-1 0 0,1 0 0,-1 0 0,1 0 0,-1-1 0,1 1 0,-1 0 0,1-1 0,0 1 0,-1-1 0,1 1 0,-1-1 0,1 0 0,0 0 0,0 1 0,-1-1 0,1 0 0,0 0 0,0 0 0,0 0 0,0-1 0,0 1 0,0 0 0,0 0 0,1-1 0,-1 1 0,0 0 0,1-1 0,-1 1 0,1 0 0,-1-1 0,0-2 0,-1-3 0,1 0 0,0 1 0,0-1 0,0 0 0,1 0 0,0 0 0,0 0 0,2-7 0,1 1 0,0-1 0,1 1 0,1 0 0,1 0 0,-1 0 0,2 1 0,0 0 0,0 0 0,1 1 0,1 0 0,0 0 0,0 1 0,15-13 0,-2 6 0,0 0 0,1 1 0,1 1 0,0 1 0,43-18 0,-60 29 0,8-3 0,0 0 0,-1-1 0,19-13 0,-28 15-2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18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10848,'0'0'1600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49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20599,'0'0'2175,"17"2"-1594,227 38 995,-127-27-724,20 3 428,-115-12-853,-1 1 1,1 1-1,-1 1 1,23 11-1,-42-17-396,0 0 0,-1 0 0,1 0 0,0 0 0,-1 0 0,1 0-1,-1 1 1,1-1 0,-1 0 0,0 1 0,0-1 0,0 1 0,1 0-1,-1-1 1,-1 1 0,1 0 0,0 0 0,0 0 0,0 3 0,1 12-4116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49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18487,'0'0'1368,"81"-12"-1616,-29 8 8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1:50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0 10152,'0'0'12218,"-3"11"-11522,-28 138 1560,27-124-1775,2 1 1,1 0-1,1 1 0,4 34 0,-1-41-119,9 47 874,-10-61-1037,-1 0 1,1-1-1,1 1 0,-1 0 1,1-1-1,0 0 1,0 0-1,8 10 0,-9-13-167,0 0-1,0-1 0,1 1 0,-1 0 0,0-1 1,1 1-1,-1-1 0,1 0 0,-1 1 0,1-1 1,0-1-1,-1 1 0,1 0 0,0-1 0,0 1 1,-1-1-1,1 0 0,0 0 0,0 0 0,0 0 1,-1 0-1,1-1 0,0 1 0,0-1 0,-1 0 0,1 0 1,0 0-1,-1 0 0,1 0 0,-1-1 0,4-1 1,6-5 96,0-1 0,-1 0 0,0 0 0,16-19 0,-16 16-128,0-2 0,-1 1 0,-1-1 0,0-1 0,10-23 0,26-83 0,1-1 0,-45 120 0,0 1 0,0-1 0,0 0 0,-1 1 0,1-1 0,-1 1 0,1-1 0,-1 0 0,1 0 0,-1 1 0,0-1 0,0-2 0,-10 37 0,7-19 0,2 0 0,0 0 0,0 0 0,1 1 0,1-1 0,0 0 0,4 14 0,-3-19 0,0-1 0,1 0 0,0 1 0,0-1 0,1 0 0,0-1 0,0 1 0,1-1 0,0 0 0,0 0 0,1 0 0,0-1 0,7 7 0,-12-13 0,6 6 0,0 0 0,0-1 0,15 9 0,-18-13 0,-1 1 0,1-1 0,0 0 0,-1 0 0,1 0 0,0-1 0,0 1 0,-1-1 0,1 0 0,0 0 0,0-1 0,5 0 0,93-19 850,-43 5-5635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4:17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8336,'0'0'9103,"4"10"-8887,6 17 268,-2 0 0,-1 1 0,7 50 0,-13-57-162,1-1-1,1 1 0,9 36 0,-10-52-265,-1 1 1,1-1-1,1 0 0,-1 0 0,1 1 1,0-2-1,0 1 0,1 0 0,-1-1 1,1 1-1,0-1 0,0 0 0,0 0 0,1-1 1,0 1-1,-1-1 0,1 0 0,8 4 1,-2-4 28,0 1 0,0-1 0,0-1 0,0 0 0,1-1 0,-1 0 0,0 0 0,1-1 0,16-3 0,11-3 274,54-16-1,-57 13-125,42-10 316,-7 3 55,93-35 0,-152 47-546,0 0-1,0 1 1,0 0 0,1 1-1,19-1 1,64 6 247,-83-2-276,35 0 71,44 6 123,-82-6-186,0 1-1,0 1 1,0 0-1,-1 0 1,1 0-1,17 11 1,-20-10 6,0 0 0,0 1 1,-1 0-1,11 10 1,-14-12-16,-1 0 0,1 0 0,-1 1-1,0 0 1,0-1 0,-1 1 0,1 0 0,-1 0 0,1 0 0,-1 0 0,0 7-1,1 6 35,0-1-1,-2 1 0,0 0 1,-1 0-1,-6 29 0,-26 84 356,1-5-42,31-120-323,0 0 0,0-1-1,-1 1 1,1-1-1,-1 1 1,0-1-1,0 1 1,-4 4-1,3-8 274,3-6-121,1-10-11,-1 13-148,1-7 22,-1 1 1,1-1-1,1 1 0,-1-1 0,1 1 0,1 0 1,0-1-1,0 1 0,0 1 0,1-1 1,8-12-1,-1 2 25,0 1 0,1 1 0,16-18 1,-20 26-60,0 1 0,1 0 1,-1 0-1,1 0 1,1 1-1,-1 1 0,16-7 1,36-21 57,-47 24-62,1 2 1,-1-1-1,1 1 0,19-5 0,41-15 84,-59 20-84,0 1 0,0 0 1,0 1-1,1 1 1,0 1-1,27-3 1,-30 7-9,-1 0 0,1 1 1,0 0-1,-1 2 0,1-1 0,20 10 1,-10-3 132,0 2 0,34 23 1,-37-21-55,-1 1 1,0 1 0,19 21-1,30 22-57,-35-20-43,-27-32 0,0 1 0,0 0 0,8 12 0,16 20 0,-17-27 0,-10-11 0,-1 1 0,0 0 0,0 0 0,0 1 0,0-1 0,2 5 0,0-3 0,-1 0 0,1 0 0,0-1 0,0 0 0,0 0 0,1 0 0,-1 0 0,1-1 0,12 5 0,-12-5 0,9 3 0,-13-6 0,1 1 0,-1 0 0,1 0 0,-1 0 0,0 0 0,1 0 0,-1 0 0,3 3 0,2 1 0,1 0 0,0 0 0,0-1 0,0 1 0,1-2 0,-1 1 0,16 3 0,-5-1 0,-6-3 0,-1 0 0,1-1 0,23 1 0,-23-2 0,1 1 0,0 0 0,16 4 0,-21-4 0,0-1 0,0-1 0,0 1 0,0-1 0,0-1 0,0 0 0,0 0 0,15-5 0,1 2 0,36-6 0,112-1 0,-140 9 0,-1-2 0,0-1 0,-1-1 0,34-12 0,28-5 0,20-6 0,-92 21 0,0-1 0,-1-1 0,31-20 0,-28 16 0,-2 1 0,-2-2 0,0 0 0,31-32 0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2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350 492 9944,'0'0'13151,"-10"-9"-12847,-31-26 0,39 33-202,-1 1 0,1-1 1,-1 0-1,0 1 0,1 0 0,-1-1 0,0 1 0,0 0 0,0 1 0,0-1 0,0 0 0,0 1 0,0 0 0,0 0 0,-6 0 0,3 1 199,0 0 0,0 1 0,0 0-1,0 0 1,-7 4 0,-7 2 352,11-5-465,0 1 1,0 0 0,0 1 0,1 0-1,0 0 1,0 1 0,0 0-1,1 0 1,0 0 0,0 1-1,0 1 1,1-1 0,-10 15-1,5-3 248,1 1 0,0 0-1,2 1 1,-12 41 0,17-49-418,1-1 0,1 0 0,0 0 0,0 0 1,1 1-1,1-1 0,2 15 0,-1-20-18,-1 0 0,1 1 0,1-1 0,-1 0 0,1 0 0,0-1 0,1 1 0,0-1 0,0 1 0,0-1 0,1 0 0,0-1 0,8 9 0,-8-10 0,0-1 0,1 1 0,-1-1 0,0 0 0,1-1 0,0 1 0,0-1 0,0 0 0,0-1 0,0 1 0,0-1 0,0 0 0,0-1 0,0 1 0,1-1 0,9-2 0,2 0 0,-1-1 0,0-1 0,0-1 0,0 0 0,0-1 0,24-13 0,-6-1 0,58-42 0,-58 35 0,38-36 0,-67 54 0,-6 9 0,0 0 0,0 0 0,0 0 0,-1 0 0,1 0 0,0 0 0,0 0 0,0 0 0,0 0 0,0 0 0,-1 0 0,1 0 0,0 0 0,0 0 0,0 0 0,0 0 0,0 0 0,0 0 0,-1 0 0,1 0 0,0 0 0,0 0 0,0 0 0,0 0 0,0 0 0,0-1 0,-1 1 0,1 0 0,0 0 0,0 0 0,0 0 0,0 0 0,0 0 0,0 0 0,0 0 0,0-1 0,0 1 0,0 0 0,-1 0 0,1 0 0,0 0 0,0 0 0,0 0 0,0-1 0,0 1 0,0 0 0,0 0 0,0 0 0,0 0 0,0 0 0,0-1 0,0 1 0,0 0 0,0 0 0,0 0 0,0 0 0,1 0 0,-1 0 0,0-1 0,0 1 0,0 0 0,0 0 0,-2 1 0,1 1 0,-1-1 0,1 1 0,-1 0 0,1-1 0,0 1 0,0 0 0,0 0 0,-2 3 0,-1 2 0,-2 2 0,1 0 0,-1 1 0,1 0 0,1 0 0,0 0 0,1 1 0,0-1 0,-3 17 0,6-23 0,0-1 0,-1 1 0,1 0 0,1-1 0,-1 1 0,0 0 0,1-1 0,0 1 0,0-1 0,0 1 0,0-1 0,1 1 0,-1-1 0,1 0 0,0 1 0,0-1 0,0 0 0,0 0 0,1-1 0,-1 1 0,1 0 0,-1-1 0,1 1 0,0-1 0,0 0 0,0 0 0,1 0 0,-1-1 0,5 3 0,-4-2 0,1-1 0,-1 1 0,0-1 0,1 0 0,-1 0 0,1-1 0,-1 1 0,1-1 0,-1 0 0,1 0 0,-1-1 0,0 1 0,1-1 0,-1 0 0,1 0 0,-1-1 0,0 1 0,0-1 0,0 0 0,0 0 0,0 0 0,0-1 0,0 1 0,5-5 0,-4 2 0,0-1 0,0 1 0,0-1 0,0 1 0,-1-1 0,0-1 0,-1 1 0,1 0 0,-1-1 0,0 0 0,-1 0 0,1 0 0,-1 0 0,1-13 0,-2 18 0,-1-1 0,0 0 0,0 1 0,0-1 0,0 1 0,0-1 0,-1 1 0,1-1 0,-1 1 0,0 0 0,1-1 0,-1 1 0,0-1 0,0 1 0,-1 0 0,1 0 0,0 0 0,-1 0 0,1 0 0,-1 0 0,0 0 0,0 0 0,0 1 0,0-1 0,0 0 0,0 1 0,0 0 0,0 0 0,0-1 0,-1 1 0,1 1 0,0-1 0,-4-1 0,-7-1 0,0 1 0,0 0 0,-1 0 0,-24 2 0,34 0 0,9-2 0,0 0 0,0 0 0,0 0 0,0 0 0,7-6 0,8-2 0,99-61 0,-44 24 0,-59 38 0,-1 1 0,1 0 0,0 1 0,1 1 0,0 0 0,0 1 0,0 1 0,0 1 0,1 1 0,-1 0 0,20 1 0,-34 1 0,0 1 0,0-1 0,0 1 0,0 0 0,-1 0 0,1 0 0,0 1 0,-1-1 0,1 1 0,-1-1 0,1 1 0,-1 0 0,0 0 0,0 0 0,1 0 0,-1 0 0,-1 0 0,1 1 0,0-1 0,-1 1 0,1-1 0,-1 1 0,0 0 0,0 0 0,0-1 0,0 1 0,1 6 0,0 1 0,0 1 0,0 0 0,-1-1 0,-1 1 0,0 0 0,-1 15 0,-7 16 0,4-28 0,2-1 0,-2 25 0,6-35 0,5-7 0,11-14 0,-11 10 0,100-89 0,-105 95 0,0 0 0,1 0 0,-1 0 0,1 1 0,0-1 0,-1 1 0,1 0 0,0 0 0,0 0 0,0 0 0,-1 0 0,1 1 0,0-1 0,0 1 0,0 0 0,6 0 0,-7 1 0,1-1 0,-1 1 0,0 0 0,1 0 0,-1 0 0,0 0 0,0 1 0,0-1 0,0 0 0,0 1 0,0 0 0,0-1 0,0 1 0,0 0 0,-1 0 0,1 0 0,-1 0 0,1 0 0,1 5 0,50 78 0,-45-74 0,-5-5 0,1-1 0,0 0 0,0 0 0,1-1 0,-1 1 0,1-1 0,0 0 0,0 0 0,0-1 0,12 6 0,-14-7 0,0-1 0,0 0 0,0 0 0,0-1 0,0 1 0,1 0 0,-1-1 0,0 0 0,1 0 0,-1 0 0,0 0 0,0-1 0,1 1 0,-1-1 0,0 0 0,0 0 0,0 0 0,0 0 0,0 0 0,0-1 0,0 1 0,5-5 0,6-6 0,0 0 0,-1-2 0,0 0 0,-1 0 0,-1-1 0,0 0 0,-1-1 0,-1-1 0,0 1 0,-1-1 0,-1-1 0,7-24 0,-7 24 0,-3 16 0,0 13 0,2 19 0,2-1 0,20 50 0,-24-72 0,-1-1 0,1 1 0,0-1 0,1 1 0,-1-1 0,1-1 0,10 10 0,-14-14 0,0 0 0,0 0 0,0 0 0,0 0 0,1 0 0,-1 0 0,0 0 0,1-1 0,-1 1 0,1 0 0,-1-1 0,0 1 0,1-1 0,0 0 0,-1 1 0,1-1 0,-1 0 0,1 0 0,-1 0 0,1 0 0,-1 0 0,1 0 0,0 0 0,-1-1 0,1 1 0,-1-1 0,1 1 0,-1-1 0,1 1 0,-1-1 0,0 0 0,1 0 0,-1 0 0,0 0 0,0 0 0,1 0 0,-1 0 0,0 0 0,0 0 0,0 0 0,0-1 0,-1 1 0,2-2 0,7-13 0,-1-1 0,0 0 0,-2-1 0,0 1 0,0-1 0,-2 0 0,-1-1 0,2-20 0,-4-14 0,-1 52 0,0 1 0,0-1 0,0 1 0,0-1 0,0 1 0,0-1 0,0 1 0,0-1 0,0 1 0,1-1 0,-1 1 0,0-1 0,0 1 0,0 0 0,1-1 0,-1 1 0,0-1 0,1 1 0,-1 0 0,0-1 0,1 1 0,-1 0 0,1-1 0,-1 1 0,0 0 0,1 0 0,-1-1 0,1 1 0,-1 0 0,1 0 0,-1 0 0,1 0 0,-1 0 0,0-1 0,1 1 0,-1 0 0,1 0 0,-1 0 0,1 0 0,-1 0 0,1 1 0,-1-1 0,1 0 0,-1 0 0,1 0 0,-1 0 0,1 0 0,-1 1 0,1-1 0,22 11 0,1 3 0,70 38 0,-79-46 0,0 0 0,0 0 0,0-2 0,29 6 0,-26-8 0,0 0 0,0-1 0,32-2 0,-43 0 0,-1 0 0,1 0 0,-1 0 0,0-1 0,1 0 0,-1 0 0,0-1 0,0 0 0,0 0 0,0 0 0,-1-1 0,1 1 0,7-9 0,-10 9 0,0 0 0,0 0 0,0 0 0,0-1 0,0 1 0,-1-1 0,0 0 0,2-5 0,-3 7 0,0 0 0,-1 0 0,0 0 0,0 0 0,0 0 0,0 0 0,0 0 0,0-1 0,0 1 0,0 0 0,-1 0 0,1 0 0,-1 0 0,0 0 0,1 0 0,-1 0 0,0 1 0,0-1 0,0 0 0,-2-2 0,2 3 0,0-1 0,0 1 0,1 0 0,-1 0 0,0-1 0,0 1 0,-1 0 0,1 0 0,0 0 0,0 0 0,0 0 0,-1 1 0,1-1 0,0 0 0,-1 0 0,1 1 0,-1-1 0,1 1 0,-1-1 0,1 1 0,-1 0 0,1 0 0,-1 0 0,1 0 0,-1 0 0,0 0 0,1 0 0,-1 0 0,1 0 0,-1 1 0,1-1 0,-1 0 0,1 1 0,0 0 0,-1-1 0,1 1 0,-1 0 0,1 0 0,0-1 0,-2 3 0,-1 0 0,0 1 0,0 0 0,0 0 0,0 0 0,1 0 0,0 0 0,-1 1 0,2 0 0,-1 0 0,-2 6 0,2-5 0,1 1 0,0-1 0,1 1 0,0 0 0,0-1 0,0 1 0,1 0 0,0 10 0,2-5 0,0 0 0,1-1 0,0 1 0,6 12 0,-6-15 0,1-1 0,1 1 0,-1-1 0,1 0 0,0-1 0,1 1 0,0-1 0,0 0 0,1-1 0,0 1 0,0-1 0,0-1 0,1 1 0,14 7 0,-17-12 0,0 0 0,0 0 0,-1-1 0,1 1 0,0-1 0,0 0 0,0 0 0,0-1 0,0 1 0,-1-1 0,1 0 0,0 0 0,-1-1 0,1 0 0,8-4 0,4-3 0,1-1 0,21-17 0,-38 27 0,31-26 0,-20 16 0,0 0 0,20-11 0,-7 7 0,33-12 0,-48 22 0,0 0 0,0 2 0,0-1 0,1 1 0,0 1 0,15-1 0,5 6 0,-27-3 0,0 0 0,1 0 0,-1-1 0,0 1 0,1-1 0,-1 0 0,1 0 0,-1-1 0,7-1 0,-10 2 0,-1 0 0,1-1 0,-1 1 0,1-1 0,-1 0 0,1 1 0,-1-1 0,1 1 0,-1-1 0,1 0 0,-1 1 0,0-1 0,1 0 0,-1 1 0,0-1 0,0 0 0,0 0 0,1 1 0,-1-1 0,0 0 0,0 1 0,0-1 0,0 0 0,0 0 0,0 1 0,-1-1 0,1 0 0,0 0 0,0 1 0,0-1 0,-1 0 0,1 1 0,0-1 0,-1 0 0,1 1 0,-1-1 0,0 0 0,0-3 0,-1 1 0,0 0 0,1 0 0,-2 0 0,1 1 0,-4-6 0,3 7 0,0-1 0,0 0 0,0 1 0,0 0 0,0 0 0,0 0 0,0 0 0,0 0 0,-1 0 0,1 1 0,0 0 0,0 0 0,-1-1 0,1 2 0,0-1 0,0 0 0,-1 1 0,1-1 0,0 1 0,0 0 0,0 0 0,0 1 0,0-1 0,0 0 0,-3 3 0,0-1 0,1 1 0,0-1 0,0 1 0,0 0 0,0 0 0,1 0 0,-1 1 0,1-1 0,0 1 0,1 0 0,-1 0 0,-4 9 0,7-9 0,0 0 0,0-1 0,0 1 0,0 0 0,0 0 0,1 0 0,0 0 0,0 0 0,1-1 0,-1 1 0,1 0 0,0 0 0,0 0 0,1-1 0,-1 1 0,1-1 0,0 1 0,1-1 0,-1 1 0,4 4 0,-3-4 0,1 0 0,0 0 0,0-1 0,0 1 0,0-1 0,1 0 0,0 0 0,0 0 0,0-1 0,0 1 0,0-1 0,1-1 0,-1 1 0,1-1 0,9 3 0,-5-3 0,-1 0 0,1-1 0,0 0 0,-1 0 0,1-1 0,0-1 0,0 1 0,-1-2 0,1 1 0,-1-1 0,1-1 0,-1 0 0,0 0 0,12-6 0,-1-3 0,1-1 0,-2-1 0,0-1 0,-1 0 0,0-2 0,-1 0 0,-1 0 0,-1-2 0,-1 0 0,0-1 0,11-22 0,8-21 0,-3-1 0,31-97 0,-7-19 0,-50 170 0,-1 0 0,-1 0 0,1-1 0,-2 1 0,0-1 0,0 1 0,-1-19 0,0 29 0,0-1 0,0 1 0,0 0 0,0 0 0,0-1 0,0 1 0,0 0 0,0-1 0,0 1 0,0 0 0,0-1 0,0 1 0,0 0 0,0-1 0,0 1 0,0 0 0,0-1 0,0 1 0,0 0 0,0 0 0,-1-1 0,1 1 0,0 0 0,0 0 0,0-1 0,0 1 0,-1 0 0,1 0 0,0-1 0,0 1 0,-1 0 0,1 0 0,0 0 0,0 0 0,-1-1 0,1 1 0,0 0 0,-1 0 0,1 0 0,0 0 0,-1 0 0,1 0 0,0 0 0,-1 0 0,1 0 0,0 0 0,0 0 0,-1 0 0,1 0 0,0 0 0,-1 0 0,1 0 0,0 0 0,-1 0 0,1 1 0,0-1 0,0 0 0,-1 0 0,1 0 0,0 0 0,0 1 0,-1-1 0,1 0 0,0 0 0,0 0 0,-1 1 0,-12 19 0,4 11 0,1 1 0,1 0 0,2 0 0,1 0 0,2 1 0,3 59 0,4-62 0,0 0 0,2-1 0,1 0 0,2-1 0,14 32 0,-11-28 0,-3-10 0,17 29 0,-3-7 0,-19-37 0,0 0 0,0 0 0,0-1 0,1 1 0,0-1 0,0-1 0,1 1 0,8 5 0,3 4 0,-16-15 0,0 1 0,0 0 0,0 0 0,0 0 0,0-1 0,0 1 0,0-1 0,0 0 0,0 0 0,1 1 0,-1-1 0,0-1 0,0 1 0,0 0 0,0 0 0,0-1 0,0 1 0,0-1 0,0 0 0,2-1 0,2 1 0,-1-2 0,0 1 0,0-1 0,0 1 0,0-2 0,6-4 0,-2-1 0,0-1 0,-1-1 0,0 1 0,-1-1 0,9-19 0,-8 17 0,0-1 0,0 1 0,13-15 0,4-10 0,-7 9 0,-18 29 0,0-1 0,0 1 0,0 0 0,0 0 0,0 0 0,0 0 0,0 0 0,0 0 0,1 0 0,-1 0 0,0-1 0,0 1 0,0 0 0,0 0 0,0 0 0,0 0 0,1 0 0,-1 0 0,0 0 0,0 0 0,0 0 0,0 0 0,0 0 0,1 0 0,-1 0 0,0 0 0,0 0 0,0 0 0,0 0 0,0 0 0,0 0 0,1 0 0,-1 0 0,0 0 0,0 0 0,0 0 0,0 0 0,0 0 0,0 1 0,1-1 0,-1 0 0,0 0 0,0 0 0,0 0 0,0 0 0,0 0 0,0 0 0,0 0 0,0 1 0,0-1 0,1 0 0,-1 0 0,0 0 0,0 0 0,0 0 0,0 0 0,0 1 0,0-1 0,0 0 0,2 9 0,-2-9 0,41 164 0,-40-159 0,1 0 0,0 0 0,0-1 0,0 1 0,1-1 0,-1 0 0,1 0 0,0 0 0,0 0 0,1 0 0,-1 0 0,1-1 0,4 4 0,-6-6 0,0 0 0,0 1 0,0-1 0,0 0 0,0 0 0,0 0 0,0-1 0,0 1 0,1-1 0,-1 1 0,0-1 0,0 1 0,1-1 0,-1 0 0,0 0 0,0 0 0,1-1 0,-1 1 0,0 0 0,0-1 0,1 0 0,-1 1 0,0-1 0,0 0 0,0 0 0,0 0 0,0 0 0,0-1 0,0 1 0,3-3 0,-1-1 0,1 0 0,0 0 0,-1 0 0,0-1 0,0 1 0,-1-1 0,0 0 0,4-9 0,16-55 0,-7 18 0,-11 35 0,7-13 0,-10 24 0,-2 6 0,0 0 0,1 0 0,-1-1 0,0 1 0,0 0 0,0 0 0,0-1 0,0 1 0,0 0 0,0 0 0,0-1 0,1 1 0,-1 0 0,0 0 0,0-1 0,0 1 0,0 0 0,1 0 0,-1 0 0,0-1 0,0 1 0,1 0 0,-1 0 0,0 0 0,0 0 0,1 0 0,-1 0 0,0 0 0,0-1 0,1 1 0,-1 0 0,0 0 0,0 0 0,1 0 0,54-12 0,41-12 0,-91 23 0,0-1 0,0 1 0,0 0 0,0 1 0,0-1 0,0 1 0,0 0 0,0 0 0,0 0 0,0 1 0,0-1 0,0 1 0,6 3 0,1 0 0,-1 2 0,1-1 0,18 14 0,17 9 0,-39-25 0,0 0 0,0 0 0,0-1 0,1 0 0,-1 0 0,1-1 0,-1 0 0,1 0 0,0-1 0,0-1 0,-1 1 0,1-1 0,-1-1 0,17-4 0,-20 4 0,-1 1 0,0-1 0,0 0 0,0-1 0,0 1 0,0-1 0,0 1 0,0-1 0,-1 0 0,0-1 0,1 1 0,-1 0 0,-1-1 0,1 0 0,0 0 0,-1 0 0,0 0 0,0 0 0,0 0 0,0 0 0,-1-1 0,1 1 0,-1-1 0,0 1 0,-1-1 0,1 0 0,-1 1 0,0-1 0,0 1 0,0-1 0,-1 0 0,-1-7 0,1 11 0,1-1 0,-1 1 0,0 0 0,1 0 0,-1 0 0,0-1 0,0 1 0,0 0 0,0 0 0,0 0 0,0 0 0,0 0 0,0 1 0,0-1 0,0 0 0,0 0 0,0 1 0,-1-1 0,1 1 0,0-1 0,-1 1 0,1-1 0,0 1 0,-1 0 0,1 0 0,0-1 0,-1 1 0,1 0 0,-1 0 0,1 1 0,0-1 0,-1 0 0,1 0 0,0 1 0,-1-1 0,0 1 0,-3 0 0,0 1 0,1-1 0,-1 1 0,1 0 0,0 1 0,0-1 0,0 1 0,0-1 0,-5 5 0,4-1 0,0 0 0,0 1 0,1-1 0,-1 1 0,2 0 0,-1 0 0,1 0 0,0 1 0,0-1 0,1 1 0,0 0 0,1-1 0,-1 1 0,2 0 0,-1 0 0,1 0 0,0 0 0,0 0 0,1-1 0,0 1 0,3 8 0,1 6 0,2-1 0,0 0 0,1 0 0,1-1 0,0 0 0,17 25 0,-1-18 0,-21-24 0,-1 0 0,0 1 0,1 0 0,-1-1 0,-1 1 0,1 0 0,3 6 0,-1-3 913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25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16575,'0'0'3232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26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14272,'0'0'1696,"102"-18"-977,-25 6-15,24-5 8,4-1 80,5 2-8,-7 10 24,-8 4 0,-21 2-16,-11 0 0,-15 0-96,-7-4 8,-5-2-168,-10 0 16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27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8032,'0'0'10115,"10"1"-9719,-1 0-518,3 1 656,-1-1 0,1 0 0,0-1 0,-1 0 0,19-3 0,-19 0-336,-1 0 0,0-1 1,0 0-1,0-1 0,-1 0 1,14-9-1,52-45 999,-3 2-365,-52 42-660,2 0-3420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3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311 691 9440,'0'0'6916,"-11"2"-6425,6-2-408,-2 1 12,0 0 0,0 0-1,1 0 1,-1 1 0,1 0-1,-1 1 1,1-1-1,-12 8 1,-25 16 576,28-18-420,1 1 0,-1 0 0,1 1 0,1 1 0,-18 17 0,25-21-137,-8 8 220,2 1 1,-17 25 0,27-37-245,-1-1 0,1 1 0,1-1 1,-1 1-1,0 0 0,1 0 0,0 0 0,0 0 0,0 0 1,0 0-1,1 0 0,0 0 0,0 0 0,0 0 1,0 0-1,0 0 0,1 0 0,0 0 0,1 5 1,1-5 31,0 0 1,1 0 0,-1 0 0,1 0-1,0-1 1,0 0 0,1 0 0,-1 0-1,1 0 1,-1 0 0,1-1-1,0 0 1,0 0 0,0 0 0,0-1-1,0 0 1,6 1 0,-5-2-41,0 0 0,-1 0 0,1-1 0,-1 0 0,1 0 1,0-1-1,-1 1 0,0-1 0,1 0 0,-1-1 0,0 0 0,0 1 0,0-1 1,-1-1-1,1 1 0,-1-1 0,0 0 0,0 0 0,0 0 0,0 0 0,5-10 1,8-10 186,-2-1 1,0 0 0,17-43 0,21-87 800,-40 115-726,-2 0-1,-2 0 1,-1-1 0,3-69-1,-10 69-82,-1-42 236,-1 73-311,0 0 0,-1-1-1,0 1 1,0 0 0,-7-16-1,9 25-183,0 1 1,0-1-1,0 1 0,0-1 0,0 0 0,-1 1 0,1-1 0,0 1 1,0-1-1,-1 1 0,1-1 0,0 1 0,-1-1 0,1 1 1,-1 0-1,1-1 0,0 1 0,-1-1 0,1 1 0,-1 0 0,1-1 1,-1 1-1,1 0 0,-1 0 0,0-1 0,1 1 0,-1 0 0,1 0 1,-1 0-1,1 0 0,-2 0 0,1 0 0,0 1 1,0-1-1,0 1 1,0 0-1,0 0 1,0 0-1,1-1 1,-1 1-1,0 0 0,0 0 1,1 0-1,-1 0 1,1 0-1,-2 2 1,-14 42 14,9-12-17,1 1 0,1 0 0,2 0 0,2 0 0,0 0 0,3 0 0,1 0 0,1 0 0,2-1 0,1 1 0,21 58 0,-14-54 0,-7-13 0,2-1 0,22 42 0,-28-61 0,0-1 0,1 1 0,-1-1 0,1 1 0,0-1 0,0 0 0,0-1 0,0 1 0,1-1 0,0 0 0,0 0 0,6 3 0,-7-4 0,0-1 0,0 0 0,0 0 0,0 0 0,0 0 0,0-1 0,0 1 0,1-1 0,-1 0 0,0 0 0,0-1 0,0 1 0,0-1 0,1 0 0,-1 0 0,0-1 0,6-2 0,10-6 0,0-1 0,-1-1 0,0 0 0,-1-2 0,-1 0 0,0-1 0,-1 0 0,0-2 0,26-35 0,-39 47 0,-1 0 0,1 0 0,-1 0 0,0 0 0,0-1 0,-1 1 0,1-1 0,-1 1 0,-1-1 0,1-5 0,0 9 0,-1 1 0,0-1 0,0 1 0,-1-1 0,1 1 0,0 0 0,0-1 0,-1 1 0,1-1 0,-1 1 0,1 0 0,-1-1 0,1 1 0,-1 0 0,0 0 0,0-1 0,0 1 0,1 0 0,-1 0 0,0 0 0,0 0 0,-1 0 0,1 0 0,0 0 0,0 1 0,0-1 0,-1 0 0,1 1 0,0-1 0,-1 1 0,1-1 0,0 1 0,-1-1 0,1 1 0,-1 0 0,1 0 0,0 0 0,-1 0 0,1 0 0,-1 0 0,1 0 0,-1 0 0,1 1 0,-2 0 0,0-1 0,-1 1 0,0 0 0,1 0 0,0 1 0,-1-1 0,1 1 0,0-1 0,0 1 0,0 0 0,0 1 0,0-1 0,0 0 0,0 1 0,1-1 0,-1 1 0,1 0 0,0 0 0,0 0 0,0 0 0,-2 5 0,1-2 0,0 0 0,1 0 0,0 1 0,0-1 0,1 0 0,0 1 0,0 0 0,0-1 0,1 1 0,0 11 0,1-10 0,1 1 0,0-1 0,0 0 0,0 0 0,1 0 0,0 0 0,1 0 0,0-1 0,0 1 0,1-1 0,-1 0 0,2-1 0,8 10 0,-10-12 0,0 0 0,0 0 0,1-1 0,0 0 0,-1 1 0,1-2 0,1 1 0,-1-1 0,0 1 0,0-1 0,1-1 0,-1 1 0,1-1 0,0 0 0,-1 0 0,1-1 0,0 1 0,0-1 0,-1-1 0,1 1 0,8-2 0,-1-2 0,-1 0 0,1-1 0,0 0 0,-1 0 0,0-2 0,0 1 0,-1-2 0,14-10 0,-8 4 0,-2 0 0,0-1 0,-1 0 0,21-29 0,-24 27 0,0-1 0,-1-1 0,-1 0 0,10-28 0,-18 31 0,-1 16 0,-1-1 0,1 1 0,0-1 0,0 1 0,0-1 0,0 1 0,0 0 0,0-1 0,0 0 0,0 1 0,0-1 0,0 1 0,0 0 0,0-1 0,0 1 0,0-1 0,0 1 0,1-1 0,-1 1 0,0-1 0,0 1 0,1-1 0,-1 1 0,0 0 0,0-1 0,1 1 0,-1-1 0,1 1 0,-1 0 0,0-1 0,1 1 0,-1 0 0,1 0 0,-1-1 0,0 1 0,1 0 0,-1 0 0,1 0 0,-1-1 0,1 1 0,5-1 0,0 0 0,-1 0 0,1 1 0,0 0 0,0 0 0,0 0 0,-1 1 0,1-1 0,8 3 0,3 3 0,29 12 0,-37-14 0,-4-1 0,0 0 0,0 0 0,0 1 0,-1-1 0,1 1 0,-1 0 0,0 0 0,0 1 0,-1-1 0,1 1 0,-1 0 0,5 9 0,3 10 0,14 36 0,-20-46 0,-1-3 0,-1-2 0,0 0 0,0 0 0,1-1 0,0 1 0,1-1 0,0 0 0,0 0 0,11 11 0,-15-18 0,0 0 0,1 0 0,-1-1 0,0 1 0,1 0 0,-1-1 0,1 1 0,0-1 0,-1 0 0,1 1 0,-1-1 0,1 0 0,-1 0 0,1 0 0,0 0 0,-1 0 0,1 0 0,-1-1 0,1 1 0,-1-1 0,1 1 0,2-2 0,33-17 0,-30 16 0,4-5 0,1 0 0,-1-1 0,0 0 0,-1-1 0,0 0 0,0 0 0,9-14 0,50-86 0,-45 70 0,-24 40 0,0 0 0,0 0 0,0 0 0,0 0 0,0 0 0,0 0 0,0 0 0,0 0 0,0-1 0,0 1 0,0 0 0,0 0 0,0 0 0,0 0 0,0 0 0,0 0 0,0 0 0,0 0 0,0 0 0,0 0 0,0 0 0,0 0 0,0 0 0,0 0 0,1 0 0,-1 0 0,0 0 0,0 0 0,0-1 0,0 1 0,0 0 0,0 0 0,0 0 0,0 0 0,0 0 0,0 0 0,0 0 0,0 0 0,1 0 0,-1 0 0,0 0 0,0 0 0,0 1 0,0-1 0,0 0 0,0 0 0,0 0 0,0 0 0,0 0 0,0 0 0,0 0 0,0 0 0,0 0 0,1 0 0,-1 0 0,0 0 0,0 0 0,0 0 0,0 0 0,0 0 0,0 0 0,0 0 0,0 0 0,0 1 0,0-1 0,0 0 0,2 9 0,-1 17 0,-1-21 0,2 15 0,1-1 0,1 0 0,0 0 0,2 0 0,0-1 0,1 1 0,15 27 0,-21-43 0,1 0 0,-1 0 0,1-1 0,0 1 0,-1 0 0,1-1 0,0 1 0,1-1 0,-1 1 0,0-1 0,4 2 0,-4-3 0,-1 0 0,1-1 0,0 1 0,-1-1 0,1 0 0,0 0 0,-1 1 0,1-1 0,0 0 0,-1-1 0,1 1 0,0 0 0,-1 0 0,1-1 0,0 1 0,-1-1 0,1 1 0,-1-1 0,1 0 0,-1 1 0,1-1 0,1-1 0,5-3 0,-1-1 0,0 1 0,0-1 0,0 0 0,0-1 0,-1 0 0,5-7 0,35-55 0,9-45 0,-50 104 0,6-4 0,-11 14 0,1 0 0,-1 1 0,1-1 0,0 0 0,-1 0 0,1 1 0,-1-1 0,1 1 0,-1-1 0,1 0 0,-1 1 0,1-1 0,-1 1 0,1-1 0,-1 1 0,1-1 0,-1 1 0,0 0 0,1-1 0,-1 1 0,0-1 0,0 1 0,0 0 0,1-1 0,-1 1 0,0 0 0,0-1 0,0 2 0,6 15 0,-3-5 0,1-1 0,0 0 0,1 0 0,0 0 0,1 0 0,0-1 0,0 0 0,1-1 0,13 15 0,-19-23 0,1 0 0,-1 0 0,1 0 0,-1 0 0,1 0 0,-1 0 0,1-1 0,0 1 0,-1 0 0,1-1 0,0 0 0,0 1 0,-1-1 0,1 0 0,0 0 0,0 0 0,0 0 0,-1 0 0,3 0 0,0-1 0,-1 0 0,0 0 0,1 0 0,-1-1 0,0 1 0,0-1 0,0 0 0,0 0 0,4-3 0,-1 0 0,-1 0 0,1 0 0,-1-1 0,0 1 0,-1-1 0,1-1 0,-1 1 0,5-12 0,-4 6 0,4-11 0,10-33 0,-18 50 0,1 0 0,-1-1 0,0 1 0,-1 0 0,1-1 0,-1 1 0,-1 0 0,1-1 0,-1 1 0,-2-11 0,2 17 0,1-1 0,0 1 0,0-1 0,0 1 0,-1-1 0,1 1 0,0-1 0,0 0 0,0 1 0,0-1 0,0 1 0,0-1 0,0 1 0,0-1 0,0 1 0,0-1 0,0 1 0,0-1 0,1 1 0,-1-1 0,0 1 0,0-1 0,1 1 0,-1-1 0,0 1 0,0-1 0,1 1 0,-1-1 0,0 1 0,1 0 0,-1-1 0,1 1 0,-1 0 0,1-1 0,-1 1 0,0 0 0,1-1 0,-1 1 0,1 0 0,-1 0 0,1 0 0,0-1 0,-1 1 0,1 0 0,-1 0 0,1 0 0,-1 0 0,1 0 0,-1 0 0,1 0 0,-1 0 0,1 0 0,-1 1 0,1-1 0,0 0 0,38 9 0,-29-6 0,39 7 0,-32-8 0,-1 1 0,0 1 0,0 1 0,0 0 0,0 1 0,14 7 0,-28-12 0,0 0 0,-1 1 0,1-1 0,0 0 0,-1 0 0,1 1 0,-1-1 0,1 1 0,-1-1 0,0 1 0,0 0 0,0 0 0,0-1 0,0 1 0,0 0 0,0 0 0,-1 0 0,1 0 0,-1 0 0,1 0 0,-1 0 0,0 0 0,1 3 0,-2 2 0,0 0 0,0 0 0,-1 0 0,0 0 0,-3 9 0,-2 7 0,-5 11 0,9-27 0,0 1 0,0 0 0,1-1 0,0 1 0,-1 15 0,3-21 0,0-1 0,0 0 0,0 1 0,0-1 0,0 0 0,0 1 0,1-1 0,-1 0 0,1 0 0,-1 1 0,1-1 0,-1 0 0,1 0 0,0 0 0,-1 0 0,3 2 0,-3-2 0,1-1 0,-1 0 0,1 0 0,0 0 0,-1 0 0,1 1 0,-1-1 0,1 0 0,-1 0 0,1 0 0,0 0 0,-1 0 0,1 0 0,-1 0 0,1 0 0,-1-1 0,1 1 0,0 0 0,-1 0 0,1 0 0,-1 0 0,1-1 0,-1 1 0,1 0 0,-1-1 0,1 1 0,-1 0 0,1-1 0,-1 1 0,0-1 0,1 1 0,-1-1 0,0 1 0,1-1 0,-1 1 0,0-1 0,0 1 0,1-1 0,-1 0 0,7-10 0,-1-1 0,-1 1 0,4-13 0,16-29 0,-25 52 0,0 1 0,0 0 0,0 0 0,0 0 0,0-1 0,0 1 0,1 0 0,-1 0 0,0 0 0,0 0 0,0-1 0,1 1 0,-1 0 0,0 0 0,0 0 0,0 0 0,1 0 0,-1 0 0,0 0 0,0 0 0,0-1 0,1 1 0,-1 0 0,0 0 0,0 0 0,1 0 0,-1 0 0,0 0 0,0 0 0,0 0 0,1 1 0,-1-1 0,0 0 0,0 0 0,1 0 0,8 8 0,10 20 0,-14-19 0,24 38 0,-21-32 0,1 0 0,1 0 0,0-1 0,20 21 0,-28-33 0,0 0 0,0-1 0,0 0 0,0 1 0,0-1 0,0 0 0,0 0 0,1 0 0,-1 0 0,0 0 0,1-1 0,-1 1 0,1-1 0,-1 1 0,1-1 0,-1 0 0,1 0 0,-1 0 0,1 0 0,-1-1 0,0 1 0,1-1 0,-1 1 0,1-1 0,-1 0 0,0 0 0,1 0 0,-1 0 0,0 0 0,0-1 0,0 1 0,3-3 0,4-3 0,-1-1 0,1 0 0,-1 0 0,0-1 0,10-16 0,1-5 0,-1-1 0,-1-2 0,-2 1 0,-1-2 0,-1 0 0,-2 0 0,6-38 0,1-29 0,6-121 0,-22 201 0,0 1 0,-1-1 0,-1 1 0,-2-1 0,1 1 0,-10-38 0,11 58 0,0 0 0,0-1 0,0 1 0,0 0 0,0 0 0,0-1 0,0 1 0,0 0 0,-1 0 0,1-1 0,0 1 0,0 0 0,0 0 0,0-1 0,0 1 0,0 0 0,-1 0 0,1 0 0,0-1 0,0 1 0,0 0 0,-1 0 0,1 0 0,0 0 0,0 0 0,0-1 0,-1 1 0,1 0 0,0 0 0,0 0 0,-1 0 0,1 0 0,0 0 0,0 0 0,-1 0 0,1 0 0,0 0 0,0 0 0,-1 0 0,-7 9 0,-4 17 0,0 13 0,3 0 0,1 0 0,2 1 0,-2 70 0,9-43 0,2 1 0,12 67 0,6-28 0,-21-105 0,0 0 0,1 0 0,-1 0 0,1 0 0,0 0 0,-1 0 0,1 0 0,0 0 0,0-1 0,0 1 0,1 0 0,-1-1 0,0 1 0,0-1 0,3 3 0,-3-4 0,1 1 0,-1 0 0,0-1 0,0 0 0,0 1 0,1-1 0,-1 0 0,0 0 0,0 1 0,1-1 0,-1 0 0,0 0 0,0 0 0,1-1 0,-1 1 0,0 0 0,0 0 0,1-1 0,-1 1 0,0-1 0,0 1 0,0-1 0,1 1 0,0-2 0,12-8 0,-1 0 0,0 0 0,-1-2 0,14-14 0,-7 5 0,-6 8 0,10-12 0,-22 24 0,0 0 0,1 0 0,-1 1 0,0-1 0,0 0 0,1 1 0,-1-1 0,1 1 0,-1-1 0,0 1 0,1 0 0,-1-1 0,1 1 0,-1 0 0,1 0 0,-1 0 0,1 0 0,-1 0 0,2 1 0,-2 0 0,0 0 0,0 0 0,0 0 0,-1 0 0,1 0 0,0 0 0,-1 0 0,1 0 0,-1 1 0,1-1 0,-1 0 0,0 0 0,0 1 0,1-1 0,-1 0 0,0 1 0,0 0 0,1 3 0,1 3 0,0 0 0,1 0 0,0-1 0,1 1 0,-1-1 0,1 0 0,1 0 0,0 0 0,9 11 0,-12-17 0,-1-1 0,1 1 0,0 0 0,-1-1 0,1 0 0,-1 1 0,1-1 0,0 0 0,-1 0 0,1 1 0,0-1 0,0-1 0,-1 1 0,1 0 0,0 0 0,-1-1 0,1 1 0,-1-1 0,1 1 0,3-2 0,30-17 0,75-60 0,-109 79 0,-1 0 0,1 1 0,-1-1 0,1 0 0,-1 0 0,0 1 0,1-1 0,-1 0 0,0 1 0,1-1 0,-1 0 0,0 1 0,1-1 0,-1 0 0,0 1 0,0-1 0,1 1 0,-1-1 0,0 0 0,0 1 0,0-1 0,0 1 0,0-1 0,1 1 0,-1-1 0,0 1 0,4 16 0,-4-16 0,5 14 0,0 1 0,13 27 0,-18-43 0,1 1 0,-1-1 0,1 1 0,0 0 0,-1-1 0,1 1 0,0-1 0,0 1 0,-1-1 0,1 0 0,0 1 0,0-1 0,0 0 0,-1 0 0,1 1 0,0-1 0,0 0 0,0 0 0,0 0 0,0 0 0,-1 0 0,1 0 0,0 0 0,0 0 0,0-1 0,0 1 0,0 0 0,-1 0 0,1-1 0,1 0 0,1 0 0,0 0 0,0 0 0,-1 0 0,1-1 0,0 1 0,-1-1 0,1 0 0,2-2 0,13-18 0,-1-1 0,-1-1 0,16-31 0,-22 37 0,-8 15 0,-1 1 0,1-1 0,0 0 0,1 1 0,-1 0 0,0-1 0,1 1 0,3-2 0,-5 3 0,-1 1 0,1-1 0,0 1 0,0-1 0,0 1 0,-1-1 0,1 1 0,0 0 0,0 0 0,0-1 0,0 1 0,0 0 0,0 0 0,-1 0 0,1 0 0,0 0 0,0 0 0,0 0 0,0 0 0,0 1 0,0-1 0,0 0 0,-1 0 0,1 1 0,0-1 0,0 1 0,0-1 0,-1 0 0,1 1 0,0 0 0,0-1 0,-1 1 0,1-1 0,0 1 0,-1 0 0,1-1 0,0 2 0,1 2 0,0-1 0,0 1 0,1-1 0,0 0 0,-1 0 0,1 0 0,0 0 0,1 0 0,-1-1 0,0 1 0,1-1 0,-1 0 0,1 0 0,0 0 0,0-1 0,-1 1 0,1-1 0,0 0 0,0 0 0,0 0 0,1-1 0,-1 1 0,0-1 0,0 0 0,0 0 0,5-1 0,1-1 0,-1-1 0,1 0 0,-1 0 0,0-1 0,0 0 0,-1-1 0,14-9 0,4-4 0,23-24 0,-30 29 0,-13 13 0,-7 11 0,-1 0 0,1 1 0,0-1 0,0 0 0,1 0 0,1 1 0,0-1 0,0 0 0,1 0 0,0 0 0,1 0 0,5 12 0,-6-18 0,0 0 0,0-1 0,1 1 0,-1-1 0,1 1 0,0-1 0,0 0 0,1 0 0,4 4 0,-6-5 0,1-1 0,-1 0 0,1 0 0,0 0 0,0 0 0,0 0 0,0 0 0,0-1 0,0 1 0,0-1 0,1 0 0,-1 0 0,0 0 0,7 0 0,-10-1 58,3 0 635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3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12552,'0'0'3424,"14"1"-2351,16 3-315,0-2 0,1-2 0,46-4 0,152-36 3046,-204 30-3142,-22 9-1017,-1 0 0,1 0 1,-1 0-1,1 0 1,0 0-1,-1 0 1,5 0-1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19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212 323 9040,'0'0'942,"-10"9"-282,-138 127 3082,142-129-3349,0-1 1,0 1-1,1 0 1,0 1-1,0 0 1,0-1 0,1 2-1,1-1 1,-4 9-1,6-15-292,1 0 0,0 0 0,0 0-1,-1 0 1,1 0 0,0 0 0,1 0-1,-1 0 1,0 0 0,1 0 0,-1 0-1,1 0 1,-1-1 0,1 1-1,0 0 1,0 0 0,-1 0 0,2-1-1,-1 1 1,0-1 0,0 1 0,0-1-1,1 1 1,-1-1 0,1 0 0,-1 1-1,1-1 1,-1 0 0,3 1 0,1 2 65,1-1 0,0 0 0,0 0 0,0-1 1,0 1-1,1-1 0,8 1 0,-4-2-30,0 0-1,0-1 1,0-1-1,-1 0 0,1 0 1,0-1-1,-1 0 1,1-1-1,-1 0 0,0-1 1,0 0-1,0-1 1,9-5-1,5-5 61,0 0-1,-2-1 1,40-37 0,-45 36-230,0-2 0,-1 0 1,-1-1-1,-1 0 0,-1-1 1,0-1-1,10-26 0,-8 10-599,-1-1-1,-2 0 1,10-64-1,-19 87 270,10-57-3233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3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15880,'0'0'2143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34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132 556 8936,'0'0'13385,"-12"7"-12728,-38 22-18,45-25-450,-1 1 0,1 0 0,0 0 0,0 0 1,1 0-1,-1 1 0,1-1 0,0 1 0,1 0 1,-1 1-1,1-1 0,0 0 0,1 1 0,0 0 0,-3 13 1,5-20-172,-1 5 96,0 0 1,0 0-1,0 0 0,1 0 1,0 0-1,0 0 0,0 0 1,1 0-1,-1 0 1,1 0-1,0 0 0,1-1 1,-1 1-1,1 0 0,0-1 1,0 1-1,1-1 1,-1 1-1,1-1 0,0 0 1,0 0-1,0-1 0,1 1 1,-1 0-1,1-1 1,0 0-1,0 0 0,0 0 1,0-1-1,1 1 0,6 2 1,-8-4-87,0 0 1,1 0-1,-1 0 1,0-1-1,0 1 1,0-1-1,0 0 1,0 0 0,1 0-1,-1 0 1,0-1-1,0 0 1,0 1-1,0-1 1,0 0-1,0 0 1,3-2-1,-2 1 47,0-1 0,0 0 0,0 0 0,-1 0-1,1 0 1,-1-1 0,0 1 0,0-1 0,0 0 0,3-6-1,-1 0 49,0 0-1,0-1 0,-1 0 1,-1 0-1,0 0 0,0 0 0,-1 0 1,1-19-1,-3 21-122,0-1 0,-1 1 0,1-1 0,-4-13 0,3 20 0,0 0 0,0-1 0,-1 1 0,1-1 0,-1 1 0,1 0 0,-1 0 0,0 0 0,0 0 0,0 0 0,-1 1 0,1-1 0,-1 1 0,1-1 0,-4-1 0,5 3 0,0 1 0,0-1 0,0 1 0,0-1 0,0 1 0,-1 0 0,1 0 0,0-1 0,0 1 0,0 0 0,0 0 0,0 0 0,0 0 0,-2 1 0,-7-1 0,13-1 0,1-1 0,-1 1 0,1-1 0,-1 1 0,0-1 0,0 0 0,0 0 0,0-1 0,3-2 0,0 0 0,6-6 0,-1 0 0,1-1 0,-2-1 0,14-19 0,-4 4 0,3-6 0,-1-1 0,-2-2 0,27-67 0,-31 65 0,2 0 0,1 2 0,36-53 0,-55 90 0,1-1 0,0 0 0,-1 0 0,1 0 0,-1 1 0,1-1 0,0 0 0,0 1 0,-1-1 0,1 0 0,0 1 0,0-1 0,0 1 0,0-1 0,0 1 0,0 0 0,0-1 0,0 1 0,1 0 0,-2 0 0,1 0 0,0 0 0,-1 0 0,1 1 0,0-1 0,0 0 0,-1 0 0,1 1 0,-1-1 0,1 1 0,0-1 0,-1 0 0,1 1 0,-1-1 0,1 1 0,-1-1 0,1 1 0,-1 0 0,1-1 0,-1 2 0,4 4 0,-1 0 0,-1 0 0,1 1 0,2 11 0,9 42 0,-3 0 0,-2 1 0,-3 0 0,-3 89 0,-8-40 0,-31 178 0,2-132 0,26-129 0,-1-1 0,-1 0 0,-22 42 0,31-66 0,0 0 0,0 0 0,0 0 0,-1 0 0,1-1 0,0 1 0,-1 0 0,0 0 0,1-1 0,-1 1 0,0-1 0,0 0 0,1 1 0,-1-1 0,0 0 0,-4 1 0,5-2 0,0 0 0,-1 0 0,1 0 0,0-1 0,0 1 0,0 0 0,-1-1 0,1 1 0,0-1 0,0 1 0,0-1 0,0 0 0,0 1 0,0-1 0,0 0 0,0 0 0,0 0 0,0 1 0,1-1 0,-1 0 0,0 0 0,1 0 0,-1 0 0,0-1 0,1 1 0,-1 0 0,1 0 0,0 0 0,-1-3 0,-2-3 0,1 0 0,1-1 0,-1 0 0,1 1 0,1-1 0,-1 0 0,1 0 0,1 1 0,-1-1 0,1 0 0,1 1 0,-1-1 0,6-13 0,-2 7 0,0 0 0,1 0 0,1 0 0,0 1 0,1 0 0,13-15 0,-12 18 0,0 0 0,1 1 0,0 1 0,1-1 0,-1 2 0,2 0 0,-1 0 0,24-10 0,-18 10 0,1 1 0,0 1 0,1 0 0,-1 1 0,31-2 0,-29 5 328,0 1 0,37 5 0,-48-4-943,1 1 0,-1 0 0,0 0 1,0 1-1,0 1 0,0 0 0,13 7 0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39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0 848 10848,'0'0'12346,"7"-10"-11790,49-82 1072,-49 78-1195,1 0 50,1-1-1,9-12 1,-16 25-346,0-1 0,-1 1 0,1 0 0,0 0 0,1 0 0,-1 0 1,0 0-1,0 0 0,1 1 0,-1-1 0,1 1 0,0 0 0,-1-1 1,1 1-1,0 0 0,0 1 0,-1-1 0,5 0 0,-6 1-94,-1 1-1,1-1 0,0 0 1,0 1-1,0-1 0,0 1 1,0-1-1,-1 1 0,1 0 1,0-1-1,-1 1 0,1 0 1,0-1-1,-1 1 0,1 0 1,-1 0-1,1 0 0,-1 0 1,1 1-1,9 20 477,-5 0-151,0 0 1,3 34-1,0 4 56,-1-15-424,-6-30 0,1 1 0,1-1 0,1 0 0,10 27 0,-14-40 0,1-1 0,0 1 0,-1-1 0,1 1 0,0-1 0,0 1 0,0-1 0,0 0 0,0 0 0,1 1 0,-1-1 0,0 0 0,1 0 0,-1 0 0,1 0 0,2 1 0,-3-2 0,0 0 0,1 1 0,-1-1 0,0 0 0,0 0 0,0 0 0,1 0 0,-1 0 0,0-1 0,0 1 0,0 0 0,1-1 0,-1 1 0,0 0 0,0-1 0,0 1 0,0-1 0,1-1 0,2-1 0,0 0 0,0 0 0,0-1 0,-1 0 0,0 0 0,0 0 0,0 0 0,0 0 0,4-9 0,8-20 0,-1-1 0,-1 0 0,-3-1 0,11-56 0,-14 47 0,-6 37 0,0 4 0,0 4 0,-1 0 0,1 0 0,0 0 0,0 0 0,0 0 0,0 0 0,0-1 0,-1 1 0,1 0 0,0-1 0,1 1 0,-1 0 0,0-1 0,0 0 0,1 1 0,3 1 0,-1 0 0,1 1 0,-1-1 0,0 1 0,6 5 0,18 10 0,-18-15 0,0 0 0,1 0 0,-1-1 0,1-1 0,-1 1 0,1-2 0,16 0 0,-25 0 0,-1 1 0,1-1 0,0 0 0,-1 1 0,1-1 0,0 1 0,-1-1 0,1 1 0,0 0 0,-1 0 0,1 0 0,-1 0 0,2 1 0,-2-1 0,0-1 0,0 1 0,0 0 0,-1-1 0,1 1 0,0-1 0,0 0 0,0 1 0,0-1 0,0 0 0,0 1 0,0-1 0,0 0 0,0 0 0,2 0 0,-2 0 0,-1 0 0,1 0 0,0 0 0,-1 0 0,1 0 0,0 0 0,0 0 0,-1 1 0,1-1 0,0 0 0,-1 0 0,1 1 0,0-1 0,-1 0 0,1 1 0,-1-1 0,1 1 0,0-1 0,-1 1 0,1-1 0,-1 1 0,0-1 0,1 1 0,-1-1 0,1 1 0,-1 0 0,1 0 0,-1 0 0,1 0 0,0-1 0,-1 1 0,1 0 0,0-1 0,-1 1 0,1-1 0,0 1 0,0-1 0,-1 1 0,1-1 0,0 0 0,0 1 0,0-1 0,0 0 0,-1 0 0,1 1 0,0-1 0,1 0 0,25 2 0,-7-1 0,-11 0 0,0-1 0,-1 0 0,1-1 0,-1 0 0,1-1 0,-1 1 0,0-1 0,1-1 0,-1 0 0,0 0 0,0-1 0,-1 1 0,1-2 0,-1 1 0,0-1 0,0 0 0,0-1 0,-1 1 0,9-11 0,-13 13 0,-1 0 0,1 0 0,0 0 0,-1 0 0,1-1 0,-1 1 0,0-1 0,0 1 0,-1-1 0,1 1 0,-1-1 0,1 1 0,-1-7 0,0 9 0,-1 0 0,1-1 0,0 1 0,0 0 0,0-1 0,-1 1 0,1 0 0,0-1 0,-1 1 0,1 0 0,-1 0 0,0 0 0,1 0 0,-1-1 0,0 1 0,0 0 0,0 0 0,0 0 0,0 0 0,0 1 0,0-1 0,0 0 0,0 0 0,0 0 0,0 1 0,0-1 0,-1 1 0,1-1 0,0 1 0,0-1 0,-1 1 0,1 0 0,0 0 0,-1 0 0,1-1 0,0 1 0,-1 0 0,-1 1 0,-2-1 0,0 1 0,1 0 0,-1 0 0,0 1 0,1-1 0,-1 1 0,1 0 0,-1 0 0,1 0 0,0 1 0,0 0 0,0 0 0,0 0 0,-6 6 0,5-3 0,0 0 0,1-1 0,0 1 0,0 1 0,0-1 0,1 1 0,0-1 0,0 1 0,-3 12 0,4-13 0,1 0 0,0 1 0,0-1 0,1 0 0,0 1 0,0-1 0,0 0 0,1 1 0,0-1 0,0 0 0,2 8 0,-1-10 0,-1 0 0,1 0 0,0 0 0,0-1 0,1 1 0,-1 0 0,1-1 0,0 1 0,0-1 0,0 0 0,0 0 0,0 0 0,1-1 0,-1 1 0,1-1 0,0 0 0,4 3 0,-2-3 0,0 0 0,0 0 0,0 0 0,0 0 0,0-1 0,0 0 0,0-1 0,0 1 0,1-1 0,-1 0 0,0-1 0,8-1 0,-5 0 0,1-1 0,-1 0 0,0 0 0,0-1 0,0 0 0,0-1 0,9-6 0,1-4 0,0 0 0,-1-1 0,0-1 0,-2-1 0,23-29 0,-14 11 0,-2-1 0,-1-1 0,-2 0 0,-2-2 0,-1 0 0,-2-1 0,-2 0 0,9-55 0,-16 70 0,-2 13 0,-1 1 0,-1-1 0,0 0 0,-1 0 0,0 0 0,-1 0 0,0 0 0,-3-18 0,3 30 0,-1 0 0,1 0 0,0 0 0,0 0 0,-1 0 0,1 0 0,-1 0 0,1 0 0,0 0 0,-1 0 0,0 0 0,1 1 0,-1-1 0,0 0 0,1 0 0,-1 1 0,0-1 0,-1-1 0,1 2 0,1 0 0,-1 0 0,1 0 0,-1 0 0,1 0 0,-1 0 0,0 0 0,1 0 0,-1 0 0,1 0 0,-1 0 0,0 0 0,1 1 0,-1-1 0,1 0 0,-1 0 0,1 1 0,-1-1 0,1 0 0,-1 1 0,1-1 0,-2 1 0,-1 3 0,0-1 0,0 1 0,0-1 0,0 1 0,1 0 0,-4 7 0,-1 5 0,2-1 0,0 1 0,0 0 0,2 1 0,0-1 0,-2 28 0,4-8 0,2-1 0,5 40 0,-2-45 0,2-1 0,0 0 0,15 37 0,-13-47 0,0 0 0,1-1 0,0 1 0,2-2 0,21 28 0,-28-41 0,-1 0 0,1 0 0,0-1 0,0 0 0,0 0 0,1 0 0,-1 0 0,1-1 0,0 1 0,0-1 0,0-1 0,0 1 0,0-1 0,0 1 0,0-1 0,0-1 0,0 1 0,1-1 0,-1 0 0,0 0 0,0-1 0,0 1 0,1-1 0,-1 0 0,0 0 0,6-3 0,2-1 0,0 0 0,0-1 0,-1 0 0,0-1 0,0-1 0,0 0 0,-1 0 0,18-18 0,-16 12 0,-7 6 0,-6 8 0,0 0 0,0 0 0,0 0 0,0 0 0,-1 0 0,1 0 0,0 0 0,0 0 0,0 0 0,0 0 0,0 0 0,0 0 0,0 0 0,0 0 0,0 0 0,0 0 0,0 0 0,0 0 0,0 0 0,0 0 0,0 0 0,0 0 0,0 0 0,0 0 0,0 0 0,0 0 0,-1 0 0,1 0 0,0 0 0,0 0 0,0 0 0,0 0 0,0 0 0,0 0 0,0-1 0,0 1 0,0 0 0,0 0 0,0 0 0,0 0 0,0 0 0,0 0 0,0 0 0,0 0 0,0 0 0,0 0 0,0 0 0,0 0 0,0 0 0,0 0 0,0 0 0,0 0 0,1 0 0,-1-1 0,0 1 0,0 0 0,0 0 0,0 0 0,0 0 0,-3 3 0,1 0 0,0 1 0,0-1 0,1 0 0,-1 1 0,0-1 0,1 1 0,0-1 0,-1 5 0,-1 0 0,2-5 0,0 0 0,-1 1 0,1-1 0,0 0 0,1 1 0,-1-1 0,1 1 0,0-1 0,-1 1 0,1-1 0,1 1 0,-1-1 0,0 1 0,1-1 0,0 1 0,0-1 0,0 0 0,0 1 0,1-1 0,-1 0 0,1 0 0,-1 0 0,1 0 0,0 0 0,1 0 0,-1-1 0,0 1 0,1-1 0,-1 1 0,1-1 0,0 0 0,0 0 0,5 3 0,-6-4 0,0-1 0,1 1 0,-1 0 0,0-1 0,0 0 0,1 1 0,-1-1 0,0 0 0,1 0 0,-1 0 0,0 0 0,1-1 0,-1 1 0,0-1 0,0 1 0,1-1 0,-1 0 0,0 0 0,0 0 0,0 0 0,0 0 0,0 0 0,0-1 0,0 1 0,-1-1 0,1 1 0,3-4 0,-2 2 0,-1 0 0,1-1 0,-1 1 0,0-1 0,0 1 0,0-1 0,-1 1 0,1-1 0,-1 0 0,0 0 0,1 0 0,-2 0 0,1 0 0,-1 0 0,1-6 0,-2 4 0,0-1 0,0 1 0,-1-1 0,1 1 0,-1 0 0,-1-1 0,1 1 0,-7-9 0,8 12 0,-1 0 0,0 0 0,0 0 0,0 1 0,0-1 0,-1 1 0,1-1 0,-1 1 0,1 0 0,-1 0 0,0 0 0,0 0 0,0 1 0,0-1 0,0 1 0,0 0 0,0 0 0,-7-2 0,-29-11 0,75 8 0,1 1 0,0 2 0,0 1 0,47 5 0,34-2 0,-7-7 0,91-2 0,-204 11 0,0-1 0,0 1 0,0-1 0,0 0 0,-1 0 0,1 0 0,-3 2 0,-42 18 0,37-18 0,0 0 0,0 1 0,0 0 0,0 1 0,1 0 0,-10 9 0,16-12 0,-2 1 0,1 0 0,0 0 0,0 0 0,0 1 0,-6 9 0,10-13 0,-1 0 0,1 0 0,-1 0 0,1 0 0,-1 1 0,1-1 0,0 0 0,0 0 0,0 1 0,-1-1 0,1 0 0,0 0 0,1 1 0,-1-1 0,0 0 0,0 0 0,0 1 0,1-1 0,-1 0 0,1 0 0,-1 0 0,1 1 0,-1-1 0,1 0 0,0 0 0,-1 0 0,1 0 0,0 0 0,0 0 0,0 0 0,0-1 0,0 1 0,0 0 0,1 1 0,6 3 0,-1-1 0,0 1 0,1-1 0,0 0 0,0-1 0,0 0 0,0 0 0,1-1 0,-1 0 0,1 0 0,15 1 0,-10-3 0,0-1 0,-1 0 0,1-1 0,0 0 0,-1-1 0,25-8 0,-7-2 0,-1-1 0,0-1 0,-1-2 0,-1 0 0,38-33 0,-33 32 0,-32 19 0,-1 0 0,1-1 0,-1 1 0,0 0 0,1 0 0,-1 0 0,0-1 0,0 1 0,1 0 0,-1 0 0,0 0 0,0 0 0,0 0 0,0 0 0,0-1 0,0 1 0,0 1 0,-1 10 0,1-1 0,1 1 0,0 0 0,1-1 0,5 21 0,-6-29 0,0-1 0,0 1 0,0-1 0,0 0 0,1 0 0,-1 0 0,1 1 0,-1-1 0,1-1 0,0 1 0,0 0 0,0 0 0,0-1 0,0 1 0,0-1 0,0 1 0,0-1 0,1 0 0,-1 0 0,0 0 0,1 0 0,-1 0 0,1-1 0,-1 1 0,1-1 0,-1 0 0,1 0 0,-1 1 0,1-2 0,0 1 0,-1 0 0,5-1 0,3-2 0,1 1 0,-1-2 0,1 1 0,-1-1 0,0-1 0,-1 0 0,1 0 0,-1-1 0,0 0 0,0-1 0,-1 0 0,0 0 0,0-1 0,7-9 0,4-6 0,0-2 0,-1 0 0,24-48 0,-16 20 0,-2-1 0,-2-1 0,-3-1 0,-3 0 0,-2-2 0,-2 1 0,4-62 0,-16 115 0,1-1 0,-1 0 0,0 0 0,0 0 0,0 0 0,-1 0 0,0 0 0,0 0 0,-3-9 0,4 14 0,0 0 0,0 0 0,0 0 0,0 0 0,0 0 0,0 0 0,0 0 0,0-1 0,0 1 0,-1 0 0,1 0 0,0 0 0,0 0 0,0 0 0,0 0 0,0 0 0,0 0 0,0 0 0,0 0 0,0 0 0,-1-1 0,1 1 0,0 0 0,0 0 0,0 0 0,0 0 0,0 0 0,0 0 0,0 0 0,-1 0 0,1 0 0,0 0 0,0 0 0,0 0 0,0 0 0,0 0 0,0 0 0,0 0 0,-1 0 0,1 0 0,0 1 0,0-1 0,0 0 0,0 0 0,0 0 0,0 0 0,0 0 0,0 0 0,-1 0 0,-4 8 0,-3 13 0,2 8 0,0 1 0,2 0 0,2 0 0,0 0 0,4 37 0,4 1 0,19 81 0,-20-125 0,2 1 0,11 28 0,-14-42 0,1-1 0,0 1 0,1-1 0,0 1 0,1-2 0,14 17 0,-19-24 0,0 0 0,0-1 0,0 1 0,1-1 0,-1 0 0,0 0 0,1 0 0,-1 0 0,1 0 0,-1 0 0,1-1 0,-1 1 0,1-1 0,0 0 0,-1 0 0,1 0 0,0 0 0,-1 0 0,1 0 0,-1-1 0,1 1 0,-1-1 0,1 0 0,-1 0 0,1 1 0,-1-2 0,1 1 0,-1 0 0,3-3 0,6-2 0,-1-1 0,-1 0 0,1-1 0,14-16 0,31-47 0,-39 53 0,13-13 0,-29 30 0,0 1 0,1 0 0,-1 0 0,0 0 0,1-1 0,-1 1 0,0 0 0,1 0 0,-1 0 0,0 0 0,1 0 0,-1-1 0,0 1 0,1 0 0,-1 0 0,1 0 0,-1 0 0,0 0 0,1 0 0,-1 0 0,0 0 0,1 1 0,-1-1 0,0 0 0,1 0 0,-1 0 0,0 0 0,1 0 0,-1 1 0,0-1 0,1 0 0,-1 0 0,0 0 0,1 1 0,-1-1 0,11 17 0,0 20 0,-10-25 0,8 39 0,-8-48 0,0 0 0,0 0 0,0 0 0,0 0 0,1 0 0,-1 0 0,1 0 0,0 0 0,-1 0 0,1-1 0,1 1 0,2 2 0,-3-4 0,0 0 0,-1 0 0,1-1 0,0 1 0,0-1 0,0 1 0,0-1 0,0 0 0,0 1 0,0-1 0,0 0 0,0 0 0,0-1 0,0 1 0,0 0 0,0-1 0,0 1 0,0-1 0,3-1 0,35-16 0,-38 17 0,23-13 0,0 2 0,48-16 0,-73 27 0,1 1 0,-1 0 0,1 0 0,0 0 0,-1 0 0,1 0 0,0 0 0,-1 0 0,1 0 0,0 1 0,-1-1 0,1 0 0,-1 0 0,1 0 0,0 1 0,-1-1 0,1 0 0,-1 1 0,1-1 0,-1 0 0,1 1 0,-1-1 0,1 1 0,-1-1 0,1 1 0,-1-1 0,1 1 0,-1-1 0,0 1 0,1-1 0,-1 1 0,0-1 0,0 1 0,1 0 0,-1-1 0,0 1 0,0 0 0,0-1 0,0 1 0,0 0 0,0-1 0,0 1 0,0 0 0,0-1 0,0 1 0,-2 35 0,1-34 0,-2 14 0,-1 1 0,0-1 0,-2 0 0,0-1 0,0 1 0,-2-1 0,0 0 0,0-1 0,-1 0 0,-19 22 0,-1-4 0,-1-2 0,-1-1 0,-38 26 0,43-39 0,26-15 0,0-1 0,-1 0 0,1 0 0,0 1 0,-1-1 0,1 0 0,0 0 0,-1 0 0,1 1 0,0-1 0,-1 0 0,1 0 0,-1 0 0,1 0 0,0 0 0,-1 0 0,1 0 0,-1 0 0,1 0 0,-1 0 0,1 0 0,0 0 0,-1 0 0,1 0 0,-1 0 0,1 0 0,0 0 0,-1 0 0,1-1 0,-1 1 0,1 0 0,0 0 0,-1-1 0,1 1 0,0 0 0,-1 0 0,1-1 0,0 1 0,0 0 0,-1-1 0,1 1 0,0 0 0,0-1 0,-1 1 0,1-1 0,0 1 0,0 0 0,0-1 0,0 1 0,0-1 0,0 1 0,0 0 0,-1-1 0,1 1 0,0-1 0,1 1 0,-1-1 0,0 1 0,0 0 0,0-1 0,0 0 0,1-1 0,0-1 0,0 1 0,0 0 0,1-1 0,-1 1 0,0 0 0,1 0 0,0 0 0,-1 0 0,1 0 0,0 0 0,0 1 0,0-1 0,4-2 0,34-20 0,93-31 0,-51 24 0,-42 20 0,-35 10 0,0 0 0,0 0 0,0 0 0,0 0 0,-1-1 0,1 0 0,0 0 0,-1 0 0,1 0 0,-1-1 0,7-5 0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3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14672,'0'0'3754,"13"2"-3043,19 2-121,1 0 0,-1-2 0,55-5 0,54-29 1221,-112 23-1022,1 2 0,-1 0 1,1 2-1,0 1 0,51 1 0,-80 3-743,0 0-1,0 0 0,0 0 1,0 0-1,0 0 1,0 0-1,0 1 0,0-1 1,0 0-1,0 1 1,0-1-1,-1 1 0,1-1 1,0 1-1,0 0 1,0-1-1,-1 1 0,1 0 1,0-1-1,-1 1 1,1 0-1,0 0 1,-1-1-1,1 1 0,-1 0 1,1 0-1,-1 0 1,0 0-1,1 0 0,-1 0 1,0 0-1,0 0 1,0 0-1,0 0 0,0 0 1,0 0-1,0 0 1,0 1-1,0 3-695,-1 1 0,0-1-1,0 0 1,-1 0 0,-2 6 0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39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16479,'0'0'2560,"61"-24"-2496,-17 6-8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5:20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9240,'0'0'18424,"-10"11"-18194,-31 35-5,39-44-176,0 1-1,0 1 1,0-1 0,1 0 0,-1 0-1,1 1 1,0-1 0,-1 1-1,2-1 1,-1 1 0,0-1-1,1 1 1,-1 0 0,1-1-1,0 1 1,0 0 0,2 5-1,-1 6 168,-1 9 382,5 41 1,-3-56-410,0 1-1,1 0 1,-1 0 0,2-1 0,0 1 0,8 14 0,-11-23-169,0 1 0,0-1 0,1 0 0,-1 0 0,0 0 0,1 0 0,-1 0 0,1-1 1,-1 1-1,1 0 0,0-1 0,-1 1 0,1-1 0,0 1 0,-1-1 0,1 0 0,0 0 0,0 0 1,-1 0-1,1 0 0,0 0 0,0 0 0,-1 0 0,1-1 0,0 1 0,1-1 0,3-1 50,0 1-1,-1-1 1,1 0-1,-1-1 1,0 1-1,9-6 1,-6 1-70,-1 0 0,1 0 0,-1 0 0,0-1 0,0 0 0,9-17 0,24-57 0,-29 59 0,-1 5 0,-8 14 0,0 0 0,0 1 0,0-1 0,0 0 0,-1 0 0,1 0 0,0-7 0,-1 10 0,-1-1 0,1 0 0,-1 0 0,1 1 0,0-1 0,0 0 0,0 1 0,0-1 0,0 1 0,0-1 0,0 1 0,0-1 0,0 1 0,3-2 0,-3 2 0,1-1 0,0 0 0,-1 1 0,1-1 0,-1 0 0,0 0 0,0 0 0,0 0 0,1-2 0,5-9 0,-7 13 0,0 0 0,0-1 0,0 1 0,0 0 0,0-1 0,1 1 0,-1 0 0,0 0 0,0 0 0,0-1 0,1 1 0,-1 0 0,0 0 0,0 0 0,1-1 0,-1 1 0,0 0 0,1 0 0,-1 0 0,0 0 0,0 0 0,1 0 0,-1-1 0,0 1 0,1 0 0,-1 0 0,0 0 0,1 0 0,-1 0 0,0 0 0,1 0 0,-1 0 0,0 1 0,0-1 0,1 0 0,-1 0 0,0 0 0,1 0 0,-1 0 0,0 0 0,0 1 0,1-1 0,-1 0 0,1 1 0,-1 1 0,0 0 0,0 0 0,1 0 0,-1 0 0,0 0 0,-1 0 0,1 0 0,0 0 0,-1 0 0,1 0 0,-1 0 0,-1 4 0,0-1 0,-1 7 0,1-1 0,0 0 0,1 0 0,0 1 0,1-1 0,0 1 0,1-1 0,0 1 0,1-1 0,0 0 0,1 0 0,0 0 0,6 15 0,8 16 0,-15-34 0,1 1 0,1-1 0,0 0 0,8 14 0,-10-19 0,1 0 0,-1 0 0,1 0 0,-1-1 0,1 1 0,0-1 0,0 0 0,1 0 0,-1 0 0,0 0 0,6 2 0,-2-1 0,-1 0 0,0-1 0,0 0 0,1 0 0,-1-1 0,1 1 0,0-2 0,-1 1 0,1-1 0,9 0 0,-16 0 17,0 0 0,1 0 0,-1 0 0,0 0 1,1 0-1,-1 0 0,0 0 0,1 0 0,-1 0 0,0 0 0,1 0 0,-1 0 1,0 0-1,1 0 0,-1 0 0,0 0 0,0 0 0,1 0 0,-1 0 0,0-1 0,1 1 1,-1 0-1,0 0 0,0 0 0,0-1 0,1 1 0,-1 0 0,0 0 0,0-1 1,1 1-1,-1 0 0,0 0 0,0-1 0,0 1 0,0 0 0,0 0 0,0-1 0,1 1 1,-1 0-1,0-1 0,0 1 0,0 0 0,0-1 0,0 1 0,0 0 0,0-1 0,0 1 1,0 0-1,0 0 0,0-1 0,-1 1 0,1 0 0,0-1 0,0 1 0,0 0 1,0-1-1,-10-14-3768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5:21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10248,'0'0'17407,"10"0"-16964,13 0 175,32-6 0,-33 4-191,0 1 1,0 1 0,-1 1-1,1 1 1,0 1-1,29 7 1,-34-7-314,0-2 0,29 1 0,-28-2-69,32 3 0,-27-1-45,-20-3 0,1 1 0,-1 0 0,1 0 0,-1 1 0,1-1 0,-1 1 0,0-1 0,1 1 0,-1 0 0,0 1 0,4 1 0,-2-2 511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5:23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121 589 8744,'0'0'12170,"4"-10"-11621,68-157 1579,-34 86-1250,-22 48-138,25-68 0,-32 74 286,-1-1 0,-2 0 0,-1 0 0,4-57 0,-19 112 302,-86 335-976,67-268-352,-42 125 0,49-158 0,-47 87 0,47-116 0,21-34 0,-1 0 0,1 0 0,0 0 0,1 0 0,-1 0 0,0 0 0,0 0 0,1 0 0,-1 0 0,1-4 0,-1-5 0,1-1 0,1 0 0,0 0 0,0 0 0,1 0 0,1 1 0,0-1 0,0 1 0,1 0 0,1 0 0,0 0 0,0 1 0,1-1 0,0 1 0,1 0 0,13-13 0,11-12 0,3 3 0,71-56 0,-39 35 0,-40 31 0,44-29 0,-60 45 0,0 0 0,0 1 0,1 0 0,-1 1 0,1 0 0,0 1 0,0 0 0,19-2 0,-18 0 0,-10 5 0,-1-1 0,0 0 0,1 1 0,-1-1 0,1 0 0,-1 1 0,0 0 0,1-1 0,0 1 0,2 0 0,-4 0 0,0 1 0,0-1 0,0 0 0,0 1 0,1-1 0,-1 1 0,0-1 0,0 1 0,0-1 0,0 1 0,0-1 0,0 0 0,0 1 0,0-1 0,0 1 0,0-1 0,0 1 0,0-1 0,-1 1 0,1-1 0,0 0 0,0 1 0,0-1 0,-1 1 0,1-1 0,0 0 0,0 1 0,-1-1 0,1 1 0,-1-1 0,-8 17 0,8-16 0,-2 5 0,-1 1 0,1-1 0,0 1 0,1 0 0,0 0 0,0 0 0,0 0 0,1 1 0,0-1 0,0 0 0,1 9 0,0-11 0,1 0 0,0-1 0,0 1 0,0-1 0,0 1 0,1-1 0,0 1 0,0-1 0,0 0 0,1 0 0,-1 0 0,1 0 0,0 0 0,0 0 0,0-1 0,0 1 0,1-1 0,5 4 0,-7-5 0,1-1 0,-1 1 0,0-1 0,0 0 0,1 0 0,-1 0 0,1 0 0,-1 0 0,1 0 0,-1-1 0,1 1 0,0-1 0,-1 1 0,1-1 0,0 0 0,-1 0 0,1-1 0,0 1 0,-1 0 0,1-1 0,-1 0 0,1 1 0,0-1 0,-1 0 0,0 0 0,1-1 0,-1 1 0,0 0 0,1-1 0,-1 1 0,0-1 0,0 0 0,0 0 0,-1 0 0,1 0 0,0 0 0,1-2 0,-1 0 0,-1 0 0,1 1 0,-1-1 0,0 0 0,0 0 0,0 0 0,0 0 0,-1 0 0,0 0 0,0 0 0,0 0 0,0 0 0,0 0 0,-1 0 0,0 0 0,-1-4 0,0-1 0,-1-1 0,0 1 0,-1 0 0,0 0 0,-8-13 0,3 10 0,0 0 0,-1 1 0,-12-11 0,12 12 0,10 10 0,0 0 0,0 0 0,1 1 0,-1-1 0,0 0 0,0 0 0,0 0 0,0 0 0,0 0 0,1 0 0,-1 0 0,0 0 0,0 0 0,0 0 0,0 0 0,0-1 0,0 1 0,1 0 0,-1 0 0,0 0 0,0 0 0,0 0 0,0 0 0,0 0 0,0 0 0,1 0 0,-1 0 0,0 0 0,0-1 0,0 1 0,0 0 0,0 0 0,0 0 0,0 0 0,0 0 0,0 0 0,0-1 0,1 1 0,-1 0 0,0 0 0,0 0 0,0 0 0,0 0 0,0 0 0,0-1 0,0 1 0,0 0 0,0 0 0,0 0 0,0 0 0,0 0 0,0-1 0,-1 1 0,1 0 0,0 0 0,0 0 0,0 0 0,0 0 0,0-1 0,12 3 0,-12-2 0,12 3 0,1-1 0,0 0 0,0-1 0,0-1 0,0 0 0,14-2 0,7-2 0,37-10 0,-60 10 0,0 0 0,-1-1 0,1-1 0,-1 1 0,0-2 0,-1 1 0,12-11 0,-8 7 0,4-5 0,-14 12 0,1 0 0,0 0 0,-1 0 0,1 0 0,0 0 0,6-2 0,-8 4 0,-1 1 0,0-1 0,1 1 0,-1 0 0,0 0 0,1 0 0,-1 0 0,1 0 0,-1 0 0,0 0 0,1 0 0,-1 0 0,0 1 0,1-1 0,-1 1 0,0-1 0,1 1 0,-1-1 0,0 1 0,0 0 0,1-1 0,-1 1 0,0 0 0,0 0 0,0 0 0,1 2 0,1 0 0,0 0 0,0 1 0,-1-1 0,0 1 0,0 0 0,0-1 0,0 1 0,-1 0 0,1 0 0,0 5 0,7 47 0,-8-42 0,1-1 0,5 18 0,-6-26 0,0 0 0,1-1 0,0 1 0,0 0 0,0-1 0,0 1 0,1-1 0,0 1 0,0-1 0,0 0 0,0 0 0,1-1 0,-1 1 0,1-1 0,0 1 0,0-1 0,0 0 0,1-1 0,-1 1 0,1-1 0,-1 0 0,1 0 0,0 0 0,0-1 0,8 2 0,5-1 109,0-2 1,0 0-1,0 0 0,0-2 0,-1 0 1,1-1-1,0-1 0,29-11 1,4-5-2569,68-37-1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4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7832,'0'0'11919,"0"10"-11403,0-1-368,1-5-97,-1-1 0,1 1 0,-1-1 0,0 1 0,-1-1 0,1 0 0,-1 1 0,1-1 0,-1 0 0,0 1 0,0-1 1,-1 0-1,1 0 0,-1 0 0,1 0 0,-1 0 0,-3 5 0,-6 4 363,1 0 0,1 1 0,0 1-1,-12 23 1,20-33-298,-1 0 0,1 0 0,0 0 0,0 0 0,0 1 0,0-1 0,1 0 0,-1 0 0,1 0 0,1 5 0,-1-6-24,1-1 0,-1 1 1,1-1-1,0 1 0,0-1 0,0 0 1,0 1-1,1-1 0,-1 0 1,0 0-1,1 0 0,0 0 1,-1 0-1,1 0 0,0 0 1,0-1-1,0 1 0,3 1 1,-4-2-26,1 0 0,0-1 0,0 1 0,0 0 0,0-1 0,0 1 0,0-1 0,-1 0 0,1 1 1,0-1-1,0 0 0,0 0 0,0 0 0,0-1 0,0 1 0,0 0 0,0-1 0,0 1 0,0-1 1,0 0-1,0 0 0,-1 0 0,1 0 0,0 0 0,0 0 0,-1 0 0,1 0 0,-1-1 0,1 1 1,0-2-1,4-3 91,-1 1 1,0-1 0,0 0 0,-1 0 0,1-1 0,4-11-1,1-2 563,-1-1-1,10-41 1,-19 61-716,0 1-1,0 0 1,0 0 0,0 0 0,0 0 0,0 0 0,0 0 0,0-1 0,0 1-1,0 0 1,0 0 0,0 0 0,0 0 0,0 0 0,0 0 0,0-1 0,0 1 0,0 0-1,0 0 1,0 0 0,0 0 0,1 0 0,-1 0 0,0-1 0,0 1 0,0 0-1,0 0 1,0 0 0,0 0 0,0 0 0,0 0 0,1 0 0,-1 0 0,0 0-1,0 0 1,0 0 0,0 0 0,0 0 0,0-1 0,1 1 0,-1 0 0,0 0-1,0 0 1,0 0 0,0 0 0,0 0 0,0 0 0,1 0 0,-1 0 0,0 1 0,5 6 318,3 12 78,6 25-401,20 43 0,-26-69 0,1-1 0,1 0 0,0 0 0,1-1 0,16 17 0,-26-31 0,1 0 0,-1 0 0,1 0 0,0-1 0,-1 1 0,1 0 0,0-1 0,0 1 0,0-1 0,0 0 0,1 0 0,-1 0 0,0 0 0,0 0 0,1 0 0,-1 0 0,1-1 0,-1 0 0,1 1 0,-1-1 0,0 0 0,1 0 0,-1 0 0,1 0 0,-1-1 0,1 1 0,-1 0 0,1-1 0,-1 0 0,0 0 0,0 0 0,1 0 0,-1 0 0,0 0 0,0 0 0,0-1 0,0 1 0,0-1 0,0 0 0,0 1 0,1-4 0,34-36 856,-18 18-5676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47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0 979 10848,'0'0'8031,"10"-10"-7309,13-16-217,-2-1 1,0 0 0,20-39-1,216-482 4554,-242 518-4461,-11 25-292,-1-1 0,0 0 0,0 0 0,0 0 0,-1 0 0,0 0 0,0 0 0,-1-1 0,1-6 0,-8 23 970,-12 47-903,7-25-116,2 1-1,-7 40 1,-15 260-257,1-66 0,25-245 0,0 0 0,-2 0 0,-17 40 0,19-52 0,1-1 0,-2 1 0,1-2 0,-2 1 0,1-1 0,-1 0 0,0 0 0,0 0 0,-1-1 0,-13 9 0,19-15 0,1 0 0,-1-1 0,0 1 0,1 0 0,-1-1 0,0 1 0,0-1 0,1 0 0,-1 0 0,0 1 0,0-1 0,0 0 0,1-1 0,-1 1 0,0 0 0,0 0 0,1-1 0,-1 1 0,0-1 0,0 0 0,1 1 0,-1-1 0,1 0 0,-1 0 0,-1-1 0,-1-1 0,0 0 0,0 0 0,1 0 0,-1-1 0,1 1 0,0-1 0,0 0 0,-4-6 0,7 9 0,-1-1 0,1 1 0,0-1 0,-1 1 0,1-1 0,0 0 0,0 1 0,0-1 0,0 0 0,0 1 0,0-1 0,0 1 0,1-1 0,-1 0 0,0 1 0,1-1 0,0 1 0,-1-1 0,1 1 0,0-1 0,0 1 0,0 0 0,0-1 0,0 1 0,0 0 0,0 0 0,0 0 0,0 0 0,3-2 0,5-5 0,0 1 0,20-12 0,-23 15 0,68-38 0,32-22 0,-74 42 0,115-87 0,-115 83 0,-1-2 0,39-45 0,-27 20 0,-2-1 0,-2-2 0,40-79 0,-61 99 0,-2 0 0,-1-1 0,-1 0 0,-2-1 0,9-55 0,-18 76 0,5-47 0,-8 59 0,0-1 0,0 1 0,0 0 0,-1-1 0,0 1 0,0 0 0,0-1 0,-1 1 0,-2-7 0,3 12 0,1 0 0,0 0 0,-1-1 0,1 1 0,0 0 0,0 0 0,-1 0 0,1 0 0,0-1 0,-1 1 0,1 0 0,0 0 0,-1 0 0,1 0 0,-1 0 0,1 0 0,0 0 0,-1 0 0,1 0 0,0 0 0,-1 0 0,1 0 0,0 0 0,-1 0 0,1 0 0,0 1 0,-1-1 0,1 0 0,0 0 0,-1 0 0,1 0 0,0 1 0,-1-1 0,1 0 0,0 0 0,0 1 0,-1-1 0,1 1 0,-12 10 0,5-2 0,0 1 0,1 0 0,0 0 0,1 0 0,0 1 0,-4 13 0,-17 68 0,18-47 0,3 0 0,1 1 0,4 82 0,1-52 0,-1-28 0,-1-2 0,2 0 0,8 53 0,-8-93 0,0 0 0,0 0 0,1-1 0,0 1 0,0-1 0,4 8 0,-5-12 0,-1 0 0,1 0 0,0 0 0,0 0 0,0 0 0,0 0 0,0 0 0,0 0 0,0 0 0,0 0 0,0 0 0,0-1 0,1 1 0,-1 0 0,0-1 0,0 1 0,1-1 0,-1 1 0,0-1 0,1 0 0,-1 0 0,1 1 0,-1-1 0,0 0 0,1 0 0,-1-1 0,0 1 0,1 0 0,-1 0 0,1 0 0,1-1 0,9-4 0,-1 1 0,1-1 0,0-1 0,-1 0 0,0-1 0,-1 0 0,0 0 0,0-1 0,0-1 0,-1 0 0,16-18 0,-1-6 0,-2-1 0,26-50 0,-24 39 0,-19 38 0,-1-1 0,1 1 0,11-12 0,-16 19 0,0 0 0,0 0 0,0 0 0,0 0 0,0-1 0,0 1 0,0 0 0,1 0 0,-1 0 0,0 0 0,0 0 0,0 0 0,0 0 0,0 0 0,0 0 0,0 0 0,1 0 0,-1 0 0,0 0 0,0 0 0,0 0 0,0 0 0,0 0 0,1 0 0,-1 0 0,0 0 0,0 0 0,0 0 0,0 0 0,0 0 0,0 0 0,0 0 0,1 0 0,-1 0 0,0 0 0,0 0 0,0 0 0,0 0 0,0 1 0,0-1 0,0 0 0,0 0 0,1 0 0,-1 0 0,0 0 0,0 0 0,0 0 0,0 0 0,0 1 0,0-1 0,3 11 0,0 14 0,0 14 0,2 0 0,2 0 0,15 52 0,-21-89 0,1 5 0,0 0 0,1-1 0,-1 1 0,6 8 0,-7-14 0,-1 0 0,1 0 0,-1-1 0,1 1 0,-1 0 0,1 0 0,0 0 0,-1-1 0,1 1 0,0 0 0,0-1 0,0 1 0,-1-1 0,1 1 0,0-1 0,0 1 0,0-1 0,0 1 0,0-1 0,0 0 0,0 0 0,0 1 0,0-1 0,0 0 0,0 0 0,0 0 0,0 0 0,0 0 0,0 0 0,0-1 0,0 1 0,0 0 0,0 0 0,0-1 0,0 1 0,0-1 0,0 1 0,1-1 0,5-4 0,0 0 0,-1 0 0,0-1 0,0 0 0,0 0 0,-1 0 0,0 0 0,8-14 0,1-6 0,13-32 0,-4 6 0,-16 38 0,-7 12 0,0 1 0,1 0 0,-1 0 0,1-1 0,0 1 0,-1 0 0,1 0 0,0 0 0,0 0 0,-1 0 0,1 0 0,2-2 0,-2 4 0,-1-1 0,1 1 0,0 0 0,0-1 0,-1 1 0,1 0 0,0-1 0,-1 1 0,1 0 0,0 0 0,-1 0 0,1-1 0,-1 1 0,0 0 0,1 0 0,-1 0 0,0 0 0,1 0 0,-1 0 0,0 0 0,0 1 0,12 38 0,-7-23 0,0-1 0,8 17 0,-11-29 0,0 1 0,0-1 0,1 0 0,0-1 0,-1 1 0,1 0 0,0-1 0,1 0 0,-1 0 0,1 0 0,-1 0 0,6 3 0,-7-5 0,0 0 0,0-1 0,0 1 0,0-1 0,0 0 0,0 1 0,0-1 0,0 0 0,1 0 0,-1 0 0,0-1 0,0 1 0,0 0 0,0-1 0,0 1 0,0-1 0,0 0 0,0 0 0,-1 1 0,1-1 0,0-1 0,0 1 0,3-3 0,4-3 0,0-1 0,16-16 0,-19 17 0,8-9 0,-1-2 0,-1 0 0,0 0 0,-2-1 0,14-31 0,17-31 0,-40 80 0,-1 1 0,0-1 0,0 1 0,1-1 0,-1 1 0,0-1 0,1 1 0,-1-1 0,0 1 0,1-1 0,-1 1 0,1 0 0,-1-1 0,1 1 0,-1 0 0,1-1 0,-1 1 0,1 0 0,-1-1 0,2 1 0,2 9 0,-5 31 0,1-25 0,0-4 0,1 1 0,0-1 0,1 0 0,6 22 0,-7-30 0,0-1 0,0 1 0,0 0 0,0-1 0,1 1 0,-1-1 0,1 0 0,0 1 0,-1-1 0,1 0 0,0 0 0,0 0 0,1 0 0,-1-1 0,0 1 0,1 0 0,-1-1 0,1 0 0,-1 1 0,1-1 0,0 0 0,-1 0 0,1-1 0,5 2 0,3-1 0,1-1 0,-1-1 0,1 1 0,-1-2 0,1 1 0,16-6 0,65-25 0,-80 27 0,-1-2 0,1 0 0,-1 0 0,14-12 0,25-15 0,-50 34 0,-1-1 0,1 1 0,0-1 0,-1 1 0,1 0 0,0-1 0,0 1 0,-1 0 0,1-1 0,0 1 0,0 0 0,-1 0 0,1 0 0,0 0 0,0 0 0,0 0 0,-1 0 0,3 0 0,-3 1 0,0-1 0,1 0 0,-1 1 0,0-1 0,0 0 0,0 1 0,0-1 0,1 0 0,-1 1 0,0-1 0,0 1 0,0-1 0,0 0 0,0 1 0,0-1 0,0 1 0,0-1 0,0 1 0,0-1 0,0 0 0,0 1 0,0-1 0,0 1 0,-1-1 0,1 1 0,-15 32 0,12-27 0,-5 11 0,0 1 0,-9 35 0,15-45 0,1 0 0,0 0 0,0 0 0,0 1 0,1-1 0,0 1 0,1-1 0,0 0 0,2 10 0,-3-17 0,0 1 0,1-1 0,-1 1 0,1-1 0,0 1 0,-1-1 0,1 0 0,0 1 0,0-1 0,0 0 0,0 0 0,0 1 0,0-1 0,0 0 0,1 0 0,-1 0 0,0 0 0,0 0 0,1-1 0,-1 1 0,1 0 0,-1-1 0,1 1 0,-1-1 0,1 1 0,-1-1 0,1 0 0,-1 1 0,1-1 0,-1 0 0,1 0 0,0 0 0,-1 0 0,1-1 0,1 1 0,1-1 0,0 0 0,1 0 0,-1-1 0,0 1 0,0-1 0,0 0 0,0 0 0,-1 0 0,1 0 0,-1-1 0,6-4 0,1-5 0,0 0 0,-1-1 0,0 1 0,-1-2 0,0 1 0,-2-1 0,1 0 0,-2 0 0,5-18 0,3-17 0,9-72 0,-14 66 0,-2 0 0,-2-1 0,-3 0 0,-3 1 0,-12-82 0,14 136 0,0 0 0,0 0 0,0 0 0,0 0 0,0 0 0,0 0 0,0 0 0,0 0 0,-1 1 0,1-1 0,0 0 0,-1 0 0,1 0 0,-1 0 0,1 1 0,-1-1 0,1 0 0,-1 1 0,0-1 0,1 0 0,-1 1 0,0-1 0,1 1 0,-3-2 0,3 2 0,-1 1 0,0-1 0,0 0 0,0 1 0,1-1 0,-1 1 0,0-1 0,0 1 0,1-1 0,-1 1 0,0-1 0,1 1 0,-1 0 0,0-1 0,1 1 0,-1 0 0,1 0 0,0-1 0,-1 3 0,-4 5 0,1 0 0,1 0 0,0 1 0,-3 10 0,1 9 0,2 0 0,0 1 0,2 0 0,4 36 0,19 118 0,-20-164 0,6 27 0,2-1 0,17 48 0,-27-92 3,4 12 825,-4 1-5594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2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1 904 11048,'0'0'2205,"10"-15"-1481,27-39 271,-3-3 0,28-62 0,-42 68-287,-2-1 0,-2 0 0,15-86 0,-26 100-294,-1-1 1,-1 0-1,-3 0 1,-1-1-1,-11-68 1,11 102-290,0 0 1,-1 0 0,0 0-1,0 0 1,0 0 0,-5-10-1,6 15-97,0 1 0,1-1 0,-1 0 0,1 0 0,-1 1 0,0-1 0,0 0 0,1 1-1,-1-1 1,0 1 0,0-1 0,0 1 0,1-1 0,-1 1 0,0-1 0,0 1 0,0 0 0,0 0-1,0-1 1,-1 1 0,0 0 2,0 1 0,1-1 0,-1 0 0,0 1 0,1 0 0,-1-1 0,1 1 0,-1 0 0,1 0 0,-1-1 0,1 1 0,0 0-1,-1 1 1,1-1 0,0 0 0,-1 2 0,-7 6 69,0 2-1,2-1 0,-1 1 1,1 0-1,1 1 0,0 0 1,1 0-1,-5 13 0,2 2 81,0 0-1,-6 50 0,11-48-60,2-1-1,0 1 1,2 0 0,1-1-1,1 1 1,2-1-1,1 0 1,1 0 0,1-1-1,1 0 1,2 0-1,0-1 1,2 0 0,28 40-1,-35-55-36,1-2 0,0 1-1,1-1 1,0 0 0,1 0 0,0-1 0,17 13-1,-22-19-48,1 1 1,-1-1-1,1 0 0,0 0 0,0 0 0,0-1 0,0 0 0,0 0 0,0 0 0,0-1 0,0 1 0,1-1 0,-1-1 1,0 1-1,0-1 0,0 1 0,0-1 0,0-1 0,0 1 0,8-4 0,-2-1 10,0 1 0,-1-2 1,1 0-1,-1 0 0,0-1 0,-1 0 0,0 0 1,0-1-1,-1-1 0,0 1 0,0-1 0,-1-1 0,-1 1 1,1-1-1,-2 0 0,0-1 0,0 1 0,-1-1 1,0 0-1,-1 0 0,2-16 0,-5 26-31,0 1 0,1-1 0,-1 0 0,0 0 0,0 0-1,0 1 1,0-1 0,-1 0 0,1 0 0,0 1 0,-1-1 0,1 0 0,-1 0 0,0 1 0,0-1-1,1 1 1,-1-1 0,-2-2 0,2 3-2,0 1 0,0-1 0,0 1-1,0-1 1,0 1 0,0-1 0,0 1 0,-1 0 0,1-1-1,0 1 1,0 0 0,0 0 0,0 0 0,0 0-1,0 0 1,-1 0 0,1 0 0,0 1 0,0-1 0,0 0-1,-2 1 1,-2 1 12,0 1 0,-1 0-1,1-1 1,0 2 0,1-1-1,-1 0 1,1 1 0,-1 0-1,-6 8 1,4-3 20,0 1 0,1 1 0,1-1-1,-1 1 1,1 0 0,1 0 0,0 0 0,1 1 0,0 0-1,1-1 1,0 1 0,0 12 0,1-16 1,1 0-1,1 0 1,-1-1 0,1 1 0,0 0 0,1 0-1,0-1 1,0 1 0,1-1 0,0 0 0,0 0-1,0 0 1,1 0 0,0 0 0,1-1 0,-1 1-1,1-1 1,0-1 0,8 8 0,-4-6 7,-1-1 0,1 0 1,1 0-1,-1-1 0,1 0 1,0 0-1,0-1 0,1-1 1,-1 0-1,1 0 0,0-1 1,0 0-1,0-1 0,-1 0 1,1-1-1,0 0 0,0 0 1,0-2-1,15-2 0,-25 4-72,1-1-1,-1 1 0,1-1 1,0 1-1,-1-1 0,1 0 1,-1 0-1,0 1 0,1-1 1,-1 0-1,0 0 0,1 0 0,-1-1 1,2-1-1,3-6-4357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47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19087,'0'0'3456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51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1 625 8744,'0'0'8411,"9"10"-7981,28 30 2,-33-37-348,-1 0 0,1 0 1,-1-1-1,1 0 0,0 1 0,0-1 1,0-1-1,0 1 0,0 0 1,1-1-1,-1 0 0,0 0 0,1 0 1,7 0-1,-4-1 78,1 0 1,-1 0-1,0-1 1,0 0-1,15-4 0,-13 2-29,-1-1 0,0 0 0,0 0-1,0 0 1,-1-1 0,0 0 0,0-1-1,0 0 1,-1 0 0,0 0-1,0-1 1,6-8 0,-8 10-4,-1-1-1,1 0 1,-1 0-1,0-1 1,-1 1 0,0-1-1,0 0 1,-1 0 0,1 1-1,-1-2 1,-1 1 0,0 0-1,0 0 1,0 0 0,-2-13-1,1 17-75,0 1 0,-1 0-1,1-1 1,-1 1-1,1 0 1,-1-1 0,0 1-1,0 0 1,0 0 0,0 0-1,-1-1 1,1 1 0,-1 0-1,1 1 1,-1-1-1,0 0 1,0 0 0,0 1-1,0-1 1,0 1 0,0-1-1,0 1 1,0 0 0,-1 0-1,1 0 1,0 0-1,-1 0 1,1 1 0,-1-1-1,1 0 1,-1 1 0,-2 0-1,1 0 5,0 0 0,1 0 0,-1 1 0,0-1 0,1 1 1,-1 0-1,1 0 0,-1 0 0,1 0 0,0 1 0,-1-1 0,1 1 0,0 0 0,0 0 0,0 0 0,0 0 0,1 1 0,-1-1 0,1 0 0,-1 1 0,1 0 0,-3 3 1,0 4 47,0-1 0,0 1 0,1 0 0,1 0 1,0 0-1,0 0 0,1 1 0,0-1 1,1 1-1,1 11 0,0-9 47,0 0 0,2 0 0,0 1 0,1-1 0,0 0 0,1-1 0,8 21 0,-9-28-114,-1 0-1,1 0 1,0 0 0,1 0 0,-1-1-1,1 1 1,0-1 0,1 0 0,-1 0-1,1 0 1,-1 0 0,1-1 0,0 0-1,1 0 1,7 4 0,-5-4 74,1-1 1,-1 0-1,1 0 0,-1 0 1,1-1-1,0-1 0,-1 1 1,1-1-1,17-2 0,-6-1 63,1-1-1,-1-1 1,0-1-1,0 0 0,-1-2 1,0 0-1,0-1 1,22-14-1,-1-4-174,-2-1 0,-1-2 0,-1-2 0,-2-1 0,-2-1 0,54-74 0,-69 82 0,-1-1 0,-2 0 0,-1-1 0,-1-1 0,-2 0 0,-1 0 0,8-47 0,-15 58 0,0 0 0,-1-34 0,-1 46 0,-1 1 0,1 0 0,-1-1 0,0 1 0,-1 0 0,1-1 0,-1 1 0,0 0 0,-1 0 0,1 0 0,-1 1 0,0-1 0,0 1 0,-5-5 0,7 7 0,0 1 0,-1 0 0,1 0 0,-1 0 0,0 0 0,1 0 0,-1 1 0,0-1 0,1 0 0,-1 1 0,0-1 0,0 1 0,0 0 0,0-1 0,1 1 0,-1 0 0,0 0 0,0 0 0,0 0 0,0 0 0,0 1 0,0-1 0,1 1 0,-1-1 0,0 1 0,0-1 0,1 1 0,-1 0 0,0 0 0,1 0 0,-1 0 0,1 0 0,-1 0 0,1 0 0,-2 2 0,-4 3 0,0 0 0,0 1 0,1 0 0,0 0 0,-8 13 0,4-3 0,2 0 0,0 0 0,1 1 0,1 0 0,1 0 0,1 0 0,0 1 0,2-1 0,-1 32 0,3-25 0,1-1 0,1 1 0,2-1 0,0 0 0,2 0 0,1 0 0,10 23 0,-10-33 0,-1-1 0,2 1 0,0-1 0,1-1 0,0 0 0,1 0 0,0 0 0,1-1 0,13 10 0,-18-17 0,1 0 0,-1-1 0,1 1 0,0-2 0,-1 1 0,1-1 0,1 0 0,-1 0 0,0 0 0,0-1 0,1 0 0,-1-1 0,1 0 0,-1 0 0,1 0 0,-1-1 0,0 0 0,11-2 0,-4-1 0,-1 1 0,0-1 0,0-1 0,0-1 0,-1 1 0,1-2 0,-2 1 0,1-2 0,10-8 0,-6 2 0,-2-1 0,0-1 0,-1 0 0,0 0 0,12-24 0,-23 37 0,-1 1 0,0 0 0,1 0 0,-1 0 0,0 0 0,0 0 0,-1-1 0,1 1 0,0 0 0,-1-1 0,0 1 0,1 0 0,-1-1 0,0 1 0,0 0 0,-1-1 0,1 1 0,0 0 0,-1-1 0,1 1 0,-2-3 0,1 4 0,1 0 0,-1 0 0,0 0 0,1 1 0,-1-1 0,0 0 0,1 0 0,-1 1 0,0-1 0,0 0 0,0 1 0,0-1 0,0 1 0,0-1 0,0 1 0,0 0 0,0-1 0,0 1 0,-1-1 0,0 1 0,0 0 0,0 0 0,0 0 0,0 0 0,0 0 0,0 1 0,0-1 0,0 1 0,-1-1 0,1 1 0,1-1 0,-1 1 0,-2 1 0,-5 3 0,0 0 0,1 1 0,0 0 0,0 0 0,1 1 0,0 0 0,0 0 0,1 1 0,0-1 0,0 1 0,-7 14 0,11-18 0,0 0 0,0 1 0,0-1 0,1 0 0,0 1 0,0-1 0,0 1 0,0 0 0,1-1 0,0 1 0,0 7 0,1-9 0,0 0 0,0 0 0,0 0 0,0 0 0,0 0 0,1-1 0,-1 1 0,1 0 0,0-1 0,0 1 0,0-1 0,0 1 0,0-1 0,1 0 0,-1 0 0,1 0 0,0 0 0,5 3 0,-3-3 0,1 0 0,0 0 0,-1 0 0,1-1 0,0 0 0,0 0 0,0 0 0,0 0 0,0-1 0,0 0 0,0 0 0,0-1 0,0 0 0,0 0 0,0 0 0,0 0 0,7-3 0,3-2 0,1 0 0,-1-1 0,0-1 0,24-15 0,-11 3 0,45-44 0,-30 25 0,-43 38 0,0 0 0,0 0 0,1 0 0,-1 0 0,0 0 0,0 0 0,1 0 0,-1 0 0,0 1 0,1-1 0,-1 0 0,1 1 0,-1-1 0,1 1 0,0-1 0,-1 1 0,1 0 0,-1-1 0,1 1 0,0 0 0,-1 0 0,1 0 0,0 0 0,-1 1 0,3-1 0,-2 2 0,0-1 0,-1 0 0,1 1 0,-1-1 0,1 1 0,-1-1 0,1 1 0,-1 0 0,0-1 0,0 1 0,0 0 0,0 0 0,0 0 0,0 0 0,-1 0 0,1 0 0,0 2 0,6 29 0,-5-22 0,0-1 0,1 0 0,4 11 0,-7-21 0,0 1 0,1-1 0,-1 1 0,0-1 0,0 1 0,1-1 0,-1 1 0,1-1 0,-1 1 0,0-1 0,1 1 0,-1-1 0,1 0 0,-1 1 0,1-1 0,-1 0 0,1 1 0,-1-1 0,1 0 0,-1 0 0,1 1 0,0-1 0,-1 0 0,1 0 0,-1 0 0,2 0 0,-1 0 0,1 0 0,-1 0 0,0-1 0,1 1 0,-1 0 0,1-1 0,-1 1 0,0-1 0,0 1 0,1-1 0,0-1 0,32-26 0,-29 22 0,106-96 0,-110 101 0,0 0 0,0 0 0,0 0 0,0 0 0,0 0 0,1 0 0,-1 0 0,0 1 0,1-1 0,-1 0 0,1 1 0,-1-1 0,1 1 0,-1 0 0,1-1 0,-1 1 0,1 0 0,-1 0 0,1 0 0,2 0 0,-2 1 0,-1-1 0,0 1 0,1-1 0,-1 1 0,0 0 0,1 0 0,-1 0 0,0-1 0,0 1 0,0 0 0,0 1 0,0-1 0,0 0 0,0 0 0,0 0 0,-1 0 0,2 2 0,2 5 0,-1 1 0,0-1 0,-1 1 0,1-1 0,0 12 0,-2 4 0,-1-19 0,0-1 0,0 0 0,0 1 0,0-1 0,1 0 0,0 0 0,0 1 0,0-1 0,1 0 0,-1 0 0,4 4 0,-5-7 0,1-1 0,0 0 0,-1 1 0,1-1 0,0 0 0,-1 0 0,1 1 0,0-1 0,0 0 0,-1 0 0,1 0 0,0 0 0,0 0 0,0 0 0,-1 0 0,1 0 0,0 0 0,0 0 0,-1 0 0,1 0 0,0-1 0,0 1 0,-1 0 0,1-1 0,0 1 0,-1 0 0,1-1 0,0 1 0,-1-1 0,2 0 0,22-16 0,-22 16 0,19-17 0,-6 5 0,0 1 0,1 1 0,33-18 0,-48 28 0,1 0 0,-1 0 0,1 1 0,-1-1 0,1 1 0,0 0 0,-1-1 0,1 1 0,0 0 0,0 0 0,-1 0 0,1 0 0,0 0 0,0 0 0,-1 0 0,1 1 0,0-1 0,-1 1 0,1-1 0,-1 1 0,1-1 0,0 1 0,-1 0 0,1 0 0,-1 0 0,0 0 0,1 0 0,1 2 0,3 3 0,0 1 0,0 0 0,-1 0 0,7 13 0,-8-14 0,0 1 0,0 0 0,9 8 0,-9-11 0,1-1 0,-1 0 0,1 0 0,0 0 0,-1 0 0,2-1 0,-1 0 0,0 0 0,0 0 0,1-1 0,-1 1 0,1-1 0,-1-1 0,1 1 0,-1-1 0,1 1 0,0-2 0,-1 1 0,1 0 0,-1-1 0,1 0 0,-1 0 0,1-1 0,-1 1 0,1-1 0,-1 0 0,0-1 0,0 1 0,0-1 0,-1 0 0,7-5 0,-3 0 0,0 0 0,0 0 0,9-15 0,-14 19 0,-1 0 0,0-1 0,1 1 0,-1-1 0,-1 0 0,1 1 0,-1-1 0,0 0 0,0 0 0,0-6 0,-3 9 0,-1 7 0,-4 10 0,6-10 0,0 0 0,1 1 0,-1-1 0,1 0 0,0 0 0,0 0 0,1 0 0,0 0 0,0 0 0,0 0 0,0 0 0,3 5 0,-3-7 0,0-1 0,1 1 0,-1-1 0,1 1 0,-1-1 0,1 1 0,0-1 0,0 0 0,0 0 0,0 0 0,0 0 0,1 0 0,-1 0 0,1-1 0,-1 1 0,1-1 0,-1 0 0,1 1 0,0-1 0,0 0 0,0-1 0,5 2 0,0-1 0,-1-1 0,1 0 0,0-1 0,0 1 0,-1-1 0,1-1 0,0 1 0,-1-1 0,13-5 0,6-4 0,33-19 0,14-6 0,-71 35 0,-1 0 0,0 1 0,0-1 0,1 1 0,-1-1 0,0 1 0,1-1 0,-1 1 0,1 0 0,-1 0 0,1-1 0,-1 1 0,1 0 0,-1 0 0,0 0 0,1 1 0,-1-1 0,1 0 0,-1 0 0,1 1 0,-1-1 0,0 1 0,1-1 0,-1 1 0,0-1 0,0 1 0,1 0 0,-1 0 0,2 1 0,-1 2 0,0-1 0,0 1 0,0 0 0,-1-1 0,1 1 0,-1 0 0,0 0 0,1 5 0,-2-6 0,1 0 0,-1 1 0,1-1 0,0 0 0,0 1 0,1-1 0,-1 0 0,1 0 0,0 0 0,0 0 0,4 5 0,-5-7 0,0-1 0,1 1 0,-1-1 0,0 0 0,1 1 0,-1-1 0,0 0 0,1 0 0,-1 1 0,0-1 0,1 0 0,-1-1 0,1 1 0,-1 0 0,0 0 0,1 0 0,-1-1 0,0 1 0,1-1 0,-1 1 0,0-1 0,2 0 0,31-18 0,-30 16 0,14-9 0,-13 8 0,0 0 0,0 1 0,0-1 0,0 1 0,1 0 0,-1 1 0,1-1 0,0 1 0,0 0 0,0 1 0,9-3 0,-13 4 0,0 1 0,-1-1 0,1 0 0,-1 1 0,1-1 0,-1 1 0,1-1 0,-1 1 0,1 0 0,-1 0 0,0 0 0,1-1 0,-1 1 0,0 0 0,2 2 0,19 22 0,-5-5 0,-14-19 0,-1 1 0,1-1 0,-1 0 0,1 0 0,0 0 0,-1 0 0,1 0 0,0 0 0,0-1 0,0 1 0,-1-1 0,1 0 0,0 0 0,0 0 0,0 0 0,0 0 0,0-1 0,0 1 0,-1-1 0,1 1 0,0-1 0,0 0 0,5-3 0,0 1 0,0-1 0,0 0 0,0-1 0,-1 0 0,0 0 0,10-8 0,3-9 0,-2 0 0,-1-1 0,-1-1 0,-1 0 0,14-32 0,-9 17 0,-5 14 0,-2-2 0,-2 0 0,11-34 0,-7 17 0,-10 33 0,-1 0 0,-1 0 0,0 0 0,0 0 0,0-18 0,-12 81 0,5-8 0,4 90 0,2-108 0,2-1 0,0 1 0,2-1 0,18 47 0,-4-36 984,-19-34-1243,0-1 0,0 1 0,1-1 0,-1 1 0,0-1 1,0 0-1,1 1 0,-1-1 0,1 0 0,0 0 0,-1 0 0,1 0 1,0 0-1,0 0 0,-1-1 0,1 1 0,0 0 0,2 0 0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39:51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19999,'0'0'3447,"17"-10"-2558,-4 2-702,5-3 97,1 0 1,0 2-1,1 0 1,31-10 0,-8 9 820,0 2 0,0 2 0,61-2 1,-57 10 365,-45-2-1427,0 0 0,0 1 0,0-1 0,0 0 0,0 1 0,0-1 0,0 1-1,-1 0 1,1 0 0,0-1 0,0 1 0,-1 0 0,1 0 0,0 1 0,-1-1 0,1 0-1,-1 0 1,1 1 0,-1-1 0,2 3 0,1 12-4029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5:2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397 544 7832,'0'0'10962,"-11"-1"-10562,-84-10 743,67 7-387,-53 1 1,67 3-565,1 1 0,-1 1-1,1 0 1,0 1 0,0 0 0,-14 6 0,19-5-8,1 0 0,-1 0 0,1 1 0,0 1 0,0-1 0,1 1 0,-8 8 0,13-12-122,-1 1 0,1-1 0,0 1 0,0 0 0,0 0 0,0-1 0,0 1 1,0 0-1,1 0 0,0 0 0,-1 0 0,1 0 0,0 0 0,0 0 0,1 0 0,-1 0 1,2 5-1,0-2 18,-1-1 0,1 1 1,0-1-1,0 1 0,1-1 1,-1 0-1,1 0 1,5 5-1,-3-4 2,1 0 0,0 0 0,0-1 1,0 0-1,1 0 0,-1 0 0,1-1 0,0 0 1,1 0-1,-1-1 0,1 0 0,0-1 0,-1 1 1,16 1-1,-18-3-36,0 0 0,0-1 0,0 0-1,1 0 1,-1-1 0,0 1 0,0-1 0,0 0 0,0-1 0,0 1 0,0-1-1,0 0 1,-1 0 0,1 0 0,-1-1 0,1 0 0,-1 0 0,0 0 0,0 0-1,0-1 1,0 1 0,-1-1 0,1 0 0,2-4 0,3-8 76,0 0 0,0-1-1,-2 0 1,0 0 0,-1 0 0,6-27 0,-2-8 240,3-53 0,-9 64-37,-2 0 0,-2 0-1,-2 0 1,-2 0 0,-1 1 0,-21-78-1,22 94-296,-2-3-33,6 27 5,0 0 0,0 0 0,0 0 0,0 0 0,0 0 0,0 0 0,0 1 0,-1-1 0,1 0 0,0 0 0,0 0 0,0 0 0,0 0 0,0 0 0,0 0 0,0 0 0,-1 1 0,1-1 0,0 0 0,0 0 0,0 0 0,0 0 0,0 0 0,-1 0 0,1 0 0,0 0 0,0 0 0,0 0 0,0 0 0,0 0 0,-1 0 0,1 0 0,0 0 0,0 0 0,0 0 0,0 0 0,0 0 0,-1 0 0,1 0 0,0 0 0,0 0 0,0-1 0,0 1 0,0 0 0,0 0 0,0 0 0,-1 0 0,1 0 0,0 0 0,0 0 0,0 0 0,0-1 0,0 1 0,0 0 0,0 0 0,0 0 0,0 0 0,0 0 0,0-1 0,0 1 0,-1 0 0,1 0 0,0 0 0,-2 12 0,2-11 0,-4 47 0,2 0 0,5 52 0,17 98 0,-16-156 0,-1-19 0,8 34 0,-9-51 0,-1 0 0,1-1 0,0 1 0,0-1 0,1 0 0,0 0 0,0 0 0,0 0 0,0 0 0,1-1 0,6 7 0,-9-10 33,-1-1-1,1 0 1,-1 1 0,1-1 0,-1 0-1,1 1 1,-1-1 0,1 0-1,0 0 1,-1 0 0,1 0-1,-1 1 1,1-1 0,0 0 0,-1 0-1,1 0 1,0 0 0,-1 0-1,1-1 1,-1 1 0,1 0 0,0 0-1,-1 0 1,1 0 0,-1-1-1,1 1 1,-1 0 0,1-1-1,0 1 1,9-8-2252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5:28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10248,'0'0'13686,"0"10"-13150,0-1-712,-1 6 903,2 1 1,-1-1-1,2 0 1,4 23-1,13 35 507,5 20-183,31 104 400,-4-14-359,-39-150-1092,-7-22 0,-1 0 0,-1 0 0,4 16 0,-4-18 0,-2-9 0,-1 1 0,1 0 0,-1 0 0,1 0 0,-1 0 0,1 1 0,-1-1 0,0 0 0,0 0 0,1 0 0,-1 0 0,0 0 0,0 2 0,1-3 0,1-1 0,0 0 0,-1 1 0,1-1 0,0 0 0,-1 0 0,1 0 0,-1 0 0,1-1 0,-1 1 0,0 0 0,0-1 0,2-1 0,78-202 0,70-84 0,-48 99 0,-91 169 0,-8 14 0,1 0 0,-1 0 0,-1 0 0,1-1 0,-1 0 0,-1 0 0,1 0 0,-1 0 0,1-15 0,-3 22 57,0 0-1,0 0 1,0 0 0,-1 0-1,1 0 1,0 0 0,-1 0-1,1 0 1,-1 0 0,1 0-1,-1 0 1,1 0 0,-1 1-1,0-2 1,-6-4-4842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5:5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68 7936,'0'0'16593,"-1"11"-16263,0 89 858,18 56 807,-14-113-1317,-4 61 0,0-39-340,1 5 10,-3 0 0,-2 0-1,-30 131 1,30-174-239,1 0 0,-2 32 0,4-28 27,-9 45 1,7-46 2,0 0-1,2 1 1,2-1-1,5 59 1,-1-44 83,1 12-155,1 33-17,-3-67-50,-2-20 0,-1 0 0,1 0 0,-1 0 0,0 0 0,1 0 0,-2 0 0,1 0 0,0 0 0,0 0 0,-2 5 0,-2 5 0,1 1 0,0-1 0,1 0 0,0 1 0,1 27 0,1-41 0,0 0 0,0 1 0,1-1 0,-1 1 0,0-1 0,0 1 0,0-1 0,0 0 0,1 1 0,-1-1 0,0 1 0,0-1 0,0 0 0,1 1 0,-1-1 0,0 0 0,1 1 0,-1-1 0,0 0 0,1 0 0,-1 1 0,1-1 0,-1 0 0,0 0 0,1 0 0,-1 1 0,1-1 0,-1 0 0,0 0 0,1 0 0,-1 0 0,1 0 0,-1 0 0,1 0 0,-1 0 0,1 0 0,-1 0 0,1 0 0,16-3 0,-17 3 0,77-16 0,128-8 0,-200 24 0,45-2 0,53 5 0,-10 0 0,241 11 0,-159-5 0,78-10 0,-183-2 0,167-15 0,-101 6 0,-96 7 0,-4 4 0,-27 2 0,-1-1 0,0-1 0,1 0 0,-1 0 0,11-3 0,-13 3 0,0 0 0,0 0 0,1 0 0,-1 1 0,8 0 0,-7 0 0,-1 0 0,0-1 0,0 1 0,0-1 0,8-2 0,-10 2 0,0 0 0,0 0 0,1 1 0,-1-1 0,0 1 0,7 1 0,3-1 0,-26-22 0,5 8 0,1 1 0,1 0 0,0-1 0,0 0 0,2-1 0,-3-17 0,1 12 0,-1-9 0,-35-190 0,34 96 0,5-96 0,2 214 0,16-192 0,0-40 0,-13 181 0,16-92 0,-13 113 0,20-97 0,-20 95 0,-6 36 0,1 0 0,-1 0 0,1 0 0,-1-1 0,0 1 0,0 0 0,0 0 0,0 0 0,0-1 0,0 1 0,0 0 0,0 0 0,0-1 0,0 1 0,-1 0 0,1 0 0,0 0 0,-1-2 0,0 3 0,1-1 0,-1 1 0,1 0 0,-1-1 0,1 1 0,-1 0 0,1-1 0,-1 1 0,1 0 0,-1 0 0,1-1 0,-1 1 0,1 0 0,-1 0 0,0 0 0,1 0 0,-1 0 0,1 0 0,-1 0 0,0 0 0,1 0 0,-1 0 0,1 0 0,-1 0 0,1 0 0,-1 1 0,1-1 0,-1 0 0,0 0 0,1 1 0,-1-1 0,1 0 0,-1 1 0,0 0 0,-6 2 0,0-1 0,0 0 0,-1 0 0,1 0 0,-1-1 0,1 0 0,-15-1 0,10 1 0,-74 3 0,-171-16 0,73-13 0,-64-6 0,110 30 0,90 2 0,-66-7 0,21 2 0,16 2 0,0-2 0,-80 6 0,137 0 0,0 2 0,0 0 0,-31 10 0,24-5 0,-28 4 0,5 0 0,41-10 0,1 0 0,-1-1 0,0 0 0,0 0 0,0 0 0,0-2 0,0 1 0,0-1 0,0 0 0,-12-2 0,9-4 850,9-2-5635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5:5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0 617 9440,'0'0'10129,"12"-3"-9636,85-25 1900,-41 18-405,-38 7-1500,-1 0 0,20-7 0,-3-3 232,58-34 1,-33 16-237,83-55 427,104-26 243,-137 65-575,-12 1 161,80-33 803,-84 33-1543,-53 28 0,-19 9 0,0 1 0,31-9 0,-26 16 0,-26 1 0,0 0 0,0 0 0,1 1 0,-1-1 0,0 0 0,1 0 0,-1 0 0,0 1 0,1-1 0,-1 0 0,0 0 0,0 0 0,0 1 0,1-1 0,-1 0 0,0 1 0,0-1 0,0 0 0,1 0 0,-1 1 0,0-1 0,0 0 0,0 1 0,0-1 0,0 0 0,0 1 0,2 2 0,4 1 0,0-1 0,0 0 0,1 0 0,-1 0 0,1-1 0,0 0 0,0-1 0,0 1 0,13 0 0,-5 0 0,272 29 0,-215-29 0,-34-1 0,0 1 0,40 8 0,-24-1 0,103 4 0,56-15 0,-66 0 0,207 0 0,-352 2 0,168-7 0,-88 2 0,-87 6 0,1 0 0,-1 0 0,1 1 0,-1 0 0,1 0 0,-7 4 0,-21 8 0,-217 72 0,100-33 0,80-26 0,-112 63 0,-8 3 0,24-15 0,151-72 0,1 1 0,-1 0 0,-12 10 0,-3-6 0,28-10 0,1-1 0,-1 0 0,0 0 0,1 1 0,-1-1 0,1 0 0,-1 0 0,0 0 0,1 0 0,-1 0 0,1 0 0,-1 0 0,0 0 0,1 0 0,-1 0 0,1 0 0,-1 0 0,0 0 0,1 0 0,-1-1 0,1 1 0,-1 0 0,1 0 0,-1-1 0,1 1 0,-1 0 0,1-1 0,-1 1 0,1-1 0,-1 1 0,1-1 0,-1 1 0,1-1 0,0 1 0,-1-1 0,1 1 0,0-1 0,0 1 0,-1-1 0,1 1 0,0-1 0,0 0 0,0 1 0,0-1 0,-1 1 0,1-1 0,0 0 0,8-23 966,-2 10-3787,-5 12 741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5:5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8840,'0'0'10178,"-8"13"-9765,-25 41 3,30-47-279,-1-1 0,2 1 0,-1 0 0,1 0 0,0 0 0,0 0 0,0 0-1,0 13 1,-1 6 277,-1 9 206,1 0 0,4 59 0,13 55 1056,-13 51 324,-2-95-1057,-2-54-283,-10 65 0,5-66-149,-1 68 0,10-110-437,-1 1 0,1 0 0,1 0 0,-1-1 0,1 1 1,1-1-1,0 0 0,0 1 0,6 9 0,-5-5-12,0 0 0,0 0 0,-1 1 1,1 17-1,0-13 44,-2-5 386,-10-26-656,7 11-61,0-1 0,0 1 0,-1 0 0,1 0 0,-1 0 0,1 0 0,-1 0 0,0 0 0,0 1 0,0-1 0,0 1 0,0-1 0,0 1 0,0 0 0,0-1 0,-1 1 0,1 0 0,0 1 0,-1-1 0,1 0 0,-1 1 0,-2-1 0,2 4-1458,1-1 220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5:5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1 843 8744,'0'0'9351,"10"-8"-8949,112-97 1241,-64 53-985,-16 18-30,87-51 1,-20 14-21,26-10 153,1-1 154,216-196 1943,-330 255-2345,-21 23-474,-1-1 0,1 1 0,-1-1 0,1 0 0,0 1-1,-1-1 1,0 0 0,1 1 0,-1-1 0,1 0 0,-1 0 0,0 0 0,1 1 0,-1-1 0,0 0 0,0 0 0,0 0 0,0 0 0,0 1-1,0-1 1,0 0 0,0 0 0,0 0 0,0 0 0,0 1 0,0-1 0,0 0 0,-1 0 0,0-1 0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8136,'0'0'10282,"10"-6"-9861,-3 2-315,1 1 0,-1-1-1,12-3 1,-18 7-91,0 0-1,0 0 1,-1 0-1,1 0 1,0 0-1,0 1 1,-1-1-1,1 0 1,0 0 0,0 1-1,-1-1 1,1 0-1,0 1 1,-1-1-1,1 0 1,0 1-1,-1-1 1,1 1-1,-1-1 1,1 1-1,-1-1 1,1 1 0,-1 0-1,1-1 1,-1 1-1,0 0 1,1-1-1,-1 2 1,9 22 305,-7-17-214,23 68 1080,-3 1 0,21 147 1,-34-14 1761,-5-187-2116,-2-16 71,-2-15 433,-35-194 58,16 108-946,9 34-77,2-1 0,0-69 0,6 83-299,1 25-50,3-47 0,0 50-22,-2 14 0,1 0 0,-1 0 0,1 1 0,0-1 0,0 0 0,1 1 0,0-1 0,0 1 0,0-1 0,1 1 0,-1 0 0,1 0 0,0 0 0,1 0 0,4-5 0,-2 5 0,0-1 0,0 1 0,1 0 0,-1 1 0,1-1 0,1 1 0,-1 1 0,0-1 0,1 1 0,0 0 0,0 1 0,-1 0 0,2 0 0,-1 1 0,0 0 0,0 1 0,0-1 0,0 1 0,0 1 0,1 0 0,-1 0 0,0 0 0,0 1 0,0 1 0,-1-1 0,1 1 0,0 0 0,9 7 0,-2-2 0,0 1 0,0 0 0,-1 2 0,-1 0 0,0 0 0,22 26 0,-27-29 0,-1 1 0,-1 1 0,0-1 0,0 1 0,-1 0 0,0 0 0,-1 0 0,0 1 0,0 0 0,-1 0 0,2 18 0,-5-25 0,0 0 0,0 0 0,0 0 0,-1 0 0,1 0 0,-1 0 0,0-1 0,-1 1 0,1 0 0,-1 0 0,1-1 0,-1 1 0,0-1 0,0 0 0,-1 1 0,1-1 0,-1 0 0,1 0 0,-1 0 0,0-1 0,-6 5 0,1-1 0,0-1 0,0 0 0,-1-1 0,1 0 0,-1 0 0,0-1 0,0 0 0,-10 2 0,-6-2 0,0 0 0,1-2 0,-1 0 0,-38-5 0,31 4 0,36 3 848,5 2-1713,-5-1-3087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21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6520,'0'0'11605,"-11"7"-10988,-32 20-2,39-25-360,1 1 0,-1 0 1,1 0-1,-1 0 0,1 0 1,0 0-1,0 1 1,0-1-1,-4 9 0,5-9 74,2-3-300,0 1 1,0-1-1,0 0 0,0 0 0,0 0 0,0 0 0,0 0 0,0 0 0,0 0 0,0 0 0,0 1 0,0-1 0,0 0 0,-1 0 1,1 0-1,0 0 0,0 0 0,0 0 0,0 0 0,0 1 0,1-1 0,-1 0 0,0 0 0,0 0 0,0 0 0,0 0 1,0 0-1,0 0 0,0 1 0,0-1 0,0 0 0,0 0 0,0 0 0,0 0 0,0 0 0,0 0 0,0 0 0,1 0 1,-1 0-1,0 0 0,0 0 0,0 1 0,0-1 0,0 0 0,0 0 0,0 0 0,0 0 0,1 0 0,-1 0 0,0 0 1,0 0-1,0 0 0,0 0 0,0 0 0,0 0 0,0 0 0,1 0 0,11-2 637,11-4-24,-12-3-151,-11 8-420,1 0 1,0 0-1,-1 0 0,1 1 0,0-1 1,0 0-1,0 1 0,0-1 0,0 0 1,0 1-1,0-1 0,0 1 0,0 0 1,2-1-1,0 0 887,-2 0-933,-1 1 0,1 0 0,-1 0 1,0 0-1,1 0 0,-1-1 0,1 1 0,-1 0 0,1 0 1,-1 0-1,1 0 0,-1 0 0,1 0 0,-1 0 0,1 0 1,-1 0-1,0 0 0,1 1 0,-1-1 0,1 0 0,-1 0 1,1 0-1,-1 1 0,0-1 0,1 0 0,-1 0 0,1 1 1,-1-1-1,17 10-193,1-2-1,-1 0 1,29 8 0,-32-11-2372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0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13168,'0'0'6615,"9"16"-5887,31 56 2,-36-62-531,1 0 0,-2 1 0,1-1 0,-1 1 0,-1-1 0,0 1 0,1 16 0,1 6 369,0 7 180,-4-29-389,1 0 0,0 0 0,1 0 0,1-1 0,3 14 0,-6-24-332,0 0 1,1 0-1,-1 1 0,0-1 0,0 0 0,0 1 1,0-1-1,0 0 0,0 0 0,1 1 0,-1-1 1,0 0-1,0 0 0,0 1 0,0-1 1,1 0-1,-1 0 0,0 0 0,0 0 0,1 1 1,-1-1-1,0 0 0,0 0 0,1 0 0,-1 0 1,0 0-1,1 0 0,-1 0 0,0 0 0,0 0 1,1 1-1,-1-1 0,0 0 0,1 0 0,-1-1 1,1 1-1,3-2-2201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0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9040,'0'0'9511,"7"11"-9059,-5-9-423,3 6 63,0 0 0,0 0-1,-1 0 1,0 0 0,-1 1 0,0 0 0,0 0-1,0 0 1,0 10 0,4 34 473,19 213 2257,-19-46 1732,-13-236-3803,-15-134 46,8 80-565,4 0 0,2 0 0,4-102 0,18 15 152,-12 135-318,2 1 1,1 0 0,0 0 0,2 1-1,11-24 1,-12 30 27,1 0 0,0 1 0,1 0 0,1 1 0,0 0 0,0 0 0,15-11 0,-20 19-54,0 0 0,0 0 1,0 1-1,1-1 0,-1 1 0,1 1 1,0-1-1,0 1 0,-1 0 0,1 0 1,1 1-1,-1 0 0,0 0 0,0 0 1,0 1-1,1 0 0,-1 0 1,0 0-1,0 1 0,12 3 0,-8-1-39,-1 2 0,1-1 0,-1 1 0,0 0-1,-1 1 1,1 0 0,-1 0 0,0 1 0,0 0 0,-1 0-1,0 1 1,-1 0 0,1 0 0,-2 1 0,8 11 0,-5-4-2,0 0 1,-1 0 0,0 0-1,-2 1 1,0-1 0,0 1 0,-2 1-1,2 22 1,-4-33 0,-1-1 0,0 1 0,-1-1 0,1 0 0,-1 1 0,0-1 0,-1 0 0,0 0 0,0 0 0,-4 10 0,4-12 0,0-1 0,0 0 0,-1 0 0,1 0 0,-1 0 0,1-1 0,-1 1 0,0-1 0,0 1 0,0-1 0,0 0 0,-1 0 0,1 0 0,-1-1 0,1 1 0,-1-1 0,1 0 0,-7 2 0,-3-1 0,-1 0 0,1-1 0,-1-1 0,1 0 0,-1-1 0,1 0 0,0-1 0,-26-7 0,0-3 0,-59-29 0,61 24 0,35 17 0,-1-2 0,0 1 0,0-1 0,0 1 0,0 0 0,0 0 0,-1 0 0,1 1 0,0-1 0,0 1 0,-1 0 0,1-1 0,-6 2 0,9-1 29,-1 1-1,1-1 1,-1 1 0,1-1-1,-1 1 1,1-1 0,-1 1-1,1-1 1,-1 1-1,1-1 1,0 1 0,-1-1-1,1 1 1,0 0 0,0-1-1,0 1 1,-1 0 0,1-1-1,0 1 1,0-1 0,0 1-1,0 0 1,0-1 0,0 1-1,0 0 1,0-1-1,0 1 1,0 0 0,1-1-1,-1 1 1,0 0 0,0-1-1,1 1 1,-1 0 0,8 20-4796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0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9 175 10952,'0'0'8335,"-2"-11"-7808,-4-34-6,6 42-467,0 1-1,0 0 0,1-1 0,-1 1 1,1 0-1,0-1 0,0 1 0,0 0 0,0 0 1,0 0-1,0 0 0,0 0 0,1 0 1,-1 0-1,1 0 0,0 0 0,-1 1 0,4-3 1,1-1 144,1 1 0,0-1 1,11-4-1,-15 7-131,12-6 154,0 1-1,1 1 0,0 0 1,0 1-1,1 0 0,-1 2 1,33-4-1,-28 5-44,-8 1 14,-1 0 0,0 0 0,1 1 0,-1 1 0,17 3 0,-26-4-144,-1 1 0,1-1 0,-1 1 0,0 0 1,1 0-1,-1 0 0,0 1 0,1-1 0,-1 0 1,0 1-1,0-1 0,0 1 0,-1 0 0,1 0 0,0 0 1,-1 0-1,1 0 0,-1 0 0,1 0 0,-1 0 1,0 1-1,0-1 0,0 0 0,0 1 0,0-1 1,-1 1-1,1-1 0,-1 1 0,0-1 0,0 1 0,1-1 1,-2 4-1,0 4 60,0 0-1,-1 0 1,0 0 0,0 0 0,-1 0-1,-1 0 1,0-1 0,0 1 0,-1-1-1,0 0 1,0 0 0,-1-1 0,0 0-1,-12 12 1,-11 10 194,-1-2 0,-42 31-1,54-45-160,-18 16 193,20-17 79,1 0 0,-1-1 0,-1 0 1,-20 10-1,113-46-177,1 3 0,1 3 1,90-8-1,-113 16 703,-19 2-1601,0 4-3554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25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73 325 9040,'0'0'6217,"-10"10"-6004,-30 32-3,25-28 270,15-14-375,-1 1 0,1-1 0,-1 0 1,1 1-1,-1-1 0,1 1 0,-1-1 0,1 1 0,-1-1 0,1 1 0,0-1 1,-1 1-1,1-1 0,0 1 0,-1 0 0,1-1 0,0 1 0,0-1 0,0 1 0,-1 0 1,1-1-1,0 1 0,0 0 0,0-1 0,0 1 0,0 0 0,0 0 0,26 3 886,-12-3-839,1 0-1,0 0 0,0-2 1,26-3-1,4 0 56,311-30 733,-45 3-392,-217 25-405,291-14 307,289 28 331,-254-1-138,-336-6-488,86 0 198,-33 4-16,6-1 134,-109-5-259,35 2 0,-51-1-79,0-1 1,-1-1-1,1 0 0,-1-2 0,1 0 0,-1-1 0,20-8 0,23-6 117,1-2-62,-43 14-107,-1 1 1,32-7-1,-42 12-50,0 1 0,0 0 0,1 0 0,12 3 0,11 0 32,115-12 81,-131 4-125,-15 5-17,0 0-1,0 0 1,0 0-1,0 0 0,0-1 1,1 1-1,-1 0 1,0 0-1,0 0 0,0-1 1,0 1-1,0 0 1,0 0-1,0 0 0,0-1 1,0 1-1,0 0 1,0 0-1,0 0 0,0-1 1,0 1-1,-1 0 1,1 0-1,0 0 0,0 0 1,0-1-1,0 1 1,0 0-1,0 0 0,0 0 1,-1 0-1,1-1 1,0 1-1,0 0 0,0 0 1,0 0-1,-1 0 1,-24-14 45,24 13-51,-135-53 100,60 25-14,37 16-30,23 8 67,-27-12-1,43 17-114,0 0-1,1 0 1,-1 0-1,0 0 1,0 0 0,0 0-1,0 0 1,0 0-1,0-1 1,0 1 0,1 0-1,-1 0 1,0 0-1,0 0 1,0 0-1,0 0 1,0 0 0,0-1-1,0 1 1,0 0-1,0 0 1,0 0 0,0 0-1,0 0 1,0-1-1,0 1 1,0 0-1,0 0 1,0 0 0,0 0-1,0 0 1,0 0-1,0-1 1,0 1 0,0 0-1,0 0 1,0 0-1,0 0 1,0 0-1,0 0 1,0-1 0,-1 1-1,1 0 1,0 0-1,0 0 1,0 0 0,0 0-1,0 0 1,0 0-1,0 0 1,-1-1 0,20 1 54,-15-1-48,90-2-28,0 5 0,0 3 1,159 29-1,-243-32-2,1 1 0,-1 0 0,0 0 0,-1 1 0,1 0-1,0 0 1,-1 1 0,0 1 0,0-1 0,11 11 0,-19-15 19,-1 0 1,0-1-1,1 1 1,-1-1-1,0 1 1,0 0-1,0-1 0,1 1 1,-1 0-1,0-1 1,0 1-1,0 0 1,0-1-1,0 1 1,0 0-1,0-1 1,0 1-1,-1 0 0,1-1 1,0 1-1,0 0 1,0-1-1,-1 1 1,1-1-1,0 1 1,-1-1-1,1 1 1,-1 0-1,1-1 0,-1 1 1,-18 19 37,16-16-31,-6 4 8,0-1 1,-1 1-1,1-2 0,-1 1 0,-1-2 0,-11 6 0,-72 25 111,34-15-27,9-1-7,-51 21 70,87-31-156,13-9 2,-1 1-1,1 0 1,-1 0 0,1-1-1,-1 0 1,0 1 0,-3 0-1,5-2-1,0 0 0,0 0-1,0 0 1,0 0-1,0 0 1,0 0 0,0 0-1,0 0 1,0 0 0,0-1-1,0 1 1,0 0-1,0-1 1,0 1 0,0-1-1,1 1 1,-1-1 0,0 0-1,0 1 1,0-1-1,1 1 1,-1-1 0,0 0-1,1 0 1,-1 0 0,1 1-1,-2-3 1,-4-11 26,-1 0 0,2 0 0,0-1 0,0 0 0,2 0 0,-4-29 1,0 5 46,-2-4 208,2-1-1,-3-68 1,12 98-83,-1 13-181,-1 0 1,0 0 0,1 0-1,-1 1 1,0-1 0,0 0-1,0 0 1,0 0 0,0 0-1,0 0 1,0 1 0,0-1-1,0 0 1,0 0 0,0 0-1,-1 0 1,1 0 0,0 1-1,0-1 1,-1 0 0,1 0-1,-1 0 1,0-1 0,-3 15 299,-6 34-526,4-24-3449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28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28 190 8336,'0'0'5592,"1"-10"-5416,0-31 32,1 28 44,1 11 219,-3-3 47,-2-3 36,2 8-483,0-1-1,0 1 0,0 0 1,0-1-1,0 1 1,0-1-1,0 1 0,0 0 1,-1-1-1,1 1 0,0 0 1,0-1-1,0 1 0,0 0 1,-1-1-1,1 1 1,0 0-1,0-1 0,0 1 1,-1 0-1,1-1 0,0 1 1,-1 0-1,1 0 0,0-1 1,-1 1-1,1 0 1,0 0-1,-1 0 0,1 0 1,0-1-1,-1 1 0,1 0 1,-2 0 907,-6 28 927,7-6-1141,-6 34 0,4-35-556,-2 33 0,11 76 570,-9-81-533,2-30-115,0-1-1,3 34 1,-1-46-91,0-1-1,0 1 1,1 0-1,0-1 1,0 1 0,0-1-1,0 0 1,1 0-1,0 0 1,0 0-1,0 0 1,1 0 0,5 4-1,31 18 340,-38-26-362,1 0 1,-1 0-1,1 0 1,-1 0 0,1 0-1,-1 0 1,1-1 0,-1 0-1,1 1 1,-1-1 0,1 0-1,0 0 1,-1 0 0,1 0-1,-1-1 1,1 1 0,-1-1-1,1 0 1,-1 1-1,1-1 1,2-2 0,4-1 22,0 0-1,0-1 1,-1 0 0,12-9 0,-7 3 9,-1-1 0,0 0 0,-1-1 1,0 0-1,-1-1 0,0 0 0,-2-1 1,11-21-1,-2-3 121,-2 0 0,12-51 0,-16 54-52,5-26 94,-2-13-3,7-47-16,-21 103-232,3 17-196,0 9 121,-3-1 117,0 0-1,-1 0 0,0 0 1,0 0-1,-1-1 1,-3 10-1,-3 14 30,-59 287 377,63-297-387,2-1 0,0 1 0,0 0 0,2-1 0,2 21-1,3 4 106,11 45-1,-14-83-96,-1 0 0,1 1 0,0-1 0,0 0 0,0 0 0,1-1 0,-1 1 0,1 0 0,1-1 0,-1 0 0,0 1 0,1-1 0,0-1 0,0 1 0,0-1 0,1 1 0,-1-1-1,1 0 1,-1-1 0,1 1 0,0-1 0,0 0 0,0 0 0,1-1 0,-1 1 0,0-1 0,1 0 0,-1-1 0,0 1 0,7-1 0,43-6 887,-55 6-905,0 0 1,0 0 0,0 0 0,1 0-1,-1 0 1,0 0 0,0 0 0,0 0-1,0 0 1,1 0 0,-1 0 0,0 0-1,0 0 1,0 0 0,1 0 0,-1 0-1,0 0 1,0 0 0,0 0 0,0-1-1,0 1 1,1 0 0,-1 0 0,0 0-1,0 0 1,0 0 0,0 0 0,0-1-1,1 1 1,-1 0 0,0 0 0,0 0-1,0 0 1,0 0 0,0-1 0,0 1-1,0 0 1,0-1 0,-4-7 194,-18-16-199,11 13-21,-10-17-3875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29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 8840,'0'0'11807,"11"-1"-11441,8-1-9,1-1 1,-1 0-1,0-2 1,27-9 0,-6 0 69,0 1 1,1 3-1,0 1 0,62-5 1,-68 12-266,0 1-1,0 2 1,37 6-1,102 23 586,-117-18-365,-24-10-35,-29-3-256,1 1-1,-1 0 1,0 1-1,1-1 1,-1 1-1,0 0 1,8 2-1,-8-2 222,-8-5 65,-5-4-4001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33.2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262 512 8136,'0'0'6960,"-13"1"-6648,13-1-312,-21 1 313,-37 9 0,50-8-187,0 0-1,0 1 0,0 0 0,1 0 1,-1 1-1,1 0 0,0 0 1,0 0-1,-11 10 0,10-5 67,-1 0 0,1 0 0,1 1 0,0-1 0,0 2 0,1-1-1,0 1 1,1 0 0,-5 12 0,8-15-68,-1 0 0,1 1 0,1-1 0,0 1 0,0-1 0,0 1 0,1-1 0,1 1 0,-1-1 0,1 1 0,1-1 0,0 1 0,4 14 0,-4-19-42,0 1 0,0-1 0,1 0 0,-1 1 0,1-1 1,0 0-1,0 0 0,5 4 0,-7-7-57,0 1 0,0-1 0,1 0 0,-1 0 0,0 0 0,1 0 0,-1-1 0,1 1 0,-1 0 0,1-1 0,0 1 0,-1-1 0,1 1 0,0-1 0,-1 0 0,1 1 0,0-1 0,-1 0 0,1 0 0,0 0 0,-1-1 0,1 1 1,0 0-1,-1-1 0,1 1 0,2-2 0,5-2 22,-1-1 0,0-1 1,0 1-1,-1-1 0,0-1 0,0 1 1,0-1-1,-1 0 0,0-1 1,0 1-1,0-1 0,4-10 0,0-2 25,-1 1-1,-1-1 1,-1-1-1,7-29 1,-8 14 46,-1 1 1,-3-1 0,-2-62 0,0 78-68,-11-83 221,1 26-48,-1-7 7,6 60-106,2 1 0,0 0 0,2-38 0,3 46-7,2 11 73,-3 6-180,0-1 0,0 1 0,-1 0 0,1-1 0,0 1 0,-1 0 0,0 0 0,1-1 0,-1 1 0,0 0 0,0 0 0,0 0 0,0 2 0,16 266 202,-3-70-78,1-91 18,-4-39-5,-1 22 380,-6-83-386,1-11 303,1-12-4285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34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11448,'0'0'7071,"3"12"-6425,16 61 1200,9 84 0,-23-129-1396,1-1 0,8 28 0,3 8 200,15 44 565,-9-33-485,-17-53-572,-3-6 69,1 0 1,0-1 0,2 1-1,-1-1 1,14 22 0,-13-25 4,0 0 1,-1 0-1,5 13 0,-6-12 109,-3-11-270,-1 0 0,1 1 0,-1-1-1,1 0 1,-1 0 0,1 0 0,-1 0-1,1-1 1,0 1 0,0 0 0,-1 0-1,1 0 1,0 0 0,0-1 0,0 1-1,0-1 1,1 2 0,-1-2 218,-1-3-220,0 0 0,1-1 0,-1 1 0,1 0 0,0 0 0,0 0 0,0 1-1,3-6 1,3-10 23,49-166 360,-13 40-184,77-211-100,-108 324-168,2 0 0,1 2 0,22-33 0,-37 62 17,0 0 0,0 0 1,0 0-1,0-1 0,0 1 0,1 0 0,-1 0 0,0 0 1,0 0-1,0 0 0,0 0 0,0-1 0,0 1 1,0 0-1,0 0 0,0 0 0,0 0 0,0-1 1,0 1-1,0 0 0,0 0 0,0 0 0,0 0 0,0-1 1,0 1-1,0 0 0,0 0 0,0 0 0,0 0 1,0-1-1,0 1 0,0 0 0,0 0 0,0 0 1,0 0-1,0-1 0,0 1 0,0 0 0,-1 0 0,1 0 1,0 0-1,0 0 0,0 0 0,0-1 0,0 1 1,-1 0-1,1 0 0,0 0 0,0 0 0,0 0 1,0 0-1,0 0 0,-1 0 0,1 0 0,0 0 0,-11 0-2196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55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159 329 9040,'0'0'4560,"7"-12"-3847,0 1-475,-1 4-11,0-1 1,-1-1-1,0 1 1,-1-1-1,0 1 0,0-1 1,3-13-1,-9 3 1442,0 15-299,-1 14-298,2-3-903,-1 1 0,-1 0 0,1-1 0,-2 1 0,1-1 0,-6 9 0,-5 12 120,-84 243 1982,82-220-1881,5-20-19,1 0 0,2 0 0,1 1-1,1 0 1,-1 41 0,1-35 741,6-37-349,3-9-247,5-49 41,-4 19-344,6-19 98,6-40 324,4 1 0,33-94 0,29-60-92,-81 246-543,0 1 0,0 0 0,0 0 0,0 0 0,0 0 0,1 1 0,0-1 0,-1 0 0,1 1 0,0-1 0,0 1 0,0-1 0,0 1 0,1 0 0,-1 0 0,1 0 0,-1 0 0,1 0 0,0 1 0,0-1 0,3-1 0,-3 3 0,0-1 0,1 1 0,-1 0 0,0 0 0,0 0 0,0 0 0,0 0 0,0 1 0,0 0 0,0-1 0,0 1 0,0 0 0,-1 0 0,1 1 0,0-1 0,0 1 0,-1-1 0,1 1 0,-1 0 0,0 0 0,1 0 0,-1 0 0,2 3 0,5 5 0,1 2 0,-2-1 0,0 1 0,0 0 0,-1 1 0,-1 0 0,7 19 0,-5-9 0,0 0 0,-2 1 0,5 39 0,-10-53 0,-1 0 0,1 0 0,-2 0 0,1-1 0,-2 1 0,1 0 0,-4 11 0,3-15 0,0-1 0,0 1 0,0-1 0,-1 0 0,0 0 0,0 0 0,0 0 0,-1-1 0,1 1 0,-1-1 0,0 0 0,-1 0 0,-6 6 0,7-8 0,1-1 0,-1 1 0,1-1 0,-1 0 0,0 0 0,0 0 0,1 0 0,-1 0 0,0-1 0,0 0 0,0 0 0,0 0 0,0 0 0,1-1 0,-1 1 0,0-1 0,-5-2 0,4 2 0,1 0 0,-1-1 0,1 0 0,-1 0 0,1 0 0,0 0 0,0-1 0,0 1 0,0-1 0,0 0 0,0-1 0,-5-6 0,8 9 0,0 0 0,0 0 0,0 0 0,0-1 0,0 1 0,0 0 0,1 0 0,-1-1 0,0 1 0,1 0 0,-1-1 0,1 1 0,0 0 0,-1-1 0,1 1 0,0-1 0,0 1 0,0-1 0,0 1 0,0 0 0,0-1 0,1 1 0,-1-1 0,0 1 0,1 0 0,-1-1 0,1 1 0,-1-1 0,1 1 0,1-2 0,1 0 0,1 0 0,0 0 0,0 1 0,0-1 0,0 1 0,0 0 0,9-4 0,-6 3 0,31-11 0,52-13 0,-52 17 0,62-26 0,-60 18 0,-1-1 0,38-27 0,-67 40 0,0-1 0,0 0 0,-1-1 0,-1 0 0,1-1 0,-1 0 0,-1 0 0,1-1 0,-2 1 0,1-1 0,-1-1 0,8-19 0,-14 28 0,1 0 0,0 0 0,0 0 0,-1 0 0,1 0 0,-1 0 0,0 0 0,0 0 0,0 0 0,0 0 0,0 0 0,0 0 0,0 0 0,0 0 0,-1 0 0,1 0 0,-1 0 0,0 0 0,0 0 0,1 0 0,-1 0 0,0 1 0,-1-1 0,1 0 0,0 1 0,0-1 0,-2-1 0,0 1 0,0 0 0,-1 0 0,1 0 0,0 1 0,-1-1 0,1 1 0,-1 0 0,0 0 0,1 0 0,-1 1 0,0-1 0,1 1 0,-7 0 0,8 0 0,0 0 0,0 0 0,0 0 0,1 0 0,-1 0 0,0 0 0,0 1 0,0-1 0,0 1 0,1-1 0,-1 1 0,-1 1 0,2-2 0,1 1 0,0 0 0,0-1 0,-1 1 0,1 0 0,0-1 0,0 1 0,0 0 0,0-1 0,0 1 0,0 0 0,0 0 0,0-1 0,0 1 0,1 0 0,-1-1 0,0 1 0,0 0 0,0-1 0,1 1 0,-1-1 0,0 1 0,1 0 0,-1-1 0,1 1 0,-1-1 0,1 1 0,-1-1 0,1 1 0,-1-1 0,1 1 0,0 0 0,19 22 0,78 102 0,-85-105 0,-1 0 0,0 1 0,-2 1 0,14 40 0,7 59 0,-30-117 0,-1 0 0,1 0 0,0 0 0,1-1 0,-1 1 0,1-1 0,-1 1 0,1-1 0,0 1 0,4 4 0,-4-7 0,-1 0 0,1 0 0,-1 0 0,1 0 0,0 0 0,-1 0 0,1 0 0,0 0 0,0-1 0,0 1 0,-1-1 0,1 0 0,0 1 0,0-1 0,0 0 0,0 0 0,0 0 0,0 0 0,0-1 0,-1 1 0,1 0 0,0-1 0,0 1 0,2-2 0,18-6 0,-1-1 0,0-1 0,-1-1 0,0-1 0,0-1 0,-1 0 0,-1-1 0,-1-2 0,0 1 0,0-2 0,23-32 0,-30 34 0,-8 11 0,0 1 0,0 0 0,1-1 0,-1 1 0,1 0 0,-1 1 0,1-1 0,6-4 0,-7 5 0,0 0 0,1 0 0,-1 0 0,0 0 0,0-1 0,0 1 0,-1-1 0,1 1 0,-1-1 0,1 1 0,-1-1 0,0 0 0,0 0 0,1-3 0,-2 6 0,0 0 0,0-1 0,0 1 0,0 0 0,0 0 0,0-1 0,0 1 0,0 0 0,0 0 0,1-1 0,-1 1 0,0 0 0,0 0 0,0 0 0,0-1 0,0 1 0,1 0 0,-1 0 0,0 0 0,0 0 0,0-1 0,0 1 0,1 0 0,-1 0 0,0 0 0,0 0 0,1 0 0,-1 0 0,0 0 0,0-1 0,1 1 0,-1 0 0,0 0 0,1 0 0,-1 0 0,0 0 0,1 0 0,-1 0 0,0 0 0,1-1 0,-1 1 0,0 0 0,0 0 0,1 0 0,-1-1 0,0 1 0,0 0 0,0 0 0,1-1 0,-1 1 0,0 0 0,0 0 0,0-1 0,0 1 0,1 0 0,-1-1 0,0 1 0,0 0 0,0-1 0,0 1 0,0 0 0,0 0 0,0-1 0,0 1 0,0 0 0,0-1 0,0 1 0,0 0 0,0-1 0,0 1 0,0 0 0,-1-1 0,1 0 0,1 0 0,-1 0 0,0 1 0,1-1 0,-1 0 0,0 0 0,1 0 0,-1 1 0,1-1 0,-1 0 0,1 1 0,0-1 0,-1 0 0,1 1 0,0-2 0,0 2 0,1-1 0,-1 0 0,0 0 0,-1-1 0,1 1 0,0 0 0,0 0 0,0 0 0,-1 0 0,1-1 0,-1 1 0,1 0 0,-1-1 0,1-1 0,1-9 0,-1 8 0,-1 1 0,1 0 0,-1-1 0,0 1 0,0-1 0,0 1 0,0-1 0,0 1 0,-1-1 0,0 1 0,-1-4 0,-1 0 0,2 3 0,0-1 0,-1 1 0,1 0 0,-1 0 0,0 1 0,-1-1 0,1 0 0,-1 1 0,1-1 0,-1 1 0,0 0 0,0 0 0,-4-3 0,4 5 0,1-1 0,0 1 0,0 0 0,0 0 0,0 0 0,0 0 0,0 1 0,0-1 0,0 0 0,0 1 0,0 0 0,-1-1 0,1 1 0,0 0 0,0 0 0,0 0 0,-1 0 0,1 1 0,0-1 0,0 1 0,0-1 0,-1 1 0,1 0 0,0-1 0,0 1 0,0 0 0,0 1 0,1-1 0,-1 0 0,-2 2 0,-4 4 0,0 0 0,1 0 0,0 1 0,0 0 0,0 1 0,1-1 0,0 1 0,1 0 0,0 1 0,1-1 0,-1 1 0,2 0 0,-4 13 0,5-13 0,0 0 0,1 1 0,0-1 0,1 0 0,0 1 0,1-1 0,0 0 0,1 0 0,-1 0 0,2 0 0,0 0 0,0 0 0,6 11 0,-4-9 0,1-1 0,1 0 0,0 0 0,0 0 0,1-1 0,1 0 0,-1-1 0,2 0 0,-1 0 0,14 9 0,-19-15 0,-1-1 0,1 0 0,-1 0 0,1-1 0,0 1 0,0-1 0,0 0 0,0 0 0,0 0 0,0 0 0,0-1 0,0 1 0,8-1 0,-6-1 0,1 0 0,0-1 0,-1 1 0,1-1 0,-1 0 0,1-1 0,9-5 0,0-2 0,0 0 0,-1-2 0,0 1 0,-1-2 0,14-15 0,-10 6 0,0 0 0,-2-1 0,0-1 0,-2 0 0,0-1 0,-2-1 0,13-39 0,-10 24 0,24-57 0,-38 97 0,-1 1 0,0-1 0,1 0 0,-1 1 0,1-1 0,-1 0 0,1 1 0,-1-1 0,1 1 0,-1-1 0,1 1 0,-1-1 0,1 1 0,0-1 0,-1 1 0,1 0 0,0-1 0,-1 1 0,1 0 0,0-1 0,0 1 0,-1 0 0,1 0 0,0 0 0,0 0 0,1 0 0,0 0 0,0 0 0,0 1 0,0-1 0,0 1 0,0 0 0,0 0 0,0 0 0,-1 0 0,1 0 0,2 2 0,5 4 0,0 1 0,14 16 0,-20-20 0,8 10 0,-1 0 0,0 0 0,-1 1 0,0 1 0,-2 0 0,0 0 0,0 0 0,4 19 0,-6-16 0,-1 0 0,-1 0 0,0 0 0,-1 0 0,-1 1 0,-1-1 0,-3 23 0,3-40 0,0 0 0,0 0 0,-1 0 0,1 0 0,-1 0 0,1 0 0,-1 0 0,0 0 0,0 0 0,0 0 0,0 0 0,0 0 0,0 0 0,-1-1 0,1 1 0,0 0 0,-1-1 0,0 1 0,1-1 0,-1 0 0,-2 2 0,2-2 0,-1-1 0,1 1 0,-1 0 0,1-1 0,-1 0 0,0 1 0,1-1 0,-1 0 0,1-1 0,-1 1 0,0 0 0,1-1 0,-1 1 0,1-1 0,-1 0 0,-2-1 0,-10-4 0,1 0 0,0-1 0,0-1 0,1 0 0,0-1 0,0 0 0,1-1 0,-14-15 0,22 21 0,-4-5 0,18 14 0,-5-3 0,0 0 0,0 0 0,0 0 0,0-1 0,0 1 0,1-1 0,5 0 0,14 4 0,0 1 0,-1-1 0,1 0 0,-1-2 0,43-1 0,-55-2 0,0-1 0,1-1 0,-1 0 0,0 0 0,0-1 0,-1-1 0,1 0 0,-1-1 0,1 0 0,-1-1 0,15-10 0,-10 4 0,-1 0 0,0-1 0,0 0 0,15-20 0,-24 25 0,0 0 0,0 0 0,-1 0 0,-1-1 0,1 0 0,-1 0 0,-1 0 0,0 0 0,0-1 0,2-15 0,-3 2 0,3-26 0,-4 46 0,0 0 0,-1-1 0,1 1 0,0 0 0,1 0 0,-1 0 0,0 0 0,1 0 0,0 0 0,0 0 0,2-2 0,-4 5 0,0 0 0,1-1 0,-1 1 0,0 0 0,1 0 0,-1 0 0,0 0 0,1 0 0,-1 0 0,0 0 0,1 0 0,-1 0 0,0 0 0,1 0 0,-1 0 0,0 0 0,1 0 0,-1 0 0,0 1 0,0-1 0,1 0 0,-1 0 0,0 0 0,1 0 0,-1 1 0,0-1 0,0 0 0,1 0 0,-1 0 0,0 1 0,0-1 0,1 0 0,-1 1 0,0-1 0,0 0 0,0 0 0,0 1 0,0-1 0,1 0 0,-1 1 0,0-1 0,10 21 0,-5-11 0,13 24 0,-2 2 0,21 61 0,-32-83 0,-2 1 0,1 0 0,-2-1 0,0 2 0,0-1 0,-2 0 0,0 0 0,0 0 0,-2 0 0,-2 15 0,3-29 0,1 0 0,0 0 0,0 0 0,0-1 0,-1 1 0,1 0 0,0-1 0,-1 1 0,1 0 0,-1-1 0,1 1 0,-1 0 0,1-1 0,-1 1 0,1-1 0,-1 1 0,0-1 0,1 1 0,-1-1 0,0 1 0,1-1 0,-1 0 0,0 1 0,0-1 0,-1 1 0,0-1 0,0 0 0,1 0 0,-1 0 0,0 0 0,0 0 0,0-1 0,0 1 0,0-1 0,0 1 0,-2-2 0,-5-2 0,0-1 0,1 1 0,-12-10 0,7 4 0,-1-1 0,1 0 0,1-1 0,0 0 0,1-1 0,-17-26 0,23 32 0,1 0 0,-1 0 0,-1 1 0,1-1 0,-12-10 0,11 14 0,14 11 0,17 13 0,0-3 0,-6-5 0,-1 0 0,2-1 0,-1-1 0,30 11 0,-41-20 0,1 0 0,0 0 0,0-1 0,0-1 0,0 0 0,0 0 0,0 0 0,15-4 0,-10 2 0,0-2 0,1 1 0,-1-2 0,20-9 0,-26 10 0,-1-1 0,0 0 0,-1 0 0,1 0 0,-1-1 0,11-12 0,28-43 0,-37 50 0,-3 2 0,0 0 0,0-1 0,-1 0 0,0 0 0,4-18 0,-12 46 0,0 1 0,2 0 0,0 0 0,1 0 0,1 0 0,1 0 0,1 0 0,1 0 0,0 0 0,1 0 0,1-1 0,13 31 0,-18-48 0,0 1 0,1-1 0,-1 0 0,1 1 0,0-1 0,-1 0 0,1 1 0,0-1 0,0 0 0,0 0 0,0 0 0,0 0 0,0 0 0,0 0 0,0 0 0,0 0 0,0 0 0,1 0 0,-1-1 0,0 1 0,1 0 0,-1-1 0,0 1 0,1-1 0,-1 0 0,1 1 0,-1-1 0,1 0 0,-1 0 0,1 0 0,-1 0 0,1 0 0,-1 0 0,0 0 0,1 0 0,-1-1 0,1 1 0,-1-1 0,1 1 0,-1-1 0,0 0 0,1 1 0,-1-1 0,0 0 0,2-1 0,5-5 0,1 1 0,-2-2 0,1 1 0,12-17 0,-18 21 0,17-22 0,-2-1 0,17-34 0,-4 7 0,-32 59 0,0 1 0,0 0 0,0 0 0,1-1 0,0 1 0,1 0 0,-1 0 0,2 13 0,1 4 0,6 38 0,-7-55 0,0 0 0,1 0 0,0 0 0,1 0 0,5 12 0,-7-17 0,0 0 0,1-1 0,-1 1 0,0-1 0,1 1 0,-1-1 0,1 1 0,0-1 0,-1 0 0,1 0 0,0 0 0,0 0 0,0 0 0,0 0 0,0 0 0,0-1 0,0 1 0,0-1 0,0 1 0,0-1 0,0 0 0,0 0 0,0 0 0,4 0 0,3-1 0,0-1 0,0 0 0,0-1 0,0 0 0,-1 0 0,1-1 0,-1 0 0,0 0 0,0-1 0,0 0 0,-1 0 0,0-1 0,0 0 0,0 0 0,-1-1 0,8-9 0,-2 1 0,-1 1 0,-1-2 0,0 0 0,-1 0 0,-1 0 0,0-1 0,6-21 0,-1-26 0,-13 63 0,1 0 0,-1 0 0,0 0 0,0 0 0,0 1 0,1-1 0,-1 0 0,1 0 0,-1 0 0,0 0 0,1 1 0,-1-1 0,1 0 0,0 0 0,-1 1 0,1-1 0,0 0 0,-1 1 0,1-1 0,0 1 0,0-1 0,-1 1 0,1-1 0,0 1 0,0-1 0,1 1 0,0-1 0,1 1 0,-1 0 0,0 0 0,0 0 0,1 0 0,-1 0 0,0 1 0,0-1 0,0 1 0,0-1 0,3 2 0,2 1 0,0 0 0,0 1 0,0-1 0,-1 1 0,0 1 0,8 6 0,-10-8 0,0 1 0,-1-1 0,1 1 0,-1 0 0,0 0 0,0 1 0,0-1 0,-1 1 0,1-1 0,-1 1 0,0 0 0,0 0 0,-1 0 0,0 0 0,1 7 0,2 28 0,-4-25 0,1-1 0,1 1 0,0-1 0,1 1 0,1-1 0,5 15 0,-8-28 0,0 1 0,0 0 0,0-1 0,0 1 0,0 0 0,0-1 0,1 0 0,-1 1 0,1-1 0,-1 0 0,1 0 0,-1 1 0,1-1 0,0 0 0,-1-1 0,1 1 0,0 0 0,0 0 0,0-1 0,0 1 0,-1-1 0,5 1 0,3-1 0,0 0 0,1 0 0,15-3 0,7 0 0,13-3 0,-8 0 0,-14 4 0,0-2 0,-1 0 0,26-8 0,-37 9 0,-1-1 0,1 0 0,-1-1 0,0 0 0,-1 0 0,0-1 0,1 0 0,13-13 0,-19 13 0,0 0 0,0 1 0,0-1 0,-1-1 0,0 1 0,0-1 0,-1 1 0,1-1 0,-2 0 0,1 0 0,-1 1 0,0-1 0,0 0 0,-1 0 0,0-1 0,0 1 0,0 0 0,-4-13 0,4 18 0,-1 0 0,0-1 0,-1 1 0,1 0 0,0-1 0,-1 1 0,1 0 0,-1 0 0,1 0 0,-1 0 0,0 1 0,0-1 0,0 0 0,0 1 0,0-1 0,-1 1 0,1 0 0,0 0 0,-1 0 0,1 0 0,0 0 0,-1 0 0,1 1 0,-1-1 0,0 1 0,1-1 0,-1 1 0,1 0 0,-1 0 0,1 1 0,-1-1 0,0 0 0,-2 1 0,1 0 0,1 0 0,-1 0 0,0 0 0,0 0 0,1 1 0,-1 0 0,1-1 0,-1 1 0,1 0 0,0 1 0,0-1 0,0 0 0,0 1 0,0 0 0,0 0 0,1 0 0,0 0 0,-1 0 0,1 0 0,0 1 0,0-1 0,-1 5 0,2-4 0,0 0 0,0 1 0,0-1 0,1 1 0,0-1 0,0 1 0,0-1 0,0 0 0,1 1 0,-1-1 0,1 1 0,0-1 0,2 4 0,0 0 0,0-1 0,1 0 0,0-1 0,0 1 0,0-1 0,1 0 0,5 6 0,0-1 0,0-2 0,1 1 0,0-2 0,1 1 0,0-2 0,0 1 0,25 9 0,-17-10 0,1-2 0,0 0 0,0-2 0,0 0 0,0-1 0,0-1 0,0-1 0,1-1 0,-1-1 0,0-1 0,0-1 0,32-9 0,-44 10 0,1-1 0,0 0 0,-1 0 0,0 0 0,0-2 0,0 1 0,0-1 0,-1 0 0,0-1 0,13-13 0,-20 19 16,-1 1 1,0 0-1,0 0 1,0 0-1,0 0 0,1 0 1,-1 0-1,0-1 1,0 1-1,0 0 1,0 0-1,0 0 0,0 0 1,1-1-1,-1 1 1,0 0-1,0 0 0,0 0 1,0-1-1,0 1 1,0 0-1,0 0 0,0 0 1,0-1-1,0 1 1,0 0-1,0 0 0,0 0 1,0-1-1,0 1 1,0 0-1,0 0 1,0 0-1,0-1 0,0 1 1,0 0-1,-1 0 1,1 0-1,0 0 0,0-1 1,0 1-1,0 0 1,0 0-1,0 0 0,-1 0 1,1-1-1,0 1 1,0 0-1,0 0 0,-1 0 1,1 0-1,0 0 1,0 0-1,0 0 1,0 0-1,-1 0 0,1 0 1,0 0-1,-12-1-3356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39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202 461 8536,'0'0'9413,"-10"1"-9051,0 0-204,0 1 0,1 0 0,-1 0-1,1 1 1,-1 0 0,-16 8-1,18-7-2,0 1-1,0 0 0,1 0 0,-1 1 0,1 0 0,0 0 0,1 1 0,0 0 1,0 0-1,0 0 0,-8 15 0,11-16-80,1 0 0,0-1 0,0 1 0,0 0 0,0 1 0,1-1 0,0 0 0,0 0-1,1 0 1,0 1 0,0-1 0,0 0 0,1 1 0,0-1 0,0 0 0,1 0 0,-1 0 0,5 8 0,3 10 193,-2-4-13,1 0 0,1-1 0,17 25 0,-24-39-198,1-1 0,0 0 1,0 0-1,1 0 1,-1-1-1,1 1 0,0-1 1,0 0-1,0 0 1,0 0-1,1-1 0,-1 1 1,1-1-1,-1 0 1,1 0-1,0-1 0,0 1 1,0-1-1,9 1 1,-6-2-7,-1-1 0,1 0-1,-1 0 1,0 0 0,1-1 0,-1 0 0,0-1 0,0 0 0,0 0 0,0 0 0,-1-1 0,1 0 0,-1 0 0,0 0 0,0-1 0,5-6 0,0 1 17,0-1 0,-2-1 1,1 0-1,-1 0 0,-1-1 0,0 0 0,6-15 0,15-54 205,-9 25-57,-13 35 24,-1-1 0,5-37-1,-8 40 38,-2 15-20,-3 16-132,-2 5-59,1 1 0,1 0 0,1 0 0,0 24 1,9 67 137,-7-99-158,0 0 0,1 0 0,1 0 0,-1 0 0,2-1 1,-1 1-1,1-1 0,0 1 0,1-1 0,0-1 0,0 1 0,0-1 0,1 1 0,8 6 0,-13-14-31,0 1 0,1 0 0,-1-1 0,0 1 0,1-1-1,-1 0 1,1 1 0,-1-1 0,1 0 0,-1 0 0,1 0 0,-1 0 0,1 0 0,-1 0-1,1 0 1,-1-1 0,1 1 0,-1 0 0,1-1 0,-1 1 0,0-1 0,1 0 0,-1 1 0,0-1-1,1 0 1,-1 0 0,0 0 0,1-1 0,36-30 205,-36 30-201,10-13 73,1-1 0,-2 0 0,0 0 0,-1-1-1,-1 0 1,0-1 0,-1 0 0,-1-1 0,-1 0 0,-1 0 0,0 0 0,1-20-1,-5 34-30,-1 0-1,1 0 1,-1 1-1,0-1 1,-1 0-1,1 0 1,-1 0-1,0 1 1,0-1 0,-2-4-1,1 1 144,5 10-354,5 4 99,3 0 18,0 0-1,1-1 1,0-1 0,0 1 0,1-2-1,-1 0 1,1 0 0,-1-1-1,1-1 1,0 0 0,0-1 0,-1 0-1,15-3 1,54-9-30,-61 10 90,-11 3 26,-8 4-18,-7 7-27,1 1 1,0-1-1,1 1 0,0 1 0,1-1 1,1 0-1,0 1 0,0 13 0,-4 18-23,5-41 10,1 0-1,0-1 0,0 1 0,0 0 0,0 0 0,0 0 0,1 0 1,0 0-1,0-1 0,0 1 0,0 0 0,0-1 0,1 1 1,0 0-1,-1-1 0,1 0 0,4 4 0,-5-5 2,1 0 0,0 0 0,0 0 0,0-1 0,0 1 0,0-1 0,0 0 0,0 0 0,0 0 0,1 0 0,-1 0 0,1 0 0,-1 0 0,0-1 0,1 1 0,-1-1 0,1 0 0,-1 1 0,1-1 0,-1 0 0,1-1 0,-1 1 0,1 0-1,-1-1 1,1 0 0,-1 1 0,5-3 0,1-1 5,0 0 0,0 0 0,0-1 0,-1 0 0,0 0 0,13-12 0,36-44 31,-42 46-30,3-6 7,-1-1-1,-1 0 0,16-32 0,30-77 14,-32 68-15,-5 5 112,-3-1 0,24-108 0,-36 142 262,-16 45-380,-101 321-318,87-260 78,-20 150-1,41-224 261,1 0 1,-1 0-1,1 0 1,0 0-1,0 0 1,1 0-1,0-1 1,5 12-1,-4-6 247,-3-12-258,0 0 0,0 1 0,0-1 0,0 0 0,0 0 0,0 1 0,0-1 0,0 0 0,0 0 0,0 1 1,0-1-1,0 0 0,1 0 0,-1 0 0,0 1 0,0-1 0,0 0 0,0 0 0,0 0 0,0 1 0,0-1 0,1 0 0,-1 0 0,0 0 1,0 0-1,0 1 0,0-1 0,1 0 0,-1 0 0,0 0 0,0 0 0,1 0 0,-1 0 0,0 0 0,0 0 0,0 1 0,1-1 0,-1 0 1,0 0-1,1 0 422,27-1-300,-23 0-131,-1 0 0,1-1 0,-1 0 0,0 0 0,0 0 0,0-1 0,0 1 0,7-6 0,28-28 0,6-10 0,-3-2 0,-1-1 0,42-70 0,-59 78 0,-1-1 0,-2-1 0,-2-1 0,-2-1 0,11-47 0,8-39 0,-34 118 0,-6 12 0,-5 11 0,9-9 0,-20 27 0,2 2 0,1 1 0,1 0 0,1 1 0,2 0 0,-15 59 0,22-67 0,2 0 0,0 1 0,2 0 0,0-1 0,2 1 0,1 0 0,1-1 0,1 1 0,1-1 0,9 34 0,-5-30 0,-5-15 0,0 1 0,10 21 0,-12-33 0,0 0 0,0 1 0,0-1 0,0 0 0,1 0 0,-1 0 0,1 0 0,-1 0 0,1 0 0,0-1 0,0 1 0,0 0 0,0-1 0,0 0 0,0 1 0,0-1 0,0 0 0,1 0 0,-1 0 0,4 1 0,-2-1 1,-3-1-2,0 0-1,0 0 1,0 1 0,0-1 0,0 0 0,0 0 0,0 0-1,0 0 1,0 0 0,0 0 0,1 0 0,-1-1 0,0 1 0,0 0-1,0 0 1,-1-1 0,1 1 0,0-1 0,0 1 0,0-1 0,0 1-1,0-1 1,0 0 0,1-1 0,2 0-198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24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412 463 8200,'0'0'3962,"-14"0"-3359,12 0-595,-131 11 1186,111-8-922,0 1 1,1 1-1,0 0 0,-40 17 1,52-17-168,0 0 0,0 0 0,1 1 0,0 0-1,0 0 1,0 1 0,1 0 0,0 1 0,1-1 0,-11 17 0,14-20-55,1 0 0,-1 1 1,1 0-1,0-1 0,1 1 1,-1 0-1,1 0 0,0 0 1,0-1-1,0 1 0,1 0 1,0 0-1,0 0 0,0 1 0,1-1 1,-1-1-1,1 1 0,0 0 1,1 0-1,-1 0 0,1 0 1,0-1-1,4 8 0,-2-6-4,0-2 1,0 1-1,0 0 0,1-1 0,0 0 1,-1 0-1,1-1 0,1 1 0,-1-1 1,0 0-1,1 0 0,0-1 1,0 1-1,-1-1 0,9 1 0,0 1 45,-1-2 0,1 0 1,0 0-1,0-1 0,26-2 0,-26-1-11,1 0-1,-1-1 1,1 0 0,-1-1 0,0-1-1,0-1 1,-1 0 0,0 0 0,13-9 0,-10 4 52,0-1 0,-1 0 1,0-1-1,-1-1 0,-1 0 1,15-20-1,-10 8 67,-2 0-1,-1 0 1,0-2-1,-3 0 0,0 0 1,-1-1-1,-2 0 1,9-51-1,-15 48 15,-1 0 1,-1 0-1,-2 0 0,-1 0 0,-2 0 0,-9-41 0,11 65-117,1 2 12,0 1 0,-1-1 0,1 0-1,-1 1 1,0-1 0,-1 1 0,-3-7 0,6 11-100,0 1 0,-1 0 0,1 0 0,0 0 0,0 0 0,-1-1-1,1 1 1,0 0 0,0 0 0,-1 0 0,1 0 0,0 0 0,0 0 0,-1 0 0,1 0 0,0 0 0,-1 0 0,1 0 0,0 0 0,-1 0 0,1 0-1,0 0 1,0 0 0,-1 0 0,1 0 0,0 0 0,-1 0 0,1 0 0,0 0 0,0 1 0,-1-1 0,1 0 0,0 0 0,0 0 0,-1 1 0,1-1 0,0 0-1,0 0 1,0 0 0,-1 1 0,1-1 0,0 0 0,0 0 0,0 1 0,0-1 0,0 0 0,0 1 0,-1-1 0,-7 18 147,2 16-47,0-1 0,3 1 0,0 0 0,5 61 0,2-20 99,4 0-1,34 137 1,-39-200-118,1-1 0,1 1 0,0-1 0,1 0 0,8 12 0,-11-18-25,-3-5-57,0 1 0,0-1 0,0 0-1,0 0 1,0 0 0,1 1-1,-1-1 1,0 0 0,0 0-1,0 0 1,0 0 0,0 1-1,1-1 1,-1 0 0,0 0-1,0 0 1,0 0 0,1 0 0,-1 0-1,0 0 1,0 0 0,1 1-1,-1-1 1,0 0 0,0 0-1,0 0 1,1 0 0,-1 0-1,0 0 1,0 0 0,1 0-1,-1 0 1,0 0 0,0 0-1,0-1 1,1 1 0,-1 0 0,0 0-1,0 0 1,0 0 0,1 0-1,-1 0 1,0 0 0,0-1-1,0 1 1,1 0 0,-1 0-1,0 0 1,0 0 0,0-1-1,0 1 1,0 0 0,0 0 0,1 0-1,-1-1 1,0 1 0,0 0-1,6-14-2304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39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15376,'0'0'4479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45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309 1024 8640,'0'0'6664,"-13"-9"-6258,-43-25 28,52 33-370,0-1 0,0 1 0,0 1 1,0-1-1,0 0 0,0 1 0,0 0 0,0 0 1,0 0-1,0 0 0,0 1 0,0 0 1,0 0-1,0 0 0,0 0 0,1 0 1,-1 1-1,0-1 0,-4 4 0,4-3 31,-5 2 81,0 1 0,0 0 0,0 1 0,1 0 0,0 0 0,0 1-1,1 0 1,0 0 0,0 0 0,1 1 0,0 0 0,0 1-1,0-1 1,1 1 0,1 0 0,0 0 0,-6 17 0,1-1 208,6-21-292,1 0 0,0 0 0,0 1 0,1-1 0,0 1-1,-1-1 1,1 1 0,1 0 0,-1-1 0,1 1 0,0 0 0,0-1 0,0 1-1,1 6 1,1-4 29,1 0 0,-1-1 0,1 1 0,1-1 0,-1 1 0,1-1 0,0-1 0,0 1 0,9 9 0,-11-13-78,1-1 0,-1 1 0,0-1 1,1 1-1,-1-1 0,0 0 0,1 0 0,0 0 0,-1 0 0,1 0 0,0-1 0,-1 1 1,1-1-1,0 0 0,-1 0 0,1 0 0,0 0 0,0 0 0,-1-1 0,1 1 0,0-1 0,-1 1 1,1-1-1,0 0 0,-1 0 0,1 0 0,-1-1 0,4-1 0,0-1 19,-1 0 0,1 0-1,-1-1 1,0 0-1,0 1 1,-1-2 0,1 1-1,-1 0 1,0-1 0,4-7-1,1-5 90,-1-1 0,8-22 0,-9 21 65,-1-2-1,-1 1 1,-1-1 0,-1 0 0,1-23-1,-7 38 499,2 18-420,5 14-144,1 1-1,2-1 0,12 34 0,-17-52-117,1 0 0,1-1 0,-1 1 0,1-1 0,0 1 0,1-1 0,-1-1 0,1 1 0,1-1 1,-1 0-1,1 0 0,-1 0 0,1-1 0,1 1 0,-1-2 0,14 7 0,-15-8-15,0-1 0,1 0 0,-1 0 1,0-1-1,1 1 0,-1-1 0,1 0 1,-1-1-1,1 1 0,-1-1 0,0 0 0,1-1 1,-1 1-1,0-1 0,0 0 0,0 0 1,0-1-1,0 1 0,-1-1 0,7-5 0,2-1 45,0-2-1,-1 0 1,-1 0-1,1-1 1,15-22-1,34-65 477,-40 63-142,-14 21-179,-6 12-132,1 0 0,-1 0 0,0 1 0,1-1 0,0 1 0,0-1 0,2-2 0,-3 4-75,1-1 1,-1 1-1,1 0 1,-1 0-1,1 0 0,0 0 1,0 0-1,0 0 0,-1 0 1,1 0-1,0 1 0,0-1 1,0 1-1,0-1 1,0 1-1,0 0 0,0 0 1,0 0-1,1 0 0,-1 0 1,0 0-1,0 0 1,0 1-1,0-1 0,0 1 1,3 1-1,12 3-73,-10-3 35,-1 0-1,1 0 0,-1 1 0,0 0 1,0 0-1,9 5 0,-14-7 66,1 0 0,-1 0 0,1 0 0,0 0 0,-1-1 0,1 1 0,0-1 0,-1 1 0,1-1 0,3 0 0,-5 1 141,-13 1-67,-10 3-111,1 1 0,-32 13 0,51-17 0,-1 0 0,1 0 0,0 0 0,0 0 0,0 1 0,1-1 0,-1 1 0,0 0 0,1 0 0,-4 5 0,2 0 0,-1-1 0,1 0 0,-5 16 0,7-15-7,0 0-1,0 0 1,1 0 0,0 0-1,1 0 1,0 0-1,0 1 1,1-1 0,0 0-1,4 16 1,-4-19 2,0 0-1,1 0 1,0 0-1,0 0 1,0-1-1,1 1 1,0 0-1,0-1 1,0 0-1,0 0 1,0 0-1,1 0 1,0 0-1,0-1 1,0 1-1,0-1 1,9 5-1,-7-5 5,0-1 0,0 1 0,1-1 0,-1-1 0,0 1 0,1-1 0,0 0 0,-1 0 0,1-1 0,-1 0 0,1 0 0,0-1 0,-1 1 0,1-2 0,9-2 0,2-1 21,0-2-1,0 0 1,-1-2 0,0 0 0,0 0-1,-1-2 1,23-18 0,25-17 18,23-18-38,-63 45 0,0 1 0,1 1 0,34-18 0,-48 30 0,-1 0 0,1 1 0,0 0 0,1 1 0,-1 0 0,0 0 0,1 1 0,0 1 0,-1 0 0,1 1 0,0 0 0,0 0 0,-1 2 0,21 3 0,-29-4 0,-1 0 0,0 0 0,0 0 0,1 1 0,-1-1 0,0 0 0,0 1 0,0-1 0,-1 1 0,1 0 0,0-1 0,-1 1 0,1 0 0,-1 0 0,3 4 0,-16-7 0,1-1 0,-21-5 0,32 7 0,-10-3 0,-124-24 0,122 26 0,1 0 0,-1 0 0,1 1 0,0 0 0,-1 1 0,1 1 0,-1 0 0,1 0 0,-11 5 0,16-5 0,1 0 0,-1 1 0,1 0 0,0 0 0,0 0 0,0 1 0,0 0 0,1 0 0,0 0 0,-1 0 0,1 1 0,1-1 0,-1 1 0,1 0 0,0 0 0,0 1 0,0-1 0,1 1 0,-3 5 0,0 4 0,1 1 0,0-1 0,-3 24 0,7-32 0,0 0 0,0 0 0,0-1 0,1 1 0,0 0 0,0 0 0,1 0 0,0-1 0,0 1 0,6 11 0,-3-6 0,1-2 0,0 1 0,1-1 0,10 13 0,-14-20 0,0 1 0,1-1 0,-1 0 0,1-1 0,0 1 0,0-1 0,0 1 0,0-1 0,0 0 0,0 0 0,0-1 0,1 0 0,-1 1 0,9 0 0,-2-1 0,0 0 0,0-1 0,0 0 0,0-1 0,1 0 0,-1-1 0,-1 0 0,1-1 0,0 0 0,-1-1 0,1 0 0,11-6 0,-2 5 0,-18 5 0,-1 0 0,1-1 0,0 1 0,-1 0 0,1 0 0,0-1 0,-1 1 0,1-1 0,-1 0 0,1 0 0,-1 1 0,3-2 0,-3 1 0,0 0 0,0 1 0,0-1 0,1 1 0,-1-1 0,0 1 0,1-1 0,-1 1 0,0 0 0,1 0 0,-1 0 0,0 0 0,1 0 0,-1 0 0,0 0 0,1 0 0,1 1 0,12 0 0,19-9 0,-1-1 0,-1-2 0,1-1 0,-2-1 0,0-2 0,0-1 0,-2-1 0,53-41 0,-76 52 0,-1 1 0,1-1 0,-1 0 0,0 0 0,4-9 0,10-11 0,-13 20 0,0-2 0,-1 1 0,0-1 0,-1 1 0,1-1 0,-1-1 0,5-16 0,-8 20 0,1 0 0,-1 0 0,-1 0 0,1 0 0,-1-1 0,0 1 0,0 0 0,-1 0 0,0-1 0,0 1 0,0 0 0,0 0 0,-1 0 0,1 0 0,-4-6 0,4 10 0,1 0 0,-1 0 0,0 0 0,1 0 0,-1 0 0,0 0 0,1 1 0,-1-1 0,0 0 0,0 0 0,0 1 0,0-1 0,0 0 0,0 1 0,0-1 0,0 1 0,0-1 0,0 1 0,0-1 0,0 1 0,0 0 0,0 0 0,0-1 0,0 1 0,-1 0 0,1 0 0,0 0 0,0 0 0,0 0 0,0 1 0,0-1 0,0 0 0,-1 1 0,1-1 0,0 0 0,0 1 0,-1 0 0,-5 3 0,0 0 0,0 0 0,0 1 0,-7 6 0,4-3 0,6-4 0,-1 0 0,1 0 0,0 1 0,1-1 0,-1 1 0,1 0 0,0 0 0,0 0 0,1 0 0,-1 1 0,1-1 0,0 1 0,1-1 0,-1 1 0,1 0 0,0 0 0,1 0 0,-1-1 0,1 1 0,0 0 0,1 0 0,1 6 0,-1 0 0,1 0 0,1 0 0,0 0 0,1-1 0,0 1 0,1-1 0,0 0 0,0 0 0,14 18 0,-9-16 0,6 9 0,30 31 0,-42-49 0,1 1 0,-1-1 0,1 0 0,0 0 0,0-1 0,1 0 0,-1 1 0,1-2 0,0 1 0,-1-1 0,1 0 0,11 3 0,-10-5 0,0 0 0,1 0 0,-1 0 0,0-1 0,0 0 0,0 0 0,0-1 0,0 0 0,0 0 0,0-1 0,0 0 0,-1 0 0,12-7 0,3-5 0,-1-1 0,29-29 0,-17 16 0,-8 4 0,-2 0 0,0-2 0,-2 0 0,23-43 0,-36 60 0,18-34 0,-2 0 0,32-91 0,17-102 0,-69 225 0,37-156 0,-35 140 0,-2 0 0,-1 0 0,-1 0 0,-3-34 0,1 54 0,-1 0 0,1 0 0,-1 0 0,-1 0 0,1 0 0,-1 0 0,-1 0 0,-6-11 0,9 19 0,1-1 0,0 1 0,-1-1 0,1 1 0,-1-1 0,1 1 0,-1-1 0,1 1 0,-1 0 0,0-1 0,1 1 0,-1 0 0,1 0 0,-1-1 0,0 1 0,1 0 0,-1 0 0,0 0 0,1 0 0,-1 0 0,0 0 0,1 0 0,-1 0 0,1 0 0,-1 0 0,0 0 0,1 0 0,-1 0 0,0 1 0,1-1 0,-1 0 0,1 0 0,-1 1 0,0-1 0,1 0 0,-1 1 0,1-1 0,-2 1 0,-20 21 0,8-4 0,1 0 0,0 1 0,2 1 0,0 0 0,1 0 0,-10 30 0,-31 136 0,36-123 0,1 8 0,3 0 0,-1 108 0,10-133 0,2-20 0,2 0 0,0-1 0,2 0 0,1 1 0,8 23 0,0 5 0,-12-50 0,1 5 0,0 1 0,1-1 0,0 0 0,6 12 0,-8-19 0,0 0 0,0 0 0,0 0 0,1 0 0,-1 0 0,1-1 0,-1 1 0,1-1 0,-1 1 0,1-1 0,0 1 0,0-1 0,0 0 0,0 0 0,0 0 0,0 0 0,0 0 0,0-1 0,0 1 0,1 0 0,-1-1 0,0 0 0,0 1 0,3-1 0,7-1 0,0 0 0,0 0 0,-1-1 0,1-1 0,-1 1 0,1-2 0,-1 0 0,0 0 0,0-1 0,-1-1 0,1 1 0,13-12 0,-5 2 0,-1 0 0,0-2 0,-1-1 0,0 0 0,13-20 0,-29 36 0,0 1 0,0-1 0,0 1 0,0-1 0,0 0 0,0 1 0,0-1 0,-1 0 0,1 0 0,-1 0 0,1 1 0,-1-1 0,0 0 0,0 0 0,1 0 0,-1 0 0,-1 0 0,1 0 0,0 1 0,0-1 0,-1 0 0,1 0 0,-1 0 0,1 1 0,-1-1 0,0 0 0,0 0 0,0 1 0,0-1 0,0 1 0,0-1 0,0 1 0,0-1 0,-1 1 0,-1-1 0,1-1 0,-1 1 0,1 0 0,-1 1 0,0-1 0,0 0 0,1 1 0,-1 0 0,0 0 0,0-1 0,-1 2 0,1-1 0,0 0 0,0 1 0,0-1 0,-1 1 0,1 0 0,0 0 0,0 0 0,-5 1 0,6 0 0,-1-1 0,0 1 0,1-1 0,-1 1 0,0 0 0,1 0 0,-1 0 0,1 0 0,0 0 0,-1 1 0,1-1 0,0 1 0,0-1 0,0 1 0,0 0 0,0 0 0,0 0 0,0 0 0,0 0 0,1 0 0,0 1 0,-1-1 0,1 0 0,0 1 0,0-1 0,0 1 0,-1 5 0,0 0 0,1 1 0,-1-1 0,2 1 0,-1-1 0,1 1 0,1-1 0,-1 1 0,2-1 0,-1 1 0,1-1 0,0 0 0,1 1 0,0-1 0,0 0 0,1-1 0,8 15 0,-6-14 0,-1 0 0,1 0 0,1-1 0,0 0 0,0 0 0,0-1 0,1 1 0,-1-2 0,1 1 0,1-1 0,-1 0 0,1-1 0,0 0 0,17 5 0,-19-8 0,1 0 0,0 0 0,0-1 0,0 0 0,0 0 0,-1-1 0,1 0 0,0 0 0,0-1 0,-1 0 0,1 0 0,-1-1 0,0 0 0,1 0 0,7-6 0,10-5 0,-2-2 0,39-33 0,-58 45 0,1-1 0,-1 0 0,0 0 0,0 0 0,0 0 0,0-1 0,-1 1 0,0-1 0,0 0 0,2-10 0,0 0 0,-1 0 0,3-32 0,-8 18 0,0 26 0,1 0 0,0 0 0,0 0 0,0 0 0,1-8 0,0 11 0,-1-1 0,1 0 0,0 1 0,0-1 0,-1 0 0,1 1 0,0-1 0,1 1 0,-1-1 0,0 1 0,0 0 0,1 0 0,-1-1 0,0 1 0,1 0 0,-1 0 0,3-1 0,12-5 0,0 1 0,1 1 0,-1 0 0,1 1 0,0 1 0,0 0 0,0 1 0,30 2 0,-46 0 0,0 0 0,0 0 0,0 0 0,-1 0 0,1 1 0,0-1 0,0 0 0,0 0 0,-1 1 0,1-1 0,0 1 0,0-1 0,-1 1 0,1-1 0,0 1 0,-1 0 0,1-1 0,-1 1 0,1 0 0,-1-1 0,1 1 0,-1 0 0,1-1 0,-1 1 0,0 0 0,1 0 0,-1 0 0,0-1 0,0 1 0,1 2 0,1 29 0,-2-27 0,0 7 0,7 162 0,-6-167 0,1 0 0,0-1 0,0 1 0,1-1 0,0 1 0,0-1 0,0 0 0,1 0 0,0 0 0,0-1 0,7 8 0,-1-1 0,-9-10 0,1-1 0,-1 0 0,1 1 0,0-1 0,0 0 0,-1 0 0,1 0 0,0 0 0,0 0 0,0 0 0,0 0 0,0-1 0,0 1 0,0-1 0,0 1 0,1-1 0,-1 0 0,0 0 0,0 0 0,0 0 0,0 0 0,0-1 0,0 1 0,0-1 0,0 1 0,0-1 0,0 0 0,0 0 0,3-1 0,7-4 0,1 0 0,-1-1 0,15-11 0,-15 9 0,19-12 0,0-3 0,49-48 0,45-49 0,-119 116 0,0 1 0,0-1 0,1 1 0,0 0 0,-1 1 0,1-1 0,0 1 0,1 1 0,-1-1 0,11-1 0,0 1 0,1 0 0,0 1 0,22 0 0,-34 3 0,1-1 0,-1 2 0,0-1 0,1 1 0,-1 0 0,0 1 0,0 0 0,0 0 0,6 4 0,23 10 0,-35-17 0,-1 0 0,0 0 0,0 0 0,0 0 0,0 0 0,1 0 0,-1 0 0,0 0 0,0 0 0,0 0 0,0 0 0,0 0 0,1 0 0,-1 0 0,0 0 0,0 0 0,0 1 0,0-1 0,0 0 0,0 0 0,1 0 0,-1 0 0,0 0 0,0 0 0,0 0 0,0 1 0,0-1 0,0 0 0,0 0 0,0 0 0,0 0 0,0 0 0,0 1 0,0-1 0,0 0 0,0 0 0,0 0 0,0 0 0,0 1 0,0-1 0,0 0 0,0 0 0,0 0 0,0 0 0,0 1 0,-9 4 0,-26 6 0,17-6 0,-144 58 0,117-44 0,34-14 0,-1 1 0,1 0 0,0 0 0,-19 15 0,27-19 0,0 1 0,-1 0 0,1 0 0,0 0 0,0 0 0,1 1 0,-1-1 0,1 1 0,0 0 0,0-1 0,0 1 0,0 0 0,1 0 0,-1 0 0,1 1 0,0-1 0,0 0 0,0 5 0,1-8 0,0 1 0,0-1 0,0 0 0,0 1 0,1-1 0,-1 1 0,0-1 0,1 0 0,-1 1 0,0-1 0,1 0 0,0 0 0,-1 1 0,1-1 0,0 0 0,0 0 0,-1 0 0,1 0 0,0 0 0,0 0 0,0 0 0,2 1 0,-1 0 0,1-2 0,-1 1 0,0 0 0,0 0 0,1-1 0,-1 1 0,1-1 0,-1 0 0,0 1 0,1-1 0,-1 0 0,3-1 0,4 0 0,-1 0 0,0-1 0,0-1 0,0 1 0,0-1 0,11-6 0,-7 1 0,-1 0 0,0 0 0,0-1 0,-1-1 0,-1 0 0,1 0 0,-2-1 0,9-13 0,-15 21 0,0 1 0,2-2 0,-1 14 0,-3-9 0,2 4 0,0 1 0,0-1 0,1 1 0,0-1 0,0 0 0,0 0 0,0 0 0,1 0 0,0 0 0,0-1 0,0 0 0,1 0 0,-1 0 0,1 0 0,0-1 0,0 0 0,0 0 0,7 3 0,3 1 0,1-1 0,-1 0 0,2-1 0,-1 0 0,22 2 0,-23-6 0,1 0 0,-1-1 0,1 0 0,-1-1 0,1-1 0,-1-1 0,29-8 0,-18 2 0,1-1 0,-1-1 0,35-21 0,-37 17 0,0-1 0,-1-1 0,-1-1 0,-1 0 0,-1-2 0,0-1 0,-2 0 0,0-1 0,-2-1 0,0-1 0,-2 0 0,0-1 0,-2-1 0,-1 0 0,10-31 0,-3-8 0,-2-1 0,-3-1 0,-2-1 0,-4 1 0,-3-1 0,-3 0 0,-14-133 0,-10 93 0,23 108 0,0 0 0,0-1 0,0 1 0,0 0 0,0 0 0,-1 0 0,1 0 0,0 0 0,0 0 0,0-1 0,-1 1 0,1 0 0,0 0 0,0 0 0,0 0 0,-1 0 0,1 0 0,0 0 0,0 0 0,-1 0 0,1 0 0,0 0 0,0 0 0,0 0 0,-1 0 0,1 0 0,0 0 0,0 0 0,0 0 0,-1 0 0,1 0 0,0 1 0,0-1 0,0 0 0,-1 0 0,1 0 0,0 0 0,0 0 0,0 1 0,0-1 0,-1 0 0,1 0 0,0 0 0,0 0 0,0 1 0,0-1 0,0 0 0,-10 10 0,-4 13 0,1 1 0,1 0 0,0 1 0,2 1 0,-13 51 0,15-50 0,-5 21 0,3 0 0,1 1 0,-4 81 0,11 76 0,2-146 0,1-32 0,9 47 0,-4-37 0,10 42 0,-16-78 0,1 1 0,-1 0 0,1 0 0,-1 0 0,1 0 0,0-1 0,0 1 0,0 0 0,0 0 0,1-1 0,-1 1 0,1-1 0,-1 0 0,1 1 0,0-1 0,0 0 0,4 4 0,-2-4 0,-1 0 0,1 1 0,0-2 0,0 1 0,0 0 0,0-1 0,0 1 0,1-1 0,-1-1 0,8 2 0,2-2 0,-1 0 0,0 0 0,1-2 0,-1 0 0,0 0 0,22-7 0,-14 2 0,5-1 0,-1 0 0,0-2 0,0-1 0,28-17 0,-23 7 0,0-1 0,-2-1 0,0-2 0,-2-1 0,36-45 0,-61 70 0,0 0 0,0 0 0,0 0 0,0-1 0,0 1 0,-1 0 0,1-1 0,0 1 0,0 0 0,-1-1 0,1 1 0,-1-1 0,1 1 0,-1-1 0,0 0 0,0 1 0,0-1 0,0 1 0,0-1 0,0 1 0,0-1 0,0 0 0,0 1 0,-1-3 0,0 3 0,-1-1 0,1 0 0,0 1 0,-1-1 0,1 1 0,-1 0 0,0-1 0,1 1 0,-1 0 0,0 0 0,0 0 0,0 0 0,1 0 0,-1 0 0,0 1 0,0-1 0,0 1 0,-3-1 0,-2-1 0,0 1 0,0 0 0,0 1 0,-1-1 0,1 1 0,0 1 0,0-1 0,0 1 0,-1 0 0,1 1 0,0 0 0,0 0 0,1 1 0,-1-1 0,0 2 0,1-1 0,0 1 0,0-1 0,0 2 0,0-1 0,0 1 0,1 0 0,0 0 0,0 0 0,0 1 0,1 0 0,0-1 0,0 2 0,0-1 0,1 0 0,0 1 0,-4 12 0,5-11 0,1-1 0,0 1 0,0-1 0,0 1 0,1-1 0,0 1 0,1-1 0,0 1 0,0-1 0,0 1 0,1-1 0,0 0 0,1 0 0,0 0 0,0 0 0,0 0 0,1 0 0,0-1 0,0 0 0,0 0 0,1 0 0,10 10 0,-2-4 0,1 0 0,0-1 0,0 0 0,1-2 0,0 1 0,1-2 0,0 0 0,28 9 0,-35-14 0,0-1 0,0 0 0,0-1 0,0 0 0,0 0 0,1-1 0,-1 0 0,0-1 0,0 0 0,13-3 0,6-4 0,52-21 0,-73 26 0,4-1 0,-9 4 0,0-1 0,-1 1 0,1-1 0,-1 1 0,1-1 0,-1 0 0,1 0 0,-1 1 0,0-1 0,1 0 0,1-2 0,-3 2 0,0 0 0,-1 0 0,1 0 0,0 0 0,-1 0 0,1 1 0,0-1 0,-1 0 0,1 0 0,-1 0 0,1 1 0,-1-1 0,0 0 0,1 1 0,-1-1 0,0 1 0,1-1 0,-1 1 0,0-1 0,0 1 0,1-1 0,-1 1 0,0-1 0,0 1 0,-1 0 0,-16-12-4001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45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15880,'0'0'2167,"20"-1"-1348,264 2 1553,-34-8-647,-89-1-409,-141 8-1053,0 1 1,20 3-1,-34-3-168,0 0 1,0 0-1,0 1 1,0 0-1,0 0 1,0 1-1,-1-1 1,1 1-1,-1 0 1,6 5-1,-4 0-3201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47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316 677 9344,'0'0'8383,"-14"1"-8001,-18 2-13,-34 8 0,54-9-224,0 1 1,0 0-1,1 1 0,0 1 0,-1 0 0,2 0 1,-17 11-1,18-9 32,-1 1-1,1 0 1,1 0 0,-1 1 0,1 0-1,1 1 1,0-1 0,-11 22 0,16-27-100,0 0 0,1 0 0,-1 0-1,1 0 1,0 0 0,0 0 0,0 1 0,1-1 0,-1 0 0,1 1 0,0-1-1,0 0 1,1 1 0,0-1 0,-1 0 0,1 1 0,1-1 0,-1 0 0,0 0 0,1 0-1,0 0 1,0 0 0,0-1 0,1 1 0,-1 0 0,1-1 0,4 4 0,-3-2-3,0-1 0,0-1 1,0 1-1,1-1 1,-1 1-1,1-1 0,0-1 1,0 1-1,0-1 1,1 1-1,-1-2 0,1 1 1,-1-1-1,1 1 0,-1-1 1,1-1-1,0 1 1,-1-1-1,12-1 0,-10 0-13,-1 0-1,0-1 1,0 0-1,0 0 1,0-1-1,0 1 1,0-1-1,0-1 0,-1 1 1,1-1-1,-1 0 1,0 0-1,-1 0 1,1-1-1,-1 1 1,1-1-1,4-9 1,7-9 113,-1 0 0,-1-2 1,-2 0-1,0 0 1,-2-1-1,13-46 1,-1-51 650,11-227 0,-27 288-591,1-21 68,-7 74-234,0 0 1,-1 0-1,0 0 1,-1 0-1,0 0 1,-5-15-1,0 12 148,0 12-27,-6 20 12,7-10-224,-1 5 31,0 0 0,0 0 1,1 1-1,1 0 0,-3 20 1,-10 85 64,13-76-31,0-9-3,3 1 0,0-1 0,3 0 0,1 1 1,7 39-1,-1-26 187,28 92 0,-35-140-211,0 1 1,0-1 0,0 1-1,0-1 1,0 1 0,0-1-1,0 1 1,1-1-1,0 0 1,-1 0 0,1 0-1,0 0 1,0 0 0,0 0-1,0-1 1,0 1 0,0 0-1,0-1 1,1 0-1,-1 1 1,1-1 0,-1 0-1,1 0 1,-1-1 0,1 1-1,0-1 1,-1 1 0,1-1-1,0 0 1,-1 1-1,1-2 1,0 1 0,-1 0-1,1 0 1,0-1 0,2 0-1,2-2 30,0 1-1,0-1 0,0 0 0,-1-1 0,1 1 1,-1-1-1,0 0 0,0-1 0,-1 0 1,1 0-1,8-11 0,2-3-44,-2-2 0,-1 0 0,0 0 0,10-25 0,-11 7 0,-12 39 0,0 1 0,0-1 0,0 0 0,-1 0 0,1 0 0,0 0 0,0 0 0,0 0 0,0 0 0,0 0 0,0 0 0,-1 0 0,1 0 0,0 0 0,0 0 0,0 0 0,0 0 0,0 0 0,-1 0 0,1 0 0,0 0 0,0 0 0,0 0 0,0 0 0,0 0 0,-1 0 0,1 0 0,0 0 0,0 0 0,0 0 0,0 0 0,0-1 0,0 1 0,0 0 0,-1 0 0,1 0 0,0 0 0,0 0 0,0 0 0,0 0 0,0-1 0,0 1 0,0 0 0,0 0 0,0 0 0,0 0 0,0 0 0,0 0 0,0-1 0,0 1 0,0 0 0,0 0 0,0 0 0,0 0 0,0 0 0,0-1 0,0 1 0,-3 52 0,2-31 0,1 37 0,0-49 0,1 0 0,0 0 0,1 0 0,0 0 0,0-1 0,1 1 0,0-1 0,0 0 0,1 0 0,0 0 0,1 0 0,7 10 0,-7-11 0,1 0 0,0 0 0,0-1 0,0 1 0,13 8 0,-16-13 0,0 0 0,0-1 0,1 1 0,-1-1 0,0 0 0,1 0 0,-1 0 0,0 0 0,1-1 0,-1 1 0,1-1 0,-1 0 0,1 0 0,-1 0 0,1-1 0,-1 1 0,7-2 0,-1-1 0,-1 0 0,1 0 0,-1-1 0,0 0 0,-1 0 0,1-1 0,-1 0 0,1-1 0,-1 1 0,-1-1 0,1-1 0,8-11 0,4-6 0,-2-2 0,19-37 0,-16 27 0,-9 11 0,-10 24 0,-1 0 0,1 0 0,-1 0 0,0 0 0,1-1 0,-1 1 0,0 0 0,0 0 0,0 0 0,1 0 0,-1-1 0,-1 1 0,1 0 0,0 0 0,0 0 0,0 0 0,0-1 0,-1 1 0,0-1 0,0 2 0,1 1 0,-1 0 0,0 0 0,1 0 0,-1 0 0,1 0 0,-1 0 0,1 0 0,-1 0 0,1 0 0,0 0 0,-1 0 0,1 1 0,0-1 0,0 0 0,0 0 0,0 2 0,-5 30 0,4-11 0,1 1 0,1-1 0,1 1 0,1-1 0,10 41 0,-4-22 0,-9-38 0,1 0 0,-1 0 0,1 0 0,0 0 0,0 0 0,0 0 0,0 0 0,1 0 0,-1-1 0,1 1 0,-1-1 0,1 1 0,0-1 0,0 1 0,0-1 0,1 0 0,-1 0 0,0 0 0,1 0 0,-1 0 0,1-1 0,4 3 0,-4-4 0,0-1 0,-1 1 0,1 0 0,0-1 0,0 0 0,-1 0 0,6-2 0,7-1 0,0 0 0,-14 3 0,1 1 0,-1-1 0,1 1 0,-1 0 0,1 0 0,-1-1 0,1 1 0,0 0 0,-1 0 0,1 0 0,-1 1 0,1-1 0,2 1 0,-1-1 0,0 0 0,-1-1 0,1 1 0,0-1 0,-1 0 0,1 1 0,-1-1 0,1 0 0,-1-1 0,5-2 0,9-3 0,1 1 0,-1 0 0,1-1 0,-2-1 0,1 0 0,-1-2 0,0 1 0,-1-2 0,17-15 0,-24 19 0,0 0 0,-1-1 0,0 0 0,0 0 0,0 0 0,-1-1 0,-1 0 0,1 0 0,-1 0 0,-1 0 0,0-1 0,0 0 0,-1 1 0,0-1 0,1-20 0,-3 28 0,1-7 0,-1 0 0,-1 0 0,-2-15 0,3 23 0,0-1 0,-1 0 0,1 0 0,-1 0 0,1 1 0,-1-1 0,0 0 0,0 0 0,0 1 0,0-1 0,0 1 0,0-1 0,0 1 0,0-1 0,-1 1 0,1 0 0,0 0 0,-1 0 0,1-1 0,-1 1 0,0 1 0,1-1 0,-1 0 0,-2-1 0,1 2 0,0 0 0,0-1 0,0 1 0,0 0 0,0 1 0,0-1 0,0 1 0,0-1 0,0 1 0,0 0 0,1 0 0,-1 0 0,0 0 0,1 0 0,-1 1 0,-3 2 0,2-2 0,1 1 0,0-1 0,0 1 0,0 0 0,0-1 0,1 1 0,-1 0 0,1 1 0,0-1 0,0 0 0,-3 8 0,3-6 0,0 0 0,1 0 0,0 0 0,0 0 0,0 1 0,1-1 0,0 0 0,0 1 0,0-1 0,1 0 0,-1 0 0,1 1 0,1-1 0,-1 0 0,1 0 0,0 0 0,0 0 0,0 0 0,0-1 0,1 1 0,4 5 0,-1-3 0,0 0 0,1-1 0,0 0 0,0 0 0,0 0 0,0-1 0,1 0 0,0 0 0,0-1 0,1 0 0,12 4 0,8 1 0,0-1 0,1-2 0,43 5 0,-52-9 0,-1-2 0,1 0 0,-1-1 0,0-1 0,1-1 0,21-5 0,-4-2 0,-20 6 0,-1 0 0,33-14 0,-49 18 41,0-1 0,-1 1 0,1-1 0,0 1 0,-1-1 0,1 0 0,0 0-1,-1 1 1,1-1 0,-1 0 0,1 0 0,-1 1 0,1-1 0,-1 0 0,0 0 0,0 0 0,1 0 0,-1 0 0,0 0 0,0 0-1,0 1 1,0-2 0,-1-19-2488,0 17 18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49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1132 9944,'0'0'4133,"10"-16"-3418,145-243 1996,68-182 527,-170 327-2427,53-119 1206,-99 218-1585,0 0 0,13-21 1,-21 34 2,-5 7-81,-15 25-139,2 1-1,1 0 0,2 2 0,-18 47 1,-36 144 581,70-223-792,-17 60 438,-11 75 0,24-108-259,2-1 0,1 1 0,1-1 0,1 1 0,7 34-1,-7-56-112,0 1-1,0-1 1,1 0-1,0 0 0,1 0 1,-1 0-1,1 0 0,0-1 1,1 1-1,4 6 0,-6-10-34,0 0-1,0 0 0,1 0 0,-1-1 0,0 1 0,0-1 0,1 1 1,-1-1-1,1 0 0,0 0 0,-1 0 0,1 0 0,0 0 0,-1-1 0,1 1 1,0-1-1,0 1 0,0-1 0,-1 0 0,1 0 0,0-1 0,0 1 1,0-1-1,-1 1 0,5-2 0,19-6 80,1-2 1,-2-1-1,1 0 0,-1-2 0,-1-1 1,-1-1-1,0-1 0,0-1 1,-2-1-1,0-1 0,-2-1 0,0-1 1,26-36-1,-42 51-114,-7 7 0,-7 8 0,1 3 0,0 0 0,1 1 0,0 0 0,1 1 0,1 0 0,0 0 0,1 1 0,0-1 0,1 1 0,-5 31 0,9-42 0,1 0 0,0 0 0,1 0 0,-1-1 0,1 1 0,-1 0 0,3 4 0,-3-7 0,0 0 0,0 0 0,1 0 0,-1 0 0,0 0 0,1 0 0,-1 0 0,1-1 0,-1 1 0,1 0 0,-1 0 0,1 0 0,0-1 0,-1 1 0,1 0 0,0-1 0,-1 1 0,1 0 0,0-1 0,0 1 0,0-1 0,0 1 0,0-1 0,-1 0 0,1 1 0,0-1 0,0 0 0,0 0 0,0 0 0,0 0 0,2 1 0,-2-2 0,0 1 0,0-1 0,0 1 0,-1-1 0,1 0 0,0 1 0,0-1 0,-1 0 0,1 1 0,0-1 0,-1 0 0,1 0 0,-1 1 0,1-1 0,-1 0 0,1 0 0,-1 0 0,0 0 0,0 0 0,1 0 0,-1 0 0,0 0 0,0 0 0,0 0 0,0 0 0,0 0 0,0-1 0,-1-29 0,0 25 0,1-1 0,-2 0 0,1 1 0,-1 0 0,0-1 0,0 1 0,0 0 0,-1 0 0,0 0 0,0 0 0,-1 1 0,1-1 0,-1 1 0,-1 0 0,1 0 0,-1 0 0,-6-5 0,11 10 0,-1 0 0,0 0 0,1-1 0,-1 1 0,1 0 0,0-1 0,-1 1 0,1-1 0,-1 1 0,1-1 0,-1 1 0,1 0 0,0-1 0,-1 0 0,1 1 0,0-1 0,0 1 0,-1-1 0,1 1 0,0-1 0,0 1 0,0-1 0,0 0 0,0 1 0,0-1 0,0 1 0,0-1 0,0 0 0,0 1 0,0-1 0,0 1 0,0-1 0,0 1 0,0-1 0,1 0 0,-1 1 0,0-1 0,0 1 0,1-1 0,-1 1 0,0-1 0,2 0 0,-1 0 0,0-1 0,1 1 0,0-1 0,-1 1 0,1 0 0,0 0 0,0 0 0,-1 0 0,1 0 0,0 0 0,3 0 0,7-2 0,1 1 0,0 1 0,26 0 0,-3 1 0,-27-1 0,30-1 0,1 1 0,-1 1 0,44 7 0,-82-7 0,24 7 0,-25-7 0,1 1 0,-1-1 0,0 0 0,1 1 0,-1-1 0,0 0 0,1 1 0,-1-1 0,0 0 0,1 1 0,-1-1 0,0 1 0,0-1 0,0 1 0,1-1 0,-1 0 0,0 1 0,0-1 0,0 1 0,0-1 0,0 1 0,0-1 0,0 1 0,0-1 0,0 1 0,0-1 0,0 1 0,0-1 0,0 0 0,0 1 0,-1-1 0,1 1 0,0-1 0,0 1 0,0-1 0,-1 1 0,1-1 0,0 0 0,0 1 0,-1-1 0,1 0 0,0 1 0,-1-1 0,1 0 0,-1 1 0,-1 1 68,0 0 0,-1 0 0,1-1 0,0 1 0,-1 0 1,1-1-1,-1 0 0,0 0 0,1 1 0,-1-2 0,0 1 0,0 0 0,-3 0 0,-34 3-2521,34-4-36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49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18895,'0'0'2488,"76"-14"-1568,-15 12-104,3 4 16,11 12-400,-7-2 24,-9-10-168,-5 2-8,-6 8-8,-3-4 0,-3 4-160,-4 4 8,-7 8-184,-19-5 0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6:59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453 523 8136,'0'0'7560,"-13"0"-7243,-10-1-95,-1 2 0,0 0 0,1 2 0,0 0 0,-1 2 0,-39 13 0,40-8 133,0 0-1,0 2 1,1 1-1,0 1 1,2 1-1,-27 23 1,40-31-124,2-1 0,-1 2 1,1-1-1,0 0 0,0 1 0,1 0 1,0 0-1,1 1 0,-4 9 1,6-15-126,0 1 1,0-1 0,1 1-1,-1-1 1,1 1-1,0-1 1,0 1 0,0-1-1,0 1 1,1-1 0,-1 1-1,1-1 1,0 0-1,0 1 1,0-1 0,1 0-1,-1 0 1,1 1 0,0-1-1,-1 0 1,1-1-1,1 1 1,-1 0 0,0 0-1,1-1 1,2 3 0,0-1-31,0-1 1,0 0-1,0 0 1,1 0-1,-1 0 1,1-1-1,-1 0 1,1 0-1,0-1 1,0 1-1,0-1 1,0-1 0,0 1-1,0-1 1,0 0-1,0 0 1,0-1-1,0 0 1,0 0-1,0 0 1,0 0-1,-1-1 1,1 0-1,-1-1 1,11-5 0,-3 0 2,0 0 0,-1-1 0,0 0 1,-1-1-1,0 0 0,0-1 0,-1 0 1,0-1-1,12-19 0,1-8 74,-1 0 0,-2-1 0,-2-1 0,-2-1 0,-1-1 0,-3 0 0,-1 0 0,5-52 0,-8 39 43,-2 17 111,-1-1 0,-2 0 0,-3-68 0,0 107-275,0 0 0,0-1 0,-1 1 0,1 0 0,0-1 0,0 1-1,-1 0 1,1 0 0,0 0 0,-1-1 0,0 1 0,1 0 0,-1 0-1,1 0 1,-1 0 0,-1-2 0,1 3-19,1 0 0,-1 0 1,1 0-1,-1 0 0,1 0 0,-1 0 0,1 0 1,-1 0-1,1 0 0,-1 0 0,1 0 1,-1 1-1,1-1 0,0 0 0,-1 0 0,1 0 1,-1 1-1,1-1 0,0 0 0,-1 1 0,1-1 1,0 0-1,-1 1 0,1-1 0,0 0 1,-1 1-1,1-1 0,-1 1 0,-3 6 30,-1 0 0,1 0 1,-5 13-1,-7 22-15,1-1-1,2 2 1,-10 54 0,19-71-12,1 2 0,1-1 0,1 0 1,1 0-1,2 0 0,8 44 0,-5-47 7,1 0 0,10 26-1,-12-40 6,1-1 0,-1-1 0,1 1 0,1-1 0,-1 1 0,2-1 0,-1-1 0,10 9 0,-14-14-21,1 0 0,0-1 0,0 0 0,0 1 0,0-1 0,0 0 0,1 0 1,-1-1-1,0 1 0,0-1 0,1 1 0,-1-1 0,0 0 0,0 0 0,1-1 0,-1 1 1,0-1-1,0 1 0,0-1 0,1 0 0,-1 0 0,0-1 0,3-1 0,6-2 18,0-1-1,0 0 1,-1-1-1,15-10 1,-13 4-25,0 0 0,-1 0 0,-1-1 0,0 0 0,16-29 0,1-1 0,-24 38 0,0 0 0,-1-1 0,1 0 0,1-7 0,3-4 0,-6 16 0,-1 11 0,-3 21 0,1-16 0,0 8 0,2 0 0,2 23 0,-2-35 0,1-1 0,0 1 0,0-1 0,1 1 0,0-1 0,1 0 0,4 9 0,-7-16 0,0-1 0,0 0 0,0 1 0,0-1 0,1 1 0,-1-1 0,0 0 0,0 0 0,1 0 0,-1 0 0,1 0 0,-1 0 0,1 0 0,-1 0 0,1 0 0,0-1 0,-1 1 0,1-1 0,0 1 0,2-1 0,0 1 0,-1-2 0,0 1 0,1 0 0,-1-1 0,0 1 0,0-1 0,1 0 0,-1 0 0,0 0 0,4-3 0,3-1 0,0-2 0,0 0 0,0 0 0,15-15 0,-5 1 0,-1-1 0,-1-1 0,-1 0 0,-2-1 0,0-1 0,12-27 0,56-166 0,-82 216 0,9-24 0,-2-1 0,-1 0 0,-1 0 0,-1 0 0,1-37 0,-6 64 0,-1 0 0,1 1 0,-1-1 0,1 0 0,-1 0 0,1 0 0,-1 1 0,1-1 0,-1 0 0,1 1 0,-1-1 0,1 1 0,-1-1 0,1 0 0,-1 1 0,1-1 0,0 1 0,-1-1 0,1 1 0,0-1 0,0 1 0,-1-1 0,1 1 0,0 0 0,-15 22 0,-11 28 0,3 0 0,-22 75 0,-21 115 0,30-99 0,25-100 0,4-13 0,-1 0 0,-1 0 0,-1-1 0,-20 37 0,24-59 0,8-9 0,1 1 0,-1-1 0,-1 1 0,1-1 0,0 1 0,0-1 0,-1 0 0,0 0 0,2-5 0,9-16 0,-10 20 0,1 1 0,-1-1 0,0 0 0,0 0 0,0 0 0,-1 0 0,3-7 0,-3 3 0,-6 14 0,2-1 0,-83 124 0,75-115 0,39-59 0,62-78 0,150-167 0,-147 188 0,5-8 0,-80 87 0,1 0 0,-2 0 0,24-42 0,-37 56 0,-3 8 0,0 0 0,0-1 0,0 1 0,0-1 0,-1 1 0,1-1 0,-1 1 0,1-1 0,-1 1 0,1-4 0,-1 5 0,0 0 0,0 0 0,-1 0 0,1 0 0,0-1 0,0 1 0,0 0 0,0 0 0,0 0 0,0 0 0,0 0 0,0 0 0,-1 0 0,1 0 0,0 0 0,0-1 0,0 1 0,0 0 0,0 0 0,-1 0 0,1 0 0,0 0 0,0 0 0,0 0 0,0 0 0,0 0 0,-1 0 0,1 0 0,0 0 0,0 0 0,0 0 0,0 0 0,0 0 0,0 1 0,-1-1 0,1 0 0,0 0 0,0 0 0,0 0 0,0 0 0,0 0 0,0 0 0,-1 0 0,1 0 0,0 0 0,0 1 0,0-1 0,0 0 0,0 0 0,0 0 0,0 0 0,0 0 0,0 0 0,0 1 0,0-1 0,0 0 0,0 0 0,0 0 0,0 0 0,0 1 0,-11 10 0,8-8 0,-10 13 0,1 0 0,0 0 0,1 2 0,1-1 0,-10 24 0,-35 101 0,38-92 0,-77 230 0,41-116 0,44-135 0,-2-1 0,-1 0 0,-22 36 0,21-31 0,4-9 0,5-20 0,6-12 0,7-7 0,12-29 0,-13 26 0,14-25 0,-1 11 0,0 1 0,3 1 0,0 1 0,39-36 0,11-4 0,-41 36 0,3 1 0,55-39 0,-81 66 0,0 1 0,0 0 0,0 0 0,1 1 0,0 1 0,0 0 0,-1 0 0,1 1 0,17 0 0,34-5 0,-57 5 0,-1-1 0,1 1 0,-1-1 0,0 1 0,0-1 0,0-1 0,0 1 0,0 0 0,0-1 0,-1 0 0,1 0 0,-1 0 0,0 0 0,1-1 0,-2 1 0,1-1 0,0 0 0,-1 0 0,0 0 0,3-6 0,-4 7 0,0 1 0,-1-1 0,1 1 0,-1-1 0,0 1 0,0-1 0,0 1 0,0-1 0,0 1 0,-1 0 0,1-1 0,-1 1 0,1-1 0,-3-3 0,2 4 0,0 1 0,0-1 0,-1 1 0,1 0 0,-1 0 0,1 0 0,-1 0 0,1 0 0,-1 0 0,0 0 0,0 0 0,1 1 0,-1-1 0,0 0 0,0 1 0,0 0 0,1-1 0,-1 1 0,0 0 0,-4 0 0,1 0 0,-1 1 0,0 0 0,1 0 0,-1 0 0,0 0 0,1 1 0,-1 0 0,1 0 0,0 1 0,0-1 0,0 1 0,0 0 0,0 1 0,1-1 0,-1 1 0,-3 4 0,-2 1 0,1 1 0,1 0 0,-1 0 0,2 1 0,-13 23 0,17-28 0,0 1 0,0 0 0,1 0 0,0 0 0,1 0 0,-1 1 0,1-1 0,1 0 0,-1 1 0,1-1 0,1 0 0,0 10 0,0-14 0,0 1 0,0 0 0,0-1 0,0 1 0,0-1 0,1 0 0,-1 1 0,1-1 0,0 0 0,0 0 0,0 0 0,0 0 0,1 0 0,-1-1 0,1 1 0,0-1 0,0 0 0,0 1 0,0-1 0,0 0 0,0-1 0,0 1 0,1-1 0,-1 1 0,1-1 0,4 1 0,0-1 0,-1 0 0,1 0 0,0-1 0,0 0 0,0-1 0,0 0 0,-1 0 0,1 0 0,0-1 0,12-5 0,5-3 0,40-22 0,-51 24 0,-1-1 0,0 0 0,0-1 0,20-21 0,41-53 0,-41 44 0,-22 23 0,-5 47 0,-4-16 0,1 0 0,0 0 0,1 0 0,7 17 0,2 9 0,-11-33 0,0 1 0,1 0 0,0-1 0,1 1 0,0-1 0,0 0 0,0 0 0,1 0 0,0-1 0,0 0 0,1 0 0,0 0 0,9 7 0,-10-9 0,1-1 0,-1 0 0,1 0 0,0 0 0,0-1 0,0 0 0,0 0 0,1 0 0,-1-1 0,0 0 0,1 0 0,-1 0 0,1-1 0,-1 0 0,1-1 0,-1 1 0,9-3 0,1-1 0,0-1 0,0 0 0,-1-2 0,0 0 0,0 0 0,-1-1 0,0-1 0,0-1 0,-1 0 0,0 0 0,-1-2 0,0 1 0,-1-1 0,0-1 0,-1 0 0,0-1 0,-1 0 0,-1 0 0,0-1 0,-1 0 0,6-18 0,-5 11 0,6-27 0,-14 49 0,0-1 0,1 1 0,-1 0 0,0-1 0,0 1 0,0 0 0,0-1 0,0 1 0,0-1 0,0 1 0,0 0 0,0-1 0,0 1 0,0 0 0,0-1 0,0 1 0,-1 0 0,1-1 0,0 1 0,0 0 0,0-1 0,0 1 0,-1 0 0,1-1 0,0 1 0,0 0 0,-1-1 0,1 1 0,0 0 0,-1 0 0,1-1 0,0 1 0,0 0 0,-1 0 0,1 0 0,0 0 0,-1-1 0,1 1 0,-1 0 0,1 0 0,0 0 0,-1 0 0,1 0 0,0 0 0,-1 0 0,1 0 0,-1 0 0,1 0 0,0 0 0,-1 0 0,1 0 0,0 0 0,-1 1 0,-24 8 0,20-7 0,-6 3 0,-1 0 0,1 1 0,0 1 0,0-1 0,1 2 0,0 0 0,1 0 0,-1 0 0,1 2 0,-10 13 0,15-18 0,0 0 0,1 1 0,0 0 0,0-1 0,1 1 0,0 0 0,0 1 0,0-1 0,0 0 0,1 0 0,0 1 0,1-1 0,-1 1 0,1-1 0,1 0 0,-1 1 0,1-1 0,0 1 0,0-1 0,1 0 0,0 0 0,4 10 0,-4-12 0,0 1 0,0-1 0,0 0 0,1 1 0,-1-1 0,1 0 0,0-1 0,0 1 0,1 0 0,-1-1 0,6 5 0,-6-7 0,1 1 0,-1 0 0,0-1 0,1 0 0,-1 0 0,1 0 0,-1 0 0,1-1 0,-1 1 0,1-1 0,-1 0 0,1 0 0,0 0 0,-1 0 0,1-1 0,5-1 0,11-4 0,-1-1 0,0-1 0,-1-1 0,0-1 0,-1 0 0,20-15 0,-21 14 0,1-1 0,27-26 0,-30 25 0,1 0 0,24-16 0,-17 14 0,-17 11 0,1 0 0,0 0 0,0 0 0,7-2 0,-12 6 0,-1-1 0,0 1 0,0 0 0,1 0 0,-1 0 0,0 0 0,0 0 0,1 0 0,-1-1 0,0 1 0,0 0 0,1 0 0,-1 0 0,0 0 0,1 0 0,-1 0 0,0 0 0,0 0 0,1 0 0,-1 1 0,0-1 0,1 0 0,-1 0 0,0 0 0,0 0 0,1 0 0,-1 0 0,0 1 0,0-1 0,1 0 0,-1 0 0,0 0 0,0 0 0,0 1 0,1-1 0,-1 0 0,0 0 0,0 1 0,0-1 0,0 0 0,1 0 0,-1 1 0,-2 17 0,-14 27 0,14-39 0,-22 66 0,9-21 0,13-41 0,13-14 0,11-11 0,-2-1 0,0-1 0,24-25 0,-24 22 0,9-9 0,-18 16 0,1 0 0,0 2 0,1-1 0,1 1 0,0 1 0,0 1 0,26-14 0,-38 23 0,-1-1 0,0 1 0,0-1 0,0 1 0,0 0 0,0-1 0,0 1 0,0 0 0,1 0 0,-1 0 0,0 0 0,0 0 0,0 0 0,0 0 0,1 1 0,-1-1 0,0 0 0,0 1 0,0-1 0,0 1 0,0-1 0,0 1 0,2 0 0,-2 1 0,0-1 0,1 1 0,-1-1 0,0 1 0,0-1 0,0 1 0,0 0 0,0 0 0,-1 0 0,1-1 0,0 1 0,0 3 0,0 4 0,0 0 0,0 0 0,-1 0 0,-2 16 0,1 13 0,1-26 0,-1 1 0,-3 16 0,4-27 0,-1-1 0,1 1 0,0-1 0,-1 0 0,1 1 0,0-1 0,0 1 0,0-1 0,0 1 0,0-1 0,0 1 0,0-1 0,1 1 0,-1-1 0,0 0 0,1 1 0,-1-1 0,1 0 0,0 1 0,-1-1 0,1 0 0,0 1 0,0-1 0,0 0 0,1 1 0,-1-1 0,1 0 0,0 0 0,0-1 0,0 1 0,0-1 0,0 1 0,0-1 0,0 0 0,0 1 0,0-1 0,0 0 0,0 0 0,0 0 0,0-1 0,3 0 0,7-2 0,0-1 0,0 0 0,-1 0 0,20-11 0,-16 4 0,0 1 0,0-2 0,20-19 0,-19 15 0,1 2 0,22-16 0,35-15 0,-64 36 0,-20 22 0,-6 14 0,7-12 0,1 0 0,0 1 0,-7 20 0,13-32 0,1 1 0,0-1 0,0 0 0,0 0 0,1 1 0,-1-1 0,1 0 0,0 1 0,0-1 0,1 0 0,-1 0 0,1 1 0,0-1 0,0 0 0,1 0 0,-1 0 0,1 0 0,3 6 0,-4-8 0,1 0 0,0 0 0,0 0 0,0 0 0,1-1 0,-1 1 0,0-1 0,1 1 0,-1-1 0,0 0 0,1 0 0,0 0 0,-1 0 0,1 0 0,0 0 0,4 0 0,45 1 0,-35-3 0,0-1 0,0 0 0,-1-1 0,1-1 0,-1-1 0,0 0 0,0-1 0,28-16 0,-17 6 0,-1-1 0,-1-2 0,44-40 0,-66 55 0,1 1 0,-1-1 0,-1 0 0,1 0 0,-1 0 0,1-1 0,-1 1 0,0-1 0,-1 1 0,3-7 0,-4 8 0,1 1 0,-1 0 0,1-1 0,-1 1 0,0-1 0,0 1 0,0 0 0,0-1 0,0 1 0,0 0 0,-1-1 0,1 1 0,-1-1 0,1 1 0,-1 0 0,0 0 0,0 0 0,0-1 0,0 1 0,-1 0 0,1 0 0,-3-2 0,2 3 0,0 0 0,0 0 0,1 0 0,-1 0 0,0 1 0,0-1 0,0 1 0,0 0 0,0-1 0,-1 1 0,1 0 0,0 0 0,0 0 0,0 1 0,0-1 0,-3 1 0,-35 10 0,30-7 0,-1 0 0,1 1 0,1 0 0,-1 0 0,1 2 0,0-1 0,0 1 0,1 0 0,-1 1 0,2-1 0,-1 2 0,-12 17 0,19-24 0,0 0 0,-1 1 0,1-1 0,0 0 0,0 1 0,1-1 0,-1 0 0,0 1 0,1-1 0,-1 1 0,1-1 0,0 1 0,0 0 0,0-1 0,0 1 0,0-1 0,1 1 0,0 3 0,1-2 0,-1 0 0,1 0 0,0-1 0,0 1 0,1 0 0,-1-1 0,1 1 0,0-1 0,0 0 0,3 3 0,5 3 0,0-1 0,0 0 0,1-1 0,-1 0 0,25 9 0,-23-12 0,0 0 0,0-1 0,0 0 0,1-1 0,-1-1 0,24 0 0,-12-2 0,-1-1 0,44-9 0,-56 6 0,-12 5 0,0 0 0,0 0 0,0 0 0,0 0 0,0 0 0,0 0 0,0 0 0,1 0 0,-1 0 0,0 0 0,0 0 0,0 0 0,0 0 0,0 0 0,0 0 0,0 0 0,1 0 0,-1 0 0,0 0 0,0 0 0,0 0 0,0 0 0,0 0 0,0 0 0,0 0 0,0-1 0,0 1 0,0 0 0,1 0 0,-1 0 0,0 0 0,0 0 0,0 0 0,0 0 0,0 0 0,0-1 0,0 1 0,0 0 0,0 0 0,0 0 0,0 0 0,0 0 0,0 0 0,0 0 0,0 0 0,0-1 0,0 1 0,0 0 0,0 0 0,0 0 0,0 0 0,0 0 0,0 0 0,0 0 0,0-1 0,0 1 0,0 0 0,-1 0 0,1 0 0,0 0 0,0 0 0,-10-3-3935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00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15576,'0'0'2455,"69"6"-2391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02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240 205 9440,'0'0'8233,"-11"-8"-7788,4 2-332,4 3-77,1 1 0,-1 0 1,0-1-1,0 1 0,0 0 1,0 0-1,0 0 0,-1 1 1,1-1-1,0 1 0,-1 0 1,1 0-1,-1 0 0,1 0 1,-1 0-1,0 1 0,1 0 0,-1 0 1,0 0-1,1 0 0,-1 0 1,-3 2-1,-4 1 154,0 2-1,1-1 1,-1 1-1,1 1 1,0 0-1,1 1 1,-10 7 0,15-10-41,-1-1 0,1 1 0,0 1 0,1-1 0,-1 0 0,1 1 1,-1 0-1,1 0 0,1 0 0,-1 0 0,1 0 0,0 1 0,0-1 1,0 1-1,1-1 0,-1 7 0,2-10-60,0 1 0,0 0 0,0 0 0,1-1 0,-1 1 0,1 0 0,0-1 0,0 1 1,0 0-1,0-1 0,0 1 0,0-1 0,1 0 0,-1 1 0,1-1 0,0 0 0,0 0 0,-1 0 0,1 0 0,1 0 0,-1 0 0,0-1 0,0 1 1,1-1-1,-1 1 0,0-1 0,1 0 0,3 1 0,-2 0-14,0-1 0,0 0 1,0 0-1,0 0 0,1-1 1,-1 1-1,0-1 0,0 0 1,1 0-1,-1 0 0,0-1 1,0 1-1,1-1 0,-1 0 1,0 0-1,0-1 0,7-3 1,-1-2 22,0 0 1,-1-1 0,1-1 0,-1 1 0,-1-2 0,0 1 0,0-1 0,-1 0 0,0-1 0,-1 1 0,0-1 0,0-1 0,-2 1 0,1-1 0,-1 0 0,-1 0 0,0 0 0,2-25-1,-5 34-31,0 0-1,0 0 1,0 0-1,0 0 0,-1 0 1,1 0-1,-1 0 1,1 0-1,-1 0 0,0 1 1,-1-1-1,0-3 1,1 5-8,0 0 0,0-1 1,0 1-1,0 0 1,0 0-1,0 0 0,-1 0 1,1 0-1,0 0 1,-1 0-1,1 0 0,0 0 1,-1 1-1,1-1 1,-1 0-1,1 1 0,-1-1 1,1 1-1,-1 0 1,0 0-1,1-1 0,-3 1 1,18-3 205,-1-1 0,1 0 0,14-8 0,2 1-139,9-2-3,73-15-1,-89 24-90,0 1 1,1 1-1,-1 1 1,40 3-1,-60-1-32,0-1 0,1 0 0,-1 1 0,0 0 0,0 0 0,0 0 0,0 0 0,0 0 0,0 1 0,0 0 0,5 3 0,-6-3 0,0 0 0,-1 0 0,1 0 0,-1 0 0,1 0 0,-1 0 0,0 1 0,0-1 0,0 1 0,0-1 0,0 0 0,0 1 0,-1 0 0,1-1 0,-1 1 0,0 2 0,0 4 0,0 0 0,-1 0 0,0 0 0,-1 0 0,0-1 0,0 1 0,-1 0 0,0-1 0,-5 10 0,3-6 0,3-4 0,6-7 0,12-12 0,27-27 0,35-28 0,-67 58 0,0 1 0,1 0 0,-1 0 0,1 1 0,20-7 0,-30 13 0,0-1 0,1 1 0,-1-1 0,1 1 0,-1 0 0,1 0 0,-1 0 0,1 0 0,-1 0 0,1 1 0,-1-1 0,1 1 0,-1 0 0,1 0 0,-1-1 0,0 1 0,1 1 0,-1-1 0,0 0 0,0 1 0,0-1 0,2 3 0,4 3 0,0 1 0,-1 1 0,13 17 0,4 5 0,-18-25 0,1 1 0,0-1 0,0 0 0,0-1 0,1 0 0,10 6 0,-13-9 0,0 0 0,1 0 0,-1 0 0,1-1 0,-1 0 0,1 0 0,-1 0 0,1 0 0,0-1 0,-1 0 0,9-1 0,-1-1 0,1 0 0,-1 0 0,0-1 0,-1-1 0,22-9 0,-20 7 106,0 1 0,18-3 0,-12 2-4359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04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1011 8744,'0'0'5520,"10"-3"-5028,-4 1-420,2 0 35,0 0 0,0-1 0,-1 0 0,1 0 0,-1-1 0,1 0 0,-1-1 0,8-6 1,26-25 505,-2-1 0,-1-3 0,-2-1 0,37-55 0,-39 49-104,7-7 330,-3-2-1,62-122 1,-37 8 1196,-62 168-1977,-29 52 1296,14-21-1193,-57 125 453,60-125-464,1 0 1,2 0-1,-9 48 1,17-70-113,-4 20 143,1 0 0,1 28-1,2-48-120,1 0 0,-1-1-1,1 1 1,1 0-1,-1 0 1,1-1-1,0 1 1,1-1 0,-1 0-1,1 1 1,0-1-1,1-1 1,5 9-1,-7-12-31,0-1-1,0 1 0,0 0 0,0-1 0,0 1 0,0-1 0,0 0 0,0 0 0,1 0 0,-1 0 0,1 0 0,-1 0 0,1 0 0,-1-1 0,1 1 0,-1-1 0,1 0 0,-1 0 0,1 0 0,0 0 0,-1 0 1,1-1-1,-1 1 0,5-2 0,4-1 28,-1-1 1,0 0-1,0-1 0,14-9 1,2-3 32,-1-1-1,0-2 1,-1 0 0,-2-2 0,0 0 0,32-43-1,-4-7 146,47-86 0,-60 88 70,-3-2 1,34-103-1,-64 163-232,-1 4 40,0-1 0,-1 1 0,0-1 0,0 0-1,1-14 1,-15 38 424,-39 75-323,-77 188 0,21 25-212,64-167 0,42-132 0,-1 1 0,0-1 0,0 1 0,0-1 0,0 0 0,-5 7 0,8-11 0,-1 0 0,0 0 0,0 0 0,0 0 0,0 0 0,0 0 0,0 0 0,0 0 0,0 0 0,1 0 0,-1 0 0,0 0 0,0 0 0,0 0 0,0 0 0,0 0 0,0 0 0,0 0 0,0 1 0,0-1 0,0 0 0,0 0 0,0 0 0,0 0 0,1 0 0,-1 0 0,0 0 0,0 0 0,0 0 0,0 1 0,0-1 0,0 0 0,0 0 0,0 0 0,0 0 0,0 0 0,0 0 0,0 0 0,0 0 0,0 1 0,0-1 0,12-7 0,-2-3 0,0 0 0,0-1 0,-1 0 0,0-1 0,11-19 0,15-20 0,-4 11 0,72-71 0,-102 110 0,0 0 0,0 0 0,0 0 0,0 0 0,1 0 0,-1 0 0,0 0 0,0 1 0,1-1 0,-1 1 0,1-1 0,-1 1 0,1-1 0,1 1 0,-3 0 0,1 0 0,0 0 0,-1 0 0,1 0 0,-1 1 0,1-1 0,0 0 0,-1 0 0,1 1 0,-1-1 0,1 0 0,-1 1 0,1-1 0,-1 0 0,1 1 0,-1-1 0,1 1 0,-1-1 0,0 1 0,1-1 0,-1 1 0,0-1 0,1 1 0,1 4 0,0 0 0,-1 1 0,1-1 0,-1 0 0,-1 0 0,1 7 0,0-8 0,17 100 0,-15-90 0,1 0 0,1 0 0,1-1 0,0 1 0,9 16 0,-14-29 0,1 0 0,-1 1 0,0-1 0,0 0 0,0 0 0,1 0 0,-1 0 0,1 0 0,-1 0 0,1 0 0,-1 0 0,1-1 0,-1 1 0,1 0 0,0-1 0,-1 0 0,1 1 0,0-1 0,0 0 0,-1 0 0,1 0 0,0 0 0,-1 0 0,1 0 0,0 0 0,0-1 0,2 0 0,0 0 0,0 0 0,1-1 0,-1 0 0,0 1 0,0-2 0,0 1 0,-1 0 0,1-1 0,0 0 0,3-3 0,1-3 0,0 0 0,0 0 0,-1-1 0,0 0 0,-1-1 0,0 1 0,0-1 0,-2 0 0,1-1 0,-1 1 0,-1-1 0,3-16 0,-5 27 0,-1 0 0,0 0 0,0 1 0,1-1 0,-1 0 0,0 0 0,0 1 0,0-1 0,0 0 0,0 0 0,0 0 0,0 1 0,0-1 0,-1 0 0,1 0 0,0 1 0,0-1 0,-1 0 0,1 0 0,0 1 0,-1-1 0,1 0 0,-1 1 0,1-1 0,-1 1 0,1-1 0,-1 0 0,0 1 0,0 0 0,0 0 0,0 0 0,0 0 0,0 0 0,0 1 0,0-1 0,0 0 0,0 1 0,0-1 0,0 0 0,1 1 0,-1-1 0,0 1 0,0 0 0,1-1 0,-2 2 0,-5 4 0,1 0 0,0 0 0,-7 11 0,9-12 0,1 0 0,0 0 0,0 1 0,1-1 0,0 1 0,0 0 0,0 0 0,0 0 0,-1 9 0,3-11 0,0-1 0,1 1 0,-1-1 0,0 1 0,1-1 0,0 0 0,0 1 0,0-1 0,0 0 0,0 0 0,1 0 0,0 0 0,-1 0 0,1 0 0,0 0 0,0 0 0,1-1 0,2 4 0,1-1 0,0 0 0,0 0 0,0-1 0,1 0 0,0 0 0,0 0 0,0-1 0,0 0 0,0-1 0,0 1 0,1-1 0,7 1 0,11 0 0,0-1 0,30-1 0,-50-1 0,4 2 768,-1-1-972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25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8744,'0'0'4528,"10"3"-3780,28 3-111,-1-1 1,1-2-1,60-2 1,126-19 729,-156 11-1003,701-38 3328,-755 45-3568,13 0 321,0 0-1,1 2 1,36 7-1,-64-9-428,0 0-1,0 0 0,0 0 1,1 0-1,-1 0 1,0 0-1,0 0 0,0 0 1,1 0-1,-1 1 1,0-1-1,0 0 0,0 0 1,1 0-1,-1 0 1,0 0-1,0 0 0,0 1 1,0-1-1,0 0 1,1 0-1,-1 0 0,0 0 1,0 1-1,0-1 1,0 0-1,0 0 0,0 0 1,0 1-1,0-1 0,0 0 1,0 0-1,0 0 1,0 1-1,0-1 0,0 0 1,0 0-1,0 0 1,0 1-1,0-1 0,0 0 1,-7 11 197,-14 6-199,0-5-3118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04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18295,'0'0'344,"91"-16"16,14-4-72,18 0 8,8 14-56,-2-2 16,0-2-72,-8 8 8,-25 8-24,-15-4 8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07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0 767 9536,'0'0'7633,"13"3"-7193,-10-3-410,3 2 18,0-1 0,0 0 0,1-1 0,-1 1 0,0-1 1,0 0-1,0-1 0,0 1 0,0-1 0,0 0 0,0-1 0,0 1 0,0-1 1,0-1-1,7-3 0,16-12 249,-2-2 1,0 0 0,-1-2-1,40-43 1,76-113 1232,-113 138-990,-2-1-1,-3-2 1,-1 0 0,-1-1-1,22-73 1,-41 109-371,0 0 0,-1-1 0,-1 0 0,1 1 1,-1-1-1,-1 0 0,0 1 0,0-1 0,0 0 1,-3-12-1,2 21-153,1 0 0,0 0 0,0 0 0,-1 0 0,1 0 0,0 0 0,-1 0 0,1 0 0,0 0 0,0 0 0,-1 0 0,1 0 0,0 0 0,-1 0 0,1 0 1,0 0-1,0 1 0,-1-1 0,1 0 0,0 0 0,0 0 0,-1 0 0,1 1 0,0-1 0,0 0 0,-1 0 0,1 0 0,0 1 0,0-1 0,0 0 0,-1 1 0,-12 17 159,0 1 1,1 0-1,0 1 0,-15 39 0,21-44-115,-12 29 112,3 1 0,1 1 0,3 1 0,1-1 0,2 2 0,3-1 0,2 1 0,1 0 0,6 54 0,-3-92-84,3 26 152,-4-35-217,0 0 0,0 0 0,0 0 1,1 0-1,-1 0 0,0 0 1,1 0-1,-1 0 0,1 0 0,-1 0 1,1 0-1,-1 0 0,1 0 0,0 0 1,-1-1-1,1 1 0,0 0 1,0 0-1,0-1 0,-1 1 0,1-1 1,0 1-1,0 0 0,2 0 0,-1-2 11,1 1 0,-1-1 0,1 1 0,-1-1-1,0 0 1,0 0 0,1 0 0,-1 0 0,0-1-1,0 1 1,0 0 0,0-1 0,3-2 0,-2 1-1,13-10 60,-1-1-1,-1 0 0,0-2 1,23-31-1,35-75 292,-46 76-177,-10 9 281,-17 63-381,-1-16-107,-17 103 0,17-95 0,1 0 0,0 1 0,2-1 0,3 27 0,-4-43 0,0-1 0,1 1 0,-1-1 0,0 1 0,0 0 0,1-1 0,-1 1 0,1-1 0,0 1 0,-1-1 0,1 1 0,0-1 0,0 1 0,0-1 0,0 0 0,0 1 0,0-1 0,0 0 0,1 0 0,-1 0 0,0 0 0,1 0 0,-1 0 0,0 0 0,1-1 0,-1 1 0,1 0 0,-1-1 0,1 1 0,0-1 0,-1 0 0,1 1 0,0-1 0,-1 0 0,1 0 0,-1 0 0,1 0 0,0 0 0,-1-1 0,1 1 0,0 0 0,-1-1 0,1 1 0,1-2 0,8-2 0,-1 0 0,0-1 0,0-1 0,18-12 0,-27 18 0,23-17 0,0-1 0,-2-1 0,0 0 0,-1-2 0,-1 0 0,30-42 0,-38 44 0,-8 12 0,1-1 0,0 2 0,8-10 0,-11 16 0,-4 7 0,-4 13 0,5-17 0,-6 20 0,0-1 0,1 2 0,2-1 0,-3 40 0,6-53 0,1 0 0,1 0 0,0 0 0,0 0 0,1 0 0,0-1 0,1 1 0,0 0 0,0-1 0,1 0 0,0 0 0,1 0 0,0 0 0,7 8 0,-11-15 0,1 0 0,0 0 0,0 0 0,0 0 0,-1 0 0,2-1 0,-1 1 0,0-1 0,0 1 0,0-1 0,1 0 0,-1 0 0,1 0 0,-1 0 0,1 0 0,-1-1 0,1 1 0,-1-1 0,5 1 0,-3-1 0,1-1 0,-1 1 0,0-1 0,1 0 0,-1-1 0,0 1 0,0-1 0,0 1 0,0-1 0,7-5 0,-1 0 0,-1 0 0,0-1 0,0 0 0,0-1 0,-1 0 0,0 0 0,10-18 0,-11 16 0,-1 0 0,0-1 0,-1 0 0,7-24 0,-11 31 0,0 0 0,0 0 0,0 0 0,-1 0 0,0 0 0,0 0 0,0 0 0,-1 0 0,1 0 0,-1 0 0,0 0 0,-1 1 0,1-1 0,-1 0 0,-4-8 0,-3 0 0,-1-3 0,10 16 0,0 0 0,-1 0 0,1 0 0,0 0 0,0 0 0,0 0 0,0-1 0,0 1 0,-1 0 0,1 0 0,0 0 0,0 0 0,0 0 0,0-1 0,0 1 0,0 0 0,0 0 0,0 0 0,0 0 0,0-1 0,0 1 0,-1 0 0,1 0 0,0 0 0,0-1 0,0 1 0,0 0 0,1 0 0,-1 0 0,0 0 0,0-1 0,0 1 0,0 0 0,0 0 0,0 0 0,0-1 0,0 1 0,0 0 0,0 0 0,0 0 0,0 0 0,1 0 0,-1-1 0,79 5 0,-53-2 0,0-1 0,0-1 0,0-1 0,28-5 0,-6-5 0,38-6 0,-78 16 0,-1 0 0,0 1 0,0-2 0,0 1 0,9-4 0,-33 15 0,1 0 0,0 2 0,0 0 0,1 0 0,-17 19 0,32-31 0,-14 14 0,0 0 0,1 2 0,-19 26 0,30-39 0,0 1 0,0 0 0,0-1 0,0 1 0,0 0 0,1 0 0,0 0 0,0 0 0,0 0 0,0 0 0,0 0 0,1 0 0,0 0 0,0 1 0,0-1 0,0 0 0,1 0 0,-1 0 0,1 0 0,0 0 0,1 0 0,-1 0 0,4 7 0,-4-9 0,0-1 0,0 1 0,0-1 0,0 0 0,1 1 0,-1-1 0,0 0 0,1 0 0,-1 0 0,1 0 0,-1 0 0,1 0 0,-1 0 0,1 0 0,0-1 0,-1 1 0,1 0 0,0-1 0,0 0 0,0 1 0,-1-1 0,1 0 0,0 0 0,0 0 0,0 0 0,-1 0 0,1-1 0,0 1 0,0 0 0,-1-1 0,1 1 0,2-2 0,0 0 0,1 0 0,-1 0 0,0 0 0,0-1 0,0 1 0,0-1 0,-1 0 0,1 0 0,-1-1 0,1 1 0,3-6 0,0-3 0,0 1 0,0-1 0,-2 0 0,1-1 0,-1 0 0,-1 0 0,-1 0 0,1 0 0,-2 0 0,0-1 0,-1 1 0,0-1 0,-1 1 0,0-1 0,-5-26 0,4 37 0,0 0 0,0 0 0,0-1 0,-1 1 0,1 0 0,-1 0 0,0 0 0,-2-3 0,3 5 0,0 0 0,0-1 0,0 1 0,0 0 0,0 0 0,-1 0 0,1 0 0,0 0 0,0 0 0,-1 1 0,1-1 0,-1 0 0,1 1 0,-1-1 0,1 1 0,-1-1 0,1 1 0,-3-1 0,-1 3 0,11 1 0,14 4 0,12 0 0,0-1 0,0-2 0,0-2 0,45-1 0,79-14 0,-128 9 0,0-2 0,0-1 0,39-15 0,-45 14 0,-15 7 0,-1-1 0,0-1 0,0 1 0,0-1 0,8-5 0,-14 8 0,0 0 0,1 0 0,-1 0 0,0-1 0,0 1 0,0 0 0,0 0 0,0 0 0,1 0 0,-1 0 0,0-1 0,0 1 0,0 0 0,0 0 0,0 0 0,0-1 0,0 1 0,0 0 0,0 0 0,0 0 0,0-1 0,0 1 0,0 0 0,0 0 0,0 0 0,0-1 0,0 1 0,0 0 0,0 0 0,0 0 0,0 0 0,0-1 0,0 1 0,0 0 0,0 0 0,0 0 0,-1-1 0,1 1 0,0 0 0,0 0 0,0 0 0,0 0 0,0 0 0,-1 0 0,1-1 0,0 1 0,0 0 0,0 0 0,0 0 0,-1 0 0,-13-8 0,9 6 0,-22-11-3995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07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 14368,'0'0'2071,"98"2"-1279,-1-4-192,24-2 0,18 2 8,-4-8 0,0-2 40,-12 0 0,-4 0-104,-6-1 16,-10 1-248,-9 2 0,-21 8-80,-21 2 16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10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1 929 10344,'0'0'8766,"16"-14"-8123,-2 2-481,2-1 19,-1 0 0,0-2 0,-1 0 0,-1 0 0,12-18 0,73-132 1936,-45 72-937,-30 53-652,-12 20-15,0 0 0,29-36 0,-21 30 147,-16 21-405,1-1 0,-1 1 0,1 0 0,0 1 0,1-1 1,-1 0-1,6-3 0,-9 8-218,0 0 1,0 0-1,-1 0 1,1 0-1,0 0 1,0 0-1,-1 0 1,1 0-1,0 0 1,0 1-1,-1-1 1,1 0-1,0 0 1,-1 1-1,1-1 1,0 1-1,-1-1 1,1 0-1,0 1 1,-1-1-1,1 1 1,-1 0-1,1-1 1,-1 1-1,1-1 1,0 2-1,15 21 247,-13-19-183,7 12 54,-1 0 0,0 1 0,-1 0 0,-1 1 0,0-1 0,-2 1 0,4 22 0,-3-7 109,-1 0 0,-2 1 0,-2 40 0,-1-65-264,0 1 0,-1-1 0,-1 1 0,0-1 0,0 0 0,-1 0 0,0 0 0,0 0 0,-1 0 0,-6 9 0,8-13 0,-1-1 0,-1 0 0,1 0 0,0 0 0,-1 0 0,0-1 0,0 1 0,0-1 0,0 0 0,-1 0 0,1-1 0,-1 1 0,0-1 0,1 0 0,-1 0 0,0-1 0,0 0 0,0 1 0,-10 0 0,7-2 0,0 0 0,1-1 0,-1 0 0,1 0 0,-1-1 0,1 1 0,-1-2 0,1 1 0,0-1 0,0 0 0,0 0 0,1-1 0,-1 0 0,1 0 0,-12-10 0,7 4 0,0-1 0,1 0 0,0 0 0,1-1 0,0 0 0,1 0 0,-9-17 0,17 29 0,0-1 0,0 1 0,-1 0 0,1-1 0,0 1 0,0-1 0,0 1 0,0-1 0,0 1 0,0-1 0,-1 1 0,1 0 0,0-1 0,0 1 0,0-1 0,0 1 0,0-1 0,1 1 0,-1-1 0,0 1 0,0-1 0,0 1 0,0 0 0,0-1 0,1 1 0,-1-1 0,0 1 0,0 0 0,1-1 0,-1 1 0,0 0 0,1-1 0,-1 1 0,0 0 0,1-1 0,-1 1 0,0 0 0,1 0 0,-1-1 0,1 1 0,-1 0 0,1 0 0,-1 0 0,0 0 0,1-1 0,0 1 0,29-2 0,71 12 0,79 1 0,-159-11 0,1-2 0,0 0 0,-1-1 0,1-1 0,-1-1 0,27-10 0,-20 3 0,-1-1 0,0-1 0,-1-1 0,0-2 0,-2 0 0,0-2 0,0 0 0,-2-2 0,24-27 0,-39 41 0,-6 6 0,0 1 0,0-1 0,-1 1 0,1-1 0,0 1 0,-1-1 0,1 0 0,0 0 0,-1 1 0,1-1 0,-1 0 0,1 0 0,-1 0 0,1 1 0,-1-1 0,0 0 0,1 0 0,-1-2 0,-10 39 0,-1 95 0,11-128 0,0 0 0,1 0 0,-1 0 0,0-1 0,1 1 0,0 0 0,0 0 0,-1-1 0,2 1 0,-1 0 0,0-1 0,0 1 0,1-1 0,0 0 0,-1 1 0,1-1 0,0 0 0,0 0 0,0 0 0,0 0 0,0 0 0,1-1 0,-1 1 0,1-1 0,-1 1 0,1-1 0,-1 0 0,1 0 0,0 0 0,-1-1 0,1 1 0,4 0 0,4 1 0,0-1 0,-1-1 0,1 1 0,0-2 0,-1 0 0,1 0 0,14-4 0,-2-1 0,0-1 0,-1-1 0,0-2 0,24-13 0,82-57 0,-17 10 0,-88 58 0,-13 7 0,0-1 0,0 0 0,0 0 0,0-1 0,9-10 0,-10 11 0,-70 49 0,36-27 0,1 1 0,1 1 0,-36 35 0,51-44 0,1 0 0,-1 1 0,2 0 0,-1 0 0,2 0 0,-1 1 0,-4 14 0,9-22 0,-1-1 0,1 1 0,1 0 0,-1 0 0,0 1 0,1-1 0,0 0 0,-1 0 0,1 0 0,0 0 0,1 0 0,-1 0 0,1 0 0,-1 0 0,1 0 0,0 0 0,0 0 0,0 0 0,0 0 0,1 0 0,-1 0 0,1-1 0,0 1 0,0-1 0,0 1 0,0-1 0,0 0 0,0 0 0,1 0 0,-1 0 0,6 3 0,-4-3 0,0 0 0,0-1 0,0 1 0,0-1 0,0 0 0,0 0 0,0-1 0,1 1 0,-1-1 0,0 0 0,0 0 0,1-1 0,-1 1 0,0-1 0,0 0 0,0 0 0,1 0 0,-1-1 0,-1 1 0,1-1 0,0 0 0,0 0 0,5-5 0,6-3 0,-2 0 0,1-1 0,-2-1 0,16-17 0,-7 4 0,0-1 0,-2-2 0,-1 0 0,-2 0 0,-1-2 0,-1 0 0,20-62 0,-19 37 0,-2-1 0,-3-1 0,5-100 0,-14 150 0,-1 0 0,-1-1 0,1 1 0,-1 0 0,-1 0 0,1 0 0,-6-13 0,7 20 0,-1 0 0,1 0 0,-1 0 0,1 1 0,0-1 0,-1 0 0,1 0 0,-1 1 0,1-1 0,0 0 0,-1 1 0,1-1 0,-1 0 0,1 1 0,0-1 0,0 1 0,-1-1 0,1 1 0,0-1 0,0 0 0,-1 1 0,1-1 0,0 1 0,0-1 0,0 1 0,0 0 0,-9 19 0,-5 13 0,3 0 0,0 1 0,2 1 0,2-1 0,1 1 0,-2 59 0,8-74 0,1-1 0,0 1 0,1-1 0,1 0 0,1 0 0,0 0 0,2 0 0,0 0 0,1-1 0,1 0 0,1-1 0,0 0 0,22 29 0,-26-40 0,0 0 0,0 0 0,1-1 0,0 0 0,0 0 0,0-1 0,0 0 0,1 0 0,-1 0 0,1-1 0,0 0 0,1 0 0,-1-1 0,8 2 0,-4-2 0,0-1 0,0 0 0,-1 0 0,1-2 0,0 1 0,0-1 0,0-1 0,0 0 0,11-4 0,-5 1 0,0-1 0,0-1 0,0-1 0,-1-1 0,-1 0 0,0-1 0,0 0 0,0-1 0,-2-1 0,1 0 0,17-23 0,-26 29 0,0 0 0,0-1 0,-1 0 0,0 0 0,-1 0 0,1 0 0,-1-1 0,2-8 0,-5 14 0,1 0 0,-1-1 0,0 1 0,0-1 0,0 1 0,0-1 0,0 1 0,0 0 0,-1-1 0,1 1 0,-1-1 0,0 1 0,0 0 0,1-1 0,-1 1 0,-1 0 0,1 0 0,0 0 0,-1 0 0,1 0 0,-1 0 0,1 0 0,-1 1 0,0-1 0,0 0 0,0 1 0,0-1 0,0 1 0,-3-2 0,3 2 0,-1 0 0,0 0 0,0 0 0,0 1 0,0-1 0,0 1 0,0-1 0,0 1 0,0 0 0,0 0 0,0 0 0,0 1 0,0-1 0,0 1 0,0 0 0,0-1 0,0 1 0,0 1 0,0-1 0,-3 2 0,1 0 0,-1 0 0,1 0 0,0 1 0,0 0 0,0 0 0,0 0 0,1 0 0,-7 9 0,7-8 0,1 0 0,0 1 0,0 0 0,1-1 0,-1 1 0,1 0 0,1 0 0,-1 0 0,1 1 0,0-1 0,0 0 0,1 0 0,0 1 0,0-1 0,0 0 0,1 0 0,0 1 0,0-1 0,1 0 0,0 0 0,0 0 0,0 0 0,0 0 0,1-1 0,0 1 0,0-1 0,8 10 0,-5-7 0,0-1 0,1 0 0,0 0 0,0 0 0,0-1 0,0 0 0,1-1 0,0 0 0,1 0 0,-1 0 0,1-1 0,0 0 0,0-1 0,0 0 0,0-1 0,0 1 0,18 0 0,-18-2 0,0-1 0,0-1 0,-1 0 0,1 0 0,0-1 0,-1 0 0,1 0 0,-1-1 0,0 0 0,0-1 0,0 0 0,12-8 0,-10 5 0,0-1 0,-1 0 0,0 0 0,0-1 0,-1-1 0,-1 1 0,1-1 0,8-16 0,-5 6 0,12-18 0,34-80 0,-50 105 0,-7 13 0,0 0 0,0 0 0,1 0 0,-1 0 0,0 0 0,0 0 0,0 0 0,0 0 0,0 0 0,1 0 0,-1 0 0,0 0 0,0 0 0,0 0 0,0 0 0,0 0 0,0 0 0,1 0 0,-1 0 0,0 0 0,0 1 0,0-1 0,0 0 0,0 0 0,0 0 0,0 0 0,1 0 0,-1 0 0,0 0 0,0 1 0,0-1 0,0 0 0,0 0 0,0 0 0,0 0 0,0 0 0,0 0 0,0 1 0,0-1 0,0 0 0,0 0 0,0 0 0,0 0 0,0 0 0,0 1 0,1 28 0,-7 18 0,-15 85 0,17-115 0,-1-1 0,0 1 0,-1-1 0,-1 0 0,-16 27 0,22-42 0,0 1 0,0-1 0,0 0 0,0 1 0,0-1 0,-1 0 0,1 1 0,0-1 0,-1 0 0,1 0 0,-1 0 0,0 0 0,1-1 0,-1 1 0,0 0 0,1-1 0,-1 1 0,-3 0 0,2-1 0,0 0 0,-1 0 0,1 0 0,0-1 0,-1 1 0,1-1 0,0 1 0,0-1 0,-5-2 0,-5-3 0,2-1 0,-1 1 0,-20-17 0,29 21 0,3 1 0,-1 1 0,1 0 0,-1 0 0,1-1 0,-1 1 0,1 0 0,-1-1 0,1 1 0,-1-1 0,1 1 0,-1-1 0,1 1 0,0-1 0,-1 1 0,1-1 0,0 1 0,0-1 0,-1 1 0,1-1 0,0 1 0,0-1 0,0 1 0,0-1 0,0 0 0,-1 1 0,1-1 0,0 1 0,0-1 0,1 0 0,-1 0 0,1 1 0,0 0 0,0 0 0,0 0 0,0 0 0,0 0 0,0 0 0,0 0 0,0 0 0,0 1 0,0-1 0,0 0 0,0 0 0,0 1 0,0-1 0,0 1 0,2 0 0,-3 0 0,15 5 0,1-1 0,-1 0 0,1-1 0,0-1 0,22 2 0,84 1 0,-114-5 0,63-3 0,-1-2 0,105-21 0,-131 16 0,53-18 0,-148 41 850,17-5-5635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11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79 11048,'0'0'8479,"-12"3"-7823,-3 1-218,1 0 0,0 1-1,0 0 1,-23 14-1,37-19-418,-4 3 569,-1 0 1,0 0-1,0-1 1,0 0-1,0 0 1,0 0-1,-8 1 1,15-3-360,1-1 1,-1 0 0,1-1-1,-1 1 1,0 0-1,1-1 1,-1 1 0,0-1-1,2-2 1,2 0 58,31-24 476,2 3 0,50-27 0,-48 40-716,-27 10-3823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22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0 400 10040,'0'0'8138,"0"-10"-7771,1-5-152,0 0 0,1 0 0,1 1 1,8-29-1,-1 14 156,-5 12-68,1 0 0,1 0 1,10-18-1,-15 30-152,1 0 1,0 1-1,1 0 1,-1-1-1,1 1 1,0 1-1,0-1 0,0 0 1,0 1-1,0 0 1,1 0-1,0 0 1,-1 1-1,11-5 1,-14 7-131,0 0 1,-1 0 0,1 0-1,0 0 1,-1 1 0,1-1 0,-1 0-1,1 0 1,0 0 0,-1 0-1,1 1 1,-1-1 0,1 0-1,-1 0 1,1 1 0,0-1 0,-1 1-1,1-1 1,-1 0 0,0 1-1,1-1 1,-1 1 0,1-1-1,-1 1 1,0-1 0,1 1 0,-1-1-1,0 1 1,1 0 0,8 21 351,-1 19-34,-1-1 0,-2 1 0,0 66 0,4 38 343,-9-144-675,6 47 424,14 52 0,-17-86-302,2-1 0,-1 1 0,2-1 0,0 1 0,1-2 0,0 1 0,0-1 0,13 14-1,-19-24-99,0 0 0,1 0 0,0 0 0,-1 0 0,1-1 0,0 1 0,0-1 0,0 1 0,0-1 0,0 0-1,0 0 1,0 0 0,1 0 0,-1 0 0,0 0 0,0-1 0,1 1 0,-1-1 0,1 1 0,-1-1 0,0 0-1,1 0 1,-1 0 0,1 0 0,-1-1 0,0 1 0,4-2 0,-1 0 20,0 0 1,0-1-1,0 0 0,-1 0 1,1-1-1,-1 1 0,0-1 0,0 0 1,0 0-1,6-9 0,0-1 17,-1 0 0,-1-1 0,0 0 0,-1 0-1,-1-1 1,0 0 0,-2 0 0,1-1 0,3-30 0,-2-15 227,-3-82 0,-3 118-199,-5-87 440,2 64-51,6-94 0,-3 141-483,0-1 0,0 0 0,1 0 0,-1 0 0,1 1 0,0-1 0,0 0 0,0 0 0,0 1 0,1-1 0,-1 1 0,0-1 0,1 1 0,2-3 0,-2 3 0,0 1 0,1 0 0,-1-1 0,0 1 0,1 0 0,-1 0 0,0 0 0,1 1 0,-1-1 0,1 1 0,-1-1 0,1 1 0,0 0 0,-1 0 0,1 0 0,3 0 0,20 3 0,0 1 0,0 2 0,0 0 0,42 17 0,11 2 0,-69-21 0,0 0 0,0 0 0,-1 1 0,1 0 0,15 13 0,-11-9 0,-13-9 67,5 5 617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24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1257 15776,'0'0'5329,"-9"11"-4875,-30 37-15,35-43-331,0 0 0,1 1 1,0-1-1,0 1 0,0 0 0,-2 9 0,4-13-39,1-1 0,-1 1 0,1 0-1,0 0 1,-1 0 0,1-1 0,0 1 0,0 0 0,0 0-1,1 0 1,-1 0 0,0-1 0,1 1 0,-1 0 0,1 0-1,-1-1 1,1 1 0,0 0 0,0-1 0,1 3 0,-1-3-23,1 0 0,-1 0 0,0 0 0,0-1 1,1 1-1,-1-1 0,0 1 0,1-1 1,-1 1-1,1-1 0,-1 0 0,1 1 0,-1-1 1,1 0-1,-1 0 0,1 0 0,-1 0 1,1 0-1,-1-1 0,0 1 0,1 0 1,1-2-1,35-11 470,-35 11-449,5-2 28,-1 0-1,1-1 0,-1 0 1,0-1-1,0 1 0,0-1 1,-1-1-1,0 1 0,0-1 1,-1 0-1,0-1 0,0 1 1,-1-1-1,1 0 0,2-8 1,-2 4 21,-1 0 0,0 0 0,-1-1 0,0 1 0,-1-1 0,-1 1 0,0-1 0,0 0-1,-1 0 1,-2-13 0,0 13 37,-1-1 0,0 1 0,0-1-1,-1 1 1,-11-23 0,13 32-80,0 1 0,-1-1 0,1 1 0,0 0 1,-1 0-1,0 0 0,1 0 0,-1 0 0,-1 1 0,1-1 1,-3-1-1,3 3 4,0-1 1,1 1 0,-1 1-1,0-1 1,1 0-1,-1 1 1,0-1-1,0 1 1,0 0-1,0 0 1,1 0 0,-1 0-1,0 0 1,0 1-1,0-1 1,1 1-1,-5 1 1,6-2-66,-1 1 0,1-1 0,-1 1-1,1-1 1,0 1 0,-1 0 0,1-1 0,0 1-1,0 0 1,-1 0 0,1 0 0,0 0 0,0 0 0,0 0-1,0 0 1,0 0 0,0 0 0,1 1 0,-1-1 0,0 0-1,1 0 1,-1 1 0,1-1 0,-1 1 0,1-1 0,-1 0-1,1 1 1,0-1 0,0 1 0,0-1 0,0 1-1,0-1 1,0 1 0,0-1 0,0 1 0,1-1 0,-1 1-1,0-1 1,1 0 0,-1 1 0,1-1 0,0 0 0,-1 1-1,1-1 1,1 2 0,2 3 27,0-1 0,0 1 1,0-1-1,0 0 0,1 0 0,0-1 0,0 1 1,0-1-1,6 4 0,-5-5-39,0-1 0,0 1 0,0-1 0,0 0 0,0-1 0,1 1 0,-1-1 0,1-1 0,-1 1 0,0-1 0,1 0 0,-1-1 0,1 1 0,-1-1 0,0 0 0,1-1 0,-1 0 0,0 0 0,9-4 0,9-5 0,-2-1 0,1-1 0,30-24 0,-28 18 0,-1-1 0,-1-1 0,0-1 0,-2-1 0,-1-1 0,0 0 0,21-38 0,-23 30 0,-2 0 0,-1-1 0,-2-1 0,-1 0 0,-2 0 0,8-45 0,14-162 0,-29 185 0,-2 0 0,-8-77 0,6 129 0,1 0 0,-1 1 0,0-1 0,0 1 0,0-1 0,-1 1 0,1 0 0,-4-6 0,4 8 0,1 0 0,-1 1 0,1-1 0,-1 0 0,1 1 0,-1-1 0,0 0 0,1 1 0,-1-1 0,0 1 0,0 0 0,1-1 0,-1 1 0,0-1 0,0 1 0,0 0 0,0 0 0,0-1 0,1 1 0,-1 0 0,0 0 0,0 0 0,0 0 0,0 0 0,0 0 0,0 0 0,1 0 0,-1 1 0,0-1 0,0 0 0,0 0 0,0 1 0,1-1 0,-1 1 0,0-1 0,0 1 0,1-1 0,-1 1 0,0-1 0,1 1 0,-2 0 0,-4 6 0,0 1 0,0-1 0,1 1 0,0 0 0,0 0 0,1 1 0,0 0 0,0-1 0,-3 14 0,5-15 0,-14 42 0,2 2 0,3 0 0,-5 52 0,-6 162 0,14-136 0,5-97 0,-5 177 0,9-185 0,1 0 0,1 0 0,1 0 0,1 0 0,1 0 0,14 32 0,-19-51 0,1-1 0,0 1 0,0-1 0,1 0 0,-1 0 0,1 0 0,0 0 0,0-1 0,1 1 0,6 5 0,-7-7 0,-1-1 0,1 0 0,0 0 0,-1 0 0,1 0 0,0 0 0,0 0 0,0-1 0,0 1 0,-1-1 0,1 0 0,0 0 0,0 0 0,0 0 0,0-1 0,0 1 0,0-1 0,0 0 0,2-1 0,4-1 0,1-1 0,-2 0 0,1 0 0,0-1 0,-1 0 0,0-1 0,0 0 0,-1 0 0,1-1 0,-1 0 0,-1 0 0,1-1 0,5-8 0,8-15 0,-1-1 0,17-39 0,-21 40 0,-8 19 0,-9 19 0,1-1 0,0 1 0,0-1 0,0 12 0,0 0 0,-2 19 0,0-16 0,1 0 0,1-1 0,1 1 0,4 31 0,-4-49 0,1 0 0,0 0 0,0 0 0,0-1 0,1 1 0,-1 0 0,1-1 0,-1 1 0,3 2 0,-3-4 0,-1 0 0,1-1 0,-1 1 0,1 0 0,0-1 0,0 1 0,-1 0 0,1-1 0,0 1 0,0-1 0,0 0 0,0 1 0,0-1 0,-1 1 0,1-1 0,0 0 0,0 0 0,0 0 0,0 1 0,0-1 0,0 0 0,0 0 0,0 0 0,0 0 0,0-1 0,0 1 0,0 0 0,0 0 0,0-1 0,1 0 0,3-1 0,0-1 0,0-1 0,0 1 0,-1-1 0,1 0 0,-1 0 0,0 0 0,0-1 0,6-9 0,1-4 0,12-29 0,-12 24 0,26-66 0,2-6 0,-39 95 0,0 0 0,0 0 0,0 0 0,0 0 0,0 1 0,0-1 0,0 0 0,0 0 0,0 0 0,1 0 0,-1 0 0,0 0 0,0 0 0,0 0 0,0 0 0,0 0 0,0 0 0,0 0 0,0 1 0,0-1 0,0 0 0,0 0 0,0 0 0,0 0 0,0 0 0,0 0 0,0 0 0,1 0 0,-1 0 0,0 0 0,0 0 0,0 0 0,0 0 0,0 0 0,0 0 0,0 0 0,0 0 0,0 0 0,0 0 0,0 0 0,1 0 0,-1 0 0,0 0 0,0 0 0,0 0 0,0 0 0,0 0 0,0 0 0,0 0 0,0 0 0,0 0 0,0 0 0,0 0 0,0 0 0,1 0 0,-1 0 0,0-1 0,0 1 0,0 0 0,2 15 0,-1 18 0,-2-8 0,2 0 0,1 0 0,1 0 0,7 26 0,-10-49 0,0 0 0,1 0 0,-1 0 0,1-1 0,-1 1 0,1 0 0,0-1 0,0 1 0,0 0 0,0-1 0,0 1 0,0-1 0,0 1 0,1-1 0,-1 0 0,0 0 0,1 1 0,-1-1 0,1 0 0,1 1 0,-2-2 0,1 0 0,-1 0 0,1 0 0,-1 0 0,1 0 0,-1 0 0,0 0 0,1 0 0,-1-1 0,1 1 0,-1 0 0,0-1 0,1 1 0,-1-1 0,0 0 0,0 1 0,1-1 0,-1 0 0,2-1 0,3-4 0,0 0 0,0 0 0,-1 0 0,1-1 0,-2 0 0,1 0 0,4-9 0,91-154 0,-99 168 0,2-2 0,-1 0 0,1 0 0,0 1 0,0-1 0,0 1 0,0-1 0,0 1 0,1 0 0,0 0 0,7-4 0,-11 7 0,1 0 0,0 0 0,-1 0 0,1 0 0,-1 0 0,1 0 0,0 0 0,-1 0 0,1 0 0,-1 1 0,1-1 0,0 0 0,-1 0 0,1 1 0,-1-1 0,1 0 0,-1 1 0,1-1 0,-1 1 0,1-1 0,-1 1 0,0-1 0,1 1 0,-1-1 0,0 1 0,1-1 0,-1 1 0,0-1 0,1 1 0,-1 0 0,8 22 0,-7-21 0,5 21 0,3 37 0,2 6 0,-8-51 0,-2-10 0,0 1 0,0-1 0,0 0 0,1 0 0,0 0 0,0 0 0,0 0 0,1 0 0,3 6 0,-5-11 0,-1 1 0,0-1 0,1 0 0,-1 0 0,0 1 0,1-1 0,-1 0 0,0 0 0,1 0 0,-1 0 0,1 1 0,-1-1 0,0 0 0,1 0 0,-1 0 0,1 0 0,-1 0 0,1 0 0,-1 0 0,0 0 0,1 0 0,-1 0 0,1 0 0,-1 0 0,0 0 0,1-1 0,-1 1 0,1 0 0,-1 0 0,0 0 0,1-1 0,-1 1 0,0 0 0,1 0 0,-1-1 0,1 1 0,13-15 0,-11 11 0,52-67 0,-34 42 0,1 1 0,36-35 0,-57 62 0,0 0 0,0 0 0,0 0 0,0 0 0,0 0 0,0 0 0,1 0 0,-1 0 0,0 1 0,1-1 0,-1 1 0,0-1 0,1 1 0,-1-1 0,1 1 0,-1 0 0,0 0 0,4 0 0,-4 0 0,0 0 0,0 1 0,0-1 0,0 1 0,0-1 0,0 1 0,-1-1 0,1 1 0,0 0 0,0-1 0,0 1 0,0 0 0,-1 0 0,1 0 0,0-1 0,-1 1 0,1 0 0,-1 0 0,1 2 0,2 3 0,-1 0 0,-1 0 0,1 0 0,-1 0 0,0 0 0,0 1 0,-1 8 0,-1 18 0,0-14 0,1-1 0,2 24 0,-1-41 0,-1-1 0,0 0 0,0 0 0,0 0 0,0 0 0,0 1 0,0-1 0,1 0 0,-1 0 0,0 0 0,0 0 0,0 0 0,0 0 0,1 0 0,-1 1 0,0-1 0,0 0 0,0 0 0,1 0 0,-1 0 0,0 0 0,0 0 0,0 0 0,1 0 0,-1 0 0,0 0 0,0 0 0,0 0 0,1 0 0,-1 0 0,0 0 0,0 0 0,0 0 0,1-1 0,-1 1 0,0 0 0,0 0 0,0 0 0,1 0 0,-1 0 0,0 0 0,0-1 0,0 1 0,0 0 0,0 0 0,1 0 0,-1 0 0,0-1 0,0 1 0,0 0 0,0 0 0,0 0 0,0 0 0,0-1 0,0 1 0,10-11 0,72-128 0,-79 133 0,-2 3 0,0 0 0,1 1 0,-1-1 0,1 0 0,-1 1 0,1 0 0,0-1 0,0 1 0,0 0 0,0 0 0,0 0 0,5-3 0,-7 5 0,1 0 0,-1 0 0,0 0 0,1 0 0,-1 0 0,1 1 0,-1-1 0,1 0 0,-1 0 0,0 0 0,1 0 0,-1 1 0,0-1 0,1 0 0,-1 0 0,1 1 0,-1-1 0,0 0 0,0 0 0,1 1 0,-1-1 0,0 0 0,0 1 0,1-1 0,-1 1 0,0-1 0,0 0 0,0 1 0,1-1 0,-1 1 0,0-1 0,0 0 0,0 1 0,0-1 0,0 1 0,0-1 0,0 0 0,0 1 0,0 0 0,2 22 0,-2-21 0,-3 62 0,1-45 0,1 0 0,2 27 0,-1-45 0,0 0 0,0 0 0,0 0 0,0 0 0,0 0 0,1 0 0,-1 0 0,0 0 0,1 0 0,-1 0 0,0 0 0,1 0 0,-1 0 0,1-1 0,0 1 0,-1 0 0,1 0 0,1 1 0,-1-2 0,-1 0 0,1 0 0,-1 0 0,1 1 0,0-1 0,-1 0 0,1 0 0,0 0 0,-1 0 0,1 0 0,0 0 0,0 0 0,-1 0 0,1-1 0,-1 1 0,1 0 0,0 0 0,-1 0 0,1-1 0,1 0 0,3-3 0,1 0 0,-1 0 0,1 0 0,5-8 0,-1 2 0,8-6 0,-9 8 0,0 0 0,1 0 0,14-8 0,-21 14 0,1 0 0,-1 0 0,1 1 0,0 0 0,-1 0 0,1 0 0,0 0 0,0 0 0,0 1 0,-1 0 0,1 0 0,0 0 0,0 0 0,0 0 0,3 2 0,0-1 0,8 3 0,0-1 0,0 0 0,0-1 0,0-1 0,0 0 0,0-1 0,23-3 0,-30 1 0,-1 0 0,1 0 0,-1 0 0,0-1 0,0 0 0,0 0 0,0-1 0,-1 0 0,1 0 0,-1-1 0,0 0 0,8-8 0,-11 10 0,0-1 0,0 1 0,0-1 0,-1 0 0,1 0 0,-1-1 0,0 1 0,0 0 0,-1-1 0,1 1 0,-1-1 0,0 0 0,0 1 0,-1-1 0,1 0 0,-1 1 0,0-1 0,0 0 0,0 0 0,-1 1 0,-1-6 0,2 9 0,0 0 0,0-1 0,-1 1 0,1 0 0,0-1 0,-1 1 0,1 0 0,-1-1 0,1 1 0,-1 0 0,0 0 0,1 0 0,-1 0 0,0 0 0,0 0 0,0 0 0,0 0 0,0 0 0,-1-1 0,1 2 0,-1 0 0,1 0 0,0 0 0,-1 1 0,1-1 0,-1 0 0,1 1 0,0-1 0,-1 1 0,1-1 0,0 1 0,0 0 0,-1-1 0,1 1 0,0 0 0,0 0 0,0 0 0,0 0 0,-1 1 0,-4 4 0,1-1 0,1 1 0,-1 0 0,1 0 0,0 0 0,0 0 0,0 1 0,1-1 0,0 1 0,0 0 0,1 0 0,0 0 0,0 1 0,1-1 0,0 0 0,0 1 0,1-1 0,1 15 0,-1-15 0,0 0 0,1 0 0,1-1 0,-1 1 0,1 0 0,0 0 0,1-1 0,-1 1 0,1-1 0,1 0 0,-1 1 0,1-2 0,0 1 0,0 0 0,1-1 0,0 0 0,0 0 0,0 0 0,0-1 0,7 5 0,-8-7 0,0 0 0,0-1 0,0 1 0,0-1 0,0 0 0,0 0 0,0-1 0,1 1 0,-1-1 0,0 0 0,1 0 0,-1 0 0,0-1 0,0 1 0,1-1 0,-1 0 0,0 0 0,0-1 0,0 1 0,0-1 0,4-2 0,7-4 0,0-1 0,0-1 0,24-20 0,-12 6 212,-2-1 1,0-1-1,38-54 1,-41 46-2605,22-40-1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28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1219 10656,'0'0'9098,"12"6"-8541,41 15 3,-50-19-447,1-1-1,-1 0 1,1 0 0,0-1-1,0 1 1,0-1-1,-1 0 1,1 0-1,0 0 1,0 0 0,-1-1-1,1 0 1,0 1-1,0-1 1,-1-1-1,1 1 1,-1 0 0,1-1-1,-1 0 1,0 0-1,1 0 1,-1 0-1,0 0 1,5-5 0,-4 2 29,-1 1 0,1 0 0,-1-1 0,1 1-1,-1-1 1,-1 0 0,1 0 0,-1 0 0,0 0 0,0-1 0,0 1 0,-1-1 0,0 1 0,1-7 0,-2 9-77,1 1-1,-1-1 0,0 1 1,0-1-1,0 0 1,-1 1-1,1-1 0,-1 1 1,1-1-1,-1 1 1,0-1-1,0 1 0,0-1 1,0 1-1,0 0 1,-1-1-1,1 1 0,-1 0 1,1 0-1,-1 0 1,0 0-1,0 1 0,0-1 1,0 0-1,0 1 1,0-1-1,0 1 0,0 0 1,-1 0-1,1-1 1,0 2-1,-1-1 0,1 0 1,-4 0-1,0 0 65,0 0 0,0 1-1,0 0 1,0 0 0,0 1-1,0 0 1,0 0 0,0 0 0,0 0-1,1 1 1,-1 0 0,0 0-1,-9 6 1,6-3-18,1 1 0,-1 0 0,1 1 0,0-1-1,1 2 1,-1-1 0,2 1 0,-1 0 0,1 0 0,0 1-1,1 0 1,0 0 0,-7 16 0,10-19-53,0 0 0,0 1 0,1-1 0,0 1 0,0-1 1,0 1-1,1 0 0,0-1 0,0 1 0,1 0 0,0-1 0,0 1 0,0-1 0,1 1 0,0-1 0,1 0 1,-1 1-1,1-1 0,0-1 0,0 1 0,1 0 0,4 5 0,-4-7-58,0 0 0,0 0 0,1 0 0,-1-1 0,1 1 0,0-1 0,0 0 0,0-1 0,0 1 0,1-1 0,-1 0 0,0 0 0,8 0 0,-1 1 0,0-1 0,1-1 0,-1 0 0,25-1 0,-18-2 0,0-1 0,-1-1 0,1 0 0,-1-2 0,0 0 0,26-13 0,96-62 0,-117 67 0,0-1 0,-2-2 0,0 0 0,0-1 0,-2-1 0,-1 0 0,0-2 0,-1 0 0,-1-1 0,-1-1 0,-2 0 0,17-36 0,-7-7 0,-2-1 0,14-86 0,8-139 0,-34 217 0,-4 1 0,-4-1 0,-7-75 0,6 144 0,-1 1 0,0-1 0,0 1 0,-4-9 0,5 13 0,0 0 0,0 1 0,0-1 0,-1 1 0,1-1 0,0 0 0,0 1 0,-1-1 0,1 1 0,0-1 0,-1 1 0,1-1 0,-1 1 0,1-1 0,0 1 0,-1-1 0,1 1 0,-1 0 0,1-1 0,-1 1 0,1 0 0,-1-1 0,0 1 0,1 0 0,-1 0 0,1 0 0,-1-1 0,0 1 0,1 0 0,-1 0 0,1 0 0,-1 0 0,0 0 0,1 0 0,-1 0 0,1 0 0,-1 0 0,0 1 0,1-1 0,-1 0 0,1 0 0,-1 0 0,0 1 0,1-1 0,-1 0 0,1 1 0,-1-1 0,1 0 0,-1 1 0,1-1 0,-1 1 0,0 0 0,-10 11 0,1 1 0,0 1 0,0 0 0,1 0 0,1 0 0,0 1 0,2 1 0,-10 26 0,1 9 0,3 1 0,-10 80 0,2 108 0,20-239 0,-6 112 0,5 1 0,14 119 0,-12-225 0,2 20 0,11 46 0,-12-68 0,0 1 0,0-1 0,0 0 0,1 1 0,0-1 0,0 0 0,1-1 0,-1 1 0,1-1 0,0 1 0,1-1 0,8 8 0,-8-11 0,-1 1 0,1-1 0,0 0 0,0 0 0,0-1 0,0 0 0,0 0 0,0 0 0,0 0 0,1-1 0,-1 1 0,0-1 0,9-2 0,10 0 0,36-10 0,-54 11 0,17-5 0,0 0 0,0-2 0,-1-1 0,0 0 0,-1-2 0,0 0 0,0-2 0,-1 0 0,27-24 0,-42 32 0,0 0 0,0 0 0,-1-1 0,1 1 0,-1-1 0,-1-1 0,1 1 0,-1 0 0,0-1 0,2-7 0,-4 12 0,-1 0 0,1 0 0,-1 0 0,0 0 0,0-1 0,1 1 0,-1 0 0,-1 0 0,1 0 0,0 0 0,0 0 0,-1 0 0,1 0 0,-1 0 0,0 0 0,0 0 0,0 0 0,1 0 0,-2 0 0,1 1 0,0-1 0,0 0 0,-1 1 0,1-1 0,0 1 0,-1-1 0,0 1 0,1 0 0,-1-1 0,0 1 0,0 0 0,0 0 0,1 0 0,-1 1 0,0-1 0,-4-1 0,2 1 0,0 0 0,0 0 0,0 0 0,0 0 0,0 0 0,0 1 0,0 0 0,0 0 0,-1 0 0,1 0 0,0 1 0,0-1 0,0 1 0,0 0 0,0 0 0,0 1 0,-6 2 0,6-1 0,0 0 0,0 0 0,0 0 0,0 1 0,1-1 0,0 1 0,-1 0 0,1 0 0,1 0 0,-1 0 0,1 1 0,-5 8 0,4-4 0,0 0 0,0 0 0,1 1 0,0-1 0,1 1 0,0-1 0,0 1 0,1-1 0,0 1 0,1-1 0,0 1 0,1-1 0,0 1 0,5 15 0,-4-17 0,1-1 0,-1 1 0,2 0 0,-1-1 0,1 0 0,0 0 0,12 11 0,-15-16 0,0 0 0,0 0 0,1 0 0,-1-1 0,1 1 0,-1-1 0,1 0 0,0 1 0,-1-1 0,1-1 0,0 1 0,0 0 0,0-1 0,-1 1 0,1-1 0,0 0 0,0 0 0,0 0 0,0 0 0,0-1 0,0 1 0,0-1 0,-1 1 0,1-1 0,0 0 0,4-2 0,9-7 0,1 0 0,-2-1 0,1 0 0,-2-1 0,0-1 0,0 0 0,22-29 0,6-5 0,-11 13 0,31-45 0,-62 79 0,1-1 0,-1 0 0,1 0 0,-1 0 0,1 1 0,0-1 0,-1 0 0,1 0 0,0 1 0,-1-1 0,1 1 0,0-1 0,0 1 0,0-1 0,0 1 0,0-1 0,0 1 0,-1 0 0,1-1 0,0 1 0,0 0 0,0 0 0,1 0 0,-1 0 0,0 0 0,0 1 0,0-1 0,0 1 0,0-1 0,0 1 0,0-1 0,0 1 0,-1 0 0,1-1 0,0 1 0,0 0 0,-1 0 0,1-1 0,-1 1 0,1 0 0,0 2 0,3 3 0,-2 0 0,1 1 0,-1 0 0,3 13 0,0 9 0,-1 1 0,0 39 0,-4-68 0,0 0 0,-1 1 0,1-1 0,1 0 0,-1 0 0,0 0 0,0 1 0,0-1 0,1 0 0,-1 0 0,0 0 0,1 1 0,-1-1 0,1 0 0,-1 0 0,2 1 0,-2-2 0,1 0 0,-1 1 0,1-1 0,-1 0 0,0 0 0,1 0 0,-1 0 0,1 0 0,-1 0 0,1 0 0,-1 0 0,0 0 0,1 0 0,-1 0 0,1 0 0,-1 0 0,1 0 0,-1 0 0,0-1 0,1 1 0,-1 0 0,1 0 0,-1 0 0,0-1 0,1 1 0,-1 0 0,0 0 0,1-1 0,5-4 0,-1 0 0,0-1 0,7-10 0,-8 11 0,86-116 0,-88 118 0,0 0 0,1 0 0,0 0 0,0 1 0,0 0 0,0-1 0,5-2 0,-8 5 0,1 0 0,-1-1 0,1 1 0,-1 0 0,1 0 0,-1 0 0,1 0 0,0 0 0,-1 0 0,1-1 0,-1 1 0,1 0 0,0 1 0,-1-1 0,1 0 0,-1 0 0,1 0 0,-1 0 0,1 0 0,-1 0 0,2 1 0,-1 0 0,-1 0 0,1-1 0,0 1 0,-1 0 0,1 0 0,-1 0 0,1 0 0,-1 0 0,1 0 0,-1 0 0,0 0 0,1 0 0,-1 0 0,0 0 0,0 0 0,0 0 0,1 1 0,-1 6 0,0 1 0,-1-1 0,1 0 0,-1 1 0,-3 7 0,-2 31 0,6-47 0,0 0 0,0 0 0,0 1 0,0-1 0,0 0 0,0 0 0,0 1 0,0-1 0,0 0 0,0 0 0,0 1 0,0-1 0,1 0 0,-1 0 0,0 1 0,0-1 0,0 0 0,0 0 0,0 0 0,0 1 0,1-1 0,-1 0 0,0 0 0,0 0 0,0 1 0,1-1 0,-1 0 0,0 0 0,0 0 0,1 0 0,-1 0 0,0 0 0,0 1 0,1-1 0,-1 0 0,12-3 0,10-11 0,-5-2 0,-13 12 0,0 0 0,-1 1 0,1-1 0,1 1 0,-1 0 0,0 0 0,1 0 0,0 1 0,-1-1 0,7-1 0,-10 4 0,0 0 0,0 0 0,0 1 0,0-1 0,0 0 0,0 0 0,0 0 0,0 1 0,0-1 0,0 0 0,0 1 0,0-1 0,0 1 0,0-1 0,-1 1 0,1 0 0,0-1 0,0 1 0,-1 0 0,1 0 0,0-1 0,-1 1 0,1 0 0,0 0 0,-1 0 0,1 2 0,14 30 0,-11-24 0,-3-6 0,2 6 0,1 0 0,1-1 0,-1 1 0,1-1 0,8 10 0,-11-16 0,0 0 0,0 0 0,0 0 0,0 0 0,1-1 0,-1 1 0,0-1 0,1 1 0,0-1 0,-1 0 0,1 0 0,0 0 0,0 0 0,0-1 0,-1 1 0,1-1 0,0 1 0,0-1 0,0 0 0,0 0 0,5-1 0,-1-1 0,1 1 0,-1-1 0,-1-1 0,1 0 0,0 0 0,-1 0 0,9-5 0,43-33 0,-45 30 0,-5 5 0,-1-1 0,0 0 0,-1 0 0,0-1 0,0 0 0,0 0 0,-1 0 0,-1 0 0,1-1 0,-1 0 0,5-17 0,-8 22 0,-1 1 0,1-1 0,-1 1 0,1-1 0,-1 1 0,0-1 0,-1-5 0,1 9 0,0-1 0,0 1 0,0 0 0,0-1 0,-1 1 0,1 0 0,0-1 0,0 1 0,0 0 0,0-1 0,0 1 0,-1 0 0,1-1 0,0 1 0,0 0 0,-1-1 0,1 1 0,0 0 0,0 0 0,-1-1 0,1 1 0,0 0 0,-1 0 0,1-1 0,0 1 0,-1 0 0,1 0 0,-1 0 0,0 0 0,0 1 0,0-1 0,0 0 0,1 1 0,-1-1 0,0 1 0,0-1 0,1 1 0,-1-1 0,0 1 0,1-1 0,-1 1 0,1 0 0,-1-1 0,0 1 0,1 0 0,-1 0 0,-5 8 0,0 0 0,1 0 0,0 0 0,0 0 0,-4 15 0,8-21 0,0 1 0,0-1 0,0 0 0,0 1 0,1-1 0,-1 1 0,1-1 0,0 1 0,0-1 0,0 1 0,1-1 0,-1 1 0,1-1 0,0 0 0,-1 1 0,2-1 0,-1 0 0,0 1 0,1-1 0,2 3 0,-3-4 0,0-1 0,1 1 0,-1-1 0,1 0 0,-1 0 0,1 1 0,0-1 0,-1 0 0,1 0 0,0-1 0,0 1 0,0 0 0,0-1 0,-1 1 0,1-1 0,0 1 0,0-1 0,0 0 0,0 0 0,0 0 0,0 0 0,0 0 0,0 0 0,0-1 0,0 1 0,0-1 0,0 1 0,0-1 0,3-1 0,6-3 0,-1-1 0,0 0 0,19-14 0,-17 12 0,20-18 0,-21 17 0,-1 1 0,1 0 0,0 1 0,21-11 0,-31 18 0,0-1 0,0 1 0,0 0 0,-1-1 0,1 1 0,0 0 0,0 0 0,0 0 0,0 0 0,0 0 0,0 0 0,0 0 0,-1 0 0,1 0 0,0 0 0,0 0 0,0 0 0,0 1 0,0-1 0,0 0 0,-1 1 0,1-1 0,0 0 0,0 1 0,-1-1 0,1 1 0,0 0 0,0-1 0,-1 1 0,1-1 0,-1 1 0,1 0 0,-1 0 0,1-1 0,-1 1 0,1 0 0,-1 0 0,0 0 0,1-1 0,-1 1 0,0 0 0,0 0 0,1 0 0,-1 0 0,0 0 0,0 1 0,1 6 0,0 1 0,-1 0 0,-1 16 0,0-13 0,1-2 0,0-7 0,0 0 0,0 0 0,0 0 0,0 0 0,0 0 0,1 0 0,-1 0 0,3 4 0,-3-6 0,0-1 0,0 1 0,1-1 0,-1 1 0,0-1 0,1 0 0,-1 1 0,1-1 0,-1 0 0,0 1 0,1-1 0,-1 0 0,1 0 0,-1 1 0,1-1 0,-1 0 0,1 0 0,-1 0 0,1 0 0,-1 0 0,1 1 0,18-6 0,-9 1 0,-5 2 0,0 0 0,0 0 0,1 0 0,-1 0 0,7 0 0,-10 2 0,0 0 0,0 0 0,0 0 0,0 0 0,0 0 0,0 1 0,0-1 0,0 1 0,0 0 0,0-1 0,-1 1 0,1 0 0,0 0 0,0 0 0,0 0 0,-1 0 0,1 1 0,1 1 0,22 22 0,-18-18 0,0 0 0,0 0 0,1 0 0,0-1 0,10 6 0,-15-11 0,1 1 0,-1-1 0,1 1 0,-1-1 0,1 0 0,0-1 0,0 1 0,-1-1 0,1 1 0,0-1 0,0 0 0,0 0 0,0-1 0,-1 1 0,1-1 0,0 0 0,5-2 0,3-2 0,-1 0 0,0 0 0,-1-1 0,1-1 0,-1 0 0,-1 0 0,1-1 0,-1 0 0,0-1 0,-1 0 0,14-19 0,-3 0 0,-1-1 0,-1-1 0,13-34 0,-8 11 0,-3 0 0,15-70 0,12-116 0,-32 161 0,-10 61 0,-2 1 0,0-1 0,-1 0 0,-1-25 0,-6 52 0,0 13 0,-5 46 0,3 1 0,2 109 0,5-143 0,0 47 0,4-1 0,15 89 0,-18-170 0,11 40 0,-11-39 0,0-1 0,1 0 0,-1 0 0,0 0 0,1 0 0,-1 0 0,1 0 0,0 0 0,-1 0 0,1 0 0,0 0 0,-1 0 0,1 0 0,0 0 0,0-1 0,0 1 0,0 0 0,0-1 0,0 1 0,0 0 0,0-1 0,0 1 0,0-1 0,0 0 0,0 1 0,0-1 0,0 0 0,0 0 0,0 1 0,1-1 0,-1 0 0,2 0 0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28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19999,'0'0'2827,"13"-3"-2020,45-7-99,1 3 0,71-1 0,133 18 3887,-250-8-3702,-8 1-4410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29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316 860 8840,'0'0'5082,"2"-11"-4348,0 5-637,6-37 513,-8 40-512,1-1 0,-1 1 0,0 0 0,0 0 0,-1-1 0,1 1 0,-1 0 0,1 0 0,-1-1 0,0 1 0,0 0 0,-1 0 0,-1-3 0,0 1 38,-1 0 0,0 0-1,0 1 1,0-1-1,0 1 1,-1 0-1,0 1 1,0-1-1,0 1 1,0 0-1,0 0 1,-1 0-1,1 1 1,-1 0-1,0 0 1,1 0-1,-1 1 1,0 0-1,-8-1 1,7 2 14,0 0 0,0 1 1,0 0-1,0 0 0,1 0 0,-1 1 1,1 0-1,-1 0 0,1 1 1,0 0-1,-1 0 0,1 0 0,1 1 1,-1 0-1,1 0 0,-10 9 1,4-2 262,-1 1 0,2 1 0,0 0 1,0 1-1,-14 27 0,21-36-262,1 1-1,-1-1 1,1 0-1,0 1 1,1-1 0,-1 1-1,1 0 1,0 0-1,1-1 1,-1 1-1,1 0 1,0 0-1,1 0 1,-1-1-1,1 1 1,0 0 0,1-1-1,-1 1 1,6 10-1,-7-14-68,1 0 0,0 0 0,1 0 0,-1 0 0,0-1 0,1 1 0,-1 0 0,1-1 0,-1 1 0,1-1 0,0 1 0,-1-1 0,1 0 0,0 0 0,0 0 0,0 0 0,0 0 0,0 0 0,0 0 0,4 0 0,-3-1 2,0 0 1,0 0-1,-1-1 0,1 1 0,0-1 0,-1 1 0,1-1 1,0 0-1,-1 0 0,1 0 0,-1 0 0,0-1 0,1 1 1,2-3-1,3-2 83,-1-1 1,0 0 0,0 0 0,-1-1-1,0 1 1,0-1 0,9-17 0,-5 0-34,-1-1 1,-2 1-1,0-1 1,-1 0-1,-2-1 1,2-37-1,-6 59-134,1 1 0,-1 0 0,0 0 0,0 0 0,-1-1 0,1 1 0,-1 0 0,0 0 0,0 0 0,0 0 0,0 0 0,-3-6 0,3 10 0,1 0 0,-1-1 0,1 1 0,0 0 0,-1-1 0,1 1 0,-1 0 0,1 0 0,0 0 0,-1 0 0,1-1 0,-1 1 0,1 0 0,-1 0 0,1 0 0,-1 0 0,1 0 0,-1 0 0,1 0 0,-1 0 0,1 0 0,-1 0 0,1 1 0,-1-1 0,1 0 0,0 0 0,-1 0 0,1 0 0,-1 1 0,1-1 0,0 0 0,-1 0 0,1 1 0,-1-1 0,1 0 0,0 1 0,-1-1 0,1 1 0,0-1 0,0 0 0,-1 1 0,1-1 0,0 1 0,0-1 0,0 0 0,-1 1 0,1 0 0,-11 21 0,8-14 0,1 0 0,0 0 0,0 0 0,1 0 0,0 17 0,1-20 0,0 0 0,0 0 0,0 0 0,1 0 0,0 0 0,0-1 0,0 1 0,1 0 0,0 0 0,-1-1 0,4 6 0,-4-9 0,0 0 0,-1 0 0,1-1 0,0 1 0,0 0 0,-1-1 0,1 1 0,0 0 0,0-1 0,0 1 0,0-1 0,0 1 0,0-1 0,0 1 0,0-1 0,0 0 0,0 0 0,0 1 0,0-1 0,0 0 0,1 0 0,-1 0 0,0 0 0,0 0 0,0 0 0,0-1 0,0 1 0,0 0 0,0-1 0,0 1 0,0 0 0,0-1 0,0 1 0,1-2 0,4-1 0,0-1 0,-1 0 0,1 0 0,6-7 0,9-11 0,0-1 0,-1-1 0,-2-1 0,0 0 0,-2-1 0,15-34 0,68-179 0,-43 94 0,-26 79 0,14-39 0,-62 175 0,-74 380 0,21-97 0,52-276 0,-3-2 0,-4 0 0,-46 93 0,64-147 0,7-17 0,-1 1 0,1 0 0,-1-1 0,0 0 0,0 1 0,-1-1 0,1 0 0,-1 0 0,0 0 0,0-1 0,-5 5 0,8-8 0,0 1 0,-1-1 0,1 0 0,0 0 0,-1 0 0,1 1 0,0-1 0,-1 0 0,1 0 0,0 0 0,-1 0 0,1 0 0,-1 0 0,1 0 0,0 0 0,-1 0 0,1 0 0,0 0 0,-1 0 0,1 0 0,-1 0 0,1 0 0,0 0 0,-1-1 0,1 1 0,0 0 0,-1 0 0,1 0 0,0-1 0,-1 1 0,1 0 0,0 0 0,0-1 0,-1 1 0,1 0 0,0 0 0,0-1 0,-1 1 0,1 0 0,0-1 0,0 1 0,0 0 0,0-1 0,-1 0 0,-2-21 0,2 1 0,1-1 0,2 1 0,0-1 0,1 1 0,1 0 0,0 0 0,13-32 0,-13 44 0,0 0 0,0 1 0,1-1 0,0 1 0,1 0 0,0 0 0,0 0 0,0 1 0,1 0 0,0 0 0,1 1 0,0 0 0,0 0 0,0 1 0,0 0 0,1 0 0,0 1 0,0 0 0,12-3 0,-8 4 0,1 0 0,0 0 0,0 2 0,0-1 0,0 2 0,1 0 0,-1 1 0,0 0 0,16 4 0,10 5 0,69 26 0,-39-10 0,-27-15 906,-19-6-4903,-22-4 3153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39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0 9240,'0'0'3360,"7"12"-2792,0 0-389,-3-7-99,0 1 0,-1-1 0,0 1-1,0 0 1,0 0 0,-1 0-1,0 0 1,0 0 0,0 0-1,-1 1 1,1 8 0,-2 4 158,0 0 0,-1-1 0,-1 1 0,-1 0 0,-1 0 0,0-1 1,-2 0-1,0 0 0,0 0 0,-2-1 0,0 0 0,-1 0 0,-1-1 1,-1 0-1,0-1 0,-1 0 0,-24 23 0,33-35-126,-1 0 0,0 0 0,0 0 0,-1 0 0,1 0 0,0-1 0,-1 0 0,0 0 0,-7 2 0,11-4-71,-1 1-1,0-1 1,0 0-1,0 0 1,1 0-1,-1 0 1,0 0 0,0-1-1,0 1 1,1 0-1,-1-1 1,0 1-1,1-1 1,-1 0-1,0 1 1,1-1-1,-1 0 1,1 0-1,-1 0 1,1 0-1,-1 0 1,1-1-1,0 1 1,-1 0-1,1-1 1,0 1-1,0-1 1,0 1-1,-1-3 1,0-1 36,-1 0 1,1-1-1,0 0 0,-2-11 1,1-4-2573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26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372 475 9240,'0'0'3080,"-9"-7"-2286,2 2-629,3 1-78,0 1 0,-1 0-1,1 0 1,-1 0 0,1 0 0,-1 1 0,0-1-1,0 1 1,0 1 0,0-1 0,0 1 0,-1-1-1,-8 1 1,3 1 46,0 1-1,0 1 0,1 0 1,-1 0-1,1 1 1,-1 0-1,1 1 1,0 0-1,0 1 0,1 0 1,0 0-1,-1 1 1,2 1-1,-9 6 0,4-2 50,1 1-1,0 1 1,1 0-1,0 0 0,2 1 1,-1 0-1,1 0 0,-7 19 1,12-26-46,1 0-1,1 1 1,0-1 0,0 0-1,0 1 1,1-1 0,0 1 0,0 0-1,1-1 1,0 11 0,1-15-82,-1 0-1,1 0 1,0-1 0,0 1-1,0 0 1,0 0 0,0-1-1,0 1 1,1-1 0,-1 1-1,1-1 1,0 1 0,0-1 0,0 0-1,0 0 1,0 0 0,0 0-1,1 0 1,-1-1 0,1 1-1,-1-1 1,1 1 0,-1-1 0,1 0-1,0 0 1,0 0 0,-1 0-1,1-1 1,4 1 0,1 0 32,-1 0 1,1 0 0,0-1-1,-1 0 1,1-1 0,0 0-1,0 0 1,-1 0 0,1-1-1,8-3 1,-4 0 23,-1 0 0,0-1 0,1-1 0,-2 1 0,18-15 0,-9 4 45,0-2 0,-1 0 0,-1 0 0,-1-2-1,21-35 1,-20 26 13,-2-1 0,-1-1 0,-2 0-1,-1 0 1,13-62 0,-16 43 126,-1-1 0,-3 0 0,-2-59 0,-9 57 483,1 86-383,2 38-198,10 120 0,26 70 277,-30-251-444,8 43 179,-9-47-176,0-1-1,1 0 0,-1 0 0,1 0 0,0 0 0,0 0 1,1 0-1,-1 0 0,5 4 0,-6-7-32,-1-1 0,1 0 0,0 1 0,0-1-1,0 0 1,0 0 0,0 0 0,0 0 0,0 0 0,0 1-1,0-2 1,0 1 0,0 0 0,0 0 0,0 0 0,0 0 0,0-1-1,0 1 1,0 0 0,0-1 0,-1 1 0,1-1 0,0 1 0,0-1-1,0 1 1,0-1 0,-1 0 0,2 0 0,22-20-2389,-22 18 689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32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1181 14168,'0'0'6583,"7"-11"-5856,18-32 163,36-88 0,-14-19 599,35-192 0,-70 290-1180,-5 17-83,28-142 760,-29 138-505,-2 0 0,-2-60 0,-6 82 18,4 16-480,0 1 0,0 0 1,0 0-1,0 0 0,-1 0 0,1-1 0,0 1 1,0 0-1,0 0 0,-1 0 0,1 0 0,0 0 1,0 0-1,0 0 0,-1 0 0,1 0 0,0 0 1,0 0-1,0 0 0,-1 0 0,1 0 1,0 0-1,0 0 0,0 0 0,-1 0 0,1 0 1,0 0-1,0 0 0,-1 0 0,1 0 0,0 0 1,0 0-1,0 0 0,0 0 0,-1 1 0,1-1 1,0 0-1,0 0 0,-3 3 86,0 0-1,0 0 0,1 1 1,-1-1-1,1 1 1,-2 4-1,-9 18 40,1 1 1,1 1-1,1 0 0,-8 40 0,-15 126 621,22-120-671,-115 576-94,103-562 0,-3 0 0,-4-2 0,-4-1 0,-51 91 0,79-166 0,0 0 0,0 0 0,-1 0 0,0-1 0,-1 0 0,-10 9 0,18-18 0,0 0 0,0 1 0,-1-1 0,1 0 0,0 1 0,0-1 0,-1 0 0,1 0 0,0 1 0,-1-1 0,1 0 0,0 0 0,-1 0 0,1 1 0,0-1 0,-1 0 0,1 0 0,0 0 0,-1 0 0,1 0 0,0 0 0,-1 1 0,1-1 0,-1 0 0,1 0 0,0 0 0,-1 0 0,1-1 0,-1 1 0,1 0 0,0 0 0,-1 0 0,1 0 0,0 0 0,-1 0 0,1-1 0,0 1 0,-1 0 0,1 0 0,0 0 0,-1-1 0,0-1 0,0 1 0,1-1 0,-1 1 0,1-1 0,0 0 0,-1 1 0,1-1 0,0 0 0,0 1 0,0-3 0,4-43 0,0 25 0,1 1 0,1 0 0,1 0 0,1 1 0,1 0 0,0 0 0,2 1 0,0 0 0,1 1 0,1 0 0,16-16 0,-6 9 0,2 1 0,1 1 0,1 1 0,1 1 0,1 2 0,41-22 0,135-52 0,-167 79 0,-1-2 0,-1-2 0,-1-1 0,0-2 0,-1-1 0,-2-1 0,0-2 0,-2-2 0,0-1 0,-2-1 0,-1-1 0,-2-1 0,-1-1 0,-1-2 0,-2 0 0,30-66 0,-24 28 0,33-131 0,-6-82 0,-52 271 0,5-40 0,-7 50 0,1 1 0,-1-1 0,-1 0 0,1 0 0,0 0 0,-1 0 0,0 1 0,0-1 0,0 0 0,-3-5 0,4 8 0,0 1 0,0 0 0,0 0 0,-1 0 0,1 0 0,0-1 0,0 1 0,0 0 0,0 0 0,0 0 0,-1 0 0,1 0 0,0 0 0,0 0 0,0 0 0,-1 0 0,1-1 0,0 1 0,0 0 0,0 0 0,-1 0 0,1 0 0,0 0 0,0 0 0,0 0 0,-1 0 0,1 0 0,0 0 0,0 0 0,0 1 0,-1-1 0,1 0 0,0 0 0,0 0 0,0 0 0,0 0 0,-1 0 0,-8 8 0,-7 14 0,-3 17 0,-21 55 0,20-42 0,1-3 0,1 2 0,4 0 0,1 1 0,3 0 0,2 1 0,-3 80 0,8-54 0,-1 40 0,5-101 0,1 0 0,0 0 0,1 0 0,9 28 0,0-20 0,-11-25 0,-1-1 0,1 1 0,-1-1 0,0 1 0,1-1 0,-1 1 0,1-1 0,-1 1 0,1-1 0,0 0 0,-1 1 0,1-1 0,-1 0 0,1 1 0,0-1 0,-1 0 0,1 0 0,-1 1 0,1-1 0,0 0 0,0 0 0,-1 0 0,1 0 0,0 0 0,-1 0 0,1 0 0,0 0 0,-1 0 0,1-1 0,0 1 0,-1 0 0,1 0 0,-1 0 0,1-1 0,0 1 0,-1 0 0,2-2 0,14-8 0,-1-2 0,0 0 0,-1-1 0,0-1 0,-1 0 0,0-1 0,11-17 0,-2-4 0,45-63 0,-53 69 0,-13 27 0,0-1 0,1 1 0,-1-1 0,1 1 0,0 0 0,0 0 0,0 0 0,0 0 0,0 0 0,6-5 0,-11 48 0,1-23 0,0 1 0,1-1 0,0 0 0,2 1 0,0-1 0,1 0 0,1 1 0,1-1 0,0 0 0,8 19 0,-12-35 0,0 0 0,1 0 0,0 1 0,-1-1 0,1 0 0,0 0 0,-1 0 0,1 0 0,0 1 0,0-1 0,0 0 0,0-1 0,0 1 0,0 0 0,0 0 0,1 0 0,-1-1 0,0 1 0,0 0 0,1-1 0,-1 1 0,0-1 0,1 0 0,-1 1 0,0-1 0,1 0 0,-1 0 0,0 0 0,1 0 0,-1 0 0,1 0 0,-1 0 0,0 0 0,1-1 0,-1 1 0,0-1 0,1 1 0,-1-1 0,0 1 0,0-1 0,1 1 0,-1-1 0,2-2 0,6-3 0,1-1 0,-1 0 0,-1-1 0,10-10 0,-11 11 0,8-10 0,-1-1 0,0 0 0,15-29 0,-13 21 0,22-26 0,-23 36 0,-9 15 0,-4 12 0,-4 18 0,0 1 0,4 37 0,-1-58 0,0 0 0,1 0 0,0 0 0,0 0 0,1-1 0,0 1 0,0-1 0,1 1 0,0-1 0,1-1 0,10 15 0,-13-20 0,-1 0 0,1 0 0,0 0 0,0-1 0,0 1 0,1-1 0,-1 1 0,0-1 0,1 0 0,-1 1 0,0-1 0,1-1 0,0 1 0,-1 0 0,1-1 0,4 1 0,-2-1 0,-1 0 0,1 0 0,0-1 0,-1 1 0,1-1 0,-1-1 0,1 1 0,7-4 0,2-2 0,-1 0 0,0-1 0,-1-1 0,21-18 0,56-58 0,7-8 0,-71 68 0,-21 20 0,0 0 0,1 0 0,-1 1 0,1-1 0,1 1 0,7-5 0,-12 9 0,-1 0 0,0 0 0,0 0 0,0 0 0,0 0 0,1 0 0,-1 0 0,0 0 0,0 0 0,0 1 0,0-1 0,0 0 0,0 0 0,1 0 0,-1 0 0,0 0 0,0 0 0,0 0 0,0 1 0,0-1 0,0 0 0,0 0 0,0 0 0,0 0 0,0 0 0,0 1 0,0-1 0,0 0 0,0 0 0,0 0 0,1 0 0,-1 1 0,-1-1 0,1 0 0,0 0 0,0 0 0,0 0 0,0 1 0,0-1 0,0 0 0,0 0 0,0 0 0,0 0 0,0 0 0,0 1 0,0-1 0,0 0 0,-3 10 0,-21 41 0,3-8 0,21-42 0,-34 93 0,31-83 0,0 1 0,1 1 0,1-1 0,0 0 0,0 0 0,2 15 0,0-21 0,0 0 0,0 0 0,0 0 0,1 0 0,0-1 0,1 1 0,-1-1 0,1 1 0,4 6 0,-5-11 0,-1 0 0,1 0 0,-1-1 0,1 1 0,-1 0 0,1 0 0,-1-1 0,1 1 0,0-1 0,-1 1 0,1-1 0,0 0 0,0 0 0,-1 0 0,1 0 0,0 0 0,0 0 0,-1 0 0,4-1 0,38-12 0,-23 7 0,4-2 0,0 0 0,36-19 0,-2 1 0,-26 10 0,-1-1 0,-1-1 0,51-42 0,-55 40 0,-1 0 0,32-35 0,-37 35 0,-21 20 0,1 0 0,0 0 0,0 0 0,0 0 0,0 0 0,0 0 0,0 0 0,0 0 0,0 0 0,0 0 0,0 0 0,0 0 0,0 0 0,0 0 0,0 0 0,0 0 0,-1 0 0,1 0 0,0 0 0,0-1 0,0 1 0,0 0 0,0 0 0,0 0 0,0 0 0,0 0 0,0 0 0,0 0 0,0 0 0,0 0 0,0 0 0,0 0 0,0 0 0,0 0 0,0-1 0,0 1 0,0 0 0,0 0 0,0 0 0,0 0 0,0 0 0,0 0 0,0 0 0,0 0 0,0 0 0,0 0 0,1 0 0,-1 0 0,0 0 0,0-1 0,0 1 0,0 0 0,0 0 0,0 0 0,0 0 0,0 0 0,0 0 0,0 0 0,0 0 0,0 0 0,0 0 0,0 0 0,1 0 0,-6 1 0,-5 6 0,1 1 0,0-1 0,0 1 0,1 1 0,-12 15 0,4-2 0,-19 32 0,31-47 0,0 0 0,1-1 0,-1 1 0,1 1 0,1-1 0,-1 0 0,1 1 0,1-1 0,-1 1 0,1-1 0,0 1 0,1 12 0,0-19 0,0 0 0,0-1 0,0 1 0,0 0 0,0-1 0,1 1 0,-1 0 0,0 0 0,0-1 0,1 1 0,-1 0 0,0-1 0,1 1 0,-1-1 0,1 1 0,-1 0 0,0-1 0,1 1 0,-1-1 0,1 1 0,0-1 0,-1 0 0,1 1 0,-1-1 0,1 1 0,0-1 0,-1 0 0,1 0 0,0 1 0,-1-1 0,1 0 0,0 0 0,-1 0 0,1 0 0,0 0 0,0 0 0,-1 0 0,1 0 0,0 0 0,0 0 0,-1 0 0,1 0 0,0 0 0,-1-1 0,1 1 0,0 0 0,-1 0 0,1-1 0,0 0 0,5-2 0,0 1 0,0-2 0,0 1 0,5-5 0,-2 0 0,0 0 0,0-1 0,-1 0 0,0 0 0,0-1 0,6-11 0,35-68 0,-43 77 0,23-48 0,-2-3 0,-2 0 0,-4-1 0,-3-1 0,11-69 0,-25 113 0,15-120 0,-17 113 0,-1 0 0,-1 0 0,-4-29 0,4 56 0,0 0 0,0-1 0,0 1 0,-1 0 0,1-1 0,0 1 0,-1 0 0,1 0 0,-1 0 0,1-1 0,-1 1 0,0 0 0,-1-2 0,2 3 0,-1 0 0,1 0 0,0-1 0,-1 1 0,1 0 0,0 0 0,-1 0 0,1 0 0,-1 0 0,1 0 0,0 0 0,-1 0 0,1 0 0,0 0 0,-1 0 0,1 0 0,-1 0 0,1 0 0,0 0 0,-1 0 0,1 0 0,0 0 0,-1 0 0,1 1 0,-1-1 0,1 0 0,0 0 0,0 0 0,-1 1 0,-2 2 0,0 0 0,0 0 0,0 0 0,0 1 0,1-1 0,-1 1 0,-1 5 0,-14 26 0,2 2 0,2 0 0,1 1 0,2 0 0,2 1 0,1 0 0,2 0 0,2 1 0,2-1 0,1 1 0,2 0 0,2-1 0,1 1 0,18 69 0,-19-97 0,1 1 0,0-1 0,1 0 0,0-1 0,1 1 0,8 11 0,-10-18 0,1 0 0,-1 0 0,1 0 0,0-1 0,0 1 0,0-1 0,1-1 0,-1 1 0,1-1 0,0 0 0,0 0 0,0-1 0,11 4 0,-7-4 457,9 2-124,-19-4-515,1 0 0,-1 1 1,1-1-1,-1 0 0,1 0 1,-1 0-1,1 0 0,-1 1 0,1-1 1,-1 0-1,1 1 0,-1-1 1,0 0-1,1 1 0,-1-1 1,0 0-1,1 1 0,-1-1 0,0 1 1,1-1-1,-1 1 0,0-1 1,0 0-1,0 1 0,1 0 0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32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121 107 23519,'0'0'1728,"-80"-48"-784,62 38 8,6-4-112,6 2 8,2-2-104,4 6 8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8640,'0'0'15041,"10"-2"-14892,356-36 1343,-343 39-1385,0 0 0,0 2-1,0 1 1,40 11 0,1 0 395,-28-14 101,-21-1-300,-15 0-285,1 0-1,-1 0 1,1 0-1,-1 0 1,0 0-1,1 0 0,-1 0 1,0 0-1,1 0 1,-1 0-1,0-1 1,1 1-1,-1 0 0,0 0 1,0 0-1,1 0 1,-1-1-1,0 1 1,1 0-1,-1 0 0,0 0 1,0-1-1,1 1 1,-1 0-1,0-1 1,0 1-1,0 0 0,1 0 1,-1-1-1,0 1 1,0 0-1,0-1 1,0 1-1,0 0 0,0-1 1,0 1-1,0 0 1,0-1-1,0 1 1,0-1-1,-4-15-2867,4 14 1634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10448,'0'0'12581,"-4"14"-12273,-3 8-127,2 1 1,1 1-1,0-1 1,0 41 0,6-12 123,-1-1 530,2 0-1,18 97 1,-21-148-798,0 1-1,0-1 1,0 1 0,0-1 0,0 1-1,0-1 1,0 1 0,0-1 0,0 1 0,0-1-1,1 0 1,-1 1 0,0-1 0,0 1-1,0-1 1,1 1 0,-1-1 0,0 0 0,1 1-1,-1-1 1,0 1 0,1-1 0,-1 0-1,0 1 1,1-1 0,-1 0 0,1 0 0,-1 1-1,0-1 1,1 0 0,-1 0 0,1 0-1,-1 1 1,1-1 0,8-14-3472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14352,'0'0'5538,"0"10"-5274,-1 55 289,3 104 702,0-142-1004,0-1 0,2 1 1,2-1-1,9 33 0,0-28 193,-14-30-420,-1 0-1,1-1 0,-1 1 1,1 0-1,-1-1 1,1 1-1,-1 0 0,1-1 1,0 1-1,0 0 1,-1-1-1,1 1 0,0-1 1,0 0-1,-1 1 1,1-1-1,0 0 0,0 1 1,0-1-1,0 0 1,0 0-1,-1 0 0,1 1 1,0-1-1,0 0 1,0 0-1,0-1 0,0 1 1,0 0-1,0 0 1,0 0-1,-1 0 1,3-1-1,5-5 85,1 0 1,-1 0 0,0 0-1,0-1 1,-1 0-1,0 0 1,0-1-1,-1 0 1,0 0-1,10-18 1,3-10 144,19-51 0,-37 83-240,18-41 235,-2-1-1,16-73 1,-27 75 88,-6 44-317,-2-2-75,2 3 121,1-1 0,-1 0-1,1 0 1,-1 1 0,1-1 0,-1 0 0,1 1 0,-1-1 0,0 0-1,1 1 1,-1-1 0,0 1 0,1-1 0,-1 1 0,0-1 0,0 1-1,1-1 1,-1 1 0,0-1 0,0 1 0,0-1 0,0 1-1,34 97 46,64 179 143,-90-260-215,-6-15-32,-1 1 0,0-1 1,0 0-1,1 1 0,-2-1 1,1 1-1,0-1 1,0 1-1,0 2 0,-2-3-373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10344,'0'0'13394,"11"-1"-13139,155-12 925,-76 18-491,-60-2-404,0-2 0,0-1 0,32-3 0,-50 1-193,-8 2-32,1-1 0,0 1 0,0-1 1,-1 0-1,1-1 0,0 1 0,7-4 0,-3 4-452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 8936,'0'0'14121,"-7"11"-13747,-21 33-27,27-43-293,1 0 0,-1 0 0,0 1 0,0-1-1,0 0 1,1 0 0,-1 0 0,1 1 0,-1-1 0,1 0 0,-1 0 0,1 1 0,0-1-1,0 0 1,-1 1 0,1-1 0,0 0 0,0 1 0,1-1 0,-1 1 0,0-1 0,0 0-1,1 1 1,-1-1 0,0 0 0,1 0 0,-1 1 0,1-1 0,1 2 0,-1-2-13,-1-1 1,1 0 0,0 1-1,-1-1 1,1 0-1,0 1 1,0-1 0,-1 0-1,1 0 1,0 0 0,-1 0-1,1 0 1,0 0-1,0 0 1,-1 0 0,1 0-1,0 0 1,0 0-1,-1 0 1,1 0 0,0 0-1,0-1 1,-1 1 0,1 0-1,0-1 1,-1 1-1,1-1 1,-1 1 0,1 0-1,0-1 1,-1 1 0,1-1-1,-1 1 1,1-1-1,-1 0 1,1 1 0,-1-1-1,1-1 1,1 0 22,-1-1 1,1 0-1,-1 0 1,0 1-1,0-1 0,0 0 1,0 0-1,-1 0 1,1 0-1,-1 0 0,1 0 1,-1 0-1,0-1 1,0 1-1,-1 0 1,1 0-1,0 0 0,-2-3 1,2 6-58,0 0 0,0 0-1,0 0 1,0 1 0,0-1 0,0 0 0,0 0 0,0 0 0,0 0-1,-1 0 1,1 1 0,0-1 0,0 0 0,0 0 0,0 0 0,0 0-1,0 0 1,0 0 0,0 0 0,-1 1 0,1-1 0,0 0 0,0 0-1,0 0 1,0 0 0,0 0 0,-1 0 0,1 0 0,0 0 0,0 0-1,0 0 1,0 0 0,0 0 0,-1 0 0,1 0 0,0 0 0,0 0-1,0 0 1,0 0 0,-1 0 0,1 0 0,0 0 0,0 0 0,0 0-1,0 0 1,0 0 0,-1 0 0,1 0 0,0-1 0,0 1 0,0 0-1,0 0 1,0 0 0,0 0 0,0 0 0,-1 0 0,1-1 0,0 1-1,0 0 1,0 0 0,0 0 0,-5 18 169,3-11-113,1-5-29,0 1-1,0-1 1,1 1 0,-1 0 0,1-1 0,-1 1-1,1 0 1,0 4 0,0-7-19,0 1 1,0 0-1,0-1 0,0 1 0,1 0 1,-1 0-1,0-1 0,0 1 1,1 0-1,-1-1 0,0 1 0,1 0 1,-1-1-1,1 1 0,-1-1 0,1 1 1,-1-1-1,1 1 0,-1-1 1,1 1-1,-1-1 0,1 1 0,0-1 1,-1 0-1,1 1 0,0-1 0,-1 0 1,1 0-1,0 1 0,0-1 0,-1 0 1,1 0-1,0 0 0,-1 0 1,1 0-1,1 0 0,-1 0 7,0-1 0,-1 1 1,1-1-1,0 1 0,0-1 0,-1 1 0,1-1 0,0 0 0,-1 1 1,1-1-1,0 0 0,-1 1 0,1-1 0,-1 0 0,1 0 0,-1 1 1,0-1-1,1 0 0,-1 0 0,0 0 0,1-1 0,4-21 190,-5 18-153,1-1 0,-1 0 0,-1 0 0,1 1 0,-3-9 0,3 13-39,0 0 0,0-1 0,0 1 0,-1 0 0,1 0 0,-1-1 0,1 1 0,-1 0 0,1 0 0,-1 0 0,1-1 0,-1 1 0,0 0 0,0 0 0,0 0 0,1 0 0,-1 0 0,0 1 0,0-1 0,0 0 0,-1 0 0,1 1 0,0-1 0,0 0 0,0 1 0,0-1 0,-1 1 0,-1-1 0,2 1-4,0 0 0,0 1-1,0-1 1,0 0-1,0 0 1,0 1-1,0-1 1,0 1 0,1-1-1,-1 1 1,0-1-1,0 1 1,0-1-1,1 1 1,-1 0 0,0-1-1,1 1 1,-1 0-1,0 0 1,1 0 0,-1-1-1,1 1 1,-1 0-1,1 0 1,0 0-1,-1 0 1,1 0 0,0 0-1,0 0 1,-1 0-1,1 0 1,0 1-1,0 29-4652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8840,'0'0'7514,"10"14"-7029,1 0-342,3 2 75,-2 2 0,0-1 0,13 27 0,23 64 1138,-26-54-237,31 52 1,58 101 2894,-96-182-3345,-11-20-468,-1-1 0,0 1 0,0 1 0,0-1 0,2 9 0,2 17 1748,-7-34-1927,0 0 0,1 0-1,0 0 1,0 0 0,0 0-1,0 1 1,0-1 0,2-3 0,4-10 7,126-344 499,-92 268-321,14-36 236,-52 118-388,0 4 26,-1-1 0,0 1 0,0-1 0,1-9 0,-3 16-37,-9-4 365,-74 9-305,55-2-125,0-1 1,-31-2 0,34-2 15,-228-8 11,241 11 10,1 1 0,-1 0-1,1 1 1,-19 6 0,23-6-197,10-4 571,8-3-4911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9944,'0'0'14437,"12"-5"-14108,14-4-33,1 1 0,27-4 0,-39 10-127,-1 2-1,0-1 1,1 2 0,-1 0 0,23 5 0,15 1 203,-40-6-289,16 2 173,1-2-1,39-3 0,-55 2-135,1 0-1,0 0 0,19 4 1,-20-2 17,-1-1-1,1 0 1,0-1 0,15-1 0,-15-2 262,-3 0-779,-2 3-3075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7232,'0'0'9631,"-5"11"-9244,3-5-334,-6 11 193,-1 0 0,-21 31 0,10-19 58,2 2 0,0 0-1,2 1 1,1 1 0,2 0 0,2 1 0,0 0 0,-10 69 0,15-56-35,3 0 1,1 1-1,2-1 1,3 1-1,1-1 1,14 58-1,-6-52 248,27 76 0,-28-102-230,1-1 0,1 0 1,1 0-1,26 34 1,-31-47-79,1-1 0,1 0 0,-1-1 1,2-1-1,0 1 0,18 11 0,-26-19-112,0-1 0,0 1 1,1-1-1,-1 0 0,1 0 0,0 0 0,-1-1 0,1 0 0,0 0 0,0 0 0,0 0 0,0-1 0,0 0 1,0 0-1,0 0 0,-1-1 0,1 0 0,0 0 0,0 0 0,0 0 0,0-1 0,-1 1 0,1-1 0,5-4 0,1-1 114,-1-1-1,0 0 0,-1 0 0,10-11 0,1-4-2706,-16 19 1218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26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0 11760,'0'0'5366,"-8"16"-4817,-109 223 1731,103-210-1847,2-1 0,1 1 0,2 1 0,1 0 0,1 1 0,1-1 0,2 1 0,1 0 0,1 35 0,2-63-344,1 1 0,-1-1 0,0 0 0,1 1 0,0-1 1,0 1-1,0-1 0,0 0 0,0 0 0,1 0 0,-1 1 1,1-1-1,0-1 0,0 1 0,0 0 0,1 0 1,-1-1-1,0 1 0,1-1 0,0 0 0,5 4 0,-2-3 7,0 0 0,1-1 0,-1 0 0,0 0 0,1 0 0,-1-1 0,1 0 0,0 0 0,-1-1 0,12 0 0,18-3 334,60-13 0,-27 4 110,-54 9-312,1-1 0,-1 0-1,0-1 1,23-12 0,-33 15-146,16-5 197,-19 7-373,0 0 1,1-1-1,-1 1 0,0-1 0,0 0 0,0 0 0,0 0 0,0 0 0,0 0 1,0 0-1,-1 0 0,1-1 0,0 1 0,-1-1 0,1 1 0,-1-1 0,3-3 0,1-2-3943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10248,'0'0'11029,"5"12"-10659,0 1-246,-4-8-73,1 0-1,0 0 1,0 0-1,1 0 1,-1-1-1,1 1 0,0-1 1,0 0-1,1 0 1,-1 0-1,7 5 1,19 22 574,-2 1 0,32 46 0,-11-13 145,-34-45-546,-1-1-1,-1 1 1,-1 1 0,-1 0 0,-1 1 0,11 39-1,-7-7 253,11 95 0,-22-117-336,-1 0-1,-1 0 0,-2 0 1,-1 0-1,-1 0 0,-12 39 0,4-26 208,-3 0 0,-2-2-1,-37 70 1,-2-28 817,46-78-986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7136,'0'0'9353,"10"4"-8956,29 11-5,-17-9 1092,-22-5-1442,1-1-1,0 0 1,0 0 0,0 1 0,0-1-1,-1 0 1,1 1 0,0-1-1,0 1 1,0-1 0,-1 1-1,1 0 1,0-1 0,-1 1 0,1-1-1,-1 1 1,2 1 0,5 7 115,-1 0 1,1 0 0,-1 0-1,-1 1 1,0 0 0,0 0-1,-1 0 1,3 12 0,17 90 747,-20-91-655,1 8 758,2 59 0,-5-78-510,3-17 24,5-17-110,9-78 177,-15 74-393,1 0 0,17-53 1,-20 75-177,0 0 0,1 0 0,0 1 1,0-1-1,0 1 0,1-1 1,8-8-1,-11 13-16,1-1-1,-1 1 1,0 0 0,1 0 0,-1 0-1,1 0 1,0 0 0,-1 1 0,1-1 0,0 0-1,-1 1 1,1-1 0,0 1 0,0 0-1,-1-1 1,1 1 0,0 0 0,0 0-1,0 0 1,-1 0 0,1 1 0,0-1-1,0 0 1,-1 1 0,1-1 0,0 1 0,0 0-1,-1-1 1,1 1 0,-1 0 0,1 0-1,1 2 1,4 2 21,-1 0-1,-1 1 1,1 0 0,-1 0-1,0 0 1,0 1-1,-1 0 1,0 0 0,0 0-1,-1 0 1,1 1-1,2 12 1,11 19 65,3 8 224,14 53 1,-4-10 287,-21-51 22,-3-39-801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9040,'0'0'7687,"3"13"-7296,27 169 1489,-19-55 292,-11-126-2071,0 1 0,1 0 0,-1 0 0,1-1 0,-1 1 0,1 0-1,-1-1 1,1 1 0,0 0 0,0-1 0,0 1 0,2 2 0,-3-3 202,15-21 1033,-5-3-1063,-1-1 1,7-28 0,-5 13-81,0 3-26,-7 18-57,2 0 0,0 1 0,1 0 0,0 0 0,18-28 0,-6 17 29,-4 6 14,0 1 0,28-30 1,-33 40-74,-8 8-19,0 0 0,0 0 1,1 1-1,-1-1 0,1 1 0,5-4 0,-7 6-45,0 0-1,0-1 1,-1 1-1,1 0 0,0 0 1,0 0-1,0-1 1,0 1-1,-1 0 1,1 0-1,0 0 1,0 1-1,0-1 0,0 0 1,-1 0-1,1 0 1,0 1-1,0-1 1,0 0-1,-1 1 1,1-1-1,0 0 0,-1 1 1,1-1-1,0 1 1,-1-1-1,1 1 1,0 0-1,-1-1 1,1 1-1,-1 0 0,1-1 1,-1 1-1,1 1 1,4 7 73,0 0 1,0 0 0,-1 1-1,0 0 1,-1 0-1,4 14 1,0 2 48,2 10 142,-2 1 1,-1 0-1,-1 0 0,-2 62 0,-3-98-259,0 0 0,0 0 0,0-1 0,0 1 0,0 0-1,0 0 1,0 0 0,0-1 0,0 1 0,1 0-1,-1 0 1,0 0 0,0-1 0,1 1 0,-1 0-1,1-1 1,0 2 0,-1-2-5,0 0 0,1 0 0,-1 0-1,0 0 1,1 0 0,-1 0 0,0 0 0,1 0-1,-1 0 1,0 0 0,1 0 0,-1 0 0,0 0-1,1 0 1,-1 0 0,0 0 0,1-1 0,-1 1 0,0 0-1,0 0 1,1 0 0,-1 0 0,0-1 0,0 1-1,1 0 1,-1 0 0,0-1 0,18-27 346,9-36-67,-13 28-31,35-65 0,-39 85-168,15-24 157,-23 38-234,0 0 0,0 0 0,-1 0 0,1 1 0,0-1 0,0 1 0,0-1 0,1 1 0,-1 0-1,0 0 1,1 0 0,-1 0 0,0 0 0,1 0 0,3 0 0,-4 1-9,-1 0-1,1 0 1,-1 0 0,1 1-1,-1-1 1,1 0-1,-1 1 1,1-1 0,-1 1-1,0 0 1,1 0 0,-1-1-1,0 1 1,0 0 0,1 0-1,-1 0 1,0 0-1,0 0 1,1 2 0,19 28 77,-17-25-74,8 14-7,-2 0-1,-1 1 0,0 0 1,6 23-1,17 91 3,-30-129-8,2 16 0,0 0 0,2 41 0,-6-61 994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517 626 8136,'0'0'9607,"-10"-4"-9253,-90-26 1575,65 16-725,32 12-1055,-1 0 0,0 0 0,1 1 0,-1-1 0,0 1 0,0 0 0,0 0 0,1 0 0,-1 0 0,0 1 0,0 0 0,0 0-1,-1 0 1,1 0 0,0 0 0,1 1 0,-9 2 0,2 0 158,0 1 0,0 0 0,1 1 0,-13 7-1,19-10-229,0 0 0,0 1-1,0-1 1,0 1-1,0 0 1,0 0-1,1 0 1,-1 1 0,1-1-1,0 1 1,0-1-1,0 1 1,0-1-1,-1 7 1,1-4-15,1-1 0,0 0-1,0 1 1,1-1 0,-1 0 0,1 1 0,0-1 0,1 0 0,-1 1-1,1-1 1,0 1 0,0-1 0,1 0 0,0 0 0,0 0-1,0 0 1,4 7 0,-5-11-33,0 0 0,0 0 0,0 0-1,1 0 1,-1 0 0,0-1 0,0 1 0,0-1-1,1 1 1,-1 0 0,0-1 0,1 0-1,-1 1 1,0-1 0,1 0 0,-1 0 0,0 0-1,1 0 1,-1 0 0,1 0 0,-1 0 0,2 0-1,36-9 475,-31 7-428,-3 0-39,-1 0-1,0 0 1,1-1-1,-1 1 1,0-1 0,0 1-1,0-1 1,-1-1-1,1 1 1,-1 0 0,1-1-1,4-7 1,4-6 99,15-31 0,-25 43-103,1-2 11,0 1-1,0-1 1,-1 0-1,0 0 1,-1-1-1,1 1 1,0-15-1,-5-55 247,0 23-86,1 31-74,0 0 0,-2 1 0,-1-1 0,-1 1 0,-16-43 0,9 29 15,6 17-47,0 0 1,-1 0 0,-1 1-1,-1 0 1,0 1 0,-17-21-1,22 32-64,0 0-1,0 0 0,-1 1 1,0 0-1,0 0 0,0 0 0,-1 1 1,0 0-1,0 0 0,0 1 1,0 0-1,0 0 0,-1 0 1,1 1-1,-1 0 0,0 1 0,1 0 1,-15-1-1,13 2-32,-4 0 0,0 0 0,-20 4 0,30-4 0,-1 1 0,1 0 0,-1 0 0,1 0 0,-1 1 0,1-1 0,0 1 0,0-1 0,0 1 0,0 0 0,0 1 0,0-1 0,-4 5 0,6-6 29,1 0 1,-1 0-1,1 0 1,0 0-1,-1 0 0,1 0 1,0 0-1,0 0 1,0 0-1,0 0 0,0 0 1,0 0-1,0 0 1,0 0-1,0 0 0,0 0 1,1 0-1,-1 0 0,0 0 1,1 0-1,-1 0 1,1 0-1,-1-1 0,1 1 1,-1 0-1,1 0 1,-1 0-1,1-1 0,0 1 1,0 0-1,-1-1 1,2 2-1,24 18-5215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9536,'0'0'16825,"3"14"-16589,2 2-168,-2-3-5,1 0 1,-2 0-1,0 1 1,0-1-1,-1 16 1,-1-2 94,2 64 479,-1-82-506,0 0-1,0 0 1,1 0 0,1-1-1,-1 1 1,1-1-1,8 16 1,-10-23-97,0 1 1,0 0-1,1 0 0,-1 0 1,0-1-1,1 1 0,-1-1 1,1 1-1,0-1 1,0 0-1,-1 0 0,1 1 1,0-1-1,0 0 0,0-1 1,0 1-1,0 0 1,0 0-1,3 0 0,-1-1 12,-1 0 0,1 0-1,-1 0 1,0-1-1,1 1 1,-1-1 0,0 0-1,0 0 1,0 0 0,1 0-1,3-3 1,2-1 30,-1 0-1,0-1 1,0 0 0,0 0 0,-1-1-1,0 0 1,11-13 0,-13 11-24,0 1-1,-1 0 1,0-1-1,0 0 1,4-15 0,9-22 149,14-35 191,3-3-27,-31 68-141,-2 11 53,-2 12-73,-1 10-196,-4 29 14,0 61-1,6-92-20,1 0 0,0 0 0,1-1-1,1 1 1,1 0 0,0-1 0,1 0 0,8 18 0,-9-25-1,0-1 0,1 1 0,0-1 0,0 0 0,0-1 0,1 0 0,0 1 0,0-2 0,0 1 0,10 5 0,-15-9 28,0 0 0,0-1-1,0 1 1,1-1 0,-1 1 0,0-1-1,0 1 1,0-1 0,0 0 0,0 0-1,1 1 1,-1-1 0,0 0 0,0 0-1,0 0 1,1 0 0,-1-1 0,0 1-1,0 0 1,0 0 0,0-1 0,1 1-1,-1 0 1,0-1 0,0 0 0,0 1-1,0-1 1,0 1 0,0-1 0,0 0-1,0 0 1,0 0 0,-1 1 0,2-3-1,2-2-541,0 0 0,-1-1 1,0 1-1,0-1 0,2-6 0,-3 5-1350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9944,'0'0'15111,"10"2"-14807,0-1-253,128 23 948,-90-13-449,55 6 0,-82-14-380,34-2 813,-55-1-901,5-3-678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8136,'0'0'16006,"12"1"-15763,332 3 1110,-199-5-1090,-44 1 11,0-4 0,101-17 0,-152 15-39,95 0 0,-98 9-54,-32-2 35,0 0 0,28-2 0,-28-6 181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271 365 10152,'0'0'7719,"-11"-7"-7333,-36-24 7,44 29-343,-1 1 0,1 0 0,0 0 0,0 0 1,-1 0-1,1 1 0,-1-1 0,1 1 0,-1 0 0,1 0 0,-1 0 0,1 1 0,-1-1 1,1 1-1,0 0 0,-1 0 0,1 0 0,-6 3 0,-2-1 130,1 1 67,0 0 0,1 0 1,-1 1-1,1 0 0,0 1 0,-10 7 0,14-9-15,0 1 0,0-1 0,1 1 0,-1 0 0,1 0 0,0 0 0,0 1-1,1 0 1,-1-1 0,-4 13 0,7-16-141,1 0 0,-1 1 0,0-1 0,1 1 0,-1-1 0,1 1 0,0-1 0,0 1 0,0-1 0,0 0 0,0 1 0,0-1 0,1 1 0,-1-1 0,1 1-1,0-1 1,0 0 0,0 1 0,0-1 0,0 0 0,0 0 0,1 0 0,-1 0 0,1 0 0,-1 0 0,1 0 0,0 0 0,-1-1 0,4 3 0,-2-2-29,0-1 1,0 0 0,0 1-1,0-1 1,0 0 0,0 0-1,0 0 1,1-1 0,-1 1-1,0-1 1,0 0-1,1 0 1,-1 0 0,0 0-1,1-1 1,-1 1 0,0-1-1,0 0 1,0 0 0,1 0-1,-1 0 1,3-2-1,4-3 2,1 0 0,-1-1 0,-1-1-1,1 0 1,-1 0 0,-1 0 0,1-1-1,-2-1 1,1 1 0,-1-1 0,0 0-1,-1-1 1,-1 0 0,7-16 0,-5 9 36,-1-1 0,0 0 0,-2 0 0,0 0 0,-1-1 0,-1 1-1,-1-1 1,-2-24 0,1 34-26,-1-1-1,-1 0 0,0 1 0,0 0 1,-1 0-1,0-1 0,-1 2 0,-5-12 1,6 17-31,1 0 1,-1-1-1,0 1 1,0 1-1,-1-1 1,1 0-1,-1 1 1,0 0-1,0-1 0,0 2 1,0-1-1,0 0 1,-1 1-1,1 0 1,-1 0-1,0 0 1,1 0-1,-11-1 1,8 2 40,-1-1 0,0 2 0,0-1 0,0 1 0,0 0 0,1 1 0,-1 0 0,0 0 0,0 0 0,1 1 0,-1 1 0,1-1 0,-12 6 0,19-8-105,0 0 0,-1 0 1,1 1-1,0-1 0,0 0 1,-1 0-1,1 0 0,0 1 0,0-1 1,0 0-1,-1 0 0,1 1 1,0-1-1,0 0 0,0 0 1,0 1-1,0-1 0,-1 0 1,1 1-1,0-1 0,0 0 0,0 1 1,0-1-1,0 0 0,0 1 1,0-1-1,0 0 0,0 0 1,0 1-1,0-1 0,0 0 1,1 1-1,-1-1 0,0 0 0,0 1 1,0-1-1,0 0 0,0 0 1,1 1-1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10248,'0'0'15386,"-7"11"-14897,-22 38-14,27-43-341,-1-1-1,1 1 1,0-1-1,0 1 1,0 0 0,1 0-1,0 0 1,0 0 0,0 11-1,0 5 332,-1-4-53,0-1-1,2 1 1,0 0 0,1 0-1,1 0 1,5 17-1,-4 7 364,2 4-71,0-19-704,-4-22 0,-1 0 0,1-1 0,0 1 0,1 0 0,-1-1 0,1 1 0,0 0 0,0-1 0,3 6 0,-3-7 0,0 0 0,0 0 0,0 0 0,0 0 0,1 0 0,-1-1 0,1 1 0,0-1 0,-1 0 0,1 0 0,0 1 0,0-2 0,1 1 0,-1 0 0,0-1 0,1 0 0,-1 1 0,0-1 0,1-1 0,0 1 0,-1 0 0,1-1 0,-1 0 0,1 0 0,6 0 0,23 0 0,-14 1 0,1 0 0,-1-2 0,0-1 0,1 0 0,28-8 0,-45 9-18,0 0 0,-1-1-1,1 1 1,-1-1 0,1 0 0,-1 0 0,1 0-1,-1 0 1,0-1 0,0 1 0,0 0 0,0-1-1,0 1 1,1-4 0,5-5-3740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10152,'0'0'12486,"11"-2"-12003,31-4 274,-1 1 1,68 2 0,25 10 622,-119-8-1161,1 0 1,-1-1-1,0 0 1,0-1-1,0-1 0,24-9 1,-5-8-17,-23 13-3797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2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10344,'0'0'6774,"16"-6"-6098,-8 3-567,6-3 72,-1 1-1,1 1 1,0 0-1,1 1 0,-1 0 1,24-1-1,110 11 1637,-98-2-643,0-3 0,58-5 0,-75-3-315,-22 2-3794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8744,'0'0'12671,"-3"10"-12323,-6 17-9,2 1 0,1 0-1,1 0 1,-1 33 0,4-1 399,0-32-325,4 39 1,-1-52-284,7 46 517,-7-57-551,0 0-1,0 0 0,0 0 1,0 0-1,1 0 1,0-1-1,0 1 0,0-1 1,0 1-1,1-1 0,-1 0 1,5 5-1,-6-8-71,-1 0-1,1 1 0,0-1 1,-1 0-1,1 0 0,-1 1 1,1-1-1,0 0 1,-1 0-1,1 0 0,0 0 1,-1 0-1,1 0 0,0 0 1,-1 0-1,1 0 1,0 0-1,-1 0 0,1-1 1,-1 1-1,1 0 0,0 0 1,-1-1-1,1 1 1,-1 0-1,1-1 0,-1 1 1,1-1-1,0 0 0,19-18 340,-10 9-268,74-72 551,-74 70-551,0 0 0,-1-1 1,0 0-1,-1-1 0,10-22 0,-13 24-36,39-87 267,-37 85-247,1 1-1,0 0 0,0 1 0,1 0 0,11-12 1,-15 20 45,-1-2 0,0 1 0,-1 0 0,5-9 0,-11 28 13,0 0 0,1 1 0,0-1 0,1 0-1,1 1 1,2 25 0,1-19 45,0 0 1,1 0-1,1 0 0,12 32 0,-15-48-182,1-1 0,-1 1 0,1-1 0,0 0 0,0 0 0,0 0 0,0 0 0,1-1 0,4 5 0,-6-7 0,-1 0 0,0 0 0,0 0 0,1 0 0,-1-1 0,1 1 0,-1 0 0,0 0 0,1-1 0,-1 1 0,1-1 0,0 0 0,-1 1 0,1-1 0,-1 0 0,1 0 0,0 0 0,-1 0 0,1 0 0,-1 0 0,1 0 0,-1-1 0,1 1 0,0 0 0,-1-1 0,1 0 0,-1 1 0,0-1 0,1 0 0,-1 0 0,1 1 0,0-3 0,22-26 866,-13 10-5725,-11 19 4845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9440,'0'0'17311,"10"3"-16925,-2 0-303,-2-1-26,0 0 0,-1-1-1,1 0 1,0 0 0,0 0 0,0-1 0,0 1 0,0-1 0,0-1 0,9-1 0,13-2 298,0 1 1,0 2-1,29 1 1,86 12 1265,-120-10-1294,-8 0-106,0 0-1,0 1 1,-1 0-1,1 1 0,-1 1 1,14 6-1,-26-10-144,0 0 1,0 0-1,-1 0 1,1 0-1,0-1 1,0 1-1,0 0 1,0-1-1,0 0 1,0 0-1,0 1 1,3-2-1,-3 1-325,-1 0 1,0-1-1,0 1 1,0-1 0,0 1-1,0-1 1,0 0-1,0 1 1,0-1-1,-1 0 1,1 0-1,0 0 1,0 0-1,0 0 1,-1 1-1,1-1 1,-1 0-1,1-1 1,0 0-1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10248,'0'0'19772,"12"-1"-19544,86-2 462,80-5 24,-96 2-160,102 7-1,-175 0-553,0-1 0,0 2 0,0-1 0,-1 1 0,1 1 0,0 0 0,11 5 0,-19-8-16,-1 0 0,0 0 0,1 0 0,-1 0 0,1 0 0,-1 1-1,1-1 1,-1 0 0,0-1 0,1 1 0,-1 0 0,1 0 0,-1 0 0,0 0 0,1 0 0,-1 0 0,1 0 0,-1-1 0,0 1 0,1 0-1,-1 0 1,0-1 0,1 1 0,-1 0 0,0 0 0,1-1 0,-1 1 0,0 0 0,1-1 0,-1 1 0,0 0 0,0-1 0,0 1-1,1-1 1,-1 1 0,0 0 0,0-1 0,0 1 0,0-1 0,0 1 0,0 0 0,0-1 0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9848,'0'0'20336,"10"1"-20089,-1 0-181,-4 0-35,-1 0 0,1-1 0,-1 1 0,1-1 0,-1 0 0,1-1 0,-1 1-1,0-1 1,1 0 0,-1 0 0,8-3 0,-1 1 116,0 0 0,0 1 0,1 0 0,-1 1 0,0 0 0,15 1 0,11 0 262,-4-1-345,-1 3 1,1 0 0,0 2 0,-1 2-1,0 1 1,31 11 0,-24-2-65,-35-13 0,1 0 0,0 0 0,0-1 0,1 0 0,-1 0 0,0 0 0,1-1 0,-1 0 0,1 0 0,-1 0 0,1-1 0,0 1 0,7-2 0,4-9 855,-10 2-5670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9848,'0'0'7947,"2"11"-7581,6 33 11,-7-42-331,-1 0 0,1-1 0,0 1 0,0 0 0,0-1-1,0 1 1,1-1 0,-1 0 0,0 1 0,0-1 0,1 0 0,-1 0 0,1 1-1,0-1 1,-1 0 0,1-1 0,0 1 0,-1 0 0,1 0 0,0-1 0,0 1-1,-1-1 1,1 0 0,0 1 0,0-1 0,0 0 0,2 0 0,8 2 230,-4 1-116,0 1 0,0 0 0,-1 1-1,1-1 1,-1 1 0,0 1 0,0-1-1,0 1 1,-1 1 0,0-1 0,-1 1 0,1 0-1,-1 0 1,0 1 0,-1-1 0,0 1-1,0 0 1,3 11 0,3 10 90,-1 0 1,-2 0-1,7 60 1,8 126 525,40 255 565,-28-298-921,63 272 610,-72-352-872,83 286 918,-102-358-841,5 39-1,0-3 451,-11-55-667,0 0-1,0 0 0,0-1 0,0 1 0,0 0 1,0 0-1,0 0 0,0-1 0,-1 1 0,1 0 1,0 0-1,0 0 0,-1-1 0,1 1 0,-1 0 1,1-1-1,-1 1 0,1 0 0,-1-1 1,1 1-1,-1 0 0,1-1 0,-1 1 0,0-1 1,1 1-1,-1-1 0,0 0 0,1 1 0,-2 0 1,-25 8 219,25-8-219,-26 6 124,-1-1-1,1-2 0,-1 0 0,0-2 0,-1-2 0,1 0 1,0-2-1,-36-7 0,45 2-244,20 7-132,-1-1 0,1 1 0,-1-1 0,1 0 0,0 1 0,-1-1 0,1 0 0,-1 1 0,1-1 0,0 0-1,0 1 1,-1-1 0,1 0 0,0 0 0,0 1 0,0-1 0,0 0 0,0 0 0,0 0 0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31 8336,'0'0'10877,"-10"-5"-10409,-29-14-2,36 18-14,0 0 0,1 0-1,-1 0 1,0 0-1,1 1 1,-1-1 0,0 1-1,-4 1 2958,17 0-2852,132 2 931,-119-2-1257,1 2 0,26 6 0,0-1 246,-41-6-391,9 2 556,-18-4-621,0 0 0,0 0 0,0 0 0,0 0 0,1 0 0,-1 0 0,0 1 0,0-1 0,0 0 1,0 0-1,0 0 0,1 0 0,-1 0 0,0 0 0,0 0 0,0 0 0,0 0 0,1 0 0,-1 0 0,0 0 0,0 0 0,0 0 1,0 0-1,0 0 0,1 0 0,-1 0 0,0 0 0,0 0 0,0 0 0,0 0 0,1 0 0,-1 0 0,0 0 0,0-1 0,0 1 1,0 0-1,0 0 0,0 0 0,1 0 0,-1 0 0,0 0 0,0-1 0,0 1 0,0 0 0,0 0 0,0 0 0,0 0 0,0 0 1,0-1-1,0 1 0,0 0 0,1 0 0,-1 0 0,0-1 0,12-8 6,-3 4-4615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66 10952,'0'0'10671,"0"12"-10152,4 39 498,13 69 1,-6-76-478,27 102 1355,-30-121-1180,2 0-1,0 0 0,24 38 1,-7-23 1617,-26-38-2296,0 1 0,0 0 0,0 0 0,0 0 0,-1-1 1,1 1-1,-1 0 0,0 0 0,1 0 0,-2 0 0,1 0 0,0 0 1,0 0-1,-1-1 0,0 1 0,1 0 0,-1 0 0,0 0 0,-2 3 1,-4 26 197,15-52-234,19-36 0,-25 52 0,33-60 0,3 2 0,69-85 0,-39 52 0,11-11 0,-43 59 0,-35 45 0,0 1 0,0-1 0,-1 1 0,1-1 0,0 0 0,-1 1 0,1-1 0,-1 0 0,0 1 0,1-5 0,-2 5 0,-1 0 0,1 0 0,0-1 0,-1 1 0,1 0 0,0 0 0,-1 0 0,1 0 0,-1 0 0,0 0 0,1 1 0,-1-1 0,0 1 0,-2-2 0,3 2 0,-68-27 0,40 15 0,-32-10 0,51 20 0,0-1 0,0 1 0,-1 1 0,1 0 0,0 1 0,-1 0 0,-13 1 0,-138 34 0,144-31 0,-73 26 0,0 1 0,70-28 0,14-4 0,13-6 0,7-4-3980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9040,'0'0'19834,"12"1"-19516,231 8 1665,-166-3-1759,-1 2 229,-1-4 1,94-7-1,-139 1-453,-21 2 0,0 0 0,0-1 0,11-2 0,4-5 871,-13 2-5775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7:5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39 8640,'0'0'10246,"-2"13"-9891,0-5-288,-1 10 96,1 0 0,1-1 0,1 29-1,23 397 2978,-5-269-880,-17-161-1933,-2-11-263,1-1-1,0 1 1,0-1 0,0 1-1,0-1 1,1 0 0,-1 1-1,0-1 1,0 1 0,1-1-1,-1 0 1,1 1 0,-1-1-1,1 0 1,1 3 0,-1-3 353,-11-93 576,7-114-642,5 118-258,-19-157 0,15 232-89,-1 1-1,0-1 0,-1 1 0,0 0 0,-1 0 0,-1 1 0,1 0 0,-13-18 0,13 19 193,4 9-163,1-1 0,-1 1 0,0-1 0,0 1 0,1-1 0,-1 1 0,0 0 0,0-1-1,0 1 1,-1 0 0,1 0 0,0-1 0,0 1 0,-2-1 0,3 2-23,-1 0 1,1 0 0,0 0-1,-1-1 1,1 1 0,0 0-1,0 0 1,0-1 0,-1 1-1,1 0 1,0 0 0,0-1-1,0 1 1,0 0 0,0-1-1,-1 1 1,1 0 0,0-1-1,0 1 1,0 0 0,0-1-1,0 1 1,0 0 0,0-1-1,0 1 1,0 0 0,0-1-1,0 1 1,0 0 0,0-1-1,1 1 1,-1 0 0,0-1-1,0 1 1,0 0 0,0 0-1,1-1 1,-1 1 0,0 0-1,0-1 1,0 1 0,1 0-1,-1 0 1,0 0 0,0-1-1,1 1 1,-1 0 0,0 0-1,1 0 1,-1 0 0,0 0-1,1-1 1,-1 1 0,0 0-1,1 0 1,-1 0 0,0 0-1,1 0 1,-1 0 0,0 0-1,1 0 1,-1 0 0,0 0-1,1 0 1,0 1 0,19-2 161,31-5 0,-30 2-105,30 0 0,1 5 101,80 10 0,-124-9-130,0 0 0,0 0-1,0 1 1,0 0-1,-1 1 1,1-1-1,-1 2 1,0-1-1,0 1 1,-1 0 0,1 0-1,-1 1 1,0-1-1,-1 2 1,1-1-1,8 14 1,-12-17-8,0 1 1,0 0-1,0-1 0,0 1 1,-1 0-1,1 0 1,-1 0-1,0 0 1,-1 0-1,1 0 0,-1 0 1,1 1-1,-1-1 1,0 0-1,-1 0 0,1 0 1,-1 0-1,0 0 1,0 0-1,0 0 0,0 0 1,-1 0-1,1 0 1,-1 0-1,0-1 1,0 1-1,-1-1 0,1 1 1,-1-1-1,0 0 1,0 0-1,0 0 0,0-1 1,0 1-1,-4 2 1,1-1-24,0-1 1,1 0-1,-1 0 1,0 0-1,-1-1 1,1 1 0,0-1-1,-1-1 1,1 0-1,-8 1 1,-10 0 13,-36-3 1,36 0-17,-29 2 1,19 0-6,27-1 0,1-1 0,-1 1 0,1 1 0,0-1 0,-1 1 0,1 0 0,0 1 0,-1 0 0,-10 4 0,7 5 876,8-3-5805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8:48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357 112 8136,'0'0'10358,"-10"3"-10067,-4 3-174,1 1 1,-1-1 0,1 2 0,1 0-1,-1 1 1,-13 12 0,2 1 124,2 1 1,0 1-1,1 1 0,2 1 1,1 1-1,1 1 1,1 0-1,1 1 0,2 0 1,-20 63-1,28-74-103,0 2-1,1-1 0,1 0 0,1 1 1,0 0-1,2-1 0,0 1 0,1 0 1,2-1-1,-1 1 0,2-1 0,8 25 1,-11-42-118,-1 0 1,1-1 0,0 1-1,0-1 1,0 1-1,0-1 1,0 1 0,0-1-1,0 1 1,1-1 0,-1 0-1,0 0 1,1 0 0,-1 0-1,1 0 1,-1 0-1,1 0 1,0 0 0,-1 0-1,1-1 1,0 1 0,-1-1-1,1 1 1,0-1 0,0 0-1,0 0 1,-1 0-1,1 0 1,0 0 0,0 0-1,0 0 1,-1 0 0,1-1-1,0 1 1,3-2 0,5-1 79,-1-1 0,1 0 0,-1 0 1,17-11-1,-9 3 24,-1 0 0,0-1 0,-1-1 1,0 0-1,-1-1 0,-1-1 0,14-20 0,-7 5 73,-2 0 0,-1-2 0,15-37 0,-23 46-98,0 0 0,-1 0 0,-2-1 0,0 0-1,-2 0 1,0 0 0,-2-1 0,-2-43 0,-2 40-41,1 14 46,0-1-1,-2 1 1,-5-23-1,8 38-93,0 0 0,0-1 0,0 1 0,0-1 0,0 1 0,0-1 0,0 1 0,0 0-1,-1-1 1,1 1 0,0-1 0,0 1 0,0 0 0,-1-1 0,1 1 0,0-1 0,-1 1 0,1 0 0,0 0 0,0-1 0,-1 1 0,1 0-1,-1-1 1,1 1 0,0 0 0,-1 0 0,1 0 0,-1 0 0,1-1 0,-7 12 132,-3 30-84,9-34-25,-9 43 48,2 0 0,3 0 0,1 0 0,3 1 1,2-1-1,14 95 0,-8-118 50,2 0 0,0-1 0,2 0 1,1-1-1,25 41 0,-34-62-86,-1 0 0,1 0 0,0-1 0,0 0 0,1 1 0,-1-1 0,1 0 0,0-1 0,-1 1 0,1-1 0,0 0 0,1 1 1,5 1-1,-8-4-21,-1 1 1,1 0-1,0 0 1,0-1-1,1 0 1,-1 1-1,0-1 0,0 0 1,0 0-1,0 0 1,0 0-1,0 0 1,0 0-1,0-1 1,0 1-1,0-1 1,0 0-1,0 1 1,0-1-1,0 0 1,0 0-1,0 0 1,0 0-1,-1-1 1,1 1-1,-1 0 1,1-1-1,-1 1 1,1-1-1,1-2 1,31-40 390,-23 30-201,19-29 0,-26 36-214,0 0 0,1 0-1,0 1 1,1-1 0,-1 1-1,1 0 1,0 1-1,1-1 1,-1 1 0,1 0-1,0 1 1,1 0 0,-1 0-1,1 0 1,-1 1 0,1 0-1,0 1 1,0 0 0,0 0-1,1 0 1,-1 1 0,0 1-1,1-1 1,-1 1-1,0 1 1,1-1 0,-1 1-1,14 4 1,-13-3-1,0 1 0,-1-2 0,1 1 0,14 0 0,-42-6 0,15 2 0,0 1 0,1 1 0,-1-1 0,0 0 0,1 1 0,-8-1 0,-5 3 0,1 0 0,-1 1 0,1 1 0,0 0 0,-18 8 0,28-10 0,0 0 0,0 0 0,1 1 0,-1 0 0,1 0 0,0 0 0,0 0 0,0 1 0,1-1 0,-1 1 0,1 0 0,-1 0 0,2 1 0,-1-1 0,0 1 0,1-1 0,0 1 0,0 0 0,-3 9 0,3-6 0,1 1 0,0 0 0,0-1 0,1 1 0,0 0 0,1 0 0,2 16 0,-2-20 0,1 1 0,0 0 0,-1-1 0,2 0 0,-1 1 0,1-1 0,-1 0 0,2 0 0,-1-1 0,0 1 0,1-1 0,0 1 0,5 3 0,-8-7 0,1 0 0,-1 0 0,1 0 0,-1-1 0,1 1 0,-1 0 0,1-1 0,-1 0 0,1 1 0,-1-1 0,1 0 0,0 0 0,-1 0 0,1 0 0,0 0 0,-1 0 0,1 0 0,-1-1 0,1 1 0,0 0 0,-1-1 0,1 0 0,-1 1 0,1-1 0,-1 0 0,0 0 0,1 1 0,1-3 0,7-5 0,-1 1 0,0-1 0,9-10 0,-2 2 0,-4 4 0,-8 9 0,-1 0 0,1-1 0,0 1 0,0 1 0,8-6 0,20-5 0,11-7 0,-40 18 0,-1 0 0,1 0 0,-1 0 0,1-1 0,-1 1 0,0-1 0,1 1 0,-1-1 0,-1 0 0,1 0 0,0 0 0,1-4 0,5-17 0,0 1 0,-2-2 0,6-44 0,-1-79 0,-7 71 0,2 3 0,3-105 0,-3 219 0,3 2 0,41 270 0,-36-240 0,38 114 0,-51-185 0,0 4 0,1 0 0,0 1 0,0-1 0,1 0 0,5 7 0,-7-11 0,0 0 0,0 0 0,0 0 0,0 0 0,0 0 0,0 0 0,0-1 0,0 1 0,0 0 0,1-1 0,-1 1 0,0-1 0,1 1 0,-1-1 0,0 0 0,1 1 0,-1-1 0,0 0 0,1 0 0,-1 0 0,1 0 0,-1 0 0,0 0 0,1-1 0,-1 1 0,3-1 0,4-2 0,0 0 0,0 0 0,0-1 0,-1 0 0,1-1 0,-1 1 0,9-8 0,44-45 0,-12 11 0,48-30 0,-75 64 0,-13 8 0,-8 4 0,0 0 0,0 1 0,0-1 0,0 0 0,0 0 0,0 0 0,0 0 0,0 0 0,0 0 0,0 0 0,0 0 0,0 0 0,0 0 0,0 0 0,0 0 0,0 0 0,0 0 0,0 0 0,0 0 0,0 0 0,0 0 0,0 0 0,0 0 0,0 0 0,0 0 0,0 0 0,0 0 0,0 1 0,0-1 0,0 0 0,0 0 0,0 0 0,0 0 0,0 0 0,1 0 0,-1 0 0,0 0 0,0 0 0,0 0 0,0 0 0,0 0 0,0 0 0,-34 33 0,2 2 0,-40 57 0,70-89 0,0 0 0,0 0 0,0 1 0,1-1 0,-1 1 0,1 0 0,0-1 0,0 1 0,0 0 0,0-1 0,1 1 0,0 6 0,0-9 0,0 1 0,0 0 0,1-1 0,-1 1 0,0 0 0,1 0 0,0-1 0,-1 1 0,1-1 0,0 1 0,0-1 0,0 1 0,0-1 0,0 1 0,0-1 0,0 0 0,1 0 0,-1 0 0,0 1 0,1-1 0,-1 0 0,1-1 0,-1 1 0,1 0 0,-1 0 0,1-1 0,0 1 0,2 0 0,2 0 0,1 0 0,0 0 0,0 0 0,-1-1 0,1 0 0,0-1 0,-1 0 0,1 0 0,0 0 0,-1-1 0,0 1 0,1-2 0,-1 1 0,0-1 0,0 0 0,0 0 0,0 0 0,-1-1 0,10-8 0,-5 4 0,0-1 0,-1 0 0,-1-1 0,1 1 0,-1-2 0,-1 1 0,0-1 0,-1 0 0,8-18 0,-4-1 0,0-1 0,-3 0 0,0 0 0,-2-1 0,2-58 0,-8 20 0,-13-109 0,9 134 0,-2 0 0,-14-44 0,7 64 0,14 25 0,0-1 0,-1 1 0,1 0 0,0-1 0,0 1 0,-1-1 0,1 1 0,0 0 0,-1-1 0,1 1 0,0 0 0,-1-1 0,1 1 0,0 0 0,-1-1 0,1 1 0,-1 0 0,1 0 0,-1 0 0,1-1 0,-1 1 0,1 0 0,0 0 0,-1 0 0,1 0 0,-1 0 0,1 0 0,-1 0 0,1 0 0,-1 0 0,1 0 0,-1 0 0,1 0 0,-1 0 0,1 0 0,-1 1 0,1-1 0,-1 0 0,1 0 0,0 1 0,-1-1 0,1 0 0,-1 0 0,1 1 0,0-1 0,-1 0 0,1 1 0,0-1 0,-1 0 0,1 1 0,0-1 0,0 1 0,-1-1 0,1 1 0,0-1 0,0 1 0,-5 10 0,2 0 0,0 1 0,0-1 0,1 1 0,0-1 0,1 1 0,0 0 0,2 18 0,2 12 0,9 42 0,-3-37 0,2-1 0,1 0 0,28 64 0,-29-86 0,0 0 0,2-1 0,1 0 0,0-1 0,2-1 0,0 0 0,36 33 0,-17-29 850,-13-13-5635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2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0 263 6424,'0'0'3320,"6"10"-2742,19 34-51,-23-41-426,1 0 1,-1 0-1,0 0 0,1 0 1,0 0-1,0 0 0,0 0 1,0-1-1,0 0 0,1 0 0,-1 0 1,0 0-1,1 0 0,0 0 1,-1-1-1,1 0 0,0 0 1,0 0-1,0 0 0,0-1 1,0 1-1,0-1 0,0 0 1,0 0-1,0 0 0,-1-1 0,8-1 1,0-1 119,-1 0 1,0-1-1,0 0 1,-1-1-1,1 0 1,-1 0-1,0-1 1,11-9 0,1-4 406,0 0 0,0-2 0,-2-1 0,-1 0 0,-1-1 0,0-1 1,19-39-1,-34 59-390,0-1 0,0 1 0,0-1 0,-1 0 0,0 0 0,0 1 0,0-1 0,0 0 0,0-6 0,-8 17 798,2 10-903,0 1 1,1 1 0,0-1 0,2 0 0,0 1-1,0 0 1,2-1 0,0 1 0,2 0 0,2 17 0,-2-25-66,0-1 1,0 1 0,0 0-1,2-1 1,-1 0 0,9 17-1,-10-23-38,0 1-1,0-1 1,1 0 0,-1 0-1,1 0 1,0 0 0,0-1-1,0 1 1,0-1-1,0 0 1,0 1 0,0-2-1,1 1 1,-1 0-1,1 0 1,0-1 0,-1 0-1,1 0 1,0 0 0,4 0-1,1 0 14,0-1 0,0-1 0,-1 0-1,1 0 1,0 0 0,-1-1 0,1-1-1,-1 1 1,0-1 0,0-1 0,0 0 0,0 0-1,7-5 1,6-5 72,0-2-1,-2 0 1,23-23-1,-25 21 5,-2-1-1,0 0 0,16-27 0,31-66 590,-48 85-450,-7 10 32,-3 9 483,0 19-355,-2 4-312,0 0 1,-1 0-1,-1 1 0,0-1 0,-4 28 0,2-33-51,0 1 0,0-1 1,-1 0-1,-1 0 0,1 0 1,-2 0-1,1-1 0,-1 1 0,-8 10 1,9-15 2,2-2-24,0 0 0,0 0-1,0 0 1,-1-1 0,1 1 0,0-1 0,-1 1-1,0-1 1,0 0 0,0 0 0,-4 2 0,6-4 75,3-1-100,-1 0-1,1 0 1,0 0-1,-1 0 1,1 1-1,0-1 1,0 0-1,-1 1 1,1-1-1,0 1 1,0 0-1,0-1 1,2 1-1,-3 0 2,35-5 29,0 2 0,-1 2 0,1 0 0,57 9 0,3-1-484,-87-7-127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8:59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84 689 9144,'0'0'9753,"11"3"-9456,34 5 14,-43-8-282,-1 1 1,1-1-1,-1-1 1,1 1-1,-1 0 1,1 0-1,-1 0 1,1-1-1,-1 1 1,1-1-1,-1 1 1,0-1-1,1 1 1,-1-1-1,0 0 1,1 0-1,-1 0 1,0 0-1,0 0 1,2-2-1,13-24 455,-10 15-269,-4 8-103,1 0-1,-1-1 0,0 0 0,-1 1 1,1-1-1,-1 0 0,0 0 0,0 1 1,0-1-1,-1 0 0,0-6 0,0 9-75,0 1 0,0-1 0,0 0 0,-1 1 0,1-1 0,0 1 0,-1-1 0,0 0 0,1 1 0,-1-1 0,0 1 0,0-1 0,0 1 0,0 0 0,0-1 0,0 1 0,0 0 0,0 0 0,0 0 0,-1 0 0,1 0 0,0 0 0,-1 0 0,1 0 0,-1 0 0,1 1 0,-1-1 0,0 1 0,1-1 0,-1 1 0,1-1 0,-1 1 0,0 0 0,1 0 0,-1 0 0,-3 0 0,-2 1 30,1 0-1,-1 0 1,0 0 0,1 1-1,-1 0 1,1 1 0,0-1-1,0 1 1,0 0 0,0 1-1,0-1 1,1 1 0,-7 5-1,4-2 28,0 1-1,0 0 1,0 0-1,1 0 0,1 1 1,-1 0-1,-6 13 1,11-18-52,1 0 0,0 0 0,0 0 0,0 0 0,0 0 0,1 0 0,0 0 0,0 0 0,0 0 0,0 0 0,0 0 0,1 0 0,0 0 0,0 0 0,0 0 0,0 0 0,1-1 0,-1 1 0,1 0 0,4 6 0,0 0 86,1-1 0,0 1 0,0-1 0,1-1 0,0 1 0,11 7 0,-16-13-57,1 0 0,0-1 1,0 0-1,1 1 0,-1-1 0,0 0 0,1-1 0,-1 1 0,1-1 1,-1 0-1,1 0 0,0 0 0,8-1 0,-4 0 22,0-1-1,-1 0 0,1 0 1,0-1-1,-1 0 1,0-1-1,9-4 0,2-2 47,0 0-1,0-2 1,-2-1 0,1 0-1,23-21 1,-18 9 6,-1-1 0,37-53-1,-19 23-48,-23 30-59,0 0-1,-2-1 1,-1-1-1,15-40 1,-11 16 48,18-85 0,-30 107-20,3-31-1,-8 50-46,-1-1 0,0 1-1,-1 0 1,0 0-1,0-1 1,-5-14 0,4 19-7,2 4-4,-1 0 0,1-1 0,-1 1 0,0 0 0,0 0 0,0 0 0,0 0 0,0 0 0,0 0 1,-2-2-1,3 4-5,-1 0 0,1-1 1,0 1-1,-1 0 0,1 0 0,-1 0 1,1 0-1,-1-1 0,1 1 0,0 0 1,-1 0-1,1 0 0,-1 0 1,1 0-1,-1 0 0,1 0 0,-1 0 1,1 0-1,0 0 0,-1 0 1,0 1-1,-15 9 12,-4 8-30,-29 33 0,43-44 14,1 0 0,0 0 0,0 1-1,0 0 1,1 0 0,1 0 0,-1 0-1,1 1 1,-2 9 0,-23 171-29,26-159-6,1-1 0,1 1 0,2 0 0,1-1 1,1 0-1,2 1 0,12 37 0,16 11 37,-32-73 4,0-1 0,0 0 0,0 0 0,1 1 1,0-2-1,0 1 0,0 0 0,0-1 0,1 1 0,-1-1 0,1 0 1,0 0-1,0 0 0,0-1 0,0 1 0,0-1 0,0 0 0,1 0 1,-1-1-1,1 1 0,0-1 0,-1 0 0,1 0 0,0-1 1,0 1-1,-1-1 0,1 0 0,0 0 0,0-1 0,0 1 0,-1-1 1,8-2-1,8-4 9,0 0 0,0-1 0,-1-1 0,0-1 0,0-1 0,-1 0 0,-1-2 0,28-24 0,-34 27 12,-1-1 0,0-1 0,-1 1 0,0-2 0,-1 1 0,0-1 0,-1 0 0,9-23 0,-15 33-18,-1 0 0,1 1 1,0-1-1,-1 0 1,0 0-1,0 0 0,0 0 1,0 0-1,0 0 0,0 0 1,-1 0-1,1 1 0,-1-1 1,0 0-1,0 0 0,0 1 1,0-1-1,-3-3 1,4 5-6,-1-1 0,0 1 1,0 0-1,0 0 0,0 0 1,0 0-1,0 0 0,0 0 1,0 1-1,0-1 0,-1 0 1,1 0-1,0 1 0,0-1 1,-1 1-1,1-1 0,0 1 1,-1 0-1,1-1 0,-1 1 1,1 0-1,0 0 0,-1 0 1,1 0-1,-1 0 1,1 0-1,0 1 0,-1-1 1,1 0-1,-1 1 0,1-1 1,0 1-1,-1-1 0,1 1 1,0 0-1,0-1 0,0 1 1,-1 0-1,0 1 0,-4 2-3,0 1 0,1 0-1,-1 0 1,1 0-1,0 1 1,1-1-1,-1 1 1,1 0 0,0 1-1,1-1 1,0 1-1,0-1 1,0 1 0,1 0-1,-1 0 1,2 0-1,-1 1 1,1-1-1,0 0 1,1 0 0,-1 1-1,2-1 1,-1 1-1,1-1 1,0 0-1,3 12 1,0-7 6,0-1 0,1 1 0,0 0 1,1-1-1,0 0 0,13 16 0,-15-22 21,0-1 0,0 1 0,1-1 0,0 0 0,0 0-1,0 0 1,0 0 0,1-1 0,-1 0 0,1 0 0,0-1 0,0 0 0,0 0 0,12 3 0,-11-5 7,0-1 0,0 1-1,0-1 1,0 0 0,-1-1 0,1 1 0,0-2 0,-1 1 0,0 0 0,1-1 0,-1-1-1,8-4 1,5-8 48,0-1 0,-1-1 0,22-28 0,-2 2-24,-34 40-47,0 0 0,0 0 0,1 0 0,-1 1 0,1-1 0,0 1 0,0 0 0,0 1 0,1-1-1,-1 1 1,1 0 0,-1 0 0,1 1 0,9-2 0,-4 3-4,-1-1-1,1 2 1,-1-1 0,0 1-1,1 1 1,-1 0-1,14 4 1,-20-4 19,-1-1-4,1 0 0,0 1 1,-1-2-1,1 1 0,0 0 1,0-1-1,0 1 0,4-1 1,-9-2-4,0 1 0,0-1 1,-1 1-1,1 0 0,0-1 1,-1 1-1,1 0 0,-1 0 1,-2-2-1,-1 0-9,-1 0 1,0 0-1,0 0 0,0 0 0,-1 1 1,1 0-1,-1 1 0,1-1 1,-1 1-1,1 0 0,-1 1 0,1 0 1,-14 1-1,15 0-3,0 0 0,-1 0 0,1 0 0,0 1 1,0 0-1,0 0 0,0 0 0,1 1 0,-1 0 0,1 0 0,-1 0 0,1 0 0,0 1 1,0-1-1,0 1 0,1 0 0,-6 9 0,7-9-12,0 0-1,0 0 1,1 0 0,0 1-1,0-1 1,0 0 0,0 1-1,0-1 1,1 1 0,0-1-1,1 6 1,-1-2-10,1 0-1,0-1 1,0 1 0,1 0-1,4 12 1,-3-13 6,0 0 1,1 0-1,0 0 1,1 0-1,-1-1 1,1 1-1,1-1 1,-1 0-1,10 7 1,-11-9 5,1-1 0,-1 0 1,1-1-1,-1 1 0,1-1 0,0 0 1,0 0-1,0-1 0,0 1 0,0-1 1,0 0-1,1 0 0,-1-1 0,0 0 0,8 0 1,5-3 38,-1 0 0,1-2-1,-1 0 1,0 0 0,0-2 0,-1 0 0,0-1 0,0-1 0,-1 0 0,24-19 0,-26 18-34,-1-2 0,0 0 0,0 0 0,-1-1 0,-1 0 0,11-18 0,45-92 0,-52 87 0,-1-1 0,-1 0 0,8-56 0,-7 32 0,-8 39 0,-2 0 0,0 0 0,-1-29 0,-2 51 0,0 0 0,0-1 0,0 1 0,0 0 0,0 0 0,0 0 0,-1-1 0,1 1 0,0 0 0,0 0 0,0 0 0,0-1 0,0 1 0,0 0 0,0 0 0,0 0 0,0-1 0,0 1 0,-1 0 0,1 0 0,0 0 0,0 0 0,0 0 0,0-1 0,-1 1 0,1 0 0,0 0 0,0 0 0,0 0 0,0 0 0,-1 0 0,1 0 0,0 0 0,0 0 0,0-1 0,-1 1 0,1 0 0,0 0 0,0 0 0,-1 0 0,1 0 0,0 0 0,0 1 0,0-1 0,-1 0 0,1 0 0,0 0 0,-1 0 0,1 0 0,-1 1 0,0-1 0,1 0 0,-1 1 0,1-1 0,-1 0 0,1 1 0,0-1 0,-1 1 0,1-1 0,-1 1 0,1-1 0,0 1 0,-1-1 0,1 1 0,0-1 0,-1 1 0,1 0 0,0 0 0,-36 200 0,36-197 0,-4 45 0,2-1 0,3 1 0,1-1 0,13 65 0,-15-110 0,15 67 0,-14-64 0,1 0 0,0-1 0,0 1 0,0-1 0,1 0 0,0 0 0,0 0 0,0 0 0,1 0 0,4 5 0,-5-8 0,0-1 0,0 1 0,0 0 0,0-1 0,0 1 0,0-1 0,0 0 0,1 0 0,-1-1 0,0 1 0,1 0 0,-1-1 0,0 0 0,1 0 0,-1 0 0,1 0 0,-1-1 0,0 1 0,1-1 0,-1 0 0,0 0 0,0 0 0,1 0 0,-1-1 0,3-1 0,3-2 0,1 0 0,-1 0 0,0-1 0,-1 0 0,0-1 0,15-14 0,81-115 0,-101 132 0,-1 1 0,0-1 0,0-1 0,0 1 0,0 0 0,-1 0 0,1-1 0,-1 1 0,0-1 0,0-4 0,-1 9 0,0-1 0,0 1 0,0 0 0,-1 0 0,1 0 0,0-1 0,0 1 0,0 0 0,0 0 0,1-1 0,-1 1 0,0 0 0,0 0 0,0 0 0,0-1 0,0 1 0,0 0 0,0 0 0,0 0 0,0-1 0,0 1 0,1 0 0,-1 0 0,0 0 0,0-1 0,0 1 0,0 0 0,1 0 0,-1 0 0,0 0 0,0 0 0,0 0 0,0-1 0,1 1 0,-1 0 0,0 0 0,0 0 0,1 0 0,-1 0 0,0 0 0,0 0 0,0 0 0,1 0 0,-1 0 0,0 0 0,0 0 0,1 0 0,-1 0 0,0 0 0,0 0 0,0 0 0,1 0 0,-1 0 0,0 1 0,0-1 0,0 0 0,1 0 0,-1 0 0,0 0 0,0 0 0,1 1 0,8 6 0,4 12 0,0 0 0,-1 1 0,-1 0 0,-1 1 0,-1 0 0,12 40 0,-18-50 0,-2-4 0,1 0 0,0-1 0,0 1 0,1 0 0,0-1 0,0 0 0,0 1 0,1-1 0,0 0 0,6 6 0,-8-11 0,-1 0 0,1-1 0,0 1 0,0 0 0,-1-1 0,1 0 0,0 1 0,0-1 0,0 0 0,0 0 0,0 0 0,-1 0 0,1-1 0,0 1 0,0 0 0,2-1 0,29-10 0,-17 3 0,-1 0 0,0-1 0,-1-1 0,0 0 0,15-15 0,-15 16 0,-12 8 0,0 0 0,0 0 0,0 0 0,0 0 0,-1 0 0,1 0 0,0-1 0,-1 1 0,1-1 0,-1 1 0,2-3 0,-4 9 0,0-4 0,0 1 0,0 0 0,1-1 0,-1 1 0,0 0 0,1 0 0,0-1 0,0 1 0,-1 0 0,1 0 0,0 0 0,0 0 0,0-1 0,1 1 0,-1 0 0,0 0 0,1 0 0,-1-1 0,1 1 0,0 0 0,-1-1 0,1 1 0,2 2 0,6 6 0,0-2 0,0 1 0,12 7 0,-18-14 0,-1 0 0,0-1 0,1 0 0,-1 0 0,1 0 0,-1 0 0,1 0 0,0 0 0,-1-1 0,1 1 0,0-1 0,-1 1 0,1-1 0,0 0 0,-1 0 0,4-1 0,-4 1 0,-1-1 0,0 1 0,1 0 0,-1-1 0,0 1 0,0-1 0,1 1 0,-1-1 0,0 0 0,0 0 0,0 1 0,0-1 0,0 0 0,0 0 0,0 0 0,0 0 0,0 0 0,0 0 0,0 0 0,-1-1 0,1 1 0,0 0 0,-1 0 0,1 0 0,-1-1 0,0 1 0,1 0 0,-1-1 0,0 1 0,0 0 0,0-1 0,0-1 0,0-2 0,0 0 0,-1 0 0,1 0 0,-1 0 0,0 1 0,-1-1 0,1 0 0,-1 1 0,0-1 0,-3-4 0,-2-2 0,-1 0 0,-12-13 0,-6-8 0,24 30 0,0 1 0,1 0 0,-1-1 0,1 1 0,0 0 0,-1 0 0,1-1 0,0 1 0,0-1 0,0 1 0,0-1 0,-1-2 0,29-6 0,128-60 0,-139 64 0,0 1 0,1 0 0,-1 1 0,1 1 0,-1 1 0,1 0 0,0 1 0,0 1 0,18 2 0,-32-2 0,0 1 0,0 0 0,-1 0 0,1 0 0,0 0 0,0 1 0,-1-1 0,1 1 0,-1 0 0,0-1 0,1 1 0,-1 0 0,4 5 0,-5-6 0,0 0 0,0 1 0,1-1 0,-1 1 0,0 0 0,0-1 0,-1 1 0,1 0 0,0-1 0,-1 1 0,1 0 0,-1 0 0,1 0 0,-1 0 0,0 0 0,0-1 0,0 1 0,0 0 0,0 0 0,0 0 0,-1 2 0,-6 19 0,1 1 0,-6 44 0,6-38 0,-1 8 0,25-57 0,27-43 0,-32 41 0,2 1 0,1 0 0,27-27 0,-42 46 0,0 0 0,0 0 0,0 0 0,0 0 0,0 0 0,0 1 0,0-1 0,1 0 0,-1 1 0,0-1 0,0 1 0,1-1 0,-1 1 0,0-1 0,0 1 0,1 0 0,-1 0 0,0 0 0,1 0 0,-1 0 0,0 0 0,2 0 0,-1 1 0,-1-1 0,0 1 0,0 0 0,1 0 0,-1 0 0,0 0 0,0 0 0,0 0 0,0 0 0,0 0 0,0 0 0,0 0 0,-1 0 0,1 1 0,0-1 0,0 3 0,3 7 0,-1 0 0,0 0 0,-1 0 0,1 13 0,-2-13 0,4 60 0,-6-71 0,1 1 0,0-1 0,1 0 0,-1 0 0,0 1 0,0-1 0,0 0 0,0 1 0,0-1 0,0 0 0,0 1 0,0-1 0,0 0 0,1 0 0,-1 1 0,0-1 0,0 0 0,0 0 0,1 0 0,-1 1 0,0-1 0,0 0 0,1 0 0,-1 0 0,0 1 0,0-1 0,1 0 0,-1 0 0,0 0 0,0 0 0,1 0 0,-1 0 0,0 0 0,1 0 0,-1 0 0,0 0 0,1 0 0,-1 0 0,0 0 0,1 0 0,14-8 0,10-17 0,20-36 0,-35 45 0,1 0 0,1 1 0,0 1 0,20-19 0,-12 22 0,-19 11 0,-1 0 0,0 0 0,1 0 0,-1 0 0,1 0 0,-1 0 0,0 0 0,1 0 0,-1 0 0,0 0 0,1 0 0,-1 0 0,1 0 0,-1 0 0,0 0 0,1 0 0,-1 0 0,1 0 0,-1 1 0,0-1 0,1 0 0,-1 0 0,0 0 0,1 1 0,-1-1 0,0 0 0,0 0 0,1 1 0,-1-1 0,0 0 0,0 1 0,1-1 0,-1 0 0,0 1 0,0-1 0,0 0 0,0 1 0,1-1 0,-1 1 0,0-1 0,0 0 0,0 1 0,0-1 0,0 1 0,0-1 0,0 0 0,0 1 0,0 0 0,15 27 0,-2 22 0,-9-29 0,1 0 0,1-1 0,1 0 0,16 33 0,-23-52 0,1 0 0,0 0 0,-1 0 0,1 1 0,0-1 0,0 0 0,0 0 0,0 0 0,0-1 0,0 1 0,0 0 0,0 0 0,0 0 0,0-1 0,0 1 0,0-1 0,0 1 0,1-1 0,-1 1 0,0-1 0,0 0 0,1 1 0,1-1 0,-1 0 0,1-1 0,-1 1 0,0-1 0,1 1 0,-1-1 0,0 0 0,0 0 0,0 0 0,0 0 0,0 0 0,0-1 0,3-1 0,5-6 0,-1 0 0,0 0 0,14-19 0,-19 23 0,30-43 0,17-21 0,-46 62 0,1 1 0,0 1 0,0-1 0,1 1 0,-1 0 0,1 0 0,15-7 0,-21 12 0,1-1 0,0 1 0,-1-1 0,1 1 0,0 0 0,0 0 0,0-1 0,-1 1 0,1 1 0,0-1 0,0 0 0,-1 0 0,1 1 0,0-1 0,0 1 0,-1-1 0,1 1 0,0 0 0,-1 0 0,2 0 0,34 28 0,-32-25 0,0 1 0,0-1 0,1 0 0,7 5 0,-7-7 0,18 7 0,-23-9 0,0 0 0,0 0 0,0 0 0,0 0 0,0-1 0,0 1 0,0 0 0,0 0 0,0-1 0,0 1 0,0 0 0,0-1 0,-1 1 0,1-1 0,0 1 0,0-1 0,0 1 0,-1-1 0,1 0 0,0 1 0,-1-1 0,1 0 0,-1 0 0,2-1 0,-3-1 0,1-1 0,-1 1 0,0-1 0,0 1 0,0 0 0,0-1 0,-1 1 0,1 0 0,-1 0 0,-3-4 0,4 4 0,-1 1 0,0-1 0,0 1 0,-1-1 0,1 1 0,0 0 0,-1 0 0,1 0 0,-1 0 0,0 1 0,0-1 0,0 1 0,1-1 0,-1 1 0,0 0 0,-1 0 0,1 0 0,0 1 0,0-1 0,0 1 0,0 0 0,-1 0 0,1 0 0,0 0 0,0 0 0,0 1 0,-1-1 0,1 1 0,0 0 0,0 0 0,0 0 0,0 0 0,0 1 0,1-1 0,-4 3 0,0-1 0,1 0 0,0 1 0,1-1 0,-1 1 0,1 0 0,-1 1 0,1-1 0,0 1 0,1-1 0,-1 1 0,1 0 0,0 1 0,0-1 0,1 0 0,-1 1 0,1 0 0,0-1 0,-1 11 0,2-8 0,1 0 0,0 0 0,0 0 0,1 1 0,0-1 0,0 0 0,1 0 0,0 0 0,1 0 0,0 0 0,0-1 0,0 1 0,1-1 0,9 14 0,-12-21 0,-1 1 0,1 0 0,0 0 0,-1 0 0,1 0 0,0-1 0,0 1 0,-1 0 0,1-1 0,0 1 0,0-1 0,0 1 0,0-1 0,0 1 0,0-1 0,0 1 0,0-1 0,0 0 0,0 0 0,0 0 0,0 1 0,0-1 0,0 0 0,0 0 0,1 0 0,0-1 0,0 0 0,0 0 0,0 1 0,-1-1 0,1 0 0,0 0 0,-1-1 0,1 1 0,0 0 0,-1 0 0,0-1 0,3-2 0,3-5 0,-1-1 0,1 0 0,6-16 0,-11 23 0,56-137 0,-56 134 0,-2 6 0,0 0 0,0-1 0,0 1 0,0 0 0,0-1 0,0 1 0,0-1 0,0 1 0,0 0 0,0-1 0,1 1 0,-1 0 0,0-1 0,0 1 0,0 0 0,0-1 0,1 1 0,-1 0 0,0 0 0,0-1 0,1 1 0,-1 0 0,0 0 0,0-1 0,1 1 0,-1 0 0,0 0 0,1 0 0,-1 0 0,0-1 0,1 1 0,-1 0 0,0 0 0,1 0 0,-1 0 0,0 0 0,1 0 0,-1 0 0,1 0 0,-1 0 0,0 0 0,1 0 0,-1 0 0,0 0 0,1 0 0,-1 0 0,0 1 0,1-1 0,-1 0 0,0 0 0,1 0 0,-1 0 0,0 1 0,1-1 0,-1 0 0,0 0 0,0 1 0,1-1 0,-1 0 0,0 0 0,0 1 0,0-1 0,1 0 0,-1 1 0,0-1 0,0 0 0,0 1 0,0-1 0,17 36 0,-9-16 0,13 16 0,-17-26 0,1 0 0,1 0 0,0-1 0,0 1 0,1-2 0,14 16 0,-19-22 0,0 0 0,0 0 0,1 0 0,-1 0 0,0 0 0,1 0 0,-1-1 0,1 1 0,0-1 0,-1 0 0,1 0 0,0 0 0,0 0 0,0 0 0,0 0 0,0-1 0,0 0 0,0 1 0,0-1 0,0 0 0,0 0 0,5-2 0,7-1 0,0-1 0,1 0 0,-2-1 0,1-1 0,-1-1 0,0 0 0,0-1 0,14-9 0,-12 4 0,0 0 0,0 0 0,-1-1 0,-1-1 0,21-29 0,-29 33 0,-9 8 0,1 3 0,1 0 0,0 1 0,0-1 0,0 1 0,0-1 0,0 0 0,0 1 0,0 0 0,0-1 0,0 1 0,0 0 0,1-1 0,-1 1 0,0 0 0,-1 1 0,-18 21 0,12-13 0,-1-1 0,-10 19 0,16-24 0,1 1 0,0-1 0,0 1 0,1-1 0,-1 1 0,1 0 0,0 0 0,0-1 0,1 1 0,-1 7 0,1-8 0,0 0 0,1 0 0,-1-1 0,1 1 0,0 0 0,0-1 0,0 1 0,0-1 0,1 0 0,0 1 0,-1-1 0,4 4 0,-4-5 0,0-1 0,0 0 0,0 0 0,0 1 0,1-1 0,-1 0 0,0 0 0,1 0 0,-1 0 0,1 0 0,-1-1 0,1 1 0,0 0 0,-1-1 0,1 1 0,-1-1 0,1 1 0,0-1 0,0 0 0,-1 0 0,1 0 0,0 0 0,-1 0 0,1 0 0,0 0 0,0-1 0,-1 1 0,4-1 0,-3-1 0,1 1 0,0-1 0,0 0 0,-1 1 0,1-1 0,-1-1 0,0 1 0,0 0 0,1 0 0,-1-1 0,3-4 0,17-33 0,-10 12 0,-1-1 0,12-47 0,-17 33 0,-18 92 0,8-1 0,2 1 0,1-1 0,9 61 0,-3-48 0,-2 149 0,-4-126 0,1-79 0,0 1 0,0-1 0,-1 0 0,0 1 0,0-1 0,0 1 0,-1-1 0,-2 8 0,3-12 0,0 0 0,1 0 0,-1 0 0,1 0 0,-1 0 0,0-1 0,0 1 0,0 0 0,0 0 0,1 0 0,-1-1 0,0 1 0,0-1 0,0 1 0,0-1 0,0 1 0,-1-1 0,0 1 0,0-1 0,1 0 0,-1 0 0,0 0 0,1 0 0,-1 0 0,0 0 0,0-1 0,1 1 0,-1-1 0,0 1 0,1-1 0,-1 0 0,1 1 0,-1-1 0,-2-2 0,-2-2 0,0 0 0,0 0 0,0-1 0,0 1 0,1-1 0,0 0 0,0-1 0,1 1 0,0-1 0,0 0 0,0 0 0,1-1 0,0 1 0,0 0 0,-2-14 0,4 16 0,0-1 0,0 0 0,0-1 0,1 1 0,0 0 0,0 0 0,1 0 0,-1 0 0,1 0 0,0 0 0,1 0 0,0 0 0,0 0 0,0 1 0,1-1 0,-1 1 0,1-1 0,0 1 0,1 0 0,0 0 0,4-4 0,6-4 0,1 1 0,1 1 0,0 0 0,1 1 0,0 1 0,32-13 0,-37 17 0,15-7 0,-1-1 0,0-2 0,-1-1 0,-1 0 0,0-2 0,-1-1 0,-1-1 0,-1 0 0,-1-2 0,-1-1 0,29-43 0,15-26 0,-63 91 0,1-1 0,0 0 0,0 1 0,0-1 0,0 0 0,0 1 0,0 0 0,0-1 0,1 1 0,-1 0 0,1-1 0,-1 1 0,1 0 0,-1 0 0,1 0 0,-1 0 0,1 1 0,0-1 0,0 0 0,-1 1 0,1-1 0,0 1 0,0-1 0,0 1 0,0 0 0,-1 0 0,4 0 0,-3 1 0,1 0 0,-1 0 0,0 0 0,0 0 0,-1 0 0,1 0 0,0 0 0,0 1 0,0-1 0,-1 1 0,1 0 0,-1-1 0,1 1 0,-1 0 0,0 0 0,0 0 0,0 0 0,0 0 0,0 0 0,0 0 0,0 0 0,0 3 0,3 12 0,-2 0 0,0 0 0,0-1 0,-2 1 0,-1 18 0,0 0 0,1-35 0,0 0 0,0 0 0,0 0 0,0 1 0,0-1 0,0 0 0,0 0 0,0 1 0,0-1 0,0 0 0,0 0 0,0 1 0,0-1 0,0 0 0,0 0 0,0 0 0,0 1 0,1-1 0,-1 0 0,0 0 0,0 0 0,0 1 0,0-1 0,0 0 0,1 0 0,-1 0 0,0 0 0,0 1 0,0-1 0,0 0 0,1 0 0,-1 0 0,0 0 0,0 0 0,1 0 0,-1 0 0,0 0 0,0 1 0,0-1 0,1 0 0,-1 0 0,0 0 0,0 0 0,1 0 0,-1 0 0,0 0 0,0 0 0,1-1 0,-1 1 0,0 0 0,0 0 0,0 0 0,1 0 0,-1 0 0,0 0 0,0 0 0,0 0 0,1-1 0,-1 1 0,0 0 0,0 0 0,0 0 0,0 0 0,1-1 0,-1 1 0,0 0 0,0 0 0,12-13 0,60-106 0,-62 101 0,8-15 0,-17 31 0,0 1 0,1-1 0,-1 1 0,0 0 0,1-1 0,-1 1 0,1 0 0,-1 0 0,1-1 0,-1 1 0,1 1 0,0-1 0,-1 0 0,1 0 0,3 0 0,-4 1 0,0 0 0,0 0 0,0 1 0,0-1 0,0 0 0,0 1 0,0-1 0,0 0 0,-1 1 0,1-1 0,0 1 0,0 0 0,0-1 0,-1 1 0,1 0 0,0-1 0,-1 1 0,1 0 0,-1 0 0,1 0 0,-1-1 0,1 1 0,-1 0 0,1 0 0,-1 0 0,1 2 0,9 29 0,-9-28 0,11 52 0,-7-29 0,12 34 0,-16-58 0,0 0 0,0 0 0,1-1 0,-1 1 0,1 0 0,-1-1 0,1 1 0,0-1 0,0 0 0,0 0 0,0 1 0,0-1 0,1-1 0,-1 1 0,0 0 0,1 0 0,4 1 0,-3-1 0,0-1 0,1 0 0,-1 0 0,0 0 0,1-1 0,-1 1 0,1-1 0,-1 0 0,1 0 0,7-2 0,4-2 0,0 0 0,0-1 0,0-1 0,-1 0 0,17-10 0,-21 10 0,-1 0 0,0-1 0,0 0 0,-1 0 0,0-1 0,0 0 0,11-14 0,-16 17 0,0 0 0,0 0 0,-1-1 0,0 1 0,0-1 0,0 0 0,-1 0 0,0 0 0,0-1 0,0 1 0,-1 0 0,0-1 0,0 1 0,-1 0 0,0-10 0,0 15 0,0-1 0,0 1 0,-1-1 0,1 1 0,0 0 0,-1-1 0,1 1 0,-1 0 0,0-1 0,1 1 0,-1 0 0,0 0 0,1 0 0,-1-1 0,0 1 0,0 0 0,0 0 0,0 0 0,0 1 0,-1-1 0,1 0 0,0 0 0,0 0 0,0 1 0,-1-1 0,1 1 0,0-1 0,-1 1 0,1-1 0,0 1 0,-1 0 0,1 0 0,-1 0 0,1 0 0,0 0 0,-1 0 0,1 0 0,-1 0 0,1 0 0,0 1 0,-1-1 0,1 0 0,0 1 0,-1 0 0,1-1 0,0 1 0,-1 0 0,1-1 0,0 1 0,0 0 0,0 0 0,0 0 0,0 0 0,-1 2 0,-2 2 0,0 1 0,1-1 0,0 1 0,1 0 0,-1 0 0,1 0 0,0 1 0,1-1 0,0 0 0,-1 1 0,2-1 0,-1 1 0,1-1 0,0 1 0,1-1 0,-1 1 0,1-1 0,3 9 0,-3-8 0,1 0 0,0 0 0,0 0 0,1 0 0,0-1 0,1 1 0,-1-1 0,1 0 0,0 0 0,1 0 0,-1 0 0,1-1 0,0 0 0,0 0 0,1 0 0,8 6 0,-10-9 0,1-1 0,-1 1 0,0-1 0,1 0 0,-1 0 0,0 0 0,1 0 0,-1-1 0,1 0 0,0 0 0,-1 0 0,1 0 0,-1-1 0,1 0 0,-1 0 0,0 0 0,8-3 0,2-2 0,0 0 0,0-1 0,23-15 0,-25 13 0,-1 0 0,0-1 0,0 0 0,-1-1 0,-1 0 0,1-1 0,10-18 0,1-7 0,22-51 0,-29 55 0,-2-1 0,13-60 0,4-72 0,-28 155 0,0 0 0,0-1 0,-1 1 0,0 0 0,-1 0 0,-2-12 0,3 23 0,0 0 0,0-1 0,0 1 0,0 0 0,0-1 0,0 1 0,0 0 0,0-1 0,0 1 0,0 0 0,0-1 0,0 1 0,0 0 0,0-1 0,-1 1 0,1 0 0,0-1 0,0 1 0,0 0 0,-1-1 0,1 1 0,0 0 0,0 0 0,-1-1 0,1 1 0,0 0 0,0 0 0,-1 0 0,1-1 0,0 1 0,-1 0 0,1 0 0,0 0 0,-1 0 0,1 0 0,0-1 0,-1 1 0,1 0 0,0 0 0,-1 0 0,1 0 0,0 0 0,-1 0 0,1 0 0,-1 1 0,0-1 0,1 1 0,-1-1 0,0 1 0,1 0 0,-1 0 0,1-1 0,-1 1 0,1 0 0,-1 0 0,1 0 0,-1-1 0,1 1 0,0 0 0,-1 0 0,1 0 0,0 0 0,0 0 0,0 0 0,0 0 0,-6 74 0,-6 125 0,11-146 0,11 93 0,-7-125 0,7 36 0,-9-53 0,0-1 0,1 1 0,0-1 0,0 0 0,0 1 0,0-1 0,1 0 0,-1 0 0,7 7 0,-7-11 0,-1 1 0,0 0 0,1-1 0,-1 1 0,0-1 0,1 1 0,-1-1 0,1 1 0,-1-1 0,1 0 0,-1 0 0,0 0 0,1 0 0,-1 0 0,1 0 0,-1 0 0,1-1 0,-1 1 0,1 0 0,-1-1 0,0 1 0,1-1 0,-1 0 0,0 1 0,2-2 0,39-24 0,-31 19 0,6-5 0,-1 0 0,-1-1 0,16-17 0,5-4 0,-28 26 0,5-1 0,-12 10 0,-1-1 0,0 1 0,0 0 0,1 0 0,-1 0 0,0 0 0,0 0 0,0 0 0,0 0 0,0 0 0,0 0 0,-1 0 0,1 0 0,0 0 0,0 0 0,-1 0 0,0 0 0,-6 36 0,1-1 0,-1 62 0,7-96 0,0-1 0,0 1 0,0-1 0,0 1 0,0 0 0,0-1 0,1 1 0,-1-1 0,1 1 0,-1-1 0,1 1 0,0-1 0,-1 1 0,1-1 0,0 1 0,0-1 0,0 0 0,0 0 0,0 1 0,0-1 0,0 0 0,1 0 0,-1 0 0,0 0 0,1 0 0,-1-1 0,0 1 0,1 0 0,-1-1 0,1 1 0,-1-1 0,1 1 0,-1-1 0,1 0 0,0 1 0,-1-1 0,1 0 0,-1 0 0,1 0 0,0 0 0,-1-1 0,3 1 0,9-2 0,-1-1 0,1 0 0,-1 0 0,16-8 0,-22 9 0,61-22 0,-20 8 0,50-24 0,-43 6 0,-46 31 0,-32 31 0,15-19 0,0 1 0,1 0 0,-10 15 0,17-24 0,1 1 0,0-1 0,0 0 0,0 1 0,0-1 0,0 0 0,0 1 0,0-1 0,0 0 0,0 1 0,0-1 0,1 0 0,-1 1 0,0-1 0,1 0 0,0 0 0,-1 1 0,1-1 0,0 0 0,-1 0 0,1 0 0,0 0 0,0 0 0,0 0 0,0 0 0,0 0 0,0 0 0,0 0 0,2 1 0,3 2 0,0 0 0,0 0 0,0 0 0,9 4 0,-3-4 0,1 0 0,-1-1 0,1 0 0,0-1 0,0 0 0,-1-1 0,1 0 0,0-1 0,0-1 0,0 0 0,0-1 0,0 0 0,-1-1 0,21-7 0,-23 8 831,-1 1-1664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8:59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17791,'0'0'5120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8:59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1 137 14568,'0'0'2735,"88"-46"-2023,-25 22-8,5 0-144,9 4 8,-8 5 16,-3 9 8,-10 4-64,-9 2 8,-17 0-184,-10 0 0,-8 0-136,-8 0 0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00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 10952,'0'0'4704,"101"18"-3865,-31-16-95,15-2 8,4-6 0,1-6 0,1-4-96,-6 2 0,1 8-144,-7-4 8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03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73 621 9240,'0'0'9175,"7"-10"-8801,48-77 654,-3-1 0,50-117 0,-79 142-574,8-19 182,-26 73-373,-1 1 0,-1-1 0,1 0 0,-2 0 0,1 0 0,-1-1 0,1-12 0,-3 22-73,-1 1-140,0-1 0,0 1 0,0 1 0,1-1 0,-1 0 0,0 0 0,0 0 0,1 0 0,-1 0 0,1 1 0,-1-1 0,1 0 0,-1 3 0,-3 6 79,-168 390 1528,137-312-1330,14-38 266,-3-2 0,-51 82 1,60-117-178,15-13-403,0 0 0,-1 1 1,1-1-1,0 0 0,0 0 1,0 1-1,-1-1 0,1 0 1,0 0-1,0 0 0,-1 0 0,1 1 1,0-1-1,0 0 0,-1 0 1,1 0-1,0 0 0,0 0 1,-1 0-1,1 0 0,0 0 1,-1 0-1,1 0 0,0 0 0,-1 0 1,1 0-1,0 0 0,0 0 1,-1 0-1,1 0 0,0 0 1,-1 0-1,1 0 0,0 0 1,0-1-1,-1 1 0,1 0 1,0 0-1,0 0 0,-1 0 0,1-1 1,0 1-1,0 0 0,0 0 1,-1-1-1,1 1 0,0 0 1,0 0-1,0-1 0,0 1 1,0 0-1,-1 0 0,1-1 0,0 1 1,0 0-1,0-1 0,0 1 1,0 0-1,0 0 0,0-1 1,1-1 18,0 0 0,0 0 1,0 0-1,0 0 0,1 1 1,-1-1-1,1 0 0,-1 1 0,1-1 1,-1 1-1,4-3 0,2-3 30,62-58 191,142-103 1,-149 128-204,76-37 0,-114 65 7,1 1 0,50-15 1,-91 58 174,5-14-211,-28 52 101,36-64-114,0 0 0,1 0-1,-1 0 1,2 1 0,-1-1 0,1 1 0,0 0-1,0-1 1,1 10 0,0-14-8,0 0 0,0 0 0,0 0 0,1-1 0,-1 1 0,1 0 0,0-1 0,-1 1 0,1 0 0,0-1 0,0 1 0,0-1 0,0 1 0,0-1 0,0 1 0,0-1 0,1 0 0,-1 0 0,3 2 0,-1-1 0,-1-1 0,1 0 0,0 0 0,0 0 0,-1 0 0,1 0 0,0 0 0,0-1 0,0 0 0,0 1 0,3-1 0,1-1 0,0 1 0,0-1 0,-1 0 0,1-1 0,0 1 0,-1-1 0,0-1 0,1 1 0,10-7 0,-10 5 0,0-1 0,-1 1 0,0-1 0,0 0 0,0-1 0,-1 1 0,6-8 0,-10 11 0,0-1 0,1 0 0,-1 1 0,0-1 0,0 0 0,-1 0 0,1 0 0,0 1 0,-1-1 0,0 0 0,0 0 0,0 0 0,0 0 0,0 0 0,0 0 0,-1 0 0,1 0 0,-1 1 0,0-1 0,0 0 0,0 0 0,-3-4 0,3 4 0,-1-1 0,1 1 0,-1 0 0,1 0 0,-1 0 0,0 1 0,-1-1 0,1 0 0,0 1 0,-1-1 0,1 1 0,-1 0 0,0 0 0,0 0 0,1 0 0,-2 0 0,1 1 0,0-1 0,-4 0 0,-1-1 0,7 3 0,0 0 0,0 0 0,0 0 0,0 0 0,0-1 0,0 1 0,0 0 0,0-1 0,0 1 0,0-1 0,0 1 0,0-1 0,0 1 0,1-1 0,-1 0 0,0 1 0,0-1 0,-1-1 0,34-7 0,264-117 0,-295 125 0,0 1 0,0-1 0,1 1 0,-1 0 0,0-1 0,0 1 0,0 0 0,1 0 0,-1 0 0,0 0 0,0 0 0,1 0 0,-1 0 0,0 0 0,0 0 0,1 0 0,-1 1 0,0-1 0,0 1 0,0-1 0,0 1 0,2 0 0,-1 1 0,-1-1 0,0 1 0,1-1 0,-1 1 0,0-1 0,0 1 0,0 0 0,0 0 0,0 0 0,0-1 0,-1 1 0,2 4 0,0 6 0,0-1 0,-1 1 0,-1 22 0,0-26 0,0-4 0,3 59 0,-2-59 0,-1 1 0,1-1 0,0 0 0,0 0 0,1 1 0,-1-1 0,1 0 0,0-1 0,0 1 0,0 0 0,1 0 0,2 3 0,-4-6 0,1 0 0,-1 0 0,0 0 0,1 0 0,-1-1 0,1 1 0,-1 0 0,1-1 0,-1 1 0,1-1 0,0 0 0,-1 1 0,1-1 0,-1 0 0,1 0 0,0 0 0,-1 0 0,1 0 0,-1 0 0,1-1 0,0 1 0,-1-1 0,2 0 0,37-17 0,-37 17 0,16-11 0,0-1 0,20-18 0,-21 16 0,0 1 0,26-15 0,2 3 0,-24 12 0,1 2 0,0 0 0,1 1 0,0 1 0,0 2 0,33-8 0,-45 14 0,-7 0 0,-1 1 0,0 0 0,1 1 0,-1-1 0,0 1 0,1 0 0,-1 0 0,1 0 0,-1 1 0,1-1 0,4 3 0,-8-3 0,-1 0 0,0 0 0,1 1 0,-1-1 0,1 0 0,-1 0 0,1 1 0,-1-1 0,0 1 0,1-1 0,-1 0 0,0 1 0,1-1 0,-1 1 0,0-1 0,0 1 0,1-1 0,-1 1 0,0-1 0,0 1 0,0-1 0,0 1 0,0-1 0,0 1 0,1-1 0,-1 1 0,-1-1 0,1 1 0,0-1 0,0 1 0,0 0 0,0-1 0,0 1 0,0-1 0,0 1 0,-1-1 0,1 1 0,0-1 0,0 0 0,-1 1 0,1-1 0,0 1 0,-1-1 0,1 1 0,-1-1 0,1 0 0,0 1 0,-1-1 0,0 1 0,-23 18 0,23-18 0,-16 8 0,0 0 0,-1-1 0,0-1 0,-36 9 0,-6 2 0,50-14 0,0 1 0,-1 0 0,2 0 0,-13 9 0,19-13 0,1 0 0,0 1 0,0-1 0,0 1 0,1-1 0,-1 1 0,0 0 0,0 0 0,1 0 0,0 0 0,-1 0 0,1 0 0,0 0 0,0 0 0,0 1 0,0-1 0,0 0 0,0 1 0,1-1 0,-1 1 0,1-1 0,0 1 0,0-1 0,0 1 0,0 3 0,1-4 0,0 0 0,0 0 0,0 0 0,0 0 0,1 0 0,-1 0 0,1-1 0,-1 1 0,1 0 0,0-1 0,-1 1 0,1-1 0,0 0 0,0 1 0,0-1 0,4 1 0,37 15 0,-6-6 0,1-1 0,40 4 0,-62-12 0,1 0 0,-1-2 0,1 0 0,0-1 0,-1 0 0,1-1 0,23-7 0,-7-3 0,0-1 0,-1-2 0,0-1 0,-1-2 0,-1-1 0,35-28 0,-64 46 0,4-3 0,0 1 0,0-1 0,0 0 0,-1-1 0,1 0 0,3-5 0,-7 9 0,-1 0 0,1 0 0,-1 0 0,1 0 0,-1 0 0,1 0 0,-1 0 0,0-1 0,0 1 0,0 0 0,1 0 0,-1 0 0,0 0 0,0-1 0,-1 1 0,1 0 0,0 0 0,0 0 0,0 0 0,-1-1 0,1 1 0,-1 0 0,1 0 0,-1 0 0,1 0 0,-1 0 0,0 0 0,1 0 0,-1 0 0,0 0 0,0 1 0,0-1 0,0 0 0,1 0 0,-1 1 0,0-1 0,0 0 0,-1 1 0,1-1 0,-1 0 0,-1 0 0,0-1 0,0 1 0,0 0 0,0 0 0,-1 0 0,1 0 0,0 1 0,0-1 0,-1 1 0,1 0 0,0 0 0,0 0 0,-1 0 0,1 0 0,0 1 0,-1 0 0,1 0 0,0 0 0,0 0 0,0 0 0,-5 3 0,4-2 0,-1 1 0,1-1 0,0 1 0,0 0 0,0 0 0,1 1 0,-1-1 0,1 1 0,-1 0 0,1 0 0,0 0 0,1 0 0,-5 8 0,7-10 0,-1 0 0,1 0 0,-1 0 0,1 0 0,-1 0 0,1 0 0,0 0 0,0 0 0,0 0 0,0 1 0,1-1 0,-1 0 0,0 0 0,1 0 0,-1 0 0,1 0 0,0 0 0,0 0 0,0-1 0,0 1 0,0 0 0,0 0 0,0-1 0,1 1 0,-1 0 0,0-1 0,1 0 0,0 1 0,-1-1 0,3 2 0,3 1 0,-1 1 0,2-1 0,-1 0 0,0-1 0,1 0 0,11 4 0,-2-3 0,-1-1 0,0-1 0,1 0 0,-1-1 0,1 0 0,-1-2 0,1 0 0,-1-1 0,0 0 0,1-1 0,-1-1 0,0-1 0,-1 0 0,1-1 0,-1-1 0,0 0 0,-1-1 0,0-1 0,0 0 0,13-12 0,0-2 0,0-2 0,-2-1 0,34-45 0,-59 71 0,2-4 0,1 1 0,-1 0 0,1 0 0,0 0 0,0 0 0,0 0 0,0 0 0,4-2 0,-6 6 0,-1-1 0,1 1 0,0 0 0,-1-1 0,0 1 0,1-1 0,-1 1 0,1 0 0,-1-1 0,0 1 0,1 0 0,-1 0 0,0-1 0,0 1 0,1 0 0,-1 0 0,0-1 0,0 1 0,0 1 0,3 20 0,-3-22 0,3 32 0,-2 1 0,-5 63 0,-1-28 0,5-65 0,0 0 0,0 0 0,-1 0 0,1-1 0,-1 1 0,0 0 0,0-1 0,0 1 0,0 0 0,0-1 0,0 1 0,-1-1 0,1 0 0,-1 1 0,1-1 0,-1 0 0,-4 3 0,5-4 0,-1 0 0,1 0 0,-1 0 0,1-1 0,-1 1 0,1 0 0,-1-1 0,0 0 0,1 1 0,-1-1 0,0 0 0,1 0 0,-1 0 0,0 0 0,1 0 0,-1 0 0,0 0 0,1-1 0,-1 1 0,0-1 0,1 1 0,-1-1 0,1 1 0,-1-1 0,1 0 0,-1 0 0,1 0 0,-1 0 0,-1-1 0,-32-29 0,33 30 0,1-1 0,-1-1 0,0 1 0,0 0 0,1 0 0,0-1 0,-1 1 0,1 0 0,0-1 0,0 1 0,0-1 0,0 0 0,1 1 0,-1-5 0,1 7 0,0-1 0,1 0 0,-1 1 0,1-1 0,-1 0 0,0 1 0,1-1 0,-1 0 0,1 1 0,0-1 0,-1 1 0,1-1 0,-1 1 0,1 0 0,0-1 0,-1 1 0,1-1 0,0 1 0,0 0 0,-1 0 0,1-1 0,0 1 0,0 0 0,-1 0 0,1 0 0,0 0 0,1 0 0,23-1 0,20 9 0,-34-5 0,1-1 0,-1 0 0,25 0 0,-22-3 170,1-1 0,0 0 0,-1-1 0,25-9 0,14-12-4955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06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0 670 9440,'0'0'9257,"12"-1"-8883,-5 1-309,-2 0-29,-1 0 1,0-1 0,1 1 0,-1-1 0,0 0 0,0 0-1,1 0 1,-1 0 0,0-1 0,0 0 0,0 0 0,-1 0-1,1 0 1,0 0 0,-1-1 0,1 0 0,-1 0 0,5-5-1,17-28 472,-2-1-1,-2 0 0,31-76 1,-40 86-238,28-79 925,-59 156-269,-8 15-513,4 2-1,-22 103 0,44-164-367,0 0 1,1 0 0,0 0 0,0 0 0,1-1 0,-1 1-1,3 6 1,-3-11-30,0 1 1,0-1-1,1 0 0,-1 1 0,0-1 0,1 0 0,-1 0 0,1 0 0,0 0 0,-1 1 0,1-1 1,0 0-1,0 0 0,0 0 0,0 0 0,0-1 0,0 1 0,0 0 0,0 0 0,0 0 0,0-1 1,0 1-1,0-1 0,0 1 0,1-1 0,-1 1 0,0-1 0,0 0 0,1 1 0,-1-1 0,0 0 1,1 0-1,-1 0 0,0 0 0,1 0 0,-1 0 0,2-1 0,6-2 45,-1 0 0,1 0-1,-1-1 1,0 0 0,0-1-1,0 0 1,13-10 0,47-48 224,-6 0 146,80-104-1,-120 137-252,-1-2-1,-1-1 1,-2-1-1,-1 0 1,-2-1-1,11-38 1,-21 55-59,-2 12-43,-1 0 0,0-1-1,0 0 1,-1 1 0,1-1 0,-1 0 0,-1 1-1,0-1 1,0-11 0,0 17-65,0 1 0,0 0 1,0-1-1,-1 1 0,1 0 0,0-1 0,0 1 0,0 0 0,0 0 1,0-1-1,0 1 0,-1 0 0,1-1 0,0 1 0,0 0 0,-1 0 1,1-1-1,0 1 0,0 0 0,-1 0 0,1 0 0,0-1 0,0 1 1,-1 0-1,1 0 0,0 0 0,-1 0 0,1 0 0,0-1 0,-1 1 1,1 0-1,0 0 0,-1 0 0,1 0 0,0 0 0,-1 0 0,1 0 1,0 0-1,-1 1 0,1-1 0,0 0 0,-1 0 0,1 0 1,0 0-1,-1 0 0,1 0 0,0 1 0,-1-1 0,1 0 0,0 0 1,0 0-1,-1 1 0,1-1 0,0 0 0,0 0 0,-1 1 0,-17 18 238,14-14-221,-5 8 38,-1 0 1,1 1-1,1 0 1,-10 25-1,-22 67 162,27-69-133,-30 123 296,19-67-114,20-76-181,1 0 0,-1 19 1,2-24-85,1-6-12,1-3 0,6-10 0,-5 6 0,35-45 0,-22 27 0,21-21 0,-24 29 0,-4 3 0,0 1 0,1-1 0,0 2 0,0-1 0,1 1 0,0 0 0,15-7 0,-23 12 0,0 1 0,0 0 0,0-1 0,0 1 0,0 0 0,0 0 0,0 0 0,0 0 0,0 0 0,0 0 0,0 0 0,0 1 0,0-1 0,0 0 0,0 0 0,0 1 0,-1-1 0,1 1 0,0-1 0,0 1 0,0-1 0,0 1 0,0-1 0,-1 1 0,1 0 0,0-1 0,0 1 0,-1 0 0,1 0 0,-1 0 0,1-1 0,-1 1 0,1 0 0,-1 0 0,1 0 0,-1 0 0,1 2 0,2 5 0,-1 0 0,0 1 0,2 13 0,-2-8 0,4 16 0,-6-22 0,2 0 0,-1 0 0,1 1 0,0-1 0,1 0 0,-1-1 0,2 1 0,-1 0 0,7 9 0,-8-15 0,-1-1 0,1 0 0,0 1 0,0-1 0,0 0 0,0 0 0,0 0 0,0 0 0,0-1 0,0 1 0,0-1 0,0 1 0,1-1 0,-1 1 0,0-1 0,0 0 0,0 0 0,3-1 0,46-5 0,-40 4 0,2 0 0,1-2 0,-1 0 0,0 0 0,0-1 0,21-13 0,58-41 0,-59 37 0,-27 18 0,-1-1 0,0 1 0,0-1 0,0 0 0,-1 0 0,5-7 0,-9 12 0,0 0 0,0 0 0,0 0 0,0 0 0,0 0 0,0 0 0,0 0 0,0-1 0,0 1 0,0 0 0,0 0 0,0 0 0,0 0 0,0 0 0,0 0 0,0 0 0,0 0 0,0-1 0,0 1 0,0 0 0,0 0 0,0 0 0,0 0 0,0 0 0,-1 0 0,1 0 0,0 0 0,0 0 0,0 0 0,0 0 0,0 0 0,0-1 0,0 1 0,0 0 0,0 0 0,0 0 0,0 0 0,-1 0 0,1 0 0,0 0 0,0 0 0,0 0 0,0 0 0,0 0 0,0 0 0,0 0 0,0 0 0,-1 0 0,1 0 0,0 0 0,0 0 0,0 0 0,0 0 0,0 0 0,0 0 0,0 0 0,0 0 0,0 1 0,-1-1 0,1 0 0,0 0 0,0 0 0,0 0 0,0 0 0,0 0 0,0 0 0,0 0 0,-9 3 0,-7 9 0,1 0 0,0 1 0,-14 15 0,22-21 0,2-1 0,0-1 0,1 1 0,-1 0 0,1 0 0,1 0 0,-1 1 0,1 0 0,0-1 0,-3 13 0,6-18 0,-1 1 0,1-1 0,0 1 0,0-1 0,0 1 0,0-1 0,0 1 0,0-1 0,0 1 0,0-1 0,0 0 0,1 1 0,-1-1 0,1 1 0,-1-1 0,1 1 0,-1-1 0,1 0 0,0 1 0,1 0 0,-1-1 0,1 0 0,0 1 0,-1-1 0,1-1 0,0 1 0,0 0 0,0 0 0,0-1 0,0 1 0,0-1 0,0 0 0,0 1 0,0-1 0,0 0 0,0 0 0,0 0 0,0-1 0,0 1 0,3-1 0,12-3 0,0-1 0,0-1 0,-1 0 0,0-1 0,0-1 0,22-14 0,15-8 0,-51 29 0,0 0 0,0 0 0,1 0 0,-1 1 0,0-1 0,0 0 0,0 1 0,1-1 0,-1 1 0,0 0 0,1 0 0,-1 0 0,0 0 0,0 0 0,4 1 0,-2 1 0,1 0 0,-1 0 0,0 0 0,1 0 0,6 6 0,-2-2 0,-7-4 0,1-1 0,-1 1 0,0-1 0,1 0 0,-1 0 0,1 0 0,-1-1 0,1 1 0,-1 0 0,1-1 0,-1 0 0,1 0 0,0 0 0,-1 0 0,1 0 0,3-1 0,-1 0 0,-1 0 0,0-1 0,0 1 0,0-1 0,0 0 0,0 0 0,0-1 0,-1 1 0,5-4 0,1-3 0,1 0 0,-2-1 0,1 0 0,-1-1 0,12-20 0,17-43 0,-3-2 0,39-131 0,-54 152 0,-24 74 0,2 1 0,0 0 0,1 0 0,2 35 0,12 101 0,-7-123 0,1 13 0,2-1 0,15 49 0,-21-88 314,5 14-79,-2-13-4784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07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 17487,'0'0'2192,"93"-18"-1512,-37 4 0,15-2-184,-3-2-8,-11 0-88,-5 2-8,-10 4-16,-9 2 8,-9 8-136,-6 2 0,-8 0-144,-8 0-8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07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9944,'0'0'2888,"93"25"-2136,-27-25 16,21-4-16,10-3 0,6-1-105,-5-2 1,3 4-200,-14-2 0,-7-8-96,-7 0 8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09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198 446 8640,'0'0'10378,"-10"2"-9949,-1 0-223,0 0-1,0 1 0,0 1 1,1 0-1,-1 0 0,1 1 1,0 1-1,1 0 0,-1 0 1,1 0-1,-9 9 0,11-6 68,0 0 1,0 0-1,0 1 0,2-1 0,-10 22 0,13-29-186,1 1-1,0 0 1,0 0-1,0 0 1,0 0 0,0 0-1,1 0 1,0 0-1,-1 0 1,1 0 0,0 0-1,0 0 1,1 0 0,-1 0-1,1 0 1,-1 0-1,1 0 1,0 0 0,0-1-1,0 1 1,0 0-1,1 0 1,-1-1 0,1 1-1,0-1 1,0 1 0,3 3-1,-3-5-37,-1-1-1,1 1 0,0 0 1,-1 0-1,1-1 1,0 1-1,0-1 0,-1 0 1,1 1-1,0-1 1,0 0-1,0 0 0,0 0 1,0 0-1,-1-1 1,1 1-1,0 0 0,0-1 1,0 0-1,2 0 1,2-2 40,-1 1 1,1 0 0,-1-1-1,0 0 1,7-5 0,-1-2 28,1-1 0,-1-1 0,-1 0 0,0-1 0,0 1 0,-2-2 0,0 1 0,0-1 0,-1-1 0,-1 1 0,0-1 0,-1 0 0,-1-1 0,0 1 0,-1-1 0,-1 0 0,1-25 0,-3 41-109,0-1-1,0 1 1,0 0 0,0 0 0,0 0-1,0 0 1,0 0 0,0-1 0,0 1-1,0 0 1,0 0 0,-1 0 0,1 0-1,0 0 1,0-1 0,0 1 0,0 0-1,0 0 1,0 0 0,-1 0 0,1 0-1,0 0 1,0 0 0,0 0 0,0 0-1,0 0 1,-1-1 0,1 1 0,0 0-1,0 0 1,0 0 0,0 0 0,-1 0-1,1 0 1,0 0 0,0 0 0,0 0-1,0 0 1,-1 0 0,1 1 0,0-1-1,0 0 1,0 0 0,0 0 0,-1 0-1,1 0 1,0 0 0,0 0 0,0 0-1,0 0 1,0 0 0,0 1 0,-1-1-1,1 0 1,0 0 0,0 0 0,0 0-1,0 0 1,0 1 0,0-1 0,0 0-1,0 0 1,0 0 0,0 0 0,0 0 0,0 1-1,-9 9 184,5-2-144,1 0 1,0-1-1,1 1 0,0 1 0,0-1 0,1 0 0,0 0 0,0 1 0,1-1 0,0 0 0,1 1 0,-1-1 0,2 0 0,1 10 0,0-8 37,0 0 0,0 0-1,1 0 1,0-1 0,0 0-1,1 1 1,1-2 0,-1 1 0,1-1-1,1 1 1,8 7 0,-12-13-71,0-1 0,0 0 0,0-1 1,0 1-1,0 0 0,0-1 0,0 0 1,1 0-1,-1 0 0,0 0 0,1 0 1,-1-1-1,1 1 0,-1-1 1,1 0-1,-1 0 0,1 0 0,-1-1 1,1 1-1,-1-1 0,1 0 0,-1 0 1,0 0-1,1 0 0,5-4 0,1 1 18,-1-2-1,1 0 0,-1 0 0,0 0 1,0-1-1,15-16 0,11-16-31,-14 15 0,1 0 0,2 1 0,48-37 0,-67 57 0,1 0 0,-1 1 0,1 0 0,-1-1 0,1 2 0,0-1 0,0 1 0,0 0 0,0 0 0,0 0 0,0 1 0,6 1 0,-2-1 0,-1 1 0,1 0 0,-1 1 0,1 1 0,-1-1 0,15 7 0,-5-5 0,-25-2 0,1 0 0,0 0 0,0 0 0,0 1 0,0 0 0,-9 6 0,2-1 0,0-2 0,1 2 0,0-1 0,1 1 0,-1 1 0,-13 14 0,22-20 0,0-1 0,1 0 0,-1 0 0,0 1 0,1-1 0,-1 1 0,1 0 0,0-1 0,0 1 0,0 0 0,0 0 0,0 0 0,0 0 0,1 0 0,0-1 0,-1 1 0,1 0 0,0 0 0,1 0 0,-1 0 0,0 0 0,1 0 0,0 0 0,-1 0 0,1 0 0,0-1 0,1 1 0,-1 0 0,0-1 0,1 1 0,3 4 0,0-1 0,0-1 0,0 0 0,1 0 0,0 0 0,0 0 0,0-1 0,0 0 0,1 0 0,0-1 0,-1 0 0,1 0 0,0 0 0,1-1 0,-1 0 0,0-1 0,1 1 0,-1-2 0,13 1 0,-4-1 0,0 0 0,0-2 0,0 0 0,0 0 0,0-2 0,0 0 0,24-10 0,-4-1 0,-1-2 0,-1-1 0,-1-1 0,-1-2 0,48-40 0,-63 45 0,0 0 0,-1-1 0,0-1 0,-2-1 0,0 0 0,-1 0 0,-1-2 0,-1 1 0,-1-2 0,11-31 0,-7 13 0,-3-1 0,-2 0 0,6-47 0,-15 85 0,0 0 0,0 0 0,-1 0 0,1 1 0,0-1 0,-1 0 0,0 1 0,0-1 0,0 0 0,-1-2 0,2 5 0,0-1 0,0 1 0,-1 0 0,1-1 0,0 1 0,0 0 0,-1-1 0,1 1 0,0 0 0,-1-1 0,1 1 0,0 0 0,-1 0 0,1-1 0,-1 1 0,1 0 0,0 0 0,-1 0 0,1 0 0,-1-1 0,1 1 0,0 0 0,-1 0 0,1 0 0,-2 0 0,1 1 0,1-1 0,-1 0 0,0 1 0,0-1 0,0 1 0,0 0 0,0-1 0,0 1 0,1 0 0,-1-1 0,0 1 0,0 0 0,1 0 0,-1 0 0,1 0 0,-1 1 0,-5 8 0,1 0 0,0 1 0,1 0 0,0-1 0,-4 23 0,3-7 0,-2 42 0,7-15 0,2 1 0,14 76 0,-9-98 0,2 0 0,0-1 0,16 33 0,-23-59 0,1-1 0,-1 1 0,1-1 0,-1 0 0,1 1 0,0-1 0,1-1 0,-1 1 0,1 0 0,0-1 0,0 0 0,7 5 0,-9-7 41,-1-1 0,1-1 1,0 1-1,-1 0 0,1 0 0,-1 0 0,0-1 0,1 1 1,-1-1-1,1 1 0,-1-1 0,1 0 0,-1 0 0,0 1 1,0-1-1,1 0 0,-1 0 0,0 0 0,0 0 0,0-1 1,0 1-1,0 0 0,1-2 0,19-29-4981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10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 19087,'0'0'2592,"110"-16"-1968,-31 6 16,8-2-120,7-3 0,-7-1-32,-8 2-8,-19 0-40,-4 2 0,-3 4-80,-9 2 8,-8 0-272,-5 0 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28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15576,'0'0'1383,"101"54"-2270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12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190 264 10152,'0'0'7657,"-10"-1"-7089,5 0-498,-1 0 51,-1 0 0,1 0 0,-1 1-1,1 0 1,-1 0 0,0 0 0,1 1 0,-1 0 0,1 0 0,-9 4 0,11-4-39,-8 4 303,1 0 0,0 1 0,-12 8 0,20-13-281,1 1 1,-1 0-1,1 0 1,0 0-1,0 0 1,0 0-1,0 1 0,0-1 1,0 1-1,1-1 1,-1 1-1,1 0 1,-1-1-1,1 1 1,0 0-1,0 0 0,0 0 1,0 5-1,1-3 35,-1 0 1,1 0-1,0 0 0,1 0 0,-1 0 0,1 0 1,0 0-1,1 0 0,-1 0 0,4 7 0,-4-9-89,1-1 0,-1 0 0,1 0 0,0 0 0,-1-1 0,1 1 0,0 0 0,0-1 0,0 1 0,0-1 0,0 1 0,1-1 0,-1 0 0,0 0 0,1 0 0,-1 0 0,0-1 0,1 1 0,-1-1 0,1 1 0,-1-1 0,1 0 0,4 0 0,1-1 25,0 0 1,0 0-1,0 0 1,0-1 0,0-1-1,-1 1 1,1-1-1,-1 0 1,0-1-1,0 0 1,0 0-1,0 0 1,-1-1-1,1 0 1,-1 0-1,0-1 1,-1 0-1,0 0 1,7-10-1,-5 7 7,-1 0 0,-1 0-1,1-1 1,-2 0-1,1 0 1,-1 0-1,-1 0 1,0-1-1,0 0 1,-1 1-1,-1-1 1,0 0-1,0-20 1,-1 28-48,0 1 0,0-1 0,-1 0 0,1 1 0,-1-1 0,0 1 0,1-1 0,-1 1 0,0-1 0,-1 1 0,1-1 0,0 1 0,-1 0 0,1 0 0,-1-1 0,0 1 0,1 0 0,-1 1 0,0-1 0,0 0 0,-4-2 0,3 3 19,0 0 1,-1-1-1,1 1 1,0 1-1,-1-1 1,1 0-1,-1 1 1,1 0-1,-1 0 1,1 0-1,-1 0 1,1 1-1,-1-1 1,1 1-1,-1 0 1,-3 1-1,1 0 28,-1 1 1,0 0-1,1 0 0,0 1 0,0-1 1,0 1-1,0 1 0,0-1 0,-5 7 1,9-9-39,0 0 0,0 0 0,0 1 0,0-1 0,0 0 0,1 1 0,-1 0 0,1-1 0,-1 1 0,1 0 0,0 0 0,0 0 0,1-1 0,-1 1 0,0 0 0,1 0 0,0 0 0,-1 0 0,1 1 0,1-1 0,-1 0 0,0 0 0,1 0 0,1 4 0,-2-6-33,1 0 0,0 0 0,0 0 0,0 0 0,0 0 0,0 0 0,0 0 0,0-1 0,0 1 0,0 0 0,1 0 0,-1-1 0,0 1 0,0-1 0,1 1 0,-1-1 0,0 0 0,1 0 0,-1 1 0,0-1 0,1 0 0,-1 0 0,0 0 0,1 0 0,0-1 0,38-5 178,-2-8-188,0-1 0,-2-3 0,52-31 0,2-2 0,-30 18 0,-32 17 0,1 0 0,0 2 0,1 2 0,32-10 0,-60 21 0,-1 1 0,1-1 0,-1 1 0,1 0 0,0-1 0,-1 1 0,1 0 0,-1 0 0,1 0 0,0 1 0,-1-1 0,1 0 0,-1 0 0,1 1 0,-1-1 0,1 1 0,2 1 0,-3-1 0,0-1 0,0 1 0,0 0 0,-1 0 0,1 0 0,0 0 0,-1 0 0,1 0 0,0 1 0,-1-1 0,1 0 0,-1 0 0,0 0 0,1 0 0,-1 1 0,0-1 0,0 2 0,0 5 0,0 1 0,-1-1 0,0 0 0,0 0 0,-4 11 0,4-16 0,-8 26 0,-2 0 0,-24 46 0,34-70 0,2-5 0,10-9 0,19-22 0,-25 26 0,31-32 0,2 3 0,67-49 0,-101 80 0,-1 1 0,1 0 0,0 0 0,-1 0 0,1 0 0,0 1 0,0-1 0,1 1 0,-1 0 0,0 1 0,7-2 0,-9 3 0,0-1 0,0 0 0,0 0 0,1 1 0,-1-1 0,0 1 0,0 0 0,0 0 0,0-1 0,0 1 0,0 1 0,0-1 0,0 0 0,-1 0 0,1 1 0,0-1 0,-1 1 0,1-1 0,-1 1 0,1 0 0,-1 0 0,0-1 0,2 5 0,5 12 0,-1 0 0,-1 0 0,-1 1 0,0 0 0,-2 0 0,3 27 0,9 46 0,-15-90 0,1 0 0,-1-1 0,1 1 0,-1 0 0,1-1 0,-1 1 0,1 0 0,0-1 0,0 1 0,0-1 0,0 0 0,0 1 0,0-1 0,0 0 0,0 1 0,0-1 0,1 0 0,-1 0 0,0 0 0,1 0 0,-1 0 0,1 0 0,-1-1 0,1 1 0,0 0 0,-1-1 0,1 1 0,0-1 0,2 1 0,0-2 0,0 1 0,0-1 0,1 1 0,-1-1 0,0 0 0,0-1 0,0 1 0,0-1 0,-1 1 0,1-1 0,6-4 0,23-17 978,-12 9-3375,-16 10-119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14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10 653 11256,'0'0'6342,"11"1"-5843,-10-1-494,20 2 406,-1-1-1,36-3 0,-50 1-272,0 1-1,0-1 0,-1 0 1,1-1-1,0 1 1,-1-1-1,0 0 0,1 0 1,-1-1-1,0 0 0,0 0 1,0 0-1,0 0 1,-1-1-1,1 1 0,-1-1 1,4-5-1,-4 3 98,0 1-1,-1-1 1,0 0-1,0 0 1,0-1-1,3-9 1,-6 15-188,0-1 0,1 1 0,-1 0 0,0-1 0,0 1 0,0 0 1,0-1-1,0 1 0,0-1 0,0 1 0,0 0 0,-1-1 0,1 1 1,-1 0-1,1-1 0,-1 1 0,1 0 0,-1 0 0,1 0 0,-1-1 1,0 1-1,0 0 0,0 0 0,0 0 0,0 0 0,0 0 0,0 0 1,0 1-1,0-1 0,0 0 0,0 0 0,0 1 0,-1-1 1,1 1-1,0-1 0,-1 1 0,1-1 0,0 1 0,-1 0 0,-1 0 1,-2-1 25,0 1 1,0 0-1,0 0 1,0 1-1,0-1 1,0 1-1,1 0 1,-1 0-1,0 1 1,-8 3-1,-47 26 393,47-24-320,7-3-57,-1 0 0,1 0 0,0 1 0,0-1 0,0 1 0,1 1 0,0-1 0,0 1 0,0 0 0,-5 7 0,9-10-41,-1 0 1,1 0-1,0 0 0,0 0 0,0 0 0,0 0 0,0 0 1,1 1-1,-1-1 0,1 0 0,0 0 0,0 1 0,0-1 0,0 0 1,1 0-1,-1 0 0,1 1 0,0-1 0,0 0 0,0 0 1,1 0-1,-1 0 0,0 0 0,1 0 0,0-1 0,2 4 0,-1-3 3,1 1-1,0-1 1,0 1-1,0-1 1,0-1-1,0 1 1,1 0-1,-1-1 1,1 0-1,0 0 1,-1-1-1,1 1 1,0-1-1,0 0 1,0 0-1,0 0 1,0-1-1,0 0 1,8-1-1,6 0 162,-1 0-1,1-2 1,35-9-1,-11 0 154,0-2-1,-1-1 1,-1-3-1,49-27 1,131-80-365,-215 122 0,6-5 0,2 0 0,-1 2 0,1-1 0,0 1 0,17-4 0,-27 10 0,-1 0 0,1 0 0,0 1 0,-1-1 0,1 1 0,0 0 0,-1 0 0,1 0 0,-1 1 0,1-1 0,-1 1 0,0-1 0,0 1 0,4 3 0,0 0 0,-1-1 0,-1 1 0,1 0 0,-1 0 0,0 0 0,6 8 0,-10-12 0,0 1 0,0 0 0,0-1 0,0 1 0,0 0 0,0 0 0,-1-1 0,1 1 0,0 4 0,-1-6 0,0 0 0,0 0 0,0 0 0,0 1 0,0-1 0,0 0 0,0 0 0,0 0 0,0 0 0,-1 1 0,1-1 0,0 0 0,0 0 0,0 0 0,0 0 0,0 1 0,0-1 0,0 0 0,-1 0 0,1 0 0,0 0 0,0 0 0,0 0 0,0 1 0,0-1 0,-1 0 0,1 0 0,0 0 0,0 0 0,0 0 0,-1 0 0,1 0 0,0 0 0,0 0 0,-15-4 0,-6-6 0,3 2 0,0-1 0,0 2 0,0 1 0,-1 0 0,-32-5 0,46 11 0,1 0 0,-1 0 0,0 0 0,0 1 0,0 0 0,1 0 0,-1 0 0,0 1 0,1-1 0,0 1 0,-1 0 0,1 1 0,0-1 0,0 1 0,0-1 0,-7 8 0,8-8 0,-1 1 0,1 1 0,1-1 0,-1 0 0,0 1 0,1-1 0,0 1 0,0 0 0,0 0 0,0 0 0,0 0 0,1 0 0,0 0 0,0 0 0,0 1 0,0-1 0,1 0 0,0 8 0,0-7 0,1 0 0,0-1 0,0 0 0,0 1 0,0-1 0,1 1 0,0-1 0,0 0 0,0 0 0,0 0 0,1 0 0,-1-1 0,1 1 0,0-1 0,0 1 0,0-1 0,1 0 0,-1 0 0,1 0 0,0-1 0,0 1 0,0-1 0,0 0 0,0 0 0,0 0 0,0-1 0,1 0 0,-1 1 0,1-2 0,-1 1 0,1 0 0,-1-1 0,1 0 0,-1 0 0,1 0 0,0 0 0,-1-1 0,1 0 0,-1 0 0,8-3 0,-4 0 0,1 0 0,-1-1 0,0 0 0,-1-1 0,1 0 0,-1 0 0,0 0 0,8-12 0,1-2 0,26-42 0,-45 67 0,1 1 0,0-1 0,0 1 0,1-1 0,0 1 0,0 0 0,0-1 0,1 1 0,-1 0 0,2 10 0,-1-13 0,0-1 0,0 1 0,1-1 0,-1 1 0,1-1 0,-1 1 0,1-1 0,0 0 0,0 1 0,0-1 0,0 0 0,0 0 0,0 0 0,1 0 0,-1 0 0,1 0 0,0 0 0,-1 0 0,1-1 0,0 1 0,0 0 0,0-1 0,0 0 0,0 1 0,0-1 0,1 0 0,-1 0 0,0 0 0,1-1 0,2 2 0,6-2 0,0 1 0,0-1 0,0-1 0,-1 0 0,1-1 0,0 0 0,-1 0 0,17-7 0,82-39 0,-93 40 0,41-19 0,66-22 0,-78 27 0,-49 26 0,-1 0 0,1 0 0,-1 0 0,1 1 0,-5 6 0,-7 8 0,0-3 0,-23 30 0,35-40 0,0 0 0,0 0 0,0 0 0,1 1 0,0 0 0,0 0 0,1 0 0,0 0 0,-2 7 0,4-12 0,0-1 0,0 0 0,-1 1 0,1-1 0,0 1 0,0-1 0,1 1 0,-1-1 0,0 0 0,0 1 0,1-1 0,-1 1 0,0-1 0,1 0 0,0 1 0,-1-1 0,1 0 0,0 0 0,-1 1 0,1-1 0,0 0 0,2 2 0,-1-2 0,0 0 0,0 0 0,0 0 0,0 0 0,0 0 0,0-1 0,0 1 0,0 0 0,0-1 0,1 0 0,-1 0 0,0 1 0,3-1 0,5-1 0,0 0 0,0-1 0,1 0 0,-1 0 0,10-4 0,-2-2 0,0 0 0,0-1 0,-1-1 0,0 0 0,-1-1 0,0-1 0,-1-1 0,0 0 0,-1-1 0,0-1 0,-1 0 0,20-31 0,3-14 0,-2-1 0,33-83 0,-46 96 0,4-6 0,43-105 0,-138 384 0,30-89 0,-1 34 0,33-132 0,6-21 0,6-12 0,-2-6 0,0 0 0,0 0 0,0 0 0,0 0 0,0-1 0,0 1 0,-1 0 0,1-1 0,0 1 0,2-3 0,101-99 0,-104 102 0,0 0 0,0 0 0,0 0 0,0 0 0,1 0 0,-1 1 0,0-1 0,0 0 0,1 1 0,-1-1 0,1 1 0,-1-1 0,0 1 0,1-1 0,-1 1 0,1 0 0,-1 0 0,1 0 0,2 0 0,-3 0 0,1 1 0,-1 0 0,0-1 0,0 1 0,0 0 0,0-1 0,0 1 0,0 0 0,0 0 0,0 0 0,0 0 0,0 0 0,0 0 0,0 0 0,-1 0 0,1 1 0,1 1 0,1 7 0,1 0 0,-1 0 0,-1 1 0,2 15 0,-1-9 0,1 8 0,-4-21 0,0 1 0,0 0 0,1 0 0,0-1 0,0 1 0,0 0 0,1-1 0,-1 1 0,1-1 0,0 1 0,0-1 0,6 7 0,-8-10 37,1-1 1,-1 0-1,1 1 0,-1-1 1,1 0-1,-1 1 0,1-1 1,-1 0-1,1 0 0,-1 0 1,1 1-1,-1-1 0,1 0 0,0 0 1,-1 0-1,1 0 0,-1 0 1,1 0-1,0 0 0,-1 0 1,1 0-1,0-1 0,6-2-4711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18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256 579 10544,'0'0'7975,"-7"11"-7447,-120 215 1754,47-19-299,44-108 791,32-90-1997,3-11 58,4-19-223,79-224 727,-52 164-977,1 3-7,3 1-1,4 2 1,3 1 0,60-81-1,-89 138-246,0 1 0,1 1 1,0 0-1,19-16 0,-28 27-85,1 1-1,0-1 1,0 1 0,0 0 0,0 0 0,1 0 0,-1 1 0,1 0-1,0 0 1,-1 0 0,1 1 0,0-1 0,0 2 0,0-1 0,0 0-1,0 1 1,0 1 0,10 0 0,-14 0-23,1 0 0,-1 0 0,1 0 0,-1 0 0,0 0 0,0 0 0,1 1 0,-1-1 0,0 1 0,0 0 0,0-1 0,-1 1 0,1 0 0,0 0 0,-1 0 0,1 1 0,-1-1 0,1 0 0,-1 0 0,0 1 0,1 2 0,2 6 0,-1 0 0,0 0 0,2 18 0,-3-10 0,0 0 0,-1 0 0,-1 0 0,0 0 0,-2 0 0,-5 24 0,5-32 0,-1 0 0,0-1 0,-1 0 0,0 1 0,0-1 0,-1-1 0,-1 1 0,0-1 0,0 0 0,0 0 0,-1-1 0,-12 11 0,5-6 0,-1-2 0,0 0 0,-1-1 0,0 0 0,-31 12 0,43-20 0,0-1 0,0 0 0,0 0 0,-1 0 0,1-1 0,0 0 0,-1 0 0,1 0 0,0 0 0,0 0 0,-1-1 0,1 0 0,0 0 0,-6-2 0,7 2 0,1 0 0,-1 0 0,0-1 0,0 1 0,1-1 0,-1 0 0,1 1 0,0-1 0,-1 0 0,1-1 0,0 1 0,0 0 0,0-1 0,1 1 0,-1-1 0,1 1 0,-1-1 0,1 0 0,0 1 0,-2-5 0,3 6 0,0 0 0,1 0 0,-1 0 0,0 0 0,0 0 0,0 1 0,0-1 0,1 0 0,-1 0 0,1 0 0,-1 1 0,0-1 0,1 0 0,-1 0 0,1 1 0,-1-1 0,1 0 0,0 1 0,-1-1 0,1 1 0,0-1 0,-1 0 0,2 0 0,21-12 0,3 2 0,1 1 0,0 2 0,31-7 0,91-10 0,-75 14 0,273-67 0,-249 54 0,-95 26 0,-6 5 0,-7 9 0,-59 63 0,19-25 0,15-15 0,23-27 0,0 0 0,1 1 0,0 0 0,1 1 0,1 0 0,-11 22 0,19-34 0,0-2 0,1 1 0,0-1 0,0 1 0,-1-1 0,1 1 0,0-1 0,0 1 0,0-1 0,-1 1 0,1-1 0,0 1 0,0-1 0,0 1 0,0-1 0,0 1 0,0 0 0,0-1 0,0 1 0,0-1 0,0 1 0,1-1 0,-1 1 0,0-1 0,1 2 0,-1-2 0,1 0 0,0 0 0,-1 1 0,1-1 0,0 0 0,0 0 0,-1 0 0,1 0 0,0 0 0,0 0 0,-1 0 0,1 0 0,0 0 0,0 0 0,-1-1 0,1 1 0,0 0 0,0-1 0,6-3 0,0 0 0,0 0 0,0-1 0,-1 0 0,0 0 0,0 0 0,0-1 0,0 0 0,6-10 0,-8 11 0,13-17 0,-1 0 0,0-1 0,-2-1 0,-1 0 0,11-30 0,-10 16 0,-1-2 0,15-74 0,-28 95 0,-2 15 0,-3 13 0,0 9 0,-1 0 0,2 0 0,1 0 0,0 0 0,1 1 0,1 28 0,1-40 0,1 0 0,0 0 0,0 0 0,0 0 0,1-1 0,0 1 0,0 0 0,0-1 0,1 1 0,0-1 0,1 0 0,-1 0 0,1 0 0,0 0 0,1-1 0,-1 0 0,1 0 0,0 0 0,1 0 0,9 6 0,-10-8 0,0-1 0,-1 0 0,1-1 0,0 1 0,0-1 0,0 0 0,0 0 0,0-1 0,0 0 0,0 1 0,0-2 0,0 1 0,0 0 0,0-1 0,0 0 0,0 0 0,0-1 0,5-1 0,8-5 0,1 0 0,-2 0 0,22-15 0,124-97 0,-160 117 0,0 0 0,1 0 0,-1 0 0,1 1 0,0 0 0,0-1 0,6-1 0,-10 3 0,1 1 0,0 0 0,0 0 0,0 0 0,0 0 0,0 0 0,0 0 0,0 0 0,0 0 0,0 0 0,0 0 0,0 1 0,0-1 0,0 0 0,0 1 0,0-1 0,0 0 0,-1 1 0,1-1 0,0 1 0,0 0 0,0-1 0,-1 1 0,1-1 0,0 1 0,-1 0 0,1 0 0,-1-1 0,1 1 0,-1 0 0,1 0 0,-1 0 0,1 0 0,0 1 0,6 16 0,0 0 0,-2 1 0,0 0 0,5 35 0,8 32 0,-16-79 0,0 0 0,0 0 0,1 0 0,0-1 0,1 1 0,4 7 0,-6-12 0,-1 0 0,1-1 0,-1 1 0,1 0 0,0-1 0,0 0 0,0 1 0,0-1 0,0 0 0,0 0 0,0 0 0,0 0 0,1 0 0,-1-1 0,0 1 0,0-1 0,1 1 0,-1-1 0,0 0 0,1 0 0,-1 0 0,0 0 0,5-1 0,4-2 0,0 0 0,0 0 0,0-1 0,-1 0 0,0-1 0,0 0 0,0 0 0,0-1 0,-1-1 0,11-8 0,4-6 0,-1-2 0,27-33 0,-17 12 0,-1-2 0,-3-1 0,-2-2 0,-2 0 0,-2-2 0,19-61 0,-38 99 0,31-101 0,-34 98 0,-10 22 0,-11 25 0,5-1 0,2 0 0,1 1 0,2 1 0,1-1 0,1 2 0,2-1 0,1 1 0,2 0 0,1 0 0,3 53 0,8-7 0,-8-72 0,1-1 0,-1 1 0,1-1 0,0 1 0,1-1 0,0 0 0,0 0 0,0 0 0,6 8 0,-7-11 0,1-1 0,-1 0 0,0 0 0,1-1 0,0 1 0,-1 0 0,1-1 0,0 0 0,0 0 0,-1 0 0,1 0 0,0 0 0,0 0 0,0-1 0,0 1 0,0-1 0,0 0 0,1 0 0,-1 0 0,0 0 0,0-1 0,0 1 0,0-1 0,0 0 0,0 0 0,5-2 0,4-2 0,-1 0 0,0-1 0,0 0 0,0-1 0,10-9 0,8-8 0,0-1 0,28-33 0,-55 56 0,0 0 0,-1 0 0,0 1 0,1-1 0,0 1 0,-1-1 0,1 1 0,0 0 0,-1 0 0,4-2 0,-4 4 0,-1-1 0,0 1 0,0 0 0,1 0 0,-1-1 0,0 1 0,0 0 0,0 0 0,1 0 0,-1-1 0,0 1 0,0 0 0,0 0 0,0 0 0,-1 0 0,1-1 0,0 1 0,0 0 0,0 0 0,-1 1 0,0-1 0,-3 18 0,-7 42 0,11-55 0,-1-1 0,1 1 0,0 0 0,0 0 0,1 0 0,-1-1 0,4 12 0,-3-15 0,-1-1 0,1 0 0,-1 1 0,1-1 0,0 0 0,0 1 0,0-1 0,0 0 0,0 0 0,0 0 0,0 0 0,0 0 0,0 0 0,1 0 0,-1 0 0,0 0 0,0-1 0,1 1 0,2 0 0,-1 0 0,1 0 0,-1 0 0,1-1 0,-1 0 0,1 0 0,-1 0 0,1 0 0,4-1 0,5-2 0,0 0 0,0-1 0,17-8 0,130-64 0,-151 70 0,-8 5 0,0 0 0,1 0 0,-1 0 0,0 0 0,1 0 0,-1 0 0,1 1 0,0-1 0,-1 0 0,4 0 0,-12 16 0,-27 22 0,28-31 0,0 0 0,0 0 0,0 0 0,1 0 0,0 1 0,1 0 0,-1 0 0,-5 13 0,9-15 0,-1 0 0,1 0 0,0 0 0,1 0 0,-1 0 0,1 0 0,0 0 0,1 0 0,-1 0 0,1 0 0,0 0 0,2 9 0,-2-12 0,0 1 0,0-1 0,0 1 0,1-1 0,-1 0 0,0 0 0,1 1 0,0-1 0,-1 0 0,1 0 0,0-1 0,0 1 0,0 0 0,0 0 0,0-1 0,1 0 0,-1 1 0,0-1 0,1 0 0,-1 0 0,1 0 0,-1 0 0,1-1 0,-1 1 0,5 0 0,8-1 0,1 0 0,0-1 0,-1 0 0,1-2 0,-1 0 0,1 0 0,-1-1 0,0-1 0,-1-1 0,17-8 0,10-8 0,-1-2 0,41-31 0,-68 45 0,-1-1 0,-1 0 0,0 0 0,-1-1 0,0-1 0,10-16 0,44-86 0,-44 69 0,-3-2 0,23-93 0,-36 124 0,-3 13 0,1 0 0,-1-1 0,0 1 0,0 0 0,-1 0 0,1-1 0,-1 1 0,0 0 0,0 0 0,-1-1 0,1 1 0,-1 0 0,0-1 0,-2-7 0,2 12 0,1 0 0,0 0 0,0 0 0,0-1 0,0 1 0,0 0 0,-1 0 0,1 0 0,0 0 0,0 0 0,0 0 0,0-1 0,-1 1 0,1 0 0,0 0 0,0 0 0,0 0 0,-1 0 0,1 0 0,0 0 0,0 0 0,0 0 0,-1 0 0,1 0 0,0 0 0,0 0 0,0 0 0,-1 0 0,1 0 0,0 0 0,0 0 0,0 1 0,-1-1 0,1 0 0,0 0 0,0 0 0,-1 0 0,-8 9 0,-7 12 0,15-21 0,-11 19 0,1 0 0,1 1 0,1 0 0,0 1 0,2 0 0,0 0 0,-6 36 0,8-22 0,1-1 0,1 1 0,2 0 0,5 42 0,-2-55 0,1 0 0,1 0 0,1-1 0,11 33 0,-15-52 0,0 1 0,0 0 0,0 0 0,1-1 0,-1 1 0,1 0 0,0-1 0,-1 1 0,1-1 0,0 0 0,0 0 0,1 0 0,-1 0 0,0 0 0,1 0 0,-1-1 0,1 1 0,-1-1 0,1 1 0,0-1 0,0 0 0,0 0 0,-1 0 0,1-1 0,0 1 0,0-1 0,0 1 0,0-1 0,0 0 0,0 0 0,0-1 0,0 1 0,4-1 0,2-2 0,-1 0 0,0 0 0,-1 0 0,1-1 0,-1 0 0,1-1 0,-1 0 0,0 0 0,-1 0 0,11-12 0,4-7 0,-2-1 0,-1-1 0,-1 0 0,16-35 0,-32 59 0,0 0 0,0 0 0,0 0 0,0 0 0,0 0 0,0 0 0,-1 0 0,1 0 0,-1-1 0,0 1 0,0 0 0,0 0 0,0-3 0,0 5 0,0 0 0,0 0 0,0-1 0,0 1 0,0 0 0,0 0 0,0 0 0,0 0 0,0 0 0,0-1 0,0 1 0,0 0 0,-1 0 0,1 0 0,0 0 0,0 0 0,0 0 0,0 0 0,0-1 0,0 1 0,-1 0 0,1 0 0,0 0 0,0 0 0,0 0 0,0 0 0,0 0 0,-1 0 0,1 0 0,0 0 0,0 0 0,0 0 0,0 0 0,-1 0 0,1 0 0,0 0 0,0 0 0,0 0 0,0 0 0,0 0 0,-1 0 0,1 0 0,0 0 0,-10 6 0,-6 9 0,12-10 0,1 1 0,-1-1 0,1 1 0,1-1 0,-1 1 0,1 0 0,0 0 0,0 0 0,1 0 0,0 1 0,0-1 0,0 0 0,1 1 0,0-1 0,0 0 0,1 1 0,-1-1 0,1 0 0,1 0 0,-1 0 0,1 1 0,0-2 0,1 1 0,-1 0 0,1 0 0,0-1 0,5 7 0,-2 0 924,-2-3-1549,0-2-3609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18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16783,'0'0'3296,"76"-20"-3512,-50 14-24,-8 0 0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18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1 206 14672,'0'0'1128,"121"-36"-449,-16 5 1,22-3 24,24 0 0,16 14 8,-16 2 0,-40 2-120,-20 5 8,3 9-216,-13-2 16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20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75 163 8936,'0'0'12822,"7"-12"-12485,-2 4-278,2-3 75,0 0 0,-1 0 0,0 0 0,-1-1 0,-1 0 0,1 0 0,2-17 0,-6 27-89,-1 0 1,0 0-1,0 0 0,0 0 0,0 0 1,0 0-1,-1 0 0,1 0 1,-2-4-1,2 5-17,0 1-1,0-1 1,-1 1 0,1-1-1,-1 0 1,1 1 0,0-1-1,-1 1 1,1-1 0,-1 1-1,1-1 1,-1 1 0,0 0-1,1-1 1,-1 1 0,1 0-1,-1-1 1,0 1 0,1 0-1,-2-1 1,0 1 11,-1 0 1,1 0-1,0 1 0,-1-1 1,1 0-1,-1 1 1,1-1-1,0 1 0,0 0 1,-1 0-1,1 0 0,0 0 1,0 0-1,0 1 1,-3 1-1,-4 4 74,-1 1-1,2 0 1,-1 0-1,-12 16 1,18-22-52,1 1 0,0 0 0,-1 1 1,1-1-1,0 0 0,0 1 0,1-1 0,-1 1 0,1-1 1,0 1-1,0 0 0,0 0 0,0-1 0,1 1 1,0 0-1,-1 0 0,1 0 0,1 5 0,0-7-23,-1-1 0,1 1 0,0-1 0,0 1 0,0-1 0,0 0 0,0 1 0,0-1 0,0 0 0,1 0 0,-1 0 0,0 0 0,1 0 0,-1 0 0,0 0 0,1 0 0,0-1 0,-1 1 0,1-1-1,-1 1 1,1-1 0,-1 1 0,1-1 0,0 0 0,1 0 0,8 1 136,0 0 1,20-2-1,-18 0-41,48-4 436,-1-2 1,0-3 0,80-25-1,20 7-1067,-133 24-2413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37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45 8240,'0'0'14763,"-4"13"-14453,2-7-265,-2 7 50,0 0 0,1 0-1,0 0 1,1 0 0,0 19 0,-1 59 612,0 36 840,9-75 1399,15-199-1478,3-13-573,-8 116-346,8 18-85,24-7-208,-46 32-256,1-1 0,-1 1 0,1 0 0,0 0 0,-1 1 0,1-1 0,0 0 0,-1 1 0,5-1 0,11-2 0,-15 1 0,1 1 0,0-1 0,0 1 0,0 0 0,0 0 0,0 1 0,0-1 0,0 1 0,0 0 0,0 0 0,0 1 0,0-1 0,0 1 0,0-1 0,0 1 0,0 1 0,5 1 0,-3 0 0,-1 1 0,0 0 0,1 0 0,-2 0 0,1 1 0,0 0 0,-1-1 0,0 1 0,0 1 0,3 5 0,10 13 0,24 52 0,-36-65 0,-1 0 0,0 0 0,-1 1 0,0-1 0,-1 1 0,0 0 0,0 20 0,0 12 0,-1-28 0,0 0 0,-2 20 0,-2 49 0,3-62 0,9-32 962,-2 2-3886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39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403 1 8432,'0'0'6677,"-1"9"-6409,-1 5-77,0 8-85,3 3 3125,-28-25 937,-8-4-2601,30 3-1365,0 0 0,0 0 0,1 0-1,-1 1 1,0 0 0,0 0-1,0 0 1,0 1 0,0-1-1,-7 3 1,-34 9 695,36-10-674,-1 1 0,0 0 0,1 0 0,0 1 0,-19 9 0,-2 6 168,16-11-61,0 2 0,-16 12 0,26-18-201,1 1 0,-1-1 1,1 1-1,0 0 1,0 0-1,1 0 0,-1 1 1,1-1-1,-4 12 0,4-10-45,1 0-1,0 0 1,0 0-1,0 0 1,1 1-1,-1 9 1,3-13-53,-1 0 0,0 1 0,1-1 1,0 0-1,0 1 0,1-1 0,-1 0 1,1 0-1,0 0 0,0 0 0,0 0 1,3 4-1,-2-5-31,0 1 0,0-1 0,0 0 0,0 1 0,1-1 0,-1-1 0,1 1 0,0 0 0,0-1 0,0 0 0,0 0 0,0 0 0,0 0 0,0-1 0,1 0 0,-1 0 0,1 0 0,-1 0 0,1-1 0,-1 1 0,7-1 0,-3-1 0,0 0 0,0 0 0,0 0 0,0-1 0,-1 0 0,1-1 0,-1 0 0,1 0 0,-1 0 0,0-1 0,9-6 0,-4 2 0,-1 0 0,0-1 0,0 0 0,-1 0 0,0-1 0,-1 0 0,0-1 0,-1 0 0,0-1 0,11-20 0,-6 0 0,16-60 0,-22 76 0,-6 14 0,0 0 0,0 0 0,0 0 0,0-1 0,0 1 0,-1 0 0,1 0 0,-1 0 0,1-4 0,-1 6 0,0 0 0,0 0 0,-1-1 0,1 1 0,0 0 0,0 0 0,0 0 0,0 0 0,0 0 0,0 0 0,0 0 0,0-1 0,0 1 0,0 0 0,0 0 0,0 0 0,0 0 0,0 0 0,0 0 0,0 0 0,0-1 0,0 1 0,0 0 0,0 0 0,0 0 0,1 0 0,-1 0 0,0 0 0,0 0 0,0 0 0,0-1 0,0 1 0,0 0 0,0 0 0,0 0 0,0 0 0,0 0 0,1 0 0,-1 0 0,0 0 0,0 0 0,0 0 0,0 0 0,0 0 0,0 0 0,0 0 0,0 0 0,1 0 0,-1 0 0,0 0 0,0 0 0,0 0 0,0 0 0,0 0 0,1 0 0,-1 0 0,0 0 0,0 0 0,0 0 0,0 0 0,0 0 0,1 0 0,-1 0 0,0 0 0,0 0 0,0 0 0,0 0 0,0 0 0,1 0 0,-1-1 0,0 1 0,0 0 0,0 0 0,0 0 0,0 0 0,0 0 0,0 0 0,1 0 0,-1 0 0,0 0 0,0-1 0,0 1 0,0 0 0,0 0 0,0 0 0,0 0 0,0 0 0,0 0 0,0-1 0,0 1 0,0 0 0,0 0 0,0 0 0,0 0 0,0 0 0,0-1 0,0 1 0,0 0 0,0 0 0,0 0 0,0 0 0,0 0 0,0-1 0,0 1 0,0 0 0,0 0 0,0 0 0,0 0 0,0 0 0,0-1 0,0 1 0,0-1 0,0 0 0,0 1 0,0-1 0,0 0 0,1 1 0,-1-1 0,0 1 0,1-1 0,-1 0 0,0 1 0,1-1 0,-1 1 0,0-1 0,1 1 0,-1-1 0,1 1 0,-1-1 0,1 1 0,-1 0 0,1-1 0,0 1 0,-1 0 0,1-1 0,-1 1 0,1 0 0,0 0 0,0-1 0,-3 6 0,0-1 0,0 1 0,1 0 0,-1-1 0,0 10 0,1-9 0,-39 249 0,20 3 0,8 14 0,3-56 0,9-215 0,0 1 0,0-1 0,0 0 0,0 1 0,0-1 0,0 0 0,0 0 0,0 1 0,0-1 0,0 0 0,0 1 0,0-1 0,0 0 0,0 1 0,0-1 0,0 0 0,0 0 0,0 1 0,1-1 0,-1 0 0,0 0 0,0 1 0,0-1 0,0 0 0,1 0 0,-1 1 0,0-1 0,0 0 0,1 0 0,-1 0 0,0 0 0,0 1 0,1-1 0,-1 0 0,0 0 0,0 0 0,1 0 0,-1 0 0,0 0 0,1 0 0,-1 0 0,0 0 0,0 0 0,1 0 0,-1 0 0,0 0 0,1 0 0,13-8 0,-2-4-3935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43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0 7632,'0'0'15398,"-13"14"-15035,1-2-271,-84 92 902,87-90-830,0 0 0,1 0 0,0 1 1,1 0-1,0 0 0,-7 29 0,-15 100 600,26-122-657,-4 28 212,3 1 0,2-1 0,2 0 1,2 1-1,17 91 0,0-62 1102,54 143 0,-70-215-1207,0-1-1,1 0 0,0 0 1,0 0-1,0-1 0,8 10 1,-10-14-213,0 1 0,0 0 0,0 0 0,-1 0 0,0 1 1,1-1-1,0 5 0,3-14-1,2-8 0,-5 12 0,7-14-3972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45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9536,'0'0'17573,"6"15"-17132,-2-5-352,2 3 26,0 0 1,-2 0-1,1 1 1,-2-1-1,0 1 1,2 17-1,-3 216 3168,-4-125-2254,2-120-1029,0-1 0,0 1 0,0 0 0,0-1 0,0 1 0,0 0 0,0 0 0,1-1 0,-1 1 0,1-1 0,-1 1 0,1 0 0,0-1 0,0 1 0,0-1 0,0 1 0,0-1 0,0 0 0,0 1 0,0-1 0,0 0 0,0 0 0,1 0 0,-1 0 0,1 0 0,-1 0 0,1 0 0,-1 0 0,2 0 0,1 0 0,0 0 0,0-1 0,0 1 0,0-1 0,-1 0 0,1 0 0,0 0 0,0 0 0,5-2 0,183-26 0,-184 25 0,0 1 0,1 1 0,0 0 0,-1 0 0,1 0 0,0 1 0,-1 1 0,1-1 0,0 1 0,11 3 0,1-3 0,-8-1 0,-15 0 860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31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248 826 8136,'0'0'5209,"11"-16"-4417,15-22-164,-1-2-1,-2-1 1,17-43-1,-11-5 731,-4 0 0,-4-1 0,12-124 0,-31 196-1096,0 9-100,-1 1-1,0 0 0,0-1 1,-1 1-1,0-1 1,0 1-1,-1-1 0,0 1 1,-1 0-1,-3-10 1,5 18-145,0-1 1,0 1-1,-1 0 1,1-1-1,0 1 1,0 0-1,0 0 1,-1-1-1,1 1 1,0 0-1,-1 0 1,1 0-1,0-1 1,-1 1-1,1 0 1,0 0-1,-1 0 1,1 0-1,0 0 1,-1 0-1,1 0 1,0 0-1,-1 0 1,1 0-1,0 0 1,-1 0-1,1 0 1,-1 0-1,1 0 1,0 0-1,-1 0 1,1 0-1,0 0 1,-1 0-1,1 1 1,0-1 0,-1 0-1,1 0 1,0 0-1,0 1 1,-1-1-1,1 0 1,0 0-1,0 1 1,-1-1-1,1 0 1,0 1-1,0-1 1,0 0-1,-1 1 1,-14 20 207,0 3-88,1 1 0,-18 49 0,-14 62 77,26-74-121,-247 774 531,215-663-346,49-160-167,5-13-12,9-22 36,-3 7-116,40-64 193,4 1 0,87-100 0,144-130 640,-221 243-652,-55 58-173,76-74 411,-75 73-347,0 1 322,-9 17-127,-10 26-106,1 0 1,2 0-1,2 1 1,-4 69-1,10-105-165,0 0 0,-1 0-1,1 0 1,0 1 0,1-1 0,-1 0-1,0 0 1,0 0 0,0 0-1,1 0 1,-1 0 0,0 1-1,1-1 1,-1 0 0,1 0-1,-1 0 1,1 0 0,0-1 0,-1 1-1,1 0 1,0 0 0,0 0-1,0 0 1,-1-1 0,1 1-1,0 0 1,0-1 0,0 1-1,0-1 1,0 1 0,0-1-1,1 1 1,-1-1 0,0 0 0,0 0-1,0 1 1,0-1 0,0 0-1,0 0 1,1 0 0,-1 0-1,0 0 1,2-1 0,4 0 30,1-1 0,0 0 0,-1-1 0,15-6 0,22-13 96,71-49-1,3-2 129,-93 59-213,26-13 85,-47 25-134,0 0 0,0 1 0,1 0 0,-1 0-1,0 0 1,1 0 0,-1 1 0,1 0 0,-1 0 0,6 0 0,-6 1-7,-1 0 0,1 0 0,-1 1 0,0-1 0,0 0 0,0 1 0,0 0 0,0 0 0,0 0 0,0 0 0,-1 0 0,1 1 0,-1-1 0,1 1 0,-1 0 0,0-1 0,2 5 0,4 7 0,0 0 0,8 24 0,-5-11 0,8 15 0,22 42 0,-36-75 0,0 0 0,1-1 0,0 0 0,1 0 0,-1 0 0,16 11 0,-21-17 0,1-1 0,-1 0 0,1 0 0,0 0 0,0 0 1,0 0-1,-1-1 0,1 1 0,0 0 0,0-1 0,0 0 0,0 1 0,0-1 0,0 0 0,0 0 0,0 0 1,4-1-1,-3 1 0,1-1 0,-1-1 0,1 1 0,-1 0 1,0-1-1,0 0 0,1 1 0,-1-1 0,3-3 1,5-6-4,0 0 0,0 0 0,15-22 0,-19 23-4,18-25-330,-13 16-4278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45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13168,'0'0'9015,"10"1"-8445,29 0 466,62-5 1,-77 3-374,1 1-1,33 4 1,17 1 2145,-24-7 329,-47 1-3137,-5 2 783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46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75 11352,'0'0'8223,"13"-4"-7575,7-2-437,42-14 1278,116-20-1,-138 37-253,-1 2 0,64 6-1,-86-4-554,11 1 1682,-13 6-5802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47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1 118 10448,'0'0'7211,"1"-11"-6605,1-3-345,1-35 1774,7 18 2046,-10 28-2323,0 3-1659,0-1 0,0 1 1,0 0-1,0 0 0,0 0 1,-1-1-1,1 1 1,0 0-1,0 0 0,0-1 1,0 1-1,0 0 0,0 0 1,0-1-1,0 1 0,0 0 1,0 0-1,0 0 1,0-1-1,0 1 0,0 0 1,1 0-1,-1-1 0,0 1 1,0 0-1,0 0 0,0-1 1,0 1-1,0 0 1,1 0-1,-1 0 0,0 0 1,0-1-1,0 1 0,0 0 1,1 0-1,-1 0 0,0 0 1,0 0-1,0-1 1,1 1-1,-1 0 0,0 0 1,0 0-1,1 0 0,-1 0 1,0 0-1,0 0 0,1 0 1,-1 0-1,0 0 1,0 0-1,1 0 0,-1 0 1,0 0-1,0 0 0,0 0 1,1 0-1,-1 0 0,0 1 1,0-1-1,1 0 1,-1 0-1,1 1-99,0-1 0,-1 1 0,1 0 0,0 0 0,0-1 0,-1 1 0,1 0 0,-1 0 0,1 0 0,-1 0 0,1 0 0,-1 0 0,1 0 0,-1 0 0,0 0 0,0 0 0,1 0 0,-1 1 0,2 23 0,-2-15 0,6 274 0,-8-170 0,-2-79 0,9-45 852,1 4-5648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47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14064,'0'0'10393,"12"-6"-9727,1-1-453,-4 2-54,0 1 0,1 0-1,-1 0 1,1 1 0,-1 0-1,14-2 1,43-5 1612,1 3 0,72 2 0,-111 5-1438,-1-1 0,41-6 0,-44-5-881,-19 9-2853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49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10752,'0'0'12979,"11"11"-12237,159 146 2716,-44-41-699,-118-111-2513,0 0 0,0 0 0,0 0 0,1-1 1,0 0-1,11 3 0,9 5 100,-27-11-280,-1-1 1,0 1-1,1-1 0,-1 1 1,0-1-1,1 0 0,-1 1 1,1-1-1,-1 0 0,0 0 1,1 0-1,1 0 0,-2 0-321,0-1-1,-1 1 1,1 0-1,-1-1 1,1 1-1,0 0 1,-1-1-1,1 1 1,-1-1-1,1 1 1,-1-1-1,1 1 1,-1-1 0,1 1-1,-1-1 1,1 0-1,-1 1 1,1-2-1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50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454 1 15272,'0'0'4215,"-11"13"-3669,-134 133 1218,-12 21 610,116-121-1483,25-26 114,1 1 1,0 0 0,2 0-1,-16 35 1,28-56-925,1 1 1,0-1-1,0 1 0,-1-1 1,1 1-1,-1-1 1,1 1-1,0-1 0,-1 1 1,1-1-1,-1 0 1,1 1-1,-1-1 0,1 0 1,-1 1-1,1-1 1,-1 0-1,-1 1 0,0-2 704,6-4-447,2 1-4375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51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38 13264,'0'0'9518,"1"14"-8891,72 581 6492,-71-578-6376,-1 0-1,0 19 1,-1-34-740,-1-21-3,-8-33 0,1 3 0,2-51 0,6-108 0,0 184 0,6-115 0,-6 133 0,1 1 0,-1-1 0,1 1 0,0 0 0,0-1 0,1 1 0,0 0 0,0 0 0,0-1 0,0 2 0,1-1 0,0 0 0,0 0 0,3-4 0,-1 5 0,-1 0 0,1 0 0,0 1 0,0-1 0,1 1 0,-1 0 0,1 1 0,-1-1 0,1 1 0,0 0 0,0 0 0,7 0 0,2-1 0,0 1 0,0 0 0,0 1 0,1 1 0,-1 1 0,29 4 0,-33-3 0,0 0 0,0 1 0,-1 0 0,1 1 0,-1 1 0,1-1 0,-1 2 0,-1-1 0,1 1 0,9 8 0,-15-10 0,0-1 0,0 1 0,-1 0 0,1 0 0,-1 0 0,0 1 0,-1-1 0,1 1 0,-1 0 0,1-1 0,-1 1 0,-1 0 0,1 0 0,-1 0 0,0 1 0,0-1 0,0 0 0,-1 0 0,0 1 0,0-1 0,0 0 0,0 0 0,-1 1 0,0-1 0,0 0 0,-1 0 0,-3 9 0,-1 0 0,-1 0 0,0 0 0,-1-1 0,-1 0 0,0-1 0,-1 0 0,0 0 0,-16 14 0,-120 89 0,98-81 0,-1 3 0,52-35 0,1-1 0,-1 1 0,1-1 0,-1 0 0,1 0 0,4 0 0,22 4 0,0-1 0,0 2 0,-1 0 0,0 2 0,0 1 0,44 21 0,-62-24 0,-5-4 0,-1 1 0,0-1 0,0 1 0,0 0 0,0 0 0,0 1 0,-1-1 0,1 1 0,-1 0 0,0 1 0,6 7 0,-9-10 0,-1-1 0,0 1 0,0 0 0,1-1 0,-1 1 0,0 0 0,-1-1 0,1 1 0,0-1 0,0 1 0,-1 0 0,1-1 0,0 1 0,-1-1 0,0 1 0,1-1 0,-1 1 0,0-1 0,0 0 0,0 1 0,-1 0 0,-1 3 0,-1-1 0,0 1 0,0-1 0,-8 6 0,-1-1 0,0-1 0,-1-1 0,0 0 0,0-1 0,0 0 0,-1-2 0,0 1 0,0-2 0,-26 4 0,14-5 0,0 0 0,0-2 0,0-1 0,-46-7 0,60 5 0,0-1 0,1 0 0,0 0 0,0-1 0,0-1 0,0 0 0,1-1 0,0 0 0,1-1 0,-1 0 0,-11-12 0,20 18 57,1 0-1,-1-1 1,0 1 0,1-1-1,0 1 1,0-1 0,0 1-1,0-1 1,0 0 0,0 1-1,1-1 1,-1 0 0,1 0-1,-1-4 1,4-19-4842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51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13056,'0'0'16263,"16"-3"-15367,-9 2-763,7-2 116,-1 1 0,1 0 0,0 2-1,0-1 1,-1 2 0,23 2 0,8 5-82,0-1 0,0-3 1,77-1-1,-118-4-167,-1 1 0,0 0 0,1-1 0,-1 1 0,1-1 0,-1 0 0,0 0 0,1 0 0,2-1 0,-2-3 984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52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0 133 11656,'0'0'6993,"12"-6"-6113,6-2-516,0 0 0,0 1 0,1 1 1,0 1-1,37-6 0,-21 8 100,13 0 427,-1-2-1,82-19 1,-18-9 85,-70 19-4067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53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 10040,'0'0'8649,"12"2"-8037,27 2 109,1-1 0,68-4 0,96-16 1405,-169 13-1789,209-28 2213,6-1-4144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31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715 5 14368,'-12'-5'1552,"-19"19"-1350,1 1 0,0 1 0,-41 30 0,-75 71 419,-1 0 447,118-97-836,-155 102 1766,150-99-825,34-23-1158,0 0 0,0 0 0,0 0 0,0 1 0,0-1 0,0 0 0,0 0 0,1 0 0,-1 0 0,0 0 0,0 0 0,0 0 0,0 0 0,0 0 0,0 0 0,0 0 0,0 0 0,0 1 0,0-1 0,0 0 0,0 0 0,0 0 0,0 0 0,0 0 0,0 0 0,0 0 0,0 0 0,0 0 0,0 1 0,0-1 0,0 0 0,0 0 0,0 0 0,0 0 0,0 0 0,0 0 0,0 0 0,0 0 0,0 0 0,0 1 0,0-1 0,0 0 0,0 0 0,0 0 0,0 0 0,0 0 0,0 0 0,0 0 0,0 0 0,-1 0 0,1 0 0,0 0 0,0 0 0,0 0 0,0 0 0,0 1 0,0-1 0,0 0 0,0 0 0,0 0 0,-1 0 0,1 0 0,21-8 430,102-49 198,15-6-3981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49:54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10344,'0'0'12913,"16"8"-12211,24 12-341,138 73 1195,-143-72-1154,-1 0 1,-2 2-1,38 35 1,-50-38-121,-1 0 0,-1 1 0,-1 1 0,0 0 0,-2 2 0,-1 0 0,-1 0 0,-1 1-1,16 49 1,-22-53-106,-1-1-1,-2 1 0,1-1 0,-2 1 1,-1 0-1,-1 0 0,0 1 0,-2-1 1,0-1-1,-2 1 0,0 0 0,-1-1 1,-13 33-1,-2-9-175,-1-2 0,-3 0 0,-1-1 0,-38 46 0,-132 137 0,194-223 0,-77 93 851,36-32-5642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0:36.1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7528,'0'0'8490,"4"-11"-8155,12-30-1,-12 30 4,4-1 1391,-7 11-1557,1 0 0,-1 0 0,0 0 1,1 0-1,-1-1 0,0 1 0,0 0 0,0-1 0,0 1 0,0-1 0,0 1 0,0-1 0,-1 1 1,1-1-1,-1 0 0,1 0 0,-1 1 0,1-4 0,-3-9 5453,2 14-5563,-9 24 386,2 0 1,0 0-1,2 0 0,1 1 0,-2 33 0,4-25 232,1 1-1,5 37 1,-3-66-650,-1-1 0,1 1 0,0-1 0,0 1 0,1-1 0,2 7 0,-3-10-26,0 1 1,0-1-1,0 0 1,-1 0-1,2 0 0,-1 0 1,0 0-1,0 0 1,0 0-1,0 0 0,1 0 1,-1 0-1,0-1 1,1 1-1,-1 0 0,1-1 1,-1 0-1,1 1 1,-1-1-1,1 0 0,-1 1 1,1-1-1,-1 0 1,2 0-1,6-1-4,-1 0 0,1 0 0,-1-1 0,0 0 0,1-1 0,-1 1 0,0-2 0,0 1 0,-1-1 0,8-5 0,6-4 0,-2-1 0,24-22 0,-3-1 0,-32 28 0,0 0 0,-1 0 0,0 0 0,0-1 0,-1 0 0,0 0 0,0-1 0,5-16 0,3-3 0,14-51 0,-25 75 0,-2 5 0,0-1 0,-1 1 0,1-1 0,0 1 0,-1-1 0,1 1 0,-1-1 0,0 0 0,1 1 0,-1-1 0,0 0 0,0 1 0,0-3 0,-1 8 0,1-1 0,-1 1 0,1 0 0,-1 0 0,0-1 0,0 1 0,-1-1 0,-2 7 0,-6 15 0,-23 92 0,31-108 0,2 0 0,-1 0 0,1 0 0,1 12 0,0 4 0,0-15 0,1 0 0,0 0 0,0 0 0,1 0 0,0-1 0,7 14 0,-5-11 0,-2-8 0,0 0 0,0 0 0,0 0 0,1 0 0,-1-1 0,1 1 0,0-1 0,0 0 0,1 0 0,-1-1 0,1 1 0,-1-1 0,1 0 0,7 2 0,4-3 234,-11-1-4403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1:03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7 313 9240,'0'0'13639,"-1"-11"-13364,-1 3-200,1 5-53,1 0 0,-1 0-1,0 0 1,1 0 0,0 0 0,0 0 0,0 0 0,0 0 0,0 0-1,1 0 1,0 0 0,-1 0 0,1 0 0,0 0 0,0 0 0,0 0-1,1 0 1,-1 1 0,4-5 0,22-25 385,-2 3 489,26-39 1,-51 68-890,6-9 174,-1 0 0,0 0 1,5-12-1,1 1 177,-9 18-307,-1 0 0,0 0 0,1 0 0,-1 0 0,0 0 0,0 0 0,0-1 1,-1 1-1,1 0 0,0-1 0,-1 1 0,0 0 0,1-3 0,-2 14 9,0-1 0,-1 1 0,0 0 0,0-1 0,-6 14 0,5-12-35,-1 1 1,-3 19-1,6-19 12,0 0 0,0 0 0,1 0 0,3 21 0,-2-28 17,0 0-1,0 1 1,0-1 0,0 0 0,1 0 0,0 0-1,0 0 1,0 0 0,0-1 0,1 1 0,0-1 0,-1 1-1,1-1 1,7 5 0,-9-6-34,0-1-1,0 0 0,0 0 1,0 0-1,1-1 0,-1 1 1,0 0-1,1 0 1,-1-1-1,1 1 0,-1-1 1,0 1-1,1-1 1,-1 0-1,1 1 0,0-1 1,-1 0-1,1 0 0,-1 0 1,1 0-1,-1 0 1,1-1-1,-1 1 0,1 0 1,-1-1-1,1 1 1,-1-1-1,1 1 0,-1-1 1,0 0-1,1 0 0,-1 0 1,0 1-1,0-1 1,1 0-1,1-3 0,4-1 51,-1 1 10,0 0 1,0-1-1,0 0 1,6-7-1,-11 11-68,0 0 0,-1 0-1,1 1 1,0-1-1,0 0 1,0 1-1,0-1 1,0 1-1,0-1 1,0 1 0,0 0-1,0-1 1,0 1-1,2-1 1,12-5 109,6-21 67,-18 23-155,-1 0 0,1 0 0,0 0 0,0 0 1,1 1-1,5-6 0,10-10 74,-17 16-95,0 1 0,1-1 0,-1 0 0,1 1 0,0-1 0,3-1 0,4-4 54,-7 5-51,0 1 0,0-1 0,1 1 0,-1 0 0,1 0-1,3-2 1,-6 4-13,0 0-1,-1 0 1,1 0-1,0 0 1,-1 0-1,1 0 1,0 0 0,-1 0-1,1 0 1,-1 0-1,1 0 1,0 0-1,-1 0 1,1 1-1,0-1 1,-1 0-1,1 0 1,-1 1 0,1-1-1,0 0 1,-1 1-1,1-1 1,-1 1-1,1-1 1,-1 1-1,1-1 1,-1 1-1,0-1 1,1 1 0,-1-1-1,0 1 1,1 0-1,-1-1 1,0 1-1,0-1 1,1 1-1,-1 0 1,0-1-1,0 1 1,0 0 0,0-1-1,0 1 1,0 0-1,0 0 1,2 18 85,0 0 1,-1 0-1,-2 0 0,1 0 1,-2 0-1,-5 24 1,6-24 23,1-19-107,0 0 0,0 0 1,0 1-1,0-1 1,0 0-1,0 0 1,0 0-1,0 0 1,0 0-1,0 1 1,0-1-1,0 0 0,0 0 1,1 0-1,-1 0 1,0 0-1,0 0 1,0 0-1,0 1 1,0-1-1,0 0 1,1 0-1,-1 0 1,0 0-1,0 0 0,0 0 1,0 0-1,1 0 1,-1 0-1,0 0 1,0 0-1,0 0 1,0 0-1,0 0 1,1 0-1,-1 0 0,0 0 1,0 0-1,0 0 1,0 0-1,1 0 1,-1 0-1,0 0 1,0 0-1,0-1 1,22-19 366,-16 13-345,105-131-26,-108 135 0,0 0 0,0 0 0,0 0 0,0 1 0,1-1 0,3-2 0,-5 4 0,-1 1 0,0-1 0,1 0 0,-1 1 0,1-1 0,-1 1 0,1-1 0,-1 1 0,1 0 0,0 0 0,-1-1 0,1 1 0,-1 0 0,1 1 0,-1-1 0,1 0 0,0 0 0,1 1 0,-1 1 0,-1 0 0,1-1 0,-1 1 0,1 0 0,-1 0 0,0 0 0,0 1 0,0-1 0,0 0 0,0 0 0,0 1 0,0-1 0,0 4 0,0-1 0,11 48 0,-10-41 0,1 1 0,0-1 0,0 0 0,10 22 0,-9-27 0,-1-1 0,1 1 0,-1-1 0,2 0 0,-1 0 0,1 0 0,0-1 0,0 1 0,0-1 0,1 0 0,6 4 0,0-1 0,-9-5 0,0-1 0,1 1 0,-1-1 0,1 0 0,0 0 0,5 2 0,-6-3 164,5-1 359,-6-7-5298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1:04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94 127 8936,'0'0'11982,"-10"-4"-11446,-29-14-9,38 18-492,1 0 1,-1-1 0,0 1 0,1 0 0,-1-1 0,0 1-1,1-1 1,-1 1 0,0-1 0,1 0 0,-1 1 0,1-1-1,-1 1 1,1-1 0,-1 0 0,1 1 0,0-1-1,-1 0 1,1 0 0,0 1 0,0-1 0,-1 0 0,1 0-1,0 0 1,0 1 0,0-1 0,0 0 0,0 0-1,0 0 1,0-1 0,0-5 346,-1 1-212,-1-2 234,0 0-1,0 1 1,0-1 0,-1 0-1,0 1 1,-1-1 0,-4-6 0,2 11 1618,7 4-2002,-1-1-1,1 0 0,-1 1 0,1-1 0,-1 0 0,1 1 1,-1-1-1,1 0 0,0 0 0,-1 0 0,1 0 1,-1 1-1,1-1 0,0 0 0,-1 0 0,1 0 1,-1 0-1,1 0 0,1-1 0,10 0-3668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1:10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165 456 8032,'0'0'8634,"-11"0"-8350,0-1-198,1 0 47,0 0-1,-1 1 1,1 0 0,-1 0 0,-11 3 0,1 0 519,19-3-579,1 0 0,-1 0 0,1 0 0,-1 0 0,1 0-1,-1 0 1,1 1 0,-1-1 0,1 0 0,-1 1 0,1 0 0,0-1 0,-1 1-1,1 0 1,0-1 0,-1 1 0,1 0 0,0 0 0,0 0 0,0 0 0,0 0-1,0 1 1,0-1 0,0 0 0,0 0 0,0 1 0,0-1 0,1 0 0,-1 1-1,1-1 1,-1 1 0,0 2 0,-1 0 23,1-1 0,0 1 0,-1 0-1,1 1 1,1-1 0,-1 0 0,0 0 0,1 0 0,0 1 0,0-1 0,0 0-1,1 0 1,-1 0 0,1 0 0,0 1 0,0-1 0,1 0 0,-1 0-1,4 6 1,-1-5-9,-1 0-1,1 1 0,-1 0 1,-1 0-1,1 0 0,-1 0 1,2 7-1,-3-11-62,-1 0 1,1 0-1,0-1 1,1 1-1,-1-1 1,0 1-1,0-1 1,1 1-1,-1-1 1,0 0-1,1 0 1,0 0-1,-1 1 1,1-1-1,0-1 1,-1 1-1,1 0 1,0 0-1,0-1 1,0 1-1,-1-1 0,1 1 1,0-1-1,0 0 1,3 0-1,2 1 59,0-1 0,-1 0 0,1-1 0,0 1-1,13-4 1,-1 0 108,-15 3-156,1 1 0,-1-1 0,0 0 0,0-1 0,1 1 0,-1-1 1,0 0-1,0 0 0,-1 0 0,1 0 0,0-1 0,-1 1 0,5-5 0,4-10 96,-1 0 1,0 0 0,-2-2 0,0 1-1,-1-1 1,9-31 0,1 0 186,-12 33-184,-1-1 1,-1 0-1,3-29 1,-2 9 78,-3 15-90,-1 0-1,-1 0 0,-1 0 0,-1 0 0,-6-22 0,4 19-48,4 20-26,-1 1 0,0 0 0,0 0 0,0 0 0,-1 0 0,1 0 0,-1 0 0,0 0 0,-1 0 0,1 1 0,-1-1 0,0 1 0,0-1 0,-8-6 0,4 5 105,2 3 0,1 13-72,1-4-67,-1 5 6,0-1-1,1 2 0,1-1 1,0 0-1,0 0 0,1 1 1,0-1-1,2 17 0,1-5 7,1-1-1,1 1 1,9 25-1,11 67 254,21 31 724,-44-145-975,-1 0 1,1 0-1,-1 0 1,1 0-1,-1 0 0,1 0 1,-1 0-1,1 0 1,0 0-1,0 0 1,-1 0-1,1 0 1,0-1-1,0 1 0,0 0 1,0-1-1,0 1 1,0 0-1,0-1 1,0 0-1,0 1 1,0-1-1,3 1 0,-4 0-3,0 0-1,1 1 0,-1-1 0,1 0 0,0 0 1,-1 0-1,1 0 0,0 1 0,0-1 0,0 0 1,0-1-1,1 3 0,-1-3-123,1 4-226,1 3 57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1:15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0 122 9440,'0'0'15126,"11"12"-14950,35 36-7,-41-42-124,0 0 1,-1 1-1,0-1 0,-1 1 0,1 0 1,-1 0-1,-1 0 0,1 0 0,-1 0 1,-1 1-1,2 10 0,2 5 92,17 111 534,-5-27 366,-12-90-735,-1 12 683,-4-27-943,0-1 0,1 0 0,-1 1 0,0-1 0,1 0 1,-1 0-1,1 1 0,-1-1 0,1 0 0,-1 0 0,1 0 0,0 0 0,1 2 1,-1-2-3,0 0 0,0 0 0,-1 1 0,1-1 0,0 0 0,-1 0 0,1 1 0,-1-1 0,1 1 0,-1-1 0,1 0 0,-1 1 0,0 2 0,0-4-29,0 0-1,0 0 1,0 0-1,0 1 1,0-1-1,0 0 1,0 0-1,0 0 1,0 1-1,0-1 1,1 0-1,-1 0 1,0 0-1,0 1 0,0-1 1,0 0-1,0 0 1,0 0-1,0 0 1,1 1-1,-1-1 1,0 0-1,0 0 1,0 0-1,0 0 1,0 0-1,1 0 1,-1 0-1,0 1 0,0-1 1,0 0-1,1 0 1,-1 0-1,0 0 1,0 0-1,0 0 1,1 0-1,-1 0 1,0 0-1,0 0 1,0 0-1,1 0 1,-1 0-1,0 0 1,0 0-1,0 0 0,1 0 1,-1-1-1,0 1 1,0 0-1,0 0 1,0 0-1,1 0 1,-1 0-1,0 0 1,0 0-1,0-1 1,0 1-1,1 0 1,-1 0-1,0 0 0,13-13 315,-2-4-284,-2 0-1,0-1 1,-1 0 0,8-26 0,3-5 29,58-131 177,-54 133-55,51-76 0,-65 110-92,-1 0 1,0 0-1,6-16 0,-5 16 37,-8 12-173,0 0-1,-1 0 1,1 1 0,0-1 0,-1 0 0,1 0 0,0 0 0,-1 0 0,1-1 0,-1 1 0,0 0 0,1 0-1,-1 0 1,0 0 0,0 0 0,1 0 0,-1-3 0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1:24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12960,'0'0'4215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3:2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0 7136,'0'0'7968,"-11"3"-7656,-198 59 2505,194-56-2608,0 1-1,0 0 1,0 2 0,-16 12 0,-25 14 331,41-27-345,0 1 0,0 1 1,-24 21-1,16 3 150,21-31-324,0 0 0,0 0 0,0 0 0,0 0 0,0 0 0,1 0 0,-1 1 0,1-1 0,0 0 0,0 1 0,-1 6 0,-2 45 54,2-18-18,-5 84 76,2-18-87,0 60-10,4-35 13,-3-75-35,-8 202 99,12-173-69,10 88 0,-7-141-35,29 287 78,-29-63 127,-5-132-107,-10 137 187,14-215-157,9 53 0,2 16 193,-13 20 231,1-131-550,-1 0 0,1 0-1,-1 0 1,1 0 0,0 0 0,-1 0 0,1 0 0,0 0-1,0 0 1,0 0 0,0 0 0,0 0 0,0-1-1,0 1 1,0 0 0,0-1 0,0 1 0,0-1 0,2 1-1,26 10 131,96 22 315,-92-23-177,1-1-1,0-2 0,0-1 1,69 1-1,-65-9-98,-24-1-3466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3:42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18 600 7736,'0'0'9461,"-3"-14"-9081,-2-1-260,3 8-62,0 0-1,0 0 0,1 0 1,0 0-1,0 0 1,1 0-1,0 0 1,0 0-1,0 0 0,3-14 1,17-55 955,2 2 1,38-85-1,-36 98-508,-24 60-497,7-16 301,14-26 1,-19 38-206,1 1 0,0 0-1,0 0 1,0 0 0,0 0 0,1 1-1,-1-1 1,1 1 0,0 0-1,0 0 1,5-3 0,-8 6-89,0 0 1,0-1-1,0 1 1,-1 0-1,1 0 1,0 0-1,0 0 0,-1 0 1,1 0-1,0 0 1,0 0-1,0 0 1,-1 1-1,1-1 0,0 0 1,0 0-1,-1 1 1,1-1-1,0 0 1,0 1-1,-1-1 0,1 1 1,-1-1-1,1 1 1,0-1-1,-1 1 1,1 0-1,-1-1 0,1 1 1,-1-1-1,1 1 1,-1 0-1,0 0 1,1-1-1,-1 2 0,12 28 175,-5-5-91,-2-1 0,-1 1 0,-1 1 0,-1-1 0,-1 29-1,-3-9 117,-3 1-1,-9 44 0,8-49 100,5-26-27,5-24 262,4-12-431,1-1 1,15-25-1,-6 11-4,-10 20-35,0 1 1,2 0-1,-1 0 1,2 1 0,15-18-1,-25 32-73,-1-1 1,1 1-1,-1-1 0,1 1 0,-1-1 1,1 1-1,-1-1 0,1 1 0,0-1 0,-1 1 1,1 0-1,0-1 0,-1 1 0,1 0 1,0 0-1,0-1 0,-1 1 0,1 0 0,0 0 1,-1 0-1,1 0 0,0 0 0,0 0 1,-1 0-1,1 0 0,0 0 0,0 0 1,-1 1-1,1-1 0,1 1 0,-1 0 3,1 0-1,-1 0 1,0 0 0,1 1-1,-1-1 1,0 1-1,0-1 1,0 1 0,0-1-1,0 1 1,1 3-1,2 5 16,-1-1 0,-1 1 0,3 13 0,1 24 231,0 69 1,0-118-88,12-14-49,0-1 0,32-37 1,-31 31 1,33-29 0,-51 51-111,0 0 0,0 0-1,0 0 1,0 0 0,0 1 0,0-1 0,0 0 0,0 0 0,0 1 0,1-1 0,-1 1 0,0-1 0,0 1-1,1 0 1,-1 0 0,0-1 0,1 1 0,-1 0 0,0 0 0,1 0 0,-1 0 0,0 1 0,1-1-1,-1 0 1,0 0 0,2 1 0,0 1-1,-1-1 1,0 1-1,0 0 0,0-1 0,-1 1 1,1 0-1,0 0 0,-1 0 0,1 1 1,-1-1-1,0 0 0,2 4 0,3 8 21,-2-1-1,0 1 1,4 23-1,-2 18 59,-5-44-55,-1 1 0,2-1 0,-1 0 0,2 1 0,-1-1 0,2 0 0,8 20 0,-11-29-26,0-1-1,0 0 1,-1 0-1,1 0 1,0 0 0,0 0-1,0 0 1,0 0-1,0 0 1,1 0 0,-1-1-1,0 1 1,0 0-1,1-1 1,-1 1-1,0-1 1,0 1 0,1-1-1,-1 0 1,1 1-1,-1-1 1,0 0 0,1 0-1,-1 0 1,1 0-1,1 0 1,4-1 14,0-1 1,0 1-1,0-1 1,7-3-1,0 0 13,0 1-8,15-5 63,29-13 0,-49 18-61,0 0-1,0-1 1,-1-1 0,1 0-1,-1 0 1,0 0-1,7-8 1,10-8 70,-19 18-23,-1 0 0,1-1 0,-1 0 0,8-10 0,-15 19-36,1 0 0,-1 0-1,1 1 1,0-1-1,0 0 1,0 0-1,1 1 1,-1-1-1,1 1 1,0-1 0,1 6-1,-1-4-12,1 0-1,0 0 1,0-1 0,0 1-1,1 0 1,0-1-1,0 1 1,0-1-1,4 6 1,-4-8-10,1 0 0,-1 1 0,1-1 0,0-1 0,0 1 0,0 0 0,1-1 0,-1 0 0,1 0 0,-1 0 0,7 3 0,-9-4-11,1-1 1,0 1-1,-1-1 0,1 1 0,0-1 0,-1 0 1,1 0-1,0 1 0,-1-1 0,1 0 1,0-1-1,-1 1 0,1 0 0,0 0 1,-1-1-1,1 1 0,0-1 0,-1 1 1,1-1-1,-1 0 0,1 0 0,-1 1 1,1-1-1,-1 0 0,0 0 0,1 0 1,-1-1-1,0 1 0,2-3 0,1-1 3,-1 0-1,1 0 1,-1 0-1,-1-1 1,1 0 0,-1 1-1,0-1 1,0 0-1,1-8 1,-2 10-5,-1 0 0,0 0 0,0 0-1,0-1 1,-1 1 0,1 0 0,-1 0 0,0 0 0,0 0 0,-1 0 0,1 0 0,-1 0 0,0 1 0,0-1 0,-2-4 0,2 7-3,1-1 0,0 0 0,-1 0 0,1 0 0,-1 1 0,1-1 0,-1 1 0,0-1 0,0 1 0,0 0 0,0-1 0,0 1 0,0 0 0,0 0 0,0 1 0,0-1 0,0 0 0,0 1 0,-1-1 0,1 1 0,-3 0 0,8 3 0,8-1 0,3-5 0,-1-1 0,0 0 0,1-2 0,-2 1 0,1-1 0,19-14 0,-11 8 0,-9 6 0,-7 2 0,1 0 0,0 1 0,0 0 0,0 0 0,0 1 0,0 0 0,1 0 0,8-2 0,-13 5 0,-1-1 0,1 0 0,-1 1 0,1-1 0,-1 1 0,1 0 0,-1 0 0,1-1 0,-1 1 0,0 0 0,0 0 0,1 0 0,-1 0 0,0 0 0,0 1 0,0-1 0,0 0 0,0 0 0,0 1 0,-1-1 0,1 1 0,1 1 0,11 35 0,-7-17 0,-1 3 0,12 29 0,-15-48 0,0 0 0,0 0 0,1 0 0,0 0 0,-1 0 0,2-1 0,-1 1 0,1-1 0,-1 0 0,1 0 0,7 5 0,-10-8 0,0-1 0,1 1 0,-1 0 0,0-1 0,1 0 0,-1 1 0,1-1 0,-1 0 0,0 0 0,1 1 0,-1-1 0,1 0 0,-1 0 0,1-1 0,-1 1 0,1 0 0,-1 0 0,0-1 0,1 1 0,-1-1 0,1 1 0,-1-1 0,0 0 0,0 1 0,1-1 0,-1 0 0,2-2 0,1 0 0,0-1 0,0 0 0,0 0 0,0 0 0,5-8 0,37-73 0,4-5 0,-44 78 0,7-8 0,-12 20 0,0-1 0,0 1 0,-1-1 0,1 1 0,0-1 0,0 1 0,0 0 0,-1-1 0,1 1 0,0 0 0,0 0 0,0 0 0,0 0 0,0-1 0,-1 1 0,1 0 0,0 1 0,0-1 0,0 0 0,0 0 0,0 0 0,0 0 0,-1 1 0,1-1 0,0 0 0,1 1 0,2 1 0,17 7 0,-1 0 0,1-1 0,1-2 0,39 8 0,-56-14 0,1-1 0,0 1 0,-1-1 0,1 0 0,-1-1 0,1 1 0,-1-1 0,1 0 0,-1 0 0,0-1 0,0 1 0,0-1 0,5-4 0,-2 0 0,1 1 0,-1-1 0,-1 0 0,1-1 0,-1 1 0,8-13 0,-7 11 0,-7 14 0,-7 20 0,3-14 0,1 0 0,1 1 0,0 0 0,0 0 0,1 0 0,1-1 0,0 1 0,0 0 0,1 0 0,1-1 0,6 19 0,-8-29 0,-1 0 0,0-1 0,1 1 0,-1 0 0,1-1 0,-1 1 0,1 0 0,-1-1 0,1 1 0,-1-1 0,1 1 0,0-1 0,-1 1 0,1-1 0,0 1 0,-1-1 0,1 0 0,0 1 0,0-1 0,-1 0 0,1 1 0,0-1 0,0 0 0,0 0 0,-1 0 0,1 0 0,0 0 0,0 0 0,0 0 0,-1 0 0,1 0 0,0 0 0,0-1 0,0 1 0,-1 0 0,1 0 0,0-1 0,0 1 0,-1-1 0,1 1 0,0 0 0,-1-1 0,1 1 0,1-2 0,32-26 0,-31 24 0,17-14 0,0 0 0,2 2 0,0 0 0,33-18 0,-54 33 0,0 0 0,1 0 0,0 1 0,-1-1 0,1 0 0,-1 0 0,1 1 0,0-1 0,-1 1 0,1 0 0,0 0 0,0-1 0,-1 1 0,1 0 0,0 0 0,0 0 0,-1 1 0,1-1 0,0 0 0,0 1 0,-1-1 0,1 1 0,0 0 0,-1-1 0,1 1 0,-1 0 0,1 0 0,-1 0 0,1 0 0,-1 0 0,0 0 0,1 1 0,-1-1 0,0 0 0,0 1 0,0-1 0,0 0 0,0 1 0,0 0 0,-1-1 0,1 1 0,0 2 0,2 5 0,0 1 0,-1-1 0,0 1 0,-1 0 0,0 0 0,0 13 0,-1-22 0,-1 0 0,1 0 0,0 0 0,0 0 0,0 0 0,0 0 0,1 0 0,-1 0 0,0 0 0,0 0 0,1 0 0,-1 0 0,0 0 0,1-1 0,-1 1 0,1 0 0,-1 0 0,1 0 0,-1 0 0,1-1 0,0 1 0,0 1 0,0-2 0,0 0 0,0 0 0,0 1 0,0-1 0,0 0 0,0 0 0,0 0 0,0 0 0,-1-1 0,1 1 0,0 0 0,0 0 0,0 0 0,0-1 0,0 1 0,-1 0 0,1-1 0,0 1 0,1-2 0,6-3 0,-1-1 0,1 0 0,9-12 0,-13 14 0,8-8 0,40-36 0,-47 44 0,1 0 0,0 0 0,0 0 0,0 1 0,0 0 0,0 0 0,0 1 0,9-3 0,-14 5 0,0 0 0,0 0 0,0 0 0,-1 0 0,1 0 0,0 0 0,0 0 0,0 1 0,0-1 0,0 0 0,0 0 0,0 1 0,0-1 0,0 1 0,0-1 0,0 1 0,-1-1 0,1 1 0,0-1 0,0 1 0,-1 0 0,1-1 0,0 1 0,-1 0 0,1 0 0,0 0 0,-1-1 0,1 1 0,-1 0 0,0 0 0,1 0 0,-1 0 0,0 0 0,1 1 0,7 40 0,-6-27 0,0-7 0,0 1 0,0-1 0,1 0 0,0 0 0,0-1 0,1 1 0,6 8 0,-9-14 0,0 0 0,1 0 0,-1 0 0,1 0 0,0-1 0,-1 1 0,1-1 0,0 1 0,0-1 0,0 0 0,0 1 0,0-1 0,0 0 0,1-1 0,-1 1 0,0 0 0,0 0 0,1-1 0,-1 0 0,0 1 0,1-1 0,-1 0 0,0 0 0,1 0 0,-1 0 0,1-1 0,-1 1 0,0-1 0,4-1 0,14-5 0,0-1 0,-1-1 0,0-1 0,-1-1 0,0-1 0,-1 0 0,0-1 0,-1-1 0,18-20 0,-30 30 0,0 1 0,0-1 0,0 1 0,0-1 0,1 1 0,6-3 0,-17 28 0,-9 11 0,-7 18 0,21-47 0,-1 0 0,1 0 0,1 0 0,-1 0 0,0 0 0,1-1 0,0 1 0,0 0 0,0 0 0,1 6 0,-1-9 0,0-1 0,0 0 0,0 1 0,0-1 0,1 0 0,-1 1 0,0-1 0,0 0 0,0 1 0,0-1 0,0 0 0,0 0 0,1 1 0,-1-1 0,0 0 0,0 0 0,0 1 0,1-1 0,-1 0 0,0 0 0,0 1 0,1-1 0,-1 0 0,0 0 0,0 0 0,1 0 0,-1 1 0,0-1 0,1 0 0,-1 0 0,0 0 0,1 0 0,-1 0 0,0 0 0,1 0 0,-1 0 0,1 0 0,11-9 0,9-17 0,-1-14 0,-15 29 0,0 0 0,13-19 0,-17 29 0,-1 1 0,0-1 0,0 1 0,1-1 0,-1 1 0,1 0 0,-1-1 0,0 1 0,1-1 0,-1 1 0,1 0 0,-1-1 0,1 1 0,-1 0 0,1 0 0,-1-1 0,1 1 0,-1 0 0,1 0 0,-1 0 0,1 0 0,-1 0 0,1 0 0,-1 0 0,1 0 0,-1 0 0,1 0 0,0 0 0,-1 0 0,1 0 0,-1 0 0,1 0 0,-1 0 0,1 1 0,-1-1 0,1 0 0,-1 0 0,1 1 0,-1-1 0,1 0 0,-1 1 0,1-1 0,-1 0 0,0 1 0,1-1 0,-1 1 0,0-1 0,1 1 0,-1-1 0,0 0 0,0 1 0,1 0 0,14 32 0,-13-28 0,7 22 0,-2 1 0,0 0 0,-2 1 0,3 39 0,-5-12 0,-6 72 0,1-108 0,1 0 0,-2 0 0,-1 0 0,-6 20 0,7-34 0,1 1 0,-1-1 0,0 0 0,0 0 0,0 0 0,-1-1 0,0 1 0,0-1 0,-1 0 0,0 0 0,1 0 0,-2-1 0,1 1 0,0-1 0,-10 5 0,12-8 0,1 1 0,-1-1 0,0 0 0,1 0 0,-1-1 0,0 1 0,1 0 0,-1-1 0,0 0 0,0 1 0,0-1 0,1-1 0,-1 1 0,0 0 0,0 0 0,0-1 0,1 0 0,-1 0 0,0 1 0,1-1 0,-1-1 0,-2-1 0,1 1 0,0-1 0,1 1 0,-1-1 0,1 0 0,0 0 0,0-1 0,0 1 0,0-1 0,1 1 0,0-1 0,-1 0 0,1 0 0,-1-5 0,1 4 0,0 0 0,1 0 0,0-1 0,0 1 0,0 0 0,1-1 0,0 1 0,0-1 0,0 1 0,1-1 0,0 1 0,0 0 0,0-1 0,0 1 0,1 0 0,0 0 0,0 0 0,1 0 0,-1 0 0,1 1 0,0-1 0,0 1 0,0-1 0,1 1 0,0 0 0,5-4 0,3-2 0,-1 0 0,2 1 0,0 0 0,0 1 0,0 1 0,1 0 0,0 1 0,18-6 0,-8 4 0,-15 4 0,0 1 0,0 0 0,17-2 0,-22 5 0,0-1 0,0 0 0,-1 0 0,1 0 0,0 0 0,-1-1 0,1 1 0,-1-1 0,1 0 0,3-3 0,-9-2 983,0 3-3283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3:43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63 16879,'0'0'3216,"-10"-63"-3072,46 63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32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1 906 12360,'0'0'2285,"10"2"-2130,4 1-126,0-2 1,0 0 0,0 0 0,0-1-1,20-3 1,0-3 143,-1-2 1,-1-1-1,34-14 0,-48 16 115,-1-2-1,0 1 1,-1-2 0,0 0-1,0-1 1,27-26 0,-40 34-114,0-1 1,0 1-1,0-1 1,0 0-1,-1 0 0,0 0 1,0 0-1,2-6 1,-3 10-121,-1-1 1,0 0 0,0 0-1,0 1 1,0-1 0,0 0-1,1 1 1,-1-1 0,-1 0-1,1 0 1,0 1 0,0-1-1,0 0 1,0 1 0,0-1-1,0 0 1,-1 0 0,1 1-1,0-1 1,-1 1 0,1-1-1,-1-1 1,0 2-10,0-1 0,0 0 1,-1 1-1,1-1 0,0 1 0,0 0 0,0-1 0,-1 1 0,1 0 1,0 0-1,0-1 0,-1 1 0,1 0 0,0 0 0,0 0 1,-1 1-1,1-1 0,-2 0 0,-6 2 61,-1 1 1,0 0-1,0 0 1,1 1-1,0 0 1,0 1-1,0 0 1,0 0-1,1 1 1,0 0-1,0 0 0,0 1 1,1 0-1,0 0 1,0 1-1,1 0 1,0 0-1,-8 15 1,13-21-80,0 1 0,0-1-1,0 1 1,0 0 0,0-1 0,1 1 0,-1 0 0,1 0 0,0 0 0,0-1 0,0 1 0,0 0 0,0 0 0,1 0 0,-1-1 0,1 1 0,0 0 0,0 0 0,0-1 0,0 1 0,0-1-1,1 1 1,-1-1 0,1 1 0,-1-1 0,1 0 0,0 0 0,0 0 0,0 0 0,0 0 0,4 3 0,1 0 23,0-1 1,1 1-1,-1-1 0,1-1 0,0 1 1,0-2-1,0 1 0,0-1 1,14 2-1,-2-2 24,1-1-1,0-1 1,0-1 0,0-1-1,-1-1 1,1-1 0,30-9 0,-11 0 55,0-3 1,63-33 0,-58 26 57,-2-3 1,52-40-1,-89 58-20,-14 6-38,-16 7-2,8 0-73,0 2 1,1 0-1,0 0 1,1 2-1,-1 0 1,-24 20-1,14-6 78,0 1 0,-30 37 0,52-57-101,1-1 0,-1 1 0,1-1 0,-1 1 0,1 0-1,0 0 1,1 0 0,-3 7 0,4-10-20,0 0 0,-1 1-1,1-1 1,0 0 0,0 0 0,0 1 0,1-1-1,-1 0 1,0 0 0,0 1 0,1-1 0,-1 0-1,0 0 1,1 1 0,-1-1 0,1 0 0,0 0 0,-1 0-1,1 0 1,0 0 0,0 0 0,0 0 0,0 0-1,0 0 1,0-1 0,0 1 0,0 0 0,0 0-1,0-1 1,0 1 0,0-1 0,0 1 0,2 0-1,3 1 14,1 0-1,0-1 1,0 0-1,0 0 0,0 0 1,0-1-1,0 0 1,1 0-1,-1-1 0,0 0 1,0 0-1,0-1 1,-1 0-1,1 0 0,0 0 1,8-5-1,1 0 22,0-2 0,-1 0 0,0 0-1,0-2 1,19-16 0,-17 9 20,-1 0 1,0-1-1,-1 0 1,-1-2-1,-1 1 0,-1-2 1,18-42-1,-11 13 103,-2-1 1,15-79-1,-17 51 106,-4-1 1,1-118-1,-12 179-164,-1-1-1,-6-30 1,7 49-98,0 1-1,0 0 0,-1 0 1,1 0-1,0 0 1,-1-1-1,1 1 1,-1 0-1,1 0 1,-1 0-1,0 0 1,1 0-1,-1 0 0,0 0 1,0 0-1,1 0 1,-2-1-1,1 2-3,0 0 0,1 0 0,-1 0 0,0 0-1,1 0 1,-1 0 0,1 0 0,-1 0 0,0 0-1,1 0 1,-1 0 0,1 0 0,-1 0 0,0 0-1,1 0 1,-1 1 0,1-1 0,-1 0 0,0 0-1,1 1 1,-1-1 0,1 0 0,-1 1-1,-4 4 28,0-1 0,1 1-1,0-1 1,0 1 0,-4 8-1,-11 18 27,2 1-1,1 1 0,1 0 1,-14 52-1,9-12 5,-12 86 0,21-79-1,3 1 0,4 0-1,8 105 1,-3-179-69,-1 0-3,0 0 0,1-1-1,-1 1 1,1-1 0,1 0-1,0 1 1,0-1 0,0 0-1,4 8 1,-6-14-4,0 0 0,0 0 0,0 0 0,0 0 0,0 0-1,0 1 1,0-1 0,0 0 0,0 0 0,0 0 0,0 0 0,0 0 0,1 0 0,-1 0 0,0 0 0,0 0-1,0 0 1,0 0 0,0 0 0,0 0 0,0 1 0,0-1 0,0 0 0,0 0 0,0 0 0,1 0-1,-1 0 1,0 0 0,0 0 0,0 0 0,0 0 0,0 0 0,0 0 0,0 0 0,0 0 0,0 0 0,1 0-1,-1 0 1,0 0 0,0 0 0,0 0 0,0 0 0,0 0 0,0 0 0,0-1 0,0 1 0,0 0 0,0 0-1,1 0 1,-1 0 0,0 0 0,0 0 0,0 0 0,0 0 0,0 0 0,0 0 0,0 0 0,0 0 0,0-1-1,0 1 1,0 0 0,0 0 0,0 0 0,3-11-388,-3-14-115,-5-9-3752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3:48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85 475 8936,'0'0'10146,"-7"11"-9810,-5 8-130,1 0 0,0 1-1,2 1 1,0 0 0,-9 32 0,18-53-206,-3 13 198,1 1 1,0-1-1,1 0 0,1 16 1,0-27-147,0 1-1,1 0 1,-1-1 0,0 1 0,1-1 0,0 1-1,-1-1 1,1 1 0,0-1 0,0 0 0,1 1-1,-1-1 1,0 0 0,1 0 0,0 0 0,-1 0-1,1 0 1,0 0 0,0 0 0,0-1 0,0 1-1,0 0 1,0-1 0,1 0 0,-1 0 0,0 0 0,4 2-1,-3-3 2,-1 0 0,0 1 0,1-1 0,-1 0 0,1 0 0,-1-1 0,1 1 0,-1 0 0,0-1 0,1 1 0,-1-1 0,0 0 0,1 0 0,-1 0 0,0 0 0,0 0 0,0 0 0,0-1 0,0 1 0,3-3 0,3-4 137,1 0 1,12-18 0,-17 22-134,12-16 467,20-33 1,-29 47 25,-4 14-45,0 3-472,5 9 115,-4-6-64,1-1 1,1 0-1,8 13 0,-13-23-57,1 0 0,1 0 0,-1 0 0,0 0 0,1 0 1,-1-1-1,1 1 0,0-1 0,0 0 0,0 0 0,0 0 0,0 0 0,0 0 0,1-1 0,-1 1 0,7 1 0,-7-3-3,-1 0 0,1 0-1,-1 0 1,1 0 0,0 0-1,-1-1 1,1 1 0,-1-1-1,1 0 1,-1 0 0,1 0 0,-1 0-1,1 0 1,-1 0 0,0 0-1,0-1 1,4-2 0,0-1 24,0-1-1,-1 1 1,0-1 0,8-10-1,-4 2 39,-1-1 0,0 1 0,-1-2 0,0 1 0,-2-1 0,0 0 0,0 0 0,-2-1-1,0 1 1,0-1 0,-1-27 0,-8 14 365,6 29-347,0 1-95,-1 0 0,1 0 0,0 0 0,0 0 0,-1 0 0,1 0 0,0 0 0,0 0 0,0-1 0,0 1 0,-1 0 0,1 0 1,0 0-1,0 0 0,0 0 0,0-1 0,0 1 0,-1 0 0,1 0 0,0 0 0,0-1 0,0 1 0,0 0 0,0 0 0,0 0 0,0-1 0,0 1 0,0 0 1,0 0-1,0-1 0,0 1 0,0 0 0,0 0 0,0 0 0,0-1 0,0 1 0,0 0 0,0 0 0,0-1 0,0 1 0,0 0 0,0 0 0,0 0 0,1 0 1,-1-1-1,0 1 0,0 0 0,0 0 0,0 0 0,1 0 0,-1-1 0,0 1 0,0 0 0,0 0 0,0 0 0,1 0 0,-1 0 0,0 0 0,0 0 0,0 0 1,1-1-1,-1 1 0,0 0 0,97-7 331,-1 0-278,-95 7-57,0 0-1,1 0 1,-1 1 0,0-1-1,1 0 1,-1 0-1,0 1 1,0-1-1,1 1 1,-1-1-1,0 1 1,0 0-1,0-1 1,0 1 0,0 0-1,0 0 1,0 0-1,0 0 1,0 0-1,0 0 1,0 0-1,-1 0 1,1 0-1,0 0 1,-1 0 0,1 0-1,-1 1 1,1-1-1,-1 0 1,0 0-1,1 1 1,-1-1-1,0 0 1,0 1 0,0-1-1,0 0 1,0 0-1,0 2 1,-1 8 16,1-1 1,-2 1-1,-4 18 1,3-18-19,-5 24 41,4-19-44,0 0 1,1 1-1,1-1 0,0 1 0,1 16 0,2-30 11,-1 1-1,1 0 1,0 0-1,0 0 1,0 0-1,0-1 1,0 1-1,1-1 0,0 1 1,0-1-1,0 1 1,3 2-1,-4-4-2,0-1-1,0 0 1,0 0-1,0 0 1,1 0-1,-1 0 1,1 0-1,-1 0 1,1-1-1,-1 1 1,1 0-1,-1-1 1,1 1-1,-1-1 1,1 0-1,0 1 1,-1-1-1,1 0 1,-1 0-1,1 0 1,0 0-1,-1 0 0,1-1 1,0 1-1,-1 0 1,1-1-1,-1 1 1,1-1-1,-1 0 1,4-1-1,18-6 98,-20 8-76,1-1 0,-1 0 0,0 0 0,1 0 0,-1-1 0,4-2 0,-5 3-18,-1 1 0,1-1 0,-1 1 0,1-1-1,-1 1 1,1-1 0,-1 1 0,1 0-1,-1 0 1,1 0 0,-1-1 0,1 2 0,0-1-1,2 0 1,-3 1-7,0-1-1,0 0 0,0 0 0,1 0 1,-1 0-1,0 0 0,1 0 1,-1 0-1,0 0 0,0 0 0,0-1 1,1 1-1,-1 0 0,0-1 1,0 1-1,0-1 0,0 0 0,1 1 1,-1-1-1,0 0 0,0 1 0,0-1 1,-1 0-1,2-1 0,11-12 15,26-24 0,-26 27-9,-1 0 0,0-2-1,14-17 1,2-14 34,-1-1 1,-3-2-1,-1 0 1,-3-1-1,-1-2 1,14-65-1,-21 74-43,-5 15 0,6-30 0,-12 48 0,0 1 0,-1-1 0,1 1 0,-2-1 0,1 1 0,-1-1 0,0 1 0,-4-14 0,4 17 0,-9-18 0,2 20 0,-3 12 0,9-8 0,1 0 0,-1 1 0,1-1 0,-1 0 0,1 1 0,0 0 0,0-1 0,0 1 0,0-1 0,1 1 0,-1 0 0,1 0 0,0-1 0,0 5 0,-10 39 0,-15 396 0,31-297 0,1-80 0,-3-33 0,-4-31 0,0 1 0,0-1 0,0 1 0,0-1 0,0 1 0,1-1 0,-1 0 0,1 1 0,-1-1 0,1 0 0,-1 1 0,1-1 0,0 0 0,-1 0 0,1 1 0,0-1 0,0 0 0,0 0 0,1 1 0,-1-2 0,0 1 0,0-1 0,0 0 0,0 0 0,0 0 0,-1 0 0,1 0 0,0 0 0,0 0 0,0 0 0,0 0 0,0 0 0,-1-1 0,1 1 0,0 0 0,0 0 0,0-1 0,-1 1 0,1-1 0,0 1 0,0-1 0,1 0 0,4-4 0,0-1 0,0 1 0,-1-1 0,0-1 0,7-9 0,63-114 0,-33 52 0,12-25 0,45-127 0,-47 104 0,-41 94 0,-10 27 0,-5 20 0,-54 309 0,39-189 0,-2 37 0,21-171 0,0 0 0,0 0 0,-1-1 0,1 1 0,0 0 0,0 0 0,0 0 0,1-1 0,-1 1 0,0 0 0,0 0 0,0-1 0,0 1 0,1 0 0,-1 0 0,0-1 0,1 1 0,0 1 0,-1-2 0,1 0 0,-1 0 0,0 0 0,1 0 0,-1 0 0,0 0 0,1 0 0,-1 0 0,1 0 0,-1 0 0,0 0 0,1 0 0,-1 0 0,1 0 0,-1 0 0,0-1 0,1 1 0,-1 0 0,0 0 0,1 0 0,-1-1 0,0 1 0,0 0 0,1 0 0,0-1 0,24-27 0,-19 20 0,21-29 0,-22 29 0,0 0 0,1 1 0,-1 0 0,1 0 0,1 0 0,-1 0 0,1 1 0,0 1 0,1-1 0,10-6 0,-15 11 0,1 1 0,-1-1 0,1 0 0,-1 1 0,1 0 0,0 0 0,-1 0 0,1 0 0,-1 1 0,1-1 0,-1 1 0,1 0 0,-1 0 0,1 0 0,-1 1 0,0-1 0,6 4 0,-1 0 0,0-1 0,-1 2 0,0-1 0,0 1 0,12 13 0,13 14 0,-21-23 0,-1 0 0,17 23 0,-18-24 1011,-9-9-1092,0 0 1,0 0 0,0 1 0,0-1 0,0 0-1,0 0 1,0 0 0,0 0 0,0 0 0,0 0-1,0 1 1,1-1 0,-1 0 0,0 0-1,0 0 1,0 0 0,0 0 0,0 0 0,0 0-1,1 0 1,-1 0 0,0 0 0,0 1 0,0-1-1,0 0 1,0 0 0,1 0 0,-1 0 0,0 0-1,0 0 1,0 0 0,0 0 0,0 0 0,1 0-1,-1 0 1,0 0 0,0 0 0,0 0-1,0-1 1,0 1 0,1 0 0,-1 0 0,0 0-1,0 0 1,0 0 0,0 0 0,0 0 0,0 0-1,1 0 1,-1 0 0,0-1 0,0 1 0,0 0-1,0 0 1,0 0 0,0 0 0,0 0 0,0 0-1,0-1 1,0 1 0,0 0 0,1 0-1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3:49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1 126 14168,'0'0'2687,"12"-8"-2112,-2 2-455,6-6 96,2 2-1,-1 1 1,21-9 0,2 3 521,71-19 0,-90 30-468,1 0 1,-1 1-1,1 1 1,0 1-1,28 3 0,-31 0 94,9 1-2658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3:49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14776,'0'0'3543,"103"-36"-3463,-47 19 8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3:54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1 959 10656,'0'0'5907,"5"-14"-5471,20-40 126,3 0 0,1 2-1,40-53 1,-68 105-538,-1-1-1,1 0 0,-1 0 1,1 0-1,-1 1 1,1-1-1,0 0 1,-1 1-1,1-1 1,0 1-1,-1-1 1,1 1-1,0-1 1,0 1-1,0-1 1,-1 1-1,1 0 1,0-1-1,0 1 0,0 0 1,0 0-1,0-1 1,0 1-1,1 0 1,-1 1-2,0-1 1,0 1-1,0-1 1,-1 1-1,1 0 1,0-1 0,0 1-1,-1 0 1,1-1-1,0 1 1,-1 0-1,1 0 1,-1 0-1,1 0 1,-1 0-1,1 0 1,-1-1-1,1 3 1,1 5 70,1 1 0,-1 1 0,1 12 0,-3-22-93,4 89 399,-3-47-122,7 46 0,-6-77-176,0 1 0,1-1 0,0 0 0,1 0 0,0 0 0,1-1 0,0 1 0,11 16 0,-15-25-71,0-1-1,0 1 0,0-1 1,1 1-1,-1-1 0,0 0 1,1 1-1,-1-1 0,1 0 1,-1 0-1,1 0 0,0 0 1,-1 0-1,1-1 0,0 1 1,0 0-1,0-1 1,-1 1-1,1-1 0,3 0 1,-2 0 2,0 0 1,0-1 0,-1 1-1,1-1 1,-1 0 0,1 0-1,0 0 1,-1 0 0,0 0-1,1-1 1,-1 1 0,4-4-1,2-2 40,-1 0 1,0 0-1,-1-1 0,1 0 0,-1 0 0,7-14 0,21-48 768,41-118 0,-71 170-710,-4 15-88,1 0-1,-1 0 0,1 0 0,-1 0 0,1 1 1,0-1-1,0 0 0,0 0 0,1 1 1,-1-1-1,1 1 0,1-4 0,-1 7-25,-1 0 1,1 0-1,-1 0 0,0 0 0,0 0 0,1 0 1,-1 0-1,0 0 0,0 1 0,0-1 0,0 0 1,-1 1-1,1-1 0,0 1 0,0 1 0,1-1 9,86 126 290,-74-111-242,1-1 0,0 0 0,1-1 0,35 26 0,-46-38-46,-1 0 1,0 0-1,1-1 0,0 0 0,-1 0 0,1 0 0,0-1 1,0 0-1,0 0 0,0 0 0,0 0 0,0-1 0,1 1 1,7-2-1,-9 0-6,-1 1 1,0-1 0,1 0-1,-1 0 1,0-1 0,0 1-1,0-1 1,0 1 0,0-1-1,0 0 1,-1 0-1,1 0 1,-1-1 0,1 1-1,-1-1 1,0 1 0,0-1-1,0 0 1,0 1 0,0-1-1,-1 0 1,2-4-1,2-4 36,-1 0-1,0 1 1,-1-2-1,0 1 1,-1 0-1,0-1 1,-1 1-1,0-1 1,-1 1-1,0-1 1,-1 1-1,0-1 1,-4-13-1,5 23-38,-1 0 0,1 0 0,-1 1 0,0-1 0,1 0 0,-1 1 0,0-1-1,0 1 1,0-1 0,0 1 0,0-1 0,0 1 0,-1 0 0,1 0 0,0-1 0,-1 1 0,1 0 0,-3-1 0,3 2-3,0-1 1,-1 1 0,1 0 0,-1 0 0,1-1 0,-1 1 0,1 0 0,-1 0 0,1 1 0,-1-1 0,1 0 0,-1 0 0,1 1 0,0-1 0,-1 1 0,1-1 0,-2 2 0,-3 1 13,1 0-1,0 1 1,0-1 0,1 1-1,-1 0 1,1 1 0,0-1-1,0 1 1,-4 6 0,3-2-7,0 0-1,1 1 1,0-1 0,0 1 0,1 0 0,1 0 0,-1 0-1,1 0 1,1 0 0,0 1 0,1 18 0,0-20-7,1-1 0,0 1-1,0-1 1,1 1 0,0-1 0,1 0 0,0 1 0,0-1 0,0-1 0,1 1-1,0 0 1,1-1 0,0 0 0,10 11 0,-12-14-1,1-1 0,-1 0 0,1 0 0,0 0 0,0 0 0,0-1 0,1 1 0,-1-1-1,1 0 1,-1-1 0,1 1 0,-1-1 0,1 0 0,0 0 0,6 0 0,-4-1 0,-1 0 1,1 0-1,0-1 0,-1-1 0,1 1 1,0-1-1,-1 0 0,1 0 1,10-6-1,0-2 7,0-1 0,-1 0-1,-1-1 1,0-1 0,0 0 0,19-24 0,-4 0 40,-2-2 1,-2 0-1,-1-2 1,-2-1-1,27-67 0,-17 19 271,38-164 0,-71 251-322,18-91 235,-16 82-178,-2 1 0,1-1 0,-1 1 0,-1-1 0,0 1 0,-3-14 0,4 24-66,0 1 0,0-1 0,0 1 0,-1-1 0,1 1 0,0-1 0,0 1 0,0-1 0,0 1 0,-1-1-1,1 1 1,0-1 0,0 1 0,-1 0 0,1-1 0,0 1 0,-1-1 0,1 1 0,-1 0 0,1 0 0,0-1 0,-1 1 0,1 0 0,-1-1 0,1 1 0,-1 0 0,1 0 0,-1 0 0,1 0 0,-1-1 0,0 1 0,0 1-1,0-1 1,0 0 0,0 0 0,0 1 0,0-1 0,0 1 0,0-1 0,0 1 0,0 0-1,0-1 1,0 1 0,0 0 0,-1 0 0,-2 4-1,-1-1 0,1 1 1,0 0-1,-5 9 0,1 3 0,0 1 0,1 0 0,1 0 0,0 1 0,2 0 0,-5 37 0,5 2 0,3 58 0,3-91 0,1 0 0,1-1 0,1 1 0,2-1 0,0 0 0,2 0 0,0-1 0,1 0 0,2-1 0,24 37 0,-33-54 0,1-1 0,-1 0 0,1 1 0,-1-1 0,1-1 0,1 1 0,-1 0 0,0-1 0,1 0 0,-1 0 0,1 0 0,5 1 0,-7-3 0,1 0 0,-1 0 0,0-1 0,0 1 0,1-1 0,-1 0 0,0 0 0,0 0 0,1 0 0,-1 0 0,0-1 0,0 0 0,0 0 0,0 0 0,1 0 0,-1 0 0,0 0 0,-1-1 0,1 1 0,0-1 0,3-2 0,8-9 0,1-1 0,-2 0 0,0 0 0,-1-2 0,0 1 0,-1-2 0,-1 1 0,14-33 0,-16 24 0,-9 20 0,-6 18 0,1 1 0,1 0 0,0 0 0,0 0 0,1 1 0,1-1 0,-2 24 0,5-28 0,0 0 0,0 0 0,1-1 0,0 1 0,1 0 0,0 0 0,1-1 0,0 1 0,0-1 0,9 18 0,-11-26 0,-1 0 0,1 0 0,-1 0 0,1 0 0,0 0 0,-1 0 0,1 0 0,0 0 0,-1 0 0,1-1 0,0 1 0,0 0 0,0 0 0,0-1 0,0 1 0,0-1 0,0 1 0,0-1 0,0 1 0,0-1 0,0 0 0,0 1 0,1-1 0,-1 0 0,0 0 0,0 0 0,0 0 0,0 0 0,0 0 0,1 0 0,-1 0 0,0 0 0,0-1 0,0 1 0,0 0 0,0-1 0,0 1 0,0-1 0,0 1 0,0-1 0,0 0 0,0 1 0,0-1 0,1-1 0,2-2 0,1 0 0,-1 0 0,0 0 0,0-1 0,0 1 0,-1-1 0,3-5 0,-2 2 0,-1 0 0,1 0 0,-2 0 0,1-1 0,-1 1 0,-1 0 0,1-1 0,-2 0 0,1 1 0,-1-1 0,0 0 0,-1 1 0,0-1 0,0 1 0,-1-1 0,0 1 0,-1-1 0,1 1 0,-2 0 0,1 0 0,-1 0 0,0 1 0,-1-1 0,0 1 0,-9-11 0,-3 10 0,15 8 0,12 2 0,16 2 0,0-2 0,0 0 0,0-2 0,0-1 0,31-6 0,9 1 0,30 2 0,-40 3 0,0-3 0,78-15 0,-129 18 0,0 0 0,0 0 0,0 1 0,0-1 0,0 1 0,0 0 0,0 1 0,7 0 0,-12 0 0,-1 1 0,1-1 0,-1 0 0,1 0 0,-1 0 0,1 0 0,-1 0 0,0 1 0,0-1 0,1 0 0,-1-1 0,0 1 0,0 0 0,0 0 0,0 0 0,-1 0 0,-21 15 0,1 0 0,1 1 0,0 1 0,1 1 0,2 1 0,-28 37 0,44-55 0,0 1 0,1 0 0,-1 0 0,1 0 0,-1 0 0,1 0 0,0 0 0,0 0 0,1 0 0,-1 0 0,1 0 0,-1 1 0,1-1 0,0 0 0,0 0 0,1 1 0,-1-1 0,0 0 0,1 0 0,0 0 0,2 6 0,-1-6 0,0 0 0,0-1 0,0 1 0,0 0 0,0-1 0,1 0 0,-1 1 0,1-1 0,0 0 0,0 0 0,0 0 0,0-1 0,0 1 0,0-1 0,0 0 0,0 1 0,0-1 0,1-1 0,-1 1 0,6 0 0,1 0 0,0-1 0,0 0 0,0-1 0,0 0 0,0 0 0,0-1 0,-1-1 0,1 1 0,-1-2 0,1 1 0,-1-1 0,11-7 0,11-7 0,57-45 0,6-11 0,-94 74 0,1 0 0,-1 0 0,0 0 0,0 0 0,0 0 0,0-1 0,1 1 0,-1 0 0,0 0 0,0 0 0,0 0 0,1 0 0,-1 0 0,0 0 0,0 0 0,1 0 0,-1 0 0,0 0 0,0 0 0,0 0 0,1 0 0,-1 0 0,0 0 0,0 0 0,1 0 0,-1 0 0,0 0 0,0 0 0,0 1 0,1-1 0,-1 0 0,0 0 0,0 0 0,0 0 0,1 1 0,2 9 0,-2 16 0,-1-22 0,0 9 0,1 0 0,0 0 0,1-1 0,0 1 0,1 0 0,5 15 0,-7-25 0,0 0 0,0-1 0,1 1 0,-1 0 0,0 0 0,1-1 0,0 1 0,0 0 0,-1-1 0,1 0 0,1 1 0,-1-1 0,0 0 0,1 0 0,-1 0 0,1-1 0,-1 1 0,1-1 0,0 1 0,-1-1 0,1 0 0,0 0 0,0 0 0,0 0 0,0 0 0,0-1 0,0 0 0,0 1 0,1-1 0,-1 0 0,5-1 0,4-2 0,-1 0 0,1-1 0,-1 0 0,0 0 0,-1-1 0,1-1 0,-1 0 0,0 0 0,0-1 0,-1 0 0,17-17 0,-4 0 0,-1 0 0,-1-1 0,20-33 0,-11 10 0,-3-2 0,-2 0 0,-2-1 0,-2-1 0,-3-1 0,-2-1 0,8-58 0,-12 60 0,-4 24 0,-2-1 0,3-50 0,-10 71 0,-2 17 0,-4 19 0,-5 34 0,4 1 0,-4 122 0,8-84 0,3 168 0,8-176 0,-5-90 0,-1 1 0,0-1 0,1 1 0,0-1 0,0 0 0,0 1 0,3 4 0,-4-7 0,0 0 0,1-1 0,-1 1 0,0-1 0,1 1 0,-1 0 0,1-1 0,-1 1 0,1-1 0,-1 1 0,1-1 0,-1 0 0,1 1 0,0-1 0,-1 0 0,1 1 0,-1-1 0,1 0 0,0 1 0,0-1 0,-1 0 0,1 0 0,0 0 0,-1 0 0,1 0 0,0 0 0,-1 0 0,1 0 0,0 0 0,0 0 0,-1 0 0,1 0 0,0-1 0,-1 1 0,1 0 0,0 0 0,-1-1 0,1 1 0,-1 0 0,2-1 0,9-7 0,1 0 0,-2-1 0,1-1 0,-1 1 0,0-1 0,16-23 0,-11 14 0,-6 7 0,0 1 0,1 0 0,0 1 0,1 0 0,21-15 0,-31 24 0,-1 1 0,1 0 0,0-1 0,0 1 0,-1-1 0,1 1 0,0 0 0,0 0 0,0-1 0,-1 1 0,1 0 0,0 0 0,0 0 0,0 0 0,-1 0 0,1 0 0,0 0 0,0 0 0,0 0 0,0 1 0,-1-1 0,1 0 0,0 0 0,0 1 0,-1-1 0,1 1 0,0-1 0,-1 0 0,1 1 0,0-1 0,-1 1 0,1 0 0,0-1 0,-1 1 0,1-1 0,-1 1 0,1 0 0,-1-1 0,0 1 0,1 0 0,-1 0 0,0-1 0,1 1 0,-1 0 0,0 0 0,0 0 0,0-1 0,0 1 0,1 1 0,0 5 0,0 0 0,-1 0 0,1 0 0,-2 11 0,-6 47 0,-1 27 0,8-91 0,0 0 0,0 0 0,0 1 0,0-1 0,0 0 0,0 0 0,0 0 0,0 0 0,0 0 0,1 0 0,-1 0 0,1 0 0,-1 0 0,0 0 0,1 0 0,0 0 0,-1 0 0,2 1 0,-1-2 0,-1 0 0,1 1 0,-1-1 0,1 0 0,0 0 0,-1 0 0,1 0 0,0 0 0,-1 0 0,1 1 0,0-2 0,-1 1 0,1 0 0,-1 0 0,1 0 0,0 0 0,-1 0 0,1 0 0,-1-1 0,1 1 0,0 0 0,0-1 0,5-3 0,0 0 0,-1 0 0,0-1 0,7-6 0,22-26 0,-23 24 0,0 1 0,1 0 0,0 1 0,0 0 0,2 0 0,26-15 0,-39 25 0,0 0 0,1 1 0,-1-1 0,0 1 0,1-1 0,-1 1 0,0 0 0,1-1 0,-1 1 0,0 0 0,1 0 0,-1 0 0,1 0 0,-1 0 0,0 0 0,1 0 0,-1 1 0,0-1 0,1 0 0,-1 1 0,0-1 0,1 1 0,-1-1 0,0 1 0,0 0 0,0 0 0,1-1 0,-1 1 0,0 0 0,0 0 0,0 0 0,0 0 0,-1 0 0,1 0 0,0 0 0,0 1 0,-1-1 0,1 0 0,0 0 0,-1 1 0,1-1 0,-1 0 0,0 1 0,1 1 0,1 6 0,-1-1 0,1 0 0,-2 0 0,1 1 0,-1-1 0,-1 9 0,-2 1 0,0 0 0,-1 0 0,-1 0 0,-1-1 0,0 0 0,-2 0 0,0 0 0,0-1 0,-20 27 0,15-26 0,0 0 0,-1-1 0,-1 0 0,0-2 0,-1 1 0,-1-2 0,0 0 0,-20 10 0,35-21 0,-41 18 0,41-19 0,0 0 0,0 0 0,0 0 0,-1 0 0,1-1 0,0 0 0,-1 1 0,1-1 0,0 0 0,-1 0 0,1 0 0,0 0 0,-1 0 0,1-1 0,0 1 0,-4-2 0,5 1 0,0 1 0,0-1 0,0 0 0,1 0 0,-1 1 0,0-1 0,1 0 0,-1 0 0,1 0 0,-1 0 0,1 0 0,-1 0 0,1 0 0,0 0 0,-1 0 0,1 0 0,0 0 0,0 0 0,0 0 0,0 0 0,0 0 0,0 0 0,0 0 0,0-1 0,0 1 0,0 0 0,1 0 0,-1 0 0,0 0 0,1 0 0,-1 0 0,1 0 0,0-1 0,19-32 0,-9 23 0,-1 0 0,2 0 0,0 1 0,0 1 0,1 0 0,22-12 0,-6 3 0,-7 4 0,1 1 0,0 1 0,0 2 0,1 0 0,0 1 0,40-9 0,-60 18 100,-1-1 0,0 0 0,0 1 1,0-1-1,0-1 0,1 1 0,-2 0 0,1-1 0,4-2 0,-6 3-278,-1 0-1,1 0 0,0 1 0,-1-1 0,1 0 0,-1 0 1,0 0-1,1 0 0,-1 0 0,1 0 0,-1 0 1,0 0-1,0 0 0,0 0 0,0 0 0,0 0 1,0 0-1,0 0 0,0 0 0,0 0 0,0 0 1,0 0-1,0 0 0,-1 0 0,1 0 0,0 0 1,-2-1-1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3:54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 15576,'0'0'4494,"16"-6"-4002,-14 5-469,26-9 306,0 1 0,53-11-1,142-5 1152,-170 23-870,0 2 0,67 8 0,-91-6-389,18 3 495,-22 4-3463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3:54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16879,'0'0'4008,"92"-52"-3936,-39 40 0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3:56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47 10344,'0'0'21246,"-8"14"-20652,0 0-396,4-8-164,0 1 1,0 0-1,1 0 0,-1 1 0,2-1 1,-1 1-1,1-1 0,0 1 0,1 0 1,-2 15-1,3-3-34,0 1 0,1-1 0,2 0 0,5 25 0,-6-36 0,1 0 0,0 0 0,0 0 0,1-1 0,0 1 0,1-1 0,0 0 0,0 0 0,0 0 0,1-1 0,9 9 0,-13-14 0,0 0 0,0-1 0,0 1 0,0-1 0,0 0 0,0 1 0,1-1 0,-1 0 0,0 0 0,1-1 0,-1 1 0,0 0 0,1-1 0,-1 0 0,1 1 0,-1-1 0,1 0 0,-1 0 0,1 0 0,-1-1 0,1 1 0,-1-1 0,0 1 0,1-1 0,-1 0 0,1 0 0,-1 0 0,0 0 0,0 0 0,0 0 0,0-1 0,0 1 0,4-4 0,5-5 0,-1 0 0,0 0 0,-1-1 0,13-19 0,-16 21 0,11-17 0,-2-1 0,-1 0 0,12-31 0,-11 22 0,23-39 0,-21 51 0,-13 20 0,-1 0 0,1-1 0,-1 0 0,-1 1 0,1-1 0,0 0 0,2-10 0,-4 11 0,-8 80 0,4-59 0,1 0 0,1-1 0,1 1 0,0 0 0,5 32 0,-2-35 0,0-1 0,1 1 0,1-1 0,0 0 0,13 22 0,-13-27 0,1 0 0,0-1 0,0 1 0,1-1 0,-1-1 0,2 1 0,-1-1 0,1-1 0,11 8 0,-11-9 0,0-1 0,0 1 0,0-2 0,0 1 0,0-1 0,1 0 0,-1-1 0,1 0 0,-1 0 0,1-1 0,-1 0 0,12-1 0,-16 0 0,0 1 0,0-1 0,0 1 0,0-1 0,0-1 0,0 1 0,0 0 0,-1-1 0,1 0 0,-1 0 0,1 0 0,-1 0 0,0-1 0,0 1 0,0-1 0,0 0 0,0 0 0,0 0 0,-1 0 0,1 0 0,-1 0 0,0-1 0,0 1 0,0-1 0,-1 0 0,1 1 0,-1-1 0,1-5 0,-3-9 850,-2 8-5635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3:57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 11448,'0'0'19858,"15"0"-19268,1 1-473,-1-1 0,0 0 0,0-1 0,1-1 0,-1-1 0,17-4 0,42-14-106,1 4 0,1 2 0,129-6 0,-201 21-11,12-1 0,0 1 0,21 2 0,-34-1 0,0-1 0,0 0 0,0 1 0,0 0 0,0 0 0,0 0 0,0 0 0,-1 0 0,1 0 0,0 1 0,-1 0 0,1-1 0,-1 1 0,1 0 0,-1 0 0,0 0 0,0 0 0,0 1 0,2 2 0,-3-3 0,0 0 0,-1 0 0,1 0 0,-1 0 0,0 0 0,1 1 0,-1-1 0,0 0 0,0 0 0,-1 0 0,1 1 0,0-1 0,-1 0 0,1 0 0,-1 0 0,-1 3 0,-17 34 0,17-34 0,-22 34-3936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23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9848,'0'0'20735,"7"15"-20303,-3-6-363,3 6 67,0 1 1,-2 0-1,1 0 1,-2 0-1,4 29 1,5 242 423,-1-18-264,26 10-296,-37-274 0,1 0 0,-1 0 0,1 0 0,0 0 0,0-1 0,1 1 0,0 0 0,-1-1 0,1 0 0,1 0 0,-1 0 0,1 0 0,-1 0 0,1-1 0,0 1 0,0-1 0,1 0 0,-1-1 0,1 1 0,9 3 0,8 3 0,0-1 0,1-1 0,32 5 0,-27-6 0,305 46 0,-66-14 0,-241-33 0,1 2 0,-1 1 0,-1 1 0,1 0 0,-2 3 0,1 0 0,38 26 0,-39-22 0,-24-16 0,0 0 0,0 1 0,0-1 0,0 0 0,0 1 0,0-1 0,-1 0 0,1 0 0,0 1 0,0-1 0,0 0 0,-1 0 0,1 0 0,0 1 0,0-1 0,-1 0 0,1 0 0,0 0 0,0 0 0,-1 1 0,1-1 0,0 0 0,-1 0 0,1 0 0,0 0 0,0 0 0,-1 0 0,1 0 0,0 0 0,-1 0 0,1 0 0,0 0 0,-1 0 0,1 0 0,0 0 0,0 0 0,-1 0 0,1 0 0,0-1 0,-1 1 0,1 0 0,-11-7-102,1 0-1,0-1 1,1 0-1,0 0 1,-10-12-1,10 10-3217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24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251 123 9744,'0'0'6170,"0"-10"-5659,0-25-100,0 14 3018,-1 23-3280,0 1 0,1-1 1,-1 0-1,0 0 0,0 1 1,0-1-1,-1 0 0,1 0 1,-1 0-1,1 0 0,-1 0 1,1-1-1,-1 1 0,0 0 1,-3 2-1,-10 10 316,-5 16 269,1 1-1,1 0 0,-18 46 0,-9 16 934,36-77-1286,-7 13 1125,-14 37 0,29-62-1351,3-5 70,6-12 328,7-22 161,-15 34-714,0 1 0,0-1 0,1 1 0,-1-1 0,0 1 0,0-1 0,1 1 0,-1-1 0,0 1 0,1-1 0,-1 1 0,1-1 0,-1 1 0,0-1 0,1 1 0,-1 0 0,1-1 0,-1 1 0,1 0 0,1-1 0,-2 1 0,0 0 0,1 0 0,-1 0 0,0 0 0,1 0 0,-1 0 0,0 0 0,1 0 0,-1 1 0,0-1 0,1 0 0,-1 0 0,0 0 0,0 0 0,1 1 0,-1-1 0,0 0 0,1 0 0,-1 0 0,0 1 0,0-1 0,1 0 0,-1 1 0,0-1 0,0 0 0,0 0 0,0 1 0,1-1 0,-1 0 0,0 1 0,0-1 0,0 0 0,0 1 0,0-1 0,0 1 0,0-1 0,0 0 0,0 1 0,0-1 0,0 0 0,0 1 0,0-1 0,0 0 0,0 1 0,0-1 0,-1 1 0,1 3 0,1 0 0,-1 0 0,1 0 0,-1 0 0,1 0 0,3 6 0,-4-10 0,0 0 0,0 0 0,0 1 0,0-1 0,0 0 0,1 0 0,-1 0 0,0 0 0,0 0 0,0 0 0,1 0 0,-1 1 0,0-1 0,0 0 0,0 0 0,1 0 0,-1 0 0,0 0 0,0 0 0,0 0 0,1 0 0,-1 0 0,0 0 0,0 0 0,0 0 0,1 0 0,-1 0 0,0 0 0,0 0 0,0-1 0,1 1 0,-1 0 0,0 0 0,0 0 0,0 0 0,0 0 0,1 0 0,-1 0 0,0-1 0,0 1 0,0 0 0,0 0 0,0 0 0,1 0 0,-1-1 0,0 1 0,0 0 0,0 0 0,0 0 0,0-1 0,0 1 0,9-13 0,12-42 0,19-74 0,-23 69 0,-5 21 0,-6 13 0,2 0 0,1 1 0,13-25 0,-17 39 0,11-16 0,-16 26 0,1 1 0,-1-1 0,1 1 0,-1-1 0,1 1 0,0-1 0,-1 1 0,1 0 0,0-1 0,-1 1 0,1 0 0,0-1 0,0 1 0,-1 0 0,1 0 0,0 0 0,0 0 0,-1-1 0,1 1 0,0 0 0,0 0 0,0 1 0,-1-1 0,1 0 0,0 0 0,0 0 0,-1 0 0,1 1 0,0-1 0,0 0 0,-1 1 0,1-1 0,0 1 0,-1-1 0,1 1 0,26 18 0,0 2 0,-2 0 0,-1 2 0,-1 0 0,0 2 0,-2 0 0,25 41 0,-36-51 0,14 22 0,33 70 0,-57-107 0,0 1 0,0-1 0,1 1 0,-1-1 0,0 1 0,0-1 0,0 1 0,0-1 0,0 1 0,0-1 0,0 1 0,0 0 0,0-1 0,0 1 0,0-1 0,0 1 0,0-1 0,0 1 0,-1-1 0,1 1 0,0-1 0,0 1 0,-1-1 0,1 1 0,0-1 0,-1 1 0,1-1 0,0 0 0,-1 1 0,1-1 0,-1 0 0,1 1 0,0-1 0,-1 0 0,1 1 0,-1-1 0,1 0 0,-1 0 0,1 1 0,-1-1 0,0 0 0,1 0 0,-1 0 0,0 0 0,-33 3 0,23-3 0,-55 3 0,18-2 0,1 2 0,-1 2 0,-69 16 0,101-17 0,0 1 0,1 1 0,0 1 0,0 0 0,1 0 0,-18 13 0,27-16 0,0 0 0,0 0 0,0 0 0,0 1 0,1 0 0,0 0 0,0 0 0,0 0 0,0 1 0,1-1 0,0 1 0,0 0 0,1 0 0,0 0 0,0 0 0,0 1 0,1-1 0,-2 11 0,3 13-3935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32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15176,'0'0'416,"-59"9"-8,22-9 23,15 0 9,18 0 48,8 0-8,3-4-224,10 4-8,18 0-168,11 0 16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2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392 757 9144,'0'0'8491,"-13"-6"-8047,-1-2-225,-28-9 0,39 16-188,1 1 0,0 0 0,0-1 0,-1 1 0,1 0 0,0 0 0,0 0 0,-1 1 0,1-1 0,0 1 0,0-1 0,-1 1 0,1 0 0,0-1 0,0 1 0,0 0 0,0 1 0,0-1 0,0 0 1,0 0-1,1 1 0,-4 3 0,-3 1 109,-24 17 292,2 1 0,1 1 0,-31 36 0,46-45-217,1 1-1,0 0 1,1 1 0,1 0-1,1 1 1,1 0 0,-11 30 0,18-39 21,-1 0 1,1 0 0,1 0-1,0 1 1,0-1 0,1 0-1,2 14 1,-2-23-201,0 0 0,0-1 0,0 1 0,0 0 0,1 0 0,-1 0 0,0 0 0,1 0 0,-1 0 0,1-1 0,-1 1 0,1 0 1,-1 0-1,1-1 0,-1 1 0,1 0 0,0-1 0,0 1 0,-1-1 0,1 1 0,0-1 0,1 2 0,0-2 27,1 1 0,-1 0 0,0-1-1,1 1 1,-1-1 0,1 0 0,-1 1 0,5-2 0,3 0 86,1 0 0,0-1 0,10-4 0,-19 5-128,13-4 82,0-1 1,-1 0-1,1-1 1,-1-1-1,0 0 1,-1-1-1,0-1 1,-1 0-1,0 0 1,17-20-1,-6 3 104,-2 0 1,0-1-1,30-59 1,-38 60-62,-1 0 0,-2-1 0,12-46 0,9-91 310,-19 99-250,-3 9 88,-2-1-1,-2 0 0,-3 0 0,-3 0 0,-15-111 0,16 162-232,-2-11 121,2 17-171,0 1-1,0-1 0,0 1 0,0-1 1,0 1-1,-1 0 0,1-1 1,0 1-1,0-1 0,0 1 0,0-1 1,-1 1-1,1 0 0,0-1 1,0 1-1,-1-1 0,1 1 0,0 0 1,-1-1-1,1 1 0,0 0 1,-1 0-1,1-1 0,0 1 0,-2-1 1,1 3 8,0 0 1,0 0-1,0-1 1,0 1-1,0 0 0,0 0 1,0 0-1,1 0 1,-1 0-1,1 0 1,-1 0-1,1 3 1,-1-1 16,-11 44 30,3 1 0,2 1 0,-2 96 0,8-39-66,2 89 0,1-153 0,3 1 0,15 65 0,-20-109 0,5 19 0,0-2 0,9 22 0,-13-36 0,1 1 0,-1-1 0,1 1 0,0-1 0,0 0 0,0 0 0,0 0 0,1 0 0,-1 0 0,1-1 0,0 1 0,-1-1 0,1 1 0,0-1 0,1 0 0,-1 0 0,0-1 0,6 3 0,-3-3 0,1-1 0,-1 0 0,0 0 0,1-1 0,-1 0 0,7-2 0,-1 1 0,-7 1 0,0-1 0,1 1 0,-1-1 0,0-1 0,0 1 0,0-1 0,-1 0 0,1 0 0,-1 0 0,1-1 0,4-4 0,6-8 0,20-25 0,-25 28 0,6-6 0,0-1 0,-2 0 0,0-2 0,-2 1 0,0-2 0,-1 0 0,12-39 0,-22 52 0,-4 7 0,2 4 0,0 0 0,1-1 0,-1 1 0,0 0 0,1-1 0,-1 1 0,0 0 0,1 0 0,-1 0 0,1 0 0,-1-1 0,1 1 0,-1 0 0,1 0 0,-1 1 0,-14 43 0,-16 77 0,27-98 0,1-1 0,1 1 0,1-1 0,1 1 0,4 32 0,-3-53 0,0 1 0,-1 0 0,1 0 0,0-1 0,1 1 0,-1-1 0,1 1 0,0-1 0,-1 0 0,1 0 0,4 5 0,-5-7 0,0 0 0,0-1 0,0 1 0,0 0 0,0 0 0,0 0 0,0-1 0,0 1 0,1-1 0,-1 1 0,0-1 0,0 1 0,1-1 0,-1 0 0,0 1 0,1-1 0,-1 0 0,0 0 0,1 0 0,-1 0 0,0 0 0,1-1 0,-1 1 0,0 0 0,0 0 0,1-1 0,-1 1 0,0-1 0,0 1 0,1-1 0,-1 0 0,0 1 0,1-2 0,9-6 0,0-1 0,-1 0 0,0 0 0,-1-1 0,0-1 0,13-19 0,41-76 0,-57 95 0,10-23 0,-13 26 0,0 0 0,1 1 0,0-1 0,0 1 0,1-1 0,0 1 0,0 1 0,0-1 0,12-10 0,-16 16 0,-1 1 0,1 0 0,0-1 0,-1 1 0,1 0 0,0 0 0,-1-1 0,1 1 0,0 0 0,-1 0 0,1 0 0,0 0 0,-1 0 0,1 0 0,0 0 0,-1 0 0,1 0 0,0 0 0,-1 0 0,1 1 0,0-1 0,-1 0 0,1 0 0,0 1 0,-1-1 0,1 0 0,-1 1 0,1-1 0,-1 1 0,1-1 0,-1 1 0,1-1 0,-1 1 0,1-1 0,-1 1 0,1-1 0,-1 1 0,0-1 0,1 1 0,-1 0 0,0-1 0,0 1 0,1 0 0,-1 0 0,10 35 0,-9-30 0,6 24 0,2 0 0,0-1 0,2 0 0,1-1 0,29 49 0,-40-75 0,0-1 0,0 1 0,0 0 0,1-1 0,-1 1 0,1-1 0,-1 1 0,1-1 0,-1 1 0,1-1 0,0 0 0,0 0 0,-1 0 0,1 0 0,0 0 0,0-1 0,0 1 0,0 0 0,0-1 0,0 1 0,3-1 0,-1 0 0,-1 0 0,1-1 0,-1 0 0,1 1 0,-1-1 0,1 0 0,-1-1 0,0 1 0,1 0 0,-1-1 0,4-3 0,4-2 0,-1-1 0,0-1 0,-1 1 0,0-2 0,16-19 0,-13 9 0,0 0 0,0 0 0,-2-1 0,-1-1 0,12-40 0,-7 8 0,8-70 0,-22 121 0,1 0 0,-1 0 0,0 0 0,0 0 0,0 0 0,0 0 0,0 0 0,-2-4 0,2 7 0,0-1 0,0 1 0,0 0 0,0 0 0,-1 0 0,1-1 0,0 1 0,0 0 0,0 0 0,0-1 0,-1 1 0,1 0 0,0 0 0,0 0 0,0 0 0,-1-1 0,1 1 0,0 0 0,0 0 0,-1 0 0,1 0 0,0 0 0,0 0 0,-1 0 0,1 0 0,0 0 0,0 0 0,-1 0 0,1 0 0,0 0 0,0 0 0,-1 0 0,1 0 0,-14 11 0,4 1 0,1 1 0,0 0 0,1 1 0,1-1 0,0 1 0,1 1 0,0 0 0,1-1 0,1 2 0,-3 18 0,5-21 0,0 0 0,1 1 0,0-1 0,1 1 0,1-1 0,0 0 0,1 1 0,0-1 0,1 0 0,1 0 0,0 0 0,7 15 0,-8-23 0,0 0 0,0 0 0,0 0 0,1-1 0,-1 1 0,1-1 0,1 0 0,-1 0 0,0 0 0,1 0 0,0-1 0,0 0 0,0 0 0,0 0 0,0-1 0,1 1 0,7 1 0,-5-2 0,-1-1 0,1 1 0,0-2 0,0 1 0,0-1 0,0 0 0,0 0 0,0-1 0,0 0 0,0-1 0,-1 0 0,9-3 0,10-4 0,0-1 0,-2-1 0,38-23 0,-47 20 961,-8 5-3911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2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1004 9848,'0'0'8945,"14"-9"-8461,-13 8-469,12-8 103,-1 0 0,0-1-1,-1 0 1,0-1 0,0 0 0,-1 0-1,10-18 1,32-62 1012,-4-3 0,58-164 1,-81 177 237,-3-1 0,17-134-1,-35 194-1016,4-25 1454,-8 47-1779,0 0 0,-1 1 0,1-1 0,0 0 0,0 0 0,0 0 0,0 0 0,0 0 0,0 0 0,-1 1 0,1-1 0,0 0 0,0 0 0,0 0 0,0 0 0,-1 0 0,1 0 0,0 0 0,0 0 0,0 0 0,0 0 0,-1 0 0,1 0 0,0 0 0,0 0 0,0 0 0,-1 0 0,1 0 0,0 0 0,0 0 0,0 0 0,0 0 0,-1 0 0,1 0 0,0-1 0,0 1 0,0 0 0,0 0 0,0 0 0,-1 0 0,1 0 0,0 0 0,0 0 0,0-1 0,0 1 0,0 0 0,0 0 0,0 0 0,0 0 0,0-1 0,-1 1 0,1 0 0,0 0 0,0 0 0,0 0 0,0-1 0,0 1 0,0 0 0,0 0 0,0 0 0,0 0 0,0-1 0,-5 25 271,-1-1 1,-11 26 0,-4 11 46,8-8-344,2-1 0,2 2 0,-3 70 0,8-38 0,5 0 0,11 94 0,-9-150 0,0-6 0,9 42 0,-11-59 0,1-1 0,0 1 0,0-1 0,0 0 0,0 0 0,1 0 0,0 0 0,0 0 0,1 0 0,-1-1 0,1 0 0,0 0 0,5 4 0,-7-6 0,1-1 0,-1 0 0,1 0 0,-1 0 0,1 0 0,0-1 0,0 1 0,0-1 0,-1 1 0,1-1 0,0 0 0,0 0 0,0 0 0,0-1 0,3 0 0,43-12 0,-34 6 0,-1 0 0,1-1 0,-2-1 0,1 0 0,-1-1 0,-1 0 0,1-1 0,-2 0 0,18-22 0,-13 12 0,-1 0 0,-1-1 0,0 0 0,-2-1 0,13-33 0,-24 52 0,12-35 0,-13 37 0,1 0 0,0 0 0,-1-1 0,0 1 0,0 0 0,1-1 0,-1 1 0,-1 0 0,1-1 0,0 1 0,0 0 0,-1 0 0,0-1 0,0-1 0,0 4 0,1-1 0,0 1 0,-1 0 0,1 0 0,-1-1 0,1 1 0,-1 0 0,1 0 0,-1 0 0,0 0 0,1 0 0,-1 0 0,1 0 0,-1 0 0,1 0 0,-1 0 0,1 0 0,-1 0 0,1 0 0,-1 1 0,1-1 0,-1 0 0,1 0 0,-1 1 0,1-1 0,0 0 0,-1 0 0,1 1 0,-1-1 0,1 0 0,0 1 0,-1-1 0,1 1 0,0-1 0,-1 0 0,1 1 0,0 0 0,-20 21 0,18-19 0,-4 3 0,1 1 0,0 0 0,1 0 0,-1 0 0,2 0 0,-1 1 0,1-1 0,0 1 0,0 0 0,-2 14 0,4-16 0,1-1 0,0 0 0,0 1 0,0-1 0,1 1 0,-1-1 0,1 0 0,1 1 0,-1-1 0,1 0 0,0 0 0,0 0 0,0 0 0,1 0 0,-1 0 0,1-1 0,5 7 0,-3-5 0,1 0 0,-1 0 0,1 0 0,0-1 0,0 0 0,1 0 0,-1-1 0,14 7 0,-18-10 0,1 0 0,-1 0 0,0 0 0,1-1 0,-1 1 0,1-1 0,-1 1 0,1-1 0,-1 0 0,1 0 0,-1 0 0,1-1 0,-1 1 0,1 0 0,-1-1 0,0 0 0,1 1 0,-1-1 0,0 0 0,1 0 0,-1-1 0,0 1 0,0 0 0,0-1 0,0 1 0,0-1 0,0 0 0,-1 1 0,1-1 0,0 0 0,2-4 0,-1 0 0,0 1 0,-1-1 0,1 1 0,-1-1 0,0 0 0,-1 0 0,1 0 0,-1 0 0,0 0 0,-1 0 0,0 0 0,0 0 0,-1-12 0,-2-6 0,-12-47 0,12 59 0,-1 0 0,0 1 0,0 0 0,-1 0 0,0 0 0,-13-19 0,14 27 0,3 3 0,1 0 0,-1-1 0,1 1 0,-1 0 0,1-1 0,-1 1 0,1 0 0,-1-1 0,1 1 0,-1 0 0,1-1 0,-1 1 0,1-1 0,0 1 0,-1-1 0,1 1 0,0-1 0,-1 1 0,1-1 0,0 0 0,0 1 0,0-1 0,-1 1 0,1-1 0,0 0 0,0 1 0,0-1 0,0 1 0,0-1 0,0 0 0,23 4 0,46 6 0,1-3 0,140-6 0,-185-1 0,53-5 0,-97 18 0,5-8-3935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29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16783,'0'0'1768,"15"-1"-1093,672-60 3544,-196-3-862,-390 55-2295,-48 5-4500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32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1013 12256,'0'0'2822,"11"-12"-1862,28-28-311,98-109 1618,-124 132-2033,63-89 1120,-66 90-1039,-1 0 1,0-1-1,-1 0 1,10-33-1,-15 38-2,0 0 0,-1 0-1,-1 0 1,0-1-1,0-12 1,-1 21-149,-1-1-1,1 1 1,-1 0 0,0-1-1,0 1 1,0 0-1,0-1 1,-1 1 0,0 0-1,0 0 1,0 0-1,0 1 1,-1-1 0,1 0-1,-1 1 1,-6-6 0,8 8-48,1 1 1,-1-1 0,0 1 0,0-1 0,0 0 0,1 1 0,-1-1 0,0 0 0,1 0 0,-1 0 0,0 0 0,1 1 0,-1-1 0,1 0 0,0 0 0,-1 0 0,1 0 0,0 0 0,0 0 0,-1 0 0,1 0 0,0-2 0,0 3-35,1-1 0,-1 0 0,1 1 0,-1-1 0,1 0 0,-1 1 0,1-1 0,-1 1 0,1-1 0,0 0 0,-1 1 0,1 0 0,0-1 0,-1 1 0,1-1 0,0 1 0,-1 0 0,1 0 0,0-1 0,0 1 0,1 0 0,2-1 49,1 0 0,-1 1 0,1 0 0,-1-1 0,1 2 0,-1-1 0,1 0 0,-1 1 0,1 0 0,3 1 0,-3 1-127,-1-1-1,1 1 0,-1 0 0,0 0 1,0 0-1,0 0 0,0 1 0,-1 0 0,1-1 1,-1 1-1,0 1 0,0-1 0,-1 0 1,1 1-1,-1-1 0,0 1 0,2 6 1,1 5-7,-1-1 1,0 0 0,-1 1-1,1 21 1,-2 30 2,-7 70 0,4-126 0,1 0 0,0 0 0,1 0 0,0 0 0,1 0 0,0-1 0,7 21 0,-8-28 0,0 0 0,0-1 0,1 1 0,-1 0 0,1 0 0,0 0 0,0-1 0,0 1 0,0-1 0,0 0 0,0 1 0,1-1 0,-1 0 0,1 0 0,-1-1 0,1 1 0,0 0 0,0-1 0,0 0 0,0 0 0,0 0 0,0 0 0,0 0 0,0 0 0,0-1 0,0 1 0,0-1 0,1 0 0,-1 0 0,4-1 0,6-1 0,-1-1 0,1 0 0,-1-1 0,0 0 0,12-7 0,59-33 0,-55 29 0,-2-2 0,0-2 0,-1 0 0,-2-2 0,0 0 0,26-32 0,2 0 0,-27 31 0,34-24 0,-55 45 0,0-1 0,0 0 0,0 1 0,1 0 0,-1-1 0,0 1 0,1 1 0,-1-1 0,1 0 0,0 1 0,-1 0 0,1 0 0,-1 0 0,1 0 0,-1 0 0,1 1 0,0 0 0,-1-1 0,0 1 0,1 1 0,-1-1 0,0 0 0,5 4 0,8 3 0,-1 1 0,0 1 0,18 14 0,-30-21 0,15 18 0,-12-8 0,-6-12 0,0-1 0,0 0 0,0 0 0,0 0 0,0 1 0,0-1 0,1 0 0,-1 0 0,0 1 0,0-1 0,0 0 0,0 0 0,0 1 0,-1-1 0,1 0 0,0 0 0,0 0 0,0 1 0,0-1 0,0 0 0,0 0 0,0 1 0,0-1 0,0 0 0,-1 0 0,1 0 0,0 0 0,0 1 0,0-1 0,0 0 0,-1 0 0,1 0 0,0 0 0,0 1 0,-1-1 0,-1 0 0,0-1 0,0 1 0,0-1 0,0 0 0,0 1 0,0-1 0,0 0 0,0 0 0,0 0 0,0-1 0,-2-1 0,-1 0 0,-6-3 0,-4-3 0,-1 1 0,0 0 0,-21-6 0,32 13 0,0-1 0,0 1 0,1 0 0,-1 1 0,0-1 0,0 1 0,0 0 0,0 0 0,0 1 0,0-1 0,0 1 0,0 0 0,0 1 0,0-1 0,0 1 0,-6 3 0,3 0 0,0 1 0,0 0 0,0 0 0,1 1 0,0 0 0,0 0 0,0 1 0,1 0 0,0 0 0,1 1 0,0-1 0,0 1 0,1 0 0,0 0 0,1 1 0,-5 19 0,6-20 0,0 1 0,0-1 0,1 1 0,1-1 0,-1 1 0,2 0 0,-1-1 0,1 1 0,1-1 0,0 1 0,0-1 0,1 1 0,0-1 0,0 0 0,1-1 0,0 1 0,10 14 0,-12-21 0,0 1 0,0-1 0,0 1 0,0-1 0,1 0 0,-1 0 0,1 0 0,0 0 0,-1 0 0,1-1 0,0 1 0,0-1 0,0 0 0,0 0 0,0 0 0,0 0 0,1 0 0,-1-1 0,0 1 0,4-1 0,-3 0 0,0-1 0,0 1 0,0-1 0,0 0 0,0 0 0,0-1 0,0 1 0,-1-1 0,1 0 0,0 0 0,-1 0 0,0 0 0,1 0 0,-1-1 0,0 0 0,3-3 0,1-2 0,-1 0 0,0-1 0,0 1 0,-1-1 0,0-1 0,0 1 0,-1-1 0,4-11 0,17-88 0,-14 53 0,1 15 0,1 63 0,11 27 0,-17-32 0,1-1 0,1 0 0,0 0 0,23 28 0,-30-42 0,-1 0 0,1-1 0,0 1 0,0-1 0,0 1 0,1-1 0,-1 0 0,0 1 0,0-1 0,1-1 0,-1 1 0,0 0 0,1 0 0,-1-1 0,1 1 0,-1-1 0,1 0 0,-1 0 0,1 0 0,-1 0 0,1 0 0,-1-1 0,1 1 0,-1-1 0,1 1 0,-1-1 0,0 0 0,1 0 0,-1 0 0,0 0 0,4-3 0,6-4 0,1-1 0,-1 0 0,-1-1 0,13-13 0,-11 10 0,3-2 0,8-7 0,51-39 0,-74 60 0,0 0 0,0 0 0,0 1 0,0-1 0,1 0 0,-1 0 0,0 1 0,1-1 0,-1 1 0,0-1 0,1 1 0,-1 0 0,1 0 0,-1-1 0,0 1 0,1 0 0,-1 0 0,1 0 0,-1 0 0,1 1 0,-1-1 0,1 0 0,-1 1 0,0-1 0,1 1 0,-1-1 0,0 1 0,1-1 0,-1 1 0,0 0 0,0 0 0,0 0 0,0 0 0,0 0 0,0 0 0,0 0 0,0 0 0,0 0 0,0 0 0,0 0 0,0 1 0,-1-1 0,1 0 0,-1 1 0,1-1 0,0 2 0,1 5 0,1 0 0,-1 1 0,0-1 0,-1 1 0,0-1 0,0 13 0,1 48 0,1-59 0,2-9 0,7-14 0,-8 8 0,8-10 0,0 1 0,0 0 0,2 1 0,0 1 0,0 0 0,21-13 0,-18 12 0,35-23 0,-48 33 0,-1 1 0,1 0 0,0 0 0,1 1 0,-1-1 0,0 1 0,0 0 0,1 0 0,-1 0 0,1 1 0,-1-1 0,5 1 0,-8 1 0,1-1 0,0 1 0,-1 0 0,1 0 0,-1 0 0,0-1 0,1 1 0,-1 0 0,0 1 0,1-1 0,-1 0 0,0 0 0,0 0 0,0 1 0,0-1 0,1 2 0,13 25 0,-14-26 0,8 19 0,13 39 0,-22-58 0,1-1 0,-1 1 0,1-1 0,0 1 0,-1-1 0,1 0 0,0 1 0,0-1 0,0 0 0,0 0 0,0 1 0,0-1 0,0 0 0,0 0 0,1 0 0,-1 0 0,0-1 0,1 1 0,-1 0 0,0 0 0,1-1 0,-1 1 0,1-1 0,-1 1 0,1-1 0,-1 0 0,1 0 0,-1 1 0,1-1 0,0 0 0,-1 0 0,3-1 0,4 0 0,0-1 0,0 1 0,0-2 0,-1 1 0,8-4 0,9-6 0,-1-2 0,0 0 0,-1-1 0,0-1 0,34-34 0,12-8 0,-64 54 0,1 1 0,-1 0 0,-1 0 0,1 0 0,0-1 0,-1 1 0,0-1 0,0 0 0,5-7 0,-8 11 0,0 0 0,0 0 0,0-1 0,0 1 0,1 0 0,-1 0 0,0 0 0,0 0 0,0 0 0,0 0 0,0 0 0,0 0 0,0-1 0,0 1 0,0 0 0,0 0 0,0 0 0,0 0 0,0 0 0,0 0 0,0-1 0,0 1 0,0 0 0,0 0 0,0 0 0,0 0 0,0 0 0,0-1 0,0 1 0,0 0 0,0 0 0,0 0 0,0 0 0,0 0 0,0 0 0,0-1 0,0 1 0,0 0 0,0 0 0,0 0 0,0 0 0,-1 0 0,1 0 0,0 0 0,0 0 0,0 0 0,0-1 0,0 1 0,0 0 0,-1 0 0,-8 3 0,-20 15 0,22-14 0,-16 11 0,1 2 0,0 0 0,1 1 0,1 1 0,1 1 0,0 0 0,2 2 0,1 0 0,0 1 0,2 0 0,-22 46 0,35-67 0,0 0 0,0 0 0,1 1 0,-1-1 0,0 0 0,1 0 0,-1 0 0,1 1 0,0-1 0,0 0 0,0 0 0,0 1 0,0-1 0,0 0 0,0 0 0,1 1 0,-1-1 0,1 0 0,0 0 0,0 0 0,0 0 0,0 0 0,0 0 0,0 0 0,0 0 0,0 0 0,1 0 0,-1-1 0,1 1 0,0 0 0,-1-1 0,1 0 0,0 1 0,4 1 0,-3-1 0,1-1 0,0 1 0,0-1 0,0 0 0,0-1 0,0 1 0,0-1 0,0 1 0,0-1 0,0 0 0,0-1 0,0 1 0,0-1 0,0 1 0,0-1 0,0-1 0,0 1 0,0 0 0,4-3 0,4-3 0,-1 0 0,0-1 0,0-1 0,0 0 0,-1 0 0,-1-1 0,0 0 0,10-13 0,3-9 0,29-56 0,-27 35 0,-2-1 0,28-111 0,-13 39 0,9-30 0,-39 126 0,-1 1 0,-2-1 0,2-44 0,-8 72 0,-1 6 0,-5 11 0,-11 37 0,2 0 0,3 2 0,1 0 0,-7 87 0,17-103 0,1 0 0,2-1 0,1 1 0,2 0 0,2 0 0,1-1 0,2 0 0,2 0 0,21 53 0,-30-87 0,1 1 0,0-1 0,-1 1 0,1-1 0,1 0 0,-1 0 0,0 0 0,1 0 0,-1 0 0,1 0 0,4 2 0,-5-3 0,1-1 0,-1 0 0,0-1 0,1 1 0,-1 0 0,1-1 0,-1 1 0,1-1 0,-1 0 0,1 0 0,-1 0 0,1 0 0,0 0 0,-1-1 0,1 1 0,-1-1 0,0 1 0,5-3 0,2 0 0,0-1 0,1 0 0,-2-1 0,1 0 0,0 0 0,-1-1 0,0 0 0,13-13 0,1-5 0,26-37 0,0 1 0,-34 45 0,-7 8 0,0 0 0,-1-1 0,1 1 0,-2-1 0,1 0 0,-1-1 0,0 1 0,-1-1 0,0 0 0,0 0 0,3-14 0,-7 23 0,0 0 0,0 0 0,0 0 0,0 0 0,0 0 0,0 0 0,0 0 0,0 0 0,0 0 0,0 0 0,0 0 0,0-1 0,0 1 0,0 0 0,-1 0 0,1 0 0,0 0 0,0 0 0,0 0 0,0 0 0,0 0 0,0 0 0,0 0 0,0 0 0,0 0 0,0 0 0,0 0 0,0 0 0,0 0 0,-1 0 0,1 0 0,0 0 0,0 0 0,0 0 0,0 0 0,0 0 0,0 0 0,0 0 0,0 0 0,0 0 0,0 0 0,0 0 0,-1 0 0,1 0 0,0 0 0,0 0 0,0 0 0,0 0 0,0 0 0,0 0 0,0 0 0,0 0 0,0 0 0,0 0 0,0 0 0,0 0 0,0 0 0,0 0 0,-1 0 0,1 1 0,0-1 0,0 0 0,0 0 0,0 0 0,0 0 0,-10 7 0,-10 12 0,11-8 0,-1 1 0,2-1 0,0 2 0,0-1 0,1 1 0,0 0 0,1 1 0,1-1 0,0 1 0,1 0 0,1 0 0,0 1 0,0-1 0,2 1 0,0 25 0,1-37 0,0 1 0,0-1 0,1 0 0,0 0 0,0 0 0,0 0 0,0-1 0,0 1 0,3 5 0,-4-7 0,1-1 0,-1 1 0,1 0 0,-1 0 0,1-1 0,0 1 0,-1 0 0,1-1 0,0 1 0,0 0 0,0-1 0,-1 1 0,1-1 0,0 1 0,0-1 0,0 0 0,0 1 0,0-1 0,0 0 0,0 0 0,0 0 0,0 0 0,0 1 0,0-1 0,0 0 0,0-1 0,0 1 0,0 0 0,0 0 0,0 0 0,1-1 0,2-1 0,0 0 0,-1 1 0,1-1 0,-1-1 0,1 1 0,-1-1 0,0 1 0,0-1 0,0 0 0,0 0 0,-1 0 0,5-7 0,-3 4 0,0-1 0,-1 0 0,0-1 0,0 1 0,-1 0 0,2-11 0,-1 3 0,-1 0 0,-1-1 0,0 1 0,-2 0 0,1 0 0,-6-25 0,6 38 0,-2 0 0,1 0 0,0-1 0,0 1 0,-1 0 0,1 0 0,-1 0 0,1 1 0,-1-1 0,0 0 0,0 1 0,0-1 0,0 1 0,0-1 0,0 1 0,0 0 0,-3-2 0,3 3 0,4-2 0,8 0 0,4 3 0,0 1 0,0 0 0,0 1 0,15 5 0,-4-1 0,-14-5 0,0 1 0,-1 1 0,0 0 0,0 0 0,0 1 0,0 0 0,-1 0 0,0 1 0,0 1 0,0-1 0,-1 2 0,0-1 0,0 1 0,-1 0 0,0 0 0,0 1 0,-1 0 0,6 11 0,-7-8 0,0 0 0,0 1 0,2 12 0,5 14 0,-12-39 0,0 0 0,0 1 0,1-1 0,-1 1 0,0-1 0,0 0 0,1 1 0,-1-1 0,0 1 0,0-1 0,1 0 0,-1 0 0,0 1 0,1-1 0,-1 0 0,0 0 0,1 1 0,-1-1 0,1 0 0,-1 0 0,0 0 0,1 1 0,-1-1 0,1 0 0,-1 0 0,1 0 0,-1 0 0,1 0 0,-1 0 0,0 0 0,1 0 0,-1 0 0,1 0 0,-1 0 0,1 0 0,-1-1 0,0 1 0,1 0 0,-1 0 0,1 0 0,-1 0 0,0-1 0,1 1 0,0-1 0,19-14 0,-17 12 0,21-20 0,29-38 0,23-23 0,-68 76 0,1 0 0,1 1 0,-1 0 0,1 1 0,1 0 0,-1 0 0,16-5 0,-25 10 0,-1 1 0,1 0 0,0 0 0,0-1 0,0 1 0,0 0 0,0 0 0,0 0 0,-1 0 0,1 0 0,0 0 0,0 0 0,0 0 0,0 0 0,0 0 0,0 1 0,-1-1 0,1 0 0,0 1 0,0-1 0,0 0 0,-1 1 0,1-1 0,0 1 0,0-1 0,0 2 0,0-1 0,1 1 0,-1 0 0,0 0 0,0 0 0,0-1 0,0 1 0,-1 0 0,1 0 0,0 1 0,0 2 0,0 7 0,0-1 0,0 0 0,-2 14 0,1-23 0,-5 66 0,-1 34 0,6-101 0,0-1 0,0 0 0,0 1 0,0-1 0,0 0 0,0 1 0,0-1 0,0 0 0,1 0 0,-1 1 0,0-1 0,0 0 0,0 0 0,1 1 0,-1-1 0,0 0 0,0 0 0,0 0 0,1 1 0,-1-1 0,0 0 0,1 0 0,-1 0 0,0 0 0,0 1 0,1-1 0,-1 0 0,0 0 0,1 0 0,-1 0 0,0 0 0,1 0 0,-1 0 0,0 0 0,0 0 0,1 0 0,-1 0 0,0 0 0,1 0 0,-1 0 0,0 0 0,1-1 0,-1 1 0,0 0 0,0 0 0,1 0 0,-1 0 0,0-1 0,0 1 0,1 0 0,-1 0 0,0-1 0,20-11 0,5-11 0,0-1 0,24-32 0,32-31 0,-78 84 0,0 0 0,0 0 0,0 1 0,0-1 0,1 1 0,-1 0 0,1 0 0,0 0 0,0 1 0,0-1 0,-1 1 0,9-2 0,-9 3 0,0 0 0,0 1 0,0-1 0,0 1 0,0-1 0,0 1 0,0 0 0,0 0 0,0 0 0,-1 1 0,1-1 0,0 1 0,-1-1 0,1 1 0,-1 0 0,1 0 0,-1 0 0,2 3 0,37 42 0,-30-33 0,1 0 0,22 20 0,-30-30 0,1-1 0,0 1 0,-1-1 0,1 0 0,0-1 0,1 1 0,-1-1 0,0 0 0,1-1 0,-1 1 0,1-1 0,10 1 0,-3-1 0,1-1 0,-1-1 0,0 0 0,1-1 0,-1-1 0,0 0 0,0 0 0,-1-1 0,1-1 0,-1 0 0,21-13 0,-29 15-119,0 0 0,-1 0 1,1-1-1,-1 1 0,0-1 0,0 0 1,-1 0-1,3-5 0,-1 4-2747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36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1227 17519,'0'0'1155,"11"-9"-820,18-14 29,-1-1 1,46-51-1,-8-14 270,-4-2 0,-3-3-1,-5-3 1,-4-2 0,40-113 0,-86 201-354,0 0 0,0-1 1,-2 0-1,1 1 1,1-22-1,-4 34-264,0-1 0,0 0 0,0 0-1,0 0 1,0 0 0,-1 0 0,1 0-1,0 0 1,0 0 0,0 0 0,0 0-1,0 0 1,0 1 0,0-1 0,-1 0 0,1 0-1,0 0 1,0 0 0,0 0 0,0 0-1,0 0 1,0 0 0,-1 0 0,1 0 0,0 0-1,0 0 1,0 0 0,0 0 0,0 0-1,0 0 1,-1 0 0,1-1 0,0 1 0,0 0-1,0 0 1,0 0 0,0 0 0,0 0-1,0 0 1,-1 0 0,1 0 0,0 0-1,0 0 1,0 0 0,0-1 0,0 1 0,0 0-1,0 0 1,0 0 0,0 0 0,0 0-1,0 0 1,0-1 0,0 1 0,0 0 0,0 0-1,0 0 1,0 0 0,0 0 0,-8 12 265,-5 22-40,1 0 0,2 1 0,-10 62 0,16-75-161,-3 17 79,1 0-1,2 1 1,2-1-1,2 1 1,1 0-1,11 65 0,-10-94-88,1-1 0,0 0 0,0 1-1,1-1 1,0-1 0,1 1 0,6 10 0,-9-18-45,-1 1 0,1-1 0,0 0 0,0 0 1,1 0-1,-1 0 0,0 0 0,0 0 1,1-1-1,-1 1 0,1-1 0,0 0 0,-1 0 1,1 1-1,0-2 0,0 1 0,0 0 1,0-1-1,-1 1 0,1-1 0,0 0 0,0 0 1,0 0-1,0 0 0,0 0 0,0-1 1,0 0-1,0 1 0,-1-1 0,6-2 0,3-2 53,0 0 0,-1-1 0,0 0-1,0-1 1,0 0 0,0 0 0,12-14 0,-3 2 94,-1-1 0,21-32 0,-12 7 98,-2-1-1,33-84 1,-28 59-32,78-196 27,-84 208-265,-13 37 0,-2-1 0,11-41 0,-16 47 0,-2 8 0,0-1 0,0 0 0,0-13 0,-2 23 0,0-1 0,0 1 0,-1 0 0,1 0 0,0 0 0,0 0 0,0 0 0,-1-1 0,1 1 0,0 0 0,0 0 0,0 0 0,-1 0 0,1 0 0,0 0 0,0 0 0,-1 0 0,1 0 0,0 0 0,0 0 0,-1 0 0,1 0 0,0 0 0,0 0 0,0 0 0,-1 0 0,1 0 0,0 0 0,0 0 0,-1 0 0,1 0 0,0 1 0,0-1 0,0 0 0,-1 0 0,1 0 0,0 0 0,0 0 0,0 1 0,0-1 0,-1 0 0,1 0 0,0 1 0,-3 2 0,0 0 0,0 0 0,0 0 0,1 0 0,-1 1 0,1 0 0,0-1 0,0 1 0,-2 6 0,-13 43 0,11-34 0,-31 137 0,17-63 0,-43 202 0,35-151 0,24-127 0,-1-1 0,0 0 0,-11 22 0,14-30 0,-2 3 0,4-11 0,0 0 0,0 0 0,-1 0 0,1 0 0,0 0 0,0 0 0,-1 0 0,1 0 0,0 0 0,0 0 0,-1 0 0,1 0 0,0-1 0,0 1 0,0 0 0,-1 0 0,1 0 0,0 0 0,0 0 0,0-1 0,-1 1 0,1 0 0,0 0 0,0 0 0,0-1 0,0 1 0,-1 0 0,1 0 0,0 0 0,0-1 0,0 1 0,0 0 0,0 0 0,0-1 0,0 1 0,0 0 0,0 0 0,0-1 0,0 1 0,0 0 0,0 0 0,0-1 0,0 1 0,0 0 0,-1-3 0,1-1 0,-1 1 0,1 0 0,0 0 0,-1 0 0,2 0 0,-1-6 0,1-4 0,0-11 0,1 0 0,2 0 0,0 1 0,1-1 0,1 1 0,1 0 0,2 0 0,0 1 0,15-26 0,-22 45 0,18-29 0,-19 31 0,1-1 0,-1 0 0,1 0 0,0 0 0,-1 1 0,1-1 0,0 1 0,0-1 0,0 1 0,0 0 0,0 0 0,1 0 0,1-1 0,-2 2 0,-1 0 0,1 1 0,-1-1 0,0 0 0,1 1 0,-1-1 0,0 1 0,1 0 0,-1-1 0,0 1 0,0 0 0,0 0 0,1 0 0,-1 0 0,0 0 0,0 0 0,-1 0 0,1 0 0,0 0 0,0 0 0,0 1 0,-1-1 0,2 2 0,16 34 0,-11-19 0,5 15 0,2 0 0,1-1 0,1-1 0,31 42 0,-35-56 0,-5-7 0,0 0 0,1-1 0,17 16 0,-23-23 0,1 0 0,-1 0 0,1 0 0,0 0 0,0-1 0,-1 0 0,1 1 0,0-1 0,0 0 0,1 0 0,-1-1 0,0 1 0,0 0 0,0-1 0,0 0 0,1 0 0,-1 0 0,0 0 0,6-2 0,0 0 0,0-2 0,0 1 0,-1-1 0,1 0 0,-1-1 0,0 0 0,0 0 0,-1-1 0,1 0 0,-1 0 0,0 0 0,-1-1 0,0 0 0,0-1 0,0 0 0,-1 1 0,6-14 0,-1 2 0,-1-1 0,-1 0 0,-1-1 0,-1 1 0,-1-1 0,5-36 0,-10 56 0,1-1 0,-1 1 0,0 0 0,0-1 0,0 1 0,0 0 0,0-1 0,-1 1 0,1 0 0,0 0 0,0-1 0,-1 1 0,1 0 0,-1-1 0,-1-1 0,2 3 0,0-1 0,-1 1 0,1 0 0,-1-1 0,1 1 0,-1-1 0,1 1 0,-1 0 0,0 0 0,1-1 0,-1 1 0,1 0 0,-1 0 0,0 0 0,1 0 0,-1 0 0,1 0 0,-1 0 0,0 0 0,1 0 0,-1 0 0,0 0 0,0 0 0,-2 1 0,0 0 0,0 1 0,0-1 0,0 0 0,0 1 0,0 0 0,0 0 0,1 0 0,-1 0 0,-3 4 0,-1 1 0,0 1 0,0 1 0,1-1 0,0 1 0,1 0 0,0 0 0,0 1 0,1-1 0,1 1 0,-1 0 0,1 0 0,1 0 0,-2 13 0,4-16 0,0 0 0,0 0 0,0-1 0,1 1 0,0 0 0,0-1 0,0 1 0,1-1 0,0 1 0,1-1 0,-1 0 0,1 0 0,1 0 0,-1 0 0,1 0 0,0-1 0,0 0 0,0 0 0,1 0 0,0 0 0,8 6 0,-9-8 0,0 0 0,0 0 0,1 0 0,-1-1 0,1 0 0,0 1 0,-1-2 0,1 1 0,0-1 0,0 1 0,0-1 0,1-1 0,-1 1 0,0-1 0,0 0 0,0 0 0,1 0 0,-1-1 0,0 1 0,0-1 0,0-1 0,0 1 0,0-1 0,0 0 0,-1 0 0,1 0 0,0-1 0,-1 1 0,6-5 0,2-3 0,0 1 0,-1-2 0,0 1 0,-1-2 0,0 1 0,-1-1 0,0-1 0,13-23 0,-15 23 0,0-1 0,0 0 0,0 0 0,7-23 0,-14 35 0,0 1 0,0-1 0,1 1 0,-1-1 0,1 1 0,-1-1 0,1 1 0,-1 0 0,1-1 0,0 1 0,0 0 0,0-1 0,0 1 0,0 0 0,0 0 0,0 0 0,0 0 0,0 0 0,1 0 0,-1 0 0,0 0 0,1 0 0,-1 1 0,1-1 0,-1 1 0,0-1 0,1 1 0,-1-1 0,3 1 0,2 0 0,0 0 0,-1 1 0,1 0 0,0 0 0,-1 1 0,10 3 0,-4-2 0,-4 0 0,0-1 0,-1 2 0,1-1 0,0 1 0,-1 0 0,0 0 0,0 1 0,6 5 0,4 6 0,19 24 0,-25-27 0,1-1 0,0 0 0,1 0 0,22 16 0,-27-23 0,-3-2 0,-1-1 0,1 0 0,-1 1 0,1-2 0,0 1 0,-1 0 0,6 1 0,-7-3 0,1 0 0,-1 0 0,1 0 0,-1 0 0,0 0 0,1-1 0,-1 1 0,1-1 0,-1 0 0,0 0 0,1 1 0,-1-1 0,0-1 0,0 1 0,3-2 0,10-7 0,1-2 0,-2 0 0,0-1 0,0-1 0,-1 0 0,18-24 0,-18 20 0,2 0 0,0 1 0,1 1 0,21-15 0,-37 30 0,1 0 0,1 0 0,-1 0 0,0 1 0,0-1 0,0 0 0,0 1 0,0-1 0,0 1 0,1-1 0,-1 1 0,0 0 0,0 0 0,1-1 0,-1 1 0,0 0 0,1 0 0,-1 0 0,0 0 0,0 1 0,1-1 0,-1 0 0,2 1 0,-1 0 0,0 0 0,-1 1 0,1-1 0,-1 0 0,1 1 0,-1-1 0,0 1 0,1-1 0,-1 1 0,0-1 0,0 1 0,0 0 0,1 3 0,2 6 0,-1 0 0,0 1 0,0-1 0,0 13 0,-2 17 0,-2-35 0,0 1 0,1-1 0,0 1 0,1-1 0,0 1 0,0-1 0,0 1 0,0-1 0,4 7 0,-5-12 0,0-1 0,0 0 0,0 0 0,1 1 0,-1-1 0,0 0 0,0 0 0,0 1 0,1-1 0,-1 0 0,0 0 0,0 1 0,1-1 0,-1 0 0,0 0 0,0 0 0,1 0 0,-1 0 0,0 1 0,0-1 0,1 0 0,-1 0 0,0 0 0,1 0 0,-1 0 0,0 0 0,1 0 0,-1 0 0,0 0 0,1 0 0,-1 0 0,12-7 0,13-18 0,-21 20 0,38-44 0,-29 32 0,1 0 0,0 1 0,2 1 0,-1 0 0,24-16 0,-38 30 0,0 0 0,0 0 0,0 1 0,0-1 0,0 0 0,1 1 0,-1-1 0,0 0 0,0 1 0,0 0 0,1-1 0,-1 1 0,0 0 0,0-1 0,1 1 0,-1 0 0,0 0 0,0 0 0,1 0 0,-1 0 0,0 1 0,1-1 0,-1 0 0,0 1 0,0-1 0,0 0 0,1 1 0,-1-1 0,0 1 0,0 0 0,0-1 0,0 1 0,1 1 0,0 1 0,0-1 0,0 1 0,-1 0 0,0 0 0,1 0 0,-1 0 0,0 0 0,0 0 0,-1 0 0,1 0 0,-1 0 0,1 4 0,-1-4 0,0-1 0,0 1 0,1-1 0,-1 1 0,1-1 0,-1 0 0,1 1 0,0-1 0,0 0 0,2 4 0,-3-5 0,1-1 0,0 1 0,0-1 0,-1 1 0,1-1 0,0 1 0,0-1 0,0 1 0,0-1 0,-1 0 0,1 0 0,0 1 0,0-1 0,0 0 0,0 0 0,0 0 0,0 0 0,0 0 0,0 0 0,0 0 0,0 0 0,-1 0 0,1-1 0,0 1 0,0 0 0,0-1 0,0 1 0,0 0 0,1-2 0,9-3 0,0-2 0,0 0 0,-1 0 0,0-1 0,0 0 0,11-12 0,6-4 0,-18 16 0,-5 3 0,1 1 0,1-1 0,-1 1 0,1 0 0,-1 1 0,10-5 0,-14 8 0,0 0 0,1-1 0,-1 1 0,0 0 0,1 0 0,-1 0 0,1-1 0,-1 2 0,0-1 0,1 0 0,-1 0 0,1 0 0,-1 1 0,0-1 0,1 0 0,-1 1 0,0 0 0,0-1 0,1 1 0,-1 0 0,0-1 0,0 1 0,0 0 0,0 0 0,0 0 0,0 0 0,0 0 0,0 0 0,0 0 0,0 0 0,-1 1 0,1-1 0,0 0 0,-1 0 0,1 1 0,-1-1 0,1 2 0,22 62 0,-17-47 0,0 0 0,1 0 0,11 20 0,-16-36 0,0 1 0,-1-1 0,1 1 0,0-1 0,0 0 0,0 0 0,1 0 0,-1 0 0,0 0 0,1 0 0,0-1 0,-1 1 0,1-1 0,0 0 0,5 2 0,-4-2 0,1 0 0,0 0 0,0-1 0,0 1 0,0-1 0,0-1 0,0 1 0,9-2 0,1-3 0,1 0 0,-1 0 0,-1-1 0,27-16 0,-17 8 0,0-2 0,-1 0 0,-1-2 0,-1-1 0,-1 0 0,31-38 0,-31 35 0,-19 20 0,-4 5 0,-9 8 0,6-5 0,-1 1 0,1 0 0,0 0 0,1 1 0,0 0 0,-4 9 0,-24 55 0,25-52 0,3-10 0,2 1 0,-1 0 0,1 0 0,1 0 0,0 0 0,1 0 0,0 1 0,1 20 0,0-31 0,0-1 0,0 1 0,0-1 0,0 1 0,0 0 0,0-1 0,0 1 0,0 0 0,0-1 0,0 1 0,0-1 0,0 1 0,1 0 0,-1-1 0,0 1 0,0-1 0,1 1 0,-1 0 0,0-1 0,1 1 0,-1-1 0,1 1 0,-1-1 0,0 0 0,1 1 0,-1-1 0,1 1 0,-1-1 0,1 0 0,0 1 0,-1-1 0,1 0 0,-1 0 0,1 1 0,0-1 0,-1 0 0,1 0 0,-1 0 0,1 0 0,0 0 0,-1 0 0,1 0 0,0 0 0,-1 0 0,1 0 0,-1 0 0,1 0 0,0 0 0,-1-1 0,1 1 0,0-1 0,3 0 0,-1-1 0,1 0 0,-1 0 0,0-1 0,0 1 0,0-1 0,4-3 0,2-4 0,0-1 0,-1-1 0,0 1 0,0-1 0,10-25 0,19-67 0,-12 27 0,-26 90 0,0-1 0,0 1 0,1 0 0,1 13 0,2-13 0,-1 1 0,1-1 0,1 0 0,1 0 0,0 0 0,13 24 0,-16-34 0,0 1 0,0 0 0,1-1 0,0 0 0,-1 1 0,1-1 0,0 0 0,1-1 0,-1 1 0,0 0 0,1-1 0,0 0 0,-1 0 0,1 0 0,0 0 0,0-1 0,0 1 0,0-1 0,0 0 0,1 0 0,-1-1 0,0 1 0,0-1 0,1 0 0,-1 0 0,7-1 0,-4-1 0,0 0 0,0 0 0,0-1 0,0 0 0,0 0 0,0-1 0,-1 0 0,0 0 0,0 0 0,0-1 0,0 1 0,-1-2 0,7-7 0,5-6 0,-2-2 0,21-34 0,3-16 0,-3-2 0,-4-2 0,40-136 0,-50 133 0,19-132 0,-42 199 0,-4 14 0,-7 16 0,-8 35 0,3 0 0,2 1 0,2 0 0,3 2 0,2-1 0,3 1 0,2 0 0,2 0 0,4 0 0,18 112 0,-17-147 402,6 30-341,-12-21-4459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37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15272,'0'0'2815,"97"28"-1751,-2-9-184,20-7 0,14-2-64,10-2 0,-12 2-136,0-6-8,0-4-152,-10-10 8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40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1170 10040,'0'0'10881,"3"-12"-10435,10-27 59,1 1-1,2 1 0,36-61 1,-49 93-454,39-66 873,3 2 0,63-74 1,-94 127-737,79-83 917,-79 86-798,0 1 0,1 0 0,0 1-1,1 1 1,19-9 0,-34 18-247,1 0-1,0 0 1,-1 0 0,1 0-1,0 1 1,-1-1-1,1 1 1,0-1 0,0 1-1,-1 0 1,1 0-1,0-1 1,0 1 0,0 0-1,-1 1 1,1-1-1,0 0 1,0 0 0,-1 1-1,1-1 1,0 1 0,0 0-1,-1-1 1,1 1-1,-1 0 1,1 0 0,0 0-1,-1 0 1,0 0-1,2 2 1,0 1 97,0 0 0,0 1-1,-1 0 1,0-1 0,0 1 0,0 0 0,0 0-1,-1 0 1,2 7 0,0 7-157,0 0 0,-2 0 0,0 0 0,-1 0 0,-1 0 0,-3 22 0,-30 113 0,17-86 0,6-35 0,9-27 0,5-7 0,5-6 0,71-102 0,-23 27 0,31-26 0,-71 91 0,0 1 0,0 0 0,37-25 0,-51 39 0,0 1 0,1 0 0,-1-1 0,0 1 0,0 0 0,1 1 0,-1-1 0,4-1 0,-5 2 0,0 0 0,-1 0 0,1 0 0,0 0 0,0 0 0,-1 0 0,1 0 0,0 1 0,-1-1 0,1 0 0,0 0 0,0 1 0,-1-1 0,1 0 0,-1 1 0,1-1 0,0 0 0,-1 1 0,1-1 0,0 1 0,1 2 0,-1 0 0,0-1 0,1 1 0,-1 0 0,0 0 0,-1 0 0,1 0 0,0 0 0,-1 0 0,0 0 0,1 0 0,-1 3 0,0 33 0,-2-1 0,-13 75 0,11-84 0,5-18 0,8-12 0,10-14 0,56-65 0,12-10 0,-78 81 0,1 1 0,0 1 0,0 0 0,1 0 0,0 1 0,0 0 0,20-6 0,-30 11 0,0 1 0,0 0 0,0-1 0,0 1 0,0 0 0,0 0 0,0 0 0,1 0 0,-1 0 0,0 0 0,0 0 0,0 0 0,0 1 0,0-1 0,0 0 0,0 1 0,0-1 0,0 1 0,0-1 0,0 1 0,0-1 0,2 2 0,-2 0 0,1-1 0,-1 1 0,1 0 0,-1 0 0,0 0 0,0 0 0,0 0 0,0 0 0,0 0 0,1 4 0,1 5 0,-1 1 0,0 0 0,0 17 0,-2-22 0,2 59 0,-2-42 0,0 1 0,2-1 0,9 44 0,-11-67 0,0 0 0,1 0 0,-1 0 0,0 0 0,1 1 0,-1-1 0,1 0 0,0 0 0,-1 0 0,1 0 0,0 0 0,0-1 0,-1 1 0,1 0 0,0 0 0,0 0 0,0-1 0,0 1 0,0 0 0,0-1 0,0 1 0,0-1 0,0 1 0,0-1 0,0 0 0,1 1 0,-1-1 0,0 0 0,0 0 0,0 0 0,0 0 0,1 0 0,-1 0 0,0 0 0,0 0 0,0 0 0,0-1 0,1 1 0,-1 0 0,0-1 0,0 1 0,0-1 0,0 1 0,1-2 0,8-2 0,-1-1 0,0-1 0,16-13 0,-19 14 0,41-33 0,-1-2 0,72-84 0,-101 98 0,-15 22 0,0 1 0,1-1 0,-1 1 0,0 0 0,1-1 0,0 1 0,0 0 0,4-3 0,-7 6 0,0 0 0,0 1 0,1-1 0,-1 0 0,0 0 0,0 0 0,0 0 0,0 0 0,0 0 0,0 0 0,1 1 0,-1-1 0,0 0 0,0 0 0,0 0 0,0 0 0,0 1 0,0-1 0,0 0 0,0 0 0,0 0 0,0 0 0,0 1 0,0-1 0,0 0 0,0 0 0,0 0 0,0 1 0,0-1 0,0 0 0,0 0 0,0 0 0,0 0 0,0 1 0,0-1 0,0 0 0,0 0 0,0 0 0,0 0 0,0 1 0,-1-1 0,1 0 0,0 0 0,0 0 0,0 0 0,-4 14 0,3-12 0,-13 44 0,2-11 0,1 0 0,3 1 0,-6 45 0,14-76 0,-1-1 0,2 0 0,-1 0 0,0 1 0,1-1 0,0 0 0,0 0 0,0 1 0,1-1 0,-1 0 0,1 0 0,0-1 0,5 8 0,-6-10 0,0 0 0,0 1 0,0-1 0,0 0 0,0 0 0,0 0 0,1 0 0,-1 0 0,0 0 0,1-1 0,-1 1 0,1 0 0,-1-1 0,1 1 0,-1-1 0,1 1 0,0-1 0,-1 0 0,1 0 0,-1 0 0,1 0 0,0 0 0,-1 0 0,1 0 0,-1 0 0,1-1 0,-1 1 0,1 0 0,-1-1 0,1 0 0,-1 1 0,1-1 0,-1 0 0,1 0 0,-1 1 0,0-1 0,0 0 0,1-1 0,0 0 0,6-7 0,0 0 0,-1 0 0,-1-1 0,0 0 0,0 0 0,-1 0 0,0-1 0,4-13 0,-5 13 0,-1 0 0,0-1 0,-1 1 0,0 0 0,-1-1 0,0 1 0,-1-1 0,0 1 0,-1-1 0,-1 1 0,1 0 0,-2-1 0,0 1 0,0 0 0,-1 0 0,0 0 0,-6-10 0,-14-6 0,22 26 0,1-1 0,-1 1 0,0-1 0,1 1 0,-1 0 0,0 0 0,0 0 0,0 0 0,0 0 0,0 0 0,0 1 0,0-1 0,-4 0 0,5 1 0,0 0 0,0 0 0,0 0 0,1 0 0,-1 0 0,0 1 0,0-1 0,1 0 0,-1 1 0,0-1 0,1 0 0,-1 1 0,0-1 0,1 1 0,-1-1 0,0 1 0,1-1 0,-1 1 0,1 0 0,-1-1 0,1 1 0,0 0 0,-1-1 0,1 1 0,-1 0 0,1-1 0,0 1 0,0 0 0,-1 0 0,1-1 0,0 1 0,0 0 0,0 0 0,0 0 0,0-1 0,0 1 0,0 0 0,0 0 0,0 0 0,1-1 0,-1 1 0,0 0 0,0 0 0,1 0 0,0 2 0,0 0 0,1-1 0,-1 1 0,0-1 0,1 1 0,0-1 0,-1 0 0,1 1 0,0-1 0,0 0 0,4 2 0,-1-1 0,0 0 0,0 0 0,0-1 0,0 0 0,1 0 0,-1 0 0,1-1 0,-1 1 0,1-2 0,0 1 0,11 0 0,-7-2 0,0 0 0,1 0 0,-1-1 0,0-1 0,0 1 0,11-6 0,5-4 0,0-1 0,0-1 0,42-31 0,-40 23 0,-1-1 0,-1-1 0,-1-2 0,-1 0 0,-2-1 0,0-2 0,-2 0 0,-1-1 0,-1-1 0,-2-1 0,16-42 0,-17 38 0,-2 7 0,-2-1 0,8-31 0,-49 123 0,12-19 0,-20 81 0,0 51 0,16-20 0,21-144 0,-17 216 0,18-224 0,2 41 0,-2-42 0,1-1 0,-1 1 0,1-1 0,-1 1 0,1 0 0,0-1 0,-1 1 0,1-1 0,0 0 0,0 1 0,0-1 0,0 0 0,0 1 0,1-1 0,-1 0 0,0 0 0,0 0 0,3 1 0,-2-1 0,-1-1 0,0 0 0,1 1 0,-1-1 0,1 0 0,-1 0 0,0 0 0,1 0 0,-1-1 0,0 1 0,1 0 0,-1-1 0,0 1 0,1 0 0,-1-1 0,0 0 0,0 1 0,1-1 0,-1 0 0,0 1 0,0-1 0,0 0 0,0 0 0,0 0 0,0 0 0,0 0 0,1-1 0,0 0 0,16-16 0,1-1 0,-2 0 0,23-34 0,38-72 0,-37 57 0,-7 24 0,-34 45 0,1-1 0,-1 0 0,0 1 0,0-1 0,1 1 0,-1-1 0,0 0 0,0 1 0,0-1 0,0 1 0,1-1 0,-1 1 0,0-1 0,0 1 0,0-1 0,0 0 0,0 1 0,0-1 0,0 1 0,0-1 0,0 1 0,0-1 0,0 1 0,-1-1 0,1 1 0,0 0 0,-2 22 0,0 7 0,1-1 0,2 0 0,1 1 0,1-1 0,7 29 0,-10-56 0,1 0 0,-1 1 0,1-1 0,-1 0 0,1 0 0,0 1 0,0-1 0,0 0 0,0 0 0,0 0 0,1 0 0,-1 0 0,1 0 0,-1 0 0,1-1 0,0 1 0,-1 0 0,1-1 0,0 1 0,0-1 0,0 0 0,0 0 0,0 0 0,1 0 0,-1 0 0,0 0 0,0 0 0,1-1 0,-1 1 0,0-1 0,1 0 0,-1 0 0,0 0 0,1 0 0,-1 0 0,1 0 0,-1 0 0,0-1 0,1 1 0,2-2 0,8-1 0,0-1 0,-1-1 0,1 0 0,-1 0 0,0-1 0,0-1 0,-1 0 0,21-16 0,-13 6 0,0-1 0,-2-1 0,27-37 0,-39 49 0,-3 4 0,-1 1 0,0 0 0,1-1 0,-1 1 0,1 0 0,-1 0 0,1 0 0,0 0 0,0 1 0,0-1 0,0 0 0,0 1 0,0-1 0,1 1 0,-1 0 0,4-1 0,-6 4 0,0 0 0,0-1 0,-1 1 0,1 0 0,0 0 0,-1 0 0,1 0 0,-1 0 0,1 0 0,-3 3 0,2-1 0,-2 6 0,-6 17 0,2-1 0,1 1 0,-3 30 0,8-51 0,1 1 0,0-1 0,-1 1 0,2-1 0,-1 0 0,1 1 0,0-1 0,1 1 0,-1-1 0,1 0 0,0 0 0,1 0 0,0 0 0,0 0 0,0-1 0,0 1 0,1-1 0,0 0 0,6 7 0,-9-11 0,1 0 0,-1 0 0,1 0 0,-1 0 0,1 0 0,-1 0 0,1 0 0,0 0 0,-1 0 0,1-1 0,0 1 0,0-1 0,-1 1 0,1-1 0,0 0 0,0 0 0,0 0 0,0 0 0,-1 0 0,1 0 0,0 0 0,0-1 0,0 1 0,0-1 0,-1 1 0,1-1 0,0 0 0,-1 1 0,1-1 0,0 0 0,-1 0 0,1 0 0,-1 0 0,1-1 0,-1 1 0,0 0 0,0-1 0,1 1 0,-1 0 0,1-3 0,2-2 0,1 0 0,-1 0 0,0-1 0,-1 0 0,0 0 0,0 0 0,0 0 0,2-13 0,-2 4 0,-1 1 0,-1-1 0,0 0 0,-1 0 0,-1 1 0,-5-27 0,5 37 0,0-1 0,-1 1 0,0 0 0,0 0 0,0-1 0,-1 1 0,0 0 0,0 1 0,-6-9 0,6 10 0,1 1 0,-1-1 0,0 1 0,0 0 0,1 0 0,-1 1 0,0-1 0,-1 1 0,1-1 0,0 1 0,0 0 0,-1 0 0,1 0 0,0 1 0,-1-1 0,1 1 0,-6 0 0,0 2 0,23 0 0,168 11 0,-159-11 0,-18-1 0,0-1 0,0 1 0,0 0 0,-1 1 0,1-1 0,0 1 0,0 0 0,-1 0 0,1 0 0,-1 0 0,0 1 0,1 0 0,-1 0 0,4 4 0,-4-3 0,-1 1 0,0-1 0,0 1 0,0 0 0,0 0 0,0 0 0,-1 0 0,0 1 0,0-1 0,-1 1 0,0-1 0,1 9 0,0-3 0,-1 1 0,0 0 0,-1 0 0,0 0 0,-1-1 0,0 1 0,-6 20 0,5-11 0,2-21 0,0 1 0,0-1 0,0 0 0,0 0 0,0 0 0,0 0 0,1 0 0,-1 0 0,0 0 0,0 0 0,0 1 0,0-1 0,0 0 0,1 0 0,-1 0 0,0 0 0,0 0 0,0 0 0,0 0 0,1 0 0,-1 0 0,0 0 0,0 0 0,0 0 0,0 0 0,1 0 0,-1 0 0,0 0 0,0 0 0,0 0 0,0 0 0,0 0 0,1 0 0,-1-1 0,0 1 0,0 0 0,0 0 0,0 0 0,0 0 0,1 0 0,-1 0 0,0 0 0,0-1 0,0 1 0,0 0 0,0 0 0,0 0 0,0 0 0,0 0 0,0-1 0,0 1 0,1 0 0,-1 0 0,0 0 0,9-11 0,130-150 0,-138 160 0,5-6 0,0-1 0,0 1 0,1 1 0,13-11 0,-19 16 0,0 1 0,0-1 0,0 0 0,0 0 0,0 1 0,1-1 0,-1 0 0,0 1 0,1-1 0,-1 1 0,0 0 0,1-1 0,-1 1 0,0 0 0,1 0 0,-1 0 0,1 0 0,-1 0 0,0 0 0,1 0 0,-1 0 0,1 1 0,-1-1 0,0 1 0,1-1 0,-1 1 0,0-1 0,0 1 0,1 0 0,-1-1 0,0 1 0,0 0 0,0 0 0,0 0 0,0 0 0,0 0 0,0 0 0,0 0 0,0 0 0,-1 1 0,2 1 0,9 19 0,-1 0 0,0 1 0,-2 0 0,-1 0 0,0 1 0,-2 0 0,3 38 0,-7-56 82,-1 0 0,0 1 0,-1-1 0,1 0 0,-1 0 0,0 0 0,-1 0 0,0 0 0,0 0 0,0 0 0,-5 9 0,5-11-410,-1 0 0,1 0 0,-1 0 0,0 0 0,0-1 0,0 1 0,-1-1 1,1 0-1,-1 0 0,0 0 0,1 0 0,-2-1 0,1 1 0,-8 3 0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4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19199,'0'0'1696,"85"-36"-1488,-43 23 8,-6 7-344,-6-4 0,5-8-88,-21 4 16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40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14368,'0'0'1040,"75"0"-192,17-6-9,54 0 57,7-12 8,4-12-88,-6 6 8,-16 6-80,-18 0 8,-16-5-112,-41 13 0,-18 8-136,1-4 8,-5-6-256,-18 0 16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47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1 203 8536,'0'0'12719,"2"11"-12287,12 47 143,-2-3 469,3 0 0,30 76 0,-35-110-285,21 33 0,-27-47-511,1 0 0,1 0-1,-1-1 1,1 0 0,0 0-1,1 0 1,13 9 0,-12-11-84,0 0 0,0-1-1,1 0 1,0 0 0,-1 0 0,1-1 0,0-1 0,0 0 0,0 0 0,11 0-1,12-2 450,49-9 0,-35 4-128,16-4-388,0-3-1,63-22 0,11-2-33,-107 28-63,29-11 0,6-3 0,172-60 0,-71 22 0,-92 38 0,1 2 0,83-11 0,-122 27 0,114-13 0,-131 18 0,-1 0 0,1 1 0,-1 0 0,0 2 0,0 0 0,27 8 0,-42-10 0,105 40 0,-93-34 0,0 0 0,-1 1 0,1 1 0,-1 0 0,14 13 0,52 49 0,-78-70 0,0 0 0,0 0 0,0 1 0,1-1 0,-1 0 0,0 0 0,1-1 0,-1 1 0,1 0 0,-1 0 0,1-1 0,-1 1 0,1-1 0,0 1 0,-1-1 0,1 1 0,0-1 0,-1 0 0,1 0 0,0 0 0,-1 0 0,1 0 0,0-1 0,-1 1 0,3-1 0,0-1 0,-1 0 0,1-1 0,-1 1 0,0-1 0,1 0 0,-1 0 0,0 0 0,2-4 0,2-1 0,37-44 0,-28 31 0,27-26 0,-14 19 0,2 2 0,0 2 0,2 1 0,58-32 0,-69 44 0,1 1 0,0 1 0,0 1 0,1 1 0,0 1 0,0 1 0,0 2 0,44-2 0,-57 5 0,21-1 0,-1 1 0,1 2 0,-1 2 0,43 9 0,-37-3 0,81 24 0,141 21 0,-210-47 0,0 3 0,63 21 0,65 19 0,35 1 0,-70-24 0,75 15 0,104 7 0,-321-50 0,164 11 0,-29-4 0,-58-3 0,142-11 0,106-45 0,-251 38 0,-25 4 0,0-2 0,-1-1 0,0-3 0,-1-2 0,81-43 0,-98 39 0,0-1 0,-1-1 0,44-47 0,10-10 0,-65 63 172,25-34 0,-29 35-4451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34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0 935 6520,'0'0'6754,"11"-7"-6207,6-4-329,-1 0-1,0-2 1,-1 1-1,21-25 1,185-255 2075,-195 254-1935,-2-2 0,-1 0 0,-2-1 0,-2-2 0,-1 0 1,-3 0-1,-2-2 0,10-56 0,-21 88-130,0 0 1,-1-23-1,-1 34-167,0-1 0,0 0 0,-1 0 0,1 1 0,-1-1 0,1 0 0,-1 0 0,0 1 0,0-1 0,0 1 0,-1-1 0,1 1 0,0-1 0,-1 1 0,0 0 0,1 0 0,-1 0 0,-4-4 0,5 6-22,-1-1 0,0 0 0,1 1 1,-1-1-1,0 1 0,0-1 0,1 1 1,-1 0-1,0-1 0,0 1 0,0 0 1,0 1-1,1-1 0,-1 0 1,0 0-1,0 1 0,0-1 0,1 1 1,-1-1-1,0 1 0,1 0 0,-1 0 1,0 0-1,1 0 0,-3 2 0,-3 2 56,0 0-1,1 1 0,-1-1 0,-7 12 1,-5 7 70,1 2 1,1 0-1,-21 45 1,16-20 67,-20 62 0,27-59-40,1 0 0,-9 80 1,19-99-70,3 0-1,0 0 1,2-1 0,2 1-1,7 37 1,-9-65-91,1-1-1,0 1 0,0-1 1,0 0-1,1 0 0,0 0 1,0 0-1,0 0 0,1-1 1,0 1-1,0-1 0,0 0 1,1 0-1,-1-1 0,8 6 1,-7-7-7,-1 0 0,1-1 0,0 1 0,0-1 0,0 0 0,0-1 1,0 1-1,1-1 0,-1 0 0,0 0 0,1-1 0,-1 1 0,0-1 0,1 0 1,-1-1-1,0 1 0,1-1 0,-1 0 0,7-3 0,7-2 65,-1-2 0,0 0 0,0-1 0,0-1 0,-1 0-1,25-21 1,-13 6 221,0-2 0,37-43 0,-64 67-235,1 1 32,0-1-1,-1 0 1,1 0-1,-1 0 1,0 0 0,0 0-1,0 0 1,-1-1-1,3-4 1,-4 8-99,0-1 0,-1 1 0,1 0 0,0 0 0,0 0 0,-1 0 0,1 0 0,0 0 0,0 0 0,0-1 0,-1 1 0,1 0 0,0 0 0,0 0 0,-1 0 0,1 0 1,0 0-1,0 0 0,-1 0 0,1 0 0,0 0 0,0 1 0,-1-1 0,1 0 0,0 0 0,0 0 0,-1 0 0,1 0 0,0 0 0,0 0 0,0 1 0,-1-1 0,1 0 0,0 0 0,0 0 0,-1 1 0,-10 8 92,8-7-65,-7 6 49,-1 1 0,2 1 0,0-1 0,-13 18 0,18-21-57,0-1-1,1 0 1,0 1 0,0 0-1,0 0 1,1 0 0,-1 0-1,2 0 1,-1 0-1,1 0 1,-2 11 0,3-15-20,0-1 1,0 1-1,0-1 1,0 1-1,0-1 1,0 1-1,1-1 1,-1 1-1,1-1 1,-1 1-1,1-1 1,-1 1-1,1-1 1,0 1-1,-1-1 1,1 0-1,0 0 0,0 1 1,0-1-1,0 0 1,0 0-1,1 0 1,-1 0-1,0 0 1,0 0-1,1 0 1,-1-1-1,0 1 1,1 0-1,-1-1 1,1 1-1,1 0 1,0-1 6,-1 0 1,0 0-1,1 0 0,-1 0 1,1 0-1,-1-1 1,1 1-1,-1-1 1,0 1-1,1-1 0,-1 0 1,0 0-1,1 0 1,-1 0-1,0-1 0,0 1 1,0 0-1,0-1 1,2-2-1,1-2 9,0 0 0,-1 0 0,1 0 0,-2-1 0,1 0 0,-1 1 0,0-1 0,0 0-1,-1 0 1,0-1 0,0 1 0,0 0 0,-1-1 0,0 1 0,-1-1 0,0 1 0,0-1 0,-1 1 0,0-1 0,0 1 0,0-1 0,-1 1 0,0 0 0,-1 0 0,1 0-1,-2 0 1,1 0 0,-1 0 0,0 1 0,0 0 0,0 0 0,-1 0 0,-6-6 0,1 5-25,13 12 0,11 11 0,-4-7 0,1-1 0,0-1 0,0 0 0,0 0 0,1-1 0,0-1 0,20 7 0,8 0 0,44 7 0,-75-17 0,-1 0 0,1-1 0,0 0 0,0 0 0,0-1 0,0 0 0,0-1 0,0 0 0,0-1 0,0 1 0,0-2 0,11-3 0,-19 5 38,0 0 0,1 0 0,-1 0 0,0 0 0,0 0-1,0 0 1,0 0 0,0 0 0,0 0 0,0 0 0,0-1 0,-1 1 0,1 0 0,0 0 0,-1-1-1,1 1 1,-1-1 0,0 1 0,1-1 0,-1 1 0,0 0 0,0-1 0,0 1 0,0-1 0,0 1-1,0-3 1,-8-32-5154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49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2588 1 8536,'0'0'12889,"3"10"-12532,7 31-2,-9-38-282,-1-1 1,0 0 0,0 0-1,0 0 1,0 1 0,0-1-1,-1 0 1,1 0 0,0 1-1,-1-1 1,0 0 0,0 0 0,1 0-1,-3 3 1,0 2 173,-4 14 73,-2 0 1,0-1 0,-1 0 0,-1 0-1,-1-1 1,0-1 0,-28 31 0,-11 4 148,-58 47 1,106-97-447,-354 275 1319,134-111-453,-41 55 885,261-219-1702,0 0 1,0 0-1,0 0 1,1 1-1,-1-1 1,1 0-1,0 1 1,0 0-1,0 0 1,-2 5-1,4-7-29,0 0 0,-1 1 0,1-1-1,0 1 1,0-1 0,0 1 0,0-1-1,1 0 1,-1 1 0,0-1 0,1 0 0,0 1-1,0-1 1,0 0 0,0 0 0,0 1 0,0-1-1,0 0 1,2 2 0,23 28 11,-19-23-46,1 0-1,-2 0 1,11 19 0,-15-24-8,0 0 0,-1 0 0,1 0-1,-1 0 1,0 1 0,0-1 0,-1 1 0,0-1 0,1 1 0,-1-1 0,-1 0 0,1 1 0,-2 7 0,-1-1 0,-1-1 0,0 0 0,0-1 0,0 1 0,-2-1 0,1 0 0,-1 0 0,0-1 0,-1 1 0,-8 7 0,-14 12 0,-43 33 0,47-41 0,-82 63 0,-3-5 0,-4-5 0,-2-5 0,-128 53 0,-196 73 0,423-187 0,-71 28 0,78-31 0,-1-2 0,1 1 0,-1-1 0,1-1 0,-1 0 0,-14 0 0,24-1 0,1 0 0,-1 0 0,1-1 0,-1 1 0,0 0 0,1 0 0,-1 0 0,1 0 0,-1 0 0,1-1 0,-1 1 0,0 0 0,1 0 0,-1-1 0,1 1 0,0 0 0,-1-1 0,1 1 0,-1-1 0,1 1 0,-1 0 0,1-1 0,0 1 0,-1-1 0,1 1 0,0-1 0,0 1 0,-1-1 0,1 0 0,0 1 0,0-1 0,0 1 0,0-1 0,0 1 0,0-1 0,0 0 0,0 1 0,0-1 0,0 1 0,0-1 0,0 0 0,0 1 0,0-1 0,0 1 0,0-1 0,1 0 0,14-31 0,-2 14 0,2-1 0,0 2 0,31-30 0,-24 26 0,64-63-3980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5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676 0 9536,'0'0'12902,"-7"10"-12389,-3 4-218,-1 0-1,0-1 0,-1-1 1,-16 14-1,-9 7 516,22-19-206,-30 21 1,-26 15 2187,-101 93 0,54-51-2103,83-67-645,30-22-44,0-1 0,0 0 0,-1 0 0,1 0 0,0-1 0,0 0 0,-1 0 0,1 0 0,-1-1 0,1 0 0,-1 0 0,1 0 0,-8-1 0,-9 0 0,34 2 0,-9 0 0,0 0 0,0-1 0,0 0 0,0 0 0,0 0 0,1 0 0,-1 0 0,4-2 0,30-10 0,-1-2 0,0-1 0,-1-2 0,-1-2 0,-1 0 0,0-3 0,-2-1 0,35-31 0,-48 35 0,0 0 0,22-32 0,8-9 0,-40 51 0,-3 5 0,0-1 0,-1 0 0,0 0 0,0 0 0,0 0 0,-1-1 0,0 1 0,4-10 0,-8 31 0,0-1 0,1 0 0,1 1 0,3 20 0,0 1 0,-2 3 0,-6 69 0,4-95 0,0-11 0,0 1 0,0-1 0,0 1 0,-1-1 0,1 1 0,-2 3 0,2-6 0,0 0 0,-1-1 0,1 1 0,0-1 0,-1 1 0,1-1 0,-1 1 0,1-1 0,-1 1 0,1-1 0,0 0 0,-1 1 0,1-1 0,-1 0 0,0 1 0,1-1 0,-1 0 0,1 0 0,-1 1 0,1-1 0,-1 0 0,0 0 0,1 0 0,-1 0 0,0 0 0,1 0 0,-1 0 0,1 0 0,-1 0 0,0 0 0,1 0 0,-1 0 0,0 0 0,1-1 0,-1 1 0,1 0 0,-1 0 0,1-1 0,-1 1 0,0-1 0,-6-2 0,-14-6 0,0 0 0,0 2 0,-1 0 0,0 1 0,-26-3 0,44 9 52,1 0 0,-1 0-1,1 0 1,-1 1 0,1-1 0,-1 1-1,1 0 1,-1 0 0,1 0 0,0 0-1,-1 0 1,1 1 0,0 0 0,0 0 0,0 0-1,0 0 1,0 0 0,-3 3 0,2 0-599,0 0 1,0 0-1,1 0 1,-1 1-1,1-1 1,1 1-1,-1 0 1,-2 6-1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54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0 8536,'0'0'14949,"-4"17"-14505,-58 230 1273,-24 28 44,34-95 155,44-160-439,6-16-202,6-14-1879,-2 2-3808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5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24 13464,'0'0'4737,"-10"5"-4256,-30 16 44,27-10 1007,13-11-1503,0 0-1,0 1 1,0-1 0,0 0-1,0 0 1,0 1 0,0-1-1,0 0 1,0 0-1,0 0 1,0 1 0,0-1-1,0 0 1,1 0 0,-1 1-1,0-1 1,0 0 0,0 0-1,0 0 1,0 1-1,1-1 1,-1 0 0,0 0-1,0 0 1,0 0 0,0 1-1,1-1 1,-1 0-1,0 0 1,0 0 0,1 0-1,-1 0 1,0 0 0,25 5 903,-22-4-832,77 6 1314,2-3 0,-1-4 0,121-14-1,-189 12-1078,-1 0-1,1 0 1,0-1-1,-1-1 0,0 0 1,0-1-1,0 0 1,0-1-1,19-13 0,-30 18-565,0 0-1,0-1 0,0 1 0,0 0 0,0-1 0,0 1 0,0 0 1,0-1-1,-1 1 0,2-4 0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55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14568,'0'0'5599,"12"-2"-4749,-11 2-844,49-9 1076,1 3 0,64 0 0,149 29 3211,-234-18-3286,-7-1-944,-9-3-3217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4:58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248 158 10448,'0'0'6569,"-10"0"-6033,2-1-414,0 2 1,0-1-1,0 1 1,0 0-1,0 0 1,0 1-1,1 0 0,-1 1 1,1-1-1,-1 1 1,1 1-1,-11 6 1,6 0 216,0-1-1,1 1 1,0 1 0,0 0 0,-17 25 0,23-28-115,0-1-1,1 1 1,-1 0 0,1 1-1,1-1 1,0 1 0,0-1-1,0 1 1,1 0 0,1 0-1,-2 12 1,3-19-156,0 1 0,0-1 0,0 0 0,0 1 0,0-1 0,1 0 1,-1 1-1,1-1 0,0 0 0,-1 0 0,1 1 0,0-1 0,0 0 0,0 0 0,0 0 0,1 0 0,-1 0 0,1-1 0,-1 1 1,1 0-1,-1-1 0,1 1 0,0-1 0,0 1 0,0-1 0,0 0 0,0 0 0,0 0 0,0 0 0,0 0 0,0 0 1,4 0-1,-1 0 34,0-1 0,1 1 1,-1-1-1,1-1 0,-1 1 1,0-1-1,1 0 0,-1 0 1,0 0-1,0-1 0,1 0 1,7-4-1,-3 0-7,0 0-1,-1 0 0,0-2 1,0 1-1,0-1 1,-1 0-1,0 0 1,-1-1-1,0-1 0,0 1 1,-1-1-1,0 0 1,-1 0-1,0 0 0,4-15 1,5-17 379,-3 0 0,10-72 0,-16 86-150,1 4 466,-2 16-154,-4 8-618,1 0 0,-1 0 0,0 0 0,0 0 1,1 0-1,-1 1 0,0-1 0,0 0 0,1 0 1,-1 0-1,0 0 0,0 0 0,0 1 0,0-1 1,1 0-1,-1 0 0,0 0 0,0 0 0,0 1 1,0-1-1,1 0 0,-1 0 0,0 1 0,0-1 1,0 0-1,0 0 0,0 1 0,0-1 0,0 0 1,0 0-1,0 1 0,0-1 0,0 0 0,26 81 3,25 94-23,-36-110 2,-4 2 0,4 81 0,-14-125 0,-2 0 0,0 0 0,-1 0 0,-2 0 0,0 0 0,-1-1 0,-1 0 0,-2 0 0,0 0 0,-12 23 0,17-41 0,0 0 0,1 1 0,-1-1 0,-1 0 0,1 0 0,-1-1 0,1 1 0,-1-1 0,0 0 0,0 0 0,0 0 0,-1 0 0,1-1 0,-1 1 0,1-1 0,-1 0 0,0-1 0,0 1 0,0-1 0,0 0 0,0 0 0,0-1 0,0 0 0,0 1 0,0-2 0,-1 1 0,1 0 0,0-1 0,-8-2 0,0-1 0,1 0 0,-1 0 0,1-1 0,0-1 0,0 0 0,1 0 0,0-1 0,0-1 0,1 0 0,-14-13 0,15 12 0,0 0 0,0-1 0,1 0 0,1-1 0,0 0 0,0 0 0,-8-21 0,13 26 0,0 0 0,0 1 0,1-1 0,0 0 0,0 0 0,0 0 0,1 0 0,0 0 0,0-1 0,1 1 0,-1 0 0,1 0 0,1 0 0,-1 1 0,1-1 0,0 0 0,0 0 0,5-7 0,3-3 0,0 2 0,1-1 0,0 1 0,22-19 0,58-46 0,-80 70 0,258-197 0,-215 168 0,71-38 0,-124 75 0,1 0 0,0 0 0,0 0 0,-1 0 0,1 0 0,0 1 0,0-1 0,0 1 0,0-1 0,0 1 0,0 0 0,0-1 0,0 1 0,0 0 0,0 0 0,0 0 0,0 1 0,0-1 0,0 0 0,3 2 0,-3-1 0,-1 0 0,1 1 0,0-1 0,-1 1 0,1-1 0,-1 1 0,1-1 0,-1 1 0,0 0 0,0 0 0,0-1 0,0 1 0,0 0 0,0 0 0,0 0 0,-1 0 0,1 0 0,0 3 0,2 17 0,-1 0 0,0 0 0,-2 0 0,0 0 0,-2 0 0,0 0 0,-2 0 0,0 0 0,-1 0 0,-12 28 0,17-48 0,-1 0 0,0 1 0,0-1 0,0 0 0,0 0 0,0 0 0,0 0 0,-1 0 0,1 0 0,-1-1 0,1 1 0,-3 2 0,19-36 0,-6 12 0,2 0 0,0 1 0,1 0 0,0 1 0,2 1 0,0 0 0,20-18 0,-33 34 0,0 0 0,0-1 0,0 1 0,0 0 0,1 0 0,-1 1 0,1-1 0,-1 0 0,0 0 0,1 1 0,-1-1 0,1 0 0,0 1 0,-1 0 0,1-1 0,-1 1 0,1 0 0,0 0 0,-1 0 0,1 0 0,0 0 0,-1 0 0,1 1 0,-1-1 0,1 0 0,0 1 0,-1-1 0,1 1 0,-1 0 0,0-1 0,1 1 0,-1 0 0,1 0 0,-1 0 0,0 0 0,0 0 0,1 0 0,-1 0 0,0 0 0,0 1 0,0-1 0,0 0 0,-1 1 0,2 1 0,3 5 0,-1 1 0,0 0 0,0 0 0,-1 0 0,0 0 0,2 12 0,-2 1 0,-2-13 0,0 0 0,1 0 0,0 0 0,0-1 0,1 1 0,5 10 0,-7-17 0,0-1 0,0 1 0,0-1 0,0 0 0,0 1 0,0-1 0,0 0 0,0 0 0,1 0 0,-1 0 0,1 0 0,-1 0 0,0 0 0,1-1 0,-1 1 0,3 1 0,-1-2 0,-1 0 0,1 0 0,-1 0 0,1 0 0,-1 0 0,1 0 0,-1-1 0,1 1 0,-1-1 0,1 1 0,-1-1 0,1 0 0,-1 0 0,3-2 0,16-10 0,-1 0 0,-1-1 0,0-2 0,32-32 0,-3 3 0,-19 29 0,-33 30 0,1 0 0,-1 0 0,2 1 0,-1 27 0,2-37 0,1 1 0,0-1 0,1 0 0,-1 1 0,1-1 0,0 0 0,0 0 0,1 1 0,0-1 0,0 0 0,0-1 0,0 1 0,1 0 0,0-1 0,0 1 0,0-1 0,4 5 0,-5-8 0,-1 1 0,1-1 0,0 0 0,0 0 0,0 0 0,0 1 0,1-2 0,-1 1 0,0 0 0,0 0 0,0-1 0,1 1 0,-1-1 0,0 0 0,1 0 0,-1 0 0,0 0 0,1 0 0,-1 0 0,0 0 0,0-1 0,1 1 0,-1-1 0,0 0 0,0 0 0,0 0 0,1 0 0,-1 0 0,0 0 0,-1 0 0,1-1 0,2-1 0,-1 1 0,-1-1 0,1 1 0,-1 0 0,0-1 0,1 0 0,-1 1 0,-1-1 0,1 0 0,0 0 0,-1 0 0,1 0 0,-1 0 0,0-1 0,0 1 0,0 0 0,-1 0 0,1-1 0,-1 1 0,0 0 0,0-1 0,0 1 0,0-5 0,-2 0 0,-1 0 0,1 1 0,-1-1 0,-1 0 0,0 1 0,0 0 0,0 0 0,-1 0 0,0 0 0,0 1 0,0 0 0,-9-8 0,13 13 0,0 0 0,0 1 0,0-1 0,1 0 0,-1 0 0,0 0 0,1 0 0,-1 0 0,1 0 0,-1 0 0,1 0 0,-1 0 0,1 0 0,0 0 0,0 0 0,-1 0 0,1 0 0,0 0 0,0 0 0,0 0 0,0 0 0,0-1 0,0 1 0,1 0 0,-1 0 0,0 0 0,1 0 0,-1 0 0,0 0 0,1 0 0,-1 0 0,1 0 0,-1 0 0,1 0 0,0 0 0,-1 1 0,1-1 0,0 0 0,0 0 0,0 1 0,0-1 0,1-1 0,6-3 0,0 0 0,0 0 0,0 0 0,11-3 0,-5 1 0,113-51 0,-49 14 0,-77 44 0,-1-1 0,1 1 0,0-1 0,-1 1 0,1-1 0,0 1 0,-1-1 0,1 1 0,0 0 0,0-1 0,-1 1 0,1 0 0,0 0 0,0-1 0,0 1 0,-1 0 0,1 0 0,0 0 0,0 0 0,0 0 0,-1 0 0,1 0 0,0 1 0,0-1 0,0 0 0,-1 0 0,1 1 0,0-1 0,0 0 0,-1 1 0,1-1 0,0 0 0,-1 1 0,1-1 0,0 1 0,-1 0 0,1-1 0,-1 1 0,1-1 0,-1 1 0,1 0 0,-1-1 0,0 1 0,1 0 0,-1 0 0,0-1 0,1 1 0,-1 0 0,0 1 0,2 5 0,-1 1 0,0 0 0,-1-1 0,-1 14 0,1-2 0,1 9 0,1 0 0,1 0 0,1-1 0,2 1 0,12 39 0,-16-65 0,-1 1 0,1-1 0,0 1 0,-1-1 0,1 0 0,0 0 0,0 0 0,1 0 0,-1 0 0,0 0 0,1 0 0,-1-1 0,1 1 0,-1-1 0,1 0 0,0 0 0,-1 0 0,1 0 0,0 0 0,0 0 0,0-1 0,0 1 0,0-1 0,0 0 0,-1 0 0,1 0 0,0 0 0,3-1 0,8-1 0,-1 0 0,0-1 0,0 0 0,21-9 0,-9 2 0,-1 0 0,-1-2 0,0 0 0,0-2 0,-1-1 0,32-28 0,-46 36 0,0-1 0,0 0 0,-1-1 0,0 1 0,-1-1 0,0-1 0,0 1 0,-1-1 0,0 0 0,-1 0 0,0-1 0,0 1 0,-1-1 0,-1 0 0,0 0 0,0 0 0,-1 0 0,-1-12 0,0 20 0,0 0 0,0-1 0,0 1 0,-1 0 0,0 0 0,1 0 0,-1 0 0,0 0 0,0 0 0,-1 1 0,1-1 0,0 0 0,-1 0 0,0 1 0,0-1 0,0 1 0,0 0 0,0-1 0,0 1 0,0 0 0,-1 0 0,1 1 0,-1-1 0,0 0 0,-3-1 0,1 1 0,1 1 0,0 0 0,-1 0 0,1 0 0,-1 1 0,1 0 0,-1 0 0,1 0 0,-1 0 0,0 1 0,1-1 0,0 1 0,-1 0 0,1 1 0,0-1 0,-1 1 0,-3 2 0,1-1 0,0 1 0,1 0 0,0 1 0,0-1 0,0 1 0,0 1 0,1-1 0,0 1 0,0 0 0,0 0 0,1 0 0,-7 14 0,6-10 0,1 0 0,0 0 0,1 0 0,0 1 0,0-1 0,2 1 0,-1 0 0,0 20 0,3-21 0,-1 0 0,1 0 0,1 0 0,0 0 0,0 0 0,1-1 0,0 1 0,1-1 0,7 16 0,-7-19 0,0 0 0,0 0 0,0-1 0,1 0 0,0 1 0,0-1 0,0-1 0,0 1 0,1-1 0,0 0 0,0 0 0,0-1 0,0 0 0,10 4 0,-10-5 0,0-1 0,1 0 0,-1 0 0,1 0 0,-1-1 0,1 1 0,-1-2 0,0 1 0,1-1 0,-1 0 0,1 0 0,-1-1 0,0 1 0,0-1 0,0-1 0,0 1 0,0-1 0,0 0 0,-1-1 0,8-6 0,7-5 0,-1-2 0,0 0 0,30-38 0,-25 23 0,38-68 0,-37 59 0,-25 39 0,1 0 0,0 1 0,0-1 0,0 1 0,0 0 0,0-1 0,1 1 0,-1 0 0,0 0 0,1-1 0,-1 1 0,1 0 0,-1 0 0,1 1 0,-1-1 0,1 0 0,-1 0 0,1 1 0,0-1 0,0 1 0,2-1 0,-3 1 0,1 1 0,0-1 0,-1 0 0,1 1 0,0-1 0,-1 1 0,1 0 0,0-1 0,-1 1 0,1 0 0,-1 0 0,0 0 0,1 0 0,-1 0 0,0 0 0,1 1 0,-1-1 0,0 0 0,0 1 0,0-1 0,1 3 0,6 8 0,-1 0 0,-1 0 0,1 1 0,-2-1 0,0 1 0,-1 1 0,0-1 0,-1 1 0,0 0 0,-1-1 0,-1 1 0,0 0 0,-1 0 0,-2 20 0,1-31 0,1-1 0,-1 1 0,1-1 0,-1 1 0,0-1 0,0 1 0,0-1 0,-1 0 0,1 0 0,0 1 0,-1-1 0,1 0 0,-1 0 0,0 0 0,0-1 0,0 1 0,0 0 0,0-1 0,0 1 0,0-1 0,-1 0 0,1 0 0,0 0 0,-1 0 0,1 0 0,-1 0 0,1 0 0,-1-1 0,1 0 0,-1 1 0,1-1 0,-4 0 0,0 0 0,-1 0 0,1-1 0,0 0 0,-1 0 0,1 0 0,-1-1 0,1 0 0,0 0 0,0-1 0,0 0 0,1 0 0,-7-4 0,10 6 0,1 0 0,-1 0 0,1 0 0,-1-1 0,1 1 0,0 0 0,0-1 0,-1 1 0,1-1 0,-1-1 0,2 3 0,0 0 0,0 0 0,0 0 0,0-1 0,0 1 0,0 0 0,0 0 0,0 0 0,0 0 0,0 0 0,0 0 0,0 0 0,0 0 0,0-1 0,0 1 0,0 0 0,0 0 0,0 0 0,0 0 0,0 0 0,0 0 0,1 0 0,-1 0 0,0 0 0,0-1 0,0 1 0,0 0 0,0 0 0,0 0 0,0 0 0,0 0 0,0 0 0,0 0 0,0 0 0,1 0 0,-1 0 0,0 0 0,0 0 0,0 0 0,0 0 0,0 0 0,0 0 0,0 0 0,0 0 0,1 0 0,-1 0 0,0 0 0,0 0 0,0 0 0,14 4 0,49 19 0,2-3 0,68 12 0,-90-26 850,-20-5-5635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0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1 833 8936,'0'0'11079,"6"-11"-10485,0 1-421,-2 6-89,-1-1 1,0 0-1,-1 0 0,1 0 1,-1 0-1,0 0 0,0-1 1,-1 1-1,0 0 0,0-1 0,0 1 1,0-10-1,-1-10 573,1 0 1,2 0-1,0 1 1,9-34-1,-7 42-333,1 0-1,0 1 0,1 0 1,0 0-1,1 1 1,1 0-1,17-21 0,-18 25-86,2-4 393,1 1-1,1 0 1,0 1 0,1 0-1,21-15 1,-32 25-587,0 1 0,1 0 0,-1 0 0,0 0 0,0 0 0,1 0 0,-1 1-1,1-1 1,-1 1 0,1-1 0,-1 1 0,1 0 0,-1 0 0,5 0 0,-5 1-28,-1 0-1,1-1 1,-1 1-1,0 0 1,1 0-1,-1 0 1,0 0-1,0 0 1,0 0-1,0 0 1,0 0-1,0 0 1,0 0-1,0 1 1,0-1-1,0 0 1,-1 1-1,1-1 1,0 1-1,-1-1 1,1 1-1,-1-1 1,1 4-1,3 18-14,-2 1 0,0-1 0,-1 1 0,-4 36 0,1-40 0,1 0 0,1 0 0,0-1 0,2 1 0,0 0 0,1 0 0,10 33 0,-11-50 0,2 10 0,1-1 0,0-1 0,1 1 0,0-1 0,10 14 0,-14-22 0,0-1 0,0 0 0,0 0 0,0 0 0,0 0 0,0-1 0,1 1 0,-1 0 0,1-1 0,-1 0 0,1 1 0,-1-1 0,1 0 0,0 0 0,0-1 0,-1 1 0,1 0 0,0-1 0,0 0 0,0 0 0,0 0 0,0 0 0,-1 0 0,1 0 0,0-1 0,0 1 0,0-1 0,-1 0 0,1 0 0,4-2 0,1-1 0,1-1 0,-1 0 0,0-1 0,-1 1 0,1-2 0,-1 1 0,0-1 0,0 0 0,8-12 0,7-12 0,18-35 0,-34 55 0,13-21 0,-6 8 0,0 1 0,2 0 0,1 1 0,18-20 0,-32 41 0,0-1 0,0 0 0,0 1 0,0 0 0,0-1 0,0 1 0,0 0 0,1 0 0,-1 0 0,0 0 0,1 1 0,-1-1 0,0 1 0,1-1 0,-1 1 0,1 0 0,-1 0 0,1 0 0,-1 0 0,1 0 0,-1 0 0,1 1 0,-1 0 0,3 0 0,6 3 0,-1 1 0,0 0 0,0 0 0,11 8 0,-3-2 0,-5-4 0,-1 1 0,0 0 0,-1 1 0,0 0 0,14 16 0,-31-33 0,0 1 0,-1 0 0,0 1 0,0-1 0,-14-8 0,19 13 0,-1 0 0,0 1 0,0-1 0,0 1 0,1 0 0,-2 0 0,1 0 0,0 0 0,0 0 0,0 1 0,0-1 0,0 1 0,-1 0 0,1 0 0,0 0 0,0 1 0,0-1 0,-1 1 0,1-1 0,0 1 0,0 0 0,0 0 0,0 1 0,-4 2 0,-3 2 0,1 1 0,0 1 0,1 0 0,-1 0 0,2 0 0,-1 1 0,1 0 0,0 1 0,1-1 0,0 1 0,1 1 0,0-1 0,1 1 0,0 0 0,0 0 0,-3 20 0,6-24 0,0 0 0,0 0 0,0 0 0,1 1 0,0-1 0,1 0 0,0 0 0,0 0 0,0 0 0,1 0 0,0 0 0,0 0 0,1 0 0,0-1 0,0 1 0,0-1 0,1 0 0,0 0 0,0 0 0,0-1 0,1 1 0,0-1 0,0 0 0,1 0 0,-1-1 0,1 0 0,0 0 0,7 4 0,-10-7 0,1 1 0,-1-1 0,1 0 0,0 0 0,-1 0 0,1 0 0,0-1 0,-1 1 0,1-1 0,0 0 0,0 0 0,-1-1 0,1 1 0,0-1 0,0 1 0,-1-1 0,1-1 0,-1 1 0,1 0 0,-1-1 0,1 0 0,-1 1 0,0-1 0,0-1 0,0 1 0,0 0 0,0-1 0,0 1 0,2-4 0,3-3 0,-1 0 0,0 0 0,0-1 0,0 0 0,-2 0 0,1-1 0,-1 1 0,4-13 0,-2 0 0,-1 1 0,0 0 0,-2-1 0,-1 0 0,1-39 0,-4 64 0,0 9 0,-1 0 0,2 0 0,0 0 0,0 0 0,1 0 0,0 0 0,1 0 0,0-1 0,7 16 0,-4-14 0,0 0 0,0 0 0,0 0 0,1 0 0,1-1 0,13 15 0,-19-24 0,1 1 0,-1-1 0,0 0 0,1-1 0,-1 1 0,1 0 0,0-1 0,-1 1 0,1-1 0,0 0 0,0 0 0,0 0 0,0 0 0,0-1 0,0 1 0,0-1 0,0 0 0,0 0 0,1 0 0,-1 0 0,0 0 0,0-1 0,0 1 0,0-1 0,0 0 0,0 0 0,0 0 0,-1 0 0,1-1 0,3-1 0,10-8 0,-1 1 0,-1-2 0,0 0 0,-1 0 0,0-2 0,10-14 0,-4 7 0,32-30 0,-50 50 0,1 0 0,-1 0 0,1-1 0,-1 1 0,1 0 0,0 0 0,-1 1 0,1-1 0,0 0 0,0 0 0,-1 1 0,1-1 0,0 1 0,0 0 0,0 0 0,0-1 0,0 1 0,0 0 0,0 0 0,0 1 0,0-1 0,-1 0 0,1 1 0,0-1 0,0 1 0,0 0 0,0-1 0,-1 1 0,1 0 0,0 0 0,-1 0 0,1 0 0,-1 1 0,1-1 0,-1 0 0,0 0 0,1 1 0,-1-1 0,0 1 0,1 2 0,6 7 0,-1 0 0,-1 0 0,0 1 0,7 19 0,-11-25 0,22 49 0,-24-55 0,0 0 0,1 1 0,-1-1 0,0 0 0,0 1 0,1-1 0,-1 0 0,0 0 0,0 1 0,1-1 0,-1 0 0,0 0 0,1 1 0,-1-1 0,0 0 0,0 0 0,1 0 0,-1 0 0,1 0 0,-1 1 0,0-1 0,1 0 0,-1 0 0,0 0 0,1 0 0,-1 0 0,0 0 0,1 0 0,-1 0 0,1 0 0,-1-1 0,0 1 0,1 0 0,-1 0 0,0 0 0,1 0 0,-1 0 0,0-1 0,1 1 0,-1 0 0,0 0 0,0 0 0,1-1 0,-1 1 0,0 0 0,0 0 0,1-1 0,-1 1 0,0 0 0,0-1 0,0 1 0,1-1 0,15-22 0,-11 16 0,13-18 0,0 2 0,2 0 0,34-30 0,-53 52 0,0-1 0,0 1 0,1 0 0,-1 0 0,0 0 0,1 0 0,-1 0 0,1 0 0,0 1 0,-1-1 0,1 0 0,-1 1 0,1 0 0,0-1 0,0 1 0,-1 0 0,1-1 0,0 1 0,0 0 0,-1 0 0,1 1 0,0-1 0,-1 0 0,1 1 0,0-1 0,-1 1 0,1-1 0,0 1 0,-1 0 0,1-1 0,-1 1 0,1 0 0,-1 0 0,1 0 0,-1 0 0,2 2 0,3 5 0,1 0 0,-1 0 0,0 1 0,-1-1 0,6 13 0,10 14 0,-20-34 0,0 0 0,0 0 0,0 0 0,0 0 0,0 0 0,1-1 0,-1 1 0,0 0 0,0-1 0,1 1 0,-1-1 0,0 1 0,1-1 0,-1 0 0,1 0 0,-1 0 0,0 0 0,1 0 0,-1 0 0,1 0 0,-1 0 0,0 0 0,1 0 0,-1-1 0,0 1 0,1-1 0,1 0 0,6-3 0,0 0 0,17-10 0,-17 9 0,24-15 0,-1-2 0,-1-1 0,36-34 0,-63 53 0,0 0 0,0 1 0,0 0 0,1 0 0,0 0 0,-1 1 0,1-1 0,10-2 0,-18 19 0,-4 4 0,-13 27 0,3 1 0,2 1 0,-13 70 0,27-109 0,0 1 0,0-1 0,1 1 0,0 0 0,2 11 0,-2-19 0,0 0 0,0 0 0,1 1 0,-1-1 0,0 0 0,1 0 0,-1 1 0,1-1 0,-1 0 0,1 0 0,0 0 0,-1 0 0,1 0 0,0 0 0,0 0 0,0 0 0,0 0 0,0 0 0,0 0 0,0 0 0,0-1 0,0 1 0,0 0 0,0-1 0,0 1 0,1-1 0,-1 1 0,0-1 0,0 0 0,1 1 0,-1-1 0,0 0 0,0 0 0,1 0 0,-1 0 0,0 0 0,1 0 0,-1 0 0,0-1 0,0 1 0,1 0 0,-1-1 0,0 1 0,2-1 0,2-2 0,-1 1 0,1 0 0,-1-1 0,1 0 0,-1 0 0,0 0 0,0 0 0,-1-1 0,1 0 0,-1 0 0,1 0 0,-1 0 0,-1 0 0,1 0 0,0-1 0,-1 1 0,2-8 0,3-5 0,-1-1 0,-1 1 0,4-31 0,-2-15 0,-2 0 0,-5-106 0,-27-126 0,26 289 0,-8-53 0,5 36 0,-3-47 0,6 65 0,-1 11 0,0 17 0,4 36 0,2 0 0,22 102 0,-20-129 0,43 182 0,-34-166 0,1-1 0,32 64 0,-45-105 0,0-1 0,0 1 0,1-1 0,0 0 0,-1 0 0,2-1 0,-1 1 0,0-1 0,1 1 0,0-1 0,7 4 0,-9-7 0,0 1 0,1-1 0,-1 1 0,1-1 0,-1 0 0,1 0 0,0-1 0,-1 1 0,1-1 0,0 0 0,-1 0 0,1 0 0,0 0 0,-1-1 0,1 0 0,0 1 0,-1-1 0,1-1 0,-1 1 0,5-2 0,2-2 0,0-1 0,0 0 0,-1-1 0,0 0 0,0 0 0,0-1 0,-1 0 0,0 0 0,8-12 0,-7 8 0,-1-1 0,0 0 0,-1 0 0,0-1 0,-1 0 0,7-23 0,-17 53 0,-1 0 0,2 0 0,0 0 0,1 0 0,0 17 0,4-19 0,0 0 0,1 0 0,1 0 0,0-1 0,10 25 0,-12-34 0,0 0 0,0-1 0,1 1 0,-1-1 0,1 1 0,0-1 0,0 0 0,0 0 0,0 0 0,6 4 0,-7-6 0,0 0 0,1 0 0,-1 0 0,1 0 0,-1 0 0,1-1 0,-1 1 0,1-1 0,0 1 0,-1-1 0,1 0 0,-1 0 0,1 0 0,0 0 0,-1-1 0,1 1 0,-1-1 0,5-1 0,-4 1 0,0-1 0,0 1 0,-1-1 0,1 1 0,0-1 0,-1 0 0,0 0 0,1 0 0,-1-1 0,0 1 0,0 0 0,0-1 0,0 1 0,-1-1 0,1 0 0,-1 0 0,0 1 0,1-1 0,-1 0 0,0 0 0,-1 0 0,1 0 0,-1 0 0,1-1 0,-1 1 0,0 0 0,0-6 0,-1-2 0,0 0 0,0-1 0,-1 1 0,0 0 0,-1 0 0,-6-15 0,5 15 0,-1 1 0,0 0 0,-1 0 0,0 1 0,0-1 0,-1 1 0,0 1 0,-1 0 0,0 0 0,0 0 0,-1 1 0,0 0 0,0 0 0,0 1 0,-1 1 0,-20-9 0,30 14 0,0 0 0,0 0 0,0 0 0,-1 0 0,1 0 0,0 0 0,0 0 0,0 0 0,0 0 0,0 0 0,0 0 0,-1 0 0,1 0 0,0 0 0,0 0 0,0 0 0,0 0 0,0 0 0,0 0 0,-1 0 0,1-1 0,0 1 0,0 0 0,0 0 0,0 0 0,0 0 0,0 0 0,0 0 0,0 0 0,-1 0 0,1 0 0,0-1 0,0 1 0,0 0 0,0 0 0,0 0 0,0 0 0,0 0 0,0 0 0,0 0 0,0-1 0,0 1 0,0 0 0,0 0 0,0 0 0,0 0 0,0 0 0,0-1 0,0 1 0,0 0 0,0 0 0,0 0 0,0 0 0,0 0 0,0 0 0,0-1 0,0 1 0,0 0 0,0 0 0,0 0 0,0 0 0,1 0 0,-1 0 0,0 0 0,0 0 0,0-1 0,0 1 0,0 0 0,17-4 0,36-3 0,-36 5 0,100-18 0,45-5 0,-151 24 0,-1 0 0,0 1 0,1 0 0,-1 0 0,0 1 0,1 1 0,-1 0 0,0 0 0,0 1 0,0 0 0,11 5 0,-19-6 0,0 0 0,1-1 0,-1 1 0,0 0 0,0 0 0,0 1 0,0-1 0,0 0 0,0 1 0,-1-1 0,1 1 0,-1 0 0,0-1 0,0 1 0,0 0 0,0 0 0,0-1 0,-1 1 0,1 0 0,-1 0 0,0 0 0,0 0 0,0 0 0,0 3 0,0 4 0,-1-1 0,-1 0 0,1 0 0,-1 0 0,-1 0 0,-4 13 0,2-15 0,2-7 0,6-16 0,2 1 0,2 1 0,0-1 0,0 2 0,12-16 0,-15 24 0,0-1 0,0 1 0,1 0 0,0 0 0,0 0 0,0 1 0,1-1 0,0 1 0,-1 1 0,2-1 0,11-5 0,-15 9 0,1-1 0,-1 0 0,0 1 0,0-1 0,1 1 0,-1 0 0,0 0 0,1 0 0,-1 0 0,0 1 0,1 0 0,-1-1 0,0 1 0,0 0 0,0 1 0,0-1 0,0 0 0,0 1 0,0 0 0,0-1 0,-1 1 0,1 0 0,0 1 0,-1-1 0,0 0 0,0 1 0,0-1 0,0 1 0,3 5 0,2 3 0,-1-1 0,-1 1 0,0 0 0,0 1 0,-2-1 0,6 22 0,6 20 0,-15-53 0,0 0 0,1 1 0,-1-1 0,0 0 0,0 1 0,1-1 0,-1 0 0,0 1 0,1-1 0,-1 0 0,0 1 0,1-1 0,-1 0 0,0 0 0,1 0 0,-1 1 0,1-1 0,-1 0 0,0 0 0,1 0 0,-1 0 0,1 0 0,-1 0 0,0 0 0,1 0 0,-1 0 0,1 0 0,-1 0 0,1 0 0,-1 0 0,0 0 0,1 0 0,-1 0 0,1 0 0,-1 0 0,1-1 0,-1 1 0,0 0 0,1 0 0,0-1 0,18-12 0,-14 10 0,18-16 0,30-29 0,-36 31 0,1 1 0,0 0 0,29-17 0,-46 32 0,1-1 0,-1 2 0,1-1 0,0 0 0,-1 0 0,1 0 0,0 1 0,0-1 0,0 1 0,-1-1 0,1 1 0,0 0 0,0 0 0,0 0 0,0 0 0,0 0 0,0 0 0,-1 0 0,1 1 0,0-1 0,0 1 0,0-1 0,-1 1 0,4 1 0,-2 1 0,0-1 0,0 1 0,0 0 0,0 0 0,0 1 0,-1-1 0,1 0 0,-1 1 0,0 0 0,2 5 0,9 24 0,-9-22 0,0-1 0,0 1 0,12 18 0,-15-27 0,1 0 0,-1 0 0,1 0 0,0 0 0,0 0 0,0 0 0,0 0 0,0 0 0,0-1 0,0 1 0,1-1 0,-1 0 0,1 0 0,-1 1 0,1-2 0,-1 1 0,1 0 0,-1 0 0,1-1 0,0 0 0,3 1 0,30-6 895,-16 1-5063,-19 3 3506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0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1076 9240,'0'0'9006,"14"-3"-8661,-5 2-280,-2 0-8,1-1 0,0 1 0,-1-2-1,1 1 1,-1-1 0,0 0 0,1 0-1,-2-1 1,1 0 0,12-9 0,24-26 481,-3-1 1,54-67-1,54-103 1133,-127 176-1024,32-68 0,-44 82-325,-1 0 0,-2-1 0,0 0 0,-1 0 0,2-23 0,-6 36-93,-1 0 1,0 0 0,-3-13-1,0-12 635,3 33-844,0 0 0,0-1 0,0 1-1,1 0 1,-1 0 0,0-1 0,0 1 0,0 0-1,0-1 1,0 1 0,0 0 0,0 0 0,0-1 0,0 1-1,-1 0 1,1-1 0,0 1 0,0 0 0,0 0-1,0-1 1,0 1 0,0 0 0,-1 0 0,1-1-1,0 1 1,0 0 0,0 0 0,-1-1 0,1 1 0,0 0-1,0 0 1,-1 0 0,1 0 0,0-1 0,0 1-1,-1 0 1,1 0 0,0 0 0,0 0 0,-1 0-1,1 0 1,0 0 0,-1 0 0,0 0 6,0 0 0,1 1 0,-1-1 1,0 1-1,1-1 0,-1 1 0,0-1 0,1 1 0,-1 0 0,1-1 1,-1 1-1,1 0 0,-1-1 0,1 1 0,0 0 0,-1-1 1,1 2-1,-43 109 690,-43 176 1,80-263-635,-6 17 210,2 1 0,2 0-1,-4 73 1,11-114-282,1 1 0,0-1 0,0 0 0,0 0 1,1 1-1,-1-1 0,0 0 0,0 1 0,1-1 0,-1 0 0,1 0 0,-1 0 0,1 1 0,-1-1 0,1 0 0,0 0 0,-1 0 0,1 0 0,0 0 0,0 0 0,0 0 0,0 0 0,1 1 0,0-2 16,0 1 0,-1-1 0,1 1 0,0-1 1,0 1-1,0-1 0,-1 0 0,1 0 0,0 0 0,0 0 0,0 0 0,0-1 0,-1 1 1,4-1-1,3-1 49,-1-1 0,0 0 0,0 0 0,0-1 1,0 0-1,11-8 0,9-12-75,-1-1 0,-1-1 0,-1-1 0,-2-1 0,25-39 0,-3-7 0,38-85 0,5-65 0,-53 127 0,-4-10 0,-21 72 0,-1-4 0,-12 48 0,0 0 0,-1 0 0,-7 10 0,-8 15 0,1 9 0,1 0 0,-12 47 0,-17 93 0,33-123 0,-89 375 0,79-334 0,24-96 0,2-16 0,0-1 0,1 1 0,0-1 0,1 1 0,8-18 0,0 1 0,0-3 0,1 1 0,1 1 0,2 1 0,1 0 0,41-51 0,-50 69 0,-6 7 0,1 0 0,-1 0 0,1 0 0,-1 1 0,1-1 0,5-3 0,-7 6 0,0-1 0,0 1 0,-1 0 0,1-1 0,0 1 0,0 0 0,0 0 0,0 0 0,0 0 0,-1 0 0,1 0 0,0 0 0,0 0 0,0 0 0,0 0 0,0 1 0,-1-1 0,1 0 0,0 0 0,0 1 0,0-1 0,-1 1 0,1-1 0,0 1 0,0-1 0,-1 1 0,1-1 0,0 1 0,-1-1 0,1 1 0,-1 0 0,1-1 0,-1 1 0,1 1 0,83 117 0,-60-83 0,-20-29 0,1-1 0,0 0 0,1 0 0,-1-1 0,1 1 0,0-1 0,1 0 0,-1-1 0,1 0 0,0 0 0,0 0 0,0-1 0,1 0 0,-1 0 0,1-1 0,12 3 0,-12-5 0,0 1 0,0-1 0,0-1 0,0 1 0,-1-2 0,1 1 0,0-1 0,0 0 0,-1 0 0,1-1 0,-1 0 0,0 0 0,0-1 0,0 0 0,0 0 0,-1 0 0,0-1 0,0 0 0,0-1 0,0 1 0,6-9 0,-8 8 0,1 0 0,-1 0 0,0 0 0,-1-1 0,1 1 0,-1-1 0,-1 0 0,1 0 0,-1 0 0,0-1 0,-1 1 0,0 0 0,0-1 0,0 1 0,-1-1 0,0 1 0,-1-1 0,1 1 0,-1 0 0,-1-1 0,0 1 0,-3-11 0,4 16 0,1 1 0,-1-1 0,0 1 0,1-1 0,-1 1 0,0-1 0,0 1 0,0 0 0,0-1 0,0 1 0,0 0 0,0 0 0,0 0 0,0 0 0,-1 0 0,1 0 0,0 0 0,-1 0 0,1 0 0,-1 1 0,1-1 0,-1 0 0,1 1 0,-1 0 0,0-1 0,1 1 0,-1 0 0,1 0 0,-1 0 0,0 0 0,1 0 0,-1 0 0,-1 0 0,0 1 0,1 0 0,0 0 0,0 0 0,0 0 0,0 0 0,0 0 0,1 0 0,-1 1 0,0-1 0,0 1 0,1 0 0,-1-1 0,1 1 0,0 0 0,-1 0 0,1 0 0,0 0 0,0 0 0,0 0 0,0 0 0,1 0 0,-1 0 0,0 4 0,-1 4 0,0 1 0,1-1 0,0 1 0,1-1 0,1 1 0,-1-1 0,2 1 0,-1-1 0,1 1 0,1-1 0,0 0 0,0 0 0,1 0 0,1-1 0,-1 1 0,2-1 0,-1 0 0,1 0 0,0-1 0,1 0 0,0 0 0,0 0 0,13 9 0,-16-14 0,-1 0 0,1-1 0,0 0 0,0 0 0,0 0 0,1 0 0,-1-1 0,0 1 0,1-1 0,-1 0 0,1 0 0,-1-1 0,1 1 0,-1-1 0,1 0 0,-1-1 0,1 1 0,-1-1 0,1 1 0,-1-1 0,1-1 0,-1 1 0,0-1 0,0 1 0,0-1 0,0 0 0,0-1 0,6-4 0,-1 1 0,0-2 0,-1 1 0,1-1 0,-2 0 0,1-1 0,-1 0 0,-1 0 0,0-1 0,0 1 0,7-17 0,-2-1 0,-2 0 0,9-40 0,-15 53 0,0 0 0,-2 0 0,0-1 0,0 1 0,-1 0 0,-4-28 0,4 29 0,6 15 0,12 22 0,-12-16 0,10 12 0,-1 2 0,13 24 0,-20-31 0,0 0 0,2-1 0,-1 0 0,2-1 0,-1 0 0,2-1 0,17 16 0,-26-26 0,0 1 0,0-1 0,0 0 0,0 0 0,1 0 0,-1 0 0,0-1 0,1 1 0,-1-1 0,1 0 0,0 0 0,-1 0 0,1-1 0,0 1 0,-1-1 0,1 0 0,0 0 0,0 0 0,-1-1 0,1 1 0,0-1 0,-1 0 0,1 0 0,0 0 0,-1 0 0,0-1 0,1 1 0,-1-1 0,0 0 0,0 0 0,4-3 0,5-6 0,0-1 0,-1 0 0,0 0 0,-1-1 0,0-1 0,-1 1 0,9-20 0,0 3 0,-1 4 0,2 0 0,33-35 0,-50 59 0,1 0 0,-1 0 0,0 0 0,1 0 0,-1 1 0,1-1 0,-1 1 0,1-1 0,0 1 0,0 0 0,0 0 0,0 0 0,-1 1 0,6-2 0,-7 2 0,1 0 0,0 0 0,-1 0 0,1 0 0,0 0 0,-1 1 0,1-1 0,-1 0 0,1 1 0,-1 0 0,1-1 0,-1 1 0,1 0 0,-1-1 0,1 1 0,-1 0 0,0 0 0,0 0 0,1 0 0,-1 0 0,0 0 0,0 1 0,0-1 0,0 0 0,0 1 0,0-1 0,1 3 0,2 8 0,0 0 0,0 0 0,-1 0 0,-1 0 0,0 0 0,0 1 0,-1-1 0,-1 0 0,-1 17 0,-3 8 0,-16 65 0,20-83 0,3-14 0,4-15 0,24-58 0,-19 37 0,32-54 0,-41 81 0,-1 1 0,1-1 0,-1 0 0,1 1 0,0 0 0,0-1 0,1 1 0,-1 1 0,6-5 0,-8 7 0,0 1 0,0-1 0,-1 0 0,1 1 0,0-1 0,0 1 0,-1-1 0,1 1 0,-1-1 0,1 1 0,0 0 0,-1-1 0,1 1 0,-1 0 0,1-1 0,-1 1 0,0 0 0,1 0 0,-1 0 0,0-1 0,0 1 0,1 0 0,-1 0 0,0 0 0,0-1 0,0 1 0,0 0 0,0 1 0,4 32 0,-3-29 0,0 15 0,-1 0 0,-3 29 0,-1 13 0,4-58 0,1-4 0,-1 0 0,0 0 0,0 0 0,0 0 0,1 0 0,-1 0 0,0 0 0,0 0 0,1 0 0,-1 0 0,0 0 0,0 0 0,0 0 0,1 0 0,-1 0 0,0 0 0,0 0 0,1 0 0,-1 0 0,0 0 0,0 0 0,0 0 0,1 0 0,-1 0 0,0 0 0,0 0 0,0 0 0,1-1 0,-1 1 0,0 0 0,0 0 0,0 0 0,0 0 0,1-1 0,-1 1 0,0 0 0,0 0 0,0 0 0,0-1 0,0 1 0,0 0 0,0 0 0,0 0 0,1-1 0,-1 1 0,0-1 0,41-61 0,14-17 0,-52 75 0,1-1 0,0 1 0,0 1 0,1-1 0,5-4 0,-9 7 0,1 0 0,-1 1 0,1-1 0,-1 0 0,1 0 0,-1 1 0,1-1 0,-1 0 0,1 1 0,-1 0 0,1-1 0,0 1 0,-1 0 0,1 0 0,0 0 0,-1 0 0,1 0 0,-1 0 0,1 0 0,3 1 0,-4 2 0,1-1 0,-1 0 0,1 0 0,-1 0 0,0 1 0,0-1 0,0 0 0,0 1 0,0-1 0,0 1 0,-1-1 0,1 1 0,-1 0 0,0-1 0,0 1 0,0 3 0,1 3 0,3 26 0,-3-16 0,1 0 0,1-1 0,1 1 0,11 34 0,-14-51 0,0-1 0,0 1 0,1-1 0,-1 0 0,0 0 0,0 1 0,1-1 0,-1 0 0,1 0 0,-1 0 0,1-1 0,-1 1 0,1 0 0,-1 0 0,1-1 0,0 1 0,-1-1 0,1 0 0,0 1 0,-1-1 0,1 0 0,0 0 0,0 0 0,-1 0 0,1 0 0,0-1 0,-1 1 0,1 0 0,3-2 0,4 0 0,1-1 0,-1 0 0,17-9 0,0-1 0,-1-2 0,-1 0 0,26-22 0,-40 30 0,-1-1 0,-1 0 0,1-1 0,-1 0 0,-1 0 0,0-1 0,0 0 0,-1 0 0,0 0 0,6-17 0,-11 27 0,-1 0 0,0 0 0,0-1 0,0 1 0,0 0 0,1 0 0,-1 0 0,0 0 0,0 0 0,0-1 0,0 1 0,0 0 0,0 0 0,0 0 0,0-1 0,1 1 0,-1 0 0,0 0 0,0 0 0,0 0 0,0-1 0,0 1 0,0 0 0,0 0 0,0-1 0,0 1 0,0 0 0,0 0 0,0 0 0,0 0 0,-1-1 0,1 1 0,0 0 0,0 0 0,0 0 0,0-1 0,0 1 0,0 0 0,0 0 0,0 0 0,-1 0 0,1-1 0,0 1 0,0 0 0,0 0 0,0 0 0,-1 0 0,1 0 0,0 0 0,-11 8 0,-15 20 0,26-27 0,-25 30 0,-40 63 0,56-77 0,0 1 0,0-1 0,2 2 0,0-1 0,-8 38 0,15-55 0,0 0 0,0 0 0,-1 0 0,1 0 0,0 0 0,0 0 0,0 0 0,0 0 0,0 0 0,0 0 0,0 0 0,1 0 0,-1 0 0,0 0 0,0 0 0,1 0 0,-1-1 0,1 1 0,-1 0 0,1 0 0,-1 0 0,1 0 0,-1 0 0,2 0 0,-1 0 0,0-1 0,-1 0 0,1 0 0,0 0 0,0 0 0,0 0 0,0 0 0,0 0 0,0 0 0,-1 0 0,1 0 0,0 0 0,0 0 0,0-1 0,0 1 0,-1 0 0,1 0 0,0-1 0,0 1 0,0-1 0,-1 1 0,1-1 0,0 1 0,-1-1 0,1 0 0,-1 1 0,2-2 0,13-13 0,-1-1 0,0 0 0,-2-1 0,0 0 0,0-1 0,8-20 0,-4 4 0,-1-1 0,14-56 0,-29 91 0,0 0 0,0 0 0,1 0 0,-1 0 0,0 0 0,0 1 0,0-1 0,0 0 0,0 0 0,0 0 0,1 0 0,-1 0 0,0 0 0,0 0 0,0 0 0,0 0 0,0 0 0,1 0 0,-1 0 0,0 0 0,0 0 0,0 0 0,0 0 0,1 0 0,-1 0 0,0 0 0,0 0 0,0 0 0,0 0 0,1 0 0,-1 0 0,0 0 0,0 0 0,0 0 0,0 0 0,0 0 0,0 0 0,1 0 0,-1-1 0,0 1 0,0 0 0,0 0 0,0 0 0,0 0 0,0 0 0,0 0 0,1-1 0,-1 1 0,0 0 0,0 0 0,0 0 0,0 0 0,0 0 0,0-1 0,0 1 0,0 0 0,0 0 0,0 0 0,0 0 0,0-1 0,0 1 0,0 0 0,0 0 0,0 0 0,0 0 0,0-1 0,4 13 0,-3-11 0,4 10 0,1-1 0,0 0 0,0 0 0,1-1 0,1 0 0,-1 0 0,1 0 0,1-1 0,0-1 0,15 11 0,-17-12 0,1-1 0,0-1 0,1 1 0,-1-1 0,1-1 0,-1 0 0,1 0 0,0 0 0,0-1 0,1-1 0,-1 0 0,0 0 0,19-1 0,-21-1 0,0-1 0,0 1 0,0-2 0,0 1 0,0-1 0,0 0 0,-1-1 0,1 1 0,-1-1 0,0 0 0,7-7 0,0-1 0,0-1 0,0 0 0,14-21 0,-13 14 0,-2 0 0,0-1 0,-2 0 0,0-1 0,-1-1 0,-1 1 0,5-29 0,23-167 0,-33 193 0,-3 23 0,13-135 0,-11 113 0,-2-1 0,-2 1 0,-5-39 0,7 63 0,0-1 0,0 1 0,0-1 0,0 1 0,0-1 0,0 1 0,0-1 0,-1 1 0,1-1 0,0 1 0,0-1 0,0 1 0,-1-1 0,1 1 0,0-1 0,0 1 0,-1-1 0,1 1 0,0 0 0,-1-1 0,1 1 0,-1-1 0,1 1 0,0 0 0,-1 0 0,1-1 0,-1 1 0,1 0 0,-1 0 0,1-1 0,-1 1 0,1 0 0,-1 0 0,1 0 0,-1 0 0,1 0 0,-1 0 0,1 0 0,-1 0 0,0 0 0,1 0 0,-1 0 0,1 0 0,-1 0 0,1 0 0,-1 1 0,1-1 0,-1 0 0,-2 2 0,0 0 0,0 0 0,1 0 0,-1 0 0,1 0 0,0 0 0,-3 3 0,-4 7 0,0 1 0,1 0 0,0 0 0,1 1 0,-9 24 0,3 0 0,-8 40 0,12-34 0,2 0 0,2 0 0,1 0 0,3 1 0,2-1 0,2 0 0,1 1 0,3-1 0,1-1 0,2 1 0,21 54 0,-26-84 0,1 0 0,1 0 0,0-1 0,1 0 0,0 0 0,1-1 0,14 16 0,-21-27 0,0 1 0,0-1 0,0 1 0,0-1 0,0 0 0,1 1 0,-1-1 0,0 0 0,1-1 0,-1 1 0,1 0 0,-1-1 0,1 1 0,-1-1 0,1 0 0,-1 0 0,1 0 0,-1 0 0,1 0 0,0-1 0,-1 1 0,1-1 0,-1 0 0,0 0 0,1 1 0,2-3 0,6-2 0,0-1 0,0-1 0,18-13 0,-27 18 0,3-2 85,0 0 0,0-1 0,0 0 0,-1 0 0,0 0 0,0 0 0,0-1 0,-1 1 0,4-10 0,6-23-4870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10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11048,'0'0'6266,"19"8"-5342,26 10-361,1-2-1,56 12 1,27-4 386,0-5-1,2-6 1,0-6-1,188-13 1,-270 0-777,69-17 1,-65 8-2985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14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1184 8936,'0'0'11570,"6"-13"-10971,0 0-485,100-210 3037,-83 182-1925,48-66 0,-59 92-725,1 0 1,0 1 0,0 0-1,2 2 1,-1-1 0,2 2-1,18-12 1,-31 21-410,1 0-1,-1 0 0,1 1 1,0-1-1,-1 1 1,1 0-1,0 0 1,0 0-1,0 0 1,0 1-1,0-1 1,6 2-1,-7-1-56,-1 1 0,1 0 0,-1-1 0,1 1 0,-1 1 0,0-1 0,0 0 0,0 0 0,0 1 0,0-1 0,0 1 0,0 0 0,0 0 0,0 0 0,-1 0 0,1 0 0,-1 0 0,1 0 0,-1 0 0,2 4 0,3 8-35,0 1 0,0 0 0,-2 0 0,0 1 0,0-1 0,-2 1 0,0 0 0,0-1 0,-2 20 0,-1-2 0,-2 0 0,-2 0 0,-10 44 0,7-56 0,6-18 0,1 0 0,0 0 0,0 0 0,0 0 0,0 1 0,-1 6 0,16-34 0,15-32 0,3 2 0,2 1 0,42-50 0,-72 98 0,0 0 0,0 1 0,1 0 0,-1 0 0,1 0 0,5-3 0,-9 6 0,0 0 0,0 1 0,0-1 0,0 1 0,0-1 0,0 1 0,0-1 0,0 1 0,1 0 0,-1 0 0,0-1 0,0 1 0,0 0 0,0 0 0,0 0 0,0 0 0,1 0 0,-1 1 0,0-1 0,0 0 0,0 0 0,0 1 0,0-1 0,0 0 0,0 1 0,0 0 0,0-1 0,0 1 0,0-1 0,0 1 0,0 0 0,0 0 0,-1-1 0,1 1 0,0 0 0,0 0 0,-1 0 0,2 1 0,3 8 0,0 1 0,-1-1 0,0 1 0,-1-1 0,0 1 0,0 0 0,-1 0 0,-1 1 0,0-1 0,-1 12 0,0 5 0,-2 1 0,-10 51 0,10-65 0,2-15 0,0 0 0,0 0 0,0 0 0,0 0 0,0 0 0,0 0 0,0 0 0,0 0 0,0 0 0,0 0 0,1 0 0,-1 0 0,0 0 0,0 0 0,0 0 0,0 0 0,0 0 0,0 0 0,0 0 0,0 0 0,0 0 0,0 0 0,0 0 0,0 0 0,0 0 0,0 0 0,0 0 0,0 0 0,1 0 0,-1 0 0,0 0 0,0 0 0,0 0 0,0 0 0,0 0 0,0 0 0,0 0 0,0 0 0,0 0 0,0 0 0,0 0 0,0 0 0,0 0 0,0 0 0,0 0 0,0 0 0,0 0 0,0 0 0,0 0 0,0 0 0,0 1 0,0-1 0,0 0 0,0 0 0,0 0 0,0 0 0,0 0 0,0 0 0,0 0 0,13-23 0,-6 9 0,4-8 0,11-19 0,38-57 0,-52 87 0,0 0 0,1 1 0,0 0 0,1 0 0,0 1 0,1 1 0,0-1 0,0 2 0,23-13 0,-32 19 0,0 1 0,1-1 0,-1 0 0,1 1 0,-1 0 0,1-1 0,-1 1 0,1 0 0,0 0 0,-1 1 0,1-1 0,-1 0 0,1 1 0,-1 0 0,0-1 0,1 1 0,-1 0 0,0 0 0,1 0 0,-1 1 0,0-1 0,0 0 0,0 1 0,0 0 0,0-1 0,0 1 0,0 0 0,-1 0 0,1 0 0,2 4 0,3 5 0,0 0 0,0 0 0,-1 1 0,7 18 0,-4-1 0,-1-1 0,-2 1 0,5 45 0,4 20 0,-15-93 0,0 0 0,0 0 0,1 0 0,-1-1 0,0 1 0,0 0 0,0 0 0,1-1 0,-1 1 0,0 0 0,1 0 0,-1-1 0,1 1 0,-1 0 0,1-1 0,-1 1 0,1-1 0,0 1 0,-1 0 0,1-1 0,-1 1 0,1-1 0,0 0 0,0 1 0,-1-1 0,1 0 0,0 1 0,0-1 0,-1 0 0,1 0 0,0 0 0,0 1 0,0-1 0,-1 0 0,1 0 0,0 0 0,1-1 0,3 0 0,0 0 0,0-1 0,0 0 0,0 0 0,7-4 0,9-6 0,-1 0 0,-1-2 0,0 0 0,20-20 0,66-74 0,22-20 0,-119 125 0,-7 2 0,-4 2 0,2 0 0,-1 0 0,1 0 0,-1 0 0,1 0 0,0 0 0,-1 0 0,1 0 0,0 1 0,0-1 0,0 0 0,0 1 0,0-1 0,0 1 0,0-1 0,1 1 0,-1 0 0,-1 2 0,-2 5 0,-11 19 0,1 1 0,1 1 0,2 0 0,1 0 0,1 1 0,-7 49 0,15-76 0,1 1 0,0 0 0,0-1 0,0 1 0,1 0 0,-1-1 0,1 1 0,0-1 0,1 1 0,-1-1 0,1 0 0,0 1 0,0-1 0,2 4 0,-2-5 0,0-1 0,0 0 0,1 1 0,-1-1 0,0 0 0,1 0 0,-1 0 0,1 0 0,0-1 0,0 1 0,-1-1 0,1 0 0,0 0 0,0 0 0,0 0 0,1 0 0,-1 0 0,0-1 0,0 0 0,6 1 0,-3-1 0,1 0 0,-1-1 0,0 0 0,0 0 0,0 0 0,0 0 0,1-1 0,-2 0 0,1 0 0,0-1 0,8-4 0,-10 4 0,0-1 0,0 1 0,-1 0 0,1-1 0,-1 0 0,1 0 0,-1 0 0,-1 0 0,1-1 0,0 1 0,-1-1 0,0 1 0,0-1 0,2-10 0,-2 3 0,0 0 0,-1 0 0,0-1 0,-1 1 0,0 0 0,-1-1 0,-1 1 0,1 0 0,-2 0 0,0 0 0,-1 0 0,0 0 0,0 1 0,-1 0 0,-1 0 0,0 0 0,0 0 0,-11-12 0,15 21 0,0 1 0,0-1 0,0 1 0,1-1 0,-1 1 0,0 0 0,-1 0 0,1 0 0,0 0 0,0 0 0,0 1 0,-5-2 0,-11-4 0,7 3 0,16 9 0,19 12 0,-14-12 0,1-1 0,-1 0 0,1-1 0,0 0 0,0-1 0,0 0 0,1-1 0,-1 0 0,1-1 0,0 0 0,-1-1 0,1 0 0,-1-1 0,1 0 0,-1 0 0,1-2 0,-1 1 0,0-2 0,0 1 0,0-1 0,0-1 0,-1 0 0,1-1 0,-1 0 0,-1 0 0,1-1 0,-1 0 0,0-1 0,9-10 0,14-19 0,-2-1 0,-2-1 0,-1-1 0,-2-2 0,-2 0 0,29-74 0,-32 58 0,-2-1 0,-3 0 0,-2-1 0,9-110 0,-22 168 0,1-1 0,-1 1 0,0-1 0,0 1 0,0-1 0,0 1 0,-1-1 0,1 1 0,-1-1 0,1 1 0,-1-1 0,0 1 0,0 0 0,0-1 0,0 1 0,-2-3 0,0 5 0,-1 8 0,-2 14 0,6-20 0,-24 99 0,-12 126 0,30-161 0,3 102 0,13 48 0,0-159 0,-3-29 0,-7-28 0,0 0 0,0 0 0,0 1 0,0-1 0,0 0 0,0 0 0,0 0 0,0 0 0,0 0 0,0 0 0,0 1 0,0-1 0,0 0 0,0 0 0,0 0 0,0 0 0,1 0 0,-1 0 0,0 0 0,0 0 0,0 1 0,0-1 0,0 0 0,0 0 0,0 0 0,1 0 0,-1 0 0,0 0 0,0 0 0,0 0 0,0 0 0,0 0 0,0 0 0,1 0 0,-1 0 0,0 0 0,0 0 0,0 0 0,0 0 0,0 0 0,1 0 0,-1 0 0,0 0 0,0 0 0,0 0 0,0 0 0,0 0 0,0 0 0,0 0 0,1-1 0,-1 1 0,0 0 0,9-8 0,8-15 0,3-15 0,22-54 0,-37 79 0,0 1 0,2 0 0,-1 0 0,12-15 0,-14 22 0,0 0 0,0 0 0,0 0 0,1 1 0,-1 0 0,1 0 0,0 0 0,1 0 0,-1 1 0,0 0 0,8-3 0,-12 6 0,0 0 0,-1 0 0,1 0 0,0 0 0,-1 1 0,1-1 0,-1 0 0,1 0 0,0 1 0,-1-1 0,1 0 0,-1 1 0,1-1 0,0 1 0,-1-1 0,1 1 0,-1-1 0,0 1 0,1-1 0,-1 1 0,1-1 0,-1 1 0,0-1 0,1 1 0,-1 0 0,0-1 0,0 1 0,0 0 0,1-1 0,-1 1 0,0 0 0,0-1 0,0 1 0,0 0 0,0 1 0,1 3 0,28 114 0,-24-89 0,2 0 0,0-1 0,21 48 0,-27-75 0,0 0 0,0 0 0,1 0 0,-1 0 0,0 0 0,1-1 0,0 1 0,-1 0 0,1-1 0,0 1 0,0-1 0,0 1 0,0-1 0,0 0 0,0 0 0,0 0 0,0 0 0,0-1 0,1 1 0,-1 0 0,0-1 0,1 0 0,-1 1 0,0-1 0,1 0 0,-1 0 0,0 0 0,1-1 0,-1 1 0,0 0 0,1-1 0,2-1 0,4 0 0,0-1 0,-1-1 0,1 0 0,-1 0 0,0-1 0,15-10 0,-9 3 0,1-1 0,-2-1 0,1 0 0,-2 0 0,0-2 0,-1 1 0,-1-2 0,0 1 0,-1-1 0,11-29 0,-19 38 0,-5 7 0,-5 7 0,6-1 0,0 0 0,0 0 0,0 0 0,1 0 0,0 0 0,0 1 0,0-1 0,-1 11 0,1-1 0,0 0 0,0 18 0,2-30 0,1 0 0,-1 1 0,0-1 0,1 0 0,0 1 0,0-1 0,0 0 0,0 1 0,0-1 0,1 0 0,-1 0 0,1 0 0,0 0 0,0-1 0,0 1 0,0 0 0,1-1 0,-1 0 0,1 1 0,-1-1 0,1 0 0,0 0 0,0 0 0,0-1 0,0 1 0,0-1 0,0 1 0,0-1 0,0 0 0,6 1 0,-4-1 0,0 0 0,0-1 0,0 1 0,0-1 0,0 0 0,0 0 0,-1-1 0,1 1 0,0-1 0,0 0 0,0 0 0,0-1 0,-1 0 0,1 0 0,0 0 0,-1 0 0,0 0 0,0-1 0,1 0 0,3-4 0,-6 5 0,0-1 0,-1 1 0,1-1 0,-1 1 0,1-1 0,-1 1 0,0-1 0,0 0 0,-1 0 0,1 1 0,0-1 0,-1 0 0,0 0 0,0 0 0,0 0 0,0 0 0,0 1 0,0-1 0,-1-4 0,-1-2 0,0 0 0,-1 0 0,0 0 0,-6-13 0,4 14 0,0 0 0,0 0 0,-1 1 0,0 0 0,0 0 0,-9-8 0,6 7 0,1 0 0,-13-18 0,22 24 0,1-1 0,-1 1 0,0 0 0,1-1 0,-1 1 0,1 0 0,0 0 0,-1 0 0,1 0 0,3-2 0,7-5 0,0 0 0,1 1 0,0 0 0,0 1 0,1 0 0,0 1 0,0 1 0,0 0 0,1 1 0,-1 1 0,1 0 0,0 1 0,0 0 0,0 1 0,0 1 0,1 1 0,-1 0 0,0 1 0,0 0 0,26 8 0,-36-8 0,0 0 0,0 1 0,0-1 0,0 1 0,-1 0 0,1 0 0,-1 0 0,1 1 0,-1-1 0,-1 1 0,1 0 0,0 0 0,-1 1 0,0-1 0,0 1 0,0-1 0,0 1 0,2 7 0,-3-6 0,0 1 0,-1-1 0,1 1 0,-1 0 0,-1-1 0,1 1 0,-1 0 0,0 0 0,-1-1 0,0 1 0,0 0 0,0-1 0,-1 1 0,-3 9 0,11-28 0,1 0 0,0 1 0,1 0 0,17-17 0,-16 18 0,2 1 0,-1 0 0,20-12 0,-27 19 0,0 0 0,0 1 0,1-1 0,-1 1 0,1-1 0,-1 1 0,1 0 0,-1 1 0,1-1 0,-1 1 0,1-1 0,0 1 0,-1 0 0,1 0 0,-1 1 0,1-1 0,0 1 0,-1 0 0,6 1 0,-2 1 0,0 1 0,0 0 0,-1 0 0,1 0 0,-1 0 0,0 1 0,0 0 0,0 1 0,-1-1 0,0 1 0,8 12 0,-1 1 0,-2 0 0,15 37 0,-18-38 0,0-1 0,2 0 0,0 0 0,17 25 0,31 28 0,-56-70 0,-1 1 0,1 0 0,0 0 0,-1-1 0,1 1 0,0 0 0,0-1 0,0 1 0,0-1 0,-1 1 0,1-1 0,0 1 0,0-1 0,0 1 0,0-1 0,0 0 0,0 0 0,0 0 0,0 1 0,0-1 0,0 0 0,0 0 0,0 0 0,0-1 0,0 1 0,0 0 0,0 0 0,0 0 0,0-1 0,0 1 0,0-1 0,0 1 0,0 0 0,0-1 0,0 0 0,-1 1 0,1-1 0,0 1 0,0-1 0,-1 0 0,1 0 0,0 1 0,-1-1 0,1 0 0,-1 0 0,2-1 0,1-5 0,1 1 0,-1-1 0,0 0 0,0 0 0,1-8 0,21-93 850,-15 45-5635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2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1160 7432,'0'0'3112,"12"-6"-2718,9-7-151,0-1 0,0 0 0,-1-2 0,24-24 0,-8-1 308,-1-1-1,34-56 1,50-100 986,-81 131-1007,-17 26-209,-1 0 0,-3-1 1,-1-1-1,-3-1 1,-1 0-1,-2-1 1,-2 0-1,4-90 1,-15 62 39,1 16 176,-10 87-329,-8 68-130,5 0 0,-3 105 0,16-136 23,3 1 1,3 0-1,25 129 0,-22-154-58,-6-31-15,1 0 0,0-1-1,1 1 1,0-1 0,6 13-1,-9-23-18,0-1-1,1 1 0,-1 0 1,0-1-1,1 1 0,-1 0 1,1-1-1,-1 1 0,1 0 1,-1-1-1,1 1 0,-1-1 1,1 1-1,0-1 0,-1 1 1,1-1-1,0 0 0,-1 1 1,1-1-1,0 0 0,-1 0 1,1 1-1,0-1 1,0 0-1,0 0 0,-1 0 1,1 0-1,1 0 0,0 0 5,0-1-1,-1 1 1,1-1-1,0 0 1,-1 0-1,1 1 1,0-1-1,-1 0 1,1-1 0,-1 1-1,3-2 1,3-5 29,0 0 0,0 0 0,6-12 1,19-35 196,-2-1 0,30-80 0,-55 118-81,-5 18-153,0 0 1,0 0-1,0-1 0,1 1 0,-1 0 0,0 0 1,0 0-1,0 0 0,0 0 0,0 0 1,0-1-1,0 1 0,0 0 0,0 0 1,0 0-1,0 0 0,0 0 0,0-1 0,0 1 1,0 0-1,-1 0 0,1 0 0,0 0 1,0 0-1,0 0 0,0-1 0,0 1 1,0 0-1,0 0 0,0 0 0,0 0 0,0 0 1,-1 0-1,1 0 0,0 0 0,0-1 1,0 1-1,0 0 0,0 0 0,0 0 1,0 0-1,-1 0 0,1 0 0,0 0 0,0 0 1,-2 1 8,1 0 1,-1 1 0,1-1 0,0 1-1,0-1 1,-1 1 0,1-1 0,0 1 0,0 0-1,1-1 1,-1 1 0,0 0 0,0 2-1,-4 8 11,2 0-1,-1 0 0,1 0 0,1 0 1,0 1-1,1-1 0,0 1 1,3 23-1,-2-29-4,1 0 1,0 0-1,1-1 1,0 1-1,0 0 1,0-1 0,1 0-1,0 1 1,0-1-1,1 0 1,0-1-1,0 1 1,0-1-1,0 1 1,1-1-1,0 0 1,10 7-1,-13-11-9,-1 0 0,0-1 0,0 1 0,0 0 0,1-1-1,-1 1 1,0-1 0,1 0 0,-1 1 0,0-1 0,1 0 0,-1 0-1,0 0 1,1 0 0,-1 0 0,0 0 0,1 0 0,-1 0 0,0-1-1,1 1 1,-1-1 0,0 1 0,1-1 0,-1 1 0,0-1-1,0 1 1,0-1 0,1 0 0,-1 0 0,0 0 0,0 0 0,0 0-1,0 0 1,-1 0 0,1 0 0,0 0 0,0 0 0,0-2 0,4-5 35,0 1 1,-1-1-1,-1 0 1,5-13-1,1-6 127,10-52-1,-17 70-132,-1-1 0,0 1 0,0 0-1,-1 0 1,0 0 0,-1 0 0,0-1-1,-1 1 1,-4-17 0,5 23-23,0 1 1,-1 0 0,1 0-1,0 0 1,-1 0-1,1 1 1,-1-1-1,1 0 1,-1 1 0,0-1-1,0 0 1,0 1-1,0 0 1,0 0-1,0-1 1,0 1 0,-3-1-1,3 2-10,1-1 0,-1 1-1,1 0 1,-1-1 0,1 1-1,-1 0 1,0 0 0,1 0 0,-1 0-1,1 0 1,-1 0 0,0 1-1,1-1 1,-1 1 0,1-1-1,-1 1 1,1-1 0,-1 1 0,1 0-1,0-1 1,-1 1 0,1 0-1,0 0 1,-1 0 0,1 0 0,-1 2-1,1-2-5,0 0 0,1 1 0,-1-1 0,0 0-1,1 0 1,0 1 0,-1-1 0,1 1 0,0-1 0,-1 0 0,1 1-1,0-1 1,0 1 0,0-1 0,0 0 0,1 1 0,-1-1-1,0 0 1,0 1 0,1-1 0,-1 1 0,1-1 0,-1 0 0,1 0-1,0 1 1,0-1 0,-1 0 0,1 0 0,0 0 0,0 0 0,0 0-1,2 2 1,2 2 3,0 0-1,1-1 0,-1 1 1,1-1-1,7 4 0,7 2 24,1-2 0,1 0-1,-1-1 1,1-2 0,42 6-1,-47-8 48,1-2-1,0 0 1,-1-1 0,1-1-1,0 0 1,-1-2-1,0 0 1,1-1 0,22-8-1,-49 10-1021,3 2-2110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41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317 555 6328,'0'0'6112,"-9"1"-5634,-4 0-316,1 1 0,-1 1 0,1 0 1,0 1-1,0 0 0,0 0 0,1 2 0,-15 7 0,11-2 44,1 0-1,0 0 1,1 1 0,0 1-1,1 0 1,0 1 0,1 0 0,1 1-1,0 0 1,1 0 0,1 1-1,0 1 1,1-1 0,1 1 0,1 0-1,0 1 1,1-1 0,1 1-1,0 0 1,1 18 0,2-33-159,0 0 1,0-1-1,0 1 1,0 0-1,1 0 1,-1-1-1,1 1 1,0-1-1,0 1 1,0-1-1,0 1 1,0-1-1,0 1 1,1-1-1,-1 0 1,1 1-1,-1-1 1,4 2-1,-3-2-10,0-1 0,1 1 0,-1-1-1,1 0 1,-1 0 0,1 0 0,0 0 0,-1-1-1,1 1 1,0-1 0,0 0 0,-1 1-1,1-1 1,0 0 0,0-1 0,-1 1 0,1 0-1,5-2 1,2-1 15,0 0 1,0-1-1,-1 0 1,1-1-1,-1 0 1,0 0-1,-1-1 1,1 0-1,-1 0 1,0-1-1,-1 0 0,1-1 1,-1 0-1,6-8 1,0-3 38,0 0 0,-1-1 1,-1-1-1,-1 1 0,10-31 1,-14 35 7,-2 1 1,5-30 0,-8 37-33,-1 0-1,1 0 1,-1 0 0,-1 0 0,0 0-1,0 0 1,-3-14 0,3 22-57,1-1 0,0 1 1,0-1-1,0 1 0,-1-1 0,1 1 0,0-1 0,0 1 1,-1-1-1,1 1 0,0 0 0,-1-1 0,1 1 1,0 0-1,-1-1 0,1 1 0,-1 0 0,1-1 0,-1 1 1,1 0-1,-1 0 0,1-1 0,-1 1 0,1 0 1,-1 0-1,1 0 0,-1 0 0,1 0 0,-1 0 0,1 0 1,-1 0-1,1 0 0,-1 0 0,1 0 0,-1 0 1,1 0-1,-1 0 0,1 0 0,-2 1 0,1-1 5,0 1 0,-1 0 0,1 0 0,0-1 0,-1 1 0,1 0 0,0 0 0,0 0 0,0 0 0,0 0 0,0 0 0,0 0 0,-1 3 0,-3 7 24,0 0-1,1 1 1,0 0 0,0 0-1,2 0 1,-1 0-1,2 1 1,0-1-1,0 0 1,2 21 0,-1-24-20,1-1 0,1 1 0,-1-1 0,1 1 0,1-1 0,0 1 0,0-1 0,0 0 0,1 0 0,0-1 0,1 1 0,0-1 0,0 0 0,0 0 0,1-1 0,7 7 0,-10-10-5,1 0 0,-1-1 0,1 0 0,0 1 0,0-2 0,0 1 0,0 0 0,0-1 0,0 1 0,0-1 0,1 0 0,-1-1 0,0 1-1,7-1 1,-3 0 13,-1-1 0,1 0 0,-1 0 0,1-1 0,-1 0-1,0 0 1,12-6 0,5-5 71,-1-1-1,-1 0 1,33-29 0,-54 42-97,120-112 473,-83 74-99,81-63 0,-117 100-343,0 0 0,1 1-1,-1-1 1,1 1 0,-1-1 0,1 1-1,0 0 1,-1 0 0,1 0-1,0 1 1,3-1 0,-6 1-21,1 0 0,-1 0 0,1 0 0,-1 0 0,0 0 0,1 0 0,-1 0 0,1 0 0,-1 1 0,1-1 0,-1 0 0,0 0 0,1 0 0,-1 1 0,0-1 0,1 0 0,-1 1 0,0-1 0,1 0 0,-1 1 0,0-1 1,0 0-1,1 1 0,-1-1 0,0 0 0,0 1 0,1 1 2,-1 0-1,1 0 1,-1 0 0,0-1 0,0 1 0,0 0 0,0 0 0,0 0-1,-1-1 1,0 4 0,-27 100 237,15-61 12,-8 47 1,20-78-129,3-10 71,10-20 127,-4 5-339,12-15 106,1 1 0,1 0-1,1 1 1,2 2 0,45-35 0,-68 56-92,0 1 1,-1 0-1,1 0 0,0 0 1,0 0-1,0 0 0,0 0 1,1 0-1,-1 1 0,3-1 1,-4 1-7,0 0 0,-1 0 0,1 0 0,-1 0 0,1 0 0,0 0 1,-1 1-1,1-1 0,0 0 0,-1 0 0,1 1 0,-1-1 0,1 0 1,-1 1-1,1-1 0,-1 1 0,1-1 0,-1 0 0,1 1 0,-1-1 1,1 1-1,-1 0 0,0-1 0,1 1 0,-1-1 0,0 1 0,1-1 1,-1 1-1,0 0 0,0-1 0,0 1 0,0 0 0,1-1 0,-1 1 0,0 0 1,0 1-1,1 23 5,-1 31 0,0-30 14,3 31 0,-2-48-12,0-1-1,1 1 1,0-1 0,1 1 0,0-1 0,0 0 0,7 13-1,-8-18-2,0 0 0,1 0-1,-1-1 1,0 1 0,1-1-1,0 1 1,-1-1 0,1 0-1,0 0 1,0 0 0,1 0-1,-1 0 1,0-1 0,1 0-1,-1 1 1,0-1 0,1 0-1,0-1 1,-1 1 0,1-1-1,-1 0 1,1 1 0,0-1-1,-1-1 1,1 1 0,3-1-1,8-2 16,-1 0 0,0-1 0,0-1 0,0 0 0,14-7 0,20-15-2,-1-2 1,-1-1 0,69-62 0,29-20 59,-129 100-67,-12 9 2,1 0 0,-1 1 0,1-1 0,0 1 0,0-1 0,-1 1 0,2 1 0,4-3 0,-15 6 10,0 1-1,0 0 0,0 0 1,0 0-1,1 1 1,-1 0-1,1 0 1,-9 9-1,-50 52-20,46-45 15,-3 2-13,1 0-1,1 2 0,1 0 0,1 1 0,-23 46 0,38-67-3,0 1 0,1 0 0,-1-1 0,1 1 0,0 0 0,1 0 0,-1 0 0,1 0 0,0 0 0,1 7 0,-1-11 0,0 0 0,0 0 0,0 0 0,1 0 0,-1 0 0,0 0 0,1 0 0,-1 0 0,1-1 0,-1 1 0,1 0 0,-1 0 0,1 0 0,0-1 0,-1 1 0,1 0 0,0-1 0,0 1 0,-1-1 0,1 1 0,0 0 0,1 0 0,0-1 0,0 0 0,0 0 0,0 0 0,0 0 0,-1 0 0,1 0 0,0 0 0,0-1 0,0 1 0,0-1 0,-1 1 0,1-1 0,0 0 0,-1 1 0,1-1 0,2-2 0,14-8 8,-1 0 0,-1-1 0,0-1 0,0-1 0,24-28 0,59-88 48,-76 94-45,-1-1 0,-2-2 0,-2 1 0,-1-2 0,21-74-1,-16 22 19,16-144 0,-37 229-30,0 3-1,-1 0 1,1 0-1,-1-1 0,0 1 0,0 0 0,0-1 1,-1 1-1,1 0 0,-2-6 0,1 10 2,1-1-1,0 1 1,-1 0 0,1-1-1,0 1 1,-1-1 0,1 1-1,0 0 1,-1-1 0,1 1-1,-1 0 1,1-1 0,-1 1-1,1 0 1,-1 0 0,1-1-1,-1 1 1,1 0 0,-1 0-1,1 0 1,-1 0 0,1 0-1,-1 0 1,1 0 0,-1 0-1,0 0 1,1 0 0,-1 0-1,1 0 1,-1 0 0,1 0-1,-1 0 1,1 0 0,-1 1-1,1-1 1,-1 0 0,1 0-1,-1 1 1,1-1 0,-1 0-1,1 1 1,0-1 0,-1 0-1,1 1 1,0-1 0,-1 1-1,1 0 1,-21 20-8,7-1 2,1 0 0,0 0 0,2 1 0,-13 32 0,11-18-11,1 1 1,-8 41-1,15-55 9,2 0 1,0 0-1,2 1 1,0-1-1,2 1 0,0-1 1,7 33-1,-4-37-3,1 1-1,1-1 0,1 0 1,1 0-1,0-1 1,1 0-1,1 0 0,24 30 1,-27-39 44,0 0 0,0-1 0,1 1 0,1-2 0,-1 1 0,1-1 0,0 0 0,0-1 0,13 6 0,-14-8-373,-1-1-1,1 1 0,0-1 1,-1 0-1,1-1 1,0 0-1,0 0 1,0-1-1,0 0 0,0 0 1,0-1-1,12-2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3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15880,'0'0'1839,"69"-12"-1207,-16 8-72,18 2 0,4 4-280,-1 4 8,-5 4 56,-10-1 8,2-1-32,-2 1 16,-1-1-96,-5 3 0,-3 1-184,-10 1 0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14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15176,'0'0'7061,"10"2"-6035,2 0-237,-1 1 0,1 0-1,0 1 1,-1 1 0,21 10-1,-29-13-530,0 0-63,1 1-1,-1-1 1,1-1 0,-1 1 0,1 0 0,0-1 0,0 0 0,5 1 0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14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0 242 18191,'0'0'4112,"103"-20"-3160,-12-2-104,15-6 0,15-3-64,55-17-8,-25 8-40,-28 16 0,-8 11-208,-13-3 0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3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10448,'0'0'20098,"7"12"-19762,0-1-228,-1 0 0,0 1 1,-1 0-1,0 0 0,-1 0 0,0 1 1,-1 0-1,2 20 0,40 377 465,-5-50-243,1 37-330,-15-165 0,-16-137 0,14 214 0,-20-149 0,-11-71 0,1-43 0,-2-7 0,6-32 0,0 0 0,0 1 0,1-1 0,-1 11 0,-4 20 0,5-34 0,0 1 0,0 0 0,0 0 0,1 0 0,-1 0 0,1-1 0,1 1 0,-1 0 0,2 8 0,10-34 0,-4-3 0,-1-1 0,-2 1 0,4-31 0,-6 32 0,22-174 850,-15 95-5635,-7 71-14887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3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1310 9344,'0'0'6528,"-9"11"-6247,-67 73 1408,74-82-1497,1 0 0,-1-1 0,0 1 0,1 0 0,-1 0 0,1 1 0,0-1 0,0 0 0,0 0 0,0 1 0,-1 1 0,2-3-155,0-1 0,0 0 0,0 0 1,0 0-1,0 0 0,0 1 0,0-1 1,0 0-1,0 0 0,0 0 0,0 0 0,0 1 1,0-1-1,0 0 0,0 0 0,1 0 1,-1 0-1,0 0 0,0 1 0,0-1 1,0 0-1,0 0 0,0 0 0,0 0 0,1 0 1,-1 0-1,0 1 0,0-1 0,0 0 1,0 0-1,0 0 0,1 0 0,-1 0 0,0 0 1,0 0-1,0 0 0,0 0 0,1 0 1,-1 0-1,0 0 0,0 0 0,0 0 0,1 0 1,-1 0-1,0 0 0,0 0 0,20-9 743,230-177 2655,-221 164-3082,141-133 1391,-114 99-887,93-70-1,59-20 666,-37 38-830,-116 77-380,95-73 1,-104 66-313,2 2 0,1 2 0,2 2 0,1 2 0,104-42 0,-139 65 0,1-2 0,-1 0 0,-1-1 0,28-22 0,-24 17 0,0 1 0,24-13 0,-20 10 0,-21 14 0,0 1 0,0-1 0,1 1 0,-1 0 0,1 0 0,-1 0 0,5-2 0,1 0-31,0 0-1,-1-1 1,1-1-1,-1 1 1,0-1 0,0-1-1,-1 0 1,0 0-1,10-12 1,3-3-3590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3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8936,'0'0'16361,"-4"12"-15924,-3 2-285,4-7-64,0 0 1,0 1-1,0-1 0,1 1 1,1-1-1,-1 1 0,0 13 1,-2 35 804,7 87 0,16 58 299,-1-17-225,51 485 1254,-67-641-2221,-1 1 0,-1 0 0,-1 0 0,-2 0 0,0 0 0,-11 34 0,5 31 0,4-54 0,2-1 0,1 58 0,3-62 0,3 19 0,-7 8 0,2-37 0,0 1 0,5 46 0,6-23 0,3-1 0,19 49 0,-2-5 0,-25-76 0,-1 0 0,0 0 0,-1 0 0,-1 0 0,-1 0 0,0 1 0,-2 23 0,1-28 0,0-10 0,0 0 0,0 0 0,0 0 0,0 0 0,-1 0 0,1 0 0,0 0 0,-1 0 0,0 0 0,0 2 0,-5-29 0,4 3-3935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1196 10040,'0'0'15607,"13"-4"-15197,131-50 1173,93-66 803,200-122-157,-388 213-1914,-11 4-238,46-40 1,-52 39-67,0 1 1,46-26-1,54-19-11,138-78 0,-176 98 0,-35 18 0,90-61 0,-24 10 0,-121 81 0,1-1 141,0 0-1,-1 0 1,1-1-1,0 1 1,-1-1-1,6-7 1,-8 9-400,-1 0 0,0 0 0,0 0 0,0-1 0,0 1 1,0 0-1,-1 0 0,1-1 0,0 1 0,-1 0 0,0-1 0,0 1 1,0 0-1,0-1 0,0 1 0,0 0 0,0-1 0,-1-2 0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4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84 148 8640,'0'0'14326,"6"-10"-14037,15-30-1,-20 39-150,0-1 0,0 0-1,0 1 1,0-1 0,0 0 0,-1 0-1,1 1 1,-1-1 0,0 0-1,1 0 1,-1 0 0,0 0-1,0 0 1,0 1 0,0-1 0,-1-2-1,1 3-78,0 0 0,-1 1 0,1-1-1,-1 0 1,1 1 0,-1-1 0,1 1 0,-1-1-1,1 1 1,-1-1 0,0 1 0,1-1 0,-1 1-1,0-1 1,1 1 0,-1 0 0,0-1 0,0 1-1,1 0 1,-1 0 0,0 0 0,0-1 0,1 1-1,-3 0 1,-1 0 61,0 1 0,0-1 0,1 0 0,-1 1-1,0 0 1,0 0 0,0 0 0,0 1 0,1-1 0,-6 4-1,5-3-14,0 1 0,1 0 0,-1 0 0,1 1 0,0-1 0,0 0 0,0 1 0,0 0 0,0 0 0,1 0 0,0 0 0,-3 7 0,4-9-57,1-1 0,0 1 0,-1 0 0,1 0 0,0 0-1,0 0 1,0-1 0,0 1 0,0 0 0,0 0-1,0 0 1,1 0 0,-1-1 0,1 1 0,-1 0 0,1 0-1,0-1 1,-1 1 0,1 0 0,0-1 0,0 1-1,1-1 1,-1 1 0,0-1 0,0 1 0,1-1-1,-1 0 1,0 0 0,1 0 0,0 0 0,-1 0 0,1 0-1,-1 0 1,3 1 0,-2-2-29,0 1 1,0 0-1,1 0 0,-1-1 0,0 0 1,0 1-1,0-1 0,1 0 1,-1 0-1,0 0 0,0 0 1,1 0-1,-1-1 0,0 1 0,0-1 1,0 1-1,1-1 0,-1 0 1,0 0-1,0 0 0,0 0 0,0 0 1,-1 0-1,1-1 0,0 1 1,0-1-1,-1 1 0,1-1 0,-1 0 1,2-2-1,0 1 9,0-1 0,-1 1 0,0-1 1,1 1-1,-2-1 0,1 0 0,0 0 0,-1 0 0,0 0 0,1 0 0,-2 0 0,1 0 1,0-1-1,-1 1 0,0-5 0,0 5-28,-1 1 0,0-1 0,0 0 0,0 1 0,0-1 0,0 1 0,-1 0 0,0-1 0,1 1 0,-1 0 0,0 0 0,-1 0 0,1 0 0,-3-2 0,4 4 0,-1 0 0,1 0 0,0 0 0,-1 0 0,1 1 0,0-1 0,-1 0 0,1 1 0,-1-1 0,1 1 0,-1 0 0,1-1 0,-1 1 0,0 0 0,1 0 0,-1 0 0,1 0 0,-1 0 0,1 0 0,-1 0 0,0 1 0,1-1 0,-1 1 0,1-1 0,-1 1 0,1-1 0,0 1 0,-1 0 0,1 0 0,0 0 0,-1 0 0,1 0 0,0 0 0,0 0 0,-1 2 0,-3 1 0,1 1 0,0 0 0,0 0 0,1 1 0,-1-1 0,1 1 0,0 0 0,1 0 0,0 0 0,0 0 0,0 0 0,0 0 0,0 9 0,1-12 0,1 0 0,0 0 0,-1 0 0,1 0 0,0 0 0,1 0 0,-1 0 0,0 0 0,1 0 0,0 0 0,0 0 0,0 0 0,0-1 0,0 1 0,0 0 0,1 0 0,0-1 0,-1 1 0,1-1 0,0 0 0,0 1 0,0-1 0,0 0 0,1 0 0,-1 0 0,1 0 0,-1-1 0,1 1 0,4 1 0,-4-1 0,-1-1 0,1-1 0,0 1 0,0 0 0,0-1 0,0 1 0,0-1 0,0 0 0,0 0 0,0 0 0,0-1 0,0 1 0,0-1 0,0 1 0,-1-1 0,1 0 0,0 0 0,0 0 0,0-1 0,-1 1 0,1-1 0,-1 1 0,1-1 0,-1 0 0,0 0 0,0 0 0,0 0 0,0 0 0,0 0 0,0-1 0,0 1 0,-1-1 0,1 1 0,1-4 0,-1 0 0,1 1 0,-1-1 0,1 0 0,-2 1 0,1-1 0,-1 0 0,1 0 0,-2-1 0,1 1 0,-1 0 0,0 0 0,0 0 0,0 0 0,-1 0 0,-3-11 0,3 13 0,-1 0 0,1 0 0,-1 0 0,0 1 0,0-1 0,-1 0 0,1 1 0,-1-1 0,-4-4 0,6 7 0,-1 0 0,1 1 0,0-1 0,-1 0 0,1 0 0,-1 0 0,1 1 0,0-1 0,-1 1 0,0-1 0,1 1 0,-1 0 0,1-1 0,-1 1 0,1 0 0,-1 0 0,0 0 0,1 0 0,-1 1 0,1-1 0,-1 0 0,0 1 0,1-1 0,-1 1 0,1-1 0,0 1 0,-1 0 0,1-1 0,-3 3 0,-3 1 0,1 1 0,0 0 0,0 0 0,0 1 0,1 0 0,0 0 0,0 0 0,0 0 0,1 1 0,0-1 0,-6 15 0,8-18 0,1 1 0,-1 0 0,1-1 0,0 1 0,1 0 0,-1 0 0,1 0 0,-1 0 0,1 0 0,0 0 0,1 0 0,-1 0 0,1-1 0,-1 1 0,1 0 0,0 0 0,1 0 0,-1-1 0,1 1 0,-1-1 0,1 1 0,0-1 0,0 0 0,1 1 0,-1-1 0,4 3 0,-5-5 0,1 1 0,-1-1 0,1 0 0,-1 0 0,1 0 0,0 0 0,0 0 0,0 0 0,-1 0 0,1 0 0,0-1 0,0 1 0,0-1 0,0 1 0,0-1 0,0 0 0,0 0 0,4 0 0,-2 0 0,0-1 0,0 0 0,0 0 0,-1 0 0,1-1 0,0 1 0,-1-1 0,1 0 0,3-3 0,1-1 0,0 0 0,0-1 0,0 0 0,-1 0 0,0-1 0,9-12 0,-13 15 0,1-1 0,-1 0 0,0 1 0,-1-1 0,1 0 0,-1-1 0,-1 1 0,1 0 0,-1 0 0,0-1 0,0 1 0,-1-1 0,0 1 0,0-1 0,0 1 0,-1-1 0,0 1 0,0 0 0,-3-8 0,4 13 0,0 1 0,0-1 0,-1 1 0,1-1 0,0 0 0,0 1 0,0-1 0,-1 1 0,1-1 0,0 1 0,-1-1 0,1 1 0,0-1 0,-1 1 0,1-1 0,-1 1 0,1 0 0,-1-1 0,1 1 0,-1 0 0,1-1 0,-1 1 0,1 0 0,-1 0 0,1-1 0,-1 1 0,0 0 0,1 0 0,-1 0 0,1 0 0,-2 0 0,0 0 0,1 0 0,-1 1 0,0-1 0,0 1 0,0-1 0,1 1 0,-1 0 0,0 0 0,1 0 0,-3 1 0,-1 2 0,0 0 0,0 0 0,0 0 0,1 1 0,-7 8 0,10-12 0,0 1 0,0 0 0,0 0 0,0-1 0,0 1 0,1 0 0,-1 0 0,0 0 0,1 0 0,-1 0 0,1 0 0,0 0 0,0 0 0,0 3 0,0-5 0,0 1 0,0-1 0,0 1 0,1-1 0,-1 1 0,0-1 0,0 0 0,1 1 0,-1-1 0,0 1 0,1-1 0,-1 0 0,0 1 0,1-1 0,-1 0 0,1 0 0,-1 1 0,0-1 0,1 0 0,-1 0 0,1 1 0,0-1 0,20 0 0,2-7-3935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45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9040,'0'0'18191,"10"0"-17960,86 0 2611,-33-1-2362,112 5 1495,-134-4-1975,-34-1 0,1 0 0,-1 1 0,1 0 0,-1 1 0,9 1 0,56 6 0,-59-5 0,0-1 0,19 0 0,2 1 0,-27-3 0,1 0 0,-1 0 0,0-1 0,1 0 0,6-2 0,26-2 0,73-3 0,-86 10 0,-22-1 0,1 0 0,-1-1 0,1 0 0,0 0 0,10-1 0,36-5 0,-20 4 0,-26 2 0,-1 0 0,1 0 0,0-1 0,-1 1 0,9-3 0,21-3 0,-29 6 0,-1-1 0,0 1 0,1-1 0,-1 0 0,6-2 0,-1 0 850,-2 3-5635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47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8336,'0'0'16059,"10"-5"-15877,33-17 0,-39 20-125,0 0 0,1 1 0,0-1 0,-1 1-1,1 0 1,0 0 0,5 0 0,10-2 211,11 1 277,-28 2-455,0 1-1,1-1 1,-1-1-1,0 1 1,1 0-1,-1-1 0,0 0 1,1 1-1,-1-1 1,5-3-1,2 3-227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4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8640,'0'0'11841,"13"-2"-11463,1-1-274,16-2 415,42-4 0,60-5 984,-81 8-905,22 5 3427,-75 0-3939,1-1-1,-1 1 1,1 0-1,-1 0 1,1 0 0,-1 0-1,0 0 1,1 0-1,-4-1 1,-1-1 83,-29-17 728,-2 1 0,-53-21 0,3 13 19,64 17-916,18 7 0,0 0 0,0 1 0,0 0 0,-1 0 0,1 0 0,-1 1 0,1 0 0,-8-1 0,10 2 0,0-1 0,1 1 0,-1-1 0,1 0 0,-1 0 0,1 0 0,-1 0 0,-4-2 0,20 11 0,11 8 0,42 22 0,-35-24 0,0 2 0,-1 1 0,31 23 0,-12-11 0,-48-28 0,1 0 0,-1 1 0,1-1 0,-1 1 0,1-1 0,-1 1 0,0 0 0,0-1 0,0 1 0,0 0 0,0 0 0,-1 0 0,1 0 0,0 0 0,-1 0 0,1 0 0,-1 0 0,0 0 0,0 0 0,0 0 0,0 0 0,0 0 0,0 0 0,0 0 0,-1 0 0,1 0 0,-1 0 0,1 0 0,-1 0 0,0 0 0,-1 2 0,-4 10 0,-1 0 0,-1-1 0,-12 17 0,3-4 0,7-6 0,-2-1 0,0 0 0,-1-1 0,-24 26 0,37-44 0,-1 1 0,1-1 0,0 1 0,-1-1 0,1 1 0,0-1 0,-1 1 0,1-1 0,-1 1 0,1-1 0,-1 1 0,1-1 0,-1 0 0,1 1 0,-1-1 0,1 0 0,-1 0 0,0 1 0,1-1 0,-1 0 0,1 0 0,-1 0 0,0 0 0,1 0 0,-1 1 0,1-1 0,-1-1 0,0 1 0,1 0 0,-1 0 0,0 0 0,1 0 0,-1 0 0,0-1 0,0 0 0,0-1 0,0 0 0,1 1 0,-1-1 0,0 0 0,1 0 0,-1 1 0,1-1 0,0 0 0,0-3 0,-6-18 0,5 21 0,0-1 0,1 1 0,-1 0 0,0-1 0,1 1 0,0-1 0,-1 1 0,1-1 0,0 1 0,1-1 0,-1 1 0,0 0 0,2-5 0,2-6 922,0 5-5779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4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60 548 6632,'0'0'2018,"9"10"-1356,28 32 28,-35-40-571,1 0-1,-1-1 1,1 1-1,-1-1 1,1 1-1,0-1 1,0 0-1,0 0 1,0 0-1,0 0 1,0 0-1,0-1 1,0 0-1,0 1 1,0-1-1,0 0 1,0-1-1,0 1 1,0 0-1,0-1 1,0 0-1,0 1 1,5-4-1,3 2 268,-5 0-197,1 0 0,0-1 0,-1 1 0,0-1 0,0-1 0,0 1 0,0-1 0,0 0 0,-1 0 0,1-1-1,-1 0 1,-1 1 0,1-2 0,0 1 0,-1-1 0,0 1 0,-1-1 0,1 0 0,-1 0 0,4-13 0,-5 14-86,0 0-1,0 0 0,-1-1 1,0 1-1,0-1 0,-1 1 0,1-1 1,-1 1-1,0-1 0,-1 1 1,1-1-1,-1 1 0,0 0 0,-1-1 1,1 1-1,-1 0 0,0 0 1,0 0-1,-1 0 0,1 0 0,-1 0 1,0 1-1,-1-1 0,1 1 0,-1 0 1,-7-7-1,7 8-33,0 0 1,0 0-1,0 0 0,-1 0 0,1 1 1,-1 0-1,0 0 0,0 0 0,0 0 1,0 1-1,0 0 0,0 0 0,0 0 1,0 1-1,-8-1 0,7 2-1,-1 0 1,1 0-1,-1 1 0,1 0 0,-1 0 1,1 0-1,0 0 0,0 1 0,0 0 1,-10 8-1,7-4 10,0 0-1,1 0 1,0 1-1,0 1 1,1-1-1,0 1 1,0 0-1,1 1 0,0-1 1,1 1-1,0 0 1,1 1-1,-6 19 1,8-22-38,1 0 0,-1 0 0,2 0 0,-1 0 0,1 1 0,1-1 0,-1 0 0,1 0 0,1 0 1,-1 0-1,2 0 0,-1 0 0,1-1 0,0 1 0,0-1 0,1 1 0,0-1 0,0 0 0,1-1 0,0 1 0,0-1 0,1 0 0,-1 0 0,1 0 0,12 7 0,-4-3 34,0-1-1,1-1 0,0 0 0,1-1 0,0-1 1,0 0-1,0-1 0,1-1 0,-1 0 0,1-1 1,24 0-1,-18-2 30,0-1 0,1-2 1,-1 0-1,0-1 0,-1-1 1,1-2-1,-1 0 0,0-1 0,0-1 1,33-18-1,-18 6 166,58-42 1,-78 49-163,-1-1 0,-1 0 1,0-1-1,-1 0 0,17-25 1,-2 3 581,-29 37-671,0 0-1,1 0 1,-1 0 0,0 0-1,0 0 1,0 0 0,0-1-1,1 1 1,-1 0 0,0 0-1,0 0 1,0 0 0,1 0-1,-1 0 1,0 0 0,0 0-1,1 0 1,-1 0 0,0 0 0,0 0-1,0 0 1,1 0 0,-1 0-1,0 0 1,0 0 0,0 0-1,1 1 1,-1-1 0,0 0-1,0 0 1,0 0 0,0 0-1,1 0 1,-1 0 0,0 1-1,0-1 1,0 0 0,8 11 188,5 18-137,-12-28-47,4 13 32,0 0 0,-1 0 0,-1 1 0,3 19-1,-5-23-4,-1-11 85,-8-20 5,-1 3-107,-1 1 0,0 0 0,-13-15 0,20 27-22,0 0 0,0 1 0,0 0 0,0 0-1,0 0 1,0 0 0,-1 0 0,1 1 0,-1 0-1,0-1 1,0 1 0,0 1 0,0-1 0,0 0 0,0 1-1,-1 0 1,1 0 0,0 0 0,-1 1 0,-3-1-1,4 2-4,1 0 0,-1 0-1,1 1 1,0-1 0,0 1-1,0-1 1,0 1-1,0 0 1,0 0 0,0 0-1,1 0 1,-1 1 0,1-1-1,-1 1 1,1 0 0,0 0-1,0-1 1,-3 7-1,-1 3 4,0 0-1,1 0 0,-6 20 1,8-21-6,1 1 1,0 0 0,0-1 0,1 1-1,1 0 1,0-1 0,2 16-1,-1-21-3,-1-1 0,1 0 0,0 0 0,1 0 0,-1 0-1,1 0 1,0 0 0,1 0 0,-1 0 0,1 0 0,0-1 0,0 0 0,0 1-1,1-1 1,-1 0 0,1-1 0,0 1 0,5 3 0,-7-6-1,0 0 1,0 0 0,0 0 0,0 0-1,0 0 1,0-1 0,1 1-1,-1-1 1,0 1 0,0-1-1,1 0 1,-1 0 0,0 0 0,0 0-1,0 0 1,1-1 0,-1 1-1,0-1 1,0 1 0,0-1-1,0 0 1,1 0 0,-1 0 0,0 0-1,-1 0 1,1 0 0,0 0-1,0-1 1,0 1 0,-1-1-1,1 1 1,1-4 0,3-2 15,0 0-1,-1-1 1,1 0 0,-2 0 0,8-18 0,-6 11 57,0 0 0,-2-1 0,0 0 0,0 0 1,-2 0-1,0 0 0,0-19 0,-2 35 44,4 9-42,0 1-68,1-1 0,0 0 1,0-1-1,1 0 0,0 1 0,0-2 0,1 1 0,0-1 1,0 0-1,1 0 0,-1-1 0,2 0 0,-1 0 0,14 6 0,-10-7 1,0 0 0,0-1 0,1 0 0,-1-1 0,1 0 0,0-2 0,0 1 0,0-1-1,0-1 1,-1 0 0,16-3 0,6-2 34,0-2 0,56-19 0,63-32 83,-127 47-101,0-1 51,45-28 0,-49 26 148,1 2 0,33-15 1,-79 41-44,1 2 1,0 0 0,1 2-1,-35 38 1,47-46-179,-27 33 0,34-39 0,0-1 0,0 0 0,0 1 0,0-1 0,1 1 0,-1 0 0,1-1 0,0 1 0,0 0 0,0 0 0,0 4 0,1-6 0,0 0 0,1-1 0,-1 1 0,1 0 0,-1-1 0,1 1 0,0 0 0,0-1 0,-1 1 0,1-1 0,0 1 0,0-1 0,1 1 0,-1-1 0,0 0 0,0 0 0,1 0 0,-1 0 0,0 1 0,1-2 0,-1 1 0,1 0 0,0 0 0,-1 0 0,1-1 0,-1 1 0,1-1 0,0 1 0,0-1 0,3 0 0,4 2 0,1-1 0,-1 0 0,1-1 0,12-1 0,-3-1 0,-1-1 0,0-1 0,0-1 0,0 0 0,-1-1 0,1-1 0,22-13 0,-1-3 0,69-53 0,-64 39 0,-2-1 0,-1-3 0,-2-1 0,-2-2 0,-3-1 0,-1-2 0,-2-2 0,38-80 0,-19 0 0,-47 110 0,-4 19 0,1 0 0,0 0 0,0 0 0,0 0 0,-1 0 0,1-1 0,0 1 0,0 0 0,0 0 0,-1 0 0,1 0 0,0 0 0,0 0 0,0 0 0,-1 0 0,1 0 0,0 0 0,0 0 0,-1 0 0,1 0 0,0 0 0,0 0 0,0 0 0,-1 1 0,1-1 0,0 0 0,0 0 0,0 0 0,-1 0 0,1 0 0,0 0 0,0 0 0,0 1 0,0-1 0,-1 0 0,1 0 0,0 0 0,0 1 0,0-1 0,-4 4 0,0 0 0,1 0 0,-1 1 0,1-1 0,-3 6 0,-31 63 0,-47 133 0,-2 88 0,74-229 0,12-65 0,0 1 0,0-1 0,0 0 0,0 1 0,0-1 0,0 0 0,0 1 0,0-1 0,0 0 0,0 1 0,0-1 0,0 1 0,0-1 0,0 0 0,0 1 0,0-1 0,0 0 0,0 1 0,0-1 0,1 0 0,-1 1 0,0-1 0,0 0 0,0 1 0,1-1 0,-1 0 0,0 0 0,0 1 0,1-1 0,-1 0 0,0 0 0,1 1 0,-1-1 0,0 0 0,1 0 0,-1 0 0,1 1 0,15-5 0,18-15 0,-25 12 0,1 0 0,1 1 0,-1 0 0,1 1 0,0 1 0,0-1 0,19-3 0,-22 7 0,-1 0 0,1 0 0,0 1 0,-1 0 0,1 0 0,-1 1 0,1 0 0,0 0 0,-1 1 0,1 0 0,-1 1 0,14 6 0,-11-5 0,0 1 0,-1 1 0,1 0 0,-1 0 0,0 1 0,-1 0 0,0 1 0,14 15 0,-21-20 985,-1-2-1759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5:5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1 449 11048,'0'0'18782,"9"-2"-18528,101-36 1156,-89 34-953,40-5 0,-12 4-106,183-35-351,-159 29 0,79-1 0,-37 4 0,68-19 0,-105 14 0,83-1 0,-82 10 0,-19-1 0,9-2 0,133 6 0,-100 7 0,-73-6 0,-1-1 0,1-1 0,40-9 0,-11 1 0,22-5 0,-54 9 0,0 1 0,51-3 0,-18 3 0,-17 0 0,94 3 0,-90 2 0,-86-9 0,-30-1 0,-93-17 0,143 20 0,1 0 0,0-2 0,1 0 0,0-1 0,-24-17 0,2 1 0,22 14 0,16 9 0,-1 1 0,1 0 0,-1-1 0,0 2 0,0-1 0,0 0 0,0 0 0,0 1 0,-1 0 0,-4-2 0,6 3 0,1 0 0,0-1 0,-1 1 0,1 0 0,0-1 0,0 1 0,-1-1 0,1 1 0,0-1 0,0 0 0,0 0 0,0 1 0,0-1 0,-2-2 0,36 19 0,-2-3 0,0-2 0,41 10 0,8 2 0,-26-8 0,-28-8 0,32 14 0,-47-17 0,37 20 0,-32-17 0,5 4 0,-21-10 0,0-1 0,1 1 0,-1-1 0,1 1 0,-1-1 0,0 1 0,1 0 0,-1-1 0,0 1 0,0 0 0,0-1 0,0 1 0,1-1 0,-1 1 0,0 0 0,0-1 0,0 1 0,0 0 0,0-1 0,0 1 0,-1 0 0,1-1 0,0 1 0,0 0 0,0-1 0,-1 1 0,1-1 0,0 1 0,0 0 0,-1-1 0,1 1 0,-1 0 0,-6 8 0,1 0 0,-1-1 0,-1 1 0,0-1 0,0-1 0,-10 7 0,-60 38 0,15-10 0,23-11 850,17-11-5635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26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448 494 9344,'0'0'9559,"-10"3"-9088,3 0-403,0-1 109,0 1-1,0-1 0,-1 0 0,1-1 1,0 0-1,-1 0 0,1 0 0,-1-1 0,-9-1 1,0-2 122,0 1 0,0 0 1,0 2-1,-1 0 1,1 0-1,0 2 0,0 0 1,0 1-1,1 0 1,-21 8-1,17-4-35,14-5-164,0-1-1,0 2 1,0-1 0,0 0 0,0 1-1,1 0 1,-1 1 0,1-1-1,0 1 1,0 0 0,0 0 0,1 1-1,-1-1 1,-5 9 0,5-4-25,0 0 0,1 0-1,0 0 1,0 1 0,1-1 0,0 1 0,1 0 0,0 0 0,1 0-1,0 0 1,0 0 0,1 0 0,1 0 0,-1 1 0,2-1-1,-1 0 1,1 0 0,6 14 0,-6-16-19,1 0-1,0 0 1,1 0-1,-1-1 1,2 1 0,-1-1-1,1 0 1,0 0 0,1 0-1,-1-1 1,1 0-1,1 0 1,-1 0 0,1-1-1,0 0 1,0 0-1,0-1 1,1 0 0,0 0-1,0-1 1,0 0-1,11 3 1,-4-4 52,1 0 0,-1-1-1,1-1 1,-1 0 0,1-1-1,-1-1 1,1 0 0,-1-1-1,0-1 1,0-1 0,20-7 0,-4-2 109,-1-2 1,0 0-1,-1-2 1,31-24-1,-42 26 7,24-25 0,-29 27 90,1 0 0,31-23 1,-41 29-279,-5 7-39,-2 4-1,-22 25 4,-3 4 0,23-25 0,1 0 0,0 0 0,0 0 0,1 1 0,0 0 0,0-1 0,-3 14 0,6-18 0,0-1 0,0 1 0,0-1 0,0 1 0,0-1 0,0 0 0,1 1 0,-1-1 0,1 1 0,0-1 0,-1 0 0,1 1 0,0-1 0,0 0 0,1 0 0,-1 0 0,0 0 0,1 0 0,-1 0 0,1 0 0,0 0 0,0-1 0,-1 1 0,1-1 0,0 1 0,0-1 0,0 0 0,1 0 0,-1 1 0,2-1 0,1 1 0,0 0 0,0-1 0,-1 1 0,1-1 0,0-1 0,0 1 0,0-1 0,0 0 0,0 0 0,0 0 0,0 0 0,0-1 0,0 0 0,0 0 0,0-1 0,0 1 0,-1-1 0,1 0 0,-1 0 0,1 0 0,-1-1 0,0 0 0,0 0 0,7-5 0,-7 3 0,1 1 0,0-1 0,-1 1 0,0-1 0,0 0 0,0-1 0,-1 1 0,0-1 0,0 1 0,0-1 0,-1 0 0,0 0 0,0-1 0,0 1 0,-1 0 0,0 0 0,0-1 0,0-11 0,-2 12 0,0 0 0,0 1 0,0-1 0,-1 0 0,0 1 0,0-1 0,0 1 0,0 0 0,-1 0 0,0 0 0,0 0 0,-1 0 0,0 1 0,1-1 0,-7-4 0,7 6 0,-1 0 0,1 0 0,-1 1 0,1-1 0,-1 1 0,0 0 0,0 0 0,0 1 0,0-1 0,-1 1 0,1 0 0,0 0 0,0 0 0,-1 1 0,1-1 0,0 1 0,-1 0 0,1 1 0,-1-1 0,-7 2 0,-17 10 0,44-16 0,0 1 0,1 1 0,-1 1 0,20 1 0,17-3 0,72-11 0,-59 5 0,0 3 0,77 2 0,-135 4 0,-1 1 0,0 0 0,1 0 0,-1 0 0,0 1 0,0 0 0,0 0 0,9 5 0,-13-6 0,0 0 0,-1 0 0,1 0 0,-1 0 0,1 1 0,-1-1 0,0 0 0,1 1 0,-1-1 0,0 1 0,0-1 0,0 1 0,0 0 0,0-1 0,0 1 0,-1 0 0,1 0 0,-1 0 0,1-1 0,-1 1 0,0 0 0,1 0 0,-1 0 0,0 0 0,0 0 0,0 0 0,-1 0 0,1-1 0,0 1 0,-1 0 0,1 0 0,-1 0 0,0 1 0,-3 9 0,-1-2 0,0 1 0,0 0 0,-11 14 0,37-47 0,0 0 0,2 1 0,0 1 0,45-28 0,-60 44 0,-1-1 0,1 2 0,0-1 0,0 1 0,12-2 0,-19 4 0,1 1 0,0-1 0,0 1 0,-1-1 0,1 1 0,0 0 0,0 0 0,-1 0 0,1 0 0,0 0 0,0 0 0,-1 1 0,1-1 0,0 0 0,0 1 0,-1-1 0,1 1 0,-1 0 0,1 0 0,0-1 0,-1 1 0,1 0 0,-1 0 0,0 1 0,1-1 0,-1 0 0,0 0 0,0 1 0,0-1 0,0 1 0,0-1 0,0 1 0,1 1 0,1 7 0,-1 0 0,0 1 0,-1-1 0,0 0 0,0 14 0,2 23 0,-2-41 0,0 1 0,1-1 0,-1 1 0,1-1 0,0 0 0,1 0 0,0 0 0,0 0 0,0-1 0,4 6 0,-4-8 0,-1 0 0,1 0 0,-1-1 0,1 0 0,0 1 0,0-1 0,0 0 0,0 0 0,0-1 0,1 1 0,-1-1 0,0 1 0,1-1 0,-1 0 0,1 0 0,0-1 0,-1 1 0,1-1 0,5 0 0,-2 1 0,0-1 0,0-1 0,0 1 0,0-1 0,0 0 0,0-1 0,-1 0 0,1 0 0,0 0 0,-1-1 0,12-6 0,18-9 0,-26 13 0,1 0 0,-1-1 0,0 0 0,-1 0 0,17-14 0,-25 18 0,1 1 0,-1 0 0,0-1 0,0 1 0,0-1 0,0 0 0,0 1 0,0-1 0,0 0 0,0 0 0,-1 1 0,1-1 0,-1 0 0,1-3 0,0 3 0,0 0 0,-1 0 0,1 1 0,0-1 0,0 0 0,0 1 0,1-1 0,-1 1 0,0-1 0,1 1 0,-1-1 0,1 1 0,1-1 0,3-4 0,44-59 0,45-76 0,-46 60 0,-48 79 0,1-1 0,-1 0 0,1 1 0,0-1 0,0 1 0,1 0 0,-1 0 0,0 0 0,5-4 0,-6 6 0,-1 0 0,1 0 0,0-1 0,-1 1 0,1 0 0,0 0 0,-1 0 0,1-1 0,0 1 0,-1 0 0,1 0 0,0 0 0,-1 0 0,1 0 0,0 1 0,-1-1 0,1 0 0,0 0 0,-1 0 0,1 0 0,0 1 0,-1-1 0,1 0 0,-1 1 0,1-1 0,-1 0 0,1 1 0,-1-1 0,1 1 0,-1-1 0,1 1 0,-1-1 0,1 1 0,-1-1 0,0 1 0,1 0 0,-1-1 0,0 1 0,1-1 0,-1 1 0,0 0 0,0-1 0,0 1 0,0 0 0,1-1 0,-1 1 0,0 1 0,3 13 0,0 0 0,-1 1 0,0-1 0,-1 1 0,-2 22 0,-13 81 0,9-81 0,3-28 0,2-4 0,0-1 0,-1 1 0,0-1 0,0 1 0,-1-1 0,1 1 0,-1-1 0,0 0 0,-1 0 0,-4 8 0,7-13 0,-1 1 0,0-1 0,0 1 0,0-1 0,0 0 0,0 1 0,0-1 0,0 0 0,0 0 0,0 0 0,0 1 0,0-1 0,0 0 0,0 0 0,1-1 0,-1 1 0,0 0 0,0 0 0,0 0 0,0-1 0,0 1 0,0 0 0,-2-2 0,-25-12 0,17 7 0,7 5 0,1 0 0,-1 0 0,1 0 0,-1-1 0,1 1 0,-4-5 0,-10-7 0,6 9 0,6 9 0,5-3 0,0 0 0,1-1 0,-1 1 0,0 0 0,0 0 0,0 0 0,1 0 0,-1-1 0,0 1 0,1 0 0,-1 0 0,1 0 0,-1-1 0,1 1 0,-1 0 0,1-1 0,-1 1 0,1-1 0,0 1 0,-1 0 0,2 0 0,8 6 0,-1-1 0,0 0 0,1 0 0,0-1 0,13 5 0,-17-9 0,0 1 0,0-1 0,0 0 0,0 0 0,0-1 0,0 0 0,1 0 0,-1 0 0,0-1 0,0 0 0,8-2 0,12-4 0,0-1 0,0-2 0,-1 0 0,-1-2 0,0-1 0,0-1 0,34-26 0,-47 32 0,0 0 0,-1-1 0,0 0 0,0-1 0,8-11 0,-6 7 0,-9 10 0,0 1 0,0 0 0,0-1 0,-1 1 0,0-1 0,1 0 0,-1 0 0,0 0 0,-1 0 0,1 0 0,-1-1 0,0 1 0,0 0 0,0-1 0,0-5 0,-6 61 0,3-37 0,0 1 0,1-1 0,2 20 0,-1-30 0,1 7 0,0 0 0,0 0 0,1 0 0,1 0 0,5 13 0,-7-21 0,0 0 0,1-1 0,-1 1 0,1-1 0,0 1 0,0-1 0,0 0 0,0 1 0,0-1 0,0 0 0,1 0 0,-1-1 0,1 1 0,-1 0 0,1-1 0,-1 0 0,1 1 0,0-1 0,0 0 0,0 0 0,0-1 0,0 1 0,0-1 0,4 1 0,3-1 0,1 0 0,0-1 0,-1 0 0,0-1 0,1 0 0,-1-1 0,0 0 0,0 0 0,15-8 0,4-4 0,47-32 0,52-48 0,-120 81 0,-9 10 0,-6 9 0,-7 9 0,0-2 0,1 1 0,1 0 0,0 1 0,1 1 0,0-1 0,1 2 0,-9 19 0,15-27 0,1-1 0,0 0 0,1 0 0,0 0 0,-2 9 0,4-15 0,0 0 0,-1 0 0,1 1 0,0-1 0,0 0 0,0 0 0,0 0 0,0 1 0,0-1 0,1 0 0,-1 0 0,0 0 0,1 0 0,-1 1 0,0-1 0,1 0 0,0 0 0,-1 0 0,1 0 0,-1 0 0,1 0 0,0 0 0,0 0 0,0 0 0,0-1 0,0 1 0,-1 0 0,1 0 0,0-1 0,1 1 0,-1-1 0,2 2 0,-2-2 0,1 0 0,0 0 0,-1 0 0,1 0 0,-1 0 0,1 0 0,-1 0 0,1-1 0,-1 1 0,1 0 0,-1-1 0,1 1 0,-1-1 0,1 0 0,-1 1 0,0-1 0,1 0 0,1-1 0,24-22 0,-19 16 0,6-5 0,-2 0 0,0-1 0,0-1 0,-1 0 0,-1 0 0,10-22 0,43-107 0,-30 63 0,-7 19 0,-4 0 0,17-73 0,-32 110 0,-5 18 0,1-1 0,-2 1 0,1-1 0,-1 0 0,0 0 0,0-13 0,-1 21 0,0-1 0,0 1 0,0 0 0,0 0 0,0-1 0,0 1 0,0 0 0,0 0 0,0-1 0,0 1 0,-1 0 0,1 0 0,0 0 0,0-1 0,0 1 0,0 0 0,0 0 0,0-1 0,0 1 0,-1 0 0,1 0 0,0 0 0,0 0 0,0-1 0,0 1 0,-1 0 0,1 0 0,0 0 0,0 0 0,-1 0 0,1-1 0,0 1 0,0 0 0,0 0 0,-1 0 0,1 0 0,0 0 0,0 0 0,-1 0 0,1 0 0,0 0 0,0 0 0,-1 0 0,1 0 0,0 0 0,-14 9 0,-9 18 0,9-6 0,1 2 0,1-1 0,1 2 0,1-1 0,1 1 0,-10 44 0,14-47 0,2 1 0,0 0 0,1 0 0,1 1 0,2-1 0,0 0 0,1 0 0,6 25 0,-6-38 0,0-1 0,1 1 0,0 0 0,1-1 0,0 0 0,0 1 0,1-2 0,0 1 0,0 0 0,10 9 0,-11-13 0,0 0 0,0-1 0,1 0 0,-1 1 0,1-1 0,0-1 0,0 1 0,0-1 0,0 0 0,0 0 0,1 0 0,-1-1 0,1 0 0,-1 0 0,1 0 0,-1 0 0,1-1 0,9-1 0,-4 0 0,1-1 0,-1 0 0,1 0 0,-1-1 0,0-1 0,21-9 0,-28 10 0,0 1 0,0 0 0,0-1 0,0 0 0,0 0 0,0 0 0,-1 0 0,1-1 0,-1 1 0,0-1 0,0 0 0,-1 0 0,1 0 0,-1 0 0,1 0 0,-1-1 0,-1 1 0,1-1 0,1-5 0,-3 9 0,0 0 0,1 0 0,-1 0 0,0 0 0,0 0 0,0 0 0,0 0 0,0 0 0,0 0 0,0 0 0,0 0 0,0 0 0,-1 0 0,1 0 0,0 0 0,-1 0 0,1 0 0,0 1 0,-1-1 0,1 0 0,-1 0 0,0 0 0,1 0 0,-1 0 0,0 1 0,0-2 0,-1 1 0,1 1 0,-1-1 0,0 1 0,1-1 0,-1 1 0,1 0 0,-1 0 0,0-1 0,1 1 0,-1 0 0,0 0 0,1 1 0,-1-1 0,-2 1 0,-2 0 0,-1 1 0,1 0 0,0 0 0,0 1 0,1 0 0,-1 0 0,-8 6 0,8-5 0,1 1 0,-1 0 0,1 0 0,1 1 0,-1-1 0,1 1 0,0 0 0,0 0 0,1 0 0,-5 12 0,7-15 0,0 1 0,0-1 0,1 1 0,-1-1 0,1 1 0,0-1 0,0 1 0,0-1 0,1 1 0,-1 0 0,1-1 0,0 0 0,0 1 0,0-1 0,0 1 0,0-1 0,1 0 0,0 0 0,0 0 0,0 0 0,0 0 0,0 0 0,4 3 0,-2-1 0,1-1 0,0 0 0,0-1 0,0 1 0,0-1 0,1 0 0,-1 0 0,1-1 0,0 0 0,0 0 0,0 0 0,0 0 0,0-1 0,10 1 0,8-1 0,1 0 0,31-4 0,-51 2 0,23-2 0,0-2 0,36-11 0,-13 3 0,-18 2 0,-27 8 0,1 0 0,-1 1 0,0 0 0,1 0 0,0 1 0,8-1 0,3-3 0,-16 4 0,1 0 0,-1 0 0,0 0 0,0 0 0,1 0 0,-1 1 0,1-1 0,-1 1 0,0 0 0,4 0 0,-3 0 0,0 0 0,0 1 0,1-1 0,-1 0 0,0 0 0,0-1 0,0 1 0,0-1 0,1 1 0,-1-1 0,0 0 0,0 0 0,0 0 0,0-1 0,-1 1 0,1-1 0,0 1 0,-1-1 0,5-4 0,-7 6 0,1-1 0,-1 1 0,0-1 0,1 1 0,-1 0 0,1-1 0,-1 1 0,1 0 0,-1-1 0,1 1 0,-1 0 0,1-1 0,-1 1 0,1 0 0,-1 0 0,1-1 0,-1 1 0,1 0 0,0 0 0,-1 0 0,1 0 0,-1 0 0,1 0 0,0 0 0,-1 0 0,1 0 0,-1 0 0,1 0 0,-1 1 0,1-1 0,0 0 0,0 1 0,0-1 0,-1 1 0,1 0 0,-1-1 0,0 1 0,1 0 0,-1-1 0,0 1 0,1 0 0,-1 0 0,0 0 0,0-1 0,1 1 0,-1 0 0,0 0 0,0 0 0,0-1 0,0 1 0,0 0 0,0 0 0,-1 0 0,1-1 0,0 1 0,-1 1 0,-6 24 0,3-17 0,1 1 0,0-1 0,0 1 0,1 0 0,1 0 0,-1 0 0,2 0 0,-1 0 0,2 0 0,-1-1 0,4 20 0,-3-27 0,0 0 0,0 0 0,-1 0 0,1 0 0,1 0 0,-1 0 0,0 0 0,0 0 0,1-1 0,-1 1 0,1 0 0,-1-1 0,1 0 0,-1 1 0,1-1 0,0 0 0,2 2 0,0-2 0,0 1 0,0 0 0,1-1 0,-1 0 0,0 0 0,1 0 0,-1-1 0,5 1 0,1-1 0,0-1 0,0 0 0,-1 0 0,1-1 0,0 0 0,17-6 0,-6-2 0,1-1 0,-2 0 0,1-2 0,-2 0 0,33-29 0,-45 37 0,2-2 0,-10 5 0,-9 4 0,-4 3 0,1 1 0,-1 0 0,1 1 0,0 1 0,1 0 0,-1 1 0,2 0 0,-13 13 0,23-22 0,0 1 0,0 0 0,0 0 0,0-1 0,0 1 0,1 0 0,-1 0 0,0 0 0,1 0 0,-1 0 0,0 0 0,1 0 0,-1 0 0,1 0 0,0 0 0,-1 1 0,1-1 0,0 0 0,0 0 0,-1 0 0,1 2 0,1-2 0,-1 0 0,1 0 0,-1 0 0,1 0 0,-1 0 0,1 0 0,-1 0 0,1 0 0,0 0 0,0-1 0,-1 1 0,1 0 0,0 0 0,0-1 0,0 1 0,0-1 0,0 1 0,1 0 0,4 2 0,1-1 0,-1 0 0,0 0 0,1-1 0,-1 0 0,8 1 0,10-2 0,1 0 0,-1-1 0,0-2 0,0 0 0,0-2 0,35-11 0,-7-3 0,86-42 0,-53 22 0,-83 38 0,3-1 0,-7 4 0,-8 6 0,-32 29 0,18-17 0,-29 31 0,48-46 0,1 1 0,0 0 0,0-1 0,0 1 0,1 1 0,0-1 0,-4 10 0,7-14 0,0-1 0,-1 0 0,1 1 0,0-1 0,0 1 0,-1-1 0,1 1 0,0-1 0,1 1 0,-1-1 0,0 1 0,0-1 0,1 1 0,-1-1 0,1 0 0,-1 1 0,2 1 0,-1-2 0,0 0 0,0 0 0,0 0 0,1 1 0,-1-1 0,0-1 0,1 1 0,-1 0 0,1 0 0,-1 0 0,1-1 0,-1 1 0,1-1 0,-1 1 0,1-1 0,0 0 0,-1 0 0,1 1 0,2-1 0,1-1 0,0 1 0,-1-1 0,1 1 0,0-2 0,-1 1 0,1 0 0,-1-1 0,1 0 0,-1 0 0,1 0 0,-1 0 0,0-1 0,0 1 0,6-7 0,2-2 0,1 0 0,20-26 0,-7 2 0,-2-2 0,26-49 0,31-82 0,-76 156 0,9-15 0,-2-1 0,-1 0 0,-2-1 0,9-40 0,-18 68 0,0 1 0,0 0 0,0 0 0,0-1 0,0 1 0,0 0 0,0 0 0,0-1 0,0 1 0,0 0 0,0-1 0,0 1 0,0 0 0,0 0 0,0-1 0,0 1 0,0 0 0,0 0 0,0-1 0,0 1 0,0 0 0,0 0 0,0-1 0,-1 1 0,1 0 0,0 0 0,0 0 0,0-1 0,-1 1 0,1 0 0,0 0 0,0 0 0,0 0 0,-1-1 0,1 1 0,-1 0 0,-10 4 0,-9 13 0,3 4 0,1 0 0,2 1 0,-20 39 0,-28 76 0,-18 66 965,32-78-1717,0-9-3437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26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18087,'0'0'1192,"109"-46"-920,-45 40 0,1 8-136,-33-2 0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0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96 9440,'0'0'13007,"-10"-4"-12484,-35-10-22,42 13-425,-1 1 0,1-1 0,-1 1 0,1 0 0,-1 0 0,0 0 0,1 1 0,-1-1 0,1 1 0,0 0 0,-1 0 0,1 0 0,-1 0 0,-4 3 0,-6 2 214,-3 1-28,-1 0 0,1 1 0,1 1 0,0 0 0,0 1 0,1 1 0,0 0 0,1 2 1,0-1-1,1 2 0,-23 29 0,33-39-158,1 0 0,0 0 0,0 0 0,0 1 0,0-1 0,1 1 0,-1 0 0,1 0 0,1-1 0,-1 1 0,0 0 0,1 0 0,0 0 0,0-1 0,1 1 0,-1 0 0,3 6 0,-2-8-33,0 1 0,0-1 0,0 0 0,1 0 0,-1 0-1,1 0 1,0 0 0,0 0 0,0-1 0,0 1 0,0-1 0,1 1-1,-1-1 1,1 0 0,0 0 0,-1 0 0,1 0 0,0 0 0,0-1-1,0 1 1,0-1 0,1 0 0,-1 0 0,6 1 0,-2 0-32,1-1 0,0-1 0,0 0 0,0 0 1,-1 0-1,1-1 0,0 0 0,0 0 0,-1-1 0,1 0 1,-1-1-1,1 0 0,-1 0 0,0 0 0,13-9 0,-13 7-5,1-1 0,-1 0 0,0-1 1,-1 0-1,1 0 0,-1 0 0,-1-1 0,1 1 0,-1-1 0,-1-1 0,1 1 0,4-16 0,-3 8-34,-1 0 0,0 0 0,-2 0 0,0-1 0,-1 0 0,1-23 0,-3 40 0,0 0 0,0 0 0,0 0 0,0 0 0,0 0 0,-1 0 0,1 0 0,0 0 0,0 0 0,0 0 0,0 0 0,0 0 0,0 0 0,0 0 0,0 0 0,0 0 0,0 0 0,0 0 0,0 0 0,0 0 0,0 0 0,-1 0 0,1 0 0,0 0 0,0 0 0,0 0 0,0 0 0,0 0 0,0 0 0,0 0 0,0 0 0,0 0 0,0 0 0,0 0 0,0 0 0,0 0 0,0-1 0,0 1 0,0 0 0,0 0 0,0 0 0,-1 0 0,1 0 0,0 0 0,0 0 0,0 0 0,0 0 0,0 0 0,0 0 0,0 0 0,0 0 0,0 0 0,0 0 0,0-1 0,0 1 0,0 0 0,0 0 0,-3 6 0,3 3 0,0 1 0,0 0 0,1 0 0,0 0 0,1 0 0,0-1 0,1 1 0,-1-1 0,2 0 0,0 1 0,7 13 0,-9-19 0,0-1 0,0 1 0,0-1 0,1 0 0,-1 0 0,1 0 0,0 0 0,0 0 0,0 0 0,0-1 0,0 1 0,1-1 0,-1 0 0,1 0 0,-1 0 0,8 2 0,-6-3 0,1 0 0,-1 0 0,0-1 0,1 1 0,-1-1 0,0-1 0,1 1 0,-1-1 0,0 0 0,1 0 0,6-2 0,0-2 0,0 0 0,-1 0 0,1-1 0,-1-1 0,-1 0 0,1 0 0,-1-1 0,0 0 0,14-16 0,-16 15 0,-1 0 0,0-1 0,0 0 0,10-19 0,-17 27 0,1-1 0,0 0 0,-1 0 0,1 0 0,-1 0 0,0 0 0,0 0 0,0 0 0,0 0 0,-2-4 0,2 5 0,-1-1 0,1 1 0,0-1 0,0 1 0,0-1 0,0 1 0,0-1 0,1 1 0,-1-1 0,1 1 0,0-3 0,9-32 0,-9 30 0,1 1 0,-1 0 0,1-1 0,3-6 0,-5 13 0,0 0 0,0 0 0,1-1 0,-1 1 0,0 0 0,0 0 0,0 0 0,0-1 0,0 1 0,1 0 0,-1 0 0,0 0 0,0-1 0,0 1 0,1 0 0,-1 0 0,0 0 0,0 0 0,1 0 0,-1 0 0,0 0 0,0-1 0,1 1 0,-1 0 0,0 0 0,0 0 0,1 0 0,-1 0 0,0 0 0,0 0 0,1 0 0,-1 0 0,0 0 0,0 0 0,1 1 0,-1-1 0,0 0 0,0 0 0,1 0 0,-1 0 0,0 0 0,0 0 0,0 1 0,1-1 0,-1 0 0,0 0 0,0 0 0,0 0 0,1 1 0,-1-1 0,0 0 0,0 0 0,0 1 0,0-1 0,8 12 0,3 15 0,-1 1 0,-2 0 0,7 39 0,-9-40 0,3 9 0,-3-15 0,-2 0 0,0 0 0,0 1 0,-2 0 0,-1 29 0,-1-50 0,0 0 0,0 1 0,0-1 0,-1 0 0,1 0 0,0 0 0,-1 0 0,1 1 0,-1-1 0,1 0 0,-1 0 0,1 0 0,-1 0 0,0 0 0,1 0 0,-1 0 0,0 0 0,0-1 0,0 1 0,0 0 0,0 0 0,0-1 0,0 1 0,0 0 0,0-1 0,0 1 0,0-1 0,0 0 0,0 1 0,-1-1 0,1 0 0,0 0 0,0 1 0,0-1 0,-1 0 0,0 0 0,-6-1 0,0 0 0,0 0 0,1 0 0,-14-5 0,1 1 0,0 1 0,14 4 0,0-1 0,0 0 0,0 0 0,0 0 0,0-1 0,0 0 0,1 0 0,-1-1 0,0 1 0,-9-8 0,15 10 0,0 0 0,0 0 0,0 0 0,0 0 0,0 0 0,0 0 0,0 0 0,0 0 0,0 0 0,0 0 0,0 0 0,0 0 0,0 0 0,-1 0 0,1 0 0,0-1 0,0 1 0,0 0 0,0 0 0,0 0 0,0 0 0,0 0 0,0 0 0,0 0 0,0 0 0,0 0 0,0 0 0,0 0 0,0-1 0,0 1 0,0 0 0,0 0 0,0 0 0,0 0 0,0 0 0,0 0 0,0 0 0,0 0 0,1 0 0,-1 0 0,0 0 0,0-1 0,0 1 0,0 0 0,0 0 0,0 0 0,0 0 0,0 0 0,0 0 0,0 0 0,0 0 0,0 0 0,0 0 0,1 0 0,-1 0 0,0 0 0,0 0 0,0 0 0,0 0 0,0 0 0,0 0 0,0 0 0,0 0 0,0 0 0,11-1 0,17 5 0,-24-4 0,118 24 0,7 2 0,-77-14-728,-43-10-2479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1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69 202 12760,'0'0'10919,"7"-10"-10439,22-31 2,-28 40-397,-1 0 1,1 0 0,0 0 0,-1 0 0,1 1-1,0-1 1,0 0 0,-1 0 0,1 1-1,0-1 1,0 1 0,0-1 0,0 0 0,0 1-1,1-1 1,-1 1-53,-1 0-1,0 0 1,1 0 0,-1 0-1,0 0 1,1 0 0,-1 1-1,1-1 1,-1 0 0,0 0-1,1 0 1,-1 0-1,0 1 1,0-1 0,1 0-1,-1 0 1,0 0 0,1 1-1,-1-1 1,0 0 0,0 1-1,0-1 1,1 0-1,-1 1 1,0-1 0,0 0-1,0 1 1,6 24 888,-6-23-846,2 38 606,-1 0 1,-3 1-1,-1-1 0,-11 53 1,4-33-206,-2 0 1,-38 105-1,35-134-476,12-25 0,-1-1 0,2 1 0,-1 0 0,1 0 0,-1 0 0,2 0 0,-1 0 0,1 0 0,-1 8 0,-4 86 0,15-209 0,0 25 0,-4-35 0,-3 46 0,3 0 0,16-79 0,-17 132 0,1-1 0,1 1 0,1 0 0,0 1 0,2-1 0,0 2 0,1-1 0,1 1 0,1 1 0,0 0 0,29-29 0,-36 41 0,1 1 0,-1 0 0,1 1 0,0-1 0,0 1 0,0 0 0,1 0 0,-1 1 0,1 0 0,9-2 0,-1 1 0,1 1 0,-1 1 0,26 1 0,-35 0 0,0 1 0,0 1 0,0-1 0,-1 1 0,1 0 0,0 0 0,-1 0 0,1 1 0,-1 0 0,0 0 0,0 0 0,0 1 0,0 0 0,-1 0 0,1 0 0,-1 0 0,0 1 0,-1 0 0,1 0 0,-1 0 0,0 0 0,0 0 0,3 7 0,0 1 0,-1 0 0,0 1 0,-1-1 0,0 1 0,-1 0 0,-1 1 0,0-1 0,0 24 0,-3-27 0,1 0 0,-2 0 0,0 0 0,0 0 0,-1 0 0,-1 0 0,1 0 0,-2-1 0,1 0 0,-2 0 0,1 0 0,-1 0 0,-1-1 0,-11 13 0,13-16 0,0-1 0,-1 0 0,0 0 0,0-1 0,0 0 0,0 0 0,0 0 0,-1-1 0,0 0 0,0 0 0,0-1 0,0 1 0,0-2 0,0 1 0,0-1 0,-1 0 0,1 0 0,-1-1 0,1 0 0,0-1 0,-1 1 0,-11-4 0,14 3 0,-13-4 0,18 5 0,-1 0 0,1 0 0,-1 0 0,1 0 0,0-1 0,-1 1 0,1 0 0,0 0 0,-1-1 0,1 1 0,0 0 0,-1 0 0,1-1 0,0 1 0,-1 0 0,1-1 0,0 1 0,0 0 0,0-1 0,-1 1 0,1-1 0,0 1 0,0 0 0,0-1 0,0 1 0,0-1 0,0 1 0,0 0 0,0-1 0,0 1 0,0-1 0,0 1 0,0-1 0,0 1 0,0-1 0,2 0 0,0-1 0,0 1 0,0-1 0,1 1 0,-1 0 0,0 0 0,1 0 0,-1 0 0,1 1 0,4-2 0,4 0 0,57-18 0,115-18 0,28-6 0,-35-17 0,-147 49 0,-1-2 0,0-1 0,48-36 0,15-15 0,-62 41 0,-83 81 0,15-17 0,-6 7 0,-39 43 0,73-76 0,1 0 0,1 0 0,0 1 0,1 1 0,-8 17 0,16-31 0,-1 0 0,0 0 0,1 1 0,-1-1 0,1 0 0,0 1 0,-1-1 0,1 1 0,0-1 0,0 0 0,0 1 0,0-1 0,0 1 0,0-1 0,0 0 0,1 1 0,-1-1 0,0 1 0,1-1 0,0 2 0,0-2 0,0 0 0,-1-1 0,1 1 0,0 0 0,0 0 0,0-1 0,0 1 0,0-1 0,0 1 0,0-1 0,0 1 0,0-1 0,0 0 0,0 0 0,0 1 0,0-1 0,1 0 0,-1 0 0,2 0 0,2 0 0,0-1 0,0 0 0,0 0 0,0 0 0,0 0 0,0-1 0,0 0 0,0 0 0,7-5 0,-4 1 0,0 0 0,0-1 0,-1 0 0,0 0 0,0 0 0,-1-1 0,6-10 0,34-64 0,-13 20 0,-33 62 0,0 0 0,0 0 0,1 0 0,-1 0 0,0-1 0,0 1 0,1 0 0,-1 0 0,0 0 0,0 0 0,1 0 0,-1 0 0,0 0 0,1 0 0,-1 0 0,0 0 0,0 0 0,1 0 0,-1 0 0,0 0 0,1 0 0,-1 0 0,0 0 0,0 0 0,1 0 0,-1 0 0,0 0 0,0 0 0,1 1 0,-1-1 0,0 0 0,0 0 0,1 0 0,-1 0 0,0 1 0,0-1 0,0 0 0,1 0 0,-1 1 0,0-1 0,0 0 0,0 0 0,0 1 0,0-1 0,0 0 0,1 0 0,-1 1 0,0-1 0,0 0 0,0 0 0,0 1 0,11 21 0,-9-16 0,4 7 0,1-1 0,0 1 0,1-2 0,0 1 0,1-1 0,0 0 0,14 12 0,-18-19 0,-1 0 0,1-1 0,0 0 0,0 0 0,0-1 0,0 1 0,1-1 0,-1 0 0,1 0 0,-1-1 0,1 0 0,0 0 0,-1 0 0,1 0 0,0-1 0,0 0 0,-1-1 0,1 1 0,0-1 0,-1 0 0,7-2 0,1-1 0,0 0 0,0-2 0,0 1 0,-1-2 0,0 1 0,0-2 0,0 0 0,-1 0 0,18-18 0,1-6 0,46-63 0,-61 74 0,-1 2 0,1 1 0,20-19 0,-34 36 0,-1 1 0,0-1 0,1 1 0,-1-1 0,1 1 0,-1-1 0,1 1 0,-1-1 0,1 1 0,-1 0 0,1-1 0,-1 1 0,1 0 0,0 0 0,-1-1 0,1 1 0,0 0 0,-1 0 0,1 0 0,0 0 0,-1 0 0,1 0 0,-1 0 0,1 0 0,0 0 0,-1 0 0,1 0 0,0 0 0,-1 0 0,1 1 0,0-1 0,-1 0 0,1 0 0,-1 1 0,1-1 0,-1 0 0,1 1 0,0-1 0,-1 1 0,0-1 0,1 0 0,-1 1 0,1-1 0,-1 1 0,1-1 0,-1 1 0,0 0 0,1-1 0,-1 1 0,0 0 0,3 5 0,-1 0 0,-1 0 0,1 1 0,0 8 0,0-7 0,2 24 0,-1-1 0,-2 1 0,0-1 0,-3 1 0,-8 50 0,10-78 0,-1 1 0,0-1 0,0 1 0,0 0 0,0-1 0,-1 0 0,0 1 0,0-1 0,-4 7 0,4-10 0,1 0 0,0 1 0,0-1 0,0 0 0,-1 0 0,1 0 0,0 0 0,-1-1 0,1 1 0,-1 0 0,1 0 0,-1-1 0,0 1 0,1-1 0,-1 0 0,1 1 0,-1-1 0,0 0 0,1 0 0,-1 0 0,0 0 0,1 0 0,-1 0 0,0-1 0,1 1 0,-1-1 0,0 1 0,1-1 0,-1 1 0,-1-2 0,-4-2 0,0-1 0,0 0 0,0 0 0,1 0 0,0-1 0,0 0 0,0 0 0,1 0 0,-1-1 0,2 0 0,-1 0 0,-5-11 0,10 17 0,0 1 0,-1 0 0,1-1 0,0 1 0,0 0 0,0-1 0,-1 1 0,1-1 0,0 1 0,0 0 0,0-1 0,0 1 0,0-1 0,0 1 0,-1-1 0,1 1 0,0-1 0,0 1 0,0 0 0,1-1 0,-1 1 0,0-1 0,0 1 0,0-1 0,0 1 0,0 0 0,0-1 0,1 1 0,-1-1 0,0 1 0,0 0 0,1-1 0,14 1 0,26 15 0,-36-13 0,14 6 0,0-2 0,0 0 0,0-1 0,24 2 0,-36-5 0,0-2 0,0 1 0,0-1 0,0 0 0,0-1 0,-1 1 0,1-1 0,0-1 0,0 1 0,0-1 0,-1-1 0,1 1 0,-1-1 0,0 0 0,11-7 0,-1-4 0,-1 0 0,0-1 0,-1-1 0,-1 0 0,-1-1 0,16-28 0,50-116 0,-76 156 0,0 0 0,0 0 0,1 1 0,-1-1 0,1 1 0,0 0 0,1 0 0,-1 0 0,6-5 0,-9 9 0,0-1 0,1 1 0,-1 0 0,1 0 0,-1-1 0,0 1 0,1 0 0,-1 0 0,1 0 0,-1 0 0,1 0 0,-1 0 0,0 0 0,1 0 0,-1 0 0,1 0 0,-1 0 0,1 0 0,-1 0 0,1 0 0,-1 0 0,0 0 0,1 0 0,-1 1 0,1-1 0,-1 0 0,1 0 0,-1 0 0,0 1 0,1-1 0,-1 0 0,0 1 0,1-1 0,-1 0 0,0 1 0,0-1 0,1 0 0,-1 1 0,0-1 0,0 1 0,1-1 0,-1 0 0,0 1 0,0-1 0,0 1 0,0-1 0,0 1 0,8 24 0,-8-24 0,11 56 0,3 63 0,-12-88 0,-1 0 0,-2 0 0,-9 52 0,10-82 0,0 0 0,0 0 0,-1 0 0,1 0 0,-1 0 0,1-1 0,-1 1 0,0 0 0,0 0 0,0 0 0,0-1 0,0 1 0,0 0 0,-1-1 0,1 1 0,0-1 0,-1 0 0,1 1 0,-1-1 0,1 0 0,-1 0 0,0 0 0,0 0 0,1 0 0,-1 0 0,0 0 0,0-1 0,-3 1 0,1 0 0,0-1 0,0 0 0,0-1 0,0 1 0,0-1 0,0 0 0,-1 0 0,1 0 0,1 0 0,-1-1 0,0 1 0,-6-5 0,-19-11 0,-33-27 0,56 39 0,5 5 0,1-1 0,-1 1 0,0-1 0,1 0 0,-1 1 0,1-1 0,-1 0 0,1 1 0,-1-1 0,1 0 0,-1 1 0,1-1 0,0 0 0,-1 0 0,1-1 0,0 2 0,0 0 0,0 0 0,0 0 0,0 0 0,0 0 0,0-1 0,0 1 0,0 0 0,0 0 0,0 0 0,1 0 0,-1 0 0,0 0 0,0-1 0,0 1 0,0 0 0,0 0 0,0 0 0,0 0 0,1 0 0,-1 0 0,0 0 0,0 0 0,0 0 0,0 0 0,0 0 0,1 0 0,-1 0 0,0 0 0,0 0 0,0 0 0,0 0 0,0 0 0,1 0 0,-1 0 0,0 0 0,0 0 0,0 0 0,0 0 0,0 0 0,1 0 0,-1 0 0,0 0 0,0 0 0,0 0 0,0 0 0,0 0 0,0 0 0,1 1 0,-1-1 0,0 0 0,0 0 0,0 0 0,0 0 0,0 0 0,0 0 0,0 1 0,0-1 0,0 0 0,2 1 0,17 7 0,1-1 0,1-1 0,-1 0 0,22 2 0,-13-2 0,-3-2 0,1-1 0,-1 0 0,1-2 0,50-5 0,-63 3-567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18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61 959 8536,'0'0'6001,"-4"10"-5553,0-1-344,-2 7 378,0-1 0,-2-1 0,-13 22 0,9-24 1960,13-22-422,14-28-635,-14 37-1442,27-55 1421,65-96-1,-82 136-1152,-5 6-77,75-103 1216,-71 101-980,1-1-1,0 2 1,1 0 0,1 0-1,-1 1 1,22-12-1,-34 21-331,1 1-1,0-1 1,0 1-1,0-1 1,-1 1-1,1 0 1,0-1 0,0 1-1,0 0 1,0 0-1,0-1 1,0 1-1,0 0 1,0 0-1,0 0 1,0 0-1,-1 1 1,1-1-1,0 0 1,0 0-1,0 0 1,0 1-1,0-1 1,0 0-1,1 2 1,-1-1 11,1 0 1,-1 1 0,0-1-1,0 1 1,0-1-1,0 1 1,0-1 0,0 1-1,0 0 1,-1-1-1,1 1 1,0 2 0,1 7 120,0-1 1,0 1 0,-1 16 0,-1-25-144,-9 160 542,4-119-526,5-42-43,0 0 0,0-1 0,0 1 0,0 0 0,0-1 0,0 1 0,0 0 0,0 0 0,0-1 0,0 1 0,0 0 0,1 0 0,-1-1 0,0 1 0,0 0 0,1-1 0,-1 1 0,1 0 0,-1 0 0,1-1 0,-1 0 0,0 0 0,1 0 0,-1 0 0,1 0 0,-1 0 0,0 0 0,1 0 0,-1 0 0,1 0 0,-1 0 0,0 0 0,1 0 0,-1 0 0,0 0 0,1 0 0,-1-1 0,0 1 0,1 0 0,-1 0 0,0 0 0,1-1 0,-1 1 0,1 0 0,26-27 0,-16 17 0,28-29 0,83-74 0,-96 90 0,18-14 0,-41 35 0,0 0 0,0 0 0,1 0 0,-1 0 0,1 1 0,-1-1 0,1 1 0,0 0 0,-1 0 0,1 1 0,6-1 0,-9 1 0,-1 0 0,1 1 0,-1-1 0,1 1 0,-1-1 0,0 1 0,1-1 0,-1 1 0,0 0 0,1-1 0,-1 1 0,0-1 0,0 1 0,1 0 0,-1-1 0,0 1 0,0-1 0,0 1 0,0 0 0,0-1 0,0 1 0,0 0 0,0-1 0,0 1 0,0 0 0,0-1 0,-1 1 0,1 0 0,-1 0 0,1 3 0,-13 87 0,7-59 0,1 1 0,0 33 0,5-61 0,0 1 0,1 0 0,0-1 0,-1 1 0,2-1 0,-1 1 0,1-1 0,0 1 0,0-1 0,5 9 0,-6-12 0,1 0 0,-1 0 0,1-1 0,-1 1 0,1 0 0,0-1 0,-1 1 0,1-1 0,0 0 0,0 1 0,0-1 0,0 0 0,0 0 0,1 0 0,-1-1 0,0 1 0,0 0 0,0-1 0,1 0 0,-1 1 0,0-1 0,1 0 0,-1 0 0,0 0 0,1 0 0,-1-1 0,0 1 0,1-1 0,2 0 0,27-11 0,0-2 0,-1 0 0,-1-2 0,43-30 0,-66 42 0,16-11 0,0-1 0,-2-1 0,39-39 0,-44 35 0,-16 22 0,0 1 0,0 0 0,-1 0 0,1 0 0,-1 0 0,1 0 0,-1 0 0,1 0 0,-3 3 0,-4 6 0,0 0 0,1 0 0,0 1 0,1 0 0,-4 15 0,7-23 0,1 1 0,0-1 0,0 0 0,1 1 0,-1-1 0,1 1 0,0-1 0,0 1 0,1-1 0,-1 0 0,1 1 0,0-1 0,0 0 0,0 1 0,1-1 0,-1 0 0,1 0 0,5 7 0,-4-6 0,1 0 0,-1-1 0,1 0 0,1 0 0,-1 0 0,0-1 0,1 1 0,0-1 0,0 0 0,8 4 0,-10-6 0,1 0 0,-1 0 0,0 0 0,1 0 0,-1-1 0,0 0 0,1 1 0,-1-1 0,1 0 0,-1-1 0,1 1 0,-1-1 0,0 1 0,1-1 0,-1 0 0,0 0 0,0 0 0,0-1 0,4-1 0,1-2 0,-3 3 0,-1 0 0,0-1 0,0 1 0,0-1 0,0 0 0,5-5 0,-8 6 0,0 1 0,0-1 0,0 1 0,0-1 0,-1 0 0,1 1 0,-1-1 0,1 0 0,-1 1 0,1-1 0,-1 0 0,0 0 0,0 1 0,0-1 0,0 0 0,0 0 0,0 0 0,0 1 0,-1-1 0,1 0 0,-2-3 0,1 0 0,-1 1 0,0-1 0,-1 0 0,1 1 0,-1-1 0,0 1 0,0 0 0,0 0 0,-1 0 0,1 1 0,-1-1 0,0 1 0,0 0 0,0 0 0,-1 0 0,1 0 0,-1 1 0,-8-4 0,-7-1 0,-1 0 0,0 2 0,-26-4 0,9 1 0,31 7 0,2-1 0,19-1 0,29-8 0,0-1 0,0-2 0,48-24 0,-9 4 0,-56 21 0,-1 0 0,-1-1 0,0-1 0,25-22 0,-40 30 0,1 0 0,-9 5 0,0 1 0,1 0 0,-1-1 0,1 1 0,-1 0 0,1 0 0,-1 0 0,1 0 0,0 0 0,0 0 0,-1 1 0,1-1 0,0 1 0,0-1 0,0 1 0,0 0 0,0-1 0,0 1 0,-1 0 0,1 0 0,0 1 0,0-1 0,0 0 0,0 0 0,0 1 0,0 0 0,3 1 0,-1-1 0,0 1 0,0 0 0,-1 0 0,1 0 0,0 1 0,-1-1 0,0 1 0,0 0 0,0 0 0,0 0 0,0 0 0,0 0 0,-1 1 0,1-1 0,-1 1 0,0 0 0,0 0 0,-1-1 0,1 1 0,-1 0 0,0 1 0,2 7 0,0 8 0,-1 1 0,-1 0 0,-2 31 0,1-19 0,-1-30 0,2 0 0,-1 1 0,0-1 0,1 0 0,-1 0 0,1 0 0,0 1 0,0-1 0,3 6 0,-4-9 0,0 1 0,1-1 0,-1 1 0,1-1 0,-1 1 0,1-1 0,-1 1 0,1-1 0,-1 0 0,1 1 0,-1-1 0,1 0 0,-1 1 0,1-1 0,0 0 0,-1 0 0,1 1 0,-1-1 0,1 0 0,0 0 0,0 0 0,1 0 0,-1 0 0,1 0 0,-1-1 0,0 1 0,1-1 0,-1 1 0,0-1 0,1 1 0,-1-1 0,0 0 0,0 0 0,0 0 0,3-1 0,136-129 0,-117 111 0,38-26 0,-52 41 0,0-1 0,0 1 0,0 1 0,1 0 0,-1 0 0,1 1 0,0 1 0,14-3 0,-22 5 0,-1-1 0,1 1 0,-1 0 0,1 0 0,0 1 0,-1-1 0,1 0 0,-1 0 0,1 1 0,0-1 0,-1 1 0,1-1 0,-1 1 0,0 0 0,1-1 0,-1 1 0,1 0 0,-1 0 0,2 2 0,0 0 0,-2-1 0,1 1 0,0-1 0,-1 1 0,1 0 0,-1 0 0,0 0 0,0 0 0,2 5 0,-1 6 0,0 1 0,-1-1 0,0 23 0,-1-26 0,-1 0 0,1 18 0,0-27 0,0-1 0,0 0 0,0 0 0,0 1 0,0-1 0,1 0 0,-1 1 0,0-1 0,1 0 0,-1 0 0,1 0 0,0 0 0,-1 1 0,1-1 0,0 0 0,0 1 0,0-2 0,0 0 0,0 0 0,-1 0 0,1 0 0,0-1 0,-1 1 0,1 0 0,0 0 0,0 0 0,-1-1 0,1 1 0,-1 0 0,1-1 0,0 1 0,-1-1 0,1 1 0,-1 0 0,1-1 0,-1 1 0,1-1 0,-1 0 0,1 1 0,-1-1 0,1 0 0,2-2 0,49-45 0,2 3 0,70-45 0,-124 89 0,34-16 0,-34 17 0,1 0 0,-1 0 0,1-1 0,-1 1 0,1 0 0,-1 0 0,1 0 0,-1 0 0,1-1 0,0 1 0,-1 0 0,1 0 0,-1 0 0,1 0 0,-1 0 0,1 0 0,-1 1 0,1-1 0,0 0 0,-1 0 0,1 0 0,-1 0 0,1 1 0,-1-1 0,1 0 0,-1 0 0,1 1 0,-1-1 0,0 0 0,1 1 0,-1-1 0,1 1 0,-1-1 0,0 1 0,1-1 0,-1 0 0,0 1 0,0-1 0,1 1 0,-1-1 0,0 1 0,0 0 0,0-1 0,1 1 0,-1-1 0,0 1 0,0-1 0,0 1 0,0-1 0,0 1 0,0 0 0,0-1 0,0 1 0,-1-1 0,1 1 0,0-1 0,0 1 0,-1 0 0,-13 63 0,13-63 0,1-1 0,0 1 0,0-1 0,0 1 0,0-1 0,-1 1 0,1-1 0,0 1 0,0 0 0,0-1 0,0 1 0,0-1 0,0 1 0,0-1 0,1 1 0,-1 0 0,0-1 0,0 1 0,0-1 0,1 1 0,-1-1 0,0 1 0,0-1 0,1 1 0,-1-1 0,0 1 0,1-1 0,-1 0 0,1 1 0,-1-1 0,1 1 0,-1-1 0,1 0 0,-1 1 0,1-1 0,-1 0 0,1 0 0,-1 0 0,1 1 0,-1-1 0,1 0 0,-1 0 0,1 0 0,0 0 0,-1 0 0,1 0 0,-1 0 0,1 0 0,-1 0 0,1 0 0,0 0 0,-1 0 0,1 0 0,-1-1 0,1 1 0,-1 0 0,2-1 0,33-14 0,3-7 0,-15 8 0,44-18 0,-66 31 0,0 1 0,0-1 0,0 1 0,0-1 0,0 1 0,1 0 0,-1 0 0,0-1 0,0 1 0,0 0 0,0 0 0,0 0 0,0 0 0,1 1 0,-1-1 0,0 0 0,0 0 0,0 1 0,0-1 0,0 1 0,0-1 0,0 1 0,0-1 0,1 2 0,0-1 0,-1 0 0,0 1 0,0 0 0,0-1 0,0 1 0,0 0 0,0-1 0,-1 1 0,1 0 0,0 0 0,-1 0 0,1 0 0,-1 2 0,1 9 0,0 1 0,-1-1 0,-3 20 0,1-19 0,1 1 0,0-1 0,0 1 0,0 0 0,1 0 0,1 0 0,1 0 0,5 25 0,-6-39 0,-1 1 0,1-1 0,0 1 0,0-1 0,0 1 0,-1-1 0,1 0 0,1 1 0,-1-1 0,0 0 0,0 0 0,0 0 0,0 0 0,1 0 0,-1 0 0,1 0 0,-1 0 0,0-1 0,1 1 0,0 0 0,2 0 0,0-1 0,0 1 0,0-1 0,0 0 0,0 0 0,0 0 0,0 0 0,0-1 0,7-1 0,2-2 0,0-1 0,0 0 0,-1-1 0,17-9 0,64-48 0,-33 21 0,0 4 0,-27 18 0,-1-1 0,30-27 0,-47 36 0,-15 12 0,0 0 0,0 0 0,0 0 0,0 0 0,0 0 0,0 0 0,0 0 0,0 0 0,0 0 0,0 0 0,0 1 0,0-1 0,0 0 0,0 0 0,0 0 0,0 0 0,0 0 0,0 0 0,0 0 0,0 0 0,0 0 0,0 0 0,0 0 0,0 0 0,0 0 0,0 0 0,0 0 0,1 0 0,-1 1 0,0-1 0,0 0 0,0 0 0,-27 23 0,-6 0 0,2 2 0,1 1 0,1 1 0,1 1 0,-32 44 0,38-39 0,22-32 0,-1 1 0,0-1 0,0 1 0,1-1 0,-1 1 0,1-1 0,-1 1 0,1-1 0,0 1 0,0-1 0,-1 1 0,1 0 0,0-1 0,0 1 0,1-1 0,-1 1 0,0 0 0,0-1 0,1 1 0,-1-1 0,2 3 0,-1-3 0,0 0 0,0-1 0,0 1 0,0-1 0,0 0 0,0 1 0,0-1 0,0 0 0,0 0 0,0 1 0,0-1 0,0 0 0,0 0 0,0 0 0,0 0 0,0 0 0,0 0 0,0-1 0,0 1 0,0 0 0,0 0 0,0-1 0,0 1 0,0-1 0,0 1 0,-1-1 0,1 1 0,0-1 0,1 0 0,28-20 0,-5-5 0,-2-2 0,0 0 0,-2-1 0,-1-1 0,17-34 0,-12 33 0,-24 100 0,-1-58 0,1 0 0,0-1 0,1 1 0,0 0 0,0-1 0,7 15 0,-9-23 0,1 1 0,1-1 0,-1 1 0,0-1 0,1 0 0,-1 1 0,1-1 0,-1 0 0,1 0 0,0 0 0,0 0 0,0 0 0,0-1 0,1 1 0,-1-1 0,0 1 0,1-1 0,-1 0 0,1 0 0,-1 0 0,1 0 0,-1 0 0,1-1 0,0 1 0,-1-1 0,1 0 0,0 1 0,-1-1 0,7-1 0,-1-1 0,1 0 0,-1 0 0,0-1 0,0 0 0,0-1 0,0 0 0,0 0 0,-1 0 0,9-8 0,5-4 0,32-33 0,-19 11 0,-2-1 0,-1-2 0,-2-1 0,-2-1 0,29-64 0,-38 69 0,-2 0 0,-2-1 0,-1 0 0,-2-1 0,6-48 0,-17 86 0,2-26 0,-2 28 0,0 0 0,0 1 0,0-1 0,0 0 0,-1 0 0,1 0 0,0 1 0,0-1 0,0 0 0,-1 0 0,1 0 0,0 1 0,0-1 0,-1 0 0,1 0 0,0 0 0,0 0 0,-1 0 0,1 0 0,0 0 0,-1 0 0,1 1 0,0-1 0,0 0 0,-1 0 0,1 0 0,0 0 0,-1-1 0,1 1 0,0 0 0,0 0 0,-1 0 0,1 0 0,0 0 0,-1 0 0,1 0 0,0 0 0,0-1 0,-1 1 0,1 0 0,0 0 0,0 0 0,0-1 0,-1 1 0,1 0 0,0 0 0,0 0 0,0-1 0,0 1 0,-1 0 0,1 0 0,0-1 0,0 1 0,0 0 0,0-1 0,0 1 0,0 0 0,0 0 0,0-1 0,0 1 0,0 0 0,0-1 0,0 1 0,0 0 0,0 0 0,0-1 0,-5 7 0,0-1 0,1 2 0,0-1 0,0 0 0,0 1 0,1 0 0,-4 11 0,-15 55 0,18-54 0,-8 31 0,3 0 0,2 0 0,2 1 0,2 0 0,3 0 0,8 77 0,-6-112 0,1 0 0,0-1 0,1 0 0,1 0 0,0 0 0,1 0 0,0-1 0,2 1 0,8 12 0,-14-24 0,0-1 0,-1-1 0,1 1 0,0 0 0,1 0 0,-1-1 0,0 1 0,0-1 0,1 0 0,-1 1 0,0-1 0,1 0 0,0-1 0,-1 1 0,1 0 0,-1-1 0,1 1 0,0-1 0,-1 0 0,1 0 0,0 0 0,-1 0 0,1-1 0,0 1 0,-1-1 0,1 1 0,-1-1 0,1 0 0,-1 0 0,1 0 0,2-2 0,2 0 0,0-1 0,0 0 0,0 0 0,-1-1 0,1 0 0,-1-1 0,0 1 0,-1-1 0,6-7 0,41-54 0,-26 35 0,-1 0 0,-2-2 0,36-70 0,28-126 0,-73 185 0,-3-2 0,-1 1 0,3-55 0,-13 99 0,1-3 0,-1 1 0,0-1 0,0 1 0,0-1 0,0 1 0,-1 0 0,1-1 0,-3-5 0,3 10 0,0 0 0,0-1 0,0 1 0,-1 0 0,1 0 0,0 0 0,0 0 0,0 0 0,0-1 0,0 1 0,-1 0 0,1 0 0,0 0 0,0 0 0,0 0 0,0 0 0,-1 0 0,1 0 0,0 0 0,0 0 0,0 0 0,0 0 0,-1 0 0,1 0 0,0 0 0,0 0 0,0 0 0,-1 0 0,1 0 0,0 0 0,0 0 0,0 0 0,-1 0 0,1 0 0,0 0 0,0 0 0,0 0 0,0 0 0,0 1 0,-1-1 0,1 0 0,0 0 0,0 0 0,0 0 0,0 0 0,0 0 0,0 1 0,-1-1 0,1 0 0,0 0 0,0 0 0,0 1 0,-9 11 0,7-9 0,-14 21 0,1 1 0,2 1 0,-18 46 0,-18 85 0,44-132 0,1-1 0,1 1 0,1-1 0,1 1 0,1 0 0,2 0 0,0 0 0,1-1 0,13 44 0,-16-66 0,1 1 0,-1-1 0,1 0 0,0 0 0,0 0 0,0 0 0,0 0 0,1 0 0,-1 0 0,0-1 0,1 1 0,-1 0 0,1-1 0,0 1 0,0-1 0,-1 1 0,1-1 0,0 0 0,3 2 0,-2-2 0,0-1 0,0 1 0,0 0 0,0-1 0,0 0 0,0 0 0,0 0 0,0 0 0,0 0 0,0-1 0,0 1 0,6-3 0,0 0 0,0-1 0,0 0 0,-1 0 0,1-1 0,-1 0 0,0-1 0,14-12 0,56-67 0,-66 71 0,-11 12 0,0 0 0,0 0 0,1 1 0,-1-1 0,1 0 0,-1 1 0,1-1 0,0 1 0,0 0 0,-1-1 0,1 1 0,0 0 0,0 0 0,3-1 0,-4 2 0,-1 0 0,1 0 0,-1 0 0,1 0 0,-1 0 0,1 0 0,-1 1 0,1-1 0,-1 0 0,1 0 0,-1 1 0,0-1 0,1 0 0,-1 0 0,1 1 0,-1-1 0,0 0 0,1 1 0,-1-1 0,0 1 0,1-1 0,-1 0 0,0 1 0,0-1 0,0 1 0,1-1 0,-1 1 0,0-1 0,0 1 0,0-1 0,0 1 0,0-1 0,0 1 0,0-1 0,0 1 0,0-1 0,0 1 0,0-1 0,0 1 0,0 0 0,-3 26 0,2-20 0,-1 17 0,0 1 0,2 0 0,1-1 0,1 1 0,5 25 0,-6-49 0,-1 1 0,0-1 0,0 1 0,1-1 0,-1 1 0,1-1 0,-1 1 0,1-1 0,0 0 0,-1 1 0,1-1 0,0 0 0,0 0 0,0 1 0,0-1 0,0 0 0,0 0 0,0 0 0,0 0 0,1 0 0,-1 0 0,0-1 0,1 1 0,-1 0 0,0-1 0,1 1 0,-1-1 0,1 1 0,-1-1 0,1 0 0,-1 1 0,1-1 0,-1 0 0,1 0 0,-1 0 0,1 0 0,-1-1 0,1 1 0,-1 0 0,1 0 0,-1-1 0,1 1 0,-1-1 0,1 0 0,-1 1 0,0-1 0,0 0 0,1 0 0,1-1 0,83-72 0,-56 46 0,38-27 0,-67 54 0,1 0 0,-1 0 0,0 1 0,0-1 0,1 0 0,-1 1 0,0-1 0,1 0 0,-1 1 0,1 0 0,-1-1 0,0 1 0,3 0 0,-4 0 0,0 0 0,1 0 0,-1 0 0,1 0 0,-1 0 0,0 1 0,1-1 0,-1 0 0,0 0 0,1 1 0,-1-1 0,0 0 0,0 0 0,1 1 0,-1-1 0,0 0 0,0 1 0,1-1 0,-1 0 0,0 1 0,0-1 0,0 0 0,0 1 0,1-1 0,-1 1 0,0-1 0,0 0 0,0 1 0,0-1 0,0 1 0,0 5 0,0 0 0,-1 0 0,0 1 0,-3 11 0,1-5 0,-16 70 0,-35 100 0,-45 77 0,86-227 0,-3 8 0,-1 0 0,-2-1 0,-36 55 0,53-91 0,-1-1 0,1 0 0,-1 0 0,1 0 0,-1-1 0,0 1 0,0-1 0,0 1 0,0-1 0,0 0 0,0 0 0,-8 3 0,9-5 0,-1 1 0,0-1 0,1 1 0,-1-1 0,0 0 0,1 0 0,-1-1 0,0 1 0,1 0 0,-1-1 0,0 0 0,1 1 0,-1-1 0,1 0 0,-1 0 0,1-1 0,0 1 0,-1 0 0,-1-3 0,-3-1 0,1-1 0,0 0 0,0 0 0,0 0 0,1-1 0,0 0 0,0 0 0,1 0 0,0 0 0,0-1 0,0 0 0,1 0 0,1 0 0,-1 0 0,1 0 0,-2-17 0,2 9 0,1-1 0,0 1 0,1-1 0,1 0 0,1 1 0,0-1 0,8-27 0,-6 31 0,1 1 0,1 0 0,0 0 0,1 0 0,0 1 0,0 0 0,1 1 0,1-1 0,0 1 0,0 1 0,1 0 0,0 0 0,12-7 0,11-5 0,1 1 0,0 1 0,43-16 0,-18 12 0,91-24 0,-132 44 850,-8 2-5635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15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0 586 9744,'0'0'7794,"10"-4"-7346,8-2-186,0-2 0,-1 0-1,0-1 1,-1-1 0,22-17 0,-12 3 537,-1-1 0,-2-1 1,36-53-1,-27 42 2464,-102 269-1035,19-54-1486,13-45-187,-15 41 385,52-172-912,1-1 0,0 1 0,-1-1 0,0 1 0,1-1 0,-1 1 0,0-1 0,0 1 0,0-1 0,0 0 1,0 1-1,0-1 0,0 0 0,0 0 0,0 0 0,-1 0 0,-1 1 0,3-2-18,0 0 0,0 0 0,-1 0 0,1 0 0,0 0 0,0 0 0,0 0 1,0 0-1,-1 0 0,1 0 0,0-1 0,0 1 0,0 0 0,0 0 0,0 0 0,-1 0 0,1 0 0,0-1 0,0 1 0,0 0 0,0 0 0,0 0 0,0 0 0,0-1 0,0 1 1,0 0-1,-1 0 0,1 0 0,0-1 0,0 1 0,0 0 0,0 0 0,0 0 0,0-1 0,0 1 0,0 0 0,0 0 0,1 0 0,-1-1 0,0 1 0,0 0 0,0 0 0,0 0 1,0 0-1,0-1 0,0 1 0,0 0 0,1 0 0,-1-4 44,6-36 154,1 0 0,2 1 0,24-64 1,-31 98-192,31-82 171,76-144-1,-73 163-187,122-214 0,-138 249 0,-12 19 0,0 1 0,14-18 0,-21 30 0,-1 0 0,1 0 0,-1 1 0,1-1 0,0 0 0,-1 0 0,1 1 0,0-1 0,0 0 0,0 1 0,-1-1 0,1 1 0,0-1 0,0 1 0,0-1 0,0 1 0,0 0 0,0-1 0,0 1 0,0 0 0,0 0 0,0 0 0,0 0 0,0 0 0,0 0 0,0 0 0,0 0 0,2 1 0,-2 0 0,1 0 0,0 0 0,-1 0 0,0 0 0,1 1 0,-1-1 0,0 1 0,1-1 0,-1 1 0,0-1 0,0 1 0,0 0 0,-1-1 0,2 3 0,2 7 0,0 0 0,-1 1 0,3 20 0,-4-12 0,0-1 0,-2 1 0,0 0 0,-1-1 0,-1 1 0,-1-1 0,-1 0 0,-1 0 0,0 0 0,-1 0 0,-1-1 0,-1 0 0,-1 0 0,-17 26 0,22-38 0,-1-1 0,1 0 0,-1 0 0,0-1 0,0 1 0,0-1 0,-1 0 0,0-1 0,0 1 0,-8 3 0,11-6 0,-1 1 0,1-1 0,-1 0 0,0 0 0,1 0 0,-1-1 0,0 1 0,0-1 0,1 0 0,-1 0 0,0 0 0,0-1 0,1 1 0,-1-1 0,0 0 0,1 0 0,-1 0 0,1-1 0,-7-2 0,10 4 0,0 0 0,0 0 0,-1 0 0,1-1 0,0 1 0,0 0 0,0 0 0,0 0 0,0 0 0,-1 0 0,1 0 0,0 0 0,0 0 0,0-1 0,0 1 0,0 0 0,0 0 0,0 0 0,-1 0 0,1 0 0,0-1 0,0 1 0,0 0 0,0 0 0,0 0 0,0 0 0,0-1 0,0 1 0,0 0 0,0 0 0,0 0 0,0-1 0,0 1 0,0 0 0,0 0 0,0 0 0,0 0 0,0-1 0,0 1 0,0 0 0,0 0 0,0 0 0,1 0 0,-1 0 0,0-1 0,0 1 0,0 0 0,12-7 0,29-4 0,-27 7 0,46-13 0,99-42 0,-133 46 0,0 0 0,-1-1 0,-1-2 0,0 0 0,-1-1 0,22-23 0,-32 27 0,-2 0 0,1-1 0,-2 0 0,0-1 0,8-16 0,-12 21 0,-2 0 0,0-1 0,0 1 0,-1-1 0,0 0 0,0 0 0,-1 0 0,0-21 0,-8 10 0,20 55 0,11 74 0,-18-67 0,2-1 0,2 0 0,22 53 0,-30-87 0,-1 0 0,1 0 0,0 0 0,1 0 0,-1 0 0,1-1 0,0 1 0,0-1 0,0 0 0,1-1 0,-1 1 0,1-1 0,0 0 0,0 0 0,0 0 0,0 0 0,1-1 0,10 3 0,-9-4 0,0 1 0,0-2 0,0 1 0,0-1 0,0 0 0,0-1 0,0 1 0,0-1 0,0-1 0,0 0 0,0 1 0,-1-2 0,1 1 0,-1-1 0,9-5 0,-3 0 0,0 0 0,0-1 0,-1-1 0,0 0 0,-1 0 0,0-1 0,-1-1 0,0 1 0,0-2 0,-2 1 0,1-1 0,-2 0 0,1 0 0,-2-1 0,0 0 0,-1 0 0,0 0 0,3-23 0,-7 31 0,1 0 0,-1 0 0,0 0 0,-1 0 0,0 0 0,0 0 0,-2-7 0,3 12 0,0 0 0,-1 0 0,1 0 0,-1 0 0,1 0 0,-1 0 0,1 1 0,-1-1 0,1 0 0,-1 0 0,0 0 0,0 1 0,1-1 0,-1 0 0,0 1 0,0-1 0,0 0 0,0 1 0,-1-1 0,1 1 0,0 0 0,0 0 0,-1 0 0,1 0 0,0 0 0,0 0 0,-1 0 0,1 1 0,0-1 0,0 0 0,0 1 0,-1-1 0,1 1 0,0-1 0,0 1 0,0 0 0,0-1 0,0 1 0,0 0 0,-1 1 0,-4 3 0,1 0 0,0 0 0,0 0 0,0 1 0,1 0 0,0 0 0,0 0 0,0 1 0,1-1 0,0 1 0,0 0 0,1 0 0,0 0 0,0 0 0,0 0 0,1 0 0,0 1 0,1-1 0,0 0 0,0 1 0,0-1 0,1 0 0,0 1 0,0-1 0,1 0 0,0 0 0,0 0 0,6 11 0,-5-11 0,0 0 0,1 0 0,0 0 0,0 0 0,0-1 0,1 0 0,0 0 0,0 0 0,1 0 0,0-1 0,0 0 0,0 0 0,0-1 0,1 0 0,0 0 0,0 0 0,0-1 0,0 0 0,1 0 0,-1-1 0,1 0 0,-1 0 0,1-1 0,0 0 0,0 0 0,14-1 0,-12-2 0,1 0 0,-1 0 0,1-2 0,-1 1 0,0-1 0,0 0 0,-1-1 0,1 0 0,-1-1 0,0 0 0,0 0 0,-1-1 0,0 0 0,0-1 0,8-10 0,3-5 0,-1-1 0,0-1 0,-2-1 0,15-32 0,-2-6 0,-19 39 0,1 1 0,19-31 0,-30 54 0,0 1 0,0 0 0,1-1 0,-1 1 0,0-1 0,0 1 0,1 0 0,-1-1 0,0 1 0,0-1 0,1 1 0,-1 0 0,0 0 0,1-1 0,-1 1 0,1 0 0,-1 0 0,0-1 0,1 1 0,-1 0 0,1 0 0,-1 0 0,0-1 0,1 1 0,-1 0 0,1 0 0,-1 0 0,1 0 0,-1 0 0,1 0 0,-1 0 0,1 0 0,-1 0 0,0 0 0,1 1 0,-1-1 0,1 0 0,-1 0 0,1 0 0,-1 0 0,0 1 0,1-1 0,-1 0 0,1 0 0,-1 1 0,0-1 0,1 0 0,-1 1 0,0-1 0,1 0 0,-1 1 0,0-1 0,0 1 0,0-1 0,1 0 0,-1 1 0,0-1 0,0 1 0,0-1 0,0 1 0,0-1 0,1 1 0,8 32 0,-9-33 0,12 61 0,4 72 0,-14-100 0,-2 0 0,-1 0 0,-10 64 0,11-96 0,0 0 0,0 0 0,-1 0 0,1 0 0,0 0 0,0 0 0,-1 0 0,1 0 0,-1 0 0,1-1 0,-1 1 0,1 0 0,-1 0 0,1 0 0,-1-1 0,0 1 0,0 0 0,1-1 0,-1 1 0,0 0 0,0-1 0,0 1 0,1-1 0,-2 1 0,0-1 0,0 0 0,1 1 0,-1-1 0,1 0 0,-1 0 0,1-1 0,-1 1 0,1 0 0,-1 0 0,1-1 0,-1 1 0,1-1 0,-3-1 0,-3-2 0,0 0 0,0 0 0,1-1 0,-11-9 0,-1-5 0,-27-35 0,15 16 0,30 38 0,0 0 0,1 0 0,-1 0 0,0 0 0,0 0 0,0 0 0,0 0 0,0 0 0,0 0 0,0 0 0,0 0 0,0 0 0,0 0 0,0 0 0,0 0 0,0 0 0,0 0 0,0 0 0,0 0 0,0 0 0,0 0 0,0 0 0,0 0 0,0 0 0,0-1 0,0 1 0,0 0 0,0 0 0,0 0 0,0 0 0,0 0 0,0 0 0,0 0 0,0 0 0,0 0 0,0 0 0,0 0 0,0 0 0,0 0 0,0 0 0,0 0 0,0 0 0,0 0 0,0 0 0,0-1 0,10 6 0,20 12 0,-21-11 0,8 4 0,0-1 0,0-1 0,0 0 0,1-2 0,36 10 0,-45-15 0,-1 0 0,0 0 0,0-1 0,1 1 0,-1-2 0,0 1 0,1-1 0,-1-1 0,0 1 0,0-2 0,0 1 0,0-1 0,0 0 0,-1 0 0,1-1 0,6-5 0,-2 1 0,0-1 0,-1-1 0,-1 0 0,0 0 0,0-1 0,-1 0 0,0-1 0,13-23 0,-2-5 0,24-65 0,-3 4 0,-40 97 0,1 1 0,0 0 0,0-1 0,0 1 0,0 0 0,3-3 0,-5 6 0,0 0 0,0-1 0,1 1 0,-1 0 0,0 0 0,1 0 0,-1-1 0,0 1 0,1 0 0,-1 0 0,1 0 0,-1 0 0,0-1 0,1 1 0,-1 0 0,0 0 0,1 0 0,-1 0 0,1 0 0,-1 0 0,0 0 0,1 0 0,-1 0 0,1 1 0,0-1 0,0 1 0,0-1 0,-1 1 0,1 0 0,0-1 0,-1 1 0,1 0 0,-1-1 0,1 1 0,-1 0 0,1 0 0,-1 0 0,1-1 0,-1 1 0,1 1 0,11 31 0,-2 0 0,0 1 0,4 35 0,5 106 0,-18-165 0,0-2 0,0-1 0,-1 1 0,0 0 0,0 0 0,0 0 0,-1-1 0,-1 1 0,1 0 0,-3 7 0,3-14 0,1-1 0,0 0 0,-1 0 0,1 0 0,0 1 0,-1-1 0,1 0 0,0 0 0,-1 0 0,1 0 0,0 0 0,-1 0 0,1 1 0,-1-1 0,1 0 0,0 0 0,-1 0 0,1 0 0,0 0 0,-1-1 0,1 1 0,-1 0 0,1 0 0,0 0 0,-1 0 0,1 0 0,0 0 0,-1-1 0,1 1 0,0 0 0,-1 0 0,1 0 0,0-1 0,0 1 0,-1 0 0,1-1 0,0 1 0,0 0 0,-1 0 0,1-1 0,0 1 0,0 0 0,0-1 0,-1 1 0,-14-19 0,14 17 0,-69-96 0,56 79 0,12 15 0,-1 0 0,1 0 0,-1 0 0,0 0 0,0 1 0,-1-1 0,1 1 0,-1 0 0,1 0 0,-1 0 0,-6-3 0,10 6 0,0 0 0,0 0 0,0 0 0,0 0 0,0 0 0,0 0 0,-1 0 0,1 0 0,0 0 0,0 0 0,0 0 0,0 0 0,0 0 0,0 0 0,0 0 0,0 0 0,0 0 0,0 0 0,0 0 0,0 0 0,-1 0 0,1 0 0,0 0 0,0 0 0,0 0 0,0 0 0,0 0 0,0 0 0,0 0 0,0 0 0,0 0 0,0 0 0,0 0 0,0 0 0,0 0 0,0 0 0,-1 1 0,1-1 0,0 0 0,0 0 0,0 0 0,0 0 0,0 0 0,0 0 0,0 0 0,0 0 0,0 0 0,0 0 0,0 0 0,0 0 0,0 1 0,0-1 0,0 0 0,0 0 0,0 0 0,0 0 0,0 0 0,0 0 0,0 0 0,0 0 0,3 8 0,5 8 0,-1-7 0,0 1 0,1-1 0,0-1 0,0 1 0,1-1 0,0-1 0,1 0 0,-1 0 0,13 6 0,-14-9 0,0-1 0,0 0 0,0-1 0,0 1 0,0-2 0,0 1 0,0-1 0,1 0 0,-1-1 0,0 0 0,1 0 0,-1-1 0,15-3 0,-10 1 0,-1-1 0,1 0 0,-1-1 0,1-1 0,-1 0 0,-1 0 0,1-1 0,10-10 0,-2 2 0,-2-2 0,0 0 0,22-28 0,-18 10 0,-18 29 0,-1 0 0,1 0 0,0 0 0,0 1 0,10-10 0,-3 8 0,-12 18 0,0-6 0,-5 25 0,2 0 0,0 54 0,4-68 0,1 0 0,0 0 0,2 0 0,0 0 0,0 0 0,12 28 0,-15-42 0,1-1 0,-1 1 0,1-1 0,0 0 0,-1 1 0,1-1 0,0 0 0,0 0 0,0 1 0,0-1 0,0 0 0,0 0 0,0 0 0,0 0 0,1 0 0,-1-1 0,0 1 0,1 0 0,-1 0 0,0-1 0,1 1 0,-1-1 0,3 1 0,-1-1 0,-1 0 0,1 0 0,-1-1 0,0 1 0,1-1 0,-1 1 0,0-1 0,1 0 0,-1 0 0,0 0 0,0 0 0,1 0 0,1-2 0,5-4 0,0-1 0,0 0 0,-1 0 0,0 0 0,7-11 0,3-7 0,20-40 0,-22 38 0,23-34 0,-38 61 0,-1 1 0,0-1 0,1 1 0,-1-1 0,0 1 0,1-1 0,-1 1 0,1-1 0,-1 1 0,1 0 0,-1-1 0,1 1 0,-1 0 0,1-1 0,-1 1 0,1 0 0,-1 0 0,1-1 0,1 1 0,2 8 0,-6 25 0,1-23 0,1 10 0,1 1 0,1 0 0,0 0 0,6 21 0,-8-40 0,1-1 0,-1 1 0,0 0 0,1-1 0,-1 1 0,1-1 0,0 1 0,-1-1 0,1 1 0,0-1 0,0 1 0,0-1 0,0 0 0,0 1 0,0-1 0,0 0 0,1 0 0,-1 0 0,0 0 0,1 0 0,-1 0 0,1 0 0,-1 0 0,1-1 0,-1 1 0,1 0 0,-1-1 0,1 1 0,0-1 0,-1 0 0,1 0 0,0 0 0,-1 1 0,1-2 0,0 1 0,0 0 0,-1 0 0,1 0 0,-1-1 0,1 1 0,0-1 0,-1 1 0,1-1 0,-1 0 0,4-1 0,3-3 0,1 0 0,-1-1 0,0 0 0,0 0 0,-1-1 0,10-11 0,2-6 0,-1 0 0,-2-2 0,27-53 0,-31 54 0,27-52 0,-38 76 0,-1 0 0,0 1 0,1-1 0,-1 0 0,1 0 0,-1 0 0,1 1 0,0-1 0,-1 0 0,1 1 0,0-1 0,-1 1 0,1-1 0,0 1 0,0-1 0,0 1 0,-1-1 0,1 1 0,0-1 0,0 1 0,0 0 0,0 0 0,0 0 0,0-1 0,0 1 0,0 0 0,0 0 0,1 1 0,-1 0 0,1-1 0,-1 1 0,0 0 0,1 0 0,-1 0 0,0 0 0,0 0 0,0 0 0,0 0 0,0 1 0,0-1 0,0 0 0,0 1 0,-1-1 0,1 0 0,0 3 0,66 154 0,-41-89 0,-22-60 0,-1-1 0,1 0 0,0 0 0,1-1 0,0 1 0,0-1 0,1 0 0,8 8 0,-10-12 0,-1 0 0,1 0 0,0 0 0,0-1 0,0 0 0,0 0 0,0 0 0,0 0 0,0-1 0,1 0 0,-1 1 0,1-2 0,-1 1 0,1 0 0,-1-1 0,1 0 0,-1 0 0,6-1 0,-1-1 0,0 0 0,0-1 0,-1 0 0,0 0 0,1-1 0,-1 0 0,0 0 0,-1-1 0,1 0 0,-1-1 0,0 1 0,0-1 0,-1-1 0,8-8 0,-6 6 0,-1 0 0,0-1 0,0 0 0,-1-1 0,0 1 0,-1-1 0,0 0 0,0 0 0,-2-1 0,4-13 0,-6 24 0,-1 0 0,0 0 0,0 0 0,1 0 0,-1 0 0,0 0 0,0 0 0,0 0 0,0 0 0,0 0 0,0 0 0,0 0 0,0 1 0,0-1 0,-1 0 0,1 0 0,0 0 0,0 0 0,-1 0 0,1 0 0,-1 0 0,1 0 0,-1 1 0,1-1 0,-1 0 0,0 0 0,1 1 0,-1-1 0,0 0 0,0 1 0,1-1 0,-1 1 0,0-1 0,0 1 0,0-1 0,0 1 0,1-1 0,-1 1 0,0 0 0,0 0 0,0-1 0,0 1 0,0 0 0,-2 0 0,-1 0 0,1 1 0,-1-1 0,0 1 0,0 0 0,1 0 0,-1 0 0,1 0 0,-1 1 0,-6 3 0,1 1 0,0 0 0,0 1 0,0 0 0,1 0 0,0 1 0,0 0 0,1 1 0,0-1 0,0 1 0,-9 19 0,14-24 0,0 0 0,0 1 0,1-1 0,-1 0 0,1 1 0,0-1 0,1 0 0,-1 1 0,1 0 0,0-1 0,0 1 0,0-1 0,1 1 0,-1-1 0,1 1 0,0-1 0,1 0 0,-1 1 0,1-1 0,0 0 0,0 0 0,0 0 0,0 0 0,1 0 0,-1-1 0,1 1 0,0-1 0,0 0 0,6 5 0,-2-2 0,1-1 0,0 1 0,0-2 0,1 1 0,-1-1 0,1 0 0,0-1 0,0 0 0,0-1 0,1 1 0,-1-2 0,18 2 0,-14-2 0,0-1 0,-1 0 0,1-1 0,0-1 0,-1 0 0,1 0 0,-1-1 0,1-1 0,13-5 0,-23 7 71,1 0 0,0-1-1,-1 1 1,1 0 0,-1-1 0,0 0 0,0 0 0,0 0-1,0 0 1,0-1 0,2-3 0,8-20-4856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18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1080 10952,'0'0'8025,"10"-2"-7255,3-1-523,1 0-1,-1 0 1,0-2-1,0 0 1,-1 0-1,19-11 1,-16 5-48,-1-1 1,0 0-1,-1-1 1,-1 0 0,0-1-1,0 0 1,-1-1-1,17-32 1,0-10 441,26-71 0,115-420 3754,-156 484-3704,-9 38 190,11-34 0,-14 57-396,-3 4-164,-3 10 5,-44 196-126,14-61-172,-77 260-28,87-335 0,-4-1 0,-3-1 0,-61 100 0,70-133 0,6-8 0,-1-1 0,-2 0 0,-23 25 0,43-52 0,-1 1 0,1-1 0,0 0 0,0 0 0,-1 1 0,1-1 0,0 0 0,0 0 0,-1 1 0,1-1 0,0 0 0,-1 0 0,1 1 0,0-1 0,0 0 0,-1 0 0,1 0 0,-1 0 0,1 0 0,0 0 0,-1 0 0,1 1 0,0-1 0,-1 0 0,1 0 0,0 0 0,-1 0 0,1-1 0,-1 1 0,1 0 0,-1 0 0,-2-11 0,6-19 0,2 14 0,0 0 0,1 1 0,1-1 0,1 2 0,0-1 0,1 1 0,1 0 0,0 1 0,0 0 0,15-13 0,15-13 0,76-55 0,193-123 0,-111 72 0,-161 120 0,-35 22 0,-11 7 0,-6 9 0,0 1 0,1 1 0,0 0 0,1 1 0,-16 25 0,23-31 0,0 1 0,0 0 0,1 0 0,0 1 0,1-1 0,1 1 0,0 0 0,0 0 0,1 0 0,-1 19 0,3-28 0,1 0 0,-1 0 0,0 0 0,1 0 0,0 0 0,0 0 0,0 0 0,0 0 0,0 0 0,1 0 0,-1 0 0,1-1 0,0 1 0,0-1 0,2 4 0,-2-5 0,-1 0 0,0 0 0,0 0 0,1 0 0,-1 0 0,1 0 0,-1 0 0,1 0 0,0-1 0,-1 1 0,1 0 0,0-1 0,-1 1 0,1-1 0,0 0 0,-1 0 0,1 0 0,0 0 0,0 0 0,-1 0 0,1 0 0,0 0 0,0-1 0,-1 1 0,1 0 0,0-1 0,-1 0 0,1 1 0,1-2 0,3-2 0,0-1 0,0 0 0,0 1 0,-1-2 0,0 1 0,0-1 0,-1 1 0,0-1 0,0-1 0,0 1 0,0 0 0,-1-1 0,0 0 0,-1 0 0,4-13 0,0-2 0,-2-1 0,0 1 0,1-43 0,-5 51 0,1-8 0,-4-31 0,3 47 0,-1 0 0,0 0 0,-1 0 0,1 0 0,-1 0 0,-1 0 0,1 0 0,-1 1 0,-6-11 0,-1 7 0,-3-2 0,16 8 0,9 1 0,27 2 0,144-5 0,-155 2 0,-1-1 0,0-1 0,0-1 0,43-16 0,11-3 0,-81 28 0,0 0 0,0-1 0,0 1 0,0-1 0,0 1 0,-1 0 0,1-1 0,-1 1 0,0-1 0,-2 5 0,-11 40 0,11-36 0,0 1 0,1-1 0,0 22 0,1-21 0,0 0 0,-1-1 0,-5 22 0,3-21 0,0-1 0,0 0 0,1 0 0,1 1 0,-2 15 0,3-24 0,1 0 0,0 0 0,0 0 0,1 0 0,-1 0 0,1-1 0,-1 1 0,1 0 0,0 0 0,0 0 0,0-1 0,0 1 0,0-1 0,1 1 0,0-1 0,-1 1 0,1-1 0,0 0 0,0 0 0,0 0 0,0 0 0,0 0 0,3 2 0,-1-3 0,-1 0 0,1-1 0,-1 1 0,1-1 0,0 0 0,-1 0 0,1 0 0,-1 0 0,1 0 0,0-1 0,-1 0 0,1 0 0,4-1 0,-2 0 0,20-6 0,0-1 0,-1-1 0,45-25 0,-6 3 0,59-17 0,-23 11 0,-83 32 0,-1 1 0,24-4 0,-26 6 0,47-5 0,-45 0 0,-15 7 0,0 0 0,1 0 0,-1 0 0,0 0 0,0 1 0,1-1 0,-1 0 0,0 1 0,1-1 0,-1 1 0,1-1 0,-1 1 0,2 0 0,-64 16 0,52-13 0,0 0 0,-1 0 0,2 1 0,-1 1 0,0-1 0,1 1 0,0 1 0,0 0 0,0 0 0,1 0 0,0 1 0,-9 10 0,13-14 0,1 1 0,-1 0 0,0 0 0,1 0 0,0 1 0,0-1 0,0 0 0,1 1 0,-1-1 0,1 1 0,0 0 0,1-1 0,-1 1 0,1 0 0,0 0 0,0-1 0,0 1 0,0 0 0,1 0 0,0-1 0,0 1 0,0 0 0,1-1 0,0 1 0,0-1 0,0 0 0,3 5 0,0-1 0,1 0 0,0-1 0,0 0 0,1 0 0,0-1 0,0 1 0,0-1 0,1-1 0,0 0 0,0 0 0,0 0 0,1-1 0,0 0 0,0-1 0,0 0 0,0 0 0,0-1 0,0 0 0,1-1 0,15 1 0,-9-1 0,0-1 0,0-1 0,0-1 0,0 0 0,-1 0 0,1-2 0,-1 0 0,1-1 0,-1 0 0,-1-2 0,22-11 0,-13 4 0,-2-1 0,0-1 0,0-1 0,20-22 0,-32 30 0,-1-1 0,0 0 0,-1 0 0,0 0 0,0-1 0,-1 0 0,-1 0 0,0-1 0,0 1 0,4-23 0,-8 32 0,-1 1 0,1 0 0,-1 0 0,0 0 0,1 0 0,-1-1 0,0 1 0,0 0 0,0 0 0,0-1 0,0 1 0,0 0 0,0 0 0,-1 0 0,1-1 0,0 1 0,-1 0 0,1 0 0,-1 0 0,1 0 0,-1 0 0,0 0 0,1 0 0,-1 0 0,0 0 0,0 0 0,1 0 0,-1 0 0,0 0 0,0 1 0,0-1 0,0 0 0,0 1 0,0-1 0,0 0 0,-1 1 0,1 0 0,0-1 0,0 1 0,0 0 0,0-1 0,-1 1 0,1 0 0,0 0 0,0 0 0,0 0 0,-1 0 0,1 0 0,0 0 0,-2 1 0,-3 0 0,0 0 0,0 1 0,0-1 0,1 1 0,-1 1 0,1-1 0,-1 1 0,1 0 0,-6 4 0,6-3 0,0 1 0,0 0 0,0 0 0,1 0 0,-1 0 0,1 1 0,1-1 0,-1 1 0,1 0 0,0 1 0,-4 10 0,6-13 0,0 0 0,0 0 0,1 0 0,-1-1 0,1 1 0,0 0 0,0 0 0,0 0 0,0 0 0,1 0 0,-1 0 0,1 0 0,0 0 0,1-1 0,-1 1 0,0 0 0,1-1 0,0 1 0,0-1 0,0 1 0,4 4 0,0-2 0,0-1 0,0 1 0,1-1 0,0 0 0,-1-1 0,2 0 0,-1 0 0,0 0 0,1-1 0,0 0 0,0-1 0,0 1 0,0-2 0,0 1 0,0-1 0,0 0 0,13-1 0,-10 0 0,1 0 0,-1-1 0,1-1 0,-1 0 0,0 0 0,0-2 0,0 1 0,0-1 0,0 0 0,-1-1 0,20-13 0,-8-2 850,-13 8-5635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20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120 144 8840,'0'0'15985,"-12"14"-15480,-40 50-18,45-55-313,1 0 1,0 1 0,0 0 0,1 1 0,0-1-1,1 1 1,0 0 0,1 0 0,0 0 0,1 1 0,0-1-1,0 1 1,2-1 0,-1 1 0,2-1 0,1 18-1,-2-28-138,0 0 0,0 0-1,0 0 1,0 0 0,0 0-1,1 0 1,-1 0 0,0 0-1,0 0 1,1 0 0,-1 0-1,1 0 1,-1 0 0,1 0-1,-1-1 1,1 1-1,-1 0 1,1 0 0,0 0-1,-1-1 1,1 1 0,0 0-1,0-1 1,0 1 0,0-1-1,1 1 1,0 0 12,-1-1 1,1 0 0,0 0-1,0 0 1,0 0-1,0 0 1,0 0-1,-1 0 1,1-1-1,0 1 1,0-1-1,-1 1 1,4-2-1,4-3 161,1 0-1,-1 0 0,16-13 0,1-3 8,-2-2 0,-1-1 0,30-37 0,50-90 416,-100 151-632,1 7 0,1 14 0,-4-18 0,5 22 0,16 42 0,-17-57 0,-1 0 0,1 0 0,1-1 0,0 0 0,0 0 0,14 15 0,-18-22 0,-1-1 0,1 1 0,0 0 0,0-1 0,-1 0 0,1 1 0,0-1 0,0 0 0,0 0 0,1 0 0,-1 0 0,0-1 0,0 1 0,0-1 0,1 1 0,-1-1 0,0 0 0,1 1 0,3-2 0,-3 1 0,0-1 0,1 0 0,-1 0 0,0 0 0,0-1 0,0 1 0,-1-1 0,1 0 0,0 1 0,-1-1 0,1-1 0,3-2 0,3-5 0,-1-1 0,1 0 0,-2 0 0,1-1 0,7-17 0,-8 13 0,1 0 0,-2-1 0,0 0 0,3-21 0,-7 31 0,-1 1 0,-1-1 0,1 1 0,-1-1 0,0 0 0,0 1 0,-1-1 0,0 1 0,0-1 0,-1 1 0,0-1 0,0 1 0,0 0 0,-5-10 0,6 16 0,1 0 0,0-1 0,0 1 0,0 0 0,0 0 0,0-1 0,0 1 0,0 0 0,0 0 0,-1 0 0,1-1 0,0 1 0,0 0 0,0 0 0,0 0 0,-1-1 0,1 1 0,0 0 0,0 0 0,0 0 0,-1 0 0,1 0 0,0 0 0,0 0 0,-1-1 0,1 1 0,0 0 0,0 0 0,-1 0 0,1 0 0,0 0 0,0 0 0,-1 0 0,1 0 0,0 0 0,0 0 0,-1 0 0,1 0 0,0 1 0,0-1 0,-1 0 0,1 0 0,0 0 0,0 0 0,-1 0 0,1 0 0,0 1 0,0-1 0,0 0 0,-1 0 0,1 1 0,0-1 0,0 1 0,-1-1 0,1 1 0,0-1 0,0 1 0,0-1 0,0 1 0,0-1 0,0 1 0,0-1 0,0 1 0,0 0 0,0-1 0,0 1 0,0-1 0,0 1 0,1-1 0,-1 1 0,0-1 0,0 1 0,0-1 0,1 1 0,-1-1 0,0 0 0,1 1 0,-1 0 0,9 10 0,0-1 0,1 0 0,0 0 0,0-1 0,1 0 0,0-1 0,1 0 0,0-1 0,0 0 0,0-1 0,23 8 0,-27-12 0,0 0 0,1-1 0,-1-1 0,1 1 0,-1-1 0,0-1 0,1 1 0,9-3 0,68-20 0,-67 18 0,-11 1 0,1 1 0,-1-1 0,1 0 0,-1 0 0,-1-1 0,13-10 0,-17 13 0,0 0 0,0 0 0,-1 0 0,0-1 0,1 1 0,-1-1 0,0 0 0,0 0 0,0 0 0,0 0 0,-1 0 0,1 0 0,-1 0 0,0 0 0,0-1 0,0 1 0,0 0 0,-1-1 0,1 1 0,-1-6 0,0 8 0,-1 0 0,1 0 0,-1 0 0,1-1 0,-1 1 0,1 0 0,-1 0 0,0 0 0,0 0 0,0 0 0,1 0 0,-1 1 0,0-1 0,0 0 0,0 0 0,0 0 0,0 1 0,-1-1 0,1 1 0,0-1 0,0 1 0,0-1 0,0 1 0,-1 0 0,-1-1 0,-32-2 0,27 4 0,0 0 0,0 0 0,1 1 0,-1 0 0,1 1 0,-1 0 0,1 0 0,0 0 0,0 1 0,0 0 0,1 0 0,-10 8 0,11-8 0,1 0 0,-1 0 0,1 1 0,0-1 0,0 1 0,1 0 0,-1 0 0,1 0 0,0 1 0,1-1 0,-1 1 0,1-1 0,0 1 0,0 0 0,1 0 0,-1 10 0,2-12 0,0 0 0,1 0 0,-1 1 0,1-1 0,0 0 0,1 0 0,-1 0 0,1 0 0,0 0 0,0 0 0,0 0 0,0-1 0,0 1 0,1-1 0,0 1 0,5 4 0,-1-1 0,2 1 0,-1-2 0,1 1 0,0-1 0,13 6 0,-1-1 0,0-2 0,1-1 0,1-1 0,-1-1 0,1 0 0,43 3 0,-49-8 0,1 0 0,-1-1 0,1-1 0,-1-1 0,0 0 0,1-1 0,-1-1 0,-1-1 0,32-12 0,-29 4 850,-9 4-5635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07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0 9344,'0'0'14074,"-2"13"-13614,-71 228 1677,-24-12-198,46-117-730,33-75-640,-9 24 431,22-53-569,8-18-234,24-40-278,-13 22-4249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44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103 722 8936,'0'0'6185,"-5"11"-5420,-7 17-418,1 0-1,1 0 1,2 1 0,-6 36-1,-14 134 1090,27-197-1418,-13 265 4463,16-305-3828,10-68 0,-3 47-372,36-202 795,-36 225-807,1 0-1,2 0 1,2 1 0,36-66-1,-45 92-197,1 1-1,0 0 0,0 0 0,1 1 0,0 0 1,0 0-1,1 1 0,-1-1 0,2 2 0,-1-1 1,1 1-1,15-7 0,-19 10-41,-1 1 0,1-1 0,0 1 0,0 0-1,0 0 1,0 0 0,0 1 0,0 0 0,0 0 0,1 0 0,-1 1 0,0-1 0,0 1 0,0 0 0,0 1-1,-1-1 1,1 1 0,0 0 0,-1 0 0,1 1 0,-1-1 0,1 1 0,-1 0 0,0 0 0,6 7-1,-4-3 5,0 0 0,0 1 0,-1-1 0,0 1-1,-1 1 1,0-1 0,0 1 0,0-1-1,-1 1 1,-1 0 0,0 0 0,0 1 0,1 12-1,-2-14 2,-1 0-1,0 0 0,0 0 0,0 0 0,-1 0 1,0 0-1,-1 0 0,0-1 0,0 1 1,-1 0-1,0-1 0,0 1 0,0-1 1,-1 0-1,-9 12 0,9-15-2,0 0 0,0-1 0,-1 1 0,1-1 0,-1 0 0,0 0 0,0 0-1,0-1 1,0 0 0,0 0 0,0 0 0,-1-1 0,1 1 0,-1-1 0,1-1 0,-6 1 0,6 0 12,0-1 1,1 0 0,-1 0 0,0-1-1,1 1 1,-1-1 0,1 0-1,-1-1 1,1 1 0,-1-1 0,1 1-1,0-1 1,0-1 0,-1 1-1,2 0 1,-1-1 0,0 0 0,0 0-1,-3-4 1,7 7-29,0-1-1,-1 1 0,1 0 1,0-1-1,0 1 1,-1 0-1,1-1 1,0 1-1,0 0 1,0-1-1,-1 1 1,1-1-1,0 1 1,0 0-1,0-1 1,0 1-1,0-1 1,0 1-1,0-1 1,0 1-1,0 0 1,0-1-1,0 1 0,0-1 1,0 1-1,0 0 1,1-1-1,-1 1 1,0 0-1,0-1 1,13-8 169,26-1-110,-34 9-40,41-9 40,40-6 2,-1-5 0,93-34 0,-9-22-155,-137 60 58,-1-2 0,-1-1 0,30-25 0,-47 36 18,-11 8 16,0-1-1,1 1 1,-1 0 0,0-1 0,0 0-1,0 0 1,0 1 0,0-1 0,0 0 0,1-3-1,-3 5-11,1-1 0,-1 1-1,0 0 1,0 0 0,0 0 0,0 0-1,0 0 1,0 0 0,0 0 0,0 0-1,0 0 1,0-1 0,0 1-1,0 0 1,0 0 0,0 0 0,0 0-1,0 0 1,0 0 0,0 0-1,0-1 1,0 1 0,0 0 0,0 0-1,0 0 1,0 0 0,0 0-1,0 0 1,0 0 0,0 0 0,-1 0-1,1-1 1,0 1 0,0 0-1,0 0 1,0 0 0,0 0 0,0 0-1,0 0 1,0 0 0,0 0 0,0 0-1,-1 0 1,1 0 0,0 0-1,0 0 1,0 0 0,0 0 0,0 0-1,0 0 1,-8 2 41,-8 7 6,2 1-48,1 1 0,1 1 0,0 0 0,-20 26 0,13-11 0,-26 47 0,35-54 0,0 1 0,1 0 0,1 1 0,1 0 0,1 1 0,-4 25 0,10-48 0,0 1 0,0-1 0,0 0 0,0 0 0,0 1 0,0-1 0,0 0 0,0 1 0,0-1 0,0 0 0,0 0 0,0 1 0,0-1 0,0 0 0,0 1 0,0-1 0,0 0 0,0 0 0,0 1 0,1-1 0,-1 0 0,0 0 0,0 1 0,0-1 0,1 0 0,-1 0 0,0 1 0,0-1 0,0 0 0,1 0 0,-1 0 0,0 0 0,0 1 0,1-1 0,-1 0 0,0 0 0,1 0 0,-1 0 0,0 0 0,0 0 0,1 0 0,-1 0 0,0 0 0,1 0 0,-1 0 0,0 0 0,0 0 0,1 0 0,-1 0 0,0 0 0,1 0 0,-1 0 0,0 0 0,0-1 0,1 1 0,-1 0 0,0 0 0,0 0 0,1 0 0,-1-1 0,18-10 0,-8-4 0,0 1 0,-1-1 0,-1-1 0,0 0 0,-1 0 0,8-30 0,-3 7 0,11-29 0,-20 62 0,-1 1 0,-2 9 0,2 7 0,2 0 0,-1-1 0,2 1 0,-1-1 0,1 0 0,1 0 0,0-1 0,0 1 0,1-1 0,0-1 0,0 1 0,1-1 0,11 9 0,-13-13 0,1 0 0,-1-1 0,1 1 0,0-1 0,0-1 0,0 1 0,1-1 0,-1 0 0,0-1 0,1 0 0,-1 0 0,1 0 0,-1-1 0,1 0 0,0-1 0,-1 0 0,0 0 0,1 0 0,-1-1 0,0 0 0,1-1 0,-1 0 0,7-3 0,13-9 0,-1-1 0,0-1 0,-1-1 0,29-27 0,-30 25 0,28-29 0,-47 39 0,-5 10 0,1 0 0,-1-1 0,0 1 0,0-1 0,0 1 0,0-1 0,0 1 0,1-1 0,-1 1 0,0 0 0,0-1 0,0 1 0,1 0 0,-1-1 0,0 1 0,1 0 0,-1-1 0,0 1 0,1 0 0,-1-1 0,1 1 0,-1 0 0,0 0 0,1 0 0,-1-1 0,1 1 0,-1 0 0,1 0 0,5-1 0,-1 1 0,-1 9 0,0 6 0,25 70 0,-24-74 0,0-1 0,0 0 0,1 0 0,0-1 0,15 17 0,-17-22 0,0 0 0,1-1 0,-1 0 0,1 0 0,0 0 0,0-1 0,0 1 0,0-1 0,1 0 0,-1-1 0,1 1 0,-1-1 0,1 0 0,-1-1 0,1 1 0,8-1 0,-1-1 0,-1 0 0,0 0 0,0-1 0,1 0 0,-1-1 0,17-7 0,-6-1 0,0 0 0,0-2 0,-2-1 0,0 0 0,0-1 0,-1-2 0,-1 0 0,32-38 0,-22 19 0,-2-1 0,-2-1 0,-1-1 0,20-48 0,-26 49 0,-2 0 0,-2-2 0,-1 0 0,-2 0 0,-2-1 0,7-84 0,-18 100 0,-3 17 0,4 8 0,1 0 0,-1 0 0,1 0 0,-1 0 0,1 1 0,-1-1 0,1 0 0,-1 0 0,1 0 0,-1 1 0,1-1 0,-1 0 0,1 0 0,-1 1 0,1-1 0,0 0 0,-1 1 0,1-1 0,0 1 0,-1-1 0,1 0 0,-1 2 0,-12 18 0,1 2 0,1-1 0,0 1 0,2 1 0,-7 24 0,13-37 0,-14 40 0,3 0 0,2 1 0,-8 79 0,17-95 0,1 0 0,2 0 0,2 0 0,1 0 0,2 0 0,10 41 0,-14-73 0,0 0 0,0 0 0,0 1 0,0-1 0,1 0 0,-1 0 0,1 0 0,0 0 0,0 0 0,0-1 0,0 1 0,0-1 0,1 1 0,-1-1 0,1 0 0,-1 1 0,5 1 0,-4-3 0,0 0 0,0 0 0,-1 0 0,1-1 0,0 1 0,0-1 0,0 0 0,0 0 0,0 0 0,0 0 0,-1 0 0,1-1 0,0 1 0,0-1 0,0 0 0,-1 0 0,1 0 0,0 0 0,-1 0 0,5-3 0,-1 0 0,5-1 0,0 0 0,-1-1 0,0-1 0,0 0 0,0 0 0,-1-1 0,0 0 0,0-1 0,11-14 0,25-27 0,-44 49 0,0 0 0,1 0 0,-1 0 0,0 1 0,1-1 0,-1 0 0,0 1 0,1 0 0,-1-1 0,1 1 0,-1 0 0,4-1 0,3-1 0,1-2 0,-6 4 0,0-1 0,-1 0 0,1 0 0,-1 0 0,1 0 0,-1-1 0,0 1 0,0-1 0,1 0 0,-1 1 0,0-1 0,0 0 0,0 0 0,-1 0 0,3-4 0,-4 5 0,-1-1 0,1 1 0,-1 0 0,0-1 0,1 1 0,-1 0 0,0 0 0,0 0 0,0 0 0,0-1 0,0 1 0,0 1 0,0-1 0,-1 0 0,1 0 0,0 0 0,0 0 0,-1 1 0,1-1 0,-3 0 0,2 2 0,-1 0 0,0 0 0,1 1 0,-1-1 0,1 1 0,0 0 0,-1-1 0,1 1 0,0 0 0,0 0 0,0 0 0,0 1 0,-2 3 0,-20 33 0,24-38 0,-5 8 0,0 0 0,2 1 0,-1-1 0,1 1 0,0-1 0,-2 16 0,5-20 0,-1 0 0,1 0 0,0-1 0,0 1 0,1 0 0,-1 0 0,1 0 0,0 0 0,0 0 0,1-1 0,-1 1 0,1-1 0,0 1 0,0-1 0,5 6 0,-5-7 0,1-1 0,-1 0 0,1 0 0,0 0 0,0 0 0,0 0 0,0 0 0,0-1 0,0 0 0,0 1 0,0-1 0,1-1 0,-1 1 0,0 0 0,1-1 0,-1 1 0,1-1 0,-1 0 0,1 0 0,-1-1 0,0 1 0,5-2 0,7 0 0,-1-1 0,0-1 0,-1 0 0,15-7 0,29-15 0,-2-2 0,80-54 0,-103 62 0,47-21 0,-56 29 0,-23 12 0,0 0 0,0 0 0,0 0 0,0 1 0,0-1 0,0 0 0,0 0 0,0 0 0,0 0 0,-1 0 0,1 0 0,0 0 0,0 1 0,0-1 0,0 0 0,0 0 0,0 0 0,0 0 0,0 0 0,0 1 0,0-1 0,0 0 0,0 0 0,0 0 0,0 0 0,0 0 0,0 1 0,0-1 0,0 0 0,0 0 0,0 0 0,0 0 0,0 0 0,1 0 0,-1 1 0,0-1 0,0 0 0,0 0 0,0 0 0,0 0 0,0 0 0,0 0 0,0 0 0,1 0 0,-1 1 0,0-1 0,0 0 0,0 0 0,0 0 0,0 0 0,0 0 0,1 0 0,-1 0 0,0 0 0,0 0 0,0 0 0,0 0 0,0 0 0,1 0 0,-1 0 0,0 0 0,0 0 0,0 0 0,0 0 0,0 0 0,1 0 0,-11 21 0,-18 25 0,17-29 0,-16 31 0,24-42 0,1 0 0,-1 0 0,1 0 0,0 0 0,1 0 0,-1 1 0,1-1 0,1 1 0,-1 11 0,1-16 0,0-1 0,1 0 0,-1 1 0,0-1 0,1 1 0,-1-1 0,1 1 0,-1-1 0,1 0 0,0 1 0,0-1 0,-1 0 0,1 0 0,0 0 0,0 0 0,0 0 0,0 0 0,0 0 0,1 0 0,-1 0 0,2 1 0,0 0 0,0-1 0,0 0 0,1 0 0,-1-1 0,0 1 0,0-1 0,0 1 0,0-1 0,6-1 0,2 0 0,0 0 0,0-1 0,0-1 0,19-7 0,2-4 0,0-1 0,54-36 0,-76 42 0,10-4 0,-5 6 0,-14 7 0,0-1 0,0 1 0,0-1 0,1 1 0,-1-1 0,0 0 0,-1 1 0,1-1 0,0 0 0,0 0 0,0 0 0,0 1 0,0-1 0,-1 0 0,1 0 0,0-2 0,4-2 0,30-30 0,-1-1 0,-2-2 0,49-74 0,-36 39 0,47-107 0,-75 138 0,17-57 0,-34 95 0,-5 6 0,-8 10 0,-9 17 0,0 0 0,2 2 0,1 0 0,-22 52 0,-41 144 0,74-199 0,2-1 0,0 2 0,2-1 0,1 0 0,2 1 0,2 48 0,0-73 0,-1 0 0,0 1 0,1-1 0,0 0 0,0 1 0,0-1 0,1 0 0,0 0 0,-1 0 0,1 0 0,0 0 0,1-1 0,-1 1 0,1-1 0,4 6 0,-4-7 0,-1 0 0,1-1 0,0 1 0,0 0 0,0-1 0,0 1 0,1-1 0,-1 0 0,0 0 0,0 0 0,1-1 0,-1 1 0,0-1 0,1 0 0,-1 0 0,0 0 0,1 0 0,-1-1 0,1 1 0,4-2 0,4-2 0,0 1 0,-1-2 0,0 1 0,0-1 0,0-1 0,0 0 0,-1-1 0,14-11 0,6-9 0,33-36 0,-25 24 0,8-17 0,-56 68 0,0-1 0,1 1 0,0 1 0,1 0 0,1 0 0,0 0 0,1 1 0,0 0 0,1 0 0,1 1 0,0 0 0,-2 15 0,6-27 0,0 1 0,0 0 0,0 0 0,0 0 0,0 0 0,1-1 0,0 1 0,0 0 0,0 0 0,0-1 0,0 1 0,1-1 0,0 1 0,-1-1 0,1 1 0,1-1 0,-1 0 0,0 0 0,1 0 0,-1 0 0,1-1 0,0 1 0,0-1 0,0 0 0,0 1 0,1-1 0,5 2 0,-3-1 0,1 0 0,0-1 0,1 0 0,-1-1 0,0 1 0,0-1 0,1 0 0,-1-1 0,1 0 0,-1 0 0,0-1 0,1 0 0,13-3 0,-21 4 43,1 0 1,0 0-1,-1-1 1,1 1-1,0 0 1,-1 0-1,1 0 1,0-1-1,-1 1 0,1 0 1,-1-1-1,1 1 1,-1 0-1,1-1 1,0 1-1,-1-1 1,1 1-1,-1-1 1,0 1-1,1-1 0,-1 0 1,1 0-1,-1 0-337,0 0 0,0 1 1,0-1-1,-1 0 0,1 1 0,0-1 0,0 0 0,0 0 0,-1 1 0,1-1 0,-1 0 0,1 1 0,0-1 1,-1 1-1,1-1 0,-2 0 0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0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14272,'0'0'7111,"19"-9"-6696,-12 6-369,16-8 136,1 2 0,0 0 0,1 1 0,43-7 0,-43 12-23,117-17 1761,219-2 0,-241 30 358,-100-3-258,-14-1-6076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08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94 15072,'0'0'4735,"-11"9"-4172,-16 10-287,-79 62 1359,103-77-1548,0-1 0,0 0-1,0 1 1,0 0 0,1-1 0,0 1 0,0 0 0,0 0 0,0 1 0,0-1 0,1 0 0,0 0 0,0 1 0,0-1 0,0 1 0,1-1 0,-1 1 0,1-1-1,1 1 1,-1-1 0,0 1 0,1-1 0,0 1 0,0-1 0,1 0 0,-1 1 0,1-1 0,0 0 0,0 0 0,0 0 0,0 0 0,1 0 0,0-1 0,-1 1-1,1-1 1,1 0 0,-1 0 0,0 0 0,1 0 0,0 0 0,-1-1 0,1 0 0,5 3 0,-3-2 0,1 0 1,0-1 0,1 1-1,-1-1 1,0-1-1,0 0 1,1 0-1,-1 0 1,1-1 0,-1 0-1,1 0 1,-1-1-1,9-1 1,-6 0 34,1-1 0,-1-1 0,0 1 0,0-1 0,-1-1 0,1 0 0,-1 0 0,16-13 0,-17 11 0,1 0 0,-1 0 0,0-1 0,-1 0 0,0-1 0,0 1 0,-1-1 0,0-1 1,-1 1-1,0-1 0,0 0 0,-1 0 0,-1 0 0,1-1 0,-2 1 0,1-1 0,-1 0 0,-1 0 0,0-13 0,-1 17-78,-1 0 0,-1 1 0,1-1 0,-1 1 0,0 0-1,-1 0 1,0 0 0,0 0 0,0 0 0,0 0 0,-1 1 0,0-1 0,0 1 0,-1 0 0,1 0 0,-1 1-1,0-1 1,0 1 0,-1 0 0,1 1 0,-1-1 0,0 1 0,0 0 0,0 0 0,0 1 0,0 0-1,-1 0 1,1 1 0,-1-1 0,1 1 0,-1 1 0,0-1 0,1 1 0,-1 0 0,0 1 0,1 0 0,-1 0-1,1 0 1,-1 1 0,1-1 0,0 2 0,-11 4 0,4 0-44,-1 1 0,-23 20 0,33-26 0,1 1 0,0 0 0,-1 0 0,1 0 0,1 0 0,-1 1 0,0-1 0,1 1 0,0 0 0,0 0 0,0-1 0,0 1 0,1 0 0,-1 1 0,0 4 0,2-7 36,0 0 0,1-1 1,-1 0-1,0 1 0,1-1 0,-1 1 0,1-1 0,-1 1 1,1-1-1,0 0 0,0 1 0,0-1 0,0 0 0,0 0 1,0 0-1,0 0 0,0 0 0,0 0 0,0 0 0,0 0 1,1 0-1,-1 0 0,0-1 0,1 1 0,-1 0 0,1-1 1,2 1-1,33 8-5100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11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217 593 8744,'0'0'13482,"-12"-6"-13074,-35-15-17,44 20-356,1 1 0,-1 0 1,0 0-1,1 0 1,-1 0-1,1 0 0,-1 1 1,0-1-1,1 1 1,-1-1-1,1 1 1,-1 0-1,1 0 0,0 0 1,-1 1-1,1-1 1,0 0-1,0 1 0,0 0 1,0-1-1,0 1 1,0 0-1,0 0 0,-1 3 1,-8 5 168,4-5-91,0 1 0,0 0 0,0 1 0,1 0 0,0 0 0,1 0 0,-1 1 0,1 0 0,1 0 0,-1 0 0,1 0 0,-4 15 0,5-12-30,1 0 0,0 0 0,0 1 0,2-1 0,-1 0-1,1 1 1,1-1 0,3 19 0,-3-24-38,0 0-1,0 0 1,1 0 0,0 0 0,0-1-1,0 1 1,1-1 0,0 1-1,0-1 1,0 0 0,1 0 0,-1 0-1,1-1 1,1 1 0,-1-1-1,1 0 1,8 6 0,-11-8-24,1-1 0,-1 0 0,0 0 0,1 0 0,-1-1 0,1 1 0,-1 0 1,1-1-1,-1 0 0,1 1 0,-1-1 0,1 0 0,-1 0 0,1-1 0,-1 1 0,1-1 0,-1 1 0,1-1 0,-1 0 1,1 1-1,-1-1 0,0-1 0,0 1 0,1 0 0,-1 0 0,0-1 0,0 1 0,0-1 0,0 0 0,-1 0 0,1 0 1,0 0-1,1-2 0,3-4 47,0-1 1,-1 0-1,0 0 0,0 0 1,-1-1-1,6-19 1,3-18 416,-3 0-1,-2-1 1,-2 0 0,0-70 0,-7 171 323,1 60-578,0 268 205,-15-222-146,10-128-228,-1 0 0,-1-1-1,-13 32 1,18-59-61,1 1 0,0-1 0,-1 0 0,1 0 0,-1 0 0,0-1 0,0 1 0,0 0 0,0-1 0,-1 1 0,1-1 0,-5 4 0,6-6 0,0 1 0,-1-1 0,1 1 0,0-1 0,-1 0 0,1 0 0,0 1 0,-1-1 0,1 0 0,0 0 0,-1 0 0,1 0 0,0-1 0,-1 1 0,1 0 0,0-1 0,-1 1 0,1 0 0,0-1 0,-1 0 0,1 1 0,0-1 0,0 0 0,0 1 0,0-1 0,0 0 0,0 0 0,0 0 0,0 0 0,0 0 0,0 0 0,-1-2 0,-6-8 0,1 1 0,0-1 0,1-1 0,0 1 0,0-1 0,1 0 0,1-1 0,0 1 0,1-1 0,0 0 0,1 1 0,1-1 0,0 0 0,0 0 0,1 0 0,1 0 0,0 0 0,1 0 0,1 0 0,0 0 0,0 1 0,1-1 0,1 1 0,0 0 0,0 0 0,2 1 0,-1 0 0,10-13 0,-4 11 0,1 0 0,0 0 0,1 1 0,1 1 0,-1 0 0,2 1 0,-1 1 0,1 0 0,1 1 0,0 1 0,32-9 0,3 0 0,139-48 0,-149 48 0,0-3 0,56-34 0,-91 49 0,-1-1 0,0 1 0,0-1 0,0 0 0,0 0 0,-1-1 0,6-8 0,-9 12 0,-1 0 0,0 0 0,1 0 0,-1 0 0,0-1 0,0 1 0,-1 0 0,1-1 0,0 1 0,-1 0 0,0-1 0,1 1 0,-1-1 0,0 1 0,0-1 0,0 1 0,-1-1 0,1 1 0,-1-1 0,1 1 0,-1 0 0,0-1 0,0 1 0,0 0 0,0 0 0,0 0 0,-2-3 0,2 3 0,-1 0 0,0 0 0,0 0 0,0 0 0,0 1 0,0-1 0,0 1 0,0-1 0,-1 1 0,1 0 0,0 0 0,-1 0 0,1 0 0,-1 0 0,0 0 0,1 1 0,-1-1 0,1 1 0,-1 0 0,0 0 0,1 0 0,-1 0 0,0 0 0,-3 1 0,-2 1 0,0-1 0,0 1 0,1 1 0,-1-1 0,1 2 0,-13 6 0,18-9 0,0 0 0,0 1 0,0-1 0,1 0 0,-1 1 0,1-1 0,-1 1 0,1 0 0,0 0 0,-1-1 0,1 1 0,0 0 0,0 0 0,0 0 0,1 0 0,-1 0 0,0 0 0,1 0 0,-1 1 0,1-1 0,0 0 0,0 0 0,0 0 0,0 0 0,0 1 0,0-1 0,0 0 0,1 0 0,-1 0 0,1 0 0,0 0 0,-1 0 0,3 4 0,1 2 0,-1-1 0,2 0 0,-1 0 0,1 0 0,0 0 0,0-1 0,9 9 0,-11-12 0,5 4 0,1 1 0,-1-2 0,1 1 0,11 6 0,-17-12 0,1 1 0,0 0 0,0-1 0,0 0 0,0 0 0,1 0 0,-1-1 0,0 1 0,0-1 0,0 0 0,0 0 0,1 0 0,-1-1 0,6-1 0,2-1 0,1-1 0,-1-1 0,0 0 0,-1-1 0,1 0 0,-1-1 0,0 0 0,-1 0 0,11-10 0,4-7 0,0 0 0,24-33 0,-27 27 0,-2 0 0,-1-2 0,18-42 0,-26 51 0,13-35 0,-2 0 0,-3-1 0,-2-1 0,12-85 0,-27 129 0,0 0 0,-2-19 0,0 36 0,0-1 0,0 0 0,0 0 0,0 0 0,0 0 0,0 0 0,0 0 0,0 0 0,0 0 0,0 0 0,0 0 0,0 0 0,0 0 0,0 0 0,0 0 0,0 0 0,0 0 0,0 0 0,-1 0 0,1 0 0,0 0 0,0 0 0,0 0 0,0 0 0,0 0 0,0 0 0,0 0 0,0 0 0,0 0 0,0 0 0,0 0 0,0 0 0,0 0 0,-1 0 0,1 0 0,0 0 0,0 0 0,0 0 0,0 0 0,0 0 0,0 0 0,0 0 0,0 0 0,0 0 0,0 0 0,0 0 0,0 0 0,0 0 0,0 0 0,0 0 0,0-1 0,0 1 0,0 0 0,0 0 0,0 0 0,-1 0 0,1 0 0,0 0 0,0 0 0,0 0 0,0 0 0,0 0 0,0 0 0,-6 9 0,-7 14 0,5 0 0,1 0 0,1 0 0,2 1 0,0 0 0,-1 40 0,10 123 0,-1-122 0,3-1 0,3 0 0,29 100 0,-33-150 0,-6-14 18,0 0 0,0 0 0,0 0 0,1 0-1,-1 1 1,0-1 0,0 0 0,0 0 0,0 0 0,1 0 0,-1 0 0,0 0-1,0 0 1,0 0 0,0 0 0,1 0 0,-1 0 0,0 0 0,0 0 0,0 0 0,0 0-1,1 0 1,-1 0 0,0 0 0,0 0 0,0 0 0,0 0 0,0-1 0,1 1-1,-1 0 1,0 0 0,0 0 0,0 0 0,0 0 0,0 0 0,0 0 0,1-1 0,-1 1-1,0 0 1,0 0 0,0 0 0,0 0 0,0 0 0,0-1 0,0 1 0,0 0-1,0 0 1,0 0 0,0 0 0,0-1 0,0 1 0,0 0 0,0 0 0,0 0 0,3-7-4937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11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16479,'0'0'2488,"74"-46"-1760,-19 17-8,17 5-80,7-4 0,-11 8-32,-1 10 16,-9 8-40,-9 2 8,-7 2-96,-10 4 16,-3 4-160,-9-2 0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3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291 629 8240,'0'0'15194,"-10"-1"-14795,-35-1-2,40 3-304,0 0 0,-1 0 0,1 0-1,-1 1 1,1-1 0,0 1 0,0 1 0,0-1 0,0 1 0,1-1 0,-1 2-1,-5 3 1,-9 6 219,10-7-165,0 0 0,1 0 1,0 1-1,0 0 1,1 1-1,-1 0 1,-10 16-1,-1 5 362,-15 34 0,31-59-456,1 0-5,0 0-1,0 0 1,0 1-1,1-1 1,0 1 0,0-1-1,0 1 1,0 0-1,0 0 1,1-1-1,0 1 1,0 0 0,0-1-1,1 1 1,0 0-1,0 0 1,0-1 0,0 1-1,1-1 1,-1 1-1,1-1 1,0 0-1,1 0 1,-1 0 0,1 0-1,0 0 1,0 0-1,0-1 1,0 1-1,0-1 1,1 0 0,7 5-1,-3-2 17,0 0 1,1-1-1,-1-1 0,1 1 0,1-1 0,-1-1 1,0 0-1,1 0 0,0 0 0,-1-2 1,1 1-1,0-1 0,0-1 0,17 0 0,-17-1 20,1-1 0,0 0 0,-1-1 0,1 0-1,-1 0 1,0-1 0,0-1 0,-1 1 0,1-2 0,-1 1-1,15-13 1,-18 13-17,-1-1-1,1 1 0,-1-1 1,-1 0-1,1-1 0,-1 1 1,-1-1-1,1 0 0,-1 0 1,0 0-1,0 0 0,-1-1 1,0 1-1,0-1 0,-1 1 1,0-1-1,0-10 0,-1 4-59,0 0 0,-1 0-1,0 0 1,-5-20 0,5 30-8,0 0 1,0 0 0,0 0-1,-1 1 1,0-1 0,1 0-1,-2 1 1,1 0 0,0-1-1,0 1 1,-1 0 0,0 0 0,0 0-1,1 1 1,-2-1 0,1 1-1,0 0 1,0-1 0,-1 1-1,-5-2 1,2 1 0,-1 1 0,1 0 0,0 0 0,-1 0 0,0 1 0,1 0 0,-1 1 0,0 0 0,1 0 0,-1 0 0,0 1 0,1 0 0,-14 4 0,9 0 0,19-4 0,21-5 0,39-14 0,69-29 0,-77 24 0,118-27 0,-159 46 0,37-5 0,-50 9 0,-1-1 0,1 1 0,-1 0 0,0 1 0,1-1 0,-1 1 0,1 0 0,-1 0 0,6 2 0,-8-2 0,0 0 0,-1 0 0,1 0 0,0 1 0,-1-1 0,0 0 0,1 1 0,-1-1 0,0 1 0,0 0 0,0-1 0,0 1 0,0 0 0,0 0 0,0 0 0,0-1 0,-1 1 0,1 0 0,-1 0 0,0 0 0,1 0 0,-1 0 0,0 0 0,0 0 0,0 0 0,-1 2 0,0 8 0,0 0 0,-1 0 0,-5 14 0,3-12 0,-11 38 0,-39 89 0,39-106 0,13-27 0,5-7 0,12-12 0,51-54 0,-36 34 0,62-50 0,-71 66 0,1 1 0,37-19 0,-59 33 0,1-1 0,-1 1 0,1-1 0,0 1 0,-1-1 0,1 1 0,0 0 0,-1-1 0,1 1 0,0 0 0,-1 0 0,1 0 0,0-1 0,0 1 0,-1 0 0,1 0 0,0 0 0,0 0 0,0 0 0,-1 1 0,1-1 0,0 0 0,0 0 0,-1 0 0,1 1 0,0-1 0,-1 0 0,1 0 0,0 1 0,-1-1 0,1 1 0,0-1 0,-1 1 0,1-1 0,-1 1 0,1-1 0,-1 1 0,1 0 0,-1-1 0,1 1 0,-1-1 0,1 2 0,0 3 0,0-1 0,-1 0 0,1 1 0,-1-1 0,0 1 0,-1 5 0,1-3 0,-4 48 0,1-28 0,2 49 0,1-68 0,1 0 0,0 0 0,1 0 0,0 0 0,0 0 0,1-1 0,0 1 0,0-1 0,0 1 0,8 9 0,-10-15 0,1 0 0,0 0 0,0-1 0,0 1 0,0-1 0,0 1 0,0-1 0,1 0 0,-1 0 0,0 0 0,1 0 0,-1 0 0,1 0 0,-1-1 0,1 1 0,-1-1 0,1 0 0,-1 1 0,1-1 0,0-1 0,-1 1 0,1 0 0,-1 0 0,4-2 0,2 0 0,1 0 0,-1 0 0,0-1 0,0 0 0,0-1 0,9-5 0,8-7 0,-1 0 0,-1-2 0,0-1 0,37-40 0,-4-1 0,-19 21 0,57-76 0,1-33 0,-79 120 0,-2-1 0,0-1 0,12-42 0,-19 50 0,-1 0 0,-1 0 0,-1-1 0,-1 1 0,-1-1 0,-1 1 0,-1-1 0,-1 0 0,-7-44 0,8 66 0,-1 0 0,1 0 0,0 0 0,0 0 0,0 0 0,0 0 0,-1 0 0,1 1 0,-1-1 0,1 0 0,0 0 0,-1 0 0,1 0 0,-1 1 0,0-1 0,1 0 0,-1 0 0,0 1 0,1-1 0,-1 1 0,0-1 0,0 0 0,0 1 0,1-1 0,-1 1 0,0 0 0,-1-1 0,0 1 0,1 0 0,-1 0 0,1 1 0,-1-1 0,0 0 0,1 1 0,0-1 0,-1 1 0,1-1 0,-1 1 0,1 0 0,0 0 0,-1 0 0,1 0 0,-2 1 0,-3 4 0,0 0 0,0 0 0,0 1 0,1 0 0,-7 10 0,1 4 0,0 2 0,2-1 0,0 1 0,-5 24 0,-16 102 0,12-59 0,8-35 0,2 0 0,3 0 0,2 98 0,3-147 0,1 1 0,0-1 0,0 1 0,0-1 0,1 0 0,0 1 0,0-1 0,1 0 0,-1 0 0,1 0 0,1-1 0,4 8 0,-7-13 0,-1 1 0,1 0 0,0 0 0,0-1 0,0 1 0,0 0 0,0-1 0,0 1 0,0-1 0,0 1 0,0-1 0,0 1 0,0-1 0,0 0 0,0 1 0,0-1 0,0 0 0,0 0 0,0 0 0,0 0 0,0 0 0,1 0 0,-1 0 0,0-1 0,0 1 0,0 0 0,0 0 0,0-1 0,0 1 0,0-1 0,0 1 0,0-1 0,0 1 0,1-2 0,4-2 0,1 0 0,-1-1 0,9-9 0,-10 10 0,135-126 0,-139 128 0,1 1 0,-1-1 0,1 1 0,-1 0 0,1 0 0,-1 0 0,1 0 0,0 0 0,-1 0 0,1 0 0,0 0 0,0 1 0,0-1 0,0 0 0,0 1 0,-1 0 0,4-1 0,-4 1 0,-1 1 0,1-1 0,0 0 0,-1 0 0,1 1 0,-1-1 0,1 0 0,0 1 0,-1-1 0,1 0 0,-1 1 0,1-1 0,-1 1 0,0-1 0,1 1 0,-1-1 0,1 1 0,-1-1 0,1 2 0,4 21 0,-6-3 0,-5 41 0,4-44 0,0-1 0,0 1 0,2 0 0,1 20 0,-1-36 0,0 0 0,0 0 0,1-1 0,-1 1 0,0 0 0,0 0 0,0 0 0,1 0 0,-1 0 0,0 0 0,1-1 0,-1 1 0,0 0 0,1 0 0,-1 0 0,1-1 0,0 1 0,-1 0 0,1-1 0,0 1 0,-1-1 0,1 1 0,0-1 0,0 1 0,1 0 0,-1-1 0,0 0 0,0 0 0,1 0 0,-1 0 0,0 0 0,0 0 0,0-1 0,1 1 0,-1 0 0,0-1 0,0 1 0,0-1 0,0 1 0,0-1 0,0 0 0,2 0 0,3-4 0,0 0 0,-1 0 0,1-1 0,7-9 0,8-14 0,-12 15 0,0 1 0,2 0 0,0 0 0,0 1 0,21-18 0,-31 30 0,0 0 0,-1-1 0,1 1 0,-1 0 0,1 0 0,0 0 0,-1-1 0,1 1 0,0 0 0,-1 0 0,1 0 0,0 0 0,-1 0 0,1 0 0,0 0 0,-1 0 0,1 1 0,0-1 0,-1 0 0,1 0 0,0 0 0,-1 1 0,1-1 0,0 0 0,-1 1 0,1-1 0,-1 1 0,1-1 0,-1 0 0,1 1 0,-1-1 0,1 1 0,-1-1 0,0 1 0,1 0 0,-1-1 0,0 1 0,1-1 0,-1 1 0,0 0 0,0-1 0,1 1 0,-1 0 0,0-1 0,0 2 0,8 33 0,-7-8 0,-1 1 0,-1-1 0,-1 0 0,-2 0 0,-1 0 0,-9 28 0,-3 1 0,-45 95 0,56-138 0,-1 0 0,0-1 0,-1 0 0,0 0 0,-1-1 0,-11 12 0,16-19 0,0-1 0,0 0 0,0 1 0,-1-2 0,1 1 0,-1 0 0,0-1 0,-9 4 0,11-6 0,0 1 0,0 0 0,0-1 0,-1 0 0,1 0 0,0 0 0,0 0 0,0 0 0,-1 0 0,1-1 0,0 0 0,0 0 0,0 0 0,0 0 0,-5-2 0,5 1 0,0 0 0,1 1 0,-1-1 0,0-1 0,1 1 0,-1 0 0,1-1 0,-1 1 0,1-1 0,0 0 0,0 1 0,1-1 0,-1 0 0,0 0 0,1-1 0,0 1 0,0 0 0,0 0 0,0-1 0,0 1 0,1 0 0,-1-1 0,1 1 0,0-1 0,0 1 0,0 0 0,1-1 0,-1 1 0,3-7 0,-2 4 0,1-1 0,0 0 0,1 0 0,-1 1 0,1-1 0,1 1 0,-1 0 0,1 0 0,0 0 0,1 1 0,-1-1 0,1 1 0,8-7 0,14-7 0,1 1 0,1 2 0,0 1 0,34-13 0,-55 26 197,-1-1-1,1 1 1,0 0 0,15-2 0,-20 4-471,-1 0 1,1 0 0,0 0 0,-1 0-1,1 0 1,0 1 0,-1-1 0,1 1 0,-1 0-1,1 0 1,-1 0 0,0 0 0,1 0-1,-1 0 1,0 0 0,0 1 0,4 2-1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36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1051 10152,'0'0'8265,"-1"10"-7827,-2 31-3,3-40-416,0-1-1,0 1 1,0-1-1,0 1 1,0-1-1,0 1 1,0-1-1,0 1 1,0-1-1,0 1 1,0-1-1,0 1 1,1-1-1,-1 1 1,0-1-1,0 0 1,1 1-1,-1-1 1,0 1-1,0-1 1,1 1-1,-1-1 1,0 0-1,1 1 1,-1-1-1,1 0 1,-1 0-1,0 1 1,1-1-1,-1 0 1,1 0-1,-1 1 1,1-1-1,-1 0 1,1 0-1,-1 0 1,1 0-1,-1 0 1,1 0-1,-1 0 1,1 0-1,-1 0 1,1 0-1,-1 0 1,1 0-1,-1 0 1,2 0-1,18-9 477,-7-1-233,0-1 1,-1 0-1,0 0 1,18-24-1,-6 8 84,28-33 977,69-105 0,-93 121-684,-3-1 0,-1-1 0,26-73 0,-39 87-55,-1-1 1,-2-1 0,8-67 0,-16 87-104,0 14-471,0 0 1,0 0-1,0 0 1,0 0-1,0 0 1,0 0-1,0 0 1,0 0-1,0 0 1,0 0-1,0 0 1,0 0-1,0 0 1,0-1-1,0 1 0,0 0 1,0 0-1,0 0 1,0 0-1,0 0 1,0 0-1,0 0 1,0 0-1,0 0 1,0 0-1,0 0 1,0 0-1,0 0 0,0 0 1,0 0-1,-1 0 1,1 0-1,0 0 1,0-1-1,0 1 1,0 0-1,0 0 1,0 0-1,0 0 1,0 0-1,0 0 1,0 0-1,0 0 0,0 0 1,0 0-1,-1 0 1,1 0-1,0 0 1,0 0-1,0 0 1,0 0-1,0 1 1,0-1-1,0 0 1,0 0-1,0 0 1,0 0-1,0 0 0,0 0 1,0 0-1,0 0 1,0 0-1,0 0 1,-1 0-1,1 0 1,-9 23 669,-9 40-507,2 1-1,4 0 1,2 1-1,3 0 1,3 90-1,4-149-172,0 0 0,1-1 0,-1 1 0,1-1 0,1 1 0,-1-1 0,1 0 0,0 1 0,0-1 0,1 0 0,3 6 0,-4-9 0,-1-1 0,0 1 0,1-1 0,-1 1 0,1-1 0,0 1 0,0-1 0,-1 0 0,1 0 0,0 0 0,0 0 0,0 0 0,0 0 0,0-1 0,0 1 0,0-1 0,0 1 0,1-1 0,-1 0 0,0 0 0,0 1 0,0-2 0,0 1 0,0 0 0,1 0 0,-1-1 0,0 1 0,0-1 0,0 0 0,0 0 0,3-1 0,5-3 0,-1 0 0,1-1 0,-2 0 0,1 0 0,0-1 0,9-10 0,46-54 0,-52 56 0,46-61 0,-4-2 0,68-131 0,-94 153 0,-1-1 0,-4-2 0,32-120 0,-54 151 0,-1 28 0,0 0 0,0-1 0,0 1 0,0 0 0,0-1 0,0 1 0,0-1 0,0 1 0,0 0 0,0-1 0,0 1 0,0-1 0,0 1 0,0 0 0,0-1 0,0 1 0,-1 0 0,1-1 0,0 1 0,0 0 0,0-1 0,-1 1 0,1 0 0,0 0 0,0-1 0,-1 1 0,1 0 0,0 0 0,-1-1 0,1 1 0,0 0 0,-1 0 0,1 0 0,0-1 0,-1 1 0,1 0 0,-1 0 0,1 0 0,0 0 0,-1 0 0,1 0 0,0 0 0,-1 0 0,1 0 0,-1 0 0,1 0 0,0 0 0,-1 0 0,1 0 0,0 0 0,-1 1 0,1-1 0,0 0 0,-1 0 0,1 0 0,0 1 0,-1-1 0,1 0 0,0 0 0,-1 1 0,1-1 0,0 0 0,0 0 0,-1 1 0,1-1 0,0 0 0,0 1 0,0-1 0,-1 1 0,-5 7 0,-1 1 0,1 1 0,1-1 0,0 1 0,0 0 0,1 0 0,-4 13 0,-1 2 0,-21 49 0,-61 178 0,-2 51 0,90-291 0,2-8 0,1-1 0,-1 0 0,0 0 0,0 1 0,0-1 0,-4 5 0,2-6 0,8-6 0,-1 0 0,0-1 0,0 1 0,7-11 0,-2 2 0,1 0 0,1 0 0,0 1 0,1 1 0,17-14 0,70-42 0,-90 61 0,29-19 0,-25 15 0,0 1 0,1 1 0,21-10 0,-34 17 0,0 1 0,0 0 0,0-1 0,0 1 0,0 0 0,-1 0 0,1-1 0,0 1 0,0 0 0,0 0 0,0 0 0,0 0 0,0 0 0,0 0 0,0 1 0,0-1 0,0 0 0,-1 0 0,1 1 0,0-1 0,0 0 0,0 1 0,0-1 0,1 2 0,-1-1 0,0 1 0,1-1 0,-1 1 0,0 0 0,0-1 0,0 1 0,-1 0 0,1 0 0,0-1 0,-1 1 0,2 3 0,-1 5 0,1 1 0,-2-1 0,0 16 0,0-20 0,0 6 0,3 70 0,-2-73 0,0-1 0,1 1 0,0 0 0,1-1 0,-1 0 0,8 16 0,-8-22 0,-1 0 0,0 0 0,0 0 0,1 0 0,-1 0 0,1 0 0,0-1 0,0 1 0,-1 0 0,1-1 0,0 0 0,0 1 0,1-1 0,-1 0 0,0 0 0,0 0 0,0 0 0,1 0 0,3 0 0,-2 0 0,1-1 0,-1 0 0,0 0 0,1-1 0,-1 1 0,0-1 0,1 0 0,-1 0 0,0 0 0,6-3 0,0-1 0,0 0 0,1 0 0,-2-2 0,1 1 0,-1-1 0,0 0 0,13-14 0,-11 8 0,0 0 0,0-1 0,-1-1 0,-1 1 0,0-2 0,-1 1 0,-1-1 0,0 0 0,-2-1 0,7-24 0,-12 40 0,0 0 0,1 0 0,-1 0 0,0 0 0,0 1 0,0-1 0,0 0 0,0 0 0,0 0 0,0 0 0,0 0 0,-1 1 0,1-1 0,0 0 0,0 0 0,-1 0 0,1 1 0,0-1 0,-1 0 0,0-1 0,1 2 0,-1 0 0,0 0 0,1-1 0,-1 1 0,1 0 0,-1 0 0,1 0 0,-1 0 0,1 0 0,-1-1 0,0 1 0,1 0 0,-1 0 0,1 0 0,-1 1 0,1-1 0,-1 0 0,1 0 0,-1 0 0,0 0 0,1 0 0,-1 1 0,-2 0 0,0 1 0,0 0 0,0 0 0,0 0 0,0 0 0,0 0 0,1 0 0,-4 5 0,2-3 0,1 1 0,0-1 0,0 1 0,0 0 0,0 0 0,1 0 0,0 1 0,0-1 0,0 0 0,1 1 0,0 0 0,0-1 0,0 1 0,1 0 0,-1-1 0,2 1 0,-1 0 0,0-1 0,1 1 0,0 0 0,1-1 0,-1 1 0,1-1 0,0 0 0,0 1 0,3 4 0,0-3 0,-1-1 0,1 0 0,0 0 0,0 0 0,0 0 0,1-1 0,0 0 0,0 0 0,0 0 0,1-1 0,-1 0 0,1 0 0,0-1 0,0 0 0,1 0 0,9 2 0,-10-3 0,-1 0 0,1-1 0,0 0 0,0 0 0,0-1 0,0 1 0,0-2 0,0 1 0,0-1 0,-1 0 0,1 0 0,0-1 0,0 0 0,-1 0 0,1 0 0,-1-1 0,0 0 0,10-6 0,-10 4-212,-1-1-1,0 1 1,0-1 0,6-9 0,-7 9-2662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36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14464,'0'0'2535,"71"-22"-1607,-1 8-184,17-4 8,16-5-128,0 1 16,5 4-88,-1-4-8,-4 2-120,0 4 8,-11 8-136,-3 2 0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38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1 490 10752,'0'0'8974,"3"-13"-8406,74-197 2889,-58 161-1389,15-59 0,-32 101-1812,0-1 0,1 1 0,0-1 0,0 1 0,1 0 0,0 1 0,0-1 0,1 1 0,8-10 0,-10 13-140,0 0-1,1 0 1,-1 0-1,0 1 1,1 0 0,0-1-1,-1 1 1,1 1-1,0-1 1,0 0 0,0 1-1,0 0 1,1 0-1,-1 0 1,0 1 0,0-1-1,0 1 1,1 0-1,4 1 1,-7-1-116,-1 0 0,0 1 0,1-1 0,-1 1 0,0-1 0,1 1 0,-1-1 0,0 1 0,0 0 0,1 0 0,-1 0 0,0 0 0,0-1 0,0 2 0,0-1 0,0 0 0,0 0 0,-1 0 0,1 0 0,0 0 0,0 1 0,-1-1 0,1 0 0,-1 1 0,1-1 0,-1 0 0,0 1 0,0-1 0,1 1 0,-1-1 0,0 2 0,0 7 0,1 1 0,-2-1 0,-1 15 0,0-8 0,-1 6 0,2-18 0,0-1 0,0 0 0,1 1 0,-1-1 0,1 0 0,0 1 0,1-1 0,-1 0 0,1 1 0,2 7 0,-2-7 0,0 0 0,0 0 0,-1-1 0,1 1 0,-1 0 0,0 0 0,-1 8 0,0 5 0,2-30 174,0 1 0,1-1 1,0 1-1,4-12 0,9-19-5077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41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1196 10656,'0'0'2422,"2"-11"-1822,3-36-69,-5 44-325,1-1 1,0 0 0,0 0-1,0 1 1,1-1-1,-1 1 1,1-1-1,0 1 1,0 0-1,0 0 1,0-1-1,1 2 1,-1-1-1,4-3 1,8-11 228,26-54 682,11-16 2,134-166 2056,-153 207-2414,-3-1 0,-1-1 0,-3-1 0,-2-2 0,18-57 0,-15 24 1759,17-108 0,-45 168-2520,-3 18 0,4 6 0,1 0 0,-1 0 0,1 0 0,-1 1 0,0-1 0,1 0 0,-1 0 0,1 1 0,-1-1 0,1 1 0,-1-1 0,1 0 0,-1 1 0,1-1 0,0 1 0,-1-1 0,1 1 0,-1 0 0,-14 24 0,1 1 0,2 0 0,-16 44 0,12-29 0,-56 171 0,52-150 0,8-22 0,1 1 0,2-1 0,2 2 0,2-1 0,1 1 0,3 44 0,1-84 0,0 1 0,0 0 0,0 0 0,0-1 0,1 1 0,-1 0 0,1 0 0,0-1 0,0 1 0,0-1 0,0 1 0,0-1 0,1 1 0,-1-1 0,1 0 0,-1 1 0,1-1 0,0 0 0,0 0 0,0 0 0,0-1 0,0 1 0,0 0 0,0-1 0,1 1 0,-1-1 0,1 0 0,-1 0 0,1 0 0,-1 0 0,1 0 0,0-1 0,-1 1 0,1-1 0,0 1 0,0-1 0,-1 0 0,1 0 0,0-1 0,3 1 0,5-2 0,1 0 0,0 0 0,0-1 0,-1-1 0,1 0 0,-1 0 0,20-12 0,-5-1 0,0-1 0,-1-2 0,-2-1 0,0 0 0,-1-2 0,36-48 0,-34 44 0,-19 22 0,0 0 0,0 0 0,0-1 0,-1 0 0,0 0 0,0 0 0,0 0 0,-1-1 0,0 1 0,4-13 0,-7 12 0,-5 13 0,-4 13 0,7-11 0,0 1 0,0 0 0,1 0 0,0 0 0,1-1 0,0 1 0,1 0 0,0 0 0,0 0 0,4 14 0,4 36 0,2 8 0,-10-61 0,1 0 0,0 1 0,0-1 0,1-1 0,-1 1 0,1 0 0,8 10 0,-8-12 0,1-1 0,0 1 0,0-1 0,0 0 0,0 0 0,0 0 0,1-1 0,0 1 0,-1-1 0,1 0 0,0-1 0,0 1 0,0-1 0,0 0 0,0 0 0,0 0 0,0-1 0,0 0 0,0 0 0,1 0 0,5-1 0,11-3 0,1 0 0,-1-1 0,30-12 0,-47 16 0,54-21 0,-1-2 0,69-40 0,102-76 0,-200 119 0,-23 16 0,-1 0 0,2 0 0,-1 1 0,0 0 0,1 0 0,0 1 0,9-4 0,-21 9 0,0 1 0,0 0 0,0 0 0,0 0 0,1 1 0,-1-1 0,1 1 0,-5 5 0,-3 4 0,-161 145 0,155-142 0,0 0 0,-27 34 0,39-44 0,1 1 0,1 0 0,-1 0 0,1 0 0,1 1 0,-1-1 0,1 1 0,0 0 0,1-1 0,0 2 0,-2 14 0,4-22 0,-1 1 0,1-1 0,0 0 0,0 1 0,0-1 0,0 0 0,0 1 0,0-1 0,0 0 0,1 1 0,-1-1 0,0 0 0,1 1 0,-1-1 0,1 0 0,-1 0 0,1 0 0,0 1 0,0-1 0,-1 0 0,1 0 0,0 0 0,0 0 0,0 0 0,0 0 0,0-1 0,0 1 0,0 0 0,0 0 0,1-1 0,-1 1 0,0-1 0,0 1 0,1-1 0,-1 1 0,0-1 0,0 0 0,1 1 0,-1-1 0,0 0 0,1 0 0,-1 0 0,2 0 0,2-1 0,-1 0 0,1 0 0,-1 0 0,1 0 0,-1-1 0,0 0 0,1 0 0,-1 0 0,0 0 0,0-1 0,5-3 0,9-11 0,0-1 0,-1 0 0,-1-1 0,-1-1 0,-1 0 0,-1-1 0,0-1 0,-2 0 0,0 0 0,13-43 0,0-4 0,-27 81 0,1 0 0,0 0 0,1 0 0,1 0 0,-1 0 0,2 0 0,0 0 0,0 0 0,1 0 0,1-1 0,-1 1 0,2 0 0,0-1 0,0 0 0,1 0 0,1 0 0,10 15 0,-13-22 0,0-1 0,0 0 0,1 0 0,-1 0 0,1 0 0,0-1 0,-1 1 0,1-1 0,0 0 0,1 0 0,-1-1 0,0 1 0,0-1 0,1 0 0,-1 0 0,1 0 0,-1-1 0,1 0 0,-1 1 0,1-2 0,-1 1 0,1 0 0,-1-1 0,8-2 0,6-2 0,0 0 0,0-2 0,0 0 0,25-14 0,4-7 0,-1-2 0,52-45 0,-17 13 0,-80 61 0,-1 1 0,1-1 0,-1 0 0,1 1 0,0-1 0,-1 1 0,1-1 0,0 1 0,0-1 0,0 1 0,-1 0 0,1-1 0,0 1 0,0 0 0,0-1 0,0 1 0,0 0 0,0 0 0,0 0 0,-1 0 0,1 0 0,0 0 0,0 0 0,0 0 0,0 0 0,0 1 0,0-1 0,0 0 0,1 1 0,-2 0 0,1 1 0,0-1 0,0 1 0,-1-1 0,1 1 0,-1 0 0,1-1 0,-1 1 0,0-1 0,0 1 0,0 0 0,1-1 0,-2 1 0,1 0 0,0-1 0,0 3 0,-3 13 0,-9 33 0,8-36 0,1 0 0,0 0 0,-2 28 0,5-41 0,0-1 0,0 1 0,-1-1 0,1 1 0,0-1 0,0 1 0,0-1 0,0 1 0,0-1 0,0 1 0,0-1 0,1 1 0,-1-1 0,0 1 0,0-1 0,0 1 0,0-1 0,1 1 0,-1-1 0,0 1 0,0-1 0,1 1 0,-1-1 0,0 0 0,1 1 0,-1-1 0,0 0 0,1 1 0,-1-1 0,1 0 0,-1 1 0,1-1 0,-1 0 0,1 0 0,-1 0 0,1 1 0,-1-1 0,1 0 0,-1 0 0,1 0 0,-1 0 0,1 0 0,-1 0 0,1 0 0,-1 0 0,1 0 0,-1 0 0,1 0 0,-1 0 0,1 0 0,-1 0 0,1-1 0,-1 1 0,1 0 0,0-1 0,28-18 0,-27 17 0,162-131 0,-162 132 0,0-1 0,0 1 0,0-1 0,-1 1 0,2-1 0,-1 1 0,0 0 0,0 0 0,0 0 0,0 0 0,1 1 0,-1-1 0,0 0 0,1 1 0,-1 0 0,1 0 0,3 0 0,-4 0 0,0 1 0,0 0 0,0 0 0,0 0 0,0 1 0,-1-1 0,1 0 0,0 1 0,-1-1 0,1 1 0,-1 0 0,0-1 0,1 1 0,-1 0 0,0 0 0,0 0 0,0 0 0,0 0 0,0 2 0,12 28 0,-10-23 0,0-1 0,1 1 0,-1-1 0,2 0 0,5 9 0,-9-16 0,0 0 0,0 0 0,0 0 0,0 0 0,0 0 0,0 0 0,1-1 0,-1 1 0,0 0 0,1-1 0,-1 1 0,0 0 0,1-1 0,-1 0 0,1 1 0,-1-1 0,1 0 0,-1 0 0,3 0 0,0 0 0,0 0 0,0-1 0,1 0 0,-1 0 0,0 0 0,7-3 0,2-2 0,-1 0 0,0-1 0,15-12 0,-6 2 0,-2-1 0,0-1 0,17-23 0,-3 4 0,-16 18 0,-13 14 0,0 1 0,1 0 0,-1 0 0,1 0 0,0 0 0,0 1 0,0 0 0,9-5 0,-14 9 0,1-1 0,0 1 0,0 0 0,0 0 0,-1-1 0,1 1 0,0 0 0,0 0 0,0 0 0,0 0 0,0 0 0,-1 0 0,1 0 0,0 1 0,0-1 0,0 0 0,0 0 0,-1 0 0,1 1 0,0-1 0,0 1 0,-1-1 0,1 0 0,0 1 0,0-1 0,-1 1 0,1 0 0,0-1 0,-1 1 0,1 0 0,-1-1 0,1 1 0,-1 0 0,1-1 0,-1 1 0,0 0 0,1 1 0,9 32 0,-9-30 0,1 13 0,-1 1 0,0 0 0,-2 0 0,0 0 0,-6 31 0,0 14 0,7-62 0,0 1 0,0-1 0,0 1 0,0-1 0,-1 1 0,1-1 0,0 0 0,-1 1 0,1-1 0,-1 1 0,1-1 0,-1 0 0,0 1 0,1-1 0,-1 0 0,0 0 0,0 0 0,0 0 0,-2 2 0,2-2 0,0-1 0,0 0 0,0 0 0,0 1 0,0-1 0,0 0 0,0 0 0,0 0 0,0 0 0,0 0 0,0 0 0,0 0 0,0 0 0,0-1 0,0 1 0,0 0 0,0-1 0,0 1 0,0-1 0,-1 0 0,-6-4 0,0-1 0,0 0 0,1 0 0,-10-11 0,13 13 0,-32-36 0,55 44 0,10 8 0,1-1 0,42 8 0,-63-18 0,1 0 0,-1-1 0,15-1 0,-1 0 0,-19 0 0,1-1 0,-1 0 0,0 0 0,0 0 0,0 0 0,-1-1 0,6-3 0,-3 1 0,27-19 0,0-2 0,-2-1 0,-1-2 0,-1 0 0,-1-3 0,-2 0 0,24-39 0,-4-7 0,-4-1 0,-3-3 0,48-147 0,-82 208 0,-5 21 0,-1 0 0,1 0 0,0 0 0,-1 0 0,1 0 0,0 0 0,-1 0 0,1 0 0,0 1 0,0-1 0,-1 0 0,1 0 0,0 0 0,-1 0 0,1 0 0,0 1 0,0-1 0,-1 0 0,1 0 0,0 1 0,0-1 0,0 0 0,-1 0 0,1 1 0,0-1 0,0 0 0,0 0 0,0 1 0,0-1 0,-1 1 0,-22 39 0,-127 316 0,105-240 0,-102 275 0,126-345 0,-2 0 0,-45 67 0,43-87 0,24-26 0,1 1 0,-1 0 0,0-1 0,0 1 0,1-1 0,-1 0 0,0 1 0,0-1 0,1 0 0,-1 1 0,0-1 0,0 0 0,0 0 0,0 0 0,-1 0 0,2 0 0,0 0 0,-1 0 0,1-1 0,-1 1 0,1 0 0,0-1 0,-1 1 0,1 0 0,0-1 0,-1 1 0,1 0 0,0-1 0,0 1 0,-1-1 0,1 1 0,0-1 0,0 1 0,0 0 0,-1-1 0,1 1 0,0-1 0,0 1 0,0-1 0,0 1 0,0-1 0,0 1 0,0-1 0,0 1 0,0-1 0,0 0 0,3-10 0,-1-1 0,1 1 0,1 0 0,0-1 0,1 2 0,0-1 0,8-13 0,-4 9 0,0 0 0,1 1 0,1 0 0,0 1 0,1 0 0,17-14 0,-6 9 0,1 0 0,49-27 0,135-56 0,-204 99 0,36-18 0,-1-1 0,-1-3 0,51-40 0,-84 60 0,-1-1 0,1 1 0,-1-1 0,-1 0 0,1-1 0,-1 1 0,0-1 0,0 1 0,3-10 0,-4 11 0,0 0 0,-1-1 0,0 1 0,0 0 0,0 0 0,0-1 0,-1 1 0,0-1 0,0 1 0,0 0 0,0-1 0,-1 1 0,0-1 0,-1-5 0,1 9 0,1 0 0,-1 0 0,0-1 0,1 1 0,-1 0 0,0 0 0,0 0 0,0 0 0,0 0 0,0 0 0,0 1 0,0-1 0,0 0 0,0 0 0,0 1 0,0-1 0,0 0 0,-1 1 0,1-1 0,0 1 0,-1 0 0,1-1 0,0 1 0,-1 0 0,1 0 0,0 0 0,-1 0 0,1 0 0,0 0 0,-1 0 0,1 1 0,0-1 0,0 0 0,-1 1 0,1-1 0,0 1 0,0-1 0,-3 2 0,-1 1 0,-1 0 0,1 0 0,-1 0 0,1 1 0,0 0 0,-7 7 0,4-2 0,0 1 0,1-1 0,0 1 0,1 0 0,0 1 0,1-1 0,0 1 0,-4 12 0,7-18 0,1 1 0,-1-1 0,1 1 0,0-1 0,0 1 0,1 0 0,0-1 0,0 1 0,0 0 0,0-1 0,1 1 0,0-1 0,0 1 0,1-1 0,0 1 0,0-1 0,0 0 0,5 10 0,-4-12 0,-1-1 0,0 0 0,0 0 0,1 1 0,-1-1 0,1-1 0,0 1 0,-1 0 0,1-1 0,0 1 0,0-1 0,0 0 0,0 0 0,0 0 0,0 0 0,0-1 0,1 1 0,-1-1 0,0 0 0,0 0 0,1 0 0,-1 0 0,0 0 0,4-2 0,5 0 0,0-1 0,0 0 0,-1-1 0,1 0 0,11-7 0,4-4 0,0-2 0,35-28 0,16-11 0,-54 39 0,-18 12 0,0 0 0,1 1 0,-1 0 0,1 0 0,12-5 0,-18 9 0,-1 0 0,1 0 0,0 0 0,-1 0 0,1 0 0,-1 0 0,1 0 0,0 0 0,-1 1 0,1-1 0,0 0 0,-1 0 0,1 0 0,-1 1 0,1-1 0,-1 0 0,1 1 0,-1-1 0,1 0 0,-1 1 0,1-1 0,-1 1 0,1-1 0,-1 1 0,0-1 0,1 1 0,-1-1 0,0 1 0,1-1 0,-1 1 0,0 0 0,0-1 0,1 1 0,-1-1 0,0 1 0,0 1 0,5 29 0,-5-23 0,2 5 0,0-1 0,0 1 0,2-1 0,-1 1 0,2-1 0,-1 0 0,2 0 0,0-1 0,11 18 0,-14-24 0,1 0 0,0-1 0,0 1 0,0-1 0,1 0 0,-1 0 0,1-1 0,0 1 0,0-1 0,0 0 0,0 0 0,1-1 0,-1 1 0,1-1 0,0-1 0,0 1 0,-1-1 0,1 0 0,0 0 0,0 0 0,0-1 0,12-1 0,-11 0 0,1 0 0,-1 0 0,0-1 0,1 0 0,-1 0 0,0-1 0,-1 0 0,1 0 0,0-1 0,-1 0 0,0 0 0,0 0 0,10-9 0,-10 6 0,0 0 0,0 0 0,-1-1 0,0 1 0,0-1 0,-1 0 0,0-1 0,0 1 0,-1-1 0,4-14 0,-1-5-3935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42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10152,'0'0'6571,"18"6"-5604,14 3-538,1 0 1,1-3-1,46 5 0,2-11 513,102-13-1,-112 6-466,156-20 1025,123-7 1066,-175 38-1529,-109 6-4138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44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16280,'0'0'2855,"82"-11"-2783,-44 9 8,-7 2-80,-8 0 8,-12 0-152,-7 0 8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44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244 821 10448,'0'0'11478,"-10"-2"-10955,6 2-471,-3-1 79,0 0-1,0 0 0,0 1 1,0 0-1,0 0 1,0 1-1,0 0 0,0 0 1,0 1-1,0 0 1,-8 3-1,-11 6 437,-35 18 885,56-26-1298,0 0-1,1 0 1,0 0-1,-1 1 1,1-1-1,1 1 1,-1 0-1,1 0 1,-1 1-1,-2 4 1,5-8-101,1 1-1,-1-1 1,1 1 0,-1-1-1,1 1 1,0-1 0,0 1-1,0-1 1,0 1 0,0 0-1,0-1 1,0 1 0,0-1-1,0 1 1,1-1 0,-1 1 0,1-1-1,-1 1 1,1-1 0,0 0-1,-1 1 1,1-1 0,0 0-1,0 1 1,0-1 0,0 0-1,0 0 1,0 0 0,0 0 0,0 0-1,1 0 1,-1 0 0,0 0-1,1-1 1,1 2 0,3 2 56,0-1 1,0 0 0,1 0 0,-1 0 0,1-1-1,8 2 1,-5-3-43,0 0 0,-1-1-1,1 0 1,-1 0 0,1-1-1,-1-1 1,1 1 0,-1-2 0,0 1-1,0-1 1,0-1 0,0 1 0,0-1-1,-1-1 1,0 0 0,0 0 0,0-1-1,11-9 1,-13 10-17,1-1 0,-1 0 0,-1-1 0,1 1 1,-1-1-1,0 0 0,0-1 0,-1 1 0,0-1 0,0 1 0,-1-1 0,0-1 0,-1 1 0,1 0 0,-2 0 1,1-1-1,-1 1 0,0-1 0,-1 0 0,-1-15 0,1 22-50,-1 0 0,1-1 0,0 1 0,-1 0 0,0 0 0,0 0 0,1 0 0,-1 0 0,-1 0 0,1 0 0,0 0 0,0 0 0,-1 0 0,1 0 0,-1 1 0,1-1 0,-1 1 0,0-1 0,-2-1 0,1 2 0,0 0 0,0-1 0,0 1 0,0 0 0,0 1 0,-1-1 0,1 1 0,0-1 0,0 1 0,-1 0 0,-5 0 0,-4 2 0,1 1 0,-1 0 0,1 0 0,0 1 0,-18 9 0,28-12 0,0 0 0,0 1 0,1-1 0,-1 1 0,0-1 0,1 1 0,-1-1 0,1 1 0,-1 0 0,1 0 0,0 0 0,0 0 0,-1 0 0,2 0 0,-1 0 0,0 0 0,0 0 0,1 1 0,-1-1 0,0 4 0,1-5 0,0 1 0,0-1 0,0 0 0,0 1 0,0-1 0,0 0 0,0 0 0,1 1 0,-1-1 0,0 0 0,1 0 0,-1 0 0,1 1 0,-1-1 0,1 0 0,-1 0 0,1 0 0,0 0 0,0 0 0,0 0 0,-1 0 0,1 0 0,0 0 0,0-1 0,0 1 0,0 0 0,0-1 0,1 1 0,-1 0 0,0-1 0,0 1 0,0-1 0,0 0 0,1 1 0,-1-1 0,0 0 0,0 0 0,3 0 0,4 0 0,0 0 0,0 0 0,0-1 0,-1-1 0,1 1 0,0-1 0,0-1 0,-1 1 0,1-1 0,-1 0 0,0-1 0,0 0 0,0 0 0,0-1 0,-1 1 0,0-1 0,0-1 0,0 1 0,0-1 0,6-10 0,4-5 0,-2-1 0,0 0 0,-2-1 0,0-1 0,8-26 0,24-68 0,-19 46 0,3 2 0,52-94 0,-68 143 0,2-5 0,2 1 0,32-39 0,-48 64 0,1-1 0,-1 0 0,1 1 0,-1-1 0,0 0 0,1 1 0,-1-1 0,1 1 0,0-1 0,-1 1 0,1-1 0,-1 1 0,1-1 0,0 1 0,-1 0 0,1-1 0,0 1 0,-1 0 0,1 0 0,0 0 0,0-1 0,-1 1 0,1 0 0,0 0 0,0 0 0,-1 0 0,2 0 0,-1 2 0,0-1 0,0 0 0,0 1 0,-1-1 0,1 1 0,-1-1 0,1 1 0,-1 0 0,0-1 0,1 1 0,-1-1 0,0 1 0,0 0 0,0-1 0,0 3 0,-1 81 0,-3 1 0,-3-1 0,-5 0 0,-3 0 0,-4-2 0,-50 140 0,33-126 0,-68 167 0,78-207 0,-3-1 0,-51 76 0,75-125 0,2-2 0,0 0 0,0 0 0,-1 0 0,0-1 0,0 1 0,0-1 0,0 0 0,-1 0 0,0 0 0,0-1 0,-7 5 0,11-8 0,0 0 0,0 0 0,0 0 0,0 0 0,0 0 0,0 0 0,0 0 0,0 0 0,0 0 0,0 0 0,0 0 0,0 0 0,0-1 0,0 1 0,0 0 0,0-1 0,0 1 0,1-1 0,-1 1 0,0-1 0,0 0 0,0 1 0,1-1 0,-1 0 0,0 1 0,1-1 0,-1 0 0,1 0 0,-1 1 0,1-1 0,-1 0 0,1 0 0,-1 0 0,1 0 0,0 0 0,-1 0 0,1 0 0,0 0 0,0-1 0,-2-4 0,1 0 0,0 0 0,0 0 0,0-1 0,1-6 0,1-2 0,1 1 0,1-1 0,0 0 0,1 1 0,0-1 0,1 1 0,1 0 0,0 1 0,11-18 0,0 4 0,2 0 0,0 2 0,32-32 0,-28 34 0,0 2 0,2 1 0,1 1 0,0 1 0,1 1 0,1 1 0,1 2 0,0 1 0,1 1 0,0 1 0,1 2 0,0 1 0,0 2 0,1 0 0,52 0 0,-77 6 77,1 0 1,-1 1-1,0 0 0,0 0 0,1 1 1,-1-1-1,0 2 0,-1-1 0,1 1 1,12 7-1,-11-5-1034,-1 1 0,1-1 0,-2 1 0,9 8 0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23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1189 9648,'0'0'9463,"13"2"-8856,-3 1-439,-7-1-113,1-1-1,0 0 1,0 0 0,0 0 0,0 0 0,0-1 0,0 0 0,0 1 0,0-2 0,0 1 0,0 0-1,0-1 1,0 0 0,0 1 0,-1-2 0,1 1 0,0 0 0,4-3 0,8-5 239,-1-2 1,-1 0-1,1 0 1,-2-1 0,1-1-1,-2 0 1,21-28-1,65-118 1574,-67 105-1254,-2 1-41,-2-2 0,-2 0 0,-2-2-1,-4-1 1,-1 0 0,-3-2 0,7-64 0,-21 118-486,0 1 66,-1 0 1,1-1-1,-1 1 1,0 0-1,0-1 1,0 1-1,-1 0 1,1-1 0,-1 1-1,-3-9 1,4 14-146,-1 0 0,1-1 1,0 1-1,-1 0 1,1 0-1,0-1 0,-1 1 1,1 0-1,0 0 0,-1-1 1,1 1-1,0 0 0,-1 0 1,1 0-1,-1 0 0,1-1 1,-1 1-1,1 0 1,0 0-1,-1 0 0,1 0 1,-1 0-1,1 0 0,-1 0 1,1 0-1,0 0 0,-1 0 1,1 1-1,-1-1 1,1 0-1,0 0 0,-1 0 1,1 0-1,-1 1 0,1-1 1,0 0-1,-1 0 0,1 1 1,0-1-1,-1 0 1,1 1-1,0-1 0,0 0 1,-1 1-1,1-1 0,0 1 1,0-1-1,-1 1 0,-14 18 215,15-18-222,-16 28-1,1 2 0,1-1 0,-16 54 0,21-57 0,-4 18 0,1 1 0,3 0 0,1 0 0,3 1 0,1 69 0,4-115 0,-1 6 0,2 0 0,-1 0 0,1 0 0,0 0 0,2 8 0,-3-14 0,1 0 0,-1 0 0,0 0 0,1 0 0,-1 1 0,1-1 0,0 0 0,-1 0 0,1 0 0,0 0 0,0 0 0,0 0 0,0-1 0,-1 1 0,1 0 0,0 0 0,1-1 0,-1 1 0,0 0 0,0-1 0,0 1 0,0-1 0,0 1 0,1-1 0,-1 0 0,0 0 0,0 1 0,0-1 0,1 0 0,-1 0 0,0 0 0,0 0 0,1 0 0,-1-1 0,0 1 0,2-1 0,4-1 0,-1 0 0,1-1 0,-1 1 0,1-2 0,-1 1 0,0-1 0,0 0 0,5-5 0,45-43 0,-32 29 0,25-24 0,-2-3 0,-3-1 0,-1-2 0,-3-3 0,-3 0 0,-2-3 0,-2-1 0,31-82 0,-48 100 0,-2-1 0,14-70 0,-27 111 0,-1 1 0,0-1 0,1 0 0,-1 1 0,0-1 0,0 1 0,0-1 0,0 0 0,-1 1 0,1-1 0,0 1 0,-1-3 0,0 3 0,1 1 0,0 0 0,-1 0 0,1 0 0,0 0 0,0 0 0,-1 0 0,1 0 0,0-1 0,-1 1 0,1 0 0,0 0 0,-1 0 0,1 0 0,0 1 0,0-1 0,-1 0 0,1 0 0,0 0 0,-1 0 0,1 0 0,0 0 0,-1 0 0,1 0 0,0 1 0,0-1 0,-1 0 0,1 0 0,0 0 0,0 1 0,0-1 0,-1 0 0,1 0 0,0 1 0,0-1 0,-1 0 0,-3 6 0,-1 0 0,1 0 0,0 0 0,-5 8 0,-43 102 0,-49 156 0,67-172 0,-73 232 0,70-187 0,24-106 0,11-34 0,0 1 0,0-1 0,0 1 0,0 0 0,1 0 0,-1 11 0,8-21 0,1-5 0,23-41 0,2 3 0,2 0 0,2 2 0,1 2 0,48-42 0,-82 82 0,0 1 0,0 0 0,0 0 0,0 0 0,0 0 0,7-3 0,-9 5 0,0 0 0,-1 0 0,1 0 0,0-1 0,-1 1 0,1 0 0,0 0 0,-1 0 0,1 0 0,0 0 0,-1 0 0,1 0 0,0 0 0,-1 1 0,1-1 0,-1 0 0,1 0 0,0 1 0,-1-1 0,1 0 0,-1 0 0,1 1 0,0-1 0,-1 1 0,1-1 0,-1 1 0,1-1 0,-1 0 0,0 1 0,1 0 0,-1-1 0,1 1 0,-1-1 0,0 1 0,0-1 0,1 1 0,-1 0 0,0-1 0,0 1 0,0 0 0,0-1 0,1 1 0,-1 0 0,0-1 0,0 1 0,-1 1 0,8 67 0,-5-40 0,1-1 0,1 1 0,11 39 0,-14-66 0,-1 0 0,1 0 0,0 0 0,0 0 0,0 0 0,0 0 0,0 0 0,0 0 0,1 0 0,-1-1 0,1 1 0,-1-1 0,1 1 0,-1-1 0,1 1 0,0-1 0,0 0 0,0 0 0,0 1 0,0-2 0,0 1 0,0 0 0,0 0 0,0-1 0,0 1 0,1-1 0,-1 1 0,0-1 0,0 0 0,0 0 0,1 0 0,-1 0 0,0-1 0,0 1 0,1 0 0,2-2 0,4-1 0,0 0 0,0-1 0,0 1 0,-1-2 0,0 1 0,0-1 0,12-10 0,-9 5 0,0 0 0,-1 0 0,-1-1 0,1-1 0,-2 0 0,0 0 0,9-16 0,-4 1 0,-2 0 0,14-45 0,-8 33 0,-14 33 0,0-1 0,0 1 0,0 0 0,-1-1 0,0 0 0,0 1 0,-1-1 0,1-7 0,-2 13 0,0 0 0,0 0 0,0 0 0,0 0 0,0 1 0,0-1 0,0 0 0,0 0 0,0 0 0,0 0 0,0 0 0,1 1 0,-1-1 0,0 0 0,1 0 0,-1 0 0,0 1 0,1-1 0,-1 0 0,1 0 0,-1 1 0,1-1 0,0 1 0,-1-1 0,1 0 0,0 1 0,-1-1 0,1 1 0,0-1 0,0 1 0,-1 0 0,1-1 0,0 1 0,0 0 0,0 0 0,-1-1 0,1 1 0,0 0 0,0 0 0,0 0 0,0 0 0,0 0 0,-1 0 0,1 0 0,0 0 0,0 1 0,0-1 0,0 0 0,-1 0 0,1 1 0,0-1 0,0 0 0,1 2 0,3 0 0,1 1 0,-1 0 0,0 0 0,0 0 0,0 1 0,6 5 0,-3 0 0,0-1 0,-1 1 0,0 0 0,-1 1 0,0 0 0,5 11 0,-1 2 0,12 44 0,-10-11 0,-9-39 0,0-1 0,1 1 0,1-1 0,10 23 0,-13-36 0,0 0 0,0-1 0,0 1 0,0-1 0,0 0 0,0 0 0,1 0 0,-1 0 0,1 0 0,-1 0 0,1 0 0,0-1 0,0 1 0,-1-1 0,1 0 0,0 0 0,0 0 0,1 0 0,-1-1 0,0 1 0,0-1 0,0 0 0,0 0 0,0 0 0,1 0 0,3-1 0,7-1 0,0 0 0,0-2 0,0 1 0,19-9 0,-12 2 0,1 0 0,-1-2 0,-1 0 0,29-23 0,70-67 0,-102 86 0,-4 3 0,-1 0 0,15-20 0,-47 57 0,9-12 0,1 1 0,1-1 0,0 2 0,1-1 0,-8 18 0,14-28 0,1 1 0,-1 0 0,1-1 0,0 1 0,1 0 0,-1-1 0,1 1 0,-1 0 0,1 0 0,0-1 0,1 1 0,-1 0 0,1 0 0,-1 0 0,1-1 0,0 1 0,1-1 0,-1 1 0,1-1 0,-1 1 0,1-1 0,0 0 0,0 1 0,0-1 0,1 0 0,-1-1 0,1 1 0,3 3 0,-5-5 0,1 1 0,0 0 0,-1 0 0,1-1 0,0 0 0,0 1 0,0-1 0,0 0 0,0 0 0,1 0 0,-1 0 0,0 0 0,0 0 0,1-1 0,-1 1 0,0-1 0,1 1 0,-1-1 0,0 0 0,1 0 0,-1 0 0,0 0 0,1-1 0,-1 1 0,0-1 0,1 1 0,-1-1 0,0 0 0,0 0 0,1 0 0,-1 0 0,0 0 0,0 0 0,0-1 0,0 1 0,-1-1 0,1 1 0,3-4 0,0-1 0,-1-1 0,1 1 0,-1-1 0,0 0 0,0 0 0,-1 0 0,0 0 0,0-1 0,-1 1 0,2-13 0,-2 8 0,-1 0 0,0-1 0,-1 1 0,0 0 0,-4-23 0,3 30 0,0 0 0,-1 1 0,1-1 0,-1 0 0,0 1 0,0-1 0,-5-7 0,5 10 0,1 0 0,-1 1 0,1-1 0,-1 0 0,0 0 0,0 1 0,0-1 0,0 1 0,0 0 0,0 0 0,-1-1 0,1 1 0,0 1 0,-1-1 0,1 0 0,-4 0 0,4 1 0,-1 0 0,1 0 0,-1 0 0,1 0 0,-1 1 0,1-1 0,-1 1 0,1 0 0,-1 0 0,1-1 0,0 2 0,0-1 0,-1 0 0,1 0 0,0 1 0,0-1 0,0 1 0,0 0 0,0-1 0,1 1 0,-1 0 0,1 0 0,-3 4 0,3-5 0,0 0 0,0 1 0,0-1 0,0 1 0,1 0 0,-1-1 0,0 1 0,1-1 0,-1 1 0,1 0 0,0 0 0,-1-1 0,1 1 0,0 0 0,0-1 0,0 1 0,0 0 0,1 0 0,-1-1 0,0 1 0,1 0 0,-1-1 0,1 1 0,-1 0 0,1-1 0,0 1 0,0-1 0,0 1 0,0-1 0,0 1 0,0-1 0,0 0 0,0 0 0,3 2 0,2 2 0,1-1 0,0-1 0,0 1 0,0-1 0,0 0 0,1-1 0,-1 0 0,1 0 0,0 0 0,-1-1 0,1-1 0,0 1 0,0-1 0,12-1 0,8-3 0,1-1 0,42-12 0,-65 15 0,16-5 0,0-1 0,30-17 0,-32 14 0,-1 2 0,1 1 0,22-6 0,-42 14 0,1 0 0,-1 0 0,1 0 0,-1 0 0,0 0 0,1 0 0,-1 1 0,1-1 0,-1 0 0,0 0 0,1 0 0,-1 1 0,0-1 0,1 0 0,-1 1 0,0-1 0,1 0 0,-1 1 0,0-1 0,1 0 0,-1 1 0,0-1 0,0 0 0,0 1 0,1-1 0,-1 1 0,0-1 0,0 0 0,0 1 0,0-1 0,0 1 0,0-1 0,0 1 0,0-1 0,0 0 0,0 1 0,0-1 0,0 1 0,0-1 0,0 1 0,0 0 0,-2 24 0,1-21 0,-7 48 0,5-34 0,0 1 0,1-1 0,1 37 0,1-54 0,0 0 0,0 0 0,0 0 0,0 1 0,0-1 0,1 0 0,-1 0 0,0 0 0,1 0 0,-1 1 0,1-1 0,0 0 0,-1 0 0,1 0 0,0 0 0,-1 0 0,1-1 0,0 1 0,0 0 0,0 0 0,0 0 0,2 1 0,-2-2 0,1 1 0,0-1 0,0 1 0,0-1 0,0 0 0,-1 0 0,1 0 0,0 0 0,0 0 0,0 0 0,0 0 0,0 0 0,2-1 0,5-2 0,-1 0 0,1-1 0,0 0 0,12-8 0,6-7 0,-1-1 0,43-42 0,-32 28 0,-18 21 0,-11 14 0,-7 11 0,-3-4 0,1 0 0,0 0 0,1 0 0,-1 0 0,2 1 0,-1-1 0,3 13 0,-2-19 0,-1 1 0,1-1 0,0 0 0,0 0 0,0 0 0,0 0 0,0 0 0,0-1 0,0 1 0,1 0 0,-1 0 0,1-1 0,-1 1 0,1-1 0,-1 1 0,1-1 0,0 0 0,0 0 0,0 1 0,0-1 0,0 0 0,0-1 0,0 1 0,0 0 0,0-1 0,0 1 0,0-1 0,1 0 0,-1 1 0,0-1 0,0 0 0,4-1 0,9 0 0,1-1 0,0-1 0,-1-1 0,1 0 0,-1-1 0,0 0 0,-1-1 0,1-1 0,-1-1 0,20-13 0,-12 5 0,-2 0 0,0-1 0,0-2 0,-2 0 0,25-32 0,-82 99 0,17-22 0,-21 32 0,37-49 0,1 0 0,0 1 0,0-1 0,1 1 0,0 0 0,1 0 0,0 0 0,-1 11 0,4-18 0,-1 0 0,1 0 0,0 0 0,0 0 0,0 0 0,0 0 0,0-1 0,1 1 0,1 5 0,-2-8 0,0 1 0,0-1 0,0 1 0,1-1 0,-1 0 0,0 1 0,1-1 0,-1 1 0,0-1 0,1 0 0,-1 1 0,1-1 0,-1 0 0,0 0 0,1 1 0,-1-1 0,1 0 0,-1 0 0,1 0 0,-1 0 0,1 1 0,0-1 0,16-5 0,-10 1 0,0-1 0,0 0 0,-1 0 0,0 0 0,0-1 0,0 0 0,0 0 0,5-9 0,34-59 0,-30 48 0,0-3 0,-11 20 0,1 0 0,0 1 0,0-1 0,12-13 0,-17 21 0,0 1 0,0 0 0,0 0 0,1 0 0,-1 0 0,0-1 0,0 1 0,0 0 0,1 0 0,-1 0 0,0 0 0,0 0 0,0 0 0,1 0 0,-1-1 0,0 1 0,0 0 0,0 0 0,1 0 0,-1 0 0,0 0 0,0 0 0,0 0 0,1 0 0,-1 0 0,0 0 0,0 0 0,1 0 0,-1 1 0,0-1 0,0 0 0,0 0 0,1 0 0,-1 0 0,0 0 0,0 0 0,0 0 0,1 1 0,-1-1 0,0 0 0,0 0 0,0 0 0,0 0 0,0 1 0,1-1 0,-1 0 0,0 0 0,0 0 0,0 1 0,0-1 0,0 0 0,0 0 0,0 0 0,0 1 0,0-1 0,0 0 0,0 0 0,0 0 0,0 1 0,0-1 0,0 0 0,0 0 0,0 1 0,0-1 0,0 0 0,0 18 0,-8 52 0,-28 114 0,-36 65 0,55-198 0,-44 97 0,59-145 0,1-1 0,0 1 0,-1-1 0,1 0 0,-1 0 0,0 1 0,0-1 0,0 0 0,0 0 0,0-1 0,0 1 0,-1 0 0,1-1 0,0 1 0,-1-1 0,1 0 0,-4 1 0,4-1 0,0-1 0,0 0 0,1 0 0,-1 0 0,0 0 0,0 0 0,0 0 0,0-1 0,0 1 0,1-1 0,-1 1 0,0-1 0,1 0 0,-1 1 0,0-1 0,1 0 0,-1 0 0,1 0 0,-1-1 0,1 1 0,-1 0 0,1 0 0,0-1 0,0 1 0,-2-4 0,-8-8 0,1-2 0,-16-28 0,24 39 0,0-1 0,0 1 0,0 0 0,1-1 0,0 0 0,0 1 0,0-1 0,0 0 0,1 1 0,0-1 0,0 0 0,0 0 0,0 1 0,1-1 0,0 0 0,1-5 0,0 7 0,0-1 0,0 1 0,0 0 0,0 0 0,0 0 0,1 0 0,0 0 0,-1 0 0,1 1 0,0 0 0,0-1 0,0 1 0,5-2 0,52-25 0,-33 18 0,7-5 0,187-94 0,-185 90 0,0-3 0,-2 0 0,59-54 0,-68 50 0,0-1 0,-2-1 0,-1-1 0,23-42 0,55-136 0,-78 156 0,-3-2 0,17-70 0,-35 105 0,-8 29 0,-10 31 0,-33 102 0,-43 204 0,90-333 0,0-4 0,1 1 0,0-1 0,1 1 0,0 0 0,0-1 0,2 18 0,-1-28 0,0 1 0,0-1 0,1 0 0,-1 1 0,0-1 0,0 1 0,0-1 0,1 1 0,-1-1 0,0 0 0,1 1 0,-1-1 0,0 0 0,1 1 0,-1-1 0,0 0 0,1 1 0,-1-1 0,1 0 0,-1 0 0,0 0 0,1 1 0,-1-1 0,1 0 0,-1 0 0,1 0 0,-1 0 0,1 0 0,-1 0 0,1 0 0,-1 0 0,1 0 0,-1 0 0,1 0 0,-1 0 0,0 0 0,1 0 0,-1 0 0,1-1 0,-1 1 0,1 0 0,-1 0 0,1-1 0,-1 1 0,0 0 0,1-1 0,20-14 0,-20 15 0,118-103 0,-113 98 0,0 0 0,1 1 0,-1 0 0,1 0 0,0 0 0,0 0 0,8-2 0,-12 5 0,0 0 0,0 1 0,-1-1 0,1 1 0,0-1 0,0 1 0,0 0 0,0 0 0,0 0 0,-1 1 0,1-1 0,0 1 0,0 0 0,0-1 0,-1 1 0,1 0 0,0 1 0,-1-1 0,1 0 0,-1 1 0,5 3 0,9 10 0,25 29 0,5 6 0,-29-36 0,-10-8 0,0 0 0,-1 0 0,0 0 0,8 11 0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2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11856,'0'0'4536,"127"18"-3585,-34-18 1,22-8-344,7-6 8,5-4 120,2 0 8,-16 6-64,-10-1-8,-8 3-112,-19 2 16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08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286 987 10848,'0'0'8087,"-8"10"-7508,-17 26 154,-36 70-1,-38 158 1147,67-169-1230,-19 76 1266,49-161-1671,2-8-154,1-1 0,-1 0 0,-1 0 0,1 1 0,0-1 0,0 0 0,0 0 0,-1 0 0,1 1 0,0-1 0,-1 0 0,1 0 0,-1 0 0,0 0 0,1 0 0,-1 0 0,0 0 0,-1 1 0,14-24 1569,4-15-1140,-3-2 1,-1 1-1,-2-1 0,5-43 1,-2 18 248,57-243-409,-64 283-359,2 0 0,1 1 0,1 1 0,1-1 0,1 2 0,1-1 0,1 2 0,0 0 0,21-21 0,-33 38 0,1 1 0,0-1 0,-1 0 0,1 1 0,1 0 0,-1 0 0,0 0 0,0 0 0,1 1 0,-1-1 0,1 1 0,-1 0 0,1 0 0,0 0 0,-1 0 0,1 1 0,0-1 0,0 1 0,-1 0 0,1 0 0,0 1 0,6 0 0,-4 1 0,-1 0 0,0 0 0,0 0 0,1 0 0,-1 1 0,-1 0 0,1 0 0,0 0 0,-1 1 0,1 0 0,-1-1 0,0 2 0,0-1 0,4 8 0,2 2 0,-1 1 0,-1 0 0,-1 0 0,0 1 0,-1 0 0,0 0 0,-1 1 0,-1 0 0,-1 0 0,-1 0 0,0 0 0,-1 0 0,-1 0 0,0 0 0,-1 1 0,-6 25 0,7-39 0,-1 0 0,0 0 0,0 0 0,-1 0 0,1-1 0,-1 1 0,0 0 0,0-1 0,0 1 0,0-1 0,0 0 0,-1 1 0,0-1 0,0-1 0,1 1 0,-2 0 0,1-1 0,0 1 0,0-1 0,-1 0 0,1 0 0,-1 0 0,0-1 0,0 1 0,1-1 0,-1 0 0,0 0 0,0 0 0,0-1 0,0 1 0,-6-1 0,0-1 0,1 0 0,0-1 0,0-1 0,1 1 0,-1-1 0,0-1 0,1 1 0,0-1 0,0-1 0,0 0 0,0 0 0,1 0 0,0-1 0,0 0 0,-11-13 0,8 5 0,10 14 0,0 0 0,0 1 0,0-1 0,1 0 0,-1 0 0,0 0 0,0 0 0,0 0 0,0 0 0,0 0 0,0 0 0,0 0 0,0 0 0,0 0 0,1-1 0,-1 1 0,0 0 0,0 0 0,0 0 0,0 0 0,0 0 0,0 0 0,0 0 0,0 0 0,0 0 0,0 0 0,1 0 0,-1 0 0,0 0 0,0 0 0,0 0 0,0 0 0,0-1 0,0 1 0,0 0 0,0 0 0,0 0 0,0 0 0,0 0 0,0 0 0,0 0 0,0 0 0,0 0 0,0-1 0,0 1 0,0 0 0,0 0 0,0 0 0,0 0 0,0 0 0,0 0 0,0 0 0,0 0 0,0-1 0,0 1 0,0 0 0,0 0 0,0 0 0,0 0 0,0 0 0,0 0 0,-1 0 0,1 0 0,0 0 0,0 0 0,0 0 0,0-1 0,9-1 0,119-2 0,-93 0 0,-1 0 0,0-3 0,0 0 0,-1-2 0,44-19 0,-20 8 0,115-53 0,-77 30 0,-71 31 0,-17 8 0,-1 1 0,1-1 0,1 2 0,-1-1 0,0 1 0,1 0 0,13-2 0,-17 5 0,-1 0 0,0-1 0,0 2 0,0-1 0,0 0 0,0 1 0,0-1 0,-1 1 0,1 0 0,-1 0 0,1 0 0,-1 0 0,1 1 0,-1-1 0,0 1 0,0-1 0,0 1 0,-1 0 0,1-1 0,-1 1 0,1 0 0,-1 0 0,1 4 0,-2-6 0,0 0 0,0 0 0,0 0 0,0 1 0,-1-1 0,1 0 0,-1 0 0,1 0 0,0 0 0,-1 0 0,1 0 0,-1 0 0,0 0 0,1-1 0,-1 1 0,0 0 0,0 0 0,0 0 0,1-1 0,-1 1 0,0 0 0,0-1 0,0 1 0,0-1 0,0 1 0,-2 0 0,-31 7 0,18-5 0,-19 6 0,0 2 0,-35 14 0,57-19 0,1 0 0,-1 1 0,1 1 0,1 0 0,-1 0 0,1 1 0,1 0 0,-15 17 0,22-22 0,1 0 0,0-1 0,0 1 0,0 0 0,0 0 0,1 1 0,-1-1 0,1 0 0,0 0 0,0 1 0,1-1 0,-1 1 0,1-1 0,0 0 0,0 1 0,2 7 0,-2-9 0,1-1 0,-1 0 0,1 0 0,-1 0 0,1 0 0,0 0 0,0 0 0,0 0 0,0 0 0,0 0 0,0 0 0,1-1 0,-1 1 0,1 0 0,-1-1 0,1 1 0,0-1 0,-1 0 0,1 1 0,0-1 0,0 0 0,0 0 0,0 0 0,0 0 0,0-1 0,0 1 0,0 0 0,0-1 0,0 0 0,0 1 0,1-1 0,-1 0 0,0 0 0,0 0 0,0 0 0,3-1 0,6-1 0,0-1 0,-1 0 0,1-1 0,-1 0 0,0 0 0,0-1 0,-1 0 0,1-1 0,-1 0 0,0-1 0,-1 0 0,0 0 0,0-1 0,11-13 0,0-2 0,-2-1 0,-1-1 0,-1 0 0,15-34 0,-28 53 0,5-9 0,-3 13 0,0 9 0,2 13 0,2 0 0,0-1 0,16 28 0,-20-42 0,-1 1 0,1-1 0,0 0 0,1-1 0,-1 1 0,1-1 0,6 5 0,-9-7 0,1-1 0,0 1 0,0-1 0,0 0 0,0 1 0,0-1 0,0 0 0,0-1 0,0 1 0,1-1 0,-1 1 0,0-1 0,0 0 0,1 0 0,2-1 0,-1 1 0,-1-1 0,1-1 0,-1 1 0,0-1 0,0 0 0,1 1 0,-1-2 0,0 1 0,0 0 0,-1-1 0,1 0 0,-1 0 0,5-5 0,3-4 0,-1 0 0,13-21 0,-6 8 0,-5 9 0,-2 0 0,0-1 0,8-20 0,-17 36 0,-1 0 0,1-1 0,0 1 0,0 0 0,0 0 0,0-1 0,0 1 0,0 0 0,0 0 0,0 0 0,0 0 0,1 0 0,-1 1 0,0-1 0,1 0 0,-1 1 0,3-2 0,-3 2 0,-1 0 0,1 0 0,0-1 0,0 1 0,0 0 0,-1 0 0,1 0 0,0 0 0,0 1 0,0-1 0,0 0 0,-1 0 0,1 0 0,0 1 0,0-1 0,0 0 0,-1 1 0,1-1 0,0 0 0,-1 1 0,1-1 0,0 1 0,-1-1 0,1 1 0,0 0 0,-1-1 0,1 1 0,-1 0 0,1-1 0,-1 1 0,0 0 0,1 0 0,-1 1 0,35 96 0,-16-41 0,-17-53 0,-1-1 0,1 0 0,-1 0 0,1 0 0,0 0 0,0 0 0,1 0 0,-1 0 0,0 0 0,1-1 0,0 0 0,-1 1 0,1-1 0,0 0 0,0 0 0,1-1 0,-1 1 0,0-1 0,0 1 0,1-1 0,-1 0 0,1 0 0,-1 0 0,1-1 0,-1 1 0,1-1 0,0 0 0,4-1 0,6 1 0,0-2 0,0 0 0,-1 0 0,1-1 0,-1-1 0,0 0 0,0-1 0,0-1 0,0 0 0,-1 0 0,0-1 0,16-13 0,-5 2 0,-2 0 0,0-2 0,-1 0 0,-1-2 0,18-26 0,-16 16 0,-1-1 0,-2-1 0,-1-1 0,-2 0 0,14-50 0,38-191 0,-61 246 0,-1 7 0,-1-1 0,-1 1 0,0-44 0,-3 66 0,0 0 0,0 0 0,0 0 0,0-1 0,0 1 0,-1 0 0,1 0 0,0 0 0,0 0 0,-1 0 0,1 0 0,-1 0 0,1 0 0,-1 0 0,1 0 0,-1 0 0,0-1 0,0 2 0,1 0 0,-1 0 0,1 0 0,0 0 0,-1 0 0,1 0 0,-1 0 0,1 1 0,-1-1 0,1 0 0,0 0 0,-1 0 0,1 0 0,-1 1 0,1-1 0,0 0 0,-1 0 0,1 1 0,-1-1 0,1 0 0,0 1 0,0-1 0,-1 0 0,1 1 0,0-1 0,-1 0 0,1 1 0,-24 42 0,20-34 0,-15 29 0,2 1 0,2 1 0,2 1 0,1 0 0,2 1 0,2-1 0,2 2 0,2-1 0,1 1 0,5 62 0,0-68 0,-2-23 0,1 0 0,0 0 0,1 0 0,0 0 0,1 0 0,8 21 0,-10-34 0,0 1 0,0 0 0,1-1 0,-1 1 0,1-1 0,-1 1 0,1-1 0,0 0 0,-1 0 0,1 0 0,0 0 0,0 0 0,0 0 0,0 0 0,0-1 0,0 1 0,3 0 0,-2 0 0,1 0 0,-1-1 0,1 1 0,0-1 0,-1 0 0,1 0 0,-1 0 0,1 0 0,6-2 0,3-4 0,1-1 0,-1 0 0,-1-1 0,1-1 0,-1 1 0,-1-2 0,1 0 0,-2 0 0,1-1 0,-2 0 0,16-24 0,-15 23 0,0-1 0,16-15 0,7-8 0,-30 34 0,-4 7 0,-4 14 0,-7 17 0,-12 62 0,21-86 0,2 0 0,0 1 0,0-1 0,1 0 0,0 0 0,1 0 0,1 0 0,0 0 0,6 21 0,-7-31 0,0 0 0,1 1 0,-1-1 0,0 0 0,1 0 0,-1 0 0,1-1 0,-1 1 0,1 0 0,0-1 0,0 1 0,0-1 0,0 1 0,0-1 0,0 0 0,0 0 0,0 0 0,1 0 0,-1 0 0,0 0 0,1-1 0,-1 1 0,0-1 0,1 0 0,-1 1 0,1-1 0,-1 0 0,1-1 0,-1 1 0,0 0 0,5-2 0,7 0 0,0-2 0,1 0 0,25-11 0,-37 13 0,17-7 0,0-1 0,-1-1 0,0 0 0,19-17 0,64-61 0,-59 50 0,-25 22 0,-26 26 0,1 1 0,0-1 0,1 1 0,-11 21 0,1-1 0,10-18 0,-1-1 0,0 0 0,-7 20 0,13-28 0,0 0 0,0 0 0,0 0 0,0 0 0,1 1 0,-1-1 0,1 0 0,0 0 0,0 1 0,0-1 0,1 0 0,-1 1 0,1-1 0,-1 0 0,3 5 0,-3-8 0,1 1 0,-1 0 0,1-1 0,-1 1 0,1 0 0,-1-1 0,1 1 0,-1-1 0,1 1 0,-1-1 0,1 1 0,0-1 0,-1 0 0,1 1 0,0-1 0,0 0 0,-1 1 0,1-1 0,0 0 0,0 0 0,-1 0 0,1 0 0,0 0 0,0 1 0,1-2 0,19-2 0,-20 3 0,13-4 0,-1-1 0,1-1 0,-1 0 0,0 0 0,22-16 0,58-50 0,-76 56 0,-2 0 0,1-1 0,-2 0 0,21-33 0,39-84 0,-36 61 0,-10 21 0,2 0 0,-2-2 0,-2-1 0,26-81 0,-42 102 0,-2 0 0,-1-1 0,-1 0 0,-2 0 0,-1-41 0,-3 74 0,0 1 0,0-1 0,0 1 0,0 0 0,0-1 0,0 1 0,0 0 0,-1-1 0,1 1 0,0 0 0,-1 0 0,1-1 0,-1 1 0,0 0 0,1 0 0,-1 0 0,0-1 0,0 1 0,0 0 0,-1-1 0,1 2 0,0-1 0,0 1 0,0 0 0,0 0 0,0 0 0,0 0 0,0 0 0,0 0 0,0 0 0,0 0 0,0 0 0,0 0 0,0 0 0,0 1 0,0-1 0,0 0 0,0 1 0,0-1 0,1 1 0,-1-1 0,-1 2 0,-6 4 0,-1 0 0,1 1 0,1 0 0,-7 9 0,11-13 0,-24 31 0,1 2 0,2 0 0,-36 76 0,54-100 0,-10 22 0,1 1 0,-17 61 0,-7 73 0,36-145 0,1 0 0,1 0 0,2 1 0,0-1 0,5 29 0,-4-37 0,-1-11 0,-1-1 0,0 1 0,1-1 0,0 1 0,0-1 0,0 0 0,1 0 0,0 1 0,-1-1 0,1 0 0,1 0 0,-1-1 0,0 1 0,1 0 0,0-1 0,0 0 0,0 1 0,0-1 0,1 0 0,-1-1 0,1 1 0,-1-1 0,1 1 0,0-1 0,0 0 0,0 0 0,1-1 0,-1 1 0,0-1 0,0 0 0,1 0 0,5 0 0,12 2 0,0-1 0,0-1 0,-1-1 0,1-1 0,0-1 0,29-6 0,-16 0 0,-1-1 0,0-2 0,38-18 0,-50 19 0,28-19 0,-41 24 0,-1-1 0,0 0 0,-1 0 0,1-1 0,-1 0 0,7-8 0,-12 12 0,0 0 0,-1 0 0,1 0 0,-1 0 0,1 0 0,-1 0 0,0 0 0,0 0 0,0-1 0,-1 1 0,1 0 0,-1-1 0,0 1 0,0 0 0,0-1 0,0 1 0,0-1 0,-1 1 0,1 0 0,-1 0 0,0-1 0,-2-2 0,3 4 0,-1 1 0,0 0 0,0-1 0,0 1 0,0 0 0,0-1 0,0 1 0,0 0 0,-1 0 0,1 0 0,0 0 0,-1 0 0,1 0 0,0 1 0,-1-1 0,1 0 0,-1 1 0,-2-1 0,2 0 0,-1 1 0,1 0 0,-1 0 0,1 0 0,-1 0 0,0 0 0,1 1 0,-1-1 0,1 1 0,-1 0 0,1 0 0,0 0 0,-1 0 0,1 0 0,-3 2 0,-2 2 0,1 0 0,-1 0 0,1 1 0,0 0 0,0 0 0,0 0 0,1 1 0,0 0 0,1 0 0,-1 0 0,1 1 0,1-1 0,-1 1 0,1 0 0,1 0 0,-1 0 0,0 10 0,2-12 0,0-1 0,1 1 0,-1 0 0,1 0 0,1 0 0,-1 0 0,1-1 0,0 1 0,0 0 0,1-1 0,2 8 0,-2-9 0,0 0 0,1 0 0,-1 0 0,1-1 0,-1 1 0,1-1 0,0 0 0,0 0 0,1 0 0,-1 0 0,1-1 0,-1 1 0,1-1 0,0 0 0,0 0 0,5 2 0,-1-1 0,-1-1 0,1-1 0,-1 1 0,1-1 0,0-1 0,-1 1 0,1-2 0,0 1 0,11-2 0,-7 0 0,1-1 0,0 0 0,-1-1 0,21-9 0,-15 3 0,-1-1 0,1-1 0,-2-1 0,0 0 0,22-24 0,-20 19 0,0 2 0,1 0 0,26-17 0,-34 28 0,-9 9 0,-17 17 0,12-16 0,-105 166 0,25-38 0,83-132 0,-1 0 0,1 0 0,-1 0 0,0 0 0,1 0 0,-1 0 0,0 0 0,1 0 0,-1-1 0,0 1 0,0 0 0,0 0 0,0-1 0,0 1 0,0 0 0,0-1 0,0 1 0,0-1 0,-2 1 0,16-14 0,160-105 0,-75 63 0,-98 55 18,1 0 1,-1 0-1,0 0 0,1-1 1,-1 1-1,0 0 1,0 0-1,1 0 0,-1 0 1,0 0-1,0 0 0,1-1 1,-1 1-1,0 0 1,0 0-1,1 0 0,-1-1 1,0 1-1,0 0 0,0 0 1,1-1-1,-1 1 0,0 0 1,0 0-1,0-1 1,0 1-1,0 0 0,0 0 1,0-1-1,0 1 0,0 0 1,0-1-1,1 1 0,-1 0 1,-1-1-1,1 1 1,0 0-1,0 0 0,0-1 1,0 1-1,0 0 0,0-1 1,0 1-1,0 0 1,0 0-1,0-1 0,-1 1 1,1 0-1,0 0 0,0-1 1,0 1-1,-1 0 0,-10-8-3630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0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17383,'0'0'7632,"58"-55"-6992,-46 45 8,-3 2-192,-5 2 0,-4 8-376,-4 2 0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09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17887,'0'0'1216,"105"-12"-376,-15-6 0,23-2 24,10 2 0,0 4-296,-2-5-8,-6-7-184,-10 6 16,-10 4-160,-27 4 0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2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135 753 13560,'0'0'6257,"-10"-1"-5635,1 0-367,0 1 0,0 1-1,0 0 1,1 0-1,-1 0 1,-12 5 0,18-6-102,1 1 1,-1 0 0,1-1-1,-1 1 1,1 0 0,-1 1-1,1-1 1,0 0-1,-1 1 1,1-1 0,0 1-1,0 0 1,0 0 0,0 0-1,1 0 1,-1 0 0,0 0-1,1 0 1,0 0-1,-1 1 1,1-1 0,0 0-1,0 1 1,0-1 0,0 1-1,1 0 1,-1-1 0,1 1-1,0-1 1,-1 6 0,2-4 4,1 0 1,-1 0 0,0-1 0,1 1-1,0-1 1,0 1 0,0-1 0,0 0-1,0 0 1,1 0 0,-1 0 0,1 0-1,0 0 1,0-1 0,0 1 0,5 2-1,-5-3-29,0 1 0,0-2 0,0 1 0,0 0-1,1 0 1,-1-1 0,0 0 0,1 0 0,-1 0 0,1 0-1,-1 0 1,1-1 0,-1 1 0,1-1 0,0 0 0,-1 0-1,1-1 1,4 0 0,-6 0-111,1-1 1,-1 1-1,1-1 0,-1 0 0,1 0 1,-1 0-1,0 0 0,0-1 1,0 1-1,0 0 0,-1-1 0,1 1 1,-1-1-1,1 0 0,-1 0 0,0 1 1,0-1-1,0 0 0,0 0 1,-1 0-1,1 0 0,-1 0 0,0 0 1,0-6-1,1-5 25,-2 0-1,0 0 1,-5-26 0,4 31-43,1 3 0,0 0 0,0 0 0,0 1 0,-1-1 0,0 0 0,0 1 0,0-1 0,-1 1 0,0 0 0,0 0 0,-6-7 0,8 11 0,0 0 0,0 1 0,0-1 0,-1 1 0,1-1 0,0 1 0,0 0 0,-1 0 0,1 0 0,0-1 0,-1 1 0,1 0 0,0 1 0,0-1 0,-3 0 0,0 4 0,15 1 0,1-3 0,-1 0 0,0-1 0,1 0 0,-1 0 0,0-1 0,1-1 0,-1 0 0,0 0 0,1-1 0,15-6 0,-12 3 0,-1-1 0,0 0 0,-1-1 0,0-1 0,0 0 0,0-1 0,11-11 0,6-8 0,-2-2 0,-1-1 0,-1-2 0,40-68 0,-5-4 0,57-140 0,-112 230 0,-3 8 0,-3 8 0,-14 50 0,-24 59 0,0-2 0,-52 212 0,-21 69 0,72-272 0,-81 169 0,107-266 0,12-25 0,3-12 0,5-22 0,2 2 0,2-1 0,1 1 0,2 1 0,1 1 0,2 0 0,2 0 0,33-45 0,-49 75 0,1 0 0,1 1 0,-1 0 0,1 0 0,0 0 0,0 0 0,0 1 0,0-1 0,0 1 0,1 1 0,-1-1 0,1 1 0,0 0 0,0 0 0,12-1 0,1 1 0,1 1 0,0 0 0,31 5 0,20-1 0,-48-4 0,38 1 0,-51 3 850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28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393 671 11152,'0'0'9369,"-15"0"-8841,-10 0-241,1 1 1,-1 1 0,1 1 0,0 1 0,-31 10-1,47-11-203,-14 5 399,0 0 0,1 2 0,-37 22 0,53-29-317,-1 1 0,1 0 1,0 1-1,1-1 0,-1 1 1,1 0-1,0 0 0,0 0 1,0 1-1,1-1 0,-1 1 1,2 0-1,-1 0 0,1 0 1,-1 0-1,2 1 0,-1-1 1,-1 10-1,3-12-77,0-1 1,0 1-1,0-1 1,0 1-1,1-1 0,-1 0 1,1 1-1,0-1 0,0 1 1,0-1-1,0 0 0,0 0 1,1 0-1,0 0 0,0 0 1,0 0-1,0 0 1,0 0-1,0-1 0,1 1 1,-1-1-1,1 1 0,-1-1 1,1 0-1,0 0 0,0-1 1,0 1-1,0 0 0,6 1 1,-2-1 28,-1 1 0,1-2 0,0 1 0,-1-1 0,1 0 0,0-1 0,0 1 0,0-1 0,0-1 0,-1 1 0,1-1 0,0-1 0,0 1 0,9-4 0,1-2-92,-1-1 1,0-1 0,0 0 0,-1-1 0,0 0-1,-1-2 1,0 1 0,-1-2 0,0 0 0,20-27-1,-15 13-15,-1-1-1,-1 0 1,-1-1-1,-2-1 1,12-38-1,2-17-10,-4-1 0,-4-1 0,11-121 0,-29 195 0,1-4 0,-1-31 0,-1 44 0,0 1 0,-1 0 0,1 0 0,-1 0 0,1 0 0,-1 0 0,0 0 0,0 0 0,0 0 0,-1 0 0,1 1 0,-1-1 0,1 0 0,-1 1 0,0-1 0,-4-3 0,5 5 0,0 1 0,0-1 0,0 1 0,0-1 0,0 1 0,-1 0 0,1-1 0,0 1 0,0 0 0,0 0 0,-1 0 0,1 0 0,0 0 0,0 0 0,0 0 0,0 1 0,-1-1 0,1 0 0,0 1 0,0-1 0,0 1 0,0-1 0,0 1 0,0-1 0,0 1 0,0 0 0,0-1 0,0 1 0,0 0 0,-1 1 0,-25 28 0,27-30 0,-11 16 0,1 0 0,1 0 0,0 1 0,2 0 0,0 0 0,0 1 0,-6 32 0,4-2 0,-5 89 0,11-88 0,3 0 0,2 1 0,2-1 0,2 0 0,3-1 0,1 0 0,21 58 0,-29-100 0,1 0 0,0 1 0,0-1 0,6 7 0,-9-12 0,0 0 0,1-1 0,-1 1 0,1 0 0,-1-1 0,1 1 0,-1 0 0,1-1 0,-1 1 0,1-1 0,-1 1 0,1-1 0,0 1 0,-1-1 0,1 1 0,0-1 0,0 0 0,-1 1 0,1-1 0,0 0 0,0 1 0,-1-1 0,1 0 0,0 0 0,0 0 0,0 0 0,-1 0 0,1 0 0,0 0 0,0 0 0,0 0 0,0 0 0,-1-1 0,1 1 0,0 0 0,0 0 0,-1-1 0,1 1 0,0 0 0,0-1 0,-1 1 0,1-1 0,-1 1 0,1-1 0,1-1 0,12-17 916,-8 8-4747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29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12456,'0'0'12401,"9"14"-11720,-6-10-628,5 7 94,-1 0 1,0 1 0,0 0 0,-1 0-1,-1 0 1,0 1 0,-1 0 0,3 16 0,-5-20-36,57 362 3241,-54-322-3083,14 108 1040,-14-127-1111,2 0-1,1 0 0,12 29 0,-18-53-198,1 0 0,0 0 0,0 0 0,0 0 0,8 9 0,-9-14 0,-1 1 0,0-1 0,0 0 0,1 0 0,-1 0 0,1 0 0,-1 0 0,1 0 0,0 0 0,-1 0 0,1 0 0,0-1 0,-1 1 0,1-1 0,0 1 0,0-1 0,0 0 0,-1 1 0,1-1 0,0 0 0,0 0 0,0 0 0,0-1 0,2 1 0,2-3 0,1 1 0,-1-1 0,0 0 0,1 0 0,-1-1 0,-1 1 0,1-1 0,0-1 0,-1 1 0,0-1 0,0 0 0,-1 0 0,7-9 0,5-9 0,-1 0 0,12-29 0,-13 25 0,285-602 0,-284 596 0,31-83 0,-47 111-921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31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77 11552,'0'0'14095,"-11"3"-13404,-35 8 18,9 4 2348,35-15-2934,-6-1 1394,12-12-502,-1 9-1015,-1 0 0,0 1 0,-1-1 0,1 0 0,-1 0 0,1 1 0,-1-1 0,1-7 0,-2 11 0,-1 0 0,1 0 0,0 1 0,0-1 0,0 0 0,0 0 0,0 0 0,0 0 0,0 0 0,0 0 0,0 0 0,-1 0 0,1 0 0,0 0 0,0 0 0,0 0 0,0 1 0,0-1 0,0 0 0,0 0 0,-1 0 0,1 0 0,0 0 0,0 0 0,0 0 0,0 0 0,0 0 0,0 0 0,-1 0 0,1-1 0,0 1 0,0 0 0,0 0 0,0 0 0,0 0 0,0 0 0,0 0 0,-1 0 0,1 0 0,0 0 0,0 0 0,0 0 0,0 0 0,0-1 0,0 1 0,0 0 0,0 0 0,0 0 0,0 0 0,0 0 0,-1 0 0,1 0 0,0 0 0,0-1 0,0 1 0,0 0 0,0 0 0,0 0 0,0 0 0,0 0 0,0 0 0,0-1 0,0 1 0,0 0 0,0 0 0,0 0 0,1 0 0,-6 8 0,4-8 0,1 1 0,0 0 0,0-1 0,0 1 0,0-1 0,0 1 0,0 0 0,0-1 0,0 1 0,0-1 0,0 1 0,1 0 0,-1-1 0,0 1 0,0-1 0,0 1 0,1-1 0,-1 1 0,0-1 0,1 1 0,-1-1 0,0 1 0,1-1 0,-1 1 0,1-1 0,-1 0 0,1 1 0,-1-1 0,1 1 0,-1-1 0,1 0 0,-1 0 0,2 1 0,20-6 0,-19 4 0,4-1 0,0-1 0,-1-1 0,1 1 0,7-7 0,-14 10 0,0 0 0,0 0 0,0 1 0,0-1 0,0 0 0,0 0 0,0 0 0,0 0 0,0 0 0,0 0 0,0 0 0,0 0 0,0 0 0,0 1 0,0-1 0,0 0 0,0 0 0,0 0 0,0 0 0,0 0 0,0 0 0,1 0 0,-1 0 0,0 0 0,0 1 0,0-1 0,0 0 0,0 0 0,0 0 0,0 0 0,0 0 0,0 0 0,0 0 0,0 0 0,0 0 0,1 0 0,-1 0 0,0 0 0,0 0 0,0 0 0,0 0 0,0 0 0,0 0 0,0 0 0,0 0 0,1 0 0,-1 0 0,0 0 0,0 0 0,0 0 0,0 0 0,0 0 0,0 0 0,0 0 0,0 0 0,0 0 0,1 0 0,12 1 0,13-4 0,0-3 0,-20 5 0,-1 0 0,0-1 0,0 1 0,0-1 0,0 0 0,0 0 0,5-3 0,-10 5 0,0 0 0,0 0 0,0 0 0,0 0 0,0 0 0,-1 0 0,1 0 0,0 0 0,0 0 0,0 0 0,0-1 0,0 1 0,0 0 0,0 0 0,-1 0 0,1 0 0,0 0 0,0 0 0,0 0 0,0 0 0,0 0 0,0-1 0,0 1 0,0 0 0,0 0 0,0 0 0,0 0 0,0 0 0,0 0 0,0-1 0,0 1 0,-1 0 0,1 0 0,0 0 0,0 0 0,1 0 0,-1-1 0,0 1 0,0 0 0,0 0 0,0 0 0,0 0 0,0 0 0,0 0 0,0-1 0,0 1 0,0 0 0,0 0 0,0 0 0,0 0 0,0 0 0,0 0 0,1 0 0,-1 0 0,0 0 0,0-1 0,0 1 0,0 0 0,0 0 0,0 0 0,-8 0 0,6 1 0,-1 0 0,1-1 0,0 0 0,0 1 0,0-1 0,0 0 0,0 0 0,-1 0 0,1 0 0,0 0 0,0-1 0,0 1 0,0-1 0,0 1 0,-4-2 0,-17-4 0,4 0 850,11 0-5635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4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13264,'0'0'560,"107"-10"0,37-7 88,37-2 0,39-2 24,-20 9-1,-45 7-79,-35 1 16,-30 4-88,-6-8 0,2-1-184,-13 7 8,-12 7-192,-36-3 8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5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8536,'0'0'23827,"0"15"-23494,-11 216-270,7-159-63,5 73 0,11 107 0,20 32 0,5 143 0,-34-288 0,-2 59 0,5 24 0,0-50 0,-4-122 0,-1-33 0,0 1 0,-2 0 0,-2 22 0,-21 111 0,3-68 0,12-49 0,3 11 984,7-32-1968,3-29-2951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7:5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1443 10152,'0'0'11935,"10"-9"-11500,145-112 1270,-4 31-28,-84 52-910,104-57 1080,27-8-241,8-4-779,-69 29-300,-70 42 8,86-61 0,-96 54-464,1 3-1,76-39 0,17 10-70,34-18 0,-126 60 0,-43 21 0,1-2 0,-1 1 0,27-20 0,-25 14 0,-1 1 0,1 1 0,1 1 0,36-15 0,-48 22 0,0-1 0,-1 1 0,1-2 0,-1 1 0,0-1 0,9-7 0,-9 6 0,0 1 0,1 0 0,-1 0 0,1 1 0,11-6 0,69-33 0,-22 10 0,-30 10 0,-29 18 0,-1 1 0,1 0 0,0 0 0,0 1 0,9-4 0,-15 7 0,1 0 0,-1 0 0,0 0 0,0 0 0,1 0 0,-1 0 0,0 1 0,0-1 0,1 0 0,-1 0 0,0 0 0,0-1 0,1 1 0,-1 0 0,0 0 0,0 0 0,1 0 0,-1 0 0,0 0 0,0 0 0,0 0 0,1 0 0,-1 0 0,0-1 0,0 1 0,0 0 0,1 0 0,-1 0 0,0 0 0,0-1 0,0 1 0,0 0 0,0 0 0,1-1 0,-1 1 0,0 0 0,0 0 0,0 0 0,0-1 0,0 1 0,0 0 0,0 0 0,0-1 0,0 1 0,0 0 0,0 0 0,0-1 0,0 1 0,0 0 0,0 0 0,0-1 0,0 1 0,0 0 0,0-1 0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0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9240,'0'0'14685,"-8"11"-14291,-25 33-6,31-41-307,1-1 0,-1 0 0,1 1 1,0-1-1,0 1 0,0 0 0,0-1 0,1 1 0,-1 0 0,1 0 0,-1-1 0,1 1 0,0 0 0,0 0 0,0-1 1,1 1-1,0 4 0,0 5 214,5 85 2589,-4-81-2635,-1-1 0,-1 1 1,-3 22-1,-5 49 545,4 0 0,9 119-1,-10 303-758,1-260-35,4-164 0,4 79 0,-6-90 0,-2 203 0,11-197 0,2-2 0,23 86 0,-24-99 0,-8-38 0,19-3 0,-17-20 0,0 0 0,0 0 0,0 0 0,0 0 0,-1 0 0,1 1 0,-1-1 0,0 0 0,-1 1 0,1-1 0,-1 1 0,0-1 0,0 5 0,-13-23 850,5 4-5635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0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8840,'0'0'7068,"-2"15"-6631,-4 49 30,-14 111 1511,16-145-607,1 43 0,2-12-1689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0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1525 10152,'0'0'5841,"8"-10"-5481,56-92 1086,-57 89-1020,7-12 1017,26-39-1,-26 42-357,-12 18-927,0 0 0,1 1 0,-1-1 0,1 0 0,0 1 0,0-1 0,0 1 0,0 0 0,0 0 0,1 0 0,-1 1 0,6-4 0,45-23 591,43-19 42,-41 24-342,77-46 0,155-86 463,-89 51-421,156-80 261,-136 72-2,228-155 0,-85 56 844,-312 181-799,-47 30-755,-6 4-170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0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43 327 9848,'0'0'13006,"3"-12"-12614,9-35 25,-11 46-364,-1-1-1,0 1 0,0-1 1,0 0-1,0 1 0,0-1 0,0 0 1,0 1-1,0-1 0,-1 0 1,1 1-1,-1-1 0,1 1 1,-1-1-1,0 1 0,0-1 1,0 1-1,1 0 0,-1-1 1,0 1-1,-1 0 0,0-2 0,0 2 29,2 0-1,-1 0 0,0 0 1,0-1-1,0 1 0,0 0 0,1 0 1,-1 0-1,0-1 0,1 1 1,-1-2-1,1 3 12,0-1 1,0 1 0,0-1-1,0 1 1,0-1-1,-1 1 1,1-1-1,0 1 1,0-1-1,0 1 1,-1-1 0,1 1-1,0-1 1,0 1-1,-1-1 1,1 1-1,0 0 1,-1-1-1,1 1 1,-1 0 0,1-1-1,0 1 1,-1 0-1,1 0 1,-1-1-1,1 1 1,-1 0-1,1 0 1,-1 0-1,1 0 1,-1-1 0,1 1-1,-1 0 1,1 0-1,-1 0 1,0 1-40,1 0 0,0-1 0,0 1 0,0 0 0,0-1 0,0 1 1,0 0-1,1-1 0,-1 1 0,0 0 0,0-1 0,0 1 0,1-1 0,-1 1 0,0 0 0,0-1 1,1 1-1,-1-1 0,1 1 0,-1-1 0,1 1 0,-1-1 0,0 1 0,1-1 0,0 1 0,-1-1 1,1 0-1,-1 1 0,1-1 0,1 1 0,-1-1 23,1 0-1,-1 0 1,1 0-1,0 0 1,-1 0 0,1-1-1,-1 1 1,1 0 0,-1-1-1,1 1 1,-1-1 0,3-1-1,1 0 28,-1 0 0,0-1 0,1 0 0,-2 1 0,1-2 0,0 1 0,0 0 0,5-8 0,-6 6-99,-1-1 0,1 0 0,-1 0 0,-1 0 0,1 0 0,-1 0-1,0 0 1,0 0 0,-1 0 0,1-1 0,-1 1 0,-2-8 0,2 6-5,-1 1 0,-1 0 1,0-1-1,0 1 0,0 0 0,-1 0 0,0 0 0,0 0 0,0 1 0,-5-7 0,7 12 1,1 0 0,-1 0 0,1 0 0,-1 1 0,0-1 0,1 0 0,-1 0 0,0 1 0,0-1 0,0 0 0,1 1 0,-1-1 0,0 1 0,0-1 0,0 1 0,0-1 0,0 1 0,0 0 0,0-1 0,0 1 0,0 0 0,0 0 0,0 0 0,0 0 0,0 0 0,0 0 0,-2 0 0,2 1 0,-1 0 0,0 0 0,1 0 0,-1 0 0,1 0 0,-1 0 0,1 0 0,-1 1 0,1-1 0,0 1 0,0-1 0,0 1 0,-2 2 0,-3 7 0,1-1 0,0 2 0,-4 15 0,9-27 0,-3 8 0,1 1 0,0-1 0,0 0 0,1 1 0,0-1 0,0 1 0,1-1 0,0 1 0,0-1 0,1 1 0,1-1 0,-1 1 0,1-1 0,1 0 0,-1 0 0,1 0 0,7 12 0,-7-14 0,0 0 0,0-1 0,1 1 0,-1-1 0,1 1 0,9 8 0,-12-13 0,0 0 0,0-1 0,0 1 0,1 0 0,-1-1 0,0 1 0,0 0 0,0-1 0,0 0 0,1 1 0,-1-1 0,0 0 0,0 1 0,1-1 0,-1 0 0,0 0 0,0 0 0,1 0 0,-1 0 0,0-1 0,0 1 0,1 0 0,-1 0 0,0-1 0,0 1 0,1-1 0,-1 1 0,0-1 0,0 0 0,0 1 0,0-1 0,0 0 0,0 0 0,0 0 0,0 0 0,0 0 0,-1 0 0,2-1 0,3-4 0,-1-1 0,0 1 0,-1-1 0,1 0 0,-1 0 0,0 0 0,-1 0 0,0-1 0,0 1 0,-1-1 0,0 1 0,0-1 0,0 1 0,-1-1 0,0 0 0,-1 1 0,0-1 0,0 0 0,-1 1 0,-3-11 0,5 17 0,0 1 0,0-1 0,-1 0 0,1 1 0,-1-1 0,1 1 0,0-1 0,-1 1 0,1-1 0,-1 1 0,1-1 0,-1 1 0,1-1 0,-1 1 0,0-1 0,1 1 0,-1 0 0,0-1 0,1 1 0,-1 0 0,0 0 0,1 0 0,-1-1 0,0 1 0,1 0 0,-1 0 0,0 0 0,1 0 0,-1 0 0,0 0 0,0 0 0,1 0 0,-1 1 0,0-1 0,1 0 0,-1 0 0,0 1 0,1-1 0,-1 0 0,0 1 0,1-1 0,-1 0 0,1 1 0,-1-1 0,1 1 0,-1-1 0,1 1 0,-1-1 0,1 1 0,-1-1 0,1 2 0,-5 3 0,0 1 0,1-1 0,0 1 0,-3 7 0,3-5 0,0 1 0,0-1 0,1 1 0,0 0 0,1 0 0,-2 13 0,3-20 0,1 1 0,-1 0 0,1 0 0,0 0 0,0 0 0,0 0 0,1 0 0,-1 0 0,1 0 0,-1 0 0,1 0 0,0 0 0,0-1 0,0 1 0,1 0 0,-1-1 0,1 1 0,-1 0 0,1-1 0,0 0 0,0 1 0,0-1 0,4 3 0,-5-4 0,1 0 0,-1-1 0,0 1 0,0-1 0,1 1 0,-1-1 0,0 0 0,1 1 0,-1-1 0,0 0 0,1 0 0,-1 0 0,1 0 0,-1 0 0,0 0 0,1 0 0,-1-1 0,0 1 0,1 0 0,-1-1 0,0 1 0,0-1 0,1 1 0,-1-1 0,0 0 0,0 1 0,0-1 0,0 0 0,0 0 0,0 0 0,0 0 0,0 0 0,0 0 0,0 0 0,1-2 0,2-3 0,0 0 0,0 0 0,-1 0 0,0-1 0,3-6 0,-2 2 0,0-1 0,-1 0 0,-1 0 0,0 0 0,1-20 0,-2 26 0,-1 0 0,-1 0 0,1 1 0,-1-1 0,0 1 0,0-1 0,-1 1 0,1-1 0,-1 1 0,-1 0 0,1-1 0,-1 1 0,0 0 0,-4-5 0,6 9 0,1 0 0,-1 0 0,1 0 0,-1 1 0,0-1 0,0 0 0,0 1 0,1-1 0,-1 1 0,0-1 0,0 1 0,0-1 0,0 1 0,0 0 0,0-1 0,0 1 0,0 0 0,0 0 0,0 0 0,0 0 0,0 0 0,0 0 0,-2 0 0,1 1 0,0-1 0,1 1 0,-1 0 0,0 0 0,0 0 0,0 0 0,0 0 0,1 0 0,-1 0 0,1 1 0,-3 1 0,-1 3 0,-1 1 0,1-1 0,1 1 0,-9 14 0,12-18 0,-1 0 0,1 0 0,0 0 0,0 0 0,0 0 0,0 0 0,1 0 0,-1 0 0,0 4 0,1-5 0,1-1 0,-1 0 0,0 1 0,1-1 0,-1 0 0,1 0 0,-1 1 0,1-1 0,0 0 0,-1 0 0,1 0 0,0 0 0,0 0 0,0 0 0,0 0 0,0 0 0,0 0 0,0 0 0,0 0 0,0-1 0,0 1 0,1 0 0,-1-1 0,0 1 0,2 0 0,43 11 850,-20-7-5635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0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1 918 7528,'0'0'25135,"10"3"-25048,1 0-77,-6-1-10,0 0 0,-1-1-1,1 0 1,0 0 0,0 0 0,0-1 0,6 0 0,-7-1 0,0 0 0,0 0 0,0 0 0,0-1 0,0 1 0,0-1 0,-1 0 0,6-4 0,6-3 0,22-17 0,-20 13 0,-3 2 0,-5 4 0,0 1 0,1 0 0,18-10 0,75-35 0,-44 20 0,-13 5 0,47-34 0,-26 15 0,98-48 0,-81 46 0,-72 40 0,1 0 0,22-10 0,56-32 0,-16 13 0,-2 2 0,-50 23 0,-19 8 0,0 1 0,-1 0 0,1 1 0,0-1 0,0 1 0,6-2 0,-5 2 0,1-1 0,-1 0 0,0 0 0,0-1 0,0 1 0,8-7 0,22-10 0,-27 17 0,-3 1 0,0 0 0,0-1 0,0 0 0,0 0 0,0 0 0,0-1 0,-1 1 0,1-1 0,-1 0 0,0 0 0,0-1 0,0 1 0,7-9 0,-9 10 0,0-1 0,0 1 0,0-1 0,0 1 0,0-1 0,6-3 0,-5 4 0,-1 0 0,1 0 0,-1 0 0,0 0 0,0-1 0,0 1 0,0-1 0,3-4 0,15-30 0,-16 33 0,0 0 0,0 0 0,0 0 0,9-6 0,17-15 0,-15 9 0,-10 10 0,0 0 0,0 0 0,0 0 0,-1-1 0,6-11 0,-5 10-3935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1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28855,'0'0'2696,"64"-48"-2960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1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16280,'0'0'6134,"11"-1"-5643,-10 1-476,8 0 184,0-1 1,0 0-1,0 0 1,0-1 0,-1-1-1,1 1 1,-1-1-1,1-1 1,12-6-1,54-39 2854,-73 48-2920,0-1 0,-1 0-1,1 1 1,-1-1 0,0 0-1,0 0 1,1 0 0,-1 0 0,1-3-1,7-11-4428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1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53 13672,'0'0'14330,"10"-5"-14298,32-16 5,-22 12 49,-20 9-84,0 0 1,0 0-1,0 0 0,0 0 0,0 0 0,1-1 0,-1 1 1,0 0-1,0 0 0,0 0 0,0 0 0,1 0 0,-1 0 1,0 0-1,0 0 0,0 0 0,1 0 0,-1 0 0,0 0 0,0 0 1,0 0-1,0 0 0,1 0 0,-1 0 0,0 0 0,0 0 1,0 0-1,0 0 0,1 0 0,-1 0 0,0 0 0,0 0 1,0 1-1,0-1 0,1 0 0,-1 0 0,0 0 0,0 0 0,0 0 1,0 1-1,0-2 22,1 1 0,-1 0 0,0 0 0,0-1 0,0 1 0,0 0 0,0 0 0,0-1 0,0 1 0,0 0 0,0 0 0,0-1 0,0 1 0,0 0 0,0 0 0,0-1 0,-1 1 0,1 0 0,0 0 0,0 0 0,0-1 0,0 1 0,0 0 0,0 0 0,-1 0 0,1-1 0,0 1 0,0 0 0,0 0 0,-1 0 0,1 0 0,0-1 0,0 1 0,0 0 0,-1 0 0,1 0 0,0 0 0,0 0 0,-1 0 0,1 0 0,0 0 0,0 0 0,-1 0 0,1 0 0,0 0 0,0 0 0,-1 0 0,1 0 0,0 0 0,0 0 0,-1 0 0,1 0 0,0 0 0,0 0 0,0 0 0,-1 0 0,1 0 0,0 1 0,-16 10 388,9-6-167,-2-3-103,-28 5 829,22-5-575,13-1-346,0-1 0,0 1 0,0-1 0,0 0 0,-1 1 0,1-1 0,0 0 0,0-1 0,0 1 0,-3-1 0,-94-11 331,82 9-381,0-1 0,0 2 0,-19 0 0,36 2 0,0 0 0,0-1 0,1 1 0,-1 0 0,0 0 0,0 0 0,0 0 0,0 0 0,0 0 0,0 0 0,0 0 0,0 0 0,0 0 0,0 0 0,0 0 0,0 0 0,0-1 0,0 1 0,0 0 0,0 0 0,0 0 0,0 0 0,0 0 0,0 0 0,-1 0 0,1 0 0,0 0 0,0 0 0,9-2 0,145-8 0,-61 8 0,-93 2 0,0 1 0,1 0 0,-1 0 0,0 0 0,0 0 0,0 0 0,1 0 0,-1-1 0,0 1 0,0 0 0,0 0 0,0 0 0,-1 0 0,1 0 0,0 0 0,0 0 0,0-1 0,-1 3 0,-10 28 0,-1 1 0,-26 46 0,-36 69 0,70-136 945,1-5-1648,1 0-3474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45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0 15976,'0'0'3055,"-87"35"-1951,52-20 8,10-3-232,8-3 8,6-1-184,1-3 8,4-1-160,4-4-8,2-4-160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1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2837 8840,'0'0'8735,"10"-5"-8428,1-3-192,-6 4-26,0 1-1,0 0 1,1 0 0,-1 1-1,11-4 1,23-9 3688,36-20-1619,-27 11-1472,-34 17-454,-1 0 0,0-1 0,13-11 0,-13 8 8,1 2 1,17-10-1,8-2 511,46-36 0,-19 13-86,-19 11 30,80-76-1,-18 14-90,198-113 601,-187 134-763,-54 28-331,-45 30-90,32-18 0,-17 15-21,-6 3 0,37-25 0,55-42 0,44-32 0,-27 15 0,51-42 0,-6 0 0,-127 101 0,119-76 0,-102 70 0,13-4 0,38-27 0,-23 9 0,21-17 0,171-114 0,-187 133 0,1-7 0,85-60 0,-111 83 0,66-46 0,-44 21 0,-102 75 0,10-4 0,-11 5 0,-1-1 0,0 1 0,1 0 0,-1 0 0,0 0 0,1 0 0,-1-1 0,0 1 0,1 0 0,-1 0 0,0 0 0,0-1 0,1 1 0,-1 0 0,0-1 0,0 1 0,0 0 0,1-1 0,-1 1 0,0 0 0,0-1 0,0 1 0,0 0 0,0-1 0,0 1 0,0 0 0,0-1 0,0 1 0,0 0 0,0-1 0,0 1 0,0-1 0,-2 1 0,0-1 0,0 1 0,-1 0 0,1 0 0,0 0 0,0 0 0,0 1 0,-1-1 0,1 0 0,0 1 0,0 0 0,-4 1 0,-328 122 0,231-102 0,94-20 0,0 0 0,-1-1 0,0 0 0,1-1 0,-1 0 0,-12-2 0,-10 1 0,22 1 0,6 1 0,1-1 0,-1 0 0,0 0 0,1 0 0,-1 0 0,1 0 0,-4-2 0,77-32 0,-37 22 0,82-27 0,115-33 0,-172 53 0,-30 10 0,40-7 0,-67 16 0,-1 0 0,0 0 0,0 0 0,0 0 0,1 0 0,-1 0 0,0 0 0,0 0 0,0 0 0,1 0 0,-1 0 0,0 0 0,0 0 0,0 0 0,1 0 0,-1 0 0,0 0 0,0 0 0,1 0 0,-1 0 0,0 0 0,0 0 0,0 0 0,0 1 0,1-1 0,-1 0 0,0 0 0,0 0 0,0 0 0,0 0 0,1 1 0,-1-1 0,0 0 0,0 0 0,0 0 0,0 0 0,0 1 0,-3 8 0,-12 10 0,-44 40 0,30-31 0,-31 37 0,-71 92 0,116-139 624,-7 8-989,17-7-3829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4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1510 11856,'0'0'3544,"12"-12"-2507,19-20 380,48-68 0,-53 61-425,-2-1 0,-1-1 0,27-69 0,4-60 972,-12 35 631,-40 128-2440,1 0 1,0 1-1,0 0 1,1 0-1,0 0 0,0 0 1,0 0-1,1 1 1,-1-1-1,1 1 1,1 1-1,-1-1 0,1 1 1,-1 0-1,8-4 1,-3 3 46,-1 1 1,1 0 0,-1 0 0,1 1-1,0 1 1,1-1 0,-1 2 0,0-1 0,18 1-1,-24 1-191,0 0-1,0 0 1,0 1-1,0-1 1,-1 1-1,1 0 1,0 0-1,0 0 1,0 1-1,-1-1 1,1 1-1,-1 0 1,1 0-1,-1 0 1,0 1-1,0-1 1,0 1-1,0-1 1,0 1-1,-1 0 1,1 0-1,-1 1 1,0-1-1,1 0 1,-2 1-1,1-1 1,0 1-1,-1 0 1,0-1-1,1 1 1,-1 0-1,0 5 1,2 12 9,-1-1 0,-1 0 0,0 1 0,-5 37 0,-10 32-20,8-58 0,-4 47 0,9-58 0,0-14 0,1 0 0,-1 0 0,2 0 0,-1 0 0,1 0 0,2 13 0,-2-18 0,0 0 0,0 0 0,0 0 0,0 0 0,0 0 0,1-1 0,-1 1 0,1 0 0,-1-1 0,1 1 0,-1-1 0,1 0 0,0 1 0,0-1 0,0 0 0,-1 0 0,1 0 0,0 0 0,0-1 0,0 1 0,1 0 0,-1-1 0,0 1 0,0-1 0,0 0 0,0 0 0,3 0 0,5 0 0,-1 0 0,1-1 0,0 0 0,-1 0 0,19-6 0,47-20 0,-52 17 0,67-30 0,119-72 0,-109 55 0,-55 32 0,52-38 0,-94 60 0,-6 3 0,-8 4 0,-15 13 0,0 1 0,1 1 0,1 1 0,1 1 0,1 1 0,1 1 0,1 1 0,1 1 0,1 1 0,1 0 0,-25 54 0,39-73 0,1 1 0,0-1 0,0 1 0,0 0 0,1 0 0,-1 14 0,2-20 0,0 0 0,0 0 0,0 0 0,0 0 0,0 0 0,1 0 0,-1 0 0,1-1 0,-1 1 0,1 0 0,0 0 0,0 0 0,-1-1 0,1 1 0,0 0 0,1-1 0,-1 1 0,0-1 0,0 1 0,1-1 0,-1 0 0,1 1 0,-1-1 0,1 0 0,-1 0 0,1 0 0,0 0 0,-1 0 0,1-1 0,0 1 0,0 0 0,3 0 0,-3-1 0,1 0 0,0-1 0,-1 1 0,1 0 0,0-1 0,-1 1 0,1-1 0,-1 0 0,1 0 0,-1 0 0,1 0 0,-1-1 0,0 1 0,0-1 0,0 1 0,1-1 0,2-3 0,3-2 0,-1-1 0,0 0 0,6-10 0,4-7 0,-2 0 0,-1-2 0,-1 1 0,13-43 0,24-119 0,-47 159 0,-3 27 0,-2 18 0,1 5 0,0 1 0,2-1 0,0 0 0,2 1 0,0-1 0,1 0 0,2 0 0,8 23 0,-6-25 0,0 0 0,1-1 0,22 33 0,-27-47 0,-1 0 0,1 0 0,0 0 0,0 0 0,0 0 0,1-1 0,-1 0 0,9 5 0,-10-7 0,0 0 0,0 0 0,0 0 0,0 0 0,0-1 0,0 1 0,1-1 0,-1 0 0,0 1 0,0-2 0,0 1 0,0 0 0,0-1 0,1 1 0,-1-1 0,4-1 0,7-4 0,-1 0 0,0-1 0,0 0 0,-1-1 0,0 0 0,12-11 0,62-66 0,-13 13 0,-65 65 0,-3 1 0,1 1 0,-1 1 0,1-1 0,0 1 0,13-7 0,-18 10 0,0 1 0,0 0 0,0-1 0,0 1 0,0 0 0,0 0 0,0 0 0,0 0 0,0 0 0,0 0 0,0 0 0,0 0 0,0 0 0,0 0 0,0 0 0,0 1 0,0-1 0,-1 0 0,1 1 0,2 0 0,-2 0 0,0 1 0,1-1 0,-1 0 0,0 1 0,0-1 0,0 1 0,0 0 0,0-1 0,-1 1 0,1 0 0,0-1 0,-1 1 0,1 0 0,-1 0 0,1 2 0,3 61 0,-2-16 0,-2-34 0,2 12 0,-2-27 0,0 1 0,1-1 0,-1 1 0,0 0 0,1-1 0,-1 1 0,0-1 0,1 1 0,-1-1 0,1 1 0,-1-1 0,1 0 0,-1 1 0,1-1 0,-1 0 0,1 1 0,0-1 0,-1 0 0,1 1 0,-1-1 0,1 0 0,0 0 0,-1 0 0,1 0 0,0 0 0,-1 0 0,1 1 0,0-2 0,-1 1 0,1 0 0,0 0 0,-1 0 0,1 0 0,-1 0 0,2-1 0,11-3 0,0-1 0,0 0 0,0-1 0,-1-1 0,0 0 0,0 0 0,16-14 0,26-16 0,-49 34 0,0 0 0,1 0 0,-1 1 0,1 0 0,6-1 0,-11 2 0,0 1 0,-1 0 0,1-1 0,0 1 0,1 0 0,-1 0 0,0 0 0,0 0 0,0 0 0,0 0 0,0 0 0,0 0 0,0 1 0,0-1 0,0 0 0,0 0 0,0 1 0,-1-1 0,1 1 0,0-1 0,0 1 0,0-1 0,0 1 0,0 0 0,-1-1 0,1 1 0,0 0 0,-1-1 0,1 1 0,0 0 0,-1 0 0,1 0 0,-1 0 0,1 0 0,-1 0 0,0 0 0,1 1 0,3 14 0,-3-10 0,0-1 0,0 1 0,1 0 0,0-1 0,5 11 0,-6-15 0,0 1 0,0 0 0,0-1 0,1 0 0,-1 1 0,0-1 0,1 0 0,-1 1 0,1-1 0,0 0 0,-1 0 0,1-1 0,0 1 0,0 0 0,-1 0 0,1-1 0,0 1 0,0-1 0,0 0 0,0 1 0,0-1 0,0 0 0,2 0 0,6-1 0,1 0 0,-1 0 0,1-1 0,-1-1 0,0 0 0,0 0 0,12-6 0,66-38 0,-71 38 0,39-23 0,-1-2 0,71-59 0,-104 77 0,-44 34 0,0 0 0,1 1 0,0 2 0,2 0 0,1 1 0,1 1 0,0 0 0,2 2 0,1 0 0,-18 42 0,29-61 0,1 1 0,0 0 0,0 0 0,1 0 0,0 0 0,0 0 0,0 0 0,1 0 0,0 0 0,0 0 0,1 0 0,2 11 0,-2-17 0,-1 0 0,1 1 0,0-1 0,-1 0 0,1 0 0,0 0 0,0 0 0,0 0 0,0 0 0,0 0 0,0 0 0,0 0 0,0 0 0,0 0 0,1-1 0,-1 1 0,0 0 0,0-1 0,1 1 0,-1-1 0,0 0 0,1 1 0,-1-1 0,0 0 0,1 0 0,-1 0 0,1 0 0,-1 0 0,0 0 0,3-1 0,3 1 0,0-2 0,-1 1 0,0-1 0,1 0 0,8-4 0,5-5 0,-1 0 0,-1-1 0,0 0 0,-1-2 0,0 0 0,-1-1 0,0-1 0,-2 0 0,0-1 0,14-21 0,9-20 0,56-119 0,-52 84 0,-4-3 0,-4 0 0,-5-2 0,19-117 0,-38 156 0,-2 0 0,-2-83 0,-5 140 0,1-1 0,-1 1 0,0 0 0,-1-1 0,1 1 0,0 0 0,-1-1 0,1 1 0,-1 0 0,0 0 0,0-1 0,0 1 0,0 0 0,0 0 0,0 0 0,0 0 0,-1 0 0,1 1 0,-2-3 0,2 4 0,0-1 0,0 1 0,0 0 0,1-1 0,-1 1 0,0 0 0,0 0 0,0 0 0,0-1 0,0 1 0,0 0 0,0 0 0,1 1 0,-1-1 0,0 0 0,0 0 0,0 0 0,-1 1 0,-1 0 0,0 0 0,0 1 0,0-1 0,1 1 0,-1 0 0,-4 4 0,-5 5 0,2 1 0,-1 0 0,2 0 0,0 1 0,0 1 0,-11 22 0,-33 92 0,34-74 0,3 0 0,2 2 0,3-1 0,2 2 0,3-1 0,2 1 0,7 111 0,-2-147 0,2-1 0,0 0 0,1 0 0,1-1 0,1 1 0,13 28 0,-17-43 0,1 0 0,0 1 0,0-1 0,1 0 0,-1-1 0,1 1 0,0-1 0,0 0 0,1 0 0,-1 0 0,1 0 0,0-1 0,0 1 0,0-1 0,0-1 0,1 1 0,-1-1 0,1 0 0,0 0 0,-1-1 0,1 1 0,0-1 0,0 0 0,0-1 0,0 0 0,8 0 0,3-2 0,0-1 0,0-1 0,-1 0 0,1-1 0,-1-1 0,-1 0 0,1-1 0,-1-1 0,0-1 0,0 0 0,-1-1 0,-1 0 0,0-1 0,0 0 0,16-20 0,-18 14 0,-11 13 0,-9 8 0,0 4 0,0 0 0,1 0 0,0 1 0,1 0 0,-1 0 0,2 1 0,-1 0 0,2 0 0,-1 1 0,1-1 0,1 1 0,-5 17 0,7-22 0,1 0 0,0-1 0,0 1 0,1 0 0,0 0 0,0 0 0,0 0 0,1 0 0,-1 0 0,2 0 0,1 9 0,-1-11 0,0 0 0,0 0 0,1 0 0,-1 0 0,1 0 0,-1 0 0,1-1 0,0 1 0,1-1 0,-1 0 0,1 0 0,-1 0 0,1-1 0,0 1 0,0-1 0,7 4 0,-5-4 0,-1 0 0,1 0 0,0-1 0,0 1 0,0-1 0,0-1 0,0 1 0,0-1 0,0 0 0,0 0 0,0-1 0,0 0 0,0 0 0,0 0 0,-1 0 0,1-1 0,0 0 0,-1-1 0,1 1 0,7-6 0,-9 6 0,-1-1 0,1 1 0,-1-1 0,1 0 0,-1 0 0,0-1 0,0 1 0,0-1 0,-1 1 0,1-1 0,-1 0 0,0 0 0,0 0 0,0 0 0,-1-1 0,1 1 0,-1 0 0,0-1 0,0 1 0,-1-1 0,1 1 0,-1-1 0,0 1 0,0-1 0,-1 1 0,1-1 0,-3-7 0,1 6 0,0 0 0,0 0 0,-1-1 0,1 2 0,-2-1 0,1 0 0,-1 1 0,1-1 0,-2 1 0,1 0 0,-9-8 0,-3 0 0,0 1 0,-26-15 0,19 14 0,23 13 0,-1-1 0,1 1 0,-1 0 0,1-1 0,-1 1 0,1-1 0,-1 1 0,1 0 0,-1-1 0,1 1 0,-1-1 0,1 1 0,0-1 0,-1 0 0,1 1 0,0-1 0,-1 1 0,1-1 0,0 0 0,0 1 0,0-1 0,0 1 0,0-1 0,-1 0 0,1 1 0,0-1 0,0 0 0,1 1 0,-1-1 0,0 0 0,0 1 0,0-1 0,0 0 0,0 1 0,1-1 0,-1 1 0,0-1 0,1 0 0,-1 1 0,0-1 0,1 1 0,-1-1 0,1 1 0,-1-1 0,1 1 0,-1 0 0,1-1 0,-1 1 0,1-1 0,0 1 0,3-4 0,1 1 0,0 0 0,-1 0 0,10-3 0,3-2 0,0 2 0,1 0 0,0 1 0,0 1 0,0 0 0,0 1 0,1 2 0,0 0 0,-1 0 0,1 2 0,-1 0 0,1 1 0,33 9 0,-45-8 0,0 0 0,0 1 0,0 0 0,0 0 0,0 1 0,-1-1 0,1 2 0,-1-1 0,-1 0 0,1 1 0,-1 0 0,0 1 0,0-1 0,-1 1 0,0 0 0,0 0 0,-1 0 0,1 1 0,-2-1 0,1 1 0,-1-1 0,0 1 0,-1 0 0,0 0 0,0 0 0,0 0 0,-1 0 0,0 0 0,-1 0 0,-2 13 0,2-20 0,1 1 0,-1-1 0,1 1 0,-1-1 0,1 1 0,0-1 0,0 1 0,0-1 0,0 1 0,0 0 0,0-1 0,0 1 0,0-1 0,1 3 0,-1-4 0,1 0 0,-1 0 0,0 1 0,1-1 0,-1 0 0,1 0 0,-1 0 0,0 0 0,1 0 0,-1 0 0,1 0 0,-1 1 0,0-1 0,1 0 0,-1-1 0,1 1 0,-1 0 0,0 0 0,1 0 0,-1 0 0,1 0 0,-1 0 0,0 0 0,1 0 0,-1-1 0,0 1 0,1 0 0,-1 0 0,0-1 0,1 1 0,-1 0 0,1-1 0,8-6 0,-1 0 0,14-15 0,-15 14 0,5-4 0,0 1 0,0 0 0,1 0 0,1 1 0,0 1 0,0 0 0,27-12 0,-39 20 0,0 1 0,-1-1 0,1 1 0,-1 0 0,1-1 0,0 1 0,-1 0 0,1 0 0,0 0 0,-1 0 0,1 0 0,-1 1 0,1-1 0,0 0 0,-1 1 0,1 0 0,-1-1 0,1 1 0,2 1 0,-2 0 0,0 0 0,0 0 0,0 0 0,0 0 0,0 0 0,0 0 0,0 1 0,-1-1 0,0 1 0,3 3 0,0 5 0,0 1 0,-1 0 0,0-1 0,1 15 0,-2 2 0,3 27 0,-4-53 0,-1 1 0,1-1 0,-1 1 0,1-1 0,0 1 0,0-1 0,0 0 0,0 1 0,0-1 0,1 0 0,-1 0 0,1 0 0,0 0 0,-1 0 0,5 3 0,-5-4 0,1 0 0,0-1 0,0 1 0,-1-1 0,1 1 0,0-1 0,0 0 0,0 0 0,-1 0 0,1 0 0,0 0 0,0 0 0,0 0 0,0-1 0,-1 1 0,1-1 0,0 1 0,0-1 0,1 0 0,36-20 0,-28 15 0,28-17 0,-16 8 0,1 2 0,27-11 0,-48 23 0,-1 0 0,1 1 0,-1-1 0,1 1 0,0 0 0,-1 0 0,1 0 0,-1 0 0,1 0 0,0 0 0,-1 1 0,1-1 0,-1 1 0,1 0 0,-1 0 0,1 0 0,-1 0 0,0 0 0,3 2 0,4 3 0,0 1 0,-1-1 0,10 11 0,-6-6 0,-1-2 651,4 4-1071,-8-5-3746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4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107 172 11856,'0'0'18524,"-5"15"-18080,-7 31 253,-11 92 0,-17 238-156,36-327-541,5-38 0,-2 1 0,0-1 0,0 0 0,-1 0 0,-6 21 0,1-99 0,4-108 0,25-242 0,-11 321 0,-9 84 0,1-1 0,0 1 0,1 0 0,1 0 0,9-19 0,-12 28 0,0 0 0,1 0 0,-1 1 0,1-1 0,0 1 0,0-1 0,0 1 0,0 0 0,0 0 0,0 0 0,1 0 0,-1 1 0,0 0 0,1-1 0,0 1 0,-1 0 0,1 1 0,-1-1 0,1 1 0,0-1 0,0 1 0,4 1 0,3-1 0,-1 1 0,0 0 0,0 1 0,0 0 0,0 1 0,19 7 0,-13-3 0,-1 1 0,0 0 0,0 1 0,-1 1 0,0 1 0,0 0 0,22 24 0,-31-30 0,-1 1 0,1 0 0,-1-1 0,0 2 0,0-1 0,-1 0 0,0 1 0,0-1 0,-1 1 0,0 0 0,0 0 0,0 0 0,-1 0 0,0 0 0,0 1 0,-1-1 0,0 0 0,0 0 0,-1 0 0,0 1 0,-3 9 0,3-11 0,-1-1 0,0 1 0,-1-1 0,1 0 0,-1 1 0,0-1 0,-1-1 0,1 1 0,-1 0 0,0-1 0,0 0 0,0 1 0,-1-2 0,1 1 0,-1 0 0,0-1 0,0 0 0,0 0 0,-1-1 0,1 1 0,-1-1 0,1 0 0,-1-1 0,-6 2 0,-5-1 0,1 0 0,-1 0 0,0-2 0,0 0 0,0-1 0,0-1 0,-19-4 0,34 6 0,0-1 0,0 1 0,0-1 0,0 0 0,0 0 0,0 1 0,0-1 0,0-1 0,1 1 0,-1 0 0,0 0 0,1-1 0,-1 1 0,0 0 0,1-1 0,0 0 0,-1 1 0,1-1 0,-1-2 0,1 2 0,1 1 0,-1 0 0,1-1 0,0 1 0,0 0 0,-1 0 0,1-1 0,0 1 0,0 0 0,0-1 0,1 1 0,-1 0 0,0-1 0,0 1 0,1 0 0,-1 0 0,1-1 0,-1 1 0,1 0 0,-1 0 0,1 0 0,0 0 0,0 0 0,-1 0 0,1 0 0,0 0 0,0 0 0,0 0 0,0 0 0,0 0 0,0 0 0,2 0 0,23-11 850,-10 7-5635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4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12664,'0'0'6329,"10"-10"-5656,35-32 12,-39 37-506,0 0 1,0 1-1,1 0 0,-1 1 0,1-1 0,0 1 0,10-3 0,10-5 532,-18 7-334,0 0-1,0 0 1,1 0-1,-1 2 1,1-1 0,16-1-1,-23 3-249,0 1 1,0 0-1,1 0 0,-1 0 1,0 0-1,1 1 0,-1-1 0,0 1 1,0 0-1,1 0 0,-1 0 0,0 1 1,0-1-1,0 1 0,0-1 1,-1 1-1,1 0 0,0 0 0,-1 0 1,1 1-1,-1-1 0,0 1 1,3 3-1,-3-3-8,0 1 1,0 0-1,0 0 1,-1 0-1,0 0 1,1 1-1,-2-1 1,1 0-1,0 0 1,-1 1-1,0 5 1,-5 52 670,2-33-320,-21 123 1285,18-121-1631,0 22-124,6-52 0,0-1 0,-1 1 0,1-1 0,0 1 0,0 0 0,0-1 0,0 1 0,0-1 0,0 1 0,0 0 0,0-1 0,0 1 0,0-1 0,1 1 0,-1-1 0,0 1 0,0-1 0,1 1 0,-1-1 0,0 1 0,0-1 0,1 1 0,-1-1 0,0 1 0,1-1 0,-1 1 0,1-1 0,-1 0 0,1 1 0,-1-1 0,1 0 0,-1 1 0,1-1 0,-1 0 0,1 0 0,-1 1 0,1-1 0,-1 0 0,1 0 0,0 0 0,-1 0 0,1 0 0,-1 0 0,1 0 0,-1 0 0,1 0 0,0 0 0,-1 0 0,2 0 0,2 0 0,0-1 0,-1 1 0,1-1 0,0 1 0,0-1 0,5-2 0,8-5-3987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4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17287,'0'0'10871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6:51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109 252 10152,'0'0'3918,"10"-10"-3099,-3 2-652,6-6 256,1 0-1,1 0 1,24-17-1,5 0 552,12-7 676,-48 33-1290,0-1 0,-1-1 0,0 1 0,0-1 0,-1-1 0,0 1 1,9-14-1,3-3 788,-148 145 2901,78-60-2292,3 2-1,-76 129 1,114-176-1713,7-10-44,0 1-1,0-1 0,1 1 1,-3 7-1,31-33-370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10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0 888 9440,'0'0'12949,"4"-13"-12433,82-198 2666,-71 177-2231,-2 0-1,15-61 1,-8 24 172,-4 7-143,-10 40-418,0 0 0,13-31 0,-10 27-525,-9 24-38,1-1 1,0 1-1,1 0 1,-1 0-1,1 0 0,-1 0 1,1 0-1,1 0 1,2-5-1,-4 9 1,-1 0 0,1 0 0,-1 0 0,0 0 0,1 0 0,-1 0 0,0 0 0,1 0 0,-1 0 0,0 0 0,1 0 0,-1 0 0,0 0 0,1 0 0,-1 0 0,0 0 0,1 0 0,-1 1 0,0-1 0,1 0 0,-1 0 0,0 0 0,1 1 0,-1-1 0,0 0 0,0 0 0,1 1 0,-1-1 0,0 0 0,0 0 0,1 1 0,-1-1 0,0 1 0,11 14 0,-7-10 0,5 8 0,-1 1 0,0 0 0,0 1 0,-1 0 0,-1 0 0,-1 1 0,0-1 0,3 25 0,-4-20 0,-2 0 0,-1 0 0,0-1 0,-1 1 0,-2 0 0,-5 34 0,5-48 0,1 1 0,-1-1 0,0 0 0,-1 0 0,1 1 0,-1-2 0,-1 1 0,1 0 0,-1-1 0,-7 9 0,8-11 0,0 0 0,0-1 0,0 1 0,0-1 0,0 0 0,-1 0 0,1 0 0,-1-1 0,1 1 0,-1-1 0,1 0 0,-1 0 0,0 0 0,0 0 0,0-1 0,0 1 0,0-1 0,1 0 0,-7-1 0,-2 0 0,0 0 0,1-1 0,-1-1 0,1 0 0,-1 0 0,-10-6 0,20 6 0,8 3 0,8 1 0,5 2 0,0-1 0,0-1 0,0-1 0,0-1 0,-1 0 0,1-1 0,23-6 0,-30 4 0,0-1 0,-1 0 0,1-1 0,-1 0 0,-1-1 0,1 0 0,-1 0 0,0-1 0,0-1 0,-1 1 0,9-13 0,7-11 0,-1-1 0,21-39 0,-42 66 0,-1 4 0,4-7 0,0-1 0,-1 0 0,0 0 0,-1 0 0,5-18 0,-19 94 0,2-20 0,1 1 0,3-1 0,2 51 0,2-95 0,0 1 0,0-1 0,1 0 0,-1 0 0,1 0 0,0 0 0,-1 1 0,1-1 0,0 0 0,0 0 0,0 0 0,2 2 0,-2-4 0,-1 1 0,1-1 0,-1 1 0,1-1 0,0 1 0,-1-1 0,1 1 0,0-1 0,-1 0 0,1 1 0,0-1 0,0 0 0,-1 0 0,1 1 0,0-1 0,0 0 0,0 0 0,-1 0 0,1 0 0,0 0 0,0 0 0,0 0 0,-1 0 0,1-1 0,0 1 0,0 0 0,-1 0 0,1-1 0,0 1 0,0 0 0,-1-1 0,1 1 0,0-1 0,0 0 0,10-6 0,-1-1 0,0 0 0,0-1 0,-1 0 0,14-18 0,75-107 0,-97 133 0,-1 0 0,1 0 0,0 0 0,-1 0 0,1 0 0,0 0 0,0 0 0,0 0 0,0 0 0,0 1 0,0-1 0,0 0 0,0 1 0,0-1 0,0 1 0,2-2 0,-2 3 0,0-1 0,0 0 0,-1 1 0,1-1 0,0 1 0,0-1 0,-1 1 0,1-1 0,0 1 0,-1-1 0,1 1 0,0 0 0,-1-1 0,1 1 0,-1 0 0,1 0 0,-1-1 0,0 1 0,1 0 0,-1 0 0,1 1 0,2 5 0,0-1 0,1 1 0,-1 0 0,1-1 0,0 1 0,8 7 0,-11-13 0,1 1 0,0-1 0,-1 0 0,1 1 0,0-1 0,0 0 0,0 0 0,0 0 0,0 0 0,0 0 0,1-1 0,-1 1 0,0-1 0,0 1 0,0-1 0,1 0 0,-1 0 0,0 0 0,0 0 0,1 0 0,-1 0 0,4-2 0,4-1 0,0 0 0,-1-1 0,0-1 0,0 0 0,0 0 0,0 0 0,-1-1 0,0-1 0,0 1 0,13-16 0,25-19 0,-30 26 0,-15 13 0,0 0 0,0 1 0,1-1 0,-1 1 0,0 0 0,1-1 0,-1 1 0,1 0 0,0 0 0,-1 0 0,3-1 0,-3 2 0,0 0 0,0 0 0,0 1 0,0-1 0,0 0 0,0 0 0,0 1 0,0-1 0,0 1 0,0-1 0,0 1 0,0-1 0,0 1 0,0 0 0,-1-1 0,1 1 0,0 0 0,0 0 0,-1-1 0,1 1 0,-1 0 0,1 0 0,0 0 0,-1 0 0,0 0 0,1 0 0,0 2 0,47 86 0,-42-77 0,0 0 0,1-1 0,0 0 0,0 0 0,10 11 0,-12-17 0,-1-1 0,1 1 0,0-1 0,0 0 0,0 0 0,0 0 0,1-1 0,-1 0 0,1 0 0,0 0 0,0-1 0,8 3 0,-9-5 0,0 1 0,-1-2 0,1 1 0,0 0 0,-1-1 0,1 0 0,0 0 0,-1 0 0,1 0 0,-1-1 0,0 0 0,1 0 0,-1 0 0,6-4 0,2-2 0,0-1 0,-1 0 0,15-14 0,-5 0 0,-1 0 0,-1-1 0,-1-1 0,-2-1 0,26-53 0,45-148 0,-75 193 0,8-17 0,-16 42 0,-14 33 0,-81 229 0,36-95 0,-122 339 0,170-482 0,7-21 0,7-26 0,-1 13 0,1 0 0,0 0 0,2 1 0,0 0 0,1 0 0,1 1 0,0 0 0,2 1 0,-1 0 0,2 1 0,0 1 0,31-25 0,7 1 0,1 3 0,102-51 0,-116 68 0,46-14 0,-48 19 0,48-17 0,-74 28 0,-10 2 0,0 0 0,-1 0 0,1 0 0,0 0 0,0 0 0,-1 0 0,1 0 0,0 0 0,-1 0 0,1-1 0,0 1 0,0 0 0,-1 0 0,1-1 0,0 1 0,-1 0 0,1-1 0,-1 1 0,1-1 0,-1 1 0,1-1 0,-1 1 0,1-1 0,-1 1 0,1-1 0,-1 0 0,0 1 0,0 0 0,0 0 0,0 0 0,0 0 0,0-1 0,0 1 0,0 0 0,0 0 0,0 0 0,0 0 0,0-1 0,0 1 0,0 0 0,0 0 0,0 0 0,-1 0 0,1 0 0,0-1 0,0 1 0,0 0 0,0 0 0,0 0 0,0 0 0,-1 0 0,1 0 0,0 0 0,0 0 0,0 0 0,0 0 0,-1 0 0,1 0 0,0-1 0,0 1 0,0 0 0,0 0 0,-1 0 0,1 0 0,0 0 0,0 0 0,0 1 0,0-1 0,-1 0 0,1 0 0,0 0 0,0 0 0,0 0 0,0 0 0,-1 0 0,1 0 0,0 0 0,0 0 0,0 0 0,0 1 0,-12 3 0,-30 14 0,-57 34 0,86-44 0,0 1 0,0 0 0,1 1 0,0 0 0,1 1 0,0 1 0,1-1 0,-9 15 0,18-25 0,0 1 0,0 0 0,0-1 0,0 1 0,0 0 0,0 0 0,1 0 0,-1 0 0,1 0 0,-1-1 0,1 5 0,0-6 0,0 0 0,0 1 0,0-1 0,0 1 0,0-1 0,1 0 0,-1 1 0,0-1 0,0 1 0,0-1 0,0 0 0,1 1 0,-1-1 0,0 0 0,0 1 0,1-1 0,-1 0 0,0 0 0,1 1 0,-1-1 0,0 0 0,1 0 0,0 1 0,16-1 0,-8-2 0,1 0 0,-1-1 0,0 0 0,0-1 0,0 0 0,-1 0 0,1-1 0,11-9 0,6-6 0,27-28 0,-29 25 0,44-52 0,-67 74 0,-1 0 0,1 1 0,-1-1 0,1 1 0,0-1 0,-1 0 0,1 1 0,0-1 0,-1 1 0,1-1 0,0 1 0,0 0 0,0-1 0,-1 1 0,1 0 0,0-1 0,0 1 0,0 0 0,0 0 0,0 0 0,0 0 0,-1 0 0,1 0 0,0 0 0,0 0 0,0 0 0,0 0 0,0 1 0,0-1 0,-1 0 0,1 1 0,0-1 0,0 0 0,0 1 0,-1-1 0,1 1 0,0-1 0,-1 1 0,1 0 0,0-1 0,-1 1 0,2 0 0,1 5 0,0-1 0,0 1 0,0-1 0,-1 1 0,3 8 0,6 12 0,-10-23 0,1-1 0,0 0 0,0 0 0,0 0 0,0 0 0,0 0 0,0 0 0,0-1 0,1 1 0,-1-1 0,0 0 0,1 1 0,-1-1 0,1 0 0,0-1 0,-1 1 0,1 0 0,0-1 0,-1 1 0,1-1 0,0 0 0,0 0 0,-1 0 0,1 0 0,0 0 0,0-1 0,-1 1 0,4-2 0,7-2 0,0-1 0,0 0 0,0-1 0,16-10 0,-14 8 0,133-86 0,-47 28 0,-59 48 0,-41 18 0,-1-1 0,0 1 0,0 0 0,0 0 0,0 0 0,0 0 0,0 0 0,1 0 0,-1 0 0,0 0 0,0 0 0,0 0 0,0 0 0,0 0 0,0 0 0,1 0 0,-1 0 0,0 0 0,0 0 0,0 0 0,0 1 0,0-1 0,1 0 0,-1 0 0,0 0 0,0 0 0,0 0 0,0 0 0,0 0 0,0 0 0,0 0 0,0 0 0,0 1 0,1-1 0,-1 0 0,0 0 0,0 0 0,0 0 0,0 0 0,0 0 0,0 1 0,0-1 0,0 0 0,0 0 0,0 0 0,0 0 0,0 0 0,0 1 0,0-1 0,0 0 0,0 0 0,0 0 0,0 0 0,0 0 0,0 0 0,0 1 0,0-1 0,0 0 0,0 0 0,0 0 0,-1 0 0,1 0 0,0 0 0,0 0 0,0 1 0,0-1 0,0 0 0,0 0 0,-1 0 0,-4 11 0,-9 10 0,-19 35 0,31-52 0,0 1 0,0-1 0,1 1 0,-1 0 0,1-1 0,0 1 0,0 0 0,1 0 0,-1 0 0,2 7 0,-1-10 0,0-1 0,0 0 0,0 1 0,1-1 0,-1 0 0,1 0 0,-1 0 0,1 1 0,-1-1 0,1 0 0,0 0 0,0 0 0,-1 0 0,1 0 0,0 0 0,0 0 0,0-1 0,0 1 0,0 0 0,2 1 0,0-1 0,-1 0 0,1 0 0,0 0 0,0 0 0,0 0 0,0 0 0,0-1 0,5 1 0,2-1 0,0 0 0,-1-1 0,1 0 0,13-3 0,-3-1 0,-1-1 0,1 0 0,-1-2 0,-1 0 0,27-16 0,-37 19 0,0-1 0,0 1 0,0-1 0,-1-1 0,0 0 0,0 0 0,-1 0 0,0-1 0,0 1 0,-1-2 0,0 1 0,0 0 0,5-14 0,-10 21 0,1 0 0,-1-1 0,1 1 0,-1 0 0,0-1 0,0 1 0,1-1 0,-1 1 0,0-1 0,0 1 0,0 0 0,-1-1 0,1 1 0,-1-3 0,1 4 0,0-1 0,-1 1 0,1-1 0,-1 1 0,1 0 0,-1 0 0,1-1 0,-1 1 0,1 0 0,-1 0 0,1-1 0,-1 1 0,1 0 0,-1 0 0,1 0 0,-1 0 0,1 0 0,-1 0 0,0 0 0,1 0 0,-1 0 0,1 0 0,-1 0 0,1 0 0,-1 1 0,1-1 0,-1 0 0,1 0 0,-1 0 0,1 1 0,-1-1 0,1 0 0,-1 1 0,1-1 0,-1 0 0,1 1 0,-1 0 0,-2 1 0,1 0 0,0 0 0,-1 0 0,1 0 0,0 1 0,0-1 0,0 1 0,0-1 0,1 1 0,-1 0 0,1 0 0,-1-1 0,1 1 0,0 0 0,0 0 0,0 1 0,1-1 0,-1 0 0,1 0 0,0 0 0,-1 0 0,2 1 0,-1-1 0,0 0 0,0 0 0,1 0 0,1 5 0,-1-3 0,1 1 0,0-1 0,0 1 0,0-1 0,0 1 0,1-1 0,0 0 0,0 0 0,0-1 0,1 1 0,0-1 0,0 1 0,0-1 0,7 5 0,-6-5 61,1-1-1,0 0 1,0 0 0,0-1 0,0 0-1,0 0 1,0 0 0,1-1-1,-1 0 1,0 0 0,1-1-1,-1 1 1,10-2 0,-10 0-593,0 0 1,0 0-1,0 0 0,0-1 1,0 0-1,0 0 1,-1 0-1,8-5 0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31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1162 12864,'0'0'8526,"10"3"-7725,-4-1-690,-2-1-33,0 1 1,0-1-1,0 0 1,0 0-1,0-1 1,0 1-1,0-1 0,1 0 1,-1 0-1,0 0 1,0 0-1,0-1 1,0 0-1,1 0 1,-1 0-1,0 0 0,7-4 1,6-6 237,1 0 0,-2-1 0,0 0 0,0-2 0,-1 0 0,13-16-1,74-102 2073,-68 84-1189,-3 2-387,-2-2 0,-2-1-1,36-91 1,-59 124-812,-4 14 0,0 0 0,1 0 0,-1-1 0,1 1 0,-1 0 0,1 0 0,0 0 0,0-1 0,0 1 0,0 0 0,0 0 0,0 1 0,2-3 0,-2 4 0,-1 0 0,1 1 0,-1-1 0,1 0 0,-1 1 0,1-1 0,0 1 0,-1-1 0,0 1 0,1-1 0,-1 1 0,1-1 0,-1 1 0,0-1 0,1 1 0,-1 0 0,0-1 0,1 1 0,-1 0 0,0-1 0,0 1 0,0-1 0,0 2 0,8 24 0,-7-22 0,14 50 0,-2 1 0,8 75 0,-19-108 0,-1-1 0,-1 1 0,-1 0 0,0 0 0,-2-1 0,-1 1 0,0-1 0,-2 0 0,-9 25 0,14-43 0,0 0 0,-1 0 0,1 0 0,-1 0 0,0-1 0,1 1 0,-1-1 0,0 1 0,0-1 0,-1 0 0,1 0 0,-1 0 0,1 0 0,-1 0 0,1 0 0,-1-1 0,0 1 0,-4 1 0,3-2 0,0-1 0,0 1 0,-1 0 0,1-1 0,0 0 0,0 0 0,0-1 0,0 1 0,-1-1 0,1 0 0,0 0 0,-5-2 0,-4-2 0,0-1 0,1 0 0,0-1 0,0-1 0,1 0 0,0-1 0,-11-10 0,3 2 0,4 4 0,1-1 0,0 0 0,-13-19 0,27 33 0,0 0 0,0 0 0,0 0 0,0 0 0,0-1 0,0 1 0,0 0 0,0 0 0,-1 0 0,1 0 0,0-1 0,0 1 0,0 0 0,0 0 0,0 0 0,1 0 0,-1-1 0,0 1 0,0 0 0,0 0 0,0 0 0,0 0 0,0 0 0,0-1 0,0 1 0,0 0 0,0 0 0,0 0 0,0 0 0,1 0 0,-1-1 0,0 1 0,0 0 0,0 0 0,0 0 0,0 0 0,0 0 0,1 0 0,-1 0 0,0 0 0,0 0 0,0 0 0,0 0 0,1 0 0,-1 0 0,0 0 0,0 0 0,0 0 0,0 0 0,0 0 0,1 0 0,-1 0 0,0 0 0,0 0 0,0 0 0,0 0 0,1 0 0,-1 0 0,0 0 0,0 0 0,0 0 0,16 2 0,188 43 0,-155-33 0,-32-7 0,0-2 0,0 0 0,0-1 0,0-1 0,1-1 0,-1 0 0,0-1 0,1-1 0,-1 0 0,0-2 0,0 0 0,0-1 0,-1 0 0,0-1 0,25-14 0,-8 1 0,58-44 0,-78 51 0,1 0 0,-1-1 0,-1-1 0,0 0 0,18-30 0,-27 40 0,17-36 0,-19 38 0,0 0 0,-1 0 0,1 0 0,0 1 0,-1-1 0,0 0 0,1 0 0,-1-1 0,0 1 0,0 0 0,0 0 0,0 0 0,-1 0 0,1 0 0,0 0 0,-1 0 0,0 0 0,1 1 0,-2-4 0,1 5 0,1 0 0,0 0 0,-1 0 0,1 0 0,0 0 0,-1 0 0,1 0 0,-1 0 0,1 0 0,0 0 0,-1 0 0,1 0 0,0 0 0,-1 1 0,1-1 0,-1 0 0,1 0 0,0 0 0,-1 0 0,1 1 0,0-1 0,0 0 0,-1 0 0,1 1 0,0-1 0,-1 0 0,1 1 0,0-1 0,0 0 0,0 0 0,-1 1 0,1-1 0,0 1 0,0-1 0,0 0 0,0 1 0,0-1 0,0 1 0,-11 18 0,-1 7 0,1-1 0,2 1 0,1 1 0,1 0 0,1 0 0,1 0 0,1 1 0,2-1 0,1 29 0,2-47 0,0 0 0,1 0 0,0 0 0,0 0 0,1 0 0,0-1 0,7 13 0,-9-19 0,-1 0 0,1 0 0,0 0 0,0-1 0,1 1 0,-1 0 0,0-1 0,0 1 0,1-1 0,-1 1 0,1-1 0,-1 0 0,1 0 0,0 0 0,0 0 0,-1 0 0,1 0 0,0 0 0,0 0 0,0-1 0,0 1 0,0-1 0,0 1 0,0-1 0,0 0 0,0 0 0,0 0 0,0 0 0,0 0 0,0 0 0,0 0 0,0-1 0,0 1 0,0-1 0,0 0 0,-1 1 0,1-1 0,0 0 0,3-2 0,17-13 0,-1-1 0,-1 0 0,0-2 0,33-40 0,-7 8 0,-26 27 0,-2 0 0,0-1 0,20-39 0,-24 39 0,-13 24 0,-1 1 0,1-1 0,-1 0 0,1 0 0,-1 0 0,0 0 0,1 0 0,-1 0 0,0 0 0,0 0 0,0 0 0,0-1 0,0 1 0,0-1 0,-2 1 0,-2 8 0,2 0 0,1-1 0,-1 1 0,1 0 0,0 0 0,1 0 0,0 0 0,0 0 0,1 0 0,1 9 0,2 4 0,14 37 0,-17-55 0,-1 0 0,1 0 0,0-1 0,0 1 0,0 0 0,1 0 0,-1-1 0,0 1 0,1-1 0,-1 1 0,1-1 0,-1 0 0,1 0 0,0 1 0,-1-1 0,1 0 0,2 1 0,1-1 0,-1 1 0,1-1 0,-1 0 0,1 0 0,-1-1 0,1 1 0,6-1 0,0 0 0,0-1 0,0-1 0,0 0 0,0 0 0,18-7 0,-10 2 0,0-1 0,0-1 0,-1 0 0,0-2 0,-1 0 0,0 0 0,-1-2 0,0 0 0,-1-1 0,24-29 0,-27 28 0,3-4 0,22-38 0,-33 51 0,-1 0 0,-1 0 0,1 0 0,-1-1 0,0 1 0,-1-1 0,1 1 0,-1-1 0,0 0 0,-1 1 0,0-11 0,-8-8 0,7 24 0,1 0 0,-1 0 0,1 0 0,-1 0 0,1 1 0,-1-1 0,1 0 0,-1 0 0,0 0 0,0 1 0,1-1 0,-1 0 0,0 1 0,0-1 0,0 0 0,0 1 0,0-1 0,0 1 0,0 0 0,0-1 0,-1 1 0,2 0 0,0 0 0,0 0 0,-1 0 0,1 0 0,0 0 0,0 0 0,-1 0 0,1 0 0,0 0 0,0 0 0,0 0 0,-1 0 0,1 0 0,0 0 0,0 0 0,-1 0 0,1 0 0,0 0 0,0 0 0,0 0 0,-1 0 0,1 0 0,0-1 0,0 1 0,0 0 0,-1 0 0,1 0 0,0 0 0,0 0 0,0-1 0,0 1 0,0 0 0,-1 0 0,1 0 0,0 0 0,0-1 0,0 1 0,0 0 0,0-1 0,0 1 0,0 0 0,1 0 0,-1 0 0,0 0 0,0 0 0,1 0 0,-1 0 0,0 0 0,0 0 0,1 0 0,-1 0 0,0 0 0,0 0 0,1 1 0,-1-1 0,0 0 0,0 0 0,1 0 0,-1 0 0,0 0 0,0 1 0,1-1 0,-1 0 0,0 0 0,0 0 0,0 0 0,0 1 0,1-1 0,-1 0 0,0 0 0,0 1 0,0-1 0,0 0 0,0 1 0,31 31 0,-27-29 0,0 1 0,0-1 0,0 1 0,0 0 0,-1 0 0,0 0 0,0 1 0,0-1 0,0 1 0,-1 0 0,1 0 0,1 5 0,1 14 0,-1 0 0,2 37 0,3 25 0,-8-82 0,0 1 0,0-1 0,0 0 0,1 0 0,0 0 0,-1 0 0,1 0 0,1 0 0,-1 0 0,1-1 0,-1 1 0,6 5 0,-5-7 0,-1 0 0,0 0 0,1-1 0,-1 1 0,1-1 0,0 0 0,-1 0 0,1 0 0,0 0 0,0 0 0,-1 0 0,1-1 0,0 1 0,0-1 0,0 0 0,0 0 0,0 0 0,0 0 0,4-1 0,3-1 0,0-1 0,0 0 0,-1 0 0,1-1 0,-1 0 0,17-11 0,-2-1 0,23-22 0,-12 10 0,6-4 0,58-44 0,-89 70 0,10-9 0,2 1 0,0 0 0,1 2 0,46-18 0,-61 27 0,1 1 0,-1 0 0,0 0 0,1 1 0,13 0 0,-19 1 0,0 0 0,1 0 0,-1 1 0,0-1 0,0 1 0,1 0 0,-1 0 0,0 0 0,0 1 0,0-1 0,0 1 0,0 0 0,-1-1 0,1 1 0,0 0 0,-1 1 0,4 2 0,0 2 0,14 15 0,-20-21 0,1-1 0,-1 1 0,1-1 0,-1 0 0,0 1 0,0 0 0,1-1 0,-1 1 0,0-1 0,0 1 0,0-1 0,1 1 0,-1-1 0,0 1 0,0 0 0,0-1 0,0 1 0,0-1 0,0 1 0,0 0 0,0-1 0,0 1 0,-1-1 0,1 1 0,0 0 0,0-1 0,0 1 0,-1-1 0,1 1 0,0-1 0,-1 1 0,1-1 0,0 1 0,-1-1 0,1 0 0,-1 1 0,0 0 0,-1-1 0,1 0 0,-1 0 0,0 0 0,1 0 0,-1 0 0,0 0 0,1 0 0,-1-1 0,1 1 0,-1-1 0,-2 0 0,-4-2 0,1 2 0,-5-1 0,0-1 0,0 0 0,-13-5 0,-36-6 0,39 11 0,23 2 0,-1 1 0,0 0 0,0 0 0,0 0 0,0 0 0,1-1 0,-1 1 0,0 0 0,0 0 0,0 0 0,1 0 0,-1 0 0,0 0 0,0 0 0,1 0 0,-1 0 0,0-1 0,0 1 0,0 0 0,1 0 0,-1 0 0,0 0 0,0 0 0,1 1 0,-1-1 0,0 0 0,0 0 0,1 0 0,-1 0 0,0 0 0,0 0 0,1 0 0,-1 0 0,0 0 0,0 1 0,0-1 0,0 0 0,1 0 0,-1 0 0,0 0 0,0 1 0,0-1 0,0 0 0,1 0 0,-1 1 0,1 0 0,0 0 0,0 0 0,0 0 0,0 0 0,0 0 0,0 0 0,0 0 0,1-1 0,-1 1 0,0 0 0,1-1 0,-1 1 0,0-1 0,1 1 0,-1-1 0,1 1 0,-1-1 0,1 0 0,-1 0 0,1 0 0,-1 0 0,1 0 0,-1 0 0,1 0 0,1-1 0,9 0 0,18-21 0,-12-2 0,-1-1 0,-2 0 0,25-54 0,23-89 0,-37 78 0,-17 53 0,19-46 0,-17 57 0,12-47 0,-20 63 0,-3 10 0,-10 38 0,-119 314 0,107-297 0,-107 235 0,96-228 0,-3-2 0,-66 84 0,97-137 0,-68 84 0,-142 139 0,209-224 0,-1-1 0,1 0 0,-1 0 0,-11 6 0,18-11 0,0-1 0,-1 1 0,1-1 0,0 1 0,-1 0 0,1-1 0,0 1 0,0-1 0,-1 1 0,1-1 0,0 1 0,0-1 0,0 1 0,0-1 0,0 1 0,0-1 0,0 1 0,0-1 0,0 1 0,0-1 0,0 1 0,0-1 0,0 1 0,0-1 0,0 1 0,0-1 0,0 1 0,1 0 0,-1-1 0,0 0 0,3-14 0,0 0 0,1-1 0,1 1 0,0 1 0,1-1 0,0 1 0,13-19 0,6-7 0,37-44 0,-31 48 0,0 2 0,3 1 0,62-48 0,125-70 0,-153 106 0,-12 9 0,2 3 0,1 2 0,2 3 0,103-34 0,-122 48 0,-26 8 0,0 1 0,0 0 0,1 1 0,0 1 0,28-2 0,-36 1 0,-9 4 0,0 1 0,0-1 0,0 0 0,0 1 0,0-1 0,0 0 0,0 1 0,0-1 0,-1 0 0,1 1 0,0-1 0,0 0 0,0 1 0,0-1 0,0 0 0,-1 1 0,1-1 0,0 0 0,0 0 0,-1 1 0,1-1 0,0 0 0,-1 0 0,1 1 0,0-1 0,0 0 0,-1 0 0,1 0 0,0 0 0,-1 1 0,-15 10 0,-26 13 0,8-6 0,-62 45 0,87-56 0,1 0 0,0 0 0,0 1 0,1 0 0,0 1 0,0 0 0,1 0 0,0 0 0,0 1 0,1-1 0,-6 19 0,10-25 0,0 0 0,0 0 0,1 1 0,-1-1 0,1 0 0,0 0 0,-1 0 0,2 1 0,-1-1 0,0 0 0,1 0 0,-1 0 0,1 1 0,0-1 0,0 0 0,2 3 0,-2-5 0,0 1 0,0-1 0,0 1 0,0-1 0,1 1 0,-1-1 0,1 0 0,-1 0 0,1 0 0,-1 0 0,1 0 0,0 0 0,-1 0 0,1 0 0,0-1 0,0 1 0,-1 0 0,1-1 0,0 0 0,0 1 0,0-1 0,0 0 0,0 0 0,0 0 0,-1 0 0,1-1 0,0 1 0,4-1 0,6-3 0,0 0 0,0 0 0,-1-1 0,1-1 0,-1 0 0,0 0 0,0-1 0,-1 0 0,0-1 0,0 0 0,10-12 0,0-2 0,-1 0 0,-1 0 0,28-49 0,-21 15 0,-25 56 0,0 0 0,0 0 0,0 0 0,0 0 0,0-1 0,0 1 0,1 0 0,-1 0 0,0 0 0,0 0 0,0 0 0,0 0 0,0-1 0,0 1 0,1 0 0,-1 0 0,0 0 0,0 0 0,0 0 0,0 0 0,0 0 0,1 0 0,-1 0 0,0 0 0,0 0 0,0 0 0,0 0 0,1 0 0,-1 0 0,0 0 0,0 0 0,0 0 0,0 0 0,1 0 0,-1 0 0,0 0 0,0 0 0,0 0 0,0 0 0,0 0 0,1 0 0,-1 1 0,0-1 0,0 0 0,0 0 0,0 0 0,0 0 0,0 0 0,1 0 0,-1 1 0,0-1 0,0 0 0,0 0 0,0 0 0,0 0 0,0 0 0,0 1 0,0-1 0,0 0 0,0 0 0,0 0 0,0 1 0,5 7 0,2 10 0,1-1 0,21 31 0,-28-46 0,1 2 0,1-1 0,-1 0 0,1 0 0,0 0 0,0 0 0,0-1 0,0 1 0,0-1 0,0 0 0,1 0 0,-1 0 0,1 0 0,0-1 0,-1 1 0,1-1 0,0 0 0,0 0 0,0 0 0,0 0 0,0-1 0,0 0 0,0 0 0,0 0 0,4-1 0,10-1 0,0-1 0,0-1 0,0-1 0,16-7 0,-16 6 0,53-20 0,128-67 0,-129 50 0,-64 40 0,-9 3 0,-10 5 0,-3 6 0,0 1 0,2 0 0,-1 1 0,1 0 0,1 1 0,1 1 0,0 0 0,1 1 0,0 0 0,1 1 0,-13 31 0,21-44 0,1 1 0,-1-1 0,1 1 0,0 0 0,0-1 0,1 1 0,0 0 0,-1-1 0,1 1 0,1 0 0,-1 0 0,1-1 0,2 9 0,-1-9 0,-1-1 0,1 1 0,0-1 0,1 0 0,-1 1 0,0-1 0,1 0 0,0-1 0,0 1 0,0 0 0,0-1 0,0 0 0,0 0 0,1 0 0,-1 0 0,1 0 0,3 1 0,5 1 0,0 0 0,0-1 0,0 0 0,1-1 0,-1 0 0,1-1 0,0 0 0,17-2 0,-2-1 0,0-2 0,48-12 0,-51 8 0,-1 0 0,0-2 0,0 0 0,-1-2 0,0-1 0,-1 0 0,-1-2 0,0 0 0,-1-1 0,-1-2 0,0 0 0,-1-1 0,-1 0 0,28-43 0,-25 24 0,-20 37 0,1-1 0,0 0 0,-1 1 0,1-1 0,-1 0 0,0 0 0,1 1 0,-1-1 0,0 0 0,0 0 0,0 0 0,0 1 0,0-1 0,-1 0 0,1 0 0,-1 0 0,1 1 0,-1-1 0,1 0 0,-2-1 0,1 2 0,0 0 0,0 0 0,0 1 0,0-1 0,0 0 0,0 1 0,0-1 0,0 1 0,0-1 0,0 1 0,-1-1 0,1 1 0,0 0 0,0 0 0,0 0 0,-1 0 0,1 0 0,0 0 0,0 0 0,-1 0 0,-1 0 0,-30 8 0,24-5 0,-1-1 0,0 1 0,-1 0 0,2 1 0,-1 1 0,0-1 0,1 1 0,0 1 0,0 0 0,0 0 0,-9 9 0,15-12 0,0 1 0,0-1 0,0 1 0,0 0 0,1 0 0,-1 0 0,1 1 0,0-1 0,0 0 0,1 1 0,-1 0 0,1-1 0,0 1 0,0 0 0,1-1 0,-1 1 0,1 0 0,0 0 0,0 0 0,1 0 0,-1-1 0,1 1 0,0 0 0,3 6 0,-2-5 0,1-2 0,-1 1 0,1 0 0,0 0 0,1-1 0,-1 1 0,1-1 0,-1 0 0,1 0 0,1-1 0,-1 1 0,0-1 0,1 0 0,0 0 0,-1 0 0,1-1 0,1 0 0,-1 0 0,10 3 0,2 0 0,1-1 0,0-1 0,0 0 0,32 0 0,-15-3 0,0-2 0,1-1 0,-1-2 0,-1-1 0,1-2 0,-1-1 0,0-2 0,-1-1 0,42-23 0,-68 32 89,-1-2 1,1 1-1,-1-1 1,0 0-1,0 0 1,0 0-1,-1-1 0,0 0 1,0 0-1,6-10 1,-4 3-1074,0 0 0,-1 0 1,-1-1-1,5-14 0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32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569 1 9848,'0'0'11475,"-10"10"-10671,-196 165 2614,190-162-3124,-60 48 2051,-155 95-1,201-139-5983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24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1202 11552,'0'0'7414,"8"11"-6493,28 31-2,-34-41-854,0 0 0,0 0-1,0 0 1,0 0 0,0 0 0,0 0-1,0 0 1,1 0 0,-1-1 0,0 1-1,0-1 1,1 0 0,-1 0 0,0 0-1,0 0 1,1 0 0,-1 0 0,0 0-1,1-1 1,-1 1 0,0-1 0,0 0-1,0 0 1,3-1 0,1 0 95,4-2 97,1-1 0,-1 0 0,0-1 1,0 0-1,0 0 0,-1-1 0,0 0 1,0-1-1,-1 0 0,0-1 0,-1 1 1,8-12-1,3-7 344,-1 0 0,-2-1 1,16-36-1,6-35 874,-24 62-503,2 0 0,37-68-1,-8 26-936,-43 79-35,-1 0 0,0-1 0,0 1 0,1-1 0,-1 1 0,0 0 0,1 0 0,-1-1 0,0 1 0,1 0 0,-1-1 0,0 1 0,1 0 0,-1 0 0,0 0 0,1-1 0,-1 1 0,1 0 0,-1 0 0,1 0 0,-1 0 0,0 0 0,1 0 0,-1 0 0,1 0 0,-1 0 0,1 0 0,-1 0 0,0 0 0,1 0 0,-1 0 0,1 0 0,-1 0 0,1 1 0,-1-1 0,0 0 0,1 0 0,-1 0 0,0 1 0,1-1 0,-1 0 0,0 0 0,1 1 0,-1-1 0,0 0 0,1 1 0,-1-1 0,0 1 0,0-1 0,1 0 0,-1 1 0,0-1 0,0 1 0,0-1 0,0 1 0,12 25 0,-12-24 0,9 28 0,-1 0 0,-1 1 0,-2 0 0,-2 1 0,0-1 0,-2 1 0,-2-1 0,-1 1 0,-1-1 0,-1 0 0,-2 0 0,-1 0 0,-13 31 0,18-55 0,-1 0 0,0 0 0,0 0 0,-1-1 0,0 0 0,0 0 0,-9 10 0,11-14 0,0 0 0,0 0 0,0-1 0,0 1 0,-1 0 0,1-1 0,-1 0 0,1 1 0,-1-1 0,0 0 0,1-1 0,-1 1 0,0 0 0,0-1 0,1 1 0,-1-1 0,0 0 0,0 0 0,0 0 0,0 0 0,1 0 0,-4-2 0,-4 0 0,1-1 0,0 0 0,0-1 0,1 0 0,-1-1 0,1 1 0,0-2 0,-13-9 0,5 0 0,0 0 0,-23-29 0,35 40 0,1 0 0,0 0 0,0-1 0,0 1 0,1 0 0,-1-1 0,1 0 0,0 0 0,1 0 0,-1 0 0,1 0 0,-2-9 0,4 13 0,-1 1 0,0-1 0,0 1 0,0-1 0,1 1 0,-1-1 0,0 1 0,1 0 0,-1-1 0,0 1 0,1 0 0,-1-1 0,1 1 0,-1 0 0,0-1 0,1 1 0,-1 0 0,1 0 0,-1-1 0,1 1 0,-1 0 0,1 0 0,-1 0 0,1 0 0,-1 0 0,1 0 0,-1 0 0,1 0 0,-1 0 0,1 0 0,-1 0 0,1 0 0,-1 0 0,1 0 0,-1 0 0,1 0 0,-1 1 0,0-1 0,1 0 0,-1 0 0,1 1 0,23 7 0,-24-8 0,67 29 0,-27-10 0,0-2 0,2-1 0,-1-3 0,64 13 0,-95-25 0,1 0 0,0-1 0,-1 0 0,1 0 0,-1-1 0,1-1 0,-1 1 0,1-2 0,-1 0 0,0 0 0,0-1 0,0 0 0,-1 0 0,1-1 0,-1-1 0,15-11 0,-11 6 0,-1 0 0,0-1 0,-1-1 0,0 0 0,-1 0 0,0-1 0,-1 0 0,-1-1 0,12-28 0,-12 25 0,-1 0 0,0-1 0,-2 0 0,0-1 0,-1 1 0,-1-1 0,0 0 0,-1-22 0,-3 40 0,1 1 0,0-1 0,0 0 0,-1 0 0,1 0 0,-1 1 0,0-1 0,1 0 0,-1 1 0,0-1 0,-1-2 0,-6 2 0,-1 11 0,1 13 0,0 0 0,2 0 0,0 1 0,-4 41 0,7-50 0,0 16 0,1 0 0,2 0 0,0 0 0,2 0 0,11 54 0,-13-81 0,0 0 0,1-1 0,-1 1 0,1-1 0,0 1 0,0-1 0,0 0 0,0 1 0,0-1 0,0 0 0,1 0 0,-1 1 0,1-1 0,-1 0 0,1-1 0,0 1 0,0 0 0,0 0 0,0-1 0,0 1 0,0-1 0,4 3 0,-3-4 0,0 1 0,0-1 0,0 0 0,0 0 0,0 0 0,0 0 0,0-1 0,-1 1 0,1-1 0,0 1 0,0-1 0,0 0 0,-1 0 0,1 0 0,-1-1 0,1 1 0,-1-1 0,1 1 0,3-4 0,7-6 0,0 0 0,-1-1 0,0 0 0,-1-1 0,-1 0 0,17-28 0,43-96 0,-14 23 0,-37 76 0,-22 45 0,0 1 0,0 1 0,1-1 0,-1 0 0,-1 17 0,2-2 0,0 32 0,3-38 0,2-1 0,0 1 0,0 0 0,2-1 0,0 0 0,1 0 0,1 0 0,0-1 0,1 0 0,15 21 0,-21-32 0,1-1 0,0 1 0,0-1 0,0 0 0,0 0 0,0 0 0,1-1 0,0 1 0,-1-1 0,1 0 0,0 0 0,0 0 0,0 0 0,0-1 0,0 1 0,1-1 0,-1 0 0,0 0 0,1-1 0,-1 1 0,0-1 0,1 0 0,-1 0 0,0-1 0,1 1 0,-1-1 0,6-2 0,2 0 0,1-1 0,-2 0 0,1-1 0,0 0 0,-1-1 0,0 0 0,-1-1 0,13-10 0,-11 7 0,-1-1 0,0 0 0,-1-1 0,0 0 0,-1 0 0,-1-1 0,0 0 0,10-22 0,-14 27 0,0-1 0,-1 0 0,0 0 0,-1 0 0,0 0 0,0 0 0,-1 0 0,-1 0 0,1 0 0,-1-1 0,-1 1 0,1 0 0,-2 0 0,1 0 0,-5-12 0,4 16 0,0 1 0,0 0 0,-1 0 0,0 0 0,1 1 0,-1-1 0,-1 1 0,1-1 0,0 1 0,-1 0 0,0 0 0,0 1 0,0-1 0,0 1 0,0 0 0,0 0 0,-7-2 0,-5-4 0,82 48 0,-59-36 0,1 1 0,-1 0 0,0 0 0,-1 1 0,1-1 0,-1 2 0,0-1 0,-1 1 0,0 0 0,0 0 0,0 0 0,-1 1 0,6 13 0,-2-3 0,-1 1 0,-1 0 0,-1 0 0,5 35 0,-8-45 0,0-1 0,0 1 0,0-1 0,1 1 0,0-1 0,1 0 0,0 0 0,0-1 0,6 9 0,-7-12 0,0 0 0,0-1 0,0 1 0,0-1 0,0 0 0,1 0 0,-1 0 0,1 0 0,0-1 0,0 1 0,0-1 0,0 0 0,0-1 0,0 1 0,1 0 0,-1-1 0,1 0 0,-1 0 0,5 0 0,11-1 0,0 0 0,0-1 0,0-1 0,-1-1 0,1-1 0,-1 0 0,0-2 0,0 0 0,-1-1 0,1-1 0,-1-1 0,-1 0 0,0-1 0,0-1 0,-1-1 0,18-17 0,-12 9 0,0-1 0,-2-1 0,-1-1 0,0-1 0,-2-1 0,-1 0 0,13-28 0,-13 17 0,-2 0 0,-2-1 0,-2-1 0,8-49 0,-9 20 0,-1-111 0,-7 73 0,-2-111 0,1 210 0,-1-7 0,0 11 0,0 5 0,-34 338 0,19-141 0,-20 79 0,20-192 0,-31 100 0,19-98 0,-3-2 0,-69 134 0,98-217 0,-4 6 0,0 0 0,0 0 0,-9 10 0,13-18 0,1-1 0,-1 1 0,1 0 0,-1-1 0,0 1 0,0-1 0,0 1 0,0-1 0,0 0 0,0 0 0,0 0 0,0 0 0,0 0 0,-1 0 0,1-1 0,0 1 0,-1-1 0,1 1 0,0-1 0,-1 0 0,-4 0 0,6-1 0,0 1 0,0 0 0,0-1 0,0 1 0,0-1 0,0 1 0,1-1 0,-1 0 0,0 1 0,0-1 0,0 0 0,0 0 0,1 1 0,-1-1 0,0 0 0,1 0 0,-1 0 0,1 0 0,-1 0 0,1 0 0,-1 0 0,1 0 0,0 0 0,-1 0 0,1 0 0,0 0 0,0 0 0,0-2 0,0-35 0,1 31 0,2-15 0,0 0 0,2 1 0,0-1 0,2 1 0,0 0 0,1 1 0,2 0 0,0 0 0,0 1 0,22-29 0,15-10 0,94-94 0,-96 106 0,72-63 0,-65 62 0,-40 36 0,1 1 0,0 0 0,1 1 0,0 1 0,0 0 0,1 1 0,0 0 0,0 1 0,0 1 0,1 1 0,0 0 0,19-2 0,-5 3 0,1 1 0,0 2 0,-1 1 0,1 2 0,44 9 0,-50-8 0,1-2 0,26 1 0,-51-3 0,0 0 0,1 0 0,-1 0 0,0 0 0,0 0 0,0 0 0,0-1 0,0 1 0,0 0 0,0-1 0,0 1 0,1-1 0,-1 1 0,0-1 0,-1 1 0,1-1 0,0 0 0,0 1 0,0-1 0,0 0 0,0 0 0,-1 1 0,1-1 0,0-1 0,0 0 0,0 0 0,-1 0 0,1 0 0,-1 0 0,1 1 0,-1-1 0,0 0 0,0 0 0,0 0 0,0 0 0,0 0 0,-1-3 0,-1-4 0,-1 0 0,0 0 0,0 0 0,-7-11 0,6 12 0,-1-1 0,0 1 0,0 1 0,-1-1 0,0 1 0,0 0 0,-1 0 0,-8-7 0,11 11 0,0 1 0,0-1 0,0 1 0,0 0 0,-1 0 0,1 0 0,-1 0 0,0 1 0,1 0 0,-1 0 0,0 0 0,0 0 0,0 1 0,0 0 0,1 0 0,-1 0 0,-9 2 0,5 1 0,-1 0 0,1 0 0,1 1 0,-1 0 0,0 1 0,1 0 0,0 0 0,0 0 0,1 1 0,-1 1 0,1-1 0,1 1 0,-1 0 0,-6 11 0,4-7 0,2 0 0,-1 1 0,1 1 0,1-1 0,1 1 0,-1 0 0,2 0 0,0 0 0,-3 20 0,5-17 0,1 0 0,1 1 0,0-1 0,1 0 0,1 0 0,1 0 0,0 0 0,1 0 0,1 0 0,0-1 0,1 0 0,1 0 0,0 0 0,17 24 0,-23-38 0,-1 0 0,1 0 0,0 1 0,0-1 0,0 0 0,0 0 0,0 0 0,0 0 0,1-1 0,-1 1 0,0 0 0,0 0 0,1-1 0,-1 1 0,0 0 0,1-1 0,-1 0 0,1 1 0,-1-1 0,1 0 0,-1 1 0,0-1 0,3 0 0,-1-1 0,-1 0 0,0 0 0,0 0 0,0 0 0,0 0 0,0-1 0,0 1 0,0-1 0,0 1 0,0-1 0,-1 1 0,1-1 0,0 0 0,1-3 0,4-5 0,-1-1 0,0 0 0,-1 0 0,0 0 0,0 0 0,3-15 0,14-74 0,-21 91 0,9-36 0,-3 11 0,-1 0 0,2-53 0,5 110 0,-1-2 0,0 1 0,2-2 0,0 0 0,1-1 0,1 0 0,1-1 0,0-1 0,2-1 0,0 0 0,27 17 0,-40-30 0,0 0 0,1-1 0,-1 1 0,0-1 0,1-1 0,0 1 0,-1-1 0,1 0 0,0-1 0,0 1 0,0-1 0,-1-1 0,1 1 0,0-1 0,0 0 0,7-3 0,5-2 0,0 0 0,0-1 0,-1-2 0,21-11 0,-15 4 0,0 0 0,-2-2 0,31-29 0,22-18 0,-48 43 0,35-35 0,-58 55 0,-6 8 0,-7 12 0,-6-1 0,0 0 0,-1-1 0,-1-1 0,0 0 0,-1-2 0,-1 0 0,0 0 0,-1-2 0,0-1 0,-38 14 0,-2 0 0,-42 13 0,90-33 0,0-1 0,0 2 0,0 0 0,1 0 0,-13 8 0,23-12 0,-1 0 0,1 0 0,0 1 0,0-1 0,0 0 0,0 1 0,0-1 0,1 0 0,-1 1 0,0-1 0,0 1 0,1-1 0,-1 1 0,1-1 0,0 1 0,-1 0 0,1-1 0,0 1 0,0-1 0,0 1 0,0 0 0,0 1 0,1 2 0,-1-1 0,1 1 0,0-1 0,1 1 0,-1-1 0,4 9 0,0-4 0,0 0 0,1-1 0,0 1 0,0-1 0,1 0 0,0-1 0,0 1 0,1-2 0,0 1 0,10 5 0,-5-3 0,1-2 0,0 0 0,0 0 0,1-2 0,0 1 0,16 2 0,0-2 0,1-2 0,-1 0 0,1-3 0,-1 0 0,1-2 0,35-6 0,-30 1 0,0-1 0,0-2 0,-1-2 0,37-16 0,-54 19 0,1-1 0,-1-1 0,0-1 0,-1-1 0,-1-1 0,0 0 0,0-1 0,20-23 0,-27 24 0,0 0 0,-1-1 0,0 0 0,-2-1 0,13-29 0,-16 35 0,-1-1 0,0-1 0,-1 1 0,0 0 0,-1-1 0,1 1 0,-2 0 0,0-1 0,0 1 0,-2-13 0,1 20 0,0-1 0,0 0 0,0 1 0,-1-1 0,1 1 0,-1 0 0,1-1 0,-1 1 0,0 0 0,-1 0 0,1 0 0,0 0 0,-1 1 0,0-1 0,0 1 0,1-1 0,-1 1 0,-1 0 0,1 0 0,0 0 0,0 1 0,-1-1 0,1 1 0,-1-1 0,1 1 0,-6 0 0,2-1 0,1 2 0,-1-1 0,1 1 0,-1 0 0,0 0 0,1 1 0,-1 0 0,1 0 0,-1 1 0,1-1 0,0 1 0,-1 1 0,1-1 0,-6 5 0,3-2 0,-1 1 0,1 1 0,1 0 0,0 0 0,0 0 0,0 1 0,-12 16 0,16-18 0,1-1 0,0 0 0,0 1 0,0 0 0,1 0 0,-1 0 0,2 0 0,-1 0 0,0 0 0,1 0 0,0 1 0,1-1 0,0 1 0,0-1 0,1 8 0,1-2 0,0 0 0,1 0 0,1 0 0,0-1 0,1 0 0,0 1 0,1-2 0,0 1 0,0-1 0,1 1 0,1-2 0,0 1 0,0-1 0,0-1 0,2 1 0,-1-1 0,1-1 0,0 0 0,14 8 0,-7-6 0,0-1 0,0 0 0,1-1 0,0-1 0,1-1 0,-1 0 0,1-2 0,0 0 0,0-1 0,0-1 0,33-2 0,-41 1 0,22-4 0,-32 4 0,1 0 0,0 0 0,-1-1 0,1 1 0,-1-1 0,1 1 0,-1-1 0,1 1 0,-1-1 0,0 0 0,1 0 0,-1 0 0,0 0 0,0 0 0,2-1 0,-8-18 850,1 11-5635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50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56 5520,'0'0'11655,"-10"-6"-11137,2 1-446,-4-4 171,-2 1 0,-14-6 0,22 11-127,1 1 0,-1 0 0,1 1 0,-1-1 0,0 1 0,0 0 0,0 0 0,0 1 0,0 0 0,-9 1 0,1 1 90,1 1 0,-1 1 0,1 0 0,0 1 0,0 1 0,1 0 0,-1 0-1,-12 11 1,8-6 25,2 2-1,-1 0 0,1 1 0,-24 30 0,35-39-167,0 0-1,1 0 1,-1 0 0,1 1 0,1-1 0,-1 1-1,1 0 1,0-1 0,0 1 0,1 0-1,0 0 1,0 0 0,0 1 0,1-1-1,0 0 1,1 12 0,0-13-13,0 0 1,0 1-1,1-1 1,0 0-1,0 0 1,0 0-1,1 0 1,0-1-1,0 1 0,0-1 1,0 1-1,1-1 1,-1 0-1,1-1 1,0 1-1,0 0 1,1-1-1,-1 0 0,8 3 1,0 1 28,1-2 1,0 0-1,0 0 1,1-1-1,0-1 0,-1 0 1,22 1-1,-5-2 216,-1-2-1,45-5 1,-69 5-214,0-1 0,-1-1 1,1 1-1,0-1 0,0 1 1,8-6-1,11-3 1164,-24 10-1235,0 0 0,0 0 0,0 0 0,0 0 0,0 0 0,1 0 0,-1 0-1,0 0 1,0-1 0,0 1 0,0 0 0,0 0 0,0 0 0,0 0 0,0 0 0,0 0 0,0 0 0,0 0 0,0 0 0,0 0-1,1 0 1,-1 0 0,0 0 0,0-1 0,0 1 0,0 0 0,0 0 0,0 0 0,0 0 0,0 0 0,0 0 0,0 0-1,0 0 1,0 0 0,0 0 0,0-1 0,0 1 0,0 0 0,0 0 0,0 0 0,0 0 0,0 0 0,0 0 0,0 0 0,0 0-1,-1 0 1,1 0 0,0-1 0,0 1 0,0 0 0,0 0 0,0 0 0,0 0 0,0 0 0,0 0 0,0 0 0,0 0-1,0 0 1,0 0 0,-1 0 0,-6-3 322,-1 4-252,0 1-1,0 0 0,0 0 0,0 0 1,1 1-1,0 0 0,-1 1 0,-10 6 1,6-3-7,-28 15 104,2 1-1,1 2 0,1 1 1,1 2-1,-54 57 1,80-75-124,1 0 0,0 1 0,1 0 0,0 0 0,1 0 0,-6 15 0,10-19-19,-1 0 1,1-1-1,1 1 0,-1 0 0,1 0 0,0 0 1,1 1-1,0-1 0,0 0 0,0 0 0,1 0 1,3 12-1,-3-14-22,1-1 1,0 0 0,0 0 0,0 0-1,0-1 1,1 1 0,-1 0-1,1-1 1,0 1 0,0-1 0,0 0-1,1 0 1,-1-1 0,1 1 0,0-1-1,-1 1 1,1-1 0,0 0-1,0 0 1,9 2 0,-1-1-3,1 0 0,-1-1-1,1 0 1,0-1 0,0 0 0,13-1 0,1-4 39,-1 0 1,1-2 0,-1 0 0,-1-2-1,42-19 1,-45 19 21,206-95 201,-117 38-272,-12 7 0,2-3 0,-101 60 0,0 1 0,1-1 0,-1 1 0,0-1 0,1 1 0,-1-1 0,0 1 0,0-1 0,0 1 0,0-1 0,0 1 0,1-1 0,-1 1 0,0-1 0,0 0 0,0 1 0,0-1 0,0 1 0,-1-1 0,1 1 0,0-1 0,0 0 0,0 1 0,0-1 0,-1 1 0,1-1 0,0 1 0,-1-1 0,1 1 0,0-1 0,-1 1 0,1 0 0,0-1 0,-1 1 0,1-1 0,-1 1 0,1 0 0,-1-1 0,1 1 0,-1 0 0,1 0 0,-1-1 0,-4 1 0,-1-1 0,1 1 0,0 0 0,0 0 0,0 1 0,0 0 0,0 0 0,0 0 0,0 0 0,0 1 0,-6 2 0,0 0 0,-4 1 0,1 0 0,-1 1 0,1 1 0,1 0 0,-1 1 0,1 1 0,1 0 0,0 0 0,0 1 0,1 1 0,0 0 0,-12 15 0,14-14 0,-42 56 0,46-61 0,1 1 0,-1-1 0,2 1 0,-1 0 0,1 1 0,0-1 0,-2 12 0,5-17 0,-1-1 0,1 1 0,0-1 0,0 1 0,0-1 0,0 1 0,0-1 0,1 0 0,-1 1 0,1-1 0,-1 1 0,1-1 0,0 0 0,0 1 0,0-1 0,1 0 0,-1 0 0,0 0 0,1 0 0,-1 0 0,1 0 0,0 0 0,-1-1 0,1 1 0,0-1 0,0 1 0,0-1 0,0 0 0,0 1 0,5 0 0,-2 1 0,1-2 0,0 1 0,0-1 0,0 1 0,0-2 0,0 1 0,1-1 0,-1 0 0,0 0 0,12-2 0,-5-1 0,0-1 0,0 0 0,-1 0 0,1-2 0,-1 0 0,0 0 0,0-1 0,-1 0 0,0-1 0,-1 0 0,16-16 0,-4 1 0,-1-1 0,-2 0 0,30-50 0,-17 11 0,-33 60 0,-4 9 0,-11 31 0,0-2 0,-40 61 0,1-1 0,40-68 0,-188 321 0,189-327 0,5-8 0,0-1 0,-19 21 0,56-65 0,27-41 0,19-23 0,137-140 0,15 19 0,-160 166 0,-39 32 0,38-37 0,-39 32 0,-25 23 0,0 0 0,-1 0 0,1 0 0,0 0 0,-1-1 0,1 1 0,-1 0 0,0 0 0,1 0 0,-1-1 0,0 1 0,0 0 0,0 0 0,0-1 0,0 1 0,0 0 0,0-2 0,0-1 0,-3 8 0,1-1 0,-1 1 0,1 1 0,0-1 0,0 0 0,-1 7 0,-3 3 0,-8 23 0,2 1 0,1 0 0,2 0 0,-7 74 0,16-109 0,-1-1 0,1 0 0,0 1 0,0-1 0,0 0 0,1 1 0,-1-1 0,0 0 0,1 1 0,0-1 0,-1 0 0,1 0 0,0 0 0,0 0 0,3 4 0,-4-5 0,1-1 0,-1 1 0,1-1 0,0 1 0,-1-1 0,1 1 0,0-1 0,-1 0 0,1 1 0,0-1 0,0 0 0,-1 0 0,1 0 0,0 0 0,0 1 0,-1-1 0,1 0 0,0 0 0,1 0 0,0-1 0,0 1 0,1-1 0,-1 0 0,0 1 0,0-1 0,0 0 0,0 0 0,1-1 0,1 0 0,22-17 0,0-2 0,-1 0 0,33-36 0,58-80 0,-105 124 0,1 0 0,24-19 0,-33 30 0,-3 2 0,0 0 0,0 0 0,0 0 0,0 0 0,1 0 0,-1 0 0,0 0 0,0-1 0,0 1 0,0 0 0,0 0 0,0 0 0,0 0 0,0 0 0,1 0 0,-1 0 0,0 0 0,0 0 0,0 0 0,0 0 0,0 0 0,0 0 0,1 0 0,-1 0 0,0 0 0,0 0 0,0 0 0,0 0 0,0 0 0,0 0 0,0 0 0,1 0 0,-1 0 0,0 0 0,0 0 0,0 1 0,0-1 0,0 0 0,0 0 0,0 0 0,0 0 0,0 0 0,1 0 0,-1 0 0,0 0 0,0 0 0,0 1 0,0-1 0,0 0 0,0 0 0,0 0 0,0 0 0,0 0 0,0 0 0,1 12 0,-3 19 0,2-27 0,-5 32 0,2-6 0,0-1 0,2 47 0,1-74 0,1 0 0,-1 0 0,0-1 0,0 1 0,1 0 0,-1 0 0,1 0 0,-1 0 0,1-1 0,0 1 0,0 0 0,0-1 0,0 1 0,0 0 0,0-1 0,0 1 0,0-1 0,1 0 0,-1 1 0,1-1 0,1 2 0,0-3 0,-1 1 0,1 0 0,-1 0 0,0-1 0,1 1 0,-1-1 0,1 0 0,0 0 0,-1 0 0,1 0 0,-1 0 0,1 0 0,-1-1 0,3 0 0,9-3 0,0-1 0,0-1 0,-1 0 0,17-11 0,-26 15 0,9-5 0,1-1 0,26-18 0,-37 23 0,1 1 0,-1-1 0,0 0 0,0-1 0,-1 1 0,1 0 0,0-1 0,-1 1 0,0-1 0,0 0 0,0 0 0,2-6 0,-2 3 99,3-23 514,-9 10-5260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29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80 9344,'0'0'15909,"-4"10"-15667,-12 27-4,9-26 831,3-12-33,-1-11-80,5 12-1076,-4-32 997,4 31-694,4 34-33,46 230 364,23 84 480,-70-332-542,0 1 0,1 27 0,-11-70-441,-8-58-11,6 39 0,2 0 0,-1-60 0,6 45 0,1 28 0,4-58 0,2 38 0,-2 21 0,0 0 0,3 0 0,11-41 0,-14 62 0,-1 5 0,1-1 0,-1 0 0,1 0 0,0 1 0,7-12 0,-8 16 0,0 0 0,0 0 0,0 0 0,0 0 0,0 1 0,0-1 0,1 1 0,-1-1 0,0 1 0,1 0 0,-1 0 0,1 0 0,-1 0 0,1 1 0,-1-1 0,1 1 0,0-1 0,-1 1 0,1 0 0,3 0 0,0 0 0,-1 0 0,1 1 0,-1 0 0,1 0 0,-1 0 0,1 1 0,-1 0 0,0 0 0,1 0 0,-1 1 0,0-1 0,8 7 0,-7-4 0,1 1 0,-1 0 0,0 0 0,0 0 0,-1 1 0,0 0 0,8 14 0,-6-8 0,-1 0 0,-1 0 0,0 1 0,0 0 0,-2 0 0,0 0 0,0 1 0,-1-1 0,-1 25 0,-1-30 0,0 0 0,-2 0 0,1 0 0,-1 0 0,0 0 0,-1 0 0,0 0 0,0-1 0,-1 1 0,0-1 0,-1 0 0,0 0 0,0-1 0,0 1 0,-13 12 0,5-9 0,0 0 0,-1 0 0,-1-1 0,0-1 0,0 0 0,0-2 0,-25 10 0,-39 11 0,112-19 0,-9-3 0,0 1 0,0 1 0,46 21 0,-57-21 0,1 1 0,-2 0 0,23 21 0,-5-4 0,-22-19 0,0-1 0,-1 2 0,0-1 0,0 1 0,-1 0 0,1 0 0,-2 0 0,1 1 0,-2 0 0,1 0 0,6 19 0,-10-23 0,0 0 0,0 0 0,0 1 0,0-1 0,-1 0 0,0 1 0,0-1 0,-1 0 0,1 1 0,-1-1 0,0 0 0,-1 0 0,1 0 0,-1 0 0,0 0 0,0 0 0,-1 0 0,1 0 0,-1-1 0,0 0 0,-1 1 0,1-1 0,-1 0 0,-4 4 0,-2 0 0,0 0 0,-1-1 0,1 0 0,-2 0 0,1-1 0,-1-1 0,-18 7 0,-90 19 0,114-30 0,-1 1 0,-1 0 0,1-1 0,0 0 0,-1 0 0,1 0 0,-1-1 0,1 0 0,-13-2 0,20 2 0,0 0 0,0 0 0,-1 0 0,1 0 0,0 0 0,0 0 0,0 0 0,0-1 0,-1 1 0,1 0 0,0 0 0,0 0 0,0 0 0,0 0 0,-1 0 0,1 0 0,0 0 0,0 0 0,0 0 0,0-1 0,0 1 0,0 0 0,-1 0 0,1 0 0,0 0 0,0 0 0,0 0 0,0-1 0,0 1 0,0 0 0,0 0 0,0 0 0,0 0 0,0-1 0,0 1 0,0 0 0,0 0 0,0 0 0,0 0 0,0-1 0,0 1 0,0 0 0,0 0 0,0 0 0,0 0 0,0-1 0,0 1 0,10-5 0,18 1 0,14-1 0,-1-2 0,0-2 0,75-26 0,-34 2 0,84-46 0,-141 65 0,-1 0 0,-1-2 0,0-1 0,-1-1 0,-1-1 0,0-1 0,27-34 0,-47 52 0,1 0 0,-1 1 0,0-1 0,0 1 0,0-1 0,0 0 0,0 0 0,0 0 0,-1 0 0,1 1 0,-1-1 0,1 0 0,-1 0 0,0 0 0,1 0 0,-1 0 0,0 0 0,0 0 0,-1 0 0,1 0 0,0 0 0,-1 0 0,1 0 0,-1 0 0,-1-3 0,-10 23 0,0 7 0,1 0 0,1 1 0,-8 34 0,15-46 0,0 0 0,1 1 0,0-1 0,2 0 0,-1 1 0,2-1 0,0 1 0,3 15 0,-3-26 0,0 0 0,0-1 0,1 1 0,-1-1 0,1 1 0,-1-1 0,1 1 0,0-1 0,1 0 0,-1 0 0,5 5 0,-6-7 0,0 0 0,1 0 0,-1 0 0,1 0 0,-1 0 0,1 0 0,-1-1 0,1 1 0,-1 0 0,1-1 0,0 1 0,-1-1 0,1 0 0,0 1 0,0-1 0,-1 0 0,1 0 0,0 0 0,0 0 0,-1-1 0,1 1 0,0 0 0,0-1 0,-1 1 0,1-1 0,-1 1 0,1-1 0,1-1 0,9-5 0,0 0 0,-1-1 0,0-1 0,0 0 0,9-10 0,46-56 0,-21 22 0,-25 33 0,-19 19 0,0 0 0,0 0 0,0 0 0,0 1 0,0-1 0,1 0 0,-1 0 0,0 1 0,0-1 0,0 1 0,1-1 0,-1 1 0,0-1 0,1 1 0,-1 0 0,3-1 0,-3 3 0,0 0 0,1 0 0,-1 0 0,0 0 0,0 0 0,0 0 0,-1 1 0,1-1 0,-1 0 0,1 0 0,-1 1 0,1 1 0,0 2 0,4 22 0,-4-18 0,1 1 0,1-1 0,4 15 0,-6-23 0,0 0 0,-1 0 0,1 0 0,0-1 0,0 1 0,1 0 0,-1 0 0,0-1 0,1 1 0,-1-1 0,1 1 0,-1-1 0,1 1 0,-1-1 0,1 0 0,0 0 0,0 0 0,0 0 0,0 0 0,0 0 0,0-1 0,3 2 0,-2-2 0,1 0 0,-1-1 0,1 1 0,-1-1 0,1 1 0,-1-1 0,0 0 0,1 0 0,-1 0 0,0-1 0,4-1 0,35-23 0,-36 22 0,12-9 0,-2 0 0,0-2 0,0 0 0,-2 0 0,1-2 0,-2 1 0,-1-2 0,0 0 0,-1 0 0,13-31 0,3-15 0,35-127 0,16-185 0,-81 409 0,2 55 0,8 65 0,-3-81 0,-1 44 0,-2-40 0,19 136 0,-15-191 0,2 10 0,-8-44 0,-1 1 0,0 0 0,-6-15 0,2 4 0,-1-6-3945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30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15176,'0'0'4545,"16"-2"-3941,283-13 1898,-30 34 285,-83-1 814,-161-18-2792,-17 0-4090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3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87 983 8240,'0'0'8649,"-1"13"-8177,-26 260 1868,-14 136 1073,29-294-1880,7-63 2247,10-102-2949,22-232 1569,-22 216-2180,4 1 0,1 0 0,4 1 1,28-82-1,-40 142-220,35-90 0,-32 82 0,1 1 0,1 0 0,0 0 0,0 1 0,17-18 0,-23 26 0,1 0 0,0 1 0,0-1 0,0 0 0,0 1 0,0 0 0,0 0 0,0-1 0,1 1 0,-1 1 0,0-1 0,1 0 0,-1 0 0,0 1 0,1-1 0,-1 1 0,1 0 0,3 0 0,-2 1 0,-1-1 0,1 1 0,-1 0 0,1 0 0,-1 0 0,1 1 0,-1 0 0,1-1 0,-1 1 0,0 0 0,4 3 0,0 2 0,0-1 0,0 1 0,-1 1 0,1-1 0,-1 1 0,-1 0 0,0 1 0,7 13 0,-7-9 0,0-1 0,-1 1 0,0 0 0,-1 1 0,-1-1 0,1 16 0,-2-24 0,-1 0 0,0 0 0,0-1 0,-1 1 0,0 0 0,1 0 0,-1-1 0,-1 1 0,1-1 0,-1 1 0,0-1 0,0 1 0,0-1 0,0 0 0,-1 0 0,1 0 0,-1 0 0,0-1 0,-1 1 0,1-1 0,-5 4 0,-4 1 0,0-1 0,-1 0 0,0 0 0,-1-2 0,1 0 0,-1 0 0,0-1 0,-16 2 0,21-4 0,1-1 0,-1 0 0,1 0 0,-1-1 0,0 0 0,1-1 0,-1 0 0,0 0 0,1-1 0,-1 0 0,1-1 0,0 1 0,0-2 0,-15-7 0,22 11 0,0-1 0,1 1 0,-1 0 0,0-1 0,0 1 0,1-1 0,-1 0 0,1 1 0,-1-1 0,0 1 0,1-1 0,-1 0 0,1 1 0,0-1 0,-1 0 0,1 0 0,0 1 0,-1-1 0,1 0 0,0 0 0,0 0 0,-1 1 0,1-1 0,0 0 0,0 0 0,0 0 0,0 0 0,0 0 0,0 1 0,0-1 0,1 0 0,-1 0 0,0 0 0,0 1 0,1-1 0,-1 0 0,0 0 0,1 1 0,-1-1 0,1 0 0,-1 0 0,1 1 0,-1-1 0,1 1 0,0-1 0,-1 0 0,2 0 0,4-4 0,1 0 0,-1 0 0,1 1 0,8-4 0,-7 4 0,18-10 0,1 1 0,52-17 0,63-8 0,32-11 0,-121 30 0,-2-3 0,0-1 0,69-44 0,-117 65 0,-3 2 0,1 0 0,-1-1 0,1 1 0,-1 0 0,1 0 0,-1-1 0,1 1 0,-1 0 0,1-1 0,-1 1 0,0-1 0,1 1 0,-1-1 0,1 1 0,-1-1 0,0 1 0,0-1 0,1 1 0,-1-1 0,0 1 0,0-1 0,0 1 0,1-1 0,-1 0 0,0 1 0,0-1 0,0 1 0,0-1 0,0 0 0,0 1 0,0-1 0,-1 1 0,1 0 0,0 0 0,0 0 0,0 0 0,0 0 0,0-1 0,0 1 0,-1 0 0,1 0 0,0 0 0,0 0 0,0 0 0,0 0 0,-1 0 0,1 0 0,0-1 0,0 1 0,0 0 0,0 0 0,-1 0 0,1 0 0,0 0 0,0 0 0,0 0 0,-1 0 0,1 0 0,0 0 0,0 0 0,0 0 0,0 0 0,-1 1 0,1-1 0,0 0 0,0 0 0,0 0 0,0 0 0,-1 0 0,1 0 0,0 0 0,-11 5 0,10-4 0,-13 6 0,1 1 0,0 1 0,0 0 0,1 0 0,1 1 0,-1 1 0,2 0 0,-13 16 0,-1 6 0,-39 68 0,53-81 0,2 0 0,0 1 0,-8 31 0,11-34 0,5-18 0,0 0 0,0 0 0,0 1 0,0-1 0,0 0 0,0 0 0,0 0 0,0 1 0,0-1 0,0 0 0,0 0 0,0 0 0,0 1 0,0-1 0,0 0 0,0 0 0,0 0 0,0 1 0,0-1 0,0 0 0,0 0 0,0 0 0,0 1 0,0-1 0,0 0 0,1 0 0,-1 0 0,0 0 0,0 0 0,0 1 0,0-1 0,0 0 0,1 0 0,-1 0 0,0 0 0,0 0 0,0 0 0,0 1 0,1-1 0,-1 0 0,0 0 0,0 0 0,0 0 0,1 0 0,-1 0 0,0 0 0,0 0 0,0 0 0,1 0 0,-1 0 0,0 0 0,0 0 0,0 0 0,1 0 0,-1 0 0,0 0 0,0 0 0,0-1 0,0 1 0,1 0 0,-1 0 0,0 0 0,0 0 0,0 0 0,0 0 0,1-1 0,13-7 0,-8 1 0,0 0 0,-1-1 0,0 1 0,-1-1 0,1 0 0,4-12 0,17-55 0,-24 69 0,14-50 0,14-39 0,-26 85 0,-4 7 0,1 1 0,0-1 0,0 1 0,0-1 0,0 1 0,0 0 0,3-4 0,-4 6 0,1-1 0,-1 1 0,0 0 0,0 0 0,1 0 0,-1 0 0,0 0 0,0-1 0,1 1 0,-1 0 0,0 0 0,0 0 0,1 0 0,-1 0 0,0 0 0,0 0 0,1 0 0,-1 0 0,0 0 0,1 0 0,-1 0 0,0 0 0,0 0 0,1 0 0,-1 0 0,0 0 0,0 1 0,1-1 0,10 12 0,-8-6 0,4 6 0,1 1 0,0-1 0,18 19 0,-23-28 0,0 0 0,0 0 0,1-1 0,-1 1 0,1-1 0,0 0 0,-1 0 0,1 0 0,0 0 0,0-1 0,0 0 0,0 0 0,0 0 0,1 0 0,-1 0 0,0-1 0,7 0 0,1-1 0,-1-1 0,1 0 0,-1-1 0,0 0 0,0-1 0,0 0 0,0-1 0,-1 0 0,16-11 0,-4 1 0,0-1 0,-1 0 0,20-22 0,-40 37 0,0 0 0,0 0 0,0 0 0,0-1 0,0 1 0,-1 0 0,1 0 0,0 0 0,0-1 0,-1 1 0,1 0 0,-1-1 0,1 1 0,-1 0 0,0-1 0,0 1 0,1-1 0,-1 1 0,0-3 0,1 13 0,1-1 0,0 1 0,0-1 0,1 1 0,5 9 0,0 3 0,-2-4 0,16 29 0,-19-39 0,1-1 0,0 0 0,0 0 0,1-1 0,-1 1 0,1-1 0,9 7 0,-10-9 0,0-1 0,0 0 0,1 0 0,-1 0 0,0-1 0,1 1 0,0-1 0,-1 0 0,1 0 0,0-1 0,-1 1 0,1-1 0,0 0 0,0-1 0,-1 1 0,1-1 0,0 0 0,-1 0 0,1 0 0,-1 0 0,1-1 0,7-4 0,0 0 0,-1 0 0,-1-1 0,1 0 0,-1 0 0,0-1 0,-1-1 0,13-14 0,0-4 0,-1-2 0,31-56 0,23-68 0,-46 90 0,-4 7 0,-2-1 0,-4-1 0,-1-1 0,-3 0 0,8-74 0,-21 120 0,-1 4 0,1-1 0,-1 0 0,-1 1 0,0-1 0,0 0 0,-3-17 0,3 27 0,0 0 0,0 0 0,0 0 0,0 0 0,0 0 0,0 0 0,0 0 0,0 0 0,0 0 0,0 0 0,0 0 0,0 0 0,0 0 0,0-1 0,0 1 0,0 0 0,0 0 0,0 0 0,0 0 0,0 0 0,0 0 0,0 0 0,0 0 0,0 0 0,-1 0 0,1 0 0,0 0 0,0 0 0,0 0 0,0 0 0,0 0 0,0 0 0,0 0 0,0 0 0,0 0 0,0 0 0,0 0 0,0 0 0,0 0 0,0 0 0,-1 0 0,1 0 0,0 0 0,0 0 0,0 0 0,0 0 0,0 0 0,0 0 0,0 0 0,0 0 0,0 0 0,0 0 0,0 0 0,0 0 0,0 0 0,0 0 0,0 0 0,0 0 0,-1 0 0,1 0 0,0 0 0,0 1 0,0-1 0,0 0 0,0 0 0,0 0 0,0 0 0,0 0 0,-4 8 0,-2 13 0,6-21 0,-64 296 0,56-235 0,3 1 0,4 118 0,3-158 0,-2-5 0,1 0 0,0 0 0,2 0 0,0 0 0,0-1 0,2 0 0,11 29 0,-15-44 0,-1 0 0,1 0 0,0 0 0,0 0 0,-1 1 0,1-1 0,0 0 0,0 0 0,0-1 0,0 1 0,0 0 0,0 0 0,1 0 0,-1-1 0,0 1 0,0 0 0,1-1 0,-1 0 0,0 1 0,0-1 0,3 1 0,-1-1 0,-1 0 0,1 0 0,-1-1 0,1 1 0,-1-1 0,0 1 0,1-1 0,-1 0 0,0 0 0,1 0 0,2-2 0,4-3 0,1-1 0,-1 0 0,0 0 0,8-10 0,3-6 0,30-40 0,1-3 0,-51 66 0,0 0 0,0-1 0,0 1 0,0 0 0,0 0 0,1-1 0,-1 1 0,0 0 0,0 0 0,0 0 0,1-1 0,-1 1 0,0 0 0,0 0 0,1 0 0,-1 0 0,0-1 0,1 1 0,-1 0 0,0 0 0,0 0 0,1 0 0,-1 0 0,0 0 0,1 0 0,-1 0 0,0 0 0,0 0 0,1 0 0,-1 0 0,0 0 0,1 0 0,-1 0 0,0 0 0,1 1 0,-1-1 0,0 0 0,0 0 0,1 0 0,-1 0 0,0 1 0,8 15 0,-2 30 0,-6-39 0,4 29 0,-3-13 0,7 31 0,-6-47 0,-1-1 0,1 0 0,0 0 0,1 0 0,-1 0 0,1 0 0,1 0 0,-1-1 0,7 9 0,-8-13 0,-1 0 0,1 1 0,0-1 0,0 0 0,0 0 0,0 0 0,0 0 0,0 0 0,0-1 0,0 1 0,0 0 0,0-1 0,0 0 0,0 1 0,0-1 0,1 0 0,-1 0 0,0 0 0,0-1 0,0 1 0,0 0 0,0-1 0,0 1 0,1-1 0,1-1 0,8-2 0,-1-1 0,0-1 0,12-7 0,-20 12 0,31-22 0,-1-1 0,37-35 0,-24 20 0,24-21 0,-61 48 0,-38 52 0,18-25 0,-16 28 0,24-37 0,0-1 0,1 1 0,-1 1 0,1-1 0,1 0 0,-1 0 0,1 1 0,0-1 0,1 8 0,-1-12 0,1 0 0,0 1 0,0-1 0,0 0 0,0 0 0,0 0 0,1 0 0,-1 0 0,1 1 0,-1-1 0,1 0 0,0 0 0,0 0 0,0-1 0,0 1 0,0 0 0,0 0 0,1 0 0,-1-1 0,0 1 0,1 0 0,-1-1 0,1 0 0,0 1 0,0-1 0,-1 0 0,1 0 0,0 0 0,0 0 0,0 0 0,0 0 0,0-1 0,0 1 0,0 0 0,0-1 0,1 0 0,-1 0 0,3 1 0,5-2 0,0-1 0,0 1 0,-1-1 0,1-1 0,0 0 0,-1 0 0,1-1 0,-1 0 0,17-11 0,-9 4 0,-1 0 0,1-2 0,27-28 0,-5-1 0,-2-2 0,-2-1 0,-3-2 0,-1-1 0,-2-2 0,-3-1 0,-1-1 0,-3-1 0,-3-1 0,-2 0 0,16-87 0,-29 119 0,3-16 0,-2 0 0,1-39 0,-9 54 0,3 23 0,0 0 0,-1 0 0,1 0 0,0-1 0,0 1 0,0 0 0,0 0 0,-1 0 0,1 0 0,0 0 0,0 0 0,0 0 0,-1 0 0,1 0 0,0 0 0,0 0 0,-1 0 0,1 0 0,0 0 0,0 0 0,0 0 0,-1 0 0,1 0 0,0 0 0,0 0 0,0 0 0,-1 0 0,1 0 0,0 0 0,0 0 0,0 1 0,-1-1 0,1 0 0,0 0 0,0 0 0,0 0 0,0 0 0,0 1 0,-1-1 0,1 0 0,0 0 0,0 0 0,0 0 0,0 1 0,0-1 0,-4 6 0,1-1 0,0 1 0,0-1 0,-3 11 0,-14 46 0,2 1 0,-10 75 0,-4 132 0,27-221 0,2 0 0,3 0 0,2 0 0,1 0 0,13 59 0,-15-104 0,0-1 0,0 0 0,0 1 0,0-1 0,0 1 0,1-1 0,-1 0 0,1 0 0,0 0 0,0 0 0,0 0 0,0 0 0,1-1 0,-1 1 0,1-1 0,-1 0 0,1 1 0,0-1 0,0 0 0,0-1 0,0 1 0,0 0 0,1-1 0,-1 0 0,0 0 0,1 0 0,-1 0 0,1 0 0,-1-1 0,1 1 0,-1-1 0,1 0 0,0 0 0,-1 0 0,1-1 0,-1 1 0,5-2 0,8-3 0,-1 1 0,0-2 0,-1 0 0,1-1 0,-1 0 0,0-1 0,15-12 0,-3 0 0,0-1 0,32-37 0,-54 53 0,0 0 0,0 0 0,-1 0 0,1-1 0,-1 1 0,-1-1 0,1 0 0,2-11 0,-4 14 0,0 0 0,0 0 0,0-1 0,-1 1 0,0 0 0,0 0 0,0-1 0,0 1 0,0 0 0,0-1 0,-1 1 0,0 0 0,1 0 0,-1-1 0,-1 1 0,1 0 0,0 0 0,-3-4 0,3 6 0,0 0 0,0 0 0,0 0 0,0 0 0,0 0 0,0 0 0,0 1 0,0-1 0,0 0 0,-1 1 0,1-1 0,0 1 0,0-1 0,-1 1 0,1 0 0,0 0 0,-1-1 0,1 1 0,0 0 0,0 0 0,-1 0 0,1 0 0,0 0 0,-1 1 0,1-1 0,0 0 0,0 1 0,-1-1 0,1 1 0,0-1 0,0 1 0,0-1 0,-1 1 0,1 0 0,-1 1 0,-3 1 0,1 0 0,0 1 0,0-1 0,0 1 0,0 0 0,1 0 0,-5 7 0,5-6 0,1 1 0,0-1 0,0 1 0,0 0 0,1 0 0,0 0 0,0-1 0,0 1 0,1 0 0,0 0 0,0 0 0,0 0 0,1 0 0,0 0 0,3 9 0,0 1 0,1 0 0,1-1 0,0 0 0,12 21 0,-16-32 0,0-1 0,0 0 0,0 1 0,1-1 0,-1 0 0,1-1 0,-1 1 0,1 0 0,0-1 0,0 1 0,0-1 0,1 0 0,-1 0 0,0 0 0,1-1 0,-1 1 0,1-1 0,0 0 0,-1 0 0,1 0 0,0 0 0,0-1 0,-1 0 0,1 1 0,0-1 0,0-1 0,0 1 0,0 0 0,-1-1 0,1 0 0,0 0 0,6-3 0,1 0 0,-1 0 0,0-2 0,0 1 0,0-1 0,-1-1 0,1 1 0,-2-2 0,1 1 0,-1-1 0,8-10 0,34-49 0,47-82 0,-86 129 0,-9 15 0,0 0 0,0 1 0,1-1 0,-1 1 0,1 0 0,0 0 0,0 0 0,1 0 0,-1 0 0,1 0 0,0 1 0,5-4 0,-8 7 0,0-1 0,0 1 0,-1 0 0,1 0 0,0 0 0,0-1 0,0 1 0,-1 0 0,1 0 0,0 0 0,0 0 0,0 0 0,-1 1 0,1-1 0,0 0 0,0 0 0,0 0 0,-1 1 0,1-1 0,0 0 0,0 1 0,-1-1 0,1 1 0,1 0 0,-1 1 0,1 0 0,0 0 0,0 0 0,-1 0 0,1 0 0,-1 1 0,3 3 0,0 6 0,1 0 0,3 18 0,-7-25 0,2 9 0,0 0 0,-1 0 0,-1 1 0,0-1 0,-1 1 0,-4 27 0,3-37 0,0 1 0,0 0 0,-1-1 0,0 1 0,0-1 0,-1 0 0,1 1 0,-7 8 0,7-11 0,-1 0 0,1-1 0,-1 0 0,1 1 0,-1-1 0,0 0 0,0 0 0,0 0 0,0 0 0,0-1 0,0 0 0,0 1 0,-1-1 0,1 0 0,0 0 0,-4 0 0,1-1 0,1 0 0,0-1 0,-1 1 0,1-1 0,0 0 0,0-1 0,0 1 0,0-1 0,0 0 0,0 0 0,0-1 0,0 1 0,1-1 0,-1 0 0,1 0 0,0-1 0,0 1 0,0-1 0,1 0 0,-1 0 0,1 0 0,-5-8 0,8 12 0,0 0 0,0-1 0,0 1 0,0 0 0,0 0 0,0 0 0,0 0 0,0 0 0,0 0 0,0 0 0,0-1 0,0 1 0,0 0 0,0 0 0,0 0 0,0 0 0,0 0 0,0 0 0,1 0 0,-1 0 0,0 0 0,0-1 0,0 1 0,0 0 0,0 0 0,0 0 0,0 0 0,0 0 0,0 0 0,1 0 0,-1 0 0,0 0 0,0 0 0,0 0 0,0 0 0,0 0 0,0 0 0,1 0 0,-1 0 0,0 0 0,0 0 0,0 0 0,0 0 0,0 0 0,0 0 0,0 0 0,1 0 0,-1 0 0,0 0 0,0 0 0,0 0 0,0 0 0,0 0 0,0 1 0,0-1 0,0 0 0,1 0 0,6 2 0,17 15 0,1-2 0,1-1 0,0-1 0,39 14 0,-55-24 0,1 0 0,-1 0 0,0-1 0,1-1 0,0 0 0,-1 0 0,1-1 0,0 0 0,0-1 0,-1 0 0,1 0 0,-1-2 0,1 1 0,-1-1 0,16-7 0,-23 8 26,1 1 0,-1-1 0,0 0 0,1 0-1,-1-1 1,0 1 0,0-1 0,0 1 0,-1-1 0,1 0 0,0 0 0,-1 0 0,0-1-1,0 1 1,0 0 0,0-1 0,-1 0 0,3-6 0,-3 4 19,0 0-1,-1 0 1,1 0 0,-1 0-1,0 0 1,-1 0 0,1 0-1,-1 0 1,-1 0 0,-3-11 0,0 2-660,-2 0 0,0 1 0,0 0 1,-1 0-1,-1 1 0,0 0 0,-20-21 0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36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15576,'0'0'7247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36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15680,'0'0'1527,"58"-4"-503,-5 2 8,15-2-280,15 0 0,-2 2-152,-1-2 8,-1-4-112,3-2 8,-1 2-112,4-2-8,-5 4-120,-1-6 16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4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223 872 9848,'0'0'9778,"-10"3"-9363,2-1-302,1 0 0,0 1 0,0-1 0,0 1 0,0 1 0,0-1 0,1 1 0,0 0 0,0 1 0,0-1 0,0 1 0,1 1 1,-1-1-1,-6 10 0,-5 11 383,1 0 0,1 0 0,2 2 0,1 0 0,1 0 0,-10 40 0,19-56-115,0 1 0,1-1 1,1 1-1,2 18 0,-3-31-359,1 0-1,0 1 1,0-1 0,0 1-1,0-1 1,0 1 0,0-1-1,0 0 1,0 1 0,0-1-1,0 1 1,1-1 0,-1 1-1,0-1 1,0 0 0,0 1-1,0-1 1,1 1 0,-1-1-1,0 0 1,0 1 0,1-1-1,-1 0 1,0 1 0,0-1-1,1 0 1,-1 0 0,0 1-1,1-1 1,-1 0 0,1 0-1,-1 1 1,0-1 0,1 0-1,-1 0 1,1 0 0,-1 0-1,0 0 1,1 0 0,-1 0-1,1 0 1,-1 0 0,1 0-1,-1 0 1,0 0 0,1 0-1,-1 0 1,1 0-1,-1 0 1,1 0 0,-1 0-1,0-1 1,1 1 0,-1 0-1,0 0 1,1 0 0,-1-1-1,1 1 1,-1 0 0,0-1-1,1 1 1,20-21 519,-20 20-532,39-50 861,38-65-1,-20 27 511,-52 80-1215,5-7 151,-7 16-207,0 9-67,-3 0-42,1-1 0,1 1 0,-1-1 0,2 1 0,-1-1 0,1 0 0,0-1 0,0 1 0,1-1 0,0 1 0,1-1 0,0-1 0,0 1 0,7 5 0,-9-8 0,1-1 0,0 0 0,0 0 0,-1 0 0,2-1 0,-1 0 0,0 0 0,0 0 0,1-1 0,-1 1 0,1-1 0,-1 0 0,1-1 0,-1 0 0,1 0 0,-1 0 0,1 0 0,0-1 0,-1 0 0,1 0 0,-1 0 0,0-1 0,7-2 0,-3-1 0,0 1 0,0-1 0,-1-1 0,0 0 0,0 0 0,0-1 0,0 1 0,-1-2 0,10-12 0,-7 6 0,0 0 0,-1 0 0,0-1 0,-2 0 0,7-17 0,-13 29 0,0 0 0,0 0 0,0-1 0,-1 1 0,0-1 0,1 1 0,-1 0 0,0-1 0,-1 1 0,1-1 0,-1 1 0,1 0 0,-1-1 0,0 1 0,0 0 0,0 0 0,-1-1 0,1 1 0,-1 0 0,0 0 0,0 1 0,0-1 0,0 0 0,0 1 0,-1-1 0,1 1 0,-1 0 0,1-1 0,-1 1 0,-3-1 0,3 2 0,32 3 0,24 0 0,-5-9 0,-1-3 0,48-15 0,-45 11 0,-47 13 0,0 1 0,-1-1 0,1 0 0,0 1 0,0 0 0,0 0 0,0 0 0,0 0 0,0 0 0,0 0 0,4 2 0,-6-2 0,0 1 0,0-1 0,0 1 0,-1 0 0,1-1 0,0 1 0,0 0 0,-1-1 0,1 1 0,-1 0 0,1 0 0,0 0 0,-1-1 0,0 1 0,1 0 0,-1 0 0,1 0 0,-1 0 0,0 0 0,0 0 0,0 0 0,0 0 0,1 0 0,-1 0 0,0 0 0,-1 0 0,1 0 0,0 0 0,0 0 0,0 0 0,-1 0 0,1 0 0,0 0 0,-1 1 0,-16 37 0,13-31 0,0 0 0,0 0 0,-3 12 0,7-18 0,-3 8 0,1 0 0,0 1 0,0-1 0,1 0 0,1 13 0,0-21 0,0-1 0,0 1 0,0 0 0,0 0 0,1-1 0,-1 1 0,1 0 0,-1-1 0,1 1 0,0-1 0,-1 1 0,1 0 0,0-1 0,0 0 0,0 1 0,0-1 0,0 0 0,1 1 0,-1-1 0,0 0 0,1 0 0,-1 0 0,0 0 0,1 0 0,-1 0 0,1-1 0,0 1 0,-1 0 0,1-1 0,0 1 0,-1-1 0,1 0 0,0 1 0,-1-1 0,1 0 0,0 0 0,0 0 0,-1 0 0,3-1 0,4 0 0,0 0 0,0-1 0,0 0 0,0-1 0,0 0 0,-1 0 0,1 0 0,-1-1 0,0 0 0,0-1 0,0 1 0,-1-1 0,1-1 0,-1 1 0,7-9 0,9-11 0,-2-1 0,26-41 0,-32 45 0,21-35 0,42-93 0,14-67 0,-81 192 0,-2 2 0,-6 16 0,0 1 0,0 1 0,0-1 0,1 0 0,0 0 0,0 1 0,0 0 0,5-6 0,-8 19 0,-4 11 0,-19 79 0,4 1 0,-12 190 0,30-271 0,0 87 0,0-103 0,1-1 0,0 1 0,0 0 0,0-1 0,1 1 0,-1-1 0,0 1 0,1-1 0,-1 1 0,1-1 0,-1 1 0,1-1 0,-1 0 0,1 1 0,0-1 0,0 0 0,0 0 0,0 1 0,0-1 0,0 0 0,0 0 0,0 0 0,0 0 0,1 0 0,-1 0 0,3 1 0,-2-2 0,1 1 0,-1-1 0,0 0 0,1 0 0,-1-1 0,1 1 0,-1 0 0,0-1 0,0 1 0,1-1 0,-1 0 0,0 0 0,0 0 0,1 0 0,-1 0 0,3-3 0,5-3 0,-1 0 0,0 0 0,-1-1 0,1-1 0,-2 1 0,8-12 0,38-60 0,9-35 0,68-179 0,-73 156 0,35-109 0,-102 285 0,-7 49 0,1-4 0,-5 15 0,-64 255 0,63-265 0,8-33 0,-24 64 0,36-106 0,2-13 0,1 1 0,-1 0 0,0-1 0,0 1 0,0 0 0,0-1 0,-1 1 0,1-1 0,0 1 0,0 0 0,0-1 0,0 1 0,-1 0 0,1-1 0,0 1 0,-1-1 0,1 1 0,0 0 0,-1-1 0,1 1 0,-1 0 0,17-38 0,52-75 0,-52 88 0,1 1 0,30-34 0,-45 55 0,0 0 0,-1 0 0,1 0 0,0 0 0,0 1 0,0-1 0,0 1 0,1-1 0,-1 1 0,0 0 0,0 0 0,1 0 0,-1 0 0,1 0 0,-1 1 0,1-1 0,-1 1 0,1-1 0,4 1 0,-4 1 0,0 0 0,0-1 0,0 1 0,0 1 0,0-1 0,0 0 0,-1 1 0,1-1 0,0 1 0,-1 0 0,1 0 0,-1 0 0,0 0 0,3 3 0,5 8 0,0 1 0,-1 0 0,0 0 0,11 28 0,-18-37 0,17 35 0,2-2 0,44 61 0,-62-95 0,0 0 0,0-1 0,0 1 0,0-1 0,1 0 0,0 0 0,-1-1 0,1 1 0,0-1 0,0 0 0,1 0 0,-1 0 0,0 0 0,1-1 0,-1 0 0,0 1 0,1-2 0,0 1 0,-1-1 0,1 1 0,-1-1 0,1 0 0,0-1 0,-1 1 0,1-1 0,-1 0 0,1 0 0,6-3 0,1 0 0,-1-1 0,0-1 0,0 0 0,-1 0 0,1-1 0,-1-1 0,-1 1 0,1-2 0,-1 1 0,-1-1 0,0-1 0,0 1 0,11-19 0,-15 20 141,0 0-1,-1 0 1,0 0-1,0 0 1,0-1-1,1-11 1,-4 16-493,1 0 1,-1-1 0,1 1-1,-1 0 1,0-1 0,-1 1 0,1 0-1,-1-1 1,0 1 0,0 0-1,0 0 1,-1 0 0,-2-7-1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40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18191,'0'0'860,"15"-6"-128,8-2-329,1 0-1,0 1 0,42-6 1,439-11 6148,-415 30-4625,-88-9-4031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40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16687,'0'0'1840,"10"-71"-1664,11 55 16,15 4-344,14 6 0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4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1454 10248,'0'0'3960,"10"-1"-2874,10-2-634,0-1 1,-1-1-1,0 0 0,0-1 0,27-14 0,9-10 123,-1-3-1,-2-2 1,-1-2-1,-2-2 1,62-65-1,-37 26 205,-3-3-1,-3-4 1,62-102 0,-97 128-192,-2-1-1,-3-1 1,-3-2 0,19-67 0,-43 128-539,-1 0-1,1 0 1,0 0-1,-1 0 0,0 0 1,1-1-1,-1 1 1,0 0-1,0 0 1,0-3-1,-1 5-34,1 0 1,0 0-1,0 0 1,-1 0-1,1 0 0,0 0 1,0-1-1,-1 1 0,1 0 1,0 0-1,-1 0 0,1 0 1,0 0-1,0 0 0,-1 0 1,1 0-1,0 0 0,0 0 1,-1 0-1,1 1 0,0-1 1,-1 0-1,1 0 0,0 0 1,0 0-1,-1 0 0,1 0 1,0 1-1,0-1 1,0 0-1,-1 0 0,1 0 1,0 1-1,0-1 0,0 0 1,-1 0-1,1 0 0,0 1 1,0-1-1,0 1 0,-30 37 486,5 4-210,3 1 0,-21 57 0,34-78-204,-14 35 203,4 2 0,2 0 0,2 1 0,-11 112 0,22-66 87,4-94-315,1 1 1,0-1 0,1 0 0,1 0-1,0 0 1,6 15 0,-8-24-53,1 0 1,-1 0-1,1 0 0,-1-1 0,1 1 1,0 0-1,0-1 0,0 1 1,0-1-1,0 0 0,1 0 0,-1 0 1,1 0-1,-1 0 0,1-1 1,0 1-1,0-1 0,0 1 0,0-1 1,0 0-1,0 0 0,0-1 1,0 1-1,0 0 0,0-1 0,0 0 1,0 0-1,1 0 0,-1 0 1,0 0-1,0-1 0,0 1 0,0-1 1,6-2-1,5-2 26,1-1 1,-1 0-1,0-1 0,-1-1 1,22-15-1,3-6-34,-1-2 0,-2-1 0,60-71 0,-52 48 0,-2-2 0,35-67 0,-42 58 0,-4-1 0,-2-1 0,-3-2 0,-4-1 0,-2-1 0,13-106 0,-30 165 0,-1 7 0,0-1 0,0 1 0,0-1 0,-1 0 0,0 1 0,0-1 0,-1 0 0,0 1 0,-2-10 0,2 18 0,0-1 0,-1 0 0,1 0 0,0 0 0,0 1 0,1-1 0,-1 0 0,0 1 0,0-1 0,1 1 0,-1-1 0,1 1 0,-1 2 0,-52 169 0,37-114 0,-49 197 0,-7 26 0,55-222 0,-44 166 0,55-194 0,6-33 0,-1 0 0,1 1 0,0-1 0,0 0 0,1 1 0,-1-1 0,0 0 0,0 1 0,0-1 0,0 0 0,0 1 0,1-1 0,-1 0 0,0 1 0,1-1 0,-1 1 0,1-2 0,2-3 0,32-88 0,-12 29 0,57-109 0,-77 167 0,0 1 0,0-1 0,1 1 0,0-1 0,0 1 0,0 1 0,1-1 0,-1 0 0,1 1 0,11-7 0,-15 10 0,-1 1 0,1 0 0,0 0 0,0-1 0,0 1 0,0 0 0,0 0 0,-1 0 0,1 0 0,0 0 0,0 0 0,0 0 0,0 0 0,0 1 0,-1-1 0,1 0 0,0 0 0,0 1 0,0-1 0,0 1 0,-1-1 0,1 0 0,0 1 0,-1 0 0,1-1 0,0 1 0,-1-1 0,1 1 0,-1 0 0,1-1 0,0 1 0,-1 0 0,0 0 0,2 1 0,13 31 0,9 41 0,-10-29 0,2-1 0,27 54 0,-39-90 0,0 0 0,1-1 0,0 1 0,1-1 0,-1 0 0,2-1 0,-1 1 0,1-1 0,10 8 0,-13-12 0,-1 0 0,1 0 0,0 0 0,0-1 0,0 1 0,0-1 0,0 0 0,1 0 0,-1-1 0,0 1 0,0-1 0,1 0 0,-1 0 0,0 0 0,0-1 0,0 0 0,1 1 0,-1-1 0,0-1 0,0 1 0,7-4 0,0 0 0,0-1 0,-1 0 0,0-1 0,0 0 0,-1 0 0,1-1 0,-2-1 0,1 1 0,-1-1 0,0-1 0,-1 1 0,0-1 0,-1-1 0,0 1 0,5-14 0,-4 8 0,-2-1 0,0 1 0,-1-1 0,-1 0 0,0 0 0,-1 0 0,-1 0 0,-1-1 0,0 1 0,-4-20 0,4 34 0,-1 1 0,1-1 0,-1 1 0,0-1 0,0 1 0,0 0 0,0-1 0,0 1 0,-1 0 0,1 0 0,-1 0 0,-2-3 0,3 4 0,1 1 0,-1-1 0,1 1 0,-1-1 0,1 1 0,-1 0 0,1 0 0,-1-1 0,0 1 0,1 0 0,-1 0 0,1-1 0,-1 1 0,0 0 0,1 0 0,-1 0 0,0 0 0,1 0 0,-1 0 0,0 0 0,0 0 0,0 1 0,0-1 0,0 1 0,0 0 0,0-1 0,0 1 0,0 0 0,0 0 0,0-1 0,0 1 0,1 0 0,-1 0 0,0 0 0,1 0 0,-1 0 0,1 0 0,-2 2 0,-4 10 0,0 0 0,1 1 0,1-1 0,0 1 0,0 0 0,2 1 0,0-1 0,-1 26 0,3-30 0,1 1 0,0-1 0,1 0 0,0 0 0,0 0 0,1 0 0,0 0 0,1 0 0,0-1 0,0 1 0,1-1 0,1 0 0,6 9 0,-8-14 0,-1 0 0,1 0 0,0 0 0,0 0 0,0-1 0,0 0 0,1 1 0,-1-2 0,1 1 0,0 0 0,0-1 0,0 0 0,0 0 0,0-1 0,0 1 0,1-1 0,-1 0 0,0 0 0,1-1 0,-1 0 0,1 0 0,9-1 0,-6-1 0,1 0 0,0-1 0,-1 0 0,0 0 0,0-1 0,0 0 0,0-1 0,-1 0 0,1 0 0,-1-1 0,12-11 0,2-3 0,-1-1 0,-1-1 0,-1 0 0,-1-2 0,-1 0 0,-1-1 0,-2-1 0,0 0 0,11-33 0,-24 41 0,11 52 0,-3-13 0,1 5 0,1-1 0,1 0 0,1 0 0,22 29 0,-32-50 0,0 0 0,0 0 0,0-1 0,0 0 0,1 1 0,-1-1 0,1-1 0,0 1 0,0 0 0,0-1 0,0 0 0,0 0 0,1 0 0,-1 0 0,0-1 0,1 0 0,-1 0 0,1 0 0,0 0 0,-1-1 0,10 0 0,-7-1 0,1 0 0,-1-1 0,0 0 0,0 0 0,0-1 0,0 1 0,-1-2 0,1 1 0,-1-1 0,0 0 0,0 0 0,0-1 0,7-6 0,86-92 0,-45 45 0,9-1 0,-55 52 0,1 0 0,0 1 0,0 0 0,0 1 0,19-8 0,-26 12 0,0 0 0,0 1 0,0-1 0,0 1 0,0-1 0,0 1 0,0 0 0,0 0 0,0 0 0,0 0 0,0 0 0,0 0 0,0 1 0,0-1 0,0 1 0,0-1 0,0 1 0,0 0 0,0 0 0,0-1 0,0 1 0,-1 1 0,1-1 0,0 0 0,-1 0 0,1 1 0,-1-1 0,1 1 0,-1-1 0,0 1 0,0 0 0,1-1 0,-1 1 0,0 0 0,-1 0 0,1 0 0,0 0 0,1 3 0,1 7 0,0 0 0,-1 0 0,0 0 0,0 0 0,-1 16 0,-8 78 0,0-8 0,7-98 0,0 0 0,0 1 0,0-1 0,0 0 0,0 0 0,0 0 0,0 0 0,0 1 0,0-1 0,0 0 0,0 0 0,0 0 0,0 0 0,0 0 0,0 1 0,0-1 0,0 0 0,0 0 0,0 0 0,0 0 0,0 0 0,0 0 0,0 1 0,1-1 0,-1 0 0,0 0 0,0 0 0,0 0 0,0 0 0,0 0 0,0 0 0,0 0 0,1 0 0,-1 1 0,0-1 0,0 0 0,0 0 0,0 0 0,0 0 0,1 0 0,-1 0 0,0 0 0,7-5 0,7-10 0,-4-2 0,12-19 0,2 1 0,1 1 0,31-33 0,-55 66 0,1-1 0,-1 1 0,0 0 0,1 0 0,-1-1 0,1 1 0,-1 0 0,1 0 0,-1 1 0,1-1 0,0 0 0,0 0 0,-1 1 0,1-1 0,0 1 0,0-1 0,0 1 0,-1 0 0,1 0 0,2 0 0,-3 0 0,1 1 0,-1 0 0,0-1 0,0 1 0,0 0 0,0 0 0,0-1 0,0 1 0,0 0 0,0 0 0,0 0 0,-1 0 0,1 0 0,0 1 0,-1-1 0,1 0 0,-1 0 0,1 0 0,-1 1 0,1-1 0,-1 0 0,0 0 0,0 1 0,1-1 0,-1 0 0,0 1 0,0-1 0,-1 2 0,2 19 0,-2-1 0,0 1 0,-2-1 0,0 1 0,-7 21 0,9-33 0,5-10 0,10-20 0,-4-3 0,1 1 0,1 0 0,1 0 0,1 1 0,1 1 0,31-34 0,-44 53 0,-1-1 0,1 1 0,0 0 0,-1-1 0,1 1 0,0 0 0,0 0 0,0 0 0,0 0 0,0 1 0,3-2 0,-4 2 0,0 0 0,0 0 0,0 0 0,0 0 0,-1 0 0,1 0 0,0 0 0,0 0 0,0 1 0,0-1 0,0 0 0,0 1 0,0-1 0,-1 1 0,1-1 0,0 0 0,0 1 0,1 1 0,1 2 0,0 0 0,0 0 0,0 1 0,0 0 0,-1-1 0,0 1 0,3 8 0,-3-9 0,3 11 0,1 0 0,1-1 0,0 0 0,1 0 0,10 13 0,-16-23 0,1-1 0,0 0 0,1 0 0,-1 0 0,1 0 0,-1 0 0,1-1 0,0 1 0,0-1 0,0 0 0,0 0 0,0-1 0,0 1 0,1-1 0,-1 0 0,0 0 0,1-1 0,-1 1 0,1-1 0,-1 0 0,1 0 0,7-1 0,2-2 0,-1 0 0,1 0 0,-1-1 0,0-1 0,19-9 0,60-40 0,-40 22 0,-22 13 0,-2-1 0,34-31 0,-16 13 0,-56 43 0,0-1 0,1 1 0,-17 11 0,-1 5 0,1 2 0,1 1 0,1 0 0,1 2 0,-35 53 0,47-62 0,6-11 0,1 1 0,0-1 0,0 1 0,1 0 0,0 0 0,-4 12 0,7-19 0,0 1 0,-1-1 0,1 0 0,0 1 0,0-1 0,0 0 0,0 1 0,0-1 0,0 0 0,0 1 0,0-1 0,0 0 0,0 1 0,0-1 0,0 0 0,0 1 0,0-1 0,0 0 0,1 1 0,-1-1 0,0 0 0,0 0 0,0 1 0,0-1 0,1 0 0,-1 1 0,0-1 0,0 0 0,1 0 0,-1 0 0,0 1 0,0-1 0,1 0 0,-1 0 0,0 0 0,1 1 0,14-4 0,14-13 0,-2-10 0,0-2 0,-2 0 0,-2-2 0,30-48 0,27-33 0,-69 101 0,-3 13 0,1 21 0,-6-14 0,5 15 0,2 0 0,0-1 0,27 43 0,-34-63 0,0 0 0,0-1 0,1 1 0,-1-1 0,1 0 0,0 0 0,0 0 0,0 0 0,0-1 0,0 0 0,1 1 0,-1-2 0,1 1 0,-1 0 0,1-1 0,0 0 0,-1 0 0,1 0 0,0-1 0,0 1 0,7-2 0,0 1 0,1-1 0,-1-1 0,1 0 0,-1-1 0,0 0 0,0-1 0,13-6 0,-6 1 0,0 0 0,-1-2 0,0 0 0,-1-1 0,-1-1 0,0-1 0,17-17 0,-13 9 0,-2-1 0,0-1 0,-1-1 0,19-37 0,-9 2 0,-2-1 0,-3-1 0,26-118 0,-46 171 0,20-108 0,-19 99 0,-1 0 0,-2 0 0,1 0 0,-5-27 0,4 43 0,0 0 0,0 0 0,-1 0 0,1 0 0,-1 0 0,0 0 0,1 0 0,-1 0 0,0 1 0,0-1 0,0 0 0,0 0 0,-1 1 0,1-1 0,-3-2 0,3 3 0,0 1 0,0-1 0,0 1 0,-1 0 0,1-1 0,0 1 0,0 0 0,0 0 0,-1 0 0,1-1 0,0 1 0,0 1 0,-1-1 0,1 0 0,0 0 0,0 0 0,0 1 0,0-1 0,-1 0 0,1 1 0,0-1 0,0 1 0,0 0 0,0-1 0,0 1 0,0 0 0,-1 1 0,-6 4 0,0 1 0,0 0 0,1 1 0,0 0 0,0 0 0,1 1 0,0-1 0,0 1 0,1 1 0,-7 17 0,-2 10 0,-14 58 0,23-78 0,-9 42 0,2 0 0,3 0 0,2 1 0,3-1 0,2 1 0,12 111 0,-7-152 0,0-1 0,1 0 0,1 1 0,1-2 0,0 1 0,11 19 0,-14-32 0,0 1 0,1-1 0,0 0 0,0 0 0,0 0 0,0-1 0,1 1 0,0-1 0,7 5 0,-8-6 0,0-1 0,1 0 0,-1 0 0,0-1 0,1 1 0,-1-1 0,1 0 0,-1-1 0,1 1 0,-1-1 0,1 1 0,0-1 0,-1-1 0,8 0 0,-8 1 0,1-1 0,-1 0 0,1 0 0,-1-1 0,1 1 0,-1-1 0,0 0 0,1 0 0,-1 0 0,0-1 0,-1 1 0,1-1 0,0 0 0,-1 0 0,0 0 0,1-1 0,-1 1 0,0-1 0,-1 0 0,1 1 0,-1-1 0,0-1 0,0 1 0,0 0 0,0 0 0,-1-1 0,1 1 0,-1-1 0,0 1 0,-1-1 0,1 1 0,-1-1 0,0-6 0,-5-31-3935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4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14064,'0'0'1520,"97"6"-904,-7-6 343,17-2 1,24-2 8,2 2 16,-10-2-96,-12 2 0,-14-2 56,-11 2 8,3-2-216,-8-2 8,-3 0-336,-11-2 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0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1128 7432,'0'0'5088,"13"-4"-4515,0 0-409,0 0-1,-1-1 1,0-1-1,1 0 1,-2-1 0,22-15-1,-2-4 356,-1-2 0,-2-1-1,0-1 1,-3-2-1,32-48 1,-23 28 237,-21 34-43,-1-1 0,18-36 0,-29 37 318,-1 18-1001,0 0-1,0 0 0,0-1 1,0 1-1,0 0 1,0 0-1,0-1 1,0 1-1,0 0 1,0 0-1,0-1 1,0 1-1,0 0 1,0 0-1,0-1 1,0 1-1,0 0 1,0 0-1,-1-1 1,1 1-1,0 0 1,0 0-1,0 0 1,0-1-1,0 1 1,-1 0-1,1 0 1,0 0-1,0 0 1,0-1-1,-1 1 1,1 0-1,0 0 1,0 0-1,-1 0 1,1 0-1,0 0 1,0 0-1,-1 0 1,1 0-1,0 0 1,0 0-1,-1 0 1,1 0-1,0 0 1,0 0-1,-1 0 1,1 0-1,0 0 1,0 0-1,-1 0 1,1 0-1,0 0 1,-3 3 104,1-1 1,0 1 0,0-1 0,1 1 0,-1 0-1,0 0 1,1 0 0,0-1 0,-2 7 0,0-2-10,-1 2-27,1 0 1,0 0-1,1 1 1,0-1-1,0 1 1,1 0-1,0-1 1,0 1-1,1 0 1,1-1-1,0 1 1,0 0 0,1-1-1,0 1 1,0-1-1,7 15 1,-6-15 6,1 0 0,0-1 1,0 1-1,1-1 0,9 12 1,-10-16-66,-1-1-1,1 1 1,0-1 0,0 0-1,0 0 1,0 0 0,1 0-1,-1-1 1,1 0 0,-1 0-1,1 0 1,6 1 0,6 1 25,0-1 1,0-1 0,0 0-1,0-2 1,1 0 0,-1 0-1,0-2 1,0 0 0,0-1-1,0-1 1,0 0 0,-1-1-1,0-1 1,0-1 0,0 0-1,-1-1 1,0-1 0,0 0-1,-1-1 1,0 0 0,-1-1-1,0-1 1,-1 0 0,0-1-1,-1 0 1,11-18 0,-19 26-22,0 0-1,0 0 1,0-1 0,-1 1-1,0-1 1,0 0 0,-1 1 0,1-1-1,-1 0 1,-1 0 0,1 0 0,-1 0-1,0 0 1,0 0 0,-1 1-1,1-1 1,-1 0 0,-1 0 0,-2-7-1,4 11-27,-1 1-1,1 0 0,-1-1 0,0 1 0,1 0 0,-1-1 0,0 1 1,0 0-1,0 0 0,0 0 0,0 0 0,0 0 0,0 0 0,0 0 0,0 0 1,-1 1-1,1-1 0,0 0 0,-1 1 0,1-1 0,0 1 0,-1-1 1,1 1-1,-1-1 0,1 1 0,-1 0 0,1 0 0,-1 0 0,1 0 1,0 0-1,-1 0 0,1 0 0,-1 1 0,1-1 0,-1 0 0,1 1 0,0-1 1,-1 1-1,1 0 0,-2 0 0,-2 2 5,1-1 0,0 1 1,0 0-1,0 0 0,1 0 0,-1 0 0,1 1 0,-1 0 1,1-1-1,0 1 0,-2 4 0,1 1-5,0 0-1,0 0 1,1 0-1,0 0 1,1 0-1,0 0 1,1 1-1,0-1 1,0 1-1,1-1 1,0 1-1,3 17 1,-2-21-10,0 0 1,0 0-1,1 0 1,0 0 0,1-1-1,-1 1 1,1-1-1,0 1 1,0-1-1,1 0 1,-1 0-1,1 0 1,0-1-1,1 1 1,-1-1-1,1 0 1,0 0 0,0-1-1,0 1 1,0-1-1,7 3 1,-2-2-2,0 0 0,-1-1 1,2 0-1,-1-1 1,0 0-1,0-1 0,1 0 1,-1 0-1,1-1 0,-1-1 1,1 1-1,-1-2 1,0 1-1,1-2 0,-1 1 1,10-5-1,0-2 28,0 0 0,-1-1 0,-1-1 0,0-1 0,0-1 0,28-26 0,-32 27 46,16-15 24,-28 25-66,-1 1 0,1-1 0,-1 0-1,0 0 1,0 1 0,0-1 0,0 0 0,0 0 0,0 0-1,0 0 1,0 0 0,-1 0 0,1-1 0,-1-2 0,0 5 80,5-5 233,-4 2-146,-1 5-114,1-17-89,25-32 0,-12 23 0,14-34 0,-6 2 0,-3-2 0,-2 0 0,10-69 0,-20 80 0,26-215 0,-37 231 0,0 17 0,1 12 0,-6 19 0,-2 5 0,-15 41 0,-14 78 0,-28 179 0,40-172 0,-60 189 0,52-229 0,-51 141 0,80-227 0,6-17 0,0-1 0,0 1 0,-1-1 0,1 1 0,-1-1 0,-4 7 0,6-11 0,0 0 0,-1 0 0,1 1 0,0-1 0,0 0 0,0 0 0,0 0 0,0 0 0,-1 1 0,1-1 0,0 0 0,0 0 0,0 0 0,-1 0 0,1 0 0,0 0 0,0 0 0,0 0 0,-1 1 0,1-1 0,0 0 0,0 0 0,-1 0 0,1 0 0,0 0 0,0 0 0,0 0 0,-1 0 0,1 0 0,0 0 0,0-1 0,-1 1 0,1 0 0,0 0 0,0 0 0,0 0 0,-1 0 0,1 0 0,0 0 0,0-1 0,0 1 0,-1 0 0,1 0 0,0 0 0,0 0 0,0 0 0,0-1 0,0 1 0,0 0 0,-1 0 0,1 0 0,0-1 0,0 1 0,0 0 0,0 0 0,0-1 0,-5-14 0,1-12 0,1 1 0,2-1 0,0 0 0,2 1 0,7-46 0,-6 58 0,1 0 0,1 0 0,0 1 0,1-1 0,1 1 0,0 0 0,0 1 0,1 0 0,1 0 0,0 0 0,1 1 0,16-16 0,-10 13 0,1 2 0,0-1 0,1 2 0,1 0 0,-1 2 0,20-9 0,116-35 0,-58 23 0,-15-6 0,-57 25 0,0 0 0,32-10 0,-46 19 0,1-1 0,-1-1 0,1 0 0,-1 0 0,0-1 0,-1 0 0,1-1 0,-1 0 0,0 0 0,13-14 0,-17 15 0,0 1 0,-1-1 0,1 0 0,-1 0 0,-1-1 0,1 1 0,-1-1 0,0 1 0,0-1 0,0 0 0,-1 0 0,0 1 0,0-1 0,0 0 0,-1 0 0,0 0 0,0 0 0,-1 0 0,-1-10 0,1 10 0,-1 0 0,1 0 0,-1 0 0,0 0 0,-1 1 0,1-1 0,-7-9 0,8 14 0,1 0 0,-1 0 0,0 0 0,0 0 0,0 0 0,0 0 0,0 0 0,0 0 0,0 1 0,-1-1 0,1 0 0,0 1 0,0-1 0,-1 1 0,1-1 0,0 1 0,0-1 0,-1 1 0,1 0 0,-1 0 0,1 0 0,0 0 0,-1 0 0,1 0 0,0 0 0,-1 0 0,1 0 0,0 1 0,-1-1 0,1 0 0,0 1 0,-1-1 0,1 1 0,0 0 0,0-1 0,0 1 0,0 0 0,0 0 0,-2 1 0,-11 9 0,1 0 0,0 1 0,1 0 0,1 1 0,0 0 0,0 1 0,1 1 0,1-1 0,-8 18 0,14-24 0,0-1 0,0 1 0,1 0 0,0 0 0,0 0 0,1 0 0,0 1 0,0-1 0,1 11 0,1-13 0,0 0 0,0 0 0,1 0 0,-1 0 0,1 0 0,0 0 0,1 0 0,0-1 0,0 1 0,0-1 0,0 0 0,1 0 0,6 8 0,-7-10 0,1 0 0,-1 0 0,0 0 0,1-1 0,0 1 0,0-1 0,-1 0 0,1 0 0,1 0 0,-1-1 0,0 1 0,9 1 0,-5-2 0,0 0 0,0-1 0,0 0 0,0 0 0,0 0 0,14-4 0,-4 0 0,1-2 0,-1 0 0,0-1 0,0 0 0,20-13 0,-7 0 0,-1 0 0,-1-2 0,-1-2 0,-1 0 0,-1-2 0,-1 0 0,-1-2 0,26-41 0,-39 54 0,-8 11 0,0 0 0,-1 0 0,1 0 0,-1 0 0,4-8 0,-6 10 0,1 0 0,-1 1 0,1-1 0,0 1 0,0-1 0,0 0 0,-1 1 0,1 0 0,1-1 0,-1 1 0,0-1 0,2-1 0,-2 3 0,0 0 0,-1-1 0,1 1 0,0 0 0,0-1 0,0 1 0,-1 0 0,1 0 0,0 0 0,0 0 0,0 0 0,0 0 0,0 0 0,-1 0 0,1 0 0,0 0 0,0 0 0,0 0 0,0 1 0,-1-1 0,1 0 0,0 1 0,0-1 0,1 1 0,6 6 0,1 0 0,-1 1 0,0-1 0,-1 1 0,0 1 0,0 0 0,-1 0 0,9 15 0,-5-8 0,14 26 0,-15-25 0,21 31 0,-26-44 0,-1 0 0,1 0 0,0 0 0,-1-1 0,2 1 0,-1-1 0,0 0 0,1 0 0,-1 0 0,1-1 0,8 4 0,-10-5 0,1-1 0,0 1 0,0-1 0,-1 0 0,1 0 0,0 0 0,0 0 0,0 0 0,-1-1 0,1 0 0,0 0 0,-1 0 0,1 0 0,0 0 0,-1-1 0,5-2 0,6-4 0,0-1 0,18-15 0,-22 16 0,2-1 0,2-2 0,23-22 0,-32 28 0,-1 0 0,0 0 0,0-1 0,-1 1 0,1-1 0,-1 0 0,0 0 0,3-10 0,-3 7 0,0 0 0,-1 0 0,0 0 0,0 0 0,-1 0 0,0-1 0,-1 1 0,0-1 0,-2-13 0,2 23 0,0 0 0,0 0 0,0 0 0,0 0 0,0-1 0,0 1 0,0 0 0,0 0 0,0 0 0,0 0 0,-1 0 0,1 0 0,0-1 0,0 1 0,0 0 0,0 0 0,0 0 0,0 0 0,-1 0 0,1 0 0,0 0 0,0 0 0,0 0 0,0 0 0,0 0 0,-1 0 0,1-1 0,0 1 0,0 0 0,0 0 0,0 0 0,0 0 0,-1 0 0,1 1 0,0-1 0,0 0 0,0 0 0,0 0 0,-1 0 0,1 0 0,0 0 0,0 0 0,0 0 0,-11 7 0,-8 10 0,12-8 0,1 0 0,0 1 0,0 0 0,1 0 0,1 0 0,-1 0 0,2 1 0,-1-1 0,2 1 0,-3 12 0,4-16 0,1 0 0,-1 0 0,1 1 0,0-1 0,1 0 0,0 0 0,0 0 0,0 0 0,1 0 0,0 0 0,0 0 0,1-1 0,0 1 0,0-1 0,0 0 0,1 0 0,6 7 0,-7-9 0,0-1 0,0 1 0,1-1 0,-1 0 0,1 0 0,0-1 0,0 1 0,0-1 0,0 0 0,0 0 0,1 0 0,-1 0 0,0-1 0,6 2 0,-2-2 0,-1-1 0,0 1 0,1-1 0,-1-1 0,0 1 0,0-1 0,1 0 0,8-3 0,4-3 0,0-1 0,-1 0 0,-1-1 0,1-1 0,23-18 0,2-3 0,-20 12 0,1 2 0,0 1 0,35-16 0,-59 31 0,0 1 0,0-1 0,-1 1 0,1 0 0,0-1 0,0 1 0,0 0 0,-1 0 0,1 0 0,0 0 0,0-1 0,0 1 0,0 0 0,-1 0 0,1 1 0,0-1 0,0 0 0,0 0 0,-1 0 0,1 0 0,0 1 0,0-1 0,0 0 0,-1 1 0,1-1 0,0 1 0,-1-1 0,1 1 0,0-1 0,-1 1 0,1-1 0,-1 1 0,1 0 0,-1-1 0,1 1 0,-1 0 0,1-1 0,-1 1 0,1 0 0,-1 0 0,0-1 0,0 1 0,1 0 0,-1 0 0,0 0 0,0-1 0,0 1 0,0 0 0,0 0 0,0 1 0,0 8 0,0 0 0,0-1 0,-4 17 0,2-13 0,-1 8 0,-9 34 0,3-21 0,8-16 0,14-32 0,85-100 0,-63 85 0,-32 32 0,-1 0 0,1 1 0,-1-1 0,0 0 0,1 1 0,-2-1 0,4 7 0,0 7 0,-3-12 0,-1-1 0,1 1 0,0 0 0,0 0 0,3 4 0,-4-7 0,0-1 0,0 0 0,1 1 0,-1-1 0,0 0 0,0 0 0,1 0 0,-1 0 0,1 0 0,-1 0 0,1 0 0,-1-1 0,1 1 0,0 0 0,-1-1 0,1 0 0,0 1 0,-1-1 0,4 0 0,6 0 0,0 0 0,0-1 0,0-1 0,0 0 0,0 0 0,0-1 0,12-6 0,3-1 0,40-24 0,19-20 0,15-9 0,-59 43 0,22-13 0,-85 48 0,1 1 0,1 1 0,1 1 0,0 0 0,2 2 0,-26 35 0,41-51 0,0 0 0,0 0 0,0 0 0,1 0 0,-3 6 0,4-9 0,0 0 0,0 0 0,0-1 0,-1 1 0,1 0 0,0 0 0,0 0 0,0-1 0,0 1 0,0 0 0,0 0 0,0 0 0,1-1 0,-1 1 0,0 0 0,0 0 0,1 0 0,-1-1 0,0 1 0,1 0 0,-1-1 0,1 1 0,-1 0 0,1-1 0,-1 1 0,1 0 0,-1-1 0,1 1 0,0-1 0,-1 1 0,1-1 0,0 1 0,-1-1 0,1 0 0,0 1 0,0-1 0,0 0 0,8 2 0,0 0 0,0-1 0,0-1 0,0 1 0,0-2 0,0 1 0,0-1 0,0 0 0,-1-1 0,1 0 0,10-4 0,9-5 0,-1-1 0,27-16 0,18-8 0,-42 22 0,-1 1 0,52-17 0,-54 14 0,-23 14 0,1 1 0,-1-1 0,0-1 0,0 1 0,1-1 0,-1 1 0,-1-1 0,1 0 0,0 0 0,-1-1 0,0 1 0,0-1 0,0 0 0,0 0 0,0 0 0,-1 0 0,0 0 0,0 0 0,0-1 0,0 1 0,-1-1 0,1 0 0,-1 1 0,0-1 0,-1 0 0,1 1 0,-1-1 0,0 0 0,0 0 0,-1 0 0,1 1 0,-3-10 0,3 13 0,-1 0 0,0 0 0,1-1 0,-1 1 0,0 0 0,1 0 0,-1 0 0,0 0 0,0 0 0,0 0 0,0 0 0,0 0 0,0 1 0,0-1 0,0 0 0,-1 0 0,1 1 0,0-1 0,0 1 0,0-1 0,-1 1 0,1 0 0,0-1 0,-1 1 0,1 0 0,0 0 0,-1 0 0,1 0 0,-2 0 0,-2 1 0,0-1 0,0 1 0,0-1 0,0 1 0,0 1 0,-9 3 0,7-1 0,0 0 0,0 1 0,0 0 0,1 0 0,-1 0 0,1 1 0,0 0 0,1 0 0,0 1 0,-6 7 0,4-2 0,0-1 0,0 1 0,2 0 0,-1 1 0,-5 20 0,9-28 0,1 1 0,0-1 0,1 1 0,-1-1 0,1 1 0,0 0 0,0-1 0,1 1 0,-1 0 0,1-1 0,1 1 0,-1-1 0,1 1 0,0-1 0,0 0 0,0 0 0,1 0 0,0 0 0,6 8 0,-5-8 0,1 1 0,0-1 0,1-1 0,-1 1 0,1-1 0,0 0 0,0 0 0,0 0 0,1-1 0,-1 0 0,1 0 0,0-1 0,-1 0 0,1 0 0,8 1 0,17 0 0,-1-1 0,1-2 0,-1-1 0,1-1 0,-1-2 0,0-1 0,0-2 0,56-19 0,-68 18 172,0 0 0,-1-2 1,1 0-1,17-14 0,-22 13-1788,0 0 0,13-14 0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53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1627 11760,'0'0'10818,"-3"-11"-10291,0-3-285,1 0-1,1 0 1,0 0 0,1 0 0,0 0 0,4-25 0,4 5 214,2 0 1,1 1-1,1 1 0,2 0 1,1 1-1,2 0 0,1 1 1,1 1-1,1 1 0,43-45 1,-47 55-37,1 2 0,0 0 0,1 0 0,1 2 1,1 0-1,30-16 0,-47 29-420,0-1 0,0 1 0,-1 0 0,1 0 0,0 0 0,0 0 0,0 0 0,5 0 0,-7 1 0,1 1 0,-1-1 0,0 0 0,0 0 0,0 1 0,0-1 0,0 1 0,0-1 0,0 1 0,0-1 0,0 1 0,0 0 0,0-1 0,0 1 0,-1 0 0,1 0 0,0 0 0,0-1 0,-1 1 0,1 0 0,0 0 0,-1 0 0,1 0 0,-1 0 0,0 0 0,1 0 0,-1 1 0,1 0 0,2 11 0,0-1 0,0 1 0,-1-1 0,-1 1 0,0 19 0,-9 66 0,6-80 0,1-9 0,-1 0 0,0 0 0,-5 11 0,-4 17 0,36-67 0,6-15 0,20-27 0,-46 66 0,67-74 0,-62 71 0,-1 0 0,1 1 0,1 0 0,0 1 0,0 0 0,16-7 0,-25 13 0,1 0 0,-1 0 0,0 0 0,1 0 0,-1 1 0,1-1 0,-1 1 0,1-1 0,-1 1 0,1 0 0,-1 0 0,1 0 0,-1 1 0,1-1 0,-1 0 0,1 1 0,-1 0 0,1-1 0,3 3 0,-3-1 0,-1 0 0,1 0 0,-1 0 0,1 1 0,-1-1 0,0 0 0,0 1 0,0 0 0,0-1 0,0 1 0,-1 0 0,1 0 0,0 4 0,3 8 0,-1 0 0,0 0 0,-2 0 0,3 30 0,-4 9 0,-1-53 0,0-1 0,0 0 0,0 0 0,0 1 0,0-1 0,0 0 0,0 1 0,0-1 0,0 0 0,1 0 0,-1 1 0,0-1 0,0 0 0,0 0 0,1 1 0,-1-1 0,0 0 0,0 0 0,0 1 0,1-1 0,-1 0 0,0 0 0,0 0 0,1 0 0,-1 0 0,0 1 0,1-1 0,-1 0 0,0 0 0,1 0 0,-1 0 0,0 0 0,0 0 0,1 0 0,-1 0 0,0 0 0,1 0 0,-1 0 0,0 0 0,1 0 0,-1 0 0,0 0 0,0-1 0,1 1 0,-1 0 0,0 0 0,1 0 0,-1 0 0,0 0 0,0-1 0,1 1 0,16-13 0,45-46 0,-43 39 0,1 0 0,1 2 0,1 0 0,41-26 0,-60 42 0,0 1 0,1-1 0,-1 1 0,0 0 0,0-1 0,0 1 0,1 1 0,-1-1 0,1 0 0,-1 1 0,0 0 0,1 0 0,-1 0 0,1 0 0,-1 0 0,6 2 0,-6-1 0,1 1 0,-1 0 0,0-1 0,0 1 0,0 0 0,0 1 0,0-1 0,-1 0 0,1 1 0,-1 0 0,1-1 0,-1 1 0,0 0 0,0 0 0,3 6 0,3 9 0,-1 1 0,-1 0 0,0 0 0,-1 1 0,-1-1 0,-1 1 0,-1 0 0,-1 40 0,-1-56 0,0 0 0,0 0 0,0 0 0,0 0 0,1 0 0,0 0 0,0 0 0,0-1 0,0 1 0,0 0 0,3 4 0,-3-8 0,0 1 0,0-1 0,0 1 0,0-1 0,0 0 0,0 0 0,0 0 0,0 0 0,0 1 0,0-1 0,0-1 0,0 1 0,0 0 0,0 0 0,0 0 0,0 0 0,0-1 0,0 1 0,0 0 0,0-1 0,0 1 0,0-1 0,-1 1 0,1-1 0,1 0 0,0 0 0,21-10 0,0-2 0,-1 0 0,-1-1 0,0-1 0,-1 0 0,18-20 0,78-65 0,-114 101 0,-3 9 0,-5 13 0,5-20 0,-5 24 0,-7 43 0,12-60 0,0 1 0,1-1 0,0 0 0,1 0 0,0 0 0,0 0 0,6 19 0,-6-28 0,-1 0 0,0 0 0,1 0 0,-1 0 0,1 0 0,-1-1 0,1 1 0,0 0 0,-1 0 0,1-1 0,0 1 0,0 0 0,-1-1 0,1 1 0,0-1 0,0 1 0,0-1 0,-1 0 0,1 1 0,0-1 0,0 0 0,0 1 0,0-1 0,0 0 0,0 0 0,0 0 0,0 0 0,0 0 0,0 0 0,0 0 0,0 0 0,0 0 0,0 0 0,0-1 0,0 1 0,-1 0 0,1-1 0,0 1 0,0-1 0,0 1 0,0-1 0,-1 1 0,2-2 0,2 0 0,-1 0 0,0 0 0,0 0 0,-1-1 0,1 1 0,0-1 0,-1 1 0,0-1 0,1 0 0,2-6 0,-2 1 0,-1 1 0,0 0 0,0-1 0,-1 1 0,0-1 0,0 0 0,-1 1 0,0-1 0,-2-14 0,-3-5 0,-11-37 0,12 47 0,0 6 0,1 0 0,-1 0 0,-1 0 0,0 1 0,-1 0 0,0 0 0,-9-11 0,11 12 0,11 11 0,12 11 0,-12-8 0,0-1 0,1 1 0,-1-1 0,1 0 0,0-1 0,0 0 0,0 0 0,0-1 0,1 0 0,-1 0 0,1-1 0,-1 0 0,1-1 0,-1 0 0,1 0 0,-1-1 0,1 0 0,16-4 0,-6 0 0,0 0 0,0-1 0,-1-2 0,0 0 0,0 0 0,-1-2 0,20-14 0,-16 8 0,-1-1 0,0 0 0,-2-2 0,0-1 0,-1 0 0,20-31 0,-2-7 0,35-78 0,-47 84 0,-2-2 0,13-58 0,19-114 0,-41 172 0,-3-3 0,-8 53 0,-1-1 0,0 1 0,0-1 0,0 0 0,0 1 0,-1-1 0,0 1 0,0-1 0,-3-8 0,3 13 0,1 0 0,0 0 0,-1 0 0,1 0 0,-1 0 0,1 0 0,0 0 0,-1 1 0,1-1 0,0 0 0,-1 0 0,1 0 0,0 0 0,-1 1 0,1-1 0,0 0 0,-1 0 0,1 0 0,0 1 0,-1-1 0,1 0 0,0 1 0,0-1 0,0 0 0,-1 1 0,1-1 0,0 0 0,0 1 0,0-1 0,0 0 0,-1 1 0,1-1 0,0 0 0,0 1 0,-9 16 0,-3 11 0,2 1 0,1 0 0,-8 45 0,-7 97 0,17-115 0,-4 45 0,3 1 0,6-1 0,3 1 0,17 112 0,-17-206 0,0-1 0,0 1 0,1-1 0,0 1 0,3 8 0,-5-15 0,0 0 0,1 0 0,-1 0 0,1 0 0,-1 0 0,1 0 0,-1 0 0,1 0 0,-1-1 0,1 1 0,0 0 0,-1 0 0,1-1 0,0 1 0,0 0 0,0-1 0,0 1 0,-1-1 0,1 1 0,0-1 0,0 1 0,0-1 0,0 0 0,0 1 0,0-1 0,0 0 0,0 0 0,0 0 0,0 0 0,0 0 0,0 0 0,0 0 0,0 0 0,0 0 0,0 0 0,0-1 0,0 1 0,0 0 0,2-1 0,4-3 0,0 0 0,0 0 0,0-1 0,0 0 0,-1 0 0,1-1 0,10-12 0,34-50 0,-30 38 0,18-18 0,-21 26 0,25-40 0,-40 59 0,-1-1 0,1 1 0,-1 0 0,1 0 0,6-5 0,-9 7 0,1 1 0,-1-1 0,1 1 0,-1-1 0,1 1 0,-1-1 0,1 1 0,-1 0 0,1-1 0,0 1 0,-1 0 0,1 0 0,0-1 0,-1 1 0,1 0 0,-1 0 0,1 0 0,0 0 0,-1 0 0,1 0 0,0 0 0,-1 0 0,1 0 0,0 0 0,-1 0 0,1 0 0,0 0 0,-1 1 0,1-1 0,0 0 0,-1 1 0,1-1 0,-1 0 0,1 1 0,-1-1 0,1 0 0,-1 1 0,1-1 0,-1 1 0,1-1 0,-1 1 0,1-1 0,-1 1 0,0-1 0,1 1 0,-1 0 0,5 12 0,0-1 0,-1 1 0,0 0 0,2 16 0,-4-17 0,0 1 0,1-1 0,1 0 0,0 0 0,10 18 0,-7-17 0,-6-10 0,0 0 0,0 0 0,1 0 0,0-1 0,-1 1 0,1 0 0,0-1 0,0 1 0,0-1 0,0 0 0,1 0 0,-1 0 0,1 0 0,-1 0 0,1 0 0,0-1 0,0 1 0,4 1 0,1-2 0,0 1 0,1-1 0,0-1 0,-1 1 0,1-2 0,-1 1 0,1-1 0,-1 0 0,1-1 0,-1 0 0,0 0 0,0-1 0,15-7 0,10-6 0,58-39 0,-71 42 0,67-42 0,-83 53 0,-7 6 0,-6 7 0,4-2 0,-1 0 0,2 0 0,-1 1 0,-5 19 0,9-26 0,0 0 0,0 0 0,1-1 0,-1 1 0,1 0 0,-1 0 0,1 0 0,0 1 0,0-1 0,0 0 0,1 0 0,-1 0 0,1 0 0,0 0 0,-1-1 0,1 1 0,1 0 0,-1 0 0,0 0 0,1-1 0,2 5 0,-2-6 0,0 1 0,0-1 0,1 0 0,-1 0 0,0 1 0,1-2 0,-1 1 0,0 0 0,1 0 0,-1-1 0,1 0 0,-1 1 0,1-1 0,-1 0 0,1 0 0,0 0 0,-1 0 0,1-1 0,3 0 0,-1 0 0,0 0 0,-1-1 0,1 1 0,0-1 0,-1 0 0,1 0 0,-1-1 0,0 1 0,5-4 0,-4-1 0,1 0 0,-1 0 0,0 0 0,0 0 0,-1-1 0,0 0 0,0 0 0,-1 0 0,4-15 0,-7 22 0,2-6 0,0 0 0,0 0 0,-1 0 0,0 0 0,-1-1 0,0 1 0,0 0 0,0-1 0,-1 1 0,0 0 0,-1 0 0,1 0 0,-1 0 0,-1 0 0,-4-11 0,1 7 0,0 0 0,-1 0 0,-1 1 0,1 0 0,-2 0 0,1 1 0,-1 0 0,-12-9 0,19 17 0,0-1 0,0 1 0,0-1 0,0 1 0,-1 0 0,1 0 0,0 0 0,-1 0 0,1 1 0,-1-1 0,1 1 0,-1-1 0,1 1 0,-1 0 0,0 0 0,1 0 0,-1 0 0,-3 1 0,-11 0 0,15 1 0,6 3 0,7 4 0,37 19 0,91 35 0,-135-61 0,7 2 0,0 0 0,0 1 0,11 7 0,-20-10 0,1-1 0,-1 1 0,1 0 0,-1 0 0,1 1 0,-1-1 0,0 0 0,0 1 0,0 0 0,-1-1 0,1 1 0,-1 0 0,1 0 0,-1 0 0,0 0 0,1 3 0,20 83 0,-21-89 0,-1 0 0,0 0 0,1 0 0,-1 0 0,0 0 0,1 0 0,-1 0 0,0 0 0,1 0 0,-1 0 0,0 0 0,1 0 0,-1 0 0,1 0 0,-1 0 0,0 0 0,1 0 0,-1 0 0,0 0 0,1-1 0,-1 1 0,0 0 0,1 0 0,-1 0 0,0-1 0,0 1 0,1 0 0,-1 0 0,0-1 0,0 1 0,1-1 0,16-13 0,-11 9 0,24-20 0,-10 8 0,1 0 0,0 2 0,1 0 0,43-21 0,-59 34 0,-1-1 0,1 1 0,0 1 0,0-1 0,0 1 0,0 0 0,1 0 0,-1 1 0,0-1 0,0 1 0,0 1 0,1-1 0,-1 1 0,0 0 0,0 1 0,0 0 0,0-1 0,0 2 0,-1-1 0,1 1 0,-1 0 0,1 0 0,-1 0 0,0 1 0,0 0 0,5 5 0,-3-2 0,-1 0 0,1 1 0,-2 0 0,1 0 0,-1 1 0,0-1 0,4 13 0,0 0 0,-2 1 0,5 23 0,-9-37 0,0 0 0,0 0 0,0 0 0,7 11 0,11 23 0,-20-40 0,0 0 0,-1-1 0,1 1 0,0 0 0,1-1 0,-1 1 0,0-1 0,0 0 0,3 3 0,-4-4 0,1 0 0,-1 0 0,0 0 0,0 0 0,0 0 0,0 0 0,0 1 0,0-1 0,0 0 0,0 0 0,0 0 0,0 0 0,0 0 0,0 0 0,1 0 0,-1 0 0,0 0 0,0 0 0,0 0 0,0 0 0,0 0 0,0 0 0,0 0 0,0 0 0,1 0 0,-1 0 0,0 0 0,0 0 0,0 0 0,0 0 0,0 0 0,0 0 0,0 0 0,0 0 0,1 0 0,-1 0 0,0 0 0,0 0 0,0 0 0,0 0 0,0 0 0,0 0 0,0-1 0,0 1 0,0 0 0,0 0 0,0 0 0,1 0 0,-1 0 0,0 0 0,0 0 0,0 0 0,0 0 0,0-1 0,-5-13 0,-6-8-3935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53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19295,'0'0'4720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5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0 218 15472,'0'0'2926,"18"-6"-2069,-11 5-765,158-36 1330,-63 22-721,437-75 1778,-201 25 6,-337 64-2689,9-1 446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8:59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374 959 8432,'0'0'8191,"-13"-4"-7743,5 2-364,-2-2 25,1 1 1,-1 1-1,-1 0 1,1 0 0,0 1-1,0 1 1,-16 0-1,11 1 177,0 1-1,0 0 0,1 1 1,-1 1-1,-22 8 1,28-8-113,0 1 1,1-1 0,0 1-1,0 1 1,1 0 0,-1 0-1,1 0 1,0 1 0,1 0-1,-7 9 1,6-7-15,1-1-1,0 1 1,1 1-1,0-1 1,0 1-1,1 0 1,0 0-1,1 0 1,0 0-1,1 1 1,0-1-1,1 1 1,0-1 0,0 1-1,1 0 1,0-1-1,1 1 1,1 0-1,-1-1 1,2 1-1,5 17 1,-6-25-64,-1 1 0,1 0-1,0 0 1,0-1 0,0 1 0,1-1 0,-1 0 0,1 0-1,0 0 1,0 0 0,0 0 0,0 0 0,0-1 0,1 0-1,-1 1 1,1-1 0,-1-1 0,5 3 0,-3-3-13,0 0 1,0 0-1,-1 0 1,1-1-1,0 1 1,0-1 0,0 0-1,0-1 1,0 1-1,0-1 1,-1 0-1,1 0 1,0-1-1,-1 1 1,6-3-1,0-1 2,-1 0-1,0 0 1,-1-1-1,1 0 1,-1 0-1,0-1 1,0 0-1,9-12 1,-6 5 29,-1 0 0,-1 0 0,0-1 0,11-26 0,-7 8 306,-1-1 1,-2-1 0,-2 0-1,6-50 1,-14 86-404,-1-1 0,1 0 0,0 0 0,0 0-1,0 0 1,0 0 0,0 0 0,0 0 0,-1 0 0,1 0 0,0 1 0,0-1 0,0 0-1,0 0 1,0 0 0,-1 0 0,1 0 0,0 0 0,0 0 0,0 0 0,0 0-1,-1 0 1,1 0 0,0 0 0,0 0 0,0 0 0,0 0 0,0 0 0,-1 0 0,1 0-1,0-1 1,0 1 0,0 0 0,0 0 0,0 0 0,-1 0 0,1 0 0,0 0-1,0 0 1,0 0 0,0-1 0,0 1 0,0 0 0,0 0 0,0 0 0,-1 0 0,1 0-1,0-1 1,0 1 0,0 0 0,0 0 0,0 0 0,0 0 0,0 0 0,0-1-1,0 1 1,0 0 0,0 0 0,0 0 0,0 0 0,0-1 0,0 1 0,0 0 0,0 0-1,0 0 1,0 0 0,1-1 0,-5 19-16,1-1 0,1 1 0,1-1 0,0 1 0,1 0 0,1-1 0,1 1 0,1-1 0,6 27 0,-4-31 0,0 1 0,1-1 0,0 0 0,1 0 0,0-1 0,1 0 0,16 19 0,-21-28 0,-1 0 0,1-1 0,0 0 0,0 0 0,0 0 0,0 0 0,0 0 0,0-1 0,0 1 0,1-1 0,-1 0 0,1 0 0,-1 0 0,6 1 0,-2-2 0,-1 0 0,0 0 0,1 0 0,-1-1 0,0 0 0,1 0 0,9-4 0,-1 0 0,-1-1 0,1-1 0,-1-1 0,-1 0 0,20-15 0,-3-1 0,-2-1 0,-1-2 0,-2-1 0,0-1 0,-2-1 0,34-57 0,-12 4 0,51-132 0,-75 159 0,-1 0 0,-3-1 0,-3-1 0,-2-1 0,-3 0 0,3-103 0,-12 138 0,-2 0 0,-1 0 0,-1 0 0,-9-31 0,13 55 0,0-1 0,0 0 0,0 1 0,0-1 0,0 1 0,0-1 0,-1 0 0,1 1 0,0-1 0,0 1 0,-1-1 0,1 0 0,0 1 0,-1-1 0,1 1 0,0-1 0,-1 1 0,1-1 0,-1 1 0,1-1 0,-1 1 0,1 0 0,-1-1 0,1 1 0,-1 0 0,0-1 0,1 1 0,-1 0 0,1 0 0,-1 0 0,0-1 0,1 1 0,-1 0 0,0 0 0,1 0 0,-1 0 0,1 0 0,-1 0 0,0 0 0,1 0 0,-1 0 0,0 1 0,1-1 0,-1 0 0,0 0 0,1 0 0,-1 1 0,1-1 0,-1 0 0,0 2 0,-4 1 0,0 1 0,1 0 0,-1 0 0,-5 7 0,7-7 0,-11 12 0,1 1 0,1 0 0,0 1 0,2 0 0,0 1 0,-11 27 0,11-15 0,0 1 0,2 0 0,-6 48 0,6 12 0,10 179 0,0-240 0,0 20 0,14 75 0,-11-102 0,1-1 0,1 1 0,1-1 0,1 0 0,13 22 0,-21-42 0,1 0 0,0 0 0,-1-1 0,2 1 0,-1-1 0,0 1 0,0-1 0,1 1 0,-1-1 0,1 0 0,0 0 0,-1-1 0,1 1 0,0 0 0,4 1 0,1-1 0,0 0 0,0-1 0,1 1 0,12-1 0,-4 0 0,-12-1 0,0-1 0,0 1 0,-1-1 0,1 0 0,0-1 0,-1 1 0,1-1 0,7-4 0,3 0 0,-8 1 0,-7 5 0,1-1 0,-1 1 0,1-1 0,0 1 0,-1-1 0,1 1 0,0 0 0,0-1 0,-1 1 0,1 0 0,0 0 0,0 0 0,-1-1 0,1 1 0,0 0 0,0 0 0,-1 0 0,3 0 0,-1 0 0,0 1 0,0-2 0,0 1 0,0 0 0,0 0 0,0-1 0,0 1 0,0-1 0,0 1 0,0-1 0,0 0 0,0 0 0,0 0 0,3-2 0,-5 2 0,1 0 0,-1 0 0,1 1 0,0-1 0,-1 0 0,1 1 0,0-1 0,-1 1 0,1-1 0,0 1 0,0-1 0,-1 1 0,1 0 0,0-1 0,0 1 0,0 0 0,0 0 0,0-1 0,-1 1 0,1 0 0,0 0 0,0 0 0,0 0 0,0 0 0,1 1 0,-1-1 0,0 1 0,0-1 0,-1 1 0,1 0 0,-1 0 0,1-1 0,0 1 0,-1 0 0,0 0 0,1 0 0,-1-1 0,1 1 0,-1 0 0,0 0 0,0 0 0,1 0 0,-1 0 0,0 0 0,0 0 0,0 0 0,0 0 0,0 1 0,1-5 0,0 0 0,1-1 0,0 1 0,0 0 0,0 0 0,0 1 0,0-1 0,1 0 0,3-3 0,12-14 0,9-25 0,-1-1 0,-2-1 0,-2-1 0,-2-2 0,14-55 0,-34 104 0,6-21 0,0 1 0,2 1 0,0-1 0,17-28 0,-25 49 0,0-1 0,0 1 0,0 0 0,0 0 0,0 0 0,0-1 0,0 1 0,1 0 0,-1 0 0,0 0 0,0 0 0,0-1 0,0 1 0,1 0 0,-1 0 0,0 0 0,0 0 0,0 0 0,0 0 0,1-1 0,-1 1 0,0 0 0,0 0 0,0 0 0,1 0 0,-1 0 0,0 0 0,0 0 0,1 0 0,-1 0 0,0 0 0,0 0 0,0 0 0,1 0 0,-1 0 0,0 0 0,0 0 0,0 0 0,1 1 0,-1-1 0,0 0 0,0 0 0,0 0 0,1 0 0,-1 0 0,0 0 0,0 1 0,0-1 0,0 0 0,1 0 0,5 12 0,-5-11 0,10 32 0,-1 0 0,-1 0 0,7 60 0,-9-49 0,-1-6 0,-1 0 0,-2 1 0,-1-1 0,-6 69 0,3-102 0,0 1 0,0-1 0,0 1 0,-1 0 0,0-1 0,0 0 0,0 0 0,-1 1 0,1-1 0,-1 0 0,-6 7 0,6-10 0,1 0 0,0 0 0,-1 0 0,1 0 0,-1-1 0,1 1 0,-1-1 0,0 0 0,0 1 0,1-1 0,-1-1 0,0 1 0,0 0 0,0-1 0,0 1 0,0-1 0,0 0 0,0 0 0,0 0 0,0 0 0,0-1 0,-6-1 0,-3-1 0,1-2 0,-1 1 0,1-1 0,0-1 0,0 0 0,1-1 0,-18-14 0,13 10 0,-32-19 0,39 25 0,15 7 0,17 8 0,-11-4 0,0 0 0,1-1 0,0-1 0,0 0 0,0-1 0,0 0 0,1-1 0,27 0 0,-21-3 0,1-1 0,-1-1 0,-1-1 0,1 0 0,32-12 0,-17 1 0,0-2 0,0-1 0,-2-1 0,0-2 0,-1-2 0,35-31 0,-63 49 0,0 2 0,-1-1 0,0 1 0,0-1 0,0 0 0,-1 0 0,1-1 0,-1 1 0,3-6 0,-6 9 0,0 1 0,0-1 0,0 1 0,0-1 0,0 1 0,0-1 0,0 1 0,-1 0 0,1-1 0,0 1 0,0-1 0,-1 1 0,1-1 0,0 1 0,-1-1 0,1 1 0,0 0 0,-1-1 0,1 1 0,0 0 0,-1-1 0,1 1 0,-1 0 0,1 0 0,-1-1 0,1 1 0,-1 0 0,1 0 0,-1 0 0,1 0 0,0 0 0,-1 0 0,0-1 0,1 1 0,-1 0 0,1 0 0,-1 1 0,1-1 0,-1 0 0,1 0 0,-1 0 0,1 0 0,-1 0 0,1 0 0,0 1 0,-1-1 0,1 0 0,-1 1 0,-5 2 0,1 1 0,-1 0 0,1 0 0,0 0 0,1 1 0,-1 0 0,1 0 0,0 0 0,0 0 0,1 1 0,-1-1 0,1 1 0,0 0 0,1 0 0,0 0 0,0 0 0,0 1 0,0-1 0,1 0 0,0 1 0,1-1 0,-1 1 0,1 0 0,0-1 0,1 1 0,0-1 0,0 1 0,0-1 0,1 0 0,0 1 0,0-1 0,3 7 0,0-5 0,1 1 0,0-1 0,0 0 0,0-1 0,1 1 0,0-1 0,1-1 0,-1 1 0,1-1 0,9 5 0,-13-10 0,-1 0 0,1 0 0,-1 0 0,1 0 0,-1 0 0,1-1 0,-1 0 0,1 0 0,0 0 0,-1 0 0,1 0 0,-1-1 0,1 0 0,-1 1 0,1-1 0,-1-1 0,1 1 0,-1 0 0,0-1 0,0 0 0,4-2 0,-3 1 0,0 0 0,1-1 0,-1 1 0,0-1 0,-1 0 0,1 0 0,-1-1 0,0 1 0,0-1 0,0 1 0,0-1 0,-1 0 0,2-7 0,-1 2 0,-1-1 0,0 0 0,0 0 0,-1 0 0,-1 0 0,0 0 0,-1 0 0,0 0 0,-3-15 0,-2 1 0,0 1 0,-2 0 0,-11-24 0,11 30 0,-1 0 0,-19-27 0,23 37 0,-1 0 0,-1 1 0,1-1 0,-1 1 0,-1 1 0,1-1 0,-13-7 0,7 9 0,11 7 0,5 9 0,1-5 0,0 0 0,0-1 0,0 1 0,1-1 0,0 1 0,0-1 0,11 8 0,44 27 0,-52-35 0,9 6 0,1-1 0,0-1 0,0 0 0,1-2 0,0 0 0,0-1 0,0-1 0,1 0 0,31 2 0,-32-6 0,0 0 0,0-1 0,0-1 0,0-1 0,0-1 0,0 0 0,-1-1 0,0-1 0,1-1 0,25-13 0,-40 17 142,0 0-1,-1-1 1,1 1 0,-1-1-1,5-5 1,3-7-4927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02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101 150 11448,'0'0'6279,"-6"16"-5581,-8 30-123,1 0 1,-7 57-1,-7 168 1633,21-128-799,3-26 153,-9-33 2603,19-180-3872,23-186 1502,-23 239-1560,3 0 1,1 1-1,2 0 0,28-60 0,-29 77-235,1-1 0,2 2 0,1 0 0,22-26 0,-30 41 0,0 0 0,1 0 0,0 1 0,1 0 0,0 1 0,0 0 0,0 1 0,1 0 0,0 0 0,0 1 0,0 1 0,15-5 0,-19 8 0,0 0 0,0 1 0,0 0 0,0 0 0,0 0 0,0 1 0,-1 0 0,1 0 0,0 0 0,-1 1 0,1 0 0,-1 1 0,1 0 0,-1 0 0,0 0 0,11 8 0,-14-9 0,0 1 0,0-1 0,0 1 0,-1 0 0,1 0 0,-1 1 0,1-1 0,-1 0 0,0 1 0,-1-1 0,1 1 0,0 0 0,-1 0 0,0-1 0,0 1 0,0 0 0,0 6 0,1 3 0,-1 1 0,-1-1 0,-2 27 0,1-30 0,-1 0 0,0 0 0,0 0 0,-1 0 0,-1-1 0,0 1 0,0-1 0,0 0 0,-2 0 0,1 0 0,-1-1 0,0 1 0,0-1 0,-10 8 0,12-14 0,0 1 0,0-1 0,0 1 0,0-1 0,0-1 0,-1 1 0,1-1 0,-1 1 0,1-1 0,-1 0 0,-8 0 0,5-1 0,-1 1 0,1-1 0,0-1 0,0 0 0,-15-3 0,10-2 0,13 6 0,0 0 0,0 0 0,0 0 0,0 0 0,0-1 0,0 1 0,0 0 0,0 0 0,-1 0 0,1 0 0,0 0 0,0-1 0,0 1 0,0 0 0,0 0 0,0 0 0,0 0 0,0 0 0,0-1 0,0 1 0,0 0 0,1 0 0,-1 0 0,0 0 0,0 0 0,0-1 0,0 1 0,0 0 0,0 0 0,0 0 0,0 0 0,0 0 0,0 0 0,0-1 0,1 1 0,-1 0 0,0 0 0,0 0 0,0 0 0,0 0 0,0 0 0,1 0 0,26-11 0,123-28 0,44-13 0,-115 30 0,29-11 0,-95 28 0,-1 0 0,1-2 0,-1 1 0,0-1 0,-1-1 0,12-10 0,-16 12 0,0 0 0,0-1 0,-1 0 0,0 0 0,0-1 0,-1 0 0,8-13 0,-13 20 0,0 1 0,0 0 0,0 0 0,0-1 0,0 1 0,0 0 0,0 0 0,0-1 0,0 1 0,-1 0 0,1 0 0,0-1 0,0 1 0,0 0 0,0 0 0,0-1 0,0 1 0,-1 0 0,1 0 0,0 0 0,0 0 0,0-1 0,-1 1 0,1 0 0,0 0 0,0 0 0,0 0 0,-1 0 0,1 0 0,0-1 0,0 1 0,-1 0 0,1 0 0,0 0 0,0 0 0,-1 0 0,1 0 0,0 0 0,-1 0 0,-11-1 0,4 1 0,1 1 0,-1 0 0,0 1 0,0 0 0,1 0 0,-11 4 0,-45 24 0,50-23 0,-5 2 0,0 1 0,0 1 0,1 0 0,0 2 0,1 0 0,1 0 0,0 2 0,-17 21 0,30-34 0,0 1 0,0 0 0,0 0 0,1 0 0,-1 0 0,1 0 0,0 0 0,-1 0 0,1 0 0,1 0 0,-1 1 0,0-1 0,1 0 0,0 1 0,0-1 0,0 0 0,0 1 0,0-1 0,1 0 0,0 1 0,-1-1 0,1 0 0,0 0 0,0 1 0,1-1 0,-1 0 0,1 0 0,0 0 0,-1-1 0,1 1 0,1 0 0,-1-1 0,0 1 0,0-1 0,1 0 0,0 0 0,-1 0 0,1 0 0,5 2 0,-6-3 0,1 0 0,-1 0 0,1-1 0,-1 0 0,1 1 0,-1-1 0,1 0 0,0 0 0,-1 0 0,1-1 0,-1 1 0,1-1 0,0 1 0,-1-1 0,1 0 0,-1 0 0,0 0 0,1 0 0,-1-1 0,4-2 0,7-5 0,-1 0 0,16-14 0,-18 13 0,4-3 0,-1-2 0,0 0 0,-1 0 0,0-1 0,-1-1 0,-1 0 0,-1 0 0,12-31 0,-21 47 0,0 0 0,0 0 0,1 0 0,-1 0 0,1 0 0,-1 1 0,1-1 0,-1 0 0,1 0 0,-1 0 0,1 1 0,0-1 0,-1 0 0,1 1 0,0-1 0,-1 0 0,1 1 0,0-1 0,0 1 0,1-1 0,-1 1 0,-1 0 0,1 0 0,0 0 0,-1 0 0,1 0 0,0 0 0,-1 0 0,1 1 0,0-1 0,-1 0 0,1 1 0,-1-1 0,1 0 0,0 1 0,-1-1 0,1 0 0,-1 1 0,1-1 0,-1 1 0,1-1 0,0 2 0,3 3 0,0 1 0,-1 0 0,1 0 0,2 8 0,-5-13 0,12 24 0,0-1 0,2 0 0,1-1 0,1-1 0,1 0 0,25 23 0,-42-44 0,1 0 0,0 1 0,-1-1 0,1 0 0,0 0 0,0 0 0,0 0 0,0-1 0,0 1 0,0 0 0,0-1 0,0 1 0,0-1 0,0 0 0,0 0 0,0 0 0,0 0 0,0 0 0,0 0 0,0 0 0,0-1 0,0 1 0,0-1 0,0 0 0,0 1 0,0-1 0,0 0 0,0 0 0,0 0 0,-1 0 0,1 0 0,2-3 0,6-4 0,0 0 0,0-1 0,15-19 0,-21 25 0,5-11 0,1 0 0,-2 0 0,0 0 0,-1-1 0,0 0 0,-1-1 0,-1 1 0,5-23 0,-2 10 0,15-36 0,12-22 0,-35 85 0,0 1 0,0 0 0,1 0 0,-1-1 0,0 1 0,1 0 0,-1 0 0,0 0 0,0 0 0,1-1 0,-1 1 0,0 0 0,1 0 0,-1 0 0,0 0 0,1 0 0,-1 0 0,1 0 0,-1 0 0,0 0 0,1 0 0,-1 0 0,0 0 0,1 0 0,-1 0 0,0 0 0,1 0 0,-1 0 0,0 0 0,1 0 0,-1 1 0,0-1 0,1 0 0,-1 0 0,0 0 0,0 1 0,1-1 0,-1 0 0,0 0 0,0 1 0,1-1 0,-1 0 0,0 1 0,0-1 0,1 1 0,11 13 0,-5-2 0,-1-1 0,0 1 0,0 1 0,-1-1 0,3 15 0,12 65 0,-17-71 0,1 0 0,-1 1 0,0-1 0,-2 29 0,-1-47 0,0 0 0,-1 1 0,1-1 0,-1 0 0,0 0 0,1 1 0,-1-1 0,-1 0 0,1 0 0,-3 4 0,4-6 0,-1 0 0,0 0 0,-1 0 0,1-1 0,0 1 0,0 0 0,0-1 0,0 1 0,0 0 0,-1-1 0,1 0 0,0 1 0,-1-1 0,1 0 0,0 1 0,0-1 0,-1 0 0,1 0 0,0 0 0,-1 0 0,1 0 0,0-1 0,-1 1 0,1 0 0,0-1 0,-3 0 0,-4-1 0,-3 0 0,0 0 0,0-1 0,0-1 0,0 0 0,1 0 0,0-1 0,0 0 0,0-1 0,-18-13 0,12 7 0,14 11 0,0 0 0,0 0 0,0 0 0,0 0 0,1-1 0,-1 1 0,0-1 0,1 1 0,-3-4 0,4 4 0,0 1 0,-1 0 0,1 0 0,0 0 0,0 0 0,0-1 0,0 1 0,0 0 0,0 0 0,0 0 0,0-1 0,0 1 0,0 0 0,0 0 0,0 0 0,0-1 0,0 1 0,0 0 0,0 0 0,0 0 0,0-1 0,0 1 0,0 0 0,0 0 0,0 0 0,0-1 0,0 1 0,0 0 0,0 0 0,1 0 0,-1 0 0,0-1 0,0 1 0,0 0 0,0 0 0,0 0 0,1 0 0,-1-1 0,11-2 0,19 4 0,-28-1 0,24 1 0,0 0 0,0-2 0,-1-1 0,1-1 0,-1-2 0,38-10 0,-44 9 0,-1-1 0,1-1 0,-1-1 0,-1-1 0,0 0 0,0-1 0,-1-1 0,-1 0 0,16-16 0,-23 20 0,16-16 0,0 0 0,29-43 0,-51 64 0,0 1 0,0-1 0,0 1 0,1-1 0,-1 1 0,5-3 0,6-6 0,-13 11 0,1 0 0,-1-1 0,0 1 0,0 0 0,0 0 0,0 0 0,1 0 0,-1 0 0,0 0 0,0 0 0,0 0 0,0 0 0,1 0 0,-1 0 0,0 0 0,0 0 0,0 0 0,0 1 0,1-1 0,-1 0 0,0 0 0,0 0 0,0 0 0,0 0 0,1 0 0,-1 0 0,0 0 0,0 0 0,0 1 0,0-1 0,0 0 0,0 0 0,0 0 0,0 0 0,1 0 0,-1 1 0,0-1 0,0 0 0,0 0 0,0 1 0,6 12 0,6 21 0,-11-30 0,6 20 0,-2 1 0,0-1 0,-1 1 0,-2 0 0,-1 0 0,0 1 0,-2-1 0,-1 0 0,-6 31 0,8-55 0,-1 0 0,1 1 0,0-1 0,0 0 0,-1 1 0,1-1 0,-1 0 0,1 0 0,-1 0 0,0 1 0,1-1 0,-1 0 0,0 0 0,0 0 0,0 0 0,0 0 0,1 0 0,-2 0 0,1-1 0,0 1 0,0 0 0,0 0 0,0-1 0,-2 2 0,1-2 0,0 0 0,0 0 0,0 0 0,0 0 0,0 0 0,0-1 0,0 1 0,0 0 0,0-1 0,0 0 0,0 1 0,0-1 0,0 0 0,-2-1 0,-5-4 0,1 1 0,0-1 0,0-1 0,0 0 0,-6-7 0,7 7 0,2 1 0,-1 0 0,1 0 0,0 0 0,0 0 0,1-1 0,0 0 0,0 0 0,0 0 0,1 0 0,-4-12 0,2 1 0,29 31 0,70 54 0,-52-36 0,1-1 0,1-2 0,57 26 0,-98-52 984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18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261 878 8032,'0'0'10809,"-10"3"-10316,-1 0-422,-61 21 1023,64-21-942,0 1-1,1 0 1,-1 0-1,1 1 1,0-1-1,0 2 1,-10 9-1,4 0 85,1 0 0,0 0-1,1 2 1,1-1 0,-12 26-1,18-35-143,1 1 1,1 0-1,-1 0 0,2 0 1,-1 0-1,1 0 0,0 0 1,0 0-1,1 0 0,0 0 0,1 1 1,-1-1-1,2 0 0,-1 0 1,5 13-1,-4-16-10,-1 0 0,2 0 1,-1-1-1,0 1 0,1 0 0,0-1 0,0 1 1,0-1-1,1 0 0,-1 0 0,1 0 0,0-1 1,0 1-1,0-1 0,1 0 0,-1 0 0,1-1 1,0 1-1,-1-1 0,1 0 0,0 0 0,1 0 1,-1-1-1,0 0 0,0 0 0,0 0 0,1-1 1,-1 0-1,0 0 0,1 0 0,8-2 1,-9 1 32,0-1 1,0 0 0,0 0 0,-1 0 0,1-1 0,0 0 0,-1 1 0,0-2 0,0 1 0,0 0 0,0-1 0,0 0 0,-1 0 0,0 0 0,0 0 0,0 0 0,0-1 0,0 1 0,-1-1 0,2-6 0,-1 4 35,0 0 1,-1 0-1,0 1 1,0-1 0,-1 0-1,0-1 1,0 1-1,-1 0 1,0 0 0,0 0-1,-1 0 1,0 0-1,0-1 1,-3-9 0,-1 6-71,0 0 1,0 0 0,-1 0 0,0 1-1,-1 0 1,0 0 0,-1 0 0,0 1-1,-12-10 1,17 17-82,0 0 0,1 1 0,-1-1 0,0 1 0,0 0 0,0 0 0,0 0 0,0 0 0,-1 0 0,1 1 0,0-1 0,0 1 0,-1 0 0,1 0 0,0 0 0,0 0 0,0 1 0,-1-1 0,1 1 0,0 0 0,0 0 0,-5 2 0,7-2 0,1-1 0,-1 1 0,1 0 0,0-1 0,-1 1 0,1 0 0,0 0 0,-1-1 0,1 1 0,0 0 0,0 0 0,0-1 0,-1 1 0,1 0 0,0 0 0,0 0 0,0-1 0,0 1 0,1 0 0,-1 0 0,0-1 0,0 1 0,0 0 0,1 0 0,-1-1 0,0 1 0,1 0 0,-1 0 0,0-1 0,1 1 0,-1 0 0,2 0 0,16 21 0,-9-16 0,0-1 0,0 1 0,1-1 0,0-1 0,0 0 0,0 0 0,0-1 0,0 0 0,1-1 0,-1 0 0,1-1 0,0 0 0,-1-1 0,22-1 0,-11-2 0,-1 0 0,0 0 0,0-2 0,0-1 0,0 0 0,35-18 0,-33 11 0,-2 0 0,1-1 0,-1 0 0,-1-2 0,-1-1 0,23-25 0,-21 19 0,-1-1 0,-2-1 0,0-1 0,23-48 0,-28 47 0,-2-1 0,0 1 0,-2-2 0,9-57 0,-15 73 0,-1 0 0,0 0 0,-1 0 0,-1-1 0,0 1 0,-1 0 0,0 0 0,-1 1 0,0-1 0,-1 0 0,0 1 0,-1 0 0,-9-16 0,14 27 0,-1-1 0,0 1 0,1 0 0,-1 0 0,0 0 0,1 0 0,-1 0 0,0 0 0,0 0 0,0 0 0,0 0 0,0 0 0,0 0 0,0 0 0,0 1 0,0-1 0,0 0 0,0 1 0,-1-1 0,1 1 0,0 0 0,0-1 0,-1 1 0,1 0 0,0-1 0,-1 1 0,1 0 0,0 0 0,-1 0 0,1 0 0,0 1 0,-1-1 0,1 0 0,0 0 0,0 1 0,-1-1 0,1 1 0,0-1 0,0 1 0,0 0 0,-1-1 0,1 1 0,0 0 0,0 0 0,0 0 0,0 0 0,-1 1 0,-5 6 0,1-1 0,0 1 0,1 0 0,-9 17 0,1 2 0,1 1 0,1 0 0,2 1 0,1 0 0,1 0 0,-5 52 0,3 186 0,9-223 0,0-38 0,0 30 0,6 47 0,-5-72 0,1-1 0,0 0 0,1 0 0,0 1 0,1-2 0,0 1 0,1 0 0,-1-1 0,9 11 0,-12-18 0,0 0 0,1-1 0,-1 1 0,1-1 0,-1 1 0,1-1 0,0 1 0,-1-1 0,1 0 0,0 0 0,0 0 0,0 0 0,0 0 0,0 0 0,0 0 0,0-1 0,0 1 0,1-1 0,-1 0 0,0 1 0,0-1 0,0 0 0,1 0 0,-1 0 0,0-1 0,0 1 0,0-1 0,0 1 0,0-1 0,1 1 0,-1-1 0,2-1 0,2-1 0,0-1 0,-1 1 0,1-1 0,-1 0 0,0 0 0,0-1 0,0 0 0,-1 1 0,7-10 0,-2 0 0,0-1 0,0 0 0,-2 0 0,1-1 0,-2 1 0,0-2 0,-1 1 0,-1-1 0,-1 0 0,0 1 0,-1-1 0,-1-1 0,0-19 0,-2 27 0,0 0 0,-1 0 0,1 0 0,-2 1 0,0-1 0,-4-10 0,4 8 0,16 11 0,-5 2 0,100 7 0,68 3 0,-155-10 0,-16 0 0,1-1 0,-1 0 0,1 0 0,-1 0 0,0-1 0,1 0 0,-1 0 0,1 0 0,4-2 0,-3 0 0,8-6 0,-14 7 0,0 1 0,0-1 0,0 1 0,0-1 0,0 1 0,-1-1 0,1 1 0,-1-1 0,1 1 0,-1-1 0,0 0 0,1 1 0,-1-4 0,0-7 0,0 11 0,0 0 0,1 0 0,-1 0 0,0 1 0,1-1 0,-1 0 0,1 1 0,-1-1 0,1 0 0,-1 1 0,1-1 0,0 1 0,-1-1 0,1 0 0,0 1 0,-1 0 0,2-2 0,4-3 0,8-16 0,-1-1 0,-2 0 0,0-1 0,-1 0 0,-2-1 0,0 0 0,6-37 0,-1-18 0,1-81 0,-12 134 0,-1 1 0,-1 0 0,-1-1 0,-7-34 0,8 58 0,0 1 0,-1 0 0,1-1 0,-1 1 0,1 0 0,-1-1 0,1 1 0,-1 0 0,0 0 0,0-1 0,1 1 0,-3-1 0,3 1 0,0 1 0,-1 0 0,1 0 0,-1-1 0,1 1 0,0 0 0,-1 0 0,1 0 0,-1 0 0,1 0 0,-1 0 0,1-1 0,0 1 0,-1 0 0,1 0 0,-1 0 0,1 0 0,-1 0 0,1 1 0,-1-1 0,1 0 0,0 0 0,-1 0 0,1 0 0,-1 1 0,-2 0 0,1 1 0,0 0 0,0 0 0,0-1 0,1 1 0,-1 0 0,0 1 0,1-1 0,-1 0 0,1 0 0,0 1 0,-1 2 0,-14 34 0,2 1 0,2 1 0,1 0 0,2 0 0,3 1 0,-3 54 0,6 6 0,16 152 0,-10-230 0,0 0 0,2 0 0,0-1 0,2 1 0,1-1 0,0-1 0,2 1 0,24 40 0,-33-61 0,0-1 0,0 0 0,0 0 0,0 0 0,0 0 0,0 0 0,0 0 0,0 0 0,1 0 0,-1-1 0,0 1 0,1 0 0,-1-1 0,0 1 0,1-1 0,-1 1 0,1-1 0,-1 0 0,1 0 0,-1 0 0,1 1 0,-1-1 0,1-1 0,-1 1 0,1 0 0,-1 0 0,1 0 0,-1-1 0,0 1 0,1-1 0,-1 1 0,1-1 0,-1 0 0,0 1 0,0-1 0,1 0 0,0-1 0,5-3 0,-1 0 0,1 0 0,-1-1 0,0 0 0,6-7 0,5-10 0,27-48 0,-30 46 0,31-41 0,-24 38 0,-21 29 0,1-1 0,-1 0 0,0 0 0,1 0 0,-1 0 0,1 0 0,-1 0 0,0 0 0,1 1 0,-1-1 0,0 0 0,1 0 0,-1 1 0,0-1 0,1 0 0,-1 0 0,0 1 0,1-1 0,-1 0 0,0 1 0,0-1 0,0 0 0,1 1 0,-1-1 0,0 1 0,0-1 0,0 0 0,0 1 0,0-1 0,1 1 0,-1-1 0,0 1 0,6 17 0,-5-18 0,42 121 0,-41-117 0,0 2 0,0-1 0,0 1 0,1-1 0,0 0 0,7 9 0,-9-12 0,1 0 0,0 0 0,0-1 0,0 1 0,0-1 0,1 0 0,-1 1 0,0-1 0,1 0 0,-1 0 0,0-1 0,1 1 0,-1 0 0,1-1 0,0 0 0,-1 1 0,3-1 0,5 0 0,0-1 0,0 0 0,-1 0 0,1-1 0,-1 0 0,1-1 0,-1 0 0,0 0 0,0-1 0,0 0 0,-1-1 0,13-7 0,7-9 0,0-1 0,26-26 0,-39 34 0,-1 0 0,-2 0 0,1 0 0,-2-2 0,11-16 0,-14 21 0,49-56 0,-53 61 0,7-10 0,-11 15 0,-8 10 0,-101 144 0,104-145 0,0-1 0,0-1 0,1 2 0,0-1 0,0 0 0,0 1 0,1 0 0,0-1 0,1 1 0,-1 0 0,2 1 0,-1-1 0,0 13 0,2-18 0,0 0 0,0 1 0,0-1 0,1 0 0,-1 0 0,1 0 0,0 0 0,1 5 0,-1-7 0,-1 0 0,1-1 0,0 1 0,-1 0 0,1 0 0,0-1 0,0 1 0,0 0 0,-1-1 0,1 1 0,0-1 0,0 1 0,0-1 0,0 0 0,0 1 0,0-1 0,0 0 0,0 0 0,0 1 0,0-1 0,0 0 0,0 0 0,0 0 0,0 0 0,0 0 0,0-1 0,0 1 0,0 0 0,0 0 0,2-1 0,1-1 0,1 1 0,-1-1 0,1 0 0,-1 0 0,0-1 0,0 1 0,0-1 0,0 0 0,0 0 0,-1 0 0,1-1 0,4-6 0,3-4 0,18-32 0,-17 25 0,-3 6 0,-2-1 0,0 0 0,0 0 0,4-20 0,7-18 0,-14 27 0,-1 5 0,-3 22 0,0 0 0,0 0 0,0 0 0,0 0 0,0 0 0,1 0 0,-1 0 0,0 0 0,0 0 0,0 0 0,0 1 0,0-1 0,0 0 0,0 0 0,0 0 0,0 0 0,0 0 0,0 0 0,0 0 0,1 0 0,-1 0 0,0 0 0,0 0 0,0 0 0,0 0 0,0 0 0,0 0 0,0 0 0,0 0 0,0 0 0,0 0 0,0 0 0,1-1 0,-1 1 0,0 0 0,0 0 0,0 0 0,0 0 0,0 0 0,0 0 0,0 0 0,0 0 0,0 0 0,0 0 0,0 0 0,0 0 0,0 0 0,0 0 0,0 0 0,0-1 0,0 1 0,0 0 0,0 0 0,0 0 0,0 0 0,0 0 0,1 0 0,-1 0 0,-1 0 0,1 0 0,0 0 0,0 0 0,0-1 0,0 1 0,0 0 0,0 0 0,0 0 0,0 0 0,3 10 0,-1 21 0,-10 47 0,-28 133 0,17-118 0,9-42 0,-3-1 0,-2-1 0,-2 0 0,-3-1 0,-29 54 0,45-96 0,0 0 0,-1 0 0,0 0 0,0 0 0,0-1 0,-1 1 0,1-2 0,-1 1 0,0 0 0,-8 3 0,13-8 0,0 0 0,0 0 0,0 0 0,0 0 0,1 0 0,-1 0 0,0 0 0,0-1 0,0 1 0,1 0 0,-1 0 0,0-1 0,0 1 0,1-1 0,-1 1 0,0-1 0,1 1 0,-1-1 0,0 1 0,1-1 0,-1 1 0,1-1 0,-1 0 0,1 1 0,-1-1 0,1 0 0,-1 0 0,1 1 0,0-1 0,-1 0 0,1 0 0,0 0 0,0 1 0,0-1 0,-1-2 0,6-19 0,1-1 0,0 1 0,2 0 0,1 1 0,0-1 0,23-35 0,90-111 0,-45 69 0,-29 36 0,92-95 0,-32 39 0,-108 119 0,0 0 0,0 1 0,-1-1 0,1 0 0,0 0 0,0 0 0,0 0 0,0 1 0,0-1 0,0 0 0,0 0 0,0 0 0,0 1 0,0-1 0,0 0 0,0 0 0,0 0 0,0 1 0,0-1 0,0 0 0,0 0 0,1 0 0,-1 0 0,0 1 0,0-1 0,0 0 0,0 0 0,0 0 0,0 0 0,0 1 0,1-1 0,-1 0 0,0 0 0,0 0 0,0 0 0,0 0 0,1 0 0,-1 0 0,0 1 0,0-1 0,0 0 0,0 0 0,1 0 0,-1 0 0,0 0 0,0 0 0,0 0 0,1 0 0,-1 0 0,0 0 0,0 0 0,0 0 0,1 0 0,-1 0 0,0 0 0,0 0 0,0-1 0,1 1 0,-1 0 0,0 0 0,0 0 0,0 0 0,0 0 0,0 0 0,1 0 0,-1-1 0,0 1 0,-1 18 0,-19 86 0,11-66 0,1 1 0,-3 74 0,11-113 0,0 1 0,0-1 0,0 0 0,-1 1 0,1-1 0,0 1 0,0-1 0,1 0 0,-1 1 0,0-1 0,0 1 0,0-1 0,0 0 0,0 1 0,0-1 0,1 1 0,-1-1 0,0 0 0,0 1 0,0-1 0,1 0 0,-1 1 0,0-1 0,1 0 0,-1 0 0,0 1 0,0-1 0,1 0 0,-1 0 0,1 1 0,-1-1 0,0 0 0,1 0 0,-1 0 0,0 0 0,1 0 0,0 1 0,1-2 0,-1 1 0,1 0 0,0-1 0,-1 1 0,1-1 0,-1 1 0,1-1 0,0 0 0,-1 1 0,2-2 0,39-31 0,-38 30 0,40-37 0,-2-2 0,53-69 0,-86 101 0,-3 10 0,-2 21 0,-4-20 0,5 84 0,-5-51 0,10 59 0,-10-91 0,1-1 0,-1 1 0,0-1 0,1 1 0,-1-1 0,1 1 0,0-1 0,-1 0 0,1 1 0,0-1 0,0 0 0,0 1 0,0-1 0,0 0 0,0 0 0,0 0 0,0 0 0,0 0 0,0 0 0,1 0 0,-1 0 0,0 0 0,3 0 0,-2 0 0,1-1 0,-1 1 0,1-1 0,0 0 0,-1 0 0,1 0 0,0 0 0,-1-1 0,1 1 0,-1-1 0,1 1 0,4-3 0,1 0 0,0-1 0,0 0 0,0 0 0,0-1 0,0 0 0,-1-1 0,7-6 0,19-16 0,-32 27 0,6-11 0,-7 12 0,0 0 0,0 0 0,0 0 0,0 0 0,0 1 0,0-1 0,0 0 0,0 0 0,0 0 0,0 0 0,0 0 0,0 0 0,0 0 0,1 0 0,-1 0 0,0 0 0,0 0 0,0 0 0,0 0 0,0 1 0,0-1 0,0 0 0,0 0 0,1 0 0,-1 0 0,0 0 0,0 0 0,0 0 0,0 0 0,0 0 0,0 0 0,0 0 0,1 0 0,-1 0 0,0 0 0,0-1 0,0 1 0,0 0 0,0 0 0,0 0 0,0 0 0,0 0 0,1 0 0,-1 0 0,0 0 0,0 0 0,0 0 0,0 0 0,0 0 0,0 0 0,0-1 0,0 1 0,0 0 0,0 0 0,0 1 0,0 1 0,0-20 0,0-2 0,-1 18 0,1 0 0,0 0 0,0 0 0,-1 0 0,1 0 0,0 0 0,1 0 0,-1 0 0,0 0 0,1 0 0,-1 0 0,1 0 0,-1 0 0,1 0 0,0 1 0,0-1 0,0 0 0,0 0 0,0 1 0,0-1 0,1 1 0,1-3 0,1 0 0,0-1 0,0-1 0,0 1 0,-1-1 0,0 1 0,0-1 0,0 0 0,-1 0 0,0 0 0,0 0 0,0-1 0,0-6 0,1-2 0,-1 0 0,-1-1 0,-1 1 0,-1-16 0,1 29 0,0 0 0,0 0 0,-1 0 0,1 0 0,-1-1 0,1 1 0,-1 0 0,0 0 0,0 0 0,0 1 0,-1-3 0,2 3 0,-1 1 0,0-1 0,1 0 0,-1 1 0,0-1 0,1 1 0,-1-1 0,0 1 0,1-1 0,-1 1 0,0-1 0,0 1 0,0 0 0,1 0 0,-1-1 0,0 1 0,0 0 0,0 0 0,-1 0 0,0 0 0,0 1 0,0-1 0,-1 1 0,1-1 0,0 1 0,0 0 0,0 0 0,0 0 0,1 0 0,-1 1 0,0-1 0,0 0 0,1 1 0,-1-1 0,1 1 0,-1 0 0,1-1 0,0 1 0,-2 3 0,-2 3 0,0 0 0,1 0 0,0 1 0,0-1 0,1 1 0,0 0 0,1 0 0,-3 17 0,4-20 0,1 0 0,0 0 0,0 0 0,1 0 0,-1 0 0,1 0 0,1 0 0,-1 0 0,1 0 0,0 0 0,1-1 0,-1 1 0,1-1 0,0 1 0,4 4 0,1 2 0,0-1 0,1 0 0,1-1 0,0 0 0,18 14 0,-24-21 0,0-1 0,1 1 0,0-1 0,-1 1 0,1-1 0,0-1 0,0 1 0,0-1 0,1 0 0,-1 0 0,0 0 0,0-1 0,0 1 0,1-1 0,-1-1 0,0 1 0,0-1 0,1 0 0,4-1 0,0-2 0,0 0 0,-1 0 0,1-1 0,-1 0 0,0 0 0,-1-1 0,1 0 0,10-10 0,-1-2 0,-1 0 0,21-28 0,-16 13 0,-2 0 0,-2-1 0,-1-1 0,-1 0 0,-3-2 0,12-43 0,-10 19 0,9-78 0,-6 27 0,-8 52 0,4-79 0,-13 134 0,-1 1 0,0-1 0,0 0 0,-1 1 0,1-1 0,-1 0 0,0 1 0,0-1 0,0 1 0,-1-1 0,0 1 0,0 0 0,0-1 0,0 1 0,-1 0 0,1 0 0,-1 1 0,0-1 0,0 1 0,-5-5 0,7 8 0,1 0 0,-1 0 0,0 0 0,0 0 0,0 0 0,1 0 0,-1 0 0,0 0 0,0 0 0,0 0 0,1 1 0,-1-1 0,0 0 0,1 1 0,-1-1 0,0 0 0,0 1 0,1-1 0,-1 1 0,1-1 0,-1 1 0,0-1 0,1 1 0,-1-1 0,1 1 0,-1 0 0,1-1 0,0 1 0,-1 0 0,0 1 0,-17 28 0,14-24 0,-5 14 0,0 0 0,0 1 0,2 0 0,1 0 0,0 0 0,-3 32 0,-5 139 0,12-127 0,-1 317 0,3-346 0,1 21 0,-1-53 0,1 0 0,0 1 0,0-1 0,0 0 0,0 0 0,1 0 0,-1 0 0,1 0 0,0 0 0,3 4 0,-4-7 0,0-1 0,0 1 0,1 0 0,-1 0 0,0-1 0,0 1 0,0-1 0,1 1 0,-1-1 0,0 1 0,1-1 0,-1 0 0,1 0 0,-1 1 0,0-1 0,1 0 0,-1 0 0,0-1 0,1 1 0,-1 0 0,1 0 0,-1-1 0,0 1 0,1-1 0,-1 1 0,0-1 0,0 1 0,2-2 0,40-23 0,-39 22 0,18-13 0,-1-2 0,-1 0 0,27-32 0,19-17 0,-66 66 0,1 0 0,0 1 0,0-1 0,0 0 0,0 0 0,-1 1 0,1-1 0,0 0 0,0 1 0,0-1 0,0 1 0,1-1 0,-1 1 0,0 0 0,0-1 0,0 1 0,0 0 0,0 0 0,0 0 0,0 0 0,1 0 0,-1 0 0,0 0 0,2 1 0,-2-1 0,0 1 0,1 0 0,-1 0 0,0 0 0,0 0 0,0 0 0,0 0 0,0 0 0,-1 1 0,1-1 0,0 0 0,0 0 0,-1 1 0,1-1 0,-1 1 0,1 1 0,2 7 0,-1 0 0,-1 0 0,0 0 0,0 11 0,-8 172 0,7-192 0,-1 0 0,1 0 0,0 1 0,1-1 0,-1 0 0,0 0 0,0 0 0,0 0 0,1 0 0,-1 0 0,0 0 0,1 0 0,-1 0 0,1 0 0,0 1 0,-1-2 0,1 0 0,-1 1 0,0-1 0,1 0 0,-1 0 0,1 0 0,-1 0 0,0 1 0,1-1 0,-1 0 0,1 0 0,-1 0 0,0 0 0,1 0 0,-1 0 0,1 0 0,-1 0 0,0 0 0,1-1 0,-1 1 0,1 0 0,-1 0 0,0 0 0,1 0 0,-1-1 0,0 1 0,1 0 0,4-4 0,0 0 0,0 0 0,-1 0 0,6-7 0,1 0 0,19-18 0,-17 16 0,0 0 0,1 1 0,0 0 0,1 1 0,0 1 0,28-15 0,-42 25 0,1-1 0,-1 1 0,0-1 0,0 1 0,1-1 0,-1 1 0,0 0 0,1 0 0,-1 0 0,0 0 0,0 0 0,1 0 0,-1 0 0,0 0 0,1 0 0,-1 0 0,0 1 0,1-1 0,-1 0 0,0 1 0,0-1 0,2 2 0,-1-1 0,-1 1 0,0-1 0,0 0 0,0 1 0,0-1 0,0 1 0,0-1 0,-1 1 0,1-1 0,0 1 0,-1 0 0,1-1 0,-1 1 0,1 3 0,0 6 0,-1-1 0,0 1 0,0-1 0,-4 16 0,-4 19 0,-3-1 0,-2 0 0,-1-1 0,-3 0 0,-1-1 0,-2-1 0,-27 41 0,35-63 0,0-2 0,-1 0 0,-1 0 0,0-1 0,-20 15 0,26-24 0,0-1 0,0 0 0,-1 0 0,0-1 0,0 0 0,0-1 0,-1 0 0,0 0 0,0-1 0,0 0 0,0-1 0,-15 2 0,22-4 0,-1 0 0,0-1 0,1 1 0,-1-1 0,1 0 0,-1 0 0,1 0 0,-1 0 0,1 0 0,-1-1 0,1 0 0,0 1 0,0-1 0,0 0 0,0-1 0,0 1 0,0-1 0,1 1 0,-1-1 0,1 0 0,-4-5 0,1 0 0,0 0 0,0-1 0,1 1 0,0-1 0,0 0 0,1 0 0,-2-10 0,4 9 0,0 0 0,0 0 0,1 0 0,0 0 0,0 0 0,2 0 0,-1 1 0,1-1 0,0 0 0,1 0 0,0 1 0,1 0 0,0 0 0,0 0 0,1 0 0,0 0 0,1 1 0,11-14 0,-3 6 0,0 1 0,1 0 0,1 1 0,0 1 0,1 1 0,0 0 0,1 1 0,20-9 0,-23 13 0,-2 2 0,-1-2 0,1 1 0,22-17 0,-32 18 984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1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17487,'0'0'10496,"91"-36"-10168,-49 48 0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24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1408 9944,'0'0'8702,"13"4"-8093,-8-3-547,0 1-2,0 0 0,-1-1 0,1 0-1,0 0 1,0 0 0,0 0 0,0-1 0,0 0 0,0 0 0,0 0-1,0-1 1,0 0 0,0 0 0,0 0 0,0 0 0,0-1 0,-1 0-1,1 0 1,-1 0 0,7-4 0,24-24 499,0-1 1,-2-2-1,33-41 1,-13 14 67,217-258 2158,-212 240-1695,-4-2 1,58-114-1,-110 190-983,0-1 122,1 1-1,-1-1 0,0 0 1,0-1-1,0 1 1,-1 0-1,0 0 0,1-7 1,-13 16 872,-3 14-1101,0 0 0,1 2 0,-15 29 0,-25 68 0,6 26 0,21-52 0,12-51 0,2 1 0,1 0 0,3 1 0,-7 77 0,15-104 0,-1-5 0,1 1 0,0-1 0,0 0 0,1 0 0,5 19 0,-6-27 0,1 0 0,0 0 0,-1-1 0,1 1 0,0-1 0,0 1 0,0-1 0,0 1 0,1-1 0,-1 1 0,0-1 0,0 0 0,1 0 0,-1 0 0,1 0 0,1 1 0,-1-1 0,1 0 0,-1 0 0,1-1 0,-1 1 0,1-1 0,-1 0 0,0 0 0,1 0 0,-1 0 0,1 0 0,-1 0 0,1-1 0,-1 1 0,1-1 0,1-1 0,16-5 0,0-1 0,-1 0 0,-1-2 0,1 0 0,-2-1 0,1-1 0,-2-1 0,19-17 0,16-20 0,45-58 0,-80 89 0,-11 13 0,32-36 0,-1-2 0,-3-2 0,38-66 0,14-78 0,-5 9 0,-63 147 0,-1 0 0,-2 0 0,-2-2 0,13-56 0,-24 68 0,-1 24 0,0 0 0,0 0 0,0 0 0,0 0 0,0 1 0,-1-1 0,1 0 0,0 0 0,0 0 0,0 0 0,0 0 0,0 0 0,-1 0 0,1 0 0,0 0 0,0 0 0,0 0 0,0 0 0,-1 0 0,1 0 0,0 0 0,0 0 0,0 0 0,0 0 0,0 0 0,-1 0 0,1 0 0,0 0 0,0 0 0,0 0 0,0 0 0,-1 0 0,1 0 0,0-1 0,0 1 0,0 0 0,0 0 0,0 0 0,0 0 0,0 0 0,-1 0 0,1 0 0,0-1 0,0 1 0,0 0 0,0 0 0,0 0 0,0 0 0,0 0 0,0-1 0,0 1 0,0 0 0,0 0 0,0 0 0,0 0 0,0-1 0,0 1 0,0 0 0,0 0 0,0 0 0,0-1 0,-6 10 0,5-9 0,-31 56 0,-36 87 0,-13 68 0,-2-24 0,52-124 0,-4 3 0,-3-2 0,-70 89 0,39-58 0,67-91 0,-1 0 0,0-1 0,-1 0 0,1 1 0,-5 3 0,8-7 0,0-1 0,0 1 0,0 0 0,0 0 0,0 0 0,0 0 0,0 0 0,0 0 0,0-1 0,0 1 0,0 0 0,0 0 0,0 0 0,0 0 0,0 0 0,0 0 0,-1-1 0,1 1 0,0 0 0,0 0 0,0 0 0,0 0 0,0 0 0,0 0 0,0 0 0,0 0 0,0-1 0,0 1 0,0 0 0,-1 0 0,1 0 0,0 0 0,0 0 0,0 0 0,0 0 0,0 0 0,0 0 0,0 0 0,-1 0 0,1 0 0,0 0 0,0 0 0,0 0 0,0 0 0,0 0 0,0 0 0,-1 0 0,1 0 0,0 0 0,0 0 0,0 0 0,0 0 0,0 0 0,0 0 0,0 0 0,-1 0 0,1 0 0,5-13 0,-5 12 0,8-17 0,1 0 0,0 1 0,2 0 0,17-22 0,57-58 0,-56 67 0,-14 11 0,14-14 0,-27 31 0,0 0 0,0 1 0,0-1 0,0 1 0,0 0 0,0 0 0,0 0 0,1 0 0,-1 0 0,0 0 0,1 0 0,-1 1 0,1-1 0,3 1 0,-4 0 0,-1 0 0,0 0 0,0 1 0,-1-1 0,1 0 0,0 1 0,0-1 0,0 1 0,0-1 0,0 1 0,0 0 0,0-1 0,-1 1 0,1 0 0,0-1 0,-1 1 0,1 0 0,0 0 0,-1 0 0,1 0 0,-1 0 0,1 0 0,-1 0 0,0 0 0,1 0 0,-1 1 0,8 31 0,-7-26 0,6 46 0,-6-41 0,0 1 0,1 0 0,1-1 0,0 0 0,0 0 0,9 19 0,-4-12 0,-6-14 0,1 0 0,-1 0 0,1-1 0,-1 1 0,1 0 0,5 4 0,-7-8 0,1 1 0,-1-1 0,1 0 0,0 0 0,-1 0 0,1 0 0,0 0 0,0 0 0,-1-1 0,1 1 0,0-1 0,0 1 0,0-1 0,0 0 0,0 1 0,0-1 0,0 0 0,0 0 0,0-1 0,0 1 0,2-1 0,10-2 0,-1-1 0,0-1 0,0 0 0,-1-1 0,1 0 0,-1-1 0,16-12 0,-4 4 0,0-1 0,1-1 0,40-37 0,-54 43 0,0 0 0,0-2 0,-2 1 0,1-1 0,-2 0 0,0-1 0,7-15 0,-14 27 0,0 1 0,0-1 0,0 0 0,0-1 0,0 1 0,-1 0 0,1 0 0,-1 0 0,1 0 0,-1 0 0,0-1 0,0 1 0,1 0 0,-2 0 0,1-1 0,0 1 0,0 0 0,-1 0 0,1 0 0,-1 0 0,0-1 0,0 1 0,0 0 0,0 0 0,0 0 0,0 1 0,-2-4 0,-2 5 0,7 3 0,0 0 0,0 0 0,0 0 0,0 0 0,-1 0 0,1 0 0,-1 0 0,2 4 0,5 11 0,14 20 0,26 59 0,-7-17 0,-17-37 0,-21-38 0,-1 0 0,1 0 0,0-1 0,0 1 0,0-1 0,0 0 0,7 6 0,-8-9 0,0 1 0,1-1 0,-1 0 0,0 0 0,1 0 0,-1 0 0,1 0 0,-1 0 0,1 0 0,0-1 0,-1 0 0,1 1 0,0-1 0,-1 0 0,1 0 0,0 0 0,2-1 0,8-1 0,0 0 0,-1-1 0,1-1 0,-1 0 0,0 0 0,0-1 0,19-12 0,-9 3 0,-1-1 0,34-33 0,-35 32 0,-14 11 0,1 0 0,-1-1 0,0 0 0,8-10 0,-17 23 0,1 0 0,0 0 0,0 0 0,0 0 0,1 0 0,0 1 0,1 8 0,-1-1 0,1 1 0,1 0 0,3 19 0,-4-34 0,0 0 0,0 0 0,1 0 0,-1 1 0,0-1 0,1 0 0,-1 0 0,1 0 0,0 0 0,-1 0 0,1 0 0,0 0 0,0 0 0,0 0 0,-1 0 0,1-1 0,0 1 0,0 0 0,0 0 0,0-1 0,0 1 0,1-1 0,-1 1 0,0-1 0,1 1 0,2 0 0,-1-1 0,0 0 0,1 1 0,-1-1 0,0 0 0,1-1 0,-1 1 0,0-1 0,4 0 0,6-3 0,0-1 0,0 0 0,16-9 0,-21 10 0,-1-1 0,0 0 0,-1 0 0,1-1 0,-1 0 0,0 0 0,-1-1 0,1 1 0,-1-1 0,5-8 0,-8 11 0,1-1 0,-1 1 0,0 0 0,0-1 0,-1 1 0,1-1 0,-1 1 0,0-1 0,0 0 0,0 1 0,-1-1 0,0 0 0,0 0 0,0 0 0,0 1 0,-1-1 0,0 0 0,0 0 0,-2-6 0,1 9 0,1 0 0,-1-1 0,0 1 0,0 0 0,0 0 0,-1 1 0,1-1 0,0 0 0,-1 1 0,1-1 0,-1 1 0,1 0 0,-1 0 0,0 0 0,1 0 0,-1 1 0,0-1 0,-4 0 0,-1 0 0,0 0 0,0 0 0,0 1 0,0 0 0,-11 1 0,-55 13 0,74-14 0,0 0 0,-1 0 0,1 0 0,0 0 0,0 0 0,0 0 0,0 0 0,0 0 0,0 0 0,0 0 0,-1 0 0,1 0 0,0 0 0,0 0 0,0 0 0,0 0 0,0 0 0,0 0 0,0 0 0,0 0 0,-1 0 0,1 0 0,0 0 0,0 0 0,0 0 0,0 0 0,0 0 0,0 1 0,0-1 0,0 0 0,0 0 0,0 0 0,0 0 0,0 0 0,-1 0 0,1 0 0,0 0 0,0 0 0,0 1 0,0-1 0,0 0 0,0 0 0,0 0 0,0 0 0,0 0 0,0 0 0,0 0 0,0 1 0,0-1 0,0 0 0,0 0 0,0 0 0,0 0 0,1 0 0,-1 0 0,7 6 0,16 1 0,-5-6 0,1 0 0,-1-1 0,0-1 0,1-1 0,-1-1 0,0 0 0,0-1 0,0-1 0,-1-1 0,0-1 0,19-9 0,-22 9 0,0 1 0,1 1 0,-1 0 0,1 1 0,0 1 0,0 0 0,20-1 0,-34 5 0,0-1 0,0 0 0,1 0 0,-1 0 0,0 1 0,0-1 0,0 1 0,0-1 0,0 1 0,0-1 0,0 1 0,0 0 0,0-1 0,-1 1 0,1 0 0,0 0 0,0-1 0,0 1 0,-1 0 0,1 0 0,-1 0 0,1 0 0,0 0 0,-1 0 0,0 0 0,1 0 0,-1 0 0,0 0 0,1 1 0,-1-1 0,0 0 0,0 0 0,0 0 0,0 0 0,0 2 0,0 6 0,0 1 0,-1-1 0,-2 12 0,2-12 0,-1 0 0,1-1 0,0 1 0,1 0 0,0-1 0,0 1 0,1-1 0,0 1 0,1-1 0,2 10 0,-3-17 0,-1-1 0,1 1 0,-1-1 0,1 0 0,0 1 0,0-1 0,-1 0 0,1 0 0,0 1 0,-1-1 0,1 0 0,0 0 0,0 0 0,-1 0 0,1 0 0,0 0 0,0 0 0,-1 0 0,1-1 0,0 1 0,0 0 0,-1 0 0,1 0 0,0-1 0,-1 1 0,1 0 0,0-1 0,24-11 0,1-3 0,26-23 0,13-8 0,-48 34 0,0 0 0,17-17 0,-18 15 0,-16 14 0,0 0 0,1 0 0,-1 0 0,0-1 0,0 1 0,0 0 0,1 0 0,-1 0 0,0-1 0,1 1 0,-1 0 0,0 0 0,0 0 0,1 0 0,-1 0 0,0 0 0,1 0 0,-1 0 0,0 0 0,0 0 0,1 0 0,-1 0 0,0 0 0,1 0 0,-1 0 0,0 0 0,1 0 0,-1 0 0,0 0 0,0 0 0,1 0 0,-1 1 0,0-1 0,1 0 0,-1 0 0,0 0 0,0 0 0,0 1 0,1-1 0,5 16 0,-2 19 0,-4-34 0,1 6 0,-1 0 0,1 0 0,1 1 0,-1-1 0,1 0 0,0 0 0,1 0 0,5 12 0,-6-16 0,0-1 0,0 1 0,0 0 0,0-1 0,0 1 0,1-1 0,-1 0 0,1 0 0,-1 0 0,1 0 0,0 0 0,0 0 0,-1-1 0,1 0 0,1 1 0,-1-1 0,0 0 0,0 0 0,0-1 0,1 1 0,5 0 0,3-1 0,1-1 0,-1 1 0,0-2 0,0 0 0,0 0 0,22-9 0,66-34 0,-33 13 0,-55 26 0,0 0 0,0-1 0,-1-1 0,0 1 0,-1-2 0,1 0 0,-2 0 0,1 0 0,-1-2 0,14-20 0,-23 31 0,1 0 0,-1 0 0,0-1 0,1 1 0,-1 0 0,0-1 0,0 1 0,1 0 0,-1-1 0,0 1 0,0 0 0,0-1 0,0 1 0,0-1 0,1 1 0,-1 0 0,0-1 0,0 1 0,0-1 0,0 1 0,0 0 0,0-1 0,0 1 0,0-1 0,0 1 0,-1-1 0,1 1 0,0 0 0,0-1 0,0 1 0,0 0 0,-1-1 0,1 1 0,0 0 0,0-1 0,-1 1 0,1 0 0,0-1 0,0 1 0,-1 0 0,1-1 0,0 1 0,-1 0 0,1 0 0,0 0 0,-1-1 0,0 1 0,0 0 0,-1-1 0,1 1 0,0 0 0,-1 0 0,1 0 0,0 0 0,-1 0 0,1 0 0,-1 0 0,1 0 0,0 1 0,-1-1 0,1 0 0,-2 1 0,-12 7 0,1 0 0,0 1 0,0 0 0,1 1 0,0 1 0,0 0 0,1 1 0,-18 22 0,23-24 0,0-1 0,0 1 0,0 1 0,1-1 0,1 1 0,0 0 0,1 1 0,0-1 0,0 1 0,1 0 0,1 0 0,-2 23 0,4-34 0,0 0 0,-1 0 0,2 0 0,-1 0 0,0 0 0,0 0 0,0 1 0,0-1 0,1 0 0,-1 0 0,0 0 0,1 0 0,-1 0 0,1 0 0,-1 0 0,1 0 0,-1 0 0,1-1 0,0 1 0,0 0 0,-1 0 0,1 0 0,0-1 0,0 1 0,0 0 0,0-1 0,0 1 0,0-1 0,0 1 0,0-1 0,0 0 0,0 1 0,0-1 0,0 0 0,0 0 0,0 1 0,0-1 0,0 0 0,0 0 0,0 0 0,0 0 0,1-1 0,-1 1 0,1 0 0,3-1 0,0-1 0,0 1 0,0-1 0,0 1 0,-1-1 0,1-1 0,-1 1 0,7-5 0,0-2 0,0 0 0,-1-1 0,1-1 0,-2 0 0,14-18 0,33-67 0,-43 72 0,-9 14 0,5-9 0,-9 19 0,0-1 0,0 1 0,0-1 0,1 1 0,-1 0 0,0-1 0,0 1 0,0-1 0,1 1 0,-1 0 0,0-1 0,0 1 0,1 0 0,-1 0 0,0-1 0,1 1 0,-1 0 0,0 0 0,1-1 0,-1 1 0,1 0 0,-1 0 0,0 0 0,1-1 0,-1 1 0,1 0 0,0 0 0,-1 16 0,-7 71 0,-10 97 0,14-162 0,-41 235 0,36-221 0,-3 0 0,-1-1 0,-1 0 0,-35 64 0,40-86 0,0-1 0,0 0 0,-1 0 0,-1-1 0,0 0 0,0-1 0,-1 0 0,0 0 0,-16 9 0,24-18 0,1 0 0,-1 0 0,0 0 0,0-1 0,0 1 0,0-1 0,-1 0 0,1 1 0,0-1 0,0-1 0,0 1 0,0 0 0,0-1 0,0 0 0,0 1 0,0-1 0,0 0 0,1-1 0,-1 1 0,0 0 0,0-1 0,1 0 0,-1 1 0,1-1 0,0 0 0,-4-4 0,-2-2 0,0 1 0,1-1 0,1 0 0,-1-1 0,1 1 0,-6-14 0,5 9 0,1-1 0,1 0 0,1 1 0,0-2 0,0 1 0,2 0 0,-1-1 0,2 1 0,0-20 0,2 23 0,-1 0 0,2 0 0,0 0 0,0 0 0,1 0 0,1 0 0,0 0 0,0 1 0,1 0 0,0 0 0,0 0 0,13-15 0,0 3 0,2 1 0,0 0 0,1 2 0,39-28 0,106-53 0,218-124 0,-362 209 0,-2-1 0,0 0 0,-1-2 0,0 0 0,-2-1 0,0-1 0,-1-1 0,-1 0 0,-1-1 0,21-47 0,-2-9 0,45-161 0,-73 218 0,44-175 0,-41 151 0,-2 0 0,1-63 0,-9 98 0,-2 14 0,-6 15 0,10-19 0,-23 63 0,-18 82 0,22-74 0,-29 119 0,-14 49 0,2-57 0,59-181 0,-3 13 0,4-13 0,0-1 0,0 0 0,0 1 0,0-1 0,0 0 0,0 1 0,0-1 0,-1 0 0,2 0 0,-1 1 0,0-1 0,0 0 0,0 1 0,0-1 0,0 0 0,0 1 0,0-1 0,0 0 0,0 0 0,0 1 0,1-1 0,-1 0 0,0 0 0,0 1 0,0-1 0,1 0 0,-1 0 0,0 1 0,0-1 0,0 0 0,1 0 0,-1 0 0,0 0 0,1 1 0,-1-1 0,0 0 0,0 0 0,1 0 0,-1 0 0,0 0 0,1 0 0,-1 0 0,10-7 0,-6 1 0,40-38 0,-7 5 0,52-42 0,-88 80 0,1 0 0,-1 0 0,1 0 0,0 0 0,-1 0 0,1 0 0,0 1 0,-1-1 0,1 1 0,0-1 0,0 1 0,0 0 0,-1-1 0,1 1 0,0 0 0,0 0 0,0 0 0,0 1 0,-1-1 0,1 0 0,0 1 0,0-1 0,-1 1 0,1 0 0,0-1 0,-1 1 0,1 0 0,0 0 0,-1 0 0,1 0 0,-1 0 0,0 1 0,1-1 0,0 2 0,6 5 0,-1 1 0,0-1 0,0 2 0,7 13 0,-8-12 0,14 21 0,-13-18 0,1-2 0,0 1 0,0-1 0,2 0 0,-1 0 0,2-1 0,-1-1 0,15 11 0,-14-12 0,7 4 0,0-1 0,0 0 0,1-2 0,31 13 0,-45-21 0,1-1 0,0 0 0,0 0 0,0-1 0,-1 1 0,1-1 0,0-1 0,0 1 0,0-1 0,0 0 0,-1 0 0,1-1 0,0 0 0,-1 0 0,11-5 0,-13 5 0,1 0 0,-1 0 0,0 0 0,0 0 0,0-1 0,0 0 0,0 1 0,0-1 0,-1 0 0,1 0 0,-1-1 0,0 1 0,0-1 0,0 1 0,0-1 0,-1 1 0,1-1 0,-1 0 0,0 0 0,0 0 0,0 1 0,-1-1 0,0 0 0,1-6 0,-4-6 98,0 0 1,-1 0-1,0 1 0,-1-1 1,-1 1-1,0 0 1,-1 1-1,-1-1 0,-17-23 1,-4-2-2558,-48-52-1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24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0 250 15976,'0'0'471,"73"-2"17,29-8 40,38-2 0,13-6 512,22-10-8,21-9-48,-33 7 0,-52 6-184,-7-4 0,9-2-248,-8-1 0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26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1289 11048,'0'0'4258,"10"6"-3283,-9-5-954,4 2 102,0 0 1,1 0-1,0-1 0,-1 1 1,1-1-1,0 0 0,0-1 0,0 1 1,0-1-1,1 0 0,-1-1 1,0 0-1,0 0 0,9-1 0,11-4 170,-1-1 0,1-1 0,-2-1 0,1-1 0,-1-1-1,-1-2 1,0 0 0,0-1 0,-1-2 0,-1 0-1,-1-1 1,21-20 0,18-23 622,-3-2 0,-3-2 1,61-94-1,-82 106-199,-3 0-1,-2-2 1,-2 0-1,-2-2 1,21-83-1,-43 133-564,6-25 458,-7 29-526,0 0 0,0 0 0,0 0 0,0 0 1,0 0-1,0 0 0,0-1 0,0 1 0,0 0 0,0 0 0,0 0 0,-1 0 0,1 0 1,0 0-1,-1 0 0,1 0 0,-1 0 0,1 0 0,-1 1 0,0-1 0,0-1 0,-1 5-46,-1 1 0,1-1-1,1 0 1,-1 1 0,0 0 0,0 4-1,0-3-34,-19 50-2,3 1 0,-12 68 0,-7 119 0,34-209 0,2 0 0,1 0 0,2 0 0,8 45 0,-9-75 0,0 1 0,0 0 0,0-1 0,1 1 0,0-1 0,0 0 0,4 8 0,-5-11 0,0 0 0,0 0 0,-1 0 0,1 0 0,0 0 0,0 0 0,0-1 0,0 1 0,0 0 0,0 0 0,0-1 0,0 1 0,0-1 0,0 1 0,1-1 0,-1 1 0,0-1 0,0 0 0,0 0 0,1 1 0,-1-1 0,0 0 0,0 0 0,1 0 0,-1 0 0,0 0 0,0-1 0,0 1 0,1 0 0,-1-1 0,0 1 0,0-1 0,2 0 0,12-7 0,-1 0 0,0-1 0,0-1 0,-1 0 0,15-16 0,-6 5 0,-2-2 0,19-27 0,-13 12 0,-2-1 0,25-57 0,28-89 0,-60 144 0,23-65 0,-4-2 0,35-174 0,-68 252 0,4-12 0,-7 40 0,-4 5 0,-4 8 0,-80 227 0,20 10 0,2-10 0,-14-6 0,74-211 0,5-18 0,0 0 0,1 0 0,-1 0 0,0 0 0,0 0 0,-1 0 0,1 0 0,-1 0 0,1 0 0,-5 4 0,19-31 0,66-95 0,-78 117 0,0 1 0,-1 0 0,1-1 0,0 1 0,0 0 0,1-1 0,-1 1 0,0 0 0,0 0 0,1 0 0,-1 0 0,0 0 0,1 0 0,-1 1 0,1-1 0,-1 0 0,1 1 0,-1-1 0,1 1 0,0-1 0,-1 1 0,1 0 0,-1 0 0,1 0 0,0 0 0,-1 0 0,1 0 0,0 0 0,-1 0 0,1 1 0,0-1 0,-1 1 0,1-1 0,-1 1 0,1-1 0,-1 1 0,1 0 0,-1 0 0,2 1 0,5 5 0,-2-1 0,1 1 0,-1 1 0,0-1 0,8 14 0,-7-9 0,8 9 0,-8-9 0,0-1 0,2 0 0,-1-1 0,16 15 0,-20-22 0,-1 0 0,1 0 0,0-1 0,0 1 0,1-1 0,-1 0 0,0-1 0,1 1 0,-1-1 0,1 1 0,0-1 0,-1-1 0,1 1 0,0-1 0,-1 0 0,1 0 0,6 0 0,-1-2 0,-1 0 0,1 0 0,0 0 0,-1-1 0,1-1 0,-1 0 0,0 0 0,0 0 0,-1-1 0,1-1 0,-1 0 0,0 0 0,-1 0 0,8-8 0,-1-2 0,0 0 0,-2 0 0,0-2 0,0 1 0,14-33 0,-24 46 0,0-1 0,-1 0 0,0 0 0,1 0 0,-1 0 0,-1 0 0,1 0 0,-1 0 0,0 0 0,0-1 0,-1 1 0,1 0 0,-1 0 0,0 0 0,0 0 0,-4-7 0,5 12 0,0 0 0,0 0 0,0-1 0,0 1 0,0 0 0,0 0 0,0 0 0,-1 0 0,1 0 0,0 0 0,0-1 0,0 1 0,0 0 0,0 0 0,-1 0 0,1 0 0,0 0 0,0 0 0,0 0 0,0 0 0,-1 0 0,1 0 0,0 0 0,0 0 0,0 0 0,-1 0 0,1 0 0,0 0 0,0 0 0,0 0 0,0 0 0,-1 0 0,1 0 0,0 0 0,0 0 0,0 0 0,0 0 0,-1 0 0,1 0 0,0 1 0,0-1 0,0 0 0,0 0 0,-1 0 0,-10 10 0,-9 15 0,17-20 0,0 0 0,0 0 0,1 1 0,-1-1 0,1 0 0,1 1 0,-1 0 0,1-1 0,0 1 0,0 0 0,0 0 0,1 0 0,0-1 0,0 1 0,1 0 0,-1 0 0,1 0 0,1-1 0,-1 1 0,1 0 0,0-1 0,0 0 0,0 1 0,1-1 0,0 0 0,0 0 0,0 0 0,1-1 0,0 1 0,-1-1 0,7 5 0,-4-2 0,2-1 0,-1 0 0,0 0 0,1-1 0,0 0 0,0-1 0,1 1 0,-1-2 0,1 1 0,0-1 0,0 0 0,0-1 0,0 0 0,1-1 0,-1 1 0,0-2 0,1 1 0,16-3 0,-21 1 0,0 0 0,0 0 0,-1 0 0,1-1 0,0 0 0,-1 0 0,0 0 0,1 0 0,7-6 0,-11 6 0,1 1 0,0-1 0,-1 0 0,1 1 0,-1-1 0,0 0 0,0 0 0,0 0 0,0 0 0,0 0 0,0 0 0,0 0 0,0 0 0,-1 0 0,1 0 0,-1 0 0,0 0 0,1-1 0,-1 1 0,0 0 0,0 0 0,-1 0 0,1-1 0,-1-2 0,-7-19-3935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1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1097 10448,'0'0'4818,"15"-6"-3740,3-1-765,-1-2 0,0 0 0,-1 0 0,0-2 0,27-22 0,28-33 513,-2-3-1,-3-3 1,66-95 0,97-196 1343,-217 341-1976,105-214 2519,-115 222-2104,-2 14-587,0 0-1,0 0 1,0-1-1,0 1 1,0 0 0,0 0-1,0 0 1,-1-1-1,1 1 1,0 0 0,0 0-1,0 0 1,0 0-1,0-1 1,-1 1-1,1 0 1,0 0 0,0 0-1,0 0 1,-1 0-1,1 0 1,0 0-1,0 0 1,0 0 0,-1 0-1,1-1 1,0 1-1,0 0 1,0 0 0,-1 0-1,1 0 1,0 0-1,-1 1 1,-1-1 50,0 1 1,0-1 0,0 1-1,0 0 1,0 0 0,0 0-1,1 0 1,-1 1 0,0-1-1,-2 2 1,-19 19 157,1 0 0,1 2 0,-19 27 0,-52 84 178,29-26-12,-86 207 1,31-56-29,83-195-245,-17 35 77,45-85-121,1-1-1,1 1 1,1 0 0,-5 30 0,9-45-71,-1 0 0,1 1 0,0-1 0,0 0 1,0 1-1,0-1 0,0 1 0,0-1 0,0 0 0,0 1 1,0-1-1,0 0 0,0 1 0,0-1 0,0 0 1,0 1-1,0-1 0,0 1 0,1-1 0,-1 0 0,0 1 1,0-1-1,0 0 0,0 1 0,1-1 0,-1 0 0,0 0 1,0 1-1,1-1 0,-1 0 0,0 0 0,1 1 0,-1-1 1,0 0-1,0 0 0,1 0 0,-1 0 0,1 1 1,-1-1-1,0 0 0,1 0 0,-1 0 0,0 0 0,1 0 1,-1 0-1,0 0 0,1 0 0,-1 0 0,1 0 0,-1 0 1,0 0-1,1 0 0,-1 0 0,0 0 0,1-1 1,-1 1-1,1 0 0,22-13 136,-21 12-133,49-36 74,-2-2 1,52-53-1,-13 11-33,199-188-51,-237 222 0,-35 35 0,0-2 0,-1 0 0,-1-1 0,23-31 0,-35 44 0,1-4 0,-4-11 0,4 16 0,0 1 0,0-1 0,0 1 0,0 0 0,0 0 0,0-1 0,0 1 0,0 1 0,0-1 0,0 0 0,-1 0 0,1 1 0,4 1 0,0 1 0,-1 0 0,1 1 0,-1 0 0,0 0 0,0 0 0,0 1 0,0 0 0,-1 0 0,1 0 0,-2 0 0,1 1 0,0-1 0,-1 1 0,0 0 0,0 0 0,-1 0 0,2 8 0,3 11 0,-1 1 0,5 51 0,-9-59 0,-2-12 0,1 0 0,0 0 0,0-1 0,0 1 0,1-1 0,0 1 0,0-1 0,0 1 0,6 8 0,-6-13 0,-1 1 0,1 0 0,0 0 0,0-1 0,0 1 0,0-1 0,0 0 0,0 0 0,0 0 0,0 0 0,1 0 0,-1 0 0,0 0 0,1-1 0,-1 1 0,0-1 0,1 1 0,-1-1 0,1 0 0,-1 0 0,1 0 0,-1-1 0,0 1 0,1 0 0,-1-1 0,4-1 0,21-6 0,-1-3 0,1 0 0,-2-1 0,42-27 0,-37 22 0,109-80 0,-101 67 0,1 3 0,56-31 0,-138 112 0,3-6 0,2 1 0,2 2 0,2 2 0,-27 58 0,59-107 0,1-1 0,-1 1 0,1 0 0,0 0 0,0 0 0,1 0 0,-1 0 0,1 0 0,0 0 0,0 0 0,0 0 0,0-1 0,1 1 0,1 5 0,-2-8 0,1 0 0,-1 0 0,0 0 0,1 0 0,0 0 0,-1 0 0,1 0 0,-1 0 0,1 0 0,0-1 0,0 1 0,-1 0 0,1 0 0,0-1 0,0 1 0,0 0 0,0-1 0,0 1 0,0-1 0,0 0 0,1 1 0,0-1 0,0 1 0,1-1 0,-1 0 0,0-1 0,0 1 0,0 0 0,0-1 0,0 1 0,0-1 0,0 1 0,0-1 0,0 0 0,0 0 0,0 0 0,2-2 0,7-4 0,-1-1 0,1 0 0,-2 0 0,1-2 0,-1 1 0,0-1 0,-1 0 0,13-21 0,-8 8 0,-1 1 0,-1-1 0,13-42 0,-19 49 0,-1-1 0,0-1 0,-1 1 0,-1-1 0,0 1 0,-3-35 0,-1 47 0,-2 10 0,-3 13 0,4-5 0,1 1 0,0-1 0,0 1 0,2-1 0,-1 1 0,2-1 0,0 1 0,1-1 0,0 1 0,1-1 0,0 0 0,1 0 0,0 0 0,2 0 0,-1-1 0,11 17 0,-14-26 0,0 1 0,-1-1 0,2 0 0,-1 0 0,0 0 0,1-1 0,-1 1 0,1-1 0,0 1 0,0-1 0,0 0 0,0 0 0,0 0 0,0 0 0,0-1 0,1 1 0,-1-1 0,1 0 0,-1 0 0,1 0 0,0 0 0,-1-1 0,1 1 0,0-1 0,-1 0 0,1 0 0,0-1 0,-1 1 0,7-2 0,3-2 0,-1-1 0,0 0 0,0 0 0,0-1 0,-1-1 0,0 0 0,11-10 0,-3 2 0,-2-1 0,0-1 0,19-25 0,-23 26 0,1 0 0,0 1 0,1 1 0,25-20 0,-26 24 0,14-10 0,-26 19 0,-1 0 0,0 0 0,1 0 0,-1 1 0,0-1 0,1 1 0,-1-1 0,1 1 0,-1-1 0,1 1 0,-1 0 0,1 0 0,-1 0 0,1 0 0,-1 0 0,3 0 0,-3 1 0,1 0 0,-1 1 0,1-1 0,-1 1 0,1-1 0,-1 1 0,0-1 0,0 1 0,0 0 0,0 0 0,0-1 0,0 1 0,0 0 0,-1 0 0,1 0 0,-1 0 0,1 4 0,1-1 0,2 12 0,-1 0 0,0 0 0,-2-1 0,1 2 0,-2-1 0,0 0 0,-2 0 0,1 0 0,-2 0 0,-6 22 0,1 13 0,4-13 0,4-39 0,0 0 0,0 0 0,0 0 0,0 0 0,0 1 0,0-1 0,0 0 0,0 0 0,0 0 0,0 0 0,0 0 0,0 0 0,0 0 0,0 0 0,1 1 0,-1-1 0,0 0 0,0 0 0,0 0 0,0 0 0,0 0 0,0 0 0,0 0 0,0 0 0,0 0 0,1 0 0,-1 0 0,0 0 0,0 0 0,0 0 0,0 0 0,0 0 0,0 0 0,0 0 0,1 0 0,-1 0 0,0 0 0,0 0 0,0 0 0,0 0 0,0 0 0,0 0 0,0 0 0,0 0 0,1 0 0,-1 0 0,0 0 0,0 0 0,0 0 0,0 0 0,0 0 0,0 0 0,0 0 0,0-1 0,0 1 0,1 0 0,-1 0 0,0 0 0,0 0 0,0 0 0,0 0 0,0 0 0,0 0 0,0-1 0,7-4 0,78-87 0,-67 69 0,2 0 0,1 2 0,41-34 0,-60 53 0,0 1 0,0 0 0,0 0 0,0 0 0,0-1 0,0 2 0,0-1 0,0 0 0,0 0 0,0 1 0,0-1 0,1 1 0,1-1 0,-3 2 0,0-1 0,0 0 0,0 1 0,0-1 0,0 0 0,0 1 0,-1-1 0,1 1 0,0-1 0,0 1 0,0 0 0,-1-1 0,1 1 0,0 0 0,-1 0 0,1-1 0,0 1 0,-1 0 0,1 0 0,-1 0 0,0 0 0,1 0 0,-1 0 0,0-1 0,1 1 0,-1 0 0,0 0 0,0 0 0,0 0 0,0 2 0,3 18 0,-2-1 0,-1 1 0,0 0 0,-2 0 0,0 0 0,-1 0 0,-11 34 0,14-46 0,5-11 0,9-12 0,4-14 0,2 0 0,1 1 0,38-36 0,-37 48 0,-21 14 0,-1 1 0,1 0 0,-1-1 0,1 1 0,-1 0 0,1 0 0,0-1 0,-1 1 0,1 0 0,-1 0 0,1 0 0,0 0 0,-1-1 0,1 1 0,0 0 0,-1 0 0,1 0 0,0 1 0,-1-1 0,1 0 0,0 0 0,-1 0 0,1 0 0,-1 1 0,1-1 0,0 0 0,-1 0 0,1 1 0,-1-1 0,1 1 0,-1-1 0,1 0 0,0 2 0,23 44 0,17 29 0,-37-68 0,1-1 0,0 1 0,0-1 0,1 0 0,0 0 0,0-1 0,12 9 0,-13-11 0,1-1 0,0 1 0,0-1 0,0 0 0,0-1 0,0 1 0,1-1 0,-1-1 0,0 1 0,0-1 0,1 0 0,-1 0 0,0-1 0,7-1 0,4-1 0,0-1 0,0-1 0,28-12 0,-22 7 0,0-2 0,0 0 0,37-28 0,-48 30 0,-1 1 0,0-2 0,-1 1 0,0-1 0,0-1 0,-2 0 0,16-26 0,-16 23 0,-3 7 0,-1-1 0,0 0 0,0 1 0,0-2 0,3-15 0,-7 24 0,0 1 0,0-1 0,1 1 0,-1-1 0,0 1 0,0-1 0,0 0 0,0 1 0,0-1 0,0 1 0,0-1 0,0 1 0,-1-1 0,1 1 0,0-1 0,0 0 0,0 1 0,-1-1 0,1 1 0,0-1 0,0 1 0,-1 0 0,1-1 0,0 1 0,-1-1 0,1 1 0,-1-1 0,1 1 0,-1 0 0,1-1 0,0 1 0,-2 0 0,1-1 0,-1 1 0,1 0 0,0 0 0,-1 0 0,1 0 0,-1 0 0,1 1 0,0-1 0,-1 0 0,1 1 0,-1-1 0,-1 2 0,-4 1 0,0 0 0,1 1 0,-1 0 0,-6 6 0,-5 5 0,1 0 0,-27 33 0,40-43 0,-1 1 0,2-1 0,-1 0 0,1 1 0,0 0 0,0 0 0,0 0 0,1 0 0,0 1 0,0-1 0,0 0 0,1 1 0,0-1 0,0 14 0,2-17 0,0 1 0,0-1 0,0 0 0,0 0 0,0 1 0,0-1 0,1 0 0,0 0 0,0-1 0,-1 1 0,2 0 0,-1 0 0,3 2 0,35 28 0,-28-25 0,0-1 0,0-1 0,1 0 0,0-1 0,0 0 0,0-1 0,0-1 0,1 0 0,0-1 0,-1 0 0,1-1 0,0 0 0,0-1 0,0-1 0,20-3 0,-10 0 0,0-2 0,-1 0 0,0-1 0,0-1 0,-1-1 0,0-1 0,0-1 0,24-17 0,-43 26 106,-1 0 0,1 0 1,-1 0-1,1 0 0,-1-1 0,0 1 1,3-5-1,2-9-4891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26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18895,'0'0'2344,"76"26"-1368,-5-24-192,26-12 0,20-10-160,3-4 0,1 2-80,-10 6 0,-6 1-328,-32 3 8,-1 2-280,-3 2 16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3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0 943 10344,'0'0'11067,"12"0"-10709,-5 0-312,-1-1 0,1 1-1,-1-1 1,1-1 0,-1 1 0,1-1 0,-1 0 0,0-1 0,0 1 0,0-1 0,0-1 0,-1 1 0,1-1 0,-1 0-1,9-7 1,38-39 472,-1-1 0,47-64 0,80-144 1003,-145 202-633,-2-2 0,42-107 0,-70 157-656,0-1 1,0 1-1,-1-1 0,0 0 1,-1 1-1,0-1 1,0 0-1,-1 0 0,-2-19 1,1 27-192,1 0 1,0 0 0,-1 0-1,0 1 1,1-1 0,-1 0 0,0 0-1,0 1 1,0-1 0,-2-2-1,3 3-10,-1 1 0,1-1 0,-1 1 0,1 0 0,-1-1 0,1 1-1,-1 0 1,1 0 0,-1-1 0,1 1 0,-1 0 0,0 0 0,1 0 0,-1-1-1,1 1 1,-1 0 0,0 0 0,1 0 0,-1 0 0,1 0 0,-1 0 0,0 0-1,0 1 1,-2 0 60,0 1-1,0-1 0,0 1 1,0 0-1,0 0 0,0 1 1,1-1-1,-1 0 0,1 1 1,-4 4-1,-17 22-90,1 2 0,1 0 0,2 1 0,1 1 0,1 1 0,2 0 0,2 1 0,1 1 0,-12 59 0,0 10 0,-20 102 0,35-154 0,-3 105 0,12-145 0,0 0 0,1 0 0,0 0 0,1 0 0,7 24 0,-8-34 0,0-1 0,0 1 0,0-1 0,0 1 0,0-1 0,1 0 0,-1 0 0,1 1 0,0-1 0,0 0 0,0-1 0,0 1 0,0 0 0,0 0 0,0-1 0,0 1 0,1-1 0,-1 0 0,1 0 0,-1 0 0,1 0 0,-1 0 0,1 0 0,0-1 0,-1 1 0,1-1 0,0 0 0,-1 0 0,1 0 0,0 0 0,-1 0 0,1-1 0,0 1 0,-1-1 0,5-1 0,6-2 0,0 0 0,0-1 0,-1-1 0,0 0 0,-1 0 0,1-1 0,19-17 0,70-71 0,-72 66 0,1-5 0,-1-1 0,35-55 0,-39 52 0,-16 24 0,-1 0 0,0-1 0,-1 0 0,-1 0 0,-1-1 0,0 0 0,3-18 0,-8 32 0,1 1 0,-1 0 0,0-1 0,0 1 0,0-1 0,0 1 0,0 0 0,0-1 0,0 1 0,0 0 0,-1-1 0,1 1 0,-1 0 0,1-1 0,-1 1 0,1 0 0,-1 0 0,1-1 0,-1 1 0,0 0 0,0 0 0,-1-2 0,-7-12 0,9 15 0,1-1 0,0 0 0,0 0 0,-1 1 0,1-1 0,0 1 0,0-1 0,0 0 0,0 1 0,0 0 0,0-1 0,0 1 0,0 0 0,0-1 0,0 1 0,0 0 0,1 0 0,0-1 0,6-2 0,1 1 0,-1 0 0,1 0 0,0 1 0,0 0 0,0 1 0,0 0 0,12 1 0,-17 0 0,0 0 0,0 0 0,0 0 0,0 0 0,0 1 0,-1 0 0,1 0 0,0 0 0,-1 0 0,1 0 0,-1 1 0,0 0 0,0-1 0,0 1 0,0 0 0,0 1 0,-1-1 0,1 0 0,-1 1 0,3 6 0,0 1 0,-1 1 0,0-1 0,-1 1 0,0 0 0,0 0 0,0 17 0,-1 76 0,-2-73 0,0-9 0,-1-4 0,1 1 0,1-1 0,1 0 0,8 36 0,-9-50 0,0-1 0,1 1 0,0-1 0,0 0 0,0 1 0,1-1 0,0 0 0,-1 0 0,1 0 0,0-1 0,1 1 0,-1-1 0,1 0 0,0 0 0,-1 0 0,1 0 0,0-1 0,1 1 0,-1-1 0,0 0 0,1 0 0,-1-1 0,1 1 0,8 0 0,-5 0 0,1-2 0,-1 1 0,1-1 0,-1 0 0,1-1 0,-1 0 0,1-1 0,-1 1 0,0-2 0,16-5 0,3-4 0,46-28 0,-36 19 0,26-19 0,-2-2 0,110-100 0,-122 99 0,-44 39 0,0 0 0,0-1 0,0 1 0,0-1 0,5-7 0,-9 10 0,-1 1 0,1-1 0,0 1 0,0-1 0,-1 1 0,1-1 0,-1 0 0,1 1 0,-1-1 0,0 0 0,1 1 0,-1-1 0,0 0 0,0 1 0,0-1 0,-1 0 0,1 0 0,0 1 0,0-1 0,-2-3 0,1 5 0,1-1 0,0 0 0,-1 1 0,1-1 0,-1 0 0,0 1 0,1-1 0,-1 1 0,1-1 0,-1 1 0,0 0 0,0-1 0,1 1 0,-1 0 0,0-1 0,1 1 0,-1 0 0,0 0 0,0-1 0,0 1 0,1 0 0,-1 0 0,0 0 0,0 0 0,0 0 0,1 0 0,-1 0 0,0 1 0,0-1 0,1 0 0,-1 0 0,-1 1 0,-27 10 0,26-10 0,-13 7 0,0 0 0,0 2 0,1 0 0,1 0 0,0 2 0,0-1 0,-18 22 0,13-11 0,2 1 0,0 0 0,1 1 0,-12 26 0,24-41 0,-6 8 0,2 1 0,-9 25 0,16-39 0,0-1 0,0 1 0,0-1 0,0 1 0,1-1 0,-1 1 0,1-1 0,0 1 0,0 0 0,0-1 0,0 1 0,1-1 0,0 1 0,-1 0 0,1-1 0,0 0 0,1 1 0,-1-1 0,1 0 0,2 4 0,-3-6 0,0 0 0,0 0 0,1 0 0,-1 0 0,0 0 0,1 0 0,-1-1 0,1 1 0,-1 0 0,1-1 0,-1 0 0,1 1 0,-1-1 0,1 0 0,0 0 0,-1 0 0,1 0 0,-1 0 0,1 0 0,-1 0 0,1 0 0,0-1 0,-1 1 0,1 0 0,-1-1 0,1 0 0,-1 1 0,2-2 0,7-3 0,-1 0 0,19-12 0,-25 14 0,22-15 0,-2-1 0,0-1 0,-1-1 0,-1-1 0,-1-1 0,-1-1 0,-1-1 0,-1 0 0,-2-1 0,0-1 0,15-39 0,-18 39 0,-12 27 0,0 0 0,0 0 0,0 0 0,0 0 0,0 0 0,0 1 0,0-1 0,0 0 0,1 0 0,-1 0 0,0 0 0,0 0 0,0 0 0,0 0 0,0 1 0,0-1 0,0 0 0,0 0 0,0 0 0,0 0 0,1 0 0,-1 0 0,0 0 0,0 0 0,0 0 0,0 0 0,0 0 0,0 0 0,1 0 0,-1 0 0,0 0 0,0 1 0,0-1 0,0 0 0,0 0 0,1 0 0,-1-1 0,0 1 0,0 0 0,0 0 0,0 0 0,0 0 0,0 0 0,1 0 0,-1 0 0,0 0 0,0 0 0,0 0 0,0 0 0,0 0 0,0 0 0,0 0 0,1 0 0,-1-1 0,0 1 0,0 0 0,0 0 0,0 0 0,0 0 0,0 0 0,0 0 0,0-1 0,3 13 0,-1-1 0,0 1 0,-1 0 0,0-1 0,-1 15 0,1 7 0,11 87 0,-11-120 0,-1 1 0,0 0 0,0-1 0,0 1 0,1 0 0,-1-1 0,0 1 0,1 0 0,-1-1 0,1 1 0,-1-1 0,1 1 0,-1-1 0,1 1 0,-1-1 0,1 1 0,-1-1 0,1 0 0,-1 1 0,1-1 0,0 0 0,-1 1 0,1-1 0,0 0 0,-1 0 0,1 0 0,0 0 0,-1 1 0,1-1 0,0 0 0,0 0 0,-1 0 0,1 0 0,0-1 0,-1 1 0,1 0 0,0 0 0,-1 0 0,1 0 0,0-1 0,0 0 0,4 0 0,0-1 0,-1 0 0,1 0 0,-1 0 0,5-4 0,12-11 0,-1-1 0,0 0 0,-1-2 0,24-33 0,-2 4 0,-19 23 0,-3 3 0,0 1 0,2 1 0,0 1 0,27-20 0,-47 39 0,0 0 0,1 1 0,-1-1 0,0 0 0,0 0 0,1 1 0,-1-1 0,0 1 0,1-1 0,-1 1 0,1-1 0,-1 1 0,1 0 0,-1 0 0,3 0 0,-4 0 0,1 0 0,0 0 0,-1 1 0,1-1 0,-1 0 0,1 1 0,-1-1 0,1 0 0,-1 1 0,1-1 0,-1 1 0,1-1 0,-1 1 0,1-1 0,-1 1 0,0-1 0,1 1 0,-1 0 0,0-1 0,0 1 0,1-1 0,-1 1 0,0 0 0,0 0 0,1 6 0,0 0 0,-1 0 0,0 0 0,0 0 0,-2 8 0,1-4 0,-4 46 0,-20 84 0,24-140 0,1 0 0,0 0 0,0 0 0,-1 0 0,1-1 0,0 1 0,-1 0 0,1 0 0,-1 0 0,1 0 0,-1 0 0,0 0 0,1-1 0,-1 1 0,0 0 0,0 0 0,1-1 0,-3 2 0,7-4 0,16-14 0,124-162 0,-144 177 0,24-25 0,-23 25 0,0 0 0,1 0 0,-1 0 0,1 0 0,-1 1 0,1-1 0,-1 0 0,1 1 0,0-1 0,-1 1 0,1-1 0,0 1 0,-1 0 0,1 0 0,0 0 0,-1 0 0,4 0 0,-3 1 0,-1-1 0,0 1 0,1 0 0,-1 0 0,0 0 0,0 0 0,0 0 0,0 0 0,0 1 0,0-1 0,0 0 0,0 0 0,-1 1 0,1-1 0,0 1 0,-1-1 0,1 0 0,-1 1 0,1 1 0,1 3 0,4 11 0,0 0 0,3 27 0,-7-33 0,0 0 0,1 1 0,0-1 0,0 0 0,1-1 0,1 1 0,0-1 0,0 0 0,8 12 0,-11-20 0,0 0 0,1 0 0,-1 0 0,0 0 0,1 0 0,0 0 0,-1-1 0,1 1 0,0-1 0,0 0 0,-1 1 0,1-1 0,0-1 0,0 1 0,0 0 0,1-1 0,-1 1 0,0-1 0,0 0 0,0 0 0,0-1 0,0 1 0,0 0 0,0-1 0,0 0 0,0 0 0,0 0 0,0 0 0,0 0 0,5-3 0,3-3 0,1 0 0,-1-1 0,-1 0 0,0 0 0,18-20 0,3-7 0,25-40 0,-8 10 0,-47 64 0,0-1 0,0 1 0,0 0 0,0 0 0,0 0 0,0-1 0,1 1 0,-1 0 0,0 1 0,1-1 0,-1 0 0,0 0 0,1 1 0,-1-1 0,1 0 0,2 0 0,-3 1 0,0 0 0,0 0 0,0 1 0,0-1 0,0 0 0,0 0 0,0 1 0,0-1 0,0 0 0,0 1 0,0-1 0,0 1 0,0-1 0,-1 1 0,1 0 0,0-1 0,0 1 0,0 0 0,0 1 0,2 2 0,1 1 0,-2 0 0,1 0 0,0 0 0,-1 0 0,0 1 0,2 9 0,0 3 0,0 2 0,-1-1 0,-1 0 0,-1 29 0,-1-39 0,0 0 0,-1 0 0,0-1 0,-1 1 0,0-1 0,-1 1 0,1-1 0,-1 0 0,-1 0 0,0 0 0,0 0 0,-7 10 0,8-15 0,0 0 0,0 0 0,0 0 0,0 0 0,-1-1 0,1 1 0,-1-1 0,0 0 0,0 0 0,1 0 0,-1-1 0,0 1 0,-1-1 0,1 0 0,0 0 0,0 0 0,0-1 0,-1 1 0,1-1 0,0 0 0,0 0 0,-1-1 0,1 1 0,0-1 0,-8-2 0,5 0 0,-1 1 0,1-1 0,0 0 0,0-1 0,0 0 0,1 0 0,-1 0 0,1-1 0,0 0 0,0 0 0,0 0 0,1-1 0,-6-7 0,-4-2 0,14 14 0,-1 0 0,1-1 0,0 1 0,-1 0 0,1 0 0,0-1 0,0 1 0,0 0 0,0-1 0,0 1 0,0-1 0,0 0 0,0 1 0,0-1 0,1 0 0,-1 1 0,1-1 0,0 0 0,-1-2 0,1 4 0,0 0 0,0 0 0,0 0 0,0 0 0,0 0 0,0-1 0,0 1 0,0 0 0,0 0 0,0 0 0,0 0 0,1-1 0,-1 1 0,0 0 0,0 0 0,0 0 0,0 0 0,0 0 0,0 0 0,0 0 0,1-1 0,-1 1 0,0 0 0,0 0 0,0 0 0,0 0 0,0 0 0,1 0 0,-1 0 0,0 0 0,0 0 0,0 0 0,0 0 0,1 0 0,-1 0 0,0 0 0,0 0 0,0 0 0,0 0 0,0 0 0,1 0 0,-1 0 0,0 0 0,0 0 0,0 0 0,0 0 0,1 0 0,-1 0 0,12 6 0,-3-2 0,67 20 0,92 17 0,-155-39 0,0 0 0,1-1 0,-1-1 0,1 0 0,-1-1 0,1 0 0,-1-1 0,0-1 0,0 0 0,0-1 0,25-11 0,-35 13 0,1 0 0,-1-1 0,0 0 0,0 0 0,0 0 0,0 0 0,-1-1 0,1 1 0,-1-1 0,0 1 0,0-1 0,0 0 0,2-6 0,-4 10 0,0-1 0,0 1 0,0 0 0,0 0 0,0 0 0,0 0 0,0-1 0,1 1 0,-1 0 0,0 0 0,0 0 0,0 0 0,0-1 0,0 1 0,1 0 0,-1 0 0,0 0 0,0 0 0,0 0 0,1 0 0,-1 0 0,0 0 0,0 0 0,0 0 0,1 0 0,-1 0 0,0 0 0,0 0 0,0 0 0,1 0 0,-1 0 0,0 0 0,0 0 0,0 0 0,1 0 0,-1 0 0,0 0 0,0 0 0,0 0 0,1 0 0,8 0 0,1-6 0,1-1 0,-1 0 0,10-10 0,9-5 0,0-1 0,0-1 0,-1-2 0,-2 0 0,-1-2 0,-1-1 0,35-54 0,-36 45 0,-1-2 0,-2 0 0,-2-1 0,-1-1 0,13-55 0,-29 91 0,2-3 0,-1 1 0,1-1 0,-2 1 0,1-1 0,-2 0 0,1 0 0,-1 0 0,0 1 0,-1-1 0,-1-10 0,1 18 0,1 1 0,0-1 0,0 0 0,0 1 0,0-1 0,-1 1 0,1-1 0,0 1 0,-1-1 0,1 1 0,0-1 0,-1 1 0,1-1 0,0 1 0,-1 0 0,1-1 0,-1 1 0,1 0 0,-1-1 0,-8 5 0,-6 21 0,11-17 0,-41 85 0,-54 163 0,33-75 0,32-91 0,-1 3 0,-76 143 0,20-71 0,90-162 0,-1-1 0,1 1 0,-1-1 0,0 0 0,0 1 0,0-1 0,0 0 0,-4 3 0,5-5 0,1 0 0,0 0 0,0 0 0,0 0 0,0 0 0,0 0 0,-1 0 0,1 0 0,0 0 0,0 0 0,0 0 0,0 0 0,-1 0 0,1 0 0,0 0 0,0 0 0,0 0 0,0 0 0,-1 0 0,1 0 0,0 0 0,0 0 0,0 0 0,0 0 0,0 0 0,0-1 0,-1 1 0,1 0 0,0 0 0,0 0 0,0 0 0,0 0 0,0 0 0,0-1 0,0 1 0,0 0 0,0 0 0,-1 0 0,1 0 0,0 0 0,0-1 0,0 1 0,0 0 0,0 0 0,0 0 0,0-1 0,2-19 0,1 2 0,1 0 0,1 0 0,0 0 0,2 1 0,0-1 0,0 2 0,2-1 0,0 1 0,1 0 0,1 1 0,0 0 0,1 1 0,19-18 0,26-13 0,1 3 0,75-40 0,-45 28 0,27-7 0,-22 13 0,-65 34 0,-20 11 0,0-1 0,-1 0 0,1-1 0,-1 1 0,1-1 0,7-7 0,-14 10 0,1 0 0,-1 0 0,0 0 0,1 1 0,-1-1 0,0 0 0,0-1 0,0 1 0,-1 0 0,1 0 0,0 0 0,-1 0 0,1-1 0,-1 1 0,0 0 0,0-1 0,0 1 0,0 0 0,0 0 0,0-1 0,-1 1 0,1 0 0,-1 0 0,1-1 0,-1 1 0,0 0 0,0 0 0,0 0 0,-1-2 0,0 0 0,-1 1 0,1-1 0,0 1 0,-1-1 0,0 1 0,0 0 0,0 0 0,0 0 0,0 0 0,-1 1 0,1-1 0,-1 1 0,1 0 0,-7-2 0,8 3 0,-1 0 0,0 0 0,0 0 0,0 0 0,0 1 0,0 0 0,0-1 0,0 1 0,0 0 0,0 0 0,0 1 0,0-1 0,0 1 0,1-1 0,-1 1 0,0 0 0,0 0 0,0 0 0,1 1 0,-1-1 0,-3 2 0,1 1 0,0 0 0,0 1 0,0-1 0,1 1 0,-1 0 0,1 0 0,0 0 0,0 1 0,1-1 0,0 1 0,0 0 0,0 0 0,1 0 0,0 0 0,0 0 0,0 1 0,1-1 0,0 1 0,0-1 0,1 1 0,-1-1 0,1 1 0,1-1 0,-1 1 0,1-1 0,1 1 0,-1-1 0,1 1 0,0-1 0,0 0 0,1 0 0,0 0 0,0 0 0,0-1 0,1 1 0,0-1 0,0 0 0,0 0 0,1 0 0,-1 0 0,1-1 0,0 0 0,9 6 0,-8-7 0,-1 0 0,1 0 0,0 0 0,0-1 0,0 1 0,0-1 0,1-1 0,-1 1 0,0-1 0,1-1 0,-1 1 0,10-1 0,-6-1 0,1-1 0,0 0 0,-1 0 0,0-1 0,1-1 0,15-7 0,9-9 0,0-1 0,-2-1 0,43-38 0,-54 40 0,-1 0 0,-2-1 0,31-42 0,-34 42 0,3-2 0,7-10 0,-16 26 0,-10 7 0,0 1 0,0-1 0,-1 0 0,1 0 0,0 0 0,0 0 0,0 0 0,0 1 0,0-1 0,0 0 0,1 0 0,-1 0 0,0 0 0,0 0 0,0 1 0,0-1 0,0 0 0,0 0 0,0 0 0,0 0 0,0 0 0,0 1 0,0-1 0,0 0 0,1 0 0,-1 0 0,0 0 0,0 0 0,0 0 0,0 0 0,0 0 0,0 0 0,1 1 0,-1-1 0,0 0 0,0 0 0,0 0 0,0 0 0,0 0 0,1 0 0,-1 0 0,0 0 0,0 0 0,0 0 0,0 0 0,0 0 0,1 0 0,-1 0 0,0 0 0,0 0 0,0 0 0,0 0 0,0-1 0,1 1 0,-1 0 0,0 0 0,0 0 0,0 0 0,0 0 0,0 0 0,1 0 0,-8 19 0,0 1 0,0 0 0,-6 41 0,12-55 0,1 0 0,-1 0 0,1 0 0,0 0 0,1 0 0,0 0 0,0-1 0,0 1 0,0 0 0,1 0 0,0-1 0,0 1 0,1-1 0,-1 0 0,6 9 0,0-4 0,-3-3 0,-1-1 0,1 1 0,0-1 0,1 0 0,7 6 0,-11-11 0,0 1 0,0-1 0,0 0 0,0 0 0,0 0 0,0 0 0,0-1 0,0 1 0,1 0 0,-1-1 0,0 0 0,0 1 0,1-1 0,-1 0 0,0 0 0,1 0 0,-1-1 0,0 1 0,0 0 0,0-1 0,1 1 0,-1-1 0,4-2 0,7-3 0,-1-1 0,1 0 0,-1-1 0,-1-1 0,21-18 0,47-59 0,-57 59 0,2 1 0,31-27 0,-54 52 0,1 0 0,0-1 0,0 1 0,-1 0 0,1 0 0,0 0 0,0 0 0,0 0 0,5-1 0,-6 2 0,-1 0 0,1 0 0,0 0 0,0 0 0,0 0 0,-1 0 0,1 1 0,0-1 0,0 0 0,-1 0 0,1 1 0,0-1 0,0 0 0,-1 1 0,1-1 0,0 1 0,-1-1 0,1 1 0,0-1 0,-1 1 0,1-1 0,-1 1 0,1 0 0,-1-1 0,1 1 0,-1 0 0,0-1 0,1 1 0,-1 1 0,4 6 0,-1 0 0,0 0 0,-1 1 0,0-1 0,0 1 0,0-1 0,-1 15 0,-4 64 0,-1-21 0,4-66 0,0 0 0,1 0 0,-1 0 0,0 0 0,0 0 0,0 0 0,0 1 0,0-1 0,0 0 0,0 0 0,0 0 0,0 0 0,0 0 0,0 0 0,0 0 0,0 0 0,0 0 0,1 0 0,-1 0 0,0 0 0,0 0 0,0 0 0,0 0 0,0 1 0,0-1 0,0 0 0,0 0 0,1 0 0,-1 0 0,0 0 0,0 0 0,0 0 0,0 0 0,0 0 0,0-1 0,0 1 0,0 0 0,1 0 0,-1 0 0,0 0 0,0 0 0,0 0 0,0 0 0,0 0 0,0 0 0,0 0 0,0 0 0,0 0 0,0 0 0,1 0 0,-1 0 0,0-1 0,0 1 0,0 0 0,0 0 0,0 0 0,0 0 0,0 0 0,10-10 0,10-12 0,-15 14 0,67-85 0,-63 83 0,0 0 0,1 1 0,1 0 0,0 0 0,0 1 0,19-10 0,-28 17 0,-1 0 0,1 0 0,-1 1 0,1-1 0,-1 0 0,1 1 0,0-1 0,-1 1 0,1 0 0,0-1 0,-1 1 0,1 0 0,0 0 0,-1 0 0,1 0 0,0 0 0,-1 1 0,1-1 0,0 0 0,-1 1 0,1-1 0,2 2 0,-3-1 0,1 1 0,-1-1 0,0 1 0,1-1 0,-1 1 0,0-1 0,0 1 0,0 0 0,0 0 0,0-1 0,0 1 0,0 0 0,-1 0 0,1 0 0,0 4 0,0 5 0,0 1 0,0 0 0,-1 0 0,-3 23 0,0-15 0,-1 0 0,-1 0 0,-13 36 0,13-47 0,4-8 0,1 1 0,-1-1 0,0 0 0,1 0 0,-1 1 0,1-1 0,0 0 0,-1 1 0,1-1 0,0 0 0,0 1 0,0-1 0,0 0 0,0 2 0,-27-20 0,0-8 970,13 11-3675,11 11 505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40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0 240 10448,'0'0'3896,"13"-5"-3152,159-72 2434,-160 73-2683,-1 1 0,1-1 0,0 2 0,0 0 0,23-2 1,-16 3 696,-17 1-1114,-1 0 0,1 0 1,-1 0-1,0 0 1,1 1-1,-1-1 0,1 1 1,-1-1-1,0 1 0,0 0 1,1-1-1,-1 1 0,0 0 1,0 0-1,0 0 1,0 0-1,0 0 0,0 0 1,0 0-1,0 0 0,0 0 1,0 0-1,0 1 1,-1-1-1,1 0 0,-1 0 1,1 1-1,-1-1 0,1 0 1,-1 1-1,0-1 1,1 2-1,1 9 253,0-1 0,1 24 1,-3-23-40,2 3 137,-1 0 1,-1 0-1,-1 0 1,0 0-1,-6 29 1,7-43-404,0 0 1,-1 0 0,1 0 0,0 0-1,0 0 1,0 0 0,-1 0-1,1 0 1,0 0 0,1 0-1,-1 0 1,0 0 0,0 0-1,0 0 1,1 0 0,-1 0-1,0 0 1,1 0 0,-1 0-1,1 0 1,-1 0 0,1 0-1,-1-1 1,1 1 0,0 0-1,0 0 1,1 1 0,0-1 83,0 0 0,1 0-1,-1 0 1,0 0 0,1 0 0,-1 0 0,1-1 0,0 1 0,-1-1 0,1 0 0,2 1-1,6-2 255,0 1-1,0-1 0,0-1 0,18-5 0,-1-4-363,-1-2 0,-1 0 0,0-2 0,46-35 0,-50 34 0,47-31 0,-10 8 0,-1-3 0,68-66 0,-113 87 0,-14 13 0,-12 12 0,-6 7 0,0 0 0,1 2 0,1 0 0,0 1 0,1 1 0,0 1 0,1 0 0,-21 30 0,26-32 0,1 1 0,0 1 0,1 0 0,0 0 0,2 0 0,0 1 0,0 0 0,2 0 0,0 1 0,1-1 0,-1 22 0,4-35 0,0-1 0,0 0 0,0 0 0,0 0 0,0 0 0,1 1 0,0-1 0,-1 0 0,1 0 0,0 0 0,0 0 0,1 0 0,-1 0 0,1-1 0,-1 1 0,1 0 0,0-1 0,0 1 0,4 3 0,-3-5 0,-1 1 0,1-1 0,0 1 0,0-1 0,0 0 0,0-1 0,0 1 0,0 0 0,0-1 0,0 1 0,0-1 0,0 0 0,0 0 0,0 0 0,0-1 0,0 1 0,0-1 0,0 0 0,0 1 0,0-1 0,4-2 0,3-2 0,1 0 0,-1 0 0,0-1 0,0 0 0,-1 0 0,11-10 0,49-52 0,-31 28 0,-38 40 0,0 0 0,0-1 0,0 1 0,0 0 0,0 0 0,0 0 0,0 0 0,0 0 0,1 0 0,-1 0 0,0 0 0,0 0 0,0 0 0,0 0 0,0 0 0,0 0 0,0 0 0,0-1 0,0 1 0,1 0 0,-1 0 0,0 0 0,0 0 0,0 0 0,0 0 0,0 0 0,0 0 0,0 0 0,0 0 0,1 0 0,-1 0 0,0 0 0,0 1 0,0-1 0,0 0 0,0 0 0,0 0 0,0 0 0,0 0 0,0 0 0,0 0 0,1 0 0,-1 0 0,0 0 0,0 0 0,0 0 0,0 0 0,0 0 0,0 1 0,0-1 0,0 0 0,0 0 0,0 0 0,0 0 0,0 0 0,0 0 0,0 0 0,0 0 0,0 1 0,0-1 0,0 0 0,0 0 0,0 0 0,0 0 0,0 0 0,1 13 0,-3 23 0,-1 0 0,-1 0 0,-12 42 0,-35 103 0,-59 123 0,74-220 0,-71 118 0,94-181 0,-1 0 0,-1 0 0,-1-2 0,-1 0 0,-1 0 0,-38 29 0,48-42 0,0-1 0,-1 1 0,0-2 0,0 1 0,0-2 0,-1 1 0,0-1 0,-17 3 0,20-5 0,-1 0 0,1-1 0,-1 0 0,1-1 0,0 1 0,0-1 0,-1-1 0,1 0 0,0 0 0,0 0 0,0-1 0,0 1 0,-8-7 0,4 3 0,1-2 0,-1 0 0,1 0 0,1-1 0,0 0 0,0 0 0,1-1 0,0 0 0,0-1 0,2 0 0,-1 0 0,1 0 0,1-1 0,0 0 0,0 0 0,1 0 0,1-1 0,0 1 0,1-1 0,-1-16 0,1 12 0,2-1 0,0 1 0,1 0 0,0-1 0,2 1 0,0 0 0,1 0 0,0 0 0,2 0 0,0 1 0,1 0 0,0 0 0,1 1 0,16-22 0,-13 23 0,1 0 0,0 0 0,1 2 0,26-20 0,63-33 0,-96 61 0,19-14 0,-17 12 0,-1 1 0,1 0 0,9-5 0,-15 9 0,0 0 0,0 0 0,0 0 0,0 1 0,0-1 0,0 1 0,0-1 0,0 1 0,0 0 0,0 0 0,0 0 0,0 0 0,0 0 0,0 0 0,0 1 0,0-1 0,0 1 0,0-1 0,3 2 0,-1 0 674,-3-1-472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4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23223,'0'0'3096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4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1 384 12864,'0'0'1757,"11"-4"-736,41-8 394,84-9-1,-98 16-1072,328-50 1590,-257 38-1535,396-81 1798,-323 42-1122,94-25 818,-225 70-1434,0 2 0,1 2 1,81 0-1,-45 9 45,-10 0-4039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46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1061 9040,'0'0'11107,"-5"-12"-10567,-16-39-1,19 46-406,-1 1 1,0-1-1,0 1 1,-1 0-1,1-1 0,-1 2 1,0-1-1,0 0 1,0 1-1,0-1 0,-1 1 1,1 1-1,-1-1 1,0 0-1,0 1 0,0 0 1,0 0-1,0 1 1,-11-2-1,11 2-29,0 1 0,0 0-1,-1 0 1,1 0 0,0 1 0,-1 0 0,1 0-1,0 0 1,0 1 0,0 0 0,0 0 0,-6 3 0,-7 5 311,-29 21 1,43-29-353,-5 5 58,0-1 1,0 1-1,0 1 0,1-1 1,0 2-1,1-1 1,0 1-1,0 0 0,1 0 1,0 1-1,1 0 1,0 0-1,0 0 0,1 0 1,0 1-1,1 0 0,0 0 1,1 0-1,0 0 1,1 0-1,0 0 0,2 21 1,1-23-14,0 0 1,1 0 0,0 0-1,0 0 1,1-1-1,0 1 1,1-1 0,0 0-1,0-1 1,1 1-1,0-1 1,0 0 0,0 0-1,1-1 1,0 0-1,1 0 1,-1-1 0,1 0-1,0 0 1,0 0-1,14 4 1,-5-5-34,1-1 0,-1-1 0,1 0 0,0-1 0,-1-1 1,1-1-1,0 0 0,-1-2 0,1 0 0,33-10 0,-19 2 48,0-1 0,0-2-1,-2-1 1,52-33 0,-57 31-123,0-1 0,-1 0 0,0-2 0,-2-1 0,23-26 0,-45 46 0,1 1 0,-1 0 0,1-1 0,-1 1 0,1-1 0,-1 1 0,1-1 0,-1 0 0,0 1 0,1-1 0,-1 1 0,0-1 0,0 0 0,1 1 0,-1-1 0,0 0 0,0 1 0,0-1 0,0 0 0,0 1 0,0-1 0,0-1 0,-1 2 0,1 0 0,-1 1 0,0-1 0,0 0 0,1 1 0,-1-1 0,0 1 0,1-1 0,-1 1 0,0-1 0,1 1 0,-1-1 0,1 1 0,-1 0 0,1-1 0,-1 1 0,0 1 0,-1 0 0,-12 16 0,2-1 0,-1 2 0,-11 24 0,22-38 0,-1 0 0,1 0 0,1 0 0,-1 0 0,1 1 0,-1-1 0,2 1 0,-1-1 0,0 0 0,1 1 0,0-1 0,1 1 0,-1-1 0,1 1 0,0-1 0,0 0 0,1 1 0,3 9 0,-3-12 0,0 0 0,-1 0 0,1 0 0,1 0 0,-1 0 0,0-1 0,1 1 0,-1-1 0,1 1 0,0-1 0,0 0 0,0 0 0,0 0 0,0-1 0,4 3 0,-2-3 0,1 1 0,-1-1 0,1 0 0,-1 0 0,1 0 0,0-1 0,-1 0 0,12-1 0,-5-1 0,1 0 0,-1-1 0,0-1 0,0 0 0,0 0 0,-1-1 0,21-13 0,-24 13 0,-1 0 0,1 0 0,-2-1 0,1 0 0,-1-1 0,1 0 0,6-10 0,-11 15 0,0-1 0,-1 0 0,1 0 0,-1 0 0,1 0 0,-1 0 0,0-1 0,0 1 0,0 0 0,0 0 0,-1-1 0,0 1 0,1 0 0,-1-1 0,0 1 0,-1 0 0,1-1 0,0 1 0,-1 0 0,0-1 0,0 1 0,-2-6 0,-1 3 0,1 1 0,-1-1 0,-1 1 0,1 0 0,-1 0 0,1 0 0,-1 0 0,-1 1 0,1 0 0,-1 0 0,1 1 0,-1-1 0,-11-3 0,10 3 0,0 2 0,-1-1 0,1 1 0,-1 0 0,0 1 0,0 0 0,1 0 0,-1 1 0,0 0 0,0 0 0,-14 2 0,16 0 0,-20 3 0,26-5 0,0 0 0,0 0 0,0 0 0,0 0 0,0 0 0,0 0 0,-1 0 0,1 0 0,0 0 0,0 0 0,0 0 0,0 0 0,0 0 0,0 0 0,0 0 0,0 0 0,0 0 0,0 0 0,0 0 0,-1 0 0,1 0 0,0 0 0,0 0 0,0 0 0,0 0 0,0 0 0,0 0 0,0 0 0,0 0 0,0 0 0,0 0 0,0 0 0,-1 0 0,1 0 0,0 0 0,0 0 0,0 0 0,0 0 0,0-1 0,0 1 0,0 0 0,0 0 0,0 0 0,0 0 0,0 0 0,0 0 0,0 0 0,0 0 0,0 0 0,0 0 0,0 0 0,0 0 0,0-1 0,0 1 0,0 0 0,0 0 0,0 0 0,0 0 0,0 0 0,0 0 0,0 0 0,0 0 0,0 0 0,0 0 0,0-1 0,13-7 0,27-11 0,2 2 0,75-20 0,-98 31 0,23-5 0,78-12 0,-97 20 0,0 2 0,1 0 0,-1 2 0,47 7 0,-68-8 0,1 1 0,-1 0 0,1 1 0,0-1 0,-1 0 0,0 1 0,1-1 0,-1 1 0,0 0 0,0 0 0,0-1 0,0 2 0,0-1 0,0 0 0,-1 0 0,1 0 0,-1 1 0,1-1 0,-1 1 0,0-1 0,0 1 0,0 0 0,-1-1 0,1 1 0,0 0 0,-1 0 0,0 3 0,2 6 0,-1 0 0,-1 0 0,0 0 0,-1 0 0,-2 12 0,-1-8 0,0 1 0,-1-1 0,0 0 0,-12 21 0,11-32 0,5-5 0,1 0 0,0 0 0,0-1 0,0 1 0,0 0 0,0 0 0,0 0 0,0 0 0,-1 0 0,1 0 0,0-1 0,0 1 0,0 0 0,0 0 0,0 0 0,0 0 0,0 0 0,0-1 0,0 1 0,0 0 0,0 0 0,0 0 0,0 0 0,0-1 0,0 1 0,0 0 0,0 0 0,0 0 0,0 0 0,0-1 0,0 1 0,0 0 0,0 0 0,0 0 0,0 0 0,0 0 0,1-1 0,-1 1 0,0 0 0,0 0 0,0 0 0,0 0 0,0 0 0,0 0 0,0 0 0,1-1 0,-1 1 0,0 0 0,0 0 0,11-16 0,14-27 0,-17 27 0,1 1 0,14-18 0,-8 15 0,0 0 0,27-21 0,-36 33 0,0 1 0,1 0 0,0 1 0,0-1 0,0 1 0,1 1 0,0-1 0,-1 1 0,1 0 0,10-1 0,-16 3 0,0 1 0,0 0 0,0 0 0,0 1 0,0-1 0,0 0 0,0 1 0,0-1 0,0 1 0,-1-1 0,1 1 0,0 0 0,0 0 0,-1 0 0,1 0 0,0 0 0,-1 0 0,1 0 0,-1 1 0,0-1 0,1 1 0,-1-1 0,0 1 0,0-1 0,0 1 0,0-1 0,0 1 0,0 0 0,0 0 0,-1 0 0,2 3 0,1 6 0,0 1 0,-1-1 0,0 1 0,0 11 0,-2-17 0,-1 16 0,-2 6 0,3-27 0,0 0 0,0 0 0,0 0 0,0 0 0,0 0 0,1 0 0,-1 0 0,0 0 0,0 0 0,1 0 0,-1 0 0,0 0 0,1 0 0,-1 0 0,1 0 0,0 0 0,-1-1 0,1 1 0,0 1 0,1-2 0,-1-1 0,0 1 0,1 0 0,-1-1 0,0 1 0,1 0 0,-1-1 0,0 0 0,1 1 0,-1-1 0,0 0 0,0 1 0,0-1 0,1-1 0,2-1 0,27-19 0,-1-1 0,33-34 0,35-29 0,-97 85 0,1 0 0,-1 0 0,1 0 0,-1 0 0,1 0 0,-1 0 0,1 0 0,-1 0 0,1 1 0,0-1 0,-1 1 0,1-1 0,0 1 0,0 0 0,-1 0 0,1 0 0,2 0 0,-3 0 0,1 1 0,-1 0 0,1-1 0,-1 1 0,0 0 0,1 0 0,-1 0 0,0 0 0,0 0 0,0 0 0,0 1 0,0-1 0,0 0 0,0 1 0,0-1 0,-1 0 0,1 1 0,0 1 0,15 23 0,-12-19 0,0 0 0,0 0 0,4 11 0,-7-14 0,0-1 0,0 0 0,1 1 0,-1-1 0,1 0 0,-1 0 0,1 0 0,3 3 0,-4-5 0,0 0 0,1 0 0,-1 0 0,0-1 0,0 1 0,0-1 0,1 1 0,-1-1 0,0 1 0,1-1 0,-1 0 0,0 1 0,1-1 0,-1 0 0,0 0 0,1 0 0,-1 0 0,0 0 0,1-1 0,-1 1 0,0 0 0,1 0 0,-1-1 0,0 1 0,2-2 0,19-7 0,-1-2 0,-1 0 0,0-1 0,0-2 0,30-25 0,24-17 0,-74 55 0,0 1 0,1 0 0,-1-1 0,0 1 0,1-1 0,-1 1 0,1 0 0,-1-1 0,1 1 0,-1 0 0,1 0 0,-1 0 0,1-1 0,-1 1 0,1 0 0,0 0 0,-1 0 0,1 0 0,-1 0 0,1 0 0,-1 0 0,1 0 0,0 0 0,-1 0 0,1 0 0,-1 0 0,1 0 0,-1 1 0,1-1 0,-1 0 0,1 0 0,0 1 0,6 20 0,-6-16 0,5 30 0,-1 1 0,-2-1 0,-2 39 0,-12 110 0,4-116 0,-3 0 0,-4-1 0,-2-1 0,-38 99 0,43-145 0,9-17 0,0 0 0,0 0 0,1 0 0,-1 0 0,1 0 0,-2 6 0,0-6 0,-3-8 0,-4-11 0,6 1 0,0 1 0,1-1 0,0 1 0,0-23 0,2-64 0,2 75 0,-1-9 0,2 1 0,2 0 0,1 0 0,1 0 0,2 1 0,1 0 0,2 0 0,1 1 0,2 0 0,20-35 0,-20 44 0,0-1 0,2 2 0,0 0 0,1 1 0,1 1 0,2 1 0,27-23 0,-31 30 0,0 2 0,31-17 0,-42 25 0,1-1 0,-1 1 0,0 1 0,1-1 0,-1 1 0,1 0 0,-1 0 0,1 0 0,-1 1 0,1 0 0,-1 0 0,1 1 0,0-1 0,7 3 0,-10-2 0,1 1 0,-1-1 0,0 1 0,0 0 0,0 0 0,0 0 0,0 0 0,-1 0 0,1 1 0,-1-1 0,1 1 0,-1 0 0,0 0 0,0 0 0,0 0 0,0 0 0,-1 0 0,1 0 0,-1 1 0,0-1 0,0 0 0,0 1 0,0-1 0,-1 1 0,1 4 0,0 2 0,-1 0 0,0 0 0,0 0 0,-1 0 0,0 0 0,-1 0 0,-5 19 0,3-20 0,1-1 0,-1 1 0,-1-1 0,1 0 0,-1-1 0,-1 1 0,1-1 0,-1 0 0,0 0 0,-11 8 0,4-5 0,0 0 0,-1-2 0,0 1 0,0-1 0,-17 5 0,2-5 0,28-8 0,0 0 0,0 1 0,0-1 0,0 0 0,0 0 0,0 0 0,0 0 0,0 0 0,0 0 0,0 0 0,0 0 0,0 0 0,0 0 0,0-1 0,0 1 0,0 0 0,0-1 0,1 1 0,-1 0 0,0-1 0,0 1 0,0-1 0,0 0 0,1 1 0,-2-2 0,2 2 0,0-1 0,0 1 0,0 0 0,0-1 0,0 1 0,0-1 0,0 1 0,0 0 0,1-1 0,-1 1 0,0 0 0,0-1 0,0 1 0,1 0 0,-1-1 0,0 1 0,0 0 0,1-1 0,-1 1 0,0 0 0,1 0 0,-1 0 0,0-1 0,1 1 0,-1 0 0,0 0 0,1 0 0,-1 0 0,0-1 0,1 1 0,-1 0 0,0 0 0,1 0 0,-1 0 0,1 0 0,0 0 0,4-2 0,115-47 0,168-46 0,-248 83 0,-2-1 0,65-32 0,-93 40 0,-6 2 0,0 0 0,0 1 0,0 0 0,1 0 0,-1 0 0,1 1 0,7-2 0,-12 3 0,1 0 0,-1 0 0,0 0 0,0 0 0,1 0 0,-1 0 0,0 0 0,1 0 0,-1 0 0,0 0 0,0 1 0,0-1 0,1 0 0,-1 0 0,0 0 0,0 0 0,1 0 0,-1 1 0,0-1 0,0 0 0,0 0 0,0 0 0,1 1 0,-1-1 0,0 0 0,0 0 0,0 1 0,0-1 0,0 0 0,0 0 0,0 1 0,1-1 0,-1 0 0,0 0 0,0 1 0,0-1 0,0 0 0,0 0 0,0 1 0,0-1 0,-1 0 0,1 0 0,0 1 0,0-1 0,0 0 0,0 0 0,0 1 0,0-1 0,-6 14 0,5-13 0,-36 62 0,22-40 0,-21 44 0,32-58 0,1-1 0,0 1 0,0 1 0,1-1 0,0 0 0,1 0 0,0 1 0,1-1 0,0 11 0,0-18 0,1 1 0,-1-1 0,1 0 0,-1 0 0,1 0 0,0 0 0,0 0 0,0 0 0,0-1 0,0 1 0,1 0 0,-1 0 0,0-1 0,1 1 0,-1-1 0,1 1 0,0-1 0,-1 0 0,1 1 0,0-1 0,0 0 0,0 0 0,0 0 0,0-1 0,0 1 0,0 0 0,0-1 0,0 1 0,4-1 0,-3 1 0,0 0 0,1-1 0,-1 0 0,0 0 0,0 0 0,1 0 0,-1-1 0,0 1 0,0-1 0,1 0 0,-1 0 0,0 0 0,0 0 0,0-1 0,0 1 0,0-1 0,-1 0 0,1 1 0,3-4 0,-1-1 0,0 0 0,-1-1 0,0 1 0,0-1 0,0 0 0,-1 0 0,0 0 0,0 0 0,0-1 0,-1 1 0,-1-1 0,1 0 0,-1 1 0,0-1 0,-1 0 0,0 0 0,0 1 0,-1-1 0,-1-8 0,-1 4 0,1-1 0,-2 2 0,1-1 0,-2 0 0,0 1 0,0 0 0,-1 0 0,0 0 0,-1 1 0,0-1 0,-12-12 0,-24-18 0,43 41 0,-1-1 0,1 1 0,-1-1 0,1 1 0,-1-1 0,1 1 0,-1-1 0,1 0 0,0 1 0,-1-1 0,1 0 0,0 1 0,0-1 0,-1 0 0,1 1 0,0-1 0,0 0 0,0 0 0,0 1 0,0-1 0,0 0 0,0 1 0,0-1 0,0 0 0,0 0 0,1 1 0,-1-1 0,0 0 0,0 1 0,1-1 0,-1 0 0,0 1 0,1-1 0,-1 1 0,1-1 0,-1 0 0,0 1 0,1-1 0,0 1 0,0-1 0,30-19 0,-26 18 0,10-5 0,0 1 0,1 1 0,-1 0 0,1 1 0,0 1 0,0 1 0,0 0 0,1 1 0,29 1 0,-12 3 0,1 1 0,0 2 0,52 16 0,-72-18 0,0 0 0,-1 1 0,0 0 0,0 2 0,0-1 0,-1 2 0,24 17 0,-35-23 0,0 0 0,-1 0 0,1 0 0,-1 0 0,0 0 0,0 1 0,0-1 0,0 0 0,0 1 0,0-1 0,0 0 0,-1 1 0,1-1 0,-1 1 0,0-1 0,0 1 0,0-1 0,0 1 0,-1 3 0,0 4 0,-1 0 0,-1 0 0,-4 12 0,2-10 0,0 0 0,-1-1 0,0 0 0,-1 0 0,0 0 0,-1-1 0,0 0 0,-1 0 0,0-1 0,0 0 0,-12 8 0,9-9 0,12-8 0,0 0 0,0 0 0,0 0 0,0 0 0,0 0 0,0 0 0,0 0 0,0 0 0,-1 0 0,1 0 0,0 0 0,0 0 0,0 0 0,0 0 0,0 0 0,0 0 0,0 0 0,0 0 0,0 0 0,0-1 0,0 1 0,-1 0 0,1 0 0,0 0 0,0 0 0,0 0 0,0 0 0,0 0 0,0 0 0,0 0 0,0 0 0,0 0 0,0 0 0,0 0 0,0 0 0,0 0 0,0-1 0,0 1 0,0 0 0,0 0 0,0 0 0,0 0 0,0 0 0,0 0 0,0 0 0,0 0 0,0 0 0,0 0 0,0 0 0,0-1 0,0 1 0,0 0 0,0 0 0,0 0 0,0 0 0,0 0 0,0 0 0,0 0 0,0 0 0,0 0 0,0 0 0,0 0 0,0 0 0,13-23 0,-4 8 0,6-12 0,0 1 0,20-27 0,-29 46 0,0-1 0,0 1 0,1 0 0,-1 1 0,2-1 0,-1 1 0,1 1 0,-1-1 0,2 2 0,-1-1 0,11-4 0,-17 9 0,0-1 0,0 1 0,0-1 0,0 1 0,0 0 0,0 0 0,0 0 0,1 0 0,-1 0 0,0 0 0,0 1 0,0-1 0,0 1 0,0 0 0,0-1 0,0 1 0,0 0 0,0 0 0,-1 0 0,1 0 0,0 0 0,0 1 0,-1-1 0,1 1 0,-1-1 0,1 1 0,-1-1 0,0 1 0,1 0 0,-1 0 0,0-1 0,0 1 0,1 3 0,3 8 0,0-1 0,0 1 0,-2 0 0,4 14 0,-5-16 0,26 79 0,-27-86 0,1 0 0,0-1 0,-1 0 0,1 1 0,1-1 0,-1 0 0,0 0 0,1 0 0,-1 0 0,1 0 0,0-1 0,0 1 0,0-1 0,1 0 0,-1 0 0,0 0 0,1 0 0,-1-1 0,1 1 0,-1-1 0,1 0 0,0 0 0,0 0 0,7 0 0,-3 0 0,0-1 0,1 0 0,-1-1 0,0 1 0,0-2 0,0 1 0,0-1 0,0 0 0,-1-1 0,13-5 0,11-6 0,41-14 0,-54 23 0,-13 4 0,-1 0 0,0-1 0,0 1 0,1-1 0,-1 0 0,4-2 0,7-4 0,-13 8 0,0-1 0,0 0 0,0 0 0,0 0 0,0-1 0,-1 1 0,1 0 0,0-1 0,-1 1 0,3-3 0,59-62 0,-41 44 0,-13 15 0,-9 7 0,0 0 0,1 0 0,-1 0 0,0 0 0,1-1 0,-1 1 0,0 0 0,0 0 0,1 0 0,-1-1 0,0 1 0,0 0 0,1-1 0,-1 1 0,0 0 0,0 0 0,0-1 0,0 1 0,1 0 0,-1-1 0,0 1 0,0 0 0,0-1 0,0 1 0,0 0 0,0-1 0,0 1 0,0 0 0,0-1 0,0 1 0,0 0 0,0-1 0,0 1 0,0 0 0,0-1 0,-1 1 0,1 0 0,0-1 0,0 1 0,0 0 0,0 0 0,-1-1 0,1 1 0,0 0 0,0-1 0,0 1 0,-1 0 0,1 0 0,0 0 0,-1-1 0,1 1 0,-18-26 0,-6-13 0,19 28 0,-1 0 0,-1 1 0,0 0 0,-1 0 0,-11-12 0,15 18 0,-1 0 0,1 0 0,-1 1 0,0-1 0,0 1 0,0 0 0,0 0 0,-1 1 0,1-1 0,-1 1 0,0 0 0,1 1 0,-1 0 0,0 0 0,0 0 0,0 0 0,0 1 0,0 0 0,0 0 0,0 1 0,0 0 0,0 0 0,0 0 0,1 1 0,-1-1 0,0 1 0,1 1 0,-10 4 0,11-4 0,-1 1 0,0 0 0,1 0 0,0 0 0,-1 1 0,2-1 0,-1 1 0,1 0 0,-1 0 0,1 0 0,1 0 0,-1 1 0,1-1 0,0 1 0,0-1 0,0 1 0,1 0 0,0 0 0,0 0 0,0 0 0,1 0 0,0 6 0,1 6 0,1-1 0,0-1 0,1 1 0,1 0 0,0-1 0,11 25 0,-12-33 0,1 0 0,0-1 0,0 1 0,1-1 0,0 0 0,0 0 0,0 0 0,1-1 0,0 0 0,1 0 0,-1 0 0,1-1 0,0 0 0,0 0 0,1-1 0,0 0 0,-1 0 0,1-1 0,0 0 0,1 0 0,-1-1 0,0 0 0,1-1 0,11 1 0,-4-1 0,1-2 0,0 0 0,-1-1 0,1-1 0,-1 0 0,1-2 0,29-11 0,1-5 0,54-32 0,-21-1 0,-12 7 0,-45 33 0,-15 8 0,0 1 0,1 0 0,0 0 0,10-4 0,-18 9 0,-1 0 0,1 0 0,-1-1 0,1 1 0,0 0 0,-1 0 0,1 0 0,-1 0 0,1-1 0,0 1 0,-1 0 0,1 0 0,-1 0 0,1 0 0,0 1 0,-1-1 0,1 0 0,-1 0 0,1 0 0,0 1 0,5 13 0,-6-13 0,2 11 0,-1 1 0,0-1 0,-1 1 0,0-1 0,-1 1 0,-4 19 0,1-5 0,-1 4 0,10-32 0,0-1 0,1 0 0,-1 0 0,0 0 0,6-5 0,10-8 0,35-34 0,12-9 0,-46 41 0,-16 11 0,1 1 0,0 0 0,0 0 0,0 0 0,15-5 0,-21 10 0,-1 0 0,1 0 0,0 0 0,-1 0 0,1 0 0,0 0 0,-1 0 0,1 1 0,-1-1 0,1 0 0,0 0 0,-1 1 0,1-1 0,-1 1 0,1-1 0,-1 0 0,1 1 0,-1-1 0,1 1 0,-1-1 0,1 1 0,-1-1 0,0 1 0,1-1 0,-1 1 0,0 0 0,1 0 0,9 22 0,-8-18 0,3 5 0,2 5 0,0 0 0,0-1 0,2 1 0,15 19 0,-22-31 0,1 0 0,0 0 0,0 0 0,1 0 0,-1 0 0,1-1 0,-1 0 0,1 1 0,0-1 0,0-1 0,0 1 0,0 0 0,0-1 0,0 0 0,0 0 0,0 0 0,0 0 0,1-1 0,-1 0 0,0 0 0,1 0 0,6-1 0,0-2 0,1 0 0,-2 0 0,1-1 0,0-1 0,-1 0 0,0 0 0,0-1 0,0 0 0,-1 0 0,0-2 0,0 1 0,11-12 0,1-5 0,-1 1 0,-2-2 0,23-38 0,-25 34 0,-1-2 0,-2 1 0,-1-2 0,-1 0 0,-2 0 0,9-55 0,8-206 0,-24 253 0,0-6 0,2-3 0,-2-1 0,-2 0 0,-15-99 0,15 144 0,-2 1 0,1-1 0,0 1 0,-1-1 0,0 1 0,-3-7 0,5 11 0,-1-1 0,1 1 0,-1-1 0,1 1 0,0-1 0,-1 1 0,1-1 0,-1 1 0,1 0 0,-1-1 0,0 1 0,1 0 0,-1-1 0,1 1 0,-1 0 0,0 0 0,1-1 0,-1 1 0,1 0 0,-1 0 0,-1 0 0,1 0 0,0 1 0,0-1 0,0 0 0,0 1 0,0-1 0,0 1 0,0-1 0,0 1 0,0-1 0,0 1 0,0 0 0,0 0 0,0-1 0,1 1 0,-1 0 0,-1 2 0,-3 5 0,-1 0 0,2 0 0,-1 1 0,1-1 0,-4 16 0,1-7 0,-5 19 0,1 2 0,1 0 0,2 0 0,2 0 0,-1 46 0,11 200 0,3-211 0,4-1 0,19 72 0,-27-132 0,1 1 0,10 21 0,-12-30 0,0 0 0,0 0 0,1 0 0,-1 0 0,1 0 0,0-1 0,0 1 0,1-1 0,-1 1 0,7 3 0,-7-5 0,0-1 0,0-1 0,0 1 0,0 0 0,0-1 0,0 1 0,0-1 0,0 0 0,1 0 0,-1 0 0,0-1 0,0 1 0,4-2 0,42-13 0,-34 7 0,-1-1 0,-1 0 0,1 0 0,-2-1 0,18-18 0,7-5 0,-15 14 0,18-13 0,-36 30 0,-1 0 0,1 0 0,0 1 0,-1-1 0,1 1 0,0 0 0,0 0 0,0 0 0,0 0 0,8 0 0,-11 2 0,1-1 0,0 0 0,0 1 0,-1-1 0,1 1 0,-1-1 0,1 1 0,0 0 0,-1 0 0,1 0 0,-1 0 0,0 0 0,1 0 0,-1 0 0,0 0 0,0 0 0,1 1 0,-1-1 0,0 0 0,0 1 0,0-1 0,-1 1 0,1-1 0,0 1 0,-1 0 0,1-1 0,0 3 0,1 3 0,0 0 0,0 1 0,-1-1 0,1 15 0,-2-5 0,0 0 0,-1 0 0,-1 0 0,-1 0 0,0 0 0,-7 18 0,8-27 0,-1 0 0,-1 0 0,1-1 0,-1 1 0,-1-1 0,1 0 0,-1 0 0,-1 0 0,1-1 0,-1 0 0,0 0 0,0 0 0,-1-1 0,-10 8 0,10-10 0,0-1 0,0 1 0,0-1 0,0 0 0,-1 0 0,1-1 0,0 0 0,-1-1 0,1 1 0,-1-1 0,1-1 0,0 1 0,-1-1 0,1-1 0,0 1 0,0-1 0,-1-1 0,1 1 0,-10-6 0,13 6 0,-1-1 0,1 0 0,-1 0 0,1 0 0,0 0 0,0 0 0,1-1 0,-1 0 0,1 0 0,-1 0 0,1 0 0,-4-8 0,5 8 0,1 0 0,-1 1 0,1-1 0,0 0 0,0-1 0,1 1 0,-1 0 0,1 0 0,0 0 0,0 0 0,0 0 0,1-1 0,-1 1 0,1 0 0,0 0 0,0 0 0,3-6 0,-2 6 0,0-1 0,1 1 0,-1 0 0,1 0 0,0 0 0,0 0 0,0 1 0,0-1 0,1 1 0,0 0 0,0 0 0,-1 0 0,1 0 0,1 1 0,-1 0 0,0-1 0,1 2 0,-1-1 0,1 0 0,0 1 0,-1 0 0,6-1 0,10 0 0,1 0 0,-1 1 0,37 3 0,-53-2 0,139 16 0,-96-9 0,0-2 0,94-2 0,-74-6 0,-64 1 0,-7-2 0,-6-3 0,-21-13-195,1-1 1,1-1-1,-31-31 1,37 32-2963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46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20503,'0'0'3162,"25"-4"-2504,356-60 1322,101-19 533,-236 42-1131,-223 38-1477,0 1 0,0 2 0,32 2 1,-36-1-2650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48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56 683 11656,'0'0'13139,"-10"13"-12512,-1 1-320,-17 30-1,26-41-259,1-1-1,0 1 0,0 0 1,1 0-1,-1 0 0,1 0 1,-1 0-1,1 0 1,0 0-1,0 0 0,0 0 1,1 0-1,-1 0 1,1-1-1,-1 1 0,1 0 1,0 0-1,0 0 0,2 3 1,1 1 95,0-1 0,0 1 1,0-1-1,1 0 0,7 6 0,-5-6 18,0 1 0,0-2-1,1 1 1,0-1-1,0-1 1,0 1-1,1-1 1,0-1 0,0 1-1,0-2 1,0 1-1,11 1 1,-8-2 113,0-1 0,-1 0-1,1-1 1,0 0 0,-1-1 0,1 0 0,0-1-1,-1 0 1,17-6 0,-23 6-263,-1 0 1,1 0-1,-1-1 0,0 0 0,0 0 1,0 0-1,0-1 0,-1 1 1,1-1-1,-1 0 0,0 0 1,0 0-1,0 0 0,-1 0 0,1-1 1,1-6-1,0 2-14,0 0-1,-1-1 1,-1 0-1,0 0 1,0 0 0,-1 0-1,1-12 1,-3 6 4,1 1 0,-2 0 0,0 0 0,-1 0 0,-1 0 0,0 0 0,-11-24 0,13 33 0,-1 0 0,0 0 0,-1 0 0,1 1 0,-1-1 0,0 1 0,-1 0 0,1 0 0,-1 0 0,0 1 0,0-1 0,-1 1 0,1 1 0,-1-1 0,0 1 0,1 0 0,-2 0 0,1 1 0,0-1 0,-9-1 0,13 4 0,1-1 0,-1 1 0,0 0 0,1 0 0,-1 0 0,0 0 0,1 0 0,-1 0 0,0 0 0,1 1 0,-1-1 0,1 0 0,-1 1 0,1 0 0,-1-1 0,-1 2 0,2-1 0,0-1 0,1 1 0,-1 0 0,0-1 0,1 1 0,-1 0 0,1-1 0,-1 1 0,1 0 0,-1 0 0,1 0 0,-1 0 0,1 0 0,0-1 0,0 1 0,-1 0 0,1 0 0,0 0 0,0 0 0,0 2 0,0-1 0,1 0 0,-1 0 0,1 0 0,-1 0 0,1 0 0,0 0 0,-1-1 0,1 1 0,0 0 0,0 0 0,0-1 0,1 1 0,-1 0 0,0-1 0,1 0 0,-1 1 0,1-1 0,-1 0 0,1 1 0,-1-1 0,1 0 0,0 0 0,0 0 0,3 1 0,0-1 0,-1 0 0,1-1 0,-1 1 0,1-1 0,0 0 0,-1 0 0,1 0 0,0-1 0,-1 0 0,1 0 0,0 0 0,-1 0 0,8-4 0,2-1 0,-1 0 0,-1-1 0,16-11 0,14-14 0,73-71 0,28-50 0,-94 100 0,1-7 0,-36 41 0,1 1 0,1 1 0,0 0 0,1 1 0,33-24 0,-49 40 0,-1-1 0,1 1 0,-1 0 0,1-1 0,-1 1 0,1 0 0,-1-1 0,1 1 0,-1 0 0,1-1 0,-1 1 0,1 0 0,-1 0 0,1 0 0,0 0 0,-1-1 0,1 1 0,-1 0 0,1 0 0,0 0 0,-1 0 0,1 0 0,-1 0 0,1 1 0,0-1 0,-1 0 0,1 0 0,-1 0 0,1 1 0,-1-1 0,1 0 0,-1 0 0,1 1 0,-1-1 0,1 0 0,-1 1 0,1-1 0,-1 1 0,1-1 0,-1 1 0,0-1 0,1 1 0,-1-1 0,0 1 0,1-1 0,-1 1 0,0 0 0,2 4 0,-2 0 0,1-1 0,0 1 0,-1 0 0,0 6 0,0-6 0,-1 68 0,-15 108 0,-29 80 0,22-145 0,-5-1 0,-57 149 0,64-209 0,-70 155 0,79-185 0,-2-2 0,-1 0 0,-1 0 0,-1-1 0,-1-1 0,-24 23 0,39-42 0,-1 1 0,1 1 0,-1-1 0,0-1 0,0 1 0,-7 4 0,11-7 0,-1 0 0,0 0 0,1 0 0,-1 1 0,1-1 0,-1 0 0,0 0 0,1 0 0,-1 0 0,1 0 0,-1 0 0,0 0 0,1 0 0,-1 0 0,1 0 0,-1-1 0,0 1 0,1 0 0,-1 0 0,1 0 0,-1-1 0,0 0 0,0 0 0,0 0 0,1 0 0,-1 1 0,0-1 0,1 0 0,-1 0 0,1 0 0,-1 0 0,1 0 0,0-1 0,-1 1 0,1 0 0,0 0 0,0 0 0,0-1 0,-1-12 0,0 0 0,2 0 0,-1 0 0,2 0 0,0 0 0,0 1 0,8-22 0,0 5 0,2 0 0,18-34 0,-10 28 0,2 1 0,1 1 0,2 0 0,1 2 0,2 1 0,1 2 0,1 0 0,51-35 0,-17 20 0,1 3 0,3 3 0,118-49 0,-123 62-3935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49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6520,'0'0'1208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53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1169 11048,'0'0'13002,"11"-13"-12459,214-234 2158,65 5 2093,-289 240-4763,1 1 0,0-1 0,0 1 0,-1 0 0,1-1 0,0 1 0,0 0 0,0 0 0,0 1 0,1-1 0,-1 0 0,0 1 0,0-1 0,0 1 0,1 0 0,2 0 0,-4 0-26,1 1 1,-1 0 0,0-1 0,0 1 0,1 0-1,-1 0 1,0 0 0,0 0 0,0 0-1,0 0 1,0 0 0,0 1 0,0-1-1,0 0 1,-1 1 0,1-1 0,0 0 0,-1 1-1,1-1 1,-1 1 0,0-1 0,1 1-1,-1-1 1,0 3 0,3 12-6,-1-1 0,-1 1 0,0 0 0,-1-1 0,-1 1 0,0 0 0,-1 0 0,-1-1 0,0 1 0,-7 16 0,-8 15 0,-43 82 0,39-85 0,35-67 0,2 0 0,24-30 0,-14 21 0,-4 3 0,2 1 0,1 1 0,2 2 0,0 0 0,1 2 0,35-23 0,-48 37 0,15-10 0,37-18 0,-65 36 0,0 1 0,0 0 0,-1-1 0,1 1 0,0 0 0,0-1 0,-1 1 0,1 0 0,0 0 0,0 0 0,0 0 0,-1 0 0,1 0 0,0 0 0,0 0 0,0 0 0,-1 0 0,1 0 0,0 0 0,0 1 0,0-1 0,-1 0 0,1 0 0,0 1 0,0-1 0,-1 1 0,1-1 0,1 2 0,-1-1 0,0 1 0,0-1 0,0 1 0,0 0 0,0 0 0,0 0 0,-1-1 0,1 1 0,-1 0 0,1 0 0,0 3 0,0 5 0,-1 0 0,0 1 0,-1 14 0,-4 5 0,-13 43 0,15-63 0,-13 19 0,11-22 0,11-16 0,14-17 0,0 1 0,2 1 0,29-26 0,81-57 0,-124 101 0,0 0 0,1 0 0,0 1 0,0 0 0,16-7 0,-23 11 0,1 1 0,-1-1 0,0 1 0,1-1 0,-1 1 0,1 0 0,-1 0 0,0 0 0,1 0 0,-1 0 0,0 0 0,1 1 0,-1-1 0,0 1 0,1 0 0,-1-1 0,0 1 0,0 0 0,0 0 0,1 1 0,-1-1 0,0 0 0,-1 1 0,1-1 0,0 1 0,0 0 0,-1-1 0,1 1 0,-1 0 0,3 4 0,4 8 0,-1 0 0,0 0 0,-1 1 0,0-1 0,-1 1 0,-1 1 0,-1-1 0,0 1 0,-1 0 0,1 25 0,-4 14 0,-14 94 0,10-108 0,6-20 0,-1-21 0,0 0 0,0 0 0,0 1 0,0-1 0,1 0 0,-1 0 0,0 1 0,0-1 0,0 0 0,1 0 0,-1 0 0,0 1 0,0-1 0,1 0 0,-1 0 0,0 0 0,0 0 0,1 0 0,-1 0 0,0 0 0,0 1 0,1-1 0,-1 0 0,0 0 0,1 0 0,-1 0 0,0 0 0,1 0 0,-1 0 0,0 0 0,0 0 0,1 0 0,-1-1 0,1 1 0,3-2 0,0 0 0,0-1 0,0 1 0,-1-1 0,1 0 0,3-3 0,1-1 0,115-101 0,78-62 0,-101 89 0,-92 78 0,-7 9 0,-9 14 0,6-17 0,-26 58 0,16-40 0,2 1 0,0 0 0,2 0 0,0 1 0,-4 26 0,11-46 0,1-1 0,0 0 0,0 0 0,0 1 0,0-1 0,1 0 0,-1 0 0,1 1 0,-1-1 0,1 0 0,0 0 0,0 0 0,0 0 0,0 0 0,0 0 0,0 0 0,0 0 0,1 0 0,-1 0 0,1-1 0,-1 1 0,1-1 0,0 1 0,0-1 0,-1 0 0,1 1 0,0-1 0,0 0 0,0 0 0,0 0 0,1-1 0,2 2 0,2 0 0,0 0 0,0-1 0,0 0 0,0 0 0,0-1 0,0 0 0,0 0 0,0-1 0,11-1 0,-12 0 0,-1 1 0,1-1 0,0 0 0,-1-1 0,1 1 0,-1-1 0,0 0 0,0 0 0,0-1 0,0 0 0,0 1 0,-1-2 0,0 1 0,0 0 0,0-1 0,0 0 0,-1 0 0,0 0 0,0 0 0,0-1 0,0 1 0,-1-1 0,0 1 0,0-1 0,-1 0 0,0 0 0,0 0 0,0 0 0,0 0 0,-1 0 0,0 0 0,-1 0 0,1 0 0,-1 0 0,0 0 0,0 0 0,-5-11 0,2 9 0,0-1 0,0 1 0,-1 0 0,0 0 0,0 0 0,-1 1 0,-9-10 0,11 14 0,1-1 0,-1 1 0,0 0 0,0 1 0,0-1 0,-1 1 0,1-1 0,-1 2 0,1-1 0,-1 0 0,1 1 0,-1 0 0,0 0 0,0 0 0,-9 0 0,-21 4 0,33-3 0,7-1 0,11-2 0,44-7 0,338-47 0,-394 57 0,0 0 0,-1 0 0,1 0 0,0 0 0,0 0 0,-1 1 0,1-1 0,0 1 0,-1 0 0,1 0 0,-1 1 0,1-1 0,-1 1 0,0-1 0,1 1 0,-1 0 0,0 1 0,0-1 0,4 5 0,-4-4 0,-1 1 0,1-1 0,-1 1 0,0-1 0,-1 1 0,1 0 0,-1-1 0,1 1 0,-1 0 0,0 0 0,0 0 0,-1 0 0,1 0 0,-1 0 0,0 1 0,0-1 0,-1 6 0,-1 0 0,0-1 0,0 0 0,-1 0 0,0 0 0,-7 12 0,9-17 0,-1-1 0,0 1 0,0-1 0,0 0 0,0 0 0,0 0 0,-1 0 0,1 0 0,-1-1 0,0 1 0,0-1 0,0 0 0,0 1 0,0-2 0,-1 1 0,-5 3 0,8-6 0,1 1 0,0 0 0,-1 0 0,1-1 0,0 1 0,-1 0 0,1-1 0,0 1 0,0-1 0,-1 1 0,1 0 0,0-1 0,0 1 0,0-1 0,-1 1 0,1 0 0,0-1 0,0 1 0,0-1 0,0 1 0,0-1 0,0 1 0,0-1 0,0 1 0,0 0 0,0-1 0,0 1 0,0-1 0,1 1 0,-1-1 0,0 1 0,0 0 0,0-1 0,1 1 0,-1-1 0,0 1 0,0 0 0,1-1 0,-1 1 0,10-17 0,3-5 0,1 2 0,23-30 0,-31 44 0,0 0 0,0 1 0,0 0 0,1-1 0,-1 2 0,1-1 0,1 1 0,-1 0 0,0 1 0,1-1 0,14-3 0,-22 7 0,1 0 0,0 0 0,-1 0 0,1 0 0,0 0 0,0 0 0,-1 0 0,1 0 0,0 0 0,-1 0 0,1 0 0,0 0 0,-1 1 0,1-1 0,0 0 0,-1 1 0,1-1 0,0 0 0,-1 1 0,1-1 0,-1 0 0,1 1 0,-1-1 0,1 1 0,-1-1 0,1 1 0,-1 0 0,1-1 0,-1 2 0,2 1 0,-1-1 0,1 1 0,-1 0 0,0 1 0,-1-1 0,1 0 0,0 4 0,0 5 0,0 1 0,-2 20 0,-1-15 0,-1-1 0,-1 1 0,-8 23 0,11-33 0,4-8 0,8-8 0,14-14 0,50-34 0,-61 47 0,-1 1 0,1 1 0,0 0 0,1 1 0,-1 1 0,19-5 0,-30 10 0,-1 0 0,1-1 0,-1 1 0,0 0 0,1 0 0,-1 0 0,1 0 0,-1 1 0,0-1 0,1 1 0,-1-1 0,0 1 0,1 0 0,-1 0 0,0 0 0,0 0 0,0 0 0,0 0 0,3 3 0,1 2 0,-1-1 0,1 1 0,-1 0 0,7 12 0,8 25 0,-19-37 0,2 0 0,-1 0 0,1 0 0,0 0 0,0-1 0,1 1 0,0-1 0,6 8 0,-2-5 0,-4-5 0,-1 1 0,1-1 0,0 0 0,0 0 0,5 3 0,-7-6 0,0 1 0,0 0 0,0-1 0,1 1 0,-1-1 0,0 1 0,0-1 0,0 0 0,0 0 0,0 0 0,1 0 0,-1-1 0,0 1 0,0 0 0,3-2 0,6-2 0,0 0 0,0 0 0,0-1 0,-1-1 0,0 0 0,0 0 0,0-1 0,-1-1 0,0 1 0,14-17 0,-19 20 0,-1 0 0,0-1 0,0 1 0,0-1 0,-1 0 0,1 0 0,-1 0 0,0 0 0,-1 0 0,1 0 0,0-7 0,-2 8 0,0-1 0,0 1 0,0 0 0,0 0 0,-1 0 0,0 0 0,0-1 0,0 1 0,0 0 0,-1 1 0,0-1 0,1 0 0,-1 0 0,-1 1 0,1-1 0,-4-3 0,0-3 0,-9-6 0,14 16 0,0-1 0,1 1 0,-1 0 0,0 0 0,0 0 0,1-1 0,-1 1 0,0 0 0,0 0 0,1 0 0,-1 0 0,0 0 0,0 1 0,0-1 0,1 0 0,-1 0 0,0 0 0,1 1 0,-1-1 0,0 0 0,0 1 0,1-1 0,-1 1 0,1-1 0,-1 1 0,0-1 0,0 2 0,-6 4 0,1 1 0,-1 0 0,1 0 0,1 0 0,-1 1 0,1 0 0,1 0 0,-1 1 0,1-1 0,1 1 0,0 0 0,0 0 0,1 0 0,-2 12 0,3-15 0,0-1 0,0 1 0,1-1 0,0 1 0,0-1 0,1 0 0,-1 1 0,1-1 0,0 1 0,1-1 0,-1 0 0,1 0 0,0 0 0,0 0 0,1 0 0,-1 0 0,1 0 0,0-1 0,1 0 0,-1 1 0,1-1 0,0 0 0,0-1 0,0 1 0,0-1 0,5 3 0,-6-4 0,0 0 0,0-1 0,1 0 0,-1 0 0,0 0 0,0 0 0,1 0 0,-1-1 0,1 1 0,-1-1 0,1 0 0,-1 0 0,0 0 0,1 0 0,-1-1 0,1 0 0,-1 1 0,0-1 0,5-2 0,4-3 0,-1 1 0,0-2 0,20-14 0,-6 3 0,111-69 0,-104 70 0,-31 17 0,-1-1 0,1 1 0,-1 0 0,1 0 0,-1 0 0,1-1 0,-1 1 0,1 0 0,-1 0 0,1 0 0,-1 0 0,1 0 0,-1 0 0,1 0 0,-1 0 0,1 0 0,-1 0 0,1 0 0,-1 1 0,1-1 0,0 0 0,-1 0 0,0 0 0,1 1 0,-1-1 0,1 0 0,-1 1 0,1-1 0,-1 0 0,1 1 0,-1-1 0,0 0 0,1 1 0,-1-1 0,0 1 0,0-1 0,1 1 0,-1-1 0,0 1 0,0-1 0,1 1 0,-1-1 0,0 1 0,0-1 0,0 1 0,0-1 0,0 1 0,0-1 0,0 1 0,0-1 0,0 1 0,0 0 0,0-1 0,0 1 0,0-1 0,-1 1 0,1-1 0,0 1 0,-1 0 0,-2 19 0,1-2 0,-2 0 0,0-1 0,-9 28 0,12-39 0,7-9 0,7-10 0,8-11 0,-15 16 0,0 0 0,1 1 0,0 0 0,0 0 0,0 0 0,1 1 0,16-10 0,-23 15 0,1 1 0,0-1 0,0 0 0,-1 1 0,1 0 0,0-1 0,0 1 0,0 0 0,0 0 0,0 0 0,-1 0 0,1 0 0,0 0 0,0 1 0,0-1 0,-1 1 0,1-1 0,0 1 0,0 0 0,-1-1 0,1 1 0,0 0 0,2 2 0,1 2 0,1 0 0,-1 1 0,0-1 0,7 12 0,-8-12 0,-1 0 0,1 0 0,0 0 0,0-1 0,1 1 0,7 5 0,-8-8 0,1 0 0,-1 0 0,1 0 0,0 0 0,0-1 0,0 1 0,0-1 0,0-1 0,0 1 0,0-1 0,0 0 0,0 0 0,0 0 0,0-1 0,0 1 0,0-1 0,0-1 0,0 1 0,-1-1 0,1 1 0,0-1 0,-1-1 0,1 1 0,-1-1 0,7-5 0,129-95 0,-127 92 0,-1-1 0,0 0 0,-1-1 0,0 0 0,-1-1 0,-1 0 0,0-1 0,0 0 0,6-18 0,2-13 0,21-86 0,-35 117 0,23-55 0,-25 46 0,-1 14 0,0 10 0,0-1 0,0 1 0,0 0 0,0-1 0,0 1 0,0 0 0,0 0 0,0-1 0,0 1 0,1 0 0,-1 0 0,0-1 0,0 1 0,0 0 0,0 0 0,0-1 0,1 1 0,-1 0 0,0 0 0,0 0 0,0-1 0,1 1 0,-1 0 0,0 0 0,0 0 0,1 0 0,-1 0 0,1-1 0,1 0 0,4-5 0,0-1 0,-1 0 0,0 0 0,0 0 0,0 0 0,5-13 0,18-50 0,-17 41 0,11-59 0,-19 75 0,-1 1 0,-1-2 0,-1 1 0,1 0 0,-2 0 0,0 0 0,-3-14 0,4 26 0,0 0 0,-1 0 0,1 0 0,0 0 0,-1 0 0,1 0 0,-1-1 0,1 1 0,-1 0 0,1 0 0,-1 1 0,0-1 0,0-1 0,0 2 0,1-1 0,0 1 0,-1 0 0,1 0 0,0 0 0,-1 0 0,1 0 0,0 0 0,-1-1 0,1 1 0,0 0 0,-1 0 0,1 0 0,-1 0 0,1 0 0,0 0 0,-1 1 0,1-1 0,0 0 0,-1 0 0,1 0 0,0 0 0,-1 0 0,1 0 0,0 1 0,-1-1 0,1 0 0,-3 3 0,0-1 0,1 1 0,-1 0 0,1 0 0,0 0 0,0 0 0,-2 5 0,-25 47 0,3 0 0,2 2 0,3 0 0,3 2 0,2 0 0,2 1 0,3 1 0,3 0 0,3 0 0,2 73 0,4-117 0,0 1 0,2-1 0,4 18 0,-6-28 0,2 0 0,-1-1 0,1 1 0,0 0 0,0-1 0,0 0 0,1 0 0,0 0 0,9 10 0,-11-15 0,-1-1 0,0 1 0,1-1 0,-1 1 0,0-1 0,0 0 0,1 0 0,-1 0 0,0 1 0,1-1 0,-1-1 0,1 1 0,-1 0 0,0 0 0,1 0 0,1-2 0,27-6 0,-29 7 0,10-4 0,0 0 0,-1 0 0,0-1 0,0 0 0,0-1 0,-1 0 0,0-1 0,-1 0 0,1 0 0,13-19 0,4-9 0,33-62 0,-31 50 0,-23 36 0,-12 30 0,-1 12 0,2 0 0,1 0 0,-2 39 0,7-67 0,-1 0 0,1-1 0,0 1 0,0 0 0,1-1 0,-1 1 0,0 0 0,0-1 0,1 1 0,-1-1 0,1 1 0,-1 0 0,1-1 0,0 1 0,0-1 0,0 0 0,0 1 0,0-1 0,0 0 0,0 1 0,0-1 0,0 0 0,1 0 0,-1 0 0,0 0 0,1 0 0,-1 0 0,1 0 0,-1-1 0,1 1 0,-1 0 0,1-1 0,-1 1 0,1-1 0,0 0 0,-1 0 0,1 1 0,0-1 0,-1 0 0,1 0 0,0 0 0,-1-1 0,3 1 0,4-2 0,-1 1 0,1-1 0,-1 0 0,0-1 0,1 0 0,-1 0 0,-1-1 0,8-4 0,-1-2 0,-1-1 0,-1 0 0,1-1 0,-2 0 0,0-1 0,17-27 0,-7 11 0,-2-6 0,-23 44 0,0 1 0,1 0 0,0 0 0,1 0 0,0 1 0,-3 18 0,0-4 0,6-22 0,-1 0 0,0 0 0,1 0 0,-1 0 0,1 0 0,0 1 0,0-1 0,0 0 0,0 0 0,1 0 0,0 0 0,-1 0 0,3 5 0,-2-6 0,0-1 0,0 1 0,0-1 0,0 1 0,0-1 0,1 0 0,-1 0 0,0 1 0,1-1 0,-1 0 0,1 0 0,-1-1 0,1 1 0,0 0 0,-1 0 0,1-1 0,0 1 0,-1-1 0,1 1 0,0-1 0,0 0 0,0 0 0,-1 0 0,1 0 0,2 0 0,5-1 0,0-1 0,0 0 0,0-1 0,-1 0 0,1 0 0,-1-1 0,1 0 0,-1 0 0,-1-1 0,10-6 0,-16 10 0,18-14 0,0 0 0,-1-1 0,0 0 0,18-24 0,30-28 0,-65 67 0,0 0 0,0 0 0,0 0 0,1 0 0,-1 0 0,0 0 0,1 0 0,-1 0 0,1 1 0,-1-1 0,1 1 0,-1-1 0,2 1 0,-2 0 0,-1 0 0,1 0 0,0 0 0,-1 0 0,1 0 0,-1 0 0,1 0 0,-1 1 0,1-1 0,-1 0 0,1 0 0,-1 1 0,1-1 0,-1 0 0,1 1 0,-1-1 0,1 0 0,-1 1 0,1-1 0,-1 1 0,0-1 0,1 1 0,-1 0 0,2 3 0,0 1 0,0 0 0,-1 0 0,1 0 0,-1 0 0,0 7 0,1-3 0,0 13 0,-1-1 0,-2 41 0,-1-9 0,2-53 0,0 1 0,0-1 0,0 0 0,0 0 0,0 0 0,0 0 0,0 1 0,0-1 0,0 0 0,0 0 0,0 0 0,0 0 0,0 1 0,0-1 0,0 0 0,0 0 0,0 0 0,0 0 0,0 0 0,0 1 0,1-1 0,-1 0 0,0 0 0,0 0 0,0 0 0,0 0 0,0 0 0,0 0 0,1 1 0,-1-1 0,0 0 0,0 0 0,0 0 0,0 0 0,0 0 0,1 0 0,-1 0 0,0 0 0,0 0 0,9-3 0,10-13 0,-15 13 0,12-11 0,-1-1 0,14-16 0,-4 3 0,-23 26 0,0-1 0,0 1 0,0 0 0,1 0 0,-1 1 0,0-1 0,1 0 0,5-2 0,-7 4 0,-1 0 0,1 0 0,0 0 0,0 0 0,0 0 0,-1 0 0,1 0 0,0 0 0,0 0 0,0 0 0,-1 0 0,1 1 0,0-1 0,0 0 0,-1 0 0,1 1 0,0-1 0,-1 1 0,1-1 0,0 1 0,-1-1 0,1 1 0,0-1 0,-1 1 0,1-1 0,-1 1 0,1 0 0,-1-1 0,1 1 0,-1 0 0,0 0 0,1-1 0,-1 1 0,0 0 0,0 0 0,1-1 0,-1 2 0,1 4 0,1 0 0,-1 0 0,0 0 0,-1 0 0,0-1 0,0 1 0,0 0 0,-2 12 0,1-12 0,0 1 0,1 0 0,0-1 0,0 1 0,0 0 0,3 9 0,-3-15 0,0-1 0,0 1 0,1-1 0,-1 1 0,0 0 0,1-1 0,-1 1 0,0-1 0,1 1 0,-1-1 0,0 0 0,1 1 0,-1-1 0,1 1 0,-1-1 0,1 0 0,-1 1 0,1-1 0,-1 0 0,1 1 0,0-1 0,-1 0 0,1 0 0,-1 0 0,1 0 0,0 1 0,-1-1 0,1 0 0,-1 0 0,1 0 0,0 0 0,-1 0 0,1 0 0,0-1 0,-1 1 0,1 0 0,-1 0 0,1 0 0,-1-1 0,1 1 0,0 0 0,-1 0 0,1-1 0,31-18 0,-22 12 0,16-12 0,23-13 0,-45 30 0,0-1 0,1 1 0,-1 1 0,0-1 0,1 0 0,-1 1 0,1 0 0,-1 0 0,7 0 0,-7 2 0,-1-1 0,1 1 0,0 0 0,-1 0 0,1 0 0,-1 0 0,1 1 0,-1 0 0,0-1 0,5 5 0,30 23 0,-34-26 0,37 38 0,-30-30 0,0 0 0,1 0 0,17 12 0,-1-14 0,-1 0 0,-26-9 0,0 1 0,-1-1 0,1 1 0,0-1 0,0 1 0,0-1 0,0 1 0,-1 0 0,1-1 0,0 1 0,-1 0 0,1 0 0,0-1 0,-1 1 0,1 0 0,-1 0 0,1 0 0,-1 0 0,1 0 0,-1 1 0,0 0 46,0-1 0,0 0 0,0 1 0,-1-1 0,1 0-1,0 1 1,-1-1 0,1 0 0,-1 1 0,1-1 0,-1 0 0,0 0 0,0 0 0,1 0 0,-1 0-1,0 1 1,0-1 0,0-1 0,0 1 0,-2 1 0,-20 15-3202,21-16 1413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54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305 860 4120,'0'0'11108,"-14"9"-10432,-1 1-506,-17 9 432,1 2 0,-43 39 1,56-43-229,1 0 1,1 2 0,1 0-1,1 1 1,0 0 0,1 1-1,-10 25 1,21-42-251,0 1 0,1-1 0,0 0-1,0 1 1,0 0 0,1-1 0,-1 1 0,1 5 0,0-9-83,0 0 0,0 0 0,0 0 0,1 0 0,-1 0 0,0 0 0,1 0 0,-1 0 1,0 0-1,1 0 0,-1 0 0,1-1 0,-1 1 0,1 0 0,0 0 0,-1 0 0,1-1 0,0 1 0,0 0 0,-1-1 0,1 1 1,0 0-1,0-1 0,0 1 0,0-1 0,0 0 0,0 1 0,0-1 0,0 0 0,0 1 0,0-1 0,0 0 0,0 0 1,0 0-1,0 0 0,0 0 0,0 0 0,0 0 0,0 0 0,0 0 0,0-1 0,1 1 0,8-2 92,0-1 0,0 0 0,0 0 0,0-1 0,0 0 0,-1-1 0,0 0 0,0 0 0,0-1-1,0 0 1,-1-1 0,12-12 0,-5 2 152,0 0 0,-1-1 0,-1-1-1,18-33 1,-11 20 1336,-15 42-880,-3-6-616,58 125 853,-57-124-932,3 6 54,0 0 1,1-1-1,0 0 1,1 0-1,15 14 0,-18-19-21,0-1-1,1 1 0,0-1 1,-1 0-1,2 0 0,-1-1 1,0 0-1,1 0 0,-1 0 1,1-1-1,8 2 0,-5-3 50,0 0 0,0 0-1,0-1 1,0-1 0,12-1-1,-10 0-98,-11 2-29,0 0 0,0 0 0,1 0 0,-1 0 0,0-1 0,1 1 0,-1 0 0,0-1 0,0 1 0,0-1 0,0 1 0,1-1 0,-1 0 0,0 1 0,0-1 0,0 0 0,0 0 0,0 0 0,-1 0 0,3-2 0,3-3 0,-1 2 0,-4 3 0,-1 1 0,0 0 0,1-1 0,-1 1 0,0 0 0,1-1 0,-1 1 0,0-1 0,1 1 0,-1 0 0,0-1 0,0 1 0,0-1 0,0 1 0,1-1 0,-1 1 0,0-1 0,0 1 0,0 0 0,0-1 0,0 1 0,0-1 0,0 1 0,0-1 0,0 1 0,0-1 0,-1 1 0,1-1 0,1-3 0,0 1 0,0-1 0,1 1 0,-1 0 0,1 0 0,-1 0 0,1-1 0,0 2 0,0-1 0,1 0 0,-1 0 0,5-3 0,9-14 0,11-18 0,12-17 0,48-94 0,-52 76 0,-3-2 0,-4-1 0,-2-1 0,-5-1 0,23-154 0,-41 208 0,8-105 0,-10 107 0,-1 0 0,-1 0 0,-8-38 0,9 57 0,0 0 0,-1 1 0,0-1 0,0 1 0,0 0 0,0-1 0,0 1 0,0 0 0,-1-1 0,-2-3 0,4 6 0,0 0 0,-1 0 0,1 0 0,0-1 0,0 1 0,-1 0 0,1 0 0,0 0 0,-1 0 0,1 0 0,0-1 0,-1 1 0,1 0 0,0 0 0,-1 0 0,1 0 0,0 0 0,-1 0 0,1 0 0,0 0 0,-1 0 0,1 0 0,0 1 0,-1-1 0,1 0 0,0 0 0,-1 0 0,0 0 0,-10 16 0,-3 18 0,1 0 0,1 2 0,2-1 0,-9 67 0,-3 152 0,21-238 0,-2 48 0,2 0 0,4 0 0,16 101 0,-9-120 0,3-1 0,21 51 0,-14-44 0,-20-50 0,1-1 0,-1 1 0,0-1 0,1 0 0,-1 1 0,0-1 0,1 0 0,-1 0 0,1 1 0,-1-1 0,1 0 0,-1 0 0,1 0 0,-1 1 0,1-1 0,-1 0 0,1 0 0,-1 0 0,1 0 0,-1 0 0,1 0 0,-1 0 0,1 0 0,-1 0 0,1 0 0,-1 0 0,1 0 0,-1-1 0,1 1 0,-1 0 0,1 0 0,-1 0 0,1-1 0,-1 1 0,0 0 0,1-1 0,-1 1 0,1 0 0,-1-1 0,0 1 0,1 0 0,-1-1 0,18-18 0,58-114 0,-48 82 0,-17 30 0,28-40 0,-37 59 0,-1 1 0,1-1 0,-1 0 0,1 0 0,0 1 0,0-1 0,0 1 0,3-3 0,2 6 0,-4 11 0,-3 12 0,2 0 0,0-1 0,2 1 0,8 26 0,-11-47 0,0-1 0,0 0 0,0-1 0,0 1 0,1 0 0,-1 0 0,1 0 0,0-1 0,0 1 0,0-1 0,0 0 0,1 1 0,-1-1 0,0 0 0,1 0 0,0 0 0,-1-1 0,1 1 0,0-1 0,0 1 0,0-1 0,0 0 0,0 0 0,0 0 0,0-1 0,0 1 0,0-1 0,1 0 0,-1 0 0,6 0 0,3-1 0,-1-1 0,0 1 0,1-2 0,-1 0 0,0 0 0,-1-1 0,16-7 0,11-10 0,66-49 0,-72 49 0,2-5 0,35-36 0,-43 38 0,-11 13 0,-10 10 0,-12 20 0,4-11 0,-6 13 0,1-3 0,0 1 0,0 0 0,2 1 0,0 0 0,-6 38 0,12-57 0,1 1 0,0 0 0,0-1 0,-1 1 0,1 0 0,0-1 0,1 1 0,-1 0 0,0-1 0,0 1 0,1 0 0,-1-1 0,1 1 0,-1-1 0,1 1 0,0-1 0,-1 1 0,1-1 0,0 0 0,0 1 0,0-1 0,0 0 0,0 1 0,1-1 0,-1 0 0,0 0 0,0 0 0,1 0 0,-1 0 0,1-1 0,-1 1 0,1 0 0,-1 0 0,1-1 0,-1 1 0,1-1 0,0 0 0,-1 1 0,1-1 0,0 0 0,-1 0 0,1 0 0,2-1 0,3 1 0,-1-1 0,1 0 0,-1 0 0,0-1 0,1 0 0,-1 0 0,0-1 0,0 1 0,0-1 0,7-5 0,-6 2 0,0 0 0,-1 0 0,1-1 0,-1 0 0,-1 0 0,1 0 0,-1-1 0,0 0 0,-1 0 0,7-16 0,-8 18 0,-1-1 0,0 1 0,0-1 0,-1 1 0,0-1 0,0 0 0,0 1 0,-1-1 0,0 0 0,0 0 0,-1 1 0,0-1 0,0 0 0,0 1 0,-4-10 0,0 9 0,0 0 0,0 1 0,0-1 0,-1 1 0,0 1 0,0-1 0,-11-6 0,15 11 0,-1-1 0,0 1 0,1 1 0,-1-1 0,0 0 0,0 0 0,0 1 0,1 0 0,-1 0 0,0-1 0,0 2 0,0-1 0,-4 1 0,-6 0 0,13-1 0,0 0 0,-1 0 0,1 0 0,0 0 0,0 0 0,0 1 0,-1-1 0,1 0 0,0 0 0,0 1 0,0-1 0,0 0 0,0 0 0,0 0 0,0 1 0,-1-1 0,1 0 0,0 0 0,0 1 0,0-1 0,0 0 0,0 0 0,0 1 0,0-1 0,0 0 0,0 0 0,0 1 0,0-1 0,0 0 0,1 0 0,-1 1 0,0-1 0,0 0 0,0 0 0,0 1 0,0-1 0,0 0 0,1 0 0,-1 0 0,0 1 0,0-1 0,0 0 0,0 0 0,1 0 0,-1 0 0,0 1 0,0-1 0,1 0 0,7 2 0,1 0 0,-1 0 0,1-1 0,-1 0 0,1-1 0,-1 0 0,13-2 0,7 1 0,26 2 0,-1 1 0,102 19 0,-152-20 0,0 0 0,0 0 0,0 0 0,1 1 0,-1 0 0,-1-1 0,1 1 0,0 0 0,0 0 0,-1 0 0,1 1 0,-1-1 0,1 1 0,-1-1 0,0 1 0,0 0 0,-1 0 0,1 0 0,0 0 0,1 6 0,0-3 0,-1 1 0,-1-1 0,1 0 0,-1 1 0,0 0 0,-1-1 0,1 1 0,-1 0 0,-2 9 0,0-9 0,1-6 0,1 0 0,-1 0 0,1 0 0,-1 0 0,1 0 0,0-1 0,0 1 0,-1 0 0,1 0 0,0 0 0,0 0 0,0 0 0,0 0 0,0 0 0,0 0 0,0 0 0,0 0 0,1 0 0,-1 1 0,29-23 0,-20 12 0,0 0 0,13-19 0,-14 17 0,0 1 0,0 0 0,12-9 0,-14 14 0,0 0 0,1 1 0,0-1 0,14-5 0,-5 3 0,-15 7 0,0-1 0,-1 1 0,1 0 0,0 0 0,0 0 0,0 0 0,-1 1 0,1-1 0,0 0 0,0 0 0,0 0 0,-1 1 0,1-1 0,0 0 0,0 1 0,-1-1 0,1 1 0,0-1 0,-1 1 0,1-1 0,0 1 0,-1-1 0,1 1 0,-1 0 0,1-1 0,-1 1 0,1 0 0,-1-1 0,0 1 0,1 1 0,15 28 0,-14-26 0,15 36 0,12 50 0,4 9 0,-31-94 0,1 0 0,0 0 0,0 0 0,0 0 0,0-1 0,1 1 0,0-1 0,5 4 0,-8-7 0,-1 0 0,2 0 0,-1 0 0,0 0 0,0 0 0,0 0 0,0 0 0,0 0 0,1-1 0,-1 1 0,0-1 0,1 1 0,-1-1 0,1 1 0,-1-1 0,0 0 0,1 1 0,-1-1 0,1 0 0,-1 0 0,1 0 0,-1 0 0,0-1 0,1 1 0,-1 0 0,1 0 0,-1-1 0,0 1 0,1-1 0,-1 0 0,0 1 0,1-1 0,-1 0 0,0 1 0,2-3 0,-2 2 50,0 0 1,0-1-1,-1 1 0,1-1 0,0 0 1,-1 1-1,1-1 0,-1 1 0,1-1 1,-1 0-1,0 0 0,1 1 0,-1-1 1,0 0-1,0 1 0,-1-1 0,1 0 1,0-1-1,-8-28-2832,7 28 668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8:59:5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11760,'0'0'7287,"18"-6"-6424,33-11-30,70-12-1,-39 15-32,31-7 1710,223-10 0,-280 34-1791,-36 0-3876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14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1024 9744,'0'0'9950,"10"8"-9499,33 22 5,-42-29-425,0-1 0,1 1 0,-1 0 0,1-1 0,-1 1 0,1-1 0,-1 1 0,1-1 0,-1 0 0,1 0 0,-1 0 0,1 0 0,-1 0 0,1 0 0,-1 0 0,1 0 0,-1 0 0,1-1 0,-1 1 0,1-1 0,-1 1 0,1-1 0,-1 0 0,1 1 0,1-3 0,4 0 113,12-7 162,-1 0-1,0-2 1,0 0-1,-1 0 1,23-24-1,72-82 1170,-111 116-1455,33-36 394,-2-2-1,-1-1 1,-3-2-1,-1-1 1,32-72-1,-23 35 89,18-48 300,-48 111-665,0-1 0,-2 1 1,0-1-1,-1 0 0,1-23 0,-4 33-72,1-9 77,-1 1-1,-1-1 1,-4-18-1,5 32-84,-1 0 0,0 0 1,0-1-1,-1 1 0,1 0 0,-1 0 1,0 0-1,0 0 0,0 1 0,-1-1 1,1 0-1,-1 1 0,0 0 0,0 0 1,0 0-1,0 0 0,-1 0 0,-3-2 1,5 3-40,-1 1 0,1 0-1,0 0 1,-1 0 0,1 1 0,-1-1 0,1 0 0,-1 1 0,0 0 0,1-1 0,-1 1 0,1 0 0,-1 0 0,0 1-1,1-1 1,-5 2 0,2-1 41,1 1-1,-1 0 1,1 0 0,0 0-1,0 1 1,0-1-1,0 1 1,-5 6-1,-1 1 63,0 1-1,1 0 0,1 0 0,0 1 1,-8 16-1,2 1-120,1 2 0,1 0 0,2 0 0,0 1 0,3 1 0,1-1 0,-3 46 0,1-5 0,5-51 0,1 1 0,1-1 0,0 1 0,4 27 0,2-17 0,-4-18 0,0 0 0,2 0 0,0-1 0,0 1 0,1-1 0,1 0 0,1 0 0,7 14 0,-10-21 0,1-1 0,0-1 0,0 1 0,1-1 0,0 1 0,0-1 0,8 6 0,-11-10 0,0 0 0,0 0 0,0 0 0,0 0 0,0 0 0,0 0 0,0-1 0,1 1 0,-1-1 0,0 0 0,0 0 0,1 0 0,-1 0 0,0 0 0,1 0 0,-1 0 0,0-1 0,0 1 0,1-1 0,-1 0 0,0 0 0,0 1 0,0-1 0,0-1 0,0 1 0,0 0 0,2-2 0,28-17 0,-22 14 0,0 0 0,0 0 0,-1-1 0,0 0 0,0 0 0,-1-1 0,0 0 0,8-12 0,-10 13 0,-1-1 0,0 0 0,0 0 0,-1-1 0,0 0 0,0 1 0,-1-1 0,3-17 0,0 8 0,0 37 0,-4 58 0,-3-51 0,2 0 0,0 0 0,9 43 0,-9-66 0,-1-1 0,1 0 0,0 1 0,-1-1 0,1 1 0,0-1 0,1 0 0,-1 0 0,0 1 0,1-1 0,-1 0 0,1 0 0,-1-1 0,1 1 0,0 0 0,0 0 0,0-1 0,0 1 0,0-1 0,4 2 0,-3-2 0,1 0 0,-1 0 0,0-1 0,1 0 0,-1 1 0,1-1 0,-1 0 0,1 0 0,-1-1 0,0 1 0,1-1 0,-1 0 0,5-1 0,4-3 0,-1 0 0,0 0 0,0-1 0,0-1 0,-1 0 0,0 0 0,12-11 0,2-7 0,-16 16 0,0 1 0,0 1 0,1-1 0,0 1 0,19-11 0,-22 14 0,-6 4 0,1 0 0,-1-1 0,1 1 0,-1 0 0,1-1 0,-1 1 0,1 0 0,-1 0 0,1 0 0,-1-1 0,1 1 0,-1 0 0,1 0 0,-1 0 0,1 0 0,-1 0 0,1 0 0,-1 0 0,1 0 0,-1 0 0,2 0 0,4 18 0,-6 6 0,-1-21 0,1 0 0,0-1 0,-1 1 0,1 0 0,1 0 0,-1 0 0,0 0 0,1 3 0,1 1 0,-1 1 0,-1-1 0,1 0 0,-1 1 0,-2 13 0,1 9 0,2-33 0,0-1 0,1 0 0,-1 1 0,1-1 0,0 1 0,0-1 0,0 1 0,0 0 0,6-6 0,-2 1 0,5-12 0,-10 17 0,0 1 0,0-1 0,1 0 0,-1 1 0,1-1 0,-1 1 0,1-1 0,3-2 0,4 4 0,-15 1 0,5 0 0,1 0 0,0 0 0,0 0 0,0 0 0,-1 0 0,1 0 0,0 0 0,0 0 0,0 0 0,-1 0 0,1 0 0,0 0 0,0 0 0,0 0 0,-1 0 0,1 0 0,0 0 0,0 1 0,0-1 0,0 0 0,-1 0 0,1 0 0,0 0 0,0 0 0,0 0 0,0 0 0,-1 1 0,1-1 0,0 0 0,0 0 0,0 0 0,0 0 0,0 1 0,0-1 0,0 0 0,0 0 0,-1 0 0,1 1 0,0-1 0,0 0 0,0 0 0,0 0 0,0 0 0,0 1 0,0-1 0,0 0 0,0 1 0,-3 9 0,0-9 0,-13 1 0,13 5 0,2 1 0,0-8 0,1 1 0,0-1 0,-1 0 0,1 0 0,0 0 0,-1 1 0,1-1 0,0 0 0,-1 0 0,1 0 0,-1 0 0,1 1 0,0-1 0,-1 0 0,1 0 0,-1 0 0,1 0 0,0 0 0,-1 0 0,1 0 0,-1 0 0,1 0 0,0-1 0,-1 1 0,1 0 0,-1 0 0,1 0 0,-1-1 0,1 1 0,-1 0 0,1 0 0,0 0 0,-1 0 0,1 0 0,-1 0 0,1 0 0,-1 0 0,1 0 0,0 0 0,-1 0 0,1 0 0,-1 0 0,1 0 0,-1 0 0,1 0 0,0 0 0,-1 0 0,1 0 0,-1 1 0,1-1 0,0 0 0,-1 0 0,1 1 0,0-1 0,-1 0 0,1 1 0,0-1 0,-1 0 0,1 1 0,0-1 0,0 0 0,-1 1 0,1-1 0,0 0 0,0 1 0,0-1 0,-1 1 0,1-1 0,0 1 0,0 0 0,0-1 0,0 0 0,0 1 0,-1-1 0,1 1 0,0-1 0,0 1 0,0-1 0,-1 0 0,1 1 0,0-1 0,-1 0 0,1 1 0,0-1 0,-1 0 0,1 1 0,0-1 0,-1 0 0,1 0 0,0 1 0,-1-1 0,1 0 0,-1 0 0,1 0 0,-1 1 0,1-1 0,-1 0 0,1 0 0,-1 0 0,-14 8 0,-211 192 0,208-185 0,0-1 0,-1-1 0,-1-1 0,0-1 0,0 0 0,-1-2 0,-36 12 0,43-18 0,0 1 0,-21 10 0,468-243 0,-380 197 0,61-48 0,-73 50 0,81-71 0,-101 82 0,-16 14 0,0 0 0,0 1 0,0 0 0,0 0 0,8-4 0,0-3 0,-13 11 0,0 0 0,0 0 0,0 0 0,0 1 0,0-1 0,0 0 0,0 0 0,0 0 0,0 0 0,0 0 0,0 0 0,0 0 0,0 0 0,0 0 0,0 1 0,0-1 0,1 0 0,-1 0 0,0 0 0,0 0 0,0 0 0,0 0 0,0 0 0,0 0 0,0 0 0,0 0 0,1 0 0,-1 0 0,0 0 0,0 0 0,0 0 0,0 0 0,0 0 0,0 0 0,0 0 0,1 0 0,-1 0 0,0 0 0,0 0 0,0 0 0,0 0 0,0 0 0,0 0 0,0 0 0,1 0 0,0 0 0,6 4 0,-7 44 0,2-29 0,-1-9 0,1 1 0,5 18 0,-6-25 0,0-1 0,1 0 0,-1 0 0,1 0 0,0 0 0,-1 0 0,2 0 0,-1 0 0,0-1 0,0 1 0,1-1 0,4 4 0,0-1 0,-6-3 0,1-1 0,0 1 0,0-1 0,0 1 0,0-1 0,0 0 0,0 0 0,0 0 0,0 0 0,0 0 0,1 0 0,-1-1 0,0 1 0,0-1 0,1 1 0,-1-1 0,1 0 0,-1 0 0,0 0 0,1 0 0,-1-1 0,3 0 0,26-12 0,0-1 0,-1-1 0,-1-2 0,-1-2 0,38-30 0,-36 27 0,-25 18 0,0 0 0,1 0 0,0 0 0,0 0 0,0 1 0,0 0 0,0 0 0,1 1 0,-1 0 0,1 0 0,12-2 0,-17 4 0,-1 1 0,0-1 0,0 0 0,1 1 0,-1-1 0,0 1 0,0-1 0,0 1 0,0 0 0,0-1 0,0 1 0,0 0 0,0 0 0,0-1 0,0 1 0,0 0 0,0 0 0,0 0 0,-1 0 0,1 1 0,0-1 0,-1 0 0,1 0 0,-1 0 0,1 0 0,-1 1 0,0-1 0,1 0 0,-1 0 0,0 1 0,0-1 0,0 2 0,1 5 0,0 1 0,-1 0 0,-1 10 0,1-18 0,-2 11 0,0 1 0,0-1 0,-7 16 0,6-18 0,0 1 0,0-1 0,1 1 0,-1 18 0,2-26 0,5-15 0,4 0 0,1 0 0,0 1 0,1 0 0,20-17 0,-3 1 0,-10 9 0,47-45 0,-55 55 0,0 1 0,1 1 0,-1-1 0,1 1 0,16-7 0,-24 13 0,-1-1 0,1 0 0,-1 1 0,1-1 0,0 1 0,-1-1 0,1 1 0,-1 0 0,1 0 0,0 0 0,-1-1 0,1 2 0,0-1 0,-1 0 0,1 0 0,0 0 0,-1 1 0,3 0 0,-3 0 0,0 0 0,0 0 0,0 0 0,0 0 0,0 0 0,-1 0 0,1 0 0,0 0 0,-1 0 0,1 0 0,-1 1 0,1-1 0,-1 0 0,0 0 0,1 1 0,-1-1 0,0 0 0,0 1 0,0-1 0,0 0 0,0 3 0,0 9 0,-1 1 0,0-1 0,-1 0 0,-1 1 0,0-1 0,-1 0 0,0 0 0,-10 21 0,13-33 0,1 0 0,-1 0 0,0 0 0,1 0 0,-1 1 0,1-1 0,0 0 0,-1 0 0,1 1 0,0-1 0,0 0 0,0 1 0,0-1 0,0 0 0,0 1 0,1 0 0,-1-1 0,0 0 0,1-1 0,-1 1 0,0-1 0,1 1 0,-1 0 0,1-1 0,-1 1 0,1-1 0,-1 0 0,1 1 0,0-1 0,-1 1 0,1-1 0,-1 0 0,1 1 0,0-1 0,-1 0 0,1 0 0,0 1 0,1-1 0,4 0 0,1 1 0,-1-1 0,1-1 0,-1 1 0,9-3 0,-14 3 0,27-5 0,0-2 0,-1-1 0,0-1 0,0-1 0,-1-2 0,42-24 0,137-107 0,-154 111 0,-69 45 0,0 2 0,0 1 0,2 0 0,0 1 0,-17 23 0,-69 107 0,66-91 0,23-34 0,13-22 0,-1 1 0,0 0 0,1 0 0,0 0 0,-1 0 0,1 0 0,-1 0 0,1 1 0,0-1 0,0 0 0,0 0 0,0 0 0,0 0 0,0 0 0,0 0 0,0 0 0,0 2 0,0-3 0,1 0 0,-1 0 0,0 0 0,0 1 0,0-1 0,0 0 0,1 0 0,-1 0 0,0 0 0,0 0 0,0 0 0,1 0 0,-1 0 0,0 0 0,0 0 0,0 0 0,1 0 0,-1 0 0,0 0 0,0 0 0,0 0 0,1 0 0,-1 0 0,0 0 0,0 0 0,0 0 0,1 0 0,-1-1 0,0 1 0,0 0 0,0 0 0,0 0 0,0 0 0,1 0 0,-1 0 0,0-1 0,0 1 0,0 0 0,0 0 0,0 0 0,0 0 0,1-1 0,-1 1 0,0 0 0,7-12 0,-6 10 0,104-193 0,-105 194 0,1-1 0,0 1 0,0-1 0,0 1 0,0-1 0,0 1 0,0-1 0,0 1 0,0 0 0,0 0 0,1 0 0,-1 0 0,0 0 0,4-2 0,-5 3 0,1 0 0,-1 0 0,0 0 0,1 0 0,-1 0 0,1 0 0,-1 0 0,0 0 0,1 0 0,-1 0 0,0 0 0,1 0 0,-1 0 0,1 0 0,-1 0 0,0 1 0,1-1 0,-1 0 0,0 0 0,1 0 0,-1 1 0,0-1 0,1 1 0,7 14 0,-4 3 0,-1 0 0,0 1 0,-2-1 0,-1 38 0,0-32 0,-1 27 0,-2 1 0,-2 0 0,-20 81 0,17-101 0,-2 0 0,-1-1 0,-2 0 0,0-1 0,-2-1 0,-34 49 0,44-70 0,-2 0 0,1 0 0,-1-1 0,0 0 0,-1 0 0,-8 5 0,12-9 0,0-1 0,0 1 0,0-1 0,0-1 0,-1 1 0,1-1 0,0 1 0,-1-1 0,1 0 0,-1-1 0,1 1 0,-1-1 0,1 0 0,-1 0 0,-6-1 0,5 0 0,-1-1 0,1 1 0,0-1 0,0 0 0,-1-1 0,1 0 0,1 0 0,-1 0 0,0 0 0,1-1 0,0 0 0,0 0 0,0-1 0,-6-6 0,5 3 0,1 1 0,0-1 0,0 1 0,0-2 0,1 1 0,1 0 0,-1-1 0,2 1 0,-4-17 0,3 14 0,2 1 0,0-1 0,0 0 0,1 1 0,0-1 0,1 0 0,0 1 0,0-1 0,1 0 0,1 1 0,0 0 0,0-1 0,1 1 0,1 1 0,-1-1 0,2 1 0,-1-1 0,10-10 0,-6 9 0,1 1 0,0 1 0,1-1 0,0 2 0,0-1 0,1 2 0,0 0 0,1 0 0,25-10 0,-29 15 0,1-1 0,-1 1 0,1 0 0,0 1 0,0 0 0,-1 1 0,1 0 0,0 1 0,0 0 0,0 0 0,-1 1 0,1 0 0,-1 1 0,1 0 0,10 5 0,11 2 850,-13-7-5635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1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21207,'0'0'3264,"60"-40"-3192,13 46-288,3 2 8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1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324 219 9344,'0'0'9805,"-8"10"-9369,-87 125 1458,77-109-1281,-1-2 0,-1 0 0,-1-1 1,-26 23-1,43-44-474,1 1 1,-1-1 0,0 0 0,0 0 0,-1 0 0,1-1 0,0 1 0,0-1 0,-1 0-1,-7 0 1,2 1 250,8-2-345,1 0 0,0 0 1,0 0-1,0 0 0,0 0 1,0-1-1,0 1 0,0 0 1,0-1-1,0 1 0,0-1 1,0 1-1,0-1 0,0 0 1,0 1-1,1-1 0,-1 0 1,0 0-1,0 1 0,1-1 1,-1 0-1,0 0 0,1 0 1,-1 0-1,1 0 0,-1 0 1,1 0-1,-1 0 0,1 0 1,-1-2-1,0-2 48,-1 0 0,1 0 0,0 0 0,0 0 0,0-8 0,2 2-5,1 1 0,-1 0 0,2-1-1,-1 1 1,1 0 0,1 0 0,0 0-1,0 1 1,1-1 0,1 1 0,-1 0-1,1 0 1,14-15 0,-1 4 68,1 0 1,0 1 0,2 1 0,26-17-1,-6 6 201,1 2 0,1 3 0,1 1 0,1 2 0,65-21 0,6 15 57,-71 17-3411,-37 8 1694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18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0 397 9536,'0'0'13271,"12"-12"-12688,-4 5-479,14-14 248,-2-1 0,23-30 0,106-178 3249,-146 225-3270,0 0 1,-1 0-1,1 0 0,-1-1 0,0 1 1,1-7-1,-2 12-307,-1-1-1,0 1 1,0 0 0,0 0 0,0-1 0,0 1 0,0 0 0,0-1 0,0 1 0,0 0-1,0 0 1,0-1 0,0 1 0,0 0 0,0-1 0,0 1 0,0 0 0,0 0-1,-1-1 1,1 1 0,0 0 0,0 0 0,0-1 0,0 1 0,-1 0 0,1 0 0,0-1-1,0 1 1,0 0 0,-1 0 0,1 0 0,0-1 0,0 1 0,-1 0 0,1 0-1,0 0 1,0 0 0,-1 0 0,1 0 0,0 0 0,-1-1 0,1 1 0,0 0-1,0 0 1,-1 0 0,1 0 0,0 0 0,-1 0 0,1 1 0,0-1 0,-1 0 0,1 0-1,-14 10 1001,1 5-1024,1 1 0,0 0 0,1 0 0,-15 34 0,20-37 0,0 0 0,2 0 0,-1 0 0,2 1 0,0-1 0,0 1 0,0 24 0,3-33 0,0 1 0,1 0 0,0 0 0,0 0 0,0 0 0,1 0 0,0-1 0,0 1 0,0-1 0,1 1 0,0-1 0,0 0 0,3 5 0,-4-8 0,0 1 0,0-1 0,0 0 0,0 0 0,1 0 0,-1-1 0,0 1 0,1 0 0,-1-1 0,1 0 0,0 1 0,-1-1 0,1 0 0,0-1 0,0 1 0,-1 0 0,1-1 0,0 1 0,0-1 0,0 0 0,0 0 0,0 0 0,0 0 0,0-1 0,0 1 0,-1-1 0,7-2 0,7-4 0,0-2 0,0 0 0,0 0 0,-1-2 0,-1 0 0,22-21 0,-7 7 0,129-124 0,-156 148 0,-1 0 0,0 0 0,0 0 0,1 0 0,-1 0 0,1 0 0,-1 0 0,1 0 0,-1 1 0,1-1 0,0 0 0,-1 1 0,1-1 0,3 1 0,-5 0 0,1 0 0,0 0 0,-1 0 0,1 1 0,0-1 0,-1 0 0,1 0 0,-1 1 0,1-1 0,-1 0 0,1 1 0,0-1 0,-1 1 0,1-1 0,-1 1 0,0-1 0,1 1 0,-1-1 0,1 1 0,-1-1 0,0 1 0,1 0 0,-1-1 0,1 2 0,0 4 0,1 1 0,-1-1 0,-1 1 0,1-1 0,-1 12 0,0-16 0,-2 121 0,5-124 0,0-1 0,0 0 0,0 0 0,0 0 0,0 0 0,4-5 0,-7 7 0,72-77 0,-61 68 0,-1 0 0,1 1 0,0 0 0,0 0 0,22-10 0,-29 17 0,0 0 0,-1 0 0,1 1 0,0-1 0,0 1 0,-1 0 0,1 0 0,0 0 0,0 0 0,-1 0 0,1 1 0,0 0 0,-1 0 0,1 0 0,0 0 0,-1 1 0,1-1 0,-1 1 0,0 0 0,0 0 0,1 0 0,-1 0 0,0 0 0,3 5 0,2 0 0,-1 0 0,0 1 0,0 0 0,-1 1 0,0-1 0,-1 1 0,9 17 0,-12-20 0,-1 0 0,0-1 0,0 1 0,0 0 0,0 0 0,-1 0 0,0 0 0,-2 10 0,2 7 0,-3-14 984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1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21 19591,'0'0'1776,"-60"-15"-1200,54 11-72,2 2 0,10 2-360,10 6 8,16 3-192,20 7 16,11 8-192,13 4 8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20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1197 12552,'0'0'5089,"11"-6"-4243,42-22-196,-1-3-1,-1-2 1,-2-2-1,-1-3 1,-2-1-1,55-62 1,-64 60-224,94-109 1126,-103 113-955,-1 0 1,27-52 0,-43 67-335,37-74 862,-42 83-753,-2 0-1,1-1 1,-2 1 0,0-1-1,3-21 1,-6 33-341,0 1-1,0 0 1,0 0 0,0-1-1,0 1 1,0 0 0,0 0-1,-1 0 1,1 0 0,0-1-1,-1 1 1,1 0 0,0 0-1,-1 0 1,0 0-1,1 0 1,-2-1 0,2 1 4,-1 1 1,1-1-1,-1 1 1,0 0 0,1-1-1,-1 1 1,1 0-1,-1 0 1,0-1-1,1 1 1,-1 0-1,0 0 1,1 0 0,-1 0-1,0 0 1,0 0-1,1 0 1,-1 0-1,0 0 1,1 0-1,-2 1 1,-2 0 64,0 1 0,1 0 1,-1-1-1,1 2 0,-1-1 0,1 0 0,0 0 1,0 1-1,-3 3 0,-11 13-100,2 1 0,0 0 0,-16 28 0,-32 72 0,62-118 0,-31 67 0,3 1 0,3 1 0,-23 100 0,42-126 0,6-42 0,1 0 0,0 0 0,0-1 0,0 1 0,0 0 0,0 0 0,1 0 0,0-1 0,-1 1 0,1 0 0,0 0 0,0-1 0,2 3 0,-3-4 0,1 0 0,0 0 0,0 0 0,0-1 0,0 1 0,0-1 0,0 1 0,0 0 0,0-1 0,0 0 0,0 1 0,0-1 0,0 0 0,0 1 0,0-1 0,0 0 0,0 0 0,1 0 0,-1 0 0,0 0 0,2 0 0,25-7 0,-14 2 0,-1 0 0,0-1 0,0-1 0,0-1 0,-1 1 0,-1-2 0,1 0 0,-1 0 0,-1-1 0,11-12 0,10-15 0,43-69 0,-43 60 0,-6 8 0,225-355 0,-223 337 0,-2-1 0,22-81 0,-45 133 0,-1 3 0,0 0 0,0 0 0,0-1 0,0 1 0,-1 0 0,1 0 0,-1 0 0,0-1 0,0 1 0,1 0 0,-2-1 0,1 1 0,-1-5 0,0 8 0,0 1 0,0-1 0,1 0 0,-1 1 0,0-1 0,0 0 0,1 1 0,-1-1 0,1 1 0,-1-1 0,1 1 0,-1 1 0,-129 352 0,86-246 0,-24 45 0,-15 38 0,79-183 0,1 0 0,-2-1 0,1 1 0,-1-1 0,0 0 0,-1 0 0,-12 14 0,8-17 0,7-13 0,7-19 0,2 11 0,0 0 0,0 1 0,2 0 0,0 0 0,0 1 0,1 0 0,1 0 0,19-19 0,-22 24 0,1 2 0,0-1 0,0 1 0,1 1 0,0-1 0,0 2 0,1-1 0,0 1 0,0 0 0,0 1 0,0 1 0,1-1 0,-1 1 0,16-1 0,-23 3 0,0 1 0,0 0 0,0 0 0,0 1 0,0-1 0,0 0 0,0 1 0,-1 0 0,1 0 0,0 0 0,0 0 0,-1 0 0,1 0 0,0 1 0,-1-1 0,1 1 0,-1 0 0,0-1 0,4 5 0,0 1 0,0 1 0,-1 0 0,0 0 0,7 14 0,2 3 0,7 14 0,-17-29 0,0-1 0,1-1 0,1 1 0,-1 0 0,9 8 0,-11-15 0,0 1 0,0 0 0,0-1 0,0 0 0,1 0 0,-1 0 0,0 0 0,1 0 0,0-1 0,-1 0 0,1 1 0,0-1 0,0-1 0,0 1 0,0-1 0,0 1 0,5-1 0,-1-1 0,0 1 0,0-1 0,0-1 0,0 1 0,0-1 0,0-1 0,0 0 0,-1 0 0,1 0 0,-1-1 0,0 0 0,0 0 0,0-1 0,-1 0 0,0 0 0,1 0 0,-2-1 0,9-9 0,-9 7 0,1 1 0,-1-1 0,-1 0 0,1 0 0,-1 0 0,-1 0 0,1-1 0,-1 0 0,-1 0 0,0 0 0,0 0 0,-1 0 0,0 0 0,0 0 0,-1 0 0,-1-10 0,0 15 0,0 1 0,0 0 0,0-1 0,0 1 0,0 0 0,-1 0 0,1 0 0,-1 0 0,0 0 0,0 0 0,0 1 0,0-1 0,-1 0 0,1 1 0,-5-4 0,6 5 0,-1 0 0,1 0 0,0 0 0,-1 0 0,1 1 0,-1-1 0,1 0 0,-1 1 0,1-1 0,-1 1 0,0-1 0,1 1 0,-1 0 0,1-1 0,-1 1 0,0 0 0,1 0 0,-1 0 0,0 1 0,1-1 0,-1 0 0,0 1 0,1-1 0,-1 1 0,1-1 0,-1 1 0,1 0 0,-1-1 0,1 1 0,0 0 0,-1 0 0,1 0 0,-1 1 0,-3 3 0,2-1 0,-1 1 0,0-1 0,1 1 0,0 1 0,0-1 0,1 0 0,-1 0 0,1 1 0,0 0 0,0-1 0,1 1 0,0 0 0,0 0 0,0 0 0,1 0 0,0-1 0,0 1 0,0 0 0,3 9 0,-1-2 0,2 0 0,0-1 0,0 0 0,1 1 0,0-2 0,1 1 0,1-1 0,12 17 0,-12-19 0,1 1 0,0-2 0,0 1 0,1-1 0,0 0 0,0-1 0,1 0 0,0-1 0,1 0 0,-1 0 0,1-1 0,0-1 0,0 1 0,1-2 0,-1 0 0,20 3 0,-27-6 0,0 0 0,0 0 0,0 0 0,0 0 0,0-1 0,0 1 0,0-1 0,0 0 0,-1-1 0,1 1 0,0-1 0,5-3 0,-7 4 0,0 0 0,-1 0 0,1 0 0,0 0 0,-1-1 0,0 1 0,1-1 0,-1 1 0,0-1 0,0 1 0,0-1 0,0 0 0,0 0 0,0 1 0,0-1 0,0 0 0,-1 0 0,1 0 0,-1 0 0,1 0 0,-1 0 0,0 0 0,0 0 0,0 0 0,0 0 0,0 0 0,0 0 0,-1-2 0,-6-17-3935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2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1 248 18895,'0'0'3008,"131"-8"-2208,-24-8 8,21-8-128,12-6 8,-1 1-168,-4 1 0,-6 4-112,-6-6 8,-9 0-264,-35 1 8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30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0 373 8336,'0'0'5565,"1"-10"-5273,5-50 260,-4 46-6,2 1-1,-1-1 1,10-19 0,3-13 931,-5-6 1415,8-79 1,-21 195-1930,1 37-194,25 347 1667,-5-32-352,-17-380-1744,0-20-26,-2 1 1,-2 28 0,-2 7 120,3-30-136,-8 41 0,0-33-299,6-21 0,0-1 0,1 0 0,0 1 0,-1 16 0,1 70 0,2-93 0,-1 0 0,1 0 0,0 0 0,-1 0 0,0 0 0,1 0 0,-1-1 0,0 1 0,0 0 0,0 0 0,-1 1 0,1-2 0,0 0 0,1 0 0,-1 0 0,0-1 0,1 1 0,-1 0 0,1 0 0,0 0 0,-1 0 0,1 0 0,0 0 0,-1 0 0,1 0 0,0 0 0,0 0 0,0 0 0,0 0 0,0 0 0,0 0 0,0 0 0,0 0 0,0 0 0,1 0 0,-1 0 0,0 0 0,0 0 0,1 0 0,0 1 0,0-1 0,-1 1 0,1-1 0,-1 0 0,0 1 0,1-1 0,-1 0 0,0 1 0,0-1 0,0 1 0,0-1 0,0 1 0,0-1 0,0 0 0,-1 3 0,1-2 0,0-1 0,-1 1 0,1-1 0,0 1 0,0-1 0,0 0 0,0 1 0,1-1 0,-1 1 0,0-1 0,1 3 0,4 14 0,-5-17 0,1 1 0,-1 0 0,1 0 0,-1 0 0,1 0 0,0 0 0,-1 0 0,1-1 0,0 1 0,0 0 0,2 2 0,3 4 0,-6-7 0,0-1 0,0 1 0,0-1 0,0 1 0,1-1 0,-1 0 0,0 1 0,0-1 0,1 0 0,-1 1 0,0-1 0,1 0 0,-1 1 0,0-1 0,1 0 0,-1 0 0,1 1 0,-1-1 0,0 0 0,1 0 0,-1 0 0,1 1 0,13 4 0,0-1 0,1 0 0,-1-1 0,1 0 0,-1-1 0,26 0 0,92-9 0,-113 5 0,183-8 0,4 0 0,-153 5 0,-16 3 0,0-1 0,-1-3 0,71-18 0,-68 13 0,0 1 0,58-5 0,-11 2 0,-46 7 0,0 2 0,54 2 0,-84 5 0,6 0 0,-15-2 0,-1-1 0,0 0 0,0 0 0,1 0 0,-1 0 0,0 0 0,1 0 0,-1 0 0,0 0 0,0 0 0,1 0 0,-1-1 0,0 1 0,0 0 0,1 0 0,-1 0 0,0 0 0,1 0 0,-1 0 0,0-1 0,0 1 0,0 0 0,1 0 0,-1 0 0,0 0 0,0-1 0,0 1 0,1 0 0,-1 0 0,0-1 0,0 1 0,0 0 0,0 0 0,0-1 0,0 1 0,1 0 0,-1-1 0,0 1 0,0 0 0,0 0 0,0-1 0,-2-2 0,-1 1 0,1-1 0,-1 1 0,1 0 0,-1 0 0,1 0 0,-1 0 0,0 0 0,0 1 0,-5-3 0,1 0 0,-36-19 0,0 2 0,-47-17 0,72 31 0,9 4 0,0-1 0,0 1 0,-13-2 0,8 2 0,10 1 0,10 1 0,147 6 0,-131-2 0,0 0 0,-1 1 0,0 1 0,41 15 0,-59-19 0,-1 0 0,0 0 0,1 0 0,-1 0 0,0 0 0,1 0 0,-1 1 0,0-1 0,0 1 0,0-1 0,0 1 0,-1 0 0,1 0 0,0 0 0,-1 0 0,1 0 0,-1 0 0,1 0 0,-1 0 0,0 1 0,0-1 0,0 1 0,-1-1 0,1 0 0,0 1 0,-1-1 0,0 1 0,1 0 0,-1-1 0,0 1 0,0-1 0,-1 1 0,1-1 0,-1 5 0,-2 5 0,0 1 0,-1-1 0,-1 0 0,0 0 0,0 0 0,-9 13 0,-47 62 0,52-75 0,1-5 873,2-2-1820,4 1-2914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31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9848,'0'0'10587,"10"9"-9831,-4-4-626,-1-1-31,0 0-1,0 1 1,0 0 0,-1-1 0,0 1-1,0 1 1,0-1 0,-1 1 0,0-1-1,0 1 1,0 0 0,-1 0 0,3 9-1,26 125 1800,40 146 2629,-50-229-896,-19-62-3631,-2-8 0,-14-97 0,8 50 0,-19-76 0,-20-82 0,43 205 0,0 4 0,0-1 0,2 0 0,-1 0 0,1 0 0,2-15 0,-2 22 0,0 0 0,1 0 0,0 0 0,0 0 0,0 1 0,0-1 0,0 0 0,0 0 0,1 0 0,-1 1 0,1-1 0,0 1 0,0-1 0,0 1 0,0 0 0,0 0 0,0 0 0,0 0 0,1 0 0,-1 0 0,6-2 0,0 0 0,-1 1 0,1 0 0,0 1 0,1-1 0,-1 1 0,0 1 0,1 0 0,-1 0 0,1 0 0,-1 1 0,1 0 0,-1 1 0,1 0 0,-1 1 0,0-1 0,0 1 0,1 1 0,-1 0 0,0 0 0,-1 0 0,1 1 0,-1 0 0,0 1 0,0 0 0,0 0 0,0 0 0,-1 1 0,0 0 0,9 11 0,-11-12 0,0 1 0,0 0 0,0 0 0,-1 0 0,0 0 0,-1 0 0,1 1 0,-1-1 0,0 1 0,-1-1 0,1 1 0,-1 0 0,-1 0 0,1 0 0,-1 0 0,0-1 0,-1 1 0,0 0 0,0 0 0,0 0 0,-1-1 0,0 1 0,0-1 0,-1 1 0,-3 5 0,3-5 0,-1-1 0,0 0 0,-1 0 0,1 0 0,-1 0 0,0-1 0,0 0 0,-1 0 0,1 0 0,-1-1 0,0 1 0,-1-1 0,1-1 0,-1 1 0,1-1 0,-1-1 0,0 1 0,0-1 0,0 0 0,-1-1 0,1 1 0,0-2 0,-10 1 0,-1-2 0,12 0 0,1 1 0,-1-1 0,1 1 0,-1 0 0,1 1 0,-11 2 0,14 4 850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42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6824,'0'0'8956,"-7"11"-8313,-1 3-438,1 0-1,1 0 0,-1 1 0,2 0 1,-7 29-1,7-16 44,-56 328 2030,22 2-406,39-351-1810,-1 14 289,-1 1-1,-1-1 0,-5 22 0,19-135 501,-2 53-3961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54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17079,'0'0'3096,"68"-14"-3200,-56 11 0,-10 1-112,-2-2 16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32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14464,'0'0'3151,"11"-11"-2343,-6 6-669,78-71 2121,-81 73-2099,1 1 0,-1 1 0,1-1 0,0 0 0,-1 1 0,1-1 0,0 1 0,0 0 0,0 0 0,0 0 0,0 0 1,0 1-1,4-1 0,-5 1-40,0 0 0,0 1 1,0-1-1,0 1 1,0-1-1,0 1 0,0 0 1,0 0-1,-1 0 1,1 0-1,0 0 0,0 0 1,-1 1-1,1-1 1,-1 0-1,1 1 0,-1-1 1,0 1-1,1 0 0,0 2 1,19 29 1476,-2 0 0,21 52 0,-25-53 42,-8-12-1177,-5-16-424,-1 0 1,0 0-1,1 0 0,0 0 1,4 6-1,-6-10-39,1 1 0,0-1 0,-1 1 0,1-1 0,0 0 0,0 1 0,-1-1 0,1 0 0,0 0 0,0 0 0,-1 0 0,1 0 0,0 1 0,0-1 0,-1 0 0,1-1 0,0 1 0,0 0 0,0 0 0,-1 0 0,1 0 0,0-1 0,0 1 0,-1 0 0,1-1 0,1 0 0,20-13 0,-5-2-3983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32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0 17079,'0'0'3627,"-13"12"-3060,3-2-441,-14 13 221,0-2 1,-31 22-1,-218 130 3663,248-158-3415,-17 10 1338,13-13-4639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38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8840,'0'0'14346,"2"11"-13641,10 67 417,28 156 2080,0-49 1342,-44-236-4544,1 8 0,-28-139 0,-1-9 0,24 132 0,3 21 0,-2-48 0,7 77 0,0 6 0,-1-1 0,1 1 0,1-1 0,-1 1 0,0 0 0,1-1 0,0 1 0,1-6 0,-1 7 0,0 1 0,1 0 0,-1 0 0,0 0 0,0-1 0,0 1 0,1 1 0,-1-1 0,0 0 0,1 0 0,-1 0 0,1 1 0,-1-1 0,1 1 0,-1-1 0,1 1 0,0-1 0,-1 1 0,1 0 0,-1 0 0,1 0 0,2 0 0,6 0 0,0-1 0,-1 2 0,1-1 0,0 1 0,-1 1 0,1-1 0,-1 2 0,1-1 0,-1 1 0,0 1 0,0 0 0,0 0 0,-1 1 0,1 0 0,-1 0 0,12 11 0,-5-4 0,-1 1 0,-1 0 0,0 0 0,-1 1 0,19 28 0,-29-38 0,1 0 0,-1 0 0,0 0 0,0 1 0,0-1 0,-1 0 0,0 1 0,0-1 0,0 1 0,0 0 0,0-1 0,-1 1 0,0-1 0,0 1 0,0 0 0,-1-1 0,0 1 0,0-1 0,0 1 0,0-1 0,-1 1 0,1-1 0,-1 0 0,0 0 0,0 0 0,-1 0 0,1 0 0,-6 6 0,2-4 0,1-1 0,-1 0 0,0 0 0,-1 0 0,1-1 0,-1 0 0,0 0 0,0-1 0,0 1 0,-1-2 0,1 1 0,-1-1 0,-9 2 0,6-2 0,0-1 0,0 0 0,0 0 0,0-1 0,0-1 0,0 0 0,0 0 0,-20-6 0,26 6 365,14 5 175,22 8-2273,-24-9-1374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39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11760,'0'0'11769,"10"-9"-10905,34-23-24,-43 31-742,0 0 0,1 0 0,-1 0 0,1 0 1,-1 0-1,1 1 0,0-1 0,-1 0 0,1 1 1,0-1-1,-1 1 0,1 0 0,0-1 1,0 1-1,-1 0 0,1 0 0,0 0 0,0 0 1,-1 0-1,1 1 0,0-1 0,0 1 0,-1-1 1,1 1-1,0-1 0,-1 1 0,1 0 1,-1 0-1,1 0 0,-1 0 0,1 0 0,-1 0 1,0 0-1,1 0 0,-1 1 0,0-1 0,1 2 1,2 4 243,0-1-1,0 1 1,-1 0 0,0 0 0,0 1 0,2 7-1,-4-11-143,42 148 1006,-28-115-1204,-14-37 0,-1 1 0,0-1 0,0 1 0,0-1 0,0 1 0,1-1 0,-1 1 0,0-1 0,1 0 0,-1 1 0,0-1 0,1 0 0,-1 1 0,0-1 0,1 0 0,-1 1 0,1-1 0,-1 0 0,1 1 0,-1-1 0,0 0 0,1 0 0,-1 0 0,1 0 0,-1 0 0,1 1 0,-1-1 0,1 0 0,-1 0 0,1 0 0,-1 0 0,1 0 0,0-1 0,18-3 0,7-9 138,-19 9-4211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39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0 17583,'0'0'5088,"-14"15"-4590,-181 229 1818,132-153-1139,-53 83 2897,110-159-3097,3-6-1590,0-4-2539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3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12056,'0'0'11259,"5"15"-10543,125 545 5195,-119-496-3325,-11-63-2445,0-1-139,0 0 0,0 0-1,0 0 1,0 0 0,0 0-1,0 1 1,1-1-1,-1 0 1,0 0 0,0 0-1,0 0 1,0 0 0,0 0-1,0 0 1,0 0 0,0 0-1,0 0 1,0 0-1,0 0 1,0 0 0,0 1-1,0-1 1,1 0 0,-1 0-1,0 0 1,0 0-1,0 0 1,0 0 0,0 0-1,0 0 1,0 0 0,0 0-1,0 0 1,0 0-1,1 0 1,-1 0 0,0 0-1,0 0 1,0 0 0,0 0-1,0 0 1,0 0-1,0 0 1,0 0 0,0 0-1,1-1 1,-1 1 0,0 0-1,0 0 1,0 0-1,0 0 1,0 0 0,0 0-1,0 0 1,0-5-2,-1-1 0,0 1 0,-1 0 0,1 0 0,-5-8 0,-4-18 0,-40-208 0,2 5 0,42 206 0,1 1 0,1-1 0,1 0 0,3-52 0,0 77 0,1 1 0,-1-1 0,1 0 0,0 0 0,0 0 0,0 1 0,0-1 0,1 1 0,-1-1 0,1 1 0,-1-1 0,1 1 0,0 0 0,0 0 0,0 0 0,0 0 0,0 0 0,1 0 0,-1 0 0,1 1 0,-1 0 0,1-1 0,-1 1 0,1 0 0,0 0 0,0 0 0,4-1 0,-1 1 0,0 0 0,0 0 0,-1 0 0,1 0 0,0 1 0,0 0 0,0 1 0,0-1 0,0 1 0,0 0 0,0 0 0,8 4 0,-4 0 0,0 0 0,-1 1 0,1 0 0,-2 1 0,1 0 0,-1 0 0,0 1 0,0 0 0,-1 0 0,0 1 0,0 0 0,-1 0 0,0 0 0,-1 1 0,0 0 0,-1 0 0,0 1 0,0-1 0,-1 1 0,0-1 0,1 16 0,-4-22 0,0 0 0,0-1 0,0 1 0,-1 0 0,1 0 0,-1 0 0,0-1 0,0 1 0,-1-1 0,1 1 0,-1-1 0,1 1 0,-1-1 0,0 0 0,0 0 0,-1 0 0,1 0 0,-1 0 0,1 0 0,-1 0 0,0-1 0,0 0 0,-5 4 0,-3 0 0,0 0 0,0 0 0,-1-1 0,1-1 0,-24 6 0,34-10 30,0 1 0,0-1 0,0 0 0,0 0 0,0 1 0,0-1 0,0 1 0,0-1 0,0 1 0,0-1 0,1 1 0,-1 0 0,0-1 0,0 1 0,1 0 0,-1-1 1,0 1-1,1 0 0,-1 0 0,1 0 0,-1 0 0,1-1 0,-1 1 0,1 0 0,0 0 0,0 0 0,-1 0 0,1 0 0,0 0 0,0 0 0,0 1 0,0 2-464,0 0 0,1 0 1,0 0-1,0-1 0,0 1 0,2 4 0,-2-4-1425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36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9744,'0'0'12506,"-5"12"-11821,0 2-418,1 0 0,0 0-1,0 0 1,-1 21 0,4-27-72,0 0 0,1 1 1,0-1-1,0 1 0,1-1 1,0 0-1,1 0 0,0 1 1,0-1-1,1 0 0,4 8 1,-7-14-184,3 4 247,1 0 1,-1 0 0,1 0-1,0 0 1,5 4-1,-8-9-198,0 0 0,0 0 0,-1 0 0,1-1-1,0 1 1,0 0 0,0-1 0,0 1-1,0-1 1,0 1 0,0-1 0,0 0-1,0 1 1,0-1 0,0 0 0,0 0 0,1 1-1,-1-1 1,0 0 0,0 0 0,0 0-1,0-1 1,0 1 0,0 0 0,0 0-1,1 0 1,-1-1 0,0 1 0,0-1-1,0 1 1,0-1 0,0 1 0,0-1 0,0 0-1,-1 1 1,1-1 0,0 0 0,1-1-1,5-5 41,0-1 0,0 0 0,-1 0 0,0-1-1,0 0 1,5-10 0,21-61 834,-22 54-652,19-39 0,-23 59-283,-3 9 0,1 16 0,-4-11 0,5 38 0,-3 0 0,-1 0 0,-3 0 0,-1-1 0,-3 1 0,-1-1 0,-3 0 0,-1-1 0,-2 0 0,-34 74 0,39-101 0,-1 0 0,0-1 0,-21 27 0,26-38 0,-1 0 0,1 0 0,-1-1 0,0 1 0,0-1 0,0-1 0,0 1 0,-1 0 0,1-1 0,-1 0 0,0-1 0,0 1 0,0-1 0,-9 2 0,13-4 0,0 0 0,-1 1 0,1-1 0,-1 0 0,1 0 0,-1 0 0,1 0 0,-1-1 0,1 1 0,0-1 0,-1 1 0,1-1 0,0 0 0,-5-2 0,6 2 0,-1 0 0,1 0 0,-1 0 0,1-1 0,0 1 0,0 0 0,0-1 0,0 1 0,0-1 0,0 1 0,0-1 0,0 0 0,1 1 0,-1-1 0,0 0 0,1-1 0,-1-3 0,0 1 0,1 0 0,0-1 0,0 1 0,1 0 0,-1 0 0,1-1 0,0 1 0,1 0 0,-1 0 0,1 0 0,2-5 0,10-17 0,2 0 0,0 2 0,2 0 0,0 1 0,2 0 0,30-27 0,148-115 0,-168 144 0,41-28 850,-28 24-5635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0:56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64 151 9040,'0'0'11759,"4"10"-11536,14 30-4,-17-37-104,0 0 0,0-1 0,0 1 0,-1 0 0,1 0 0,-1 0-1,1 5 1,-1-8-84,0 0 0,0 0 0,0 0 0,0 0 0,0 0 0,0 0 0,0 0-1,0 0 1,0 0 0,0 0 0,0 0 0,0 0 0,0 0 0,0 0-1,0 0 1,1-1 0,-1 1 0,0 0 0,0 0 0,0 0 0,0 0 0,0 0-1,0 0 1,0 0 0,0 1 0,0-1 0,0 0 0,0 0 0,0 0-1,0 0 1,0 0 0,1 0 0,5-10 249,-3 6-194,-1-1-1,1 0 1,-1 0-1,-1 0 1,1 0-1,-1 0 1,0 0-1,1-10 0,1-45 526,-3-10 568,0 69-954,0-3 300,0 10-326,0 7-160,-5 162 176,5-151-190,0-20-1,0 1 0,0-1 0,0 0 1,0 0-1,-1 0 0,-1 6 0,2-10-20,0 0 0,0 0 0,0 1 0,0-1 0,0 0 0,0 0 0,0 0 0,0 0 0,-1 0 0,1 0 0,0 0 0,0 0 0,0 0 0,0 0 0,0 0 0,0 0 0,0 0 0,0 0 0,0 0 0,0 0 0,0 0 0,0 0 0,0 0 0,0 0 0,0 0 0,0 0 0,-1 0 0,1 0 0,0 0 0,0 0-1,0 0 1,0 0 0,0 0 0,0 0 0,0 0 0,0 0 0,0 0 0,0 0 0,0 0 0,0 0 0,0 0 0,-1 0 0,1 0 0,0 0 0,0 0 0,0 0 0,0 0 0,0 0 0,0 0 0,0 0 0,0 0 0,0 0 0,0 0 0,0 0 0,0 0 0,0 0 0,0 0 0,0-1 0,0 1 0,0 0 0,0 0 0,0 0 0,0 0 0,0 0 0,0 0 0,0 0 0,0 0 0,-4-9 127,-1-10-13,-2-23 88,-4-43 289,2 44-106,7 34-272,0 0 0,0 0 1,1-1-1,-1-12 0,26 308 1150,-18-257-1139,2 0 0,1-1 0,17 40 0,-6-18 153,16 29 343,-36-79-595,0-2-19,1 0 0,-1 1 1,0-1-1,0 0 0,0 1 1,0-1-1,0 0 1,0 0-1,0 1 0,0-1 1,1 0-1,-1 0 0,0 1 1,0-1-1,0 0 1,0 0-1,1 1 0,-1-1 1,0 0-1,0 0 0,1 0 1,-1 0-1,0 1 0,0-1 1,1 0-1,-1 0 1,0 0-1,0 0 0,1 0 1,-1 0-1,0 0 0,1 0 1,-1 0-1,0 0 0,0 0 1,1 0-1,-1 0 1,0 0-1,1 0 0,-1 0 1,1 0-1,-7-27-10,-61-270 0,55 246 0,-18-88 0,27 121 0,-1-2 0,1 0 0,-1-35 0,3 54 0,-1 4 0,-4 12 0,4-8 0,0-1 0,0 1 0,1-1 0,-1 8 0,8 137 0,-3-138 0,-3-13 0,1 0 0,-1 0 0,0 0 0,0 0 0,0 0 0,1 0 0,-1 0 0,0 0 0,0 0 0,0 0 0,1 0 0,-1 0 0,0 0 0,0 0 0,1 0 0,-1 0 0,0 0 0,0 0 0,0 0 0,1 0 0,-1 0 0,0 0 0,0 0 0,1 0 0,-1 0 0,0 0 0,0 0 0,0-1 0,0 1 0,1 0 0,-1 0 0,1-1 0,0 0 0,0 0 0,0 0 0,0-1 0,-1 1 0,1 0 0,0 0 0,-1 0 0,1-1 0,-1 1 0,1 0 0,-1 0 0,0-1 0,1 1 0,-1-3 0,6-20 0,-7 38 0,-1 1 0,-6 21 0,1-3 0,1-2 0,-1 0 0,-2-1 0,-23 53 0,20-29 0,11-51 0,0 0 0,1 0 0,-1 0 0,1-1 0,0 1 0,0 0 0,0 4 0,1 1 0,-1-6 0,8-17 0,-1 3 0,0-1 0,-1 1 0,0-1 0,-1 0 0,3-16 0,14-73 0,-14 62 0,13-93 0,-20 117 0,-1 14 0,0 1 0,0 0 0,0-1 0,0 1 0,0-1 0,0 1 0,1-1 0,-1 1 0,0 0 0,1-1 0,-1 1 0,1 0 0,1-2 0,-1-14 571,-2 7-5199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2:54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385 386 8536,'0'0'8409,"-10"-1"-8023,-16 1 225,-31 4 0,43-2-197,1 0 1,0 0-1,-1 1 0,-22 9 1,16-4 20,1 0-1,0 2 1,-21 14 0,34-20-346,-1 0 0,2 1 0,-1 0 0,1 0 0,-1 1 0,1 0 0,1 0 0,-1 0 0,1 0 0,0 1 0,1-1 0,-5 12 0,-1 7 151,2 0 1,1 0 0,-6 49 0,11-60-147,1-1 0,0 1 0,1-1 0,0 1 0,1-1 0,1 0-1,0 0 1,1 0 0,7 18 0,-9-27-67,6 16 153,1-1 1,1 0-1,18 25 1,-25-40-120,1 1 0,0 0-1,0-1 1,1 1 0,-1-1 0,1-1 0,0 1 0,0-1 0,1 1 0,-1-1 0,1-1 0,-1 1 0,1-1-1,0 0 1,0 0 0,9 1 0,-10-3-16,0 0-1,0 0 1,-1-1 0,1 1-1,0-1 1,-1 0-1,1 0 1,-1-1 0,1 0-1,-1 1 1,0-1-1,0-1 1,0 1 0,0-1-1,0 1 1,0-1-1,0 0 1,-1 0 0,4-4-1,3-5 67,0 1 0,-1-1 0,0-1 0,11-20 0,-12 20-4,-1-1 0,0 0 0,-1-1 0,0 0 0,-1 0 0,-1 0 1,0 0-1,-2 0 0,1-1 0,-2 0 0,0-15 0,-1 11 101,-1 1-1,-2-1 1,-8-37-1,9 49-123,-1 1 1,0-1-1,0 1 0,-1-1 0,0 1 1,0 0-1,-1 0 0,0 1 0,0 0 1,0-1-1,-1 2 0,-8-7 0,-44-43 502,16 15-278,5 14-307,31 18-1,14 8 0,0 2 0,0-1 0,0 1 0,0 0 0,0 1 0,10 4 0,31 9 0,-34-14 0,0-1 0,0 0 0,0-1 0,17-3 0,-21 2 0,-1-1 0,1-1 0,-1 0 0,0 0 0,0-1 0,0 0 0,0-1 0,0 0 0,14-11 0,4-5 0,40-40 0,-62 55 0,10-12 0,-1-1 0,0 0 0,-1-1 0,-2-1 0,0 0 0,14-34 0,-5 12 0,-15 20 0,-6 23 0,1-1 0,-1 1 0,0-1 0,0 1 0,0-1 0,0 1 0,1-1 0,-1 1 0,0-1 0,0 1 0,0-1 0,0 1 0,0-1 0,0 1 0,-1-1 0,1 1 0,0-1 0,0 1 0,0-1 0,0 1 0,-1-1 0,1 1 0,0-1 0,0 1 0,-1-1 0,1 1 0,0-1 0,-1 1 0,1 0 0,-1-1 0,1 1 0,0 0 0,-1-1 0,1 1 0,-1-1 0,-18 19 0,9-7 0,0 0 0,1 1 0,1 0 0,0 0 0,0 1 0,2 0 0,-1 0 0,2 1 0,-1 0 0,2 0 0,0 0 0,1 0 0,0 1 0,1-1 0,1 1 0,0 20 0,-1 42 0,1 44 0,9-21 0,38 170 0,-43-258 0,0-1 0,10 19 0,-12-27 0,0 0 0,1 0 0,-1 0 0,1 0 0,0 0 0,0-1 0,0 1 0,0-1 0,0 0 0,1 1 0,-1-1 0,1 0 0,-1 0 0,6 2 0,-7-4 0,0 0 0,0 0 0,0 0 0,0 0 0,0 0 0,0-1 0,0 1 0,0 0 0,0-1 0,0 1 0,0-1 0,0 1 0,0-1 0,0 1 0,0-1 0,0 0 0,-1 1 0,1-1 0,1-1 0,14-17 0,-7 4 0,-1 0 0,-1 0 0,0-1 0,-1 0 0,4-18 0,16-84 0,-26 88 0,1-6 0,-1 34 0,1 1 0,-1-1 0,0 1 0,0-1 0,1 1 0,-1-1 0,1 1 0,0-1 0,-1 1 0,1 0 0,0-1 0,0 1 0,0 0 0,0 0 0,0-1 0,0 1 0,1-1 0,0 1 0,1 0 0,-1 0 0,0 1 0,0-1 0,0 1 0,0-1 0,1 1 0,-1 0 0,0 0 0,0 0 0,1 0 0,-1 0 0,0 0 0,0 1 0,3 0 0,35 11 0,-35-10 0,9 2 0,-1 0 0,1-1 0,0 0 0,0-1 0,0-1 0,0 0 0,1-1 0,-1-1 0,0 0 0,0-1 0,26-7 0,-28 6 0,0-1 0,0-1 0,0 0 0,-1 0 0,0-1 0,0-1 0,0 0 0,-1 0 0,0-1 0,0 0 0,-1-1 0,0 0 0,11-16 0,-9 8 0,-2 0 0,0-1 0,0 0 0,-2 0 0,0-1 0,-1 0 0,-1 0 0,-1 0 0,-1-1 0,0 0 0,-2 1 0,0-1 0,-1 0 0,-1 0 0,-1 0 0,-1 1 0,0-1 0,-12-34 0,15 53 0,0 0 0,0 0 0,0 1 0,0-1 0,-1 0 0,1 0 0,0 0 0,-1 1 0,1-1 0,0 0 0,-1 1 0,1-1 0,-1 0 0,1 0 0,-1 1 0,1-1 0,-1 1 0,1-1 0,-1 1 0,0-1 0,1 1 0,-1-1 0,0 1 0,0-1 0,1 1 0,-1 0 0,0-1 0,0 1 0,1 0 0,-1 0 0,0 0 0,0 0 0,0-1 0,0 1 0,1 0 0,-1 0 0,0 1 0,0-1 0,0 0 0,1 0 0,-1 0 0,-1 1 0,-1 0 0,1 1 0,0-1 0,0 1 0,0-1 0,0 1 0,0 0 0,1 0 0,-1 0 0,1 0 0,-1 0 0,1 0 0,-3 5 0,-12 32 0,2 0 0,1 2 0,2 0 0,2 0 0,-5 49 0,10-3 0,2-40 0,2-1 0,2-1 0,15 85 0,-16-118 0,1 0 0,1 0 0,0-1 0,0 1 0,2-1 0,-1 1 0,1-1 0,1-1 0,11 18 0,-6-14 0,-7-9 0,0 0 0,1 0 0,-1 0 0,1 0 0,6 4 0,-9-8 0,1 0 0,-1 1 0,1-1 0,-1 0 0,1 0 0,-1-1 0,1 1 0,-1-1 0,1 1 0,0-1 0,-1 0 0,1 0 0,0 0 0,-1 0 0,1 0 0,4-1 0,4-2 0,-1 0 0,1 0 0,0-1 0,-1-1 0,0 1 0,0-2 0,0 1 0,-1-1 0,1-1 0,-2 0 0,1 0 0,11-13 0,-3 1 0,-2 0 0,-1-1 0,0 0 0,18-39 0,-13 26 0,-14 25 0,0 1 0,-1-1 0,0 0 0,0 0 0,0 0 0,3-17 0,-1 1 0,-12 83 0,6-26 0,2-1 0,8 49 0,-8-67 0,2-1 0,0 1 0,0 0 0,2-1 0,-1 0 0,2 0 0,-1-1 0,13 16 0,-18-27 0,0 1 0,0-1 0,0 0 0,0 0 0,0 0 0,0 0 0,0 0 0,1 0 0,-1-1 0,0 1 0,1 0 0,-1-1 0,1 1 0,-1-1 0,1 1 0,-1-1 0,1 0 0,2 1 0,-1-1 0,1 0 0,-1-1 0,0 1 0,1-1 0,-1 0 0,0 0 0,1 0 0,3-2 0,4-2 0,-1-1 0,0 0 0,17-14 0,77-63 0,-58 48 0,-24 20 0,31-30 0,-31 24 0,34-25 0,-42 30 0,-10 10 0,0 16 0,-2 1 0,2 15 0,1-1 0,2 0 0,10 28 0,-16-52 0,-1 0 0,0-1 0,1 1 0,-1 0 0,0 0 0,1-1 0,-1 1 0,1 0 0,-1-1 0,1 1 0,0-1 0,-1 1 0,1-1 0,0 1 0,-1-1 0,1 1 0,0-1 0,-1 0 0,1 1 0,0-1 0,0 0 0,-1 0 0,1 1 0,0-1 0,0 0 0,0 0 0,0 0 0,-1 0 0,1 0 0,0 0 0,0 0 0,0 0 0,-1 0 0,1-1 0,0 1 0,0 0 0,-1 0 0,1-1 0,0 1 0,0-1 0,-1 1 0,1 0 0,0-1 0,-1 0 0,1 1 0,0-1 0,-1 1 0,1-1 0,-1 1 0,1-1 0,-1 0 0,0 0 0,1 1 0,-1-1 0,0 0 0,1 0 0,-1 1 0,0-1 0,0 0 0,1 0 0,-1 0 0,0 1 0,0-1 0,0 0 0,0 0 0,0-1 0,-23 39 0,-99 253 0,79-179 0,35-92 0,0 2 0,1-1 0,1 1 0,1 0 0,1 0 0,-2 28 0,2 9 0,5-54 0,0-2 0,0 0 0,-1 0 0,1 0 0,0 0 0,-1 0 0,0 0 0,1 0 0,-1 1 0,0 3 0,-4 10 0,0-8 0,8-9 0,8-11 0,14-16 0,-11 9-3959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2:55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6 11952,'0'0'4414,"-10"-1"-4101,5 0-273,1 0-2,0 0 0,-1 0 0,1 1 1,-1 0-1,1-1 0,-1 2 0,1-1 0,-1 0 0,1 1 0,0 0 0,-1 0 0,1 0 1,0 1-1,0-1 0,-7 4 0,-3 5 200,-1 0 1,2 0-1,0 1 0,0 1 1,-18 21-1,27-29-97,1 1 0,-1-1-1,1 1 1,0 0 0,0 0-1,0 0 1,1 0 0,0 0 0,0 0-1,0 1 1,1-1 0,-1 1-1,1-1 1,1 1 0,-1 0-1,1-1 1,0 1 0,0 0 0,1-1-1,2 12 1,-2-14-53,0 0-1,0 0 1,0-1-1,1 1 1,-1 0 0,1-1-1,0 1 1,0-1-1,0 0 1,0 1 0,0-1-1,1 0 1,-1 0-1,0-1 1,5 4 0,-2-3 32,0 0 1,0 0 0,0 0 0,1-1-1,-1 0 1,0 0 0,0 0-1,8 0 1,2-1 151,0-1 0,-1 0 0,1-1 0,0-1 0,21-7 0,-25 6 3,-1 0 0,0-1 0,14-10 0,4-1-3620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6:5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9744,'0'0'2016,"10"-2"-1387,37-2 144,1 2 0,85 8 0,-25-1-47,86-3 1593,303-36 1,-472 31-2041,-6 1 53,-1 0 0,1-1-1,-1-1 1,1-1 0,-1 0-1,18-9 1,-21 1 12,-12 7-2935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2:56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9536,'0'0'10074,"-3"14"-9641,-1 1-367,-28 112 1238,25-97-638,2 1 0,-2 47 0,7-70-501,3 45 929,-3-50-979,0 0-1,1 0 1,0 0 0,0 0-1,0 0 1,0 0 0,0 0-1,1 0 1,-1 0 0,1-1-1,0 1 1,0 0 0,0-1-1,2 3 1,-3-4-77,0-1 0,0 0 0,0 1 0,0-1 0,0 1 0,0-1 0,1 0 0,-1 0 0,0 0 0,0 0 0,0 0 0,0 0 0,0 0 0,0 0 0,0 0 0,1 0 0,-1 0 0,0-1 0,0 1 0,0 0 0,0-1 0,0 1 0,0-1 0,0 0 0,0 1 0,0-1 0,0 0 0,-1 1 0,1-1 0,0 0 0,1-1 0,28-32 400,-24 27-328,27-35 317,-3-1 1,-1-1 0,28-62-1,-51 95-89,-1 1-1,2-1 0,-1 1 1,10-11-1,-17 25-255,0 0 0,-1-1 0,1 1 0,0 0 0,1 0 0,-1-1 0,1 1 0,-1 0-1,1 0 1,1 0 0,-1 0 0,1 6 0,0 4 61,7 76-143,-8-84 0,1 0 0,0 0 0,0 0 0,0-1 0,1 1 0,0 0 0,0 0 0,5 9 0,-6-13 0,1 0 0,0 1 0,1-1 0,-1 0 0,0 0 0,0 0 0,1 0 0,-1-1 0,1 1 0,0-1 0,-1 1 0,1-1 0,0 0 0,0 0 0,0 0 0,0-1 0,0 1 0,0-1 0,6 1 0,11 0 0,1-1 0,0 0 0,-1-2 0,1 0 0,-1-2 0,1 0 0,-1-1 0,34-14 0,-40 14 0,-1-2 0,1 1 0,-2-2 0,1 0 0,-1 0 0,0-1 0,-1 0 0,0-1 0,0-1 0,-1 0 0,0 0 0,-1-1 0,7-12 0,-14 20 0,0 0 0,0 0 0,-1 0 0,1 0 0,-1 0 0,0 0 0,0-1 0,-1 1 0,1 0 0,-1-1 0,0 1 0,0 0 0,-1 0 0,1-1 0,-1 1 0,0 0 0,0 0 0,-3-7 0,4 9 0,-1 0 0,0 0 0,0 1 0,0-1 0,-1 0 0,1 1 0,0-1 0,-1 1 0,1-1 0,-1 1 0,1 0 0,-1-1 0,0 1 0,0 0 0,1 0 0,-4-1 0,2 1 0,1 1 0,-1-1 0,1 1 0,-1 0 0,1 0 0,-1 0 0,0 0 0,1 0 0,-1 1 0,1-1 0,-1 1 0,1-1 0,-1 1 0,1 0 0,-1 0 0,-2 1 0,0 1 0,0 0 0,1 1 0,-1-1 0,1 1 0,-1 0 0,1 0 0,0 0 0,0 0 0,1 1 0,-1 0 0,1-1 0,0 1 0,0 1 0,-2 6 0,3-8 0,1-1 0,0 1 0,0-1 0,0 1 0,0-1 0,0 1 0,1-1 0,0 1 0,-1 0 0,2-1 0,-1 1 0,0 0 0,1-1 0,-1 1 0,1 0 0,0-1 0,0 1 0,0-1 0,1 0 0,0 1 0,-1-1 0,1 0 0,4 5 0,2 1 0,1-1 0,0 0 0,0-1 0,1 0 0,0 0 0,0-1 0,1-1 0,0 1 0,0-2 0,0 1 0,0-2 0,1 1 0,0-2 0,14 3 0,-24-5 66,1 0-1,0 0 1,0 0-1,-1 0 1,1 0-1,0 0 1,0-1 0,-1 1-1,1-1 1,0 0-1,-1 0 1,1 0-1,-1 0 1,4-2 0,-5 2-290,1 0 1,-1 0-1,0 0 0,0-1 1,1 1-1,-1 0 1,0-1-1,0 1 1,0-1-1,0 1 1,-1-1-1,1 0 0,0 1 1,-1-1-1,1 0 1,-1 1-1,1-1 1,-1 0-1,0 1 1,0-1-1,0-2 0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2:5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17983,'0'0'2128,"0"-62"-1904,20 34 16,16 5-504,11 9 0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02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1009 9344,'0'0'9742,"0"-10"-9219,0 1-454,-1-5 291,1-1 1,1 1-1,1-1 0,4-20 0,7-31 642,-12 52-790,1 1 0,1-1 0,0 1 0,1 0 0,0 0 0,1 0 0,9-17 0,-2 11 182,1 1 0,17-19-1,-23 30-277,-1 0-1,1 1 1,0 0-1,0 1 1,1 0-1,-1 0 1,1 0-1,11-4 1,3-1 103,-18 7-106,1 1 0,0-1 1,0 1-1,0 0 1,0 0-1,0 1 1,1 0-1,-1 0 1,0 0-1,8 0 0,-11 1-79,-1 1-1,0-1 1,0 1-1,1-1 1,-1 1-1,0 0 1,0 0-1,0-1 0,1 1 1,-1 0-1,0 0 1,0 0-1,0 0 1,-1 0-1,1 1 0,0-1 1,0 0-1,-1 0 1,1 1-1,0-1 1,-1 0-1,1 1 0,-1-1 1,1 2-1,5 38 375,-5-36-365,1 34 249,-2 0 1,-1 0-1,-9 55 0,9-68 154,4-17-72,-2-9-355,-1-1 1,1 1-1,-1 0 0,1 0 1,-1 0-1,1 0 0,-1-1 0,1 1 1,-1 0-1,1 0 0,-1-1 1,0 1-1,1 0 0,-1-1 0,0 1 1,1-1-1,-1 1 0,0 0 1,1-1-1,-1 1 0,0-1 0,0 1 1,1-1-1,32-56 390,-22 37-282,1 1 0,1 0 0,14-18 0,-22 32-113,62-67 145,-58 64-148,1-1 0,0 1 0,1 1 0,0 0 0,18-9 0,-28 16-11,-1 0 0,1-1 0,0 1 0,-1 0 0,1 0 0,0 0 0,-1-1 0,1 1 0,0 0 0,0 0 0,-1 0 0,1 0 0,0 0 0,0 0 0,-1 0 0,1 1 0,0-1 0,-1 0 0,1 0 0,0 0 0,-1 1 0,1-1 0,0 0 0,-1 1 0,1-1 0,0 1 0,0 0 0,0 1 0,1-1 0,-1 1 0,0 0 0,0 0 0,0 0 0,0-1 0,0 1 0,0 0 0,0 4 0,1 4 0,0 0 0,0 20 0,-4 134 0,5-167 0,0 1 0,0-1 0,-1 0 0,1 0 0,-1 0 0,0 0 0,2-4 0,14-22 0,2 1 0,40-46 0,-40 49 0,-17 20 0,0 0 0,0 1 0,0-1 0,1 1 0,-1 0 0,1 0 0,0 1 0,1-1 0,-1 1 0,0 0 0,1 0 0,0 0 0,7-3 0,-11 6 0,0 0 0,0 0 0,1 0 0,-1 0 0,0 0 0,0 0 0,0 0 0,0 0 0,0 0 0,0 1 0,0-1 0,1 0 0,-1 1 0,0-1 0,0 1 0,0-1 0,0 1 0,0-1 0,-1 1 0,1 0 0,0-1 0,0 1 0,0 0 0,0 0 0,-1 0 0,1 0 0,0 0 0,-1-1 0,1 1 0,-1 0 0,1 0 0,-1 1 0,0-1 0,1 0 0,-1 0 0,0 0 0,1 2 0,0 5 0,1 1 0,-1 0 0,-1 16 0,1-13 0,0 9 0,-1-6 0,0 1 0,1-1 0,1 0 0,1-1 0,0 1 0,10 28 0,-12-42 0,0 0 0,0 1 0,-1-1 0,1 0 0,0 0 0,0 0 0,0 0 0,0 0 0,1 0 0,-1 0 0,0 0 0,0 0 0,1-1 0,-1 1 0,0 0 0,1-1 0,-1 1 0,1-1 0,-1 1 0,0-1 0,1 0 0,-1 0 0,1 0 0,-1 0 0,1 0 0,-1 0 0,1 0 0,-1 0 0,1 0 0,-1-1 0,1 1 0,-1-1 0,2 0 0,6-2 0,-1-1 0,1 0 0,-1 0 0,8-6 0,-13 8 0,47-31 0,51-30 0,-64 41 0,-28 16 0,0 0 0,1 1 0,-1 0 0,1 1 0,12-4 0,-13 5 0,-4 2 0,-7 6 0,-1 5 0,-17 43 0,15-43 0,1 0 0,0 1 0,0-1 0,1 1 0,0 0 0,-1 17 0,3-21 0,1 0 0,0 0 0,1-1 0,0 1 0,0 0 0,0-1 0,0 1 0,1-1 0,0 1 0,1-1 0,3 6 0,-5-9 0,1 0 0,0-1 0,0 1 0,0-1 0,0 0 0,1 0 0,-1 0 0,1 0 0,-1 0 0,1 0 0,-1 0 0,1-1 0,0 0 0,0 1 0,0-1 0,0 0 0,0 0 0,0-1 0,0 1 0,0-1 0,1 1 0,-1-1 0,0 0 0,0 0 0,4-1 0,-4 1 0,0-1 0,0 0 0,0 1 0,0-1 0,0 0 0,0 0 0,-1-1 0,1 1 0,0-1 0,-1 1 0,1-1 0,-1 0 0,1 0 0,-1 0 0,0 0 0,0 0 0,0-1 0,0 1 0,0-1 0,0 1 0,-1-1 0,1 0 0,-1 0 0,0 1 0,0-1 0,0 0 0,0 0 0,1-5 0,0-1 0,-1 0 0,0 0 0,0 0 0,-1-1 0,0 1 0,-1 0 0,1 0 0,-4-12 0,3 17 0,1 1 0,0 1 0,-1 0 0,1 0 0,-1-1 0,1 1 0,-1 0 0,0 0 0,0 0 0,0-1 0,0 1 0,0 0 0,0 1 0,-1-1 0,1 0 0,-1 0 0,1 0 0,-1 1 0,0-1 0,1 1 0,-1-1 0,0 1 0,-3-2 0,-7-9 0,27 34 0,-12-20 0,0 1 0,1-1 0,-1 0 0,0 0 0,1 0 0,0 0 0,-1 0 0,1-1 0,0 0 0,0 0 0,0 0 0,0 0 0,0 0 0,0-1 0,0 0 0,0 0 0,0 0 0,0 0 0,0 0 0,0-1 0,0 0 0,-1 0 0,6-2 0,3-1 0,1-1 0,-1 0 0,0-1 0,-1 0 0,21-15 0,-12 5 0,-1 0 0,-1-2 0,0 0 0,-2-1 0,0-1 0,14-22 0,0-7 0,37-81 0,-46 85 0,23-82 0,-37 103 0,-2 0 0,-1 0 0,-1-1 0,-1 1 0,-1-36 0,-1 59 0,0 0 0,0 0 0,1 0 0,-1 0 0,-1 0 0,1 0 0,0 1 0,0-1 0,0 0 0,0 0 0,-1 0 0,1 0 0,0 0 0,-1 0 0,1 1 0,0-1 0,-1 0 0,1 0 0,-1 1 0,0-1 0,1 0 0,-1 1 0,1-1 0,-1 0 0,-1 0 0,1 1 0,0 0 0,0 0 0,0 1 0,0-1 0,1 0 0,-1 0 0,0 1 0,0-1 0,0 0 0,0 1 0,0-1 0,1 1 0,-1-1 0,0 1 0,0 0 0,1-1 0,-1 1 0,0 0 0,0 0 0,-5 6 0,1-1 0,0 1 0,0 0 0,-4 10 0,-3 11 0,1 1 0,1 1 0,1 0 0,2 0 0,-4 37 0,-3 157 0,14-172 0,14 100 0,-13-145 0,0 0 0,0 0 0,0 1 0,1-1 0,0 0 0,1 0 0,0 0 0,0-1 0,0 1 0,0-1 0,8 10 0,-11-16 0,1 0 0,-1 0 0,0 1 0,1-1 0,-1 0 0,1 0 0,-1 1 0,0-1 0,1 0 0,-1 0 0,1 0 0,-1 0 0,1 0 0,-1 0 0,1 0 0,-1 0 0,1 0 0,-1 0 0,1 0 0,-1 0 0,1 0 0,-1 0 0,1 0 0,-1 0 0,0 0 0,1-1 0,-1 1 0,1 0 0,0-1 0,12-9 0,-9 7 0,23-22 0,43-51 0,11-11 0,-68 72 0,-12 13 0,1-1 0,0 1 0,0 0 0,0 0 0,0 0 0,0 0 0,0 0 0,0 0 0,1 1 0,-1-1 0,0 1 0,1 0 0,4-2 0,-7 3 0,1 0 0,0 0 0,-1 0 0,1 1 0,-1-1 0,1 0 0,0 1 0,-1-1 0,1 0 0,-1 1 0,1-1 0,-1 1 0,0-1 0,1 1 0,-1-1 0,1 1 0,-1-1 0,0 1 0,1-1 0,-1 1 0,0-1 0,1 1 0,-1 0 0,0-1 0,0 1 0,0-1 0,0 1 0,1 1 0,4 24 0,-4-21 0,1 10 0,2 12 0,12 38 0,-14-58 0,1 1 0,-1-1 0,2 0 0,-1 0 0,1 0 0,0-1 0,1 1 0,-1-1 0,11 11 0,-13-16 0,1 1 0,-1-1 0,0 0 0,0 0 0,0 0 0,1 0 0,-1 0 0,1-1 0,-1 1 0,0-1 0,1 1 0,-1-1 0,1 0 0,-1 0 0,1 0 0,-1 0 0,1 0 0,-1-1 0,1 1 0,-1-1 0,0 0 0,1 0 0,-1 0 0,5-2 0,6-3 0,0-1 0,-1-1 0,12-9 0,-16 12 0,78-59 0,-86 64 0,0 0 0,0 0 0,0-1 0,0 1 0,1 0 0,-1 0 0,0 0 0,0 0 0,0 0 0,0 0 0,1-1 0,-1 1 0,0 0 0,0 0 0,0 0 0,1 0 0,-1 0 0,0 0 0,0 0 0,1 0 0,-1 0 0,0 0 0,0 0 0,0 0 0,1 0 0,-1 0 0,0 0 0,0 0 0,0 0 0,1 0 0,-1 1 0,0-1 0,0 0 0,0 0 0,1 0 0,-1 0 0,3 10 0,-3 19 0,0-22 0,0 14 0,1 0 0,4 20 0,-4-34 0,0 0 0,1-1 0,0 1 0,0 0 0,1-1 0,0 0 0,0 1 0,0-1 0,1 0 0,4 6 0,-7-11 0,0 0 0,0 0 0,-1-1 0,1 1 0,0 0 0,0 0 0,0 0 0,0-1 0,0 1 0,0 0 0,0-1 0,0 1 0,1-1 0,-1 1 0,0-1 0,0 0 0,0 0 0,0 1 0,1-1 0,-1 0 0,0 0 0,0 0 0,2 0 0,-1-1 0,0 1 0,-1-1 0,1 0 0,0 0 0,0 0 0,-1 0 0,1 0 0,-1 0 0,1 0 0,-1 0 0,1-1 0,-1 1 0,2-2 0,2-4 0,0-1 0,0 1 0,-1-1 0,0 0 0,3-9 0,-2 7 0,-2-1 0,1 0 0,-1 0 0,-1 0 0,0 0 0,0-14 0,-2 20 0,0 0 0,0 0 0,-1 1 0,0-1 0,0 0 0,0 0 0,0 1 0,-1-1 0,0 1 0,0-1 0,0 1 0,0 0 0,-1 0 0,0 0 0,0 0 0,-6-7 0,7 9 0,0-1 0,-1 1 0,1 0 0,-1 0 0,1 0 0,-1 0 0,0 0 0,1 1 0,-1-1 0,-4 0 0,7 2 0,0-1 0,0 1 0,0 0 0,-1 0 0,1 0 0,0 0 0,0-1 0,0 1 0,0 0 0,0 0 0,0 0 0,0-1 0,0 1 0,0 0 0,0 0 0,0 0 0,0-1 0,0 1 0,0 0 0,0 0 0,0 0 0,0-1 0,0 1 0,0 0 0,0 0 0,0 0 0,0-1 0,0 1 0,0 0 0,0 0 0,1 0 0,-1 0 0,0-1 0,0 1 0,0 0 0,0 0 0,0 0 0,1 0 0,-1 0 0,0-1 0,0 1 0,0 0 0,0 0 0,1 0 0,-1 0 0,0 0 0,0 0 0,0 0 0,1 0 0,-1 0 0,0 0 0,0 0 0,0 0 0,1 0 0,-1 0 0,0 0 0,0 0 0,1 0 0,11-1 0,1 0 0,-1-1 0,0-1 0,18-5 0,24-6 0,2 1 0,-48 9 0,1 2 0,-1-1 0,1 1 0,-1 0 0,1 1 0,0 0 0,0 1 0,-1 0 0,1 0 0,0 0 0,16 4 0,-22-3 0,-1 0 0,1 1 0,0-1 0,-1 0 0,1 1 0,-1 0 0,1-1 0,-1 1 0,0 0 0,0 0 0,0 1 0,0-1 0,0 0 0,0 1 0,-1-1 0,1 1 0,-1-1 0,0 1 0,1 0 0,-1-1 0,0 1 0,-1 0 0,2 4 0,0 6 0,-1 0 0,-1 0 0,1 0 0,-3 15 0,0 4 0,2-24 0,0-5 0,-1 0 0,1-1 0,0 1 0,0 0 0,0 0 0,0-1 0,0 1 0,1 0 0,-1 0 0,1-1 0,0 1 0,1 3 0,-1-7 0,1 1 0,-1-1 0,0 0 0,0 0 0,0 0 0,0 0 0,0 0 0,0 0 0,0 0 0,0 0 0,0 0 0,0 0 0,0-1 0,-1 1 0,2-3 0,0 1 0,138-174 0,-139 177 0,-1-1 0,1 0 0,-1 1 0,1-1 0,-1 0 0,1 1 0,0-1 0,-1 1 0,1-1 0,0 1 0,-1-1 0,1 1 0,0-1 0,0 1 0,-1 0 0,1-1 0,0 1 0,0 0 0,0 0 0,-1 0 0,1 0 0,0-1 0,0 1 0,0 0 0,0 0 0,-1 1 0,1-1 0,0 0 0,0 0 0,0 0 0,0 1 0,-1-1 0,1 0 0,0 0 0,0 1 0,-1-1 0,1 1 0,0-1 0,-1 1 0,1-1 0,0 1 0,-1-1 0,1 1 0,-1 0 0,1-1 0,-1 1 0,2 1 0,1 4 0,1 0 0,-1 1 0,0-1 0,3 11 0,-4-13 0,52 158 0,-47-146 0,-5-13 0,-1 0 0,1 0 0,-1 0 0,1 0 0,-1 0 0,0 1 0,0-1 0,-1 0 0,1 0 0,-1 1 0,1-1 0,-1 0 0,-1 6 0,-11-29 850,5 10-5635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0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17687,'0'0'5240,"60"6"-5216,-60-2 8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03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1 186 13768,'0'0'2040,"64"-40"-1281,3 11 73,23-1 8,5 0-88,12 6 8,-2 10-136,-1 8 0,-9 4-120,-8-2 0,-11 2-112,-17-3 8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0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181 473 10448,'0'0'9406,"-10"-1"-8806,1 0-394,0 0-1,0 1 1,0 0-1,0 1 1,0 0-1,0 0 1,-16 5-1,20-4-19,-1 0 0,1 0 0,0 0-1,0 1 1,0 0 0,0 0 0,1 0 0,-1 1 0,1-1 0,0 1 0,0 0-1,0 0 1,-6 10 0,8-12-106,1 1 0,-1 0 0,1 0 0,0 0 0,0 0-1,0 0 1,0 1 0,0-1 0,1 0 0,-1 0 0,1 1-1,0-1 1,0 0 0,0 1 0,1-1 0,-1 0 0,1 0 0,0 1-1,0-1 1,0 0 0,0 0 0,0 0 0,1 0 0,3 5 0,-4-5-30,1-1 0,0 1 1,-1-1-1,1 0 0,0 0 1,1 0-1,-1 0 0,0 0 1,1 0-1,-1 0 0,1-1 1,-1 1-1,1-1 0,0 0 1,0 0-1,-1 0 0,1 0 1,0 0-1,0-1 0,0 1 1,0-1-1,0 0 0,0 1 1,0-2-1,0 1 0,0 0 1,0 0-1,0-1 0,0 0 1,0 0-1,0 0 0,-1 0 1,1 0-1,0 0 0,-1-1 1,4-1-1,8-8 156,0-1 1,-1 0-1,14-16 0,-22 22-87,0-1-1,-1 1 1,1 0-1,-1-1 0,0 0 1,-1 0-1,0 0 1,0-1-1,3-14 0,-6 19-60,0 0-1,0 0 1,-1 0-1,1 0 1,-1 0-1,0 1 1,1-1 0,-1 0-1,-1 0 1,1 1-1,0-1 1,-1 0-1,1 1 1,-1-1-1,0 1 1,0 0-1,0 0 1,0 0-1,-3-3 1,3 3-24,1 1 1,-1-1 0,1 1-1,-1 0 1,1 0 0,-1 0-1,0 0 1,1 0 0,-1 0-1,0 0 1,0 1 0,0-1-1,0 1 1,0-1 0,0 1 0,1-1-1,-1 1 1,0 0 0,0 0-1,0 0 1,0 0 0,0 1-1,0-1 1,0 0 0,0 1-1,0 0 1,0-1 0,0 1-1,-2 1 1,3-2-35,1 1 0,-1-1 0,1 0 0,-1 0 0,1 1 0,0-1 0,-1 0 0,1 1 0,-1-1 0,1 0 0,0 1 0,-1-1 0,1 0 0,0 1 0,-1-1 0,1 1 0,0-1 0,0 1 0,0-1 0,-1 1 0,1-1 0,0 1 0,0-1 0,0 1 0,0-1 0,0 1 0,0-1 0,0 1 0,0-1 0,0 1 0,0-1 0,0 1 0,0-1 0,0 1 0,0-1 0,1 1 0,-1-1 0,0 1 0,0-1 0,0 1 0,1-1 0,-1 0 0,0 1 0,1-1 0,-1 1 0,0-1 0,1 0 0,-1 1 0,0-1 0,1 0 0,-1 1 0,1-1 0,-1 0 0,1 0 0,-1 0 0,1 1 0,-1-1 0,1 0 0,-1 0 0,1 0 0,3 2 0,0-1 0,0 0 0,0 0 0,0 0 0,0 0 0,6 0 0,0-1 0,0-1 0,-1 1 0,1-2 0,0 1 0,-1-1 0,0-1 0,1 0 0,-1 0 0,0-1 0,-1 0 0,1 0 0,-1-1 0,1 0 0,-1-1 0,-1 1 0,1-2 0,-1 1 0,0-1 0,-1 0 0,1 0 0,6-12 0,3-5 0,-1 0 0,-2-1 0,16-40 0,19-80 0,-37 109 0,4-1 0,-16 41 0,1 1 0,-1-1 0,1 1 0,-1-1 0,2 7 0,-2 8 0,-54 368 0,-33-6 0,83-361 0,-1 1 0,-1-1 0,-1-1 0,0 1 0,-2-1 0,-16 25 0,26-43 0,0-1 0,-1 1 0,1-1 0,0 0 0,0 1 0,-1-1 0,1 1 0,0-1 0,-1 0 0,1 1 0,-1-1 0,1 0 0,0 1 0,-1-1 0,1 0 0,-1 0 0,1 1 0,-1-1 0,1 0 0,-1 0 0,1 0 0,-1 0 0,1 0 0,-1 0 0,1 1 0,-1-1 0,1 0 0,-1 0 0,1-1 0,-1 1 0,1 0 0,-1 0 0,0-1 0,0 1 0,0-1 0,0 0 0,0 0 0,0 0 0,0 0 0,0 0 0,1 0 0,-1 0 0,0 0 0,1 0 0,-1-2 0,-10-36 0,10 30 0,0-1 0,0 1 0,1 0 0,1-1 0,0 1 0,0 0 0,1-1 0,0 1 0,0 0 0,1 0 0,8-16 0,-5 14 0,0 1 0,1-1 0,0 2 0,1-1 0,0 1 0,1 0 0,0 1 0,17-14 0,-18 16 0,120-81 0,-111 77 0,1 1 0,1 0 0,-1 1 0,1 2 0,33-8 0,-43 12 0,2-1 0,1 1 0,0 0 0,-1 1 0,22 0 0,-30 2 0,0-1 0,0 0 0,-1 1 0,1-1 0,0 1 0,-1 0 0,1 0 0,-1 0 0,1 0 0,-1 1 0,0-1 0,1 1 0,-1-1 0,0 1 0,0 0 0,0 0 0,0 0 0,0 0 0,-1 0 0,1 0 0,0 1 0,-1-1 0,0 0 0,1 1 0,0 4 0,11 43 850,-11-19-5635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09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0 540 12160,'0'0'6417,"12"-3"-5859,-2 2-415,-4 0-64,-1 0 0,1 0 0,0-1-1,-1 1 1,1-1 0,-1 0 0,0-1-1,1 1 1,-1-1 0,0 0 0,7-6-1,32-36 861,-35 34-464,1 0 0,0 0 0,1 1 0,16-11 0,-26 21-446,-1-1 1,0 1-1,0 0 1,0 0-1,1-1 1,-1 1-1,0 0 1,1 0-1,-1 0 1,0-1-1,0 1 1,1 0-1,-1 0 1,0 0-1,1 0 1,-1 0-1,0 0 1,1-1-1,-1 1 1,1 0-1,-1 0 1,0 0-1,1 0 1,-1 0-1,0 0 1,1 1-1,-1-1 1,0 0-1,1 0 1,-1 0 0,0 0-1,1 0 1,-1 0-1,0 1 1,0-1-1,1 0 1,-1 0-1,0 0 1,1 1-1,-1-1 1,0 0-1,0 0 1,0 1-1,1-1 1,-1 0-1,0 1 1,0-1-1,0 0 1,0 1-1,1-1 1,-1 0-1,0 1 1,0-1-1,0 0 1,0 1-1,0-1 1,0 1-1,-2 25 671,1-20-670,-43 211 1458,19-107-1002,-59 255 1665,80-343-1912,4-18-66,0 1-1,-1-1 0,0 0 1,1 1-1,-2-1 1,1 0-1,0 0 0,-1 0 1,0 0-1,0 0 1,-3 4-1,7-11-131,-1 1-1,0-1 1,0 0 0,0 0-1,0 0 1,-1 0 0,1-3-1,1-4-17,20-83-23,36-135 0,-43 179 0,2 1 0,39-74 0,47-70 0,-50 104 0,-52 87 0,0-1 0,-1 1 0,1 0 0,0 0 0,0 0 0,-1 0 0,1 0 0,0 0 0,0 0 0,0 0 0,1 0 0,-1 0 0,0 1 0,0-1 0,0 0 0,0 1 0,1-1 0,-1 1 0,0-1 0,1 1 0,-1 0 0,0 0 0,1-1 0,-1 1 0,0 0 0,1 0 0,-1 0 0,0 0 0,1 1 0,-1-1 0,0 0 0,1 1 0,-1-1 0,3 1 0,-1 2 0,0-1 0,0 0 0,0 1 0,0-1 0,-1 1 0,1 0 0,-1 0 0,1 0 0,-1 0 0,0 1 0,2 3 0,1 4 0,0 0 0,0 1 0,-1-1 0,0 1 0,-1 0 0,0 0 0,-1 1 0,-1-1 0,0 0 0,0 1 0,-1-1 0,-1 0 0,0 1 0,-1-1 0,0 0 0,-1 0 0,-7 19 0,9-27 0,-3 7 0,0 1 0,-1-1 0,-1 0 0,-11 18 0,16-27 0,-1 0 0,1 0 0,-1 0 0,0 0 0,0 0 0,0 0 0,0-1 0,0 1 0,0-1 0,0 0 0,0 1 0,0-1 0,-1 0 0,1 0 0,-1-1 0,1 1 0,0 0 0,-1-1 0,0 1 0,1-1 0,-1 0 0,1 0 0,-1 0 0,1 0 0,-1 0 0,1-1 0,-1 1 0,1-1 0,-3 0 0,-2-1 0,0 0 0,1-1 0,-1 0 0,1 0 0,0 0 0,0-1 0,0 1 0,1-1 0,-1-1 0,1 1 0,-9-10 0,24 15 0,5 4 0,4 2 0,1 0 0,0-2 0,0 0 0,0-1 0,1-1 0,-1-1 0,1-1 0,-1-1 0,1-1 0,-1 0 0,1-2 0,-1 0 0,0-1 0,0-1 0,0-1 0,-1-1 0,1-1 0,-2 0 0,1-2 0,-1 0 0,31-23 0,-28 16 0,22-25 0,-31 29 0,1 1 0,0 0 0,1 1 0,0 1 0,22-13 0,-33 21 0,0 1 0,0 0 0,0 0 0,1 1 0,-1-1 0,0 1 0,1-1 0,-1 1 0,0 0 0,1 0 0,-1 1 0,0-1 0,1 1 0,-1-1 0,0 1 0,0 0 0,0 0 0,1 1 0,-1-1 0,0 1 0,0-1 0,4 4 0,6 5 0,0 0 0,-1 1 0,16 17 0,-14-13 0,21 24 0,-45-47 0,0 0 0,0 1 0,-21-10 0,27 15 0,0 0 0,-1 0 0,1 1 0,0 0 0,-1 0 0,1 0 0,-1 0 0,0 0 0,1 1 0,-1 0 0,0 0 0,1 1 0,-1-1 0,1 1 0,-1 0 0,1 0 0,-1 0 0,1 1 0,-1-1 0,1 1 0,0 0 0,0 1 0,0-1 0,0 1 0,0-1 0,1 1 0,-1 0 0,-4 6 0,3-3 0,0 0 0,0 1 0,1-1 0,0 1 0,1 0 0,-1 0 0,1 0 0,0 0 0,1 1 0,0-1 0,0 1 0,1-1 0,0 1 0,0 0 0,1 0 0,0 13 0,3-2 0,1-1 0,0 1 0,1-1 0,1 0 0,1 0 0,12 22 0,-19-39 0,1 0 0,-1 0 0,0 0 0,1-1 0,-1 1 0,1 0 0,-1 0 0,1-1 0,0 1 0,-1-1 0,1 1 0,0 0 0,-1-1 0,1 1 0,0-1 0,0 1 0,0-1 0,-1 0 0,1 1 0,0-1 0,0 0 0,0 0 0,0 1 0,1-1 0,-1 0 0,1-1 0,-1 1 0,1 0 0,-1-1 0,1 1 0,-1-1 0,0 0 0,1 1 0,-1-1 0,0 0 0,0 0 0,1 0 0,0-1 0,6-6 0,-2 0 0,1 0 0,8-14 0,-11 16 0,11-20 0,-1 0 0,14-36 0,-14 29 0,20-36 0,-33 69 0,-1-1 0,0 1 0,1 0 0,-1-1 0,0 1 0,1-1 0,-1 1 0,1 0 0,-1-1 0,0 1 0,1 0 0,-1-1 0,1 1 0,-1 0 0,1 0 0,-1-1 0,1 1 0,-1 0 0,1 0 0,-1 0 0,1 0 0,0 0 0,-1 0 0,1 0 0,-1 0 0,1 0 0,-1 0 0,1 0 0,-1 0 0,1 0 0,-1 0 0,1 1 0,-1-1 0,1 0 0,-1 0 0,1 1 0,-1-1 0,1 0 0,0 1 0,21 19 0,-11-10 0,0-1 0,0 1 0,1-1 0,24 15 0,-31-21 0,0-1 0,0 0 0,0 0 0,1 0 0,-1-1 0,1 0 0,-1 0 0,0 0 0,1-1 0,0 1 0,8-2 0,-6 0 0,0-1 0,0 0 0,0 0 0,0 0 0,-1-1 0,1-1 0,-1 1 0,0-1 0,0 0 0,0-1 0,-1 0 0,1 0 0,-1 0 0,11-13 0,-9 9 0,0-2 0,0 1 0,-1-1 0,0 0 0,-1-1 0,0 1 0,-1-1 0,6-20 0,-11 30 0,0 0 0,1-1 0,-1 1 0,1 0 0,-1-1 0,1 1 0,0 0 0,0 0 0,0-1 0,1 1 0,-1 0 0,0 0 0,1 1 0,-1-1 0,1 0 0,0 0 0,-1 1 0,1-1 0,0 1 0,0-1 0,0 1 0,0 0 0,0 0 0,1 0 0,2-1 0,-4 2 0,1 0 0,-1 0 0,0 0 0,0 0 0,1 0 0,-1 1 0,0-1 0,0 1 0,0-1 0,0 1 0,0-1 0,0 1 0,0-1 0,0 1 0,0 0 0,0 0 0,0-1 0,0 1 0,0 0 0,1 2 0,18 22 0,-18-23 0,5 9 0,-1 1 0,0 0 0,0 0 0,-1 0 0,-1 0 0,5 24 0,-5-18 0,1-1 0,12 28 0,-15-42 0,0 1 0,1-1 0,-1 0 0,1 0 0,-1 0 0,1 0 0,0 0 0,0-1 0,0 1 0,0-1 0,1 0 0,-1 0 0,0 0 0,1 0 0,0-1 0,-1 1 0,1-1 0,0 0 0,0 0 0,0 0 0,0-1 0,0 1 0,-1-1 0,1 0 0,0 0 0,8-2 0,-4 0 0,-1 0 0,1-1 0,-1 0 0,0-1 0,0 0 0,0 0 0,0 0 0,-1-1 0,0 0 0,0 0 0,0 0 0,0-1 0,6-9 0,6-9 0,-2 0 0,18-34 0,-14 18 0,-2 0 0,-1-2 0,16-61 0,15-136 0,-47 231 0,0 0 0,0 0 0,-1-1 0,-1-13 0,1 23 0,0-1 0,0 0 0,0 0 0,-1 0 0,1 0 0,0 0 0,0 0 0,0 1 0,0-1 0,0 0 0,0 0 0,0 0 0,0 0 0,0 0 0,-1 0 0,1 0 0,0 0 0,0 0 0,0 0 0,0 0 0,0 0 0,-1 0 0,1 1 0,0-1 0,0 0 0,0 0 0,0 0 0,0 0 0,0 0 0,-1 0 0,1 0 0,0-1 0,0 1 0,0 0 0,0 0 0,0 0 0,-1 0 0,1 0 0,0 0 0,0 0 0,0 0 0,0 0 0,0 0 0,0 0 0,0 0 0,-1 0 0,1-1 0,0 1 0,0 0 0,0 0 0,0 0 0,0 0 0,0 0 0,0 0 0,0-1 0,0 1 0,0 0 0,0 0 0,0 0 0,0 0 0,0-1 0,-8 15 0,7-11 0,-9 21 0,1 1 0,0 0 0,2 1 0,-6 41 0,-2 108 0,15-149 0,1 0 0,1 0 0,1 0 0,1 0 0,1-1 0,2 0 0,17 45 0,-23-67 0,0-1 0,0 1 0,0-1 0,0 0 0,1 0 0,-1 0 0,1 1 0,0-1 0,-1-1 0,1 1 0,0 0 0,0 0 0,0-1 0,0 1 0,1-1 0,-1 0 0,0 1 0,1-1 0,-1 0 0,3 0 0,-1 0 0,-1-1 0,1 1 0,0-1 0,-1 0 0,1-1 0,-1 1 0,1 0 0,-1-1 0,1 0 0,-1 0 0,0 0 0,1 0 0,-1-1 0,4-2 0,11-6 0,-1-1 0,-1 0 0,0-2 0,0 0 0,-2 0 0,1-2 0,-2 0 0,0 0 0,21-33 0,-32 43 0,1 1 0,0 0 0,0-1 0,1 1 0,-1 0 0,1 1 0,0-1 0,0 1 0,0-1 0,0 1 0,6-3 0,-10 7 0,1 0 0,-1-1 0,0 1 0,0-1 0,1 1 0,-1 0 0,0-1 0,0 1 0,0 0 0,0 0 0,0-1 0,0 1 0,0 0 0,0-1 0,0 1 0,0 0 0,0-1 0,0 1 0,0 0 0,-1-1 0,1 2 0,-4 18 0,-1 6 0,1 0 0,1 0 0,2 47 0,1-58 0,0-13 0,0 0 0,0 0 0,0-1 0,0 1 0,1 0 0,-1 0 0,0 0 0,1 0 0,0 0 0,-1-1 0,1 1 0,0 0 0,0-1 0,0 1 0,0 0 0,0-1 0,0 1 0,0-1 0,1 1 0,-1-1 0,0 0 0,3 2 0,-1-2 0,-1 0 0,1 0 0,0 0 0,0 0 0,-1 0 0,1-1 0,0 1 0,0-1 0,0 0 0,0 0 0,-1 0 0,1 0 0,0 0 0,4-1 0,14-5 0,0 0 0,0 0 0,-1-2 0,0-1 0,25-15 0,-22 13 0,-4 1 0,1-1 0,-1 0 0,20-16 0,-31 21 0,-5 7 0,-9 13 0,2-5 0,0-1 0,1 1 0,0 0 0,0 0 0,1 0 0,0 0 0,0 0 0,1 0 0,0 0 0,1 1 0,0-1 0,1 0 0,-1 1 0,2-1 0,3 14 0,-4-20 0,0-1 0,0 0 0,0 0 0,0 0 0,1 0 0,-1 0 0,1 0 0,0 0 0,-1 0 0,1-1 0,0 1 0,0-1 0,0 1 0,0-1 0,0 0 0,0 1 0,0-1 0,1 0 0,-1-1 0,0 1 0,0 0 0,1-1 0,-1 1 0,1-1 0,-1 0 0,1 0 0,-1 0 0,0 0 0,1 0 0,-1 0 0,1 0 0,2-2 0,4 1 0,-1-2 0,0 1 0,1-1 0,-1 0 0,0 0 0,0-1 0,13-9 0,2-5 0,-1 0 0,-1-2 0,-1-1 0,0 0 0,-2-2 0,0 0 0,-2-1 0,-1 0 0,24-53 0,-11 11 0,-3-1 0,29-131 0,-46 168 0,-4 17 0,-1 0 0,0 0 0,-1-1 0,0 1 0,-1-18 0,-1 31 0,0-1 0,0 1 0,0-1 0,0 1 0,0 0 0,0-1 0,0 1 0,0-1 0,0 1 0,0 0 0,0-1 0,0 1 0,0-1 0,0 1 0,-1 0 0,1-1 0,0 1 0,0 0 0,0-1 0,-1 1 0,1 0 0,0-1 0,0 1 0,-1 0 0,1-1 0,0 1 0,-1 0 0,0-1 0,-6 9 0,-7 20 0,-1 11 0,2 0 0,2 1 0,-12 76 0,20-84 0,0 1 0,2 0 0,2 0 0,1 0 0,8 45 0,-8-66 0,1-1 0,0 0 0,1 0 0,0 0 0,0 0 0,2-1 0,-1 0 0,12 16 0,-14-22 0,-1-1 0,1 0 0,0 0 0,0 0 0,1 0 0,-1 0 0,1-1 0,-1 0 0,1 1 0,0-1 0,0-1 0,0 1 0,0 0 0,0-1 0,0 0 0,0 0 0,1 0 0,-1-1 0,0 1 0,0-1 0,1 0 0,-1 0 0,0-1 0,1 1 0,7-3 0,-2 0 0,0-1 0,-1 0 0,1-1 0,-1 0 0,0 0 0,0-1 0,0 0 0,-1-1 0,0 1 0,0-2 0,-1 1 0,0-1 0,0 0 0,-1-1 0,0 1 0,0-1 0,4-11 0,-9 19 0,-1 0 0,0 0 0,0 0 0,1 0 0,-1-1 0,0 1 0,0 0 0,0 0 0,0 0 0,-1-1 0,1 1 0,0 0 0,-1-2 0,1 3 0,0 0 0,0 0 0,0 1 0,0-1 0,0 0 0,-1 0 0,1 0 0,0 0 0,0 1 0,0-1 0,0 0 0,0 0 0,0 0 0,-1 0 0,1 0 0,0 1 0,0-1 0,0 0 0,0 0 0,0 0 0,-1 0 0,1 0 0,0 0 0,0 0 0,0 0 0,-1 0 0,1 0 0,0 0 0,0 0 0,0 0 0,-1 0 0,1 0 0,0 0 0,0 0 0,0 0 0,-1 0 0,1 0 0,0 0 0,0 0 0,0 0 0,0 0 0,-1 0 0,1 0 0,0 0 0,0-1 0,0 1 0,0 0 0,-1 0 0,1 0 0,0 0 0,0 0 0,0-1 0,0 1 0,0 0 0,0 0 0,0 0 0,0 0 0,-1-1 0,1 1 0,0 0 0,0 0 0,0 0 0,0-1 0,0 1 0,0 0 0,0 0 0,0 0 0,0-1 0,-9 18 0,2-3 0,0-1 0,1 1 0,0 0 0,-6 27 0,11-38 0,0-1 0,1 1 0,-1 0 0,1-1 0,0 1 0,0 0 0,0 0 0,1-1 0,-1 1 0,0 0 0,1-1 0,0 1 0,-1 0 0,1-1 0,0 1 0,1-1 0,-1 1 0,0-1 0,1 0 0,-1 0 0,1 1 0,0-1 0,0 0 0,-1 0 0,1-1 0,1 1 0,-1 0 0,0-1 0,0 1 0,1-1 0,-1 0 0,1 1 0,4 0 0,-3-1 0,1 0 0,0 0 0,0 0 0,0-1 0,0 0 0,-1 0 0,1 0 0,0 0 0,0-1 0,0 0 0,0 0 0,8-3 0,3-2 0,1-1 0,16-10 0,-6 1 0,-2-1 0,31-26 0,2-2 0,-58 45 0,0 0 0,0-1 0,0 1 0,0 0 0,1 0 0,-1 0 0,0-1 0,0 1 0,0 0 0,1 0 0,-1 0 0,0 0 0,0-1 0,0 1 0,1 0 0,-1 0 0,0 0 0,0 0 0,1 0 0,-1 0 0,0 0 0,0 0 0,1 0 0,-1 0 0,0 0 0,0 0 0,1 0 0,-1 0 0,0 0 0,0 0 0,1 0 0,-1 0 0,0 0 0,0 0 0,0 0 0,1 0 0,-1 0 0,1 1 0,-4 10 0,-12 15 0,-42 47 0,9-13 0,44-55 0,-13 21 0,16-24 0,0-1 0,1 0 0,-1 1 0,0-1 0,1 1 0,-1-1 0,1 1 0,0-1 0,-1 1 0,1 0 0,0-1 0,0 1 0,0-1 0,0 1 0,0 2 0,1-4 0,0 1 0,-1 0 0,1-1 0,-1 1 0,1 0 0,0-1 0,-1 1 0,1-1 0,0 1 0,0-1 0,-1 1 0,1-1 0,0 0 0,0 1 0,0-1 0,0 0 0,-1 0 0,1 0 0,0 0 0,0 1 0,0-1 0,0 0 0,0 0 0,0-1 0,-1 1 0,1 0 0,2 0 0,29-7 0,-25 5 0,7-1 142,-1-1-1,1-1 1,-1 0 0,0-1-1,20-12 1,-24 13-940,-1-1 1,-1 0 0,1 0-1,-1-1 1,7-8-1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09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16072,'0'0'3807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0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14064,'0'0'960,"70"12"-304,7-10 8,21-8 143,19-2 9,10 2-24,-2-4 8,-6-2-96,-4 0 8,-22 0-200,-15 2 8,-19 1-168,-11-1 0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1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1369 11352,'0'0'5375,"15"-11"-4715,-2 2-506,9-6 130,0-1-1,-2-1 1,21-22-1,35-49 1228,81-125 0,-120 158-813,-3-1 1,-3-2-1,27-69 1,-39 78 76,-2-1 0,-3 0 1,-2-1-1,8-74 0,-20 106-231,0 19-523,0 0 1,-1 0 0,1 0-1,0 0 1,0 0 0,0 1 0,0-1-1,0 0 1,0 0 0,-1 0-1,1 0 1,0 0 0,0 0-1,0 0 1,0 0 0,-1 0-1,1 0 1,0 0 0,0 0-1,0 0 1,0 0 0,-1 0-1,1 0 1,0 0 0,0 0-1,0 0 1,0 0 0,-1 0-1,1 0 1,0 0 0,0 0-1,0 0 1,0 0 0,0 0 0,-1 0-1,1 0 1,0-1 0,0 1-1,0 0 1,0 0 0,0 0-1,0 0 1,0 0 0,-1 0-1,1-1 1,0 1 0,0 0-1,0 0 1,0 0 0,0-1-1,-27 57 516,3 0 0,-23 77-1,38-99-367,1 1 0,2 0-1,1 1 1,2-1-1,1 51 1,3-75-155,0 0 0,0-1 0,1 1 1,0 0-1,1-1 0,6 16 0,-8-23-13,0-1 0,0 1-1,0-1 1,0 0 0,1 0-1,-1 1 1,1-1 0,0 0-1,-1 0 1,1-1 0,0 1-1,0 0 1,0-1 0,0 1-1,1-1 1,-1 1-1,0-1 1,1 0 0,-1 0-1,1 0 1,-1 0 0,1-1-1,-1 1 1,1-1 0,-1 0-1,1 1 1,0-1 0,-1 0-1,1 0 1,0-1 0,-1 1-1,3-1 1,1-1-1,0 0 0,0 0 0,0 0 0,-1-1 0,1 0 0,-1 0 0,0 0 0,0-1 0,7-6 0,40-43 0,-36 35 0,16-20 0,-1-1 0,30-52 0,44-92 0,-103 179 0,107-214 0,-88 174 0,-6 11 0,13-42 0,-23 58 0,0 1 0,-2-1 0,0 0 0,1-31 0,-6 40 0,-5 14 0,-8 22 0,12-22 0,-14 31 0,1 1 0,1 1 0,-10 47 0,-19 126 0,-5 19 0,-23 7 0,67-224 0,0 0 0,-14 23 0,19-36 0,0-1 0,0 0 0,0 0 0,0 0 0,0 1 0,0-1 0,0 0 0,0 0 0,0 0 0,0 0 0,0 1 0,0-1 0,0 0 0,0 0 0,0 0 0,0 0 0,-1 1 0,1-1 0,0 0 0,0 0 0,0 0 0,0 0 0,0 0 0,0 0 0,0 1 0,-1-1 0,1 0 0,0 0 0,0 0 0,0 0 0,0 0 0,-1 0 0,1 0 0,0 0 0,0 0 0,0 0 0,0 0 0,-1 0 0,1 0 0,0 0 0,0 0 0,0 0 0,0 0 0,-1 0 0,1 0 0,0 0 0,0 0 0,0 0 0,0 0 0,-1 0 0,1 0 0,0 0 0,0 0 0,0 0 0,0 0 0,-1 0 0,1-1 0,0 1 0,0 0 0,0 0 0,0 0 0,0 0 0,0 0 0,0 0 0,-1-1 0,1 1 0,0 0 0,0 0 0,0-1 0,0 0 0,0 0 0,0 0 0,0 0 0,0 0 0,0 0 0,0 0 0,0 0 0,0 0 0,1 1 0,-1-1 0,0 0 0,1 0 0,-1 0 0,1-1 0,27-50 0,-20 35 0,1 1 0,1-1 0,17-22 0,-11 20 0,-4 4 0,0 1 0,20-18 0,-31 31 0,-1 1 0,1-1 0,-1 1 0,1-1 0,-1 0 0,1 1 0,0 0 0,-1-1 0,1 1 0,0-1 0,0 1 0,-1 0 0,1-1 0,0 1 0,0 0 0,-1 0 0,1 0 0,0-1 0,0 1 0,0 0 0,-1 0 0,1 0 0,0 0 0,0 1 0,0-1 0,0 0 0,-1 0 0,1 0 0,0 1 0,0-1 0,-1 0 0,1 1 0,0-1 0,-1 0 0,1 1 0,0-1 0,-1 1 0,1-1 0,0 1 0,-1 0 0,1-1 0,-1 1 0,1 0 0,-1-1 0,0 1 0,1 0 0,-1-1 0,1 1 0,-1 0 0,0 0 0,1 1 0,1 5 0,0 0 0,-1 1 0,1-1 0,0 10 0,-2-13 0,2 14 0,-2-5 0,2 1 0,0 0 0,0 0 0,1-1 0,1 1 0,0-1 0,7 14 0,-10-26 0,-1 0 0,1 1 0,0-1 0,-1 0 0,1 0 0,0 0 0,0 0 0,0-1 0,0 1 0,0 0 0,0 0 0,0 0 0,0-1 0,1 1 0,-1-1 0,0 1 0,0-1 0,0 1 0,1-1 0,-1 0 0,0 1 0,0-1 0,2 0 0,1 0 0,-1 0 0,0-1 0,1 1 0,-1-1 0,0 0 0,0 0 0,0 0 0,7-3 0,0-2 0,1-1 0,-1 0 0,18-15 0,-14 9 0,-1-1 0,-1 0 0,0-1 0,-1 0 0,12-21 0,-6 4 0,22-60 0,-28 68 0,-8 18 0,0-1 0,0 1 0,-1-1 0,0 0 0,0 0 0,0 0 0,0-8 0,-1 16 0,-1 0 0,1 0 0,-1 0 0,1 0 0,-1 0 0,1 0 0,0 0 0,0 0 0,0 0 0,-1 0 0,1 0 0,0-1 0,0 1 0,0 0 0,2 0 0,21 15 0,-15-11 0,-7-3 0,24 14 0,30 26 0,-48-34 0,0-1 0,-1 1 0,0 0 0,0 0 0,-1 1 0,0 0 0,7 15 0,-2-1 0,-4-7 0,0-1 0,1 0 0,14 20 0,-20-33 0,0 0 0,-1-1 0,1 1 0,0-1 0,0 0 0,0 0 0,0 1 0,0-1 0,0 0 0,0-1 0,0 1 0,1 0 0,-1-1 0,0 1 0,0-1 0,1 0 0,-1 1 0,0-1 0,1 0 0,-1-1 0,0 1 0,5-1 0,5-1 0,0-1 0,0-1 0,12-5 0,-15 6 0,18-9 0,0-2 0,48-31 0,14-7 0,-89 52 0,0 1 0,1-1 0,-1 0 0,0 1 0,0-1 0,0 1 0,0-1 0,1 1 0,-1-1 0,0 1 0,0-1 0,0 1 0,0-1 0,0 1 0,0-1 0,0 1 0,0-1 0,-1 1 0,1-1 0,0 1 0,0-1 0,0 1 0,0-1 0,-1 0 0,1 2 0,-5 15 0,-1-2 0,2-6 0,0 1 0,1 0 0,0 0 0,1 0 0,0 0 0,0 0 0,1 1 0,0 16 0,1-26 0,1 1 0,-1-1 0,0 1 0,1-1 0,-1 0 0,1 1 0,0-1 0,-1 0 0,1 0 0,0 1 0,0-1 0,0 0 0,0 0 0,0 0 0,0 0 0,0 0 0,0 0 0,0 0 0,1 0 0,-1-1 0,0 1 0,0 0 0,1-1 0,-1 1 0,0-1 0,1 1 0,-1-1 0,1 0 0,-1 0 0,1 0 0,-1 1 0,1-1 0,-1 0 0,0-1 0,3 1 0,0-1 0,-1 1 0,1-1 0,-1 0 0,1 0 0,-1 0 0,0 0 0,0-1 0,0 0 0,0 1 0,0-1 0,0 0 0,0 0 0,0 0 0,2-3 0,-1 0 0,0 0 0,-1 0 0,0 0 0,0 0 0,0 0 0,-1-1 0,1 1 0,-1-1 0,0 0 0,-1 1 0,0-1 0,0 0 0,0 0 0,0 0 0,-1 0 0,-1-10 0,1 11 0,-1 1 0,0-1 0,0 1 0,-1 0 0,1 0 0,-1-1 0,0 1 0,0 0 0,0 1 0,-1-1 0,1 0 0,-1 1 0,0-1 0,0 1 0,0 0 0,0 0 0,-1 0 0,1 0 0,-1 1 0,0-1 0,0 1 0,0 0 0,-4-2 0,5 3 0,-1 0 0,1 1 0,0-1 0,-1 1 0,1-1 0,-1 1 0,1 0 0,-6 1 0,9-1 0,-1 0 0,0 0 0,0 0 0,1 0 0,-1 0 0,0 0 0,1 0 0,-1 0 0,0 0 0,1 1 0,-1-1 0,1 0 0,-1 1 0,0-1 0,1 0 0,-1 1 0,1-1 0,-1 0 0,1 1 0,-1-1 0,1 1 0,-1-1 0,1 1 0,-1-1 0,1 1 0,0 0 0,-1-1 0,1 1 0,0-1 0,0 1 0,-1 0 0,1-1 0,0 1 0,0 0 0,0-1 0,0 1 0,0 0 0,0-1 0,0 1 0,0 0 0,0-1 0,0 1 0,0 0 0,0-1 0,0 1 0,1 0 0,-1-1 0,0 2 0,2-1 0,-1 1 0,0 0 0,1 0 0,-1-1 0,1 1 0,-1 0 0,1-1 0,0 0 0,0 1 0,0-1 0,0 0 0,-1 0 0,5 1 0,28 11 0,-20-10 0,1 0 0,-1-1 0,1 0 0,0-2 0,0 1 0,0-2 0,-1 0 0,1 0 0,0-2 0,-1 0 0,16-5 0,-6 1 0,-1-2 0,0-1 0,0-1 0,-1-1 0,35-25 0,-56 36 0,0 0 0,1 0 0,-1 0 0,0 0 0,0 1 0,0-1 0,1 0 0,-1 1 0,0-1 0,1 1 0,-1-1 0,1 1 0,-1-1 0,0 1 0,1 0 0,-1 0 0,1 0 0,-1 0 0,3 0 0,-3 1 0,-1-1 0,1 1 0,0 0 0,-1 0 0,1 0 0,-1 0 0,1-1 0,-1 1 0,1 0 0,-1 0 0,0 0 0,1 0 0,-1 0 0,0 0 0,0 0 0,0 0 0,0 0 0,1 0 0,-2 0 0,1 0 0,0 0 0,0 0 0,0 0 0,0 0 0,-1 0 0,1 2 0,-5 20 0,-4 45 0,8-63 0,1 1 0,0 0 0,0 0 0,1 0 0,0 0 0,0 0 0,0-1 0,4 11 0,-4-14 0,0-1 0,-1 1 0,1-1 0,0 0 0,0 0 0,0 0 0,0 1 0,0-1 0,1 0 0,-1 0 0,0 0 0,0 0 0,1-1 0,-1 1 0,0 0 0,1-1 0,-1 1 0,1-1 0,-1 1 0,1-1 0,-1 1 0,1-1 0,-1 0 0,1 0 0,0 0 0,-1 0 0,1 0 0,-1 0 0,1 0 0,-1-1 0,1 1 0,-1-1 0,1 1 0,-1-1 0,3-1 0,6-2 0,-1 0 0,0-1 0,0 0 0,8-7 0,-16 12 0,119-101 0,-66 53 0,-51 45 0,0 1 0,0-1 0,0 1 0,0 0 0,1 0 0,3-1 0,-7 2 0,1 1 0,-1 0 0,0 0 0,1 0 0,-1 0 0,0 0 0,1 0 0,-1 0 0,1 0 0,-1 0 0,0 0 0,1 0 0,-1 0 0,1 0 0,-1 0 0,0 0 0,1 0 0,-1 1 0,0-1 0,1 0 0,-1 0 0,0 0 0,1 1 0,-1-1 0,1 1 0,-1 0 0,1 0 0,-1-1 0,1 1 0,-1 0 0,0 0 0,1 0 0,-1 0 0,0 0 0,0 0 0,0 0 0,0 0 0,0 0 0,0 1 0,0 10 0,0 0 0,1-1 0,0 1 0,1 0 0,1-1 0,-1 1 0,7 14 0,-7-22 0,0 0 0,0 0 0,0-1 0,0 1 0,1-1 0,-1 1 0,1-1 0,0 0 0,0 0 0,0 0 0,0-1 0,1 1 0,-1-1 0,1 0 0,0 0 0,-1 0 0,1 0 0,0-1 0,0 1 0,0-1 0,0 0 0,0 0 0,1-1 0,4 1 0,1-1 0,-1 0 0,1-1 0,0 0 0,-1-1 0,1 0 0,-1 0 0,1-1 0,-1 0 0,0-1 0,0 0 0,0-1 0,-1 1 0,15-12 0,7-7 0,-1-1 0,29-33 0,-53 52 0,14-19 0,-49 61 0,15-20 0,2 0 0,-14 22 0,23-33 0,1 1 0,-1 0 0,2 0 0,-1 0 0,1 0 0,0 1 0,0-1 0,0 1 0,1-1 0,0 11 0,1-15 0,0 0 0,1 1 0,-1-1 0,0 0 0,1 0 0,0 0 0,0 0 0,0 0 0,0 0 0,0 0 0,0 0 0,1 0 0,0 0 0,2 3 0,-3-5 0,0 0 0,0 0 0,1 0 0,-1-1 0,0 1 0,0 0 0,1-1 0,-1 1 0,0-1 0,1 1 0,-1-1 0,1 1 0,-1-1 0,0 0 0,1 0 0,-1 0 0,1 0 0,-1 0 0,1 0 0,-1 0 0,0 0 0,1-1 0,-1 1 0,1-1 0,-1 1 0,0-1 0,1 1 0,-1-1 0,0 0 0,0 1 0,1-1 0,-1 0 0,0 0 0,1-1 0,4-3 0,0 0 0,0 0 0,-1-1 0,1 0 0,-1 0 0,-1 0 0,1 0 0,4-9 0,2-8 0,11-29 0,3-7 0,-19 46 0,-14 33 0,-29 87 0,-26 132 0,35-122 0,8-32 0,9-35 0,-2 0 0,-31 78 0,43-125 0,0-1 0,0 1 0,0-1 0,-1 0 0,1 1 0,0-1 0,-1 0 0,0 0 0,1 0 0,-1 0 0,0-1 0,0 1 0,0 0 0,0-1 0,0 1 0,0-1 0,-1 0 0,1 0 0,-1 0 0,1 0 0,-4 1 0,3-2 0,0 0 0,0 0 0,0 0 0,0-1 0,-1 1 0,1-1 0,0 0 0,0 0 0,0 0 0,1 0 0,-1-1 0,0 1 0,0-1 0,1 0 0,-1 1 0,1-1 0,-4-3 0,-5-4 0,1-1 0,0 0 0,0 0 0,1-1 0,0 0 0,-9-16 0,16 22 0,0 1 0,0-1 0,0 0 0,1 0 0,0 0 0,0 0 0,0 0 0,0 0 0,1 0 0,0-6 0,1 8 0,-1 0 0,1 0 0,-1 0 0,1 0 0,0 0 0,0 0 0,1 1 0,-1-1 0,0 0 0,1 1 0,0-1 0,-1 1 0,1 0 0,0-1 0,0 1 0,0 0 0,1 0 0,2-2 0,102-63 0,-69 46 0,-2-2 0,54-43 0,-54 34 0,2 0 0,-2-1 0,-2-2 0,43-55 0,-32 21 0,-3-1 0,-4-2 0,-2-2 0,-4-1 0,25-87 0,-34 108 0,-17 43 0,-1 0 0,0 0 0,3-14 0,-21 82 0,-46 150 0,-28 64 0,87-270 0,0-1 0,0 0 0,0 0 0,-1 1 0,1-1 0,0 0 0,0 0 0,0 1 0,0-1 0,0 0 0,0 0 0,0 1 0,0-1 0,0 0 0,0 1 0,0-1 0,0 0 0,0 1 0,0-1 0,0 0 0,0 0 0,0 1 0,0-1 0,0 0 0,0 1 0,0-1 0,0 0 0,1 0 0,-1 1 0,0-1 0,0 0 0,0 0 0,0 1 0,1-1 0,-1 0 0,0 0 0,0 0 0,1 0 0,-1 1 0,0-1 0,1 0 0,12-6 0,17-17 0,0-7 0,-14 13 0,1 1 0,0 0 0,23-14 0,-38 29 0,0-1 0,0 1 0,0 0 0,0 0 0,1 0 0,-1 0 0,0 0 0,1 1 0,-1-1 0,1 1 0,-1-1 0,1 1 0,-1 0 0,0 0 0,1 0 0,-1 0 0,1 0 0,-1 1 0,1-1 0,-1 1 0,1 0 0,-1 0 0,0 0 0,1 0 0,-1 0 0,0 0 0,0 0 0,0 1 0,0-1 0,4 4 0,2 4 0,0 1 0,0-1 0,-1 1 0,0 1 0,6 12 0,2 2 0,-11-17 0,2 0 0,-1-1 0,1 0 0,0 1 0,0-2 0,1 1 0,0-1 0,12 8 0,-18-13 449,-3-3 76,-3-2-4176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01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0 269 5720,'0'0'14402,"11"6"-14002,-5-2-311,-2-2-54,1 1 0,-1-1 0,0 0 0,0 0 0,6 2 0,-8-4-13,-1 0-1,1 1 1,0-1 0,0 0 0,0 0-1,-1 0 1,1 0 0,0 0 0,0 0 0,0 0-1,-1-1 1,1 1 0,0-1 0,0 1-1,-1-1 1,1 0 0,0 0 0,-1 0-1,1 1 1,1-3 0,99-87 1861,-67 56-1131,-30 29-560,0 0-1,-1 0 1,1-1 0,-2 1 0,1-1 0,0 0 0,3-9 0,-3 7 31,5-10 341,-5 12-426,0-1 0,-1 1 0,1-1 0,-2 1 1,1-1-1,-1 0 0,0 0 0,1-10 0,-1 11 46,-1-1 343,-6 17-270,-3 8-181,2 0 1,0 1-1,1 0 0,1 0 1,0 0-1,0 28 0,3-43-49,1 1-1,0 0 1,1-1-1,-1 1 0,1 0 1,0-1-1,0 1 1,0-1-1,1 1 0,0-1 1,-1 0-1,1 0 1,1 1-1,-1-1 0,6 6 1,-6-7-16,0-1 0,0 0 1,1 0-1,-1 1 0,1-2 1,-1 1-1,1 0 0,0 0 0,0-1 1,-1 1-1,1-1 0,0 0 1,0 0-1,1 0 0,-1-1 0,0 1 1,0 0-1,0-1 0,0 0 1,1 0-1,-1 0 0,0 0 0,6-2 1,-1 0 22,1-1 1,-1 0-1,0-1 1,0 0-1,0 0 1,0-1 0,-1 0-1,1 0 1,-1-1-1,-1 0 1,1 0-1,6-8 1,1-4 114,0 0 1,-1-1-1,17-32 0,-16 27 72,-10 19-164,-1 0 0,0 0 0,-1-1-1,1 1 1,2-10 0,3-2 320,-8 17-370,1 0 1,-1 0 0,0 0-1,0 0 1,1 0-1,-1 0 1,0 0 0,0 1-1,1-1 1,-1 0 0,0 0-1,0 0 1,1 0-1,-1 0 1,0 0 0,0 0-1,0 1 1,1-1 0,-1 0-1,0 0 1,0 0-1,0 0 1,0 1 0,1-1-1,-1 0 1,0 0 0,0 1-1,0-1 1,0 0-1,0 0 1,0 0 0,0 1-1,0-1 1,1 0 0,-1 0-1,0 1 1,8 38 255,-6-28-277,9 30 107,-7-26-44,1 0 0,-2 0 0,0 0-1,-1 1 1,-1-1 0,0 1 0,-2 26 0,1-40-47,-1-1 0,1 1 0,0-1 0,-1 1 0,1-1 0,-1 1 0,1-1 1,-1 0-1,0 1 0,1-1 0,-1 0 0,0 1 0,0-1 0,0 0 0,0 0 1,0 0-1,0 0 0,-1 0 0,-1 1 0,0 0 3,0-1 0,-1 0 0,1 0 0,0 0 0,-1 0 1,-5 0-1,-10 2 2,17-3-7,1 1 0,-1-1 0,1 0 0,-1 0 0,0 0 0,1 0 0,-1 0 0,0 0 0,1-1 0,-1 1 0,1-1 0,-3 0 0,-13-2 0,233 7 0,-52-14 0,-164 5-582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14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13464,'0'0'5375,"85"-6"-4335,-12 2-152,11 2 0,9-2-80,2 2 8,-3-2-40,-1 2 8,-4-2-160,-11-2 8,-7 0-240,-9 0 0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2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0 742 14776,'0'0'3095,"11"8"-2324,2 5-447,-3-4 75,0 0 0,0-1 0,0 0 0,13 6 0,-21-13-303,-1 0 1,1-1 0,0 1 0,0 0-1,0-1 1,0 0 0,0 1 0,0-1-1,0 0 1,0 0 0,0 0 0,0 0-1,0-1 1,0 1 0,0 0 0,0-1-1,0 0 1,0 1 0,0-1-1,0 0 1,-1 0 0,1 0 0,0 0-1,-1 0 1,1 0 0,0-1 0,-1 1-1,0 0 1,2-2 0,5-6 142,0 0 0,0 0 1,9-16-1,-14 19-138,20-28 401,-2-1 0,-2-1 1,-1-1-1,-2 0 0,-1-1 1,-3-1-1,0-1 0,7-56 1,-5-75 1624,-6 42-937,-8 115-1190,1-3 0,1 18 0,2 11 0,14 55 0,-3 1 0,-3 1 0,2 74 0,-11-108 0,-2 0 0,-2 0 0,-1 0 0,-1 0 0,-12 48 0,14-81 0,0 1 0,1-1 0,-1 0 0,0 1 0,0-1 0,0 0 0,-1 0 0,1 1 0,0-1 0,-1 0 0,1 0 0,-1-1 0,-3 4 0,4-5 0,0 1 0,0-1 0,0 0 0,0 1 0,-1-1 0,1 0 0,0 0 0,0 0 0,0 0 0,0 0 0,-1 0 0,1 0 0,0 0 0,0 0 0,0-1 0,0 1 0,0 0 0,-1-1 0,1 1 0,0-1 0,0 1 0,0-1 0,0 0 0,0 1 0,0-1 0,1 0 0,-1 0 0,0 0 0,-1-1 0,-128-109 0,78 70 0,52 42 0,0-1 0,0 0 0,0 0 0,0 0 0,0 0 0,0 0 0,0 0 0,0 0 0,0 1 0,0-1 0,0 0 0,0 0 0,-1 0 0,1 0 0,0 0 0,0 0 0,0 0 0,0 0 0,0 0 0,0 0 0,0 1 0,0-1 0,0 0 0,0 0 0,0 0 0,-1 0 0,1 0 0,0 0 0,0 0 0,0 0 0,0 0 0,0 0 0,0 0 0,0 0 0,0 0 0,-1 0 0,1 0 0,0 0 0,0 0 0,0 0 0,0 0 0,0 0 0,0 0 0,0 0 0,0 0 0,-1 0 0,1 0 0,0 0 0,0 0 0,0 0 0,0 0 0,5 8 0,-1-5 0,0 0 0,1 0 0,0 0 0,0-1 0,0 0 0,0 0 0,0 0 0,9 2 0,45 6 0,-56-10 0,19 2 0,-1-1 0,1-1 0,0-1 0,-1-1 0,1-1 0,-1-1 0,0-1 0,0 0 0,29-13 0,-19 5 0,-1-2 0,0 0 0,-2-2 0,0-2 0,38-31 0,-51 37 0,24-26 0,-34 34 0,-1-1 0,0 1 0,-1 0 0,1-1 0,-1 0 0,0 0 0,0 0 0,3-13 0,-22 77 0,-8 41 0,22-88 0,0 1 0,1 0 0,1 0 0,0 0 0,0 0 0,4 17 0,-3-22 0,2 9 0,1 0 0,0 0 0,10 21 0,-14-36 0,0 0 0,1 0 0,-1 0 0,1 0 0,-1-1 0,1 1 0,-1 0 0,1 0 0,-1-1 0,1 1 0,0 0 0,-1-1 0,1 1 0,0-1 0,0 1 0,0-1 0,-1 1 0,1-1 0,0 0 0,0 1 0,0-1 0,0 0 0,0 0 0,1 1 0,0-1 0,0-1 0,-1 1 0,1 0 0,0-1 0,-1 1 0,1-1 0,0 1 0,-1-1 0,1 0 0,-1 0 0,1 0 0,1-1 0,4-4 0,0 0 0,0-1 0,10-12 0,-17 18 0,34-45 0,47-84 0,-65 104 0,-4 2 0,0 0 0,15-51 0,-27 75 0,1-7 0,-4 13 0,-7 18 0,8-9 0,0-1 0,1 0 0,1 1 0,0-1 0,1 1 0,0-1 0,1 0 0,1 1 0,0-1 0,1 0 0,1-1 0,0 1 0,0-1 0,2 0 0,11 18 0,-17-28 0,1 0 0,0 0 0,0 0 0,0 0 0,1 0 0,-1-1 0,1 1 0,-1-1 0,1 0 0,0 0 0,0 0 0,0 0 0,0 0 0,0 0 0,0-1 0,0 0 0,1 1 0,-1-1 0,1-1 0,-1 1 0,1 0 0,-1-1 0,1 0 0,-1 1 0,1-1 0,-1-1 0,1 1 0,-1-1 0,1 1 0,-1-1 0,1 0 0,-1 0 0,6-3 0,0 0 0,1-1 0,-1 0 0,0-1 0,0 0 0,0-1 0,-1 0 0,0 0 0,0 0 0,12-18 0,-6 4 0,21-42 0,-20 34 0,-11 20 0,-1-1 0,0 1 0,0-1 0,-1 0 0,0 0 0,-1 0 0,0 0 0,-1 0 0,0-11 0,0 20 0,0 1 0,0-1 0,0 1 0,0 0 0,0-1 0,0 1 0,0-1 0,0 1 0,0-1 0,0 1 0,0 0 0,0-1 0,0 1 0,0-1 0,0 1 0,1 0 0,-1-1 0,0 1 0,0 0 0,0-1 0,1 1 0,-1 0 0,0-1 0,1 1 0,-1 0 0,0-1 0,1 1 0,-1 0 0,0 0 0,1 0 0,-1-1 0,0 1 0,1 0 0,-1 0 0,1 0 0,-1 0 0,0 0 0,1 0 0,-1 0 0,1 0 0,-1-1 0,1 2 0,-1-1 0,0 0 0,1 0 0,-1 0 0,1 0 0,-1 0 0,0 0 0,1 0 0,-1 0 0,1 1 0,-1-1 0,0 0 0,1 0 0,-1 0 0,0 1 0,1-1 0,-1 1 0,22 17 0,-13-5 0,-1 1 0,10 21 0,-12-22 0,0-1 0,1 0 0,0 0 0,15 18 0,-12-20 0,-1 0 0,1 0 0,1-1 0,0 0 0,14 8 0,-20-14 0,1 0 0,0 0 0,0-1 0,0 1 0,0-2 0,0 1 0,0-1 0,1 0 0,-1 0 0,0 0 0,1-1 0,-1 0 0,13-2 0,-6-1 0,0 0 0,0-1 0,-1 0 0,1-1 0,-1-1 0,0 0 0,0 0 0,-1-1 0,0-1 0,0 0 0,0-1 0,14-15 0,-1-2 0,-2 0 0,-1-1 0,31-54 0,-33 44 0,-1 0 0,-2-1 0,-2-1 0,11-46 0,-24 77 0,-2 8 0,-6 16 0,-68 209 0,8-21 0,-116 261 0,175-442 0,6-17 0,0 0 0,0-1 0,-1 1 0,1-1 0,-1 0 0,-5 7 0,8-12 0,0 0 0,0 0 0,0 1 0,0-1 0,0 0 0,0 0 0,-1 0 0,1 0 0,0 0 0,0 0 0,0 0 0,0 1 0,0-1 0,0 0 0,0 0 0,0 0 0,0 0 0,-1 0 0,1 0 0,0 0 0,0 0 0,0 0 0,0 0 0,0 0 0,0 0 0,-1 0 0,1 0 0,0 0 0,0 0 0,0 0 0,0 0 0,0 0 0,-1 0 0,1 0 0,0 0 0,0 0 0,0 0 0,0 0 0,0 0 0,0 0 0,-1 0 0,1 0 0,0 0 0,0 0 0,0 0 0,0 0 0,0 0 0,0 0 0,0 0 0,-1-1 0,1 1 0,0 0 0,0 0 0,0 0 0,0 0 0,-2-12 0,5-14 0,3 4 0,1 1 0,1-1 0,1 1 0,1 0 0,1 1 0,1 1 0,0-1 0,2 2 0,0 0 0,1 0 0,18-15 0,23-19 0,122-85 0,86-32 0,-200 123 0,-71 62 0,-28 26 0,-28 38 0,55-68 0,1-1 0,0 1 0,0 0 0,2 1 0,-6 16 0,10-27 0,-6 36 0,7-37 0,0-1 0,-1 1 0,1 0 0,0-1 0,0 1 0,0 0 0,0-1 0,0 1 0,0 0 0,0 0 0,1-1 0,-1 1 0,0 0 0,0-1 0,0 1 0,1 0 0,-1-1 0,0 1 0,1-1 0,-1 1 0,0 0 0,1-1 0,-1 1 0,1-1 0,-1 1 0,1-1 0,-1 1 0,1-1 0,-1 0 0,1 1 0,0-1 0,-1 0 0,1 1 0,0-1 0,-1 0 0,1 0 0,0 1 0,-1-1 0,1 0 0,0 0 0,-1 0 0,1 0 0,0 0 0,-1 0 0,1 0 0,0 0 0,-1 0 0,1-1 0,0 1 0,0 0 0,0-1 0,2 0 0,0 0 0,0-1 0,0 1 0,0-1 0,-1 0 0,1 0 0,-1 0 0,1 0 0,-1-1 0,0 1 0,4-5 0,21-36 0,-17 26 0,8-19 0,-14 26 0,1 1 0,0 0 0,6-9 0,-11 18 0,0 0 0,0-1 0,1 1 0,-1 0 0,0 0 0,0 0 0,1 0 0,-1 0 0,0 0 0,0 0 0,0 0 0,1 0 0,-1 0 0,0 0 0,0 1 0,1-1 0,-1 0 0,0 0 0,0 0 0,0 0 0,1 0 0,-1 0 0,0 0 0,0 1 0,0-1 0,0 0 0,1 0 0,-1 0 0,0 0 0,0 1 0,0-1 0,0 0 0,0 0 0,0 0 0,1 1 0,-1-1 0,0 0 0,0 0 0,0 0 0,0 1 0,0-1 0,0 0 0,0 0 0,0 1 0,0-1 0,0 0 0,7 19 0,-3-10 0,-1-1 0,0-1 0,1-1 0,-1 1 0,1-1 0,8 9 0,-10-13 0,0 0 0,0 0 0,1 0 0,-1 0 0,1 0 0,-1-1 0,1 1 0,0-1 0,0 0 0,-1 0 0,1 0 0,0 0 0,0-1 0,5 1 0,6 1 0,1-2 0,0 0 0,0 0 0,-1-2 0,1 1 0,-1-2 0,1 0 0,-1-1 0,14-6 0,18-9 0,58-32 0,-35 16 0,43-25 0,-112 60 0,0 0 0,0 0 0,1-1 0,-1 1 0,0 0 0,0 0 0,0 0 0,0 0 0,0 0 0,0 0 0,1 0 0,-1 0 0,0-1 0,0 1 0,0 0 0,0 0 0,1 0 0,-1 0 0,0 0 0,0 0 0,0 0 0,0 0 0,1 0 0,-1 0 0,0 0 0,0 0 0,0 0 0,0 0 0,1 0 0,-1 0 0,0 0 0,0 0 0,0 0 0,0 0 0,1 1 0,-1-1 0,0 0 0,0 0 0,0 0 0,0 0 0,0 0 0,0 0 0,1 0 0,-1 1 0,0-1 0,0 0 0,0 0 0,0 0 0,0 0 0,0 1 0,-3 10 0,-13 14 0,11-18 0,-10 12 0,1 0 0,-13 25 0,23-38 0,1 0 0,1 0 0,-1 0 0,1 1 0,0-1 0,1 1 0,-1 0 0,1-1 0,0 1 0,1 0 0,0 0 0,1 9 0,0-13 0,-1-1 0,1 1 0,0-1 0,0 0 0,1 0 0,-1 1 0,0-1 0,1 0 0,-1 0 0,1 0 0,0-1 0,0 1 0,-1 0 0,1-1 0,0 1 0,1-1 0,-1 1 0,0-1 0,0 0 0,1 0 0,-1 0 0,0 0 0,1-1 0,-1 1 0,5 0 0,3 1 0,1 0 0,0-1 0,-1 0 0,19-1 0,-11-2 0,0-1 0,0 0 0,-1-1 0,1-1 0,27-12 0,-5-2 0,44-27 0,-68 37 0,-1-1 0,-1-1 0,24-22 0,-33 28 0,0-1 0,0 1 0,0-1 0,-1 0 0,0 0 0,0 0 0,-1-1 0,0 1 0,0-1 0,0 0 0,-1 1 0,2-10 0,-3 15 0,-1 0 0,0 1 0,0-1 0,0 0 0,0 0 0,1 0 0,-1 0 0,0 0 0,-1 0 0,1 0 0,0 0 0,0 0 0,0 1 0,0-1 0,-1 0 0,1 0 0,0 0 0,-1 0 0,1 1 0,-1-1 0,1 0 0,-1 0 0,0 0 0,0 0 0,0 1 0,0 0 0,0 0 0,1-1 0,-1 1 0,0 0 0,0 0 0,0 0 0,0 0 0,0 0 0,1 0 0,-1 0 0,0 0 0,0 0 0,0 1 0,0-1 0,1 0 0,-1 1 0,-1-1 0,-2 2 0,-1 1 0,1-1 0,0 1 0,0-1 0,0 1 0,1 0 0,-6 6 0,6-5 0,0 0 0,1 0 0,-1 0 0,1 1 0,0-1 0,0 1 0,0-1 0,1 1 0,0 0 0,0-1 0,0 1 0,0 0 0,1 0 0,-1 0 0,2 0 0,-1 0 0,0-1 0,2 9 0,-1-9 0,0 0 0,1 0 0,-1 0 0,1-1 0,-1 1 0,1-1 0,0 1 0,0-1 0,1 0 0,-1 1 0,1-1 0,0-1 0,0 1 0,0 0 0,0-1 0,0 1 0,0-1 0,1 0 0,-1 0 0,1 0 0,-1 0 0,1-1 0,5 2 0,0-1 0,0-1 0,1 0 0,0 0 0,-1-1 0,1 0 0,-1 0 0,1-1 0,0-1 0,-1 1 0,0-2 0,1 1 0,-1-1 0,0-1 0,0 1 0,-1-2 0,1 1 0,9-8 0,11-8 0,-1-2 0,0-1 0,29-32 0,-23 14 0,-28 32 0,1 1 0,-1 0 0,1 0 0,1 0 0,14-10 0,-21 17 0,-1 1 0,1-1 0,-1 1 0,1 0 0,-1-1 0,0 1 0,1 0 0,0 0 0,-1-1 0,1 1 0,-1 0 0,1 0 0,-1 0 0,1 0 0,-1 0 0,1-1 0,-1 1 0,1 0 0,0 0 0,-1 0 0,1 1 0,-1-1 0,1 0 0,-1 0 0,1 0 0,0 0 0,-1 0 0,1 1 0,-1-1 0,1 1 0,0 0 0,0 0 0,0 0 0,-1 0 0,1 0 0,-1 0 0,1 0 0,-1 1 0,1-1 0,-1 0 0,0 0 0,1 0 0,-1 1 0,0 1 0,-2 46 0,2-44 0,-2 32 0,2-25 0,-1 1 0,1-1 0,-2 1 0,0-1 0,0 0 0,-1 0 0,-1 0 0,-8 19 0,11-29 0,0 0 0,-1 0 0,1 0 0,-1 1 0,0-2 0,1 1 0,-1 0 0,0 0 0,0 0 0,0-1 0,-1 1 0,1-1 0,-4 2 0,4-2 0,0-1 0,1 1 0,-1-1 0,0 0 0,0 0 0,1 0 0,-1 0 0,0 0 0,0 0 0,1 0 0,-1 0 0,0-1 0,0 1 0,1-1 0,-4-1 0,1 0 0,0 0 0,1-1 0,-1 1 0,1-1 0,0 0 0,0 0 0,0 0 0,0 0 0,0-1 0,1 1 0,0-1 0,-1 0 0,1 1 0,0-1 0,-1-5 0,-2-3 0,3 9 0,1 0 0,-1-1 0,1 1 0,0-1 0,0 0 0,0 1 0,0-1 0,1 0 0,-1 0 0,1 1 0,0-1 0,1-4 0,-1 7 0,0 0 0,1 1 0,-1-1 0,0 1 0,1-1 0,-1 1 0,1-1 0,-1 1 0,1-1 0,-1 1 0,1-1 0,-1 1 0,1 0 0,-1-1 0,1 1 0,0 0 0,-1-1 0,1 1 0,0 0 0,-1 0 0,1 0 0,0-1 0,-1 1 0,1 0 0,0 0 0,-1 0 0,1 0 0,0 0 0,-1 0 0,1 1 0,0-1 0,-1 0 0,2 1 0,24 7 0,-26-8 0,61 27 0,-42-17 0,1-1 0,-1-1 0,2-1 0,-1 0 0,29 4 0,-20-11 984,-28 0-1174,0-1 1,-1 1 0,1 0 0,0 0 0,0 0 0,0 0 0,0-1-1,0 1 1,0 0 0,-1-1 0,1 1 0,0-1 0,0 1-1,-1-1 1,1 1 0,0-1 0,-1 0 0,1 1 0,0-1-1,-1 0 1,1 1 0,-1-1 0,1 0 0,-1 0 0,1-1-1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27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351 406 11152,'0'0'9519,"-13"2"-9099,-142 38 1281,98-24-963,48-13-582,0 0 1,1 0 0,0 1-1,-1 0 1,2 0-1,-1 1 1,0 0-1,1 0 1,0 1-1,-12 13 1,16-16-62,0 0-1,1 0 1,-1 0 0,1 0 0,0 1-1,0-1 1,1 1 0,-1 0 0,1-1-1,-1 1 1,1 0 0,0 0-1,1 0 1,-1 0 0,1 0 0,-1 0-1,1 0 1,1 0 0,-1 0 0,0 0-1,1 0 1,0 0 0,0 0 0,0 0-1,0 0 1,4 5 0,-5-7-45,1 0 0,0 0 0,1 0 0,-1 0 0,0-1 0,0 1 0,1 0 0,-1-1 0,1 1 0,-1-1 0,1 1 0,0-1 0,0 0 0,-1 0 0,1 0 0,0 0 0,0 0 0,0 0 0,0 0 0,0-1 0,0 1 0,0-1 0,1 0 0,-1 1 0,0-1 0,0 0 0,0 0 0,0 0 0,0-1 0,1 1 0,-1 0 0,0-1 0,0 1 0,0-1 0,0 0 0,0 0 0,0 0 0,0 0 0,2-1 0,4-3 92,1-1-1,-1 1 1,0-2-1,0 1 0,0-1 1,-1 0-1,8-10 1,-1 0 54,28-37 801,-39 49-927,0-1-1,0 1 0,0 0 1,-1-1-1,1 0 0,-1 0 0,-1 0 1,3-10-1,-4 15-69,0 0 0,0-1 0,0 1 0,0 0 0,0-1 0,0 1 0,0 0 0,0-1 0,-1 1 0,1 0 0,-1-1 0,1 1 0,-1 0 0,1 0 0,-1-1 0,1 1 0,-1 0 0,0 0 0,0 0 0,0 0 0,0 0 0,0 0 0,0 0 0,-1-1 0,-1 0 0,-1 1 0,1-1 0,-1 0 0,0 1 0,0 0 0,-5-1 0,9 2 0,0 0 0,0 1 0,0-1 0,0 0 0,0 1 0,0-1 0,0 0 0,0 1 0,0-1 0,1 0 0,-1 1 0,0-1 0,0 0 0,0 1 0,0-1 0,0 0 0,1 1 0,-1-1 0,0 0 0,0 0 0,1 1 0,-1-1 0,0 0 0,0 0 0,1 0 0,-1 1 0,0-1 0,0 0 0,1 0 0,-1 0 0,0 0 0,1 1 0,-1-1 0,1 0 0,2 0 0,1 0 0,-1 0 0,1 0 0,-1 0 0,1-1 0,-1 1 0,1-1 0,-1 0 0,0 0 0,1 0 0,4-3 0,35-20 0,-28 14 0,-1-1 0,0 0 0,-1-1 0,0-1 0,-1 0 0,-1 0 0,19-29 0,-2-6 0,27-60 0,-2 0 0,-48 103 0,-4 8 0,-2 17 0,0-14 0,-89 586 0,72-520 0,-3-1 0,-39 86 0,60-155 0,-14 24 0,13-25 0,1 1 0,-1-1 0,0 0 0,0 0 0,0 0 0,1 0 0,-1-1 0,0 1 0,0 0 0,0 0 0,0 0 0,0-1 0,-1 1 0,1-1 0,0 1 0,0-1 0,0 1 0,-1-1 0,-1 1 0,2-1 0,0-1 0,0 1 0,1 0 0,-1-1 0,0 1 0,1-1 0,-1 1 0,0-1 0,1 1 0,-1-1 0,1 1 0,-1-1 0,1 0 0,-1 1 0,1-1 0,-1 0 0,1 1 0,0-1 0,-1 0 0,1 1 0,0-1 0,0 0 0,-1 0 0,1 1 0,0-1 0,0 0 0,0 0 0,0 0 0,0 1 0,0-3 0,1-29 0,-1 26 0,0-2 0,1 1 0,0-1 0,0 0 0,1 0 0,0 1 0,0-1 0,1 1 0,0-1 0,0 1 0,1 0 0,0 0 0,6-8 0,-3 7 0,1-1 0,0 1 0,0 0 0,1 0 0,0 1 0,0 1 0,18-11 0,-3 6 0,1 0 0,0 2 0,0 1 0,1 0 0,0 2 0,40-4 0,-49 8 0,-1 2 0,0 0 0,28 3 0,-36-2 0,-1 0 0,0 1 0,0 0 0,0 0 0,0 0 0,0 1 0,0 0 0,-1 0 0,1 1 0,6 5 0,-10-6 136,0-1-1,-1 1 1,1 0 0,-1 1 0,0-1-1,2 5 1,10 13-5021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28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452 511 11448,'0'0'6138,"-11"-2"-5413,3 1-589,-3-1 75,-1 1-1,0 0 1,0 0-1,0 1 1,-13 2-1,-11 3 634,1 1-1,-53 17 1,51-12-375,27-9-321,1 0-1,0 1 1,-1 1 0,1-1-1,0 1 1,1 0-1,-1 1 1,1 0 0,0 1-1,-12 10 1,15-11-11,1 0 0,0 0 1,0 0-1,0 1 0,1 0 1,-1 0-1,1 0 0,1 0 0,-1 0 1,1 0-1,0 1 0,-1 9 0,3-12-47,-1 1 0,2 0 0,-1 0 0,0 0 0,1 0 0,0-1 0,0 1 0,1 0 0,-1-1 0,1 1 0,0-1 0,0 1 0,0-1 0,1 0 0,0 0 0,-1 0 0,6 5 0,-6-7-29,-1 0-1,1 0 1,0 0 0,0 0-1,0-1 1,0 1 0,1-1-1,-1 0 1,0 1 0,1-1-1,-1 0 1,0 0 0,1-1-1,-1 1 1,1 0 0,0-1-1,-1 1 1,5-1 0,-2 0 47,0-1 0,-1 0-1,1 0 1,-1 0 0,1 0 0,-1-1 0,0 1 0,0-1 0,9-5 0,-3 0 140,1-1 0,-1 0 0,0-1 0,-1 0 0,0 0 0,14-19 0,-4 0-160,-2-1-1,-1-1 1,-1 0 0,-2-1 0,-1-1 0,-1 1 0,11-64-1,-15 54-28,-2-1-1,-2-1 1,-2 1-1,-2 0 1,-11-77-1,11 112-58,1 2 0,-1 0 0,1 0 0,-1 0 0,-1 0 0,1 0 0,-1 0 0,0 1 0,0-1 0,0 1 0,-6-9 0,7 16 0,0-1 0,0 1 0,0 0 0,0 0 0,0 0 0,0 0 0,1 0 0,-1 6 0,-1 13 0,2 0 0,0 0 0,5 33 0,18 69 0,-16-91 0,4 23 0,56 246 0,-63-284 0,-4-13 0,1 0 0,0 0 0,1 0 0,-1-1 0,1 1 0,3 5 0,-4-10 0,1 0 0,-1-1 0,0 1 0,1-1 0,-1 0 0,0 1 0,0-1 0,1 0 0,-1 1 0,0-1 0,0 0 0,0 0 0,0 0 0,0 0 0,0 0 0,1-2 0,46-49 429,-30 33-4870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28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16783,'0'0'5496,"9"15"-4900,-5-8-507,7 11 140,-1 0 0,0 1 0,-2 0 0,7 22 0,90 338 4461,-76-295-2433,-16-51-593,-13-33-1662,0 1-1,1-1 1,-1 1-1,0 0 0,0-1 1,1 1-1,-1-1 1,1 1-1,-1 0 1,0-1-1,1 1 1,-1-1-1,1 1 0,-1-1 1,1 0-1,-1 1 1,1-1-1,-1 0 1,1 1-1,0-1 0,-1 0 1,1 1-1,-1-1 1,1 0-1,0 0 1,0 0-1,1 0 0,-1 0-1,0 0 1,1 0 0,-1-1 0,0 1-1,1 0 1,-1-1 0,0 1 0,0-1-1,0 0 1,1 1 0,0-2 0,3-2-3,-1 1 0,0-1 1,0 0-1,-1 0 1,7-8-1,35-67 2,45-106 0,-2 2 0,-28 78 0,18-38 0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32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225 162 9440,'0'0'9258,"-12"-2"-8819,2-1-324,7 2-81,-1 0 0,1 0 0,-1 0 0,0 0 0,1 1 1,-1 0-1,1-1 0,-1 1 0,0 0 0,1 1 0,-1-1 0,0 1 1,1-1-1,-1 1 0,1 0 0,-1 1 0,1-1 0,0 0 0,-1 1 1,-2 2-1,-8 6 174,1 1 0,1 0 0,0 1 0,1 0 1,-17 22-1,25-29-121,-1 0 0,1 1 0,-1-1 0,2 1 0,-1 0 0,1 0 0,0 0 1,0 0-1,0 0 0,1 0 0,0 1 0,0-1 0,1 1 0,-1-1 0,2 0 0,-1 1 0,1-1 1,1 7-1,-1-10-32,0 0 0,0 0 0,0 0 0,0 0 0,1-1 0,-1 1 0,1 0 0,0-1 0,0 1 0,0-1 0,0 1 0,0-1 0,1 0 0,-1 0 0,1 0 0,-1 0 0,1-1 0,0 1 0,-1-1 0,1 1 0,0-1 0,5 1 0,-5-1-12,-1-1 0,1 0-1,-1 1 1,1-1 0,0 0 0,-1-1-1,1 1 1,-1 0 0,1-1-1,-1 1 1,1-1 0,-1 0-1,0 0 1,1 0 0,-1 0 0,0 0-1,0-1 1,1 1 0,-1-1-1,0 1 1,-1-1 0,1 0-1,0 0 1,0 1 0,-1-1-1,1-1 1,-1 1 0,3-4 0,1-4 83,-1 0 1,0 0 0,0 0 0,-1-1 0,0 1 0,0-1 0,0-17-1,-1-6 413,-2-38-1,-2 19 268,3 51-711,-1 0-1,0-1 1,0 1 0,0 0 0,-1-1-1,1 1 1,-1 0 0,1 0 0,-1-1-1,0 1 1,1 0 0,-1 0 0,0 0-1,-3-4 1,3 14 530,21 285 459,-10-187-406,-3 163-1,-8-245-677,-1 0 0,-1-1 0,-11 45 0,13-67 0,1 0 0,0 1 0,-1-1 0,1 1 0,-1-1 0,1 0 0,-1 1 0,0-1 0,1 0 0,-1 0 0,0 0 0,0 1 0,0-1 0,0 0 0,0 0 0,0 0 0,0 0 0,0-1 0,-1 1 0,1 0 0,0 0 0,0-1 0,-1 1 0,1 0 0,0-1 0,-1 0 0,1 1 0,-1-1 0,1 0 0,-1 0 0,1 1 0,0-1 0,-1 0 0,1-1 0,-1 1 0,1 0 0,-1 0 0,1-1 0,-1 1 0,1 0 0,0-1 0,-1 0 0,0 0 0,-5-2 0,1-1 0,0 0 0,0 0 0,0-1 0,1 0 0,0 1 0,-7-9 0,5 4 0,0 0 0,1 0 0,0 0 0,1-1 0,0 0 0,0 0 0,1-1 0,-5-19 0,7 24 0,1 0 0,0 0 0,0-1 0,1 1 0,0 0 0,0 0 0,0 0 0,1 0 0,0-1 0,0 1 0,0 0 0,1 0 0,0 0 0,0 1 0,0-1 0,1 0 0,5-7 0,4-3 0,1 1 0,0 1 0,1 0 0,28-20 0,70-42 0,-35 27 0,-10 4 0,63-45 0,-105 70 0,-1-1 0,43-46 0,-41 34 0,40-43 0,-59 63 0,-9 47 0,1-12 0,-1 0 0,2 0 0,0 0 0,3 25 0,-2-35 0,2 0 0,-1 0 0,1 0 0,1 0 0,0-1 0,1 1 0,9 15 0,-13-26 0,-1 0 0,1 0 0,0 0 0,-1 0 0,1 0 0,0 0 0,0 0 0,0 0 0,0 0 0,0 0 0,0-1 0,0 1 0,0 0 0,0-1 0,0 1 0,1-1 0,-1 1 0,0-1 0,0 1 0,1-1 0,-1 0 0,2 1 0,-1-2 0,0 1 0,1 0 0,-1-1 0,0 1 0,0-1 0,0 0 0,1 0 0,-1 0 0,0 0 0,0 0 0,3-3 0,5-4 0,0 0 0,-1-1 0,14-18 0,-16 19 0,12-15 0,25-45 0,-5 8 0,-35 55 0,5-5 0,-9 11 0,1-1 0,-1 1 0,0-1 0,1 1 0,-1-1 0,1 1 0,-1-1 0,0 1 0,0 0 0,1-1 0,-1 1 0,0 0 0,0-1 0,0 1 0,0 0 0,0-1 0,1 1 0,-1 0 0,0-1 0,-1 1 0,1 1 0,2 17 0,1 0 0,0-1 0,2 0 0,0 0 0,1 0 0,9 20 0,-15-38 0,0 1 0,1 0 0,-1-1 0,0 1 0,1 0 0,-1-1 0,1 1 0,-1-1 0,0 1 0,1-1 0,0 1 0,-1-1 0,1 1 0,-1-1 0,1 1 0,0-1 0,-1 0 0,1 1 0,0-1 0,-1 0 0,1 1 0,0-1 0,-1 0 0,1 0 0,0 0 0,1 0 0,0 0 0,0 0 0,0-1 0,0 1 0,-1-1 0,1 1 0,0-1 0,0 0 0,0 0 0,-1 0 0,3-1 0,3-3 0,0-1 0,0 0 0,9-10 0,4-8 0,-1-1 0,-2 0 0,22-42 0,-38 65 0,0 0 0,0 1 0,0-1 0,0 0 0,0 1 0,0-1 0,1 0 0,-1 1 0,1 0 0,-1-1 0,1 1 0,-1 0 0,1 0 0,2-1 0,-3 1 0,0 1 0,0 0 0,1 0 0,-1 0 0,0 0 0,0 0 0,1 0 0,-1 0 0,0 0 0,1 0 0,-1 1 0,0-1 0,0 0 0,0 1 0,1-1 0,-1 1 0,0 0 0,0-1 0,0 1 0,0 0 0,1 1 0,41 30 0,-15-11 0,47 29 0,-67-46 0,0 1 0,1-1 0,-1-1 0,1 0 0,0 0 0,1 0 0,-1-1 0,0-1 0,0 0 0,16 1 0,-20-3 0,-1 1 0,0-1 0,0 0 0,0 0 0,0 0 0,0 0 0,0-1 0,0 1 0,0-1 0,0 0 0,-1 0 0,1-1 0,-1 1 0,5-4 0,-3 1 0,-1-1 0,1 1 0,-1 0 0,0-1 0,0 0 0,-1 0 0,0 0 0,3-8 0,-1 0 0,0-1 0,-2 1 0,1-1 0,-2 0 0,0-1 0,-1 1 0,-1-19 0,0 31 0,0 1 0,0-1 0,0 1 0,-1-1 0,1 1 0,-1-1 0,0 1 0,1-1 0,-1 1 0,0 0 0,-3-4 0,4 6 0,0-1 0,0 1 0,0 0 0,-1 0 0,1 0 0,0-1 0,0 1 0,-1 0 0,1 0 0,0 0 0,-1 0 0,1 0 0,0-1 0,-1 1 0,1 0 0,0 0 0,-1 0 0,1 0 0,0 0 0,-1 0 0,1 0 0,0 0 0,-1 0 0,1 0 0,0 0 0,-1 0 0,1 1 0,0-1 0,0 0 0,-1 0 0,-13 15 0,9-4 0,0-1 0,1 1 0,0 0 0,0 0 0,1 1 0,0-1 0,1 1 0,1-1 0,0 1 0,0 14 0,1-18 0,1 1 0,-1 0 0,2 0 0,-1-1 0,1 1 0,0-1 0,1 1 0,0-1 0,0 0 0,1 0 0,0 0 0,0-1 0,1 1 0,6 8 0,-9-14 0,0 0 0,0 0 0,1-1 0,-1 1 0,0-1 0,0 1 0,1-1 0,-1 0 0,1 0 0,-1 0 0,1 0 0,-1-1 0,1 1 0,0 0 0,-1-1 0,1 0 0,0 0 0,-1 0 0,1 0 0,0 0 0,-1 0 0,1-1 0,0 1 0,-1-1 0,1 0 0,-1 0 0,4-1 0,1-1 0,-1 0 0,0-1 0,0 0 0,0 0 0,-1 0 0,1 0 0,-1-1 0,0 0 0,6-8 0,23-32 0,42-73 0,-75 116 0,0-1 0,1 1 0,-1 0 0,1 0 0,0 0 0,-1 0 0,1 0 0,0 0 0,0 1 0,0-1 0,0 1 0,4-3 0,-6 4 0,1 0 0,-1 0 0,1-1 0,-1 1 0,1 0 0,-1 0 0,1 0 0,-1 0 0,1 0 0,-1 0 0,1 0 0,-1 0 0,1 0 0,-1 0 0,1 1 0,-1-1 0,1 0 0,-1 0 0,0 0 0,1 0 0,-1 1 0,1-1 0,-1 0 0,1 1 0,-1-1 0,1 2 0,0-1 0,0 0 0,0 1 0,0-1 0,-1 1 0,1-1 0,0 1 0,-1-1 0,0 1 0,1-1 0,-1 1 0,0 2 0,3 20 0,-2 1 0,-1 0 0,-1-1 0,-1 1 0,-1 0 0,-1-1 0,-7 25 0,10-49 0,-12 34 0,12-33 0,1 0 0,0 0 0,-1 0 0,1-1 0,-1 1 0,1 0 0,0 0 0,-1-1 0,0 1 0,1-1 0,-1 1 0,1 0 0,-1-1 0,0 1 0,0-1 0,1 1 0,-1-1 0,0 1 0,0-1 0,1 0 0,-1 0 0,0 1 0,0-1 0,0 0 0,0 0 0,1 0 0,-1 0 0,0 0 0,0 0 0,0 0 0,0 0 0,0 0 0,1 0 0,-1 0 0,0 0 0,0-1 0,0 1 0,0-1 0,0 1 0,1 0 0,0 0 0,-1-1 0,1 1 0,0 0 0,-1 0 0,1-1 0,0 1 0,0 0 0,-1-1 0,1 1 0,0 0 0,0-1 0,-1 1 0,1 0 0,0-1 0,0 1 0,0 0 0,0-1 0,0 1 0,0-1 0,0 1 0,0 0 0,0-1 0,0 1 0,0-1 0,0 1 0,0 0 0,0-1 0,0 1 0,0-1 0,9-13 0,-6 11 0,0 0 0,1 0 0,-1 0 0,1 1 0,6-4 0,8 1 0,0 1 0,0 0 0,1 2 0,-1 0 0,1 1 0,22 2 0,-25-1 0,-14 0 76,0 0-1,1 0 1,-1 0 0,0 0-1,0 1 1,0-1 0,0 1-1,0-1 1,0 1 0,0 0-1,0 0 1,2 1 0,-3-1-311,0 0 1,0-1 0,0 1 0,-1 0 0,1 0-1,0 0 1,-1 0 0,1 0 0,-1 0 0,1 0-1,-1 0 1,1 0 0,-1 0 0,0 0 0,1 1-1,-1-1 1,0 0 0,0 0 0,0 0 0,0 2-1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32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19895,'0'0'2096,"61"-26"-1616,11 7 16,47-1-408,-2-2 8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35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1 584 12456,'0'0'6634,"11"-6"-5773,13-8-311,-1-1 0,0 0-1,34-32 1,-40 28-195,-1 0 0,0-2 0,-2 0 0,0 0 0,11-27 0,-9 14 407,-3 0 1,19-68-1,-29 89-389,-1 0 0,2-21 0,-4 29-127,0 0 0,0 1 0,0-1 0,-1 0 0,0 1 0,0-1-1,0 0 1,0 1 0,-1-1 0,-2-6 0,3 11-233,1 0 0,0 0 0,0 0 0,0-1 0,0 1-1,0 0 1,0 0 0,0 0 0,-1 0 0,1 0 0,0 0 0,0-1 0,0 1 0,0 0-1,-1 0 1,1 0 0,0 0 0,0 0 0,0 0 0,0 0 0,-1 0 0,1 0 0,0 0 0,0 0-1,0 0 1,-1 0 0,1 0 0,0 0 0,0 0 0,0 0 0,-1 0 0,1 0 0,0 0-1,0 0 1,0 0 0,0 0 0,-1 0 0,1 0 0,0 1 0,0-1 0,0 0 0,-1 0 0,-6 10 780,7-10-765,-1 1 1,1-1-1,0 1 0,-1-1 1,1 1-1,0-1 0,-1 1 1,1-1-1,0 1 0,0-1 1,0 1-1,0-1 0,-1 1 1,1 0-1,0-1 0,0 1 1,0-1-1,0 1 0,0 0 1,0-1-1,0 1 0,1-1 1,-1 1-1,0-1 0,0 1 1,0 0-1,0-1 0,1 1 1,-1-1-1,0 1 0,1-1 1,-1 1-1,0-1 0,1 0 1,0 1-1,99 26-28,-95-26 0,1 1 0,-1 0 0,0 0 0,0 0 0,0 0 0,-1 1 0,1 0 0,0 0 0,-1 0 0,0 1 0,0-1 0,0 1 0,0 0 0,-1 0 0,1 1 0,-1-1 0,0 1 0,0-1 0,2 8 0,1 2 0,0 0 0,-1 0 0,-1 0 0,0 1 0,3 26 0,-4-19 0,-3-9 0,2 0 0,0-1 0,1 1 0,6 20 0,-7-30 0,-1 0 0,0 0 0,1 0 0,0 0 0,0 0 0,0-1 0,0 1 0,0-1 0,0 1 0,0-1 0,1 0 0,0 0 0,-1 0 0,1 0 0,0 0 0,0-1 0,0 1 0,0-1 0,0 0 0,0 0 0,0 0 0,0 0 0,5 0 0,2 0 0,1-1 0,-1 0 0,0 0 0,1-1 0,-1 0 0,0-1 0,0 0 0,0-1 0,0 0 0,-1 0 0,1-1 0,-1-1 0,1 1 0,-2-1 0,17-12 0,-5 0 0,0 0 0,-1-1 0,0-2 0,30-41 0,-35 43 0,-7 10 0,-1 0 0,1-1 0,-2 0 0,1 0 0,-1 0 0,5-14 0,-12 36 0,1 0 0,1 0 0,0 0 0,4 24 0,0-11 0,0 0 0,11 32 0,-13-53 0,0 0 0,0 0 0,1 0 0,-1 0 0,1-1 0,0 1 0,0-1 0,1 1 0,-1-1 0,1 0 0,0-1 0,0 1 0,1-1 0,5 5 0,-7-6 0,1-1 0,-1 1 0,0-1 0,1 0 0,-1 0 0,1 0 0,-1 0 0,1 0 0,0-1 0,-1 0 0,1 1 0,0-1 0,-1-1 0,1 1 0,0 0 0,-1-1 0,1 0 0,-1 0 0,1 0 0,-1 0 0,7-4 0,0-1 0,1-1 0,-1-1 0,0 1 0,-1-2 0,0 1 0,10-12 0,0-3 0,23-38 0,-2-7 0,48-118 0,-87 183 0,0 0 0,1 0 0,-1 1 0,1-1 0,-1 0 0,1 1 0,0-1 0,0 1 0,0 0 0,0 0 0,3-3 0,-4 5 0,-1 0 0,1-1 0,-1 1 0,1 0 0,-1 0 0,1 0 0,-1 0 0,1 0 0,-1-1 0,1 1 0,-1 0 0,1 0 0,-1 0 0,1 0 0,-1 0 0,1 1 0,-1-1 0,1 0 0,-1 0 0,0 0 0,1 0 0,-1 0 0,1 1 0,-1-1 0,1 1 0,1 0 0,-1 0 0,0 0 0,0 1 0,0-1 0,0 0 0,0 1 0,0-1 0,0 1 0,-1-1 0,1 1 0,0 2 0,14 39 0,-2 0 0,8 47 0,-18-69 0,0 0 0,-2 1 0,0-1 0,-1 0 0,-1 0 0,-7 37 0,8-55 0,-1 1 0,0-1 0,0 0 0,0 1 0,-1-1 0,1 0 0,-1 0 0,1 0 0,-1 0 0,0-1 0,0 1 0,-1 0 0,1-1 0,0 1 0,-1-1 0,0 0 0,1 0 0,-1 0 0,0 0 0,0-1 0,0 1 0,0-1 0,0 1 0,-1-1 0,1 0 0,0 0 0,0-1 0,-1 1 0,1-1 0,-1 1 0,1-1 0,-1 0 0,1-1 0,0 1 0,-1 0 0,1-1 0,0 0 0,-1 0 0,1 0 0,0 0 0,0 0 0,0-1 0,0 1 0,0-1 0,0 0 0,0 0 0,0 0 0,1 0 0,-1-1 0,1 1 0,0-1 0,-3-3 0,4 6 0,1 0 0,0 0 0,0-1 0,-1 1 0,1 0 0,0 0 0,0 0 0,0-1 0,-1 1 0,1 0 0,0 0 0,0-1 0,0 1 0,0 0 0,0 0 0,-1-1 0,1 1 0,0 0 0,0 0 0,0-1 0,0 1 0,0 0 0,0-1 0,0 1 0,0 0 0,0 0 0,0-1 0,0 1 0,0 0 0,0-1 0,0 1 0,0 0 0,1 0 0,-1-1 0,0 1 0,0 0 0,0 0 0,0-1 0,0 1 0,1 0 0,-1 0 0,0 0 0,0-1 0,0 1 0,1 0 0,-1 0 0,0 0 0,0-1 0,1 1 0,-1 0 0,0 0 0,0 0 0,1 0 0,-1 0 0,0 0 0,0 0 0,1 0 0,-1 0 0,0 0 0,1-1 0,-1 1 0,0 1 0,0-1 0,1 0 0,-1 0 0,1 0 0,22 2 0,-21-2 0,31 5 0,1-2 0,-1-1 0,1-1 0,-1-2 0,45-7 0,-65 6 0,-1-1 0,0 0 0,0 0 0,0-2 0,0 1 0,-1-1 0,0-1 0,0 0 0,0-1 0,-1 0 0,1 0 0,-2-1 0,1 0 0,-1-1 0,-1 0 0,0-1 0,11-15 0,-9 10 0,15-27 0,-24 40 0,0 0 0,0 0 0,0 0 0,-1-1 0,1 1 0,0 0 0,-1-1 0,0 1 0,0-1 0,1 1 0,-2-1 0,1 1 0,0 0 0,0-1 0,-2-3 0,2 5 0,0 1 0,0-1 0,0 1 0,0 0 0,-1-1 0,1 1 0,0 0 0,0-1 0,-1 1 0,1 0 0,0 0 0,0-1 0,-1 1 0,1 0 0,0 0 0,-1-1 0,1 1 0,0 0 0,-1 0 0,1 0 0,0-1 0,-1 1 0,1 0 0,-1 0 0,1 0 0,0 0 0,-1 0 0,1 0 0,0 0 0,-1 0 0,1 0 0,-1 0 0,-16 8 0,-12 18 0,28-25 0,-8 8 0,0 1 0,0-1 0,1 2 0,0-1 0,1 1 0,1 1 0,-9 19 0,13-27 0,0 1 0,1 0 0,0 0 0,0-1 0,0 1 0,0 0 0,1 0 0,0 0 0,0 0 0,0 0 0,1 0 0,-1 0 0,1 0 0,1-1 0,-1 1 0,0 0 0,1-1 0,0 1 0,0-1 0,1 1 0,-1-1 0,1 0 0,3 4 0,-2-4 0,0 0 0,1 0 0,-1-1 0,0 0 0,1 0 0,0 0 0,0 0 0,-1-1 0,2 0 0,-1 0 0,0 0 0,0-1 0,1 1 0,-1-1 0,0-1 0,1 1 0,-1-1 0,1 0 0,-1 0 0,7-1 0,1-1 0,0 1 0,0-2 0,-1 0 0,0 0 0,1-1 0,-1-1 0,16-9 0,6-8 850,-16 6-5635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35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19703,'0'0'3552,"77"-51"-3408,-15 33 8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3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1036 9144,'0'0'7969,"10"-17"-7409,119-191 1318,-98 152-895,48-121 0,4-68 896,-71 208-1561,-10 30-221,40-135 1182,-36 115-566,-1 0 1,-1 0 0,0-38-1,-9 70 1037,-2 10-1493,-11 38 113,3 1 0,2 0 0,2 1 0,-4 71-1,11-31 100,9 123 0,-2-192-456,11 48 0,-11-66-13,-1 1-1,1-1 1,0 0-1,1 0 1,0 0-1,0 0 1,1-1-1,0 0 1,8 10-1,-11-15 1,0-1 0,0 1 0,0-1 0,0 0 0,0 1 0,1-1 0,-1 0 0,0 0 0,1 0 0,-1-1 0,1 1 0,-1-1 0,1 1 0,-1-1 0,1 0 0,-1 0 0,1 0 0,0 0 0,-1 0 0,1-1 0,-1 1 0,1-1 0,-1 1 0,0-1 0,1 0 0,2-1 0,7-4 0,1-1 0,-1 0 0,18-13 0,-15 10 0,24-20 0,0-1 0,-2-2 0,-2-2 0,-1-1 0,56-78 0,-74 98 0,-11 15 0,-10 13 0,-12 19 0,-21 61 0,26-60 0,7-20 0,1 1 0,0-1 0,1 1 0,0 0 0,1 0 0,0 1 0,1-1 0,1 15 0,0-24 0,1 0 0,-1 0 0,1-1 0,0 1 0,0 0 0,0 0 0,0-1 0,0 1 0,1-1 0,0 1 0,0-1 0,0 0 0,0 1 0,0-1 0,1 0 0,-1 0 0,1-1 0,0 1 0,0 0 0,0-1 0,0 0 0,0 0 0,1 0 0,-1 0 0,1 0 0,-1-1 0,1 1 0,-1-1 0,1 0 0,0 0 0,7 0 0,-8 0 0,0-1 0,1 0 0,-1 1 0,1-1 0,-1-1 0,0 1 0,1 0 0,-1-1 0,0 0 0,0 0 0,1 0 0,-1 0 0,0 0 0,0 0 0,0-1 0,0 0 0,-1 0 0,1 1 0,0-1 0,-1-1 0,1 1 0,-1 0 0,0-1 0,1 1 0,-1-1 0,0 0 0,-1 0 0,1 0 0,2-6 0,-1 1 0,0 0 0,0 0 0,-1-1 0,-1 1 0,1-1 0,-1 0 0,-1 1 0,0-1 0,0 0 0,-2-12 0,0 10 0,0 0 0,0 0 0,-1 1 0,-5-13 0,6 19 0,0 0 0,0 0 0,0 0 0,-1 1 0,1-1 0,-1 1 0,0-1 0,0 1 0,0 0 0,0 0 0,0 1 0,-1-1 0,0 1 0,-3-3 0,3 3 0,-20-8 0,23 10 0,0 0 0,1 0 0,-1 0 0,0 0 0,1 0 0,-1 0 0,0 0 0,1 0 0,-1 0 0,0 0 0,1 0 0,-1 0 0,0 1 0,1-1 0,-1 0 0,0 0 0,1 1 0,-1-1 0,0 0 0,1 1 0,-1-1 0,1 1 0,-1-1 0,1 1 0,-1-1 0,1 1 0,-1-1 0,1 1 0,0-1 0,-1 1 0,1-1 0,0 1 0,-1 0 0,1 0 0,1 0 0,-1 0 0,0 0 0,1 0 0,-1 0 0,1 0 0,-1 0 0,1 0 0,-1 0 0,1-1 0,0 1 0,-1 0 0,1 0 0,0-1 0,0 1 0,-1 0 0,1-1 0,0 1 0,0-1 0,0 1 0,0-1 0,1 1 0,24 12 0,-2-3 0,0-1 0,0-1 0,1-1 0,40 6 0,-47-11 0,1-1 0,-1-1 0,0 0 0,0-2 0,0 0 0,1-1 0,23-6 0,-26 4 0,0-1 0,18-9 0,-34 15 0,0 0 0,1 0 0,-1 0 0,0 0 0,0 0 0,0-1 0,0 1 0,0 0 0,0 0 0,0 0 0,1 0 0,-1 0 0,0 0 0,0-1 0,0 1 0,0 0 0,0 0 0,0 0 0,0 0 0,0-1 0,0 1 0,0 0 0,0 0 0,0 0 0,0 0 0,0-1 0,0 1 0,0 0 0,0 0 0,0 0 0,0 0 0,0 0 0,0-1 0,0 1 0,0 0 0,0 0 0,0 0 0,0 0 0,0-1 0,-1 1 0,1 0 0,0 0 0,0 0 0,0 0 0,0 0 0,0 0 0,0 0 0,0-1 0,-1 1 0,1 0 0,0 0 0,0 0 0,0 0 0,0 0 0,-1 0 0,1 0 0,0 0 0,0 0 0,0 0 0,-13-7 0,13 7 0,-36-15 983,6 2-5901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0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39 16184,'0'0'1071,"-65"-13"-519,42 7 8,12 2-264,9 2 0,4-2-368,7 1 0,9 3-136,12-6 0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3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18487,'0'0'2584,"60"14"-1896,5-14-8,19-2-24,21-14 8,6-4-40,2-4 16,-8 2-72,-13 4 8,-3 1-72,-15 3-8,-7 4-136,-13 6 8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43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0 981 12056,'0'0'4394,"13"10"-3617,43 32-107,-53-40-614,-1-1 0,1 0 0,0 1 0,-1-1-1,1 0 1,0-1 0,0 1 0,0 0 0,0-1 0,0 1 0,0-1 0,0 0 0,0 0 0,0 0 0,0-1 0,-1 1 0,1-1 0,0 1 0,0-1-1,0 0 1,0 0 0,2-2 0,3-1 112,-1-1 0,0 0 0,0 0-1,0-1 1,8-8 0,-10 9-63,14-15 278,0-1 0,-2-1-1,0-1 1,-2 0 0,0-1-1,-2 0 1,0-1 0,-2-1-1,-1 0 1,12-44 0,-21 64-273,2-5 232,-1 1 0,1 0 1,1 0-1,0 0 0,1 0 0,0 0 0,0 1 0,8-10 0,-13 19-294,1-1 0,-1 1 1,1 0-1,-1 0 0,0 0 1,1 0-1,-1 1 0,0-1 1,1 0-1,-1 0 0,1 0 1,-1 0-1,0 0 0,1 0 1,-1 1-1,0-1 0,1 0 1,-1 0-1,0 0 0,1 1 1,-1-1-1,0 0 0,1 1 1,-1-1-1,0 0 0,0 0 1,0 1-1,1 0 0,8 10 124,-9-11-104,7 12 88,0-1 0,-1 2 0,-1-1 1,0 1-1,6 24 0,-2-7 10,0-6-16,-2 1 0,-1 0 0,-1 0 0,-1 1 1,-1-1-1,-2 1 0,-2 48 0,1-73-134,0 0 1,-1 0-1,1 0 1,0 0-1,0 0 1,-1 0-1,1-1 1,0 1-1,-1 0 1,1 0-1,-1 0 1,1 0-1,-1-1 0,1 1 1,-1 0-1,0 0 1,1-1-1,-1 1 1,0 0-1,0-1 1,0 1-1,1-1 1,-1 1-1,-1 0 0,0-1 13,0 1 0,0-1-1,0 0 1,0 0 0,-1 0-1,1 0 1,0 0 0,0 0-1,0 0 1,0-1-1,-2 0 1,-8-3 60,1 0 1,0 0-1,-14-9 1,17 8-91,-32-20 11,32 19-11,0 0 1,0 1-1,-18-8 1,11 12 0,15 2 0,-1-1 0,1 0 0,0 0 0,0 0 0,0 0 0,-1 1 0,1-1 0,0 0 0,0 0 0,0 0 0,-1 1 0,1-1 0,0 0 0,0 0 0,0 1 0,0-1 0,0 0 0,-1 1 0,1-1 0,0 0 0,0 0 0,0 1 0,0-1 0,0 0 0,0 1 0,0-1 0,0 0 0,0 0 0,0 1 0,0-1 0,0 0 0,1 1 0,-1-1 0,0 0 0,0 0 0,0 1 0,0-1 0,0 0 0,0 0 0,1 1 0,-1-1 0,0 0 0,0 0 0,0 0 0,1 1 0,-1-1 0,0 0 0,0 0 0,1 0 0,4 6 0,1 0 0,0 0 0,0-1 0,0 0 0,0 0 0,1-1 0,0 0 0,0 0 0,0 0 0,0-1 0,1 0 0,-1-1 0,1 0 0,-1 0 0,1 0 0,0-1 0,0 0 0,0-1 0,0 1 0,13-3 0,-5 0 0,0 0 0,-1-2 0,1 0 0,0-1 0,-1 0 0,0-1 0,0-1 0,-1 0 0,18-13 0,12-9 0,-2-2 0,0-2 0,-3-2 0,-1-2 0,-1-1 0,-2-2 0,40-60 0,-25 23 0,-3-1 0,42-99 0,-80 154 0,-1 0 0,-1-1 0,-1 1 0,-1-1 0,-1-1 0,1-47 0,-5 70 0,0 0 0,0 0 0,0 0 0,0-1 0,-1 1 0,1 0 0,0 0 0,-1 0 0,0 0 0,1 0 0,-1 0 0,0 0 0,0 0 0,0 1 0,-2-4 0,2 6 0,0-1 0,0 1 0,0 0 0,0 0 0,0-1 0,1 1 0,-1 0 0,0 0 0,0 0 0,1 0 0,-1 0 0,0 0 0,1 0 0,-1 0 0,1 0 0,0 0 0,-1 2 0,-2 2 0,-15 28 0,1 0 0,1 2 0,2 0 0,2 1 0,-11 46 0,-29 190 0,-11 46 0,57-293 0,4-15 0,-1 0 0,1 0 0,-1 0 0,-1-1 0,0 1 0,-9 14 0,10-23 0,0-9 0,1-12 0,3 5 0,1 0 0,0 0 0,1 0 0,1 0 0,0 1 0,1-1 0,9-19 0,-3 11 0,2 0 0,0 1 0,26-34 0,-37 54 0,3-4 0,0-1 0,1 1 0,-1 1 0,12-9 0,-16 13 0,0 0 0,0 0 0,0 1 0,0-1 0,0 1 0,0-1 0,0 0 0,1 1 0,-1 0 0,0-1 0,0 1 0,1 0 0,-1-1 0,0 1 0,0 0 0,1 0 0,-1 0 0,0 0 0,1 1 0,-1-1 0,0 0 0,0 0 0,1 1 0,-1-1 0,0 1 0,0-1 0,0 1 0,1-1 0,-1 1 0,0 0 0,0 0 0,0-1 0,0 1 0,0 0 0,0 0 0,1 2 0,10 14 0,0 2 0,-1-1 0,-1 2 0,12 30 0,-16-33 0,1 0 0,1-1 0,0 1 0,2-2 0,0 1 0,21 25 0,-29-39 0,1 1 0,-1-1 0,1 0 0,0 0 0,0 0 0,0 0 0,0-1 0,0 1 0,0-1 0,0 1 0,0-1 0,0 0 0,1 0 0,-1-1 0,0 1 0,1-1 0,-1 1 0,1-1 0,-1 0 0,0-1 0,1 1 0,-1 0 0,0-1 0,1 0 0,-1 0 0,0 0 0,1 0 0,-1 0 0,0-1 0,3-1 0,7-5 0,-1-1 0,0 0 0,0-1 0,-1 0 0,13-14 0,-15 14 0,-1-1 0,1 0 0,-2 0 0,1 0 0,-2-1 0,1 0 0,-2-1 0,1 1 0,-2-1 0,0 0 0,4-25 0,-7 36 0,-1 0 0,0 0 0,0 0 0,0 0 0,0 0 0,0 0 0,-1 0 0,1 0 0,0 0 0,-1 0 0,0 0 0,1 0 0,-1 0 0,0 0 0,-1-2 0,1 4 0,1-1 0,0 1 0,-1 0 0,1-1 0,0 1 0,-1 0 0,1 0 0,0-1 0,-1 1 0,1 0 0,-1 0 0,1 0 0,-1 0 0,1-1 0,-1 1 0,1 0 0,0 0 0,-1 0 0,1 0 0,-1 0 0,1 0 0,-1 0 0,1 0 0,-2 0 0,1 1 0,0 0 0,-1-1 0,1 1 0,0 0 0,0 0 0,0-1 0,-1 1 0,1 0 0,0 0 0,0 0 0,0 0 0,0 2 0,-5 4 0,2 0 0,-1 0 0,1 0 0,0 1 0,1-1 0,-1 1 0,2 0 0,-1 0 0,1 0 0,0 1 0,1-1 0,0 0 0,0 1 0,1-1 0,0 1 0,0-1 0,3 13 0,-2-14 0,1 1 0,0-1 0,0 0 0,1 1 0,0-1 0,0 0 0,1 0 0,0-1 0,0 1 0,0-1 0,1 0 0,0 0 0,0-1 0,1 1 0,-1-1 0,1 0 0,0 0 0,1-1 0,10 6 0,-10-6 0,1-1 0,-1 0 0,1 0 0,0 0 0,0-1 0,0 0 0,0-1 0,1 0 0,-1 0 0,0-1 0,0 0 0,1 0 0,-1-1 0,0 0 0,0-1 0,0 1 0,0-2 0,0 1 0,0-1 0,0 0 0,-1-1 0,1 1 0,7-7 0,3-2 0,-2-1 0,1-1 0,-2 0 0,0-1 0,0 0 0,-2-2 0,0 1 0,0-2 0,-2 1 0,0-2 0,10-24 0,-18 36 0,0 0 0,-1-1 0,0 1 0,-1 0 0,1-1 0,-1-10 0,-1 17 0,1 1 0,-1 0 0,0-1 0,0 1 0,0 0 0,1-1 0,-1 1 0,0 0 0,1-1 0,-1 1 0,0 0 0,1-1 0,-1 1 0,0 0 0,1 0 0,-1-1 0,0 1 0,1 0 0,-1 0 0,1 0 0,-1 0 0,1-1 0,-1 1 0,0 0 0,1 0 0,-1 0 0,2 0 0,17-1 0,-8 0 0,-1-2 0,-8 2 0,-1 0 0,1 0 0,0 0 0,0 1 0,0-1 0,0 0 0,0 1 0,0 0 0,0 0 0,0-1 0,0 1 0,0 0 0,0 0 0,0 1 0,1-1 0,-1 0 0,0 1 0,0-1 0,-1 1 0,1 0 0,0 0 0,0 0 0,0 0 0,0 0 0,1 1 0,7 1 0,-7-2 0,-6-3 0,-12-4 0,14 5 0,-1 0 0,0 0 0,1 0 0,-1 1 0,0-1 0,1 0 0,-1 1 0,0 0 0,0-1 0,0 1 0,0 0 0,0 0 0,1 0 0,-1 0 0,0 0 0,0 0 0,0 0 0,0 1 0,1-1 0,-1 1 0,0-1 0,0 1 0,-3 2 0,-5 4 0,1 1 0,-1 0 0,1 0 0,1 1 0,0 1 0,0-1 0,1 1 0,0 0 0,0 1 0,-6 15 0,6-13 0,1 0 0,1 1 0,0 0 0,-4 17 0,8-26 0,0 0 0,1 0 0,-1 0 0,1 0 0,0 0 0,0 0 0,1 0 0,-1-1 0,1 1 0,0 0 0,1 0 0,-1 0 0,1-1 0,0 1 0,0-1 0,3 5 0,-4-7 0,1 0 0,0 0 0,0-1 0,0 1 0,0-1 0,0 1 0,0-1 0,0 0 0,0 0 0,1 0 0,-1 0 0,0 0 0,1 0 0,-1-1 0,0 1 0,1-1 0,-1 0 0,1 1 0,-1-1 0,1 0 0,-1-1 0,1 1 0,-1 0 0,3-1 0,8-2 0,0 0 0,0-1 0,13-5 0,31-15 0,79-46 0,-125 62 0,0-1 0,0 0 0,0 0 0,-1-1 0,9-12 0,7-5 0,-11 9 0,-13 14 0,1 0 0,-1 1 0,1 0 0,0 0 0,0 0 0,0 0 0,1 0 0,-1 1 0,8-5 0,-11 7 0,1 0 0,-1 1 0,1-1 0,-1 0 0,1 0 0,-1 0 0,1 1 0,-1-1 0,0 0 0,1 1 0,-1-1 0,0 0 0,1 1 0,-1-1 0,0 0 0,1 1 0,-1-1 0,0 1 0,0-1 0,1 1 0,-1-1 0,0 1 0,0-1 0,0 0 0,0 1 0,0-1 0,0 1 0,0-1 0,0 1 0,0-1 0,0 1 0,0-1 0,0 1 0,0-1 0,0 1 0,0-1 0,0 1 0,-1 32 0,0-21 0,1 27 0,2 70 0,-1-99 0,1 0 0,0 1 0,0-1 0,1 0 0,0 0 0,1 0 0,0-1 0,6 11 0,-8-17 0,0 0 0,0-1 0,0 1 0,1 0 0,-1-1 0,1 0 0,-1 1 0,1-1 0,0 0 0,0 0 0,0-1 0,0 1 0,0-1 0,0 1 0,1-1 0,3 1 0,0-1 0,-1 0 0,0 0 0,1-1 0,-1 1 0,0-2 0,1 1 0,-1-1 0,9-2 0,-2 0 0,-1-1 0,0 0 0,0-1 0,-1 0 0,0-1 0,0 0 0,0-1 0,15-11 0,-21 12 121,1 1 1,-1-1-1,-1 1 1,1-1-1,-1-1 0,6-9 1,4-17-4907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47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1195 10752,'0'0'7409,"11"3"-6431,-3 0-810,-5-1-109,0-1 0,1 1 0,-1-1 0,0 0-1,1 0 1,0 0 0,-1-1 0,1 1 0,0-1 0,-1 0 0,1 0 0,-1 0 0,1-1 0,0 1 0,-1-1 0,1 0 0,-1 0 0,1 0 0,-1 0 0,1-1-1,3-1 1,13-12 253,-1-1 0,0-1-1,-2 0 1,0-1-1,0-1 1,-2-1-1,0 0 1,-2-1 0,20-39-1,-16 22 225,-1-1-1,-2 0 1,-2 0-1,-2-1 1,6-45 0,-14 56 46,-2 15 59,2 19 723,7 82-284,-3 0-1,-12 170 1,5-252-1080,-8 52 0,8-54 0,1 1 0,-1-1 0,-1 0 0,1 0 0,0 1 0,-1-1 0,0 0 0,1 0 0,-1-1 0,0 1 0,-1 0 0,1-1 0,-5 5 0,6-7 0,-1 1 0,1-1 0,-1 1 0,1-1 0,-1 1 0,1-1 0,-1 0 0,1 0 0,-1 0 0,1 0 0,-1 0 0,0 0 0,1 0 0,-1-1 0,1 1 0,-1-1 0,1 1 0,-1-1 0,1 1 0,-1-1 0,1 0 0,0 0 0,-1 1 0,1-1 0,0 0 0,0 0 0,-2-2 0,-31-31 0,32 32 0,-58-71 0,60 73 0,-1-1 0,1 1 0,-1 0 0,1-1 0,0 1 0,-1-1 0,1 1 0,0-1 0,-1 1 0,1-1 0,0 1 0,0-1 0,-1 1 0,1-1 0,0 1 0,0-1 0,0 0 0,0 1 0,0-1 0,0 1 0,0-1 0,0 1 0,0-1 0,0 0 0,0 1 0,0-1 0,0 1 0,0-1 0,1 1 0,-1-1 0,0 1 0,0-1 0,1 0 0,-1 1 0,0 0 0,1-1 0,-1 1 0,0-1 0,1 1 0,-1-1 0,1 1 0,-1 0 0,1-1 0,-1 1 0,1 0 0,-1-1 0,1 1 0,-1 0 0,1 0 0,-1 0 0,1-1 0,0 1 0,6-1 0,-1 0 0,0 0 0,0 0 0,9 1 0,-3-1 0,16-1 0,0-1 0,0-2 0,0-1 0,-1-1 0,0-1 0,0-2 0,-1 0 0,0-2 0,-1-1 0,0-1 0,-1-1 0,-1-1 0,0-1 0,-1-1 0,-1-1 0,25-29 0,-12 4 0,-2-2 0,-2 0 0,-2-2 0,31-71 0,-42 73 0,-2 1 0,-1-2 0,-3 0 0,-1-1 0,-3 0 0,-2 0 0,-1-73 0,-4 117 0,-2-35 0,2 37 0,0 0 0,-1 0 0,1 0 0,0 0 0,-1 0 0,0 0 0,1 1 0,-1-1 0,0 0 0,0 0 0,0 0 0,0 1 0,0-1 0,0 0 0,-3-2 0,3 5 0,0-1 0,-1 0 0,1 1 0,0-1 0,0 1 0,0 0 0,-1-1 0,1 1 0,0 0 0,0 0 0,0-1 0,0 1 0,0 0 0,1 0 0,-2 1 0,-4 6 0,0 0 0,1 0 0,0 0 0,0 1 0,-5 15 0,-15 47 0,24-67 0,-20 77 0,4 2 0,3 0 0,4 0 0,0 117 0,10-174 0,0-1 0,5 27 0,-3-42 0,0 0 0,0 0 0,1 0 0,1 0 0,-1-1 0,2 0 0,-1 1 0,8 9 0,-11-17 0,0 0 0,1-1 0,0 1 0,-1-1 0,1 1 0,0-1 0,0 0 0,0 1 0,0-1 0,0 0 0,0 0 0,0-1 0,0 1 0,0 0 0,1-1 0,-1 1 0,0-1 0,0 0 0,1 0 0,-1 1 0,0-2 0,0 1 0,1 0 0,-1 0 0,0-1 0,0 1 0,1-1 0,-1 0 0,0 1 0,2-2 0,4-2 0,-1 1 0,1-1 0,-1 0 0,0-1 0,0 1 0,-1-1 0,7-7 0,5-7 0,-1-1 0,27-44 0,-23 32 0,-5 10 0,-2 2 0,0 0 0,-1-1 0,-1-1 0,10-26 0,-21 46 0,0-1 0,-1 1 0,1-1 0,-1 1 0,0 0 0,1-1 0,-1 1 0,0-5 0,-1-8 0,1 13 0,-1-19 0,5 15 0,5 14 0,-3 2 0,-1 0 0,0 0 0,0 1 0,-1-1 0,-1 1 0,5 19 0,1 5 0,4 6 0,2 0 0,34 68 0,-43-98 0,0 0 0,2-1 0,-1 1 0,1-1 0,1 0 0,11 10 0,-16-17 0,1 1 0,0-1 0,0 0 0,0 0 0,0 0 0,0-1 0,0 0 0,1 0 0,-1 0 0,1-1 0,0 0 0,-1 0 0,1 0 0,0-1 0,-1 1 0,8-2 0,3-1 0,0 0 0,0-1 0,-1-1 0,1 0 0,-1-1 0,0-1 0,21-11 0,-26 11 0,-1 1 0,1-1 0,-1-1 0,-1 1 0,1-2 0,-1 1 0,-1-1 0,1 0 0,-1-1 0,0 1 0,9-18 0,15-44 0,-28 62 0,0 0 0,-1 0 0,0 0 0,-1 0 0,0-1 0,0 1 0,-1-11 0,1 18 0,-1 1 0,0-1 0,0 0 0,0 1 0,0-1 0,0 1 0,0-1 0,0 0 0,0 1 0,-1-1 0,1 0 0,0 1 0,0-1 0,0 1 0,-1-1 0,1 1 0,0-1 0,-1 1 0,1-1 0,0 1 0,-1-1 0,1 1 0,-1-1 0,1 1 0,0-1 0,-1 1 0,1 0 0,-1-1 0,0 1 0,1 0 0,-2-1 0,1 1 0,0 0 0,0 1 0,0-1 0,0 1 0,-1-1 0,1 1 0,0-1 0,0 1 0,0 0 0,0-1 0,0 1 0,0 0 0,1 0 0,-3 1 0,-3 6 0,-1 0 0,-9 16 0,7-8 0,1 0 0,1 0 0,0 0 0,1 1 0,1 0 0,-6 32 0,10-43 0,0 0 0,0 0 0,1 1 0,0-1 0,1 0 0,-1 0 0,1 0 0,0 0 0,0 0 0,1 0 0,0 0 0,0 0 0,0-1 0,1 1 0,0-1 0,0 1 0,0-1 0,1 0 0,0 0 0,0 0 0,0-1 0,0 0 0,8 7 0,-10-10 0,1 1 0,-1-1 0,0 0 0,0 0 0,1 0 0,-1 0 0,1 0 0,-1 0 0,1-1 0,-1 1 0,1-1 0,-1 0 0,1 0 0,0 0 0,-1 0 0,1 0 0,3-1 0,-1 0 0,1-1 0,-1 0 0,1 0 0,-1 0 0,0-1 0,0 0 0,7-5 0,4-4 0,-1-1 0,0-1 0,19-23 0,-10 7 0,-1-2 0,-1 0 0,-1-1 0,27-65 0,-39 79 0,0 1 0,2 0 0,21-29 0,-32 47 0,0 0 0,0-1 0,0 1 0,1 0 0,-1 0 0,0 0 0,0 0 0,0 0 0,1 0 0,-1 0 0,0 0 0,0 0 0,1 0 0,-1 0 0,0 0 0,0 0 0,1 0 0,-1 0 0,0 0 0,0 0 0,0 0 0,1 0 0,-1 0 0,0 0 0,0 0 0,1 1 0,-1-1 0,0 0 0,0 0 0,0 0 0,0 0 0,1 0 0,-1 1 0,0-1 0,0 0 0,0 0 0,0 0 0,0 1 0,1-1 0,-1 0 0,0 0 0,0 0 0,0 1 0,0-1 0,0 0 0,0 1 0,6 13 0,6 34 0,-3 1 0,6 84 0,-13-105 0,-1-1 0,-2 1 0,0-1 0,-8 40 0,9-65 0,0-1 0,-1 1 0,1-1 0,0 0 0,-1 1 0,0-1 0,1 1 0,-1-1 0,0 0 0,1 0 0,-1 1 0,0-1 0,0 0 0,0 0 0,0 0 0,0 0 0,-1 0 0,1 0 0,0 0 0,0 0 0,-1-1 0,0 2 0,0-2 0,-1 1 0,1-1 0,0 0 0,0 0 0,0 0 0,0 0 0,0 0 0,0 0 0,0 0 0,-1-1 0,1 1 0,0-1 0,-3-1 0,-3-2 0,1 1 0,-1-2 0,1 1 0,0-1 0,1 0 0,-10-9 0,2 4 0,-6-7 0,46 33 0,-18-12 0,-1 0 0,1 0 0,-1-1 0,1 0 0,0 0 0,1-1 0,-1 0 0,0 0 0,1-1 0,-1 0 0,0 0 0,1-1 0,-1 0 0,1-1 0,-1 0 0,1 0 0,10-4 0,-7 2 0,0-2 0,0 0 0,-1 0 0,1-1 0,-1 0 0,-1-1 0,1-1 0,-1 1 0,0-2 0,16-17 0,2-7 0,-3-2 0,0 0 0,-3-1 0,26-54 0,-46 86 0,2-5 0,1-1 0,0 1 0,0 0 0,1 0 0,0 1 0,11-11 0,-17 19 0,1-1 0,-1 1 0,0 0 0,1 0 0,-1 0 0,0-1 0,1 1 0,-1 0 0,0 0 0,1 0 0,-1 0 0,1 0 0,-1 0 0,0 0 0,1 0 0,-1 0 0,1 0 0,-1 0 0,0 0 0,1 0 0,-1 0 0,0 0 0,1 1 0,-1-1 0,0 0 0,1 0 0,-1 0 0,0 1 0,1-1 0,-1 0 0,0 0 0,1 1 0,-1-1 0,0 0 0,0 0 0,1 1 0,-1-1 0,0 0 0,0 1 0,0-1 0,1 0 0,-1 1 0,0-1 0,0 0 0,0 1 0,0-1 0,0 1 0,0-1 0,0 0 0,0 1 0,0 0 0,5 22 0,-5-20 0,4 44 0,-3 1 0,-5 58 0,2-67 0,2-30 0,-1-1 0,0 1 0,0-1 0,-5 15 0,6-21 0,-1 0 0,0-1 0,1 1 0,-1 0 0,0 0 0,0-1 0,0 1 0,0-1 0,-1 1 0,1-1 0,0 1 0,-1-1 0,1 0 0,-1 1 0,1-1 0,-1 0 0,0 0 0,1 0 0,-1 0 0,0-1 0,0 1 0,1 0 0,-1-1 0,0 1 0,0-1 0,-2 0 0,-9 1 0,-1-2 0,1 0 0,0 0 0,-16-5 0,13 3 0,0 0 0,-23 0 0,34 3 0,5-1 0,0 1 0,-1 0 0,1 0 0,-1 0 0,1 0 0,0-1 0,-1 1 0,1 0 0,-1 0 0,1 0 0,-1 0 0,1 0 0,-1 0 0,1 0 0,0 0 0,-1 0 0,1 1 0,-1-1 0,1 0 0,-1 0 0,1 0 0,0 0 0,-1 1 0,1-1 0,-1 0 0,1 0 0,0 1 0,-1-1 0,1 0 0,0 0 0,-1 1 0,1-1 0,0 1 0,0-1 0,-1 0 0,1 1 0,0-1 0,0 0 0,0 1 0,0-1 0,-1 1 0,1-1 0,0 1 0,0-1 0,0 1 0,0-1 0,0 0 0,0 1 0,0 0 0,1 0 0,-1-1 0,1 1 0,-1 0 0,1-1 0,0 1 0,-1 0 0,1-1 0,0 1 0,0-1 0,-1 1 0,1-1 0,0 1 0,0-1 0,0 1 0,0-1 0,-1 0 0,1 0 0,0 1 0,0-1 0,0 0 0,2 0 0,26 3 0,-20-2 0,28 2 0,0-1 0,1-2 0,-1-2 0,1-1 0,-1-2 0,0-2 0,47-14 0,-66 14 0,0 0 0,-1-1 0,26-17 0,-36 20 0,-5 4 48,0-1-1,0 1 0,0-1 1,-1 0-1,1 1 1,-1-1-1,1 0 1,-1 0-1,1 0 1,-1 0-1,0-1 1,0 1-1,0 0 1,0 0-1,-1-1 1,1 1-1,0 0 1,-1-1-1,0-3 1,1-3-718,-1 0 0,0 0 0,-3-13 0,2 13-1535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48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54 11256,'0'0'6927,"-8"11"-6225,-58 79 1836,61-84-2175,-4 10 1277,12-16-1215,1 0 0,0 0 0,0-1 1,0 1-1,0-1 0,0 0 0,0 0 0,5-1 1,353-77 4006,-183 47-3385,99-10-1020,-217 38-27,336-10 0,-387 15 197,-1 0-1,0 0 1,1 0 0,8 4 0,-16-5-373,0 1 0,-1-1 1,1 1-1,0-1 0,0 1 1,-1 0-1,1 0 0,-1 0 1,1 0-1,-1 0 0,1 0 1,-1 0-1,1 0 1,-1 0-1,0 1 0,0-1 1,0 1-1,0-1 0,0 1 1,0-1-1,0 1 0,0-1 1,0 1-1,-1 0 0,1 0 1,-1-1-1,1 4 0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5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75 186 8536,'0'0'13519,"0"15"-13037,10 626 4247,-10-517-3178,0-70 1910,-10-110-2980,-2-147-481,-4-62 0,-22 2 0,34 247 0,2 1 0,0-1 0,1-18 0,3 32 0,-1-1 0,1 1 0,0 0 0,0-1 0,1 1 0,-1 0 0,3-2 0,1-1 0,5-6 0,1 1 0,0 1 0,1-1 0,0 2 0,1 0 0,25-11 0,-10 8 0,1 1 0,43-9 0,-56 15 0,-1 1 0,1 1 0,1 0 0,-1 2 0,0-1 0,0 2 0,0 1 0,0 0 0,0 1 0,0 0 0,-1 2 0,1 0 0,-1 1 0,0 0 0,-1 1 0,1 1 0,-2 1 0,1 0 0,-1 1 0,0 0 0,16 17 0,-21-18 0,0 0 0,-1 1 0,0 0 0,0 1 0,9 17 0,-15-23 0,0-1 0,-1 1 0,1-1 0,-1 1 0,0 0 0,-1-1 0,1 1 0,-1 0 0,0 0 0,0-1 0,0 1 0,-1 0 0,0-1 0,1 1 0,-2 0 0,1-1 0,-1 1 0,-3 8 0,-1-3 0,0 1 0,0-1 0,-1-1 0,0 1 0,-1-1 0,0 0 0,0-1 0,-1 0 0,0 0 0,0-1 0,-1 0 0,0-1 0,-1 0 0,-19 9 0,8-7 0,0 0 0,0-2 0,-1 0 0,0-2 0,0 0 0,-41 0 0,46-3 0,-1 0 0,1 0 0,0 2 0,0 1 0,-36 11 0,53-15 0,-1 0 0,1 1 0,-1-1 0,1 1 0,-1 0 0,1 0 0,0-1 0,-1 1 0,1 0 0,0 0 0,0 0 0,-1 0 0,1 1 0,0-1 0,0 0 0,0 0 0,0 1 0,1-1 0,-1 0 0,0 1 0,0-1 0,1 1 0,-1-1 0,1 1 0,0-1 0,-1 1 0,1 0 0,0-1 0,0 1 0,0-1 0,0 1 0,0 0 0,0-1 0,0 1 0,1-1 0,-1 1 0,1 2 0,3 3 0,0 1 0,0-1 0,0 0 0,1 0 0,11 11 0,-14-15 0,25 26-3935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52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105 145 11560,'0'0'7558,"-11"-2"-6879,-38-4 0,5 4 5431,43 0-5694,1 0 0,0 0-1,1 0 1,-1 0 0,0 0 0,0 0 0,1 0 0,-1 0 0,2-2-1,23-7-188,0 0-1,0 2 1,1 1-1,34-6 1,-9 6 214,67-2 0,-82 2-441,-15 2 0,-79 27 0,-127 36 0,176-54 0,0-1 0,0 0 0,-1 0 0,-10 0 0,20-2 0,0 0 0,0-1 0,0 1 0,0 0 0,0 0 0,0 0 0,0 0 0,0 0 0,0 0 0,0 0 0,0 0 0,0 0 0,0 0 0,0 0 0,0 0 0,0 0 0,0 0 0,0 0 0,0 0 0,0-1 0,0 1 0,0 0 0,0 0 0,0 0 0,0 0 0,0 0 0,0 0 0,0 0 0,0 0 0,0 0 0,0 0 0,0 0 0,0 0 0,-1 0 0,1 0 0,0 0 0,0 0 0,0 0 0,0 0 0,0 0 0,0 0 0,0 0 0,0 0 0,0 0 0,0 0 0,0 0 0,0 0 0,0 0 0,0 0 0,0 0 0,0 0 0,-1 0 0,1 0 0,0 0 0,0 0 0,0 0 0,8-4 0,11-3 0,117-39 0,37 6 850,-63 23-5635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53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10448,'0'0'18387,"-10"10"-17862,-29 33 5,35-37-387,0 0 1,0 0-1,0 1 1,1-1-1,0 1 1,0-1-1,0 1 0,1 0 1,0 0-1,1 0 1,-1 0-1,1 0 1,1 1-1,-1-1 1,1 0-1,1 0 1,-1 1-1,1-1 1,2 8-1,-2-12-143,0-1 0,0 1 0,0-1 0,0 0 0,0 1 0,0-1 0,1 0 0,-1 0 0,1 0 0,-1 0 0,1 0 0,0 0 0,0 0 0,0 0 0,0-1 0,0 1 0,0-1 0,0 0 0,1 1 0,-1-1 0,0 0 0,1 0 0,-1-1 0,1 1 0,-1 0 0,1-1 0,-1 0 0,1 1 0,0-1 0,-1 0 0,1 0 0,-1-1 0,6 0 0,0 0 0,-1 0 0,1-1 0,-1 0 0,1-1 0,-1 1 0,0-1 0,1-1 0,-2 0 0,1 0 0,6-4 0,1-2-3947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53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19087,'0'0'2936,"87"36"-3696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5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0 12456,'0'0'16066,"5"10"-15253,3 7-345,-1 1 0,0-1-1,-2 1 1,0 1 0,-1-1 0,3 32 0,-7-48-457,1 23 48,0 0-1,-6 46 0,5-66-60,-1 1 0,0 0 0,-1 0 0,1-1 0,-1 1 1,0-1-1,-1 1 0,1-1 0,-1 0 0,0 0 0,0 0 0,-1 0 0,0 0 0,0-1 0,0 0 0,0 0 0,0 0 0,-6 4 0,8-7 2,0 0 0,0 0 0,-1 0 0,1-1 0,-1 1 0,1-1 0,0 1 0,-1-1 0,1 0 0,-1 1 0,1-1 0,-1-1 0,1 1 0,-5-1 0,-35-12 0,34 10 0,-9-3 0,1-1 0,0-1 0,0-1 0,1 0 0,0-1 0,-25-22 0,34 27 0,-4-6 0,10 11 0,0-1 0,0 1 0,1-1 0,-1 1 0,0 0 0,0-1 0,0 1 0,0-1 0,1 1 0,-1 0 0,0-1 0,0 1 0,1 0 0,-1-1 0,0 1 0,1 0 0,-1-1 0,0 1 0,1 0 0,-1-1 0,0 1 0,1 0 0,-1 0 0,1 0 0,-1 0 0,0-1 0,1 1 0,-1 0 0,1 0 0,0 0 0,70-37 851,-32 14-5643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54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16879,'0'0'6128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0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0 393 7528,'0'0'6961,"11"-2"-6237,34-10-41,-41 11-533,1-1 0,-1 1 0,0-1 0,0 0 0,0-1 0,0 1 0,0-1 0,0 1 0,0-1 0,-1-1 0,5-4 0,-1 0 165,-1-1 0,0-1 0,6-10-1,1-2 212,1-4 201,-1-1 0,-1 0 0,15-52 0,-16 43 257,-7 25-584,-2 9-288,-1-1 1,0 0-1,0 0 0,0 1 0,0-1 1,-1 0-1,1 0 0,-1 0 0,0 0 1,0 0-1,0 0 0,0-4 1,0-7 247,0-2 762,-3 29-429,-5 30-420,2 1-1,0 53 1,6-93-238,1 0 1,-1 0 0,0 0-1,1 1 1,0-1 0,0 0 0,0 0-1,1 0 1,-1 0 0,1-1-1,0 1 1,0 0 0,0-1-1,1 1 1,-1-1 0,1 0-1,0 0 1,0 0 0,0 0-1,0 0 1,0 0 0,5 2-1,-2-2-7,0-1 1,-1 0-1,1 0 0,0 0 0,0-1 0,0 1 0,0-1 0,1-1 1,-1 0-1,0 1 0,0-2 0,0 1 0,0-1 0,9-2 0,-7 1-5,0 0-1,1-1 1,-1-1-1,0 1 1,0-2-1,-1 1 1,1-1-1,6-5 1,56-52 155,-41 33-75,13-12 36,-23 21 72,41-32 1,-60 52-200,0 0 0,1-1 0,-1 1 1,0 0-1,0 0 0,1-1 0,-1 1 0,1 0 1,-1 0-1,0 0 0,1 0 0,-1 0 0,0 0 1,1-1-1,-1 1 0,1 0 0,-1 0 0,0 0 1,1 0-1,-1 0 0,1 0 0,-1 1 0,0-1 1,1 0-1,-1 0 0,1 0 0,-1 0 0,0 0 1,1 1-1,-1-1 0,0 0 0,1 0 0,-1 0 1,0 1-1,1-1 0,-1 0 0,0 1 0,1-1 1,6 21 134,-2 28-94,-5-47-29,0 107 346,0-109-365,0 0-1,0 0 0,0 0 1,0 1-1,0-1 0,0 0 1,0 0-1,0 1 0,0-1 1,1 0-1,-1 0 1,0 0-1,0 0 0,0 1 1,0-1-1,0 0 0,0 0 1,1 0-1,-1 0 0,0 1 1,0-1-1,0 0 0,0 0 1,1 0-1,-1 0 0,0 0 1,0 0-1,0 0 0,1 1 1,-1-1-1,0 0 0,0 0 1,0 0-1,1 0 1,-1 0-1,0 0 0,0 0 1,1 0-1,-1 0 0,0 0 1,0 0-1,0 0 0,1-1 1,-1 1-1,0 0 0,0 0 1,0 0-1,1 0 0,-1 0 1,0 0-1,0 0 0,0 0 1,0-1-1,1 1 0,-1 0 1,0 0-1,0 0 1,0 0-1,0-1 0,0 1 1,1 0-1,-1-1 0,15-12 58,-12 10-43,29-26 53,68-56 107,-99 84-178,0 0 1,0 0-1,1 0 1,-1 0-1,0 1 1,1-1 0,-1 0-1,1 1 1,-1-1-1,1 1 1,-1-1-1,1 1 1,0 0 0,-1 0-1,1 0 1,2 0-1,-2 0-2,1 1 1,-1 0-1,1 0 0,-1 0 0,0 1 1,0-1-1,0 0 0,0 1 0,4 3 0,107 100-24,-110-101 39,0 1 1,0 0-1,0 0 0,-1 0 1,3 7-1,-1 0-1587,-7-18-2572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55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9848,'0'0'22695,"12"-9"-22495,-8 6-194,3-2-5,0 0 0,0 0 0,0 1 0,0 0 0,1 0 0,0 1-1,0 0 1,0 0 0,0 1 0,10-2 0,56-11-1,-46 9 0,-1 0 0,46-2 0,-13 5 0,-37 1 0,0 0 0,0 2 0,0 1 0,31 5 0,-46-5 0,-1 1 0,0 0 0,1 0 0,-1-1 0,1-1 0,-1 1 0,1-1 0,11-1 0,-16-2 971,-3 0-3688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3:56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11352,'0'0'21164,"12"-9"-20946,-1 0-196,-5 3-22,0 2 0,0-1 1,0 0-1,0 1 0,1 0 1,0 1-1,0 0 0,0 0 1,15-4-1,29-6 0,1 3 0,59-3 0,104 12 0,-164-2 974,-1 0-5883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4:24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26 8536,'0'0'16785,"-6"16"-16361,1-1-315,0-5-22,1 1-1,0 0 1,1-1-1,0 1 0,1 1 1,0-1-1,0 20 1,-4 260 3865,6-291-3786,0-22 24,2-1-1,0 1 1,2 0-1,8-33 1,-1 7-114,-6 25-104,1 0 0,1 0 0,19-41 0,-20 52 2,1-1 0,0 1 0,1 1 0,0 0 1,1 0-1,0 1 0,0 0 0,15-11 0,-20 17 22,1 1 0,0 0 0,1 1 0,-1 0 0,6-3 0,-10 6 9,0-1 0,0 1 0,0-1 0,0 1 0,0-1 0,0 1 0,0 0 0,0-1 0,-1 1 0,1 0 0,0 0 0,0-1 0,-1 1 0,1 0 0,0 0 0,-1 0 0,1 0 0,-1 0-1,1 0 1,-1 0 0,0 0 0,1 2 0,0-1 9,2 8 8,1 0 0,-2 1 0,1-1 0,-1 1 0,-1 0 0,0 0 0,-1 14 0,2 15 59,4 127 305,-6-167-383,0 1 1,0 0 0,0 0-1,0 0 1,0 0-1,0-1 1,0 1 0,0 0-1,0 0 1,0 0-1,1 0 1,-1-1 0,0 1-1,1 0 1,-1 0-1,1-1 1,0 2 0,-1-2-2,0 0 1,1 0-1,-1 0 1,0 0-1,1 0 0,-1 0 1,1 0-1,-1 0 1,0 0-1,1 0 1,-1 0-1,0 0 1,1 0-1,-1 0 1,0 0-1,1 0 1,-1-1-1,0 1 1,1 0-1,-1 0 1,0 0-1,0-1 1,1 1-1,-1 0 1,0 0-1,0-1 1,1 1-1,21-30 98,-16 22-93,44-59 35,70-72 0,-112 132-32,0 0 0,0 1 0,0 1 0,1-1 0,-1 1-1,16-6 1,-23 11-7,-1-1-1,1 1 0,0 0 0,0-1 1,0 1-1,0 0 0,0 0 0,0 0 1,0-1-1,0 1 0,0 0 0,0 0 1,0 1-1,0-1 0,-1 0 1,1 0-1,0 0 0,0 1 0,0-1 1,0 0-1,0 1 0,0-1 0,1 2 1,-1-1 5,1 0-1,-1 1 1,1 0 0,-1-1 0,0 1 0,1 0 0,-1 0 0,0-1 0,0 1-1,0 3 1,3 5 25,-2 1 0,1-1 0,1 15 0,-4-21-31,16 149-2,-14-113 881,-1-5-1833,4-11-2961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4:29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9648,'0'0'14934,"-3"10"-14709,1-3-175,-1 2 12,0 0 1,1-1-1,0 1 0,1 0 1,-1 18-1,2 19 188,-1-11 41,1-1 0,9 58 0,-3-52 153,0 78 0,0-63 673,0-26 99,-6-29-1209,0 0-1,0 0 1,0 0-1,0 0 1,0 0 0,0 0-1,0 0 1,0 0-1,0 0 1,0 0 0,0 0-1,0 0 1,0 1-1,0-1 1,0 0 0,0 0-1,1 0 1,-1 0-1,0 0 1,0 0-1,0 0 1,0 0 0,0 0-1,0 0 1,0 0-1,0 0 1,0 0 0,0 0-1,0 0 1,0 0-1,0 1 1,0-1 0,0 0-1,0 0 1,0 0-1,1 0 1,-1 0 0,0 0-1,0 0 1,0 0-1,0 0 1,0 0-1,0 0 1,0 0 0,0 0-1,0 0 1,0 0-1,0 0 1,0 0 0,0 0-1,1 0 1,-1 0-1,0 0 1,0 0 0,0 0-1,0-1 1,0 1-1,0 0 1,0 0-1,0 0 1,0 0 0,0 0-1,0 0 1,7-6 149,6-16-13,18-88 301,2-9-64,-16 62-218,-14 43-120,1-1 0,1 1 0,0 0-1,0 0 1,2 0 0,11-19 0,-12 26-2,0 0 0,0 1 0,0 0-1,1 0 1,0 0 0,0 1 0,1 0 0,8-4 0,-12 7-29,0 1 0,-1 0 1,1 0-1,0 0 1,0 0-1,0 0 0,0 1 1,0 0-1,0 0 1,0 0-1,0 0 0,0 1 1,0 0-1,0-1 1,0 1-1,0 1 0,0-1 1,-1 0-1,1 1 1,-1 0-1,1 0 0,-1 0 1,1 0-1,-1 1 1,0-1-1,0 1 0,0 0 1,-1 0-1,1 0 1,4 6-1,5 20 94,18 58 0,0 2 149,-27-78-252,0-1 1,-1 1-1,2 21 1,3 14-5,2 4 2,1 6 0,-8-51 0,0 1 0,-1 0 0,1 0 0,-1 0 0,0 0 0,0 6 0,-1-11 876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4:3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631 0 9040,'0'0'7934,"3"10"-7458,11 29 8,-1-11 7668,-26-9-6976,-10-4-919,2 1 0,0 1 1,1 1-1,1 1 0,-22 27 1,-91 95 702,7-10-130,89-90-193,-2-1-1,-69 55 1,97-87-559,4-4-43,0 1 0,1 0 0,-1 0 0,-7 11 0,-5 12-35,18-26 0,1 0 0,-1-1 0,1 1 0,-1 0 0,1 0 0,0 0 0,0-1 0,0 1 0,0 0 0,0-1 0,0 1 0,2 1 0,37 12 0,-2 1 0,0 2 0,66 43 0,94 88 0,-50-23 0,-115-98 0,-1 1 0,53 64 0,-83-91 0,3 4 0,0 0 0,0 0 0,0-1 0,11 9 0,-15-14 0,0 1 0,-1 0 0,1-1 0,0 1 0,0-1 0,0 1 0,0-1 0,0 1 0,0-1 0,0 0 0,0 0 0,0 1 0,0-1 0,0 0 0,0 0 0,0 0 0,0 0 0,0 0 0,0 0 0,0 0 0,0 0 0,0-1 0,0 1 0,0 0 0,0-1 0,0 1 0,0-1 0,0 1 0,0-1 0,0 1 0,0-1 0,0 1 0,-1-1 0,1 0 0,0 1 0,-1-1 0,1 0 0,0 0 0,-1 0 0,1 0 0,-1 0 0,1 0 0,-1 1 0,1-3 0,6-13-199,-1-1-1,-1-1 1,3-18-1,-5 20-2973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4:34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0 363 10752,'0'0'6375,"4"-11"-5773,5-9-50,1 0 1,16-24-1,-14 27 132,2 0 0,0 1 0,2 1 0,-1 0 0,2 1 0,31-21 0,-47 34-600,0 0 0,1 0 1,-1 0-1,1 1 0,-1-1 0,1 0 1,-1 0-1,1 1 0,-1-1 0,1 1 1,-1-1-1,1 1 0,0 0 0,-1 0 1,1-1-1,0 1 0,-1 0 0,1 1 1,0-1-1,-1 0 0,1 0 0,2 1 1,-3 0-10,1 1 0,0-1 0,0 0 0,-1 1 1,1-1-1,0 1 0,-1-1 0,1 1 1,-1 0-1,0 0 0,0-1 0,0 1 0,0 0 1,2 4-1,1 8 104,0 0 1,0 0-1,-1 0 0,1 17 1,-3-19-70,31 164 1346,-25-139-1089,-6-29-253,0-1-1,1 1 1,-1-1-1,1 1 1,1-1-1,-1 0 1,1 0-1,0 0 1,1 0-1,0 0 1,0-1-1,8 11 1,-9-15-87,0-1 0,-1 1 1,1-1-1,0 1 0,0-1 0,0 0 1,0 0-1,0 0 0,0 0 0,0-1 1,0 1-1,0-1 0,0 0 1,0 0-1,0 0 0,0 0 0,0-1 1,0 1-1,0-1 0,0 0 1,0 1-1,0-2 0,6-1 0,2-2 85,0 0 0,0-1 0,0 0-1,16-12 1,-16 10-112,-1 0 0,-1-1 0,0 0 0,0-1 0,0 1 0,-1-2 0,-1 1 0,0-1 0,0 0 0,-1-1 0,0 1 0,-1-1 0,-1-1 0,0 1 0,0 0 0,-1-1 0,-1 0 0,0 0 0,-1 0 0,0 0 0,-2-14 0,-1-8 0,-1-1 0,-2 1 0,-1 0 0,-21-65 0,26 99 0,1 0 0,0 0 0,-1 0 0,1 1 0,0-1 0,-1 0 0,1 0 0,0 0 0,0 0 0,0 0 0,0 0 0,0 0 0,0 0 0,0 0 0,0 0 0,0 1 0,0-1 0,0 0 0,1 0 0,-1 0 0,0 0 0,1 0 0,-1 0 0,0 1 0,1-1 0,-1 0 0,1 0 0,0 1 0,-1-1 0,1 0 0,0 1 0,-1-1 0,1 0 0,0 1 0,-1-1 0,1 1 0,0-1 0,0 1 0,1-1 0,4-1 0,0 1 0,0 0 0,-1 0 0,1 1 0,8-1 0,-3 1 0,39-1 0,82 11 0,-107-7 0,47 5 0,-57-6 467,0-1-150,-15-2-553,1 0 0,-1 0 0,1 0 0,-1 1 0,1-1 0,-1 0 0,0 0 0,1 0 1,-1 0-1,0 0 0,0 1 0,1-1 0,-1 0 0,0 0 0,0 0 0,0 0 0,0 0 0,0 0 0,-1-1 0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4:35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8536,'0'0'16283,"3"10"-15725,11 35-5,-13-42-463,-1 1 0,0-1 0,1 1-1,-1-1 1,-1 1 0,1-1 0,-1 1 0,1-1 0,-1 1 0,0-1 0,-2 6 0,-3 11 420,6-13-235,-1 0 0,1 1 0,0-1 0,0 0 0,1 1 0,0-1 0,0 0 0,1 0 0,4 12 0,-5-17-199,0 0-1,1 0 0,-1 1 1,0-1-1,1-1 1,-1 1-1,1 0 1,0 0-1,-1-1 1,1 1-1,0-1 1,0 1-1,0-1 0,0 0 1,0 0-1,1 0 1,-1 0-1,0 0 1,0 0-1,1-1 1,-1 1-1,0-1 0,1 1 1,-1-1-1,1 0 1,-1 0-1,1 0 1,-1 0-1,0-1 1,1 1-1,-1-1 1,3 0-1,1 0-75,0 0 0,0 0 0,0-1 0,0 0 0,0 0 0,0-1 0,-1 1 0,1-1 0,-1 0 0,0 0 0,0-1 0,0 0 0,5-5 0,6-6 986,-2 1-5943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4:35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97 19703,'0'0'8744,"-21"-68"-8448,33 56-224,3-5 0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4:37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1 220 9536,'0'0'13063,"10"-9"-12616,5-5-305,61-54 1223,-61 57-854,0 2 0,28-14 0,-42 22-466,0 0 0,0 1 0,1 0 0,-1-1 0,0 1 0,0 0 0,0-1 0,0 1 0,1 0 0,-1 0 0,0 0 0,0 0 0,0 0 0,1 0 0,-1 0 0,0 1 0,0-1 0,0 0 0,0 1 0,1-1 0,-1 0-1,1 2 1,0-1 4,-1 0 0,0 1-1,1-1 1,-1 0-1,0 1 1,0 0-1,0-1 1,0 1-1,0 0 1,0-1 0,0 1-1,0 3 1,2 6 110,-1 0 0,0 0 0,0 22 0,-1-23-51,3 62 421,-3-28-131,2 0 0,1-1 0,3 1 0,13 44 0,-18-82-312,0-1 0,1 1-1,0-1 1,0 0 0,0 0 0,0 0 0,1 0 0,0-1-1,0 1 1,5 3 0,-7-5-46,1-1 0,-1 0 0,1 0 0,0 0 0,0-1 0,0 1 0,0-1 0,0 1 0,0-1 0,0 0 0,0 0 0,0 0 0,1-1 0,-1 1 0,0-1 0,1 0 0,-1 0 0,0 0 0,5-1 0,-1 0-40,-1-1 0,0-1 0,0 1 0,0-1 0,0 0 0,0 0 0,0-1 0,-1 0 0,0 0 0,0 0 0,0-1 0,0 1 0,-1-1 0,1 0 0,5-11 0,4-6 0,-2 0 0,17-44 0,-13 30 0,4-12 0,21-71 0,5-63 0,-45 180 0,-1 0 0,1 1 0,-1-1 0,1 0 0,0 0 0,0 1 0,-1-1 0,1 0 0,1 1 0,-1-1 0,0 0 0,0 1 0,0 0 0,1-1 0,-1 1 0,1 0 0,-1 0 0,1 0 0,-1 0 0,1 0 0,0 0 0,0 0 0,-1 0 0,1 1 0,0-1 0,0 1 0,0-1 0,0 1 0,0 0 0,0 0 0,-1 0 0,4 0 0,5 1 0,0 0 0,1 1 0,-1 0 0,19 8 0,4-1 0,17-3 909,-14-5-4852,-31-1 3042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4:3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1 9440,'0'0'22682,"-5"11"-22138,-1 1-463,3-7-80,0 0 0,0 1 0,1-1 0,0 1 0,0-1 0,0 1 0,1 0 0,0 0 0,0 0 0,0 0 0,1 7 0,14 217-1,-12-209 0,-1 0 0,-3 34 0,-1 1 0,3-55 0,0-1 0,0 1 0,0-1 0,0 1 0,0 0 0,0-1 0,0 1 0,0-1 0,0 1 0,0-1 0,0 1 0,0 0 0,-1-1 0,1 1 0,0-1 0,0 1 0,-1-1 0,1 1 0,0-1 0,-1 0 0,1 1 0,0-1 0,-1 1 0,1-1 0,-1 0 0,1 1 0,-1-1 0,0 1 0,0-1 0,0 0 0,0 0 0,0 0 0,0 0 0,0 0 0,0 0 0,0 0 0,0-1 0,0 1 0,0 0 0,0-1 0,0 1 0,0 0 0,-1-2 0,-36-24 0,32 21 0,-10-8 0,-1 0 0,-25-16 0,37 26 0,0 0 0,-1 0 0,1 1 0,-1 0 0,1 0 0,-1 0 0,0 1 0,1 0 0,-13-1 0,3 1 0,9 1 0,0 0 0,1 0 0,-1 0 0,1 0 0,-9 3 0,12-3 0,1 0 0,-1 1 0,1 0 0,0-1 0,-1 1 0,1 0 0,0-1 0,0 1 0,-1 0 0,1 0 0,0 0 0,0 0 0,0 0 0,0 1 0,0-1 0,0 0 0,1 0 0,-1 1 0,0-1 0,1 0 0,-1 1 0,1-1 0,-1 1 0,1-1 0,-1 3 0,1-1 934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03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15072,'0'0'1935,"76"49"-2319,-16-26 9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4:39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 10248,'0'0'16295,"-3"10"-15632,-10 29-6,13-35 691,5-9-434,4-9-20,0-17 137,-9 31-1018,0 0 1,0 0-1,0 0 1,0-1-1,0 1 1,0 0-1,0 0 1,0-1-1,0 1 0,0 0 1,0 0-1,0-1 1,0 1-1,0 0 1,0 0-1,0 0 1,-1-1-1,1 1 0,0 0 1,0 0-1,0-1 1,0 1-1,0 0 1,0 0-1,-1 0 1,1 0-1,0-1 0,0 1 1,0 0-1,0 0 1,-1 0-1,1 0 1,0 0-1,0 0 1,-1-1-1,1 1 1,-15 11 197,11-7-211,0 0 0,1 0 0,0 1 0,0-1 0,0 1 0,-3 7 0,3-8 424,2 1-403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4:4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9944,'0'0'15710,"2"12"-15158,-1 1-366,-1-9-118,1 0 1,-1 1 0,1-1-1,0 1 1,0-1 0,0 0-1,1 0 1,-1 0 0,1 0-1,0 0 1,0 0 0,5 6 0,-5-7 0,13 18 550,0 0 1,2 0-1,26 24 0,28 17 812,80 53-1,-48-33-1355,-69-53-83,-22-18 8,0 1 0,-1 0 0,-1 1 0,0 1 0,-1 0 0,9 17 0,-8-13 0,1-1 0,0 0 0,27 29 0,4-6 0,-40-38 0,-1-1 0,-1 1 0,1 0 0,0-1 0,0 1 0,-1 0 0,1 0 0,-1 0 0,1-1 0,-1 1 0,0 0 0,0 0 0,0 0 0,0 0 0,0 0 0,0 0 0,0 0 0,-1 2 0,-6 20 0,2-14 0,-2 0 0,1-1 0,-1 1 0,-10 8 0,-10 16 0,-14 21 0,-75 81 0,91-112 0,-33 31 0,3 2 0,-73 100 0,112-136 361,-16 27 120,29-45-959,1 1 1,0 0-1,1 0 0,-1 1 1,0-1-1,1 0 0,0 0 1,0 1-1,0 6 0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4:54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240 161 7432,'0'0'6524,"6"-12"-6066,1-3-284,-3 8-40,0 0 1,-1-1-1,0 1 0,-1-1 0,3-11 0,-4 17-44,0 0 0,-1 1 0,0-1-1,1 0 1,-1 0 0,0 0 0,0 1 0,0-1 0,0 0 0,0 0 0,0 1 0,0-1 0,-1 0-1,1 0 1,-1 1 0,1-1 0,-1 0 0,0 1 0,0-1 0,1 0 0,-1 1 0,0-1 0,0 1-1,-1 0 1,1-1 0,0 1 0,-2-2 0,0 2 31,1 0 0,-1 0 0,0 0 0,0 0-1,0 0 1,0 1 0,0-1 0,0 1 0,0 0 0,0 0 0,0 0-1,1 0 1,-1 0 0,0 1 0,0-1 0,-4 2 0,-6 1 130,0 2 1,1-1-1,-1 1 0,1 1 1,0 0-1,0 1 1,-20 16-1,23-16-86,1 0-1,1 0 1,-1 1-1,1 0 1,0 0-1,1 1 1,0 0-1,1 0 1,0 0-1,-8 19 1,11-22-62,1 0 0,-1 0 1,1 0-1,0 1 0,0-1 0,1 0 1,0 1-1,0-1 0,1 0 0,-1 1 0,1-1 1,1 0-1,-1 0 0,1 0 0,0 0 1,0 0-1,1 0 0,0 0 0,0-1 1,0 1-1,1-1 0,0 0 0,0 0 0,0 0 1,0-1-1,1 1 0,0-1 0,0 0 1,0 0-1,0-1 0,0 0 0,10 5 1,-11-7-24,-1 0 0,1 0 0,0 0 1,0 0-1,-1 0 0,1-1 1,0 0-1,0 0 0,0 0 1,0 0-1,0-1 0,0 1 1,-1-1-1,1 0 0,0 0 1,0 0-1,-1-1 0,1 1 1,-1-1-1,1 0 0,-1 0 1,0 0-1,0 0 0,0-1 1,0 1-1,3-5 0,0 1 93,-1 0-1,-1-1 1,1 1 0,-1-1-1,0 0 1,-1-1-1,0 1 1,0 0 0,-1-1-1,1 0 1,1-13-1,-3 7 18,0 0-1,0 0 1,-2 0-1,0 0 1,0 0-1,-5-18 1,5 29-190,1 1 0,-1-1 0,0 0 0,1 0 0,0 0 0,0 0 0,0 0 0,1-4 0,-1 6 0,1 1 0,-1 0 0,0 0 0,1 0 0,-1 0 0,1 0 0,-1 0 0,0 0 0,1 0 0,-1 0 0,1 0 0,-1 0 0,0 1 0,1-1 0,-1 0 0,1 0 0,-1 0 0,0 0 0,1 1 0,-1-1 0,0 0 0,1 0 0,-1 1 0,0-1 0,1 0 0,-1 1 0,0-1 0,1 0 0,-1 1 0,0-1 0,0 0 0,0 1 0,1-1 0,-1 0 0,0 1 0,0-1 0,0 1 0,0-1 0,0 0 0,0 2 0,8 16 0,2 32 0,-2 0 0,-2 0 0,-2 1 0,-3-1 0,-1 1 0,-12 77 0,10-112 0,0 0 0,-2 0 0,1-1 0,-2 1 0,0-1 0,-1 0 0,-1 0 0,0-1 0,-1 0 0,0 0 0,-13 15 0,20-28 0,0 1 0,-1-1 0,1 1 0,-1-1 0,1 1 0,-1-1 0,1 0 0,-1 0 0,0 0 0,0 0 0,0 0 0,0 0 0,0 0 0,0-1 0,0 1 0,0-1 0,0 1 0,0-1 0,0 0 0,0 0 0,0 0 0,0 0 0,0 0 0,0 0 0,0 0 0,0-1 0,0 1 0,0-1 0,0 0 0,0 1 0,0-1 0,0 0 0,0 0 0,0 0 0,1-1 0,-3-1 0,1 1 0,0-1 0,0 0 0,0 0 0,0-1 0,1 1 0,0 0 0,-1-1 0,1 0 0,0 1 0,1-1 0,-1 0 0,1 0 0,0 0 0,0 0 0,0 0 0,0 0 0,0-6 0,2 0 0,0 0 0,0 1 0,1-1 0,1 0 0,-1 1 0,1 0 0,1 0 0,0 0 0,0 0 0,1 0 0,0 1 0,0 0 0,1 0 0,8-9 0,11-10 0,1 2 0,42-32 0,-54 45 0,88-61 0,-60 44 0,43-38 0,-51 37 0,-19 18 0,-1 0 0,0-1 0,-1-1 0,0 0 0,16-25 0,32-41 0,-58 76 0,-3 8 0,-3 9 0,3-11 0,-4 14 0,-19 87 0,21-89 0,1 0 0,0 1 0,1-1 0,1 0 0,2 20 0,-1-28 0,-2 0 0,1 0 0,1 0 0,-1-1 0,5 12 0,-6-17 0,1 1 0,-1 0 0,1 0 0,-1 0 0,1-1 0,-1 1 0,1 0 0,-1 0 0,1-1 0,0 1 0,-1 0 0,1-1 0,0 1 0,0-1 0,-1 1 0,1-1 0,0 1 0,0-1 0,0 0 0,0 0 0,0 1 0,0-1 0,0 0 0,-1 0 0,1 0 0,0 0 0,0 0 0,0 0 0,0 0 0,0 0 0,0 0 0,0 0 0,0 0 0,0-1 0,0 1 0,-1 0 0,2-1 0,8-4 0,-1 0 0,0 0 0,0-1 0,0 0 0,-1 0 0,0-1 0,14-15 0,1-6 0,20-30 0,-25 33 0,-1-2 0,-13 20 0,0 0 0,0 1 0,0-1 0,1 1 0,1 0 0,-1 0 0,11-8 0,-16 14 0,0-1 0,1 1 0,-1 0 0,0 0 0,1-1 0,-1 1 0,0 0 0,1 0 0,-1 0 0,1 0 0,-1 0 0,0 0 0,1 0 0,-1 0 0,1 0 0,-1 0 0,0 0 0,1 0 0,-1 0 0,0 0 0,1 0 0,-1 0 0,1 0 0,-1 0 0,0 0 0,1 0 0,-1 1 0,0-1 0,1 0 0,-1 0 0,1 1 0,6 12 0,0 24 0,-7-32 0,24 108 0,-24-113 0,0 0 0,0 1 0,0-1 0,0 1 0,0-1 0,0 0 0,0 1 0,0-1 0,0 1 0,0-1 0,1 0 0,-1 1 0,0-1 0,0 0 0,0 1 0,1-1 0,-1 0 0,0 0 0,1 1 0,-1-1 0,0 0 0,0 0 0,1 1 0,-1-1 0,1 0 0,-1 0 0,0 0 0,1 0 0,-1 1 0,0-1 0,1 0 0,-1 0 0,1 0 0,-1 0 0,1 0 0,13-9 0,8-20 0,6-29 0,-24 47 0,1 0 0,0 1 0,0-1 0,1 1 0,1 0 0,0 1 0,0-1 0,15-14 0,-21 24 0,0-1 0,-1 1 0,1 0 0,0-1 0,-1 1 0,1 0 0,0 0 0,0-1 0,0 1 0,-1 0 0,1 0 0,0 0 0,0 0 0,0 0 0,-1 0 0,1 0 0,0 0 0,0 1 0,-1-1 0,1 0 0,0 0 0,0 1 0,-1-1 0,1 0 0,1 1 0,20 15 0,-12-8 0,16 7 0,0-1 0,53 19 0,-74-31 0,0 0 0,0-1 0,0 0 0,0 0 0,0 0 0,0 0 0,0-1 0,0 0 0,1 0 0,-1 0 0,0-1 0,0 1 0,0-1 0,0 0 0,0-1 0,0 0 0,0 1 0,0-1 0,-1-1 0,7-3 0,-6 3 0,-1-1 0,1 0 0,-1 0 0,1-1 0,-1 1 0,0-1 0,-1 0 0,1 0 0,-1 0 0,0-1 0,0 1 0,-1-1 0,0 1 0,0-1 0,0 0 0,1-10 0,-2 13 0,-1 1 0,1-1 0,-1 0 0,0 0 0,0 0 0,0 1 0,-1-1 0,1 0 0,-1 0 0,1 1 0,-1-1 0,-1-2 0,2 4 0,0 1 0,0 0 0,-1-1 0,1 1 0,0 0 0,0-1 0,-1 1 0,1 0 0,0 0 0,0-1 0,-1 1 0,1 0 0,0 0 0,-1 0 0,1-1 0,0 1 0,-1 0 0,1 0 0,0 0 0,-1 0 0,1 0 0,-1 0 0,1 0 0,0 0 0,-1 0 0,1 0 0,0 0 0,-1 0 0,1 0 0,-1 0 0,1 0 0,-2 1 0,0 0 0,1-1 0,0 1 0,-1 0 0,1 1 0,0-1 0,-1 0 0,1 0 0,0 0 0,0 1 0,-2 2 0,-1 3 0,-1 0 0,1 1 0,0 0 0,1-1 0,0 1 0,0 1 0,1-1 0,0 0 0,0 1 0,1-1 0,0 1 0,1 0 0,0 16 0,1-20 0,-1 0 0,1 0 0,0-1 0,0 1 0,0 0 0,1 0 0,0 0 0,0-1 0,0 1 0,0-1 0,1 0 0,-1 1 0,1-1 0,0 0 0,1-1 0,-1 1 0,1-1 0,-1 1 0,1-1 0,0 0 0,0 0 0,1-1 0,-1 1 0,0-1 0,8 3 0,-7-4 0,-1 0 0,0 0 0,0-1 0,1 0 0,-1 0 0,0 0 0,0 0 0,1 0 0,-1-1 0,0 0 0,0 0 0,0 0 0,0 0 0,1-1 0,-2 0 0,1 0 0,0 0 0,0 0 0,-1 0 0,1-1 0,4-3 0,1-3 0,1 0 0,-1 0 0,-1-1 0,1 0 0,11-20 0,41-87 0,-48 103 0,-13 14 0,0-1 0,1 1 0,-1 0 0,0 0 0,1 0 0,-1 0 0,0 0 0,1 0 0,-1 0 0,0 0 0,1 0 0,-1 0 0,0 0 0,1 0 0,-1 0 0,1 0 0,-1 0 0,0 0 0,1 0 0,-1 0 0,0 0 0,1 1 0,-1-1 0,0 0 0,1 0 0,-1 0 0,0 1 0,1-1 0,0 2 0,1 1 0,-1-1 0,1 1 0,-1-1 0,0 1 0,0 0 0,0-1 0,0 1 0,0 0 0,0 3 0,1 9 0,0-1 0,0 0 0,-2 1 0,0 0 0,0-1 0,-1 1 0,-1-1 0,0 1 0,-8 22 0,9-36 0,1 0 0,-1 1 0,0-1 0,0 0 0,0 0 0,0 0 0,0 0 0,0 0 0,0 0 0,-1 0 0,1 0 0,0-1 0,-1 1 0,1 0 0,0-1 0,-1 1 0,1-1 0,0 0 0,-1 1 0,1-1 0,-1 0 0,1 0 0,-1 0 0,-1 0 0,1 1 0,0-1 0,-1 0 0,1 0 0,0-1 0,0 1 0,-1 0 0,1-1 0,0 0 0,0 1 0,0-1 0,0 0 0,0 0 0,0 0 0,0 0 0,-3-3 0,5 4 0,0 0 0,-1 0 0,1-1 0,0 1 0,0 0 0,0-1 0,0 1 0,0 0 0,0-1 0,0 1 0,0 0 0,1-1 0,-1 1 0,0 0 0,0-1 0,0 1 0,0 0 0,0 0 0,0-1 0,1 1 0,-1 0 0,0 0 0,0-1 0,0 1 0,1 0 0,-1 0 0,0-1 0,0 1 0,1 0 0,-1 0 0,0 0 0,1 0 0,-1-1 0,0 1 0,0 0 0,1 0 0,-1 0 0,0 0 0,1 0 0,-1 0 0,0 0 0,1 0 0,-1 0 0,0 0 0,1 0 0,-1 0 0,21-5 0,-20 5 0,129-28 0,-122 26 0,0 0 0,0 1 0,0 0 0,0 1 0,1-1 0,9 2 0,-13 2 983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34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214 539 6520,'0'0'13639,"-10"-2"-13503,10 2-135,-7-2 29,1 0-1,-1 1 1,1 0 0,-1 1 0,0 0 0,1 0 0,-1 0 0,0 0-1,1 1 1,-1 0 0,-7 3 0,7-2 19,0 1 0,0 0 0,1 0 0,-1 1 0,1-1 0,-1 1 0,1 1 0,1-1 0,-1 1 0,0 0 0,1 1 0,0-1 0,1 1 0,-1 0 0,-7 13 0,9-12-10,1-5-24,1 0 1,-1 1 0,1-1 0,0 0-1,0 1 1,0 0 0,0-1 0,0 1-1,1 0 1,-1-1 0,1 1 0,0 0 0,0-1-1,0 1 1,0 0 0,0 0 0,0-1-1,1 1 1,-1 0 0,1-1 0,1 4-1,5 13 60,1-1 0,19 31 0,-23-43-44,0 0 0,0 0-1,0-1 1,1 0 0,0 0-1,0 0 1,0-1 0,0 1 0,1-1-1,0 0 1,11 5 0,-14-8-8,0 0 0,0-1 1,0 1-1,0-1 0,0 1 1,1-1-1,-1 0 0,0-1 0,0 1 1,0 0-1,0-1 0,0 0 1,0 1-1,0-1 0,0-1 1,0 1-1,0 0 0,0-1 1,-1 1-1,1-1 0,0 0 1,-1 0-1,1 0 0,-1 0 1,2-3-1,7-6 106,-2 0-1,1-1 1,14-25 0,-21 31-54,-1 0 0,1-1 1,-1 1-1,0-1 0,-1 0 0,0 0 1,0 0-1,0 0 0,-1 0 0,0 0 0,0 0 1,-1 0-1,0 1 0,0-1 0,0 0 1,-1 0-1,0 1 0,-1-1 0,0 1 1,1-1-1,-2 1 0,1 0 0,-1 0 0,0 1 1,-9-11-1,11 15-35,0 1-1,0-1 1,0 0 0,0 1 0,-1-1-1,1 1 1,0 0 0,0 0 0,0 0-1,-4 0 1,-6 4 169,12-4-201,-1 0 0,1 1 0,0-1 0,0 0 0,0 0 0,0 0 0,-1 1 0,1-1 0,0 0 0,0 0 0,0 1 0,0-1 0,0 0 0,0 0-1,0 1 1,0-1 0,0 0 0,0 1 0,-1-1 0,1 0 0,1 0 0,-1 1 0,0-1 0,0 0 0,0 0 0,0 1 0,0-1 0,0 0-1,0 1 1,0-1 0,0 0 0,0 0 0,1 0 0,-1 1 0,0-1 0,0 1 0,1-1 4,0 1 1,-1-1-1,1 0 0,0 1 1,-1-1-1,1 1 1,0-1-1,0 0 0,-1 0 1,1 1-1,0-1 0,0 0 1,0 0-1,-1 0 1,1 0-1,0 0 0,0 0 1,0 0-1,-1 0 0,1 0 1,0 0-1,0 0 1,0-1-1,1 0 0,22-8 124,-22 8-118,9-5 28,0 0 1,0-1 0,0-1 0,-1 1-1,0-2 1,0 0 0,-1 0 0,15-20-1,-7 6 35,-2 0-1,0-1 1,12-29-1,-12 21 6,58-110 319,-32 61-138,-28 55-33,17-30-1,-17 42-65,-13 14-161,0 0-1,0 0 0,1-1 0,-1 1 1,0 0-1,0 0 0,1 0 0,-1 0 1,0 0-1,0 0 0,1 0 0,-1 0 1,0 0-1,1 0 0,-1 0 0,0 0 1,0 0-1,1 0 0,-1 0 0,0 0 1,0 0-1,1 0 0,-1 0 0,0 1 1,0-1-1,1 0 0,-1 0 0,0 0 0,0 0 1,1 1-1,-1-1 0,0 0 0,2 3 12,-1-1 0,0 1 0,0 0 0,0 0-1,0 0 1,0 0 0,-1 0 0,1 0 0,-1 3-1,3 42 67,-1 0 0,-7 51 0,2-48-33,-7 72 93,-5 0 0,-5-1 0,-46 147 0,-21 10 220,84-268-299,-1 0 0,-1-1-1,0 1 1,-1-1 0,0 0 0,-13 17-1,19-27-60,0 1-1,-1-1 1,1 0-1,0 0 1,0 0-1,-1 0 0,1 1 1,0-1-1,0 0 1,-1 0-1,1 0 1,0 0-1,-1 0 1,1 0-1,0 0 0,-1 0 1,1 0-1,0 0 1,0 0-1,-1 0 1,1 0-1,0 0 1,-1 0-1,1 0 0,0 0 1,-1 0-1,1 0 1,0-1-1,0 1 1,-1 0-1,1 0 1,0 0-1,0 0 0,-1-1 1,1 1-1,0 0 1,0 0-1,0 0 1,-1-1-1,1 1 1,0 0-1,0-1 0,0 1 1,0 0-1,0 0 1,-1-1-1,1 1 1,0-1-1,-6-15 79,5 7-50,0 0 0,0 0 1,0-1-1,1 1 0,1 0 0,0 0 0,0-1 0,1 1 0,0 0 1,0 0-1,1 0 0,0 1 0,1-1 0,0 1 0,0 0 1,1 0-1,6-9 0,6-7 53,1 1 0,2 1 0,0 0 0,26-20 0,-7 10-20,1 2 1,1 2-1,2 2 0,1 1 1,52-20-1,-80 38-65,1 2 0,-1 0 0,1 1 0,28-4 0,-44 8 33,0 0 0,0 0 0,0-1 0,0 1 0,0 0 0,1 0 0,-1 0 0,0 1 0,0-1 0,0 0 0,0 0 0,0 1 0,0-1 0,0 0 0,0 1 0,0-1 0,0 1 0,0-1 0,0 1 0,0 0 0,0-1 0,-1 1 0,1 0 0,0 0 0,0-1 0,-1 1 0,1 0 0,0 0 0,-1 0 0,2 2 0,-2-1-545,1 1 1,-1-1 0,1 1-1,-1 0 1,0-1 0,0 1-1,0 0 1,0-1 0,-1 6-1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41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1563 7736,'0'0'8489,"13"-9"-8137,14-12 15,-2-1 1,37-40-1,-16 11 536,2 3 0,2 1-1,86-61 1,-58 51 720,-78 56-1578,1 0-1,-1 1 1,1-1 0,-1 1 0,1-1 0,-1 0 0,1 1 0,0-1 0,-1 1 0,1 0 0,0-1 0,-1 1-1,1-1 1,0 1 0,-1 0 0,1 0 0,0-1 0,0 1 0,-1 0 0,1 0 0,0 0 0,0 0 0,0 0 0,-1 0-1,1 0 1,0 0 0,0 0 0,0 0 0,-1 0 0,1 1 0,0-1 0,0 0 0,-1 0 0,2 1 0,-1 1-11,0 0 0,0 0 0,-1-1 0,1 1 0,0 0 1,-1 0-1,1 0 0,-1 0 0,0 0 0,0 0 0,0-1 1,0 1-1,0 0 0,0 0 0,-1 3 0,-2 31 162,-2 17 128,-2 0 0,-19 75 0,19-99 52,9-22-1,9-17-171,0-6-115,-1-1 1,14-32 0,-14 26-15,19-29 1,-8 21 8,2 1 0,2 0 1,43-40-1,-63 65-64,1 1-1,0-1 1,0 1 0,0 0-1,1 0 1,-1 1 0,1 0-1,0 0 1,0 1 0,9-3-1,-16 5-14,1 0-1,0 0 1,0 0 0,0 0-1,0 1 1,0-1 0,0 0-1,0 0 1,-1 0 0,1 1-1,0-1 1,0 0 0,0 1-1,0-1 1,-1 1-1,1-1 1,0 1 0,-1-1-1,1 1 1,0 0 0,-1-1-1,1 1 1,0 0 0,-1-1-1,1 1 1,-1 0 0,0 0-1,1 0 1,-1-1 0,0 1-1,1 0 1,-1 0-1,0 0 1,0 0 0,0 0-1,1 0 1,-1 1 0,1 41 50,-1-36-39,-3 25 42,-1-1 1,-2 1-1,-11 36 0,15-55 58,15-23-53,63-74 47,-45 48-27,51-46 0,-77 77-60,1 1 0,-1 1-1,1-1 1,-1 1 0,9-4-1,-13 6-16,0 1-1,0-1 1,0 1-1,0-1 1,0 1-1,0 0 0,0 0 1,0-1-1,0 1 1,0 0-1,0 0 0,0 0 1,1 0-1,-1 0 1,0 0-1,0 0 1,0 1-1,0-1 0,0 0 1,0 0-1,0 1 1,0-1-1,0 1 1,0-1-1,0 1 0,-1-1 1,1 1-1,0 0 1,0 0-1,0-1 1,-1 1-1,1 0 0,0 0 1,-1 0-1,1-1 1,0 1-1,-1 0 1,1 0-1,-1 0 0,1 2 1,2 11 25,0 0 0,0 1-1,-2-1 1,0 0 0,0 1 0,-3 14 0,2-13 29,-1 0 0,2-1 1,0 1-1,6 26 0,-7-41-55,0 0 0,1 0 0,-1 0-1,1 0 1,-1-1 0,0 1 0,1 0 0,0 0 0,-1 0-1,1-1 1,0 1 0,-1 0 0,1-1 0,0 1 0,0 0-1,-1-1 1,1 1 0,0-1 0,0 1 0,0-1 0,0 0-1,0 1 1,0-1 0,0 0 0,0 0 0,-1 0-1,1 1 1,0-1 0,0 0 0,0 0 0,0 0 0,0-1-1,0 1 1,0 0 0,0 0 0,0 0 0,1-1 0,5-1 10,0 0 1,0-1 0,12-6 0,-13 6-3,16-10 22,0 0 0,21-17 0,31-20 47,-36 26-31,-28 17-26,-1 1 0,2 0 0,-1 0 0,1 1 0,11-4 0,-21 9-23,-1 0 1,0 0-1,1-1 1,-1 1-1,0 0 1,1 0-1,-1 0 1,0 0-1,1 0 0,-1 0 1,1 0-1,-1 0 1,0 0-1,1 0 1,-1 0-1,0 0 0,1 0 1,-1 1-1,0-1 1,1 0-1,-1 0 1,0 0-1,1 0 0,-1 1 1,0-1-1,0 0 1,1 0-1,-1 1 1,0-1-1,0 0 0,1 0 1,-1 1-1,0-1 1,1 15 39,-9 17 2,8-32-44,-11 32 53,-7 37-1,16-60-40,0 0 0,1 0 0,0 0-1,0 1 1,1-1 0,1 0 0,0 1 0,0-1-1,3 11 1,-4-18-6,1 0-1,0 0 0,-1 0 1,1 0-1,0 0 1,0 0-1,0-1 1,0 1-1,0 0 1,1 0-1,-1-1 1,0 1-1,1-1 0,-1 1 1,1-1-1,0 0 1,-1 0-1,1 1 1,0-1-1,0 0 1,0-1-1,0 1 1,0 0-1,0 0 1,0-1-1,0 1 0,0-1 1,0 0-1,0 0 1,0 0-1,0 0 1,4 0-1,-3-1 3,0 1-1,0-1 1,1 0-1,-1 0 0,0-1 1,0 1-1,0-1 1,-1 1-1,1-1 0,0 0 1,-1 0-1,1 0 1,-1 0-1,1-1 1,-1 1-1,0-1 0,0 1 1,0-1-1,0 0 1,1-3-1,1-3 7,-1-1 0,1 0 0,-1 0 0,-1 0 0,0 0 0,-1-1 0,0 1 0,0 0 0,-1-1 0,0 1 0,-1 0 0,0-1-1,-4-11 1,4 16-1,-1 0 0,1 0 0,-2 0-1,1 0 1,-1 0 0,1 0-1,-2 1 1,1-1 0,-1 1 0,1 0-1,-2 0 1,1 0 0,0 1 0,-1 0-1,0-1 1,0 2 0,0-1-1,0 0 1,-1 1 0,1 0 0,-1 0-1,-9-2 1,3-1 60,-6 0 89,29 4-135,1 0 0,-1-1 1,14-5-1,-2 0-4,-2 2-5,126-33 66,-122 34-53,1 1-1,0 1 0,47 1 1,-70 2-26,0 0 1,0 0 0,0 1 0,0-1-1,-1 1 1,1 0 0,0 0 0,0 0-1,0 0 1,-1 1 0,1-1 0,-1 0-1,1 1 1,-1 0 0,1 0 0,-1 0-1,3 3 1,-2-1 4,-1-1-1,1 1 1,-1 0-1,0 0 1,0 1 0,0-1-1,-1 0 1,0 1-1,0-1 1,1 6 0,0 8 21,-1 0 0,-1 0 0,-1 0 0,-4 27 0,0-17-30,-2 12-1,7-40 0,0 0 0,0 1 0,0-1 0,0 0 0,0 1 0,0-1 0,0 0 0,0 0 0,0 1 0,0-1 0,0 0 0,0 1 0,0-1 0,0 0 0,1 0 0,-1 1 0,0-1 0,0 0 0,0 0 0,0 1 0,1-1 0,-1 0 0,0 0 0,0 0 0,0 1 0,1-1 0,-1 0 0,0 0 0,0 0 0,1 0 0,-1 1 0,0-1 0,0 0 0,1 0 0,-1 0 0,0 0 0,1 0 0,-1 0 0,0 0 0,1 0 0,-1 0 0,0 0 0,0 0 0,1 0 0,-1 0 0,0 0 0,1 0 0,-1 0 0,0 0 0,0-1 0,1 1 0,-1 0 0,0 0 0,0 0 0,1 0 0,-1 0 0,0-1 0,0 1 0,1 0 0,16-13 0,-16 13 0,21-21 0,25-30 0,-36 36 0,1 1 0,1 0 0,1 2 0,0-1 0,0 1 0,1 1 0,20-11 0,-35 22 0,1-1 0,0 1 0,0-1 0,0 1 0,0 0 0,-1-1 0,1 1 0,0 0 0,0 0 0,0 0 0,0 0 0,0 0 0,0 0 0,0 0 0,0 0 0,0 0 0,-1 0 0,1 0 0,0 0 0,0 1 0,0-1 0,0 0 0,0 1 0,-1-1 0,1 1 0,0-1 0,0 1 0,-1-1 0,2 2 0,-1 0 0,1 0 0,-1 0 0,0 0 0,0 0 0,0 0 0,0 1 0,0-1 0,0 0 0,-1 1 0,2 4 0,-1 5 0,0 0 0,-1 1 0,-2 14 0,0-8 0,1-12 0,0 0 0,1 0 0,-1 0 0,1 0 0,1 1 0,1 8 0,-2-16 0,0 1 0,0-1 0,0 0 0,0 1 0,1-1 0,-1 1 0,0-1 0,0 0 0,1 1 0,-1-1 0,0 0 0,1 1 0,-1-1 0,0 0 0,1 1 0,-1-1 0,0 0 0,1 0 0,-1 0 0,1 1 0,-1-1 0,0 0 0,1 0 0,-1 0 0,1 0 0,-1 0 0,1 0 0,-1 0 0,1 0 0,-1 0 0,0 0 0,1 0 0,-1 0 0,1 0 0,-1 0 0,1 0 0,-1 0 0,1 0 0,-1 0 0,0-1 0,1 1 0,-1 0 0,1 0 0,-1-1 0,1 1 0,21-15 0,-18 12 0,186-152 0,-188 154 0,34-23 0,-34 23 0,-1 1 0,0-1 0,0 1 0,0-1 0,0 1 0,1-1 0,-1 1 0,0-1 0,0 1 0,1 0 0,-1 0 0,0 0 0,0 0 0,1 0 0,-1 0 0,0 0 0,0 0 0,1 0 0,-1 1 0,0-1 0,0 1 0,1-1 0,-1 1 0,0-1 0,0 1 0,0-1 0,0 1 0,0 0 0,0 0 0,2 1 0,3 8 0,-1 1 0,0 0 0,-1 0 0,0 0 0,0 0 0,-1 1 0,1 12 0,7 20 0,-10-42 0,0 1 0,0 0 0,0-1 0,0 1 0,0-1 0,1 1 0,-1-1 0,1 0 0,0 0 0,0 0 0,0 0 0,0 0 0,0 0 0,0 0 0,0 0 0,5 2 0,-2-2 0,0 0 0,-1-1 0,1 1 0,0-1 0,0 0 0,-1 0 0,1-1 0,0 1 0,6-1 0,1-1 0,-1 0 0,1 0 0,0-2 0,0 1 0,-1-2 0,0 1 0,16-8 0,-10 3 0,0-1 0,-1-1 0,0-1 0,-1 0 0,0 0 0,-1-2 0,0 0 0,-1 0 0,-1-2 0,0 1 0,-1-1 0,0-1 0,-1 0 0,-1-1 0,9-23 0,-17 38 0,0 0 0,-1 0 0,1 0 0,-1 0 0,1 0 0,-1 0 0,0 0 0,0 0 0,0 0 0,0 0 0,-1-3 0,1 4 0,-1 1 0,1-1 0,0 1 0,-1-1 0,1 1 0,0-1 0,-1 1 0,1 0 0,0-1 0,-1 1 0,1 0 0,-1-1 0,1 1 0,-1 0 0,1 0 0,0-1 0,-1 1 0,1 0 0,-1 0 0,1 0 0,-1-1 0,0 1 0,1 0 0,-1 0 0,1 0 0,-1 0 0,1 0 0,-1 0 0,1 0 0,-1 0 0,1 1 0,-1-1 0,1 0 0,-1 0 0,1 0 0,-1 0 0,1 1 0,-1-1 0,1 0 0,-1 1 0,1-1 0,-1 0 0,1 1 0,0-1 0,-1 0 0,1 1 0,-8 4 0,1 0 0,1 1 0,-1 0 0,1 0 0,0 0 0,-9 13 0,-28 47 0,36-53 0,0 1 0,1-1 0,0 1 0,1 1 0,0-1 0,2 1 0,-1 0 0,2 0 0,0 0 0,1 0 0,1 24 0,0-37 0,0-1 0,0 0 0,0 1 0,0-1 0,1 0 0,-1 0 0,0 1 0,1-1 0,-1 0 0,1 0 0,-1 1 0,1-1 0,-1 0 0,1 0 0,0 0 0,0 0 0,0 0 0,0 0 0,-1 0 0,1 0 0,0 0 0,1 0 0,0 0 0,0 0 0,0-1 0,-1 1 0,1-1 0,0 1 0,0-1 0,0 0 0,0 0 0,0 0 0,0 0 0,0 0 0,0 0 0,0-1 0,3 0 0,4-2 0,0 0 0,0-1 0,-1 0 0,0-1 0,8-5 0,30-23 0,59-58 0,-61 51 0,52-36 0,-78 62 0,-15 11 0,0 0 0,0 0 0,1 0 0,0 0 0,-1 1 0,1 0 0,0 0 0,0 0 0,0 0 0,0 0 0,5 0 0,-8 2 0,0 0 0,1 1 0,-1-1 0,0 1 0,0-1 0,0 1 0,0-1 0,0 1 0,0 0 0,0 0 0,0-1 0,0 1 0,0 0 0,0 0 0,0 0 0,-1 0 0,1 0 0,0 0 0,-1 0 0,1 0 0,-1 0 0,1 0 0,0 2 0,8 25 0,-6-11 0,-1-1 0,-1 0 0,0 30 0,-2-22 0,1-23 0,0-1 0,0 1 0,0 0 0,0 0 0,0 0 0,0 0 0,0 0 0,0 0 0,0 0 0,1-1 0,-1 1 0,0 0 0,0 0 0,1 0 0,-1 0 0,1-1 0,-1 1 0,1 0 0,-1 0 0,1-1 0,-1 1 0,1 0 0,0-1 0,0 2 0,0-2 0,0 0 0,0 0 0,0 0 0,0 0 0,0 0 0,0 0 0,0 0 0,0 0 0,0 0 0,0-1 0,0 1 0,0 0 0,-1-1 0,1 1 0,0 0 0,0-1 0,0 1 0,1-2 0,6-4 0,0 0 0,0-1 0,8-9 0,-12 11 0,54-59 0,-40 42 0,1 0 0,34-28 0,-52 49 0,1 0 0,-1-1 0,1 1 0,0 0 0,-1 0 0,1 1 0,0-1 0,-1 0 0,1 0 0,0 1 0,0-1 0,3 1 0,-5 0 0,1 0 0,-1 0 0,1 0 0,0 1 0,-1-1 0,1 0 0,-1 1 0,1-1 0,-1 0 0,1 1 0,-1-1 0,1 1 0,-1-1 0,1 0 0,-1 1 0,0-1 0,1 1 0,-1 0 0,0-1 0,1 1 0,-1-1 0,0 1 0,0-1 0,1 1 0,-1 0 0,0-1 0,0 1 0,0 0 0,0-1 0,0 1 0,0-1 0,0 1 0,0 0 0,0-1 0,0 1 0,0 0 0,-1-1 0,1 1 0,0 0 0,-6 48 0,-4 53 0,10-89 0,0-1 0,1 1 0,0 0 0,1-1 0,7 25 0,-9-36 0,0 0 0,1 0 0,-1 0 0,1 0 0,-1 1 0,1-1 0,-1 0 0,1 0 0,0 0 0,-1 0 0,1 0 0,0-1 0,0 1 0,0 0 0,0 0 0,0 0 0,0-1 0,0 1 0,0-1 0,0 1 0,0 0 0,0-1 0,3 1 0,-2-1 0,1 0 0,-1 0 0,0 0 0,1 0 0,-1 0 0,1-1 0,-1 1 0,0-1 0,0 0 0,1 0 0,2-1 0,7-4 0,-2-1 0,1 0 0,15-13 0,-25 18 0,27-22 0,-2-1 0,-1-2 0,31-42 0,56-98 0,-101 150 0,38-67 0,-3-2 0,-4-2 0,-3-1 0,-5-3 0,-4 0 0,28-145 0,-49 195 0,10-68 0,-19 109 0,0 0 0,1 0 0,-1 0 0,0 0 0,0 0 0,0 0 0,0 0 0,0 0 0,0 0 0,0 0 0,0 0 0,-1 0 0,1 0 0,0 0 0,-1 0 0,1 0 0,0 0 0,-1 0 0,1 0 0,-1 0 0,-1-1 0,2 2 0,-1 0 0,0 0 0,0 0 0,1 0 0,-1-1 0,0 1 0,0 1 0,1-1 0,-1 0 0,0 0 0,0 0 0,1 0 0,-1 0 0,0 1 0,1-1 0,-1 0 0,0 1 0,1-1 0,-1 0 0,0 1 0,1-1 0,-1 1 0,-7 5 0,1 1 0,0-1 0,-8 12 0,1 0 0,1 1 0,1 1 0,0 0 0,-13 34 0,-28 91 0,53-144 0,-26 83 0,3 2 0,4 1 0,3 0 0,5 1 0,3 0 0,4 0 0,9 93 0,-3-161 0,2-1 0,5 21 0,-3-20 0,-6-18 0,0-1 0,1 0 0,-1 1 0,1-1 0,-1 0 0,1 1 0,0-1 0,-1 0 0,1 0 0,0 0 0,0 0 0,0 0 0,0 0 0,0 0 0,0 0 0,0 0 0,0 0 0,0 0 0,0 0 0,0-1 0,1 1 0,1 0 0,-1 0 0,1-1 0,0 1 0,-1-1 0,1 0 0,0 0 0,-1 0 0,1 0 0,0-1 0,-1 1 0,1-1 0,2 0 0,4-2 0,0 0 0,-1-1 0,0 0 0,0 0 0,15-11 0,-6 0 0,0-1 0,-1-1 0,-1 0 0,0-1 0,22-37 0,49-106 0,-73 142 0,0-2 0,-44 179 0,18-84 0,7-24 0,6-48 0,0 1 0,0-1 0,0 0 0,0 1 0,0-1 0,1 0 0,-1 1 0,1-1 0,-1 0 0,1 1 0,0-1 0,0 0 0,0 0 0,0 0 0,1 0 0,-1 0 0,0 0 0,3 2 0,-3-3 0,0-1 0,0 1 0,0-1 0,0 1 0,1-1 0,-1 0 0,0 0 0,1 0 0,-1 1 0,0-1 0,0 0 0,1 0 0,-1-1 0,0 1 0,0 0 0,1 0 0,-1-1 0,0 1 0,0 0 0,1-1 0,-1 1 0,0-1 0,0 0 0,0 1 0,2-3 0,26-21 0,-3-5 0,-1-1 0,-2 0 0,-1-2 0,-1 0 0,25-55 0,-25 57 0,-36 76 0,5-10 0,1-1 0,1 2 0,-3 62 0,10-97 0,1 0 0,0 1 0,0-1 0,1 0 0,-1 0 0,0 1 0,1-1 0,-1 0 0,1 0 0,0 0 0,0 0 0,0 0 0,0 1 0,2 1 0,-3-3 0,1 0 0,0-1 0,0 1 0,0-1 0,0 1 0,0 0 0,0-1 0,0 0 0,0 1 0,0-1 0,0 0 0,0 1 0,0-1 0,0 0 0,0 0 0,0 0 0,0 0 0,0 0 0,0 0 0,0 0 0,0 0 0,0 0 0,0-1 0,0 1 0,0 0 0,0-1 0,0 1 0,0-1 0,0 1 0,0-1 0,0 1 0,0-1 0,0 0 0,1-1 0,27-20 0,0-2 0,-1-2 0,-2 0 0,31-41 0,-30 35 0,2 0 0,1 2 0,35-28 0,-64 57 0,0 0 0,0 0 0,0 0 0,0 1 0,0-1 0,1 0 0,-1 1 0,0-1 0,0 1 0,0-1 0,1 1 0,-1-1 0,0 1 0,1 0 0,-1 0 0,0 0 0,1 0 0,-1 0 0,0 0 0,1 0 0,-1 0 0,2 1 0,-1 0 0,-1-1 0,0 1 0,0 0 0,0 0 0,0 0 0,1 0 0,-1 0 0,0 1 0,-1-1 0,1 0 0,0 0 0,0 1 0,-1-1 0,1 0 0,0 1 0,0 2 0,2 6 0,-1 1 0,0 0 0,-1 0 0,0 13 0,-1-21 0,-6 101 0,6-103 0,0-1 0,0 0 0,0 1 0,0-1 0,0 1 0,0-1 0,0 1 0,0-1 0,0 1 0,0-1 0,0 1 0,0-1 0,0 1 0,0-1 0,0 1 0,1-1 0,-1 1 0,0-1 0,0 0 0,0 1 0,1-1 0,-1 1 0,0-1 0,1 0 0,-1 1 0,0-1 0,1 0 0,-1 1 0,0-1 0,1 0 0,-1 1 0,1-1 0,-1 0 0,1 0 0,-1 0 0,0 1 0,1-1 0,-1 0 0,1 0 0,-1 0 0,1 0 0,-1 0 0,1 0 0,-1 0 0,1 0 0,-1 0 0,1 0 0,-1 0 0,1 0 0,-1 0 0,1 0 0,-1-1 0,1 1 0,-1 0 0,0 0 0,1 0 0,-1-1 0,1 1 0,-1 0 0,0-1 0,1 1 0,-1 0 0,0-1 0,1 1 0,-1-1 0,33-28 0,-26 23 0,57-66 0,-50 54 0,0 1 0,1 0 0,1 2 0,1-1 0,30-20 0,-46 35 0,0 1 0,-1-1 0,1 1 0,-1-1 0,1 1 0,0-1 0,0 1 0,-1-1 0,1 1 0,0 0 0,0 0 0,-1-1 0,1 1 0,0 0 0,0 0 0,0 0 0,0 0 0,-1 0 0,1 0 0,0 0 0,0 0 0,0 0 0,-1 0 0,1 0 0,0 1 0,0-1 0,0 0 0,-1 1 0,1-1 0,0 0 0,0 1 0,-1-1 0,1 1 0,-1-1 0,1 1 0,0-1 0,-1 1 0,1 0 0,-1-1 0,1 1 0,-1 0 0,1-1 0,-1 1 0,0 0 0,1 0 0,-1-1 0,0 1 0,1 0 0,-1 0 0,0 0 0,0-1 0,0 1 0,0 0 0,0 0 0,0 1 0,1 7 0,-1 1 0,0 0 0,-2 17 0,1-20 0,-2 27 0,-1-1 0,-18 65 0,21-96 0,0-1 0,1 0 0,-1 1 0,1-1 0,-1 1 0,1-1 0,0 1 0,0 0 0,-1-1 0,1 1 0,0-1 0,0 1 0,0-1 0,1 1 0,-1-1 0,0 1 0,1-1 0,-1 1 0,2 2 0,-2-4 0,1 0 0,0 1 0,0-1 0,-1 0 0,1 1 0,0-1 0,0 0 0,0 0 0,0 0 0,-1 1 0,1-1 0,0 0 0,0 0 0,0 0 0,0-1 0,-1 1 0,1 0 0,0 0 0,0 0 0,0-1 0,-1 1 0,1 0 0,0-1 0,1 0 0,6-3 0,1-1 0,-1 0 0,0-1 0,11-9 0,-11 7 0,10-9 0,0 0 0,1 1 0,1 1 0,32-18 0,-48 32 0,1 0 0,-1 0 0,1 1 0,0-1 0,-1 1 0,1 0 0,0 0 0,-1 1 0,1-1 0,-1 1 0,1 0 0,-1 0 0,1 1 0,-1-1 0,5 3 0,16 4 0,-22-8 0,0 1 0,0 0 0,0 0 0,0 0 0,-1 0 0,1 1 0,0-1 0,-1 1 0,1 0 0,-1 0 0,0 0 0,0 0 0,0 0 0,0 0 0,0 0 0,0 1 0,0-1 0,-1 1 0,1-1 0,-1 1 0,1 0 0,-1 0 0,0-1 0,1 6 0,0 6 0,1 0 0,-2 1 0,0-1 0,-1 17 0,0-19 0,0 1 0,1-1 0,0 0 0,3 12 0,-4-22 0,1 0 0,0 0 0,-1 0 0,1 0 0,0 0 0,0-1 0,0 1 0,0 0 0,0 0 0,1-1 0,-1 1 0,0-1 0,1 1 0,-1-1 0,1 1 0,0-1 0,-1 0 0,1 0 0,0 0 0,0 0 0,0 0 0,0 0 0,2 0 0,1 0 0,0-1 0,0 1 0,0-1 0,0 0 0,0 0 0,1-1 0,-1 0 0,8-2 0,-2 0 89,-1 0 1,0-1-1,1 0 1,-1-1-1,-1 0 1,1-1-1,-1 0 0,0 0 1,0-1-1,9-10 1,-2 1-1320,-1 0 1,-1-1-1,21-33 0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42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79 185 19999,'0'0'1198,"-10"1"-572,-4-1-396,9 0-124,-1 0-1,0 0 1,1 0-1,-1 1 0,1 0 1,0 1-1,-6 1 1,5 1 326,13-1-321,15 0-120,-21-3 15,83 6-18,0-5 0,0-3 0,0-4 0,0-3 1,-1-4-1,103-31 0,-109 26 58,55-17 64,-113 29-97,0-2 1,0 0 0,0-1-1,24-16 1,-6-2-2953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28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397 1148 7528,'0'0'6889,"-5"-12"-6612,-1-4-178,3 9-49,1 0 0,-1 0 0,-1 0 0,1 0 0,-1 1 0,0 0 1,0 0-1,-9-9 0,1 1 209,-1 0 0,-22-18 0,30 29-184,1-1-1,-1 1 1,-1 0 0,1 0 0,0 0-1,-1 1 1,1 0 0,-1 0 0,0 0 0,0 1-1,0 0 1,-7-1 0,6 2-27,0 0-1,1 0 1,-1 1 0,0-1 0,1 2 0,-1-1-1,0 1 1,1 0 0,0 0 0,-1 1-1,1 0 1,0 0 0,0 0 0,1 1 0,-1 0-1,1 0 1,-1 0 0,-8 10 0,6-6 20,-1 0 0,2 0 1,-1 1-1,1 0 0,0 1 1,1-1-1,0 1 0,-6 14 1,10-17-31,0-1-1,0 0 1,0 1 0,1 0-1,0-1 1,1 1 0,-1-1 0,1 1-1,1 0 1,-1-1 0,1 1 0,0 0-1,1-1 1,-1 1 0,6 11-1,-3-9 1,1 0 0,0 0-1,0 0 1,1-1-1,0 1 1,0-1 0,1-1-1,0 1 1,1-1-1,-1-1 1,1 1 0,1-1-1,-1-1 1,1 1-1,0-1 1,0-1 0,0 0-1,1 0 1,0-1-1,0 0 1,11 1 0,-3 0 12,0-2 0,0-1 0,0 0 0,0-1 0,0-1 0,0 0 0,0-2 0,-1 0 0,1-1 0,0 0 0,22-10 0,-1-4 140,0-2 0,55-37 0,65-61 559,-146 104-628,-3 4 238,-12 21-98,-5 1-189,0 0 0,-11 15 1,10-17-21,2 0 0,-1 0 0,-8 20 0,14-26-33,-1-1-1,1 1 0,0 0 1,1 0-1,-1 0 1,1 0-1,-1 0 1,1 0-1,0 0 1,1 0-1,-1 0 0,1 0 1,-1 0-1,1-1 1,3 8-1,-3-8-5,1-1 0,0 1 0,0 0 0,0 0 0,0-1 0,0 1 0,1-1-1,-1 1 1,1-1 0,-1 0 0,1 0 0,0 0 0,0 0 0,0-1 0,0 1 0,0-1-1,0 0 1,1 0 0,-1 0 0,0 0 0,1-1 0,-1 1 0,6-1 0,1 1 12,0-1 1,0 0-1,0-1 1,0 0-1,0 0 1,18-6-1,-21 5-8,0-1 0,-1 0-1,1 0 1,-1 0 0,0-1-1,0 0 1,0 0 0,-1 0-1,1-1 1,-1 0 0,0 0 0,0 0-1,6-10 1,-9 11-6,0 0-1,1 0 1,-2 0 0,1 0-1,0 0 1,-1-1 0,0 1 0,0 0-1,0-1 1,-1 1 0,1-1-1,-1 1 1,0-1 0,0 1 0,-1-1-1,1 1 1,-1-1 0,0 1-1,0-1 1,-1 1 0,1 0 0,-4-7-1,2 6 10,0-1-1,0 1 1,-1-1-1,1 1 1,-1 0-1,0 1 1,0-1-1,-1 1 1,0 0-1,1 0 1,-1 0-1,-1 0 1,1 1-1,0 0 1,-1 0 0,0 1-1,1-1 1,-1 1-1,0 0 1,0 1-1,0 0 1,-1 0-1,1 0 1,0 0-1,0 1 1,-1 0-1,1 1 1,0-1-1,0 1 1,0 0-1,0 1 1,-10 3-1,15-5-13,1 0-1,-1 0 0,1 0 1,0 0-1,-1 1 0,1-1 1,-1 0-1,1 0 0,0 0 1,-1 1-1,1-1 0,0 0 1,-1 0-1,1 1 0,0-1 1,-1 0-1,1 1 0,0-1 1,0 0-1,-1 1 1,1-1-1,0 1 0,0-1 1,0 0-1,-1 1 0,1-1 1,0 1-1,0-1 0,0 0 1,0 1-1,0-1 0,0 1 1,0-1-1,0 1 0,0 0 1,1 0 0,-1-1 0,0 1 1,1-1-1,-1 1 1,0-1-1,1 1 0,-1-1 1,1 1-1,-1-1 0,1 1 1,-1-1-1,1 1 0,0-1 1,-1 0-1,1 1 0,-1-1 1,1 0-1,0 0 0,-1 1 1,1-1-1,0 0 1,0 0-1,14 0 16,0 0 1,0-2-1,0 1 1,-1-2 0,1 0-1,22-8 1,-31 9-20,30-10 39,-1-2 0,46-25-1,35-14 89,-100 47-96,-1 1 0,0 1 0,1 1 0,0 0 0,0 1 0,17 0 1,-25 2-12,-6 0-6,1 0 0,-1 0 0,0 0 0,0 0 0,1 1 0,-1-1 0,0 0 0,5 2 0,-6-1-8,0 0 1,-1 0-1,1-1 1,0 1 0,0 0-1,0 0 1,-1 0-1,1 0 1,-1 0 0,1 0-1,-1 0 1,1 0-1,-1 0 1,1 1-1,-1-1 1,0 0 0,0 0-1,1 0 1,-1 0-1,0 2 1,0 19 80,-1 0 0,0 0 0,-2 0 1,-6 25-1,7-37-52,-6 26 82,5-27-46,0 0 0,1 1 0,1 0 0,-1-1 0,1 1 0,1 0 0,0 9 0,0-18-70,1-1 0,-1 0 1,0 0-1,0 0 0,0 1 0,0-1 0,0 0 0,0 0 0,0 0 0,0 0 1,1 1-1,-1-1 0,0 0 0,0 0 0,0 0 0,0 0 0,1 0 0,-1 1 1,0-1-1,0 0 0,0 0 0,0 0 0,1 0 0,-1 0 0,0 0 0,0 0 1,1 0-1,-1 0 0,0 0 0,0 0 0,0 0 0,1 0 0,-1 0 0,0 0 1,0 0-1,0 0 0,1 0 0,-1 0 0,0 0 0,0 0 0,0 0 0,1 0 1,-1-1-1,0 1 0,0 0 0,0 0 0,0 0 0,1 0 0,-1 0 0,0-1 1,0 1-1,10-8 82,52-64 169,-37 40-171,3 2 0,43-40 0,-57 59-49,0-1 20,0 1-1,21-13 1,-34 24-51,-1-1 1,1 1 0,0 0-1,-1-1 1,1 1-1,0 0 1,-1 0-1,1-1 1,0 1 0,0 0-1,-1 0 1,1 0-1,0 0 1,0 0-1,-1 0 1,1 0 0,0 0-1,0 0 1,-1 0-1,1 1 1,0-1 0,0 0-1,-1 0 1,1 1-1,0-1 1,-1 0-1,2 2 1,-1-1 1,1 0 0,-1 1 0,0-1 0,0 1 0,0-1 0,-1 1 0,1-1 0,0 1 0,-1 0 0,1-1 0,0 4 0,1 3 11,-1 1-1,0 0 1,-1 16-1,-1-1 43,-2 1-1,0 0 0,-2-1 0,-8 27 0,33-73 58,4-8-79,3-5 56,52-51 1,-59 65-45,-16 16-27,0 0 0,0 0 0,1 1 0,-1 0 0,1 0 0,0 0 0,1 0 0,-1 1 0,0 0 0,1 0 0,7-3 0,-11 6-14,-1 0-1,0 0 1,0 0 0,1 0-1,-1 1 1,0-1-1,0 0 1,0 1-1,0-1 1,1 0-1,-1 1 1,0-1-1,0 1 1,0 0-1,0-1 1,0 1-1,0 0 1,0 0 0,-1 0-1,1-1 1,0 1-1,0 0 1,0 0-1,-1 0 1,1 0-1,-1 0 1,1 1-1,-1-1 1,1 1-1,12 37 103,-12-34-91,3 9 13,-4-10-12,1 0 0,0 1 1,0-1-1,0 0 0,0 0 0,1 0 0,-1 0 0,1 0 0,0-1 0,0 1 0,1 0 0,-1-1 0,6 6 0,-7-9-15,0 1 0,1-1 0,-1 0 0,0 1 0,1-1 0,-1 0 0,0 0 0,1 0 0,-1 0 0,0 0 0,1 0 0,-1-1 0,0 1 0,1 0 0,-1-1 0,0 1 0,0-1 0,1 1 0,-1-1 0,0 1 0,0-1 0,0 0 0,0 0 0,2-1 0,23-22 52,95-90 203,-115 109-246,-4 4-6,-1-1 1,1 1-1,0-1 0,0 1 0,0-1 1,0 1-1,0 0 0,0 0 0,3-1 0,-4 2-5,0 0-1,0 0 0,-1 0 0,1 0 0,0 1 1,0-1-1,-1 0 0,1 1 0,0-1 0,0 0 1,-1 1-1,1-1 0,0 1 0,-1-1 0,1 1 1,-1 0-1,1-1 0,-1 1 0,1-1 0,-1 1 1,1 0-1,-1 0 0,1-1 0,-1 1 0,0 0 1,0-1-1,1 1 0,-1 0 0,0 0 0,0 0 1,0-1-1,0 2 0,4 15 18,-1-1 0,-1 1 0,-1 0-1,0 0 1,-1 0 0,-1 0 0,-4 20 0,0 36 42,3 115 198,2-188-257,0 0 0,0 1 0,0-1 0,0 0 0,0 0 0,0 1 0,0-1 0,0 0 0,0 0 0,0 1 0,0-1 0,0 0 0,0 0 0,0 1 0,0-1 0,0 0 0,0 0 0,0 0 0,0 1 0,0-1 0,1 0 0,-1 0 0,0 1 0,0-1 0,0 0 0,0 0 0,0 0 0,1 0 0,-1 1 0,0-1 0,0 0 0,0 0 0,1 0 0,-1 0-1,0 0 1,0 1 0,1-1 0,-1 0 0,0 0 0,1 0 0,8-7 70,6-16 19,8-12 123,-59 159-81,14-54-115,-7 21 0,-14 54 75,40-130-79,2-7 1,-1-1 0,1 1 0,-1-1 0,-1 0 0,0 0 0,-6 13 0,9-20-15,0 0-1,0 0 1,0 0 0,0 0-1,0 0 1,0 0 0,0-1 0,0 1-1,0 0 1,0 0 0,0 0-1,0 0 1,0 0 0,0 0-1,0 0 1,0-1 0,0 1-1,0 0 1,0 0 0,0 0-1,0 0 1,0 0 0,0 0-1,0 0 1,0-1 0,0 1 0,0 0-1,0 0 1,0 0 0,0 0-1,0 0 1,0 0 0,-1 0-1,1 0 1,0 0 0,0-1-1,0 1 1,0 0 0,0 0-1,0 0 1,0 0 0,-1 0 0,1 0-1,0 0 1,0 0 0,0 0-1,0 0 1,0 0 0,0 0-1,0 0 1,-1 0 0,1 0-1,0 0 1,0 0 0,0 0-1,0 0 1,0 0 0,0 0-1,-1 0 1,1 0 0,0 0 0,0 0-1,0 1 1,0-1 0,0-16 19,0 12-12,2-59 73,17-109-1,30-61 62,-34 171-142,45-115 0,-52 159 0,0 1 0,1 0 0,0 0 0,1 1 0,1 1 0,1 0 0,0 0 0,1 1 0,1 1 0,0 0 0,16-11 0,-26 22 0,-1-1 0,0 2 0,0-1 0,1 0 0,-1 1 0,1 0 0,-1-1 0,1 1 0,0 1 0,0-1 0,-1 0 0,5 1 0,-6 0 0,0 0 0,0 1 0,-1-1 0,1 0 0,0 1 0,-1 0 0,1-1 0,-1 1 0,1 0 0,-1 0 0,1 0 0,-1 0 0,1 0 0,-1 0 0,0 0 0,0 0 0,1 0 0,-1 1 0,0-1 0,0 1 0,0-1 0,-1 0 0,1 1 0,0 0 0,0-1 0,-1 1 0,1-1 0,0 4 0,1 2 0,-1 1 0,0-1 0,0 1 0,-1-1 0,0 1 0,0-1 0,0 1 0,-1-1 0,-1 1 0,1-1 0,-1 0 0,0 1 0,-1-1 0,1 0 0,-1-1 0,-8 13 0,4-8 0,0 0 0,-1-1 0,0 0 0,-1-1 0,0 0 0,0 0 0,-1-1 0,0 0 0,-12 6 0,-15 7 0,33-20 0,7-5 0,7-5 0,56-31 0,2 3 0,104-42 0,-51 39 0,-105 30 0,-15 9 0,1 0 0,-1 0 0,1 0 0,-1 0 0,1 0 0,0 0 0,-1 0 0,1 0 0,0 1 0,0-1 0,-1 1 0,1-1 0,0 1 0,0 0 0,0 0 0,0 0 0,-1 0 0,1 0 0,0 0 0,3 1 0,-4 1 0,0 0 0,1 0 0,-1 0 0,0 0 0,0 0 0,-1 0 0,1 0 0,0 0 0,-1 1 0,1-1 0,-1 0 0,1 3 0,0 1 0,1 1 0,0-1 0,0 1 0,1-1 0,0 0 0,0 0 0,1 0 0,4 7 0,-7-12 0,0 0 0,-1 1 0,1-1 0,0 0 0,0 0 0,0 0 0,0 0 0,0 0 0,0 0 0,0-1 0,0 1 0,1 0 0,-1 0 0,0-1 0,0 1 0,1-1 0,-1 1 0,0-1 0,1 1 0,-1-1 0,0 0 0,1 0 0,-1 0 0,0 0 0,1 0 0,-1 0 0,1 0 0,-1 0 0,0 0 0,1-1 0,-1 1 0,0 0 0,1-1 0,-1 1 0,0-1 0,1 0 0,-1 1 0,0-1 0,0 0 0,0 0 0,0 0 0,2-2 0,-1 1 0,0 0 0,0-1 0,0 1 0,0-1 0,-1 1 0,1-1 0,-1 0 0,1 0 0,-1 0 0,0 0 0,0 0 0,-1 0 0,1 0 0,0 0 0,-1 0 0,0 0 0,0 0 0,0-1 0,0 1 0,0 0 0,-1 0 0,-1-4 0,1 3 0,0 0 0,0 1 0,-1-1 0,1 0 0,-1 1 0,0 0 0,-1-1 0,1 1 0,0 0 0,-1 0 0,0 0 0,1 0 0,-1 1 0,0-1 0,0 1 0,-1 0 0,-4-3 0,1 1 0,0 1 0,-1-1 0,0 1 0,0 1 0,0-1 0,-10 0 0,16 2 0,0 1 0,-1-1 0,1 1 0,0-1 0,0 0 0,-1 0 0,1 0 0,-4-2 0,6 3 0,0 0 0,0 0 0,0 0 0,0-1 0,-1 1 0,1 0 0,0 0 0,0 0 0,0 0 0,0 0 0,0 0 0,0-1 0,0 1 0,0 0 0,0 0 0,-1 0 0,1 0 0,0-1 0,0 1 0,0 0 0,0 0 0,0 0 0,0 0 0,0-1 0,0 1 0,0 0 0,0 0 0,0 0 0,0 0 0,0-1 0,0 1 0,0 0 0,1 0 0,-1 0 0,0 0 0,0-1 0,0 1 0,0 0 0,0 0 0,14-6 0,101-24 0,-85 20 0,0 1 0,1 2 0,1 1 0,34-1 0,-53 6 0,-1 1 0,1 0 0,0 1 0,-1 1 0,1 0 0,20 6 0,-29-7 0,0 1 0,-1-1 0,1 1 0,-1 0 0,0 0 0,1 1 0,-1-1 0,0 1 0,0-1 0,-1 1 0,1 0 0,-1 0 0,1 0 0,-1 0 0,0 1 0,0-1 0,0 1 0,-1-1 0,1 1 0,-1-1 0,0 1 0,0 0 0,0 0 0,0 0 0,0 6 0,-1-4 0,0 0 0,0 0 0,-1 0 0,0 0 0,-3 10 0,-2 22 0,6-38 0,0 1 0,0-1 0,0 0 0,0 0 0,0 0 0,1 0 0,-1 0 0,0 0 0,0 0 0,0 1 0,0-1 0,0 0 0,0 0 0,0 0 0,0 0 0,0 0 0,0 0 0,0 0 0,0 0 0,0 1 0,1-1 0,-1 0 0,0 0 0,0 0 0,0 0 0,0 0 0,0 0 0,0 0 0,0 0 0,1 0 0,-1 0 0,0 0 0,0 0 0,0 0 0,0 0 0,0 0 0,0 0 0,0 0 0,1 0 0,-1 0 0,0 0 0,0 0 0,0 0 0,0 0 0,0 0 0,0 0 0,1 0 0,-1 0 0,0 0 0,0 0 0,0 0 0,0-1 0,0 1 0,0 0 0,0 0 0,0 0 0,0 0 0,0 0 0,1 0 0,10-10 0,11-13 0,0-6 0,41-45 0,-51 63 0,0 0 0,0 0 0,1 1 0,1 1 0,0 0 0,18-9 0,-31 18 0,0-1 0,1 1 0,-1 0 0,1-1 0,-1 1 0,1 0 0,-1 0 0,1 0 0,-1 0 0,1 0 0,-1 0 0,1 0 0,-1 1 0,1-1 0,-1 1 0,0-1 0,1 1 0,-1-1 0,1 1 0,-1 0 0,0-1 0,0 1 0,1 0 0,-1 0 0,0 0 0,0 0 0,0 0 0,0 0 0,0 1 0,0-1 0,0 0 0,-1 0 0,2 2 0,4 7 0,-1 0 0,-1 0 0,6 17 0,-5-15 0,-1-1 0,5 13 0,21 38 0,-26-55 0,1 0 0,-1-1 0,2 1 0,-1-1 0,1 0 0,-1 0 0,2 0 0,-1-1 0,10 6 0,-13-9 0,0-1 0,0 0 0,0 0 0,0 0 0,0-1 0,0 1 0,0-1 0,1 1 0,-1-1 0,0 0 0,0 0 0,0-1 0,1 1 0,-1-1 0,0 1 0,0-1 0,5-2 0,6-2 0,0-2 0,18-9 0,-28 14 0,4-2 0,13-7 0,0-1 0,36-27 0,-52 34 0,0 1 0,0-1 0,0 0 0,0-1 0,-1 1 0,0-1 0,0 0 0,0 0 0,-1 0 0,0 0 0,0 0 0,-1-1 0,0 1 0,3-13 0,-4 17 0,-1 1 0,0-1 0,0 0 0,1 1 0,-1-1 0,0 0 0,0 1 0,-1-1 0,1 0 0,0 1 0,0-1 0,-1 1 0,1-1 0,-1 0 0,0 1 0,1-1 0,-1 1 0,0-1 0,0 1 0,-1-2 0,1 2 0,0 1 0,0-1 0,-1 0 0,1 0 0,0 1 0,0-1 0,-1 1 0,1-1 0,-1 1 0,1 0 0,0-1 0,-1 1 0,1 0 0,-1 0 0,1 0 0,0 0 0,-1 0 0,-1 1 0,-3 0 0,1 0 0,0 0 0,0 1 0,0 0 0,0 0 0,0 0 0,0 1 0,0 0 0,1 0 0,-8 6 0,6-2 0,-1 0 0,1 0 0,1 1 0,0-1 0,0 1 0,0 1 0,1-1 0,-6 17 0,8-19 0,0-1 0,1 1 0,0-1 0,0 1 0,0 0 0,0 0 0,1-1 0,0 1 0,0 0 0,1 0 0,0-1 0,0 1 0,0 0 0,0-1 0,4 9 0,-4-12 0,0 0 0,1-1 0,-1 1 0,0-1 0,1 0 0,-1 1 0,1-1 0,-1 0 0,1 0 0,-1 0 0,1 0 0,0 0 0,0 0 0,-1 0 0,1-1 0,0 1 0,0-1 0,0 1 0,0-1 0,0 0 0,0 0 0,0 1 0,-1-1 0,1-1 0,0 1 0,0 0 0,0 0 0,0-1 0,0 1 0,2-2 0,8-1 0,0-1 0,0-1 0,15-8 0,-24 11 0,67-37 0,66-48 0,-63 37 0,-68 47 0,34-19 0,-37 21 0,0 0 0,0 0 0,0 0 0,0 1 0,0-1 0,0 1 0,0-1 0,0 1 0,0 0 0,0 0 0,0 0 0,0 0 0,0 0 0,0 0 0,0 0 0,0 1 0,0-1 0,3 2 0,-4-1 0,0 0 0,0 0 0,0 0 0,0 0 0,0 0 0,-1 0 0,1 0 0,0 0 0,-1 0 0,1 1 0,0-1 0,-1 0 0,0 0 0,1 1 0,-1-1 0,0 0 0,1 1 0,-1-1 0,0 0 0,0 1 0,0-1 0,0 1 0,-1 0 0,-6 39 0,4-26 0,1-8 0,-3 23 0,4-30 0,1 1 0,0 0 0,0 0 0,0 0 0,0 0 0,0 0 0,0 0 0,0 0 0,0-1 0,0 1 0,0 0 0,0 0 0,0 0 0,1 0 0,-1 0 0,0-1 0,1 1 0,-1 0 0,1 0 0,-1 0 0,1-1 0,-1 1 0,2 1 0,-1-2 0,1-1 0,0 1 0,-1 0 0,1 0 0,-1-1 0,1 1 0,-1-1 0,1 1 0,0-1 0,-1 0 0,0 0 0,1 1 0,-1-1 0,0 0 0,1 0 0,1-2 0,0 0 0,54-42 0,-34 26 0,33-22 0,-55 40 0,1 0 0,-1 0 0,0 1 0,1-1 0,-1 0 0,1 1 0,-1-1 0,1 1 0,-1-1 0,1 1 0,-1 0 0,1-1 0,-1 1 0,1 0 0,-1 0 0,1 0 0,-1 0 0,1 0 0,-1 1 0,1-1 0,0 0 0,-1 1 0,0-1 0,1 1 0,-1 0 0,1-1 0,-1 1 0,0 0 0,2 1 0,1 2 0,0 1 0,0-1 0,0 1 0,-1 0 0,1 0 0,2 7 0,5 6 0,-9-15 0,-1-1 0,1 0 0,-1 1 0,1-1 0,0 0 0,0 0 0,0 0 0,0 0 0,1-1 0,-1 1 0,0-1 0,1 1 0,-1-1 0,1 0 0,-1 0 0,1 0 0,0 0 0,-1 0 0,1 0 0,0-1 0,0 1 0,0-1 0,-1 0 0,1 0 0,0 0 0,0 0 0,0-1 0,-1 1 0,1-1 0,5-1 0,3-1 0,0-1 0,0 0 0,-1-1 0,0 0 0,0 0 0,0-1 0,0 0 0,-1-1 0,0 0 0,10-11 0,1-1 0,-2-2 0,0 0 0,19-30 0,-15 15 0,-2-1 0,19-47 0,24-83 0,24-147 0,-87 313 0,1-3 0,0 1 0,0-1 0,0 0 0,-1 0 0,1 1 0,-1-1 0,0 0 0,0 0 0,-1 0 0,1 0 0,-1 1 0,-1-8 0,1 11 0,1-1 0,0 1 0,0 0 0,-1 0 0,1 0 0,0-1 0,-1 1 0,1 0 0,0 0 0,0 0 0,-1 0 0,1 0 0,0 0 0,-1 0 0,1 0 0,0 0 0,0 0 0,-1 0 0,1 0 0,0 0 0,-1 0 0,1 0 0,0 0 0,-1 0 0,1 0 0,0 0 0,0 0 0,-1 1 0,1-1 0,0 0 0,0 0 0,-1 0 0,1 0 0,-1 1 0,-7 7 0,-4 9 0,2 1 0,0 0 0,1 1 0,0 0 0,-8 30 0,11-32 0,-14 46 0,3 2 0,2 0 0,-7 87 0,17-116 0,-4 75 0,8-70 0,0-19 0,1-1 0,4 32 0,-2-41 0,0-1 0,1 1 0,0-1 0,0 0 0,1 0 0,1 0 0,0 0 0,1-1 0,-1 0 0,16 19 0,-19-27 0,1 0 0,-1 1 0,1-1 0,0 0 0,0-1 0,0 1 0,0 0 0,0-1 0,0 0 0,0 0 0,1 0 0,-1 0 0,0 0 0,1 0 0,4-1 0,8 1 0,-1-1 0,19-3 0,-5 1 0,-8 0 0,-1 0 0,0-1 0,35-11 0,59-26 0,-28 8 0,-32 17 0,-44 9 0,-10 6 0,0 0 0,0 0 0,0 0 0,0 0 0,0-1 0,0 1 0,0 0 0,0 0 0,1 0 0,-1 0 0,0-1 0,0 1 0,0 0 0,0 0 0,0 0 0,0 0 0,0-1 0,0 1 0,0 0 0,-1 0 0,1 0 0,0 0 0,0-1 0,0 1 0,0 0 0,0 0 0,0 0 0,0 0 0,0-1 0,0 1 0,0 0 0,-1 0 0,1 0 0,0 0 0,0 0 0,0 0 0,0 0 0,0-1 0,-1 1 0,1 0 0,0 0 0,0 0 0,0 0 0,0 0 0,0 0 0,-1 0 0,1 0 0,0 0 0,0 0 0,0 0 0,-1 0 0,1 0 0,0 0 0,0 0 0,0 0 0,-11-4 858,5 1-5688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29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155 276 18791,'0'0'3208,"-13"-3"-2973,-98-24-890,90 25 252,11-1 420,30-3 279,312-63 706,-190 46-422,147-43-1,-214 47-292,-39 11 53,0-2 0,-1-2 0,35-15 0,-71 27-378,1 0 0,0 0 0,0 0 0,0 0 0,0 0 0,0 0 0,0 0 0,0 0 0,0 0 0,0 0 0,0 0 0,0 1 0,0-1 0,0 0 0,0 0 0,0 0 0,0 0 0,0 0 0,0 0 0,0 0 0,0 0 0,0 0 0,0 0 0,0 0 0,0 0 0,0 0 0,0 0 1,0 1-1,0-1 0,0 0 0,0 0 0,0 0 0,0 0 0,0 0 0,0 0 0,0 0 0,0 0 0,0 0 0,1 0 0,-1 0 0,0 0 0,0 0 0,0 0 0,0 0 0,0 0 0,0 0 0,0 0 0,0 0 0,0 0 0,0 0 0,0 0 0,0 0 0,0 0 0,0 0 0,1 0 0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09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0 851 12256,'0'0'745,"10"-9"-593,2-2-98,-5 6-10,-1-1 1,0 0-1,0 0 0,0 0 1,-1-1-1,0 0 1,7-12-1,5-11 385,-1-1 0,-1-1 0,-2 0-1,10-35 1,-8 14 148,-5 18 294,7-39 0,-16 60-372,2 2 1077,6 28-911,-2 6-445,0-1 0,6 46 0,-8-40-102,3 27 100,6 32 87,-11-76-239,0 0 0,1 1 0,-1-1 0,2 0 0,10 17 0,-12-22-38,1-1-1,-1 1 1,1-1 0,0 0-1,0-1 1,0 1 0,1-1-1,-1 1 1,1-1-1,0-1 1,0 1 0,0-1-1,0 0 1,0 0 0,0 0-1,1-1 1,-1 1 0,1-1-1,-1-1 1,7 1 0,-3-1-4,1 0 0,-1-1 1,0 0-1,0-1 1,0 0-1,0 0 0,0-1 1,-1 0-1,1-1 1,-1 0-1,13-7 0,136-80 164,-95 57-133,-47 26-39,18-10 59,52-38-1,-84 55-65,0 0 1,1 1-1,-1-1 0,0 0 0,0 0 0,0 0 0,0-1 0,0 1 0,0 0 0,-1 0 1,1 0-1,0-1 0,-1 1 0,2-2 0,-7 1 114,-10 9-77,-39 25 37,-60 41-8,102-63-59,0-1 0,1 1 0,0 1 0,1 0 0,0 0 0,-15 24 0,9-1 40,16-33-52,-1-1 0,1 1 1,0 0-1,-1 0 0,1 0 1,0 0-1,-1 0 0,1 0 0,0 0 1,0 0-1,0 0 0,0 0 1,0 0-1,0 0 0,0 0 0,0 0 1,1 0-1,-1 0 0,0 0 1,1 0-1,-1-1 0,0 1 0,1 0 1,-1 0-1,1 0 0,-1 0 1,1 0-1,0-1 0,-1 1 0,1 0 1,0-1-1,-1 1 0,2 0 1,-1-1 0,1 1 0,-1-1 0,1 0 0,-1 0 1,1 0-1,-1 0 0,1-1 0,-1 1 1,0 0-1,1-1 0,-1 1 0,1-1 0,-1 1 1,0-1-1,1 0 0,-1 1 0,2-2 1,21-17 44,-12 8-26,0-1 1,-1 0 0,-1-1 0,0-1 0,0 1-1,-1-2 1,-1 1 0,-1-1 0,12-31 0,-19 46-20,0-1 0,0 0 0,0 0 0,1 0 0,-1 0 1,0 0-1,0 1 0,1-1 0,-1 0 0,1 0 0,-1 0 1,1 1-1,-1-1 0,1 0 0,-1 1 0,1-1 1,-1 0-1,1 1 0,0-1 0,0 1 0,-1-1 0,1 1 1,0-1-1,0 1 0,-1 0 0,2-1 0,0 2 4,-1-1 0,1 1 0,-1 0-1,0 0 1,0 0 0,1 0 0,-1 0-1,0 0 1,0 0 0,0 0 0,0 1-1,0-1 1,-1 0 0,1 0 0,1 3 0,13 19 56,24 30 1,-32-45-48,0 0-1,1 0 1,0-1 0,0 0-1,1 0 1,16 8-1,-22-13-7,1 0 0,0-1 0,-1 1-1,1-1 1,0 0 0,0 0 0,0 0 0,0-1-1,0 0 1,0 1 0,0-2 0,0 1-1,0 0 1,4-1 0,-2-1 5,1 0 1,-1 0-1,0-1 1,0 1-1,0-1 0,0-1 1,9-6-1,1-2 19,-2-1 1,1-1-1,-2 0 0,21-28 1,-21 22-3,0-1 0,-1 0 0,-1-1 0,-1 0 0,-1-1 0,-1 0 0,6-30 0,22-173 122,-29 175-115,5-130 229,-14 180-223,-1 9-26,-2 13-8,2 51 35,2 0 1,15 114 0,-10-149-35,16 112-3,-17-134 2,0-1-1,2 0 1,-1 0 0,2 0-1,0-1 1,1 0 0,16 24-1,-21-33-7,1-1 1,0 0-1,0 0 0,0 0 0,1-1 1,-1 1-1,0-1 0,1 0 0,0 0 1,-1 0-1,1 0 0,0 0 0,7 1 0,-4-2 0,0 0 0,0 0-1,0 0 1,1-1-1,-1 0 1,0-1 0,11-1-1,-2-1 9,-1-2 1,1 0-1,-1 0 0,0-1 0,0-1 0,20-13 0,-21 12 20,0-2 0,19-17 0,-28 22-10,-1 1 1,1-1-1,-1-1 0,0 1 1,0-1-1,-1 1 1,1-1-1,-1 0 0,2-8 1,-5 14-20,0 0 0,0 0 0,0-1 1,0 1-1,0 0 0,0 0 0,0 0 0,0 0 1,0-1-1,0 1 0,0 0 0,0 0 1,0 0-1,-1 0 0,1-1 0,0 1 0,0 0 1,0 0-1,0 0 0,0 0 0,-1 0 0,1 0 1,0 0-1,0-1 0,0 1 0,0 0 0,-1 0 1,1 0-1,0 0 0,0 0 0,0 0 0,0 0 1,-1 0-1,1 0 0,0 0 0,0 0 0,0 0 1,-1 0-1,1 0 0,0 0 0,0 0 1,0 0-1,0 0 0,-1 0 0,1 1 0,0-1 1,0 0-1,-12 3 25,7 1-13,-1-1-1,1 1 1,0 0-1,0 1 1,0-1-1,0 1 0,1 0 1,-6 9-1,9-13-9,0 1 1,0 0-1,0-1 0,0 1 0,1 0 0,-1-1 0,0 1 0,1 0 0,0 0 1,-1 0-1,1 0 0,0 0 0,0-1 0,0 1 0,0 0 0,0 0 0,0 0 0,1 0 1,-1-1-1,1 1 0,-1 0 0,1 0 0,0 0 0,0-1 0,-1 1 0,1-1 0,0 1 1,0 0-1,1-1 0,-1 0 0,0 1 0,0-1 0,1 0 0,-1 1 0,3 0 0,12 8 17,0-2 0,0 0 0,1-1 0,0-1 0,0 0-1,22 4 1,-33-9-12,5 2 4,0 0 0,0-2 0,0 1 0,1-1 0,-1-1 0,0 0 0,1-1 0,-1 0-1,0 0 1,0-1 0,0-1 0,14-4 0,-14-1-95,-10 3-3549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09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1 210 17583,'0'0'3850,"10"-5"-3333,31-13-322,164-71 72,-152 69-294,112-26 0,-89 33-1,87-3 0,-65 13-2900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04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59 4616,'0'0'6221,"-9"-6"-5418,4 3-685,1 0-33,0 0 0,0 1 0,-1-1 0,1 1 0,0 0 0,-1 1 0,1-1 0,-1 1 0,0 0 0,1 0-1,-1 0 1,0 1 0,1-1 0,-1 1 0,0 1 0,-5 0 0,-9 2 238,1 1-1,0 2 0,0 0 1,1 0-1,0 2 0,0 0 1,0 1-1,1 0 0,1 2 1,-19 14-1,25-17-103,1-1 0,0 2 1,0-1-1,1 1 0,0 0 1,0 0-1,1 1 0,0 0 1,1 0-1,0 0 0,1 1 1,0 0-1,0 0 0,1 0 0,1 0 1,0 0-1,-1 23 0,3-32-150,0 0-1,0 0 0,0 0 0,0 0 1,1 0-1,-1 0 0,1 0 0,-1 0 1,1 0-1,0 0 0,-1 0 0,1 0 0,0 0 1,0 0-1,1-1 0,-1 1 0,0 0 1,1-1-1,-1 1 0,1-1 0,-1 0 1,1 1-1,-1-1 0,1 0 0,0 0 1,0 0-1,2 1 0,-1-1 2,1 0 0,-1 0 1,1-1-1,-1 1 0,1-1 0,-1 0 0,1 0 0,0 0 1,-1 0-1,1 0 0,-1-1 0,1 0 0,-1 0 0,1 0 0,2-1 1,10-5 57,-1 0 0,-1-1 0,1-1 0,-1 0 0,-1 0 0,0-2 0,0 1 0,-1-2 0,0 0 0,-1 0 0,-1-1 0,0 0 0,0-1 0,-2 0 0,1-1 0,8-22 0,-4 7 323,-2 0 1,14-58-1,-23 80 252,-2 11 24,1 11-486,2 5-79,0 1 1,2-1 0,11 31-1,-12-41-107,0 0 0,1-1-1,0 1 1,1-1 0,-1 0-1,2 0 1,-1-1 0,1 0-1,8 7 1,-13-12-61,5 4 115,0 0 1,0-1 0,1 0 0,-1 0-1,13 6 1,-18-10-95,0-1 0,0 1 0,0 0 0,0-1 0,0 0 0,-1 1 0,1-1 0,0 0 0,0 0 0,0 0 0,0 0 0,0 0 0,0 0 0,0-1 0,0 1 0,0-1 0,0 1 0,0-1 0,0 0 0,-1 0 0,1 0 0,0 0 0,-1 0 0,1 0 0,0 0 0,-1 0 0,1-1 0,-1 1 0,0-1 0,1 1 0,-1-1 0,2-2 0,9-17-4052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11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87 482 12664,'0'0'4393,"-10"3"-4179,-34 14 4,42-16-193,0 0 0,0 0 0,1 0 1,-1 0-1,0 0 0,0 0 0,1 0 1,-1 0-1,0 1 0,1-1 0,-1 1 1,1-1-1,0 1 0,0 0 0,-1-1 0,1 1 1,0 0-1,0 0 0,1 0 0,-1 0 1,0 0-1,1 0 0,-1 0 0,1 0 1,-1 0-1,1 0 0,0 0 0,0 0 0,0 0 1,0 0-1,0 0 0,1 0 0,-1 0 1,1 0-1,-1 0 0,1 0 0,1 3 1,-1-2 22,1 0 1,-1 0-1,1 0 1,0-1 0,0 1-1,1 0 1,-1-1-1,0 1 1,1-1-1,0 0 1,-1 0 0,1 0-1,0 0 1,0 0-1,0 0 1,0-1 0,1 0-1,-1 1 1,6 0-1,-6-2-15,1 0 0,-1 0 0,0 0 0,1 0-1,-1-1 1,0 1 0,1-1 0,-1 0-1,0 0 1,0 0 0,0 0 0,0-1-1,0 1 1,0-1 0,0 0 0,0 0 0,-1 0-1,1 0 1,-1 0 0,1-1 0,-1 1-1,0-1 1,0 1 0,0-1 0,0 0 0,0 0-1,-1 0 1,0 0 0,2-4 0,-1 2 15,0 0 0,0-1 1,-1 1-1,1 0 0,-1-1 1,-1 1-1,1-1 0,-1 1 1,0 0-1,0-1 0,-1 1 1,1-1-1,-1 1 0,0-1 1,-1 1-1,1 0 0,-4-7 1,4 10-20,0 1 0,0-1 0,1 1 0,-1 0 1,0-1-1,-1 1 0,1 0 0,0 0 0,0 0 0,0-1 1,-1 1-1,1 1 0,-1-1 0,1 0 0,-1 0 0,1 0 1,-1 1-1,1-1 0,-1 1 0,1-1 0,-1 1 0,0 0 1,1-1-1,-4 1 0,5 0 74,-1 0-94,1 1 0,0-1 0,0 0 0,0 0 0,0 0 0,0 0 0,0 0 0,0 1 0,0-1 0,0 0 0,0 0 0,0 0 0,0 0 0,0 0 0,0 1 1,0-1-1,0 0 0,0 0 0,0 0 0,0 0 0,0 1 0,0-1 0,0 0 0,0 0 0,0 0 0,0 0 0,0 0 0,0 1 0,0-1 0,0 0 0,0 0 0,0 0 0,1 0 1,-1 0-1,0 0 0,0 0 0,0 1 0,0-1 0,0 0 0,0 0 0,1 0 0,-1 0 0,4-1 20,1 0 0,-1-1 0,0 0 1,0 0-1,0 0 0,0 0 0,0 0 0,6-6 0,29-28 35,-30 28-43,10-12 19,0 1 0,-2-2 0,0 0 0,-2-1 0,0-1 0,-1-1 0,-2 0 0,17-43 0,-21 46-5,0-4 94,2 0 0,19-34 0,-24 56-4,0 13-34,2 32-16,-1 1 1,-3 0-1,-2 54 0,-1-32-16,1 35 63,-5 1 1,-4-1-1,-5-1 0,-45 173 0,56-264-104,0-1-1,0 0 1,-1 0-1,-1 0 1,1 0 0,-1 0-1,0-1 1,-7 9 0,10-14-15,1-1 1,-1 1 0,0-1-1,0 1 1,1-1 0,-1 1 0,0-1-1,0 0 1,1 1 0,-1-1 0,0 0-1,0 0 1,0 0 0,0 0-1,1 0 1,-1 0 0,0 0 0,0 0-1,0 0 1,0 0 0,1 0 0,-1 0-1,0 0 1,0-1 0,0 1-1,1 0 1,-1-1 0,0 1 0,0-1-1,1 1 1,-1 0 0,0-1 0,1 0-1,-1 1 1,0-1 0,0 0-1,-1-1 10,-1-1-1,1 0 0,-1 1 0,1-1 0,0 0 0,0 0 0,0 0 0,-1-4 0,0 1 2,1 0 0,1 0 0,-1 0 0,1 0 0,0-1 0,0 1 0,1 0-1,0-1 1,0 1 0,0 0 0,1-1 0,0 1 0,0 0 0,1 0 0,0 0 0,0 0 0,3-7 0,-1 4 5,1 1 1,0 0 0,0 1 0,1-1 0,0 1-1,0 0 1,1 0 0,0 1 0,0 0 0,0 0-1,11-6 1,33-19 107,1 2-1,1 3 0,76-27 1,-23 25 176,0 1-144,-99 23-3545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15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1 919 10040,'0'0'1165,"13"-9"-810,-2 2-276,3-2 47,-1-1 0,1-1 0,-2 0 0,1 0-1,12-17 1,-5 0 240,-1 0 0,-1-1 0,24-54 0,29-101 820,-41 99-600,30-99 931,-57 173-1407,-1 4 35,-1-1-1,0 1 1,0-1 0,-1 1 0,0-11-1,0 4 220,0 13-178,-7 15 290,-32 147 288,-20 191 0,50-276-240,0 96 0,9-171-510,0 0 0,0 0 0,0 0-1,0 1 1,0-1 0,0 0 0,1 0 0,-1 1-1,0-1 1,1 0 0,-1 0 0,1 0-1,-1 0 1,1 0 0,0 0 0,-1 0 0,1 0-1,0 0 1,0 0 0,0 0 0,0 0-1,-1 0 1,1-1 0,0 1 0,0 0 0,1-1-1,-1 1 1,0-1 0,0 1 0,0-1-1,0 1 1,0-1 0,1 0 0,-1 0 0,0 1-1,0-1 1,1 0 0,-1 0 0,0 0-1,0 0 1,0-1 0,1 1 0,-1 0 0,0 0-1,1-1 1,6-1 20,-1 0 1,1 0-1,-1-1 1,0 0-1,13-7 0,-9 3-10,0-1 0,-1 0 0,0 0 0,-1-1 0,12-14 0,38-55 91,-58 76-111,10-14 26,-2 0 1,0 0-1,-1-1 1,-1 0-1,0-1 1,7-28-1,-12 29 21,0 0 0,-1 0 0,-1-1 0,-1 1 0,-3-26 0,2 35-54,0-14 223,2 22-217,0 0 0,0 0 0,0 1-1,0-1 1,0 0 0,0 0 0,0 0 0,0 0-1,0 0 1,0 0 0,0 0 0,0 0-1,0 0 1,0 0 0,0 0 0,0 0 0,1 0-1,-1 0 1,0 0 0,0 0 0,0 0 0,0 0-1,0 0 1,0 0 0,0 0 0,0 0-1,0 0 1,0 0 0,0 0 0,0 0 0,0 0-1,0 0 1,0 0 0,0 0 0,0 0 0,0 0-1,0 0 1,0 0 0,0 0 0,0 0-1,0 0 1,1 0 0,-1 0 0,0 0 0,0 0-1,5 13 59,6 20-12,-2-10 13,-2 0-1,8 42 1,-9-1-9,-6-47-34,1-1 1,1 1-1,1-1 1,0 1-1,1-1 1,0 0-1,13 27 1,-15-38-15,1-1 0,0 0 0,1 0 0,-1-1 1,0 1-1,1-1 0,0 1 0,0-1 0,0 0 0,0-1 0,0 1 1,1-1-1,-1 0 0,1 0 0,0 0 0,-1 0 0,1-1 0,0 0 1,0 0-1,0 0 0,0-1 0,0 0 0,0 0 0,5 0 0,8-2 4,-1 0 0,0-1 0,0 0 0,0-2-1,25-9 1,-20 5 16,1-2 0,-1 0-1,-1-2 1,36-27-1,70-71 87,-72 60-79,7-10 169,-107 103-145,2 1 1,2 2-1,-51 73 0,63-72 13,27-42-50,0 0-1,1 0 1,-1 0-1,1 0 1,0 0-1,1 0 0,-1 0 1,1 0-1,-1 0 1,1 0-1,1 6 1,-1-9-16,0-1 0,0 1 0,0-1-1,1 1 1,-1-1 0,0 1 0,0 0 0,0-1 0,1 1 0,-1-1 0,0 1-1,1-1 1,-1 1 0,1-1 0,-1 0 0,0 1 0,1-1 0,-1 1 0,1-1-1,-1 0 1,1 1 0,-1-1 0,1 0 0,-1 0 0,1 1 0,0-1 0,-1 0-1,1 0 1,-1 0 0,1 0 0,0 0 0,-1 0 0,1 0 0,-1 0 0,1 0 0,0 0-1,-1 0 1,1 0 0,-1 0 0,1 0 0,-1 0 0,1-1 0,0 1 0,-1 0-1,1 0 1,-1-1 0,1 1 0,-1 0 0,1-1 0,-1 1 0,1-1 0,26-19 94,-18 8-72,-1 1 0,0-2 1,-1 1-1,0-1 1,-1 0-1,0-1 1,4-14-1,17-37 85,-24 58-102,5-7 76,-7 14-81,-1 0-1,1 0 0,-1 0 0,1 0 1,-1 0-1,0 0 0,1 0 0,-1 0 1,1 0-1,-1 0 0,1 0 1,-1 0-1,0 1 0,1-1 0,-1 0 1,1 0-1,-1 0 0,0 1 1,1-1-1,-1 0 0,1 1 0,-1-1 1,0 0-1,0 1 0,1-1 1,-1 0-1,0 1 0,0-1 0,1 0 1,-1 1-1,0-1 0,0 1 1,0-1-1,1 1 0,-1-1 0,0 0 1,0 1-1,0 0 0,16 38 69,-10-23-47,0-1 1,1 0-1,11 16 0,-16-28-19,0 1 0,0-2 0,0 1 0,0 0-1,1 0 1,0-1 0,-1 1 0,1-1 0,0 0 0,0 0 0,0 0 0,0 0-1,1-1 1,-1 1 0,0-1 0,1 0 0,-1 0 0,1 0 0,6 1 0,-3-3 3,-1 1 1,1-1 0,0 0 0,0 0 0,-1-1 0,1 0-1,-1 0 1,1-1 0,-1 1 0,9-7 0,2-1 18,-2 0 0,22-19 0,31-37 40,-46 43 10,43-35-1,-12 19 96,-53 39-169,1 0 0,0-1-1,-1 1 1,1 0 0,0 0-1,-1 0 1,1 0 0,0 0 0,-1-1-1,1 1 1,0 0 0,-1 0-1,1 1 1,0-1 0,-1 0 0,1 0-1,0 0 1,-1 0 0,1 1 0,0-1-1,-1 0 1,1 0 0,-1 1-1,1-1 1,-1 1 0,1-1 0,0 0-1,-1 1 1,0-1 0,1 1-1,-1-1 1,1 1 0,-1-1 0,1 1-1,-1 0 1,0-1 0,0 1-1,1-1 1,-1 1 0,0 0 0,0-1-1,1 2 1,8 31 66,-8-30-59,2 22 45,0 0 0,-1 34 0,0 0 23,-2-58-74,0 0 1,0 1-1,0-1 0,0 0 1,0 1-1,1-1 1,-1 0-1,0 1 0,1-1 1,-1 0-1,1 0 0,-1 0 1,1 1-1,-1-1 1,1 0-1,0 0 0,0 0 1,0 0-1,1 1 1,-1-1-3,0-1 1,-1 0 0,1 0 0,0 1 0,0-1 0,0 0 0,0 0 0,0 0 0,-1 0 0,1 0 0,0 0 0,0-1 0,0 1 0,0 0 0,-1 0 0,1-1-1,0 1 1,0 0 0,-1-1 0,1 1 0,0-1 0,0 0 0,7-4 11,-1-1 1,0 0-1,-1-1 1,8-8-1,-10 10-11,50-62 72,-39 46-48,0 1-1,2 1 0,1 0 0,21-17 0,-38 35-25,0 0 0,0 0 1,0 0-1,0 0 0,0 1 1,0-1-1,0 0 0,0 1 1,1-1-1,-1 1 0,0-1 0,0 1 1,0-1-1,1 1 0,-1 0 1,0 0-1,1-1 0,-1 1 1,0 0-1,0 0 0,1 1 0,-1-1 1,0 0-1,1 0 0,-1 1 1,2 0-1,-2 0 0,1 0-1,-1 1 1,0-1 0,1 1 0,-1-1-1,0 1 1,0 0 0,0 0 0,-1-1 0,1 1-1,0 0 1,-1 0 0,1 0 0,-1 0-1,1 0 1,-1 3 0,4 22-4,-4-15 14,2-1 1,-1 0-1,2 0 0,-1 0 0,1 0 1,1 0-1,0 0 0,8 14 0,-11-24-8,1 1-1,-1 0 1,1-1-1,0 1 1,-1-1-1,1 0 1,0 0-1,0 1 1,0-1-1,0 0 1,0-1-1,0 1 1,0 0-1,0 0 1,1-1-1,-1 0 1,0 1-1,0-1 1,0 0-1,1 0 0,-1 0 1,0 0-1,0 0 1,0-1-1,1 1 1,-1-1-1,3-1 1,4 0 7,0-2 0,0 1 0,0-1 0,-1 0 0,11-8 0,-10 5 4,0-1 0,0 0 0,-1 0 0,0-1 1,0 0-1,-1 0 0,7-12 0,39-74 82,-52 91-93,19-37 31,-6 11 48,1 1 0,27-40 0,-41 67-78,0 1 1,0 0 0,0 0-1,0 0 1,0 0 0,0 0 0,0 0-1,0 0 1,0 0 0,0 1-1,1-1 1,1 0 0,-3 1-3,1-1 1,-1 1 0,0 0-1,1 0 1,-1 0-1,1 0 1,-1 0 0,1 0-1,-1 0 1,1 1 0,-1-1-1,1 0 1,-1 0 0,1 0-1,-1 0 1,1 1 0,-1-1-1,0 0 1,1 0 0,-1 1-1,1-1 1,-1 0 0,0 1-1,1-1 1,1 4 5,1-1 0,-1 1 0,0 0 0,-1 0 0,1 0 0,-1 0 0,2 5-1,9 37 35,-2 1-1,-2 0 0,-2 1 0,0 65 0,-5-109-32,-2-1 0,1 1 0,0 0 0,-1 0 0,1 0 0,-1-1 0,0 1 0,-1 0 1,1-1-1,-2 5 0,2-7-6,0-1 0,1 1 0,-1 0 0,0 0 0,0 0 0,0-1 1,0 1-1,1 0 0,-1-1 0,0 1 0,0-1 0,0 1 0,0-1 0,0 1 0,0-1 1,-1 0-1,1 0 0,0 1 0,0-1 0,0 0 0,0 0 0,0 0 0,0 0 0,0 0 1,0 0-1,0-1 0,-1 1 0,1 0 0,0-1 0,0 1 0,0 0 0,0-1 0,0 1 1,0-1-1,0 0 0,1 1 0,-1-1 0,-1-1 0,-8-4 14,1-2 0,0 1 0,1-1 0,0 0 0,0-1-1,-10-13 1,-18-22 177,69 69-131,-16-11-31,-1 0 1,26 16-1,-39-28-27,0 0 0,1 0 0,-1-1-1,0 1 1,1-1 0,-1 1 0,1-1 0,0 0 0,-1-1-1,1 1 1,0 0 0,0-1 0,-1 0 0,1 0 0,7-1-1,-5 0 3,-1-1-1,0 0 1,0 1-1,0-2 1,0 1-1,0-1 1,0 1-1,-1-1 1,9-7-1,2-4 4,-2-1 0,1-1-1,-2 0 1,20-31 0,11-25 17,-4-2 0,54-138 0,-59 102 2,10-27 31,-37 107-11,-7 30-48,0 0-1,0 0 0,0 0 1,0 0-1,0 0 1,0 0-1,0 0 1,0 0-1,0 0 0,0 0 1,0 0-1,-1 0 1,1 0-1,0 0 0,0 0 1,0 0-1,0 0 1,0 0-1,0 0 1,0 0-1,0 0 0,0 0 1,0 0-1,0 0 1,0 0-1,-1 0 1,1 0-1,0 0 0,0 0 1,0 0-1,0 0 1,0 0-1,0 0 0,0 0 1,0-1-1,0 1 1,0 0-1,0 0 1,0 0-1,0 0 0,0 0 1,0 0-1,0 0 1,0 0-1,0 0 1,0 0-1,0 0 0,0 0 1,0 0-1,0-1 1,0 1-1,0 0 1,0 0-1,0 0 0,0 0 1,0 0-1,0 0 1,0 0-1,0 0 0,-9 17 18,-18 56-10,-27 108 0,-2 83 7,23-98-11,-100 338-4,131-499 0,-7 20 0,9-24 0,0-1 0,-1 1 0,1 0 0,-1 0 0,1-1 0,-1 1 0,1 0 0,-1 0 0,1-1 0,-1 1 0,0-1 0,1 1 0,-1 0 0,0-1 0,1 0 0,-1 1 0,0-1 0,0 1 0,1-1 0,-1 0 0,0 1 0,0-1 0,-1 0 0,2 0 1,-1 0 0,0-1 0,0 1 0,0-1-1,1 1 1,-1-1 0,0 1 0,1-1 0,-1 1 0,1-1 0,-1 0-1,0 1 1,1-1 0,0 0 0,-1 0 0,1 1 0,-1-1 0,1 0-1,0 0 1,-1 1 0,1-1 0,0 0 0,0-2 0,-5-20 31,5 12-25,0 0-1,1 0 0,1 0 1,-1 0-1,2 1 0,0-1 0,0 0 1,1 1-1,5-11 0,2-10 6,-3 11-1,0 1 0,2 0 0,0 0-1,1 1 1,1 0 0,1 1 0,15-17 0,-8 13 0,2 0 0,0 1 0,1 2 1,37-25-1,-37 29-7,96-65 34,-76 53 9,-36 22-40,1 0-1,-1 0 1,0-1-1,0 0 1,0 0-1,0-1 1,-1 1-1,0-1 1,7-10-1,-12 14-2,0-1-1,-1 1 0,1-1 0,0 1 0,-1-1 1,0 1-1,1-1 0,-1 0 0,0 1 0,0-1 1,-1 1-1,1-1 0,0 0 0,-1 1 0,0-1 1,1 1-1,-1-1 0,0 1 0,0 0 0,-1-1 0,1 1 1,0 0-1,-1 0 0,-2-3 0,1 0 3,-1 0-1,0 1 1,0 0-1,0 0 1,0 0-1,-1 0 1,1 0-1,-1 1 1,-10-5-1,13 7-4,1 1-1,-1-1 1,0 1-1,1-1 1,-1 1 0,1 0-1,-1 0 1,0 0-1,0 0 1,1 0 0,-1 0-1,0 1 1,1-1-1,-1 0 1,1 1 0,-1-1-1,0 1 1,-1 1-1,0 0 1,-1 0-1,1 0 1,1 0-1,-1 1 0,0-1 1,0 1-1,1 0 1,-3 3-1,0 1 1,0 1 0,1 0-1,0 0 1,0 1 0,1-1-1,-4 11 1,6-15 3,0 0-1,1 0 1,-1 0 0,0 0 0,1 0-1,0 1 1,0-1 0,1 0-1,-1 0 1,1 0 0,0 0 0,0 0-1,0 0 1,0 0 0,1 0-1,-1 0 1,1 0 0,0-1 0,0 1-1,1-1 1,-1 1 0,1-1-1,0 0 1,-1 0 0,6 4-1,-3-4-1,0 1 1,0-1-1,0-1 0,1 1 0,-1-1 0,1 1 0,0-2 0,0 1 0,-1-1 0,1 0 0,0 0 0,0 0 0,0-1 0,0 0 0,0 0 0,0-1 0,8-1 0,7-3 6,-1-1 0,1-2-1,-1 0 1,0-1-1,-1-1 1,28-19 0,37-18 42,-81 45-47,-1 1-1,1 0 0,-1 0 1,1 0-1,-1 1 0,1-1 0,-1 1 1,1-1-1,0 1 0,-1 0 1,1 0-1,0 0 0,-1 0 0,1 1 1,-1-1-1,1 1 0,0-1 1,-1 1-1,1 0 0,-1 0 0,4 2 1,0 1 5,0 0 1,-1 1-1,1 0 0,-1 0 1,0 0-1,8 11 1,-4-3 8,1-1 1,1 0 0,0-1 0,1 0-1,25 18 1,-33-26-10,1-1-1,0 1 1,0 0 0,1-1-1,-1 0 1,1-1 0,-1 1-1,1-1 1,-1 0-1,1 0 1,0-1 0,-1 1-1,1-1 1,0 0 0,-1-1-1,1 0 1,0 0-1,-1 0 1,1 0 0,6-3-1,-5 0 36,0 1-1,-1-1 1,1 0-1,-1-1 1,1 0-1,-1 0 1,-1 0-1,7-7 0,-1-1-2219,20-29-1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16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 17983,'0'0'2936,"16"-1"-2692,423-48-845,-157 5 393,1 24 255,-243 21 16,48 9 0,-40-3-2553,-47-7 2403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17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211 581 10952,'0'0'5417,"-10"-4"-5137,3 1-213,4 2-43,1-1 0,-1 1 1,0 0-1,0 0 0,0 0 0,0 0 0,0 1 0,0-1 0,0 1 1,0 0-1,0-1 0,-1 1 0,1 1 0,0-1 0,0 0 1,0 1-1,0 0 0,0-1 0,0 1 0,-5 3 0,-10 7 262,-1 1-1,-17 15 0,31-23-215,0 0 0,1 1-1,-1-1 1,1 1-1,0 0 1,0 0-1,1 0 1,-1 0-1,1 1 1,0 0-1,1-1 1,-3 8-1,5-10-36,-1 0-1,1 0 1,0 0-1,-1 0 1,2 0-1,-1 0 1,0 0-1,0 0 1,1 0-1,0 0 1,0-1-1,-1 1 1,2 0-1,-1 0 0,0-1 1,0 1-1,1 0 1,0-1-1,-1 1 1,1-1-1,0 0 1,0 0-1,0 1 1,1-1-1,-1-1 1,0 1-1,5 2 1,-4-2 1,0 0 0,1 0 0,-1-1 0,1 1 0,0-1 0,-1 0 0,1 0 0,0 0 0,0-1 1,0 1-1,-1-1 0,1 0 0,0 0 0,0-1 0,0 1 0,0-1 0,-1 1 0,1-1 0,0 0 1,6-3-1,-3 0 28,-1-1 1,1 1 0,-1-1-1,0-1 1,0 1-1,0-1 1,-1 0 0,0 0-1,0 0 1,0-1 0,-1 0-1,7-13 1,-9 14-2,1 0 0,-1 0 0,0 0 0,0 0 1,0 0-1,-1-1 0,0 1 0,0 0 0,-1-1 0,0 1 0,0-1 0,0 1 0,-1-1 1,0 1-1,0 0 0,-4-11 0,4 15-31,-1 0 0,1 0-1,0 0 1,-1 1 0,0-1 0,1 1-1,-1-1 1,0 1 0,1-1 0,-1 1 0,0 0-1,0 0 1,0 0 0,0 0 0,-1 0-1,1 0 1,0 1 0,0-1 0,0 1 0,-1-1-1,1 1 1,0 0 0,0 0 0,-1 0-1,1 0 1,0 0 0,0 1 0,-1-1 0,1 1-1,0-1 1,0 1 0,0 0 0,0 0-1,0 0 1,0 0 0,0 0 0,0 0-1,0 1 1,0-1 0,0 1 0,-2 2 0,-5 4 119,7-7-127,1-1 0,0 1 1,0 0-1,0 0 0,0 0 0,0 0 0,0 0 0,0 0 1,0 0-1,0 0 0,0 0 0,1 0 0,-2 2 1,16-3 205,-6-2-204,1-1 0,-1 0 1,0-1-1,0 0 1,-1 0-1,1-1 0,-1 0 1,0 0-1,0 0 1,7-9-1,8-9 47,28-37 1,-40 47-45,9-13 38,-1-1 0,-2-1-1,0 0 1,-2-1 0,11-33 0,-2-7 165,15-81 1,-33 133-42,-7 34 12,0 11-175,-6 96 68,1 15 37,-37 204 1,-34-31 80,74-300-193,0 1 0,0-1 1,-1 0-1,-1-1 0,0 1 0,0-1 1,-1-1-1,-11 14 0,17-24-14,1 1 0,-1-1 0,1 1-1,-1 0 1,1-1 0,-1 0 0,1 1 0,-1-1 0,0 1-1,1-1 1,-1 0 0,0 1 0,1-1 0,-1 0 0,0 0-1,1 0 1,-1 1 0,0-1 0,0 0 0,1 0-1,-1 0 1,0 0 0,0 0 0,1 0 0,-1-1 0,-1 1-1,1-1 3,0 1 0,0-1 0,0 0 0,0 0 0,0 1 0,0-1 0,0 0 0,0 0 0,0 0 0,1 0 0,-1 0 0,0-1 0,0-1 0,-1-1 11,0-1 0,0 0 0,1 0 0,-1 1 0,1-1 0,1 0 0,-2-6 0,3 4-6,0 0-1,0-1 1,1 1-1,-1 0 1,1 0-1,1 0 1,0 0-1,0 1 1,0-1-1,0 1 1,1 0-1,6-7 1,1-1 16,0 0-1,2 1 1,24-21-1,-8 12 20,0 1 1,2 2-1,45-22 0,103-31 149,-160 66-145,1 0-1,37-6 0,-52 12-45,0-1 0,0 1 0,-1 0 0,1 0 0,0 0 0,0 0 0,0 1 0,0 0 0,-1 0 0,1 1 0,0-1 0,-1 1 0,1 0 0,-1 0 0,0 0 0,1 1 0,6 5-1,-1 2-3525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20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26 452 14272,'0'0'1572,"-4"10"-1702,-12 34 178,11-22 233,5-22-264,0 1 1,0-1-1,0 0 1,0 0 0,0 0-1,0 1 1,1-1 0,-1 0-1,0 0 1,0 0 0,0 0-1,0 1 1,0-1 0,0 0-1,1 0 1,-1 0 0,0 0-1,0 1 1,0-1-1,0 0 1,1 0 0,-1 0-1,0 0 1,0 0 0,0 0-1,1 0 1,-1 0 0,0 0-1,0 0 1,1 0 0,-1 0-1,0 0 1,0 0 0,0 0-1,1 0 1,-1 0-1,1 0 426,12-8 282,-6 2-638,1-1-1,-1 0 0,1-1 0,-2 0 1,1 0-1,-1 0 0,-1-1 1,6-10-1,1-1 33,91-169 1006,-59 102-571,-31 62-353,40-70 1189,-47 85-948,-6 9-389,0 0 0,0 0-1,1 0 1,-1 0-1,0 0 1,1 0 0,-1 1-1,1-1 1,-1 0-1,1 0 1,-1 0 0,1 1-1,0-1 1,-1 0-1,1 1 1,0-1 0,-1 0-1,1 1 1,0-1 0,0 1-1,0-1 1,0 1-1,1-1 420,-29 42 1365,19-26-1808,0 1 1,1-1-1,1 1 0,0 0 1,2 1-1,-1-1 0,2 1 1,0 0-1,1 0 0,1 0 1,1 22-1,2-27 1,0-1 1,1 1-1,0-1 1,1 1 0,0-1-1,1 0 1,1-1-1,-1 1 1,2-1-1,12 16 1,-18-24-21,0-1 0,1 0 0,-1 0 0,1 0 0,-1 0 0,1 0 0,-1 0 0,1 0 0,0 0 0,-1-1 0,1 1 0,0-1 0,0 1 0,0-1 0,-1 0 0,1 1 0,0-1 0,0 0 0,3-1 0,19 7 289,93-16 498,-117 10-773,-3-5-3600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20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6 141 17887,'0'0'3298,"4"-12"-2637,-2 5-559,3-9 78,0 1 0,1 0-1,0 1 1,12-20 0,-18 34-182,0 0-1,0 0 0,0 0 1,0 0-1,0 0 1,0 0-1,-1 0 0,1 0 1,0 0-1,0 0 1,0 0-1,0 0 0,0 0 1,0 0-1,0 0 1,0 0-1,0-1 0,0 1 1,0 0-1,0 0 1,0 0-1,0 0 0,-1 0 1,1 0-1,0 0 1,0 0-1,0 0 0,0 0 1,0 0-1,0 0 1,0 0-1,0 0 0,0 0 1,0 0-1,-8 8 25,-24 49 279,26-50-197,3-3 219,7-7-142,-2 1-157,-1-1-1,1 1 1,0-1-1,-1 0 1,1 1-1,-1-1 1,0 0-1,0 0 0,0 0 1,0 0-1,0-5 1,-1 6 5,1 0 1,-1-1-1,0 1 1,0 0-1,0 0 1,0 0-1,0 0 0,-1 0 1,1 0-1,0 0 1,-1 0-1,0 0 1,0 0-1,1 0 1,-1 0-1,0 1 1,0-1-1,-2-2 1,3 4-25,0 0 0,0 0 1,0 0-1,0-1 0,0 1 1,0 0-1,0 0 0,0 0 1,0 0-1,0 0 1,0 0-1,0-1 0,0 1 1,-1 0-1,1 0 0,0 0 1,0 0-1,0 0 0,0 0 1,0 0-1,0 0 0,0-1 1,0 1-1,0 0 1,-1 0-1,1 0 0,0 0 1,0 0-1,0 0 0,0 0 1,0 0-1,-1 0 0,1 0 1,0 0-1,0 0 1,0 0-1,0 0 0,0 0 1,0 0-1,-1 0 0,1 0 1,0 0-1,0 0 0,0 0 1,0 0-1,0 0 0,0 0 1,-1 0-1,1 0 1,0 0-1,0 1 0,0-1 1,0 0-1,0 0 0,0 0 1,0 0-1,-1 0 0,1 0 1,0 0-1,0 0 0,0 1 1,0-1-1,0 0 2,1 0-1,-1 1 0,1-1 1,-1 0-1,1 0 1,-1 0-1,1 1 1,-1-1-1,0 0 0,1 0 1,-1 0-1,1 0 1,-1 0-1,1 0 0,-1 0 1,1 0-1,-1 0 1,1 0-1,-1 0 1,1-1-1,-1 1 0,1 0 1,-1 0-1,1 0 1,-1-1-1,0 1 1,1-1-1,37-12-104,-19 6-2896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21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97 15880,'0'0'3953,"5"-11"-3915,1-3-25,-2 6 13,-1 1 1,1-1-1,1 1 0,-1-1 0,8-7 0,-10 12-32,12-13 986,-13 20-354,-7 13-356,-111 272 832,87-222-910,3-12-41,18-41-46,1 1 0,-11 31 0,18-44-91,1-1 0,-1 0 0,1 1 0,-1-1 0,1 0 0,0 1-1,0-1 1,0 1 0,0-1 0,0 0 0,0 1 0,0-1 0,0 1 0,1-1-1,-1 0 1,0 1 0,1-1 0,-1 0 0,1 0 0,0 1 0,-1-1 0,1 0-1,0 0 1,0 0 0,0 0 0,-1 1 0,1-1 0,0-1 0,1 1 0,-1 0-1,0 0 1,2 1 0,2 0 26,0 0 1,0 0-1,0 0 0,1-1 0,-1 0 1,1 0-1,8 0 0,11 0 64,-1-1 0,27-5 0,24 0 95,52 3 637,-125 2-777,0 0 1,0 0-1,0 0 0,1 0 0,-1 0 1,0-1-1,0 1 0,0-1 1,0 0-1,0 1 0,0-1 1,0 0-1,-1 0 0,1 0 1,0 0-1,2-3 0,-3 3-236,0 0 0,0-1 0,0 1 0,0-1-1,0 1 1,-1-1 0,1 1 0,-1-1 0,1 0 0,-1 1 0,0-1-1,1 0 1,-1 1 0,0-1 0,0 0 0,0 1 0,0-1 0,-1 0-1,0-2 1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21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0 226 16879,'0'0'4502,"12"-12"-4450,-1 2-46,5-7 0,2 1 0,34-24 0,-21 20-2,1 1 0,0 2 0,47-19 0,-57 28 92,1 1 0,0 1 0,0 1 0,0 1 0,1 1 0,30-1 0,-38 4-161,19 0 684,-15-1-3419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22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 15272,'0'0'4326,"-2"11"-3971,-55 210 333,-8 39 158,57-224-336,10-34-111,4-6-253,6-6-34,27-32 200,1 1-1,90-67 1,-128 106-295,0 1 0,0-1-1,0 1 1,1 0 0,-1-1 0,0 1 0,1 0 0,-1 0 0,1 1 0,-1-1 0,1 0 0,-1 1 0,1 0 0,-1-1 0,1 1 0,4 1 0,-6-1-6,1 1-1,-1-1 1,0 1 0,1 0 0,-1 0 0,0 0 0,0 0 0,1 0-1,-1 0 1,0 0 0,0 0 0,0 0 0,0 0 0,0 1-1,-1-1 1,1 0 0,0 1 0,-1-1 0,1 1 0,-1-1-1,1 0 1,-1 1 0,1-1 0,-1 1 0,0-1 0,0 1 0,0 0-1,0 2 1,1 23 160,-6 52 0,-1 2 258,6-80-421,0 0 0,0 0 1,0 0-1,0-1 0,1 1 0,-1 0 1,0 0-1,0 0 0,0 0 0,1-1 1,-1 1-1,0 0 0,1 0 0,-1-1 1,1 1-1,-1 0 0,1-1 0,-1 1 0,1 0 1,-1-1-1,1 1 0,0-1 0,-1 1 1,2 0-1,0 0 51,0-1 0,0 1 0,-1-1 0,1 1 1,0-1-1,0 0 0,0 0 0,0 0 0,-1 0 0,5 0 0,2-2-723,0 0 0,1 0 0,11-5 0,-18 6-57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45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384 681 6128,'0'0'7290,"-10"-11"-6950,-1-1-170,-23-19 0,31 29-137,0 0-1,1 1 1,-1-1-1,0 1 1,0 0-1,0 0 1,0 0-1,0 0 0,0 1 1,0-1-1,0 1 1,0 0-1,-1 0 1,-3 0-1,-2 1 90,1 1-1,-1 0 1,-11 3-1,5 0 70,3-2-25,0 0 0,0 1 0,0 1 0,0 0-1,1 1 1,0 0 0,0 1 0,0 0 0,1 1-1,0 0 1,0 0 0,1 1 0,0 0 0,1 1 0,-13 18-1,16-21-22,1 0 0,-1 1 0,1-1 0,0 1-1,1 0 1,0 0 0,0 1 0,-2 16-1,4-22-92,1 0-1,0 1 0,0-1 1,0 0-1,0 0 0,1 0 1,0 1-1,-1-1 0,1 0 1,0 0-1,0 0 1,1 0-1,-1 0 0,1 0 1,-1-1-1,1 1 0,0 0 1,0-1-1,0 1 0,0-1 1,1 0-1,-1 0 0,0 0 1,1 0-1,0 0 0,-1 0 1,6 2-1,-4-2 1,0 0 0,1 0 0,-1-1 0,1 1 0,-1-1 0,1 0 0,0 0-1,-1 0 1,1-1 0,0 0 0,0 0 0,-1 0 0,9-2 0,-6 1 1,0-1-1,-1 0 1,1-1 0,-1 1 0,1-1-1,-1-1 1,0 1 0,8-7-1,3-4 49,-1-2 1,0 0-1,-1 0 0,23-32 0,-21 21-19,0 1 1,-2-2-1,-1 0 0,-1-1 1,-2 0-1,11-42 1,-10 22 13,-2 0 1,-3-1-1,2-60 1,-8 55 109,-3 0 0,-15-98 0,12 133-84,5 19-113,0 1 1,0 0 0,0-1-1,0 1 1,0-1 0,0 1-1,0-1 1,0 1 0,0-1-1,0 1 1,-1-1 0,1 1 0,0 0-1,0-1 1,0 1 0,-1 0-1,1-1 1,0 1 0,-1-1-1,1 1 1,0 0 0,-1 0-1,1-1 1,0 1 0,-1 0-1,1 0 1,-1-1 0,1 1-1,0 0 1,-1 0 0,1 0 0,-1 0-1,1-1 1,-1 1 0,1 0-1,-1 0 1,0 3 14,0-1 0,0 0 0,0 1 0,0 0 0,1-1 0,-1 1 0,0 4 0,-1 4 19,-8 40 34,1 1-1,3 0 0,2 0 1,3 0-1,1 0 1,3 0-1,2 0 0,3 0 1,19 70-1,-22-105-25,0 0-1,10 21 1,-13-34-31,0 0 0,0 0 0,0 0 0,1 0 0,0-1 0,-1 1 0,1-1-1,0 1 1,1-1 0,-1 0 0,1 0 0,-1 0 0,1-1 0,5 4 0,-6-6-5,-1 1 0,1-1 0,0 1 0,-1-1 0,1 0 0,0 0 0,-1 0 0,1 0 0,0 0 0,-1-1 0,1 1 1,-1-1-1,1 0 0,-1 0 0,1 0 0,-1 0 0,5-2 0,4-4 39,1 0 1,13-13 0,-8 7 5,4-4 60,0 0 0,-1-2 0,-1-1 0,-1 0 0,0-1 0,-2-1 0,0-1 0,24-48 0,-32 57-3,-6 12-81,0 0 0,0-1 0,-1 1 0,0-1 0,1 1 0,-1-1 0,0 0 0,0 0 0,0 1 0,-1-1 0,1-5 0,-1 8 74,0 16 140,-2 39-71,6 57 0,-1-61-50,-3-48-111,0 0 0,0 0 0,0 0 0,1 0 0,-1-1 0,1 1 0,0 0 0,-1 0-1,1-1 1,1 1 0,-1-1 0,0 1 0,1-1 0,-1 1 0,1-1 0,-1 0 0,5 4 0,-5-6-10,-1 0 1,1 0 0,0 0-1,0 0 1,0 0-1,0 0 1,0 0 0,0 0-1,0 0 1,-1-1-1,1 1 1,0 0 0,0-1-1,0 1 1,0 0-1,-1-1 1,1 1 0,0-1-1,0 1 1,-1-1 0,1 0-1,1 0 1,15-18 51,4-8 14,-1-1 0,-2 0 0,-1-2 0,16-38 0,-31 64-39,1-1 0,-1 1 0,1-1 0,0 1 0,0 0-1,0 0 1,7-6 0,-10 10-29,0 0 0,1 0 0,-1 1 0,1-1 0,-1 0 0,0 0-1,1 0 1,-1 0 0,0 0 0,1 0 0,-1 1 0,0-1 0,1 0 0,-1 0 0,0 1 0,0-1-1,1 0 1,-1 0 0,0 1 0,0-1 0,1 0 0,-1 1 0,0-1 0,0 0 0,0 1 0,0-1-1,0 0 1,1 1 0,-1-1 0,0 0 0,0 1 0,0-1 0,0 1 0,3 15 31,-2-13-26,1 14 28,2 1 0,0-1 0,0 1-1,2-1 1,12 27 0,-16-41-29,0 1 1,0 0-1,1-1 0,-1 0 0,1 1 1,-1-1-1,1 0 0,0 0 1,0-1-1,1 1 0,-1-1 1,0 1-1,1-1 0,0 0 1,-1 0-1,1 0 0,0-1 1,0 0-1,0 1 0,0-1 1,0-1-1,0 1 0,0-1 1,0 1-1,1-1 0,-1 0 0,0-1 1,0 1-1,0-1 0,0 1 1,5-3-1,4-1 23,-1 0 1,1-1-1,-1 0 1,0-2-1,22-13 1,52-47 214,-62 46-142,16-10 156,-38 30-243,-1 0 1,0 1-1,0-1 1,0 0-1,0 0 1,-1 0-1,1 0 1,0 0-1,0 0 1,0 0-1,-1 0 1,1 0-1,-1 0 1,1 0-1,-1 0 1,1-1-1,-1 1 1,0 0-1,1 0 1,-1 0-1,0-1 1,0 1-1,0-2 1,0 3 12,2 0-13,0-1 0,1 0 0,-1 0 0,0 0 0,-1 0 0,1 0 0,0 0 0,0 0 0,0-1 0,-1 1 0,1-1 0,0 1 0,-1-1 0,0 0 0,1 1 0,-1-1 0,0 0 0,0 0 0,0 0 0,0 0 0,1-4 0,-1 0-8,-1-1 0,0 1 0,-1 0 1,1-1-1,-1 1 0,0 0 0,-1 0 0,-3-11 1,4 15-8,0 1 1,1-1-1,-1 0 1,0 1-1,1-1 1,-1 1-1,0-1 1,0 1-1,0 0 1,0-1-1,-1 1 1,1 0-1,0 0 1,0 0-1,-1 0 1,1 0-1,-1 0 1,1 0-1,-1 0 1,1 1 0,-1-1-1,1 1 1,-1-1-1,0 1 1,1-1-1,-1 1 1,0 0-1,1 0 1,-1 0-1,0 0 1,1 0-1,-1 0 1,0 0-1,1 1 1,-1-1-1,0 0 1,-2 2-1,-3 1 6,0 1 0,-1 0-1,1 0 1,1 1-1,-1 0 1,1 0 0,0 0-1,0 1 1,0 0 0,1 0-1,0 1 1,0-1 0,-4 9-1,5-9-5,1 0 0,-1 1 0,1-1 0,1 1 0,-1 0 0,1 0 0,1 0 0,-1 0 0,1 0 0,0 0 0,1 0 0,0 0 0,0 1 0,0-1 0,3 9 0,-2-12 4,0 0-1,1 0 1,0 0 0,0 0-1,0 0 1,1-1 0,-1 1-1,1 0 1,0-1 0,0 0-1,0 0 1,0 0 0,1 0-1,-1 0 1,1-1-1,0 0 1,0 1 0,-1-1-1,2-1 1,-1 1 0,0 0-1,0-1 1,0 0 0,5 1-1,5 0 24,-1 0-1,1 0 0,0-1 1,-1-1-1,1-1 1,20-2-1,-12-2 34,0 0 1,40-17-1,3 0 7,-55 20 736,0 0-1701,-5-1-3245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13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1246 7736,'0'0'7418,"13"2"-6630,-3 0-656,0-1-1,1-1 1,-1 1-1,0-2 0,1 1 1,-1-2-1,0 1 1,0-1-1,19-7 1,0-4 150,-1-1 0,-1-1 0,40-30 0,72-67 494,-103 81-559,300-272 1859,-296 261-1582,-3-1-1,52-76 1,-59 76-135,-22 30-199,0 1-1,-1-2 1,-1 1 0,0-1 0,-1 0-1,0 0 1,-1 0 0,-1-1 0,0 0-1,1-15 1,-7 12 394,-1 14-117,-2 13 2,-28 76 127,-35 130 1,58-173-399,3 0 1,1 0 0,3 1-1,1-1 1,4 64 0,-1-96-116,2 0 0,-1 0 1,2-1-1,-1 1 0,1-1 1,1 1-1,0-1 0,0 0 1,6 9-1,-8-15-38,-1-1 0,1 1 0,0-1-1,0 1 1,0-1 0,0 0 0,1 0 0,-1 0 0,1 0-1,-1 0 1,1-1 0,-1 1 0,1-1 0,0 1 0,0-1-1,0 0 1,0 0 0,0-1 0,0 1 0,0 0-1,0-1 1,0 0 0,0 0 0,0 0 0,0 0 0,1 0-1,-1-1 1,0 1 0,0-1 0,0 0 0,0 0 0,4-2-1,10-5 23,-1 0 0,0-2-1,-1 0 1,0 0-1,16-16 1,64-65 113,-95 90-150,54-55 146,-2-3 0,-3-2 0,-2-2 0,-3-2 0,67-135 0,-79 128 342,-3-1 0,32-130 0,-61 202-483,0 1 0,1 0-1,-1 0 1,0 0 0,0-1 0,0 1 0,0 0 0,0 0 0,0 0 0,0-1 0,0 1 0,1 0 0,-1 0-1,0 0 1,0-1 0,0 1 0,0 0 0,0 0 0,0-1 0,0 1 0,0 0 0,0 0 0,-1-1 0,1 1-1,0 0 1,0 0 0,0 0 0,0-1 0,0 1 0,0 0 0,0 0 0,0 0 0,-1-1 0,1 1 0,0 0-1,0 0 1,0 0 0,0-1 0,-1 1 0,1 0 0,0 0 0,0 0 0,0 0 0,-1 0 0,1 0 0,0 0-1,-1-1 1,-8 12 161,-33 81-166,-49 163 0,-46 82 0,50-136 0,80-183 0,-8 21 0,-1-2 0,-27 45 0,97-171 0,88-131 0,-141 219 0,12-16 0,29-30 0,-39 44 0,0 0 0,0 0 0,0 1 0,0-1 0,0 1 0,1 0 0,0 0 0,-1 0 0,1 0 0,0 0 0,0 1 0,0 0 0,0 0 0,0 0 0,0 0 0,0 1 0,5-1 0,-6 3 0,0 0 0,0 0 0,0 0 0,0 0 0,-1 1 0,1-1 0,-1 1 0,1 0 0,-1-1 0,0 1 0,0 0 0,0 0 0,1 4 0,2 1 0,2 3 0,-1 1 0,-1 0 0,0 0 0,-1 0 0,0 0 0,2 15 0,-3-14 0,1 1 0,0-1 0,1 0 0,0 0 0,9 15 0,-12-26 0,-1 0 0,1 0 0,-1 0 0,1 0 0,-1-1 0,1 1 0,0-1 0,0 0 0,0 1 0,0-1 0,0 0 0,0 0 0,0 0 0,1 0 0,3 1 0,-1-1 0,0 0 0,0-1 0,1 1 0,-1-1 0,0 0 0,9-2 0,2-1 0,-1 0 0,0-1 0,25-11 0,-24 7 0,0 0 0,-1-1 0,0-1 0,0 0 0,21-20 0,-8 4 0,38-49 0,-61 69 0,0 0 0,-1 0 0,1-1 0,-2 0 0,1 0 0,-1 0 0,0-1 0,0 1 0,2-12 0,-5 10 0,-5 10 0,-12 15 0,11-10 0,4-4 0,-61 67 0,56-60 0,0 1 0,0 1 0,1-1 0,0 1 0,-7 20 0,13-30 0,-17 55 0,16-52 0,1 0 0,-1 0 0,0 0 0,1-1 0,0 1 0,0 0 0,0 0 0,1 0 0,-1 0 0,1 0 0,0-1 0,2 6 0,-3-8 0,1 0 0,0 0 0,0 1 0,0-1 0,0 0 0,0 0 0,1-1 0,-1 1 0,0 0 0,0 0 0,0-1 0,1 1 0,-1 0 0,0-1 0,1 1 0,-1-1 0,1 0 0,-1 0 0,0 1 0,1-1 0,-1 0 0,1 0 0,-1 0 0,1 0 0,-1 0 0,1-1 0,-1 1 0,0 0 0,1-1 0,1 0 0,4-1 0,-1 0 0,0-1 0,0 0 0,0 0 0,8-6 0,3-3 0,-1-1 0,-1-1 0,0-1 0,-1 0 0,22-32 0,49-95 0,-64 106 0,-21 35 0,0 0 0,0 1 0,1-1 0,-1 1 0,0-1 0,1 1 0,-1-1 0,1 0 0,-1 1 0,0 0 0,1-1 0,-1 1 0,1-1 0,0 1 0,-1-1 0,1 1 0,-1 0 0,1 0 0,-1-1 0,2 1 0,-1 0 0,-1 0 0,1 0 0,-1 0 0,0 0 0,1 1 0,-1-1 0,1 0 0,-1 0 0,0 1 0,1-1 0,-1 0 0,1 1 0,-1-1 0,0 0 0,0 1 0,1-1 0,-1 0 0,0 1 0,0-1 0,1 1 0,-1-1 0,0 1 0,11 34 0,-9-24 0,3 8 0,-1-2 0,0-1 0,1 0 0,1-1 0,1 1 0,0-1 0,0-1 0,20 28 0,-25-40 0,1 0 0,-1 0 0,1 0 0,-1-1 0,1 1 0,0-1 0,-1 1 0,1-1 0,0 0 0,0 0 0,0-1 0,0 1 0,0 0 0,0-1 0,0 0 0,0 0 0,0 0 0,1 0 0,-1 0 0,0-1 0,0 1 0,0-1 0,0 0 0,4-1 0,6-2 0,-1-1 0,0 0 0,0-1 0,15-9 0,-8 1 0,1-1 0,-2-1 0,0 0 0,-1-1 0,-1-1 0,0-1 0,16-26 0,82-153 0,-84 137 0,-2-2 0,-3 0 0,23-97 0,-46 147 0,-6 15 0,-10 23 0,-6 21 0,2 2 0,-20 86 0,-6 107 0,41-197 0,2 1 0,1-1 0,3 1 0,9 51 0,-8-65 0,-2-24 0,-3-10 0,-9-14-104,-22-30-1,24 36-3754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46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1018 16384,'0'0'2067,"9"-12"-2053,23-37 226,37-75 0,17-89 326,-40 93-302,1 2 324,53-209-1,-96 312-497,-3 13-61,0 0 0,0 0 0,0 0 0,-1 0 1,1 0-1,-1 0 0,0-1 0,1 1 0,-1 0 0,0 0 0,0 0 1,0-1-1,-1 1 0,1 0 0,0 0 0,-2-4 0,-7 42 499,-14 68-246,-11 123 1,9 111 67,25-334-343,-4 51 135,3 1 0,2-1 0,9 62 0,-10-116-130,0 1 0,1-1 1,-1 0-1,0 1 0,1-1 1,-1 0-1,1 0 0,-1 1 1,1-1-1,0 0 1,-1 0-1,1 0 0,0 0 1,0 0-1,2 2 0,-3-3-1,1 1 0,0-1 0,0 0 0,-1 1-1,1-1 1,0 0 0,0 0 0,0 0 0,0 1-1,-1-1 1,1 0 0,0 0 0,0 0 0,0 0-1,0-1 1,0 1 0,-1 0 0,3-1 0,2-1 25,0 0 1,1-1-1,-1 0 1,0 0-1,8-8 1,-12 10-38,52-44 290,-1-4 0,57-69 0,-78 76-35,-24 31-49,1 0 0,14-14 0,-22 25-196,0-1 0,0 1 1,0 0-1,0 0 0,0 0 1,0 0-1,0 0 0,1 0 0,-1 0 1,0-1-1,0 1 0,0 0 0,0 0 1,0 0-1,0 0 0,1 0 1,-1 0-1,0 0 0,0 0 0,0 0 1,0 0-1,0 0 0,1 0 0,-1 0 1,0 0-1,0 0 0,0 0 1,0 0-1,1 0 0,-1 0 0,0 0 1,0 0-1,0 0 0,0 0 0,0 0 1,1 0-1,-1 0 0,0 0 1,0 0-1,0 0 0,0 0 0,0 1 1,0-1-1,1 0 0,-1 0 0,0 0 1,0 0-1,0 0 0,0 0 1,0 1-1,0-1 0,0 0 0,0 0 1,0 0-1,0 0 0,0 0 0,1 1 1,-1-1-1,0 0 0,0 0 1,0 0-1,0 0 0,0 1 0,0-1 1,0 0-1,-1 0 0,1 0 0,1 16 75,-1-11-19,2 21 64,2 1 1,1-1 0,1 0 0,16 43 0,-18-59-83,0-1 0,1 0 0,0-1-1,1 1 1,0-1 0,0 0 0,1-1 0,0 1 0,0-1 0,13 9 0,-19-15-34,1 0 0,0 0 0,0 0 0,0 0 1,0 0-1,0-1 0,0 1 0,0-1 0,0 1 0,0-1 1,1 0-1,-1 0 0,0 0 0,0 0 0,0 0 0,0-1 1,0 1-1,0 0 0,0-1 0,0 0 0,0 1 0,0-1 1,0 0-1,0 0 0,0 0 0,0 0 0,-1-1 0,1 1 1,0 0-1,-1-1 0,1 1 0,-1-1 0,0 0 0,1 1 1,-1-1-1,0 0 0,0 0 0,0 1 0,0-1 0,0 0 1,-1 0-1,1 0 0,-1 0 0,1-1 0,-1 1 0,0 0 1,1-2-1,-1-8 29,-1-1 1,0 1 0,-1-1-1,0 1 1,-1 0 0,0 0-1,-9-21 1,8 24-3,0 0 1,-1 1-1,1-1 0,-2 1 1,1 1-1,-1-1 1,0 1-1,-1 0 0,1 0 1,-16-11-1,19 16-16,0 1 0,0-1 0,-1 1 1,1 0-1,-1 0 0,1 0 0,-1 0 0,1 0 0,-5 0 0,7 1-8,-1 0-1,1 0 0,-1 0 0,1 0 1,-1 0-1,1 0 0,-1 0 0,1 1 1,-1-1-1,1 0 0,-1 1 0,1-1 1,-1 1-1,1 0 0,0-1 0,-1 1 1,1 0-1,0 0 0,0 0 0,-1 0 1,1 0-1,-1 2 0,2-2-9,0-1 0,-1 0 0,1 1 1,0-1-1,1 1 0,-1-1 0,0 1 0,0-1 0,0 1 0,0-1 0,0 1 1,0-1-1,1 1 0,-1-1 0,0 0 0,0 1 0,0-1 0,1 1 0,-1-1 1,0 0-1,1 1 0,-1-1 0,0 0 0,1 1 0,-1-1 0,1 0 0,-1 0 1,0 1-1,1-1 0,0 0 0,14 9 92,-1-4-52,0-1 1,0 0-1,0-1 0,0 0 1,1-2-1,-1 1 0,16-2 1,-4 0 33,0-2 0,0-1 0,27-7 0,14-4 157,-57 8 195,-10 6-553,0 0 0,-1-1-1,1 1 1,0 0 0,0 0 0,0-1 0,-1 1 0,1 0 0,0 0 0,0 0 0,0-1 0,-1 1 0,1 0 0,0 0 0,0 0 0,-1 0 0,1-1 0,0 1 0,-1 0 0,1 0 0,0 0 0,0 0 0,-1 0 0,1 0 0,0 0 0,-1 0 0,1 0 0,0 0 0,-1 0 0,1 0 0,0 0 0,0 0 0,-1 0 0,1 0 0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5:47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1 141 18087,'0'0'4383,"17"-3"-4662,83-19 180,127-25 80,-73 24 201,125-15 557,-241 33-666,-24 3-2833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19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197 935 5016,'0'0'11983,"-7"11"-11560,-2 1-287,0 2 1,1-1-1,1 1 0,0 1 0,-4 14 0,-42 189 1344,31-114-902,-32 154 1136,52-243-1262,0-1-1,-1 21 1,3-35-269,-1-7 357,0-9-398,0 0-1,1 0 1,1 0 0,4-21 0,-1 0 2,3-38 183,3 1 0,3 0 0,29-92 0,-21 96-79,-10 32-34,1 1-1,18-38 0,-25 64-138,2-1 0,-1 1 0,1 1 0,1-1 0,0 1 0,0 0-1,1 1 1,1 0 0,-1 1 0,15-11 0,-15 13-26,1 1 0,-1 0 1,1 0-1,0 1 0,0 0 0,0 1 1,0 0-1,0 0 0,1 1 1,0 1-1,12-1 0,-18 2-35,1 0 0,0 0 1,-1 1-1,1 0 0,0 0 0,-1 1 0,1-1 0,-1 1 0,0 1 0,1-1 0,-1 1 1,0-1-1,-1 1 0,1 1 0,0-1 0,-1 1 0,0 0 0,0 0 0,0 0 0,0 0 1,0 1-1,4 7 0,-4-6-2,-1 0 1,1 0 0,-1 1 0,0-1-1,-1 1 1,0 0 0,0 0-1,0 0 1,-1 0 0,0 0-1,0 0 1,0 0 0,-1 0-1,0 0 1,-1 0 0,0 0-1,0 0 1,0 0 0,-1 0 0,0 0-1,0 0 1,-1-1 0,0 1-1,0-1 1,0 1 0,-1-1-1,0 0 1,0-1 0,-1 1-1,-9 9 1,7-9 13,1 0-1,-1 0 1,-1 0 0,1-1-1,-1 0 1,0-1 0,0 1-1,0-2 1,-17 6 0,13-6 37,0-1 0,0 0 0,0-1 0,0 0 0,-1-1-1,-21-2 1,13-2 81,18 1-61,13-3-48,354-90 27,-260 72-76,-7 1-37,97-38 0,-159 46 48,46-14 42,-68 26-18,-11 3-11,-1-1-1,1 1 0,-1 0 1,0 0-1,1-1 0,-1 1 1,0-1-1,0 1 1,1-1-1,-1 0 0,0 1 1,0-1-1,0 0 0,2-2 1,1 4 127,-10 4-46,-57 26 57,1 3 0,-72 52 0,122-77-134,1 1 0,0 0 1,1 1-1,-14 18 0,21-26-9,1 0-1,-1 0 0,1 0 0,0 1 1,0-1-1,0 1 0,1 0 0,-1-1 1,1 1-1,0 0 0,0 0 1,1 0-1,-1 0 0,1 0 0,-1 0 1,1 0-1,0 0 0,1 0 0,-1 0 1,1-1-1,1 7 0,-1-8 3,0 0-1,0 0 1,0-1-1,0 1 1,0-1 0,0 1-1,0-1 1,0 1-1,1-1 1,-1 0 0,1 1-1,-1-1 1,1 0-1,-1 0 1,1 0 0,-1 0-1,1 0 1,0-1-1,3 2 1,-2-1 2,1-1 0,-1 1 0,1-1 0,-1 0 0,1 0-1,-1-1 1,1 1 0,-1-1 0,1 1 0,3-2 0,2-1 16,-1 0 0,1-1 1,0 0-1,-1-1 0,0 0 0,0 0 1,8-7-1,-5 1 37,0 0-1,0-1 1,-1 0 0,-1-1 0,11-19-1,32-72 465,-48 95-474,-3 8-48,-1 0-1,0 1 1,0-1 0,0 1-1,0-1 1,0 0-1,1 1 1,-1-1 0,0 1-1,0-1 1,1 0 0,-1 1-1,0-1 1,1 1-1,-1-1 1,1 1 0,-1-1-1,1 1 1,-1-1 0,1 1-1,-1 0 1,1-1 0,-1 1-1,1 0 1,-1-1-1,1 1 1,1 0 0,5 19 62,-6-18-66,2 13 0,2 0 0,0-1 0,0 0 0,1 0 0,1 0 0,10 15 0,-14-24 0,-1-1 0,1 0 0,0 1 0,0-1 0,1 0 0,-1-1 0,0 1 0,1-1 0,0 1 0,-1-1 0,1 0 0,0 0 0,0-1 0,0 1 0,1-1 0,-1 0 0,0 0 0,0 0 0,1-1 0,-1 1 0,0-1 0,1 0 0,-1 0 0,9-2 0,-2-1 0,0 0 0,0-1 0,0 0 0,0-1 0,-1 0 0,17-12 0,54-44 0,-19 0 0,-52 48 0,-9 12 0,-1 0 0,1 0 0,0 0 0,-1 0 0,1 0 0,0 0 0,0 0 0,0 0 0,0 0 0,0 0 0,0 1 0,0-1 0,1 0 0,-1 1 0,0 0 0,0 0 0,1 0 0,-1 0 0,0 0 0,0 1 0,0-1 0,0 0 0,0 1 0,0-1 0,0 1 0,0-1 0,0 1 0,0-1 0,-1 1 0,1 0 0,0-1 0,0 1 0,0 0 0,-1 0 0,2 1 0,8 10 0,0 1 0,0 0 0,-1 0 0,-1 1 0,0 0 0,10 26 0,-13-27 0,-2-8 0,0 1 0,0-1 0,0 0 0,1 0 0,0 0 0,0 0 0,0 0 0,0-1 0,1 0 0,0 0 0,-1 0 0,2 0 0,-1-1 0,0 0 0,1 0 0,-1-1 0,1 1 0,0-1 0,0 0 0,0-1 0,0 1 0,0-1 0,11 0 0,-8 0 0,0-2 0,0 1 0,0-1 0,0 0 0,0-1 0,0 0 0,0 0 0,0-1 0,-1-1 0,1 1 0,-1-1 0,0 0 0,0-1 0,-1 0 0,13-10 0,2-6 0,0-2 0,-2 0 0,0-1 0,-2-1 0,0-1 0,25-52 0,59-178 0,-84 207 0,-1-1 0,-2-1 0,14-90 0,-17 87 0,-9 42 0,0 1 0,0-1 0,-1 1 0,-1-1 0,0-21 0,-1 32 0,1 1 0,-1-1 0,0 1 0,0-1 0,0 0 0,0 1 0,0-1 0,-1 1 0,1-1 0,0 1 0,0-1 0,0 1 0,0-1 0,-1 0 0,1 1 0,0-1 0,-1 1 0,1-1 0,0 1 0,-1 0 0,1-1 0,0 1 0,-1-1 0,1 1 0,-1 0 0,1-1 0,-1 1 0,1 0 0,-2-1 0,1 1 0,0 0 0,1 0 0,-1 1 0,0-1 0,0 0 0,0 1 0,0-1 0,0 0 0,0 1 0,0-1 0,1 1 0,-1-1 0,0 1 0,0 0 0,0 1 0,-4 2 0,1 1 0,0 0 0,0 0 0,-4 7 0,-7 19 0,2 0 0,2 1 0,-13 54 0,11-24 0,-4 66 0,6 78 0,12-169 0,1-1 0,2 0 0,14 59 0,-18-91 0,1-1 0,0 1 0,0-1 0,1 0 0,-1 0 0,1 0 0,-1 0 0,1 0 0,0 0 0,0 0 0,1 0 0,-1-1 0,0 1 0,1-1 0,-1 0 0,1 1 0,0-1 0,0 0 0,0-1 0,0 1 0,0-1 0,0 1 0,1-1 0,-1 0 0,0 0 0,7 1 0,-3-1 0,0-1 0,1 0 0,-1-1 0,0 0 0,0 0 0,1 0 0,-1-1 0,0 0 0,0 0 0,0-1 0,11-6 0,-5 2 0,0-1 0,-1 0 0,0-1 0,0 0 0,10-12 0,47-58 0,-29 30 0,-40 49 0,0-1 0,1 1 0,-1 0 0,0-1 0,0 1 0,1-1 0,-1 1 0,0 0 0,0-1 0,1 1 0,-1 0 0,0 0 0,1-1 0,-1 1 0,0 0 0,1-1 0,-1 1 0,1 0 0,-1 0 0,0 0 0,1 0 0,-1-1 0,1 1 0,-1 0 0,1 0 0,-1 0 0,0 0 0,1 0 0,-1 0 0,1 0 0,-1 0 0,1 0 0,-1 0 0,0 0 0,1 1 0,-1-1 0,1 0 0,-1 0 0,1 0 0,-1 0 0,0 1 0,1-1 0,-1 0 0,0 0 0,1 1 0,-1-1 0,0 0 0,1 1 0,-1-1 0,0 0 0,0 1 0,1-1 0,-1 1 0,0-1 0,0 0 0,0 1 0,1-1 0,-1 1 0,0-1 0,0 0 0,0 1 0,0-1 0,0 1 0,0 0 0,4 33 0,-4-32 0,1 7 0,0 15 0,5 30 0,-5-48 0,0 0 0,1 0 0,-1 0 0,1 0 0,1 0 0,-1 0 0,1 0 0,0-1 0,1 0 0,4 7 0,-6-10 0,0 0 0,0-1 0,0 1 0,0 0 0,1-1 0,-1 0 0,0 1 0,1-1 0,-1 0 0,1 0 0,0 0 0,-1-1 0,1 1 0,0 0 0,0-1 0,-1 0 0,1 0 0,0 0 0,0 0 0,-1 0 0,1-1 0,0 1 0,4-2 0,6-2 0,0 0 0,-1-1 0,20-11 0,-15 8 0,14-9 0,56-41 0,-36 22 0,-47 34 0,1-1 0,-1 2 0,0-1 0,0 0 0,1 1 0,5-1 0,-4 0 0,-16 33 0,-3-1 0,8-21 0,0 0 0,1 1 0,0 0 0,1-1 0,0 1 0,0 0 0,1 0 0,1 1 0,-1 17 0,2-27 0,0 1 0,0-1 0,0 1 0,1-1 0,-1 1 0,0-1 0,1 0 0,-1 1 0,1-1 0,0 1 0,-1-1 0,1 0 0,0 0 0,0 1 0,0-1 0,0 0 0,0 0 0,0 0 0,0 0 0,0 0 0,3 1 0,-2-1 0,0 0 0,1 0 0,-1-1 0,1 1 0,-1-1 0,1 1 0,-1-1 0,1 0 0,-1 0 0,1 0 0,4-1 0,6-2 0,-1 0 0,0 0 0,0-2 0,12-5 0,-19 8 0,14-7 0,-1-1 0,1-1 0,-1-1 0,-1-1 0,-1 0 0,0-1 0,0-1 0,-1-1 0,-1 0 0,19-29 0,7-17 0,54-114 0,-83 154 0,34-74 0,-5-2 0,52-185 0,-82 245 0,-2 12 0,6-45 0,-14 64 0,-3 9 0,-3 10 0,-19 59 0,3 2 0,3 0 0,-16 127 0,20 41 0,15-197 0,2 0 0,2 0 0,15 66 0,-17-102 0,0 1 0,1-1 0,0 1 0,0-1 0,1 0 0,0 0 0,0-1 0,8 10 0,-10-14 0,1 0 0,0 0 0,0 0 0,0-1 0,0 1 0,0-1 0,1 0 0,-1 0 0,1 0 0,-1 0 0,1-1 0,0 0 0,0 1 0,0-1 0,0 0 0,-1-1 0,1 1 0,0-1 0,0 0 0,7 0 0,0-2 0,0 1 0,-1-2 0,1 0 0,0 0 0,-1-1 0,1 0 0,-1 0 0,0-1 0,15-11 0,-9 5 0,0-1 0,0-1 0,-2 0 0,21-23 0,-28 27 0,0-1 0,0 1 0,7-14 0,-13 21 0,0-1 0,1 1 0,-1-1 0,0 0 0,0 0 0,-1 1 0,1-1 0,0 0 0,-1 0 0,0 0 0,0 0 0,0 0 0,0 0 0,0 0 0,0 0 0,-1 0 0,1 1 0,-2-4 0,2 5 0,-1 1 0,1-1 0,0 1 0,0-1 0,-1 1 0,1 0 0,0-1 0,-1 1 0,1-1 0,0 1 0,-1 0 0,1-1 0,-1 1 0,1 0 0,0 0 0,-1-1 0,1 1 0,-1 0 0,1 0 0,-1 0 0,1 0 0,-1-1 0,1 1 0,-1 0 0,1 0 0,-1 0 0,0 0 0,-17 6 0,-15 16 0,30-19 0,-1 0 0,0 1 0,1-1 0,0 1 0,-1 0 0,2 0 0,-1 0 0,0 1 0,1-1 0,0 1 0,0-1 0,0 1 0,0 0 0,1 0 0,0 0 0,0 0 0,0 0 0,1 0 0,0 0 0,0 0 0,0 0 0,0 0 0,1 0 0,0 0 0,0 0 0,0-1 0,0 1 0,1 0 0,0 0 0,0-1 0,0 1 0,1-1 0,0 0 0,-1 1 0,1-1 0,1-1 0,-1 1 0,1 0 0,-1-1 0,6 4 0,-1-1 0,0 0 0,1-1 0,-1 0 0,1-1 0,13 5 0,-18-8 0,0 0 0,0 0 0,0 0 0,1-1 0,-1 1 0,0-1 0,1 0 0,-1 0 0,0-1 0,0 1 0,1-1 0,-1 0 0,0 0 0,0 0 0,4-2 0,1-2 125,0 0 0,0 0 1,0 0-1,-1-1 0,0-1 0,9-8 1,-11 9-1113,-1 0 0,1 0 0,-1-1-1,5-9 1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19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12456,'0'0'2920,"60"-48"-2880,-46 42 8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19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1 325 10344,'0'0'1120,"66"-12"-512,21-10 48,42-10 8,38-12 80,5 7 8,-25 9 96,-8-2-9,-6 0-23,-10 1 0,-14 9-200,-19 2 0,-7 4-184,-13 6 8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23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1193 4720,'0'0'9892,"4"-10"-9288,-2 4-504,2-5 80,1 1 1,-1 0 0,2 0-1,-1 0 1,10-11-1,11-13 511,1 2 0,40-36-1,70-62 1046,-33 40 660,-103 88-2313,0 1-1,1 0 0,-1 0 1,0 0-1,0 0 0,0 0 1,1 0-1,-1 1 0,1-1 0,-1 0 1,0 1-1,1-1 0,-1 1 1,1-1-1,-1 1 0,1 0 1,-1 0-1,1 0 0,0 0 1,-1 0-1,1 0 0,-1 0 1,1 0-1,-1 0 0,1 1 0,-1-1 1,1 1-1,-1-1 0,1 1 1,-1-1-1,0 1 0,1 0 1,-1 0-1,0 0 0,1 0 1,-1 0-1,0 0 0,0 0 1,0 0-1,0 0 0,1 2 1,3 3 35,-1 1 0,1-1 0,-1 1 0,-1-1 0,1 1 0,-1 0 0,0 1 0,-1-1 0,0 0 0,0 1 0,0 0 0,-1-1 0,0 1 0,-1 9 0,0-1 53,-1 0 0,0 0 0,-1 0 1,-1-1-1,-9 31 0,4-30 26,7-14-146,0 0 0,0 0 0,0 1 0,0-1 0,0 0 0,0 1 0,1-1 0,-2 4 0,3-9 14,0 1 0,0-1 0,0 0 0,1 0 0,-1 1 0,1-1 0,-1 1 0,1-1 0,3-2 1,25-32-12,-18 23 21,22-26 66,43-39 0,-58 62-51,0 1 1,2 1-1,-1 0 1,32-15-1,-50 29-78,-1 0-1,0 0 1,1 1-1,-1-1 1,0 0-1,1 1 1,-1-1-1,1 1 1,-1-1-1,1 1 1,-1 0-1,1 0 1,-1 0-1,1 0 1,-1 0-1,1 0 1,-1 0-1,1 0 1,-1 0-1,1 1 1,-1-1-1,2 1 1,-1 1 3,-1 0 0,1-1 0,-1 1 0,0-1 0,0 1 0,0 0 0,0 0 0,0 0 0,-1 0 0,1 0 0,0 0 1,-1 0-1,1 0 0,-1 0 0,0 3 0,2 16 63,-2 0 0,0-1 0,-2 1 1,0-1-1,-1 1 0,-1-1 0,-8 22 0,1 6 274,11-48-349,0 0 0,0 0-1,0-1 1,0 1 0,0 0 0,1 0 0,-1 0 0,0 0-1,0 0 1,0 0 0,0 0 0,0 0 0,1 0-1,-1 0 1,0 0 0,0 0 0,0 0 0,0 0-1,1 0 1,-1 1 0,0-1 0,0 0 0,0 0 0,0 0-1,0 0 1,0 0 0,1 0 0,-1 0 0,0 0-1,0 0 1,0 0 0,0 1 0,0-1 0,0 0 0,0 0-1,0 0 1,1 0 0,-1 0 0,0 1 0,0-1-1,0 0 1,0 0 0,0 0 0,0 0 0,0 0-1,0 1 1,0-1 0,0 0 0,0 0 0,0 0 0,0 0-1,0 1 1,0-1 0,0 0 0,0 0 0,0 0-1,12-11 86,-12 10-88,21-23 0,114-119 0,-103 111 0,2 2 0,51-35 0,-85 65 0,50-30 0,-46 28 0,0 0 0,0 1 0,0-1 0,0 1 0,0 0 0,0 0 0,0 0 0,0 0 0,0 1 0,1-1 0,3 1 0,-6 1 0,-1-1 0,0 0 0,0 1 0,0-1 0,1 1 0,-1-1 0,0 1 0,0 0 0,0-1 0,0 1 0,0 0 0,0 0 0,0 0 0,-1 0 0,1 0 0,0 0 0,0 0 0,-1 0 0,1 0 0,0 0 0,-1 0 0,1 0 0,-1 0 0,0 1 0,1-1 0,-1 0 0,0 0 0,0 2 0,1 4 0,0 0 0,-1-1 0,0 1 0,-1 7 0,-15 101 0,-3 24 0,19-137 0,0 0 0,0 0 0,0-1 0,0 1 0,0 0 0,0 0 0,1 0 0,-1 0 0,1 0 0,-1-1 0,1 1 0,0 0 0,0 0 0,-1-1 0,1 1 0,0-1 0,2 3 0,-1-3 0,-1 0 0,0 0 0,1 0 0,-1-1 0,1 1 0,0 0 0,-1-1 0,1 1 0,0-1 0,-1 1 0,1-1 0,0 0 0,-1 0 0,1 0 0,0 0 0,-1 0 0,1 0 0,0 0 0,0-1 0,2 0 0,11-2 0,-1-2 0,1 0 0,-1 0 0,24-14 0,53-37 0,-43 25 0,189-122 0,-219 146 0,-18 7 0,0 0 0,1 0 0,-1 0 0,0 0 0,0 1 0,1-1 0,-1 0 0,0 0 0,0 0 0,0 0 0,1 0 0,-1 1 0,0-1 0,0 0 0,0 0 0,1 0 0,-1 1 0,0-1 0,0 0 0,0 0 0,0 1 0,0-1 0,1 0 0,-1 0 0,0 1 0,0-1 0,0 0 0,0 0 0,0 1 0,0-1 0,0 0 0,0 0 0,0 1 0,0-1 0,-1 5 0,0 0 0,0 0 0,0 0 0,-5 9 0,3-7 0,-2 7 0,-38 117 0,38-112 0,1 1 0,0 0 0,2 1 0,0 37 0,2-55 0,1 0 0,-1 1 0,1-1 0,0 0 0,0 0 0,0 0 0,0 1 0,0-1 0,1-1 0,0 1 0,-1 0 0,1 0 0,0-1 0,0 1 0,1-1 0,-1 1 0,0-1 0,1 0 0,-1 0 0,1 0 0,0 0 0,0 0 0,0-1 0,0 0 0,0 1 0,0-1 0,0 0 0,0 0 0,0 0 0,1-1 0,-1 1 0,0-1 0,1 0 0,-1 0 0,0 0 0,0 0 0,1-1 0,-1 1 0,0-1 0,0 0 0,1 0 0,-1 0 0,0 0 0,0-1 0,0 1 0,0-1 0,-1 0 0,1 1 0,0-1 0,-1-1 0,1 1 0,-1 0 0,0-1 0,0 1 0,3-4 0,-1 0 0,-1 0 0,1-1 0,-1 1 0,0-1 0,0 0 0,-1 0 0,0 0 0,-1 0 0,1-1 0,-1 1 0,0 0 0,-1-1 0,0 1 0,0 0 0,-2-11 0,1 10 0,-1-1 0,0 1 0,-1-1 0,0 1 0,0 0 0,-1 0 0,0 0 0,0 0 0,-1 1 0,1 0 0,-2-1 0,-9-9 0,13 15 0,-1 0 0,1 1 0,-1-1 0,1 1 0,-1-1 0,1 1 0,-4-1 0,-12-7 0,23 12 0,1 0 0,-1 0 0,1-1 0,0 1 0,0-1 0,0-1 0,0 1 0,0-1 0,0 0 0,1 0 0,8-1 0,3 0 0,1-1 0,32-6 0,-38 4 0,0 0 0,0-1 0,-1-1 0,0 0 0,0-1 0,0 0 0,-1-1 0,0 0 0,0-1 0,0 0 0,-1 0 0,12-14 0,1-5 0,-1 0 0,-1-1 0,24-45 0,-20 30 0,-1-1 0,-3 0 0,-1-2 0,-3-1 0,21-85 0,-22 53 0,10-59 0,-25 113 0,-1 24 0,0 1 0,1-1 0,-1 1 0,0-1 0,0 0 0,0 1 0,0-1 0,0 0 0,0 1 0,0-1 0,0 1 0,0-1 0,-1 0 0,1 1 0,0-1 0,0 1 0,0-1 0,-1 0 0,1 1 0,0-1 0,-1 1 0,1-1 0,0 1 0,-1-1 0,1 1 0,-1 0 0,1-1 0,-1 1 0,1-1 0,-2 1 0,0 2 0,-1 1 0,1-1 0,-1 1 0,1 0 0,0 0 0,0 0 0,1 0 0,-1 0 0,0 1 0,1-1 0,-1 4 0,-1 0 0,-12 30 0,1 1 0,2 1 0,-11 64 0,-6 123 0,19-127 0,4-12 0,9 144 0,-2-198 0,4 7 0,-5-38 0,0 0 0,0-1 0,1 1 0,-1 0 0,1-1 0,-1 1 0,1-1 0,0 1 0,0 0 0,0-1 0,-1 0 0,1 1 0,1-1 0,-1 1 0,0-1 0,0 0 0,0 0 0,1 0 0,2 2 0,-3-3 0,1 0 0,-1 0 0,1 0 0,-1-1 0,1 1 0,-1 0 0,1-1 0,-1 1 0,0-1 0,1 0 0,-1 1 0,0-1 0,0 0 0,1 0 0,-1 0 0,0 0 0,0 0 0,1-1 0,4-2 0,15-14 0,0-1 0,0 0 0,18-24 0,49-72 0,-56 73 0,-31 41 0,0-1 0,0 1 0,0-1 0,0 1 0,0 0 0,1 0 0,-1-1 0,0 1 0,1 0 0,-1 0 0,1 0 0,-1 1 0,3-2 0,-3 2 0,0 0 0,-1 0 0,1 0 0,0 0 0,-1 1 0,1-1 0,0 0 0,-1 0 0,1 1 0,-1-1 0,1 0 0,-1 1 0,1-1 0,-1 0 0,1 1 0,-1-1 0,1 1 0,-1-1 0,1 1 0,-1-1 0,0 1 0,1 0 0,-1-1 0,0 1 0,1-1 0,-1 1 0,0 0 0,0-1 0,0 1 0,0-1 0,1 1 0,-1 0 0,0-1 0,0 1 0,0 0 0,-1 0 0,3 16 0,-1-1 0,-1 20 0,-1-26 0,1 0 0,0 0 0,0 0 0,1-1 0,0 1 0,1 0 0,0 0 0,0-1 0,1 0 0,6 15 0,-8-23 0,1 0 0,-1 1 0,0-1 0,0 0 0,1 0 0,-1 0 0,1 1 0,-1-1 0,1-1 0,0 1 0,-1 0 0,1 0 0,0-1 0,-1 1 0,1-1 0,0 1 0,0-1 0,-1 0 0,1 0 0,0 0 0,0 0 0,0 0 0,0 0 0,-1 0 0,1 0 0,0-1 0,0 1 0,-1-1 0,1 1 0,3-3 0,7-1 0,-1-1 0,0-1 0,14-9 0,-20 12 0,33-21 0,56-46 0,-86 62 0,-4 5 0,-1-1 0,1 1 0,-1 0 0,1 1 0,0-1 0,5-2 0,-8 10 0,0 0 0,0 0 0,0 0 0,-1 0 0,0 1 0,0 8 0,0-10 0,0-3 0,-1 22 0,7 42 0,-5-59 0,0-1 0,0 1 0,0-1 0,1 1 0,0-1 0,0 0 0,0 0 0,1 1 0,0-2 0,0 1 0,0 0 0,0-1 0,7 7 0,-9-10 0,0 0 0,0-1 0,0 1 0,1-1 0,-1 1 0,0-1 0,0 1 0,0-1 0,1 0 0,-1 1 0,0-1 0,0 0 0,1 0 0,-1 0 0,0 0 0,0 0 0,1 0 0,-1-1 0,0 1 0,0 0 0,0-1 0,1 1 0,-1-1 0,0 1 0,0-1 0,2 0 0,0-1 0,-1 0 0,1 0 0,0 0 0,-1 0 0,1 0 0,-1-1 0,1 1 0,2-5 0,-2 1 0,0-1 0,0 1 0,0-1 0,-1 1 0,0-1 0,-1 0 0,1 0 0,-1 1 0,-1-1 0,1-13 0,-1 8 0,-1 1 0,0-1 0,-1 1 0,-1-1 0,-5-18 0,7 27 0,-1 1 0,1 1 0,0-1 0,-1 0 0,1 0 0,-1 0 0,0 1 0,0-1 0,1 1 0,-1-1 0,0 1 0,0 0 0,0 0 0,0 0 0,-1 0 0,1 0 0,0 0 0,0 0 0,-1 1 0,1-1 0,0 1 0,-1 0 0,1-1 0,0 1 0,-1 0 0,1 1 0,-5 0 0,7-1 0,0 0 0,0 0 0,-1 0 0,1 0 0,0 0 0,0 0 0,0 0 0,0 0 0,-1 0 0,1 0 0,0 0 0,0 0 0,0 0 0,0 0 0,-1 1 0,1-1 0,0 0 0,0 0 0,0 0 0,0 0 0,0 0 0,0 0 0,-1 1 0,1-1 0,0 0 0,0 0 0,0 0 0,0 0 0,0 1 0,0-1 0,0 0 0,0 0 0,0 0 0,0 0 0,0 1 0,0-1 0,0 0 0,0 0 0,0 0 0,0 1 0,0-1 0,0 0 0,0 0 0,0 0 0,0 0 0,0 1 0,0-1 0,0 0 0,0 0 0,1 0 0,-1 0 0,0 0 0,0 1 0,0-1 0,0 0 0,0 0 0,12 4 0,15-8 0,0-2 0,37-11 0,-37 8 0,0 2 0,35-5 0,-36 8 0,-16 2 0,0 1 0,1 0 0,-1 0 0,11 1 0,-19 1 0,1-1 0,-1 0 0,1 1 0,-1-1 0,1 1 0,-1 0 0,0 0 0,0 0 0,1 0 0,-1 0 0,0 0 0,0 1 0,0-1 0,0 1 0,0-1 0,0 1 0,-1 0 0,1 0 0,-1-1 0,1 1 0,1 4 0,0-1 0,-1 0 0,0 1 0,0-1 0,0 0 0,-1 1 0,0-1 0,0 1 0,0 0 0,-1 5 0,2 13 0,-2-24 0,0 1 0,0-1 0,0 1 0,0 0 0,0-1 0,0 1 0,1-1 0,-1 1 0,0-1 0,0 1 0,0-1 0,1 1 0,-1-1 0,0 1 0,0-1 0,1 1 0,-1-1 0,0 0 0,1 1 0,-1-1 0,1 1 0,-1-1 0,1 0 0,-1 0 0,0 1 0,1-1 0,-1 0 0,1 0 0,-1 1 0,1-1 0,-1 0 0,1 0 0,0 0 0,-1 0 0,1 0 0,-1 0 0,1 0 0,-1 0 0,1 0 0,-1 0 0,1 0 0,-1 0 0,1 0 0,-1 0 0,1 0 0,-1 0 0,1-1 0,-1 1 0,1 0 0,-1 0 0,1-1 0,-1 1 0,1-1 0,31-22 0,-24 16 0,21-16 0,-18 13 0,0 2 0,1-1 0,-1 1 0,2 1 0,-1 0 0,23-9 0,-33 16 0,1-1 0,0 1 0,0 0 0,-1-1 0,1 1 0,0 0 0,-1 1 0,1-1 0,0 0 0,0 1 0,-1 0 0,1-1 0,-1 1 0,1 0 0,0 0 0,-1 1 0,0-1 0,1 0 0,-1 1 0,0 0 0,0-1 0,0 1 0,0 0 0,2 2 0,5 6 0,-1 1 0,0 0 0,11 21 0,-4-7 0,-7-14 0,1 0 0,0-1 0,1 0 0,11 9 0,7 7 0,-26-27 446,-5-6 90,-3-7-4005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23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18695,'0'0'448,"60"-37"-792,-48 35 176,-4 2 72,-2 0 8,-2-4-64,-8 8-8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24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1 247 10752,'0'0'1208,"14"-12"-691,-3 3-425,0 0 0,0 1-1,1 1 1,0 0 0,0 0 0,1 2-1,0-1 1,0 1 0,0 1 0,0 1-1,25-4 1,883-107 5449,-687 86-2344,-144 12-5412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25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1 452 5016,'0'0'14330,"6"-12"-13707,94-164 1649,-42 64-928,-1 1 346,-45 82-793,-8 17 79,-8 28-413,-43 196 568,45-200-1042,1 0-1,0 0 1,1 0 0,1 15 0,-1-24-65,0 0 0,1 0 0,-1 0 0,1 0 0,-1 0 0,1 0 0,0 0 1,0 0-1,0-1 0,1 1 0,-1 0 0,1 0 0,-1-1 0,1 1 1,0-1-1,0 0 0,0 1 0,0-1 0,1 0 0,-1 0 0,4 2 0,-4-3-4,0-1-1,0 1 0,0-1 0,1 1 0,-1-1 0,0 0 0,0 0 1,1 0-1,-1 0 0,0 0 0,0 0 0,1-1 0,-1 1 0,0-1 0,0 0 1,0 0-1,0 1 0,0-1 0,0 0 0,0-1 0,0 1 0,2-2 0,5-3 24,-1-1 0,0-1 0,10-10 0,-10 8 8,13-14 82,29-43 1,5-7 159,-55 74-288,0-1 0,0 1 0,0 0-1,0 0 1,0-1 0,1 1 0,-1 0 0,0-1 0,0 1-1,0 0 1,1 0 0,-1-1 0,0 1 0,0 0 0,1 0-1,-1 0 1,0-1 0,0 1 0,1 0 0,-1 0-1,0 0 1,1 0 0,-1 0 0,0-1 0,1 1 0,-1 0-1,0 0 1,1 0 0,-1 0 0,0 0 0,1 0 0,-1 0-1,0 0 1,1 1 0,2 11 121,-2-1-122,3 51 100,-4-51-70,0 1 0,1-1 0,0 1 0,1-1 0,5 20 0,-7-30-24,1 1 1,0-1 0,-1 0-1,1 0 1,0 1-1,0-1 1,0 0 0,0 0-1,0 0 1,0 0 0,0 0-1,0 0 1,0 0 0,0 0-1,0-1 1,1 1-1,-1 0 1,0-1 0,0 1-1,1-1 1,-1 1 0,1-1-1,-1 0 1,0 0-1,1 1 1,-1-1 0,1 0-1,-1 0 1,0 0 0,1-1-1,-1 1 1,1 0-1,-1 0 1,0-1 0,2 0-1,7-2 38,-1 0 0,1-1 1,17-9-1,-17 7-15,46-25 158,62-47 1,-29 18-70,-85 57-122,1-1 0,1 0 0,0 1 0,0 0 0,0 0 0,0 0 0,12-2 0,-17 4 0,0 1 0,0 0 0,0 0 0,0 0 0,0 0 0,1 0 0,-1 0 0,0 1 0,0-1 0,0 0 0,0 0 0,0 1 0,0-1 0,0 1 0,0-1 0,1 1 0,-2-1 0,3 2 0,-2 0 0,1-1 0,-1 1 0,0 0 0,0-1 0,0 1 0,0 0 0,0 0 0,0 0 0,0 0 0,-1 0 0,1 0 0,-1 0 0,1 4 0,7 76 0,-8-64 0,1-1 0,1 1 0,0-1 0,1 0 0,1 0 0,1 0 0,9 23 0,-12-37 37,0-1 0,0 1 0,1-1 0,-1 1 1,1-1-1,-1 0 0,1 0 0,-1 0 0,1 0 0,0 0 0,0 0 0,0-1 1,0 0-1,0 1 0,1-1 0,-1-1 0,0 1 0,0 0 0,1-1 0,-1 1 1,1-1-1,-1 0 0,0 0 0,1-1 0,-1 1 0,5-1 0,-5 0-229,0 1-1,1-1 0,-1 1 0,0-1 1,0 0-1,1 0 0,-1 0 0,0-1 1,0 1-1,0-1 0,-1 1 0,1-1 1,0 0-1,0 0 0,-1 0 0,0-1 1,1 1-1,-1-1 0,0 1 0,0-1 1,0 0-1,0 0 0,-1 1 0,1-1 1,1-6-1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26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15680,'0'0'2311,"69"-47"-2439,-5 43 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13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17079,'0'0'1032,"76"17"-672,-3-1 128,19-5-8,18 1-64,-10-3 8,-22-7 32,-25 2 0,-7-2-112,-17 2-8,-18-4-144,-11 1 8,-11 3-96,-29-2 16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28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1293 6328,'0'0'7456,"14"-10"-6804,26-20 8,-1-2 0,52-54 0,-21 1 565,75-116 0,-15 17 278,-97 142-937,-3-1 1,-1-2-1,-2-1 0,-2-1 1,23-61-1,-26 54 684,-23 51-583,-4 7-317,-6 11-79,-21 47 92,2 0 0,4 2-1,-31 109 1,45-126-147,3 0-1,1 0 0,2 1 0,2 89 0,9-86 26,-4-48-208,0 1 1,0 0-1,0 0 0,0-1 0,1 1 0,-1-1 0,1 0 1,0 1-1,0-1 0,0 0 0,4 3 0,-5-5-19,0 0 0,1 0 0,-1 0-1,1 0 1,-1-1 0,1 1 0,0-1 0,-1 1 0,1-1-1,-1 1 1,1-1 0,0 0 0,-1 0 0,1 0-1,0 0 1,-1 0 0,1 0 0,0-1 0,-1 1 0,1 0-1,0-1 1,-1 1 0,1-1 0,1-1 0,5-1 19,-1 0 1,0-1-1,0 0 1,6-6-1,9-8 48,0-1 0,-2-1 0,34-42-1,46-78 153,-62 85-135,14-20 106,-4-1 0,-3-3 1,57-139-1,-78 156 154,-3-1 0,19-95-1,-41 147-200,1 11-155,-1 0 0,1 0 0,0 0 0,-1 0 1,1 0-1,0 0 0,-1 0 0,1 0 0,0 0 1,-1 0-1,1 0 0,0 0 0,0 1 0,-1-1 0,1 0 1,0 0-1,-1 0 0,1 0 0,0 1 0,0-1 1,0 0-1,-1 0 0,1 1 0,0-1 0,0 0 0,0 0 1,-1 1-1,1-1 0,0 0 0,0 0 0,0 1 1,0-1-1,0 1 0,-14 27-2,1 0 0,-9 32 0,11-29 0,-64 185 0,-13 36 0,14-29 0,41-129 0,-19 46 0,40-114 0,-31 49 0,40-72 0,3-7 0,3-7 0,15-29 0,2 0 0,2 1 0,2 0 0,1 2 0,2 2 0,2 0 0,1 2 0,1 1 0,59-47 0,-88 77 0,0 1 0,0-1 0,0 1 0,0-1 0,0 1 0,0 0 0,1 0 0,-1 0 0,0 0 0,1 0 0,-1 0 0,5 0 0,-5 2 0,-1-1 0,0 1 0,0-1 0,0 1 0,0-1 0,1 1 0,-1 0 0,0 0 0,0 0 0,0-1 0,0 1 0,-1 0 0,1 0 0,0 0 0,0 0 0,-1 1 0,1-1 0,0 0 0,-1 0 0,1 0 0,-1 1 0,0-1 0,1 0 0,-1 0 0,0 3 0,9 29 0,4 45 0,-9-47 0,2-1 0,12 38 0,-17-62 0,1-1 0,0 0 0,1 0 0,0 0 0,-1 0 0,2 0 0,-1-1 0,0 1 0,1-1 0,0 0 0,0 0 0,0 0 0,0-1 0,6 4 0,-7-5 0,0-1 0,1 1 0,-1-1 0,1 0 0,0 0 0,-1 0 0,1 0 0,0-1 0,0 1 0,-1-1 0,1 0 0,0 0 0,0 0 0,0-1 0,-1 0 0,1 1 0,0-1 0,-1 0 0,1-1 0,-1 1 0,7-4 0,0-1 0,1-1 0,-1 0 0,0-1 0,-1 0 0,0 0 0,0-1 0,0-1 0,-2 1 0,1-1 0,-1-1 0,0 1 0,8-19 0,-2 0 0,-1-1 0,-1 0 0,11-56 0,-20 78 0,-1 0 0,0 0 0,0-15 0,-1 22 0,0 0 0,0 1 0,0-1 0,0 0 0,0 1 0,0-1 0,-1 0 0,1 1 0,0-1 0,0 0 0,0 1 0,-1-1 0,1 1 0,0-1 0,-1 0 0,1 1 0,-1-1 0,1 1 0,-1-1 0,1 1 0,-1-1 0,1 1 0,-1-1 0,-1 1 0,1 0 0,0 0 0,0 0 0,0 0 0,0 1 0,0-1 0,0 0 0,0 1 0,0-1 0,0 1 0,0-1 0,0 1 0,0-1 0,0 1 0,0 0 0,0-1 0,0 1 0,1 0 0,-1 0 0,-1 1 0,-7 7 0,0 1 0,1 0 0,0 1 0,1 0 0,0 0 0,1 1 0,0 0 0,1 0 0,0 0 0,1 1 0,0-1 0,-2 19 0,4-21 0,1-1 0,0 1 0,0-1 0,1 1 0,0-1 0,1 1 0,0 0 0,0-1 0,1 1 0,1-1 0,-1 0 0,1 0 0,1 0 0,0 0 0,0 0 0,1-1 0,9 14 0,-10-18 35,0 1 0,0-1 0,1 0-1,-1 0 1,1-1 0,0 1 0,0-1 0,0 0 0,0-1-1,0 1 1,1-1 0,-1 0 0,1 0 0,0-1 0,-1 1-1,1-1 1,0-1 0,0 1 0,0-1 0,0 0 0,0 0-1,-1-1 1,1 0 0,0 0 0,0 0 0,0 0 0,-1-1-1,6-3 1,1 0-456,-1 0 0,1-1 0,-1 0 0,-1-1 1,1-1-1,-1 1 0,-1-1 0,1-1 0,-1 0 0,-1-1 0,12-16 0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28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13056,'0'0'1168,"79"-8"-696,2-2 320,21-3 8,11 3-9,-2 2 9,-2 2-56,-8 2 8,-5 4-80,-11 0 16,-8-2-208,-19-2 8,1 2-176,-9-2 16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30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153 470 6224,'0'0'8080,"11"-9"-7536,0-1-394,7-6 179,-1-1 0,17-20 0,-15 11 264,-2 0 1,20-38 0,10-18 751,-36 66-1004,7-10 1240,0-1 1,-2 0-1,24-59 1,-109 351 1589,26-90-2676,26-111-300,-107 354 886,105-354-863,-8 19 118,24-74-224,-1-1 0,-1 0 0,1 0 0,-1 0 0,-1 0 0,1-1 0,-8 8 0,12-15-102,0 1 0,0 0 1,0-1-1,0 1 0,0-1 1,0 1-1,0-1 0,-1 0 1,1 1-1,0-1 0,0 0 1,0 0-1,-1 0 0,1 0 1,0 0-1,0 0 0,0 0 1,0 0-1,-1 0 0,1-1 0,0 1 1,0 0-1,0-1 0,0 1 1,0-1-1,0 1 0,0-1 1,0 0-1,0 1 0,0-1 1,0 0-1,-2-2 0,-1 0 32,-1-1-1,1-1 1,0 1-1,0 0 1,-4-8-1,7 9-41,-37-65 0,35 63 0,0-1 0,1 0 0,0 0 0,0 0 0,1 0 0,0 0 0,0 0 0,0-1 0,1 1 0,0-8 0,1 10 0,0 0 0,1 0 0,-1 0 0,1 0 0,0 1 0,1-1 0,-1 1 0,0-1 0,1 1 0,0 0 0,0 0 0,0 0 0,0 0 0,0 0 0,0 1 0,1-1 0,3-1 0,6-4 0,1 1 0,0 0 0,17-5 0,3 2 0,0 2 0,1 1 0,0 1 0,0 3 0,59 0 0,-79 3 0,-1-1 0,0-1 0,0 0 0,20-7 0,-32 9 45,0-1 1,-1 1-1,1-1 1,0 0-1,-1 1 0,1-1 1,-1 0-1,1 0 1,-1 0-1,0 0 0,1 0 1,-1-1-1,0 1 1,0 0-1,0 0 0,0-1 1,0 1-1,0-1 1,0 1-1,0-1 0,0-2 1,2-19-2905,-2 16 658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31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0 6424,'0'0'7882,"-8"12"-7254,0 2-412,2-4-5,-1 0-1,0 0 0,-1-1 0,-8 9 0,-2 8 949,18-25-1022,-1 1-1,0-1 1,1 0-1,-1 1 0,1-1 1,-1 1-1,1-1 1,0 1-1,0-1 1,-1 1-1,1-1 1,0 1-1,0-1 0,1 1 1,-1-1-1,0 1 1,0-1-1,1 3 1,17-15 1479,-13 7-1422,-1-1 0,0 0 1,0 0-1,0 0 0,-1-1 1,0 1-1,0-1 0,0 0 1,-1 0-1,0 0 0,0 0 1,-1 0-1,1 0 0,-1-1 1,0-10-1,-1 16-158,0 1-1,0-1 1,0 0 0,0 0-1,0 0 1,0 1 0,0-1-1,0 0 1,0 0 0,0 1 0,-1-1-1,1 0 1,0 0 0,0 1-1,-1-1 1,1 0 0,-1 1-1,1-1 1,-1 0 0,1 1-1,-1-1 1,1 1 0,-1-1-1,1 1 1,-1-1 0,0 1 0,1-1-1,-1 1 1,0-1 0,1 1-1,-1 0 1,0 0 0,0-1-1,1 1 1,-1 0 0,0 0-1,0 0 1,1 0 0,-1 0 0,0 0-1,0 0 1,0 0 0,1 0-1,-1 0 1,0 0 0,0 0-1,1 1 1,-1-1 0,0 0-1,0 1 1,1-1 0,-1 0 0,0 1-1,1-1 1,-2 1 0,-3 2 103,0 0 0,0 1 1,0 0-1,1 0 0,-8 7 0,9-8-100,1 0-1,-1 0 1,0 0-1,1 1 1,0-1-1,-1 1 0,1-1 1,1 1-1,-1 0 1,1 0-1,-1 0 1,1 0-1,0 0 0,0 0 1,1 0-1,-1 0 1,1 0-1,0 0 1,0 0-1,1 1 0,-1-1 1,1 0-1,0 0 1,0 0-1,0 0 1,0 0-1,3 5 0,0-1-48,0-1-1,0 0 1,1-1 0,-1 1-1,2-1 1,-1 0-1,0 0 1,1 0-1,0-1 1,11 7-1,14 8-3843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32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64 765 3408,'0'0'4206,"-8"10"-4011,-47 52 682,69-71 3247,68-54-2600,133-180 1218,-200 225-2568,16-21 540,-3 0-1,-1-2 1,-2-1-1,20-47 1,-43 80 1214,-11 21-1201,-14 24-350,5-6-98,2 1 0,2 1 0,-16 48 1,23-57-119,2 0 0,0 0 0,2 1 0,0-1 1,2 48-1,1-68-138,0-1 1,0 1 0,1 0-1,-1 0 1,1-1-1,0 1 1,-1 0-1,1-1 1,0 1-1,1-1 1,-1 1 0,0-1-1,1 1 1,-1-1-1,1 0 1,0 0-1,0 0 1,0 0-1,0 0 1,0 0 0,0 0-1,0-1 1,1 1-1,-1-1 1,1 0-1,-1 1 1,1-1-1,-1 0 1,1-1-1,0 1 1,0 0 0,-1-1-1,1 1 1,0-1-1,4 0 1,5-2 35,0-1 0,0-1-1,-1 1 1,1-2 0,-1 0 0,0 0 0,0-1 0,0 0 0,-1-1-1,0 0 1,10-9 0,6-8 87,0-2 0,33-43 0,-34 34-19,-3-1 0,-1-2 0,32-77 1,-26 53-11,60-150 543,-75 186-439,-9 21 13,-7 20-102,-34 94 92,-28 90 176,16-47-39,25-83 135,-20 94 0,39-148-320,2 0 127,4-15-295,0 0 0,0 0 0,0-1 0,0 1 0,0 0 0,0 0 0,0 0 0,0 0 0,0 0 0,0 0 0,1 0 0,-1 0 0,0 0 0,0 0 0,0 0 0,0 0 0,0 0 0,0 0 0,0 0 0,0 0 0,1 0 0,-1 0 0,0 0 0,0 0 0,0 0 0,0 0 0,0 0 0,0 0 0,0 0 0,0 0 1,1 0-1,-1 0 0,0 0 0,0 0 0,0 0 0,0 0 0,0 0 0,0 0 0,0 0 0,0 1 0,0-1 0,0 0 0,0 0 0,0 0 0,1 0 0,-1 0 0,0 0 0,0 0 0,0 0 0,0 0 0,0 0 0,0 1 0,0-1 0,0 0 0,0 0 0,0 0 0,0 0 0,0 0 0,15-13 4,1-1-1,18-23 1,-19 20-14,30-26 0,-43 41 2,0 1 0,0 0 0,1 0 0,-1-1 0,0 2 0,0-1 0,1 0 0,-1 0 0,0 1 0,1-1 0,-1 1 0,0-1 0,1 1 0,-1 0 0,1 0 0,-1 0 0,1 1 0,-1-1 0,0 1 0,1-1 0,-1 1 0,0 0 0,1-1 0,-1 1 0,0 1 0,0-1 0,0 0 0,0 0 0,0 1 0,0-1 0,0 1 0,2 2 0,7 7 0,-1-1 0,0 2 0,17 24 0,-21-26 0,-2-5 0,0 0 0,0 1 0,0-1 0,1-1 0,-1 1 0,1-1 0,0 0 0,1 0 0,-1 0 0,1-1 0,-1 0 0,1 0 0,0 0 0,0-1 0,0 0 0,0 0 0,1 0 0,-1-1 0,1 0 0,-1 0 0,1-1 0,-1 1 0,1-1 0,-1-1 0,1 0 0,-1 0 0,1 0 0,-1 0 0,0-1 0,0 0 0,0 0 0,9-5 0,44-25 882,-23 9-5848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33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1 195 6928,'0'0'5504,"14"-2"-4848,206-33 2357,265-78 0,-355 80-1594,-79 22-3410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40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249 930 6208,'0'0'9120,"-8"-10"-8616,-23-31 1,29 40-453,1 0 1,0-1 0,-1 1-1,1 0 1,-1 0-1,0 0 1,1 0-1,-1 0 1,0 0 0,1 1-1,-1-1 1,0 0-1,0 1 1,0-1-1,0 1 1,1 0 0,-1 0-1,0 0 1,0 0-1,0 0 1,0 0 0,0 0-1,0 1 1,1-1-1,-1 0 1,0 1-1,0 0 1,0-1 0,1 1-1,-1 0 1,-2 2-1,-5 0 202,2 0-116,0 1 0,0-1 1,0 1-1,1 0 0,-1 1 1,1-1-1,0 1 0,0 1 0,1-1 1,-1 1-1,-5 8 0,1 0 162,0 1-1,1 1 1,-12 28-1,18-38-178,1 1 0,1-1 1,-1 0-1,1 1 0,0-1 0,0 1 0,1-1 1,0 1-1,0 0 0,0-1 0,1 1 0,2 8 1,0-4 106,0 0 1,1 0-1,0 0 1,1 0 0,0-1-1,7 10 1,-10-17-183,0-1 1,-1 1 0,1-1-1,0 1 1,1-1-1,-1 0 1,0 0-1,0 0 1,1 0 0,0 0-1,-1-1 1,1 1-1,0-1 1,-1 1-1,1-1 1,0 0 0,0 0-1,6 1 1,-4-2-5,0 0 0,0 0 1,0-1-1,0 1 1,0-1-1,-1 0 0,1 0 1,0-1-1,0 1 0,8-5 1,0-1 24,0-1 1,-1 0-1,0-1 1,0 0 0,-1-1-1,19-21 1,-3-5 103,-2-2 0,-1 0 0,32-73 1,-44 86-109,13-27 122,22-67 1,-40 95-117,0-1 0,-1 0 1,-2-1-1,-1 1 0,1-33 0,-4 21-8,-4-100 240,2 122-238,0-1 0,-1 1-1,0 0 1,-1 0 0,-1 1 0,-11-25 0,-1 19 17,15 19-70,1-1 0,-1 0 1,0 1-1,1-1 1,-1 0-1,1 0 0,0 1 1,0-1-1,0 0 1,0-1-1,0 1 0,0 0 1,-1-3-1,2 5-7,1-1-1,-1 1 1,0-1-1,0 1 1,0-1 0,0 1-1,0-1 1,0 1-1,0-1 1,0 1-1,0 0 1,-1-1 0,1 1-1,0-1 1,0 1-1,0-1 1,0 1-1,-1 0 1,1-1 0,0 1-1,0-1 1,-1 1-1,1 0 1,0-1 0,-1 1-1,1 0 1,0-1-1,-1 1 1,1 0-1,-1 0 1,1-1 0,0 1-1,-1 0 1,1 0-1,-1 0 1,1-1-1,-1 1 1,1 0 0,-1 0-1,1 0 1,-1 0-1,1 0 1,0 0-1,-1 0 1,1 0 0,-1 0-1,1 0 1,-1 1-1,1-1 1,-1 0-1,1 0 1,-1 0 0,1 0-1,0 1 1,-1-1-1,1 0 1,-1 0 0,0 1-1,-26 24 98,19-18-68,1 1-15,0 0-1,1 0 0,-1 1 1,2-1-1,-10 19 1,-17 49 19,24-50-17,1 0 1,1 0 0,1 0 0,2 1-1,0 0 1,2-1 0,2 32-1,4-4 135,2 1-1,20 78 0,-11-32 112,-13-73-89,1-1-1,13 46 1,-8-40-21,-6-22-41,0-1 1,1 1 0,4 10 0,-6-17-78,0-1 1,0 1 0,1-1 0,-1 0 0,1 0 0,-1 0-1,1 0 1,0 0 0,0-1 0,0 1 0,1-1 0,4 3-1,-1-1 12,-1-1 0,1 0 0,0 0 0,0-1 0,0 0 0,0 0 0,1-1 0,-1 0 0,0 0 0,1 0-1,-1-1 1,0 0 0,1-1 0,-1 0 0,9-2 0,-5 1-10,0-1 0,0 0 0,0-1 0,-1 0 1,0 0-1,0-1 0,0-1 0,11-7 0,-13 8-39,0 0 0,0 0 0,-1-1 0,0 0 0,0 0 0,0-1 0,0 0 0,-1 0 0,-1-1 0,1 0 0,-1 0 0,4-9 0,19-47 0,29-101 0,-55 161 0,-1 0 0,0-1 0,0 1 0,-1 0 0,1-1 0,-1-6 0,-12 42 0,9-7 0,2-1 0,0 1 0,1 0 0,1-1 0,2 1 0,5 23 0,-6-36 0,0-1 0,1 1 0,0-1 0,1 0 0,0 0 0,10 16 0,-12-23 0,0 0 0,0 0 0,1 0 0,-1 0 0,1 0 0,-1-1 0,1 0 0,0 1 0,0-1 0,0 0 0,1 0 0,-1-1 0,0 1 0,1-1 0,-1 1 0,1-1 0,-1 0 0,1-1 0,-1 1 0,1 0 0,0-1 0,-1 0 0,5 0 0,-1-1 0,0 0 0,0-1 0,-1 1 0,1-1 0,0-1 0,-1 1 0,0-1 0,0 0 0,0-1 0,0 0 0,0 1 0,-1-2 0,1 1 0,4-6 0,10-11 0,-1-1 0,19-26 0,-14 16 0,91-127 0,-111 152 0,0 0 0,1 0 0,0 1 0,0-1 0,8-7 0,-10 12 0,0-1 0,0 1 0,1 1 0,-1-1 0,0 0 0,0 1 0,1 0 0,-1-1 0,1 2 0,-1-1 0,1 0 0,0 1 0,-1-1 0,8 1 0,-4 0 0,0 0 0,0 1 0,0-1 0,0 1 0,0 1 0,0-1 0,8 4 0,-13-4 0,0 0 0,0 0 0,-1 0 0,1 0 0,0 0 0,-1 1 0,1-1 0,-1 0 0,1 1 0,-1-1 0,1 1 0,-1-1 0,0 1 0,0 0 0,0 0 0,0-1 0,0 1 0,0 0 0,-1 0 0,1 0 0,-1 0 0,1 0 0,-1 0 0,1 0 0,-1 0 0,0 0 0,0 0 0,0 0 0,-1 4 0,-9 54 0,6-44 0,1 0 0,1 1 0,0-1 0,1 1 0,2 20 0,0-31 0,0 0 0,1 1 0,0-1 0,0 0 0,0 0 0,1 0 0,0 0 0,0 0 0,0-1 0,1 1 0,0-1 0,0 0 0,0 0 0,1 0 0,0-1 0,0 1 0,0-1 0,0 0 0,0-1 0,1 0 0,0 1 0,0-2 0,0 1 0,0-1 0,0 1 0,0-2 0,1 1 0,-1-1 0,0 0 0,1 0 0,-1-1 0,1 0 0,7 0 0,-14 0 0,15-2 0,-1 0 0,0 0 0,0-2 0,0 0 0,0 0 0,0-1 0,-1-1 0,0 0 0,19-12 0,-19 9 0,-1 0 0,1-1 0,-2 0 0,1-1 0,-1-1 0,-1 0 0,0 0 0,-1-1 0,0 0 0,-1-1 0,11-24 0,-13 24 0,1-3 0,-1 0 0,7-29 0,-12 43 0,0-1 0,-1 0 0,1 1 0,-1-1 0,0 0 0,0 0 0,0 0 0,-1 1 0,1-1 0,-1 0 0,0 1 0,0-1 0,0 0 0,-1 1 0,1-1 0,-1 1 0,1 0 0,-5-6 0,5 8 0,0 0 0,0 0 0,-1 0 0,1 0 0,0 1 0,0-1 0,-1 0 0,1 1 0,0-1 0,0 1 0,-1 0 0,1-1 0,-1 1 0,1 0 0,0 0 0,-1 0 0,1 0 0,0 0 0,-1 0 0,1 0 0,-1 0 0,1 0 0,0 1 0,-1-1 0,1 1 0,0-1 0,-1 1 0,1-1 0,0 1 0,0 0 0,0 0 0,-1-1 0,0 2 0,-4 3 0,-1 0 0,1 0 0,0 1 0,-7 8 0,8-7 0,0 1 0,0 0 0,1 0 0,0 0 0,0 1 0,1-1 0,0 1 0,0 0 0,1 0 0,0 0 0,1 0 0,-1 16 0,2-15 0,0-1 0,0 1 0,1 0 0,0-1 0,1 1 0,0 0 0,0-1 0,1 0 0,1 1 0,-1-1 0,10 16 0,-8-18 0,0 0 0,0 0 0,0-1 0,12 12 0,-15-17 0,0 1 0,0-1 0,0 0 0,0 0 0,0 1 0,1-1 0,-1 0 0,0-1 0,1 1 0,-1 0 0,0-1 0,1 1 0,-1-1 0,1 0 0,-1 0 0,1 0 0,-1 0 0,1 0 0,-1-1 0,4 0 0,12-4 0,-4 3 0,-1-2 0,0 0 0,0 0 0,0-1 0,12-8 0,3-4 0,40-34 0,-5 3 0,-42 36 0,45-20 0,-56 28 0,3-2 0,0 1 0,0 0 0,1 1 0,-1 1 0,28-3 0,39 0 0,-98-6 0,9 11 0,-1 0 0,0 1 0,0 0 0,0 0 0,0 1 0,1 0 0,-1 1 0,0 0 0,1 1 0,-1 0 0,1 0 0,0 1 0,0 0 0,-14 9 0,13-6 0,0 1 0,0 0 0,1 0 0,0 1 0,0 0 0,1 1 0,1 0 0,-8 12 0,11-16 0,1 1 0,-1-1 0,2 0 0,-1 1 0,1-1 0,0 1 0,0 0 0,1 0 0,0 0 0,0-1 0,1 1 0,-1 0 0,2 0 0,-1 0 0,1 0 0,2 9 0,-2-12 0,0 0 0,1 0 0,0 0 0,0-1 0,0 1 0,0 0 0,1-1 0,-1 1 0,1-1 0,0 0 0,0 0 0,0 0 0,1-1 0,-1 1 0,0-1 0,1 1 0,0-1 0,-1 0 0,1-1 0,0 1 0,6 1 0,-3-1 0,1 0 0,0 0 0,0-1 0,0 0 0,1 0 0,-1-1 0,0 0 0,0-1 0,0 0 0,11-2 0,-1-2 0,0-1 0,0-1 0,-1-1 0,0 0 0,0-1 0,-1-1 0,0 0 0,17-15 0,12-14 0,49-57 0,-73 75 0,8-13 0,0-1 0,-3-1 0,42-75 0,45-129 0,2-85 0,-111 315 0,12-52 0,-15 56 0,0-1 0,0 1 0,-1 0 0,0-1 0,0 1 0,0-1 0,-3-9 0,4 16 0,-1 0 0,0-1 0,0 1 0,0 0 0,0-1 0,0 1 0,0 0 0,0 0 0,-1-1 0,1 1 0,0 0 0,0-1 0,0 1 0,0 0 0,0 0 0,0-1 0,0 1 0,-1 0 0,1 0 0,0-1 0,0 1 0,0 0 0,0 0 0,-1 0 0,1-1 0,0 1 0,0 0 0,-1 0 0,1 0 0,0 0 0,0 0 0,-1 0 0,1-1 0,0 1 0,0 0 0,-1 0 0,1 0 0,0 0 0,-1 0 0,1 0 0,0 0 0,0 0 0,-1 0 0,1 0 0,0 0 0,-1 0 0,1 0 0,0 1 0,0-1 0,-1 0 0,1 0 0,0 0 0,0 0 0,-1 0 0,1 0 0,0 1 0,0-1 0,0 0 0,-1 0 0,1 0 0,0 1 0,0-1 0,0 0 0,-1 1 0,-11 17 0,10-15 0,-16 30 0,0 2 0,-18 54 0,-16 78 0,-29 191 0,73-315 0,1 0 0,0 51 0,7-85 0,1-1 0,0 0 0,0 1 0,1-1 0,3 9 0,-4-13 0,1 0 0,-1 0 0,1-1 0,-1 1 0,1-1 0,0 1 0,1-1 0,-1 0 0,1 0 0,-1 0 0,1 0 0,6 5 0,-6-7 0,-1 0 0,1 0 0,0 0 0,0-1 0,0 1 0,-1 0 0,1-1 0,0 0 0,0 0 0,0 0 0,0 0 0,0 0 0,0 0 0,0-1 0,0 0 0,0 1 0,-1-1 0,1 0 0,0 0 0,3-3 0,3 0 0,-1 0 0,0-1 0,-1 0 0,1-1 0,7-7 0,25-28 0,66-86 0,-84 90 0,-19 31 0,0-1 0,0 1 0,1 0 0,0 1 0,0-1 0,1 1 0,-1-1 0,11-8 0,-14 14 0,-1 0 0,0 0 0,0 0 0,1 0 0,-1 0 0,0 0 0,0 0 0,1 1 0,-1-1 0,0 0 0,0 0 0,1 0 0,-1 0 0,0 0 0,0 0 0,0 1 0,1-1 0,-1 0 0,0 0 0,0 0 0,0 0 0,0 1 0,1-1 0,-1 0 0,0 0 0,0 0 0,0 1 0,0-1 0,0 0 0,0 0 0,0 1 0,0-1 0,0 0 0,0 0 0,0 1 0,0-1 0,0 0 0,0 0 0,0 1 0,2 10 0,-3 60 0,0-54 0,0 0 0,1 0 0,4 29 0,-3-42 0,-1 1 0,1-1 0,0 0 0,1 0 0,-1 0 0,0-1 0,1 1 0,0 0 0,0-1 0,3 5 0,-3-7 0,-1 1 0,1-1 0,-1 0 0,1 0 0,-1 0 0,1 0 0,0-1 0,0 1 0,-1 0 0,1-1 0,0 1 0,0-1 0,0 0 0,-1 1 0,1-1 0,0 0 0,0 0 0,0 0 0,0-1 0,0 1 0,-1 0 0,1-1 0,0 1 0,3-2 0,11-3 0,1-1 0,-1-1 0,-1-1 0,23-13 0,55-45 0,-88 63 0,4-5 0,-18 44 0,6-23 0,1 0 0,0 1 0,0-1 0,1 17 0,1-27 0,0 0 0,0 0 0,0 0 0,0 0 0,1 0 0,-1 0 0,1 0 0,0-1 0,-1 1 0,1 0 0,1 0 0,-1-1 0,0 1 0,1-1 0,-1 1 0,1-1 0,0 0 0,0 1 0,0-1 0,0 0 0,0 0 0,0 0 0,0 0 0,1-1 0,4 3 0,-4-3 0,0-1 0,1 1 0,-1-1 0,1 0 0,-1 0 0,0 0 0,1-1 0,-1 1 0,1-1 0,-1 0 0,0 0 0,0 0 0,1 0 0,-1 0 0,0-1 0,0 0 0,0 1 0,-1-1 0,1 0 0,0-1 0,-1 1 0,1 0 0,3-5 0,-1 2 0,1-1 0,-1 0 0,0-1 0,-1 1 0,0-1 0,0 0 0,0 0 0,-1 0 0,3-9 0,-5 13 0,0 0 0,0 0 0,0 0 0,0-1 0,-1 1 0,0 0 0,0 0 0,0-1 0,0 1 0,0 0 0,-1-1 0,1 1 0,-1 0 0,0 0 0,0 0 0,0-1 0,0 1 0,-1 0 0,1 0 0,-1 1 0,0-1 0,1 0 0,-2 0 0,1 1 0,0 0 0,0-1 0,-1 1 0,-3-3 0,3 3 0,-1 0 0,1 1 0,-1-1 0,0 1 0,1 0 0,-1 0 0,0 0 0,0 1 0,1-1 0,-1 1 0,0 0 0,0 0 0,0 0 0,0 0 0,0 1 0,1 0 0,-1 0 0,0 0 0,0 0 0,1 0 0,-6 3 0,-15 2 0,23-6 0,1 0 0,0-1 0,0 1 0,0 0 0,0 0 0,0 0 0,0 0 0,0 0 0,0-1 0,0 1 0,0 0 0,0 0 0,0 0 0,0 0 0,0 0 0,0-1 0,0 1 0,0 0 0,0 0 0,0 0 0,0 0 0,0 0 0,0-1 0,0 1 0,0 0 0,0 0 0,0 0 0,1 0 0,-1 0 0,0 0 0,0-1 0,0 1 0,0 0 0,0 0 0,0 0 0,0 0 0,0 0 0,1 0 0,-1 0 0,0 0 0,0 0 0,0 0 0,0-1 0,0 1 0,1 0 0,-1 0 0,0 0 0,0 0 0,0 0 0,1 0 0,8-4 0,-8 4 0,173-64 0,-151 57 0,1 1 0,0 1 0,0 2 0,1 0 0,38 1 0,-58 3 0,0-1 0,0 1 0,1 0 0,-1 1 0,-1-1 0,1 1 0,0 0 0,0 1 0,-1-1 0,1 1 0,-1 0 0,0 0 0,0 0 0,0 0 0,0 1 0,0 0 0,-1-1 0,4 6 0,-3-3 0,0 0 0,0 0 0,-1 0 0,1 1 0,-2-1 0,1 1 0,-1 0 0,0 0 0,0 0 0,-1 0 0,0 0 0,1 10 0,-2-16 0,-1-1 0,1 1 0,0-1 0,0 1 0,0-1 0,0 1 0,0 0 0,0-1 0,1 1 0,-1-1 0,0 1 0,0-1 0,0 1 0,0-1 0,1 1 0,-1-1 0,0 1 0,0-1 0,1 1 0,-1-1 0,0 0 0,1 1 0,-1-1 0,1 1 0,-1-1 0,1 0 0,-1 1 0,1-1 0,0 0 0,0 0 0,0 0 0,0 0 0,0 0 0,0 0 0,0 0 0,0 0 0,-1 0 0,1-1 0,0 1 0,0 0 0,0-1 0,0 1 0,0 0 0,0-1 0,28-23 0,40-51 0,28-27 0,-97 101 0,1 0 0,-1 1 0,1-1 0,0 0 0,0 1 0,-1-1 0,1 1 0,0-1 0,0 1 0,0-1 0,0 1 0,0-1 0,-1 1 0,1 0 0,0 0 0,0-1 0,0 1 0,0 0 0,0 0 0,0 0 0,0 0 0,0 0 0,0 0 0,0 0 0,0 0 0,0 1 0,0-1 0,0 0 0,0 0 0,0 1 0,-1-1 0,1 1 0,0-1 0,0 1 0,0-1 0,0 1 0,-1-1 0,1 1 0,0 0 0,-1 0 0,1-1 0,0 1 0,-1 0 0,1 0 0,-1 0 0,1-1 0,0 3 0,2 5 0,1 0 0,-1 0 0,-1 1 0,3 11 0,-3-12 0,1 3 0,0-1 0,0 0 0,1 0 0,0 0 0,1 0 0,0 0 0,1-1 0,9 13 0,-11-18 0,0 0 0,0 0 0,1 0 0,-1 0 0,1-1 0,0 1 0,0-1 0,0-1 0,0 1 0,0-1 0,1 1 0,-1-2 0,1 1 0,-1-1 0,1 1 0,0-1 0,7 0 0,8 0 0,0-1 0,-1-1 0,1-1 0,-1-1 0,0 0 0,29-10 0,-48 13 52,1-1 0,-1 0-1,0 0 1,1 0 0,-1 0 0,0 0-1,0 0 1,0 0 0,0 0 0,0 0-1,0 0 1,0-1 0,0 1 0,0 0 0,-1-1-1,1 1 1,0 0 0,0-4 0,3-24-4971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41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55 249 5824,'0'0'5053,"4"-12"-4561,2-2-311,-3 8-70,-1 0-1,0 0 0,0 0 1,0-1-1,0 1 0,-1 0 1,0-9-1,0 15-40,-1-1 0,0 1 1,0 0-1,0-1 0,0 1 0,0-1 0,0 1 1,0 0-1,0-1 0,0 1 0,0-1 0,0 1 1,0-1-1,0 1 0,0 0 0,0-1 0,0 1 1,0 0-1,-1-1 0,1 1 0,0-1 0,0 1 1,0 0-1,-1-1 0,1 1 0,0 0 0,0-1 1,-1 1-1,1 0 0,0 0 0,-1-1 1,1 1-1,0 0 0,-1 0 0,1 0 0,0-1 1,-1 1-1,-1 0 61,1 0 1,0 1 0,-1-1-1,1 0 1,0 1-1,-1-1 1,1 1 0,0 0-1,0-1 1,0 1 0,-3 1-1,-35 32 1770,34-29-1297,4-4-493,0 0-1,0 0 1,0-1 0,0 1 0,0 0-1,0 0 1,1 0 0,-1 0 0,0 0 0,1 0-1,-1 0 1,1 0 0,-1 0 0,1 1 0,-1-1-1,1 0 1,0 0 0,0 0 0,-1 1 0,1 1-1,14-10 1922,1-5-1507,0-1 1,-1-1-1,20-25 0,-27 30-309,0 0 1,-1 0-1,-1-1 1,1 0-1,-2 0 1,1 0-1,-1-1 1,2-12 0,-5-1 738,-1 24-1023,1 0-1,-1-1 0,0 1 1,0-1-1,0 1 1,0 0-1,0-1 0,0 1 1,0-1-1,0 1 1,0 0-1,0-1 0,-1 1 1,1 0-1,0-1 0,0 1 1,0 0-1,0-1 1,-1 1-1,1 0 0,0-1 1,0 1-1,0 0 1,-1-1-1,1 1 0,0 0 1,-1 0-1,1-1 1,0 1-1,-1 0 0,1 0 1,0 0-1,-1-1 1,1 1-1,0 0 0,-1 0 1,1 0-1,0 0 1,-1 0-1,1 0 0,-1 0 1,1 0-1,0 0 1,-1 0-1,1 0 0,0 0 1,-1 0-1,1 0 1,-1 0-1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41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1 238 7432,'0'0'6729,"19"-10"-6009,17-9-233,2 1 0,64-20 0,432-86 3858,-371 96-2202,-142 27-2392,-17 1-1978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42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19 136 6632,'0'0'5616,"0"-10"-5039,2-6-337,2-31 2440,-19 43 2649,15 4-5269,0 0 1,-1 0-1,1 0 1,0 0-1,-1 0 1,1 0-1,0 0 0,-1 0 1,1 0-1,0 0 1,-1 0-1,1 0 0,0 1 1,-1-1-1,1 0 1,0 0-1,0 0 0,-1 0 1,1 1-1,0-1 1,-1 0-1,1 0 1,0 0-1,0 1 0,0-1 1,-1 0-1,1 1 1,0-1-1,0 0 0,0 0 1,0 1-1,-1-1 1,1 0-1,0 1 1,0-1-1,0 0 0,0 1 1,0-1-1,0 0 1,0 1-1,0-1 0,0 0 1,0 1-1,0-1 1,0 0-1,0 1 0,0-1 1,0 0-1,1 1 1,-1-1-1,0 1-27,0-1 0,1 0-1,-1 1 1,0-1 0,1 0 0,-1 0-1,0 1 1,1-1 0,-1 0-1,1 0 1,-1 1 0,0-1 0,1 0-1,-1 0 1,1 0 0,-1 0 0,1 0-1,-1 0 1,0 0 0,1 0-1,-1 0 1,1 0 0,-1 0 0,1 0-1,-1 0 1,1 0 0,-1 0 0,0 0-1,1 0 1,-1 0 0,1-1-1,-1 1 1,0 0 0,1 0 0,-1-1-1,1 1 1,-1 0 0,0 0-1,1-1 1,-1 1 0,0 0 0,0-1-1,1 1 1,-1-1 0,0 1 0,31-24 1045,-26 22-856,-1-1 0,1 0 0,-1-1 0,1 1 0,-1-1 0,0 0 0,-1 0 0,1 0 0,5-9 0,-9 13 353,-20 12 426,-34 31 211,41-36-647,20-14-118,-5 6-499,0-1-1,-1 0 1,1-1 0,0 1 0,-1 0-1,1 0 1,-1-1 0,0 1-1,1-5 1,1 3-3473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1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13864,'0'0'1840,"122"31"-1176,-13-18-105,32-5 9,27 1-240,23-9 16,18-11-264,-43-1 0,-55 8-104,-6-1 0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6:58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355 0 3912,'0'0'7256,"-10"8"-6975,-30 23 7,38-30-247,1 0 1,-1 0-1,1 0 1,-1 0-1,0 0 0,1 0 1,-1-1-1,0 1 0,0 0 1,0-1-1,0 0 1,1 1-1,-1-1 0,-2 0 1,-7 2 214,-7 4 85,4-2-93,-1 1 0,2 1 1,-1 0-1,1 1 0,0 0 0,0 1 1,-17 13-1,12-5 98,-24 28 0,35-36-272,2 0 0,-1 0 0,1 1 0,1-1-1,0 1 1,-6 16 0,5-9 1,1-1 0,0 0 0,1 1-1,0 0 1,2 0 0,0 0 0,1 0-1,0 0 1,1 0 0,1 0 0,7 29-1,-6-35-3,0 1 0,1 0-1,0-1 1,1 0-1,0 0 1,0 0-1,11 14 1,-11-19-26,-1 1 0,2-1 0,-1-1 1,1 1-1,-1-1 0,1 0 0,0 0 0,1 0 1,-1-1-1,1 0 0,-1-1 0,13 4 0,-12-4-10,1-1 0,0 0 0,-1-1 0,1 0 0,0 0 0,0 0 1,-1-1-1,1 0 0,0-1 0,-1 1 0,1-2 0,-1 1 0,0-1 0,0 0 0,0 0 0,0-1 0,0 0 0,-1 0 0,0-1 0,0 0 0,9-9 0,-6 7 12,-2-2 0,1 1 0,-1-1 0,0 0 0,-1-1 0,0 0 1,0 0-1,-1 0 0,-1-1 0,1 1 0,-2-1 0,1 0 0,-2 0 1,2-13-1,-3 13 3,-2 0-1,1 0 1,-1 0 0,-1 0 0,0 0 0,-1 0 0,0 0-1,-1 1 1,0-1 0,0 1 0,-7-11 0,4 8 35,-1 0 0,-1 0 0,0 1-1,-1 0 1,0 1 0,0 0 0,-20-14 0,26 22-30,0 0 0,0 1 1,0 0-1,0 0 0,-1 0 0,1 1 1,-1-1-1,1 1 0,-1 0 0,1 0 0,-1 1 1,0-1-1,1 1 0,-1 0 0,0 0 0,-5 1 1,8 0-43,1-1 1,0 1-1,0-1 1,-1 1-1,1-1 1,0 1-1,0-1 1,0 1-1,0 0 1,0 0-1,0 0 1,0 0-1,0 0 1,0-1-1,0 2 1,0-1-1,1 0 1,-1 0-1,0 0 1,1 0-1,-1 0 1,1 1-1,-1-1 1,1 0-1,0 0 1,-1 1-1,1-1 1,0 0-1,0 2 1,1-2-102,0 0 0,0-1 0,0 1 0,0 0 0,0-1 0,0 1 0,1-1-1,-1 1 1,0-1 0,0 0 0,0 1 0,1-1 0,-1 0 0,0 0 0,0 0 0,1 0 0,-1 0 0,0 0 0,0 0 0,2-1 0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02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1 7832,'0'0'977,"1"13"-534,0 46 347,-9 72 0,-35 427 2651,19-211-1784,21-238-1044,3-71-18,-1 0 0,-12 68 1,9-97 271,0-18-430,0-18-139,3 5-165,0-1 0,2 1-1,1 0 1,1 0 0,1 1-1,1-1 1,0 1 0,2-1-1,16-35 1,-16 43-3,1 0 0,19-24 0,-24 34-101,0 0 1,0 0 0,1 1-1,-1 0 1,1 0 0,0 0-1,0 0 1,0 0 0,0 1 0,0 0-1,1 0 1,-1 0 0,10-2-1,-7 2 2,0 1 0,0 0 0,1 1-1,-1 0 1,0 0 0,0 1 0,1 0-1,-1 0 1,0 0 0,9 4 0,-11-3-22,0 0 0,0 0 0,-1 1 0,1 0 0,-1 0 0,1 0 0,-1 0 0,0 1 0,0 0 1,-1 0-1,1 0 0,-1 0 0,0 0 0,5 9 0,-2-3-7,-1 1 0,0 0 1,-1 0-1,0 1 0,-1-1 0,0 1 1,-1 0-1,0 0 0,-1 0 0,0 17 1,-2-20 4,0 0 1,0-1-1,-1 1 0,1-1 1,-2 1-1,1-1 1,-2 0-1,1 0 1,-1 0-1,0-1 1,0 1-1,-1-1 1,0 0-1,0 0 1,-9 8-1,8-9 15,-1-1 1,0 0-1,-1 0 0,1-1 1,-1 1-1,0-1 0,0-1 0,-12 4 1,7-3 77,0-1 1,0 0 0,0-1-1,-27 1 1,39-3-85,0 0 0,-1 0 0,1 0 0,-1 0 0,1 0 0,0-1 1,-1 1-1,1 0 0,0-1 0,-1 1 0,1-1 0,-2-1 0,3-3 178,11-1-121,28-7-45,-1-1-1,-1-2 1,0-1 0,-1-2 0,59-42 0,-70 41-9,-1 0 0,0-2 1,-2-1-1,-1 0 0,-1-2 1,-1 0-1,22-40 0,-27 43 17,-10 18-16,-1-1 1,0 0 0,0 0-1,0 0 1,0 0-1,-1-1 1,0 1-1,0-1 1,2-10 0,-6 11 100,-2 10-70,-2 13-25,1 27 6,2 1-1,2 1 1,2-1-1,8 50 1,-9-88-28,1 0 1,1 0-1,0 0 1,0 0 0,1 0-1,-1-1 1,2 1-1,3 7 1,-7-15-4,1 1 0,-1-1 0,0 1 0,1-1 0,-1 0 1,0 1-1,1-1 0,-1 1 0,1-1 0,-1 0 0,1 1 0,-1-1 0,1 0 0,-1 0 1,1 1-1,-1-1 0,1 0 0,-1 0 0,1 0 0,0 0 0,-1 0 0,1 1 0,-1-1 1,1 0-1,-1 0 0,2-1 0,14-8 27,10-22 24,-25 30-49,11-17 36,-2-1 1,0 1-1,-1-2 0,11-34 0,-7 11 100,9-54 0,-20 79-4,0 0 0,-2-24 1,0 30 3,0 12-99,13 10 63,-4 0-105,1 0 1,0 0 0,1-1 0,0 0 0,0-1 0,1-1 0,0 0 0,24 11 0,-24-13-12,0 0 0,1 0 1,22 4-1,-30-8 14,0 0-1,0-1 1,0 0 0,-1 0 0,1 0 0,0 0-1,0-1 1,0 0 0,0 0 0,-1 0 0,1-1 0,0 1-1,5-4 1,1-1 6,0-1 0,0 0-1,0 0 1,-1-1 0,-1-1-1,1 0 1,-1 0 0,-1 0-1,0-1 1,12-19 0,13-13 101,-30 30-79,-3 9-14,-3 10-9,-4 14 13,2 0-1,0 1 0,1 0 1,0 29-1,-1-5 2,5-46-20,-3 24 13,0 43 0,3-61-13,0 1 1,1-1-1,0 0 1,0 0-1,0 0 1,1 0-1,0 0 1,0 0-1,0-1 1,1 1-1,0 0 1,6 8-1,-5-10 0,-1-1 0,1 1 0,0-1 0,0 0 0,1 0 0,-1 0-1,1-1 1,-1 0 0,1 1 0,0-2 0,0 1 0,0 0 0,0-1 0,0 0 0,0 0-1,0-1 1,0 1 0,0-1 0,1 0 0,-1-1 0,0 1 0,0-1 0,0 0 0,8-3-1,-1 1 7,0-1 0,-1 0 0,1-1-1,-1-1 1,-1 1 0,1-2 0,-1 0-1,0 0 1,12-11 0,-20 16-5,58-60 64,-55 55-43,1 0 0,-1 0-1,0-1 1,-1 1 0,0-1-1,0 0 1,4-13 0,-8 20-16,0 1-1,1-1 1,-1 0-1,0 0 1,0 1 0,0-1-1,0 0 1,0 0 0,0 0-1,0 1 1,0-1 0,0 0-1,0 0 1,0 1 0,0-1-1,-1 0 1,1 0 0,0 1-1,0-1 1,-1-1 0,0 2-4,1 0 1,0 0-1,-1 1 1,1-1-1,0 0 1,-1 0-1,1 0 1,-1 0-1,1 0 1,0 0-1,-1 1 1,1-1-1,0 0 1,-1 0 0,1 1-1,0-1 1,0 0-1,-1 0 1,1 1-1,0-1 1,0 0-1,-1 1 1,1-1-1,0 0 1,0 1-1,0-1 1,0 0-1,0 1 1,-1-1-1,1 0 1,0 1-1,0-1 1,0 0 0,0 1-1,0-1 1,0 1-1,0-1 1,0 1-1,-2 9-8,0 0 0,0 0 0,1 0 0,1 0 0,-1 0 0,2 1 0,-1-1 0,3 14 0,-2-19 0,0 0 0,1-1 0,-1 1 0,1 0 0,0 0 0,0-1 0,0 1 0,1-1 0,-1 0 0,1 0 0,0 0 0,0 0 0,1 0 0,-1-1 0,1 1 0,0-1 0,0 0 0,0 0 0,4 2 0,-5-3 5,-1-1 1,1 0 0,0 0 0,-1 0 0,1 0 0,0 0 0,-1-1 0,1 1 0,0-1 0,0 0 0,0 1 0,-1-1 0,1-1 0,0 1 0,0 0 0,0-1 0,-1 1 0,1-1 0,0 0 0,-1 0-1,1 0 1,0 0 0,-1-1 0,1 1 0,-1-1 0,0 1 0,0-1 0,1 0 0,-1 0 0,0 0 0,0 0 0,-1 0 0,1 0 0,0-1 0,1-2 0,0 0 10,0-1 0,-1 1 0,1-1 0,-1 0 0,0 1 0,-1-1 1,1 0-1,-1 0 0,-1 0 0,1 0 0,-1 0 0,0-1 0,0 1 0,-1 0 0,-1-9 1,-1 5 8,0 1 0,-1 0 1,0 0-1,0 1 1,-1-1-1,0 1 1,-1 0-1,0 0 1,0 1-1,-1-1 1,1 1-1,-2 1 0,1-1 1,-1 1-1,0 1 1,0-1-1,0 1 1,-1 1-1,0 0 1,0 0-1,-16-4 1,3 5 17,22 3-37,-1 0-1,1 0 1,0 0-1,-1 0 1,1 0-1,0 0 1,-1 0-1,1 0 1,0 0-1,-1 0 0,1 0 1,0 0-1,-1 0 1,1 0-1,0 1 1,-1-1-1,1 0 1,0 0-1,-1 0 1,1 1-1,0-1 1,0 0-1,-1 0 0,1 1 1,0-1-1,0 0 1,0 1-1,-1-1 1,1 0-1,0 1 1,0-1-1,0 0 1,0 1-1,0-1 1,0 0-1,-1 1 0,1-1 1,0 0-1,0 1 1,0-1-1,0 0 1,0 1-1,0-1 1,1 1-1,-1-1 1,0 0-1,0 1 1,0-1-1,0 0 1,0 1-1,0-1 0,1 0 1,-1 0-1,0 1 1,0-1-1,0 0 1,1 1-1,-1-1 1,0 0-1,0 0 1,1 1-1,-1-1 0,3 3-2,0 0-1,0 0 0,0-1 0,0 1 0,0-1 0,0 0 0,1 0 0,-1 0 0,1 0 0,-1-1 0,1 1 0,0-1 0,-1 0 0,1 0 0,5 0 1,5 2-14,-1-2 0,0 0 1,17-1-1,-18-1 8,0 0 0,0 0-1,0-2 1,0 1-1,16-7 1,-18 5 7,0 1 0,0 0 0,0 0 0,0 1 0,0 0 0,1 1 0,12 0 0,-22 2 3,1-1 0,-1 0-1,1 1 1,-1-1 0,1 1-1,-1-1 1,1 1 0,-1 0-1,0 0 1,1 0 0,-1-1-1,0 1 1,1 0 0,-1 1 0,0-1-1,0 0 1,0 0 0,0 0-1,0 1 1,0-1 0,-1 0-1,1 1 1,0-1 0,-1 1 0,1-1-1,-1 1 1,1-1 0,-1 1-1,0 0 1,0-1 0,1 3-1,-1 6 9,0 0 0,0 0 0,-3 19 0,1-14-3,0 2 2,0-4 1,1 0 1,0 1 0,1-1 0,0 1 0,3 14 0,-3-28-11,0 1 0,0-1 1,0 1-1,0-1 0,0 0 0,1 1 1,-1-1-1,0 1 0,0-1 1,0 0-1,1 1 0,-1-1 0,0 0 1,0 1-1,1-1 0,-1 0 1,0 1-1,0-1 0,1 0 0,-1 0 1,0 1-1,1-1 0,-1 0 0,1 0 1,-1 0-1,0 1 0,1-1 1,-1 0-1,0 0 0,1 0 0,-1 0 1,1 0-1,-1 0 0,1 0 0,-1 0 1,0 0-1,1 0 0,-1 0 1,1 0-1,-1 0 0,0 0 0,1 0 1,-1 0-1,1-1 0,-1 1 1,0 0-1,1 0 0,-1 0 0,0-1 1,1 1-1,-1 0 0,0-1 0,1 1 1,-1 0-1,0 0 0,0-1 1,1 0-1,18-20 23,-18 20-23,9-12 0,8-12 46,1 0 0,34-32 0,-52 56-42,-1 1 1,1-1-1,0 0 0,0 0 0,-1 1 0,1-1 0,0 0 1,0 1-1,0-1 0,0 1 0,0-1 0,0 1 0,0 0 1,0-1-1,0 1 0,0 0 0,0 0 0,0-1 1,0 1-1,0 0 0,0 0 0,0 0 0,0 0 0,1 0 1,-1 1-1,0-1 0,0 0 0,0 0 0,0 1 0,0-1 1,0 1-1,0-1 0,0 1 0,-1-1 0,1 1 1,0 0-1,0-1 0,0 1 0,0 0 0,-1-1 0,1 1 1,0 0-1,-1 0 0,2 1 0,2 5-4,-1 1 0,1-1 0,-1 1 1,4 14-1,-3-8-18,-1-5 21,1-1 1,-1 1-1,2-1 0,-1 0 0,1 0 1,6 7-1,-10-13-2,1 0 0,-1 0 1,1 0-1,0 0 0,0-1 0,0 1 0,0-1 1,0 1-1,0-1 0,0 0 0,0 0 0,1 0 1,-1 0-1,0 0 0,1 0 0,-1-1 0,1 1 1,-1-1-1,0 1 0,1-1 0,-1 0 0,1 0 0,-1 0 1,1-1-1,-1 1 0,1-1 0,3 0 0,1-2 8,0 0 0,-1-1-1,1 0 1,-1 0-1,1 0 1,-1-1-1,-1 1 1,1-1-1,9-12 1,3-5 57,20-32 0,-27 37-23,84-142 325,-94 157-359,0 0 0,0 0 1,0 1-1,0-1 0,0 0 0,0 1 0,0-1 0,1 1 0,-1-1 0,1 1 0,-1 0 1,1-1-1,-1 1 0,1 0 0,0 0 0,2-1 0,-3 2-4,0 0 0,1 0 0,-1 0 0,0 0 0,1 1 0,-1-1 0,0 0 0,1 0 0,-1 1 0,0-1 0,0 1 0,1-1 1,-1 1-1,0 0 0,0 0 0,0-1 0,0 1 0,0 0 0,0 0 0,0 0 0,0 0 0,0 0 0,0 0 0,1 2 0,3 4-1,-1 0-1,0 1 1,0-1 0,0 1 0,-1-1-1,0 1 1,0 0 0,-1 0 0,0 0-1,-1 1 1,1 12 0,-1 3-28,-1-1 1,-6 44 0,5-64 26,1 1 1,-1-1-1,0 0 1,-1 0 0,1 1-1,0-1 1,-1 0-1,0-1 1,0 1-1,0 0 1,0 0-1,0-1 1,0 1-1,-1-1 1,1 0 0,-1 0-1,0 0 1,1 0-1,-1 0 1,0 0-1,0-1 1,-1 1-1,-4 1 1,2-1-1,1-1 0,0 0 0,-1 1 0,1-2 0,-1 1 0,1-1 0,-1 0 0,1 0 0,-1 0 0,1-1 0,-1 1 0,1-2 0,-10-2 0,24 5-5,-1-1 1,1 0-1,-1-1 0,0 1 0,1-2 1,7-1-1,-8 1-9,20-4 4,0-1 0,-1-2 0,0 0 0,-1-2 0,0-1 0,0-1 0,-2-1 0,0-2 0,0 0-1,-1-1 1,-1-1 0,25-28 0,-9 7 10,59-76 0,-83 95 0,-1 0 0,0-1 0,-2 0 0,-1-1 0,0-1 0,9-35-1,-10 21 20,-2-1 0,-2 0-1,2-65 1,-7 74 2,-2 0 1,-1 0 0,-1 0 0,-1 1 0,-14-43 0,16 61-11,-1 1 0,0 0-1,0 0 1,-1 0 0,0 1 0,-6-8 0,10 14-11,-1 0-1,1 0 1,-1 1 0,1-1 0,-1 1 0,0-1-1,1 1 1,-1-1 0,0 1 0,0 0-1,0 0 1,0 0 0,0 0 0,0 0 0,0 1-1,0-1 1,-1 1 0,1-1 0,0 1 0,0 0-1,-1 0 1,1 0 0,0 0 0,0 0-1,0 0 1,-1 1 0,1-1 0,0 1 0,0-1-1,0 1 1,0 0 0,0 0 0,-3 1-1,-1 3-8,-1 0-1,1 0 1,-1 0-1,1 1 1,1 0-1,-1 0 1,1 0-1,0 1 1,0-1-1,1 1 1,0 1-1,0-1 1,1 0-1,0 1 0,-2 8 1,-4 16-35,1 1 0,-4 44 0,9-57 30,-3 47-106,3 120 1,4-170 96,2 26-66,11 55 1,-4-33 28,-5-36-3,15 54-1,-16-70 55,0-1 0,1-1 0,0 1 0,1-1 0,1 0 0,14 20 0,-19-30 15,-1 1 0,1 0 0,0-1 0,0 1 1,-1-1-1,1 0 0,0 1 0,1-1 0,-1 0 0,0 0 0,0-1 0,0 1 0,0 0 0,1-1 0,-1 1 0,4 0 0,-2-1 6,1 0 0,0-1-1,0 1 1,-1-1-1,1 0 1,0 0-1,7-3 1,1-2 16,1 0 0,-1-1 0,-1 0 0,17-13 0,-9 3 36,-1-2 1,0 0-1,-1-1 0,26-38 1,0 0 89,-43 58-152,-1-1 0,1 0 0,0 0 0,-1 0 0,1 0 0,0 0 1,0 1-1,0-1 0,0 0 0,-1 1 0,1-1 0,0 1 0,0-1 0,0 1 0,0-1 0,0 1 0,1 0 0,0-1 0,-1 1-2,-1 0 1,1 1-1,-1-1 0,1 0 0,-1 0 0,1 1 1,-1-1-1,1 0 0,-1 1 0,1-1 1,-1 0-1,1 1 0,-1-1 0,1 1 0,-1-1 1,0 1-1,1-1 0,-1 1 0,0-1 1,0 1-1,1-1 0,-1 1 0,0 1 0,2 5 10,0 1 1,-1-1-1,1 1 0,-1 8 0,-1-6-2,4 26 41,-2-6 12,2 0-1,7 30 1,-11-60-60,0 1-1,0-1 1,0 1 0,1 0-1,-1-1 1,0 1 0,0-1 0,0 1-1,0-1 1,1 1 0,-1-1-1,0 1 1,1-1 0,-1 1-1,0-1 1,1 0 0,-1 1-1,0-1 1,1 1 0,-1-1-1,1 0 1,-1 1 0,1-1-1,-1 0 1,1 0 0,-1 1-1,1-1 1,-1 0 0,1 0-1,-1 0 1,1 1 0,-1-1 0,1 0-1,0 0 1,-1 0 0,1 0-1,-1 0 1,1 0 0,-1 0-1,1-1 1,-1 1 0,1 0-1,0 0 1,-1 0 0,1 0-1,-1-1 1,1 1 0,-1 0-1,1-1 1,-1 1 0,0 0-1,1-1 1,-1 1 0,1 0-1,0-2 1,22-24 98,-22 25-95,51-79 229,-36 53-92,37-48-1,-52 73-135,0 1 0,0 0-1,1-1 1,-1 1 0,0 0-1,1 0 1,-1 0-1,1-1 1,-1 2 0,1-1-1,-1 0 1,1 0 0,-1 0-1,1 1 1,0-1-1,0 1 1,-1-1 0,1 1-1,0 0 1,2-1 0,-2 2-4,-1-1 1,1 1 0,0-1 0,-1 1 0,1 0 0,0-1 0,-1 1 0,1 0 0,-1 0-1,1 0 1,-1 0 0,0 1 0,1-1 0,-1 0 0,0 0 0,2 3 0,2 4 2,0 0 0,-1 0-1,0 0 1,0 0 0,-1 1 0,4 14 0,-2 2 6,-2-1 1,0 1-1,-1 0 1,-2 0-1,0 0 0,-7 45 1,-1-24 21,-3-1 1,-27 79 0,28-100-22,0 0 0,-1 0 0,-2-1 1,0 0-1,-2-1 0,-20 23 0,28-36-2,0-1 0,0-1-1,-1 1 1,-1-1-1,1-1 1,-1 0 0,0 0-1,0 0 1,-1-1 0,1-1-1,-1 1 1,0-2 0,-1 1-1,1-2 1,-1 1-1,1-1 1,-20 1 0,25-3-5,1 0 0,-1-1 0,0 1 0,1-1 1,-1 0-1,1-1 0,-1 1 0,1-1 0,0 1 1,0-1-1,-1 0 0,1-1 0,0 1 0,1-1 0,-1 0 1,0 0-1,1 0 0,0 0 0,0-1 0,-6-7 1,7 8-2,1 0 0,-1 0 1,1-1-1,-1 1 1,1 0-1,0-1 0,0 1 1,1-1-1,-1 0 1,1 1-1,-1-1 0,1 0 1,1 1-1,-1-1 1,0 1-1,1-1 1,0 0-1,-1 1 0,1-1 1,1 1-1,-1-1 1,0 1-1,1 0 0,0 0 1,0 0-1,0 0 1,2-3-1,7-6 6,-1 0 0,2 1 0,0 1 0,0 0 0,0 0 0,1 1 0,1 1 0,20-10 0,13-3-31,60-18 0,-95 35-47,30-9-72,-39 12 52,0 0 0,1 0 0,-1 1-1,0 0 1,1-1 0,-1 1 0,0 1 0,1-1 0,5 1-1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03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13560,'0'0'1176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07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0 978 5520,'0'0'8006,"12"2"-7515,-3 0-375,-6-1-70,1 0 1,0-1-1,-1 1 1,1 0-1,0-1 0,-1 0 1,1 0-1,0 0 0,0-1 1,-1 1-1,1-1 1,0 0-1,-1 0 0,1 0 1,-1 0-1,1 0 0,-1-1 1,7-4-1,13-12 492,0-1-1,-2-1 0,0-1 0,-1-1 1,-1 0-1,-1-2 0,23-40 1,4-9 1422,-45 73-1940,0-1 1,0 1-1,0 0 1,0 0-1,0 0 1,0 0-1,0-1 0,0 1 1,0 0-1,1 0 1,-1 0-1,0 0 1,0-1-1,0 1 1,0 0-1,0 0 1,0 0-1,1 0 1,-1 0-1,0 0 1,0-1-1,0 1 0,0 0 1,1 0-1,-1 0 1,0 0-1,0 0 1,0 0-1,0 0 1,1 0-1,-1 0 1,0 0-1,0 0 1,0 0-1,1 0 1,-1 0-1,0 0 1,0 0-1,3 8 247,-1 14-136,-3 13 8,4 73 161,-2-96-264,1 0 0,0-1 0,1 1 0,0-1-1,0 1 1,11 20 0,-13-30-30,0 0 0,0-1 0,1 1 0,-1-1 0,0 1 0,1-1 0,-1 1 0,1-1 0,-1 0-1,1 0 1,0 0 0,-1 0 0,1 0 0,0 0 0,0 0 0,0 0 0,0-1 0,0 1 0,0-1 0,0 0 0,0 1-1,0-1 1,0 0 0,0 0 0,0 0 0,0 0 0,-1-1 0,1 1 0,0 0 0,0-1 0,0 0 0,3 0 0,2-2 7,0 0 0,1 0 0,-1-1 1,-1 0-1,1 0 0,0-1 0,5-5 1,2-3 20,-1 0 0,0-1 0,-2-1 0,18-26 0,32-71 124,-16 30-45,-20 37-36,-2-2 0,-2 0 0,-2-1 0,25-98 0,-31 92 27,-3-1 0,-2-1-1,2-73 1,-10 127-96,0 1 0,0 0 0,0 0 0,0 0 0,0 0 0,0 0 0,-1 0 1,1 0-1,0 0 0,0-1 0,-1 1 0,1 0 0,-1 0 0,1 0 0,-1 0 0,1 0 0,-1 1 0,1-1 0,-1 0 1,0 0-1,-1-1 0,1 2-2,1 0 0,-1-1 0,0 1 1,0 0-1,0 0 0,0 0 1,0 0-1,0 0 0,1 0 0,-1 0 1,0 0-1,0 0 0,0 0 0,0 0 1,0 0-1,0 1 0,0-1 1,1 0-1,-3 2 0,-1 0-4,-1 1 1,1 0-1,0 0 0,0 0 0,0 1 1,0 0-1,-4 5 0,-6 9-12,1 0 1,1 1-1,1 1 0,1 0 0,0 0 0,2 1 0,-11 37 1,3 15-47,2 2 1,4 0 0,4 0 0,2 1 0,12 137 0,-6-195 42,1-1 0,8 33 0,-8-43 12,-1 1 0,1-1 0,1 1 0,-1-1 1,1 0-1,1 0 0,-1-1 0,10 11 0,-11-14 21,0-1 0,0 1 0,0-1 1,0 0-1,1 0 0,-1 0 0,1 0 0,0-1 0,-1 1 0,1-1 0,0 0 0,0 0 0,0-1 0,0 1 0,0-1 0,0 0 1,7 0-1,-3 3 74,-8-2-89,0-1 0,1 0-1,-1 0 1,0 1-1,1-1 1,-1 0 0,0 0-1,1 1 1,-1-1-1,0 0 1,1 0-1,-1 0 1,0 0 0,1 0-1,-1 1 1,0-1-1,1 0 1,-1 0 0,1 0-1,-1 0 1,0 0-1,1 0 1,-1 0 0,0 0-1,1 0 1,-1-1-1,1 1 1,-1 0 0,0 0-1,1 0 1,-1 0-1,0 0 1,1-1 0,-1 1-1,0 0 1,1 0-1,-1 0 1,0-1 0,1 1-1,23-14 267,3-1-142,-23 14-113,-1-1-1,0 1 1,1-1 0,-1 0-1,0 0 1,0 0 0,0 0-1,0 0 1,0-1-1,-1 1 1,1-1 0,-1 0-1,4-6 1,-4 6-14,0 0-1,0 0 1,0 0 0,1 0 0,-1 0-1,1 0 1,-1 1 0,1-1 0,0 1-1,0 0 1,0-1 0,0 1 0,1 1-1,-1-1 1,1 0 0,3 0 0,8-6 23,24-25 85,-37 31-110,1-1 0,-1 0 0,0 1 0,1-1 0,-1 0 0,0 0 0,-1 0 0,4-7 0,-3 5 0,0 1 0,0 0 0,1-1 0,0 1 0,3-4 0,0 1 0,0 0 0,-1 0 0,0-1 0,6-12 0,6-10 0,-11 20 0,-1 0 0,0 0 0,4-11 0,-6 11 0,1 1 0,0 0 0,1 0 0,6-10 0,-7 15 0,0 0 0,0 1 0,1 0 0,-1 0 0,1 0 0,-1 1 0,1-1 0,0 1 0,6-2 0,-10 4 1,0 0 0,1 0 0,-1 1 0,0-1 0,0 0 0,0 0 0,0 1 0,0-1 0,0 1 0,0-1 0,0 1 0,0-1 0,0 1 0,0-1 0,0 1 0,0 0 0,0 0 0,0 0 1,0-1-1,-1 1 0,2 1 0,15 21 31,-5-2 1,-2 0 1,0 2 0,-1-1-1,-2 1 1,10 44-1,-15-55 0,0 1 0,0-1 0,-1 1 0,-1 0 0,0 0 0,-1-1 0,0 1 0,-1 0 0,-4 16 0,4-26-21,0 1 1,1-1 0,-1 0 0,0 0-1,0 0 1,-1 0 0,1-1 0,-1 1 0,1-1-1,-1 1 1,0-1 0,0 0 0,0 0 0,0 0-1,0 0 1,0-1 0,-1 1 0,1-1 0,0 0-1,-1 0 1,-5 1 0,0 0 10,0-1-1,-1 0 1,1 0 0,0-1-1,0 0 1,-1-1 0,-11-2-1,7 0 24,0-1-1,0 0 1,1-1 0,-1-1-1,1 0 1,1-1 0,-1 0-1,-20-17 1,-3-6 152,50 38-183,1-1 0,0 0-1,0-1 1,28 7 0,-18-6 7,2 3 17,1-2 0,1-1 0,54 6 0,-73-12-40,1-1-1,-1-1 0,0 1 0,0-2 0,1 1 0,-1-1 0,0-1 0,0 0 1,-1 0-1,1-1 0,-1 0 0,0-1 0,0 0 0,13-9 0,15-19-344,-27 20-3221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08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1 7232,'0'0'6416,"-4"15"-5863,-1 11-86,-2-1-1,-2 1 1,0-1 0,-23 44-1,18-43 382,12-21-1021,-1 1 0,1-1 0,-1-1 1,0 1-1,-6 7 0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08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8840,'0'0'3376,"13"1"-2739,259 40 1614,-228-32-1573,55 4 1,-82-12-401,0 0 0,1-2 0,-1 0 0,1 0 0,-1-2 0,20-5 0,-29 5-2512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09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11152,'0'0'1688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14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1162 7832,'0'0'3297,"13"-3"-2698,2-1-382,-1 1 1,0-2 0,0 0-1,0 0 1,0-2-1,-1 1 1,0-2 0,17-13-1,-11 4 262,-1-2 1,0 0-1,-2-1 0,0 0 0,20-37 0,52-119 2850,-83 164-3035,-3 5 83,1 0 1,0 1-1,1-1 1,6-10-1,-9 17-353,-1 0-1,0 1 1,1-1-1,-1 0 0,1 0 1,-1 0-1,0 0 1,1 1-1,-1-1 1,0 0-1,0 0 0,1 0 1,-1 1-1,0-1 1,0 0-1,1 1 1,-1-1-1,0 0 0,0 1 1,1-1-1,-1 0 1,0 1-1,0-1 1,0 0-1,0 1 0,0-1 1,0 0-1,0 1 1,7 16 116,-6-14-80,5 14 30,0-1 0,-2 1 0,0 0 0,2 22 0,1 70 147,-7-106-229,1 28 67,-1 0 0,-2-1 0,-7 43 1,7-61-44,-1 0 0,0 0 0,-1 0 1,0-1-1,-1 0 0,-1 0 1,1 0-1,-2 0 0,1-1 0,-1 0 1,-12 12-1,17-20-23,0 0 1,1-1-1,-1 1 1,0-1-1,0 1 1,0-1-1,0 0 1,0 0-1,-1 0 1,1 0-1,0 0 1,0-1-1,-1 1 1,1-1-1,0 1 1,-1-1-1,1 0 1,-4 0-1,2 0 8,0-1 1,0 0-1,0 0 0,0 0 0,1-1 0,-1 1 0,0-1 0,1 0 0,0 0 0,-5-3 0,-1-3 37,0 1 0,0-1 0,1-1 0,1 0 1,-1 0-1,-9-17 0,14 22-32,1-1 1,0 1 0,0-1 0,1 1 0,-1-1 0,1 0-1,0 0 1,1 0 0,-1 1 0,1-9 0,0 10-11,0 0-1,0 0 1,0 1 0,1-1 0,-1 0 0,1 1 0,0-1 0,0 0 0,0 1 0,0-1 0,0 1 0,1 0 0,-1-1-1,1 1 1,-1 0 0,1 0 0,0 0 0,0 0 0,0 0 0,3-2 0,4-1 8,-1 0-1,1 0 1,1 2 0,-1-1-1,0 1 1,1 0 0,0 1-1,0 0 1,13-1 0,8 2 6,53 5 1,-61-1-29,0-2 1,0-1-1,0 0 0,39-7 0,-54 5 1,0-1 0,0 0 1,0 0-1,0-1 0,0 0 0,-1-1 0,0 0 0,0 0 0,7-7 0,-4 3 4,0 0-1,-1-1 1,0-1 0,-1 0-1,8-12 1,4-15 50,28-76 1,-41 87 25,-4 16 6,-2 31-60,-2 14-28,2-1 1,1 1 0,2-1-1,1 1 1,10 32-1,-14-63 1,-1-1 1,1 1-1,0-1 0,0 0 1,0 1-1,0-1 0,1 0 0,-1 1 1,1-1-1,-1 0 0,1 0 1,0 0-1,0 0 0,-1-1 0,1 1 1,4 2-1,-4-3 2,1-1 1,-1 1-1,0-1 1,0 0-1,1 0 0,-1 0 1,0 0-1,0 0 1,1 0-1,-1-1 0,0 1 1,0-1-1,1 0 1,-1 1-1,0-1 0,0 0 1,0 0-1,0 0 0,3-3 1,2-1 10,1 0-1,-1-1 1,0 0 0,0 0 0,-1-1 0,0 0-1,0 0 1,0 0 0,-1-1 0,0 0-1,4-9 1,6-15 100,17-55-1,-14 33 136,-15 49-194,0 8 22,0 14 9,0 28-31,-2 1 0,-2 0 0,-10 65 0,7-74-25,-3 20 12,-3 1 0,-25 83 0,23-104-16,-1 0 1,-3-1 0,0-1 0,-37 56 0,49-85-20,0 0 1,-1 0-1,0-1 0,0 1 1,0-1-1,0 0 0,-9 6 1,12-10-1,0 0 0,0 0 0,0 0 0,0 0 0,0 0 0,0-1 0,0 1 0,0-1 0,0 1 0,0-1 0,0 0 0,0 0 0,0 0 0,0 0 0,0 0 0,0-1 0,0 1 0,0 0 0,0-1 0,0 0 0,0 1 0,0-1 0,0 0 0,0 0 0,0 0 0,1 0-1,-1-1 1,0 1 0,-2-2 0,1 0 8,0 0-1,0 0 0,0 0 0,1-1 1,-1 1-1,1-1 0,0 1 0,0-1 1,0 0-1,0 0 0,1 0 0,-3-7 1,3 3 3,0 1 1,0 0-1,1-1 1,0 1-1,0-1 1,3-13-1,1 1 23,2-1-1,0 1 1,1 0 0,13-24-1,-4 13-10,2 0 1,1 1-1,1 1 0,36-38 0,107-97 55,-98 102-36,-8 10 25,96-68-1,-135 109-78,1 0 0,1 1 0,-1 0-1,42-12 1,-58 21 8,0 0 0,1 1 0,-1-1 0,0 0 0,1 1 0,-1 0-1,0 0 1,1 0 0,-1 0 0,0 0 0,0 1 0,1-1 0,-1 1 0,0 0 0,0 0-1,0 0 1,1 1 0,-1-1 0,-1 1 0,1-1 0,0 1 0,0 0 0,-1 0 0,1 0-1,-1 1 1,4 3 0,-3-2 5,0 0 0,-1 0 0,0 1 0,0-1 0,0 1 0,0 0 1,0 0-1,-1-1 0,0 1 0,0 0 0,-1 0 0,1 0 0,-1 0 0,0 0 0,0 0 0,-2 8 0,0 3 24,2-9-13,-1-1-1,1 0 1,-2 0 0,1 0 0,0 0 0,-1 0-1,0 0 1,-1 0 0,1 0 0,-6 7-1,33-53 68,-12 24-63,0-1 1,2 2-1,0 0 0,1 1 0,25-18 0,-38 30-18,1 0-1,-1 0 0,0 0 0,0 1 1,1 0-1,-1 0 0,1 0 0,-1 0 0,1 0 1,-1 1-1,1-1 0,0 1 0,-1 0 1,1 0-1,0 0 0,-1 1 0,1-1 0,-1 1 1,1 0-1,-1 0 0,1 0 0,-1 1 1,0-1-1,1 1 0,-1 0 0,0 0 1,0 0-1,0 0 0,0 0 0,-1 1 0,1-1 1,-1 1-1,1 0 0,-1-1 0,0 1 1,3 5-1,0 3 7,0 0 0,0 0 1,-1 0-1,0 1 0,-1-1 1,-1 1-1,0 0 0,1 17 0,-3-28-6,0 0 1,0 0-1,0 0 0,0 0 0,0 0 0,0 0 0,0 0 0,0 0 0,1 0 0,-1 0 0,0 0 0,1 0 0,-1 0 0,0 0 0,2 1 0,-2-2-1,1 0 0,-1 0-1,0 1 1,1-1 0,-1 0-1,0 0 1,1 0 0,-1 0-1,0 0 1,1 0 0,-1 0-1,0 0 1,1 0 0,-1 0 0,0 0-1,1 0 1,-1 0 0,0-1-1,1 1 1,-1 0 0,0 0-1,1 0 1,-1 0 0,0 0-1,1-1 1,-1 1 0,0 0 0,0 0-1,1-1 1,23-27 15,-19 22-16,13-18 4,-4 5-12,24-24-1,-34 38 1,0 2 1,0-1 0,0 0-1,1 1 1,-1 0 0,1 0-1,0 0 1,0 1 0,0-1-1,0 1 1,9-2-1,-12 4 8,0 0-1,1 0 0,-1 0 0,0 0 0,1 0 0,-1 0 0,0 1 0,0-1 0,1 1 0,-1 0 0,0-1 0,0 1 0,0 0 0,0 0 0,0 0 0,0 1 1,0-1-1,0 0 0,0 1 0,-1-1 0,1 1 0,0 0 0,1 3 0,4 4-4,-1 0 1,0 1-1,7 17 0,-1-4-34,5 13 6,-14-28 38,0 0 0,0-1 0,1 0 0,0 0 0,0 0 0,1 0 0,0-1 0,0 1 0,1-1 0,7 7 0,-11-12-5,-1-1 1,1 1 0,0 0-1,0-1 1,-1 1-1,1-1 1,0 0 0,0 1-1,0-1 1,0 0 0,-1 0-1,1 0 1,0-1-1,0 1 1,0 0 0,-1-1-1,1 1 1,0-1-1,0 1 1,-1-1 0,1 0-1,2-1 1,35-26 6,-34 24-6,16-14 46,-1-1-1,24-31 0,-31 33 7,1 1-1,1 1 1,0 0 0,2 1-1,24-17 1,-37 28-47,0 1-1,0 0 1,0 0-1,1 0 1,-1 0 0,1 1-1,-1 0 1,1 0-1,-1 0 1,1 1 0,0-1-1,-1 1 1,1 0-1,0 1 1,0-1 0,-1 1-1,9 2 1,-10-2-6,1 0 1,0 1 0,-1 0 0,1 0-1,-1 0 1,1 0 0,-1 1 0,0-1-1,0 1 1,0-1 0,-1 1 0,1 0-1,-1 1 1,1-1 0,-1 0-1,0 1 1,0-1 0,0 1 0,-1-1-1,2 7 1,1 2 5,-1-1 0,0 1 0,-1 0 0,0-1 0,-1 1 1,0 0-1,-1 0 0,-2 19 0,0-23-17,0 16 165,4-26-43,6-14-43,-1-1-16,-2 3-8,0 0 1,2 1-1,-1 0 0,2 0 0,-1 1 1,13-16-1,-19 28-42,0-1-1,-1 1 1,1-1 0,-1 1 0,1 0 0,0-1 0,-1 1 0,1 0 0,0-1-1,0 1 1,-1 0 0,1 0 0,0 0 0,-1 0 0,1-1 0,0 1-1,0 0 1,-1 0 0,1 0 0,0 1 0,0-1 0,-1 0 0,1 0-1,0 0 1,0 0 0,-1 1 0,1-1 0,0 0 0,-1 1 0,1-1 0,0 1-1,-1-1 1,1 1 0,-1-1 0,1 1 0,-1-1 0,1 1 0,-1-1-1,1 1 1,-1 0 0,1-1 0,-1 1 0,1 0 0,16 31 16,-17-30-17,7 17 0,-1 1 0,-1 0-1,-1 0 1,3 32 0,-5-33 4,-2-19-5,0 0 1,0 0-1,0 1 0,0-1 0,0 0 0,0 0 0,0 0 0,0 0 0,1 1 0,-1-1 0,0 0 0,0 0 0,0 0 0,0 0 0,0 1 1,0-1-1,0 0 0,0 0 0,0 0 0,1 0 0,-1 0 0,0 1 0,0-1 0,0 0 0,0 0 0,0 0 0,1 0 0,-1 0 1,0 0-1,0 0 0,0 0 0,0 0 0,1 0 0,-1 0 0,0 1 0,0-1 0,0 0 0,1 0 0,-1 0 0,0 0 0,0 0 0,0-1 1,0 1-1,1 0 0,10-7 4,10-14 3,-20 20-7,21-25 0,-15 16 0,2-1 0,-1 2 0,2-1 0,-1 1 0,19-13 0,-26 21 0,0 0 0,0 0 0,0 0 0,0 0 0,0 0 0,0 1 0,0-1 0,0 1 0,1-1 0,-1 1 0,0 0 0,0 0 0,1 0 0,-1 0 0,0 0 0,0 0 0,4 2 0,-2-1 0,-1 1 0,1-1 0,-1 1 0,0 0 0,1 0 0,-1 0 0,0 0 0,0 1 0,4 4 0,3 5 0,-1 1 0,0 0 0,-1 0 0,7 15 0,-13-24 0,3 4 11,-1 1-1,1-1 1,1 0-1,-1 0 0,1-1 1,9 9-1,-12-14-6,-1 0 0,1 0 0,-1 0-1,1 0 1,0-1 0,0 1-1,0-1 1,0 0 0,0 0 0,0 0-1,0 0 1,0-1 0,0 1 0,0-1-1,0 0 1,0 0 0,1 0-1,-1 0 1,0 0 0,0-1 0,0 0-1,0 1 1,4-2 0,-1-1 6,0 0 1,0 0 0,0 0-1,-1 0 1,1-1 0,-1 0-1,1 0 1,-1-1-1,-1 1 1,1-1 0,-1 0-1,1 0 1,-1-1 0,-1 1-1,6-10 1,-6 9 4,0-1 0,0 1 0,-1-1 1,0 0-1,0 0 0,0 0 0,-1 0 0,0 0 0,0 0 0,-1 0 0,0 0 1,0 0-1,0 0 0,-3-10 0,3 17-13,0-1 0,0 1 0,0-1 0,0 1-1,0 0 1,-1-1 0,1 1 0,0-1 0,0 1 0,0 0 0,-1-1-1,1 1 1,0 0 0,0-1 0,-1 1 0,1 0 0,0 0 0,-1-1-1,1 1 1,0 0 0,-1 0 0,1-1 0,-1 1 0,1 0 0,0 0-1,-1 0 1,1 0 0,-1-1 0,1 1 0,-1 0 0,-13 5 30,-11 16-3,19-15-24,0 1 0,1 1 1,-1-1-1,1 1 0,1 0 1,0 0-1,0 1 0,0-1 1,1 1-1,-3 11 0,5-15 3,0 1-1,1-1 0,-1 1 0,1-1 1,0 1-1,0 0 0,1-1 1,0 1-1,0-1 0,0 0 1,0 1-1,1-1 0,0 0 1,0 0-1,1 0 0,-1 0 0,1 0 1,5 6-1,-5-7-3,0-1 0,0 0-1,1 0 1,-1 0 0,1 0 0,0-1 0,0 0-1,0 1 1,0-1 0,0-1 0,0 1 0,1-1-1,-1 1 1,1-1 0,-1-1 0,0 1 0,1 0-1,0-1 1,-1 0 0,1 0 0,-1-1 0,1 1-1,-1-1 1,1 0 0,4-2 0,3 0-2,0-1 1,-1 0-1,1-1 1,-1 0-1,-1-1 1,1 0-1,-1-1 1,14-10-1,7-14 15,-2 0-1,0-2 0,-2-1 0,43-72 1,-48 67-5,-1-1 1,-3-1-1,-1-1 0,14-54 1,-10 10 32,13-103 1,-29 147-13,-1 0 1,-2-1-1,-2 1 0,-8-62 1,8 102-33,-1 0 0,1 1 0,0-1 0,-1 0 0,1 0 0,-1 1 0,0-1 0,0 0 0,0 1 0,0-2 0,0 2 0,1 1-1,0 0 0,-1-1 1,1 1-1,-1 0 0,1-1 1,0 1-1,-1 0 0,1-1 1,-1 1-1,1 0 0,-1 0 0,1 0 1,-1-1-1,1 1 0,-1 0 1,1 0-1,-1 0 0,1 0 1,-1 0-1,1 0 0,-1 0 0,1 0 1,-1 0-1,-1 1 1,0 0-1,0 0 1,1 0-1,-1 0 1,0 0-1,0 1 1,1-1-1,-1 1 1,1-1-1,0 1 1,-1-1-1,1 1 1,0 0-1,0-1 1,0 1-1,-1 2 1,-4 9-10,0 0 0,1 1 1,1-1-1,-4 22 0,-6 61-88,12-79 84,-8 98-153,5 127-1,18-48 27,-8-163 138,1 0 0,1-1 0,2 1 1,14 31-1,-20-56 4,0 1 0,0-1 1,1-1-1,0 1 1,0 0-1,0-1 0,1 0 1,0 0-1,0 0 1,0-1-1,1 1 0,-1-1 1,11 5-1,-15-8-1,0-1-1,0 0 1,-1 1-1,1-1 1,0 0 0,0 1-1,0-1 1,0 0-1,0 0 1,0 0 0,0 0-1,0 0 1,0 0-1,0 0 1,0 0 0,0 0-1,-1 0 1,1-1-1,0 1 1,0 0 0,0-1-1,0 1 1,0 0-1,0-1 1,-1 1-1,1-1 1,0 1 0,0-1-1,-1 0 1,1 1-1,0-2 1,6-3 3,19-14 3,-1-1-1,0-1 1,-2-1 0,-1-1 0,30-38 0,-10 4 33,34-48 264,-73 90-115,-2 10 7,6 12-158,44 36-194,-46-36 141,0 1 1,-1 1-1,0-1 1,0 0 0,-1 1-1,0 0 1,-1 0-1,3 14 1,-2-8-16,5 34-56,-8-40 87,2 1 1,-1 0 0,1-1-1,1 1 1,-1-1-1,6 11 1,-8-19-1,1 0-1,-1-1 1,0 1 0,1 0-1,-1 0 1,1-1 0,0 1-1,-1 0 1,1-1 0,-1 1-1,1-1 1,0 1-1,0-1 1,-1 1 0,1-1-1,0 0 1,0 1 0,-1-1-1,1 0 1,0 1 0,0-1-1,0 0 1,0 0 0,0 0-1,0 0 1,2 0 0,-1 0 0,1-1 0,-1 1 0,0-1 0,1 0 1,-1 1-1,0-1 0,1 0 0,1-2 0,6-3 1,-1-1-1,17-14 0,-25 20-1,30-29 0,35-45 0,7-7 0,-68 76-6,5-3 63,-9 10-56,-1-1 1,0 0-1,1 0 1,-1 0-1,0 0 1,0 1 0,1-1-1,-1 0 1,0 0-1,0 0 1,1 1 0,-1-1-1,0 0 1,0 0-1,0 1 1,0-1-1,1 0 1,-1 1 0,0-1-1,0 0 1,0 1-1,0-1 1,0 0 0,0 1-1,0-1 1,0 0-1,0 0 1,0 1-1,0-1 1,0 0 0,0 1-1,0-1 1,0 0-1,0 1 1,0-1 0,0 0-1,-1 1 1,-1 51 7,0-34-1,2 35 0,0-46-7,1-1 0,1 1 0,-1 0-1,1 0 1,0-1 0,0 1 0,1-1 0,5 10 0,-2-6-1,-6-8 0,1-1 0,-1 0 0,1 1 0,0-1 0,-1 0 0,1 0 0,0 1 0,0-1 0,0 0 0,-1 0 0,1 0 0,1 0 0,-1 0 0,0 0 0,0 0 0,0-1 0,0 1 0,1 0 0,-1-1 0,0 1 0,1-1 0,-1 1 0,0-1 0,1 1 0,-1-1 0,0 0 0,1 0 0,-1 0 0,1 0 0,-1 0 0,1 0 0,-1 0 0,2 0 0,6-2-3,1 0 1,-1 0-1,0-1 0,0 0 1,0 0-1,13-8 1,48-33-34,-17 9 17,52-37-27,-7 5 29,-97 66 17,0 1 1,-1 0 0,1-1-1,0 1 1,0 0 0,-1-1-1,1 1 1,0-1-1,0 1 1,-1-1 0,1 1-1,0-1 1,-1 0 0,1 1-1,-1-1 1,1 0-1,-1 0 1,1 1 0,-1-1-1,0 0 1,1 0 0,-1 1-1,0-1 1,0 0-1,1 0 1,-1 0 0,0-1-1,0 1 23,-3 6 16,-5 6-31,-1-1 1,0 0-1,-1 0 1,-13 9-1,14-11 1,0 0 0,0 0 0,0 1 0,1 0 0,-11 17 0,15-18-5,0 0 0,0 0 1,1 1-1,0-1 1,0 1-1,1 0 0,-1 11 1,2-18-4,1 0 0,-1 1 0,1-1 0,0 0 0,0 0 0,0 0 0,0 0 0,1 1 1,-1-1-1,0 0 0,1 0 0,0 0 0,-1 0 0,1 0 0,0 0 0,0 0 0,0 0 0,0 0 0,1 0 1,-1 0-1,0-1 0,1 1 0,-1-1 0,1 1 0,0-1 0,-1 1 0,1-1 0,0 0 0,0 0 1,0 0-1,0 0 0,0 0 0,0 0 0,4 1 0,8 1 2,1-1 0,0-1 0,-1 0 0,1 0 0,0-1-1,0-1 1,0-1 0,-1 0 0,1-1 0,20-7 0,-10 2 24,28-7 1,-29 9 0,-2 0 0,23-11 0,-36 15 3,4-5 32,-9 6-52,4-1 119,-8 1-131,0 1 0,0-1 0,0 1 0,1 0 0,-1-1 1,0 1-1,0 0 0,0-1 0,0 1 0,-1 0 0,1-1 0,0 1 0,0 0 0,0-1 0,0 1 0,0 0 0,0-1 0,0 1 0,-1 0 0,1-1 0,0 1 0,0 0 0,0-1 1,-1 1-1,1 0 0,0 0 0,-1-1 0,1 1 0,0 0 0,0 0 0,-1-1 0,-6-4-250,1 0-1,-1 0 1,0 0-1,0 1 1,-9-4-1,-3 0-4135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14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 13864,'0'0'4511,"-66"6"-4087,54-2 8,4-2-184,2 2-8,-4-2-256,-2 2-8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15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11448,'0'0'896,"61"2"-504,-3 2 0,23-4 184,9-4 8,9-2 56,-2-6-8,-4-7-120,-3-5 7,-7-4-303,22-12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43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76 8640,'0'0'1726,"6"-11"-1267,30-54 966,-36 65-1392,0 0-1,0 0 0,0 0 1,1 0-1,-1 0 0,0 0 1,0 0-1,1 0 0,-1 0 1,0 1-1,0-1 1,1 0-1,-1 0 0,0 0 1,0 0-1,0 0 0,1 0 1,-1 0-1,0 1 0,0-1 1,0 0-1,0 0 0,1 0 1,-1 0-1,0 1 0,0-1 1,0 0-1,0 0 1,0 0-1,0 1 0,1-1 1,-1 0-1,0 0 0,0 1 1,0-1-1,0 0 0,0 0 1,0 0-1,0 1 0,0-1 1,0 0-1,0 0 0,0 1 1,0-1-1,0 0 1,0 0-1,-1 1 0,1-1 1,0 18 240,-1 0-1,0 0 1,-2 0 0,-4 19 0,1-9-72,-78 426 2288,13 4 69,61-387-2039,1-30-113,6-33-182,1 0 0,0 1 0,1-1 0,-1 10 0,11-100-375,-7 70-1769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15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1 477 7832,'0'0'7704,"15"3"-7135,-8-2-490,3 1 26,-1-1 1,1 1 0,0-2-1,0 1 1,0-2 0,0 1-1,-1-1 1,1 0 0,0-1-1,12-4 1,7-6 349,-1 0 0,0-2 0,-1-1 0,-1-2 1,37-29-1,-25 15 402,-3-2 0,57-67 1,-68 70-88,-2 0 1,29-51 0,-47 72-390,-1 1 0,0 0 1,4-17-1,-7 24-341,0 1-24,0 0 0,0-1 0,0 1 0,0 0 0,0 0 0,0 0 0,0 0 0,0-1 0,-1 1 0,1 0 0,0 0 0,0 0 0,0 0 0,0 0 0,0 0 0,0-1 0,-1 1 0,1 0 0,0 0 0,0 0 0,0 0 0,0 0 0,-1 0 0,1 0 0,0 0 0,0 0 0,0 0 0,0 0 0,-1 0 0,1 0 0,0 0 0,0 0 0,0 0 0,-1 0 0,1 0 0,0 0 0,0 0 0,0 0 0,0 0 0,-1 0 0,1 0 0,0 0 0,0 0 0,0 0 0,0 1 0,0-1 0,-1 0 0,1 0 0,0 0 0,0 0 0,0 0 0,0 0 0,0 1 0,0-1 0,0 0 0,0 0 0,-1 0 0,1 0 0,0 1 0,0-1 0,0 0 0,0 0 0,0 0 0,0 0 0,0 1 0,0-1 0,0 0 0,0 0 0,-7 18 154,0 1 0,1-1-1,1 1 1,1 0 0,-4 36 0,7-41-77,1 0-1,0 0 1,1 0 0,0-1-1,1 1 1,1 0-1,0-1 1,1 1 0,7 13-1,-9-21-51,1 0 0,0 0 0,1-1 0,-1 1 0,1-1 0,0 0 0,0 0 0,1 0 0,0-1 0,-1 0 0,2 0 0,-1 0 0,0 0 0,1-1 0,-1 0 0,1 0 0,0 0 0,0-1 0,7 2 0,-5-3-3,-1 1 0,0-1 0,1-1 0,-1 0 0,0 0 0,1 0 0,-1-1 0,1 0 0,-1 0 0,0-1 0,0 0 0,0 0 0,0 0-1,0-1 1,0 0 0,10-7 0,-3 0 53,0 0 0,0-1 0,-1-1 0,-1 0-1,0-1 1,0 0 0,-2-1 0,11-16 0,6-15 347,27-66 0,-42 85-413,3-2-25,-16 32 0,-1-1 0,1 1 0,0 0 0,0 0 0,1-1 0,-1 9 0,-2 10 0,-53 190 0,34-138 0,19-63 0,2-6 0,0-1 0,0 0 0,-1 0 0,0 0 0,0 0 0,-4 7 0,40-17 0,54-3 0,104-16 0,-161 22 0,-27 3 0,1 0 0,0 0 0,0 0 0,-1-1 0,1 1 0,0-1 0,-1-1 0,1 1 0,-1-1 0,1 1 0,7-6 0,-11 6 34,0 1 0,-1-1 1,1 0-1,-1 0 0,1 0 0,-1 0 0,1 0 0,-1 0 1,0 0-1,1 0 0,-1 0 0,0 0 0,0 0 0,0 0 1,0 0-1,0 0 0,0 0 0,0 0 0,0 0 0,0 0 1,0 0-1,0 0 0,-1 0 0,1 0 0,0 0 1,-1 0-1,1 0 0,-2-2 0,-14-21-3240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23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0 325 6424,'0'0'6569,"5"10"-6128,17 31-10,-21-39-388,1-1-1,-1 1 1,0-1 0,0 0 0,0 0-1,1 0 1,-1 0 0,1 0 0,-1 0 0,1 0-1,-1 0 1,1 0 0,-1-1 0,1 1-1,0-1 1,-1 1 0,1-1 0,0 0-1,-1 1 1,1-1 0,0 0 0,0 0-1,2-1 1,2 1 109,-1-1-1,0 0 0,0 0 1,0-1-1,6-2 1,-5 1-29,0-1 0,0 0 0,0 0 0,-1 0 0,1-1 1,-1 0-1,0 0 0,0 0 0,-1 0 0,0-1 1,0 0-1,0 0 0,-1 0 0,1 0 0,2-9 0,1-2 117,-1 1 0,-1-2-1,-1 1 1,5-33 0,-6-75 1312,-3 81-403,0 44-1137,0 0 1,0-1-1,0 1 1,-1 0-1,1 0 1,0 0-1,0-1 1,0 1-1,0 0 1,0 0-1,0 0 1,0-1-1,0 1 1,0 0-1,0 0 0,0 0 1,0-1-1,0 1 1,0 0-1,0 0 1,1 0-1,-1-1 1,0 1-1,0 0 1,0 0-1,0 0 1,0 0-1,0-1 0,0 1 1,1 0-1,-1 0 1,0 0-1,0 0 1,0 0-1,0 0 1,1-1-1,-1 1 1,0 0-1,0 0 1,0 0-1,1 0 1,-1 0-1,0 0 0,0 0 1,0 0-1,1 0 1,-1 0-1,0 0 1,0 0-1,0 0 1,1 0-1,11 10 246,8 20-92,-2 2-86,-2 1 1,-1 0-1,-2 1 0,-1 0 1,-2 2-1,-1-1 0,5 50 1,-12-71-65,-1 1 1,-1 0 0,0-1-1,-1 1 1,-4 24 0,4-34-9,0 0 1,0 0 0,0-1 0,-1 1 0,0-1 0,0 1-1,0-1 1,0 0 0,-1 1 0,1-1 0,-1 0 0,0-1-1,-1 1 1,1-1 0,0 1 0,-1-1 0,0 0-1,0 0 1,0 0 0,-9 4 0,9-6 3,-1 0 0,0-1 0,0 1 0,0-1 0,0 0 0,0 0 0,0 0 0,0-1 0,0 1 0,1-1 0,-1-1 0,0 1 0,0-1 0,-5-2 0,-9-4 104,-34-21 0,44 23-55,1 1 0,0-2 0,-9-8 0,14 13-39,1 0 1,0 0-1,0-1 1,0 1-1,0 0 1,0-1-1,1 1 1,-1-1-1,1 0 1,0 0-1,0 1 1,0-1-1,0 0 1,-1-5-1,2 7-14,1 0 0,-1 0 0,0 0 0,1 0 0,-1 0-1,1 0 1,-1 0 0,1 0 0,0 0 0,-1 1 0,1-1 0,0 0 0,-1 1-1,1-1 1,0 0 0,0 1 0,0-1 0,-1 1 0,1-1 0,1 0-1,21-9 47,-7 6-40,0 1 1,1 0-1,0 1 1,-1 1-1,1 1 1,23 1 0,13 0 18,-6-2-59,86-14 1,-112 11 13,0-1-1,-1-1 1,1-1 0,-1 0 0,-1-2 0,27-16 0,-20 9 8,9-4-3,-2-2-1,56-47 1,-57 38 49,2 1 0,37-25 0,-67 53-41,-1 1 1,1-1-1,-1 1 0,1-1 1,0 1-1,0 0 1,0 1-1,-1-1 1,9 0-1,-37 17 117,-45 7 3,44-15-54,-34 14-1,42-14-31,1 1 0,0 1 0,1 0 0,-22 18 0,30-21-25,0 1 1,0 0-1,1 1 1,0-1-1,1 1 1,0 1 0,0-1-1,1 1 1,-5 12-1,5-9 4,0 0-1,2 0 0,-1 1 1,2-1-1,0 1 0,0 0 1,1 0-1,1 0 1,2 21-1,-1-27-10,1 1 0,0 0 1,0 0-1,1-1 0,0 1 0,0-1 1,1 0-1,0 0 0,0 0 0,1-1 0,0 0 1,1 1-1,-1-2 0,1 1 0,12 9 1,-17-14-4,1-1 1,-1 1 0,1-1 0,0 0-1,-1 0 1,1 0 0,0 0 0,0 0-1,0 0 1,0 0 0,0 0 0,0-1-1,0 1 1,0-1 0,0 0 0,0 1-1,0-1 1,0 0 0,0 0 0,0 0-1,0-1 1,0 1 0,0 0 0,0-1-1,0 1 1,0-1 0,0 0 0,0 0 0,0 1-1,-1-1 1,1-1 0,0 1 0,-1 0-1,1 0 1,0-1 0,-1 1 0,1 0-1,-1-1 1,1-1 0,5-6 12,-1-1 1,0 1-1,-1-1 0,0 0 1,6-19-1,1-8 85,12-71 0,-1 6 201,-23 101-296,0 1 1,0 0-1,0-1 1,0 1 0,0-1-1,0 1 1,0-1-1,0 1 1,0-1-1,1 1 1,-1-1-1,0 1 1,0 0-1,1-1 1,-1 1-1,0 0 1,1-1-1,-1 1 1,0 0 0,1-1-1,-1 1 1,0 0-1,1-1 1,-1 1-1,1 0 1,-1 0-1,0 0 1,2-1-1,7 10 52,6 23-16,-14-29-35,17 37 61,39 69 1,-55-106-62,3 6 15,0-1 1,1 0 0,-1-1-1,14 14 1,-18-20-16,0 1 0,1-1 0,-1 0 1,1 0-1,-1 0 0,1 0 0,0 0 0,-1 0 1,1-1-1,0 1 0,-1 0 0,1-1 1,0 0-1,0 1 0,0-1 0,0 0 1,-1 0-1,1 0 0,0 0 0,0 0 0,0 0 1,0 0-1,0-1 0,-1 1 0,1-1 1,0 0-1,0 1 0,-1-1 0,1 0 0,0 0 1,1-1-1,15-12 29,-1-1 1,0-1 0,-1 0-1,-1-1 1,20-30-1,19-20 56,-42 54-72,-5 3 5,1 1 0,0 0 0,1 1 0,0 0 0,1 0 0,-1 1 0,1 0 0,12-5 0,-21 11-19,0 1 1,0-1-1,0 1 0,0 0 1,0-1-1,0 1 0,0 0 1,1 0-1,-1 0 0,0 0 1,0 0-1,0 0 0,0 0 1,1 0-1,-1 0 1,0 0-1,0 1 0,0-1 1,0 1-1,0-1 0,0 1 1,0-1-1,2 2 0,-1 0 2,0-1 1,-1 1-1,1 0 0,-1 0 0,0 0 0,1 0 1,-1 0-1,0 0 0,0 0 0,0 1 0,0 2 1,1 3 8,0 0 0,0 0 0,-1 0 0,-1 0 0,1 0 0,-2 9 0,-8 53 248,10-73-243,0 0 0,0 0 0,1 1 0,-1-1 0,1 1 0,0-1 0,3-3 0,4-6 15,10-29 49,-14 29-57,1 0 0,10-18 0,-13 27-16,0-1 0,0 1 0,0-1 0,0 1 0,0 0 0,0 0 0,1 0 1,0 1-1,-1-1 0,1 1 0,7-3 0,-10 4-8,0 1 1,1-1-1,-1 1 1,0 0-1,0-1 0,1 1 1,-1 0-1,0 0 1,1 0-1,-1 0 1,0 0-1,1 0 0,-1 1 1,0-1-1,1 0 1,-1 1-1,0-1 1,0 1-1,1-1 1,1 2-1,0 0 1,-1 0-1,1 0 1,-1 0 0,0 1 0,1-1-1,-1 1 1,0 0 0,2 3 0,2 5 12,-1 1 1,0 0 0,5 15-1,8 36 60,-18-63-75,0 0 1,0 0-1,1 0 0,-1 1 0,0-1 0,0 0 1,0 0-1,0 0 0,0 0 0,0 0 1,1 1-1,-1-1 0,0 0 0,0 0 0,0 0 1,0 0-1,1 0 0,-1 0 0,0 0 1,0 0-1,0 0 0,1 1 0,-1-1 1,0 0-1,0 0 0,0 0 0,1 0 0,-1 0 1,0 0-1,0 0 0,0-1 0,0 1 1,1 0-1,-1 0 0,0 0 0,0 0 0,0 0 1,1 0-1,-1 0 0,0 0 0,0 0 1,0 0-1,0-1 0,1 1 0,-1 0 0,0 0 1,0 0-1,9-8 4,2-5 1,-1-1 0,-1-1-1,10-20 1,10-13 36,-28 45-42,1 0 0,0 1 0,-1-1-1,2 1 1,-1-1 0,0 1 0,0 0 0,1 0 0,-1 0 0,1 0 0,-1 0 0,1 1 0,4-3-1,-5 4 2,0 0-1,0 0 0,-1 0 1,1 0-1,0 0 0,0 0 0,-1 0 1,1 1-1,0-1 0,-1 1 1,1-1-1,0 1 0,-1 0 0,1 0 1,-1 0-1,1 0 0,-1 0 1,1 0-1,-1 0 0,0 0 0,0 0 1,0 1-1,1-1 0,-1 0 1,0 1-1,0 1 0,25 32 5,-16-20 3,1 0 0,1 0-1,20 20 1,-28-32-6,-1 0 1,1 0-1,0-1 0,0 1 0,-1-1 1,2 0-1,-1 0 0,0 0 0,0 0 1,1-1-1,-1 0 0,1 0 0,-1 0 1,1 0-1,-1-1 0,1 1 0,0-1 1,-1 0-1,7-2 0,-5 1 6,0-1 0,0-1 0,0 1 0,-1-1-1,1 0 1,0 0 0,-1 0 0,0-1 0,0 0 0,0 0 0,-1-1 0,1 1-1,-1-1 1,0 0 0,0 0 0,-1 0 0,7-11 0,-8 11 0,1 1 0,-1-1-1,0 0 1,0 0 0,0 1 0,-1-1 0,0 0 0,0 0 0,0-1-1,-1 1 1,1 0 0,-1 0 0,0 0 0,-1 0 0,1 0 0,-1-1-1,0 1 1,0 0 0,-1 0 0,0 1 0,-4-10 0,6 12-4,-1 1 1,0 0 0,1-1-1,-1 1 1,0 0 0,0 0-1,0 0 1,0 0 0,0 0-1,0 0 1,0 0 0,0 0-1,0 0 1,0 0 0,0 1-1,-1-1 1,1 0 0,0 1-1,-1-1 1,1 1 0,0-1-1,-1 1 1,1 0-1,-1 0 1,1-1 0,-1 1-1,1 0 1,0 0 0,-1 1-1,1-1 1,-1 0 0,1 0-1,0 1 1,-1-1 0,-2 2-1,2-1 4,-1 1-1,1 0 1,-1 0-1,1 1 1,0-1-1,0 0 1,0 1 0,0 0-1,0-1 1,0 1-1,1 0 1,-1 0-1,1 0 1,0 0-1,-1 4 1,-1 3 0,1 0 0,1 0 0,-1 0 0,2 1 0,-1-1 0,2 0 0,-1 0 0,1 1 0,1-1 0,0 0 0,0 0 0,1 0 0,0 0 0,1-1 0,0 1 0,1-1 0,-1 0 0,9 11 0,-9-14-1,1 0 0,-1-1 1,1 1-1,1-1 0,-1 0 1,1 0-1,0-1 1,0 1-1,0-1 0,0-1 1,1 1-1,0-1 0,-1 0 1,1-1-1,0 1 1,1-1-1,-1-1 0,0 1 1,1-1-1,-1-1 1,0 1-1,1-1 0,-1-1 1,1 1-1,13-4 0,-11 1 31,1 0 0,-1-1 0,0 0 0,1 0 0,-2-2 0,1 1 0,-1-1 0,0 0 0,0-1 0,15-14 0,-13 9-624,0-1 0,-1 1 0,0-2 0,-1 1 0,-1-1 0,7-16 0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24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1 3808,'0'0'7376,"-7"10"-6744,0 2-422,5-7-123,-1 0-1,0-1 1,0 1 0,0-1-1,-1 0 1,1 0 0,-1 0-1,0 0 1,0-1 0,-1 1 0,1-1-1,-6 3 1,-9 5 426,2 1 0,-1 0 0,1 2 0,1 0 1,1 0-1,-15 19 0,27-29-411,0 1 0,0-1 0,1 1 0,0-1 0,0 1-1,0 0 1,0 0 0,1 0 0,0 0 0,0 0 0,0 0 0,1 0 0,-1 0 0,1 0 0,0 0 0,1 1 0,-1-1 0,1 0 0,0 0 0,2 5 0,0-3 3,-1 0 0,1 0 1,0 0-1,1-1 0,-1 0 1,1 1-1,1-1 1,-1-1-1,1 1 0,0-1 1,0 0-1,0 0 0,10 6 1,-14-10-76,1 1 0,-1-1 0,1 0 0,0-1 1,-1 1-1,1 0 0,0 0 0,0-1 0,0 1 1,-1-1-1,1 0 0,0 1 0,0-1 0,0 0 1,0 0-1,0 0 0,0 0 0,0-1 0,0 1 0,2-1 1,-1-1 4,0 1 1,-1 0 0,1-1-1,-1 0 1,0 1-1,0-1 1,1 0 0,-1 0-1,0-1 1,0 1-1,-1 0 1,3-3 0,3-8 69,-1 0 0,0 0-1,0-1 1,4-17 0,-8 25-74,4-14 203,0 0 0,-1 0 0,-2-1 0,3-37 0,-6 58-225,0 0-1,0 0 0,0 0 1,0 0-1,0-1 0,0 1 1,0 0-1,0 0 0,0 0 1,0-1-1,0 1 0,0 0 1,0 0-1,0 0 0,0-1 1,0 1-1,0 0 0,0 0 0,0 0 1,0-1-1,0 1 0,0 0 1,0 0-1,1 0 0,-1 0 1,0-1-1,0 1 0,0 0 1,0 0-1,0 0 0,1 0 1,-1 0-1,0 0 0,0-1 1,0 1-1,0 0 0,1 0 1,-1 0-1,0 0 0,8 6 148,7 19-61,-12-21-56,14 22 57,2 0 0,1-2 0,27 27 0,-44-47-84,0-1 0,1 0 1,-1 1-1,1-1 0,0 0 0,0-1 1,0 1-1,1-1 0,-1 0 0,0 0 1,1 0-1,0 0 0,-1-1 0,1 0 1,0 0-1,-1 0 0,1-1 0,0 1 1,0-1-1,0 0 0,0-1 0,0 1 1,-1-1-1,1 0 0,0 0 0,0 0 1,-1-1-1,1 0 0,-1 0 0,1 0 1,-1 0-1,0-1 0,0 1 0,0-1 1,0 0-1,-1-1 0,8-6 0,1-5 47,-1 0-1,0-1 1,-1-1 0,-1 1-1,13-35 1,-10 25 96,23-40 0,-30 57-165,9-9 345,-14 18-325,1-1 1,0 1-1,-1 0 1,1-1-1,0 1 0,0 0 1,0 0-1,-1 0 1,1 0-1,0 0 1,0 0-1,-1 0 1,1 0-1,0 0 0,0 0 1,0 0-1,-1 0 1,1 1-1,0-1 1,0 0-1,-1 1 0,1-1 1,0 0-1,-1 1 1,1-1-1,0 1 1,-1-1-1,2 2 1,4 3 9,0 1 0,0 0 1,-1 0-1,0 0 1,0 1-1,-1-1 1,1 1-1,-1 1 1,4 9-1,-3-5 1,-1 1 1,1-1-1,-2 1 0,4 26 0,-5-27-4,-2 0-1,1 0 0,-1 0 1,-1 1-1,0-1 0,-4 16 1,4-24-12,0-1 1,0 0-1,0 0 1,0 0-1,-1 0 1,1 0-1,-1 0 1,0 0-1,0-1 1,0 1-1,0-1 0,0 1 1,-1-1-1,1 0 1,-1 0-1,1 0 1,-1 0-1,0 0 1,0 0-1,0-1 1,0 0-1,0 1 1,0-1-1,0 0 1,-1-1-1,1 1 1,0 0-1,-6-1 1,-15 0 39,24 0-41,-1 0-1,0 0 1,0 0 0,1 0-1,-1-1 1,0 1-1,1 0 1,-1 0 0,0 0-1,0 0 1,1-1 0,-1 1-1,0 0 1,1-1-1,-1 1 1,0-1 0,1 1-1,-1 0 1,1-1 0,-1 1-1,1-1 1,-1 0-1,1 1 1,-1-1 0,1 1-1,0-1 1,-1 0 0,0 0-1,2 0 3,0 0-1,-1 0 0,1 0 1,0 1-1,0-1 0,-1 0 1,1 0-1,0 1 0,0-1 1,0 1-1,0-1 0,0 1 1,0-1-1,0 1 1,0-1-1,0 1 0,0 0 1,0 0-1,0-1 0,0 1 1,1 0-1,6-2 20,10-5-4,1 0-1,-1 1 1,1 1 0,0 1 0,0 1-1,0 0 1,1 2 0,22 0 0,-30 1-34,-1 0 0,1 1 0,-1 1 0,1-1 0,14 6 0,3 6-3520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27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1034 5720,'0'0'8066,"11"-16"-7598,38-53 10,-44 60-337,-1 1 0,0-1 0,0 0 0,-1 0 1,0 0-1,3-17 0,2-4 329,19-80 2051,-25 106-2404,0 0 0,0 0-1,0 0 1,1 1 0,-1-1-1,1 1 1,0-1 0,0 1-1,0 0 1,1 0 0,-1 0-1,1 1 1,-1-1 0,1 1-1,0 0 1,0 0 0,7-3-1,-9 4-80,0 0-1,1 0 0,-1 0 1,0 1-1,1-1 0,-1 1 1,1-1-1,-1 1 0,0 0 1,1 0-1,-1 0 1,1 0-1,-1 0 0,1 1 1,-1-1-1,0 1 0,1-1 1,-1 1-1,0 0 0,1 0 1,-1 0-1,0 0 0,0 0 1,0 1-1,0-1 1,0 1-1,0-1 0,0 1 1,-1 0-1,1 0 0,0 0 1,0 2-1,3 6 32,-1 1 0,0-1 1,-1 1-1,0 0 0,2 21 0,2 3 49,3 20 48,-7-35-101,1 0 0,1 0 0,1 0 0,0 0 0,11 21 0,-15-38-47,0 0-1,0 0 0,1 0 0,-1 0 1,1-1-1,0 1 0,0-1 1,0 0-1,0 1 0,0-1 1,0-1-1,1 1 0,6 2 0,4 1 31,0-1 0,15 3 0,-26-7-38,6 2 10,-1-2 0,1 1-1,0-1 1,0 0 0,0-1 0,-1 0-1,1-1 1,0 1 0,8-4-1,11-5 35,34-16-1,-31 10-4,0-1-1,-2-1 1,44-36 0,-31 18 71,59-64 0,-89 87-80,-1 0 0,-1-1 0,0 1 0,-1-2 0,0 0 0,9-21 1,-18 36-35,0-1 1,0 1 0,0 0-1,0-1 1,0 1 0,0 0-1,0-1 1,0 1 0,0 0-1,0-1 1,0 1 0,-1 0-1,1-1 1,0 1 0,0 0-1,0 0 1,0-1 0,-1 1-1,1 0 1,0 0 0,0-1-1,0 1 1,-1 0 0,1 0-1,0-1 1,0 1 0,-1 0-1,1 0 1,0 0 0,-1 0-1,1-1 1,0 1 0,-1 0-1,1 0 1,0 0 0,-1 0-1,1 0 1,0 0 0,-1 0-1,1 0 1,0 0 0,-1 0-1,1 0 1,0 0 0,-1 0-1,-16 20 39,0 1-1,1 0 0,1 1 1,1 0-1,2 2 0,0-1 1,1 2-1,1-1 0,2 1 1,0 1-1,-4 29 0,11-51-30,-3 29 30,4-31-35,-1-1 0,1 1 0,0-1 1,1 0-1,-1 1 0,0-1 0,0 0 0,0 1 0,1-1 1,-1 0-1,1 0 0,-1 1 0,1-1 0,0 0 0,-1 0 0,1 0 1,0 0-1,0 0 0,0 0 0,1 2 0,-2-3-4,1 0 0,-1 0-1,1 0 1,-1 0 0,0 0-1,1 0 1,-1 0 0,1 0 0,-1 0-1,1 0 1,-1 0 0,0 0-1,1 0 1,-1 0 0,1 0 0,-1 0-1,0 0 1,1-1 0,-1 1-1,1 0 1,-1 0 0,0-1 0,1 1-1,-1 0 1,0 0 0,1-1-1,-1 1 1,0 0 0,0-1-1,1 0 1,9-13 37,0-3-21,10-16 56,-2-1-1,-1-1 1,23-66 0,-40 100-71,0 1 1,0-1-1,0 1 1,0-1 0,0 1-1,0 0 1,0-1 0,0 1-1,0-1 1,1 1-1,-1 0 1,0-1 0,0 1-1,0-1 1,1 1 0,-1 0-1,0-1 1,0 1-1,1 0 1,-1 0 0,0-1-1,1 1 1,-1 0 0,0-1-1,1 1 1,-1 0 0,1 0-1,-1 0 1,0 0-1,1-1 1,-1 1 0,1 0-1,9 10 71,5 20-24,-10-13-28,4 10 35,23 50 0,-27-68-49,0 0 1,1-1-1,0 1 1,0-1-1,1 0 1,0-1-1,0 0 1,1 0-1,10 7 1,-15-12-10,1 0 1,0 0 0,0-1 0,0 1 0,0-1 0,0 0 0,0 0 0,0 0-1,0-1 1,0 1 0,0-1 0,0 0 0,0 0 0,1 0 0,-1-1-1,0 0 1,0 0 0,0 0 0,0 0 0,4-2 0,0 0 0,-1 0 0,0-1 1,1 0-1,-1 0 0,-1-1 0,1 1 1,-1-2-1,0 1 0,8-9 0,9-13 12,-1-2 0,-1 0-1,-2-1 1,0 0 0,-3-2-1,0 0 1,-3-1 0,0 0-1,14-64 1,-15 35 32,-2-1 0,-4 0 0,-2-1 0,-3 1 0,-2-1 0,-14-84 0,15 143-30,-1-1 0,0 1 1,0-1-1,0 1 0,-1 0 1,0-1-1,0 1 1,0 0-1,0 0 0,-1 0 1,0 1-1,-4-7 1,0 29 125,0 8-138,1 0-1,1 0 1,2 1 0,-1 39 0,11 111-46,-3-122 35,28 219-63,-29-262 61,1-1 0,-1 1 1,2-1-1,0 0 0,8 14 1,13 29-22,-25-50 35,0 0 0,1 0 1,0 0-1,0 0 1,0 0-1,1-1 1,-1 1-1,1-1 0,0 0 1,0 0-1,0 1 1,0-2-1,0 1 1,1 0-1,-1-1 0,1 0 1,0 1-1,0-2 1,0 1-1,0 0 1,0-1-1,8 2 0,-6-2 10,0 0 0,1-1 0,-1 0 0,0 0 0,1-1 0,-1 0 0,0 0 0,0 0 0,0-1 0,0 1 0,0-2 0,0 1 0,0-1 0,-1 1 0,8-6 0,-4 1-6,0 0 1,0 0-1,-1-1 0,0-1 1,0 1-1,-1-1 0,0-1 1,-1 1-1,0-1 1,0 0-1,-1 0 0,0-1 1,-1 0-1,0 0 1,-1 0-1,0 0 0,-1 0 1,0 0-1,-1-1 0,0-13 1,-1 21-4,-1 0 1,0 0 0,0 0-1,0 0 1,0 0 0,-1 0-1,1 1 1,-1-1 0,0 0-1,0 1 1,-1 0 0,1-1-1,-1 1 1,1 0 0,-1 0-1,-5-3 1,7 5-3,1 0 0,-1 1-1,0-1 1,0 1 0,0 0 0,0-1 0,1 1 0,-1 0 0,0-1 0,0 1 0,0 0-1,0 0 1,0 0 0,0 0 0,0 0 0,0 0 0,0 0 0,0 0 0,0 0 0,1 0-1,-1 0 1,0 1 0,0-1 0,0 0 0,0 1 0,0-1 0,0 1 0,1-1 0,-1 1-1,0-1 1,0 1 0,1 0 0,-1-1 0,0 1 0,1 0 0,-1-1 0,1 1 0,-1 1-1,-2 2 10,0 0 0,0 0-1,1 0 1,0 0 0,-4 10-1,4-8-9,0 1 0,1-1 0,0 1 0,0 0 0,0-1 0,0 1 0,1 0 0,1 0-1,-1 0 1,1-1 0,0 1 0,0 0 0,1-1 0,0 1 0,0-1 0,1 1 0,-1-1-1,2 0 1,-1 0 0,0 0 0,1 0 0,8 9 0,-2-6 1,0 1 0,0-1-1,1 0 1,0-1 0,0-1 0,1 0 0,0 0 0,0-1-1,1-1 1,18 6 0,-16-6 6,0 0 0,0-2 1,0 1-1,30 1 0,-40-5-7,-1 0 1,1-1-1,0 1 1,-1-1-1,1 0 1,-1 0-1,1 0 1,-1-1-1,1 0 0,-1 1 1,0-1-1,0-1 1,0 1-1,0-1 1,0 0-1,-1 1 1,1-1-1,-1-1 1,0 1-1,5-6 0,-6 6-43,1 1 0,-1-1 0,0-1 0,1 1 0,-1 0 0,-1 0 0,1-1 0,0 1 0,-1-1 0,0 0 0,0 1 0,0-1-1,0 0 1,0 0 0,-1 0 0,0 1 0,0-1 0,0 0 0,0 0 0,-2-7 0,-2-2-3654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28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11952,'0'0'1224,"77"6"-816,-7-6 8,21 4-80,8-2-8,-8-4-104,-7-2 8,-9 4 120,-5 0 8,-13 4-24,-9 4-9,-10 4-31,-7 0 0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29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133 463 6016,'0'0'4329,"-5"13"-3890,-1-1-310,-36 72 699,35-73-677,-6 10 228,1 0 0,1 1-1,1 0 1,-11 36 0,20-52-287,-1 1 0,1-1 1,0 1-1,0-1 0,1 1 0,0-1 0,0 1 0,1-1 1,0 1-1,0-1 0,0 0 0,1 1 0,0-1 1,0 0-1,0 0 0,1 0 0,0 0 0,0-1 0,1 1 1,-1-1-1,1 0 0,7 8 0,-3-5 96,-2-1-7,0 0-1,1-1 0,-1 0 0,9 6 0,-14-11-134,0 0 0,0-1-1,1 1 1,-1 0 0,0 0 0,1-1-1,-1 1 1,0-1 0,1 1 0,-1-1-1,1 0 1,-1 1 0,0-1 0,1 0-1,-1 0 1,1 0 0,-1 0 0,1 0-1,-1 0 1,1-1 0,-1 1 0,1 0-1,-1-1 1,0 1 0,1-1 0,-1 1-1,0-1 1,1 0 0,-1 0 0,0 1-1,0-1 1,2-1 0,2-4 64,0-1 0,0 1-1,-1-1 1,0 0 0,0 0 0,0 0 0,-1 0 0,0-1 0,-1 1 0,0-1 0,0 0 0,0 0 0,-1 0-1,0 0 1,-1 0 0,1 0 0,-2 0 0,0-10 0,-2-4 160,-1 1-1,-1 0 1,-1 0 0,0 0 0,-16-33-1,17 42 30,5 10-253,-1 0 0,1 0 0,-1 1 0,0-1 0,0 0 0,1 1 0,-1-1 0,0 1 0,0-1 0,0 1 0,-1-1 0,1 1 0,0 0 0,-1-1 0,1 1 0,0 0 0,-3-1 0,3 1 63,6-5 187,0 5-275,1 0 0,-1 0 0,1 0 0,-1-1 0,1 0-1,-1 0 1,9-6 0,-4 3-1,2-1 1,0-1 0,-1 0 1,0 0-1,0-1 0,0-1 0,-1 0 1,0 0-1,-1-1 0,0 0 0,-1 0 1,0-1-1,-1-1 0,0 1 0,0-1 1,7-19-1,3-13 92,-2-2 0,11-53 0,-13 47 80,20-54 0,-22 86-80,-10 20-108,-1-1-1,0 1 0,0 0 1,0 0-1,1 0 0,-1 0 1,0-1-1,0 1 0,0 0 1,1 0-1,-1 0 0,0 0 1,0 0-1,1 0 0,-1 0 1,0 0-1,0 0 0,1 0 1,-1 0-1,0 0 0,0 0 1,0 0-1,1 0 0,-1 0 1,0 0-1,0 0 0,1 0 0,-1 0 1,0 0-1,0 0 0,1 0 1,-1 1-1,0-1 0,0 0 1,0 0-1,1 0 0,-1 0 1,0 0-1,0 1 0,0-1 1,3 5 15,-1 0 1,0 0 0,0 0-1,0 0 1,0 0-1,0 8 1,8 34 28,-3 1 0,2 82 0,-13 101 9,0-118-34,2-52-16,-2-1-1,-2 0 0,-19 75 1,13-86-4,1-1 3,-20 49 0,29-91-1,0 0 0,-1-1-1,0 1 1,0-1 0,0 0-1,-6 6 1,9-10-3,-1-1 0,0 1 0,1 0-1,-1 0 1,0-1 0,0 1 0,1 0 0,-1-1-1,0 1 1,0-1 0,0 1 0,0-1 0,0 0 0,0 1-1,0-1 1,0 0 0,0 0 0,0 1 0,0-1-1,0 0 1,0 0 0,0 0 0,0 0 0,0 0 0,0-1-1,0 1 1,0 0 0,0 0 0,0-1 0,0 1 0,0 0-1,0-1 1,1 1 0,-1-1 0,0 0 0,0 1-1,0-1 1,1 1 0,-1-1 0,0 0 0,0 0 0,1 1-1,-1-2 1,-1-1 6,1 1 0,-1 0 0,1-1 0,0 1 0,0-1 0,0 1 0,0-1 0,0 0-1,1 0 1,-1 1 0,1-1 0,0 0 0,0-5 0,0 1 9,1 0 0,-1 0 0,2-1 0,1-9 0,2 5 3,0-1 1,0 1-1,1 0 1,1 0-1,0 1 1,0 0-1,1 0 1,1 1-1,17-17 1,7-3 91,61-40 0,-72 54-73,4-1 28,1 0-1,1 2 1,36-15-1,-1 7-3655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32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1113 6224,'0'0'6142,"10"-14"-5818,9-13-156,-2 0 0,-1-1-1,14-34 1,168-482 2199,-167 401-1652,-2 9 376,-26 126-793,1-2 52,-4 10-341,0 0 0,0 0 0,0-1 1,0 1-1,0 0 0,0 0 0,0 0 1,0 0-1,0 0 0,0 0 0,0-1 1,0 1-1,0 0 0,0 0 1,0 0-1,0 0 0,0 0 0,0 0 1,0-1-1,0 1 0,0 0 0,-1 0 1,1 0-1,0 0 0,0 0 0,0 0 1,0 0-1,0-1 0,0 1 0,0 0 1,0 0-1,0 0 0,-1 0 0,1 0 1,0 0-1,0 0 0,0 0 0,0 0 1,0 0-1,0 0 0,-1 0 0,1 0 1,0 0-1,0 0 0,0 0 0,0 0 1,-4 15 614,-14 43-266,-24 86-19,24-55-110,-7 100 0,23-152-152,1 1 0,1-1 1,3 0-1,1 0 0,13 56 0,-12-72-30,-3-11 2,0 1 0,1-1 1,1 1-1,0-1 0,7 13 0,-10-21-33,0 0-1,0 0 0,0-1 1,1 1-1,-1 0 1,1-1-1,0 1 1,-1-1-1,1 1 1,0-1-1,0 0 0,0 0 1,0 0-1,0 0 1,0 0-1,0 0 1,0 0-1,0-1 1,0 1-1,0-1 0,1 0 1,-1 0-1,0 1 1,0-1-1,1-1 1,-1 1-1,0 0 1,0 0-1,0-1 0,0 1 1,4-3-1,3 0 25,-1-1 0,0 0-1,0 0 1,0-1 0,0 0-1,-1 0 1,0-1-1,0 0 1,0 0 0,-1-1-1,9-12 1,2-4 117,-1-2 1,17-34-1,-26 44-52,0 0 0,-1 0 0,-1 0 0,-1-1 0,4-19 0,-8 33-78,0 0 0,0 0 0,0 0 0,-1 0 1,1 0-1,0 0 0,-1 0 0,0 0 1,1 0-1,-3-3 0,-3-16 290,6 20-157,19 2 12,-10 5-168,0 0 0,-1 1-1,1 0 1,-1 1 0,-1-1 0,0 2 0,0-1 0,0 1 0,-1 0 0,0 0 0,8 19 0,-1 5 5,-1 1-1,10 45 1,3 10 95,-24-86-101,0 0 1,0 0 0,0 0-1,0-1 1,0 1-1,0 0 1,1-1-1,0 1 1,-1-1-1,1 1 1,0-1-1,0 0 1,0 0-1,1 0 1,-1 0-1,0 0 1,1 0-1,-1-1 1,1 1 0,0-1-1,-1 0 1,1 1-1,0-1 1,0-1-1,0 1 1,0 0-1,0-1 1,0 1-1,0-1 1,0 0-1,0 0 1,0 0-1,0 0 1,0-1 0,-1 1-1,6-2 1,16-6 13,0 0 0,-1-1 1,0-2-1,35-20 1,-41 21-12,39-25 48,54-43 1,-58 38-11,37-39 90,-87 78-130,-1 0 1,1 0-1,-1 0 1,0-1-1,1 1 1,-1 0-1,0-1 1,0 1-1,0-1 1,1-2-1,-2 3-2,0 1-1,0 0 1,0 0-1,0 0 1,1 0-1,-1 0 1,0-1-1,0 1 1,0 0-1,0 0 1,0 0-1,0 0 1,0-1-1,0 1 1,0 0-1,0 0 1,-1 0-1,1 0 1,0 0 0,0-1-1,0 1 1,0 0-1,0 0 1,0 0-1,0 0 1,0 0-1,0 0 1,0-1-1,0 1 1,-1 0-1,1 0 1,0 0-1,0 0 1,0 0-1,0 0 1,0 0-1,0 0 1,-1 0-1,1 0 1,0-1-1,-14 4 42,-1 5-23,-1 0-1,1 1 0,1 0 1,0 1-1,0 1 0,-16 15 1,13-9 8,1 1 0,0 1 0,-25 40 0,33-46-6,1 0-1,-6 17 1,11-25-10,0 0 1,0 0-1,1 1 1,0-1 0,0 1-1,0-1 1,1 1 0,0-1-1,1 8 1,-1-12-12,0-1 0,1 1 1,-1 0-1,1 0 0,-1-1 0,1 1 1,-1 0-1,1-1 0,0 1 1,-1-1-1,1 1 0,0-1 0,-1 1 1,1-1-1,0 1 0,0-1 0,-1 1 1,1-1-1,0 0 0,0 0 0,0 1 1,0-1-1,-1 0 0,1 0 0,0 0 1,0 0-1,1 0 0,26-1 7,-21 0-6,-1-1 1,1 0-1,-1 0 1,1-1-1,-1 0 1,0 0-1,0 0 1,0-1 0,-1 0-1,1 0 1,-1 0-1,0-1 1,8-8-1,-1-1 17,-1 0 0,-1-1-1,18-31 1,-10 10 22,-11 19 22,1 1 0,1 0-1,1 0 1,0 0 0,17-18 0,-27 34-61,0 0 0,1 0 0,-1-1 0,0 1 1,0 0-1,0 0 0,1 0 0,-1-1 0,0 1 1,0 0-1,0 0 0,1 0 0,-1 0 0,0 0 1,0-1-1,1 1 0,-1 0 0,0 0 0,0 0 1,1 0-1,-1 0 0,0 0 0,1 0 0,-1 0 1,0 0-1,0 0 0,1 0 0,-1 0 0,0 0 1,1 0-1,-1 0 0,0 0 0,0 1 0,1-1 1,-1 0-1,0 0 0,0 0 0,1 0 0,-1 0 1,0 1-1,0-1 0,0 0 0,1 0 0,-1 0 1,0 1-1,0-1 0,0 0 0,0 0 0,0 1 0,1-1 1,-1 0-1,0 0 0,0 1 0,0-1 0,0 1 1,4 18 28,-3-16-19,20 146 118,-20-143-121,0 0 0,0 0 0,0 1 0,0-1 0,1 0 0,4 9 0,-6-14-5,1 0 0,0 0-1,-1 0 1,1 0 0,0-1-1,-1 1 1,1 0-1,0 0 1,0 0 0,0-1-1,0 1 1,0 0 0,0-1-1,0 1 1,0-1-1,0 1 1,0-1 0,0 1-1,0-1 1,1 0-1,-1 0 1,0 0 0,0 1-1,0-1 1,0 0 0,1 0-1,-1-1 1,0 1-1,0 0 1,0 0 0,0 0-1,0-1 1,1 1 0,-1-1-1,0 1 1,0-1-1,0 1 1,0-1 0,0 0-1,0 1 1,1-2 0,7-5 15,1 0 0,-1-1 1,-1 0-1,1-1 1,-2 0-1,10-12 1,12-13 18,61-70 124,-67 82-96,-23 22-64,1-1 0,-1 1 0,1 0 0,-1-1 0,0 1 0,1-1 0,-1 1 0,1 0 0,-1-1 1,1 1-1,-1 0 0,1 0 0,-1-1 0,1 1 0,-1 0 0,1 0 0,0 0 0,-1 0 0,1 0 0,-1 0 0,1-1 0,0 1 0,-1 1 0,1-1 0,-1 0 0,1 0 0,-1 0 0,1 0 0,0 0 0,-1 0 0,1 1 1,-1-1-1,1 0 0,-1 0 0,1 1 0,-1-1 0,1 0 0,-1 1 0,0-1 0,1 1 0,-1-1 0,1 1 0,-1-1 0,1 1 0,2 9 10,-1-1 0,1 1 0,-2 0 0,1 0-1,-1 1 1,-1-1 0,0 0 0,0 0 0,-1 0 0,0 0 0,-4 11-1,-1 45 120,38-117 48,-21 36-162,4-9-5,2 1 1,1 1-1,22-21 1,-39 41-14,1 1 1,-1-1-1,1 1 1,0 0-1,0 0 1,0-1 0,0 1-1,0 0 1,0 1-1,0-1 1,0 0-1,0 1 1,0-1-1,0 1 1,0-1-1,0 1 1,1 0-1,-1 0 1,0 0-1,0 0 1,0 0-1,0 1 1,1-1 0,-1 1-1,0-1 1,0 1-1,0 0 1,0 0-1,0 0 1,3 2-1,1 2 7,0-1 0,0 2-1,-1-1 1,1 1 0,-1 0-1,0 0 1,5 10-1,-5-9 1,0 1 2,0 0 1,0 0-1,1-1 1,1 0-1,7 8 1,-12-13-8,0-1 0,0 0 1,0 1-1,0-1 0,0 0 0,0 0 1,1 0-1,-1 0 0,0-1 1,1 1-1,-1 0 0,0-1 0,1 0 1,-1 1-1,1-1 0,-1 0 0,0 0 1,1-1-1,-1 1 0,1 0 0,-1-1 1,0 0-1,1 1 0,-1-1 1,4-2-1,4-2-1,0-1 0,0-1 0,0 1 0,-1-2 0,0 1 0,11-13 0,44-57 17,-54 62-7,17-23 20,-21 28-5,1-1 0,0 1 0,1 0 0,0 1 0,0-1 0,1 2-1,0-1 1,19-12 0,-18 15 20,-9 5-37,-1 0 0,1 1 0,0-1 0,-1 1 0,1-1 0,0 1 0,0-1 0,-1 1-1,1 0 1,0-1 0,0 1 0,0 0 0,0 0 0,1 0 0,-1 0-7,0 0 1,0 1-1,0 0 1,0-1 0,0 1-1,-1-1 1,1 1-1,0 0 1,0 0-1,-1-1 1,1 1 0,0 0-1,-1 0 1,1 0-1,-1 0 1,1 0-1,-1 0 1,1 1-1,3 7 4,-1 1 0,0-1 0,0 1-1,-1 0 1,0-1 0,-1 1-1,0 0 1,-1 0 0,0 0-1,-2 13 1,1-9-1,-1 1 1,-1-1-1,-1 1 0,0-1 0,0 0 1,-9 17-1,11-29-1,1 0 1,-1 0-1,1 0 1,-1 0 0,0 0-1,1-1 1,-1 1-1,0-1 1,0 1-1,0-1 1,0 0-1,0 0 1,-1 0-1,1 0 1,0 0-1,0 0 1,-1-1 0,1 1-1,0-1 1,-1 0-1,1 1 1,-1-1-1,-2 0 1,2 0 1,0 0 1,1-1-1,-1 1 1,1 0-1,-1-1 1,1 1-1,0-1 1,-1 0 0,1 0-1,-1 0 1,1 0-1,0 0 1,0 0-1,0 0 1,-1-1-1,1 1 1,1-1-1,-1 0 1,0 0-1,0 0 1,-1-2-1,-9-12 31,10 15-30,0-1 0,1 0-1,-1 0 1,0 0 0,1 0 0,0 0-1,-1 0 1,1 0 0,0 0 0,0 0 0,0-1-1,0 1 1,1-1 0,-1 1 0,0-4-1,1 6-5,1-1-1,-1 0 1,1 0-1,-1 1 1,0-1-1,1 1 1,-1-1-1,1 0 1,0 1-1,-1-1 1,1 1-1,-1-1 1,1 1-1,0-1 1,-1 1-1,1 0 0,0-1 1,-1 1-1,1 0 1,0-1-1,0 1 1,0 0-1,-1 0 1,1 0-1,0 0 1,0 0-1,-1 0 1,1 0-1,0 0 1,0 0-1,1 0 1,30 7-1,-24-5 1,18 4-18,1-1 0,42 2 1,-56-7 8,1 0 0,0-1 0,0-1 0,-1 0 1,1-1-1,-1 0 0,14-5 0,-14 3-2,-1-1 1,0 0-1,0 0 0,0-1 0,-1 0 0,0-1 1,0-1-1,-1 0 0,0 0 0,-1-1 1,15-19-1,-7 6 6,6-5 4,-3-1 0,0-1 1,21-45-1,-11 1 25,-3-2 0,-4-1 1,18-106-1,-34 155-7,-4 22-9,-2-1 0,1 1 0,-1 0 0,0 0 0,0 0 0,-1-1 0,1 1 0,-2-12 0,1 18-7,0 0-1,0 0 1,-1 1-1,1-1 1,0 0-1,0 0 0,0 0 1,0 0-1,0 0 1,0 0-1,0 0 0,0 0 1,0 0-1,0 0 1,0 0-1,0 0 0,0 1 1,0-1-1,0 0 1,0 0-1,-1 0 1,1 0-1,0 0 0,0 0 1,0 0-1,0 0 1,0 0-1,0 0 0,0 0 1,0 0-1,0 0 1,-1 0-1,1 0 1,0 0-1,0 0 0,0 0 1,0 0-1,0 0 1,0 0-1,0 0 0,0 0 1,0 0-1,0 0 1,-1 0-1,1 0 0,0 0 1,0-1-1,0 1 1,0 0-1,0 0 1,0 0-1,0 0 0,0 0 1,0 0-1,0 0 1,0 0-1,0 0 0,0 0 1,0 0-1,0 0 1,0-1-1,0 1 1,0 0-1,-1 0 0,1 0 1,0 0-1,0 0 1,0 0-1,-6 12 9,-7 23 0,-117 436 43,57-181-67,-20 48-89,85-308 78,-2 0 0,-1-1 0,-1 0 0,-1-1 0,-2 0 0,-1-1 0,-19 25 0,35-51 27,-1-1 0,1 0-1,0 0 1,0 0-1,0 0 1,0 0-1,0 0 1,0 0-1,0 1 1,0-1-1,0 0 1,-1 0-1,1 0 1,0 0-1,0 0 1,0 0-1,0 0 1,0 0-1,0 0 1,-1 0-1,1 0 1,0 0 0,0 0-1,0 0 1,0 0-1,0 0 1,-1 0-1,1 0 1,0 0-1,0 0 1,0 0-1,0 0 1,0 0-1,-1 0 1,1 0-1,0 0 1,0 0-1,0 0 1,0 0-1,0 0 1,0 0-1,-1 0 1,1 0 0,0-1-1,0 1 1,0 0-1,0 0 1,0 0-1,0 0 1,0 0-1,0 0 1,0 0-1,0-1 1,-1 1-1,1 0 1,0 0-1,0 0 1,-3-15 20,0-18 5,5 12-13,1 1 0,1 0 0,0 0 0,2 0 0,0 1 1,18-38-1,-9 28 4,1 1 1,2 0 0,35-43-1,-16 29-24,2 2-1,2 1 0,55-41 1,63-53-37,-147 121 41,4-3 1,0 0 1,25-35 0,-29 36 1,4-8 0,-16 20 0,0 1 0,0 0 0,1 0 0,-1 0 0,0 0 0,0-1 0,0 1 0,0 0 0,0 0 0,-1 0 0,1-1 0,0 1 0,0 0 0,-1 0 0,1 0 0,-1 0 0,1 0 0,-1 0 0,1 0 0,-1 0 0,-1-2 0,0 0 2,-1 0 0,1 0 1,0 1-1,-1-1 0,0 0 0,0 1 0,0 0 1,0 0-1,0 0 0,0 0 0,0 1 0,-1-1 0,1 1 1,0-1-1,-1 1 0,1 0 0,-1 1 0,0-1 1,1 1-1,-1-1 0,0 1 0,1 0 0,-1 0 0,0 1 1,1-1-1,-1 1 0,1 0 0,-1 0 0,-3 1 1,0 1 0,0 0 0,1 0 1,-1 1-1,1-1 0,0 1 1,0 1-1,0-1 0,1 1 0,0 0 1,0 0-1,0 1 0,0-1 1,-7 12-1,6-6-1,1 1 0,0-1 0,0 1 0,1 0 1,1 0-1,0 0 0,0 0 0,2 1 0,-2 18 0,3-21-2,1 0 0,-1 0 0,2 0-1,-1 0 1,1 0 0,1-1 0,0 1 0,0-1 0,1 1-1,0-1 1,1 0 0,7 12 0,-9-18-4,0 1-1,0-1 1,0 0 0,0 0 0,0 0-1,1 0 1,-1-1 0,1 1 0,0-1 0,-1 0-1,1 0 1,0 0 0,9 2 0,-6-2-1,0-1 1,0 0-1,0 0 1,0-1-1,1 0 1,-1 0-1,14-2 1,-6-1 0,0-1 1,0-1 0,0 0 0,0-1-1,-1 0 1,0-1 0,18-12-1,6-9 1,-1-1 0,44-45 0,-61 54 6,1 0 0,1 1 0,0 1 0,1 1 0,44-24-1,-66 41 2,0-1 0,-1 1-1,1-1 1,0 1-1,0 0 1,0-1-1,0 1 1,0 0-1,0-1 1,-1 1-1,1 0 1,0 0-1,0 0 1,0 0 0,0 0-1,0 0 1,0 0-1,0 0 1,0 0-1,0 1 1,0-1-1,0 0 1,0 1-1,-1-1 1,1 0 0,0 1-1,0-1 1,0 1-1,0-1 1,-1 1-1,1 0 1,0-1-1,-1 1 1,1 0-1,0-1 1,-1 1-1,1 0 1,-1 0 0,1 0-1,-1-1 1,1 3-1,1 3 26,-1 1 0,1-1-1,-2 1 1,1-1 0,-1 9-1,1 2-7,2 15 34,-2-8 23,2 0-1,8 37 1,-9-54-55,0 0 1,1 0 0,-1-1-1,1 1 1,1-1-1,-1 0 1,1 0 0,0 0-1,0 0 1,1-1 0,0 0-1,0 0 1,8 7-1,-13-12-21,10 8 72,1-1-1,-1 0 0,24 11 1,-30-16-56,1-1-1,-1 0 1,1 0 0,0 0 0,-1 0 0,1-1-1,0 1 1,0-1 0,-1-1 0,1 1 0,0-1 0,-1 1-1,1-1 1,6-3 0,0 0 4,0 0 1,0-1-1,-1-1 0,0 1 1,0-2-1,0 0 0,-1 0 1,0 0-1,0-1 0,-1-1 0,0 1 1,-1-1-1,0-1 0,12-19 1,-17 25-45,0 0 0,-1 0 0,1-1 0,-1 1 0,0-1 0,0 1 1,0-1-1,0 0 0,-1 1 0,0-1 0,0 0 0,0 1 0,-1-1 0,1 1 1,-3-8-1,-6-15-3791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33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11152,'0'0'848,"82"-4"-232,1 4 16,28 4 112,54-2 0,-16 4-120,-30 5 0,-6-1-224,-2-8-9,-6-4-175,-3-19 8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34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178 544 6016,'0'0'5184,"-9"1"-4624,0 0-395,4-1-80,0 0 1,0 1-1,1 0 1,-1 0-1,0 0 1,0 0 0,1 1-1,-1-1 1,1 1-1,0 1 1,-1-1-1,-3 3 1,-2 4 242,0 0 0,1 0 0,0 1 0,1 0 1,0 0-1,0 1 0,1 0 0,1 0 0,-9 21 0,14-28-228,-1 0 0,2 0 0,-1 0 0,0 0 1,1 0-1,0 0 0,0 0 0,0 0 0,0 1 0,1-1 0,0 0 0,0 0 0,0 0 0,0 0 0,0 0 0,1 0 0,0-1 1,0 1-1,0 0 0,0-1 0,0 1 0,1-1 0,0 0 0,0 0 0,-1 0 0,2 0 0,-1-1 0,0 1 0,7 3 1,-6-3-43,-1-1 1,1 0 0,-1 0 0,1-1 0,0 1 0,0-1 0,0 0 0,0 0-1,0 0 1,0 0 0,0-1 0,0 1 0,0-1 0,1 0 0,-1-1 0,0 1 0,0-1-1,0 1 1,0-1 0,0 0 0,0-1 0,0 1 0,0-1 0,-1 0 0,1 0 0,-1 0-1,1 0 1,-1 0 0,1-1 0,3-4 0,1-2 3,-1 1-1,-1-2 1,1 1-1,-1-1 1,-1 0-1,0 0 1,0 0-1,-1-1 1,-1 0 0,1 1-1,-2-1 1,0-1-1,2-20 1,-3 18 27,-1 0 0,-1 0 1,0 0-1,-1 0 0,-1 0 0,0 0 1,-1 0-1,0 1 0,-1 0 1,-11-23-1,5 25 181,10 11-244,1-1-1,-1 1 0,0-1 1,1 1-1,-1-1 1,1 1-1,-1-1 1,1 0-1,-1 1 0,1-1 1,-1 0-1,1 1 1,-1-1-1,1 0 0,0 1 1,-1-1-1,1 0 1,0 0-1,0 1 1,-1-3-1,0 5 612,1-2-630,0 1 0,0-1 0,0 0 0,0 0 0,-1 1 0,1-1 0,0 0 0,0 0 1,0 1-1,0-1 0,0 0 0,0 1 0,0-1 0,0 0 0,0 0 0,0 1 0,-1-1 0,2 0 1,-1 1-1,0-1 0,0 0 0,0 0 0,0 1 0,0-1 0,0 0 0,0 1 0,0-1 1,0 0-1,0 0 0,1 1 0,-1-1 0,0 0 0,0 0 0,0 1 0,1-1 0,-1 0 0,0 0 1,0 0-1,0 1 0,1-1 0,-1 0 0,0 0 0,0 0 0,1 0 0,-1 0 0,0 0 1,1 1-1,-1-1 0,0 0 0,2 0 7,0 1 0,0 0-1,0-1 1,0 1 0,0-1 0,0 0 0,0 0 0,0 0 0,0 0-1,0 0 1,0 0 0,0 0 0,3-1 0,27-9 74,-28 8-75,10-3 14,0-2 0,-1 1 0,0-2 0,-1 0 0,0 0 0,0-1-1,0-1 1,-1 0 0,-1 0 0,0-1 0,0 0 0,9-15 0,-2-1 95,-1-1 0,-1 0 0,-1-1 0,15-49 0,-21 54 25,-5 11-4,1 1 1,0 0-1,1 0 0,1 0 0,9-15 0,-15 27-133,0 0-1,0 0 1,0 1 0,0-1-1,1 0 1,-1 0-1,0 0 1,0 0-1,0 0 1,0 0 0,1 0-1,-1 0 1,0 0-1,0 1 1,0-1 0,0 0-1,0 0 1,1 0-1,-1 0 1,0 0-1,0 1 1,0-1 0,0 0-1,0 0 1,0 0-1,0 0 1,0 1 0,0-1-1,0 0 1,0 0-1,0 0 1,0 1 0,0-1-1,0 0 1,0 0-1,0 0 1,0 0-1,0 1 1,0-1 0,0 0-1,0 0 1,0 0-1,0 1 1,0-1 0,0 0-1,1 15 67,-1 87 179,-12 110 0,-27 103-23,28-239-154,-23 120 68,27-168-132,-1 0-1,-1-1 1,-1 0-1,-26 47 1,34-70-15,-1 0 1,1 0 0,-1 0 0,0 0-1,-1 0 1,-5 4 0,9-7 0,-1-1 0,1 0 0,-1 1 1,0-1-1,1 0 0,-1 1 0,0-1 1,1 0-1,-1 0 0,0 1 0,1-1 1,-1 0-1,0 0 0,1 0 0,-1 0 1,0 0-1,1 0 0,-1 0 1,0 0-1,0 0 0,1-1 0,-1 1 1,0 0-1,1 0 0,-1-1 0,0 1 1,1 0-1,-1-1 0,1 1 0,-1 0 1,0-1-1,1 1 0,-1-1 0,1 1 1,-1-1-1,1 1 0,0-1 0,-1 0 1,1 1-1,-1-1 0,1 1 0,0-1 1,0 0-1,-1 1 0,1-1 0,0 0 1,0 1-1,0-1 0,0-1 0,-3-5 12,1 0-1,0 0 0,0 0 0,1-1 0,0 1 0,0-1 1,1 1-1,0-1 0,0 1 0,1 0 0,0-1 0,0 1 0,1-1 1,0 1-1,0 0 0,1 0 0,-1 0 0,2 0 0,5-9 1,3-2 29,1 0 1,0 1 0,2 0-1,0 1 1,21-17 0,-15 16 33,1 1 0,1 1 0,1 1 0,0 2 0,32-13 0,11-6 167,-26 17-26,-19 7-102,-12 8-257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40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73 148 5120,'0'0'4428,"-2"10"-3967,-2 2-315,3-7-52,-1 0 1,1 0 0,0 0-1,0 0 1,1 0-1,0 7 1,1-9 718,4-8-302,4-9-60,20-38 433,25-60 0,-53 108-744,1 1 1,-1-1 0,1 1 0,0 0 0,0-1-1,0 1 1,3-3 0,-5 6-123,1 0 0,-1-1 0,0 1 0,0 0 1,0 0-1,0 0 0,0 0 0,0 0 0,1 0 0,-1 0 0,0 0 0,0 0 0,0 0 0,0 0 1,0 0-1,1 0 0,-1 0 0,0 0 0,0 0 0,0 0 0,0 0 0,0 0 0,1 0 0,-1 0 1,0 0-1,0 0 0,0 0 0,0 0 0,0 0 0,0 0 0,1 0 0,-1 0 0,0 1 1,0-1-1,0 0 0,0 0 0,0 0 0,0 0 0,0 0 0,0 0 0,1 0 0,-1 1 0,0-1 1,0 0-1,0 0 0,0 0 0,0 0 0,0 0 0,0 1 0,0-1 0,0 0 0,0 0 0,0 0 1,1 23 406,-9 150 342,6-67-134,-24 148 0,22-233-470,-1-1-1,0 0 1,-1 0 0,-1-1-1,-1 0 1,-1 0 0,-13 21-1,21-38-128,0-1 0,0 0 0,0 1 0,1-1 1,-1 0-1,0 0 0,-1 0 0,1 0 0,0 0 0,0 0 0,0 0 0,-1-1 0,1 1 0,0 0 0,-1-1 0,1 1 0,-1-1 0,1 1 0,0-1 0,-3 1 0,3-1 4,0-1 1,-1 1-1,1 0 0,0-1 1,0 1-1,-1 0 0,1-1 1,0 0-1,0 1 0,0-1 1,0 0-1,0 1 0,0-1 1,0 0-1,0 0 0,0 0 1,0 0-1,-1-1 0,-2-4 69,1 1 0,-1-1 0,1 0 0,1 0 0,-1-1 0,1 1 0,-3-9 0,3 5-45,1 1-1,-1-1 1,1 0 0,1 1-1,0-1 1,0 0-1,1 1 1,0-1 0,1 0-1,0 1 1,1 0 0,0-1-1,0 1 1,1 0-1,0 0 1,0 1 0,1-1-1,0 1 1,1 0 0,0 0-1,9-9 1,-7 9-26,0 1 0,0 0 1,0 0-1,1 1 0,0 0 0,1 0 0,-1 1 1,19-6-1,-11 5 21,0 1 0,0 1 0,1 0 0,28-1 0,-2-3 47,-37 6-79,0 0-1,0 0 1,1 1 0,-1 0 0,0 1 0,1 0 0,-1 0 0,12 2 0,-9 0-208,31 7 773,-39-9-875,1 0 1,0 0-1,-1 0 0,1-1 1,-1 1-1,1-1 1,0 1-1,-1-1 0,1 0 1,-1 0-1,0 0 1,1 0-1,2-2 0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41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13968,'0'0'3335,"86"-12"-3383,-49 6 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15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17383,'0'0'1744,"75"8"-1560,-14 3-344,13 3 8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41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234 0 9240,'0'0'2052,"0"13"-1631,0 5-256,-1 1 0,-1-1-1,0 1 1,-8 23 0,-79 188 1705,61-165-1289,-38 106 1249,58-148-1439,1 1 1,1 0-1,1 0 0,1 0 0,1 1 1,1 27-1,2-49-332,0 1-1,0-1 1,0 0 0,1 0 0,-1 0 0,1 1-1,0-1 1,0 0 0,0 0 0,0 0 0,1 0-1,-1 0 1,1-1 0,-1 1 0,1 0 0,0-1 0,0 1-1,0-1 1,4 3 0,-1-1 22,-1-1 0,1-1 0,1 1 0,-1-1 0,0 1 0,1-1 0,-1-1 0,1 1 1,-1-1-1,7 0 0,9 1 5,0-2 1,-1 0 0,1-1 0,0-2-1,-1 0 1,29-8 0,38-5 218,-39 3-103,-8 2-4,-37 10-189,0 1 1,0-1 0,0 0-1,0-1 1,0 1 0,0-1 0,0 1-1,-1-1 1,1 0 0,-1 0-1,1 0 1,-1 0 0,0 0 0,0 0-1,0-1 1,0 1 0,2-3-1,8-15-3030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41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0 186 12552,'0'0'1322,"18"-2"-839,238-38 873,-79-7-608,24-5 293,-181 49-928,5-2 133,0-1 0,30-10 0,-54 15-398,1 0 0,-1 1 1,1-1-1,-1 0 0,0 0 1,0 1-1,1-1 0,-1 0 0,0 0 1,0-1-1,0 1 0,0 0 1,1-2-1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42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0 12456,'0'12'416,"-47"412"1452,34-329-1330,-1 1 755,-40 145-1,47-228-601,11-26 324,150-220 630,-150 227-1600,0 0 15,0-1 0,1 1 1,0 0-1,0 1 0,1-1 0,-1 1 0,1 0 0,0 0 0,0 1 1,9-5-1,-14 8-45,1 1 1,0-1 0,-1 1 0,1 0 0,0 0 0,0 0-1,-1 0 1,1 0 0,0 0 0,-1 0 0,1 1 0,0-1-1,0 1 1,-1-1 0,1 1 0,-1 0 0,1-1 0,-1 1 0,1 0-1,-1 0 1,1 0 0,-1 0 0,0 0 0,1 1 0,-1-1-1,0 0 1,2 3 0,3 3 35,0 1 0,-1 0 0,7 13 0,-11-20-44,6 15 59,1 1 0,-2-1 0,0 1 0,-1 1-1,4 26 1,-5-9 310,2 64 0,-7-88-27,0-1-3665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42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1 226 9648,'0'0'1424,"85"-42"-928,-7 14 224,19-4 8,24-1 88,14 7 0,-6 10-80,-4 2 0,-2 0-49,-14 8 17,-19 0-184,-9 0 0,-9 4-200,-11 2 8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48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1564 3616,'0'0'8685,"2"-12"-8233,35-151 1263,-28 131-1222,2 1 1,2 0 0,23-43-1,-9 25-12,-13 21 66,18-25 0,-26 45-375,0 0 0,0 1-1,0 0 1,1 0-1,0 1 1,0 0-1,14-9 1,-21 14-149,1 1 1,0 0-1,-1-1 1,1 1-1,-1 0 1,1-1-1,0 1 0,0 0 1,-1 0-1,1 0 1,0 0-1,-1 0 0,1-1 1,0 1-1,0 1 1,-1-1-1,1 0 0,0 0 1,-1 0-1,1 0 1,0 0-1,0 1 0,-1-1 1,1 0-1,0 0 1,-1 1-1,2 0 0,-1 0 10,1 1-1,-1-1 0,0 1 0,0-1 0,1 1 0,-1 0 0,0-1 1,0 1-1,-1 0 0,2 2 0,1 6 58,0 0 1,2 19-1,-5-27-79,2 17 71,0 0-1,-2 1 1,0-1 0,-5 28 0,-19 74 257,5-36 63,17-70 33,12-32-60,133-250 481,-127 240-702,1 1 0,1 1 0,26-26 0,-44 50-143,0 1 1,1-1 0,-1 1 0,0-1 0,1 1 0,-1-1 0,1 1 0,-1-1 0,1 1 0,-1 0-1,1-1 1,0 1 0,-1 0 0,1-1 0,-1 1 0,1 0 0,0 0 0,-1 0 0,1-1 0,-1 1-1,1 0 1,0 0 0,-1 0 0,1 0 0,0 0 0,-1 0 0,1 0 0,0 0 0,-1 1 0,1-1-1,0 0 1,0 1 4,1 0 0,-1 0-1,0 0 1,0 1-1,0-1 1,-1 0 0,1 0-1,0 1 1,0-1-1,-1 0 1,1 1 0,-1-1-1,1 2 1,2 7 43,0 1 1,1 19-1,2 109 148,-4-46-57,0-81-75,3-10 41,9-17-9,29-34-31,-22 26-38,21-30 0,-35 43-27,6-11 27,2 2 0,27-31 0,-38 46-25,0 0 1,1 0 0,-1 0-1,1 0 1,0 1 0,0 0-1,0 0 1,0 0-1,0 1 1,1 0 0,-1 0-1,1 0 1,-1 1 0,1-1-1,0 1 1,-1 1 0,9-1-1,-13 1-8,1 1 0,-1-1 0,1 1 0,-1-1 0,1 1 0,-1 0 0,0-1 0,1 1 0,-1 0 0,0 0 0,0 0 0,0 0 0,0 0 0,1 0 0,-1 0 0,-1 0 0,2 2 0,14 23 46,-14-22-42,4 11 4,0 1 1,-1 1 0,-1-1-1,0 0 1,-1 1 0,-1 0-1,-1 0 1,0 0 0,-1 0-1,-1 0 1,-3 20 0,4-37-14,0 1 1,0-1 0,-1 0-1,1 1 1,0-1 0,0 1-1,0-1 1,0 0 0,0 1 0,0-1-1,0 1 1,0-1 0,0 0-1,0 1 1,0-1 0,0 1 0,0-1-1,0 0 1,0 1 0,0-1-1,0 1 1,0-1 0,1 0 0,-1 1-1,0-1 1,0 0 0,0 1-1,1-1 1,-1 0 0,0 1 0,0-1-1,1 0 1,-1 0 0,0 1-1,1-1 1,-1 0 0,0 0-1,1 1 1,-1-1 0,1 0 0,-1 0-1,0 0 1,1 0 0,-1 0-1,1 0 1,-1 0 0,0 0 0,1 0-1,-1 0 1,1 0 0,-1 0-1,0 0 1,1 0 0,-1 0 0,1 0-1,-1 0 1,0 0 0,1 0-1,-1-1 1,0 1 0,1 0-1,-1 0 1,0 0 0,1-1 0,-1 1-1,0 0 1,1 0 0,-1-1-1,31-23 35,-26 19-30,77-62 25,76-70 24,-155 134-52,-2 3-2,0-1 1,0 1-1,-1-1 1,1 0 0,0 1-1,-1-1 1,1 0 0,-1 1-1,1-1 1,-1 0-1,1 0 1,-1 1 0,0-1-1,1 0 1,-1 0 0,0 0-1,1-1 1,-3 12 0,0-1 1,0 0-1,-1 0 1,0 0-1,-5 11 1,-8 20 21,10-17-11,0 1 1,1-1 0,2 1-1,0 0 1,1-1-1,3 36 1,-1-57-11,0 0-1,0 0 1,1 0-1,-1 0 1,1 0 0,-1 0-1,1 0 1,0 0 0,-1 0-1,1 0 1,0 0 0,1 0-1,-1-1 1,0 1 0,0 0-1,1-1 1,-1 1 0,1-1-1,-1 0 1,1 1 0,-1-1-1,1 0 1,0 0 0,0 0-1,0 0 1,0 0 0,0 0-1,0-1 1,0 1-1,0-1 1,0 1 0,0-1-1,0 0 1,0 0 0,0 1-1,0-2 1,0 1 0,0 0-1,0 0 1,0-1 0,0 1-1,0-1 1,0 1 0,0-1-1,0 0 1,0 0 0,0 0-1,0 0 1,2-2 0,1-3 16,0 0 0,0 0 0,-1-1 1,1 1-1,-1-1 0,-1 0 0,1 0 1,-1 0-1,-1-1 0,1 1 0,-1-1 1,-1 1-1,1-1 0,-1 0 0,-1 1 1,1-11-1,-1 4 14,-1 0-1,0 0 1,-1-1 0,0 1-1,-1 0 1,-1 1 0,-9-25-1,11 34-17,0 0 0,-1 0 0,1 0 0,-1 0 0,0 1 0,0-1 0,0 1 0,0 0 0,0 0 0,-1 0 0,1 0 0,-1 1 0,0-1 0,0 1 0,0 0 0,0 0-1,0 0 1,-1 1 0,1-1 0,-1 1 0,1 0 0,0 1 0,-1-1 0,0 1 0,1 0 0,-1 0 0,1 0 0,-1 0 0,1 1 0,-1 0 0,1 0 0,-7 2-1,10-2-11,0-1 0,1 0 0,-1 0 0,0 0-1,1 1 1,-1-1 0,0 0 0,1 1 0,-1-1-1,1 0 1,-1 1 0,0-1 0,1 1-1,-1-1 1,1 1 0,0-1 0,-2 2 0,8 4 55,23-1 23,160-21-147,-20-1-36,-145 17 92,1 0-1,-1 1 1,0 2 0,44 10-1,-65-12 13,0 0 0,0 0-1,-1 0 1,1 0 0,0 1 0,0-1-1,-1 1 1,1 0 0,-1 0-1,0 0 1,1 0 0,-1 0 0,0 0-1,0 1 1,0-1 0,-1 1 0,1-1-1,0 1 1,-1 0 0,0-1 0,0 1-1,0 0 1,0 0 0,0 0-1,0 0 1,-1 0 0,1 0 0,-1 0-1,0 0 1,0 0 0,-1 5 0,1 1 23,-2-1 0,1 0 0,-1 0 0,0 0 0,0 0 0,-1-1 0,0 1 0,-1-1 0,0 1 0,-8 11 0,4-12 69,4-13 30,5-16 48,4 3-120,-3 6-24,1 0 0,1 1 0,1-1 0,-1 1 0,2 0 1,0 0-1,12-18 0,-10 17 1,-5 9-7,0 0 1,0-1-1,0 1 1,0 0 0,7-5-1,-9 8-18,-1 1 0,1-1 0,0 1 0,0-1 0,-1 1 0,1-1 0,0 1 0,0 0-1,0 0 1,0-1 0,-1 1 0,1 0 0,0 0 0,0 0 0,0 0 0,0 0 0,0 0 0,0 0-1,-1 0 1,1 1 0,0-1 0,0 0 0,0 0 0,0 1 0,-1-1 0,1 0 0,0 1 0,0-1-1,-1 1 1,1-1 0,0 1 0,-1 0 0,1-1 0,0 1 0,-1-1 0,1 1 0,-1 0 0,1 1-1,3 4 5,0 0-1,-1 0 1,0 0-1,0 0 1,-1 1-1,0-1 1,0 1-1,0 0 1,-1-1-1,0 1 1,0 0-1,-1 0 0,0 0 1,-1 10-1,-1 6 14,-2 0 0,-10 43-1,9-52-17,-1 5 61,9-18-21,6-10-6,43-49 16,43-45 23,-90 98-72,0 1 1,0 0 0,0 0-1,1 1 1,0-1-1,-1 1 1,1 0 0,0 1-1,1 0 1,-1 0-1,11-2 1,-13 3-3,0 1 0,1-1 0,-1 1 0,0 0 0,0 0 0,0 1 0,0-1 0,0 1 0,0 0 0,0 0 0,0 0 0,0 1 1,0-1-1,0 1 0,0 0 0,-1 0 0,1 0 0,-1 1 0,5 3 0,18 20 0,-12-11-1,1-1 0,1-1 0,19 14 0,-30-24 0,1 1 0,0-1 0,0-1 0,0 1 0,0-1 0,0 0 0,0 0 0,1-1 0,-1 0 0,1 0 0,-1 0 0,1-1 0,0 0 0,7-1 0,-7-1 0,0 1 0,0-2 0,0 1 0,0-1 0,-1 0 0,1 0 0,-1-1 0,12-8 0,-7 4 0,-1-1 0,1-1 0,15-18 0,-21 22 0,-1 0 0,-1-1-1,1 1 1,-1-1 0,0 1-1,0-1 1,-1 0 0,0 0 0,1-10-1,-2 14 3,0-1-1,-1 1 1,0 0-1,1 0 1,-1-1-1,-1 1 1,1 0-1,0 0 0,-1 0 1,0-1-1,1 1 1,-1 0-1,-1 0 1,1 0-1,0 0 1,-1 0-1,1 0 1,-1 1-1,0-1 0,0 1 1,0-1-1,-5-4 1,6 7 2,0-1-1,-1 0 1,1 1 0,0-1 0,-1 1 0,1 0-1,0-1 1,-1 1 0,1 0 0,-1 0 0,1 0 0,-1 0-1,1 0 1,0 0 0,-1 0 0,1 1 0,0-1-1,-1 1 1,1-1 0,-1 0 0,1 1 0,0 0-1,0-1 1,-1 1 0,1 0 0,0 0 0,0 0 0,0 0-1,-2 1 1,-4 5 19,0 0-1,0 0 0,-6 9 1,10-12-14,-4 5 2,1 0 1,0 0-1,1 0 1,0 0-1,0 1 0,1 0 1,0 0-1,1 1 1,0-1-1,1 0 0,-3 21 1,5-25-14,0 1 1,0 0 0,0-1 0,1 1-1,0 0 1,0-1 0,1 1-1,0-1 1,0 1 0,0-1-1,1 0 1,0 0 0,0 0 0,0 0-1,1-1 1,0 1 0,0-1-1,1 0 1,-1 0 0,7 5-1,-8-8 0,0 1 0,0-1 0,0 0 1,1 0-1,-1 0 0,1-1 0,-1 1 0,1-1 0,0 0 0,0 0 0,0 0 0,-1 0 0,1-1 0,0 1 0,0-1 0,0 0 0,0 0 0,0-1 0,0 1 0,7-3 0,2-1 7,0-1 0,-1 0 0,1-1 0,17-12 0,-9 6 7,26-16 11,-1-3-1,49-42 0,-86 66-18,2-3 0,0 1-1,15-9 1,-24 17 1,0-1-1,0 1 1,1 0-1,-1 0 0,0 0 1,0 0-1,1 0 1,-1 1-1,0-1 1,1 1-1,-1-1 0,1 1 1,-1 0-1,1 0 1,-1 0-1,0 0 0,1 1 1,-1-1-1,1 0 1,2 2-1,-4-1 1,1 0-1,-1 0 1,0 0 0,0 0-1,0 1 1,0-1 0,0 0-1,0 1 1,-1-1 0,1 0-1,0 1 1,-1-1 0,1 1-1,-1-1 1,0 1 0,1-1-1,-1 3 1,3 28 34,-14 71 91,11-103-128,0 0 0,0 0-1,0 1 1,0-1-1,0 0 1,0 0-1,0 0 1,0 0-1,0 0 1,0 0 0,0 0-1,0 0 1,0 0-1,0 1 1,0-1-1,0 0 1,0 0-1,0 0 1,1 0 0,-1 0-1,0 0 1,0 0-1,0 0 1,0 0-1,0 0 1,0 0-1,0 0 1,0 0 0,0 0-1,0 1 1,0-1-1,0 0 1,0 0-1,1 0 1,-1 0 0,0 0-1,0 0 1,0 0-1,0 0 1,0 0-1,0 0 1,0 0-1,0 0 1,0 0 0,1 0-1,-1 0 1,0 0-1,0 0 1,0 0-1,0 0 1,0 0-1,0 0 1,0 0 0,0-1-1,0 1 1,0 0-1,0 0 1,1 0-1,-1 0 1,0 0-1,0 0 1,0 0 0,9-8 50,10-15-8,-16 20-36,28-37 32,36-42 13,-56 70-43,1 1 1,0 0-1,0 1 1,21-13-1,-32 22-9,0 0 0,0 1 0,0-1-1,0 1 1,0-1 0,0 1 0,0 0 0,0-1-1,1 1 1,-1 0 0,0 0 0,0 0-1,0 0 1,0 0 0,1 0 0,-1 0-1,0 0 1,0 1 0,0-1 0,0 0 0,0 1-1,0-1 1,2 1 0,-1 1 2,0-1 1,0 1 0,0 0-1,0-1 1,0 1-1,0 0 1,0 1-1,0-1 1,2 4-1,1 4 12,1 1 0,-2 0 0,6 17 0,-4-7 7,-3-10-30,0 0-1,1-1 0,0 1 0,10 18 0,-12-27 8,-1 0 0,1 0 1,0 0-1,-1 0 0,1 0 1,0 0-1,0 0 0,0 0 1,0-1-1,1 1 0,-1-1 0,0 0 1,1 0-1,-1 0 0,1 0 1,-1 0-1,1 0 0,-1 0 1,1-1-1,0 0 0,-1 1 1,1-1-1,0 0 0,-1 0 0,6-1 1,0-1 4,0 0 1,1 0 0,-1-1 0,0 0-1,0-1 1,12-7 0,44-33 14,-43 26-11,0-1 0,-2-1 0,0 0 0,-1-2 0,23-37 0,62-130 52,-80 137-47,-3 0 0,-2-1 0,19-93 0,9-170 78,-38 256-72,-6 39-9,1 4 4,0 1 1,-2-1 0,0 0-1,-1 0 1,-1 1 0,0-1-1,-4-19 1,5 36-16,0-1 1,0 1-1,0 0 0,0-1 1,0 1-1,0 0 0,0 0 1,-1-1-1,1 1 1,0 0-1,0 0 0,0-1 1,0 1-1,0 0 0,0 0 1,0-1-1,-1 1 0,1 0 1,0 0-1,0 0 0,0-1 1,0 1-1,-1 0 0,1 0 1,0 0-1,0 0 0,0-1 1,-1 1-1,1 0 0,0 0 1,0 0-1,-1 0 1,1 0-1,0 0 0,0 0 1,-1 0-1,1 0 0,0 0 1,-1 0-1,1 0 0,0 0 1,0 0-1,-1 0 0,1 0 1,0 0-1,0 0 0,-1 0 1,1 0-1,0 0 0,-11 13-30,-6 21-13,2 2 0,1 0 1,1 0-1,-7 39 0,8-31 8,-8 37-82,-15 124 1,11 84-202,21-239 220,2 0 0,2 1 0,11 67 0,18 0-141,-30-117 236,0 0 1,0 1 0,0-1-1,1 0 1,-1 0-1,1 1 1,-1-1 0,1 0-1,-1 0 1,1 0-1,0 0 1,-1 0 0,1 1-1,0-1 1,0 0-1,0-1 1,0 1-1,0 0 1,0 0 0,0 0-1,0-1 1,0 1-1,0 0 1,3 0 0,-3-1 1,1 0 0,0 0 0,0 0 0,0 0 0,-1 0 1,1-1-1,0 1 0,0-1 0,0 1 0,-1-1 0,1 0 0,0 1 1,-1-1-1,1 0 0,1-2 0,6-4-1,0 0 1,-1 0-1,0-1 0,9-12 1,19-28 47,-2-1 0,-2-1 1,32-70-1,-60 112 0,0 0 1,1 0-1,0 0 0,0 1 1,13-13-1,-16 20 67,-2 5-63,-4 13-29,2-7 8,-11 51 16,3 1 0,3 0 0,1 80 0,6-140-45,0-1 6,0 1 0,0 0 0,0-1 0,1 1 0,-1 0 0,1-1 0,1 6 0,6-5 41,6-10 4,-6-1-37,1 1-1,-2-2 0,1 1 1,-1-1-1,-1 0 1,7-11-1,32-65 41,-30 55-16,11-27 47,-19 38-10,1 1 0,16-26 0,-28 58-46,1-1 0,1 1-1,-1 14 1,0 2-6,-1-8 10,2 0 0,1 0 1,1 0-1,0 0 0,2-1 0,4 24 0,-5-42-22,0 1-1,0-1 1,1 0-1,-1 0 0,1 1 1,0-1-1,-1 0 1,1-1-1,1 1 0,-1 0 1,0-1-1,1 1 0,-1-1 1,1 1-1,0-1 1,5 2-1,-6-2-4,0-1 0,1 0 0,-1 0-1,1 0 1,-1 0 0,1 0 0,0-1 0,-1 1-1,1-1 1,0 0 0,-1 1 0,1-1 0,0-1 0,-1 1-1,1 0 1,0-1 0,-1 1 0,1-1 0,0 0 0,-1 0-1,1 0 1,3-2 0,5-4 12,0-1 1,0 0-1,0-1 0,-1 0 0,16-19 1,37-58 40,-57 77-49,48-83 91,-8 11-31,-45 79-64,-1 1 0,1 0 0,0 0 0,0 0 0,-1-1 0,1 1 1,0 0-1,0 0 0,1 0 0,-1 0 0,0 0 0,0 1 0,0-1 0,1 0 0,-1 0 0,0 1 0,3-2 0,-3 2-3,0 1 0,0-1 0,-1 0 0,1 0-1,0 0 1,0 0 0,0 1 0,-1-1 0,1 0-1,0 1 1,-1-1 0,1 1 0,0-1-1,-1 1 1,1-1 0,0 1 0,-1-1 0,1 1-1,-1-1 1,1 1 0,-1 0 0,1 1 0,2 4 0,0 0 0,0 0 0,-1 0 0,0 1 0,0-1 0,1 8 0,14 146 54,-17-147-48,0-1 1,-1 0 0,-3 15 0,-2 26 86,12-58 49,1-7-108,12-24 58,1 2 1,42-55-1,-61 88-93,8-11 14,0 1-1,1 1 1,1-1-1,-1 2 1,21-15-1,-31 24-14,1 0 0,-1 0 0,1-1 0,-1 1 0,1 0 0,0 0 0,-1 0 0,1 0 0,-1 0 0,1 0 0,-1 0 0,1 0 0,0 0 0,-1 0 0,1 0 0,-1 0 0,1 0 0,-1 0 0,1 0 0,-1 1 0,1-1 0,-1 0 0,1 0 0,-1 1 0,1-1 0,-1 0 0,1 1 0,-1-1 0,1 1 0,-1-1 0,0 0 0,1 1 0,-1-1 0,0 1 0,1-1 0,-1 1 0,1 0 0,9 25 0,-8-18 0,1 1 0,-1 0 0,0 0 0,0 1 0,-1-1 0,0 0 0,-1 18 0,-2 0 0,-7 28 0,3-25 0,5-5 0,33-61 0,-19 16 0,-2 3 0,21-24 0,-29 37 0,0 1 0,1-1 0,-1 1 0,1 0 0,0 0 0,0 0 0,0 1 0,1-1 0,-1 1 0,1 0 0,-1 0 0,6-1 0,-8 3 0,1 0 0,-1 0 0,1 0 0,-1 0 0,1 0 0,-1 1 0,1 0 0,-1-1 0,1 1 0,-1 0 0,0 0 0,1 0 0,-1 0 0,0 1 0,0-1 0,3 3 0,33 29 0,-32-26 0,22 21 0,-10-10 0,0 0 0,29 21 0,-42-35 0,0 0 0,1-1 0,-1 0 0,1 0 0,-1-1 0,1 1 0,0-1 0,0 0 0,0-1 0,0 1 0,0-1 0,0-1 0,0 1 0,1-1 0,6 0 0,-8-1 45,0-1 0,-1 1 0,1-1 0,-1 0-1,0 0 1,1 0 0,3-3 0,13-10-5235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49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 12760,'0'0'656,"66"12"8,17-4 192,36 4 8,20 0-49,2-14 1,-2-16-344,-4 0 8,-8 6-184,-16-2 0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53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335 958 5320,'0'0'7712,"-12"-7"-7268,-6-2-53,-1 0 0,-1 1 1,-38-10-1,52 17-261,0 0-1,0 0 1,0 1-1,-1-1 1,1 1 0,0 1-1,0-1 1,0 1 0,-1 0-1,1 1 1,0-1 0,0 1-1,1 0 1,-1 1 0,0-1-1,1 1 1,-1 0 0,1 1-1,0-1 1,0 1 0,0 0-1,1 1 1,0-1-1,-5 6 1,1 0 17,1-1 0,1 1 0,0 0 0,0 1 0,1-1 0,0 1 0,1 0 0,1 1 0,-1-1 0,2 1-1,-1-1 1,2 1 0,-1 21 0,2-23-67,0-1 0,1 1 0,0-1 0,0 1 0,1-1 0,1 0 0,-1 0 0,1 0 0,1 0 0,0 0 0,0-1 0,1 1 0,0-1 0,0 0 0,1-1 0,0 1 0,11 9 0,-12-13-27,1 0 0,0 0 0,0 0-1,0-1 1,0 0 0,1-1 0,-1 1 0,1-1-1,0-1 1,-1 1 0,1-1 0,0 0-1,0 0 1,0-1 0,0 0 0,0 0-1,0-1 1,12-3 0,-2 1 37,-1-1-1,0-1 1,0-1 0,0 0 0,0-1-1,22-15 1,-10 2 58,-1-2 0,-1-1 0,-1-1 0,33-41 0,-10 11 197,-27 28 23,-23 28-329,-1 0 0,1 1 0,-1-1 0,1 1 0,0 0 0,0 0 0,0 0 0,0 0 0,1 0 0,-1 0 0,1 0 0,0 1 0,0-1 0,0 1 0,0-1 0,1 0 0,-1 5 0,1-4-26,0 0 1,0 1 0,1-1-1,0 0 1,0 0-1,0 0 1,0 0 0,0 0-1,1 0 1,0 0 0,-1 0-1,2-1 1,-1 1 0,0-1-1,1 1 1,-1-1 0,1 0-1,0 0 1,0 0 0,0-1-1,5 4 1,1 1 19,0-1 0,1-1 0,-1 0-1,1 0 1,1 0 0,20 5 0,-26-9-17,-1 0 0,1-1 0,0 1 0,-1-1 0,1 0 0,0-1 0,-1 1 0,1-1 0,-1 0-1,1 0 1,-1 0 0,1-1 0,-1 1 0,7-5 0,-8 5 3,0 0 1,0-1-1,-1 0 0,1 0 0,-1 0 1,1 0-1,-1 0 0,0 0 0,0-1 1,0 1-1,0-1 0,0 1 0,0-1 1,-1 0-1,0 0 0,1 0 1,-1 0-1,0 0 0,0 0 0,0 0 1,0-6-1,-1 6 5,0-1 0,0 0 0,0 0 0,0 0 0,-1 0 0,0 0 0,1 1 0,-1-1 0,-1 0 0,1 1 0,-1-1 0,1 1 0,-1-1 0,0 1 0,0 0 0,0-1 0,-1 1 0,1 0 0,-1 1 0,0-1 0,0 0 0,0 1 0,0 0 0,0-1 1,0 1-1,-1 0 0,-5-2 0,0 0 10,-1 1 0,0 1 1,0-1-1,0 1 0,0 1 1,0 0-1,0 0 0,0 1 1,-15 2-1,21-1-18,-1 0 0,1 0-1,0 0 1,-1 0 0,-4 4 0,-15 3 42,24-8-57,0 0 0,0 0-1,-1 0 1,1 0 0,0 0 0,0 0-1,-1 0 1,1 0 0,0 0 0,0 0-1,0 0 1,-1 0 0,1 0 0,0 1-1,0-1 1,0 0 0,-1 0 0,1 0-1,0 0 1,0 0 0,0 1 0,-1-1-1,1 0 1,0 0 0,0 0 0,0 0-1,0 1 1,0-1 0,0 0 0,-1 0-1,1 0 1,0 1 0,0-1 0,0 0-1,0 0 1,0 0 0,0 1 0,0-1-1,0 0 1,0 0 0,0 1 0,0-1 0,0 1-1,1-1 1,-1 0 0,0 0 0,1 1 0,-1-1 0,0 0 0,1 0 0,-1 0 0,0 1 0,1-1 0,-1 0 0,0 0 0,1 0-1,-1 0 1,1 0 0,-1 0 0,0 0 0,1 0 0,-1 0 0,1 0 0,-1 0 0,0 0 0,1 0 0,-1 0 0,1 0 0,0 0-1,70-13 12,-39 8-6,41-11-1,99-44-5,-154 53 6,0 1-1,0 1 1,1 0 0,0 2-1,37-3 1,-47 5-2,1 1-1,-1 1 1,0 0 0,0 0-1,0 0 1,1 1 0,-1 1-1,-1 0 1,1 0 0,0 1 0,-1 0-1,0 0 1,0 1 0,11 8-1,-17-12 10,0 1-1,0 0 1,-1 0-1,1 1 1,-1-1-1,1 0 1,-1 0-1,0 1 0,1-1 1,-1 1-1,-1-1 1,1 1-1,0 0 1,-1-1-1,1 1 1,-1-1-1,0 1 0,0 0 1,0 0-1,0-1 1,0 1-1,-1 0 1,1-1-1,-2 6 1,-2 5 69,-1 0 1,0 0-1,-11 19 1,10-20 10,-3 4 155,7-14-49,7-12-45,7-10-98,1 0 0,1 1 0,1 0 0,1 1 0,0 1 0,1 0-1,1 2 1,24-18 0,-40 32-49,0-1 1,0 1-1,0 0 0,1 0 1,-1 0-1,0 0 1,1 0-1,-1 0 0,0 1 1,1-1-1,-1 1 0,4-1 1,-5 1-6,0 0 1,0 1-1,0-1 1,0 0-1,0 0 1,0 1-1,0-1 1,0 1 0,0-1-1,0 1 1,-1-1-1,1 1 1,0-1-1,0 1 1,0 0-1,0 0 1,-1-1 0,1 1-1,0 0 1,-1 0-1,1 0 1,-1 0-1,1 0 1,-1 0-1,1 0 1,-1 0 0,0 0-1,1 0 1,-1 0-1,0 1 1,33 126 110,-33-127-110,0 0 1,0 0-1,1 0 0,-1-1 0,0 1 1,0 0-1,0 0 0,0 0 0,1-1 1,-1 1-1,0 0 0,1-1 0,-1 1 1,1 0-1,-1-1 0,1 1 0,-1 0 1,1-1-1,-1 1 0,1-1 0,-1 1 1,1-1-1,0 1 0,-1-1 0,1 1 1,0-1-1,0 0 0,-1 1 0,1-1 1,0 0-1,0 0 0,-1 0 0,1 1 1,0-1-1,0 0 0,0 0 0,-1 0 1,1 0-1,0 0 0,0 0 0,0-1 1,-1 1-1,1 0 0,0 0 0,0-1 1,-1 1-1,2-1 0,4-2 12,-1 0 1,1-1-1,-1 1 0,10-9 0,-11 8-14,47-42 53,-19 17 16,56-40 1,-86 68-69,-1-1 0,0 1-1,1 1 1,-1-1 0,1 0-1,-1 0 1,1 1 0,-1-1 0,1 0-1,0 1 1,-1 0 0,1-1-1,0 1 1,-1 0 0,1 0 0,0 0-1,-1 0 1,1 0 0,0 0-1,2 1 1,-2 1 0,1-1 1,-1 1-1,0-1 0,0 1 1,1 0-1,-1 0 0,0 0 1,-1 1-1,1-1 0,0 0 1,2 5-1,19 34 5,-17-29-6,1 0 1,0-1 0,0 1 0,1-2-1,0 1 1,12 11 0,-17-20-2,-1-1 0,1 1 0,-1-1 0,1 1 0,-1-1 0,1 0 0,0 0 0,0 0 0,0-1 0,-1 1 0,1 0 0,0-1 0,0 0 1,0 0-1,0 0 0,0 0 0,0 0 0,0-1 0,5 0 0,1-2 1,-1 0-1,1 0 1,-1 0 0,0-1-1,12-8 1,18-15 22,-1-2 0,57-57 0,30-25 112,-124 111-133,0 0-1,0-1 1,0 1-1,0 0 1,1 0-1,-1-1 1,0 1-1,0 0 1,0 0 0,1 0-1,-1-1 1,0 1-1,0 0 1,1 0-1,-1 0 1,0 0-1,1 0 1,-1 0 0,0 0-1,0-1 1,1 1-1,-1 0 1,0 0-1,1 0 1,-1 0-1,0 0 1,1 0 0,-1 0-1,0 1 1,0-1-1,1 0 1,-1 0-1,0 0 1,1 0-1,-1 0 1,0 0 0,0 0-1,1 1 1,-1-1-1,0 0 1,0 0-1,0 0 1,1 1-1,-1-1 1,0 0-1,0 0 1,0 1 0,1-1-1,-1 0 1,0 1-1,2 18 36,-1-13-34,0 39 17,-2 0-1,-8 61 1,-24 86 44,21-133-58,-5 37-7,-35 161 13,50-247-4,-11 37 15,12-45-22,1 0 1,-1 0 0,0 0 0,0 0-1,0 0 1,0 0 0,-1 0 0,1 0 0,0 0-1,-1-1 1,1 1 0,-1-1 0,0 1-1,0-1 1,1 0 0,-1 1 0,-2 0-1,4-2 2,-1 0-1,1 0 0,0 0 0,0 0 1,-1 0-1,1 0 0,0 0 1,0 0-1,-1 0 0,1 0 0,0 0 1,0 0-1,-1 0 0,1 0 0,0 0 1,0 0-1,0 0 0,-1 0 0,1 0 1,0 0-1,0 0 0,-1-1 0,1 1 1,0 0-1,0 0 0,0 0 1,0 0-1,-1-1 0,1 1 0,0 0 1,0 0-1,0 0 0,0-1 0,0 1 1,-1 0-1,-1-13 42,1-4-18,1 1 0,4-30 1,-1 20-8,45-295 165,-35 261-130,4 0-1,2 2 1,34-75 0,-47 120-46,9-18 52,0 1-1,2 0 0,28-37 1,-39 60-46,0 0-1,0 0 1,0 0 0,1 1 0,0 0-1,0 0 1,1 1 0,0 0 0,0 1-1,0-1 1,0 1 0,1 1 0,0 0-1,-1 0 1,1 1 0,0 0 0,14-2-1,-19 4-16,0 1-1,-1-1 0,1 0 1,0 1-1,0 0 0,0 0 0,-1 0 1,1 0-1,-1 1 0,1 0 1,-1-1-1,1 1 0,-1 1 0,0-1 1,0 0-1,0 1 0,0-1 1,0 1-1,-1 0 0,1 0 1,-1 0-1,0 0 0,0 0 0,0 1 1,0-1-1,2 7 0,-1-3-7,0 0-1,-1 0 1,0 0 0,0 0-1,-1 0 1,0 1-1,0-1 1,0 0-1,-1 1 1,-1-1 0,1 0-1,-1 0 1,-3 13-1,-1-6-8,0 0-1,-1-1 1,-1 1-1,0-1 0,-1-1 1,-1 0-1,0 0 0,0 0 1,-1-1-1,0-1 1,-1 0-1,-17 13 0,23-20 4,-1 0-1,1 0 0,-1 0 0,-8 3 0,12-5 13,0-1-1,1 1 0,-1-1 1,0 1-1,0-1 1,1 0-1,-1 1 1,0-1-1,0 0 1,0 0-1,1 0 1,-1-1-1,0 1 0,0 0 1,0-1-1,1 1 1,-1-1-1,-3-1 1,10-3-4,-1 1 1,2-1 0,-1 1 0,0 0 0,9-5-1,155-90-81,-142 85 53,0 2 1,1 2-1,0 0 1,51-9-1,-79 19 34,1 0 1,-1 0-1,1 0 1,-1 0-1,0 0 0,1 0 1,-1 0-1,1 1 0,-1-1 1,0 0-1,1 0 0,-1 1 1,0-1-1,1 0 1,-1 0-1,0 1 0,0-1 1,1 0-1,-1 1 0,0-1 1,0 0-1,0 1 1,1-1-1,-1 0 0,0 1 1,0-1-1,0 1 0,0-1 1,0 0-1,0 1 0,0-1 1,1 1-1,-1-1 1,-1 0-1,1 1 0,0-1 1,0 1-1,0-1 0,0 0 1,0 1-1,0-1 1,0 1-1,-1 0 0,-4 26-9,3-21 8,-6 22 19,4-16-7,1 0-1,0 0 1,-1 13-1,4-22-5,0 0-1,0 0 1,0 1 0,0-1 0,0 0-1,1 0 1,0 0 0,-1 0 0,1 0-1,0 0 1,0 0 0,1 0-1,-1-1 1,1 1 0,-1 0 0,1-1-1,2 3 1,-3-3-1,1-1 0,0 1 0,-1-1 0,1 0 1,0 1-1,-1-1 0,1 0 0,0 0 0,0-1 0,0 1 0,0 0 0,0 0 1,0-1-1,0 0 0,0 1 0,1-1 0,-1 0 0,0 0 0,0 0 0,0 0 0,0 0 1,0 0-1,0-1 0,0 1 0,0-1 0,0 0 0,0 1 0,0-1 0,0 0 0,2-1 1,1-1 1,-1 0 1,0 0 0,1 0 0,-1 0 0,-1 0-1,1-1 1,0 0 0,-1 0 0,0 0-1,0 0 1,4-6 0,-2 0 6,0-1 0,-1 0 0,0 0 0,0 0 0,-1 0 0,2-16 0,-4 21-1,-1 0-1,0 0 1,0 0-1,0 1 1,-1-1-1,0 0 1,0 0-1,0 1 1,-1-1 0,0 1-1,0-1 1,0 1-1,-1 0 1,0 0-1,-3-6 1,-36-39 55,38 46-60,0 0 0,0 0-1,0 1 1,0 0 0,0-1 0,-1 2-1,0-1 1,1 0 0,-1 1-1,-7-2 1,1 1 2,6 2 5,8 2 2,37 4 8,86-11-65,-78 3 21,-1 1 0,1 2 0,48 7 0,-89-6 17,-1 0 0,0 0 0,0 1 0,0 0 0,0 0 0,0 1 0,-1-1 0,1 1 0,-1 0 0,1 1 0,-1-1 1,0 1-1,-1 0 0,1 1 0,-1-1 0,1 1 0,-1 0 0,-1 0 0,1 0 0,-1 0 0,0 0 0,0 1 0,0 0 0,-1 0 0,0-1 1,0 1-1,0 1 0,-1-1 0,0 0 0,0 0 0,-1 0 0,1 1 0,-1-1 0,-1 0 0,1 0 0,-1 1 0,-3 9 0,0-3 14,0-1-1,-1 1 1,0-1 0,-1 0-1,-14 20 1,37-69 70,56-68-23,-63 92-50,1 1 0,1 0 0,0 0 0,0 2 1,26-18-1,-37 27-7,0 1 1,0-1-1,0 1 0,0 0 1,0-1-1,0 1 1,-1 0-1,1 0 0,0 0 1,0 0-1,0 0 1,0 0-1,0 0 0,0 0 1,0 0-1,0 0 1,0 0-1,0 0 1,0 1-1,0-1 0,0 0 1,-1 1-1,1-1 1,0 1-1,0-1 0,0 1 1,-1-1-1,1 1 1,0 0-1,-1-1 0,1 1 1,0 0-1,-1-1 1,1 1-1,-1 0 1,1 0-1,-1 0 0,1 0 1,-1-1-1,0 1 1,1 1-1,2 6-4,1 1 1,-2-1-1,4 14 1,-5-16 3,7 35-4,-8-32 5,2 1 0,-1-1 0,1 0 0,1 1 0,0-1 0,0 0 0,1-1 0,0 1 0,9 14 0,-11-21 1,0 0 0,1 0 0,-1 0 0,1-1 0,-1 1 0,1-1 0,0 0 0,0 1 0,-1-1 0,1-1 0,0 1 0,0 0 0,0-1 0,0 1 0,0-1 0,5 0 0,7 0 0,-1-1 0,15-2 0,-14 0 0,-1 0 0,0-1 0,0 0 0,0-1 0,16-8 0,61-40 0,-81 47 0,-3 1 5,-1 1 0,1-2 1,-1 1-1,0-1 0,-1 0 0,1 0 0,-1 0 0,0-1 0,-1 0 1,0 0-1,0 0 0,0 0 0,-1 0 0,0-1 0,-1 0 0,1 0 1,-1 0-1,-1 0 0,0 0 0,0 0 0,0-11 0,-1 18-2,0 0-1,0 0 0,0-1 1,0 1-1,0 0 0,0 0 1,0 0-1,0 0 0,0-1 1,-1 1-1,1 0 0,-1 0 1,1 0-1,-1 0 0,1 0 0,-1 0 1,1 0-1,-1 0 0,0 0 1,0 0-1,1 0 0,-1 0 1,0 0-1,0 1 0,0-1 1,0 0-1,0 1 0,0-1 1,0 0-1,0 1 0,0-1 1,0 1-1,0 0 0,-1-1 1,1 1-1,0 0 0,0 0 1,0 0-1,0 0 0,-1 0 1,1 0-1,0 0 0,0 0 0,0 0 1,0 0-1,-1 1 0,1-1 1,0 1-1,0-1 0,0 0 1,0 1-1,0 0 0,-2 0 1,-4 3-7,0 0 0,0 0 0,1 1 1,-1 0-1,1 0 0,0 0 0,0 1 1,0 0-1,1 0 0,0 0 0,0 1 1,1-1-1,0 1 0,-4 9 0,5-10-8,0 0-1,1 0 0,0 0 1,0 0-1,1 0 1,-1 1-1,2-1 0,-1 0 1,0 1-1,1-1 1,0 1-1,1-1 0,0 0 1,0 1-1,0-1 1,0 0-1,1 0 0,4 9 1,-4-11 2,0-1-1,1 1 1,-1-1 0,1 0 0,0 0 0,0 0 0,0 0-1,0-1 1,0 1 0,1-1 0,-1 0 0,1 0-1,-1 0 1,1 0 0,0-1 0,0 0 0,0 1 0,0-1-1,7 1 1,2-1 0,0 0 0,0 0 0,0-1 0,23-3 0,-22 1 14,1-1-1,0-1 0,-1 0 1,0-1-1,17-9 0,65-39 78,-3 2-30,-89 49-43,0 0-1,0 1 0,0-1 0,1 1 0,-1 0 0,0 0 1,1 1-1,-1-1 0,0 1 0,1 0 0,-1 0 1,7 2-1,-11-2-6,1 0 0,-1 0 1,0 0-1,1 1 1,-1-1-1,1 0 0,-1 0 1,0 1-1,1-1 0,-1 0 1,0 1-1,0-1 0,1 0 1,-1 1-1,0-1 1,0 1-1,1-1 0,-1 1 1,0-1-1,0 0 0,0 1 1,0-1-1,0 1 0,1-1 1,-1 1-1,0-1 1,0 1-1,0-1 0,0 1 1,-1 0-1,-1 18 39,1-16-36,-2 11 19,0 1-1,-2-1 0,0 1 1,0-2-1,-1 1 0,-12 18 0,55-54 147,-16 11-156,82-53 25,-102 63-38,1 0-1,-1 0 1,0 1-1,1-1 1,-1 1-1,0-1 1,1 1-1,-1-1 1,1 1-1,-1 0 1,1-1-1,-1 1 0,1 0 1,-1 0-1,1 0 1,-1 0-1,1 0 1,-1 1-1,0-1 1,1 0-1,-1 1 1,1-1-1,-1 1 1,1-1-1,-1 1 1,0 0-1,0 0 1,1-1-1,-1 1 0,0 0 1,0 0-1,2 2 1,1 3-9,-1-1 0,0 1 1,0-1-1,-1 1 0,1 0 0,1 9 1,3 5 2,0-2 1,-3-8-9,0 0 0,1 0 0,0 0-1,8 12 1,-11-20 13,0 0-1,0 1 1,0-1 0,0 0-1,0 0 1,1 0-1,-1 0 1,1-1 0,-1 1-1,1-1 1,0 1 0,0-1-1,-1 0 1,1 0-1,0 0 1,0-1 0,0 1-1,0-1 1,0 1-1,4-1 1,8-1 12,-1 0 0,1-1 1,-1-1-1,1 0 0,-1-1 0,0 0 1,-1-1-1,1-1 0,-1 0 0,0-1 0,0 0 1,15-13-1,8-8 39,-1-2 0,50-57 0,-62 61-29,-2-1-1,0-2 1,27-50-1,-18 20 11,22-62-1,-43 94-15,-1-1 0,0 0 0,5-56 0,-4-87 96,-7 100-40,-1 44-24,-1 0-1,-1 0 0,-9-44 1,10 70-44,0-1 1,0 1-1,0 0 0,-1 0 1,1 0-1,0 0 1,-1 0-1,1 1 1,0-1-1,-1 0 1,0 0-1,1 0 0,-1 0 1,1 0-1,-1 1 1,0-1-1,0 0 1,1 0-1,-1 1 0,-1-2 1,1 2-2,0 0 0,0 0 1,0 0-1,1 0 0,-1 0 1,0 0-1,0 0 0,1 0 0,-1 1 1,0-1-1,0 0 0,1 0 0,-1 1 1,0-1-1,0 0 0,1 1 1,-1-1-1,0 1 0,1-1 0,-2 1 1,-2 4 3,-1-1 0,1 1 0,0 0 0,1 0 0,-6 9 0,-13 28-34,2 2 0,1 0 0,3 1 0,1 1 0,-12 72 1,13-29-63,4 0 0,1 95 1,9-149 60,1 0 1,2 0 0,2 1 0,11 45-1,-11-63 33,0-2 1,1 1-1,1-1 0,1 0 0,0 0 0,1-1 0,1 0 0,0 0 0,1-1 1,20 20-1,-20-23 15,6 5 52,36 27 1,-47-39-55,0 0-1,0-1 1,0 1-1,0-1 1,1-1 0,-1 1-1,1-1 1,0-1-1,0 1 1,0-1-1,7 1 1,-3-2 9,2 1 9,0-1 0,1 0 0,-1-1 0,0 0 0,17-4 0,-28 4-46,-1 1 0,1-1-1,-1 1 1,1-1 0,-1 0 0,1 1-1,-1-1 1,0 0 0,1 0 0,-1 0-1,0 0 1,0 0 0,0 0 0,1 0 0,-1-1-1,-1 1 1,1 0 0,0-1 0,0 1-1,0 0 1,-1-1 0,1 1 0,0-1-1,-1 1 1,0-1 0,1-2 0,-1 2-443,0 0-1,0 0 1,0 0 0,0 0 0,-1 0 0,1 0 0,-1 0-1,1 0 1,-1 0 0,0 0 0,-1-2 0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53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17079,'0'0'464,"56"6"8,23-6 120,6-2 0,5-2-160,-3 2 0,6-4-240,-9-2 8,-1 2-136,-10-6 0,-11-1-40,-8-1 0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55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1 343 4816,'0'0'13322,"13"2"-12970,-5 1-274,-4-2-54,-1 0 0,0 0 0,0 0 0,0 0 0,1-1 0,-1 1 0,0-1 0,1 0 0,-1 0 0,0 0 0,1 0 0,-1-1 0,0 1 0,0-1 0,1 0 0,-1 0 0,0 0 0,0 0 0,0-1 0,0 1 0,0-1-1,0 1 1,4-5 0,-6 5-14,152-172 1631,-106 113-1157,26-36 1408,-71 91-1399,-3 5-71,-6 12-148,-30 120 303,33-109-469,0 0 1,1 0-1,2 44 1,1-64-92,0 0 1,0 0-1,1 1 1,-1-1 0,1 0-1,0 0 1,0 0-1,0 0 1,0 0-1,1 0 1,-1-1-1,1 1 1,0 0-1,0-1 1,2 4-1,-2-5-6,0 1 0,-1-1 0,1 0-1,0 0 1,0 0 0,0 0 0,0 0-1,0 0 1,0 0 0,0-1 0,0 1-1,0-1 1,0 1 0,0-1 0,1 0 0,-1 0-1,0 0 1,0 0 0,0 0 0,0 0-1,1-1 1,2 0 0,4-2 7,0 0 0,-1-1 0,1 0 0,-1 0 1,0 0-1,0-1 0,-1-1 0,1 1 0,10-11 0,2-5 83,30-41 0,-33 38 24,33-32 0,-32 37-43,-11 12-12,0 0 0,1 0 0,13-10 0,-20 17-65,-1 0 1,0 0 0,1-1 0,-1 1 0,0 0 0,1 0 0,-1 0 0,0 0 0,1 0-1,-1 0 1,0 0 0,1 0 0,-1 0 0,1 0 0,-1 0 0,0 0 0,1 0 0,-1 0-1,0 1 1,1-1 0,-1 0 0,0 0 0,1 0 0,-1 0 0,0 1 0,1-1 0,-1 0-1,0 0 1,0 1 0,1-1 0,-1 0 0,0 1 0,0-1 0,10 18 146,0 18 41,-3 18 191,-7-54-379,0 1 1,0-1-1,0 0 0,0 0 1,0 1-1,0-1 1,1 0-1,-1 0 1,0 0-1,0 1 0,0-1 1,1 0-1,-1 0 1,0 0-1,0 0 0,1 0 1,-1 1-1,0-1 1,0 0-1,1 0 0,-1 0 1,0 0-1,0 0 1,1 0-1,-1 0 0,0 0 1,1 0-1,-1 0 1,0 0-1,0 0 1,1 0-1,-1 0 0,0 0 1,0 0-1,1 0 1,-1 0-1,0-1 0,0 1 1,1 0-1,-1 0 1,0 0-1,0 0 0,1 0 1,-1-1-1,0 1 1,0 0-1,0 0 0,1-1 1,12-9 89,94-112 213,-104 119-301,-1 0 0,1 1 0,0-1 1,0 1-1,0-1 0,1 1 0,-1 0 0,0 1 0,1-1 1,-1 1-1,1-1 0,-1 1 0,1 0 0,0 0 1,0 0-1,-1 1 0,1-1 0,0 1 0,0 0 1,0 0-1,0 1 0,-1-1 0,7 2 0,-3 0 3,-1 1-1,1 0 1,0 0-1,-1 0 1,0 1-1,1 0 1,-2 0 0,1 0-1,0 1 1,9 10-1,25 24 28,-25-26-13,22 26-1,-35-36-18,1-1 0,-1 1 0,0-1 0,1 1 0,-1-1-1,1 0 1,-1 0 0,1 0 0,0 0 0,0 0 0,0-1 0,0 1 0,0-1-1,7 2 1,-8-3-32,0 0-1,1 0 0,-1-1 1,0 1-1,1-1 0,-1 1 1,0-1-1,0 0 0,0 0 1,0 0-1,1 0 0,-1 0 1,0 0-1,-1 0 0,1-1 1,0 1-1,0-1 0,-1 1 1,1-1-1,0 0 0,-1 0 1,0 0-1,1 0 0,0-2 0,17-27-3821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7:56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14368,'0'0'1848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18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139 799 6016,'0'0'4402,"-10"10"-3738,-27 32-50,36-41-538,0 0 1,1 0 0,-1-1-1,0 1 1,1 0 0,-1 0 0,0 0-1,1 0 1,-1 1 0,1-1-1,0 0 1,-1 0 0,1 0 0,0 0-1,-1 2 1,1-2-26,1-1 0,-1 1-1,0-1 1,0 1 0,0-1 0,0 1 0,1-1-1,-1 1 1,0-1 0,1 0 0,-1 1 0,0-1-1,1 1 1,-1-1 0,0 0 0,1 1 0,-1-1-1,0 0 1,1 0 0,-1 1 0,1-1 0,0 1-1,25 3 1354,-26-4-1397,7-1 171,0 0-1,-1 0 1,1-1-1,0 0 1,-1 0-1,1 0 1,-1-1-1,0 0 1,11-7-1,52-40 933,-65 47-1040,20-17 362,-1-2 0,-1 0 0,-1-2 0,28-39 0,-13 7 402,33-65 0,22-82 816,-78 167-1122,-2-1 0,-2 0 0,9-67 0,-18 100-389,0 1 1,0-1-1,0 1 0,0-1 0,0 1 1,-1-1-1,1 1 0,-1-1 0,0 1 1,0 0-1,-1-1 0,1 1 0,0 0 1,-1 0-1,-2-4 0,-21 50 1404,-14 31-939,4 1 0,-47 145 0,8-28 183,23-69-445,31-67-342,11-27 0,-1-1 0,-2 0 0,-1 0 0,-1-1 0,-20 29 0,21-38 0,10-12 0,-1-1 0,0 0 0,0 0 0,-1 0 0,1 0 0,-1 0 0,0-1 0,-7 5 0,5-5 0,-21 14 0,-1 0 0,-41 17 0,66-33 0,2 0 0,-1 0 0,0 0 0,0 0 0,1 0 0,-1 0 0,-2 4 0,4-5 0,350-243 0,-30 24 0,-161 121 0,-41 27 0,-95 53 0,-19 15 0,-1-1 0,1 1 0,0-1 0,0 1 0,0 0 0,1 0 0,-1 1 0,0-1 0,1 1 0,4-2 0,3-3 0,-9 5 0,-4 11 0,1-7 0,-8 35 0,3-17 0,-5 43 0,11-58 0,-1 0 0,1 0 0,0 1 0,1-1 0,0 0 0,0 0 0,0 0 0,1 0 0,0 0 0,0 0 0,4 8 0,-5-13 0,-1 0 0,1 0 0,0 0 0,0 0 0,0-1 0,0 1 0,0 0 0,0 0 0,0-1 0,0 1 0,0 0 0,0-1 0,1 1 0,-1-1 0,0 0 0,0 1 0,0-1 0,1 0 0,1 0 0,25 0 0,-26 0 0,16-3 0,0 0 0,-1-2 0,1 0 0,-1-1 0,-1 0 0,27-15 0,6-1 0,130-66 0,-174 85 0,1 1 0,0 0 0,0 0 0,0 0 0,10-1 0,13-3 0,-25 3 0,-3 3 0,-1-1 0,1 1 0,-1-1 0,1 1 0,-1-1 0,1 1 0,0-1 0,-1 1 0,1 0 0,-1-1 0,1 1 0,0 0 0,0 0 0,-1-1 0,1 1 0,0 0 0,-1 0 0,1 0 0,0 0 0,0 0 0,-1 0 0,1 0 0,0 0 0,0 0 0,-1 0 0,1 1 0,0-1 0,-1 0 0,2 1 0,-1-1 0,-1 1 0,1-1 0,-1 0 0,0 1 0,1-1 0,-1 0 0,1 0 0,-1 1 0,1-1 0,-1 0 0,1 0 0,-1 0 0,1 0 0,0 0 0,-1 0 0,1 0 0,-1 0 0,1 0 0,-1 0 0,1 0 0,-1 0 0,1 0 0,-1 0 0,1 0 0,-1 0 0,1-1 0,-1 1 0,1 0 0,-1 0 0,1-1 0,-1 1 0,1 0 0,-1-1 0,0 1 0,1 0 0,-1-1 0,0 1 0,1-1 0,-1 1 0,0 0 0,1-1 0,-1 0 0,17-27 0,-10 14 0,-6 13 0,0 0 0,-1 0 0,1 0 0,0 0 0,0 0 0,0 0 0,0 0 0,0 1 0,0-1 0,0 0 0,0 0 0,0 1 0,0-1 0,0 1 0,0-1 0,0 1 0,1-1 0,-1 1 0,0 0 0,0-1 0,1 1 0,-1 0 0,0 0 0,2 0 0,-1 1 0,1 1 0,-1-1 0,0 1 0,0-1 0,0 1 0,0 0 0,-1 0 0,1 0 0,0 0 0,-1 0 0,1 0 0,0 3 0,22 38 0,-18-31 0,0 0 0,1-1 0,10 13 0,6 7 0,-12-15 0,0-1 0,25 25 0,-33-37 0,1 0 0,-1 0 0,0 0 0,1-1 0,0 0 0,0 1 0,0-1 0,0 0 0,0-1 0,0 1 0,0-1 0,0 0 0,1 0 0,-1 0 0,1-1 0,-1 1 0,6-1 0,-6 0 43,0-1-1,-1 0 1,1 1-1,0-1 1,-1-1-1,1 1 1,-1 0-1,1-1 1,-1 0 0,0 0-1,1 0 1,-1 0-1,0 0 1,0-1-1,-1 1 1,1-1-1,0 0 1,-1 0 0,0 0-1,0 0 1,0 0-1,0 0 1,2-5-1,0-2-771,0 0-1,-1 0 1,-1 0-1,1-1 1,-2 1-1,2-17 1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8:17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457 788 5920,'0'0'8865,"-10"-3"-8414,3 0-362,3 1-30,-1 0 1,0 1-1,0-1 0,0 1 1,0 0-1,-1 1 1,1-1-1,0 1 0,0 0 1,0 0-1,0 0 0,-8 3 1,-87 28 1100,84-26-1001,1 0 1,-1 2 0,1 0-1,0 0 1,0 2-1,1 0 1,0 0-1,1 1 1,0 1 0,0 0-1,1 1 1,1 0-1,0 1 1,1 0-1,0 1 1,1 0 0,0 1-1,1-1 1,1 2-1,0-1 1,-4 17-1,10-28-94,1 1-1,-1 0 1,1 0-1,0 0 1,0-1-1,0 1 1,0 0 0,1 0-1,0-1 1,0 1-1,0 0 1,1-1-1,0 1 1,-1-1-1,2 1 1,-1-1-1,0 0 1,1 0-1,0 0 1,0 0-1,0-1 1,0 1-1,1-1 1,-1 0-1,5 4 1,-1-2 2,1 0 1,0 0-1,0-1 0,0 1 1,0-2-1,1 1 0,-1-1 1,1-1-1,0 1 1,0-1-1,0-1 0,13 1 1,-9-2-23,0-1 1,0-1-1,0 0 1,0-1-1,0 0 1,0-1-1,-1 0 1,0-1-1,1-1 1,-2 0-1,21-13 1,-10 3 32,-2 0 0,1-1 1,-2-1-1,0-1 0,16-22 1,-22 23-7,-1 0 1,0 0-1,-2-1 1,0 0 0,-1-1-1,10-35 1,-11 28 22,-2 0 1,-1-1-1,-1 0 1,1-47-1,-18-83 304,5 88-225,-10-34 98,3 22-1,15 79-252,-4-21 86,4 23-99,0 1 0,0-1-1,0 0 1,0 1 0,0-1 0,0 1-1,-1-1 1,1 1 0,0-1-1,0 1 1,0-1 0,-1 1 0,1-1-1,0 1 1,0-1 0,-1 1 0,1-1-1,-1 1 1,1 0 0,0-1-1,-1 1 1,1 0 0,-1-1 0,1 1-1,-1 0 1,1-1 0,-1 1 0,1 0-1,-1 0 1,1 0 0,-1-1-1,0 1 1,0 1-3,1 0 0,-1-1 0,0 1 0,0 0 0,1 0 0,-1 0 0,1 0 0,-1-1 0,1 1 0,-1 0 0,1 0 0,0 0 0,-1 0 0,1 0 0,0 0 0,0 0 0,0 0 0,0 0 0,0 0-1,0 2 1,-1 1 5,-18 99-12,9-58-48,-6 71 1,12-62 26,-2 102-114,7-129 99,1 1 1,1-1-1,11 45 0,-9-52 24,-1 0 4,2 0 0,0-1-1,1 1 1,0-1 0,2-1 0,19 32 0,-26-48 14,-1 0-1,1 1 1,0-1 0,0 0 0,0 0-1,0-1 1,1 1 0,-1 0 0,0-1-1,1 1 1,-1-1 0,1 0-1,-1 0 1,1 0 0,0 0 0,0 0-1,-1-1 1,1 1 0,0-1 0,0 1-1,0-1 1,-1 0 0,1-1 0,0 1-1,0 0 1,0-1 0,-1 1 0,1-1-1,0 0 1,-1 0 0,1 0 0,0 0-1,-1 0 1,5-4 0,2-1 11,0 0 1,-1 0-1,0-1 1,0 0 0,0-1-1,-1 0 1,12-17-1,-9 11 13,-1-1 0,0 0 1,-1 0-1,-1-1 0,0 0 0,-2 0 0,1 0 0,-2-1 0,3-18 1,4-33 173,-9 58-53,-3 10 8,-2 18-58,2 1-65,0 1 0,2-1-1,0 0 1,4 24-1,21 76 105,-26-116-132,2 5 19,0-1 1,0 0 0,1 0-1,-1-1 1,1 1-1,8 11 1,-10-17-16,0 1 0,0 0 0,1-1 0,-1 1 0,1-1 0,0 1 0,-1-1 0,1 0 0,0 1 0,0-1-1,0 0 1,0 0 0,0-1 0,0 1 0,0 0 0,0-1 0,0 1 0,0-1 0,0 1 0,0-1 0,0 0 0,0 0 0,1 0 0,-1 0 0,0-1 0,0 1 0,0 0 0,2-2 0,3 0 3,0-1 1,0-1 0,-1 1-1,1-1 1,-1 0 0,0 0-1,0-1 1,9-9 0,42-49 80,-55 61-88,20-25 87,31-50 0,-45 64-35,-1-1 0,0-1 0,-1 1 0,-1-1 0,0 0 0,3-16-1,-8 29-40,0 0-1,0 0 0,0 0 0,0 0 1,0 0-1,0 1 0,0-1 0,-1 0 1,0-3-1,0 4-6,1 0 0,0 0 0,-1 0 0,1 0 0,0 0 0,0 0 0,0 0 0,0 0 0,0 0 0,0 0 0,0 0 0,0 0 0,0 0 0,0 0 0,0-1 0,1 1 0,-1 0 0,1 0 0,-1 1 0,0-1 0,2-2 0,-1 2-6,-1 0 0,1-1 1,0 1-1,0 0 0,0 0 0,0 0 0,1 0 0,-1 0 1,0 0-1,0 0 0,1 0 0,-1 0 0,0 1 0,1-1 1,-1 0-1,1 1 0,-1 0 0,3-1 0,-2 0 0,0 1-2,9-5 0,0 2 0,1 0 1,0 0-1,20-2 0,-28 5 0,-1 0 0,1 1 0,0-1 0,0 1 0,-1-1 0,1 1 0,0 0 0,-1 0 0,1 1 0,-1-1 0,1 1 0,-1 0 0,0 0 0,0 0 0,0 0 0,0 0 0,0 1 0,0 0 0,3 3 0,-2 0 0,1 0-1,-1 0 1,0 0 0,-1 1-1,1-1 1,-1 1-1,0 0 1,-1 0 0,0 0-1,2 10 1,0 7-4,0 45 0,-3-46 3,0 0 0,6 25 0,-6-41 3,0 1-1,1 0 0,0-1 0,1 1 0,-1-1 0,1 0 0,1 0 0,0 0 1,0 0-1,0-1 0,0 1 0,9 8 0,-8-11 1,-1-1-1,1 1 0,0-1 1,0 0-1,1 0 1,-1 0-1,1-1 1,-1 0-1,1 0 0,0 0 1,0-1-1,0 0 1,0 0-1,0 0 1,0-1-1,0 0 0,0 0 1,0-1-1,0 1 1,10-4-1,2 0 6,1-1 0,-1-1 0,1-1 0,-2-1 0,21-11 0,-20 10 2,3-2 15,-1-1 0,1-1 0,-2 0 0,20-18 0,-19 13-2,14-16 15,-32 31-36,0 0 0,0 1 0,0-1 0,-1 0 0,1 0 0,-1-1 0,0 1 0,0 0 0,0 0 0,0-1 0,-1 1 0,1-5 0,-1 3 5,0 0 0,0 0 0,0 0-1,-1 1 1,1-1 0,-1 0-1,0 0 1,-1 0 0,1 1 0,-1-1-1,0 1 1,0-1 0,-1 1 0,1 0-1,-1-1 1,0 2 0,0-1-1,0 0 1,-1 0 0,1 1 0,-1 0-1,0 0 1,0 0 0,0 0-1,0 0 1,0 1 0,-1 0 0,1 0-1,-1 0 1,-7-2 0,2 2 17,-1 0 0,1 0 1,0 1-1,-15 0 0,22 1-16,-1 1-1,1-1 1,-1 0-1,1 1 1,-1 0-1,1 0 1,-1 0-1,1 0 1,0 0-1,0 1 1,-1-1-1,1 1 0,0 0 1,0 0-1,1 0 1,-4 3-1,1 0-3,0 0-1,1 0 1,0 1-1,0-1 0,0 1 1,1 0-1,0 0 1,0 0-1,0 0 0,1 1 1,0-1-1,0 1 1,0 0-1,0 9 0,0-3-10,2 0 0,-1 0 0,2 0 0,1 15 0,-1-21 2,1 0 1,0 0-1,0 0 1,1-1-1,0 1 0,0-1 1,0 0-1,1 0 1,7 10-1,72 78 38,-80-90-28,1 0 0,-1 1-1,1-2 1,0 1-1,0 0 1,1-1 0,-1 0-1,1 0 1,0 0-1,-1-1 1,1 1 0,0-1-1,1 0 1,-1-1 0,7 2-1,-4-2 6,0 0 1,0-1-1,0 0 0,0 0 0,1-1 1,-1 0-1,0 0 0,0-1 0,10-4 1,3-2 20,1-2 0,-1 0 0,-1-2-1,0 0 1,0-1 0,19-17 0,40-46 137,-55 51-67,44-36 0,-40 39-42,-19 14-27,0 1-1,1 0 0,17-10 0,-23 15-19,1 0-1,-1 1 0,1-1 1,0 1-1,-1 0 1,1 0-1,0 1 1,0-1-1,-1 1 0,1 0 1,0 0-1,8 2 1,-8-1 0,-1 0 0,1 0 0,0 1 0,-1-1 0,0 1 0,1 0 0,-1 1 0,0-1 0,0 1 0,0-1 1,0 1-1,4 5 0,-29-14 55,-1 1 0,-41-4 0,56 8-54,1 2-1,-1-1 1,0 1-1,0 0 1,0 1-1,1-1 1,-1 1-1,0 1 1,1-1-1,0 1 1,0 0-1,-11 8 1,-3 2 32,1 2 1,-23 22-1,39-34-38,-1 1 0,0 0 0,1-1 1,0 1-1,0 0 0,0 1 0,0-1 0,1 1 0,-1-1 1,1 1-1,1 0 0,-1-1 0,0 1 0,0 8 0,2-8-8,0 0-1,0-1 1,0 1-1,1 0 1,0 0-1,0-1 1,0 1-1,1 0 1,-1-1-1,1 1 1,0-1-1,1 0 1,-1 1-1,1-1 1,4 5-1,0 0-1,-1-2 1,2 1-1,-1-1 0,1 0 1,0 0-1,1-1 1,0 0-1,0-1 0,0 0 1,0 0-1,1-1 0,0-1 1,0 1-1,0-1 0,0-1 1,0 0-1,0 0 1,1-1-1,-1 0 0,1-1 1,-1-1-1,1 1 0,-1-1 1,1-1-1,11-3 0,5-3 8,0 0-1,0-2 0,-1 0 0,-1-2 0,26-16 0,-14 5 32,-2-2-1,53-47 1,-62 49 6,-2-2-1,0-1 1,-2 0-1,-1-2 1,-1-1-1,-2 0 1,0-1-1,-3-1 1,0 0-1,-2-2 1,-1 1-1,7-36 1,0-22 57,-3-2 1,3-126 0,-19 218-99,0-87 82,0 79-71,-1 1-1,0-1 1,-1 0-1,1 1 0,-2-1 1,1 1-1,-1 0 1,0-1-1,-4-6 0,7 13-11,-1 1 0,1-1 0,-1 1 0,1-1 0,-1 1 0,1-1 0,-1 1 0,1-1 0,-1 1 0,0-1 0,1 1 0,-1-1 0,0 1 0,1 0 0,-1 0 0,0-1 0,1 1 0,-1 0 0,0 0 0,0 0 0,1 0 0,-1-1 0,0 1 0,0 0 0,1 0 0,-1 1 0,0-1 0,0 0 0,1 0 0,-1 0-1,0 0 1,1 1 0,-1-1 0,0 0 0,1 1 0,-1-1 0,0 0 0,1 1 0,-1-1 0,1 1 0,-1-1 0,0 1 0,1-1 0,-1 1 0,1 0 0,0-1 0,-1 1 0,0 1 0,-4 5-13,0 0-1,0 0 1,-5 11-1,6-11 3,-8 15-20,2 1-1,0 1 1,1 0-1,2 0 1,0 1-1,-4 35 1,-6 158-213,14-147 168,2-13-14,2 0 0,3 1 0,2-1 0,15 61 0,-19-113 90,-1 1-1,1-1 1,1 1-1,-1-1 0,1 0 1,0 0-1,1 0 0,-1-1 1,1 1-1,0-1 1,1 0-1,-1 0 0,11 9 1,-14-14 7,0 1 1,0-1-1,0 0 1,0 1-1,0-1 1,0 0-1,0 1 1,1-1-1,-1 0 1,0 0 0,0 0-1,0 0 1,0 0-1,0 0 1,1 0-1,-1-1 1,0 1-1,0 0 1,0 0-1,0-1 1,0 1-1,0-1 1,0 1-1,0-1 1,1 0 0,29-22 68,-21 16-51,11-12 55,0-1 0,35-43-1,-34 37 30,37-34-1,-23 37 26,-36 23-131,0 0 0,1 0 0,-1 0 0,0 0 0,0 0-1,0 0 1,0 0 0,0 0 0,0 0 0,0 0 0,1 0 0,-1 0 0,0-1 0,0 1 0,0 0 0,0 0-1,0 0 1,0 0 0,1 0 0,-1 0 0,0 0 0,0 0 0,0 0 0,0 1 0,0-1 0,0 0 0,1 0-1,-1 0 1,0 0 0,0 0 0,0 0 0,0 0 0,0 0 0,0 0 0,0 0 0,1 0 0,-1 0 0,0 0-1,0 1 1,0-1 0,0 0 0,0 0 0,0 0 0,0 0 0,0 0 0,0 0 0,0 1 0,4 9 39,-1 17-15,-4-10-21,1 0 1,2 24-1,-2-34 0,1-1 0,0 1-1,1-1 1,-1 0 0,1 1 0,1-1-1,-1 0 1,1 0 0,6 10 0,-4-12 10,-1 0 0,1 0 0,0-1 1,0 0-1,1 0 0,-1 0 0,1-1 1,-1 1-1,1-1 0,0-1 0,0 1 1,0-1-1,6 1 0,2-2-10,0-1 0,0 0 0,0 0 1,-1-2-1,1 1 0,-1-2 0,25-9 0,-21 6-2,1-1 0,-1-1 0,-1-1 1,0 0-1,17-14 0,17-6-3,-48 30 0,-1-1 0,0 0 0,0 0 0,-1 0 0,1 0 0,0 0 0,0 0 0,0 0 0,-1 0 0,1 0 0,0 0 0,0-2 0,-8 15 0,0 5 0,4-10 0,1-1 0,-1 1 0,1 0 0,-1 8 0,3-12 0,0-1 0,0 1 0,0 0 0,0-1 0,0 1 0,0 0 0,1-1 0,0 1 0,-1-1 0,1 1 0,0-1 0,0 1 0,0-1 0,1 0 0,1 4 0,-1-3 0,2 4 0,1-1 0,0 1 0,1-1 0,10 11 0,-14-16 0,0 1 0,0-1 0,1 0 0,-1 1 0,0-1 0,0 0 0,1-1 0,-1 1 0,0 0 0,1-1 0,-1 1 0,1-1 0,-1 0 0,1 1 0,-1-1 0,1 0 0,-1-1 0,1 1 0,-1 0 0,3-2 0,-1 2 0,-1-1 0,1 0 0,-1 0 0,0 0 0,0 0 0,0-1 0,0 1 0,0-1 0,0 0 0,0 0 0,0 0 0,-1 0 0,1-1 0,-1 1 0,1-1 0,-1 1 0,0-1 0,0 0 0,0 0 0,0 0 0,-1 0 0,1 0 0,-1 0 0,0 0 0,0-1 0,0 1 0,0 0 0,-1-1 0,1 1 0,-1 0 0,0-1 0,0 1 0,0-1 0,-1-6 0,0 4 0,-1 1 0,1-1 0,-1 0 0,0 1 0,-1-1 0,1 1 0,-1 0 0,0 0 0,-1 0 0,1 0 0,-1 0 0,0 1 0,0-1 0,0 1 0,-1 0 0,1 1 0,-1-1 0,0 1 0,0 0 0,0 0 0,-1 0 0,1 1 0,-1-1 0,1 2 0,-1-1 0,0 0 0,-10 0 0,9 1 0,1 0 0,0 0 0,-1 0 0,1 1 0,0 0 0,-1 1 0,-10 1 0,16-1 0,0-1 0,-1 0 0,1 0 0,0 0 0,-1 0 0,1 0 0,0 0 0,-1-1 0,1 1 0,0 0 0,0-1 0,-2 0 0,1-3 0,12-2 0,69-22 0,-57 19 0,-1 1 0,1 1 0,45-8 0,-37 12 0,-9-1 0,1 1 0,0 2 0,-1 0 0,1 1 0,38 6 0,-57-6 0,1 1 0,-1 0 0,0-1 0,0 1 0,0 0 0,0 0 0,0 1 0,0-1 0,-1 1 0,1-1 0,0 1 0,-1 0 0,1 0 0,-1 0 0,0 0 0,1 1 0,-1-1 0,0 1 0,0-1 0,-1 1 0,1 0 0,-1-1 0,1 1 0,-1 0 0,0 0 0,0 0 0,0 0 0,0 0 0,-1 0 0,1 1 0,-1-1 0,0 0 0,1 0 0,-2 0 0,1 0 0,0 1 0,-1-1 0,1 0 0,-1 0 0,-2 5 0,2-3 0,0 1 0,-1 0 0,0-1 0,-1 1 0,1-1 0,-4 6 0,15-22 0,1 0 0,0 1 0,17-14 0,-5 4 0,-6 5 0,1 1 0,0 1 0,27-16 0,-39 25 0,0 1 0,1 0 0,-1 1 0,1 0 0,0 0 0,0 0 0,0 0 0,0 1 0,0 0 0,0 0 0,0 1 0,1-1 0,-1 1 0,0 1 0,0-1 0,0 1 0,7 2 0,-2 2 0,0 1 0,-1 0 0,0 0 0,0 1 0,10 10 0,-13-11 0,-1 1 0,0 0 0,-1 0 0,9 15 0,13 17 0,6 10 0,-2-1 0,-28-44 0,0-1 0,0 1 0,1-1 0,-1 1 0,1-1 0,0-1 0,0 1 0,0 0 0,6 2 0,-6-4 0,1 1 0,0-1 0,0-1 0,0 1 0,0-1 0,0 1 0,0-2 0,0 1 0,8-2 0,44-11 0,-47 10 0,0 0 0,-1 0 0,0-1 0,0-1 0,0 0 0,8-5 0,-14 8 0,-1 0 0,0 0 0,1 0 0,-1 0 0,0 0 0,0-1 0,0 1 0,0-1 0,-1 1 0,1-1 0,-1 0 0,1 1 0,-1-1 0,0 0 0,0 0 0,-1 0 0,1 0 0,0 0 0,-1 0 0,0 0 0,0 0 0,0 0 0,0 0 0,0-4 0,-1 5 80,1 0 0,-1 0 0,0 0 0,1 0 0,-1 0 0,0 1 0,0-1 0,0 0 1,0 0-1,0 1 0,-3-3 0,-7-6-3335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8:18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118 216 6520,'0'0'6001,"-6"-10"-5058,-64-91 3646,66 96-4217,1-1 0,0 0 0,0 1 0,0-1 0,0-1 0,1 1 0,0 0 0,1 0 0,-1-1 0,1 1 0,0-10 0,1 15-223,0 0 0,0 0 0,0 0 0,0 0 0,0 0 0,0 0 0,0 0 1,-1 0-1,1 0 0,0 0 0,-1 0 0,1 0 0,0 0 0,-1 0 0,1 0 0,-1 0 0,1 1 1,-1-1-1,0 0 0,1 0 0,-1 0 0,0 1 0,-1-2 0,1 11 611,1-4-838,-3 45 854,4-21-4278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8:19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 9440,'0'0'6841,"13"2"-6283,27 2-48,1-1 0,54-3 0,137-29 1048,-183 22-895,0-2 0,77-24-1,19-5 1688,-132 33-1462,-10 1-1020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8:20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6520,'0'0'25462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8:24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4 5416,'0'0'14574,"-10"7"-14111,2-2-325,-4 2 260,1 1 1,0 1-1,0 0 1,-11 12-1,23-22-339,0 1-1,0-1 0,0 0 1,-1 1-1,1-1 0,0 1 1,0-1-1,0 1 0,0-1 0,0 1 1,0-1-1,0 1 0,0 0 1,0 0-1,0-1 0,0 1 1,0 0-1,0 0 0,0 0 1,0 0-1,1 0 0,-1 1 1,0-1-1,0 0 0,0 0 1,0 1-1,0-1 0,0 0 0,0 1 1,0-1-1,-1 1 0,1-1 1,0 1-1,0 0 0,0-1 1,0 1-1,-1 0 0,1 0 1,0 0-1,-1-1 0,1 1 1,0 0-1,-1 0 0,1 0 0,-1 0 1,0 0-1,1 0 0,-1 0 1,0 0-1,1 0 0,-1 0 1,0 0-1,0 0 0,0 0 1,0 0-1,0 0 0,0 1 1,0-1-1,-1 0 0,1 1 1,1-4-21,-1 1 1,1-1 0,-1 0 0,1 1 0,-1-1 0,1 0-1,-1 0 1,0 1 0,0-1 0,0 0 0,0 0 0,0 0-1,0 1 1,0-1 0,-1 0 0,1 0 0,-1-1-1,0 2-14,0 0-1,0 0 0,0 1 0,0-1 0,0 0 0,0 1 0,0-1 1,0 1-1,0-1 0,0 1 0,0 0 0,0-1 0,0 1 1,0 0-1,0 0 0,0 0 0,-1 0 0,1 0 0,0 0 0,0 0 1,0 0-1,0 0 0,0 0 0,0 1 0,0-1 0,0 0 0,0 1 1,0-1-1,-2 1 0,-1 1 26,0-1 21,-1 0 0,1 0 1,0 1-1,0-1 0,0 1 0,0 0 1,0 0-1,1 0 0,-1 1 1,0 0-1,1-1 0,0 1 1,-6 6-1,9-9-57,0 1 0,0-1 1,1 1-1,-1-1 0,0 0 0,0 1 0,0-1 1,0 0-1,0 1 0,0-1 0,1 0 0,-1 1 1,0-1-1,0 0 0,1 1 0,-1-1 0,0 0 1,0 0-1,1 1 0,-1-1 0,0 0 0,1 0 0,-1 0 1,0 1-1,1-1 0,-1 0 0,0 0 0,1 0 1,-1 0-1,0 0 0,1 0 0,13 4 244,-11-5-221,3-1 42,1 0 0,-1 0 0,0-1-1,0 0 1,10-7 0,-14 8-63,0 1 1,0-1-1,0 0 0,-1 0 1,1 0-1,-1 0 0,0 0 1,1-1-1,-1 1 0,0 0 0,0 0 1,0-1-1,-1 1 0,1-1 1,-1 1-1,1-1 0,-1 1 0,0-1 1,0-4-1,-2-24-3721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8:10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0 444 6224,'0'0'12151,"11"-10"-11940,0 0-157,8-6 132,0-1 1,21-27-1,-3-3 349,86-125 1042,-102 139-1100,-15 27-384,-2-1 0,1 0 0,-1 0 0,1 0 1,-2-1-1,1 0 0,-1 1 0,3-14 0,-3 5 190,-3 21 34,-3 31 84,2-25-439,-4 43 152,-2 14 73,3 0 0,6 83-1,-2-141-149,2 1 0,-1-1-1,2 0 1,-1 1 0,1-1 0,1 0-1,8 16 1,-11-23-21,1 0-1,0 0 0,0 0 1,1 0-1,-1 0 1,1-1-1,-1 1 1,1-1-1,0 0 1,0 1-1,0-1 1,0 0-1,0-1 1,1 1-1,-1-1 1,0 1-1,1-1 0,-1 0 1,1 0-1,0 0 1,-1-1-1,1 1 1,0-1-1,-1 0 1,8-1-1,0-1 27,0 0 0,0-1 1,-1 0-1,1-1 0,-1 0 0,0-1 0,0 0 0,0 0 0,-1-1 0,0 0 0,0-1 0,0 0 1,-1-1-1,0 1 0,-1-2 0,1 1 0,-2-1 0,11-17 0,-10 15-303,10-23 687,-12 11-4229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8:10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13168,'0'0'4231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8:11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44 5320,'0'0'7754,"10"-9"-7060,31-26-13,-41 35-652,0 0 0,0 0 0,0 0 0,-1 0 1,1 0-1,0 0 0,0 0 0,0 1 0,0-1 0,0 0 0,0 0 0,0 0 1,0 0-1,0 0 0,0 0 0,0 0 0,0 0 0,0 0 0,0 0 1,0 0-1,0 1 0,0-1 0,0 0 0,0 0 0,0 0 0,0 0 1,0 0-1,0 0 0,0 0 0,0 0 0,0 0 0,0 0 0,0 0 0,0 0 1,0 1-1,0-1 0,1 0 0,-1 0 0,0 0 0,0 0 0,0 0 1,0 0-1,0 0 0,0 0 0,0 0 0,0 0 0,0 0 0,0 0 0,0 0 1,0 0-1,0 0 0,1 0 0,-1 0 0,0 0 0,0 0 0,0 0 1,0 0-1,0 0 0,0 0 0,0 0 0,0 0 0,0 0 0,0 0 0,0 0 1,1 0-1,-1 0 0,0 0 0,-3 13 596,-6 16-239,-52 102 1161,27-62-804,12-25-288,9-19-39,1 1 0,0-1-1,2 2 1,2 0 0,-11 50 0,19-73-367,0-1 0,0 0 0,0 0 0,0 1 0,1-1 0,-1 0 1,1 0-1,0 0 0,0 1 0,0-1 0,1 0 0,-1-1 0,1 1 0,-1 0 1,1 0-1,0-1 0,0 1 0,0-1 0,0 1 0,1-1 0,-1 0 0,1 0 1,-1 0-1,1 0 0,0 0 0,0-1 0,0 1 0,3 0 0,5 3 34,-1-1-1,1 0 1,1-1 0,-1 0-1,0-1 1,18 1-1,-13-3 30,-1-1-1,0 0 1,0-1-1,1-1 1,-2-1-1,1 0 0,0 0 1,-1-2-1,17-8 1,-17 9 56,-13 5-154,0 0 0,1 0 0,-1-1 0,0 1 0,0 0 0,0-1 0,0 1 0,1-1 0,-1 0 0,0 1 0,0-1 0,0 0 0,0 1 0,0-1 0,0 0 0,-1 0 0,1 0 0,0 0 0,0 0 0,0 0 0,-1 0 0,1 0 0,-1 0 0,1 0-1,-1 0 1,1 0 0,-1-1 0,0 1 0,1 0 0,-1 0 0,0-1 0,0 1 0,0 0 0,0-3 0,0-1-3452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8:11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 12864,'0'0'1840,"12"2"-1434,37 5 88,0-2-1,0-3 1,1-1-1,-1-3 1,0-2-1,88-18 1,-101 14-14,-21 5 81,1 0 1,21-9-1,-32 10-424,-1 0 1,1 0 0,-1-1-1,0 1 1,0-1-1,0 0 1,0 0-1,0-1 1,0 1-1,-1-1 1,6-8-1,-6 7-210,5-7-2742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8:12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0 11448,'0'0'1262,"8"15"-806,-6-10-408,4 5 29,-2-1 0,1 1 1,-1 0-1,-1 0 0,0 0 0,0 0 0,-1 1 0,-1-1 0,0 1 0,0 16 0,-11 65 788,-25 104 1,4-33 239,25-129-828,0 1 482,-3 63 1,8-87-579,0 4 675,4-14-339,5-8-48,69-96 472,29-34 144,-104 134-1025,1 0 0,0 0 0,0 1-1,0-1 1,0 1 0,0-1 0,1 1-1,-1 0 1,1 1 0,5-3 0,-7 3-29,0 1 1,0 0 0,-1 0 0,1-1 0,0 1 0,0 1 0,0-1 0,-1 0 0,1 0 0,0 1 0,0-1 0,0 1 0,-1-1 0,1 1 0,0 0 0,-1-1 0,1 1 0,-1 0 0,1 0 0,-1 0 0,1 1-1,-1-1 1,0 0 0,1 0 0,0 3 0,3 2 33,0 1 0,0 0 0,-1 0 0,0 1 0,-1-1 0,0 1-1,0 0 1,2 10 0,12 71 344,-13-64-240,-4-9 152,0 0 1,-4 31 0,4-46-255,-1-12-3491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18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0 14464,'0'0'1761,"-16"17"-1489,4-6-218,-108 102 458,-137 92 1712,218-168-1617,32-29-316,-1 0 0,-1 0 0,1-1 0,-1 0 1,-15 8-1,112-62 1691,-27 10-5359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8:12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 9536,'0'0'7333,"13"-2"-6753,12-2-153,1 2 1,0 0 0,46 5-1,5 3 445,-1-3 0,114-10 0,-100 0-380,-36 3-96,-1-1 1,54-14 0,-77 10-66,32-14 0,17-5 447,-62 25-533,-15 3-182,1 0 1,-1-1-1,0 1 1,1-1-1,-1 1 1,0-1-1,1 0 1,-1 0-1,0 0 1,0 0-1,0 0 0,0 0 1,0-1-1,3-2 1,-4 3-136,2-2 477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8:59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1 3408,'0'0'9781,"-11"1"-9452,-2 0-213,6-1-35,1 0 0,0 1 0,-1 0 1,1 0-1,-7 2 0,6 0 225,0 1 0,0-1-1,0 1 1,1 0 0,0 1 0,0-1 0,-10 11-1,15-15-265,1 1-1,-1-1 0,1 1 0,-1-1 0,1 1 1,-1 0-1,1-1 0,-1 1 0,1 0 0,-1-1 1,1 1-1,0 0 0,-1-1 0,1 1 0,0 0 0,0 0 1,0 0-1,0-1 0,0 1 0,0 0 0,-1 0 1,2-1-1,-1 1 0,0 0 0,0 0 0,0 0 0,0-1 1,1 2-1,1 9 418,-2-11 79,-1-32 2629,1 32-3155,0 0 1,0 0-1,0-1 1,0 1-1,0 0 0,0-1 1,0 1-1,0 0 1,0-1-1,0 1 0,0 0 1,0 0-1,0-1 1,-1 1-1,1 0 1,0 0-1,0-1 0,0 1 1,0 0-1,-1 0 1,1-1-1,0 1 0,0 0 1,-1 0-1,1 0 1,0-1-1,0 1 0,-1 0 1,1 0-1,0 0 1,0 0-1,-1 0 0,1 0 1,0 0-1,-1 0 1,1 0-1,0-1 0,-1 1 1,1 0-1,0 0 1,0 1-1,-1-1 1,0 0-1,1 0 1,-1 1 0,1-1 0,-1 1 0,1 0 0,0-1 0,-1 1 0,1 0 0,0-1 0,-1 1 0,1 0 0,0 0 0,0-1 0,0 1 0,0 0 0,-1 0 0,1-1 0,0 2 0,0 0-8,0-1 1,0 0-1,0 0 1,0 0-1,0 0 0,0 0 1,0 0-1,0 0 1,1 0-1,-1 0 0,0 0 1,0 0-1,1 0 0,-1 0 1,1 0-1,-1 0 1,1 0-1,0 0 0,-1 0 1,1 0-1,0 0 1,-1-1-1,1 1 0,0 0 1,0-1-1,0 1 1,0 0-1,-1-1 0,1 1 1,0-1-1,0 1 1,0-1-1,0 0 0,0 1 1,1-1-1,-1 0 1,0 0-1,0 0 0,2 0 1,-1 0 8,0 0 0,0-1 1,0 1-1,0-1 1,0 0-1,0 1 0,-1-1 1,1 0-1,0 0 0,0 0 1,-1-1-1,1 1 1,0 0-1,-1-1 0,0 1 1,1-1-1,-1 1 0,0-1 1,1 1-1,-1-1 1,1-2-1,5-25 191,-7 27-181,1 0 0,-1 1 0,0-1 0,0 0 0,0 1 0,0-1-1,0 0 1,0 1 0,-1-1 0,1 0 0,0 1 0,-1-1 0,1 0 0,-1 1-1,-1-3 1,2 5-15,-1-1 0,1 0 0,-1 0 0,1 0 0,-1 0 0,1 1 0,0-1 0,-1 0 0,1 0 0,-1 1 0,1-1 0,0 0 0,-1 1 0,1-1 0,0 1 0,-1-1 0,1 0 0,0 1 0,0-1 0,-1 1 0,1-1 0,0 1 0,0-1 0,0 0 0,0 1 0,-1-1 0,1 1 0,0-1 0,0 2 0,-6 17 71,5-13-51,0 1 1,0 0-1,1 0 0,0 0 0,0 0 0,0 0 0,3 8 1,-3-7 41,0-7-53,0 0 1,0 0-1,0 0 1,0 0-1,0 0 1,0-1-1,1 1 1,-1 0-1,0 0 0,0 0 1,1 0-1,-1-1 1,1 1-1,-1 0 1,0 0-1,1-1 0,1 2 1,-2-1 264,0-10-95,-4-18-721,3 19-2010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11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124 435 5016,'0'0'4112,"-3"-11"-3648,0-2-291,2 9-57,0-1 1,-1 0-1,1 1 0,-1-1 0,0 1 0,0 0 0,0-1 0,-5-5 0,1 28 1784,-10 112-783,8-65-751,-3 73 395,3-33-258,6-61-164,3 47 0,0 6 303,-2-81-518,2 32 594,0-34-39,-6-23-140,-6-25-226,0-30-40,2 0-1,-2-116 0,10 133-161,0 4 36,2-1-1,2 1 1,2-1 0,1 2-1,25-82 1,-22 84 12,5-12 82,-13 48-206,1 0 1,-1 1-1,1-1 1,0 1-1,0 0 1,0-1 0,0 1-1,1 0 1,0 0-1,-1 1 1,4-4 0,-3 5-22,-1 0 0,0-1 0,1 1 0,-1 0 0,1 0 0,-1 1 0,1-1 0,-1 0 0,1 1 0,0 0 0,-1 0 1,1-1-1,0 2 0,-1-1 0,1 0 0,0 0 0,-1 1 0,1-1 0,-1 1 0,1 0 0,-1 0 0,1 0 0,-1 0 0,0 0 0,4 3 1,4 3 17,1 0 0,-1 0 0,17 18 0,-9-7-2,-2 0-1,-1 1 0,0 1 1,-1 0-1,-2 1 0,0 0 1,-1 1-1,-1 0 0,-1 1 1,-1 0-1,9 42 0,-6-18 13,-1-4 16,8 73 0,-17-104-38,0 1-1,-1-1 1,-1 1 0,0-1 0,-1 1 0,0-1 0,-1 0 0,0 0 0,-1 0-1,-8 18 1,6-18 7,-1 0-1,0 0 0,-1-1 0,0 0 0,-1 0 1,0-1-1,0 0 0,-1-1 0,-1 0 1,1 0-1,-2-1 0,1-1 0,-1 0 0,0 0 1,0-1-1,-1-1 0,-15 5 0,-3-2 137,0-1 0,-40 3 1,67-10-127,1 0 0,0 0 1,-1 0-1,1 0 0,0-1 0,0 0 1,-1 1-1,1-1 0,0-1 1,-5-1-1,-8-4 146,16 7-179,-1 0 0,1 0 0,0 0 0,-1 0 0,1 0 0,-1 0 0,1-1-1,0 1 1,-1 0 0,1 0 0,0 0 0,-1-1 0,1 1 0,0 0 0,-1-1 0,1 1 0,0 0 0,0-1 0,-1 1 0,1 0 0,0-1 0,0 1 0,-1-1 0,2 1-3,-1-1 0,0 1 0,0 0 0,0-1 1,1 1-1,-1 0 0,0-1 0,1 1 0,-1 0 1,0 0-1,0 0 0,1-1 0,-1 1 0,0 0 1,1 0-1,-1 0 0,1 0 0,-1 0 0,0-1 1,1 1-1,-1 0 0,0 0 0,1 0 0,-1 0 1,1 0-1,-1 0 0,0 0 0,1 0 1,-1 0-1,1 1 0,91 0-35,125-5-83,-203 2 107,0-1 1,0 0-1,0-1 0,-1-1 0,0 0 1,0 0-1,0-2 0,-1 1 0,0-2 0,0 0 1,0 0-1,12-12 0,6-9 4,-2 0-1,48-64 1,-19-1 50,-56 92-37,1 0 1,-1-1 0,1 1 0,-1 0 0,0-1 0,0 1 0,0-1 0,0 1-1,-1-1 1,1-5 0,-1 7 19,-2 18 61,-19 78 43,17-80-116,1-1 0,1 1 1,0-1-1,1 24 1,1-30-6,1 1 0,0 0 0,0-1 0,1 1 0,0-1 0,1 1 0,0-1 0,0 0 0,5 10 0,-6-15-10,0 0 0,1 0 0,-1-1 1,1 1-1,0 0 0,-1-1 0,1 0 0,0 1 1,1-1-1,-1 0 0,0-1 0,1 1 0,-1-1 1,1 1-1,-1-1 0,1 0 0,-1 0 0,1 0 1,0-1-1,0 0 0,-1 1 0,5-1 0,-2 0 1,0-1-1,0 1 0,0-1 0,-1 0 1,1 0-1,0-1 0,0 0 0,-1 0 1,1 0-1,-1 0 0,1-1 0,-1 0 1,7-6-1,-4 3 1,-1-1 1,0 0-1,-1-1 0,0 0 1,0 0-1,0 0 0,-1-1 1,4-9-1,3-10 27,10-39 1,-20 62-25,19-65 46,-8 35 0,-4 13 30,-9 22-77,0 0 1,1-1-1,-1 1 0,0-1 0,0 1 0,1 0 0,-1-1 1,0 1-1,1 0 0,-1-1 0,0 1 0,1 0 0,-1 0 1,0-1-1,1 1 0,-1 0 0,1 0 0,-1 0 1,0-1-1,1 1 0,-1 0 0,1 0 0,-1 0 0,1 0 1,-1 0-1,1 0 0,-1 0 0,0 0 0,1 0 0,-1 0 1,1 0-1,-1 0 0,1 0 0,-1 1 0,1-1 0,-1 0 1,0 0-1,1 0 0,-1 1 0,1-1 0,-1 0 1,0 0-1,1 1 0,-1-1 0,0 0 0,1 1 0,-1 0 1,24 20 17,-17-14-15,83 61 16,-68-52-17,-21-16-14,0 1 0,0 0 0,0 0 0,0 0 0,1 0 0,-1-1 0,0 1 0,1-1 0,-1 1 0,0-1 0,1 1 1,-1-1-1,2 0 0,-2 0 6,-1 0 0,0 0 0,0 0 0,1 0 1,-1 0-1,0-1 0,0 1 0,1 0 0,-1 0 1,0 0-1,0-1 0,1 1 0,-1 0 0,0 0 1,0-1-1,0 1 0,1 0 0,-1 0 0,0-1 0,0 1 1,0 0-1,0-1 0,0 1 0,0 0 0,0 0 1,1-1-1,-1 1 0,0 0 0,0-1 0,0 1 1,0 0-1,0-1 0,0 1 0,-1-1 0,1-3 5,-1 0 0,0-1-1,0 1 1,-1 0 0,1 0-1,-5-7 1,4 7 8,-3-6 20,0 1 1,-13-18-1,15 25-22,1-1-1,-1 0 1,0 1-1,0-1 1,1 1-1,-2 0 1,1 0-1,0 0 1,0 0-1,-1 1 1,1-1-1,-7-1 1,2 1 5,0 1 1,0-1 0,-1 1-1,1 1 1,0 0 0,0 0 0,-1 0-1,1 1 1,0 0 0,0 1-1,0 0 1,-16 6 0,18-5-4,0 0-1,0 0 1,0 1 0,1 0 0,-1 0-1,1 0 1,0 1 0,0 0 0,1 0-1,-1 0 1,1 1 0,0-1 0,0 1-1,1 0 1,0 0 0,-4 8 0,3-2-9,0 0 1,1 0-1,0 1 1,1-1-1,0 0 1,1 1 0,0 0-1,1-1 1,1 13-1,0-21-8,-1 1 1,1-1-1,-1 0 0,1 0 0,0 0 1,1 0-1,-1 0 0,1 0 0,0 0 0,0-1 1,0 1-1,0-1 0,1 1 0,-1-1 0,1 0 1,0 0-1,0 0 0,0 0 0,0 0 1,0-1-1,1 1 0,-1-1 0,1 0 0,0 0 1,0 0-1,0-1 0,-1 1 0,2-1 0,-1 0 1,6 1-1,-6-2 2,-1-1-1,1 1 1,-1-1 0,1 0-1,-1 1 1,1-2 0,-1 1-1,0 0 1,1-1 0,-1 1-1,0-1 1,0 0 0,0 0-1,0 0 1,0-1 0,-1 1-1,1-1 1,2-3 0,3-2-8,-1-1 1,0 0 0,0 0-1,8-16 1,-13 21 14,2-3 11,0-1 0,-1 1 1,0-1-1,0 0 0,0 1 1,-1-1-1,-1 0 0,2-14 1,19 49 27,-14-19-39,8 10 2,0-1 1,32 25-1,-42-38-11,-1 0 0,1-1 1,0 0-1,0 0 0,0 0 0,0 0 0,0-1 0,1 0 0,-1 0 0,0-1 0,1 0 1,0 0-1,-1-1 0,12 0 0,-10-1-3,0 0 0,0-1 0,-1 0 1,1 0-1,0-1 0,-1 0 0,1 0 0,-1-1 0,0 0 1,0 0-1,0-1 0,-1 0 0,0 0 0,11-11 0,2-6 12,-2 0-1,29-48 1,-4 5 26,17-11 46,-73 88 39,-11 25-74,2 2 1,-32 71 0,49-97-37,2 0 1,0 0 0,0 0-1,1 1 1,1 0 0,0 0 0,1 0-1,0-1 1,3 24 0,-2-34-6,0-1 0,1 1 1,-1 0-1,1-1 0,-1 1 1,1-1-1,0 1 0,0-1 0,0 1 1,1-1-1,-1 1 0,0-1 0,1 0 1,0 0-1,-1 0 0,1 0 0,0 0 1,0 0-1,0-1 0,0 1 1,0 0-1,1-1 0,-1 0 0,0 1 1,1-1-1,-1 0 0,1 0 0,-1-1 1,1 1-1,3 0 0,-2 0 0,-1-1 0,1 0-1,-1 0 1,1-1 0,-1 1-1,1-1 1,-1 0 0,0 0-1,1 0 1,-1 0 0,0 0-1,0-1 1,1 1 0,-1-1-1,0 0 1,-1 0 0,1 0-1,0 0 1,-1-1 0,1 1 0,-1-1-1,0 1 1,3-5 0,-1 0 1,0 0 0,-1 1 0,0-1 0,0 0 0,-1-1 0,0 1 0,0 0 1,1-16-1,-1-4 5,-3-32 0,1 42 4,0 9 1,0 0 1,-1 0-1,0-1 1,0 1 0,-1 0-1,0 0 1,0 0 0,-1 0-1,0 1 1,0-1-1,-1 1 1,0 0 0,-9-13-1,12 19 2,0 0 0,0-1-1,0 1 1,0 0-1,-1 0 1,1 0 0,0 0-1,-1 0 1,1 0 0,-4-1-1,5 2-6,0 0 0,0 0 0,-1 0-1,1 0 1,0 0 0,-1 0 0,1 0-1,0 0 1,0 0 0,-1 0 0,1 0-1,0 0 1,-1 0 0,1 0 0,0 1-1,0-1 1,-1 0 0,1 0 0,0 0 0,0 0-1,-1 0 1,1 1 0,0-1 0,0 0-1,0 0 1,-1 1 0,1-1 0,0 0-1,0 0 1,0 1 0,0-1 0,0 0-1,-1 0 1,1 1 0,0-1 0,0 0-1,0 4 6,-1 0 0,1-1 0,0 1 0,0 0-1,0-1 1,1 1 0,-1 0 0,1-1-1,1 5 1,43 123 35,-12-39-37,-9-20-24,27 96-68,-47-148 66,-1 0 0,0 0 1,-2 1-1,0-1 0,-1 1 0,-5 30 1,4-47 21,0 0 0,0-1 0,0 1 0,-1-1 0,0 1 0,0-1 0,0 0 1,0 1-1,0-1 0,0 0 0,-1-1 0,0 1 0,1 0 0,-1-1 0,0 1 0,-1-1 1,1 0-1,0 0 0,0 0 0,-1-1 0,1 1 0,-1-1 0,-7 2 0,4-1 20,0 0-1,0 0 0,0-1 0,0 0 0,-1-1 1,1 0-1,0 0 0,-1 0 0,1-1 0,0 0 1,-11-3-1,14 3-5,1 0-1,0 0 1,0-1-1,0 1 1,0 0 0,0-1-1,0 0 1,0 0 0,1 0-1,-1 0 1,1 0 0,-4-4-1,5 4-8,0 0 0,1 0-1,-1 0 1,0 0 0,1 0-1,0 0 1,-1 0 0,1 0-1,0-1 1,0 1 0,0 0-1,1 0 1,-1 0 0,0 0-1,1 0 1,0 0 0,-1 0-1,1 0 1,0 0 0,0 0-1,1-2 1,8-13 7,0 1 0,2 0 1,0 0-1,0 1 0,2 0 0,18-15 0,-11 10-9,38-39-12,127-96 0,-165 138-9,-1 0 1,26-28-1,24-22-25,-40 42 44,53-57-1,-70 62 28,-13 20-27,1 0 0,-1-1 0,0 1-1,1-1 1,-1 1 0,0-1 0,0 1 0,1-1 0,-1 1 0,0-1 0,0 1 0,0-1 0,0 0-1,0 1 1,0-1 0,0 1 0,0-1 0,0 1 0,0-1 0,0 1 0,0-1 0,0 1-1,0-1 1,0 1 0,-1-1 0,1 0 0,0 1 0,-1-1 0,-1 1 4,-1 1 0,1 0 0,0 0 0,0 0 0,0 0 0,-1 0 0,1 1 0,0-1 0,0 1 0,1-1 0,-4 4 0,-1 0 5,-2 0-6,0 1-1,0 1 1,1-1-1,-1 1 1,2 0-1,-1 1 1,1 0-1,0 0 1,-6 11-1,10-15-3,-1 1 0,1 0 0,0 0 0,1 0 0,-1 0 0,1 0 0,0 0 0,0 0 0,1 0 0,0 0 0,0 1 0,0-1 0,0 0 0,1 0 0,0 0 0,0 0 0,0 1 0,0-1 1,4 7-1,-3-8-4,0 0 1,0 0 0,1 0-1,-1 0 1,1 0 0,0-1 0,0 1-1,0-1 1,0 0 0,1 0-1,-1 0 1,1 0 0,0-1 0,-1 0-1,1 1 1,0-1 0,1-1 0,-1 1-1,0 0 1,0-1 0,1 0-1,-1 0 1,1 0 0,-1-1 0,1 0-1,-1 0 1,1 0 0,0 0 0,-1 0-1,1-1 1,-1 0 0,0 0-1,6-2 1,-8 2 0,-1 0 0,1-1 0,-1 1 0,1 0 0,-1-1 0,1 1 0,-1-1 0,0 0 0,0 1 0,0-1 0,0 0 0,0 0 0,0 0 0,-1 1 0,1-1 0,0 0 0,-1 0 0,1 0 0,-1 0 0,0 0 0,0 0 0,0-3 0,0-3 0,0 0 0,0 0 0,-1-1 0,-2-8 0,3 11 3,-1 1-1,-1-1 1,1 1-1,-1-1 1,0 1-1,0 0 1,-1 0-1,1 0 1,-1 0-1,0 0 1,-1 1-1,1-1 1,-1 1 0,0 0-1,0 0 1,0 0-1,0 1 1,-10-7-1,4 4 13,0-2 27,-1 2 0,-18-10-1,29 16-39,-1 0 0,0 0 0,1 0 0,-1-1 0,0 1 0,1 0-1,-1-1 1,0 1 0,1-1 0,-1 1 0,1-1 0,-1 1 0,1-1 0,-1 1 0,1-1-1,0 1 1,-1-1 0,1 0 0,-1 1 0,1-1 0,0 0 0,0 1 0,-1-1 0,1 0-1,0 1 1,0-1 0,0 0 0,0-1 0,0 1 0,1-1 0,-1 1 0,1 0-1,-1-1 1,1 1 0,-1 0 0,1 0 0,0-1 0,-1 1 0,1 0-1,2-2 1,2-2 0,-1 0 0,2 1-1,-1 0 1,10-7 0,7-1 0,0 1 0,0 1 0,1 1 0,28-7 1,-38 12-10,1 1 1,0 1-1,0 0 1,1 1 0,-1 0-1,0 1 1,0 1-1,25 4 1,-36-5 2,1 1 0,-1 0 1,1 0-1,-1 1 0,1-1 1,-1 1-1,0 0 0,0 0 0,0 0 1,0 0-1,0 0 0,0 1 1,-1-1-1,1 1 0,-1 0 0,4 5 1,-3-3 3,-1 0 0,1 0 0,-1 0 0,-1 0 0,1 1 0,-1-1 0,0 0 0,0 1 0,-1-1 0,1 9 1,-1-4 4,-1 1 1,0-1 0,-1 1 0,0-1 0,-1 0 0,0 1 0,0-1-1,-1-1 1,-1 1 0,1 0 0,-8 9 0,0 2 23,12-21-29,8-24 23,0 1 0,1 0 0,2 0 0,17-28 0,-19 38-15,-3 2-2,2 1 0,-1 0-1,1 0 1,19-17 0,-25 26-6,0-1 0,0 0 1,0 1-1,1-1 0,-1 1 1,0 0-1,1 0 0,0 0 0,-1 0 1,1 0-1,-1 0 0,1 1 1,0-1-1,0 1 0,-1 0 0,1 0 1,0 0-1,0 0 0,-1 0 1,1 1-1,0-1 0,-1 1 0,1 0 1,0 0-1,-1 0 0,1 0 1,-1 0-1,4 3 0,-2-2 0,-1 1 0,0-1 0,-1 1 0,1 0 0,0 0 0,-1 1 0,0-1 0,0 0 0,0 1 0,0-1 0,2 7 0,15 48 0,-11-30 0,1 9 0,-8-28 0,1 0 0,0 0 0,1-1 0,0 1 0,5 10 0,-7-17 0,0 0 0,1 0 0,-1 0 0,0 0 0,1 0 0,0-1 0,-1 1 0,1 0 0,0-1 0,0 0 0,0 1 0,0-1 0,0 0 0,0 0 0,0 0 0,0 0 0,1 0 0,-1-1 0,0 1 0,1-1 0,-1 1 0,0-1 0,1 0 0,-1 0 0,3 0 0,12-2 0,-1 0 0,1 0 0,-1-2-1,0 0 1,0-1 0,-1 0 0,24-12 0,4-7 5,48-34 0,-7 4 58,-80 51-53,0 0 1,1 1-1,-1-1 0,0-1 0,-1 1 1,1-1-1,0 1 0,-1-1 1,5-7-1,-39 44 144,-48 63-57,68-80-79,1 0-1,1 0 0,1 0 0,-12 32 0,19-44-10,-1 0 1,1 0-1,1 1 0,-1-1 1,1 0-1,-1 1 0,2 6 1,-1-10-6,0 0 0,0 0 1,0 0-1,0 0 0,1 0 1,-1 0-1,0 0 0,1 0 1,-1 0-1,1-1 0,-1 1 1,1 0-1,-1 0 0,1 0 1,0-1-1,-1 1 0,1 0 1,0 0-1,-1-1 0,1 1 1,0-1-1,0 1 0,0-1 1,0 1-1,-1-1 0,1 1 1,0-1-1,0 0 0,0 0 1,0 1-1,0-1 0,0 0 1,0 0-1,0 0 0,0 0 1,0 0-1,0 0 0,0 0 1,2-1-1,4 0 4,1-1 0,-1 0 1,0-1-1,0 1 0,0-1 0,0 0 0,0-1 0,-1 0 0,0 0 0,1 0 1,-2-1-1,1 0 0,0 0 0,-1-1 0,0 1 0,0-1 0,-1 0 0,1 0 1,-1-1-1,-1 1 0,1-1 0,2-7 0,5-16 34,-1-1-1,-1 0 1,9-58-1,-14 66 14,-5 37-15,0 0-1,1 1 1,0-1-1,1 0 1,1 0-1,5 19 1,-6-25-38,1-1 1,0 1 0,0-1 0,1 0 0,0 0 0,0 0 0,1 0 0,-1 0-1,2-1 1,-1 0 0,1 0 0,0 0 0,0 0 0,0-1 0,1 0 0,7 6-1,-5-7 1,-1 0 0,0-1-1,1 0 1,9 3 0,-14-5-1,0 0 0,0-1 0,0 1 0,0-1 0,0 0 0,0 0-1,0-1 1,0 1 0,0 0 0,0-1 0,0 0 0,-1 1 0,1-1 0,0-1 0,3 0 0,12-9 1,0-1-1,-1 0 1,0-1-1,-1-1 1,0-1-1,-2 0 1,1-1-1,-2-1 1,0 0-1,-1 0 1,18-37-1,-7 7 5,-3-1-1,-1-1 1,19-86-1,-25 77 32,-2-1 0,-4 0-1,-1 0 1,-4 0 0,-7-97 0,4 146-23,0 0 1,-1 0-1,-1 0 1,1 0-1,-1 0 1,-1 1-1,-8-17 1,11 25-11,1 0 1,-1 0 0,1 1 0,-1-1-1,1 0 1,-1 0 0,1 1-1,-1-1 1,1 0 0,-1 1-1,0-1 1,1 1 0,-1-1-1,0 1 1,0-1 0,1 1-1,-1 0 1,0-1 0,0 1 0,0 0-1,0 0 1,1-1 0,-1 1-1,0 0 1,-1 0 0,1 0-2,-1 1 1,1-1 0,-1 1 0,1-1-1,0 1 1,-1-1 0,1 1 0,0 0 0,0 0-1,-1 0 1,1 0 0,0-1 0,-2 3-1,-1 3 2,0-1 0,0 0 0,0 1 0,0 0 0,-4 11 0,-1 8 2,1 2-1,1-1 0,1 1 0,1 0 0,2 0 1,0 45-1,4-20-31,2 0 0,17 84 0,44 101-32,-13-56-69,-51-180 125,2 6-23,0 0 0,-1 0 0,0 0 0,0 13 0,-1-19 10,0 0 0,0 1 1,0-1-1,-1 1 0,1-1 0,0 0 0,-1 1 0,1-1 1,0 0-1,-1 1 0,0-1 0,1 0 0,-1 0 1,0 0-1,1 1 0,-1-1 0,0 0 0,0 0 0,0 0 1,0 0-1,0-1 0,0 1 0,0 0 0,-1 0 1,1 0-1,0-1 0,0 1 0,-1-1 0,1 1 0,0-1 1,0 1-1,-1-1 0,-1 0 0,-25 0-3709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12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12456,'0'0'728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16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1082 5016,'0'0'2906,"11"-3"-2475,26-7 178,-1-1 1,52-24-1,-64 23-173,0-2 0,-1-1-1,-1-1 1,0 0 0,28-30 0,-47 42-362,1 1 0,-2-1 0,1 0 0,0 0 0,-1-1 0,1 1 0,-1-1 1,-1 1-1,1-1 0,-1 1 0,1-1 0,-1 0 0,-1 0 0,1 0 0,0-7 1,-2 8-20,1 0 0,0 1 0,-1-1 0,0 1 0,0-1 0,0 1 0,0-1 1,-1 1-1,1 0 0,-1-1 0,0 1 0,0 0 0,0 0 0,0 0 0,0 1 0,-1-1 1,1 0-1,-1 1 0,0 0 0,0-1 0,-5-2 0,6 4-13,-1 0 0,0 0-1,0 0 1,0 1 0,0-1-1,0 1 1,0-1 0,0 1 0,0 0-1,0 0 1,0 0 0,0 1-1,0-1 1,0 1 0,0 0-1,0-1 1,0 1 0,1 1 0,-1-1-1,0 0 1,-4 4 0,-2 0 94,0 1 1,0 0-1,0 1 1,-13 13-1,15-11-27,-1 0-1,1 0 1,1 1 0,-1-1-1,2 1 1,-1 1 0,1-1-1,1 1 1,0 0 0,0 0-1,2 0 1,-1 0-1,1 1 1,1-1 0,-1 18-1,2-19-9,1 0 0,0 0 0,0 0 0,1 0 0,0 0 0,1 0 0,0 0 0,1 0 0,0-1-1,0 0 1,1 0 0,0 0 0,1 0 0,0-1 0,0 0 0,1 0 0,12 11 0,-11-12-18,1 0 0,0-1 0,0 0 1,0 0-1,0-1 0,1 0 0,0-1 1,0 0-1,19 5 0,-21-8-44,0 0 0,0 0 0,0 0 0,0-1 0,0-1 0,0 1 0,0-1 0,0 0-1,0-1 1,-1 0 0,1 0 0,0-1 0,13-7 0,2-3 38,1-2 0,-2-1 0,0 0 1,-1-2-1,-1 0 0,0-2 0,-1 0 0,27-40 0,-21 23 29,-1-1-1,-2-2 0,-2 0 0,24-67 0,-21 32 63,-3-1 0,-4 0 0,11-117 0,-24 144-50,-1 1 1,-3-1-1,-9-66 0,6 98 19,-9-29 0,13 45-132,0 1 0,0 0 1,0 0-1,0-1 1,0 1-1,0 0 0,-1 0 1,1-1-1,0 1 0,0 0 1,0 0-1,0-1 1,0 1-1,0 0 0,-1 0 1,1-1-1,0 1 1,0 0-1,0 0 0,0 0 1,-1-1-1,1 1 1,0 0-1,0 0 0,-1 0 1,1 0-1,0 0 1,0-1-1,-1 1 0,1 0 1,0 0-1,0 0 0,-1 0 1,1 0-1,0 0 1,-1 0-1,1 0 0,0 0 1,0 0-1,-1 0 1,1 0-1,0 0 0,0 0 1,-1 0-1,1 1 1,0-1-1,0 0 0,-1 0 1,1 0-1,0 0 1,0 0-1,-1 1 0,1-1 1,0 0-1,0 0 0,0 0 1,-1 1-1,1-1 1,0 0-1,0 0 0,0 0 1,0 1-1,0-1 1,0 0-1,-1 1 0,-8 18 55,-3 28-55,2 1 0,2 0 1,2 0-1,2 0 0,4 66 0,6-31-111,3-1-1,27 109 0,-30-163 66,2-1-1,2 0 0,0 0 1,2-1-1,0-1 0,2 0 1,28 39-1,-40-61 43,1 0 0,-1-1-1,0 1 1,1-1 0,0 1 0,-1-1 0,1 0-1,0 0 1,0-1 0,0 1 0,1-1 0,-1 1-1,0-1 1,0 0 0,1 0 0,4 0 0,-2 0 3,0-1 1,0 0-1,0 0 1,0-1 0,0 0-1,0 0 1,-1 0-1,12-4 1,1-3 11,0-1 0,0 0 0,-1-2 0,27-20 0,-37 26 0,1-1 0,-1 0-1,0 0 1,0-1 0,-1 1-1,1-2 1,-2 1 0,1-1-1,-1 0 1,0 0 0,-1 0 0,0-1-1,0 1 1,3-12 0,-7 19-7,0 0 0,1 0 0,-1-1 1,0 1-1,0-1 0,0 1 0,0 0 1,0-1-1,0 1 0,0 0 0,0-1 1,-1 1-1,1 0 0,0-1 0,-1 1 1,1 0-1,-1 0 0,0-1 0,0-1 1,0 3 0,0-1 0,0 0 0,0 1 1,0-1-1,0 0 0,0 1 1,0-1-1,0 1 0,0 0 1,0-1-1,0 1 0,-1 0 0,1 0 1,0 0-1,0 0 0,0-1 1,0 2-1,-2-1 0,-3 1 16,0 0-1,1 0 0,-1 1 1,0-1-1,1 2 0,-1-1 1,-5 4-1,-4 2 7,2 1 1,-1 1-1,1 0 0,1 0 1,-1 2-1,-15 19 1,24-27-23,0 1 0,0 0 1,1 0-1,-1 0 1,1 0-1,1 1 0,-1-1 1,1 1-1,0 0 0,0-1 1,0 1-1,1 0 1,0 0-1,0 0 0,1 0 1,0 0-1,0 0 1,0 0-1,1 0 0,-1 0 1,3 7-1,-1-8-5,0-1 0,0 1 0,0-1-1,1 1 1,-1-1 0,1 0 0,0 0-1,1 0 1,-1 0 0,1-1 0,-1 0 0,1 1-1,0-1 1,0 0 0,1-1 0,-1 1-1,0-1 1,1 0 0,0 0 0,-1 0 0,1-1-1,0 0 1,0 0 0,0 0 0,0 0-1,0-1 1,0 1 0,0-1 0,0-1-1,0 1 1,0-1 0,0 0 0,0 0 0,0 0-1,0-1 1,8-3 0,19-14 47,0-1 1,40-34-1,-38 28 48,50-30 0,-82 54-88,0 1 1,0-1-1,1 1 1,-1 0-1,0 0 1,1 0-1,-1 1 1,1-1-1,-1 0 1,1 1-1,-1 0 1,1-1-1,-1 1 1,1 0-1,-1 0 1,1 1-1,-1-1 1,1 0-1,3 2 1,-4-1-4,0 1 1,0-1 0,0 1 0,0 0-1,-1-1 1,1 1 0,0 0 0,-1 0 0,0 0-1,1 0 1,-1 0 0,0 0 0,0 1-1,0-1 1,0 0 0,0 1 0,-1-1 0,1 0-1,-1 1 1,1 2 0,1 15 37,-1 0 0,-1 30-1,-1-16 87,5-22 7,4-15-36,11-19 7,-14 16-96,48-65 119,-40 52-83,0 0-1,2 1 0,0 0 1,28-24-1,-42 41-43,0 0-1,0 0 1,0 0-1,0 1 1,0-1-1,0 0 1,0 0-1,0 1 1,1-1-1,-1 1 1,0 0-1,0-1 1,1 1-1,-1 0 1,0-1-1,1 1 1,-1 0-1,0 0 1,1 0-1,-1 0 1,0 0-1,0 1 1,1-1-1,-1 0 1,0 1-1,1-1 1,-1 1-1,0-1 1,0 1 0,0-1-1,0 1 1,1 0-1,-1 0 1,0-1-1,0 1 1,0 0-1,0 0 1,-1 0-1,1 0 1,0 0-1,0 0 1,-1 1-1,1-1 1,0 0-1,0 2 1,3 6 3,0 1 1,0-1-1,-1 1 1,2 15-1,-4-23-7,5 29 42,-1-1 0,2 58 0,4-111 77,-6 13-107,42-112 115,-22 50-33,-25 70-88,1 0 0,0 0 0,0 0 0,0 0-1,0 0 1,0 1 0,0-1 0,1 0 0,-1 1 0,2-3 0,-2 4-5,-1 0 1,1 0 0,-1 0 0,0-1-1,1 1 1,-1 0 0,1 0 0,-1 0-1,1 0 1,-1 0 0,1 0-1,-1 0 1,1 0 0,-1 0 0,1 0-1,-1 0 1,1 0 0,-1 0 0,0 1-1,1-1 1,-1 0 0,1 0 0,-1 0-1,0 1 1,1-1 0,-1 0 0,1 0-1,-1 1 1,0-1 0,1 0 0,-1 1-1,0-1 1,1 1 0,-1-1 0,0 0-1,0 1 1,0-1 0,1 1-1,-1-1 1,0 0 0,0 1 0,0-1-1,0 2 1,6 12 7,-1 0-1,0 1 1,-2 0-1,3 18 1,4 12 6,-5-23-20,-1-4 17,1 1 0,9 21 0,-13-36-13,1 0 1,0 0 0,0 0 0,1 0 0,-1 0-1,1 0 1,0 0 0,0-1 0,0 0 0,1 1 0,-1-1-1,1 0 1,-1-1 0,8 5 0,-8-6 3,-1-1-1,0 1 1,1-1 0,-1 1 0,1-1 0,-1 0-1,1 0 1,0 0 0,-1 0 0,1 0-1,-1-1 1,0 1 0,1-1 0,-1 0 0,3-1-1,35-17 55,-26 9-21,-1 1-1,1-2 0,-1 0 0,14-16 0,-20 20-8,-1-1 0,0 0 0,-1 0 0,0 0 0,0-1 0,0 1 0,-1-1 0,5-17-1,-8 20 13,1-1-1,0 0 0,1 1 0,-1-1 1,1 1-1,1 0 0,-1 0 1,7-8-1,-10 14-38,0 0 1,-1 0 0,1 0-1,0 0 1,0 0 0,0 0-1,0 0 1,0 0 0,0 0 0,0 0-1,0 0 1,0 0 0,0 0-1,0-1 1,-1 1 0,1 0-1,0 0 1,0 0 0,0 0-1,0 0 1,0 0 0,0 0-1,0 0 1,0 0 0,0 0-1,0 0 1,0-1 0,0 1-1,0 0 1,0 0 0,0 0-1,0 0 1,0 0 0,0 0-1,0 0 1,0 0 0,0 0-1,0-1 1,0 1 0,0 0-1,0 0 1,0 0 0,0 0-1,0 0 1,0 0 0,0 0-1,0 0 1,0 0 0,1 0-1,-1-1 1,0 1 0,0 0-1,0 0 1,-9 6 50,9-5-49,0 1 0,-1-1-1,1-1 1,-1 1-1,1 0 1,-1 0 0,1 0-1,-1 0 1,0 0 0,1 0-1,-1 0 1,0-1-1,0 1 1,0 0 0,1-1-1,-1 1 1,0-1-1,0 1 1,0-1 0,0 1-1,0-1 1,0 1-1,0-1 1,0 0 0,-2 1-1,0-2-4,0 0 1,1 1-1,-1-1 0,1 0 0,-1 0 0,1 0 0,0-1 1,-5-2-1,-9-5-22,10 6 28,0 1-1,0-1 1,0 1-1,0 1 0,0-1 1,0 1-1,-1 0 0,1 0 1,-1 1-1,-11 0 0,15 1-2,1-1 0,0 0 0,-1 1 0,1 0 0,0-1 0,0 1 0,0 0 0,0 0-1,0 0 1,0 1 0,0-1 0,0 0 0,0 1 0,0-1 0,1 1 0,-1 0 0,1 0-1,-1-1 1,1 1 0,-1 0 0,1 0 0,0 0 0,0 0 0,0 0 0,0 1-1,1-1 1,-1 0 0,1 0 0,-1 1 0,1-1 0,0 0 0,-1 1 0,1-1 0,1 4-1,0 5-1,0-1 0,0 0 0,1 0 0,1 0-1,0 0 1,0 0 0,1-1 0,0 1 0,1-1-1,0 0 1,0 0 0,1-1 0,0 1-1,9 8 1,-6-7-7,1 0 0,-1-1 0,2 0 0,-1-1-1,1 0 1,1-1 0,-1 0 0,1-1 0,0 0 0,21 7-1,-26-12 2,0 1-1,0-1 0,0 0 1,0 0-1,1-1 0,-1 0 1,0 0-1,0-1 0,1 0 1,-1 0-1,0 0 0,0-1 0,0 0 1,-1-1-1,1 0 0,0 0 1,8-6-1,7-5 7,-2-2 0,0 0-1,30-31 1,-33 29 34,1 1 0,1 0 0,26-16-1,-45 33-29,1-1 0,-1 0 0,1 1 0,0 0 0,-1-1 0,1 1 0,0-1 0,-1 1 0,1 0 0,0-1 0,-1 1 0,1 0 0,0 0 0,0 0 0,-1-1-1,1 1 1,0 0 0,0 0 0,0 0 0,-1 0 0,1 0 0,0 1 0,0-1 0,-1 0 0,1 0 0,0 0 0,0 1 0,-1-1 0,1 0 0,0 1 0,-1-1 0,1 1-1,0-1 1,-1 0 0,1 1 0,-1 0 0,1-1 0,-1 1 0,1-1 0,-1 1 0,1 0 0,-1-1 0,1 1 0,-1 1 0,2 3 9,-1 0-1,1 0 1,-1 0 0,-1 0 0,1 9-1,-1-10-16,-2 66 27,-1-13-4,7-58-17,4-8-1,8-12 0,-9 10 1,4-6 8,0 2 0,1-1 0,0 2 0,1 0 0,16-14 0,-28 27-9,0 1 1,0-1 0,0 0 0,0 0-1,0 1 1,0-1 0,1 1 0,-1-1-1,0 1 1,0-1 0,1 1-1,-1 0 1,0-1 0,1 1 0,-1 0-1,0 0 1,0 0 0,1 0 0,-1 0-1,0 1 1,1-1 0,-1 0-1,0 0 1,1 1 0,-1-1 0,0 1-1,0-1 1,0 1 0,0 0 0,1-1-1,-1 1 1,0 0 0,0 0-1,0 0 1,0 0 0,-1 0 0,3 2-1,1 3 5,1 1-1,-1 1 1,0-1 0,6 15-1,-4-8 3,1 1-2,0 0 1,16 27 0,-21-39-5,0-1 0,0 1 0,0 0 0,0-1 0,0 1-1,1-1 1,-1 0 0,1 0 0,-1 0 0,1 0 0,0 0-1,0-1 1,0 1 0,0-1 0,5 2 0,-4-2 2,1-1 0,0 0 1,-1 0-1,1 0 0,-1 0 0,1-1 1,0 1-1,-1-1 0,1-1 0,-1 1 1,0 0-1,1-1 0,-1 0 0,0 0 1,0 0-1,0-1 0,0 0 0,-1 1 1,1-1-1,4-6 0,5-4 7,-1-1-1,0 0 1,16-28-1,-18 24 1,-1 0-1,0-1 1,-1 0-1,-1 0 0,-1-1 1,4-23-1,11-123 51,-18 109 4,-4 0 1,-1 1-1,-3-1 1,-13-58-1,16 108-47,2 4-5,0-1 0,-1 1 0,0-1 0,0 1 0,0-1 0,0 1 0,0 0 0,-1 0 0,0-1 0,1 1-1,-4-3 1,3 9 5,-1 1 0,1-1 0,0 1-1,0 0 1,0-1 0,0 1 0,1 0-1,-2 6 1,-3 16-21,1 0-1,1 1 0,1 0 1,1 0-1,3 40 1,21 142-70,-18-180 58,22 110-80,-21-120 72,1-1 0,0 0 0,2 0 0,0-1 0,14 23 0,-21-39 25,0 0 1,0 1-1,0-1 1,0 0 0,0 0-1,0 0 1,0 0-1,0-1 1,0 1-1,0 0 1,1 0 0,-1-1-1,0 1 1,1-1-1,-1 1 1,0-1 0,1 1-1,-1-1 1,0 0-1,1 0 1,-1 1-1,1-1 1,-1 0 0,1 0-1,-1-1 1,0 1-1,1 0 1,-1 0-1,1-1 1,-1 1 0,0-1-1,1 1 1,-1-1-1,0 0 1,0 1-1,1-1 1,0-1 0,6-3 14,-1-1 0,1 0 1,-1 0-1,8-10 0,-12 14-17,38-44 83,-28 30-25,1 0 0,1 1 0,0 1 0,1 0 0,29-20 0,-44 34-51,0-1-1,0 1 1,0-1 0,0 1 0,0-1-1,0 1 1,0 0 0,0-1 0,0 1 0,0 0-1,0 0 1,0 0 0,0 0 0,0 0-1,0 0 1,0 0 0,1 0 0,-1 0 0,0 0-1,0 1 1,0-1 0,0 0 0,0 1-1,0-1 1,0 1 0,-1-1 0,1 1 0,0-1-1,0 1 1,0 0 0,0-1 0,-1 1-1,1 0 1,0 0 0,0 0 0,-1-1 0,1 1-1,-1 0 1,1 0 0,-1 0 0,1 0-1,-1 0 1,1 2 0,1 3 10,0 1 0,0-1-1,-1 1 1,0 0 0,1 10 0,-2 2 1,0-1 1,-2 0-1,0 0 0,-1 0 1,0 0-1,-2 0 0,0 0 1,-1-1-1,0 0 0,-13 22 1,17-36-6,1-1 0,0 0 1,-1 0-1,0 1 1,1-1-1,-1 0 0,0 0 1,0 0-1,0-1 0,0 1 1,0 0-1,-1-1 1,1 1-1,-1-1 0,1 0 1,-1 0-1,-2 1 0,9-7 99,5-1-78,16-12 40,-14 9-41,1 1-1,0 1 1,16-8-1,19-4 86,2 1-1,0 3 1,52-10 0,-89 22-68,8 1-25,-20 7-236,-10 8-272,2-6 237,0 0-1,0 0 1,0-1-1,-1-1 1,0 1 0,0-2-1,0 1 1,-11 3-1,-14 2-3857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16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15072,'0'0'456,"14"-4"1,45-12-44,0 4 0,65-6-1,371-9 1350,-455 24-1536,-8-1 84,0 2 0,-1 1 0,1 2 0,38 5 0,-45 2 68,-17-1-2938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0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251 191 5824,'0'0'15439,"-9"11"-15192,4-6-219,1 0 0,0 0 0,0 0 0,1 1 0,-1 0 0,1 0-1,1 0 1,-1 0 0,1 0 0,0 0 0,0 0 0,1 1 0,0-1 0,0 1 0,0 0 0,1 10 0,2 30 126,23 331 1200,-11-291-958,-5-39 121,-8-39-224,-3-10 60,-6-18-55,-33-173 144,-19-69-3,29 154-280,-20-58 146,43 141-232,6 16-29,-1 0 0,0 0-1,0 1 1,0-1 0,-1 1 0,-9-14 0,6 16 16,6 5-57,1 0 1,0 0-1,-1 0 1,1 0-1,-1-1 1,1 1-1,0 0 1,-1 0 0,1-1-1,0 1 1,-1 0-1,1-1 1,0 1-1,0 0 1,-1-1-1,1 1 1,0-1-1,0 1 1,0 0-1,-1-1 1,1 1-1,0-1 1,0 1-1,0 0 1,0-1-1,0 1 1,0-1-1,0 1 1,0-1 0,-4-8 34,4 8-37,1 1-1,-1-1 0,1 1 1,-1 0-1,1 0 0,0-1 1,-1 1-1,1 0 0,-1 0 1,1 0-1,0 0 1,-1 0-1,1 0 0,-1 0 1,1 0-1,0 0 0,-1 0 1,1 0-1,0 0 1,-1 0-1,1 0 0,0 1 1,8-1-6,10-6-3,1 2-1,0 0 1,0 1 0,39-1-1,85 12 32,-101-2-18,-1 3-1,0 1 0,0 1 1,44 20-1,-63-21-4,-1 0 0,-1 2 1,0 0-1,0 1 0,20 18 0,-39-30 2,0 1-1,0 0 1,0-1-1,-1 1 1,1 0 0,0 0-1,-1 0 1,1 0-1,-1 1 1,0-1-1,0 0 1,0 0-1,0 1 1,0-1 0,1 5-1,-2-5 2,0 0 0,0-1 0,-1 1 0,1 0 0,0-1 0,-1 1 0,1 0 0,-1-1 0,1 1 0,-1-1 0,0 1 0,0-1 0,1 1 0,-1-1 0,0 0 0,0 1 0,-1-1 0,0 1 1,-6 4 11,1 0 0,-1-1 1,0 0-1,-1 0 1,1-1-1,-15 5 1,-9 1 50,0-1 0,0-2 0,0-2 0,-66 4 0,-45 7 306,136-14-345,1-2 14,0 2-1,1-1 1,-1 0-1,-9 5 1,13-5-40,1 0 0,0 0 0,-1-1 1,1 1-1,0 0 0,0 0 0,0 0 1,0 0-1,0 0 0,0 1 0,0-1 0,0 0 1,1 0-1,-1 1 0,0-1 0,1 0 1,-1 1-1,1-1 0,-1 1 0,1-1 0,0 1 1,-1-1-1,1 3 0,0 4-6,1 1 0,0-1 0,0 0 0,1 0 0,0 0 0,4 11 0,20 41-1720,-19-46-417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1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 6424,'0'0'11245,"14"-5"-10712,-6 2-463,22-8 396,0 0 0,1 3 0,64-10 1,-10 18 398,-54 1-368,0-2 0,-1 0 0,36-7 0,-46 2 272,-20 6-755,0 0 0,0-1 0,0 1 0,0 0 0,0 0 0,1 0 0,-1 0 0,0 0 0,0 0 0,0 0 0,0 0 0,0 0 0,0 0 0,0 0 0,0 0 0,1 0 0,-1 0 0,0 0 0,0-1 0,0 1 0,0 0 0,0 0 0,0 0 0,0 0 0,0 0 0,0 0 0,0 0 0,0 0 0,0-1 0,0 1 0,0 0 0,0 0 0,0 0 0,0 0 0,0 0 0,0 0 0,0-1 0,0 1 0,0 0 0,0 0 0,0 0 0,0 0 0,0 0 0,0 0 0,0 0 0,0-1 0,0 1 0,0 0 0,0 0 0,0 0 0,0 0 0,0 0 0,-1 0 0,1 0 0,0 0 0,0 0 0,0-1 0,0 1 0,0 0 0,-5-1 72,1-1 0,0 1 0,-1 0 0,0 1 0,1-1 0,-6 1 0,-38-4 100,0 3 1,0 2 0,1 2 0,-1 3 0,1 1 0,-52 15 0,87-17-268,13-2 396,17 0-1215,-9-2-1881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1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 7328,'0'0'5608,"-7"12"-5079,-1 2-424,-4 4 259,1 1 0,1 1 1,-7 20-1,15-35-199,0 0 0,0-1 0,1 1 0,0 1 0,0-1 0,0 0-1,0 0 1,1 0 0,0 0 0,0 0 0,1 1 0,-1-1 0,1 0 0,0 0 0,0 0 0,1 0 0,-1 0-1,1 0 1,0-1 0,3 6 0,-3-8-45,0 1 0,1-1 0,-1 1 0,0-1 0,1 0 0,0 0 0,-1 0 0,1-1 0,0 1 0,0-1 0,0 1 0,0-1 0,0 0 1,0 0-1,0 0 0,1 0 0,-1-1 0,0 1 0,0-1 0,1 0 0,-1 0 0,0 0 0,7-2 0,-6 2-64,1-2 0,0 1 1,-1 0-1,1-1 0,-1 0 0,1 0 1,-1 0-1,0 0 0,0-1 1,0 1-1,0-1 0,-1 0 0,1-1 1,-1 1-1,6-8 0,1-3-137,-2-2 0,13-27-1,-11 16-2750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1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12360,'0'0'1496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1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0 581 10544,'0'0'1844,"11"1"-1264,14 0-299,1-1 1,0-1-1,0-1 1,-1-1 0,1-2-1,-1 0 1,0-2-1,-1-1 1,0 0 0,0-2-1,0-1 1,-1-1-1,-1-1 1,32-23-1,-51 33-234,13-10 436,23-22-1,-36 32-372,1-1-1,-1 0 0,0 0 1,0 0-1,0 0 1,-1-1-1,0 1 1,0-1-1,0 0 1,0 1-1,2-9 1,-4 12-69,0-1 0,0 1 1,0 0-1,0 0 0,0 0 1,0-1-1,-1 1 0,1 0 1,0 0-1,0 0 0,-1 0 1,1-1-1,-1 1 0,1 0 1,-1 0-1,0 0 0,1 0 1,-1 0-1,0 0 0,0 1 1,1-1-1,-1 0 0,0 0 1,0 0-1,0 1 0,0-1 1,0 0-1,0 1 0,-2-1 1,-1-1 50,0 1 1,0 0-1,1 0 1,-1 0-1,0 0 1,0 1-1,-7-1 1,1 2 4,-1 0 0,1 1 1,-1 0-1,1 1 0,0 0 1,0 0-1,0 1 0,1 0 0,-1 1 1,1 0-1,0 1 0,-15 12 1,6-3 81,0 1 1,1 0-1,1 1 1,-24 35-1,34-44-86,1 0 0,0 0 0,1 0 0,0 1 1,0 0-1,-4 14 0,8-21-68,-1 0 0,1 0 0,0 0 1,-1 0-1,1 0 0,0 1 0,0-1 1,0 0-1,0 0 0,1 0 0,-1 0 1,0 0-1,1 0 0,0 0 0,-1 0 1,1-1-1,0 1 0,0 0 0,0 0 1,0 0-1,0-1 0,0 1 0,1 0 1,-1-1-1,1 1 0,-1-1 0,1 0 0,-1 0 1,1 1-1,0-1 0,0 0 0,-1 0 1,1 0-1,0-1 0,0 1 0,0 0 1,2 0-1,6 0 34,0 1 0,0-1 1,1-1-1,-1 0 0,0 0 1,0-1-1,0-1 0,14-3 0,-4 2 9,16-5 56,-1-1 0,0-2 0,-1-1 0,0-2 0,-1-1 0,57-36 0,-83 46-92,5-3 83,1 1 0,0 0 0,20-7 0,-33 14-106,0 0 1,0 0-1,0 0 0,0 0 0,0 0 0,0 0 1,0 0-1,0 0 0,0 1 0,0-1 0,0 0 1,0 0-1,0 0 0,0 0 0,0 0 0,0 0 0,0 0 1,0 0-1,0 0 0,0 0 0,0 0 0,0 0 1,0 1-1,0-1 0,0 0 0,0 0 0,0 0 1,0 0-1,0 0 0,0 0 0,0 0 0,0 0 1,0 0-1,1 0 0,-1 0 0,0 0 0,0 0 1,0 0-1,0 0 0,0 0 0,0 0 0,0 0 1,0 0-1,0 0 0,0 0 0,0 0 0,0 0 1,0 0-1,1 0 0,-1 0 0,0 0 0,0 0 1,0 0-1,0 0 0,0 0 0,0 0 0,0 0 0,0 0 1,0 0-1,0 0 0,0 0 0,0 0 0,1 0 1,-8 9 150,-13 11-98,-115 122 283,111-116-294,16-17-40,5-7 7,1 0 1,0 0-1,0 0 0,0 0 0,0 1 0,1-1 0,-3 5 1,4-6-16,-1-1 1,1 0 0,0 1 0,0-1-1,0 0 1,0 1 0,0-1 0,0 0 0,0 1-1,0-1 1,0 0 0,0 1 0,1-1-1,-1 0 1,0 1 0,0-1 0,0 0-1,0 1 1,0-1 0,1 0 0,-1 0-1,0 1 1,0-1 0,0 0 0,1 0-1,-1 1 1,1-1 0,16 6 102,-10-6-88,-1 0 1,1 0-1,0-1 1,-1 0 0,1 0-1,0-1 1,-1 1-1,0-1 1,8-4-1,-1 1 19,-1-2 0,0 1-1,18-14 1,-10 4 14,-2 0 0,0-2 1,-1 0-1,0-1 0,-2 0 0,0-2 1,-2 1-1,0-2 0,-1 0 0,9-24 1,0-9 100,-3 0 0,-2 0 1,10-68-1,-23 110-69,0 0-1,-1-1 1,-1 1 0,0-1-1,-1 1 1,-3-26 0,3 39-79,0 0 1,0 0 0,0 0 0,0 0 0,0 0-1,0 0 1,0-1 0,0 1 0,0 0-1,0 0 1,0 0 0,-1 0 0,1 0-1,0 0 1,0 0 0,0-1 0,0 1-1,0 0 1,0 0 0,0 0 0,0 0 0,0 0-1,-1 0 1,1 0 0,0 0 0,0 0-1,0 0 1,0 0 0,0 0 0,0 0-1,0 0 1,-1 0 0,1 0 0,0 0-1,0 0 1,0 0 0,0 0 0,0 0 0,0 0-1,-1 0 1,1 0 0,0 0 0,0 0-1,0 0 1,0 0 0,0 0 0,0 0-1,0 0 1,-1 0 0,1 0 0,0 0-1,-8 8 120,-7 14 14,-9 23 40,2 1-1,2 1 1,1 0-1,-15 68 1,-22 174 294,50-212-472,5-57 0,-1 1 0,-6 33 0,8-45 0,-8-16 80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2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7832,'0'0'6305,"-2"13"-5385,-4 42-56,7-48-634,-1-1-1,1 1 1,0 0 0,0-1-1,1 1 1,0-1 0,0 0 0,0 1-1,1-1 1,0 0 0,0 0-1,0-1 1,1 1 0,0-1 0,0 0-1,10 10 1,-12-14-160,-1 1 1,0-1-1,1 1 0,0-1 1,-1 0-1,1 1 0,0-1 1,0 0-1,0 0 0,0-1 1,-1 1-1,1 0 0,0 0 0,1-1 1,-1 0-1,0 1 0,0-1 1,0 0-1,0 0 0,0 0 1,0 0-1,0 0 0,0 0 1,0-1-1,0 1 0,0-1 1,0 0-1,3 0 0,-1-1-336,0 0 0,0 0 0,-1-1-1,1 1 1,0-1 0,-1 0 0,1 0-1,-1 0 1,0 0 0,3-5 0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2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12960,'0'0'2856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3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4816,'0'0'10962,"11"-5"-10414,18-8-74,0 2 0,1 1 1,0 1-1,40-6 0,-32 11 94,1 2 0,38 4 0,-13-3 71,-20-1-128,-32-1-185,-8 3 450,-7 9-463,1-7-427,0 0 0,0 0-1,0 0 1,0-1 0,0 1 0,-1 0 0,1-1 0,0 0-1,-1 1 1,1-1 0,-1 0 0,-3 1 0,2 0-1882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3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10248,'0'0'1432,"15"-1"-1015,-2 0-344,205-17 2163,-180 15-1385,-1 2 0,43 4-1,4 0 1434,-65 1-1743,-13-2-2903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5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6520,'0'0'9877,"6"14"-9353,-2-5-423,2 5 80,-1 0 0,0 1-1,-1-1 1,5 29 0,-4-4 296,11 155 2737,-18-183-1650,5-30-896,0 7-577,13-42 381,43-100 1,-57 149-431,1 1 0,-1-1 0,1 1 0,0-1 0,0 1 0,1 0 0,0 0 0,-1 1 0,1-1 0,0 1 0,8-5 0,-10 7-31,0 0 0,0 0 0,0 0-1,0 1 1,0-1 0,0 1 0,0 0-1,0-1 1,0 1 0,0 0 0,0 0-1,0 0 1,0 1 0,0-1 0,0 0 0,0 1-1,0-1 1,0 1 0,0 0 0,-1-1-1,1 1 1,0 0 0,0 0 0,0 0-1,-1 1 1,1-1 0,-1 0 0,1 1-1,-1-1 1,1 1 0,-1-1 0,2 3 0,2 3 8,0 0 1,-1 0-1,0 1 1,0-1 0,0 1-1,-1 0 1,3 10-1,11 61 147,-9-38-26,-2-27-3,-6-14-132,0 0 1,1 0-1,-1 1 1,0-1-1,0 0 1,1 0 0,-1 0-1,0 0 1,0 0-1,1 0 1,-1 0-1,0 0 1,0 1 0,1-1-1,-1 0 1,0 0-1,1 0 1,-1 0-1,0-1 1,0 1 0,1 0-1,-1 0 1,0 0-1,0 0 1,1 0-1,-1 0 1,0 0 0,1-1-1,18-19 186,-17 16-197,62-87 150,-37 48-18,48-55 0,-74 97-114,0-1 0,1 0 0,0 0 0,-1 1 0,1-1 0,0 1 1,0-1-1,0 1 0,0 0 0,0 0 0,0 0 0,0 0 0,0 0 0,1 0 0,-1 1 0,0-1 0,0 1 1,1-1-1,-1 1 0,3 0 0,-2 0-1,0 1 1,-1 0-1,1 0 0,-1 0 0,1 0 1,-1 0-1,1 0 0,-1 1 1,0-1-1,0 1 0,0 0 1,0-1-1,0 1 0,3 4 1,4 6 31,0 0 0,-1 1 0,-1 0 0,10 25 0,-16-37-39,6 16 82,-1-1 0,7 33 1,-12-43-46,0 0 0,0 0 0,0 0 0,-1-1 0,0 1 0,0 0 0,-1 0 0,1 0 0,-1 0 1,-1 0-1,1-1 0,-3 8 0,-3-7 282,3-3-1341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5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9440,'0'0'5226,"8"15"-4587,-3-5-512,1 0 1,-1 0 1,0 0-1,-1 0 1,0 0-1,-1 1 1,0 0 0,0 0-1,1 21 1,8 95 1821,-4-52-79,-7-67-1598,2 12 1014,-3-20-1276,0 0 1,0 0 0,0 0-1,0 0 1,0 1 0,0-1-1,0 0 1,0 0 0,0 0-1,0 0 1,0 0 0,0 0-1,0 0 1,0 0 0,0 0-1,1 0 1,-1 0 0,0 0-1,0 0 1,0 0 0,0 0-1,0 0 1,0 0 0,0 0-1,0 0 1,0 0 0,0 0-1,1 0 1,-1 0 0,0 0-1,0 0 1,0 0 0,0 0-1,0 0 1,0 0 0,0 0-1,0 0 1,0 0 0,0 0-1,1 0 1,-1 0 0,0 0-1,0 0 1,0 0 0,0 0-1,0 0 1,0 0 0,0 0-1,0 0 1,0 0 0,0-1 0,0 1-1,0 0 1,0 0 0,0 0-1,7-13 467,28-90 354,-14 41-159,36-77 0,-56 138-658,-1-1-1,0 1 0,1 0 0,0 0 1,-1 0-1,1 0 0,0 0 1,0 0-1,0 0 0,-1 0 0,1 0 1,0 0-1,0 0 0,0 0 1,1 1-1,-1-1 0,0 0 1,0 1-1,0-1 0,0 1 0,1-1 1,-1 1-1,0 0 0,0-1 1,1 1-1,-1 0 0,0 0 1,1 0-1,-1 0 0,0 0 0,1 0 1,-1 0-1,0 0 0,0 1 1,1-1-1,-1 1 0,0-1 0,0 1 1,1-1-1,-1 1 0,0-1 1,0 1-1,0 0 0,0 0 1,1 1-1,5 3 19,-1 1 1,0 0-1,0 0 1,-1 1-1,9 13 1,0 5 44,-1 1 1,-1 0-1,-2 1 1,9 32 0,2 9 248,-17-55-461,7 16 1003,-11-28-991,1 0 0,-1-1 0,0 1 0,1 0 0,-1-1 0,1 1 0,-1 0 0,1-1 0,-1 1 0,1-1 0,0 1 0,-1-1 0,1 1 0,0-1 0,-1 0 0,1 1 0,0-1 0,-1 0 0,1 1 0,0-1 0,0 0 0,-1 0 0,1 0 0,0 0 0,0 0 0,0 0 0,-1 0 0,1 0 0,0 0 0,1 0 0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7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411 1 5920,'0'0'7689,"-3"15"-7156,-5 17-180,-1-1-1,-22 51 1,-39 73 759,-85 167 1507,131-278-2082,-43 71 2028,55-97-1803,5-8-227,0 0 0,-8 16 1,14-24-496,1 0 0,0 0 0,-1 0 0,1 0 0,0 0 0,0 0 0,0 0 0,0 0 0,0 0 0,0 0 0,1 0 0,-1 0 1,1 0-1,-1 0 0,1 0 0,0 0 0,0 0 0,0-1 0,0 1 0,1 2 0,30 35 215,-21-27-175,19 23 24,0-1 0,2-2 0,2-2 0,47 34 0,22 14 112,24 16 272,-108-79-302,-17-12-142,0-1 1,1 0-1,-1 0 1,0 0-1,1 0 1,-1-1-1,1 1 1,0-1-1,0 1 1,-1-1-1,6 1 0,-8-2 35,-12-46-175,7 8-3457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8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1 254 6728,'0'0'7640,"14"-10"-6967,4-3-441,4-3 319,-1 1 1,39-19-1,-51 30-269,1 0-1,0 1 0,1 1 0,-1 0 0,1 0 0,-1 1 0,1 0 0,14 1 0,-24 1-222,1-1 1,-1 1-1,1-1 0,-1 1 1,1 0-1,-1 0 1,0-1-1,1 1 0,-1 0 1,0 0-1,1 0 1,-1 0-1,0 1 0,0-1 1,0 0-1,0 0 0,0 1 1,0-1-1,-1 1 1,1-1-1,0 0 0,0 4 1,10 35 406,19 278 1694,-29-313-2105,0 1 1,0-1 0,0 1-1,0-1 1,1 0 0,0 0 0,0 0-1,1 0 1,-1 0 0,1 0 0,0 0-1,6 6 1,-8-9-34,1 0 0,-1-1 0,1 1 0,0-1 1,-1 1-1,1-1 0,0 0 0,0 1 0,0-1 0,0 0 0,0 0 1,0-1-1,0 1 0,0 0 0,0-1 0,0 1 0,0-1 0,0 0 1,0 1-1,1-1 0,-1 0 0,0 0 0,0-1 0,0 1 0,1 0 1,-1-1-1,0 1 0,0-1 0,0 0 0,0 0 0,0 0 0,0 0 0,0 0 1,0 0-1,1-2 0,12-9 94,0 0 1,-1-2 0,-1 1-1,0-2 1,19-29-1,-10 11 151,30-68 0,-40 71-23,-2-1-1,-1-1 0,-1 0 0,-2 0 1,4-50-1,-12 43 90,1 34-269,1 0 0,-1 0 0,1 0 0,0 0-1,0 0 1,0 0 0,1 0 0,0 0 0,0 0-1,0 0 1,0 0 0,1 1 0,4-10 0,-5 13-56,-1 0 1,1 0 0,0 0-1,0 0 1,0 0-1,-1 1 1,1-1 0,0 0-1,0 0 1,0 1-1,0-1 1,0 1-1,0-1 1,0 1 0,1-1-1,-1 1 1,0-1-1,0 1 1,0 0 0,0 0-1,1 0 1,-1 0-1,2 0 1,0 0 0,0 1 0,0-1 0,-1 1 0,1 0 0,0 0 0,0 0 0,0 1 0,-1-1 0,4 3 0,4 3 5,0 1 0,0 1-1,10 11 1,-19-19-12,5 5 2,-1-1 0,-1-1 0,1 1 0,-1 0 1,0 0-1,0 1 0,-1 0 0,1-1 0,-1 1 0,4 12 0,-5-16-2,1 8-1,-12-4-62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9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9040,'0'0'8863,"-1"14"-8248,-1 7-416,-1-2 171,1 1 0,1-1 1,1 0-1,1 0 0,1 0 0,4 24 1,-4-39-266,0 0 0,0 0 0,0-1 1,0 1-1,0 0 0,1-1 0,0 1 1,-1-1-1,1 0 0,1 0 0,-1 0 1,0 0-1,1-1 0,-1 1 0,1-1 0,0 0 1,0 0-1,0 0 0,0-1 0,0 1 1,0-1-1,0 0 0,1 0 0,-1 0 1,0-1-1,0 0 0,1 0 0,8 0 1,-11-1-110,1 0 0,-1 0 1,0 0-1,1 0 1,-1-1-1,0 1 1,0-1-1,0 1 0,0-1 1,0 0-1,0 1 1,-1-1-1,1 0 1,1-3-1,5-8-2965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29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14064,'0'0'1688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19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15576,'0'0'1191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30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62 5320,'0'0'15129,"9"-9"-14745,27-31-26,-35 39-317,0 0 0,0 0 0,1 0 0,-1 0 0,0 0 0,0 0 0,1 0 0,-1 1 0,0-1-1,1 0 1,-1 1 0,1-1 0,-1 1 0,4-1 0,-5 1-9,1 0 0,0 0 0,0 0 1,0 0-1,0 0 0,0 1 0,0-1 0,-1 0 0,1 1 0,0-1 1,0 0-1,0 1 0,-1-1 0,1 1 0,0-1 0,-1 1 0,1 0 1,0 0-1,1 1 28,-1 0 0,1 0 1,-1 0-1,0 0 0,0 1 1,0-1-1,0 0 0,0 1 0,0-1 1,-1 0-1,2 5 0,-2 1 8,-1-1 0,1 0 1,-1 1-1,-1-1 0,1 1 0,-1-1 0,0 0 0,-1 0 0,-3 7 0,-6 9 186,-19 28-1,11-19 115,12-21-181,7-9-107,-1 0 0,0 0 0,1 1 0,-1-1 0,1 1 1,0-1-1,-1 1 0,1-1 0,1 1 0,-2 5 0,2-8-58,0 1-1,1-1 0,-1 1 1,1 0-1,-1-1 0,0 1 1,1-1-1,-1 1 0,1-1 1,0 1-1,-1-1 0,1 1 1,-1-1-1,1 0 0,0 1 1,-1-1-1,1 0 0,0 1 1,-1-1-1,1 0 0,0 0 1,-1 0-1,1 0 0,0 0 1,0 1-1,0-2 0,23 4 183,-24-3-200,92 8 418,25 2 452,-117-10-863,0 0-1,1 0 1,-1 0-1,0 0 0,1 1 1,-1-1-1,0 0 1,1 0-1,-1 0 1,0 0-1,0 0 1,1 1-1,-1-1 1,0 0-1,0 0 1,1 0-1,-1 1 0,0-1 1,0 0-1,1 0 1,-1 1-1,0-1 1,0 0-1,0 1 1,0-1-1,0 0 1,0 1-1,1-1 1,-1 0-1,0 1 0,0-1 1,0 0-1,0 0 1,0 1-1,0-1 1,0 0-1,0 1 1,0-1-1,0 0 1,0 1-1,-1-1 0,1 0 1,0 1-1,0-1 1,0 0-1,0 1 1,0-1-1,-1 0 1,1 0-1,0 1 1,0-1-1,-1 0 1,1 2 0,-1-1 0,1 0 1,-1 0-1,0 0 1,1-1-1,-1 1 1,0 0-1,1 0 1,-1 0-1,0 0 1,0-1-1,0 1 1,0 0-1,0-1 1,0 1-1,-1 0 0,-3-1-3637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09:32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6016,'0'0'11011,"7"12"-10445,-2-5-467,2 6 73,0-1-1,1 0 1,1-1-1,0 0 0,13 13 1,284 247 3131,-189-170-2186,-96-83-810,0 0 1,1-2 0,28 16-1,-44-29-186,-1 0-1,0 1 1,0-1 0,0 1-1,-1 1 1,1-1-1,-1 1 1,0-1 0,0 1-1,5 9 1,-9-13-101,0 0-1,0 0 1,0 0 0,0 0 0,0 0-1,0 0 1,0-1 0,0 1 0,0 0-1,-1 0 1,1 0 0,0 0 0,0 0-1,-1 0 1,1-1 0,-1 1 0,1 0-1,-1 0 1,1-1 0,-1 1 0,1 0-1,-2 1 1,-19 16 127,17-14-117,-35 27 92,-133 120 378,-178 243 1325,335-373-1695,11-15-109,-1 0 0,1 0 0,-1 0 0,0-1 0,0 0 0,0 0 0,-1 0 0,-9 6 0,10-11-281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2:20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14 3000,'0'0'14386,"-7"13"-14058,4-8-284,-54 93 807,49-86-698,2 0 0,0 1 1,0-1-1,1 1 0,0 0 1,1 1-1,1-1 0,0 1 1,1 0-1,1-1 0,0 1 1,0 0-1,2 0 0,-1 0 1,2 0-1,5 22 0,-7-35-137,0 0 0,1 0 0,-1 0 0,0 0 0,1 0-1,-1 0 1,1 0 0,0 0 0,-1 0 0,1 0-1,0 0 1,-1-1 0,1 1 0,0 0 0,0 0 0,0-1-1,0 1 1,0-1 0,-1 1 0,1-1 0,0 1 0,2 0-1,-1-1 3,1 0 0,-1 1 0,0-1 0,0 0 0,0-1 0,0 1 0,0 0-1,0 0 1,0-1 0,0 0 0,3 0 0,2-2 9,-1 0 0,1-1 0,-1 0 0,1 0 0,-1 0 0,7-7 0,24-25 165,-2-2-1,36-49 1,-66 78-145,1 0 0,-2 0 0,1 0 0,-1 0 1,3-11-1,-7 20-41,0-1 0,0 0 0,0 1 0,0-1 0,0 1 0,1-1 0,-1 1 0,0-1 1,0 0-1,1 1 0,-1-1 0,0 1 0,1 0 0,-1-1 0,0 1 0,1-1 0,-1 1 1,1-1-1,-1 1 0,0 0 0,1-1 0,-1 1 0,1 0 0,-1-1 0,1 1 0,0 0 1,0 0-2,0 0 1,-1 1 0,1-1 0,-1 0 0,1 1 0,-1-1-1,1 0 1,-1 1 0,1-1 0,-1 1 0,1-1 0,-1 1-1,1-1 1,-1 1 0,0 0 0,1-1 0,-1 1 0,1 0 0,10 33 64,-7-16-38,1 4 15,1 0 1,10 26-1,-14-42-31,1-1-1,-1 1 1,1-1-1,0 0 1,1 1-1,0-2 1,-1 1-1,1 0 1,1-1-1,-1 0 1,1 0-1,0 0 0,6 4 1,-9-7-2,0 0-1,0 0 1,0 0 0,0 0 0,0 0 0,0-1-1,0 1 1,0-1 0,0 0 0,1 0-1,-1 0 1,0 0 0,0 0 0,0 0-1,0 0 1,0 0 0,0-1 0,4-1 0,-3 1 4,1-1 0,-1 0 1,1 0-1,-1 0 1,0-1-1,0 1 1,0-1-1,0 0 1,4-4-1,2-5 46,0-1 0,-1-1 1,13-27-1,-10 13 114,-1 0-1,-2-1 1,9-52 0,-10 45 45,-7 2 132,0 33-324,-6-7 55,6 8-78,-3 12 1208,8-5-1061,1-1 0,0 1-1,1-1 1,-1 0 0,13 8-1,12 12 221,-24-22-292,0 1 0,0-1 1,0 0-1,0-1 0,1 0 1,-1 0-1,15 3 0,-14-4 2,0-2-1,1 1 1,13-1-1,14 0 113,-25 1-128,0-1 0,0 0 1,0-1-1,12-2 0,27-2 282,-45 5-304,0-1-1,-1 0 0,1 0 0,0 0 0,0-1 0,0 1 1,-1-1-1,1 0 0,-1-1 0,0 1 0,7-5 0,-10 6-22,1 0 0,-1 0 0,1 0 0,-1 0 0,1 0 0,-1-1 0,0 1 0,0 0 0,1-1 0,-1 1 0,0-1 0,0 0 0,0 1 0,-1-1 0,1 0 0,0 1 0,-1-1 0,1 0 0,-1 0 0,1 1 0,-1-1 0,0 0 0,0 0 0,0 0 0,0 0 0,0 0 0,0 1 0,-1-1 0,1 0 0,0 0 0,-2-3 0,1 4-10,0-1 0,0 1 0,-1-1 0,1 1 0,0 0 0,-1 0 0,1-1 0,-1 1 0,1 0 0,-1 0 0,0 0 1,1 1-1,-1-1 0,0 0 0,0 1 0,1-1 0,-1 1 0,0-1 0,0 1 0,0 0 0,0 0 0,0 0 0,1 0 0,-1 0 0,0 0 0,0 1 1,0-1-1,-3 1 0,0 0 16,0 1 0,0-1 1,0 1-1,1 0 1,-1 0-1,0 0 0,1 1 1,-1 0-1,-6 5 1,3 1 36,1-1-1,0 1 1,0 1 0,1 0 0,0 0 0,-9 20 0,-1 3 71,14-30-137,1 0-1,-1 1 0,1 0 0,0-1 1,0 1-1,0-1 0,1 1 0,-1 0 0,1 0 1,0 0-1,0-1 0,0 1 0,0 0 1,1 0-1,0-1 0,-1 1 0,1 0 1,1-1-1,-1 1 0,0-1 0,1 1 1,0-1-1,0 0 0,0 0 0,0 0 1,0 0-1,4 4 0,14 15 0,-17-19 0,-1 1 0,1-1 0,-1 0 0,1 0 0,0-1 0,0 1 0,1 0 0,-1-1 0,0 0 0,1 0 0,0 0 0,-1 0 0,1-1 0,0 1 0,0-1 0,0 0 0,0 0 0,0 0 0,7 0 0,5-1 0,0-1 0,0-1 0,0 0 0,0-2 0,0 1 0,0-2 0,-1 0 0,0-1 0,0 0 0,15-10 0,-28 15 38,-1 0 0,0 0 1,1 0-1,-1 0 0,0 0 0,0 0 0,0-1 1,0 1-1,0 0 0,0-1 0,0 1 0,0-1 0,0 1 1,-1-1-1,1 1 0,-1-1 0,1 0 0,-1 1 1,1-1-1,-1 0 0,0 1 0,0-1 0,0 0 1,0 1-1,0-4 0,-1-1-1031,0 0 0,-1-1 0,1 1 0,-5-9 0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2:24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292 712 16280,'0'0'3915,"-10"5"-4007,-163 84 551,164-84-370,1 0 0,0 1 0,0 0 1,1 0-1,0 1 0,0 0 0,0 0 0,1 1 0,0 0 0,-5 9 0,7-11-24,1-2-19,1 1 0,-1-1 0,1 1-1,0-1 1,0 1 0,1 0 0,-1-1 0,1 1-1,0 6 1,0-9-12,1 1 0,0 0 0,0 0 0,0 0 0,0-1 0,0 1 0,1 0 0,-1 0 1,1-1-1,0 1 0,0 0 0,0-1 0,0 1 0,0-1 0,0 1 0,1-1 0,1 3 0,-1-2-4,0-1 1,0 0-1,0 0 0,0 0 1,0-1-1,1 1 0,-1 0 1,1-1-1,-1 1 0,1-1 0,-1 0 1,1 0-1,0 0 0,-1 0 1,1-1-1,0 1 0,0-1 1,0 1-1,0-1 0,-1 0 1,1 0-1,0 0 0,0-1 1,0 1-1,0-1 0,3-1 1,-1 1 4,0-1 1,0 1-1,0-1 1,0-1-1,-1 1 1,1-1-1,-1 0 1,1 0 0,-1 0-1,0 0 1,0-1-1,-1 0 1,1 0-1,-1 0 1,0 0-1,0 0 1,3-7-1,6-10 177,-2 0-1,13-35 0,-19 44-88,4-10 62,-6 13-27,2 0 1,-1 0-1,1 1 1,5-10-1,-7 13 478,-1 14-309,21 49 130,-17-40-328,2 0 0,1 0 0,0 0 0,15 23 0,-22-40-112,0 1-1,0 0 1,1-1-1,-1 1 1,0-1-1,1 1 1,-1-1-1,1 0 1,0 0-1,-1 0 1,1 0-1,0 0 1,0 0-1,-1 0 1,1 0-1,0-1 1,0 1-1,0-1 1,0 1-1,0-1 1,0 0-1,0 0 1,0 0-1,0 0 1,0 0-1,0 0 1,0 0-1,0-1 1,0 1-1,0-1 1,0 1-1,3-3 0,4-2 36,0 0 0,0 0 0,-1-2 0,0 1-1,9-9 1,-7 6-24,13-12 31,-1-1 0,-1-1 0,0-1 0,-2-1 0,-1-1 0,-2 0 1,0-1-1,18-46 0,-6 9 39,-3-1-1,29-125 1,-12-50 114,-37 194-110,-5 43-85,0 1 0,1-1 0,-2 1 0,1 0 1,0-1-1,0 1 0,-1-1 0,1 1 0,-1 0 0,0-1 0,0 1 1,0 0-1,0 0 0,0 0 0,-2-3 0,3 5 55,-13 14 91,-4 11-118,2 1-1,0 0 1,-12 33 0,-26 89 48,26-70-32,14-36-25,1 0 0,3 0-1,1 1 1,2 0 0,1 79 0,5-102-13,1 0-1,2-1 1,8 39 0,-8-47-6,1 1 1,0 0-1,1-1 0,0 0 0,1 0 1,0 0-1,11 14 0,-15-24-14,0 1 1,0-1-1,0 1 0,0-1 1,0 0-1,0 0 0,0 0 0,0 0 1,1 0-1,-1 0 0,0-1 1,0 1-1,1-1 0,-1 0 1,1 1-1,-1-1 0,0 0 0,1-1 1,-1 1-1,4-1 0,3 0 10,0-1-1,0 0 0,16-7 1,-14 5 1,-1-1 1,0-1-1,0 0 1,0 0 0,-1-1-1,0 0 1,0-1-1,10-12 1,2-5 84,30-47 0,-45 62 11,0-1-1,-1 0 1,0-1-1,-1 1 1,0-1-1,3-23 1,-7 35-98,0-1 0,0 0 0,1 0 0,-1 0 0,0 0 0,0 0 0,0 1 0,1-1 0,-1 0 0,0 0 0,1 0 0,-1 1 0,1-1 0,-1 0 0,1 1 1,-1-1-1,1 0 0,-1 1 0,1-1 0,0 0 0,-1 1 0,1-1 0,0 1 0,1-1 0,23 12-12,-18-8 0,0 0 0,-1 0 0,1 0 0,-1 1 0,1 0 0,-1 0 0,0 0 0,-1 1 0,1 0 0,-1 0 0,0 0 0,0 1 0,-1 0 0,1 0 0,4 8 0,4 11 0,0 0 0,14 44 0,-23-59 0,-1-2 0,-1-1 0,1 1 0,1-1 0,-1 0 0,1 0 0,7 8 0,0-1 0,-8-9 0,1 1 0,1-1 0,-1-1 0,8 7 0,-10-9 0,1 0 0,-1-1 0,1 1 0,0-1 0,-1 0 0,1 0 0,0 0 0,0 0 0,0-1 0,-1 1 0,1-1 0,0 0 0,5 1 0,2-2 0,0 0 0,0-1 0,0 0 0,0-1 0,0 1 0,0-2 0,-1 0 0,0 0 0,1 0 0,-1-1 0,9-7 0,2-2 0,-1-2 0,0 0 0,25-27 0,-35 33 0,-1 0 0,0 0 0,13-23 0,-19 30 0,0-1 0,0 0 0,0 0 0,-1 0 0,0 0 0,0 0 0,0 0 0,0 0 0,0 0 0,-1-1 0,0 1 0,0 0 0,0 0 0,0-1 0,-2-6 0,2 10 0,0 1 0,-1-1 0,1 0 0,0 0 0,-1 1 0,1-1 0,0 0 0,-1 1 0,1-1 0,-1 0 0,1 1 0,-1-1 0,1 1 0,-1-1 0,1 1 0,-1-1 0,1 1 0,-1-1 0,0 1 0,1-1 0,-1 1 0,0 0 0,0-1 0,1 1 0,-1 0 0,0 0 0,0 0 0,1 0 0,-2-1 0,0 2 0,-1-1 0,1 0 0,0 1 0,0-1 0,0 1 0,0 0 0,-1-1 0,1 1 0,0 0 0,-2 2 0,-3 1 0,0 1 0,1 0 0,0 0 0,0 1 0,-5 5 0,7-6 0,1-1 0,-1 1 0,1-1 0,1 1 0,-1 0 0,1 0 0,0 0 0,0 0 0,0 0 0,1 1 0,-1-1 0,1 1 0,1-1 0,-1 0 0,1 1 0,0 0 0,0-1 0,1 1 0,1 6 0,-1-6 0,2 0 0,-1 0 0,0 0 0,1 0 0,0-1 0,1 1 0,-1-1 0,1 0 0,0 0 0,0 0 0,1-1 0,-1 1 0,1-1 0,0 0 0,0 0 0,8 4 0,-7-5 0,-1 1 0,1-1 0,0-1 0,0 1 0,0-1 0,0 0 0,0 0 0,0 0 0,1-1 0,-1 0 0,0 0 0,1-1 0,-1 0 0,1 0 0,-1 0 0,1-1 0,-1 0 0,8-2 0,34-13 0,0-1 0,-1-3 0,79-45 0,-109 55 0,-2 3 0,-1-2 0,0 1 0,-1-2 0,18-15 0,-61 37 0,13-2 0,0 1 0,1 1 0,0 1 0,0 0 0,2 1 0,-1 0 0,2 1 0,0 1 0,1 0 0,1 1 0,0 0 0,1 1 0,1 0 0,0 0 0,2 1 0,-6 22 0,11-33 0,1 1 0,0-1 0,0 16 0,1-24 0,0 0 0,0 1 0,0-1 0,-1 0 0,1 0 0,0 1 0,0-1 0,0 0 0,0 0 0,0 0 0,0 1 0,0-1 0,0 0 0,0 0 0,0 1 0,0-1 0,0 0 0,0 0 0,0 1 0,0-1 0,0 0 0,0 0 0,0 1 0,1-1 0,-1 0 0,0 0 0,0 1 0,0-1 0,0 0 0,0 0 0,1 0 0,-1 0 0,0 1 0,0-1 0,0 0 0,1 0 0,-1 0 0,0 0 0,0 0 0,0 1 0,1-1 0,-1 0 0,0 0 0,0 0 0,1 0 0,-1 0 0,0 0 0,0 0 0,1 0 0,-1 0 0,0 0 0,0 0 0,1 0 0,-1 0 0,0 0 0,0 0 0,1 0 0,-1 0 0,0-1 0,0 1 0,1 0 0,10-12 0,9-25 0,-2-1 0,-2-1 0,22-74 0,-28 82 0,-10 31 0,0 0 0,0-1 0,0 1 0,1 0 0,-1-1 0,0 1 0,0 0 0,0-1 0,1 1 0,-1 0 0,0 0 0,1-1 0,-1 1 0,0 0 0,1 0 0,-1 0 0,0-1 0,1 1 0,-1 0 0,0 0 0,1 0 0,-1 0 0,1 0 0,-1 0 0,0 0 0,1 0 0,-1 0 0,1 0 0,-1 0 0,0 0 0,1 0 0,-1 0 0,0 0 0,1 0 0,-1 0 0,1 0 0,-1 1 0,0-1 0,1 0 0,-1 0 0,0 0 0,1 1 0,-1-1 0,0 0 0,1 1 0,13 13 0,-13-12 0,18 19 0,-6-6 0,0-1 0,22 18 0,-31-29 0,1 0 0,-1 0 0,1 0 0,0-1 0,0 1 0,0-1 0,0 0 0,0 0 0,1-1 0,-1 0 0,0 0 0,1 0 0,6 0 0,13-2 0,1-1 0,-1 0 0,0-2 0,45-14 0,-17 0 0,56-28 0,-4-12 0,-104 58 0,-1 0 0,0 0 0,1 0 0,-1-1 0,0 1 0,1 0 0,-1 0 0,0-1 0,1 1 0,-1 0 0,0 0 0,0-1 0,1 1 0,-1 0 0,0-1 0,0 1 0,1 0 0,-1-1 0,0 1 0,0 0 0,0-1 0,0 1 0,0 0 0,0-1 0,0 1 0,1 0 0,-1-2 0,-1 2 0,1 0 0,0 0 0,0 0 0,0-1 0,0 1 0,-1 0 0,1 0 0,0 0 0,0 0 0,0 0 0,-1-1 0,1 1 0,0 0 0,0 0 0,-1 0 0,1 0 0,0 0 0,0 0 0,-1 0 0,1 0 0,0 0 0,0 0 0,-1 0 0,1 0 0,0 0 0,0 0 0,-1 0 0,1 0 0,0 0 0,0 0 0,-1 0 0,1 0 0,0 1 0,0-1 0,0 0 0,-1 0 0,1 0 0,0 0 0,0 0 0,0 1 0,-1-1 0,-103 53 0,-24 15 0,119-62 0,-4 2 0,0 0 0,0 1 0,-14 14 0,23-19 0,1 0 0,-1 0 0,1 0 0,0 0 0,1 1 0,-1-1 0,1 1 0,0 0 0,0 0 0,0-1 0,0 1 0,1 1 0,-1 7 0,1-9 0,1 0 0,-1 0 0,1 0 0,0 0 0,1 0 0,-1 0 0,1 0 0,-1 0 0,1-1 0,0 1 0,1 0 0,-1 0 0,1-1 0,3 7 0,-3-8 0,0 1 0,0-1 0,1 0 0,-1 1 0,1-1 0,-1 0 0,1 0 0,0-1 0,0 1 0,0 0 0,0-1 0,0 0 0,0 0 0,0 0 0,0 0 0,1 0 0,-1-1 0,6 1 0,2-1 0,0 0 0,0-1 0,0 0 0,0 0 0,0-2 0,0 1 0,0-1 0,0-1 0,-1 0 0,0 0 0,0-1 0,0 0 0,13-10 0,1-3 0,0-1 0,-1-1 0,38-41 0,-46 42 0,-1 0 0,-1-1 0,-1-1 0,-1 0 0,0 0 0,-2-1 0,0 0 0,-2-1 0,0 0 0,5-36 0,-3-4 0,-3 0 0,-3-111 0,-4 127 0,-2 0 0,-2-1 0,-3 1 0,-21-74 0,27 114 0,-10-26 0,11 31 0,0 0 0,0 0 0,0 0 0,0 1 0,0-1 0,-1 0 0,1 1 0,0-1 0,-1 1 0,1-1 0,-1 1 0,0 0 0,1 0 0,-3-2 0,3 3 0,0 0 0,0 0 0,0-1 0,0 1 0,0 0 0,0 0 0,-1 1 0,1-1 0,0 0 0,0 0 0,0 0 0,0 1 0,0-1 0,0 0 0,0 1 0,0-1 0,0 1 0,0-1 0,1 1 0,-1 0 0,0-1 0,0 1 0,0 0 0,1-1 0,-2 3 0,-17 24 0,11-8 0,0 1 0,2-1 0,0 1 0,1 1 0,1-1 0,1 1 0,-1 23 0,3 4 0,2-1 0,8 54 0,19 75 0,-22-152 0,0 0 0,2 0 0,1 0 0,0-1 0,15 23 0,-23-43 0,1-1 0,-1 0 0,1 1 0,0-1 0,0 0 0,0 0 0,0 0 0,0-1 0,1 1 0,-1 0 0,1-1 0,-1 1 0,1-1 0,-1 0 0,1 0 0,0 0 0,-1 0 0,1-1 0,0 1 0,0-1 0,0 1 0,-1-1 0,1 0 0,0 0 0,0 0 0,3-1 0,1 0 0,-1-1 0,1 1 0,-1-1 0,1 0 0,-1-1 0,0 0 0,0 0 0,0 0 0,10-8 0,62-61 0,-50 36 0,-28 35 0,0 1 0,1-1 0,-1 1 0,0 0 0,1-1 0,-1 1 0,1 0 0,-1-1 0,0 1 0,1 0 0,-1-1 0,1 1 0,-1 0 0,1 0 0,-1-1 0,1 1 0,-1 0 0,1 0 0,-1 0 0,1 0 0,-1 0 0,1 0 0,-1 0 0,1 0 0,-1 0 0,1 0 0,-1 0 0,1 0 0,-1 0 0,1 0 0,-1 0 0,1 1 0,-1-1 0,1 0 0,-1 0 0,1 1 0,-1-1 0,1 0 0,-1 1 0,1-1 0,-1 0 0,0 1 0,1-1 0,-1 0 0,0 1 0,1-1 0,-1 1 0,0-1 0,0 1 0,1-1 0,-1 2 0,11 26 0,3 24 0,-5-17 0,7 51 0,-15-80 0,4 31 0,-5-35 0,0 0 0,1 0 0,-1 0 0,1 1 0,0-1 0,-1 0 0,1 0 0,0 0 0,1 0 0,-1 0 0,3 3 0,-4-5 0,1 1 0,0-1 0,0 1 0,0-1 0,0 0 0,0 0 0,0 1 0,0-1 0,0 0 0,-1 0 0,1 0 0,0 0 0,0 0 0,0 0 0,0 0 0,0 0 0,0-1 0,0 1 0,0 0 0,0-1 0,0 1 0,0 0 0,-1-1 0,1 1 0,0-1 0,0 1 0,0-1 0,0 0 0,23-22 0,-20 19 0,18-19 0,40-39 0,-57 57 0,1 0 0,0 0 0,1 1 0,-1 0 0,1 0 0,0 1 0,0 0 0,0 0 0,8-2 0,-14 5 0,0 0 0,0 0 0,0 0 0,0 0 0,0-1 0,-1 1 0,1 1 0,0-1 0,0 0 0,0 0 0,0 0 0,0 0 0,0 1 0,0-1 0,0 0 0,0 1 0,0-1 0,-1 1 0,1-1 0,0 1 0,0-1 0,0 1 0,-1 0 0,1-1 0,0 1 0,-1 0 0,1 0 0,-1-1 0,1 1 0,-1 0 0,1 0 0,-1 0 0,1 0 0,-1 0 0,1 1 0,0 4 0,0-1 0,0 1 0,0 0 0,-1 9 0,0-13 0,1 34 0,-2 0 0,-1 0 0,-2 0 0,-2-1 0,-13 45 0,-2-8 0,-4-1 0,-40 81 0,55-133 0,-1-1 0,-1 0 0,-1-1 0,-1 0 0,-26 26 0,33-37 0,0 1 0,0-1 0,-1 0 0,0 0 0,0-1 0,-1 0 0,0 0 0,0-1 0,0-1 0,0 1 0,0-1 0,-1-1 0,1 0 0,-19 2 0,23-5 0,-1 1 0,1-1 0,-1 0 0,1-1 0,-1 1 0,1-1 0,0 0 0,0-1 0,0 1 0,0-1 0,0 0 0,0 0 0,1 0 0,0-1 0,-1 0 0,1 1 0,0-2 0,1 1 0,-5-7 0,2 4 0,2 0 0,-1-1 0,1 1 0,1-1 0,-1 0 0,1 0 0,0 0 0,1 0 0,0-1 0,1 1 0,-2-18 0,3 22 0,1 0 0,-1 0 0,1 0 0,0 0 0,0-1 0,0 2 0,1-1 0,-1 0 0,1 0 0,0 0 0,0 1 0,1-1 0,-1 1 0,0-1 0,1 1 0,0 0 0,0 0 0,0 0 0,0 1 0,1-1 0,-1 1 0,1 0 0,-1 0 0,1 0 0,4-2 0,8-2 0,-1 0 0,2 1 0,-1 0 0,28-3 0,106-9 0,49-9 0,-191 24 0,0 0 0,-1 0 0,1 0 0,10-6 0,-23 0 0,-5-2-3935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2:27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1 512 19399,'0'0'3856,"11"-8"-3693,-3 3-126,-1-1 0,1 0 1,-2 0-1,1 0 0,-1-1 0,0 0 1,0 0-1,-1-1 0,1 1 0,-2-1 0,6-12 1,3-18 340,8-49 1,-4 18 160,-4 14-60,-9 35-170,0 1 1,1 0 0,2 1-1,-1-1 1,2 1-1,11-19 1,-19 36-255,1 0-1,-1 0 0,1 0 1,0 1-1,-1-1 0,1 0 1,0 0-1,-1 1 0,1-1 1,0 1-1,0-1 0,-1 0 1,1 1-1,0-1 1,0 1-1,1-1 0,-1 1-23,-1 0-1,1 0 0,-1 0 0,1 0 1,-1 0-1,1 1 0,-1-1 1,1 0-1,-1 0 0,1 0 1,-1 0-1,1 1 0,-1-1 0,1 0 1,-1 1-1,0-1 0,1 0 1,-1 1-1,1-1 0,-1 0 0,0 1 1,1 0-1,2 3 95,-1 0-1,1 0 1,-1 1 0,0 0-1,2 5 1,-1-1-61,7 18 184,-1 0 0,-2 1 0,0 0 0,-2 1 0,-1-1 0,-1 1-1,-2 0 1,0 0 0,-7 44 0,6-70-246,0 0 0,0-1 1,-1 1-1,1-1 0,-1 1 0,0-1 0,0 0 0,0 1 1,0-1-1,0 0 0,0 1 0,-1-1 0,1 0 0,-1 0 1,1 0-1,-1 0 0,0-1 0,0 1 0,0 0 0,0-1 1,0 1-1,-3 1 0,1-2-3,1 0 1,-1-1-1,0 1 0,0-1 1,0 0-1,0 0 0,0 0 1,0 0-1,0-1 0,0 1 1,0-1-1,1 0 0,-1 0 1,-4-2-1,-6-3 1,0 0 0,1-1 0,-25-17 0,22 13 0,-30-14 0,36 23 0,9 9 0,13 13 0,-1-11 0,0 0 0,0 0 0,1-1 0,1-1 0,-1 0 0,1-1 0,0 0 0,0-1 0,1 0 0,0-1 0,21 3 0,-17-4 0,1-2 0,0 0 0,-1-1 0,1-1 0,0-1 0,-1 0 0,1-2 0,27-8 0,-1-3 0,-1-1 0,0-3 0,48-28 0,50-24 0,-133 66 0,1 0 0,0 0 0,1 1 0,-1 0 0,1 1 0,0 0 0,13-1 0,-19 3 0,-3 0 0,-1 1 0,0-1 0,1 1 0,-1 0 0,1-1 0,-1 1 0,1 0 0,-1 0 0,1 0 0,-1 0 0,1 0 0,-1 0 0,1 1 0,-1-1 0,1 0 0,-1 1 0,1-1 0,-1 1 0,0 0 0,1-1 0,-1 1 0,0 0 0,0 0 0,1 0 0,-1-1 0,0 2 0,0-1 0,0 0 0,0 0 0,0 0 0,0 0 0,0 0 0,-1 1 0,1-1 0,0 2 0,5 15 0,-9-13 0,-7-8 0,-1-3 0,-1 0 0,0 0 0,-1 2 0,1-1 0,-1 1 0,1 1 0,-1 0 0,-21-1 0,28 4 0,0 0 0,1 0 0,-1 0 0,1 1 0,-1 0 0,0 0 0,1 1 0,0-1 0,-1 1 0,1 0 0,0 1 0,0-1 0,0 1 0,1 0 0,-1 0 0,0 1 0,1-1 0,0 1 0,0 0 0,0 0 0,1 1 0,-7 7 0,6-4 0,0-1 0,0 1 0,1 0 0,0 0 0,0 0 0,1 0 0,0 0 0,0 0 0,1 1 0,0-1 0,1 1 0,-1-1 0,2 10 0,1-7 0,-1 0 0,1-1 0,1 1 0,0-1 0,0 0 0,1 0 0,0 0 0,1 0 0,11 16 0,-15-24 0,0 0 0,1 0 0,-1-1 0,0 1 0,1 0 0,-1-1 0,1 0 0,0 1 0,-1-1 0,1 0 0,0 0 0,0 0 0,0 0 0,0 0 0,0 0 0,0 0 0,0-1 0,0 1 0,0-1 0,1 1 0,-1-1 0,0 0 0,0 0 0,0 0 0,0 0 0,1-1 0,-1 1 0,0 0 0,0-1 0,0 1 0,0-1 0,0 0 0,0 0 0,0 0 0,3-2 0,2-1 0,-1 0 0,0-1 0,0 0 0,0 0 0,0-1 0,-1 1 0,0-1 0,7-10 0,-4 4 0,0-1 0,-1 0 0,-1-1 0,0 1 0,-1-1 0,0-1 0,-1 1 0,0 0 0,-2-1 0,3-24 0,1 56 0,0 9 0,0 0 0,1-1 0,2 0 0,1 0 0,0-1 0,19 30 0,-28-52 0,0 0 0,1 1 0,-1-1 0,1 0 0,0 0 0,0 0 0,-1 0 0,1 0 0,1-1 0,-1 1 0,0-1 0,0 1 0,1-1 0,-1 0 0,0 0 0,1 0 0,-1 0 0,1 0 0,0 0 0,-1-1 0,1 1 0,0-1 0,-1 0 0,1 0 0,0 0 0,-1 0 0,1 0 0,0-1 0,-1 1 0,1-1 0,-1 1 0,1-1 0,-1 0 0,1 0 0,-1 0 0,1-1 0,3-1 0,7-6 0,-1-1 0,1 1 0,-2-2 0,1 0 0,9-12 0,-17 18 0,17-18 0,-1-2 0,-2 0 0,0-1 0,21-43 0,-11 19 0,-27 50 0,-1 1 0,1-1 0,-1 0 0,0 1 0,1-1 0,-1 0 0,1 1 0,-1-1 0,0 1 0,1-1 0,-1 1 0,0-1 0,1 1 0,-1-1 0,0 1 0,0-1 0,0 1 0,1 0 0,-1-1 0,0 1 0,0-1 0,0 1 0,0-1 0,0 1 0,0 0 0,0-1 0,0 1 0,0-1 0,-1 2 0,-1 20 0,2 1 0,0-1 0,1 0 0,1 1 0,1-1 0,1 0 0,1-1 0,16 43 0,-17-56 0,1 0 0,0 0 0,0 0 0,1-1 0,7 7 0,-11-11 0,-2-3 0,0 0 0,1 1 0,-1-1 0,1 0 0,-1 0 0,1 0 0,-1 1 0,1-1 0,-1 0 0,1 0 0,-1 0 0,0 0 0,1 0 0,-1 0 0,1 0 0,0 0 0,-1 0 0,1 0 0,-1 0 0,0 0 0,1 0 0,-1 0 0,1 0 0,-1 0 0,1-1 0,-1 1 0,1 0 0,-1 0 0,1 0 0,-1-1 0,0 1 0,1-1 0,16-13 0,-13 10 0,9-9 0,-1-1 0,0-1 0,-1 0 0,16-31 0,3-3 0,-12 17 0,-16 26 0,0 1 0,1 0 0,0 0 0,0 1 0,0-1 0,0 0 0,1 1 0,5-6 0,-8 10 0,0 0 0,-1 0 0,1 0 0,-1 0 0,1 0 0,-1 0 0,1 0 0,-1 0 0,1 0 0,-1 0 0,1 1 0,-1-1 0,1 0 0,-1 0 0,1 0 0,-1 1 0,1-1 0,-1 0 0,1 1 0,-1-1 0,0 0 0,1 1 0,-1-1 0,0 1 0,1-1 0,-1 0 0,0 1 0,1 0 0,11 17 0,-10-15 0,16 26 0,25 57 0,-11-20 0,-30-64 0,-1 1 0,1-1 0,0 1 0,0-1 0,1 0 0,-1 0 0,4 3 0,-5-5 0,-1 1 0,1-1 0,0 1 0,0 0 0,-1-1 0,1 0 0,0 1 0,0-1 0,0 1 0,0-1 0,-1 0 0,1 0 0,0 1 0,0-1 0,0 0 0,0 0 0,0 0 0,0 0 0,0 0 0,0 0 0,0 0 0,-1 0 0,1-1 0,0 1 0,1-1 0,8-6 0,-2 0 0,1-1 0,-1-1 0,0 1 0,-1-1 0,0-1 0,0 1 0,-1-1 0,0 0 0,8-21 0,20-73 0,-13 33 0,-16 56 0,-1 0 0,-1 0 0,-1 0 0,1-19 0,-3 33 0,0 1 0,0-1 0,0 1 0,0-1 0,0 1 0,0-1 0,0 1 0,1-1 0,-1 0 0,0 1 0,0-1 0,0 1 0,1-1 0,-1 1 0,0-1 0,0 1 0,1 0 0,-1-1 0,1 1 0,-1-1 0,0 1 0,1 0 0,-1-1 0,1 1 0,-1 0 0,1-1 0,-1 1 0,1 0 0,-1 0 0,1-1 0,-1 1 0,1 0 0,-1 0 0,1 0 0,-1 0 0,1 0 0,-1 0 0,1 0 0,-1 0 0,1 0 0,0 0 0,-1 0 0,1 0 0,-1 0 0,1 0 0,-1 0 0,1 1 0,0-1 0,35 15 0,-17-6 0,17 2 0,1-1 0,61 9 0,-74-16 0,0-2 0,0 0 0,0-2 0,0 0 0,32-7 0,-56 8 16,0 0-1,0 0 1,-1 0-1,1 0 1,0 0 0,0 0-1,0 1 1,0-1 0,0 0-1,0 0 1,-1 0-1,1 0 1,0 1 0,0-1-1,0 0 1,0 0-1,0 0 1,0 1 0,0-1-1,0 0 1,0 0-1,0 0 1,0 1 0,0-1-1,0 0 1,0 0 0,0 0-1,0 1 1,0-1-1,0 0 1,0 0 0,0 0-1,0 1 1,1-1-1,-1 0 1,0 0 0,0 0-1,0 0 1,0 1 0,0-1-1,0 0 1,1 0-1,-1 0 1,0 0 0,0 0-1,0 0 1,0 0-1,1 1 1,-1-1 0,0 0-1,0 0 1,0 0-1,1 0 1,-1 0 0,0 0-1,0 0 1,0 0 0,1 0-1,-1 0 1,0 0-1,0 0 1,1 0 0,-11 11-4935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2:27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25623,'0'0'4344,"-6"69"-2736,4-33-424,-2-6-1184,2-19 0,-2-5 0,2-4 0,4-4 0,2-15 0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3:4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201 157 7632,'0'0'13729,"-12"-5"-13327,-34-17-14,46 22-370,-1 0 1,0-1-1,0 1 0,1 0 0,-1 0 0,0 0 0,0 0 0,1 0 0,-1 0 0,0 0 0,0 0 0,0 0 0,1 0 1,-1 0-1,0 0 0,0 1 0,1-1 0,-1 0 0,0 1 0,0-1 0,1 0 0,-1 1 0,0-1 0,1 1 1,-1-1-1,1 1 0,-1-1 0,1 1 0,-1 0 0,1-1 0,-1 1 0,1-1 0,-1 2 0,-8 24 374,8-19-253,-8 21 291,2 1 1,1-1-1,-3 44 1,4 88 919,1-6-189,3-112-663,5 60 0,-9-30 307,8-64-511,-4-4 121,1-4-403,0 0-1,0 1 1,0-1-1,0 0 1,0 0-1,0 0 1,0 0-1,0 0 1,0 0-1,0 0 1,0 0-1,0 0 0,0 1 1,-1-1-1,1 0 1,0 0-1,0 0 1,0 0-1,0 0 1,0 0-1,0 0 1,0 0-1,0 1 1,1-1-1,-1 0 1,0 0-1,0 0 0,0 0 1,0 0-1,0 0 1,0 0-1,0 0 1,0 0-1,0 1 1,0-1-1,0 0 1,0 0-1,0 0 1,0 0-1,0 0 1,0 0-1,1 0 0,-1 0 1,0 0-1,0 0 1,0 0-1,0 0 1,0 0-1,0 0 1,0 0-1,1 0 1,-1 0-2,0 0 1,0 0-1,0 0 1,0 0-1,0 0 0,0 0 1,1-1-1,-1 1 1,0 0-1,0 0 1,0 0-1,0 0 1,0 0-1,0-1 1,0 1-1,0 0 1,0 0-1,0 0 1,0 0-1,0-1 1,0 1-1,0 0 1,0 0-1,0 0 1,0 0-1,0-1 1,0 1-1,0 0 0,0 0 1,0 0-1,0 0 1,0-1-1,0 1 1,0 0-1,0 0 1,-1 0-1,1 0 1,0 0-1,0-1 1,0 1-1,0 0 1,0 0-1,0 0 1,-1 0-1,1 0 1,0 0-1,0 0 1,0 0-1,0-1 1,-1 1-1,0-2 51,0-1 0,0 0 1,0 0-1,1 1 0,-1-1 0,1 0 1,0 0-1,0-3 0,-2-8 56,-20-95 203,12 69-170,2 0 0,2-1 0,-2-48 0,4-7-150,1 68 0,2-1 0,0-1 0,2 1 0,2 0 0,8-44 0,-9 65 0,0-1 0,0 1 0,1 0 0,0 0 0,0 0 0,0 0 0,1 1 0,0-1 0,10-12 0,-2 5 0,32-34 0,-40 45 0,0 1 0,0 0 0,0 0 0,1 0 0,-1 0 0,1 1 0,-1 0 0,1 0 0,0 0 0,7-2 0,-8 4 0,2-2 0,1 1 0,0 0 0,-1 0 0,15 1 0,-18 0 0,1 1 0,-1 0 0,0 0 0,1 0 0,-1 0 0,0 1 0,0-1 0,0 1 0,0 0 0,0 0 0,0 0 0,3 4 0,0-1 0,0 2 0,-1-1 0,1 1 0,-1 0 0,-1 0 0,1 0 0,-1 0 0,-1 1 0,1 0 0,-1 0 0,-1 0 0,1 0 0,-1 0 0,-1 0 0,0 1 0,0-1 0,0 0 0,-1 10 0,-1-8 0,1-1 0,-1 1 0,-1 0 0,0 0 0,0-1 0,-1 1 0,0-1 0,-1 0 0,0 0 0,0 0 0,-1 0 0,0-1 0,-1 0 0,0 0 0,-8 9 0,2-4 0,-1-1 0,0 0 0,0-1 0,-1-1 0,-1 0 0,0-1 0,0 0 0,-32 12 0,46-21 0,0 0 0,0 0 0,0 0 0,1 0 0,-1 0 0,0 1 0,0-1 0,0 0 0,0 1 0,1-1 0,-1 0 0,0 1 0,0-1 0,1 1 0,-1-1 0,0 1 0,1-1 0,-1 1 0,0 0 0,1-1 0,-1 1 0,1 0 0,-1 0 0,1-1 0,0 1 0,-1 0 0,1 0 0,-1 1 0,2-1 0,0 1 0,0-1 0,0 1 0,0-1 0,0 0 0,0 1 0,0-1 0,0 0 0,1 0 0,-1 0 0,2 2 0,11 8 0,42 41 0,-34-33 0,-1 1 0,-1 1 0,32 41 0,-31-33 0,2-2 0,26 26 0,-1-2 0,-29-23 0,-16-22 0,1 0 0,0 0 0,1 0 0,5 6 0,-10-12 25,0 1 1,0-1-1,0 1 1,0-1-1,0 0 1,0 1-1,-1-1 1,1 0-1,0 1 1,0-1-1,0 0 1,0 1-1,-1-1 1,1 0-1,0 1 1,0-1-1,0 0 1,-1 0-1,1 1 1,0-1-1,-1 0 1,1 0-1,0 0 1,-1 1-1,1-1 1,0 0-1,-1 0 1,1 0-1,0 0 1,-1 0-1,1 0 1,0 0-1,-1 1 1,1-1-1,0 0 1,-1 0-1,1 0 1,-1-1-1,-1 2-522,1 0 0,-1-1 0,0 0 0,0 1 0,0-1 0,0 0 0,1 0 0,-1 0 0,-4-1 0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3:5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11856,'0'0'6769,"11"-1"-6331,160-8 2664,-166 8-3017,1 1 124,0 0-1,1-1 1,-1 1 0,0-2 0,0 1 0,8-4 0,-12 5-156,-1-1 0,1 0-1,-1 0 1,1 0 0,-1 0-1,0 0 1,0 0-1,0-1 1,1 1 0,-1 0-1,0-1 1,-1 1 0,1-1-1,0 1 1,0-1 0,0 1-1,-1-1 1,1 1 0,-1-1-1,0 0 1,1 1 0,-1-1-1,0 0 1,0 0 0,0 1-1,0-1 1,0 0 0,-1-2-1,1 1 5,0 0 0,-1 0 1,0 0-1,1 0 0,-1 0 0,0 0 0,-1 0 0,1 1 0,-1-1 0,1 0 1,-1 1-1,0-1 0,0 1 0,0-1 0,0 1 0,0 0 0,-4-3 0,1 1 81,1 1-1,-1 0 1,0 1-1,-1-1 1,1 1-1,0 0 1,-1 0-1,-8-1 0,11 3-70,1 0 0,-1 0-1,1 0 1,0 0-1,-1 0 1,1 1-1,-1-1 1,1 1 0,0 0-1,0 0 1,-1 0-1,1 0 1,-3 1-1,-27 20 532,25-17-414,4-2-126,1-1 0,-1 0 1,1 1-1,0-1 1,0 1-1,0 0 0,0 0 1,0 0-1,1 0 0,0 0 1,-1 0-1,1 0 0,0 1 1,0-1-1,0 0 0,1 1 1,0-1-1,-1 0 1,1 1-1,0-1 0,0 0 1,1 1-1,-1-1 0,1 1 1,-1-1-1,1 0 0,2 6 1,1 2 85,1 0 1,-1-1 0,2 1-1,-1-1 1,1 0 0,13 16-1,-4-12 4,-1-1 0,2-1 0,-1-1 0,2 0 0,23 11 0,-33-18-141,0 0-7,0-1 0,0 1 0,1-1 0,-1-1 0,15 4 0,-20-6 0,0 1 0,0-1 0,0 0 0,-1 0 0,1 0 0,0 0 0,0 0 0,0 0 0,0 0 0,-1 0 0,1-1 0,0 1 0,0-1 0,0 1 0,-1-1 0,1 0 0,0 0 0,-1 0 0,1 0 0,-1 0 0,1 0 0,-1 0 0,0 0 0,1 0 0,-1-1 0,0 1 0,0-1 0,0 1 0,0-1 0,1-1 0,13-20 870,-4 12-5769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3:5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11552,'0'0'3617,"5"11"-2914,-2-6-626,55 131 1709,14 140 2938,-70-261-3751,-3-13 100,-10-22 229,9 16-1310,-1-2 78,-52-116 929,49 106-851,1-1 0,1 1 0,0-1 0,1 0 0,1 1 0,0-19 0,2 23-20,0-1-1,1 1 0,1 0 0,0-1 1,0 1-1,5-12 0,-4 16-52,1 1 0,-1 0 1,1-1-1,0 2 0,1-1 1,0 0-1,0 1 0,0 0 1,1 0-1,9-7 0,-9 8-9,1 0 1,0 0-1,0 1 1,0 0-1,0 0 0,1 0 1,-1 1-1,1 0 0,0 1 1,0 0-1,11-2 1,-12 4-18,-1-1 0,1 2 1,-1-1-1,1 1 0,-1-1 1,1 2-1,-1-1 1,1 1-1,-1 0 0,0 0 1,0 1-1,0 0 1,0 0-1,-1 0 0,6 5 1,-6-5-9,0 1 0,-1-1 0,0 2-1,0-1 1,0 0 0,0 1 0,0-1 0,-1 1 0,0 0 0,0 1 0,-1-1 0,1 0 0,-1 1 0,0-1 0,0 1 0,-1 0 0,0-1-1,0 1 1,0 9 0,-1-10-10,0 0-1,-1 0 1,1 0-1,-1 0 1,0 0-1,-1-1 0,1 1 1,-1 0-1,0-1 1,0 0-1,-1 1 1,1-1-1,-1 0 1,0 0-1,0 0 0,0 0 1,0-1-1,-1 0 1,1 1-1,-1-1 1,0 0-1,0-1 1,-9 5-1,1-1-30,0-1 0,0-1 0,-1 0 0,0-1 0,0 0 0,0-1 0,0 0 0,0-1 0,0 0 0,-25-3 0,35 2 0,1-1 0,-1 1 0,1-1 0,-1 1 0,0-1 0,1 0 0,-1 0 0,1 0 0,-5-2 0,7 3 0,0-1 0,-1 1 0,1 0 0,0-1 0,-1 1 0,1-1 0,0 1 0,0 0 0,0-1 0,-1 1 0,1-1 0,0 1 0,0 0 0,0-1 0,0 1 0,0-1 0,0 1 0,0-1 0,0 1 0,0-1 0,0 1 0,0 0 0,0-1 0,9-16 0,39-38 876,-21 26-5807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3:5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10656,'0'0'7071,"2"11"-6555,22 123 1390,7 142 0,-21-136-449,4 114 1806,-13-244-2988,0 1 714,-6-16 24,1-5-964,1 0-1,-1 0 1,2 0-1,-1 0 0,1 0 1,0-15-1,4 11-3870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20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0 897 6128,'0'0'3730,"11"-5"-2980,13-8-337,-1-1 0,0-1 1,-1-1-1,35-34 0,45-58 1061,-6-6 0,109-163-1,-182 241-975,-1 0 0,-2-2 0,-2 0 0,23-66 0,-39 95-276,3-14 874,-14 26 772,-2 6-1613,2 0-1,-1 1 0,1 0 1,1 1-1,-13 20 1,-27 62 256,35-66-307,-15 33 370,-40 126 0,60-157-399,1 1-1,1 1 1,2 0 0,1-1 0,1 1 0,5 50-1,-2-72-113,0 0 0,1 0-1,0 0 1,0 0-1,1 0 1,1-1 0,-1 1-1,1-1 1,1 0-1,0 0 1,0 0 0,0-1-1,7 8 1,-8-11-21,0 0 0,1 0 0,-1-1 0,1 0 0,0 0 0,0 0 0,0 0 0,0-1 0,0 1 0,1-1 0,-1-1 0,1 1 0,-1-1 0,1 0 0,0 0 0,-1-1 0,1 1 0,0-1-1,-1-1 1,1 1 0,0-1 0,6-1 0,1-2 45,-1 0-1,1 0 0,-1-1 1,0-1-1,-1 0 0,20-13 1,62-55 460,-29 21 55,-52 43 130,-18 10-136,-24 12-21,23-9-616,0 1 44,0 0 1,0 1-1,1-1 0,0 1 1,-1 1-1,1-1 1,1 1-1,-1 0 1,1 0-1,0 1 1,-6 12-1,11-20-1,0 1 0,1 0 0,-1 0 0,0 0 0,0 0 0,1 0 0,-1 0 0,0 0 0,1 0 0,-1-1 0,0 1 0,1 0 0,-1 0 0,0 0 0,1 1 0,-1-1 0,0 0 0,1 0 0,-1 0 0,0 0 0,1 0 0,-1 0 0,0 0 0,0 0 0,1 1 0,-1-1 0,0 0 0,0 0 0,1 0 0,-1 1 0,0-1 0,0 0 0,1 0 0,-1 1 0,0-1 0,0 0 0,0 0 0,0 1 0,1-1 0,-1 0 0,0 1 0,0-1 0,0 0 0,0 1 0,0-1 0,0 0 0,0 1 0,0-1 0,0 0 0,0 1 0,0-1 0,0 0 0,0 0 0,0 1 0,0-1 0,0 0 0,0 1 0,-1-1 0,1 0 0,0 1 0,0-1 0,0 0 0,0 0 0,-1 1 0,1-1 0,0 0 0,-1 1 0,27-10 0,-13 3 0,-1 0 0,-1-1 0,1-1 0,-1 0 0,-1 0 0,17-17 0,-21 19 0,0-1 0,0 0 0,0-1 0,-1 1 0,0-1 0,0 0 0,-1 0 0,0-1 0,-1 0 0,5-15 0,-8 21 0,1 2 0,-1 0 0,1-1 0,-1 1 0,0 0 0,0-1 0,0 1 0,0 0 0,0-1 0,0 1 0,0 0 0,0-1 0,0 1 0,-1 0 0,0-2 0,5 4 0,1 1 0,-1-1 0,0 0 0,1 0 0,-1 0 0,8-1 0,-3 1 0,27 4 0,61-2 0,-82-4 0,0 0 0,0 0 0,0-2 0,0 0 0,-1 0 0,0-2 0,16-6 0,-29 11 24,0-1 0,0 1 1,0 0-1,0-1 0,0 1 0,0-1 0,0 1 1,0-1-1,0 0 0,-1 0 0,1 1 0,0-1 1,0 0-1,-1 0 0,1 0 0,0 1 0,-1-1 1,1 0-1,-1 0 0,0 0 0,1 0 0,-1 0 0,1 0 1,-1 0-1,0 0 0,0 0 0,0 0 0,0-1 1,0 1-1,0 0 0,0 0 0,0 0 0,0 0 1,0 0-1,0 0 0,-1 0 0,1 0 0,0 0 1,-1 0-1,0-2 0,-2-1-549,0-1 0,-1 1 0,1-1 0,-1 1 0,-7-6 0,8 6-1377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3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22 10656,'0'0'5672,"-12"-1"-5335,11 1-330,-68-3 475,61 4-369,-1-1 0,1 1 0,-1 1 0,1 0 0,-1 0 0,1 0 0,-13 7 0,-1 3 552,-21 18 0,15-11 18,20-13-475,0 0 0,1 0 0,0 1 0,1-1 0,-1 2 0,1-1 0,1 1 0,-1-1 0,1 2 0,1-1 1,0 0-1,0 1 0,0 0 0,1 0 0,-3 15 0,4-16-30,1 0 0,0 0 0,0 1 0,1-1 0,0 0 0,1 0 1,0 1-1,0-1 0,0 0 0,1 0 0,0 0 0,1 0 1,0-1-1,0 1 0,1-1 0,0 1 0,0-1 0,7 9 1,-9-14-134,-1 0 0,1 0 0,0 0 1,-1 0-1,1-1 0,0 1 0,0 0 1,0-1-1,0 0 0,0 1 1,0-1-1,0 0 0,1 0 0,-1 0 1,0 0-1,1 0 0,-1-1 1,1 1-1,-1-1 0,1 0 0,-1 0 1,1 1-1,-1-2 0,1 1 1,-1 0-1,1 0 0,-1-1 0,0 1 1,1-1-1,-1 0 0,0 0 1,1 0-1,-1 0 0,0 0 0,0 0 1,0-1-1,0 1 0,2-3 1,3-1 31,0-1 0,-1-1 0,0 1 0,-1-1 0,1 0 0,-1 0 0,-1-1 1,1 0-1,5-13 0,-1-7 79,0 1 1,-2-1-1,-1-1 1,2-31-1,-8 58-108,0-1 0,0 0 0,0 1 0,0-1 0,-1 0-1,1 0 1,-1 1 0,-1-5 0,1 5 179,2 4-26,7 16-28,78 146 306,-79-154-402,0 0 0,0-1 0,14 14 0,-5-7 87,-14-12-145,1-1 0,0 0 1,0 0-1,0-1 0,0 1 0,0 0 0,0-1 1,1 0-1,-1 0 0,1 0 0,0 0 0,0-1 1,-1 1-1,1-1 0,0 0 0,0 0 0,0 0 1,0-1-1,0 0 0,0 1 0,1-1 0,-1-1 1,0 1-1,0 0 0,0-1 0,0 0 0,0 0 1,0 0-1,-1-1 0,1 1 0,0-1 0,-1 0 1,1 0-1,5-4 0,5-4-19,0 0 0,-1-1 0,0 0 0,-1-1 0,-1-1 0,0 0 0,0 0 0,8-15 0,9-20 0,25-57 0,-25 46 0,-25 54 0,0 0 0,0 0 0,1 0 0,-1 0 0,1 0 0,0 1 0,0-1 0,1 1 0,-1 0 0,1 1 0,7-5 0,-10 7 0,-1 1 0,0 0 0,0 0 0,0 0 0,0 0 0,0 0 0,0 1 0,0-1 0,1 0 0,-1 0 0,0 1 0,0-1 0,0 1 0,0-1 0,0 1 0,0-1 0,0 1 0,0 0 0,0 0 0,18 14 0,-13-5 0,0 0 0,0 0 0,-1 0 0,0 1 0,3 11 0,-8-22 0,1 0 0,-1 1 0,0-1 0,1 1 0,-1-1 0,0 1 0,0-1 0,0 0 0,0 1 0,1-1 0,-1 1 0,0-1 0,0 1 0,0-1 0,0 1 0,0-1 0,0 1 0,0-1 0,0 1 0,0-1 0,0 1 0,0-1 0,-1 1 0,1-1 0,0 1 0,0-1 0,0 0 0,-1 1 0,1-1 0,0 1 0,0-1 0,-1 1 0,1-1 0,0 0 0,-1 1 0,1-1 0,0 0 0,-1 0 0,1 1 0,-1-1 0,1 0 0,-1 0 0,1 1 0,0-1 0,-1 0 0,1 0 0,-1 0 0,1 0 0,-1 0 0,1 0 0,-1 0 0,1 1 0,-1-2 0,1 1 0,-1 0 0,1 0 0,-1 0 0,1 0 0,-1 0 0,0 0 0,-40-15 0,17 6 0,13 6 0,4 2 0,1-1 0,-1 1 0,1 0 0,-12 1 0,16 0 0,0 0 0,0 0 0,0 1 0,0-1 0,0 1 0,0 0 0,0-1 0,0 1 0,1 0 0,-1 0 0,0 0 0,0 0 0,1 1 0,-1-1 0,0 0 0,1 1 0,0-1 0,-1 1 0,-1 1 0,0 3 0,1-1 0,-1 0 0,1 1 0,0-1 0,0 1 0,0 0 0,1 0 0,0 0 0,0-1 0,1 1 0,-1 0 0,2 10 0,0 0 0,1-1 0,0 1 0,7 24 0,-6-32 0,0 0 0,1 0 0,0-1 0,0 1 0,1-1 0,0 0 0,0 0 0,0-1 0,1 0 0,0 0 0,0 0 0,0 0 0,1-1 0,0 0 0,0-1 0,1 0 0,-1 0 0,1 0 0,0-1 0,0 0 0,0 0 0,0-1 0,0 0 0,0-1 0,1 0 0,-1 0 0,17-1 0,-9 0 0,0 0 0,0-1 0,-1-1 0,1-1 0,0 0 0,-1-1 0,0-1 0,0 0 0,0-1 0,-1-1 0,19-11 0,-15 6 0,8-4 0,42-37 0,-62 48 0,-1 0 0,0 0 0,0 0 0,0-1 0,-1 1 0,0-1 0,0 0 0,-1 0 0,1-1 0,-1 1 0,-1-1 0,1 0 0,1-10 0,-3 13 0,-1 0 0,0 0 0,-1 0 0,1 1 0,-1-1 0,1 0 0,-1 0 0,0 0 0,-1 1 0,1-1 0,-1 0 0,1 1 0,-1 0 0,0-1 0,0 1 0,-1 0 0,1 0 0,0 0 0,-1 0 0,0 0 0,0 1 0,0-1 0,0 1 0,0 0 0,-1 0 0,1 0 0,0 0 0,-1 1 0,0-1 0,1 1 0,-1 0 0,0 0 0,0 0 0,1 1 0,-1-1 0,0 1 0,0 0 0,0 0 0,0 0 0,0 1 0,0-1 0,1 1 0,-5 1 0,0 1 0,0 0 0,0 0 0,1 1 0,-1 0 0,1 1 0,0-1 0,0 1 0,1 1 0,0-1 0,0 1 0,0 0 0,0 1 0,1-1 0,0 1 0,0 0 0,1 0 0,0 1 0,0-1 0,1 1 0,-3 10 0,5-15 0,1 0 0,0 0 0,0 1 0,0-1 0,0 0 0,0 0 0,1 0 0,0 1 0,-1-1 0,1 0 0,0 0 0,1 0 0,-1 0 0,0 0 0,1 0 0,0 0 0,-1-1 0,4 4 0,2 3 0,0 0 0,1-1 0,17 15 0,-17-17 0,1-1 0,-1 0 0,1 0 0,0-1 0,0 0 0,1 0 0,-1-1 0,1 0 0,0-1 0,-1 0 0,1-1 0,0 0 0,16-1 0,12-1 0,0-3 0,46-9 0,-52 8 0,-12 1 0,0-1 0,-1-1 0,0 0 0,0-1 0,0-1 0,31-19 0,-47 25 61,-1 0-1,1 0 1,-1-1 0,0 1 0,1-1-1,-1 1 1,0-1 0,-1 0-1,1 1 1,0-1 0,-1 0-1,1 0 1,1-7 0,3-18-4846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1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9944,'0'0'6559,"10"7"-6047,-3-2-416,-2-1-21,0 0 1,0-1-1,1 1 0,-1-1 0,1 0 1,0-1-1,0 1 0,0-1 0,0-1 1,1 1-1,10 1 0,-16-3-60,13 1 259,1-1 0,20-2 0,-32 2-154,1-1-1,0 0 1,0 0 0,0 0 0,-1 0-1,1 0 1,0-1 0,-1 1 0,1-1 0,-1 0-1,0 0 1,0-1 0,1 1 0,3-5-1,-6 5-54,1 0-1,-1 0 1,0 1-1,0-1 0,-1 0 1,1 0-1,0 0 1,-1 0-1,1-1 1,-1 1-1,1 0 0,-1 0 1,0 0-1,0 0 1,0 0-1,0 0 0,-1-1 1,1 1-1,0 0 1,-1 0-1,0 0 0,1 0 1,-1 0-1,-2-4 1,2 4 5,-1-1 1,0 0-1,1 0 0,-1 1 1,0-1-1,0 1 1,0-1-1,-1 1 1,1 0-1,0 0 1,-1 0-1,0 0 0,1 1 1,-1-1-1,0 1 1,-3-2-1,-6 0 70,1 0-1,0 2 0,-1-1 0,1 1 1,-13 1-1,19 0-57,0 0 1,-1 1-1,1-1 0,0 1 1,0 1-1,0-1 0,0 1 0,0 0 1,0 0-1,0 0 0,1 0 1,-1 1-1,-5 4 0,8-5-17,0 0-1,0 0 1,0 1-1,0-1 1,0 1-1,1-1 1,-1 1-1,1-1 1,-1 1-1,1 0 1,0 0 0,0 0-1,1 0 1,-1 0-1,0-1 1,1 1-1,0 0 1,0 1-1,0-1 1,0 3-1,1 0 46,0 0-1,0 0 1,1 0-1,0-1 0,0 1 1,0-1-1,0 1 1,1-1-1,4 6 0,0-2 2,-1-1 0,2 0 0,-1-1 0,1 1 0,0-1 0,1-1 0,0 0 0,0 0 0,0-1 0,1 0 0,-1 0 0,1-1 0,0 0 0,1-1 0,-1 0 0,0-1 0,1 0 0,11 0 0,-6 0-15,1-2 0,0 0 0,-1 0 0,1-2 0,-1 0 0,1-1 0,-1 0 0,0-1 1,0-1-1,29-14 0,3-9 263,-1-2 1,-2-2 0,46-43-1,-73 60-255,-9 7-86,0 0 0,0-1-1,-1 0 1,-1 0-1,1-1 1,-1 0 0,-1 0-1,8-15 1,-10 18-18,6-4 0,-10 10 0,0 1 0,0 0 0,0 0 0,0 0 0,0 0 0,0 0 0,0 0 0,0 0 0,1 0 0,-1-1 0,0 1 0,0 0 0,0 0 0,0 0 0,0 0 0,0 0 0,0-1 0,0 1 0,0 0 0,0 0 0,0 0 0,0 0 0,0 0 0,0-1 0,0 1 0,0 0 0,0 0 0,0 0 0,0 0 0,0 0 0,0-1 0,0 1 0,0 0 0,0 0 0,0 0 0,0 0 0,0 0 0,-1 0 0,1-1 0,0 1 0,0 0 0,0 0 0,0 0 0,0 0 0,0 0 0,0 0 0,-1 0 0,1 0 0,0 0 0,0 0 0,0 0 0,0-1 0,0 1 0,-1 0 0,1 0 0,0 0 0,0 0 0,0 0 0,0 0 0,0 0 0,-1 0 0,-1 1 0,0 1 0,-1-1 0,1 0 0,0 1 0,0-1 0,0 1 0,0 0 0,0 0 0,0 0 0,0 0 0,-2 3 0,-7 8 0,-11 6 0,1 2 0,1 1 0,1 0 0,1 2 0,1 0 0,-20 36 0,34-53 0,0-1 0,0 1 0,1 0 0,-1 0 0,2 0 0,-1 1 0,1-1 0,-1 15 0,2-22 0,0 0 0,0 1 0,0-1 0,0 0 0,0 0 0,1 1 0,-1-1 0,0 0 0,0 0 0,0 1 0,0-1 0,0 0 0,0 1 0,0-1 0,1 0 0,-1 0 0,0 0 0,0 1 0,0-1 0,1 0 0,-1 0 0,0 0 0,0 1 0,1-1 0,-1 0 0,0 0 0,0 0 0,1 0 0,-1 0 0,0 0 0,0 0 0,1 1 0,-1-1 0,0 0 0,0 0 0,1 0 0,-1 0 0,0 0 0,1 0 0,-1 0 0,0-1 0,0 1 0,1 0 0,-1 0 0,0 0 0,1 0 0,-1 0 0,17-8 0,-4-1 0,0-1 0,-1 0 0,21-22 0,30-42 0,-58 69 0,6-10 0,18-29 0,-29 44 0,0 0 0,0 0 0,0 1 0,0-1 0,0 0 0,0 0 0,0 0 0,0 0 0,0 1 0,0-1 0,0 0 0,0 0 0,0 0 0,0 0 0,1 1 0,-1-1 0,0 0 0,0 0 0,0 0 0,0 0 0,0 0 0,0 1 0,0-1 0,0 0 0,1 0 0,-1 0 0,0 0 0,0 0 0,0 0 0,0 0 0,0 0 0,1 1 0,-1-1 0,0 0 0,0 0 0,0 0 0,0 0 0,1 0 0,-1 0 0,0 0 0,0 0 0,0 0 0,0 0 0,1 0 0,-1 0 0,0 0 0,0 0 0,0 0 0,1 0 0,-1-1 0,0 1 0,0 0 0,0 0 0,0 0 0,0 0 0,1 0 0,-1 0 0,0 0 0,0 0 0,0-1 0,0 1 0,0 0 0,0 0 0,0 0 0,1-1 0,0 20 0,-7 24 0,-3-1 0,-1 1 0,-2-1 0,-2-1 0,-29 61 0,31-81 0,-2-1 0,-16 20 0,6-9 0,17-24 0,6-6 0,0 1 0,0-1 0,-1 0 0,1 0 0,0 1 0,0-1 0,0 1 0,0-1 0,1 1 0,-1-1 0,0 1 0,1 0 0,-1-1 0,1 1 0,-1 2 0,3-5 0,1 0 0,-1 0 0,0 0 0,0 0 0,0-1 0,0 1 0,0 0 0,3-3 0,157-150 0,-41 43 0,-79 75 0,46-50 0,-81 78 0,0 1 0,0 0 0,0 0 0,1 1 0,0 0 0,0 0 0,1 1 0,15-8 0,-19 11 0,4-2 0,-10 7 0,-5 10 0,-12 46 0,12-44 0,1 1 0,1-1 0,0 1 0,1 0 0,1 0 0,0 0 0,1 22 0,1-37 0,0 0 0,0 1 0,1-1 0,-1 0 0,0 0 0,0 1 0,1-1 0,-1 0 0,0 0 0,1 0 0,-1 0 0,1 0 0,0 1 0,-1-1 0,1 0 0,0 0 0,0-1 0,1 3 0,-1-3 0,0 1 0,-1-1 0,1 0 0,0 0 0,0 0 0,0 1 0,-1-1 0,1 0 0,0 0 0,0 0 0,0 0 0,0 0 0,-1-1 0,1 1 0,0 0 0,0 0 0,-1 0 0,1-1 0,0 1 0,0-1 0,0 0 0,4-2 0,0 0 0,0-1 0,-1 1 0,0-1 0,0-1 0,7-7 0,32-40 0,-23 29 0,-2 0 0,30-47 0,-47 67 0,0 0 0,0 1 0,1-1 0,0 1 0,-1 0 0,1-1 0,0 1 0,0 0 0,0 0 0,0 0 0,4-2 0,-3 10 0,-3-5 0,5 17 0,0 0 0,2 0 0,-1-1 0,2 0 0,13 22 0,-20-37 0,1-1 0,-1 1 0,1 0 0,-1 0 0,1-1 0,0 1 0,-1-1 0,1 1 0,0-1 0,0 0 0,0 0 0,0 0 0,1 0 0,-1 0 0,0 0 0,0-1 0,1 1 0,-1-1 0,0 1 0,0-1 0,1 0 0,-1 0 0,0 0 0,1 0 0,-1 0 0,0-1 0,1 1 0,-1-1 0,2 0 0,9-3 0,-1 0 0,0-1 0,22-12 0,-26 12 0,18-9 0,0-2 0,44-36 0,-61 45 0,-1 1 0,1 0 0,0 0 0,1 1 0,-1 0 0,1 1 0,0 0 0,1 0 0,-1 1 0,0 0 0,1 1 0,20-1 0,-30 2 0,-1 1 0,1 0 0,0 0 0,-1 0 0,1 0 0,0 0 0,-1 0 0,1 0 0,0 0 0,-1 0 0,1 0 0,0 0 0,-1 1 0,1-1 0,0 0 0,-1 0 0,1 1 0,-1-1 0,1 0 0,-1 1 0,1-1 0,0 1 0,-1-1 0,1 1 0,-2 0 0,0-1 0,1 0 0,-1 1 0,0-1 0,0 0 0,0 0 0,0 1 0,0-1 0,0 0 0,1 0 0,-1 0 0,0 0 0,0 0 0,0 0 0,0 0 0,0 0 0,0-1 0,0 1 0,-1-1 0,-9 0 0,-1 0 0,1 0 0,-1 1 0,-12 2 0,18-2 0,0 1 0,-1 0 0,1 0 0,0 1 0,0 0 0,0 0 0,0 0 0,0 1 0,-6 3 0,7-1 0,0 1 0,0-1 0,0 1 0,1 0 0,-1 0 0,1 1 0,1-1 0,0 1 0,0 0 0,0 0 0,0 0 0,1 0 0,-1 10 0,3-13 0,0-1 0,0 1 0,1-1 0,0 1 0,0-1 0,0 0 0,0 0 0,0 1 0,1-1 0,-1 0 0,1 0 0,0 0 0,0-1 0,3 4 0,-4-4 0,1 1 0,0-1 0,0 0 0,0-1 0,0 1 0,0 0 0,1 0 0,-1-1 0,0 1 0,1-1 0,-1 0 0,1 0 0,-1 0 0,1 0 0,0 0 0,0-1 0,2 1 0,-1-1 0,0 0 0,0-1 0,0 0 0,0 0 0,0 0 0,0 0 0,0 0 0,0-1 0,-1 0 0,1 0 0,-1 0 0,1 0 0,-1 0 0,0-1 0,4-4 0,5-4 0,-2-1 0,16-22 0,-2 1 0,-22 31 0,0-1 0,0 1 0,-1-1 0,1 0 0,-1 0 0,2-5 0,0 1 0,-3 7 0,0 0 0,0 0 0,0 0 0,0 0 0,0 0 0,0-1 0,1 1 0,-1 0 0,0 0 0,0 0 0,0 0 0,0 0 0,0 0 0,0 0 0,0 0 0,1 0 0,-1 0 0,0 0 0,0 0 0,0 0 0,0 0 0,0 0 0,0 0 0,0 0 0,1 0 0,-1 0 0,0 0 0,0 1 0,0-1 0,0 0 0,0 0 0,0 0 0,0 0 0,0 0 0,0 0 0,1 0 0,-1 0 0,0 0 0,0 0 0,0 0 0,0 1 0,0-1 0,0 0 0,0 0 0,0 0 0,0 0 0,0 0 0,0 0 0,0 0 0,0 1 0,0-1 0,0 0 0,0 0 0,0 0 0,0 0 0,0 0 0,0 0 0,0 0 0,0 1 0,0-1 0,0 0 0,0 0 0,4 12 0,-2-7 0,7 13 0,2 0 0,0 0 0,1-1 0,27 30 0,-37-45 0,1 0 0,0 1 0,1-1 0,-1 0 0,0-1 0,1 1 0,-1 0 0,1-1 0,-1 0 0,1 0 0,-1 0 0,1 0 0,0-1 0,0 1 0,5-1 0,-1 0 0,-1-1 0,0 1 0,1-2 0,-1 1 0,0-1 0,0 0 0,8-3 0,-6 0 0,-1-1 0,1 0 0,-1 0 0,-1-1 0,1 0 0,9-11 0,-2 2 0,-6 5 0,0 0 0,-1-1 0,10-18 0,-7 9 0,-2 0 0,0-1 0,-2 0 0,0 0 0,-1-1 0,-1 0 0,-2 0 0,0 0 0,-1 0 0,-3-44 0,1 47 0,0 17 0,0-1 0,0 0 0,0 0 0,-1 1 0,1-1 0,-1 0 0,0 1 0,-2-7 0,0 11 0,1 6 0,-2 10 0,-5 39 0,4 1 0,1 0 0,3 0 0,3 0 0,2 0 0,12 57 0,-16-112 0,0-1 0,0 1 0,1 0 0,-1 0 0,1-1 0,-1 1 0,1 0 0,0-1 0,0 1 0,-1-1 0,1 1 0,0-1 0,0 0 0,1 1 0,-1-1 0,0 0 0,0 1 0,3 1 0,-3-3 0,1 0 0,-1 1 0,0-1 0,0 0 0,1 0 0,-1 0 0,0 0 0,1 0 0,-1 0 0,0 0 0,0 0 0,1 0 0,-1 0 0,0-1 0,0 1 0,1-1 0,-1 1 0,0-1 0,2 0 0,5-5 0,1 0 0,-1-1 0,0 1 0,13-16 0,-12 13 0,12-13 0,23-31 0,-43 53 0,-1-1 0,0 1 0,0 0 0,0 0 0,0-1 0,0 1 0,1 0 0,-1 0 0,0-1 0,0 1 0,1 0 0,-1 0 0,0 0 0,0-1 0,1 1 0,-1 0 0,0 0 0,0 0 0,1 0 0,-1 0 0,0 0 0,1-1 0,-1 1 0,0 0 0,0 0 0,1 0 0,-1 0 0,0 0 0,1 0 0,-1 0 0,0 0 0,1 1 0,-1-1 0,0 0 0,7 10 0,-2 15 0,10 69 0,-15-93 0,0 1 0,0-2 0,1 1 0,-1 0 0,1 0 0,-1 0 0,1 0 0,-1 0 0,1 0 0,-1 0 0,1 0 0,0-1 0,-1 1 0,1 0 0,0-1 0,0 1 0,0 0 0,-1-1 0,1 1 0,0-1 0,0 1 0,0-1 0,0 1 0,0-1 0,0 0 0,0 0 0,0 1 0,0-1 0,0 0 0,0 0 0,0 0 0,0 0 0,0 0 0,0 0 0,0-1 0,0 1 0,0 0 0,2-1 0,5 0 0,0-1 0,1-1 0,11-4 0,-15 5 0,10-5 0,-1-1 0,0 0 0,0 0 0,-1-2 0,12-10 0,32-22 0,-37 34 0,-18 7 0,0 0 0,0 1 0,1-1 0,-1 0 0,0 0 0,0-1 0,0 1 0,0 0 0,0-1 0,0 1 0,-1-1 0,1 1 0,2-3 0,-7 9 0,2 1 0,-1-1 0,1 1 0,0 0 0,0-1 0,0 1 0,1 0 0,0 0 0,0 0 0,1 0 0,1 10 0,-1-12 0,-1 0 0,1-1 0,0 1 0,0 0 0,0 0 0,1-1 0,-1 1 0,1-1 0,0 0 0,-1 1 0,2-1 0,-1 0 0,0 0 0,1 0 0,-1 0 0,1-1 0,0 1 0,0-1 0,0 1 0,0-1 0,0 0 0,5 2 0,-7-4 0,0 0 0,0 0 0,0 0 0,0 0 0,0 0 0,1 0 0,-1 0 0,0 0 0,0 0 0,0 0 0,0-1 0,0 1 0,0 0 0,0-1 0,0 1 0,1-1 0,-1 1 0,-1-1 0,1 0 0,0 1 0,0-1 0,0 0 0,0 0 0,0 0 0,-1 0 0,1 1 0,0-1 0,-1 0 0,1 0 0,-1 0 0,1 0 0,-1-1 0,1 1 0,-1-1 0,2-2 0,-1 0 0,1 0 0,-1 1 0,0-1 0,-1 0 0,1 0 0,-1 0 0,0-7 0,-1 2 0,0 0 0,-1 0 0,0 1 0,-4-11 0,4 16 0,1-1 0,-1 1 0,0 0 0,0 0 0,0 0 0,0 0 0,0 0 0,-1 0 0,1 0 0,-1 1 0,0-1 0,-4-2 0,5 4 0,-1-1 0,1 0 0,0 0 0,0 0 0,0 0 0,0 0 0,0 0 0,1-1 0,-1 1 0,1 0 0,-1-1 0,1 0 0,0 1 0,0-1 0,-1-4 0,3 6 0,0-1 0,-1 1 0,1 0 0,0 0 0,0-1 0,1 1 0,-1 0 0,0 0 0,0 0 0,1 0 0,-1 0 0,0 0 0,1 1 0,-1-1 0,1 0 0,-1 1 0,2-1 0,3-2 0,11-5 0,0 1 0,0 1 0,0 0 0,1 1 0,0 1 0,0 1 0,0 0 0,0 2 0,0 0 0,1 1 0,-1 0 0,0 2 0,27 5 0,-42-6 0,1-1 0,-1 1 0,0 1 0,1-1 0,-1 1 0,0-1 0,0 1 0,0 0 0,0 0 0,0 0 0,0 0 0,-1 1 0,1-1 0,-1 1 0,1 0 0,-1-1 0,3 7 0,-3-5 0,0 0 0,0 0 0,-1 1 0,0-1 0,0 1 0,0-1 0,-1 0 0,1 1 0,-1-1 0,0 1 0,0-1 0,0 1 0,-2 6 0,19-60 0,-14 42 0,0-1 0,1 1 0,0-1 0,1 1 0,-1 0 0,1 1 0,8-9 0,-12 15 0,0-1 0,0 1 0,0-1 0,1 1 0,-1 0 0,0-1 0,0 1 0,0 0 0,1 0 0,-1 0 0,0 0 0,0 0 0,1 0 0,-1 1 0,0-1 0,0 0 0,0 1 0,2 0 0,26 10 0,-22-8 0,5 4 0,0-1 0,0 2 0,-1 0 0,0 0 0,0 1 0,-1 0 0,11 13 0,-13-13 0,0-5 916,-12-13-2821,2 5-1041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15976,'0'0'1591,"61"18"-855,-11-6 8,11 0-48,5-8 16,1 0-56,-1-2 8,-9 8-64,3-8 0,15-10-240,-9-8 0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1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163 474 11760,'0'0'3320,"-10"5"-2264,7-3-997,-10 6 337,-1 0 0,1 0 0,0 2 0,0-1-1,2 2 1,-13 12 0,18-16-128,1 1 1,0 0-1,0 0 1,0 0-1,1 1 0,0 0 1,1 0-1,0 0 0,1 0 1,-3 16-1,4-21-156,1 1 0,0 0-1,0 0 1,0-1 0,1 1 0,-1 0-1,1-1 1,0 1 0,1 0 0,-1-1-1,1 0 1,0 1 0,0-1 0,0 0 0,1 0-1,-1 0 1,1 0 0,0 0 0,0-1-1,1 1 1,-1-1 0,7 5 0,-6-5 2,0 0 0,0-1 0,0 1 0,0-1 0,1 0 0,-1 0 0,1 0 0,-1-1 1,1 1-1,0-1 0,0-1 0,-1 1 0,1 0 0,0-1 0,0 0 0,0 0 0,0-1 1,-1 1-1,1-1 0,0 0 0,0 0 0,-1-1 0,1 0 0,-1 1 0,1-1 0,8-6 1,-8 5-3,0-1 1,-1 0-1,1 0 1,0 0-1,-1-1 1,0 0-1,0 0 1,-1 0-1,1 0 1,-1 0-1,0-1 1,-1 0-1,1 1 1,-1-1-1,0 0 1,0 0-1,-1 0 1,0 0-1,0 0 1,0-11-1,-1 3 36,-1 0 0,-1 0-1,0 1 1,0-1-1,-7-19 1,6 26-34,0-1 0,0 0 0,-1 1-1,0-1 1,0 1 0,-1 0 0,0 1 0,0-1 0,0 1 0,-11-9 0,-13-3 486,29 18-598,0-1 0,0 1 0,-1 0-1,1-1 1,0 1 0,0 0 0,0-1 0,0 1 0,0 0-1,0-1 1,0 1 0,0 0 0,0-1 0,0 1 0,0 0 0,0-1-1,0 1 1,0 0 0,0-1 0,0 1 0,0 0 0,0-1-1,0 1 1,0 0 0,1-1 0,-1 1 0,0 0 0,0 0-1,0-1 1,1 1 0,-1 0 0,1-1 0,8-13 24,-7 12-25,76-126-1,-4 6 0,-43 73 0,-17 26 0,1 0 0,0 2 0,23-24 0,-38 44 0,1 0 0,-1 0 0,1 1 0,0-1 0,0 0 0,-1 0 0,1 1 0,0-1 0,0 0 0,0 1 0,0-1 0,0 1 0,0-1 0,0 1 0,0 0 0,0-1 0,0 1 0,0 0 0,0 0 0,0 0 0,0-1 0,0 1 0,0 0 0,0 0 0,0 1 0,0-1 0,0 0 0,0 0 0,0 0 0,0 1 0,0-1 0,0 1 0,0-1 0,0 0 0,0 1 0,0 0 0,0-1 0,-1 1 0,1 0 0,0-1 0,0 1 0,-1 0 0,2 1 0,2 4 0,0 0 0,0 1 0,-1 0 0,1 0 0,1 8 0,0-4 0,6 18 0,-2 1 0,-1 0 0,-1 0 0,3 40 0,0 128 0,-11-169 0,-1 0 0,-1 1 0,-8 34 0,7-46 0,-2 0 0,1-1 0,-2 1 0,-1-1 0,0 0 0,-12 17 0,20-33 0,0-1 0,-1 0 0,1 1 0,0-1 0,0 0 0,0 1 0,-1-1 0,1 0 0,0 0 0,0 1 0,-1-1 0,1 0 0,0 0 0,-1 0 0,1 1 0,0-1 0,-1 0 0,1 0 0,0 0 0,-1 0 0,1 0 0,0 0 0,-1 0 0,1 0 0,-1 0 0,1 0 0,0 0 0,-1 0 0,1 0 0,0 0 0,-1 0 0,1 0 0,-1 0 0,1 0 0,0 0 0,-1 0 0,1-1 0,0 1 0,0 0 0,-1 0 0,1 0 0,0-1 0,-1 1 0,0-1 0,1 1 0,0-1 0,-1 0 0,1 1 0,0-1 0,-1 1 0,1-1 0,0 0 0,-1 1 0,1-1 0,0 1 0,0-1 0,0 0 0,0 1 0,0-1 0,0 0 0,0 1 0,0-1 0,0 0 0,0 1 0,0-1 0,0 0 0,0 1 0,0-1 0,1-1 0,7-10 0,0 0 0,1 0 0,1 1 0,0 0 0,0 1 0,1 0 0,0 0 0,19-11 0,-14 8 0,21-13 0,1 2 0,1 1 0,1 2 0,1 1 0,63-20 0,66-29 850,-76 21-5635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1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1 905 10544,'0'0'10113,"14"-12"-9517,96-93 658,-78 74-430,47-35-1,12-11 894,-83 68-1421,31-25 565,-37 33-712,1-1 0,-1 1 1,0-1-1,1 1 0,-1 0 0,1 0 0,0 0 0,-1 0 1,1 1-1,0-1 0,0 1 0,-1-1 0,1 1 1,0 0-1,4 0 0,-6 1-82,0-1-1,-1 0 1,1 1-1,0-1 1,0 1-1,0-1 1,-1 1-1,1-1 1,0 1 0,-1-1-1,1 1 1,0-1-1,-1 1 1,1 0-1,-1 0 1,1-1-1,-1 1 1,0 0-1,1 0 1,-1-1-1,1 2 1,4 19 370,-4-18-363,1 15 41,0 0 0,-1 0 0,-1 0 0,0 0 0,-2 0 0,-3 18 0,-3 2 167,-22 65 0,29-100-282,-5 12 0,6-14 0,0-1 0,0 0 0,0 1 0,0-1 0,0 0 0,0 1 0,-1-1 0,1 0 0,0 1 0,0-1 0,0 0 0,-1 1 0,1-1 0,0 0 0,-1 0 0,1 1 0,0-1 0,0 0 0,-1 0 0,1 0 0,0 1 0,-1-1 0,1 0 0,0 0 0,-1 0 0,1 0 0,0 0 0,-1 0 0,1 0 0,-1 0 0,0 0 0,6-13 0,12-16 0,0 1 0,2 1 0,0 1 0,2 1 0,1 0 0,1 2 0,1 0 0,28-19 0,-48 39 0,1 0 0,0 0 0,-1 0 0,1 1 0,8-3 0,-12 5 0,1-1 0,-1 1 0,0 0 0,1-1 0,-1 1 0,0 0 0,1 0 0,-1 0 0,0 0 0,1 0 0,-1 0 0,0 1 0,1-1 0,-1 0 0,0 1 0,0-1 0,1 1 0,-1-1 0,0 1 0,0 0 0,0-1 0,0 1 0,0 0 0,0 0 0,0 0 0,2 1 0,0 2 0,0 1 0,0 0 0,0 0 0,-1 0 0,1 0 0,-1 0 0,0 0 0,0 0 0,-1 1 0,0-1 0,0 1 0,0-1 0,-1 1 0,0 0 0,0-1 0,0 1 0,0-1 0,-1 1 0,0-1 0,-3 11 0,4-11 0,7-10 0,9-14 0,-14 16 0,3-4 0,2 0 0,-1 0 0,1 0 0,0 1 0,0 0 0,1 0 0,0 1 0,0 0 0,0 0 0,10-3 0,-17 8 0,0-1 0,1 1 0,-1 0 0,1 0 0,-1 0 0,1 0 0,-1 0 0,1 0 0,-1 0 0,1 0 0,-1 0 0,1 1 0,-1-1 0,1 0 0,-1 1 0,0 0 0,1-1 0,-1 1 0,0 0 0,1-1 0,-1 1 0,0 0 0,0 0 0,0 0 0,0 0 0,0 0 0,0 0 0,0 1 0,0-1 0,0 0 0,-1 0 0,1 1 0,1 2 0,2 4 0,-1 1 0,0 0 0,0 1 0,1 9 0,-4-19 0,13 85 0,-10-58 0,1 0 0,1 0 0,9 26 0,-14-51 0,1-1 0,-1 0 0,1 1 0,-1-1 0,1 0 0,0 0 0,0 1 0,0-1 0,0 0 0,0 0 0,0 0 0,0 0 0,0 0 0,0-1 0,0 1 0,0 0 0,0 0 0,1-1 0,-1 1 0,0-1 0,1 1 0,-1-1 0,0 1 0,1-1 0,-1 0 0,1 0 0,-1 0 0,0 0 0,1 0 0,-1 0 0,1 0 0,-1 0 0,0 0 0,1-1 0,1 0 0,5-1 0,0-1 0,1 0 0,-1-1 0,11-6 0,-15 8 0,40-25 0,62-49 0,-11 6 0,-93 69 0,0-1 0,1 0 0,-1 1 0,1 0 0,-1 0 0,1 0 0,-1 0 0,1 0 0,0 0 0,-1 1 0,1-1 0,3 1 0,-6 0 0,1 0 0,-1 0 0,0 0 0,0 0 0,1 1 0,-1-1 0,0 0 0,0 0 0,1 0 0,-1 1 0,0-1 0,0 0 0,0 0 0,0 1 0,0-1 0,1 0 0,-1 0 0,0 1 0,0-1 0,0 0 0,0 0 0,0 1 0,0-1 0,0 0 0,0 1 0,0-1 0,0 0 0,0 0 0,0 1 0,0-1 0,0 0 0,0 0 0,0 1 0,-2 12 0,1-11 0,-8 57 0,-6 24 0,14-80 0,1 0 0,-1 0 0,0 1 0,1-1 0,0 1 0,-1-1 0,1 0 0,1 1 0,-1-1 0,0 0 0,1 1 0,0-1 0,2 6 0,-2-7 0,0 0 0,0 0 0,1-1 0,-1 1 0,1 0 0,-1 0 0,1-1 0,0 1 0,-1-1 0,1 1 0,0-1 0,0 0 0,0 0 0,0 0 0,1 0 0,-1 0 0,0 0 0,0-1 0,0 1 0,1-1 0,2 1 0,-3-1 0,1 0 0,-1 1 0,1-1 0,-1-1 0,1 1 0,0 0 0,-1-1 0,1 1 0,-1-1 0,0 0 0,1 0 0,-1 0 0,0 0 0,1 0 0,-1 0 0,0-1 0,0 1 0,0-1 0,0 1 0,0-1 0,0 0 0,-1 0 0,1 0 0,0 0 0,-1 0 0,2-3 0,0 0 0,0 0 0,-1 0 0,0 0 0,0-1 0,0 1 0,0-1 0,-1 0 0,0 1 0,0-1 0,0-7 0,-1 4 0,-1 1 0,0 0 0,0 0 0,0 0 0,-1 0 0,0 0 0,-1 0 0,0 1 0,-4-9 0,4 11 0,1 1 0,-1-1 0,0 1 0,0 0 0,-1 0 0,1 0 0,-1 1 0,0-1 0,0 1 0,0 0 0,0 0 0,-1 0 0,1 1 0,-1 0 0,-7-4 0,1 3 0,9 4 0,6 1 0,2 0 0,-1 0 0,1-1 0,0 1 0,0-1 0,0-1 0,0 1 0,7-1 0,2 0 0,18 2 0,0-2 0,0-1 0,-1-2 0,39-7 0,-48 5 0,0-2 0,0 0 0,-1-1 0,0-1 0,-1-1 0,34-21 0,-25 11 0,-1-2 0,32-29 0,-46 36 0,-1 0 0,-1 0 0,0-2 0,-2 1 0,16-28 0,-10 9 0,-1 0 0,-2-1 0,-1 0 0,-2-1 0,-1 0 0,-2-1 0,-2 0 0,-1-1 0,-1-71 0,-5 81 0,1 22 0,-3 8 0,0 6 0,-9 54 0,2 0 0,-1 63 0,8-41 0,-1 21 0,16 173 0,-8-238 0,-3-25 0,0-1 0,1 1 0,0-1 0,1 1 0,0-1 0,9 21 0,-11-33 0,-1-1 0,0 1 0,0 0 0,1-1 0,-1 1 0,1 0 0,-1 0 0,0-1 0,1 1 0,-1-1 0,1 1 0,-1-1 0,1 1 0,0 0 0,-1-1 0,1 0 0,0 1 0,-1-1 0,1 1 0,0-1 0,-1 0 0,1 0 0,0 1 0,0-1 0,-1 0 0,1 0 0,0 0 0,0 0 0,0 0 0,-1 0 0,1 0 0,0 0 0,0 0 0,-1 0 0,1 0 0,0 0 0,0-1 0,-1 1 0,1 0 0,0 0 0,0-1 0,-1 1 0,1-1 0,-1 1 0,1-1 0,1 0 0,3-4 0,0 0 0,0 0 0,0 0 0,5-9 0,-4 6 0,67-96 0,-44 59 0,52-59 0,-80 103 0,0-1 0,0 1 0,1 0 0,-1-1 0,1 1 0,-1 0 0,1 0 0,-1 0 0,1 0 0,0 0 0,-1 1 0,3-2 0,-3 2 0,-1 0 0,1 0 0,0 0 0,-1 0 0,1 0 0,0 0 0,-1 0 0,1 0 0,-1 0 0,1 1 0,0-1 0,-1 0 0,1 0 0,-1 1 0,1-1 0,-1 0 0,1 1 0,0-1 0,-1 0 0,0 1 0,1-1 0,-1 1 0,1-1 0,0 1 0,1 3 0,0 1 0,0-1 0,0 0 0,0 1 0,-1-1 0,0 1 0,2 8 0,10 85 0,-9-65 0,0 0 0,2 0 0,13 40 0,-18-71 0,0-1 0,-1 0 0,1 0 0,0 1 0,-1-1 0,1 0 0,0 0 0,0 0 0,0 0 0,0 0 0,0 0 0,0 0 0,1 0 0,-1-1 0,0 1 0,0 0 0,1-1 0,-1 1 0,0-1 0,1 1 0,-1-1 0,0 1 0,1-1 0,-1 0 0,1 0 0,-1 0 0,0 0 0,1 0 0,-1 0 0,1 0 0,-1 0 0,0-1 0,1 1 0,1-1 0,4-1 0,1-1 0,-2 1 0,1-1 0,0-1 0,6-3 0,15-12 0,46-42 0,-45 36 0,32-22 0,-56 47 0,-4 8 0,-5 16 0,2-14 0,2-3 0,-1 0 0,2 1 0,-1-1 0,1 0 0,0 0 0,1 1 0,3 9 0,-4-13 0,1 0 0,-1 0 0,1 0 0,0-1 0,0 1 0,0 0 0,1-1 0,-1 1 0,1-1 0,0 0 0,0 0 0,0 0 0,0 0 0,4 2 0,-5-4 0,0 0 0,0 0 0,0 0 0,0-1 0,0 1 0,0-1 0,0 1 0,0-1 0,0 0 0,0 0 0,0 0 0,0 0 0,0 0 0,0-1 0,0 1 0,0 0 0,0-1 0,0 0 0,0 1 0,0-1 0,2-1 0,-1 0 0,0 1 0,0-1 0,-1 0 0,1 0 0,-1 0 0,1-1 0,-1 1 0,0-1 0,0 1 0,0-1 0,0 0 0,2-4 0,-1 1 0,0-1 0,-1 0 0,0 1 0,0-1 0,0 0 0,-1 0 0,0 0 0,-1 0 0,1 0 0,-2-10 0,1 12 0,-1 1 0,0-1 0,0 1 0,0 0 0,-1-1 0,0 1 0,1 0 0,-1 0 0,-1 0 0,1 0 0,-1 0 0,1 1 0,-1-1 0,0 1 0,0-1 0,-1 1 0,-5-4 0,4 4 0,0 0 0,0 1 0,0 0 0,0 0 0,0 0 0,-1 1 0,1 0 0,0 0 0,-1 0 0,1 1 0,-1 0 0,1 0 0,-1 0 0,1 0 0,-1 1 0,-9 2 0,12-3 0,-8 1 0,9-1 0,6 2 0,-2-2 0,1 0 0,-1 0 0,1 0 0,-1 0 0,0 0 0,1 0 0,-1-1 0,4 0 0,11-2 0,172 2 0,-151-1 0,1 2 0,56 6 0,-92-5 0,0-1 0,0 1 0,0 0 0,1-1 0,-1 1 0,0 1 0,0-1 0,0 0 0,0 1 0,0-1 0,-1 1 0,1 0 0,0 0 0,-1 0 0,1 0 0,-1 1 0,0-1 0,0 1 0,0-1 0,0 1 0,0 0 0,2 4 0,-3-3 0,0 1 0,0-1 0,0 0 0,0 0 0,-1 0 0,0 1 0,1-1 0,-2 0 0,1 0 0,0 1 0,-1-1 0,0 0 0,0 0 0,0 0 0,-1 0 0,-3 8 0,5-12 0,-1 2 0,0 1 0,0-1 0,0 0 0,0 0 0,0 0 0,-1 0 0,1 0 0,-1 0 0,1 0 0,-1 0 0,0 0 0,0-1 0,0 1 0,-4 2 0,5-4 0,1-1 0,-1 1 0,1-1 0,-1 0 0,0 1 0,1-1 0,-1 1 0,1-1 0,-1 0 0,1 1 0,0-1 0,-1 0 0,1 1 0,0-1 0,-1 0 0,1 0 0,0 0 0,0 1 0,0-1 0,-1 0 0,1 0 0,0 0 0,0 1 0,0-1 0,1-1 0,-1-4 0,1-1 0,1 1 0,-1-1 0,1 1 0,0 0 0,0 0 0,1 0 0,0 0 0,0 0 0,4-6 0,6-7 0,23-27 0,-35 45 0,1-1 0,-1 1 0,0 0 0,0 0 0,1 0 0,-1-1 0,1 1 0,-1 1 0,1-1 0,-1 0 0,1 0 0,-1 0 0,1 1 0,0-1 0,0 1 0,-1 0 0,1-1 0,0 1 0,0 0 0,-1 0 0,3 0 0,-1 1 0,0-1 0,0 1 0,0 0 0,0 0 0,0 0 0,0 1 0,0-1 0,0 1 0,-1 0 0,1-1 0,2 4 0,5 4 0,-1 0 0,0 1 0,0 0 0,11 19 0,-7-9 0,-2 0 0,0 1 0,-1 0 0,-1 1 0,11 37 0,-20-56 0,3 19 0,-7-17 0,-8-9 0,1-5-3935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1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20703,'0'0'2640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1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15680,'0'0'3087,"97"11"-2231,-2-11-80,17 2 16,9 4-40,-14-6 16,-10-8-152,-8-5 8,-19-3-288,-9-2 16,3-10-232,-20 4 0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1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10344,'0'0'7689,"-10"1"-7043,3 0-523,0 0 0,0 1 0,-1 0-1,1 0 1,1 1 0,-1-1 0,0 1-1,1 1 1,-1 0 0,1 0 0,0 0-1,0 0 1,1 1 0,-9 8 0,-1 5 316,1 1 1,0 0-1,2 1 1,0 0-1,1 1 1,-9 26-1,15-36-177,2 0 0,-1 1-1,2 0 1,-1-1 0,2 1 0,-1 0-1,2 0 1,-1 0 0,2 0 0,0 0 0,0 0-1,1 0 1,5 19 0,-6-29-181,-1 1 0,1-1 0,0 0 1,0 1-1,0-1 0,0 0 0,0 0 0,1 0 1,-1 0-1,0 0 0,1 0 0,0 0 0,-1 0 1,1-1-1,0 1 0,0-1 0,0 1 1,0-1-1,0 0 0,0 1 0,0-1 0,1 0 1,-1-1-1,0 1 0,1 0 0,-1-1 0,1 1 1,-1-1-1,0 0 0,1 1 0,-1-1 0,1-1 1,-1 1-1,1 0 0,-1 0 0,0-1 0,1 0 1,-1 1-1,0-1 0,1 0 0,3-2 0,8-4 69,0 0-1,-1-1 0,0-1 1,0 0-1,0-1 0,-1 0 0,15-17 1,2-6 296,34-52 0,-44 45-446,-19 40 0,0 0 0,1 0 0,-1 0 0,1 0 0,-1 0 0,0 1 0,1-1 0,-1 0 0,0 0 0,1 0 0,-1 1 0,0-1 0,1 0 0,-1 0 0,0 1 0,0-1 0,1 0 0,-1 1 0,0-1 0,0 0 0,0 1 0,1-1 0,-1 0 0,0 1 0,0-1 0,0 1 0,0-1 0,0 0 0,0 1 0,0-1 0,0 1 0,0-1 0,5 16 0,-1-3 0,1 0 0,0 0 0,0-1 0,1 1 0,12 17 0,-15-25 0,1 0 0,0-1 0,-1 1 0,2-1 0,-1 0 0,0 0 0,1 0 0,0 0 0,0-1 0,0 0 0,0 0 0,0 0 0,1-1 0,-1 0 0,9 3 0,-9-5 0,0 0 0,0 0 0,0 0 0,-1-1 0,1 1 0,0-1 0,0 0 0,-1-1 0,1 1 0,0-1 0,-1 0 0,1 0 0,-1 0 0,0-1 0,0 1 0,6-6 0,6-4 0,-1-2 0,21-21 0,-26 22 0,1-1 0,-2 0 0,1 0 0,-2-1 0,9-21 0,-14 30 0,5-11 0,-5 12 0,0 0 0,0-1 0,-1 1 0,0-1 0,0 0 0,0 1 0,-1-1 0,0 0 0,0 0 0,0-8 0,-1 13 0,0 0 0,1 0 0,-1 0 0,0 0 0,1 0 0,-1 0 0,1 0 0,-1 0 0,1 0 0,-1 0 0,1 0 0,0 0 0,-1 1 0,1-1 0,0 0 0,0 0 0,0 1 0,0-1 0,-1 1 0,1-1 0,0 0 0,0 1 0,0 0 0,0-1 0,0 1 0,0 0 0,0-1 0,0 1 0,2 0 0,38-5 0,-26 3 0,-9 1 0,0 1 0,1-1 0,-1 1 0,1 0 0,-1 0 0,1 1 0,-1 0 0,9 2 0,-12-2 0,0 0 0,0 1 0,-1-1 0,1 1 0,0 0 0,-1 0 0,1 0 0,-1 0 0,0 0 0,1 1 0,-1-1 0,0 1 0,-1-1 0,1 1 0,0 0 0,-1 0 0,1 0 0,-1 0 0,1 3 0,0 1 0,0 1 0,0-1 0,-1 1 0,0 0 0,-1 0 0,1-1 0,-1 1 0,-2 13 0,-15 64 0,13-67 0,3-14 0,-2 10 0,7-15 0,4-8 0,7-12-3935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19399,'0'0'2288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1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14968,'0'0'969,"2"10"-409,5 35 272,-2-1 0,-1 66 0,-13 100 1365,3-107-1161,-23 292 3564,26-364-3535,2-1 0,4 62 1,-6-71 1063,3-35-1456,0-6-4811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20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16879,'0'0'1904,"58"0"-1208,20 0-208,27 0 8,17 0-264,8 0 16,0-4-144,8-7 8,7-16-104,-25 2 0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1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19399,'0'0'3528,"14"-4"-2504,160-56 1552,-115 40-1531,63-12-1,-20 6 356,-58 11-590,-27 9-263,1 1 0,22-5 0,-25 6-187,1 0-722,-5 3-3431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2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15776,'0'0'1617,"2"17"-955,1 69 867,-8 113 0,-41 146 1213,8-67 109,20-172-474,18-91-1231,6-18-79,12-25 192,-15 22-1256,22-37 64,2 2 0,63-73 0,-89 113-67,0 0 0,0 0 0,0 0 0,-1 0 0,1 1 0,0-1 0,0 0 0,0 0 0,0 1 0,1-1 0,-1 0 0,0 1 0,0-1 0,0 1 0,0-1 0,1 1 0,-1 0 0,0 0 0,0-1 0,1 1 0,-1 0 0,0 0 0,2 1 0,-1-1 0,-1 1 0,1 0 0,0 0 0,-1 0 0,0 0 0,1 1 0,-1-1 0,0 0 0,1 1 0,-1-1 0,0 1 0,0-1 0,0 1 0,0-1 0,-1 1 0,1 0 0,0 1 0,4 13 0,0-1 0,-2 0 0,0 1 0,0 0 0,-2 0 0,0 17 0,3 18 0,-3-43 0,-1-3 0,1 0 0,-1 0 0,0 0 0,0 0 0,0 0 0,0 0 0,-2 5 0,2-10 14,0 0 0,0 1 0,-1-1 1,1 0-1,0 0 0,0 1 0,0-1 0,0 0 0,0 0 1,0 1-1,0-1 0,0 0 0,0 0 0,0 1 0,0-1 0,0 0 1,0 1-1,0-1 0,0 0 0,1 0 0,-1 1 0,0-1 0,0 0 1,0 0-1,0 0 0,0 1 0,1-1 0,-1 0 0,0 0 1,0 0-1,0 1 0,0-1 0,1 0 0,-1 0 0,0 0 0,0 0 1,1 0-1,-1 1 0,0-1 0,0 0 0,1 0 0,-1 0 1,0 0-1,0 0 0,1 0 0,-1 0 0,0 0 0,0 0 0,1 0 1,-1 0-1,0 0 0,1 0 0,-1 0 0,0 0 0,0 0 1,1 0-1,-1 0 0,0-1 0,0 1 0,1 0 0,-1 0 0,0 0 1,0 0-1,0-1 0,1 1 0,-1 0 0,0 0 0,0-1 0,17-9-3825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2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72 11448,'0'0'9978,"12"13"-9190,1 3-528,0 1 0,0 0 0,-2 1 0,0 0 0,10 24 0,24 77 1048,30 68 1113,-34-91-1090,-29-64-70,1 0-1,20 33 0,-29-58-1178,7 8-6,-10-15-77,0 0 1,0 0-1,-1 0 1,1 0-1,0 0 1,0 0-1,-1 0 1,1 0-1,0 0 1,0 0-1,-1-1 1,1 1-1,0 0 1,-1 0-1,1-1 1,0 1-1,0 0 1,-1-1-1,1 1 1,-1-1-1,1 1 1,0-1-1,-1 1 1,1-1-1,-1 0 1,1 1-1,-1-1 1,19-20 0,-2-1 0,27-42 0,-13 16 0,13-16 0,-5 5 0,3 2 0,65-69 0,-98 117 0,1 0 0,-1-1 0,-1 0 0,0-1 0,-1 0 0,1 0 0,-2 0 0,8-17 0,-14 26 0,0 0 0,0 1 0,0-1 0,0 1 0,0-1 0,0 1 0,-1-1 0,1 1 0,0-1 0,-1 1 0,1-1 0,-1 1 0,1-1 0,-1 1 0,0 0 0,0-1 0,0 1 0,0 0 0,0-1 0,0 1 0,0 0 0,-1-1 0,-33-28 0,24 22 0,-8-6 0,-1 1 0,0 0 0,-1 2 0,0 0 0,-1 1 0,0 2 0,0 0 0,-1 1 0,0 1 0,0 2 0,-1 0 0,0 1 0,1 1 0,-1 2 0,0 0 0,-44 7 0,49-4 0,-116 23 0,115-21 0,-1 1 0,1 1 0,0 1 0,-25 13 0,23-5 0,21-16 0,1 0 0,-1 1 0,0 0 0,1-1 0,-1 1 0,1-1 0,-1 1 0,0 0 0,1-1 0,0 1 0,-1 0 0,1 0 0,-1-1 0,1 1 0,0 0 0,-1 0 0,1-1 0,0 1 0,0 0 0,0 0 0,0 0 0,0 0 0,0-1 0,0 1 0,0 0 0,0 0 0,0 0 0,1 1 0,1-2 0,0 0 0,0 1 0,1-1 0,-1 0 0,0 0 0,1-1 0,-1 1 0,0 0 0,0-1 0,5-1 0,-1 1 0,52-17 850,-28 6-5635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2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12160,'0'0'11419,"15"2"-10671,46 8 460,65 1-1,-103-10-1107,221-1 3204,-177-4-1997,108-19-1,-155 19-1306,2 0 0,0 0 0,40-2 0,-61 7 47,-1-1 0,1 0-1,-1 0 1,1 0 0,0 0 0,-1 0 0,1 0-1,-1 1 1,1-1 0,0 0 0,-1 0 0,1 1-1,-1-1 1,1 1 0,-1-1 0,1 0 0,-1 1-1,0-1 1,2 2 0,0 2-3546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2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10752,'0'0'9887,"-11"4"-9325,-33 13 12,41-16-478,0 1-1,0-1 1,0 1-1,0 0 1,0 0-1,1 0 1,-1 0-1,1 0 1,-1 0-1,1 1 1,0-1-1,0 1 1,0 0-1,0-1 1,0 1-1,1 0 1,-1 0-1,1 0 1,0 0-1,0 1 1,0-1-1,0 0 1,1 0-1,-1 1 1,1-1-1,0 0 1,0 1-1,0-1 1,0 0-1,0 1 1,1-1-1,0 0 1,0 0-1,2 7 1,-2-8 2,1 1 0,0-1 0,0 0 0,0 0 0,0 0 0,0 1 0,0-2 0,0 1 0,1 0 0,-1 0 1,1-1-1,-1 1 0,1-1 0,0 0 0,0 0 0,-1 0 0,7 1 0,-6-1 21,0 0 1,0-1-1,0 1 1,0-1-1,0 0 0,0 0 1,0 0-1,0 0 1,0 0-1,0-1 1,0 1-1,0-1 0,0 0 1,0 0-1,0 0 1,0 0-1,3-2 0,-3 1 45,0-1 1,-1 1-1,1-1 0,0 0 0,-1 1 0,0-1 0,1 0 0,-1 0 0,0-1 0,-1 1 0,1 0 0,0-1 0,-1 1 0,0-1 0,0 1 0,0-1 0,0 0 0,-1 1 0,1-1 1,-1 0-1,0-4 0,0 8-162,0-1 1,0 0 0,0 1-1,0-1 1,0 1-1,0-1 1,0 0 0,0 1-1,0-1 1,0 1-1,0-1 1,0 1 0,-1-1-1,1 0 1,0 1 0,0-1-1,-1 1 1,1-1-1,0 1 1,-1-1 0,1 1-1,-1-1 1,1 1 0,0 0-1,-1-1 1,1 1-1,-1 0 1,1-1 0,-1 1-1,1 0 1,-1-1-1,0 1 1,1 0 0,-1 0-1,1 0 1,-1 0 0,1-1-1,-1 1 1,0 0-1,1 0 1,-1 0 0,1 0-1,-1 0 1,0 0 0,1 1-1,-1-1 1,1 0-1,-1 0 1,0 0 0,1 1-1,-1-1 1,1 0-1,-1 0 1,1 1 0,-2 0-1,-1 1-6,0 0 0,0 0 0,0 1 0,0-1-1,0 1 1,-3 5 0,-6 14 4,13-15 0,10-12 0,-1-3 0,-1-1 0,14-15 0,1-2 0,16-10-3935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2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9240,'0'0'14478,"-5"10"-13821,3-5-576,-2 6 128,-1 1-1,2-1 0,-1 1 0,2 0 1,-3 22-1,3 60 1971,17 137 1,0 19 514,-15-235-2694,-1 20 0,7 47 0,-6-80 0,0 0 0,0-1 0,0 1 0,0 0 0,0 0 0,0-1 0,0 1 0,-1 0 0,1-1 0,-1 1 0,1 0 0,-1-1 0,0 1 0,0-1 0,0 1 0,1-1 0,-3 3 0,1-49 0,2-28 850,1 34-5635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2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14368,'0'0'7263,"11"1"-6725,23 2-174,1 2 0,-2 2 0,1 1 0,-1 1 0,0 2 0,-1 1 0,0 2 0,-1 1 0,0 2 1,-2 0-1,0 2 0,27 24 0,-49-37-239,-1 0 0,0 0 0,-1 0 0,0 1 0,0 0 0,0 0 0,-1 0 0,0 0 0,0 1 0,5 14 0,-8-18-50,0 0 0,-1-1 0,1 1 0,-1 0 0,1 0 0,-1-1 0,0 1 0,-1 0 0,1 0 0,-1 0 0,0-1 0,0 1 0,0 0 0,0-1 1,0 1-1,-1-1 0,0 1 0,1-1 0,-1 0 0,-1 0 0,1 0 0,0 0 0,-1 0 0,1 0 0,-1-1 0,-4 4 0,-4 3 48,-1-1 1,-1 0-1,1-1 0,-1 0 0,0 0 1,-1-2-1,0 0 0,0 0 0,0-1 1,-14 2-1,3-3 60,0-1 1,0-1-1,0-1 0,-1-2 1,-24-3-1,-90-16-183,139 21 31,1 0 0,-1 0 0,1 0 0,-1 0 0,0 0 0,1 0 0,-1 0 0,1 0 0,-1-1 0,0 1 0,1 0 1,-1 0-1,1-1 0,-1 1 0,1 0 0,-1 0 0,1-1 0,-1 1 0,1-1 0,-1 1 0,1 0 0,-1-1 0,1 1 0,0-1 0,-1 1 0,1-1 0,0 1 0,-1-1 0,1 1 0,0-1 0,-1-1 0,1 1-385,1 0-1,-1 0 0,0 0 0,1 0 1,-1 0-1,0 0 0,1 0 0,-1 0 1,1 0-1,0 0 0,-1 0 0,1 0 1,1-1-1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2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30 9848,'0'0'7114,"-10"5"-6714,-2 1-267,7-3-28,-1 0 1,0 0 0,0-1-1,0 0 1,-9 3 0,14-5 8,0 0 0,1 1 1,-1-1-1,0 1 0,1-1 0,-1 1 1,0 0-1,1-1 0,-1 1 1,1-1-1,-1 1 0,1 0 0,-1 0 1,1-1-1,-1 1 0,1 0 1,0 0-1,-1 0 0,1-1 0,0 1 1,0 0-1,0 0 0,0 0 1,0 0-1,0-1 0,0 1 0,0 0 1,0 0-1,0 0 0,0 0 1,0-1-1,0 1 0,1 0 0,-1 1 1,2-1 27,0 1 1,0-1 0,0 1 0,0-1-1,0 0 1,0 0 0,0 0-1,0 0 1,1 0 0,-1 0-1,0-1 1,0 1 0,1-1 0,-1 1-1,4-1 1,44 2 422,-38-2-261,156 11 2565,-105-6-676,-41-7-841,-20-2-611,-14-1-418,2 2-323,-1 1 0,0 0 0,-17-1 0,18 2 0,0 1 0,0-2 0,1 0 0,-1 0 0,-10-4 0,18 6 0,0-1 0,-1 0 0,0 0 0,1 1 0,-1 0 0,1-1 0,-1 1 0,1 0 0,-5 1 0,-3-1 0,7-4 0,4 4 0,0 0 0,0 0 0,0 0 0,0 0 0,0 0 0,0-1 0,1 1 0,-1 0 0,0 0 0,0-1 0,0 1 0,0-1 0,0 1 0,0-1 0,0 1 0,1-2 0,20-14 0,30-28-279,-41 34-3479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3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7736,'0'0'12599,"12"-1"-12152,37-3 198,52 4 1,176-8 983,-189 1-788,123 8 1,-166 1 31,0 3 1,80 20 0,-112-19 315,-12-5-576,-1-4-2600,-1 0 360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0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8336,'0'0'15018,"10"12"-14711,63 81 286,-56-72-375,0 1 0,-2 1 0,23 42 0,-27-41-92,103 236 1495,-93-210-903,30 50 0,-35-72-259,-8 1 31,-7-26-363,-1 0 1,1 0 0,0 0-1,-1 1 1,2-1 0,-1 0-1,0-1 1,0 1 0,1 0-1,0 0 1,2 3 0,-3-5-62,0 0 0,-1 0 0,1 1 1,0-1-1,-1 0 0,1 1 0,-1-1 0,1 1 0,-1-1 1,0 1-1,1-1 0,-1 1 0,0-1 0,0 2 1,1 6 288,-1-2-19,1-19-51,18-89-285,-5 19 0,37-118 0,-39 166 0,2 0 0,1 1 0,1 1 0,2 1 0,24-34 0,-24 41 0,1 0 0,1 1 0,25-24 0,-39 44 0,4-8 0,-12 10 0,0 0 0,-1 1 0,1-1 0,0 0 0,-1 1 0,1-1 0,-5 0 0,6 1 0,-169-17 0,63 9 0,76 7 0,0-1 0,-55-11 0,70 9 0,0 2 0,-18-2 0,-22-3 0,51 6 0,1 0 0,-1 0 0,1 0 0,0 1 0,-1-1 0,1 1 0,-1 0 0,1 1 0,-1-1 0,1 1 0,-8 2 0,-8 0 0,30-7 988,-4 1-3277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22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1082 9744,'0'0'1996,"15"-2"-1287,10-2-397,0-2 0,0 0 0,-1-2 0,29-13 0,-18 3 166,-2-2 0,0-2 0,55-47 0,80-92 1309,-129 122-1346,1-1 240,-3-1-1,-1-1 1,-2-2 0,28-50 0,-53 73 102,-9 21-764,0 0-1,0 0 1,0-1-1,0 1 1,0 0-1,0 0 1,0 0-1,0 0 1,0 0 0,0-1-1,0 1 1,0 0-1,0 0 1,0 0-1,0 0 1,0 0-1,0 0 1,0 0-1,0-1 1,0 1 0,-1 0-1,1 0 1,0 0-1,0 0 1,0 0-1,0 0 1,0 0-1,0 0 1,-1 0-1,1 0 1,0-1 0,0 1-1,0 0 1,0 0-1,0 0 1,0 0-1,-1 0 1,1 0-1,0 0 1,0 0-1,0 0 1,0 0 0,0 0-1,-1 0 1,1 0-1,0 0 1,0 0-1,0 1 1,0-1-1,0 0 1,0 0-1,-1 0 1,1 0 0,0 0-1,0 0 1,0 0-1,0 0 1,0 1-1,-5 2 143,0 0 1,0 0-1,1 1 0,0 0 1,-6 7-1,-18 20 59,2 2 0,1 1 0,2 2-1,1 0 1,2 1 0,1 1 0,2 0 0,2 2 0,-20 81 0,34-115-152,0 1 0,0-1 1,1 0-1,-1 1 1,2-1-1,-1 1 0,3 11 1,-3-17-47,0 1 0,1-1 0,-1 1 0,1 0 0,0-1 0,0 1 1,-1-1-1,1 1 0,0-1 0,0 0 0,0 1 0,1-1 0,-1 0 0,0 0 0,0 0 1,1 0-1,-1 0 0,1 0 0,-1 0 0,1 0 0,-1-1 0,1 1 0,-1 0 1,1-1-1,-1 1 0,1-1 0,0 0 0,-1 0 0,1 1 0,0-1 0,0 0 0,-1 0 1,1-1-1,2 1 0,5-2 38,0 0 0,0 0 1,0-1-1,0 0 0,-1 0 0,11-6 0,47-31 163,-55 32-175,27-18 80,-2-2 1,-1-2-1,58-62 0,73-121 236,-17-14 35,-122 180-187,-2-1 0,36-101 0,-58 140-169,-1 3 24,0 1 0,-1-1 0,1 0 0,-1 0 0,0-7 0,-1 13-61,0 0 0,0 0 0,0-1 0,0 1 1,0 0-1,0 0 0,0 0 0,0 0 0,0 0 0,0 0 0,0 0 0,0-1 0,0 1 0,0 0 1,0 0-1,0 0 0,0 0 0,0 0 0,0 0 0,0 0 0,0 0 0,-1 0 0,1-1 0,0 1 1,0 0-1,0 0 0,0 0 0,0 0 0,0 0 0,0 0 0,-1 0 0,1 0 0,0 0 0,0 0 0,0 0 1,0 0-1,0 0 0,0 0 0,0 0 0,-1 0 0,1 0 0,0 0 0,0 0 0,0 0 0,0 0 1,0 0-1,0 0 0,0 0 0,-1 0 0,1 0 0,0 0 0,0 0 0,0 1 0,0-1 0,0 0 1,0 0-1,0 0 0,0 0 0,0 0 0,-1 0 0,-6 7 130,-10 19-5,2 0 1,1 1-1,1 1 1,-13 43-1,20-56-85,-78 226 198,-64 159 93,147-399-337,-65 139 0,56-124 0,17-34 0,0 1 0,6-13 0,1 1 0,24-35 0,-32 54 0,0 1 0,1 0 0,0 0 0,1 1 0,0 0 0,0 0 0,1 1 0,0 0 0,0 1 0,16-9 0,-22 14 0,0-1 0,-1 1 0,1 0 0,0 0 0,0 1 0,0-1 0,0 0 0,0 1 0,1 0 0,-1 0 0,0 0 0,0 0 0,0 0 0,0 1 0,4 0 0,-4 1 0,-1-1 0,0 0 0,1 0 0,-1 1 0,0 0 0,0-1 0,0 1 0,0 0 0,0 0 0,0 0 0,0 0 0,-1 0 0,1 0 0,-1 1 0,0-1 0,1 1 0,0 2 0,14 37 0,-6-17 0,15 28 0,-22-46 0,2 0 0,-1 0 0,1-1 0,0 1 0,0-1 0,1 0 0,-1-1 0,11 8 0,-13-11 0,1 0 0,0 0 0,0-1 0,-1 1 0,1-1 0,0 0 0,0 0 0,0 0 0,0-1 0,0 1 0,0-1 0,1 0 0,-1 0 0,0 0 0,0-1 0,0 0 0,6-1 0,-2 0 0,0-1 0,0 0 0,-1 0 0,1 0 0,-1-1 0,0-1 0,10-6 0,-3 0 0,-2-1 0,1 0 0,-2-1 0,1 0 0,-2 0 0,17-28 0,-23 34 0,0-1 0,0 1 0,-1-1 0,0 0 0,0 0 0,-1 0 0,0 0 0,-1-1 0,1 1 0,-1 0 0,-1-1 0,0 1 0,0-1 0,-1 1 0,-2-14 0,3 22 0,-1-1 0,1 1 0,0-1 0,0 1 0,-1-1 0,1 1 0,0-1 0,-1 1 0,1-1 0,-1 1 0,1-1 0,0 1 0,-1 0 0,1-1 0,-1 1 0,1 0 0,-1 0 0,1-1 0,-1 1 0,0 0 0,1 0 0,-1 0 0,1-1 0,-1 1 0,1 0 0,-1 0 0,0 0 0,1 0 0,-1 0 0,1 0 0,-1 0 0,1 1 0,-1-1 0,0 0 0,1 0 0,-1 0 0,1 0 0,-1 1 0,1-1 0,-1 0 0,1 1 0,-1-1 0,1 0 0,-1 1 0,-24 17 0,17-8 0,0 1 0,0-1 0,0 1 0,2 1 0,-1-1 0,2 1 0,-1 0 0,2 1 0,-1-1 0,2 1 0,0 0 0,-2 15 0,4-20 0,1 1 0,1-1 0,-1 1 0,1-1 0,1 0 0,-1 1 0,1-1 0,1 0 0,6 15 0,-7-18 0,1-1 0,0 1 0,0 0 0,0-1 0,0 0 0,1 0 0,0 0 0,-1 0 0,2 0 0,-1-1 0,0 0 0,1 0 0,-1 0 0,1 0 0,0-1 0,7 3 0,3-1 0,-1 0 0,0-1 0,1-1 0,0 0 0,-1-1 0,1-1 0,0 0 0,0-1 0,-1-1 0,1 0 0,-1-1 0,16-5 0,-18 4 0,-1 0 0,0 0 0,0-1 0,0-1 0,-1 0 0,0 0 0,0-1 0,0 0 0,-1-1 0,0 0 0,-1 0 0,0-1 0,0 0 0,0-1 0,6-12 0,-11 18 63,-1-1 1,0 0-1,0 0 0,0 0 1,-1 0-1,0 0 0,0 0 1,0 0-1,0 0 0,-1 0 1,0-1-1,0 1 1,0 0-1,-1 0 0,-1-5 1,0 2-698,0 0 1,-1 0-1,0 0 1,-1 0-1,1 1 1,-1 0-1,-6-8 0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0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9944,'0'0'6530,"5"11"-6085,8 24 4,-1 0-1,-2 1 0,10 70 1,-17-78-214,2 26 571,-3 75 1,-2-96-52,7 61 0,-1-30 317,0-37 27,-6-26-860,-4-12 703,-1-11-671,0-1 0,-2-37-1,4 34-160,-15-187 714,14 181-582,3-1 0,1 0 0,4-37 1,-3 41 74,-1 22-226,1 1 0,-1-1 0,1 0 0,0 1 0,4-12-1,-4 14-29,1 0 0,0 0 0,0 0-1,0 0 1,0 1 0,1-1-1,0 1 1,-1-1 0,1 1-1,1 0 1,-1 0 0,0 0 0,1 0-1,5-3 1,-2 3 29,0 0 0,-1 0 0,1 0-1,0 1 1,1 0 0,-1 1 0,0-1 0,9 1 0,2 0 74,0 1 1,0 2 0,0-1-1,0 2 1,0 0 0,22 8-1,-32-8-102,0 0 0,0 0 0,0 1 0,0 0-1,-1 0 1,1 1 0,10 9 0,-14-10-32,0 0 0,0 0 0,-1 0 0,1 0 1,-1 1-1,0 0 0,0-1 0,0 1 0,-1 0 0,0 0 1,0 1-1,3 9 0,-5-13-30,-1 0 0,1-1 0,0 1 0,-1 0 0,1-1 0,-1 1 0,0-1 0,1 1 0,-1-1 0,0 1 0,0-1 0,0 1 0,0-1 0,0 0 0,0 0 0,-1 1 0,1-1 0,0 0 0,-2 1 0,-29 20 0,20-16 0,0-1 0,-1 0 0,0-1 0,0 0 0,-1-1 0,-16 2 0,8-2 0,0-2 0,0 0 0,-25-3 0,28-1 691,-5-1-1186,12 7-3676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0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9344,'0'0'6154,"-1"11"-5810,0-2-294,-1-2 208,1 0 0,0 0 0,0 0 0,1 1-1,0-1 1,0 0 0,0 1 0,1-1 0,0 0-1,1 0 1,2 7 0,-1-9 71,0-1 1,0 0-1,0 0 0,1 0 0,-1 0 1,1-1-1,0 0 0,0 1 0,1-1 0,4 2 1,3 2 57,1 0 0,19 6 0,-18-8-133,-1-2 0,1 0 0,0 0 1,0-1-1,15 0 0,74-5 1111,-48 1-606,77-5 1986,-98 1-1018,-11 0-1672,-7 5-3253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0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9744,'0'0'9671,"10"-13"-9283,14-19 208,24-43-1,-5 2 2145,-37 65 536,-5 8-3145,-4 15-102,1 2 145,0-1 1,2 1-1,0 0 1,1-1-1,0 1 1,8 29-1,-9-44-136,1 0-1,-1 1 0,1-1 1,0 1-1,0-1 1,0 0-1,0 0 1,0 0-1,1 0 0,-1 1 1,1-2-1,-1 1 1,1 0-1,0 0 1,-1 0-1,1-1 0,0 1 1,0-1-1,0 0 1,1 1-1,-1-1 1,0 0-1,0 0 0,1 0 1,-1-1-1,1 1 1,-1 0-1,0-1 1,1 0-1,-1 0 0,1 1 1,-1-1-1,1-1 1,-1 1-1,1 0 0,-1-1 1,1 1-1,-1-1 1,0 0-1,1 1 1,1-2-1,8-3 58,0-1-1,-1 0 1,0 0 0,0-1-1,-1 0 1,16-14 0,-2 0 364,39-25 0,-50 36-281,-10 8-97,-1 0 0,1 0 0,0 0 0,0 0 0,0 0 0,0 1 0,4-2 0,-6 3-65,0-1 0,1 1 1,-1 0-1,0 0 0,1 0 0,-1 0 0,0 1 1,0-1-1,1 0 0,-1 0 0,0 1 1,0-1-1,1 1 0,-1-1 0,0 1 0,0-1 1,0 1-1,0 0 0,0 0 0,0 0 0,0-1 1,0 1-1,1 2 0,1 0-16,0 1 0,0 0 0,0 0 0,-1 0 0,0 0 0,0 0 0,0 0 0,0 1 0,-1-1 0,1 0 0,-1 1 0,0 4 0,8 24 0,-8-32 0,-1-1 0,0 1 0,0-1 0,0 1 0,1-1 0,-1 1 0,0-1 0,1 1 0,-1-1 0,1 0 0,-1 1 0,0-1 0,1 1 0,-1-1 0,1 0 0,-1 0 0,1 1 0,-1-1 0,1 0 0,-1 0 0,1 1 0,-1-1 0,1 0 0,0 0 0,-1 0 0,1 0 0,18-4 0,17-17 0,-32 19 0,96-65 0,-98 66 0,0 0 0,0 0 0,0 0 0,0 0 0,0 0 0,0 0 0,0 1 0,0-1 0,0 1 0,0 0 0,0-1 0,1 1 0,-1 0 0,0 0 0,0 1 0,0-1 0,0 0 0,0 1 0,0-1 0,1 1 0,-1 0 0,0-1 0,0 1 0,-1 0 0,1 0 0,0 0 0,0 1 0,0-1 0,-1 0 0,1 1 0,1 2 0,5 4 0,-1 0 0,0 1 0,0 0 0,8 14 0,-15-22 0,0-1 0,5 6 0,-1 0 0,-1 1 0,1-1 0,-1 1 0,0 0 0,0 0 0,-1 0 0,0 0 0,0 0 0,-1 0 0,1 14 0,-5-16 855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0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18191,'0'0'2880,"66"-10"-3096,-11 8 8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9:14:3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 8136,'0'0'16353,"11"7"-16045,-6-3-268,1 0 10,0 1 1,0-1-1,1 0 0,0-1 0,0 0 1,0 0-1,0 0 0,0-1 0,0 0 1,16 2-1,16-2 448,1-2 0,0-2 0,0-2 0,71-16 0,59-8 1900,-145 25-1854,-24 3-518,-1 0 0,1 0 0,0 0 0,0 0 0,-1 0 0,1 0 0,0 0 1,-1 0-1,1 0 0,0 0 0,0 0 0,-1 0 0,1 0 0,0 0 0,-1 1 0,1-1 0,0 0 0,-1 1 1,1-1-1,0 0 0,-1 1 0,1-1 0,-1 1 0,1-1 0,-1 1 0,1-1 0,0 2 160,-20-2 189,-59 5-103,51-1-165,-34-2 1,-91-2 77,106 1-185,-108 8 0,138-7 0,0-2 0,-23-1 0,55 4 0,-1 0 0,19 7 0,2 0 0,294 52 0,-277-56 0,75 0 0,-44-16 0,-92 4 0,-32-9 0,-1 2 0,0 2 0,-1 1 0,-64-5 0,-39-4 0,-57-4 0,161 26 0,35-1 0,0-2 0,1 1 0,-1-1 0,0 1 0,0-1 0,0-1 0,0 1 0,-8-3 0,48 3 0,-2 2-3935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5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4120,'0'0'14550,"11"7"-14366,36 19-8,-44-24-144,0-1 1,0 0-1,1 0 0,-1 0 0,0 0 1,0-1-1,1 1 0,-1-1 0,0 0 0,1 0 1,-1 0-1,0 0 0,1-1 0,-1 0 1,0 1-1,4-3 0,11 0 139,19 2 259,-27 2-282,-1-2 0,1 1-1,13-3 1,-11 1 47,0 1 1,1 1-1,-1-1 1,15 3-1,8-1 177,-22 0-212,0 0-1,24 6 1,-24-4-38,1 0-1,26 1 1,28-6 65,56 2 224,-24 6-45,55 8-5,-154-14-359,46 9 122,-33-5-38,1-2 0,0 0 0,18 1 0,-25-3-55,22-1 71,-29 1-106,0 0 0,0-1 0,0 1 0,0 0 1,0-1-1,1 1 0,-1-1 0,0 1 0,0-1 0,0 0 0,0 1 0,-1-1 0,1 0 0,0 0 0,0 0 0,0 0 0,-1 1 0,1-1 0,0 0 0,-1 0 0,1 0 1,0-3-1,3-12-3159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2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1000 5224,'0'0'8969,"10"7"-8506,33 20 33,-41-27-464,-1 0 1,1 1 0,-1-1 0,1 0 0,-1 0 0,1 0 0,-1 0-1,1 0 1,-1 0 0,1 0 0,-1 0 0,0-1 0,1 1 0,-1-1-1,1 1 1,-1-1 0,0 1 0,1-1 0,-1 0 0,0 0 0,0 1-1,1-1 1,0-2 0,23-25 657,-20 22-535,20-31 538,-1-2 1,-1 0-1,17-45 1,-16 35-70,3-15 836,33-115 0,-41 116-421,-16 52-811,-1-1-1,-1 1 1,0 0 0,0 0 0,-2-15-1,1 4 456,-1 9 65,1 14-308,-1 25-225,13 90-60,-3-36-88,14 50 115,-5-39-50,-10-49-67,-4-28 2,-1 0 0,-1 1 0,0-1 0,-1 1 0,-1-1 0,-2 22 0,2-35-49,-1-1 0,1 1 0,0 0 0,-1 0 0,1 0 0,-1-1 0,1 1 0,-1 0 0,1 0 0,-1-1 0,0 1 0,1 0-1,-1-1 1,0 1 0,1-1 0,-1 1 0,0-1 0,0 1 0,0-1 0,1 0 0,-1 1 0,0-1 0,0 0 0,0 0 0,0 0-1,0 0 1,0 1 0,0-1 0,0 0 0,1 0 0,-1-1 0,0 1 0,0 0 0,0 0 0,0 0 0,-1-1 0,-38-10 332,34 9-306,-4-2-8,0 0 1,1-1-1,-1 1 0,1-2 1,0 0-1,0 0 1,1 0-1,0-1 0,0 0 1,1-1-1,-1 0 1,-8-13-1,15 19-26,-1 0-1,1 0 1,-1 1 0,1-1 0,-1 0-1,0 1 1,0-1 0,1 1-1,-1-1 1,0 1 0,0 0 0,0 0-1,-1 0 1,1 0 0,0 0-1,0 1 1,-3-1 0,4 2-12,1 1 1,-1 0-1,1-1 1,0 1-1,-1 0 1,1 0-1,0-1 1,0 1-1,0 0 1,0 0-1,1 2 1,-1-3 0,1 4-9,0 1-1,0-1 1,1 0-1,0 0 1,0 1 0,0-1-1,1 0 1,0-1 0,-1 1-1,2 0 1,-1-1-1,0 0 1,9 8 0,-1-1-26,1-1 0,0-1 1,25 15-1,-28-19 19,1 0 0,0 0 0,0-1 0,1 0 0,17 3 1,-22-6 20,-1 0 1,1 0 0,-1-1 0,1 0 0,0 0 0,-1 0 0,1-1 0,-1 1-1,1-1 1,-1-1 0,0 1 0,1-1 0,5-3 0,1-2 11,0 0 0,-1 0 0,0-2 0,0 1 0,-1-1 0,17-20 0,-3-2 62,21-35 0,13-17 150,-46 66-110,-4 7 235,-9 30-248,-20 166-5,5-50-47,-16 118 54,23-145 15,7-72 1,3-32 32,-1-24-14,2-155 152,32-224-1,-27 366-297,0 1 0,2 1 0,2 0 0,16-35 0,-19 49-21,0-1 0,2 1 0,17-24-1,-25 36 22,1 1 0,0-1-1,0 1 1,0 0 0,0 0 0,0 0-1,0 1 1,1-1 0,-1 1-1,1-1 1,0 1 0,0 1-1,-1-1 1,1 0 0,1 1 0,-1 0-1,0 0 1,0 0 0,0 0-1,1 1 1,6-1 0,-6 3-4,1-1-1,0 0 1,-1 1 0,1 0 0,-1 0 0,0 1 0,0 0 0,0 0 0,0 0-1,0 0 1,-1 1 0,1-1 0,6 9 0,-4-4-13,0 1 0,0 1 0,-1-1 1,0 1-1,9 21 0,-13-25 16,0 0 0,-1 0-1,1 1 1,-1-1 0,-1 1 0,1-1 0,-1 11 0,-8 50-16,4-35 13,3-24 10,0 0 0,0 0 0,-1-1 1,0 1-1,0-1 0,-1 1 0,0-1 0,-6 11 0,7-14 4,-1-1-1,1 0 1,-1 0 0,0 0-1,0 0 1,0-1-1,0 1 1,0-1-1,-1 1 1,1-1 0,-1 0-1,1-1 1,-1 1-1,0-1 1,0 1 0,0-1-1,0 0 1,-6 0-1,-5-1 33,1-1 0,-1 0 0,1-1 0,-1-1 0,1-1 0,-17-5 0,29 8-33,-20-10 96,20 6-97,14 3-26,16 3 19,0 2 0,0 1 0,41 13 0,31 4-1,-88-20-8,1 1 0,-1-2 1,1 0-1,0 0 0,0-1 1,-1-1-1,1 0 0,13-4 0,-17 3 16,0 0 0,0-1 0,0-1 0,0 1 0,-1-1 0,0-1-1,0 1 1,0-1 0,-1-1 0,0 0 0,7-7 0,1-4 21,0 1 0,-1-2 1,-1 0-1,16-32 0,-27 45-11,1 0 0,-1 0-1,0 0 1,-1-1-1,1 1 1,-1-1-1,0 1 1,-1-1 0,0-7-1,0 10-2,-1-1 0,0 1 0,0 0 0,0-1 0,0 1 0,-1 0-1,0 0 1,0 0 0,0 0 0,0 0 0,0 0 0,-1 1 0,0-1 0,-5-5 0,6 7-4,0 0 0,0 0 0,0 1 0,0-1 0,0 1 0,0 0 0,0-1 0,0 1 0,-1 0 0,1 0 0,0 1 0,-1-1 0,1 0 0,-1 1 0,1-1 0,-1 1 0,1 0 0,-1 0 0,-2 0 0,1 1-6,0 0 1,0 0-1,1 0 0,-1 0 0,0 0 0,1 1 0,-1 0 0,1 0 0,0 0 0,0 0 0,-5 4 1,2-1-11,1 1 1,0-1 0,0 1 0,0 0 0,1 0 0,0 0-1,0 1 1,0-1 0,1 1 0,0 0 0,0 0 0,-2 13-1,3-6 8,1-1 0,0 1 0,1-1-1,0 1 1,2-1 0,-1 1 0,1-1 0,1 0-1,1 0 1,0 0 0,0 0 0,1-1-1,1 1 1,13 20 0,-15-28 6,0 0 0,0 0-1,0-1 1,1 1 0,0-1 0,0 0 0,0-1-1,1 1 1,-1-1 0,1 0 0,-1 0 0,1 0-1,0-1 1,0 0 0,1 0 0,-1-1 0,0 0-1,1 0 1,11 0 0,-9-1 1,0-1 0,0 0 0,-1 0 0,1-1 0,-1 0 0,1-1 0,-1 0 1,0 0-1,0 0 0,0-1 0,-1-1 0,1 1 0,-1-1 0,7-7 0,5-4-5,0-1 0,-1-1 0,29-40 0,-42 51-317,0 1-1,0 0 1,1 0-1,0 0 1,0 1-1,0 0 1,1 0-1,-1 1 1,1-1-1,0 2 1,1-1 0,-1 1-1,0 0 1,1 0-1,0 1 1,0 0-1,0 0 1,0 1-1,0 0 1,10 0 0,74 1-473,-149-15 952,40 14-145,1 2 1,-1 0-1,0 0 1,1 2 0,-1 0-1,1 1 1,0 0-1,0 2 1,-16 7 0,26-11-22,1 1 0,-1 0 0,1 0 0,0 1 0,0-1 0,0 1 0,1 0 0,-1 1 0,1-1 0,0 1 0,1 0 0,-7 9 0,8-10-1,0-1 0,1 1-1,-1 0 1,1-1 0,0 1-1,0 0 1,1 0 0,-1 0 0,1 0-1,0 0 1,0 0 0,0 0-1,0 0 1,1-1 0,0 1-1,-1 0 1,1 0 0,1 0 0,-1-1-1,0 1 1,3 4 0,7 11-20,0 1 1,1-1 0,1-1-1,1 0 1,0-1 0,2-1-1,20 18 1,-30-29 26,1 0 0,0-1 0,0 0 0,0 0 0,0-1-1,1 1 1,-1-2 0,1 1 0,0-1 0,0 0 0,0-1 0,0 0 0,0 0 0,0-1 0,0 0 0,1 0 0,-1-1 0,0 0 0,0 0-1,0-1 1,0 0 0,-1-1 0,10-3 0,-4 0 12,-1-1-1,1 0 1,-1-1-1,0 0 1,-1 0-1,0-2 0,0 1 1,-1-2-1,0 1 1,-1-1-1,-1-1 1,12-17-1,89-137 90,-84 131-48,-19 27-50,-4 6 4,0-1 1,0 1-1,-1-1 1,1 0-1,0 1 0,-1-1 1,0 0-1,0 0 1,0 0-1,0 0 1,0 0-1,0-5 1,-22 27-52,13-7 50,2 1-1,0 1 1,0-1-1,2 1 1,-1 0-1,2 0 0,0 0 1,0 0-1,0 21 1,3-24-14,1-1 0,0 1 0,0-1 1,1 0-1,0 1 0,1-1 0,0 0 0,1 0 1,0-1-1,0 1 0,1-1 0,0 0 0,1 0 1,0 0-1,1-1 0,10 11 0,-15-17 8,0-1 1,0 0-1,-1 0 0,1 0 1,0 0-1,0 0 0,0 0 0,1-1 1,-1 1-1,0-1 0,0 1 0,0-1 1,0 0-1,1 0 0,-1 0 0,0 0 1,0 0-1,0 0 0,1-1 0,-1 1 1,0-1-1,0 0 0,0 1 0,4-3 1,4-2 18,0 0-1,-1-1 1,15-11 0,-15 10-11,3-4 12,-1 0 1,0 0-1,-1-1 1,0 0 0,-1-1-1,0 0 1,10-23-1,17-23 74,-28 47-64,0 1 1,2 0 0,-1 0-1,1 0 1,13-9 0,-17 14-32,0 2 0,1-1 0,-1 1 0,1 0 1,-1 0-1,1 0 0,0 1 0,1 0 0,-1 1 1,0 0-1,1 0 0,0 0 0,-1 1 1,1 0-1,0 0 0,-1 1 0,1 0 0,0 1 1,0 0-1,-1 0 0,1 0 0,11 5 1,-9-3 8,10 4-55,-15-6 42,-6-3 43,-2 0-31,-1 1-1,1-1 1,0 1-1,-1 0 1,1 0-1,-1 0 1,1 0-1,-1 1 0,0-1 1,1 1-1,-1 0 1,1 0-1,-1 0 1,0 1-1,-5 0 1,-3 2 0,0 0 0,-1 0 0,-13 7 0,12-3-13,0 1 0,0 1 0,1 0 0,1 1 0,-1 0 0,1 1 0,1 0 0,0 1 0,1 0 0,0 1 0,-10 18 0,18-28-2,-1 1 1,1-1-1,0 1 0,1 0 1,-1 0-1,1 0 0,-1 0 1,1 0-1,0 0 0,1 0 1,-1 0-1,1 0 0,0 0 0,0 1 1,0-1-1,0 0 0,1 0 1,0 0-1,0 0 0,0 0 1,2 6-1,0-5 2,-1-1 0,1 1 1,0-1-1,0 0 0,0 0 0,0 0 0,1 0 1,0-1-1,-1 1 0,1-1 0,1 0 1,-1 0-1,0 0 0,1-1 0,-1 0 0,1 1 1,6 0-1,-8-2 3,1 0 1,0 0 0,0-1-1,0 0 1,0 0-1,-1 0 1,1 0-1,0-1 1,0 1 0,0-1-1,-1 0 1,1 0-1,0 0 1,-1-1-1,1 1 1,-1-1 0,0 0-1,1 0 1,-1 0-1,0-1 1,0 1-1,0-1 1,4-4 0,2-3-1,0 0 0,-1 0 0,0-1 1,-1 0-1,9-18 0,-5 4 46,11-36 0,4-9 49,-26 69-90,0 1 1,1-1-1,-1 1 0,0-1 0,1 1 0,-1-1 1,0 0-1,1 1 0,-1-1 0,0 1 0,0-1 1,0 0-1,0 1 0,0-1 0,0 0 0,0 1 1,0-1-1,0 0 0,0 1 0,0-1 0,0 1 0,0-1 1,0 0-1,-1 1 0,1-1 0,0 1 0,0-1 1,-1 0-1,1 1 0,0-1 0,-1 1 0,1-1 1,-1 1-1,1-1 0,-1 1 0,0-1-1,0 1-1,0 0 0,1 0 1,-1 0-1,0 0 0,0 0 1,0 1-1,1-1 0,-1 0 1,0 0-1,0 0 1,1 1-1,-1-1 0,0 0 1,0 1-1,1-1 0,-1 1 1,0-1-1,1 1 0,-1-1 1,1 1-1,-1-1 0,1 1 1,-1 0-1,1-1 1,-2 2-1,-4 9-9,0 1 1,0-1-1,1 1 0,0 0 1,1 1-1,1-1 0,0 1 1,0 0-1,1-1 0,1 1 1,0 0-1,1 0 0,0 0 1,3 17-1,-1-23 2,-1-1-1,1-1 1,0 1-1,0 0 1,0 0 0,1-1-1,0 1 1,0-1 0,1 0-1,6 8 1,-8-11 4,-1 0-1,1-1 1,0 0-1,0 1 1,0-1-1,0 0 1,0 0-1,0 0 1,0 0-1,0 0 1,0 0-1,0-1 1,1 1-1,-1-1 1,0 1-1,0-1 1,1 0-1,-1 0 1,0 0-1,1 0 1,-1 0-1,0-1 1,0 1-1,1-1 1,-1 1-1,0-1 1,0 0-1,0 0 1,0 0-1,0 0 1,3-2-1,20-14 15,0 0 1,-1-2-1,-2 0 0,41-45 0,67-104 67,-84 99-51,-4-2 0,50-108 1,-71 127 8,-1 0-1,-3-1 1,-3-1 0,13-85 0,-26 137-35,0-5 4,0 0 1,0-1-1,-1 1 1,0 0-1,0 0 1,-1 0-1,-2-11 1,3 17-8,0 0 1,-1 0-1,1 0 1,0 1-1,-1-1 1,1 0-1,-1 1 1,1-1-1,-1 0 1,0 1-1,1-1 1,-1 0-1,1 1 1,-1-1-1,0 1 1,0 0-1,1-1 1,-1 1-1,0-1 1,0 1-1,1 0 1,-1 0-1,0-1 1,0 1 0,0 0-1,1 0 1,-1 0-1,0 0 1,0 0-1,0 0 1,0 0-1,0 0 1,1 0-1,-1 1 1,0-1-1,0 0 1,-1 1-1,-2 0 1,-1 1-1,0 0 0,1 0 0,-1 1 1,-3 2-1,-7 6-9,1 1 1,0 0 0,1 1-1,0 0 1,1 1-1,1 1 1,0 0 0,1 0-1,0 1 1,2 0-1,-13 31 1,9-12-23,1 1 0,1 0 0,2 0 0,-5 71 0,11-66-1,2 0 0,2-1-1,2 1 1,1-1 0,3 1 0,1-2 0,20 57 0,-24-84 44,-1-1 1,2 0 0,-1 0 0,2-1 0,-1 0-1,1 0 1,1 0 0,0-1 0,0 0 0,1-1 0,0 1-1,0-2 1,1 1 0,0-2 0,1 1 0,-1-1 0,1-1-1,0 0 1,0 0 0,24 5 0,-27-8-62,-1 0 0,1 1 0,11 5 0,-4 1-3614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2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12960,'0'0'4087,"0"-67"-3935,32 57-128,4-2 0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2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292 172 5416,'0'0'4992,"0"-10"-4648,-1-31 9,1 37-244,-1 0 0,0 0 0,0-1 0,0 1 0,-1 0 0,1 0 0,-1 0 0,0 0 0,0 0 0,-1 1 0,1-1 0,-1 1-1,0-1 1,-4-4 0,-2-1 158,6 4-113,-1 1-1,0 0 0,0 0 1,-1 0-1,1 0 0,-1 1 1,0 0-1,0 0 0,0 0 1,0 1-1,-7-3 1,8 4-70,1 0 1,-1 0-1,0 0 1,0 1 0,0 0-1,0-1 1,0 1 0,1 1-1,-1-1 1,0 1 0,0-1-1,0 1 1,1 0 0,-1 0-1,0 1 1,1-1 0,-7 4-1,-1 1 68,4-2-43,1 0-1,-1 0 1,1 0 0,0 1 0,0 0 0,0 0 0,-5 6 0,5-3-54,0 0 0,1 1 0,0 0 0,0 0 0,1 0 0,0 1 0,1-1 0,0 1 0,0 0 0,1 0 0,1 0 0,-1 0 0,2 0 0,-1 0 0,1 0 0,1 0 0,0 0 0,3 15 0,2-2 35,0-1-1,1 0 1,2 0 0,0-1 0,1 0 0,1 0 0,15 19 0,-24-36-65,1 0 0,-1 0 0,1 0 1,0-1-1,0 1 0,1-1 0,-1 0 0,1 0 1,-1 0-1,1 0 0,0-1 0,0 1 0,0-1 1,0 0-1,1 0 0,-1-1 0,0 1 1,1-1-1,-1 0 0,1 0 0,0-1 0,-1 1 1,1-1-1,0 0 0,-1 0 0,1 0 0,-1-1 1,1 0-1,0 0 0,-1 0 0,1 0 1,5-3-1,7-4 32,-1 1 0,0-2 0,0 0 0,-1-1-1,0-1 1,16-14 0,74-82 287,-77 75-164,1 2 1,53-43 0,-74 67-166,11-8 125,39-22 0,-51 32-103,1 1 1,0 0-1,0 0 1,0 1-1,0 0 0,0 0 1,0 1-1,17-1 1,-13 2 0,0 1 0,1 0 1,-1 0-1,18 5 0,-25-4-12,-1-1 0,1 1 0,-1 0 0,0 0 0,0 0 0,0 1 0,0-1 0,0 1 0,0 0 0,0 0 0,-1 0 0,0 1 0,0-1 0,4 6 0,-15-14 75,1 0 1,-2 0-1,1 1 1,0 0-1,-1 0 1,-10-2-1,9 2-18,2 2-45,0-1 0,0 1 0,0 0 0,-1 1-1,1 0 1,0 0 0,0 1 0,-14 1 0,17 0-25,-1-1 0,1 2 0,0-1 0,-1 0 1,1 1-1,0 0 0,0 0 0,0 1 1,1-1-1,-1 1 0,0 0 0,1 0 0,0 1 1,-6 5-1,-2 4 5,1 2 0,0-1 1,0 1-1,-11 25 0,17-30-12,1-1 0,0 1 0,0 0 0,1 0 0,1 0 0,0 1 0,0-1 0,1 1 0,0 14 0,1-18-2,1 0 0,1-1 0,-1 1 0,1 0-1,1-1 1,-1 1 0,1-1 0,0 0 0,0 0 0,1 0 0,8 10 0,-9-12 7,1 1-1,-1-1 1,1 0-1,0-1 0,1 1 1,-1-1-1,1 0 1,-1 0-1,1 0 1,0 0-1,0-1 1,0 0-1,0 0 0,1 0 1,5 1-1,-8-3-1,1-1 0,-1 1 1,0 0-1,1-1 0,-1 0 0,1 0 0,-1 0 0,0 0 0,0 0 0,0-1 0,0 1 0,0-1 0,0 0 0,0 0 1,0 0-1,-1 0 0,1-1 0,4-4 0,4-5 37,0-1 0,12-20 1,-21 29-35,4-5 19,-2 0 0,1 0-1,-1 0 1,0-1 0,-1 1 0,4-17-1,4-62 148,-6 46-49,-7 4 139,0 14 54,3 47-277,1-1 1,1 1-1,0-1 0,12 34 0,-10-39-48,0-1-1,2-1 1,0 1-1,0-1 0,2 0 1,0-1-1,13 17 1,-19-28 13,0 1 1,0 0 0,0-1 0,1 0-1,-1 0 1,1 0 0,0 0 0,7 4-1,-9-7 0,1 1 1,0-1-1,-1 1 0,1-1 0,0 0 0,-1 0 0,1 0 0,0 0 0,-1 0 0,1-1 0,-1 1 1,1-1-1,0 0 0,-1 1 0,1-1 0,-1 0 0,3-2 0,6-3 28,0 0-1,-1 0 1,0-1-1,-1-1 1,0 0 0,0 0-1,0 0 1,-1-1-1,0-1 1,10-15-1,4-12 204,29-62-1,-49 96-227,3-6 73,0 0 0,1 0-1,7-9 1,9-12 200,-22 30-284,0 0 0,0 0 0,0 0-1,0 0 1,0 0 0,0 0 0,0 0 0,0 0-1,0-1 1,0 1 0,0 0 0,0 0 0,0 0-1,0 0 1,1 0 0,-1 0 0,0 0 0,0 0-1,0 0 1,0 0 0,0 0 0,0-1-1,0 1 1,0 0 0,1 0 0,-1 0 0,0 0-1,0 0 1,0 0 0,0 0 0,0 0 0,0 0-1,0 0 1,0 0 0,1 0 0,-1 0 0,0 0-1,0 0 1,0 0 0,0 0 0,0 0 0,0 0-1,0 1 1,1-1 0,-1 0 0,0 0 0,0 0-1,0 0 1,0 0 0,0 0 0,0 0 0,0 0-1,0 0 1,0 0 0,0 1 0,4 8 31,0 10-15,1 19-5,-2 1 1,-2-1-1,-1 0 0,-1 1 1,-10 47-1,11-83-12,0-1 0,-1 0 0,1 0 0,-1 0 1,0 0-1,1 0 0,-1 0 0,0-1 0,0 1 0,0 0 0,0 0 0,-1 0 0,1-1 0,0 1 0,-1-1 0,1 1 1,-1-1-1,0 0 0,1 1 0,-5 1 0,4-2 3,-1 0-1,0-1 1,0 1 0,0-1-1,0 1 1,1-1 0,-1 0-1,0 0 1,0 0 0,0 0-1,0-1 1,0 1-1,-4-2 1,-1-1 6,-1 0-1,1-1 1,0 0-1,0 0 1,0-1-1,0 0 1,1 0 0,-12-10-1,19 15-9,-3-3 15,0 0-1,0 0 0,0 0 0,1 0 1,-1-1-1,1 1 0,-1-1 1,1 0-1,1 1 0,-3-6 0,4 8-12,0 1-1,0 0 0,0 0 0,0-1 0,0 1 0,0 0 0,1 0 0,-1 0 0,0-1 0,0 1 0,0 0 0,0 0 1,1 0-1,-1-1 0,0 1 0,0 0 0,0 0 0,1 0 0,-1 0 0,0 0 0,0-1 0,1 1 0,-1 0 0,0 0 1,0 0-1,1 0 0,-1 0 0,0 0 0,0 0 0,1 0 0,-1 0 0,0 0 0,0 0 0,1 0 0,-1 0 0,0 0 1,1 0-1,13 3 14,-10-2-12,7 1 5,44 8-2,1-1 0,0-4 0,61 0 0,-100-6-8,-1 0-1,0-1 1,0-1 0,0 0 0,0-1 0,0-1 0,0 0 0,-1-1 0,0-1 0,-1 0 0,1-1 0,-1-1 0,-1 0 0,0-1 0,17-16 0,-15 12 14,-1-2 0,22-30-1,-31 38 6,-1 1 1,0-1-1,0 1 0,-1-1 1,1 0-1,-2 0 0,1-1 1,-1 1-1,1-15 0,-3 21-10,0 1 0,0-1 1,0 0-1,0 0 0,0 1 0,0-1 0,0 0 0,-1 0 1,1 1-1,-1-1 0,1 0 0,-1 1 0,1-1 0,-1 1 1,0-1-1,0 1 0,0-1 0,0 1 0,0-1 0,0 1 1,-1 0-1,1 0 0,0-1 0,-1 1 0,1 0 0,-1 0 1,1 0-1,-1 1 0,1-1 0,-1 0 0,1 1 0,-1-1 1,0 1-1,0-1 0,-1 1 0,-1-1 0,1 1 0,-1 0 0,1 0 0,-1 0 0,0 0 0,1 1 0,-1-1 0,1 1 0,-1 0 0,1 0 0,-1 0 0,1 1 0,0-1 0,0 1 0,-1 0 0,-4 4 0,3-2-9,1 0-1,0 1 0,0 0 0,0 0 0,0 0 0,1 1 0,-1-1 1,1 1-1,1 0 0,-1 0 0,1 0 0,0 0 0,0 0 0,1 0 1,0 0-1,0 1 0,0-1 0,1 0 0,0 1 0,0-1 0,1 0 1,0 1-1,0-1 0,0 0 0,1 0 0,0 1 0,3 5 0,-1-4 18,0 0 0,1 0 0,1-1-1,-1 0 1,1 0 0,0 0 0,1 0-1,0-1 1,0 0 0,0-1 0,1 0-1,-1 0 1,1 0 0,0-1-1,1 0 1,-1-1 0,1 1 0,0-2-1,11 3 1,-5-2 24,1-1 0,0-1 0,0 0-1,0-1 1,0-1 0,21-3 0,96-25 49,-120 26-115,13-4-347,-18 3-3311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2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61 5016,'0'0'5218,"7"-10"-4764,20-29 23,-17 28 1583,-10 11-2015,0 0 0,0 0 0,1 0-1,-1 0 1,0 0 0,0 0 0,0 0 0,0 0 0,0 0-1,0 0 1,0 0 0,0 0 0,1 0 0,-1 0-1,0 0 1,0 0 0,0 0 0,0 0 0,0 0-1,0 0 1,0 0 0,0 0 0,0 0 0,1 0-1,-1 0 1,0 0 0,0 0 0,0 0 0,0 0 0,0 0-1,0 0 1,0 0 0,0 1 0,0-1 0,0 0-1,0 0 1,0 0 0,1 0 0,-1 0 0,0 0-1,0 0 1,0 0 0,0 0 0,0 1 0,0-1 0,0 0-1,0 0 1,0 0 0,0 0 0,0 0 0,0 0-1,-2 17 1867,2-16-2306,-28 100 1370,9-34-584,7-29-65,-2-1 1,-37 71 0,28-64 245,-24 67 0,45-103-512,-1 0 70,0 1 0,0 1 0,1-1 0,0 0 0,0 13 0,2-20-47,-1-1 1,1 1 0,0-1-1,-1 1 1,1-1 0,-1 1-1,1-1 1,-1 0 0,0 1-1,0-1 1,0 0 0,1 0-1,-1 1 1,0-1 0,0 0-1,-1 0 1,1 0 0,0 0-1,0 0 1,0 0-1,-1-1 1,1 1 0,-2 1-1,-43 15 292,11-4-183,15 0-103,15-10-50,0 1 1,0-1 0,-1 0 0,1 0 0,-1-1-1,0 0 1,-9 3 0,15-5-36,-1 0-3,1 0-1,0 0 1,-1 0 0,1 0-1,0 0 1,0 0 0,-1 0-1,1 0 1,0 0 0,0 0-1,-1 1 1,1-1 0,0 0-1,0 0 1,-1 0 0,1 0-1,0 0 1,0 1 0,-1-1-1,1 0 1,0 0 0,0 0-1,0 1 1,0-1 0,-1 0-1,1 0 1,0 1 0,0-1-1,0 0 1,0 0 0,0 1-1,-1 0 7,31-9 17,-4 0 7,30-4-13,0 2 1,1 3 0,0 3-1,61 3 1,35 10 70,-101-11 34,-15 0 137,-37 2-307,0 0 0,0 0 0,0 0 0,0 0 0,0 0 0,1 0 0,-1 0-1,0 0 1,0 0 0,0 0 0,0 0 0,0 0 0,1 0 0,-1 0 0,0 0 0,0 0 0,0 0 0,0 0 0,0 0 0,0 0 0,0-1 0,1 1 0,-1 0 0,0 0 0,0 0-1,0 0 1,0 0 0,0 0 0,0-1 0,0 1 0,0 0 0,0 0 0,0 0 0,0 0 0,0 0 0,0-1 0,0 1 0,0 0 0,0 0 0,0 0 0,0 0 0,0 0 0,0-1-1,0 1 1,0 0 0,0 0 0,0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2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15576,'0'0'464,"77"9"-152,3-1 15,36 5 217,7-11 16,6-7-136,-6-1 8,-1 6-184,-2-4 0,6-4-88,-11-3 0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2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10448,'0'0'4917,"15"-12"-4521,-4 2-303,-3 4-34,-1-1-1,1 1 1,0 1 0,0-1 0,0 1 0,1 1-1,0-1 1,0 1 0,0 1 0,1 0 0,12-3-1,18 2 376,0 2-1,64 3 0,-58 1 139,72-6-1,50-22 1114,-160 23-4175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3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1092 6016,'0'0'4882,"11"-4"-4420,2 1-305,-9 3-96,1-1 1,-1 0-1,0-1 0,1 1 0,-1-1 0,0 0 0,0 0 0,0 0 0,0 0 0,-1-1 0,1 0 1,5-4-1,3-4 206,0 0 0,0-1 0,-1 0 0,0-1 0,-1 0 0,-1-1 0,12-23 0,79-189 2948,-86 203-2607,-11 20-423,-1 0 1,1 0-1,-1 0 1,0-1-1,0 1 1,-1-1-1,1 1 1,-1-1-1,1 0 1,0-6-1,0 7-78,-1 1 0,1 0 0,0 0 0,0 0-1,0 0 1,0 0 0,0 0 0,0 1 0,1-1 0,-1 1-1,4-2 1,16-14 174,-15 9-185,29-38 623,-51 125-541,4-23-117,3-1 0,-2 72 0,-1 37 266,11-162-297,0 1 1,-1 0 0,1-1-1,-1 1 1,1-1 0,-1 1 0,0 0-1,0-1 1,0 1 0,0-1-1,-1 0 1,-2 5 0,3-6-14,-1 0-1,1-1 1,-1 1 0,1 0 0,-1 0-1,1-1 1,-1 1 0,0-1-1,1 1 1,-1-1 0,0 0 0,1 0-1,-1 0 1,0 0 0,1 0 0,-1 0-1,0 0 1,1 0 0,-1 0 0,-3-2-1,-9-2 58,1-1 0,-1-1-1,1 0 1,0 0 0,0-2 0,1 1-1,0-2 1,0 0 0,-13-13 0,16 12 99,10 7-90,7 6-79,5 3-2,-1 0 0,1-1 0,24 5 0,6 3 0,-23-6-2,1-1 0,0-1 0,1 0 0,-1-2 0,1-1 0,0 0 0,-1-2 0,1 0 0,0-2 0,0 0 0,31-8 0,-39 5 5,0-1 0,-1 0 0,0 0 0,0-2 0,0 1 0,-1-2 0,15-13 0,-19 16-1,0-1 0,-1 0 0,0-1 0,-1 0 0,0 0 0,0 0 0,-1 0 0,0-1 0,0 0 0,-1 0 0,5-14 0,-8 19 2,0 0-1,-1 0 0,1 1 0,-1-1 1,0 0-1,0 0 0,-1-4 0,1 7-3,0 1-1,0-1 1,0 1-1,0-1 1,0 1-1,-1 0 1,1-1-1,0 1 1,0-1-1,0 1 1,-1-1-1,1 1 1,0 0-1,-1-1 1,1 1-1,0 0 1,-1-1-1,1 1 1,0 0-1,-1-1 1,1 1-1,-1 0 1,1 0 0,-1-1-1,0 1 3,0 0-1,0 0 1,0 1-1,0-1 1,0 0-1,0 0 1,0 0 0,0 1-1,1-1 1,-1 1-1,0-1 1,0 1-1,0-1 1,0 1 0,1-1-1,-1 1 1,-1 1-1,-9 8 20,0 1 0,1 0 0,1 0 0,0 1 0,0 1 1,-9 18-1,16-27-25,0 1 1,1-1 0,0 1-1,0 0 1,0-1 0,1 1-1,-1 0 1,1-1 0,0 1 0,0 0-1,1-1 1,0 1 0,1 5-1,-2-9 1,0 1-1,0-1 1,1 0-1,-1 1 0,0-1 1,1 0-1,-1 1 1,1-1-1,0 0 1,-1 0-1,1 1 0,0-1 1,0 0-1,0 0 1,0 0-1,0 0 1,0 0-1,0 0 0,0 0 1,0 0-1,0-1 1,0 1-1,1 0 1,-1-1-1,0 1 0,1-1 1,-1 1-1,0-1 1,1 0-1,-1 1 1,0-1-1,1 0 0,-1 0 1,1 0-1,-1 0 1,0 0-1,1 0 0,-1-1 1,1 1-1,-1 0 1,0-1-1,1 1 1,-1-1-1,0 1 0,3-2 1,0-1 5,0 0 0,0 0 0,0 0 0,0 0-1,0-1 1,-1 1 0,1-1 0,-1 0 0,0 0 0,0-1 0,0 1 0,-1 0 0,0-1 0,0 0 0,0 1-1,0-1 1,-1 0 0,2-8 0,-1 4 11,-1 1-1,0 0 1,-1-1 0,0 1-1,0-1 1,-1 1-1,0 0 1,0-1-1,-1 1 1,-4-13 0,5 18-4,0 0 0,0 0 0,-1 0 0,1 0 0,-1 0 0,1 0 0,-1 1 0,0-1 1,0 1-1,-1-1 0,1 1 0,0 0 0,-1 0 0,1 0 0,-1 0 0,0 0 0,0 0 1,0 1-1,1 0 0,-2-1 0,1 1 0,0 0 0,-6-1 0,0-1 13,-13-2-18,22 5-7,0 0 0,0 0-1,1 0 1,-1 0 0,0 0 0,0 1 0,0-1 0,0 0-1,0 0 1,0 0 0,1 0 0,-1 1 0,0-1-1,0 0 1,0 0 0,0 0 0,0 1 0,0-1-1,0 0 1,0 0 0,0 0 0,0 1 0,0-1 0,0 0-1,0 0 1,0 0 0,0 1 0,0-1 0,0 0-1,0 0 1,0 0 0,0 1 0,0-1 0,0 0 0,-1 0-1,1 0 1,0 0 0,0 1 0,0-1 0,0 0-1,0 0 1,0 0 0,-1 0 0,1 0 0,0 1 0,0-1-1,0 0 1,0 0 0,-1 0 0,1 0 0,0 0-1,0 0 1,0 0 0,-1 0 0,1 0 0,0 0 0,0 0-1,0 0 1,-1 0 0,1 0 0,0 0 0,0 0-1,0 0 1,-1 0 0,1 0 0,0 0 0,0 0 0,2 1-1,0 0 1,0 1 0,0-1-1,0 0 1,0-1 0,1 1 0,-1 0-1,0-1 1,1 1 0,-1-1 0,0 0-1,1 0 1,-1 1 0,1-2-1,-1 1 1,5-1 0,-3 1-1,16-2-9,0-1 0,0 0 1,0-1-1,-1-2 1,0 0-1,0-1 0,0-1 1,0 0-1,20-14 1,-1-3 18,-2-1 0,-1-1 0,37-37 0,-50 42 8,-1-2 1,-1 0-1,-2-1 0,0-1 1,15-30-1,-14 20 10,-2-1 0,-2-1 0,15-57 0,-19 53 67,6-53 0,-16 92-85,-1 1-1,0-1 1,0 0 0,-1 0-1,1 0 1,0 1 0,-1-1-1,0 0 1,0 1 0,0-1-1,0 0 1,-1-2-1,1 5-4,1-1 0,0 1-1,-1-1 1,1 1-1,0-1 1,-1 1 0,1-1-1,-1 1 1,1-1-1,-1 1 1,1 0-1,-1-1 1,1 1 0,-1 0-1,1 0 1,-1-1-1,1 1 1,-1 0 0,0 0-1,1 0 1,-1 0-1,0 0 1,0 0-4,0 0 1,0 0-1,0 1 1,0-1-1,0 1 0,0-1 1,0 1-1,0-1 1,0 1-1,0 0 0,0-1 1,0 1-1,1 0 1,-1 0-1,0 0 0,0-1 1,0 3-1,-9 11-18,0 1 0,1 0-1,1 1 1,1 0 0,0 1 0,-5 18-1,-21 108-95,21-87 68,0 19-27,-5 98 1,16-158 69,1 1-6,0 0 0,1 0 0,1 1 0,0-1-1,2-1 1,-1 1 0,2 0 0,0-1 0,1 0 0,0 0 0,1-1-1,13 19 1,-19-31 13,0-1 0,0 1 0,0-1 0,0 0 0,0 0-1,1 1 1,-1-1 0,1 0 0,-1 0 0,1 0 0,-1-1 0,1 1-1,-1 0 1,1-1 0,0 1 0,0-1 0,-1 1 0,1-1 0,0 0-1,0 1 1,-1-1 0,1 0 0,0 0 0,0 0 0,-1-1 0,1 1-1,0 0 1,0-1 0,-1 1 0,1-1 0,2 0 0,5-4 20,1 0 1,-1 0-1,0 0 1,10-10-1,1 2 14,9-8 38,-1 0 1,41-41 0,-59 53-58,-4 2 3,0 0 1,0-1-1,-1 1 0,1-1 1,5-14-1,0 2 47,-10 19-54,0-1 0,0 1 1,0-1-1,0 1 0,0-1 1,-1 0-1,1 1 0,-1-1 1,1 0-1,-1 1 0,0-1 1,1 0-1,-1 0 0,0 1 1,0-1-1,0 0 0,0 0 1,-1 1-1,1-1 0,0 0 1,-1 1-1,1-1 0,-1 0 1,0 1-1,1-1 0,-1 1 1,0-1-1,0 1 0,0-1 1,0 1-1,0 0 0,0-1 1,-1 1-1,-1-2 0,3 3-11,-1 0 0,1-1 0,0 1 0,-1 0 0,1 0 0,0-1 0,0 1 0,0 0 0,-1-1 0,1 1 0,0 0 0,0-1-1,0 1 1,0 0 0,0-1 0,-1 1 0,1 0 0,0-1 0,0 1 0,0 0 0,0-1 0,0 1 0,0-1 0,0 1 0,0 0 0,1-1 0,-1 1 0,0 0 0,0-1 0,0 1-1,0 0 1,0-1 0,0 1 0,1 0 0,-1-1 0,0 1 0,0 0 0,1-1 0,-1 1 0,0 0 0,0 0 0,1-1 0,-1 1 0,0 0 0,1 0 0,-1 0 0,0 0 0,1-1-1,-1 1 1,0 0 0,1 0 0,-1 0 0,0 0 0,1 0 0,-1 0 0,0 0 0,1 0 0,-1 0 0,1 0 0,-1 0 0,1 0 0,22-3 33,-11 3-27,-1 1 1,1 0-1,0 1 1,0 0-1,15 5 1,-22-6-13,0 1-1,-1 0 1,1 0 0,-1 0 0,0 1 0,0 0 0,0-1 0,0 1-1,0 1 1,0-1 0,-1 0 0,1 1 0,-1 0 0,0 0 0,4 6 0,3 13-10,0 0 1,9 36 0,9 23-63,-27-80 72,0 1 0,0 0 0,0 0 0,1-1 0,-1 1 0,1-1 0,0 1 0,0-1 0,0 0 0,0 0 1,0 0-1,0 0 0,0 0 0,1 0 0,-1-1 0,1 1 0,-1-1 0,1 1 0,0-1 0,0 0 1,-1 0-1,1 0 0,0-1 0,0 1 0,3 0 0,1-2 4,0 1 0,-1-1 0,1 0 0,0-1 0,-1 1 0,0-1 0,1-1 0,-1 1 0,0-1 0,7-4 1,9-7 10,-1 0 1,36-31-1,3-4 57,-35 25 8,-10 9-20,-15 15-56,0 0 1,0 0-1,0 0 0,0 0 1,0 1-1,0-1 0,0 0 1,0 0-1,0 0 0,0 0 1,0 0-1,0 0 1,0 0-1,0 0 0,0 1 1,1-1-1,-1 0 0,0 0 1,0 0-1,0 0 0,0 0 1,0 0-1,0 0 0,0 0 1,0 0-1,0 0 1,0 0-1,0 0 0,1 0 1,-1 0-1,0 1 0,0-1 1,0 0-1,0 0 0,0 0 1,0 0-1,0 0 0,1 0 1,-4 4-4,1 0 1,1 0-1,-1 1 1,1-1-1,-1 1 1,1 0-1,1-1 1,-1 1-1,1 0 1,-1-1-1,1 1 1,1 0-1,-1 0 1,1-1 0,0 1-1,0 0 1,0-1-1,0 1 1,1-1-1,0 0 1,0 1-1,0-1 1,0 0-1,1 0 1,4 6-1,-6-9 3,0 0 0,0-1 0,0 1 0,0 0 0,1 0 0,-1 0-1,0-1 1,0 1 0,0 0 0,1-1 0,-1 1 0,1-1 0,-1 0 0,0 1 0,1-1 0,-1 0-1,0 0 1,1 0 0,-1 0 0,1 0 0,-1 0 0,1 0 0,-1 0 0,0-1 0,1 1-1,-1-1 1,0 1 0,1-1 0,-1 1 0,0-1 0,0 0 0,2-1 0,1 0 0,-1 0 0,0 0 0,0 0 0,0-1 0,0 1 0,0-1 0,0 0 0,-1 0 0,1 0 0,3-6 1,-3 1 3,0 0 0,-1 0 1,0 0-1,0-1 1,-1 1-1,0-1 1,0 1-1,-1-1 1,0 1-1,-1-1 1,0 1-1,0-1 1,0 1-1,-1 0 1,-1 0-1,0 0 1,-4-10-1,5 15-2,-1 1 0,1 0 0,0 0 0,-1 0 0,0 0 0,1 0 0,-1 1 0,0-1 0,0 1 0,0-1 0,0 1 0,0 0 0,0 1 0,-1-1 0,1 0 0,0 1 0,0 0 0,-1-1 0,-2 2 0,4-1-3,5 2 0,6 1 0,82-2-48,-71-2 36,-1 1-1,1 0 0,0 1 1,-1 1-1,0 1 1,28 8-1,-44-9 13,1 0 0,-1 0-1,1 0 1,-1 0 0,0 1 0,0-1-1,0 1 1,0 0 0,0 0 0,0 0-1,-1 1 1,0-1 0,1 0 0,-1 1-1,-1 0 1,1-1 0,0 1 0,-1 0 0,0 0-1,0 0 1,0 0 0,0 4 0,2 13-1,0 0 0,-2 42 0,-1-44 1,-2 73-39,-3 1-1,-24 127 1,19-148 79,56-291 461,-35 174-413,2 1 0,2 0 0,1 1 1,3 1-1,47-79 0,-55 105-49,0 1-1,1-1 1,1 2-1,0 0 1,1 0-1,29-21 0,-42 34-36,1 0 0,-1 0 0,0 0 0,1 0-1,-1 0 1,0 1 0,1-1 0,-1 1-1,1-1 1,-1 1 0,1-1 0,-1 1-1,1 0 1,-1 0 0,1 0 0,-1 0-1,1 0 1,-1 0 0,1 0 0,0 0-1,-1 0 1,1 1 0,-1-1 0,0 1 0,1-1-1,-1 1 1,1 0 0,1 1 0,-2-1-4,1 0 0,-1 1 0,0-1 0,1 1 1,-1 0-1,0-1 0,0 1 0,0 0 1,-1 0-1,1 0 0,0 0 0,-1 0 0,1 0 1,-1-1-1,1 1 0,-1 0 0,0 0 1,0 0-1,0 1 0,0-1 0,-1 2 0,1 4 3,-1 0 0,-1 0 0,1 0-1,-1 0 1,-1-1 0,0 1 0,0-1-1,0 1 1,-1-1 0,0 0-1,0 0 1,-1-1 0,0 1 0,0-1-1,0 0 1,-1 0 0,0-1 0,0 0-1,0 0 1,-1 0 0,0-1-1,0 0 1,0 0 0,0-1 0,0 1-1,-1-2 1,0 1 0,1-1 0,-1 0-1,0-1 1,0 0 0,-15 0-1,102 11-169,-65-12 161,1-1 0,0 0 0,-1-1 1,1-1-1,-1 0 0,1-1 0,-1-1 0,-1 0 0,17-8 0,-5 0 16,-2-1 1,1-1-1,-2-1 0,22-20 1,-35 27 20,-1 0 0,0-1 0,0 0 0,9-16 0,6-8 83,-21 29-55,-3 4 25,-7 11 12,-9 28-8,13-32-79,1 1 0,0-1 0,0 0 0,1 1 0,-1 0-1,2-1 1,-1 1 0,1 0 0,-1 13 0,2-2 0,5 34 0,-4-45-6,0-1-1,1 1 1,0-1 0,0 0 0,0 0 0,1 0 0,0 0 0,6 10-1,-8-15 4,0-1-1,1 1 0,-1 0 0,0 0 0,0 0 0,1-1 0,-1 1 0,0-1 1,1 1-1,-1-1 0,1 0 0,-1 1 0,0-1 0,1 0 0,-1 0 1,1 0-1,-1 0 0,1 0 0,-1 0 0,1 0 0,-1-1 0,3 0 0,30-11 55,-1-9 38,53-41-1,-48 32-20,8-5 31,-20 13-65,2 2 1,0 0-1,2 2 0,38-18 0,-17 22-34,-43 12-7,6-2 0,-13 4 0,-10 3 0,-40 16 40,1 2-1,-51 30 1,94-48-38,0 0 0,0 0 1,1 0-1,0 1 1,0-1-1,0 1 0,0 0 1,-5 6-1,8-9-2,0 1 1,0-1-1,1 1 0,-1-1 0,0 0 1,1 1-1,-1-1 0,1 1 1,-1-1-1,1 1 0,0 0 1,0-1-1,0 1 0,0-1 0,0 1 1,0 0-1,0-1 0,0 1 1,1-1-1,-1 1 0,0-1 0,1 1 1,0-1-1,-1 1 0,1-1 1,0 1-1,0-1 0,-1 0 1,1 0-1,0 1 0,2 1 0,5 4 10,0 0 0,0-1-1,0 0 1,0 0 0,1 0 0,0-1-1,0-1 1,1 0 0,0 0-1,-1-1 1,12 3 0,14 2 66,64 5 1,-89-12-57,5-1 20,-1 1 0,18-4 0,4 1-686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3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16384,'0'0'2431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3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9344,'0'0'696,"67"-10"-320,3 6 0,33-2 240,24-8 0,20-8-24,21-4 8,11-1 112,-10 1 8,-34-2-8,-16 0 0,-8 8-217,-8-1 1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3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382 241 7832,'0'0'4880,"-11"13"-4400,3-1-374,-10 12 279,-42 44 1,31-42 99,-1-1 1,-57 35-1,82-57-420,-1 0 1,1 0 0,0-1-1,-1 0 1,1 0-1,-1 0 1,0 0-1,1-1 1,-1 0 0,0 0-1,0-1 1,-6 0-1,9 0-32,0 0-1,1-1 0,-1 1 0,1-1 1,-1 0-1,1 1 0,-1-1 1,1 0-1,0-1 0,-1 1 1,1 0-1,0-1 0,0 1 1,0-1-1,0 0 0,0 0 0,0 1 1,0-1-1,1-1 0,-1 1 1,1 0-1,0 0 0,-1 0 1,1-1-1,0 1 0,0-1 1,0 1-1,0-6 0,-1 0 17,1 0 0,1 0-1,0-1 1,0 1 0,0 0 0,1-1-1,0 1 1,1 0 0,0 0 0,0 0-1,1 0 1,0 0 0,7-13 0,6-8 69,0 2 0,24-30 0,-24 37-30,2 1 0,0 0 0,0 1 0,2 1 0,0 1 0,1 0-1,1 2 1,34-17 0,-51 28-45,1 0-1,0 0 1,0 1 0,0 0 0,1 1-1,-1-1 1,0 1 0,1 0-1,9 0 1,-14 1-22,1 1 1,0-1-1,-1 1 0,1 0 0,-1-1 1,0 1-1,1 0 0,-1 0 0,0 1 1,1-1-1,-1 0 0,0 1 1,0-1-1,0 1 0,0 0 0,0 0 1,-1 0-1,1 0 0,0 0 0,-1 0 1,0 0-1,1 0 0,-1 1 1,0-1-1,0 0 0,1 5 0,3 9 49,-1 1 0,0 0 0,-2 1-1,0-1 1,0 0 0,-2 1 0,0-1-1,-3 21 1,-3 6 90,-2 0-1,-15 47 1,3-27 98,-2 0-1,-3-2 1,-45 81 0,68-139-204,-1 1 0,0-1 0,0 1 0,0-1 0,0 0 0,-1 0 0,-4 4 0,8-11 15,-1-1 0,1 1 1,0 0-1,0 0 0,0 0 1,1 0-1,-1-1 0,1-2 1,10-27 49,1 0 0,1 1-1,2 0 1,25-40 0,88-114 267,-101 149-302,-18 24-57,73-91 183,-73 94-172,1 1-1,0 0 0,0 0 0,1 1 1,0 0-1,1 1 0,18-9 1,-29 16-34,0-1 0,0 1 0,-1-1 1,1 1-1,0 0 0,0-1 0,-1 1 1,1 0-1,0 0 0,0 0 0,0-1 1,-1 1-1,1 0 0,0 0 0,0 0 1,0 0-1,0 1 0,-1-1 0,1 0 1,0 0-1,0 0 0,0 1 0,-1-1 1,1 0-1,0 1 0,0-1 0,-1 0 1,1 1-1,0-1 0,-1 1 0,1 0 1,0-1-1,-1 1 0,1-1 0,-1 1 1,1 0-1,-1-1 0,1 1 0,-1 0 1,0 0-1,1-1 0,-1 1 0,0 0 1,0 0-1,1 0 0,-1-1 0,0 2 1,1 5 16,0 1 1,-1-1-1,0 0 1,-2 12-1,2-14-12,-6 48 41,-2-1 0,-3 0 1,-22 66-1,-70 150 219,94-243-115,12-34-78,-1 1 1,1-1 0,0 1 0,6-10 0,3-9-15,34-76 112,5 2 0,5 2 0,87-119 0,-117 186-76,2 1-1,61-55 0,-75 74-38,-5 7 18,-4 8-6,-4 17 5,-1-14-82,-2 46 6,-16 100 0,-25 50-90,4-19 19,36-161 66,-1 32 0,-1 16 32,4-69-24,1 0-1,0 0 0,0 0 0,-1 0 0,1 1 0,0-1 1,0 0-1,0 0 0,0 1 0,1-1 0,-1 0 0,0 0 0,0 0 1,1 0-1,-1 1 0,1-1 0,-1 0 0,1 0 0,-1 0 0,1 0 1,0 0-1,0 0 0,-1 0 0,2 1 0,0-2 1,-1 1-1,1 0 1,0 0 0,-1-1-1,1 1 1,0-1 0,-1 1-1,1-1 1,0 0 0,0 0-1,0 0 1,-1 0 0,1 0-1,2 0 1,6-2 10,0 0-1,-1-1 1,1 0 0,13-6 0,178-102 87,-137 72-42,88-40 0,-116 65-39,1 1 0,42-10 0,-30 17 160,-219 87-35,137-62-120,2 1-1,0 1 1,1 2 0,1 1 0,-33 36-1,59-57-24,1 0-1,-1 1 1,1-1-1,0 1 0,0-1 1,0 1-1,0 0 0,1 0 1,-1-1-1,1 1 1,0 0-1,0 0 0,0 5 1,1-7 2,0-1 0,0 1 0,0-1 0,0 0 0,0 1 1,0-1-1,1 0 0,-1 1 0,0-1 0,1 0 0,-1 1 0,1-1 1,0 0-1,-1 0 0,1 0 0,0 1 0,0-1 0,-1 0 0,1 0 1,0 0-1,0 0 0,0 0 0,0-1 0,0 1 0,1 0 0,-1 0 1,0-1-1,0 1 0,0-1 0,1 1 0,-1-1 0,0 1 0,1-1 0,-1 0 1,0 1-1,1-1 0,-1 0 0,1 0 0,-1 0 0,2-1 0,4 1 3,-1-1-1,1 0 0,-1 0 0,1-1 0,-1 1 0,0-2 0,0 1 0,0-1 0,0 0 1,0 0-1,6-5 0,9-7 11,28-27 1,-28 24 4,84-90 155,-90 91-123,-11 12-39,12-8 151,-10 16-84,-2 10-57,-1 3-20,0-1 0,2 1-1,-1-1 1,2 0 0,0-1 0,0 1 0,2-1-1,0-1 1,0 1 0,1-1 0,16 17-1,-21-27 0,-1 1-1,1-2 0,-1 1 1,1 0-1,0-1 0,0 1 1,0-1-1,1 0 1,-1 0-1,0-1 0,1 0 1,-1 1-1,1-1 0,4 0 1,-2-1 3,1 0 0,-1 0 0,0 0 1,0-1-1,0 0 0,1-1 1,-1 0-1,8-3 0,2-2 20,0-1-1,0-1 0,-1-1 0,-1 0 1,1-1-1,15-15 0,108-99 232,-121 109-217,-13 11-26,0 0 1,0 0-1,1 1 0,-1 0 0,1 0 1,0 0-1,0 1 0,1 0 1,-1 0-1,9-2 0,-13 4-9,-1 1 0,1 0-1,-1 0 1,1 0 0,-1 0-1,1 0 1,-1 1 0,1-1 0,-1 0-1,1 1 1,-1-1 0,0 1-1,1-1 1,-1 1 0,0 0 0,1 0-1,-1 0 1,0-1 0,0 1-1,1 0 1,-1 0 0,0 1 0,0-1-1,0 0 1,0 0 0,-1 0 0,1 1-1,0-1 1,0 0 0,0 2-1,2 6 3,1-1-1,-1 1 0,3 15 0,-4-16-4,9 39 10,-2-6-10,2-1 0,19 45 0,-29-82 2,0 0 0,1 0 1,-1 0-1,1 0 0,0 0 0,-1 0 1,1 0-1,1 0 0,-1-1 0,0 1 1,1-1-1,-1 0 0,1 0 0,0 0 1,-1 0-1,1 0 0,0 0 0,0-1 1,0 0-1,1 1 0,-1-1 0,0 0 1,0 0-1,1-1 0,-1 1 0,0-1 1,1 0-1,-1 0 0,1 0 0,-1 0 1,6-1-1,-5 0-25,11-2 150,1 0-1,23-10 1,-34 11-197,0 0 0,-1-1 0,1 1 0,-1-1 0,0 0 1,0 0-1,0-1 0,0 1 0,0-1 0,-1 0 0,6-8 0,21-25-2754,-22 28-857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3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 1 12056,'0'0'193,"0"0"-127,-1 0 0,0-1 0,1 1 0,-1 0 0,1 0 1,-1 0-1,0 0 0,1 0 0,-1 0 0,0 0 0,1 0 0,-1 0 0,1 1 0,-1-1 1,0 0-1,1 0 0,-1 0 0,0 1 0,-27 20 267,-1-2 0,0-1-1,-54 24 1,15-7 32,61-32-332,-73 39 607,2 4-1,-80 61 1,-51 52 1790,194-147-1622,17-12-58,27-23-252,13-21-299,-13 14-2936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4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209 690 9040,'0'0'5253,"-11"8"-4792,-6 4-222,1 1 0,0 0 0,0 2 0,2-1 0,-22 28 0,25-24 86,0 1 1,1-1 0,1 2-1,1-1 1,0 1 0,1 0 0,2 1-1,0 0 1,-3 36 0,7-54-245,1 0 0,0 0-1,0 0 1,0 0 0,1 1 0,-1-1 0,1 0 0,0 0 0,0 0 0,0 0 0,0 0 0,0-1 0,3 5-1,-3-6-50,0 0 0,-1 0-1,1 0 1,0 0 0,0-1-1,1 1 1,-1 0 0,0 0-1,0-1 1,0 1 0,0-1-1,1 1 1,-1-1 0,0 0-1,0 1 1,1-1 0,-1 0-1,0 0 1,1 0 0,-1 0-1,0 0 1,1 0 0,-1 0-1,0 0 1,1-1-1,-1 1 1,0 0 0,0-1-1,1 1 1,-1-1 0,0 1-1,0-1 1,0 0 0,2-1-1,13-8 156,0 0 0,-1-2 0,26-24 0,-8 5 17,-1 4-34,116-93 589,-111 90-538,-25 20-16,0 0 1,0 1-1,21-12 0,-28 23 56,-4 8-116,-5 17-42,3-16-64,-1 6 3,-5 70 102,7-76-123,0-1 0,1 0 0,0 1 0,1-1 0,0 0 0,4 13 0,-5-22-14,-1 0 0,0 0 0,0 0 1,1 0-1,-1 0 0,0 0 1,1 0-1,-1 0 0,1 0 1,0 0-1,-1 0 0,1 0 0,0-1 1,-1 1-1,1 0 0,0 0 1,0-1-1,0 1 0,-1-1 1,1 1-1,0 0 0,0-1 0,0 0 1,0 1-1,0-1 0,0 0 1,0 1-1,0-1 0,0 0 1,0 0-1,0 0 0,0 0 0,1 0 1,-1 0-1,0 0 0,0 0 1,0 0-1,0-1 0,0 1 1,0 0-1,0-1 0,0 1 0,0-1 1,0 1-1,0-1 0,-1 1 1,2-2-1,6-3 29,-1-1 0,1-1 0,-2 1-1,10-12 1,-6 7 11,16-19 56,-2 0 1,-2-2-1,22-40 1,25-35 312,-63 98-378,2 0 154,-7 9-185,-1 0 1,1 0-1,0 0 0,0 1 0,0-1 1,-1 0-1,1 0 0,0 0 0,0 1 1,-1-1-1,1 1 0,0-1 0,-1 0 1,1 1-1,0-1 0,0 2 1,10 7 3,0-1 1,1 0 0,0-1 0,0 0 0,0-1 0,1 0 0,0-1-1,0 0 1,19 3 0,-21-6-1,0 0-1,0-2 1,0 1 0,0-1-1,0-1 1,0 0 0,0 0-1,18-5 1,-23 4 0,-1 0-1,1-1 1,-1 1 0,1-1-1,-1 0 1,0 0 0,0-1-1,0 0 1,-1 1-1,1-2 1,-1 1 0,0 0-1,0-1 1,-1 0 0,1 0-1,-1 0 1,4-8 0,-4 5 24,0 0 1,0 0-1,-1 0 1,1-1 0,0-13-1,-3 20-23,0 0 0,1 0 1,-2 0-1,1 0 0,0 0 0,0 0 0,0 1 0,-1-1 0,1 0 0,-1 0 1,0 0-1,1 0 0,-3-3 0,2 5-3,0-1-1,0 0 1,0 0 0,0 1-1,0-1 1,0 0 0,0 1-1,0-1 1,0 1 0,0-1-1,0 1 1,-1-1 0,1 1 0,0 0-1,0 0 1,0 0 0,0 0-1,-1 0 1,1 0 0,0 0-1,0 0 1,-1 0 0,1 0-1,-2 1 1,-8 3 10,0 1-1,0-1 1,0 2 0,0 0-1,1 0 1,0 1-1,0 0 1,1 0 0,0 1-1,-16 19 1,22-23-17,-1 0 1,1 0-1,0 0 0,1 1 1,-1-1-1,1 1 0,0 0 1,0 0-1,0 0 0,1 0 1,0 0-1,0 0 1,0 0-1,0 0 0,1 1 1,0-1-1,0 0 0,0 0 1,1 0-1,2 9 0,-1-7 1,0 0-1,1-1 0,0 1 0,0-1 0,0 0 0,1 0 0,0 0 0,0 0 0,1-1 1,0 1-1,0-1 0,0 0 0,0-1 0,11 7 0,-6-5 6,1 0 0,0-1-1,0 0 1,0 0 0,1-2-1,0 1 1,-1-2 0,1 1-1,0-2 1,1 1 0,-1-2-1,0 0 1,0 0 0,0-1-1,0 0 1,0-1 0,0-1-1,16-5 1,-5 1 9,0-2-1,0-1 1,-1-1 0,0-1-1,-1 0 1,0-2 0,-1 0-1,20-20 1,14-20 55,-3-2 0,-3-2 0,77-119 0,-21-7 83,-89 150-89,-1 0 0,-2 0-1,14-61 1,-26 92-67,1 0 22,0 0 1,-1 0 0,1 0 0,-1 0 0,0 0-1,0-6 1,-1 8-15,1 1 1,0-1-1,0 0 0,-1 1 1,1-1-1,0 1 0,-1-1 0,1 1 1,-1-1-1,1 1 0,-1 0 1,1-1-1,0 1 0,-1-1 0,0 1 1,1 0-1,-1 0 0,1-1 1,-1 1-1,1 0 0,-1 0 0,0 0 1,1-1-1,-1 1 0,1 0 1,-1 0-1,0 0 0,1 0 1,-1 0-1,0 0 0,1 0 0,-1 0 1,1 1-1,-1-1 0,0 0 1,1 0-1,-2 1 0,-3 1 0,0-1-1,-1 2 1,1-1-1,0 0 1,0 1-1,1 0 1,-1 0-1,1 1 1,-1-1-1,1 1 1,-7 8-1,-1 2-13,0 2-1,-11 17 0,-5 17-36,2 0-1,2 1 0,3 2 0,2 0 0,2 1 0,-15 86 0,27-108-6,0 0-1,3 0 0,0 0 1,2 0-1,1 0 0,2 0 1,9 43-1,-11-68 43,1-1 0,0 1 0,1-1 0,-1 0 0,1 0 1,1 0-1,-1 0 0,1 0 0,0-1 0,0 0 0,0 0 0,8 7 0,-9-10 10,0 1 1,1-1-1,-1 0 0,1 0 1,0 0-1,-1-1 1,1 1-1,0-1 0,0 0 1,0 0-1,0 0 0,0 0 1,0-1-1,0 0 1,0 0-1,0 0 0,0 0 1,0-1-1,0 1 0,0-1 1,5-2-1,13-4 13,0-1 1,-1-1-1,0 0 0,0-2 1,-1-1-1,0 0 0,30-27 1,-24 16 18,-1-2 0,-2-1 0,0 0 1,28-44-1,-16 12 63,41-88 0,12-61 100,-83 195-183,2-6 8,2-1 28,-2 0 0,0 0 0,-1 0 0,-1-1-1,2-22 1,-6 41-44,-1 0 0,0 0-1,0 0 1,0 0 0,0 0-1,0-1 1,0 1 0,-1 0 0,1 0-1,0 0 1,0 0 0,-1 0-1,1 0 1,-1 0 0,1 0-1,-1 0 1,0-1 0,0 1-5,0 1 1,1-1 0,-1 1-1,1 0 1,-1-1-1,0 1 1,1 0-1,-1 0 1,0-1-1,1 1 1,-1 0-1,0 0 1,0 0-1,1 0 1,-1 0 0,0 0-1,1 0 1,-1 0-1,0 0 1,-1 1-1,-1 0-9,-1 0 0,0 1-1,0 0 1,0 0 0,1 0-1,-1 0 1,1 0-1,-4 4 1,-17 18-35,1 0-1,2 2 1,0 0 0,2 2-1,1 0 1,1 1 0,-18 43-1,13-19-1,3 1-1,2 0 0,2 2 0,-10 88 0,22-123 57,1 0-1,1 0 0,1 0 0,1 0 0,1 0 0,1 0 0,0 0 0,2 0 0,10 29 0,-14-47 3,0-1 0,0 1 0,0-1-1,0 1 1,1-1 0,-1 1 0,1-1 0,-1 1 0,1-1 0,0 0-1,0 0 1,0 0 0,0 0 0,0 0 0,1-1 0,-1 1-1,0-1 1,1 1 0,-1-1 0,1 0 0,0 0 0,-1 0-1,1 0 1,0-1 0,0 1 0,0-1 0,-1 1 0,1-1-1,0 0 1,0 0 0,0 0 0,0-1 0,-1 1 0,1-1-1,0 1 1,4-3 0,7-2 35,-1-1 0,0 0-1,0-1 1,-1-1 0,17-12 0,54-52 160,-49 42-124,17-19 195,69-86 1,-134 164-82,-10 37 1,16-45-174,2 1 0,0 0 0,2 1 0,-3 29 0,6-44-13,1-1 0,0 1 0,0 0 1,1-1-1,0 1 0,0 0 0,0-1 0,1 1 1,1-1-1,-1 0 0,1 0 0,0 0 1,1 0-1,-1 0 0,1 0 0,8 9 0,-10-15-2,0 1 0,0-1-1,0 1 1,0-1-1,1 0 1,-1 0-1,0 0 1,0 0-1,1 0 1,-1 0-1,1-1 1,-1 1 0,1-1-1,-1 1 1,1-1-1,-1 0 1,1 0-1,-1 0 1,1-1-1,-1 1 1,1 0 0,-1-1-1,0 0 1,5-1-1,6-3 17,0-1 1,-1 0-1,15-9 0,-16 8 7,27-17 92,-2-2 1,62-58-1,-47 39-12,-12 10-50,-15 12-10,2 1 1,0 2-1,44-27 1,-66 45-57,0 0 0,0 0 0,0 0 0,0 1 0,0-1 0,0 1 0,0 0 0,0 0 0,0 1 0,0-1 0,0 1 0,1 0 0,-1 0 0,0 1 0,6 0 0,-4 1-4,-1 0 1,0 1-1,1-1 1,-1 1-1,0 0 0,0 1 1,0-1-1,-1 1 1,1 0-1,4 6 0,-8-10 9,-1 0 0,0 0-1,0 0 1,0 0 0,0 0-1,0 0 1,0 0 0,0 0-1,0 0 1,1 0-1,-1 1 1,0-1 0,0 0-1,0 0 1,0 0 0,0 0-1,0 0 1,0 0 0,0 0-1,0 0 1,0 1 0,0-1-1,0 0 1,0 0-1,0 0 1,0 0 0,0 0-1,0 0 1,0 0 0,0 0-1,0 1 1,0-1 0,0 0-1,0 0 1,0 0 0,0 0-1,0 0 1,0 0 0,0 0-1,0 1 1,0-1-1,0 0 1,0 0 0,0 0-1,0 0 1,0 0 0,-1 0-1,1 0 1,0 0 0,0 0-1,0 0 1,0 0 0,0 1-1,-10 0-18,-12-4 50,20 3-25,-4-1 8,0 1 0,0 0 1,-1 1-1,1-1 0,0 1 0,0 1 1,0-1-1,-10 4 0,-45 24 60,45-22-61,5-1-12,0 0 1,0 1 0,0 1-1,1-1 1,-11 12-1,18-17-5,0 1-1,1-1 1,0 1-1,0-1 1,-1 1-1,2 0 0,-1 0 1,0 0-1,0 0 1,1 0-1,0 0 0,0 0 1,0 0-1,0 1 1,0-1-1,0 0 0,1 1 1,0-1-1,-1 1 1,1-1-1,1 0 0,-1 1 1,0-1-1,2 6 1,-1-7 0,-1-1 0,1 0 1,-1 0-1,1 1 1,0-1-1,-1 0 0,1 0 1,0 0-1,0 0 1,0 0-1,0 0 0,0 0 1,0 0-1,0 0 1,0 0-1,0-1 0,1 1 1,-1 0-1,0-1 1,3 1-1,-2 0 3,1-1-1,-1 1 1,1-1-1,0 0 0,-1 0 1,1 0-1,0-1 1,-1 1-1,1 0 1,3-2-1,5-2 18,0 0 0,0-1 0,18-11 0,-25 13-5,30-25 39,-2 0-4,-30 27-43,0-1 0,0 1 0,1-1 0,-1 1 0,0 0 0,1 0-1,-1 0 1,1 1 0,-1-1 0,1 0 0,-1 1 0,3-1 0,-4 2-4,0-1 0,0 0 1,0 1-1,0-1 0,0 1 1,0-1-1,0 1 0,-1 0 1,1-1-1,0 1 0,0 0 1,-1-1-1,1 1 0,0 0 0,-1 0 1,1 0-1,-1 0 0,1 1 1,11 21-40,-10-18 36,0-1 10,0 1-1,0-1 1,1 1-1,0-1 1,0 0-1,0 0 1,0 0-1,1-1 1,-1 1-1,8 5 0,-7-7-5,-1-1 0,0 1-1,0-1 1,0 1-1,1-1 1,-1 0 0,1-1-1,-1 1 1,1 0-1,-1-1 1,1 0 0,0 0-1,-1 0 1,1 0-1,-1 0 1,6-2 0,17-5 8,-1-2 0,0 0 0,0-2-1,39-22 1,-15 3 49,-23 14 25,0 1-1,31-12 1,-55 26-77,-1 1 0,0-1 0,0 0 1,0 1-1,1 0 0,-1-1 0,0 1 0,0 0 1,1-1-1,-1 1 0,0 0 0,1 0 1,-1 0-1,0 0 0,1 1 0,-1-1 0,0 0 1,1 0-1,-1 1 0,0-1 0,0 1 1,0-1-1,1 1 0,-1-1 0,0 1 0,0 0 1,0 0-1,0-1 0,0 1 0,0 0 0,0 0 1,0 0-1,0 0 0,-1 0 0,1 0 1,0 0-1,-1 1 0,1-1 0,0 0 0,-1 0 1,0 0-1,1 1 0,-1-1 0,0 0 1,1 2-1,0 8 30,0 0 0,0 0 0,-1 0 0,-2 17 0,1-8 48,1-19-80,0 0 1,0 0-1,0 0 0,0-1 0,0 1 0,0 0 0,0 0 1,1-1-1,-1 1 0,0 0 0,0 0 0,1-1 0,-1 1 0,0 0 1,1-1-1,-1 1 0,1 0 0,-1-1 0,1 1 0,-1-1 1,1 1-1,-1-1 0,1 1 0,-1-1 0,2 1 0,-1 0 6,1-1-1,-1 0 0,0 1 0,1-1 0,-1 0 1,1 0-1,-1 0 0,1 0 0,-1 0 1,0 0-1,1 0 0,2-1 0,5-2 31,-1 0-1,1-1 0,11-6 1,-16 8-35,29-18-3,-26 15 0,0 0 0,0 1 0,1 0 0,-1 0 0,1 0 0,0 1 0,0 0 0,0 1 0,1 0 0,9-1 0,-17 3 0,1 0 0,-1 0 0,0 1 0,1-1 0,-1 1 0,0-1 0,1 1 0,-1 0 0,0-1 0,0 1 0,1 0 0,-1 0 0,0 0 0,0 0 0,0 0 0,0 0 0,0 0 0,0 0 0,1 3 0,14 27 0,-13-25 0,32 80 4,-23-56-10,0 0-1,2 0 1,30 47 0,-38-59-506,-8-12-4382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4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17855,'0'0'664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5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1253 5320,'0'0'8737,"-12"-8"-8344,2 1-278,6 4-74,0 0 0,0 0-1,0 0 1,-1 1 0,1-1 0,-1 1-1,1 0 1,-1 0 0,0 1-1,0 0 1,0-1 0,0 2 0,0-1-1,0 0 1,-9 1 0,-4 2 150,0 1 1,0 0-1,0 1 1,1 1-1,-1 0 1,-17 9-1,27-10-98,0 0 0,0 1 0,1-1 0,0 1 0,0 1 0,0 0 0,0 0 0,1 0 0,0 0 1,0 1-1,1 0 0,0 1 0,0-1 0,-6 12 0,9-13-50,1 0-1,-1 0 1,1-1 0,0 1 0,0 0-1,1 0 1,-1 0 0,1 0 0,1 0-1,-1 0 1,1 0 0,0 0 0,0 0 0,3 7-1,1 2 35,1-1-1,1 1 1,0-1-1,9 15 1,-12-24-31,0 0 1,0 1-1,1-2 0,-1 1 1,1 0-1,0-1 1,0 0-1,1 0 1,-1-1-1,1 1 0,0-1 1,0 0-1,9 3 1,-6-4 38,-1 1 0,1-1 0,0-1 0,0 0 0,0 0 0,0 0 0,0-1 0,0-1 0,13-1 0,-18 0-55,0 1 1,1 0 0,-1-1-1,0 0 1,0 0 0,-1 0-1,1-1 1,0 1 0,-1-1-1,1 0 1,-1 0 0,0 0-1,4-5 1,5-6 113,17-30 0,-22 34-96,31-57 403,57-131 1,-79 156-291,-2-2 1,15-74-1,2-92 224,-26 170-277,-2-1 0,-2 0 1,-2 1-1,-1-1 0,-13-63 0,9 86-21,5 18-84,1-1 0,0 1 0,0 0 0,0 0 0,0 0 1,-1-1-1,1 1 0,0 0 0,0 0 0,0 0 0,-1 0 1,1 0-1,0-1 0,0 1 0,-1 0 0,1 0 0,0 0 1,-1 0-1,1 0 0,0 0 0,0 0 0,-1 0 1,1 0-1,0 0 0,0 0 0,-1 0 0,1 0 0,0 0 1,-1 0-1,1 0 0,-1 0 0,0 2 5,-1 0 0,0-1 0,0 1 0,1 0 0,-1 0-1,1 0 1,-1 0 0,1 0 0,0 0 0,-2 4 0,-14 32 2,1 1 0,2 0 0,2 1 0,2 1 0,-8 57 0,9-15 49,3 144-1,8-199-7,0 0 0,2 0-1,1-1 1,1 1 0,2-1-1,14 35 1,-18-50 1,1 0 1,1-1-1,0 1 0,0-1 1,1 0-1,1-1 0,9 11 1,-14-19-36,-1-1 1,0 1 0,1-1 0,-1 0 0,1 0 0,0-1 0,-1 1 0,1 0-1,0-1 1,-1 1 0,1-1 0,0 0 0,0 0 0,-1 0 0,1-1 0,0 1-1,-1 0 1,1-1 0,0 0 0,-1 0 0,1 1 0,-1-2 0,1 1 0,3-2-1,7-4 41,0-1 0,-1 0 0,13-10 0,6-8 71,-2-1-1,-1-1 1,-2-1-1,0-2 1,-2 0 0,23-41-1,-41 64-11,0-1-1,1 1 1,11-11-1,-15 16-48,-3 3-64,0 0 1,0 0-1,1 0 1,-1 0 0,0 0-1,0 0 1,0 0-1,1 0 1,-1 0 0,0 0-1,0 0 1,0 0-1,0 0 1,1 0 0,-1 0-1,0 0 1,0 1-1,0-1 1,0 0 0,1 0-1,-1 0 1,0 0-1,0 0 1,0 0 0,0 0-1,0 1 1,1-1-1,-1 0 1,0 0 0,0 0-1,0 0 1,0 0-1,0 1 1,0-1 0,0 0-1,0 0 1,0 0 0,0 0-1,0 1 1,0-1-1,0 0 1,0 0 0,0 0-1,0 1 1,0-1-1,0 0 1,0 0 0,0 0-1,0 1 1,2 11 34,14 129 78,-13-124-111,1-1-1,0 0 0,1 0 1,1 0-1,1 0 0,11 20 1,-16-33 1,0 0 0,0 0 0,0 0 0,0 0 0,0-1 0,0 1 1,1-1-1,-1 0 0,1 1 0,0-1 0,0 0 0,-1-1 0,1 1 1,1 0-1,-1-1 0,0 0 0,0 1 0,0-1 0,1-1 0,-1 1 1,0 0-1,1-1 0,4 1 0,-3-2 10,1 0 0,-1 0 0,0-1 0,0 0 1,0 1-1,0-1 0,0-1 0,0 1 0,-1-1 0,1 0 0,-1 0 0,0 0 0,1-1 0,3-4 0,29-33 171,-1-2 0,-2-1 0,40-72 0,-21 34 23,-39 61-147,-7 9 14,1 0 0,18-20-1,-25 31-74,-1 0 0,1 0-1,0 1 1,0-1-1,-1 0 1,1 0 0,0 1-1,0-1 1,0 1-1,0-1 1,0 1-1,0-1 1,0 1 0,0 0-1,0-1 1,0 1-1,0 0 1,0 0 0,0-1-1,0 1 1,0 0-1,0 0 1,0 0 0,0 1-1,0-1 1,0 0-1,0 0 1,1 0-1,-1 1 1,0-1 0,-1 1-1,1-1 1,0 1-1,0-1 1,0 1 0,0-1-1,0 1 1,0 0-1,-1-1 1,1 1-1,0 0 1,0 0 0,-1 0-1,1 1 1,2 2 8,0 0 0,0 1 1,-1 0-1,0 0 0,0 0 1,0 0-1,1 6 0,4 22-15,5 66-1,-11-82 5,-1 0-1,-1 0 1,0 0-1,-1 0 1,-9 31-1,11-46 5,0-1 0,-1 1 0,0-1 0,1 1 0,-1 0 0,0-1 0,0 1 0,1-1 0,-1 1 0,0-1 0,-1 0 0,1 1 0,0-1 0,0 0-1,0 0 1,-1 0 0,1 0 0,-1 0 0,1 0 0,-1 0 0,1 0 0,-3 0 0,2-1 5,0 0-1,0 0 0,0 0 1,0 0-1,0 0 1,0 0-1,0 0 0,0-1 1,1 1-1,-1-1 1,0 0-1,0 1 0,0-1 1,0 0-1,1 0 1,-1 0-1,0 0 0,-2-2 1,-4-4 52,-1 0 0,1 0 1,0-1-1,-13-17 0,110 42 3,-70-14-80,-1 0 0,1-1 0,0-1 0,0-1 0,0-1 0,0-1 0,0 0 0,0-1 0,-1-1 0,0-1 0,0-1 0,0 0-1,0-2 1,-1 0 0,0 0 0,-1-2 0,28-20 0,-8-1 27,0-2 0,-2-1-1,-2-1 1,-1-3 0,-2 0-1,-2-2 1,44-83 0,-25 24 80,-4-2 1,41-147-1,-69 198-22,11-79 0,-21 101-42,-2-1 0,-1 1-1,-2-1 1,-4-39 0,4 66-26,1 0 0,0 0 0,0 0 0,-1 0 0,1 0 0,-1 0 0,0 0 0,0 1 0,0-1 0,0 0 0,0 0 0,0 1 0,0-1 0,0 0 0,-3-1 0,3 2-2,0 1-1,0-1 1,0 1 0,0 0 0,0 0-1,0 0 1,0 0 0,-1 0 0,1 0 0,0 0-1,0 0 1,0 0 0,0 0 0,0 1-1,0-1 1,0 0 0,0 1 0,0-1-1,0 1 1,0-1 0,0 1 0,0-1-1,0 1 1,0 0 0,0-1 0,1 1-1,-1 0 1,0 0 0,0 0 0,0 1-1,-11 11-20,0 1 0,1 0 0,1 1 0,1 0 0,-15 31-1,-29 90-221,37-92 157,-1 8-57,3 0 0,-12 75 0,2 110-177,20-182 229,5 60 0,1-94 67,0-1 0,2 1 0,0-1 0,1 0 0,1 0 0,10 22 0,-14-37 25,1 1-1,-1 0 0,2-1 1,-1 0-1,0 0 0,1 0 1,0 0-1,0 0 0,0-1 1,1 1-1,0-1 0,0-1 1,0 1-1,0-1 0,0 1 1,1-1-1,-1-1 0,1 1 1,0-1-1,0 0 0,0 0 1,0-1-1,0 0 0,0 0 1,8 0-1,2-1 16,-1-1-1,1 0 1,0-2-1,0 1 1,-1-2-1,0 0 1,0-1-1,27-12 1,-22 7 36,0-1 0,-1-1 0,-1 0-1,0-1 1,29-29 0,-37 31-7,-1 0-1,0 0 1,-1-1 0,-1 0-1,0-1 1,0 0 0,7-20-1,-14 30-33,1 1 0,0 0 0,-1-1 0,0 1-1,1 0 1,-1-1 0,0 1 0,0-1 0,-1 1-1,1 0 1,0-1 0,-1 1 0,1-1 0,-1 1-1,0 0 1,0 0 0,0-1 0,0 1 0,0 0-1,0 0 1,-1 0 0,-2-3 0,2 3-18,-5-4-36,17-1 22,-1 3 13,1 1 0,-1 0-1,1 1 1,0 0-1,0 1 1,0 0-1,0 1 1,1 0-1,-1 0 1,0 1 0,19 4-1,-27-4 9,0 0-1,1 0 1,-1 0 0,0 0-1,1 0 1,-1 1-1,0-1 1,0 1 0,0-1-1,0 1 1,0 0 0,-1 0-1,1 0 1,0 0-1,-1 0 1,0 0 0,1 0-1,-1 1 1,0-1-1,0 0 1,0 1 0,0-1-1,-1 1 1,1-1 0,-1 1-1,1 4 1,-1 7-10,0-1 0,0 1 1,-2 0-1,-2 14 0,-1 21-58,4-39 59,2 0 1,-1 1-1,1-1 0,1 0 1,0 1-1,1-1 0,0 0 1,0 0-1,1-1 0,6 13 0,-9-21 13,0 1-1,1-1 0,-1 1 0,0-1 0,1 0 0,-1 0 0,1 0 0,-1 0 0,1 0 0,-1 0 1,1 0-1,0 0 0,-1 0 0,1-1 0,0 1 0,0-1 0,0 1 0,-1-1 0,1 0 0,0 0 0,0 0 1,0 0-1,0 0 0,0 0 0,-1 0 0,1-1 0,0 1 0,3-2 0,7-1 7,-1-1 0,0 0 0,14-8 0,-20 10 0,127-75 72,-96 54-65,-2-4-8,-26 21 9,0-1 1,0 1 0,13-7 0,-20 13-17,-1 0 1,0-1-1,1 1 1,-1 0-1,0 0 1,1 0-1,-1-1 1,0 1 0,1 0-1,-1 0 1,0 0-1,1 0 1,-1 0-1,0 0 1,1 0-1,-1 0 1,0 0-1,1 0 1,-1 0-1,1 0 1,-1 0-1,0 0 1,1 0 0,-1 0-1,0 0 1,1 0-1,-1 0 1,0 0-1,1 1 1,0-1-1,0 13 22,-1-6-20,-1 13 1,2 0 0,1 0 1,5 28-1,-5-41-4,-1-1 0,1 0 0,0 0 0,1 0 0,-1 0-1,1 0 1,1-1 0,-1 1 0,1-1 0,0 0 0,0 0 0,0 0 0,1-1 0,9 9 0,-9-11 2,-1 0-1,0 0 1,1 0 0,-1-1-1,1 1 1,0-1 0,-1 0-1,1-1 1,0 1 0,0-1-1,-1 0 1,1 0 0,0 0-1,0-1 1,-1 0 0,1 0-1,0 0 1,-1 0 0,1-1-1,5-2 1,3-2 14,-1 1 0,0-2 1,0 0-1,0-1 0,19-16 0,-3-2 2,-1-3 0,-1 0 0,-2-1 1,0-2-1,-3 0 0,21-40 0,-2-9 28,44-132 1,-63 150-1,-2-1 0,-4-1 0,-2-1 1,4-73-1,-16 134-38,-1-1 0,0 1 0,0-1 0,0 1 0,-1-1 0,1 1 1,-1-1-1,-1 1 0,1-1 0,-4-8 0,4 14-7,1-1 0,-1 1 0,1 0 0,-1-1 0,1 1-1,-1 0 1,1-1 0,-1 1 0,1 0 0,-1 0 0,0 0 0,1 0 0,-1-1 0,1 1 0,-1 0-1,0 0 1,1 0 0,-1 0 0,0 0 0,1 1 0,-1-1 0,1 0 0,-1 0 0,0 0 0,1 0-1,-1 1 1,1-1 0,-1 0 0,1 0 0,-1 1 0,1-1 0,-1 1 0,1-1 0,-1 0 0,1 1-1,-1-1 1,1 1 0,-1 0 0,-16 19-1,8-5-17,2-1 1,0 1 0,0 1 0,-7 28-1,-12 70-93,18-72 67,-15 76-131,5 1 1,6 1-1,4 173 0,8-277 186,2 0 0,3 18 0,-5-30-4,1 0 1,0 0 0,1 0 0,-1 0 0,1 0 0,0 0 0,0 0 0,0-1 0,0 1 0,1-1 0,-1 0 0,1 1 0,4 3-1,-5-6 2,1 0-1,-1 0 1,0 0-1,1 0 0,-1 0 1,1-1-1,-1 1 0,1-1 1,-1 0-1,1 0 1,-1 0-1,1 0 0,-1 0 1,1 0-1,-1 0 1,1-1-1,-1 0 0,6-1 1,2-2 43,1 0 1,19-10-1,-17 6-19,-1 0 0,1-1 0,-2-1 0,1 0 0,-1 0 0,-1-1 0,11-13 0,-4 0 101,0 0 0,22-47 0,-37 68-112,-1-1-1,0 1 0,0-1 1,0 0-1,0 1 0,0-1 1,-1 0-1,1 1 0,-1-1 1,0 0-1,-1 0 0,1 1 1,-1-1-1,1 0 0,-1 1 0,0-1 1,0 0-1,-1 1 0,1-1 1,-1 1-1,1 0 0,-5-6 1,6 9-25,-1-1 1,1 1-1,-1-1 0,1 1 1,-1-1-1,1 1 0,-1 0 1,1-1-1,-1 1 1,1-1-1,-1 1 0,0 0 1,1 0-1,-1-1 1,0 1-1,1 0 0,-2 0 1,1 1-53,11 4 29,0-1 11,0-1 0,0 0 0,0-1 0,0 0 0,0-1 0,12 1 0,65-5-61,-53 1 65,51-8-6,-84 10 16,0 0 0,0 0 0,0 0 0,0 0 0,0 0 0,0 0 0,0 0 0,0 1 0,0-1 0,0 0 0,0 1 0,0-1 0,0 0 0,0 1 0,0-1 0,-1 1 0,1-1 0,0 1 0,0 0 0,0-1 0,-1 1 0,1 0 0,0 0 0,-1-1 0,1 1 0,-1 0 0,1 0 0,-1 0 0,1 0 0,-1 0 0,0 0 0,1 0 0,-1 0 0,0-1 0,0 1 0,0 1 0,1 4 0,-2 0 0,1 0 0,-1 0 0,1-1 0,-3 8 0,-1 4 0,2 0-4,-4 42-42,6-54 43,-1-1-1,2 1 1,-1-1 0,0 1-1,1 0 1,0-1-1,0 1 1,1-1-1,2 8 1,-3-10 5,0-1 0,1 1 0,-1 0 0,1 0 0,-1-1-1,1 1 1,-1-1 0,1 1 0,0-1 0,0 0 0,-1 0 0,1 0 0,0 0 0,0 0 0,0 0 0,0 0-1,1-1 1,-1 1 0,0-1 0,0 1 0,0-1 0,0 0 0,1 0 0,-1 0 0,0 0 0,0 0 0,0 0-1,1-1 1,-1 1 0,0-1 0,0 0 0,0 1 0,3-3 0,8-2 11,-1-1 1,0-1-1,0 0 1,11-10-1,-16 13-6,89-72 43,-57 57-26,-38 23-33,-1 0 0,0 0-1,0 0 1,-1 0 0,1-1-1,-3 8 1,-2 12-10,-1-1 0,-12 28 0,17-48 23,1 0-1,-1 0 1,0 1 0,1-1 0,0 0-1,-1 1 1,1-1 0,0 0 0,0 1 0,1-1-1,-1 1 1,0-1 0,1 0 0,-1 0 0,1 1-1,0-1 1,0 0 0,0 0 0,0 0 0,0 0-1,0 0 1,0 0 0,1 0 0,-1 0 0,1 0-1,0-1 1,-1 1 0,1 0 0,0-1 0,0 0-1,0 1 1,0-1 0,0 0 0,0 0-1,0 0 1,1 0 0,-1-1 0,0 1 0,0 0-1,1-1 1,-1 0 0,0 1 0,1-1 0,2 0-1,7-2 25,0-1 0,-1 0 0,1-1 0,-1 0 0,0 0 0,0-1 0,17-12 0,0-1-20,37-33 0,-40 29 10,-2-2 0,-1 0-1,33-45 1,45-90 45,-57 89-21,-25 38-31,-1 0 0,-2-1 0,16-51-1,17-108 135,-42 149-116,-6 40-22,0 0 0,0-1 0,0 1 1,0 0-1,-1-1 0,0 1 0,1 0 1,-1-1-1,0 1 0,-3-5 0,4 8-7,0 0 0,0 0 0,-1 0 0,1 0 0,0-1-1,-1 1 1,1 0 0,0 0 0,0 0 0,-1 0-1,1 0 1,0 0 0,-1 0 0,1 0 0,0 0 0,0 0-1,-1 0 1,1 0 0,0 0 0,-1 1 0,1-1 0,0 0-1,0 0 1,-1 0 0,1 0 0,0 0 0,0 1 0,-1-1-1,1 0 1,0 0 0,0 0 0,0 1 0,-1-1 0,1 0-1,0 0 1,0 1 0,-11 10-20,9-9 13,-11 13-25,1 1-1,1 0 1,0 0 0,-14 31-1,-25 76-96,37-83 66,1 0 0,2 1-1,-4 45 1,-3 126-97,16-192 158,2 0 1,0 0-1,1-1 1,1 1-1,1 0 0,0-1 1,2 1-1,0-1 1,11 22-1,-15-38 8,0 0 0,0 1 0,0-1 0,0 0 0,1 0 0,-1-1 0,1 1 0,0-1 0,-1 1-1,1-1 1,0 0 0,0 0 0,1 0 0,-1 0 0,0 0 0,1-1 0,-1 0 0,1 0 0,-1 0 0,1 0 0,0 0 0,-1-1 0,1 1 0,0-1 0,0 0-1,-1 0 1,1 0 0,0-1 0,-1 0 0,1 1 0,0-1 0,5-2 0,31-16 31,0-1 0,-2-2 1,0-2-1,38-31 0,-32 23-19,-38 28-18,-1 0 22,0 0-1,0 1 0,0-1 1,0 1-1,1 0 1,0 1-1,-1-1 1,8-1-1,-17 29 6,-10 28 12,10-42-33,1 1 1,0 1-1,0-1 0,1 0 0,1 1 0,0 18 1,1-30-6,0 1 1,0-1-1,1 0 1,-1 0-1,0 1 1,1-1-1,-1 0 1,1 0-1,-1 0 1,1 0 0,0 1-1,-1-1 1,1 0-1,0 0 1,0 0-1,0-1 1,0 1-1,0 0 1,0 0-1,0 0 1,0-1-1,0 1 1,0 0-1,0-1 1,0 1 0,1-1-1,-1 1 1,0-1-1,0 0 1,1 0-1,-1 1 1,0-1-1,1 0 1,-1 0-1,0 0 1,0 0-1,2-1 1,6 0 7,-1 0 1,1 0-1,0-1 0,9-4 1,-15 5-11,43-15 126,80-42 1,-25 10 128,-90 42-221,4-2 20,-14 8-52,-1 0-1,0 0 0,1 0 1,-1 0-1,0 0 1,1 1-1,-1-1 1,0 0-1,1 0 0,-1 0 1,0 1-1,1-1 1,-1 0-1,0 0 1,0 1-1,1-1 0,-1 0 1,0 0-1,0 1 1,0-1-1,1 0 1,-1 1-1,0-1 0,0 0 1,0 1-1,0-1 1,0 0-1,0 1 1,0-1-1,0 0 0,0 1 1,0-1-1,0 0 1,0 1-1,0-1 1,0 1-1,0-1 0,0 0 1,0 1-1,0-1 1,0 0-1,0 1 1,0-1-1,-1 1 0,-3 32 50,2-19-60,1 0 1,0 0-1,0 0 1,2 0-1,2 25 0,-2-37 10,0 0-1,-1 0 0,1 1 1,0-1-1,0 0 0,0 0 1,0 0-1,1 0 1,-1 0-1,0 0 0,1-1 1,0 1-1,-1 0 0,1-1 1,0 1-1,0-1 0,0 0 1,0 1-1,0-1 0,0 0 1,0 0-1,0 0 0,0-1 1,0 1-1,1 0 1,-1-1-1,0 0 0,1 1 1,1-1-1,6 0 3,-1 0 1,0 0-1,0-1 1,0 0-1,0-1 0,9-2 1,-15 3 0,0 0 0,0 0 0,-1-1 0,1 1 0,-1 0 0,1-1 1,-1 0-1,0 0 0,1 1 0,-1-1 0,0-1 0,0 1 0,-1 0 0,1 0 0,0-1 1,-1 1-1,1-1 0,-1 1 0,0-1 0,0 0 0,0 1 0,0-1 0,0 0 1,-1 0-1,1 0 0,-1 0 0,0 0 0,0 0 0,0 1 0,0-1 0,0 0 1,0 0-1,-1 0 0,0 0 0,1 0 0,-1 1 0,0-1 0,-1 0 0,1 1 1,0-1-1,-1 1 0,1-1 0,-1 1 0,0-1 0,0 1 0,-3-3 0,-3-1 19,0 0 0,0 1 0,0 0-1,-1 0 1,1 1 0,-1 0 0,0 1 0,-1 0-1,1 0 1,0 1 0,-1 0 0,0 1-1,1 0 1,-18 0 0,21 0-22,7-2 0,10-2-1,21-1 1,0 2 0,1 1 0,0 2 0,-1 1 0,1 2 0,-1 1 1,1 2-1,-1 0 0,45 16 0,-73-20 0,0 0 0,-1 1 0,1-1 0,0 1 0,-1 0 0,1 0 0,-1 1 0,0-1 0,0 1 0,0-1 0,0 1 0,0 0 0,0 0 0,-1 0 0,1 1 0,-1-1 0,0 1 0,0-1 0,-1 1 0,1-1 0,0 1 0,-1 0 0,0 0 0,0 0 0,0 0 0,0 6 0,-1 5 0,0 0 0,-1-1 0,-1 1 0,0 0 0,-8 25 0,10-40 0,0 1 0,0-1 0,0 0 0,0 0 0,0 1 0,0-1 0,0 0 0,0 0 0,0 1 0,0-1 0,0 0 0,0 0 0,0 1 0,0-1 0,0 0 0,0 0 0,0 0 0,0 1 0,0-1 0,0 0 0,0 0 0,0 1 0,0-1 0,0 0 0,1 0 0,-1 0 0,0 1 0,0-1 0,0 0 0,0 0 0,1 0 0,-1 1 0,0-1 0,0 0 0,0 0 0,1 0 0,-1 0 0,0 0 0,0 0 0,1 1 0,12-4 0,13-9 0,158-101 0,-181 110 0,1 1 0,0 0 0,0 1 0,0-1 0,0 1 0,0 0 0,5-1 0,-9 2 0,1 0 0,-1 0 0,1 0 0,-1 1 0,0-1 0,1 0 0,-1 0 0,0 1 0,0-1 0,1 0 0,-1 1 0,0-1 0,1 0 0,-1 1 0,0-1 0,0 0 0,0 1 0,0-1 0,1 1 0,-1-1 0,0 0 0,0 1 0,0-1 0,0 1 0,0-1 0,0 1 0,0 0 0,1 14 0,-1-14 0,0 39 0,3 0 0,13 76 0,-15-98 545,-3-12-1895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5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15272,'0'0'3119,"73"-28"-3031,-49 22 8,-2 0-40,-8 4 8,-2 2-112,-6 0 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43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10344,'0'0'5408,"12"-2"-5058,179-24 818,-68 18-440,185-6 1752,-305 14-2377,0 0 0,0 0 0,0 1 0,0-1 0,0 1 0,0-1 0,-1 1 0,1 0 0,4 2 0,-6-3-205,0 1-1,0 0 1,0-1-1,-1 1 1,1 0 0,0 0-1,0-1 1,-1 1-1,1 0 1,0 0 0,-1 0-1,1 0 1,-1 0-1,1 0 1,-1 0-1,1 0 1,-1 0 0,0 0-1,0 0 1,1 0-1,-1 0 1,0 1 0,0 1-1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27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147 499 9344,'0'0'4209,"-5"10"-3386,-21 47 148,3 1 0,2 1-1,2 1 1,3 0 0,3 2 0,3-1 0,-4 79 0,14-130-283,0 0 0,1-1 0,-1 1 0,5 17 0,0-16 1770,-2-31-1208,-3 17-1223,31-246 1869,-19 175-1366,-7 39-188,12-45-1,-11 60-304,4-16 69,28-67 0,-33 92-99,1 1 1,-1 0-1,2 1 1,-1-1-1,1 1 1,1 1 0,-1-1-1,2 1 1,-1 0-1,17-11 1,-7 8-8,-1 1 0,1 0 0,0 2 0,1 0 0,0 1 0,32-7 0,-39 12 0,0 0 0,0 1 0,0 0 0,0 1 0,0 1 0,0 0 0,0 0 0,0 1 0,0 0 0,0 2 0,0-1 0,14 7 0,-18-6 0,0 0 0,0 1 0,0-1 0,0 2 0,-1-1 0,1 1 0,-1 0 0,-1 0 0,1 1 0,-1 0 0,9 14 0,-9-11 0,-1 0 0,0 1 0,-1 0 0,0 0 0,-1 0 0,0 0 0,-1 0 0,0 1 0,1 12 0,-3-18 0,0 1 0,0 0 0,0-1 0,-1 1 0,0-1 0,0 1 0,-1-1 0,0 0 0,0 0 0,0 1 0,-1-1 0,-5 9 0,2-7 0,0 0 0,0-1 0,0 1 0,-1-1 0,0-1 0,0 1 0,-1-1 0,-8 5 0,2-3 0,0 0 0,-1 0 0,-1-2 0,1 0 0,-1 0 0,0-2 0,0 0 0,0 0 0,-31 1 0,30-5 0,-1-1 0,1-1 0,-1-1 0,1 0 0,0-1 0,0-1 0,0-1 0,0 0 0,-21-12 0,49 16 0,9 2 0,126 11 0,48 0 0,-126-13 0,0-3 0,0-3 0,0-3 0,-1-3 0,117-41 0,-171 50 0,-7 3 0,1 0 0,-1 0 0,1-1 0,-1 0 0,0 0 0,0-1 0,0 0 0,0 0 0,4-4 0,-9 7 0,0 1 0,-1-1 0,1 1 0,-1-1 0,1 1 0,-1-1 0,1 0 0,-1 1 0,0-1 0,1 0 0,-1 1 0,0-1 0,1 0 0,-1 1 0,0-1 0,0 0 0,1 0 0,-1 1 0,0-1 0,0 0 0,0 0 0,0 1 0,0-1 0,0 0 0,0 0 0,-1 1 0,1-3 0,-1 3 0,0-1 0,0 0 0,0 0 0,1 0 0,-1 1 0,0-1 0,0 1 0,0-1 0,-1 1 0,1-1 0,0 1 0,0-1 0,0 1 0,0 0 0,0 0 0,-2-1 0,-4 1 0,1-1 0,-1 1 0,0 0 0,0 0 0,-9 3 0,-1 1 0,0 2 0,1 0 0,0 1 0,0 1 0,1 0 0,0 1 0,0 1 0,1 0 0,0 1 0,1 0 0,1 2 0,0-1 0,0 1 0,1 1 0,1 0 0,0 0 0,1 1 0,0 0 0,1 1 0,-7 21 0,13-31 0,1 0 0,-1 0 0,1 0 0,0 0 0,0 0 0,1 0 0,0 1 0,0-1 0,1 7 0,0-11 0,-1 0 0,1 0 0,-1-1 0,1 1 0,-1 0 0,1 0 0,0-1 0,0 1 0,0 0 0,0-1 0,0 1 0,0-1 0,1 0 0,-1 1 0,0-1 0,1 0 0,-1 0 0,1 0 0,-1 1 0,1-2 0,0 1 0,-1 0 0,1 0 0,0 0 0,0-1 0,-1 1 0,1-1 0,0 0 0,0 1 0,0-1 0,0 0 0,0 0 0,1 0 0,4-1 0,-1 1 0,0-2 0,1 1 0,-1 0 0,0-1 0,0 0 0,0-1 0,-1 1 0,1-1 0,0 0 0,9-8 0,6-5 0,30-31 0,-26 24 0,-7 5 0,-1 1 0,-1-2 0,-1 0 0,0-1 0,-1-1 0,-2 0 0,0 0 0,-1-1 0,-1-1 0,8-30 0,-18 60 0,-1 0 0,1 0 0,0 1 0,0-1 0,1 0 0,-1 0 0,2 0 0,-1 0 0,4 9 0,-3-7 0,1 0 0,0 0 0,1-1 0,0 1 0,0-1 0,1 0 0,0 0 0,7 8 0,-8-12 0,0-1 0,0 0 0,0 0 0,0-1 0,1 1 0,0-1 0,-1 0 0,1 0 0,0 0 0,0-1 0,0 0 0,0 0 0,0 0 0,0 0 0,0-1 0,0 0 0,0 0 0,0 0 0,1-1 0,-1 0 0,0 1 0,8-4 0,5-1 0,-1-1 0,1-1 0,-1-1 0,31-18 0,-14 3 0,-1-1 0,33-32 0,-51 43 0,-11 9 0,1 0 0,-1 0 0,0 0 0,0-1 0,0 1 0,0-1 0,-1 0 0,0 0 0,0 0 0,0 0 0,-1-1 0,0 1 0,0-1 0,0 0 0,0 0 0,0-9 0,12 231 0,-14-211 0,1 1 0,0-1 0,0 0 0,0 1 0,1-1 0,0 0 0,0 0 0,0 0 0,1 0 0,-1 0 0,1-1 0,0 1 0,1-1 0,-1 0 0,1 0 0,0 0 0,0 0 0,0 0 0,0-1 0,1 0 0,-1 0 0,1 0 0,0-1 0,0 1 0,0-1 0,0 0 0,0 0 0,0-1 0,1 0 0,-1 0 0,0 0 0,1-1 0,-1 1 0,1-1 0,-1 0 0,1-1 0,7-1 0,1-1 0,0-1 0,0-1 0,0 0 0,-1-1 0,0 0 0,0-1 0,-1-1 0,1 0 0,15-13 0,-1-4 0,0 0 0,36-46 0,-43 45 0,-2 0 0,0-2 0,-2 0 0,18-43 0,37-125 0,-63 166 0,-1-1 0,4-48 0,7-35 0,-16 101 0,-2 13 0,0 0 0,0 0 0,0 0 0,0 0 0,0 0 0,0 0 0,0 0 0,0 0 0,0 0 0,0 0 0,0-1 0,0 1 0,0 0 0,0 0 0,0 0 0,0 0 0,0 0 0,0 0 0,0 0 0,-1 0 0,1 0 0,0 0 0,0 0 0,0 0 0,0 0 0,0 0 0,0 0 0,0 0 0,0 0 0,0 0 0,0 0 0,0 0 0,0 0 0,0 0 0,-1 0 0,1 0 0,0 0 0,0 0 0,0 0 0,0 0 0,0 0 0,0 0 0,0 0 0,0 0 0,0 0 0,0 0 0,0 0 0,0 0 0,-1 0 0,1 0 0,0 0 0,0 0 0,0 0 0,0 0 0,0 0 0,0 0 0,0 0 0,0 1 0,0-1 0,0 0 0,0 0 0,0 0 0,0 0 0,0 0 0,-15 23 0,2 7 0,1-1 0,-13 51 0,12-36 0,-3 11 0,2 1 0,2 0 0,3 1 0,2 0 0,2 61 0,5-94 0,3 44 0,-2-62 0,0 0 0,0 0 0,1 0 0,0 0 0,0 0 0,0 0 0,1 0 0,4 7 0,-5-11 0,-1 0 0,1-1 0,-1 1 0,1-1 0,0 1 0,0-1 0,0 0 0,0 1 0,0-1 0,0 0 0,0 0 0,0-1 0,0 1 0,1 0 0,-1-1 0,0 1 0,1-1 0,-1 0 0,0 0 0,0 0 0,1 0 0,-1 0 0,0 0 0,1 0 0,3-2 0,4 0 0,-1-1 0,0 0 0,0-1 0,14-6 0,9-10 0,-2 0 0,0-2 0,-1-1 0,29-30 0,18-15 0,-54 42 0,-20 26 0,-8 5 0,-5 13 0,1 1 0,1 0 0,1 1 0,0-1 0,1 1 0,2 1 0,-4 21 0,8-37 0,0 1 0,1-1 0,-1 1 0,2 0 0,-1-1 0,0 1 0,1 0 0,0-1 0,2 6 0,-2-9 0,0 0 0,0 0 0,0-1 0,0 1 0,0 0 0,1-1 0,-1 1 0,1-1 0,-1 1 0,1-1 0,-1 0 0,1 0 0,0 0 0,-1 1 0,1-2 0,0 1 0,0 0 0,0 0 0,0-1 0,0 1 0,0-1 0,0 1 0,0-1 0,0 0 0,0 0 0,0 0 0,3 0 0,10 0 0,1-1 0,-1-1 0,0-1 0,0 0 0,0 0 0,0-2 0,21-9 0,-6 0 0,-2-1 0,43-31 0,-10 11 0,-47 28 0,0 0 0,0-1 0,-1-1 0,23-19 0,-28 19 0,-7 8 0,-1 0 0,1 0 0,0 0 0,0 0 0,0 0 0,0 0 0,0 0 0,0 0 0,0 0 0,0 0 0,0 1 0,0-1 0,0 0 0,1 1 0,-1-1 0,0 1 0,0-1 0,1 1 0,-1 0 0,0 0 0,1-1 0,2 1 0,-7 2 0,1-1 0,-1 0 0,1 1 0,0 0 0,0-1 0,0 1 0,0 0 0,0 0 0,0 0 0,0 1 0,1-1 0,-1 0 0,-1 4 0,-7 7 0,-39 35 0,-22 24 0,70-71 0,-1 0 0,1 1 0,0-1 0,0 1 0,0 0 0,0-1 0,0 1 0,0 0 0,1-1 0,-1 1 0,1 0 0,-1 0 0,1 0 0,-1 0 0,1-1 0,0 1 0,0 2 0,0-2 0,1-1 0,-1 0 0,0 1 0,1-1 0,0 0 0,-1 0 0,1 1 0,0-1 0,-1 0 0,1 0 0,0 0 0,0 0 0,0 0 0,0 0 0,0 0 0,0 0 0,0-1 0,2 2 0,3 1 0,0 0 0,0-1 0,0 0 0,1 0 0,-1 0 0,0-1 0,1 0 0,8 1 0,7-1 0,0-1 0,0-1 0,0-1 0,-1 0 0,1-2 0,-1-1 0,28-9 0,9-15 0,-42 20 0,1 1 0,22-9 0,-30 13 0,-7 3 0,1 0 0,-1 0 0,0 0 0,1 0 0,-1 1 0,0-1 0,1 1 0,3-1 0,-4 1 0,0-1 0,-1 1 0,1 0 0,0-1 0,-1 0 0,1 1 0,-1-1 0,1 0 0,-1 0 0,1 1 0,-1-1 0,0 0 0,1-1 0,-1 1 0,2-2 0,19-25 0,-8 10 0,0 1 0,0 0 0,-2-1 0,0-1 0,-1 0 0,0-1 0,-2 0 0,-1 0 0,0-1 0,8-40 0,-5 6 0,-3 0 0,2-98 0,-10 146 0,1-2 0,-1 0 0,0-1 0,-1 1 0,0 0 0,-3-10 0,4 18 0,0 0 0,0 0 0,-1-1 0,1 1 0,-1 0 0,1 0 0,-1 0 0,0 0 0,1 0 0,-1 0 0,0 0 0,0 0 0,0 0 0,0 0 0,1 0 0,-1 0 0,0 1 0,-1-1 0,1 0 0,0 1 0,0-1 0,0 0 0,0 1 0,0 0 0,-1-1 0,1 1 0,0 0 0,0-1 0,-1 1 0,1 0 0,0 0 0,-1 0 0,1 0 0,0 0 0,0 1 0,-1-1 0,1 0 0,0 1 0,0-1 0,0 0 0,-1 1 0,1-1 0,0 1 0,0 0 0,-2 1 0,-4 2 0,0 1 0,1 0 0,-1 1 0,1 0 0,0 0 0,0 0 0,1 1 0,0-1 0,0 1 0,-7 14 0,2-6 0,-7 12 0,1 0 0,1 0 0,1 2 0,2-1 0,0 2 0,2 0 0,2 0 0,-7 38 0,15-67 0,-6 40 0,2 0 0,2 46 0,2-76 0,1-1 0,0 1 0,1 0 0,0 0 0,0 0 0,1-1 0,1 1 0,-1-1 0,2 0 0,0 0 0,0-1 0,0 1 0,10 11 0,-12-19 0,-1 0 0,1 1 0,0-1 0,0 0 0,0-1 0,1 1 0,-1 0 0,0-1 0,1 0 0,-1 0 0,1 0 0,-1 0 0,1 0 0,-1-1 0,1 1 0,0-1 0,-1 0 0,1 0 0,-1-1 0,7 0 0,1-1 0,0-1 0,0 1 0,0-2 0,-1 1 0,15-8 0,-12 4 0,0-1 0,-1 0 0,0 0 0,0-1 0,-1-1 0,0 0 0,-1 0 0,0-1 0,0-1 0,-1 1 0,-1-2 0,0 1 0,-1-1 0,0 0 0,-1-1 0,5-15 0,-10 26 0,0 0 0,-1-1 0,1 1 0,-1 0 0,0 0 0,0 0 0,0-1 0,0 1 0,-1-5 0,1 8 0,-1 0 0,1-1 0,0 1 0,0 0 0,0-1 0,0 1 0,0 0 0,0 0 0,-1-1 0,1 1 0,0 0 0,0-1 0,0 1 0,-1 0 0,1 0 0,0-1 0,0 1 0,-1 0 0,1 0 0,0 0 0,-1-1 0,1 1 0,0 0 0,0 0 0,-1 0 0,1 0 0,0 0 0,-1 0 0,1 0 0,0 0 0,-1 0 0,-1 0 0,1 0 0,0 1 0,0 0 0,0-1 0,0 1 0,0 0 0,0-1 0,0 1 0,0 0 0,0 0 0,0 0 0,0 0 0,0 0 0,0 1 0,-15 18 0,-20 35 0,30-45 0,1-1 0,1 1 0,0 0 0,0 0 0,1 0 0,-3 19 0,5-26 0,1-1 0,0 1 0,0 0 0,-1 0 0,2 0 0,-1 0 0,0 0 0,1 0 0,-1 0 0,1 0 0,0 0 0,0 0 0,0 0 0,0-1 0,0 1 0,1 0 0,-1-1 0,1 1 0,0-1 0,0 1 0,0-1 0,0 0 0,0 0 0,0 0 0,4 2 0,-1-1 0,-1-1 0,1 0 0,-1 0 0,1-1 0,0 0 0,-1 0 0,1 0 0,0 0 0,0 0 0,0-1 0,0 0 0,0 0 0,-1-1 0,10-1 0,3-3 0,-1-1 0,0 0 0,0-2 0,0 1 0,-1-2 0,26-19 0,-8 7 0,29-27 0,-62 53 0,-1-1 0,1 0 0,-1 1 0,-1-1 0,1 0 0,-4 8 0,-44 71 0,33-59 0,1 1 0,-21 52 0,34-74 0,1 1 0,0-1 0,0 1 0,0-1 0,1 1 0,-1 0 0,1-1 0,0 6 0,0-8 0,0 0 0,0 0 0,1 1 0,-1-1 0,0 0 0,1 0 0,-1 1 0,1-1 0,0 0 0,-1 0 0,1 0 0,0 0 0,0 0 0,0 0 0,-1 0 0,1 0 0,0 0 0,0-1 0,0 1 0,0 0 0,1-1 0,-1 1 0,0 0 0,0-1 0,3 1 0,12 4 0,0-1 0,0 0 0,0-1 0,1-1 0,0-1 0,19-1 0,-2-2 0,-1-1 0,36-9 0,-65 12 0,2-1 0,-1-1 0,1 1 0,-1-1 0,1 0 0,5-2 0,-10 3 0,0 1 0,0-1 0,0 0 0,-1 1 0,1-1 0,0 1 0,0-1 0,0 0 0,-1 0 0,1 0 0,0 1 0,-1-1 0,1 0 0,-1 0 0,1 0 0,-1 0 0,0 0 0,1 0 0,-1 0 0,0 0 0,1 0 0,-1 0 0,0 0 0,0 0 0,0 0 0,0 0 0,0 0 0,0 0 0,0 0 0,-1 0 0,1 0 0,0 0 0,0 0 0,-1 0 0,0-1 0,-2-4 109,0 0 0,0 0 0,-1 1-1,0 0 1,0-1 0,0 2 0,-1-1 0,-5-5 0,-37-25-2896,40 30 539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5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11952,'0'0'805,"16"-1"-306,224 0 1036,-44 3-344,269-23 3218,-461 20-4531,16 1 958,-12 3-3238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5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8744,'0'0'3976,"10"-3"-3394,202-37 1132,-99 21-1074,204-23 1092,-253 39-888,1 2 1,126 16-1,-175-12-637,-7-3-30,0 2-1,0-1 1,0 1 0,-1 0 0,1 1 0,-1-1 0,0 2-1,16 8 1,-23-12-166,-1 1 0,1 0-1,0-1 1,-1 1 0,1 0-1,-1-1 1,1 1-1,-1 0 1,0 0 0,1 0-1,-1 0 1,0-1 0,1 1-1,-1 0 1,0 0 0,0 0-1,0 0 1,0 0 0,0 0-1,0-1 1,0 1-1,0 0 1,0 0 0,-1 0-1,1 0 1,0 0 0,0 0-1,-1-1 1,1 1 0,0 0-1,-1 0 1,1 0 0,-1-1-1,0 2 1,-18 21-2532,18-22 1967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5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7 148 13360,'0'0'136,"-6"-61"8,14 31-40,22 2-8,25 10-264,-21 8 0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5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1185 8640,'0'0'8803,"10"-7"-8197,11-9-261,0 0 1,0-2 0,-2 0-1,18-22 1,1-8 364,-1-3 0,-3-1 0,38-78 0,-27 38-5,55-124 838,-90 190-1235,-1 0 0,-2-1 0,0 0 0,-2 0 0,-1 0 0,0-56 0,-3 83-299,-1 0 0,0 0 0,0 0 0,0 0 0,0 0 0,0-1 0,0 1 1,0 0-1,0 0 0,0 0 0,0 0 0,0 0 0,0-1 0,0 1 0,0 0 1,0 0-1,0 0 0,0 0 0,0-1 0,0 1 0,0 0 0,0 0 1,0 0-1,0 0 0,-1 0 0,1-1 0,0 1 0,0 0 0,0 0 0,0 0 1,0 0-1,0 0 0,0 0 0,0 0 0,-1 0 0,1-1 0,0 1 0,0 0 1,0 0-1,0 0 0,0 0 0,-1 0 0,1 0 0,0 0 0,0 0 1,0 0-1,0 0 0,0 0 0,-1 0 0,1 0 0,0 0 0,-9 8 158,-6 16-85,-45 103 23,6 2-1,-45 161 1,28-68-127,-30 109-46,90-294 64,-63 218-52,47-175 64,-41 84 0,60-148 2,5-12 6,1 1-1,0-1 1,0 1 0,0 0 0,-2 6-1,2-8 134,0-11-77,-1-12 9,4-15 14,1 1 0,3-1 1,0 1-1,2 1 0,22-64 1,-22 82-61,0 1 0,0 0 0,2 0 0,0 0 0,0 1 0,13-14 0,6-3 69,39-31 0,-43 42-67,2 1-1,0 2 1,55-26-1,-49 26-19,59-25 19,43-24 25,-39 14-63,27-17-15,-104 57 16,-1-2 0,0 0 0,-1-1 0,22-23 0,-24 21 9,-1 0 0,-1-1 0,0 0 0,-1-1 0,0 0 0,-2-1 0,12-31 0,-16 37 4,7-27 40,-11 38-41,-1 0 0,0 0 0,1 0 0,-1 0-1,0 0 1,0 0 0,0 0 0,0 0 0,-1 0-1,1 0 1,-1 0 0,1 0 0,-1 0 0,1 0-1,-1 0 1,-2-3 0,3 5-9,0 0 1,0 0-1,-1-1 0,1 1 0,0 0 0,0 0 1,-1 0-1,1 0 0,0-1 0,0 1 1,-1 0-1,1 0 0,0 0 0,0 0 1,-1 0-1,1 0 0,0 0 0,0 0 0,-1 0 1,1 0-1,0 0 0,0 0 0,-1 0 1,1 0-1,0 0 0,-1 0 0,1 0 1,0 0-1,0 0 0,-1 1 0,1-1 1,0 0-1,0 0 0,0 0 0,-1 0 0,1 0 1,0 1-1,0-1 0,0 0 0,-1 0 1,1 0-1,0 1 0,-10 11 0,8-9 4,-10 17-10,0 0 0,1 1 0,1 0 0,1 1 0,1 0 0,-10 41 0,11-29-37,2 0 1,1 0-1,2 1 1,2 36-1,0-59 16,0 0 0,1 1 0,1-1 0,0 0 0,1 0 0,0 0 0,7 16 0,-9-26 24,0-1 0,0 1 0,1-1 0,-1 0 0,0 0 0,0 0 0,1 0 0,-1 1 0,0-2 0,1 1 0,-1 0 0,1 0 0,-1 0 0,1-1 0,0 1 0,-1-1 0,1 1 0,0-1-1,-1 0 1,1 1 0,0-1 0,-1 0 0,1 0 0,0 0 0,-1-1 0,1 1 0,0 0 0,2-1 0,4-1 5,1-1 0,-1 0 1,-1 0-1,13-6 0,-2-2 25,0-1-1,-1 0 1,0-2-1,-1 0 1,0 0 0,16-22-1,76-106 232,-79 102-156,-10 14 96,30-52 0,-59 99-153,1 0 0,1 1 0,1 0 1,1 0-1,-5 32 0,9-39-55,1 0 0,0 0 1,1 0-1,0 0 0,2 0 0,-1 0 1,2 0-1,0 0 0,9 24 0,-10-33 1,0 0-1,1 0 0,-1 1 0,1-1 1,1-1-1,-1 1 0,5 5 0,-7-10 9,0 0 0,0 0 1,0 0-1,1 0 0,-1 0 0,0 0 0,1 0 1,-1 0-1,0-1 0,1 1 0,-1 0 0,1-1 1,-1 0-1,1 1 0,-1-1 0,1 0 0,0 0 1,-1 1-1,1-1 0,-1-1 0,1 1 0,-1 0 0,1 0 1,-1 0-1,1-1 0,0 1 0,-1-1 0,0 1 1,1-1-1,2-1 0,15-8 28,-1-1 1,1-1-1,-2-1 0,23-20 0,60-67 109,-77 76-101,6-6 10,105-103 202,-130 130-230,-1 0 0,1 1 0,0-1 0,1 1-1,-1-1 1,7-1 0,-11 4-13,1-1-1,0 1 1,-1 0-1,1 0 1,0 0-1,-1 0 1,1 0 0,0 0-1,0 0 1,-1 0-1,1 0 1,0 0 0,0 0-1,-1 0 1,1 0-1,0 1 1,-1-1-1,1 0 1,1 1 0,-2 0-1,1 0 0,0-1-1,-1 1 1,1 0 0,-1 0 0,0 0 0,1 0 0,-1-1 0,0 1 0,1 0 0,-1 0 0,0 0 0,0 0 0,0 0 0,0 0-1,0 0 1,0 0 0,0 0 0,0-1 0,-1 3 0,-7 55 84,-29 106 1,23-106-18,14-58-72,0 0 1,0 0 0,0 0 0,0 0-1,0 0 1,1-1 0,-1 1-1,0 0 1,0 0 0,0 0-1,0 0 1,0 0 0,0 0 0,0 0-1,0 0 1,1 0 0,-1 0-1,0 0 1,0 0 0,0 0-1,0 0 1,0 0 0,0 0 0,1 0-1,-1 0 1,0 0 0,0 0-1,0 0 1,0 0 0,0 0 0,0 0-1,0 0 1,1 0 0,-1 0-1,0 0 1,0 0 0,0 0-1,0 0 1,0 0 0,0 0 0,0 1-1,0-1 1,1 0 0,-1 0-1,0 0 1,0 0 0,0 0 0,0 0-1,0 0 1,0 0 0,0 1-1,0-1 1,0 0 0,0 0-1,0 0 1,0 0 0,0 0 0,0 0-1,0 0 1,0 1 0,0-1-1,0 0 1,0 0 0,0 0 0,0 0-1,0 0 1,0 0 0,0 1-1,10-8 16,92-84 104,-47 40 87,96-69-1,-141 113-175,-5 3-18,0 0 1,1 0-1,-1 0 1,9-3 0,-13 7-14,0-1 0,-1 1 0,1 0 0,0 0 1,0-1-1,-1 1 0,1 0 0,0 0 0,-1 0 0,1 0 1,0 0-1,0 0 0,-1 0 0,1 0 0,0 0 0,-1 0 1,1 0-1,0 1 0,0-1 0,-1 0 0,1 0 0,0 1 1,-1-1-1,1 0 0,-1 1 0,1-1 0,0 1 0,-1-1 1,1 1-1,-1-1 0,1 1 0,-1-1 0,1 1 0,-1 0 1,0-1-1,1 1 0,-1-1 0,0 1 0,1 0 0,-1-1 1,0 1-1,0 0 0,0 0 0,0-1 0,1 1 0,-1 0 1,0 0-1,1 12-3,-1-1 0,0 1 1,-1 0-1,0-1 0,-3 14 1,-2 29-5,6-50 7,-1 13-29,3 33 1,-1-46 23,-1 0 1,1 0-1,0-1 0,1 1 1,-1 0-1,1-1 1,0 1-1,0-1 1,0 1-1,1-1 1,5 7-1,-6-9 3,0-1 0,0 1-1,0-1 1,0 0 0,0 1 0,0-1 0,0 0 0,1-1-1,-1 1 1,0 0 0,1-1 0,-1 1 0,0-1 0,1 0-1,-1 1 1,0-1 0,1 0 0,-1-1 0,1 1 0,-1 0-1,4-2 1,7-1-14,0-1-1,21-9 1,-19 7 10,40-20 28,0-1 0,56-40 0,-54 31 32,-35 23-34,126-69 162,-140 80-194,-7 2 9,0-1 1,0 1 0,0 0-1,0 0 1,0-1 0,0 1-1,0 0 1,0-1 0,0 1 0,0-1-1,0 1 1,0-1 0,-1 1-1,1-1 1,0 0 0,0 1-1,-1-1 1,2-1 0,-6 5 10,0 0 0,0 0 0,0 0-1,0 0 1,0-1 0,-1 0 0,1 0 0,-9 3 0,-10 6 18,-1 2-25,1 1-1,0 1 1,1 1-1,1 1 1,0 1-1,-25 29 1,43-43-3,0 0 1,0 0-1,1 0 0,-1 0 1,1 1-1,0-1 0,0 1 1,0-1-1,1 1 0,-1 0 1,1 0-1,0 7 0,0-9 2,1-1-1,1 1 0,-1 0 0,0-1 0,1 1 1,-1-1-1,1 1 0,0-1 0,0 1 0,0-1 1,0 1-1,0-1 0,0 0 0,1 0 1,-1 0-1,1 1 0,0-1 0,-1-1 0,1 1 1,0 0-1,0 0 0,0-1 0,0 1 0,5 2 1,3 0 0,0 0 1,0 0 0,0-1-1,0-1 1,1 1 0,-1-1-1,1-1 1,0 0 0,-1-1-1,1 0 1,0-1 0,-1 0-1,1 0 1,-1-1 0,14-4-1,7-3-16,-1-2 0,0-1 0,52-29 0,-42 17 28,-2-1 0,-1-2 0,-1-2 0,-1-2 0,-2 0-1,-1-3 1,41-54 0,-2-5-12,92-163 0,-131 196 0,-3-1 0,-2-1 0,-3-2 0,18-77 0,-31 101 0,-5 16 0,5-31 0,-11 54 0,1 0 0,-1 0 0,0 0 0,0 0 0,0 0 0,0-1 0,0 1 0,0 0 0,0 0 0,-1 0 0,1 0 0,0-1 0,0 1 0,-1 0 0,0-1 0,1 2 0,-1-1 0,1 1 0,0 0 0,-1 0 0,1 0 0,0 0 0,-1-1 0,1 1 0,0 0 0,-1 0 0,1 0 0,0 0 0,-1 0 0,1 0 0,0 0 0,-1 0 0,1 0 0,-1 0 0,1 0 0,0 0 0,-1 0 0,1 0 0,0 1 0,-1-1 0,1 0 0,0 0 0,-1 0 0,1 0 0,0 1 0,-1-1 0,-2 3 0,-1-1 0,1 1 0,0 0 0,-1 0 0,1 1 0,-4 5 0,-12 22-39,2 0 1,-19 45-1,13-25-28,-12 26-58,2 1-1,4 1 0,4 2 0,3 1 1,4 1-1,-10 101 0,25-148 72,1 0-1,7 69 0,-5-103 59,0 1 0,1-1-1,-1 0 1,1 0-1,-1 0 1,1 0 0,0 0-1,0 0 1,0 0 0,0 0-1,0 0 1,1-1-1,-1 1 1,0 0 0,1-1-1,-1 1 1,1-1 0,0 1-1,-1-1 1,1 0-1,0 0 1,0 0 0,0 0-1,0 0 1,0 0-1,0 0 1,0-1 0,0 1-1,0-1 1,0 1 0,0-1-1,1 0 1,-1 0-1,0 0 1,0 0 0,0 0-1,4-1 1,8-2 37,0 0 0,0-1-1,0 0 1,20-9 0,-24 9-19,13-8 46,1 0 1,-2-1-1,1-2 0,29-25 0,-23 18 51,47-29 0,-76 51-117,1-1-1,-1 1 1,0 0 0,0 0 0,1-1-1,-1 1 1,0 0 0,0 0-1,1 0 1,-1-1 0,0 1-1,1 0 1,-1 0 0,0 0 0,1 0-1,-1 0 1,0 0 0,1 0-1,-1 0 1,0 0 0,1 0 0,-1 0-1,0 0 1,1 0 0,-1 0-1,0 0 1,1 0 0,-1 0-1,0 0 1,1 0 0,-1 0 0,0 1-1,1-1 1,-1 0 0,0 0-1,1 0 1,-1 1 0,0-1-1,0 0 1,1 0 0,-1 1 0,0-1-1,0 0 1,0 0 0,1 1-1,-1-1 1,0 0 0,0 1 0,0-1-1,0 0 1,0 1 0,0-1-1,0 0 1,0 1 0,0-1-1,0 0 1,0 1 0,0-1 0,0 0-1,0 1 1,0-1 0,0 1-1,0-1 1,0 0 0,0 1 0,0-1-1,-1 1 1,-8 33 57,5-22-42,-2 10-1,1-5 8,-5 30 1,10-44-23,-1 1 0,1 0-1,0-1 1,0 1 0,0-1 0,0 1 0,1 0-1,-1-1 1,1 1 0,0-1 0,0 1 0,0-1-1,1 0 1,2 5 0,-2-5-2,0-1 0,0 0 0,0 0 0,1 0 0,-1 0 0,1 0 0,-1-1 0,1 1 0,0-1 0,0 1 0,0-1 0,0 0 0,0 0 0,0-1 0,0 1 0,0-1 0,0 1 0,0-1 0,4 0 0,8 0 0,0-1 0,25-5 0,-31 5 0,26-7 0,-1-2 0,0-1 0,58-28 0,-82 34 0,-1 0 0,-1 0 0,14-12 0,11-7 0,-33 24 0,1 0 0,-1-1 0,0 1 0,0 0 0,0 0 0,1 0 0,-1 0 0,0-1 0,0 1 0,0 0 0,1 0 0,-1-1 0,0 1 0,0 0 0,0 0 0,0-1 0,0 1 0,0 0 0,0 0 0,0-1 0,0 1 0,1 0 0,-1 0 0,0-1 0,0 1 0,0 0 0,-1-1 0,1 1 0,0 0 0,0 0 0,0-1 0,0 1 0,0 0 0,0 0 0,0 0 0,0 0 0,0 0 0,0 0 0,0 0 0,-1 0 0,1-1 0,0 1 0,0 0 0,0 0 0,0 0 0,0 0 0,0 0 0,0 0 0,-1 0 0,1 0 0,0 0 0,0 0 0,0 0 0,0 0 0,0 0 0,0 0 0,-1 0 0,1 0 0,0 0 0,0 0 0,0 0 0,0 0 0,0 0 0,0 0 0,-1 0 0,1 0 0,0 0 0,0 0 0,0 0 0,0 0 0,0 0 0,0 1 0,0-1 0,0 0 0,-1 0 0,1 0 0,0 0 0,0 0 0,0 0 0,0 0 0,0 0 0,0 1 0,0-1 0,0 0 0,0 0 0,-4 5 0,0 0 0,1 1 0,-1-1 0,1 0 0,0 1 0,-2 8 0,4-12 0,0 0 0,1 0 0,0 0 0,-1 0 0,1 0 0,0 0 0,0 0 0,0 0 0,0-1 0,0 1 0,0 0 0,0 0 0,1 0 0,-1 0 0,1 0 0,0 0 0,-1 0 0,1-1 0,0 1 0,0 0 0,0-1 0,0 1 0,0 0 0,1-1 0,1 3 0,-1-2 0,1 0 0,-1 0 0,1 0 0,0 0 0,0 0 0,0-1 0,0 1 0,0-1 0,0 0 0,0 0 0,0 0 0,0 0 0,1-1 0,-1 1 0,6 0 0,-4-2 0,0 0 0,0 0 0,0 0 0,0 0 0,0 0 0,0-1 0,-1 0 0,1 0 0,-1-1 0,5-2 0,-2 0 0,0 0 0,-1-1 0,0 1 0,0-1 0,0 0 0,-1-1 0,0 1 0,0-1 0,-1 0 0,0 0 0,0-1 0,4-10 0,-6 11 0,1 1 0,-1-1 0,-1 0 0,1 1 0,-1-1 0,0 0 0,-1 0 0,0 0 0,0 0 0,0 0 0,-1 0 0,0 0 0,0 0 0,-1 1 0,-3-10 0,4 14 0,0-1 0,0 1 0,0 0 0,-1 0 0,1-1 0,-1 1 0,0 0 0,1 1 0,-1-1 0,0 0 0,0 0 0,0 1 0,-1-1 0,1 1 0,0 0 0,0-1 0,-4 0 0,2 1 0,-1 0 0,0 0 0,0 0 0,0 0 0,0 1 0,1 0 0,-1 0 0,-8 1 0,-1 1 0,0 1 0,1 0 0,-1 1 0,1 1 0,-20 10 0,28-13 0,1 0 0,0 1 0,-1 0 0,1 0 0,0 0 0,1 1 0,-1-1 0,0 1 0,1 0 0,-6 8 0,8-10 0,0 0 0,1-1 0,-1 1 0,0 0 0,1-1 0,-1 1 0,1 0 0,-1 0 0,1-1 0,0 1 0,0 0 0,0 0 0,0 0 0,0-1 0,0 1 0,0 0 0,1 0 0,-1 0 0,1-1 0,-1 1 0,1 0 0,0-1 0,0 1 0,-1 0 0,1-1 0,0 1 0,1-1 0,-1 1 0,0-1 0,0 0 0,0 1 0,1-1 0,1 1 0,2 1 0,0 0 0,0-1 0,0 1 0,0-1 0,0 0 0,0-1 0,1 0 0,-1 1 0,1-2 0,-1 1 0,1 0 0,-1-1 0,1 0 0,-1-1 0,0 1 0,8-2 0,13-3 0,50-16 0,-73 20 0,171-69 0,-128 49 0,1 1 0,0 3 0,69-16 0,-111 32 0,6-1 0,0 0 0,0 0 0,1 1 0,-1 0 0,16 2 0,-24 0 0,0-1 0,0 1 0,0 0 0,0 0 0,0 0 0,0 0 0,0 0 0,-1 1 0,1-1 0,0 1 0,-1 0 0,1 0 0,-1 0 0,0 0 0,0 0 0,0 0 0,0 1 0,0-1 0,0 1 0,-1-1 0,1 1 0,-1 0 0,0 0 0,2 4 0,0 2 0,-1 0 0,0 0 0,0 0 0,-1 0 0,-1 0 0,1 0 0,-1 1 0,-1-1 0,0 0 0,-3 14 0,-2 0 0,0 0 0,-20 41 0,22-43 0,4-20 0,0-1 0,0 0 0,-1 0 0,1 1 0,0-1 0,0 0 0,0 0 0,0 1 0,0-1 0,0 0 0,0 0 0,0 0 0,0 1 0,0-1 0,0 0 0,0 0 0,0 1 0,0-1 0,0 0 0,0 0 0,0 1 0,0-1 0,1 0 0,-1 0 0,0 1 0,0-1 0,0 0 0,0 0 0,0 0 0,1 1 0,-1-1 0,0 0 0,0 0 0,0 0 0,0 0 0,1 0 0,-1 1 0,0-1 0,0 0 0,1 0 0,-1 0 0,0 0 0,0 0 0,0 0 0,1 0 0,-1 0 0,0 0 0,0 0 0,1 0 0,-1 0 0,36-20 0,0 2 0,1 1 0,0 2 0,69-18 0,-102 31 0,1 1 0,-1 0 0,1 1 0,0-1 0,-1 1 0,1 0 0,0 0 0,-1 1 0,7 1 0,-9-2 0,0 1 0,0 0 0,-1 0 0,1 0 0,0 0 0,-1 0 0,1 0 0,-1 0 0,0 1 0,1-1 0,-1 0 0,0 1 0,0-1 0,1 1 0,-1 0 0,-1-1 0,1 1 0,0 0 0,0 0 0,-1-1 0,1 1 0,0 0 0,-1 0 0,1 3 0,0 10 0,0 0 0,-1 0 0,-3 28 0,1-29 0,1 0 0,0 0 0,1 0 0,1 0 0,4 25 0,-4-35 0,0 0 0,0 0 0,1 0 0,0-1 0,0 1 0,0-1 0,0 1 0,0-1 0,1 0 0,-1 0 0,1 0 0,0 0 0,0 0 0,0-1 0,0 1 0,1-1 0,-1 0 0,1 0 0,-1 0 0,1 0 0,0-1 0,0 1 0,0-1 0,7 1 0,7 0 0,0 0 0,0-1 0,0-1 0,0-1 0,1-1 0,-1 0 0,-1-1 0,28-9 0,-42 12 85,-1-1 0,1 0 0,-1 0 0,1 0 0,-1 0 0,0 0 0,0-1 0,1 1 0,1-3 0,5-11-4870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5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22511,'0'0'5784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0:5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17183,'0'0'776,"12"-2"14,98-17 736,121-7 0,81 22-602,59-3-132,-328 5-622,0 1 0,0 3 0,-1 1 0,75 16 0,-101-16-3166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11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1455 6424,'0'0'6456,"11"7"-6028,36 20-14,-43-25-336,0 0-1,0-1 1,0 1-1,0-1 1,1 0 0,-1 0-1,0-1 1,0 1-1,1-1 1,-1 0-1,0 0 1,1 0-1,-1-1 1,0 1 0,0-1-1,1 0 1,-1-1-1,8-2 1,-1-2 180,0 0 0,0-1 0,-1 0 0,15-14 0,-23 20-222,14-14 247,-1 0 0,0-1 0,-1-1 0,-1 0 0,-1-1 1,0 0-1,11-24 0,52-143 1252,-45 87-634,20-110 0,4-19 680,-38 184-1197,-11 30-117,0-1 0,4-17 0,-6 28-1,1 11-160,2 11-47,6 56 21,3 88 0,-12-121-66,3 387 96,-6-400-98,0-12 3,0 0-1,-1-1 1,0 1-1,-1 0 1,-8 29 0,10-46-13,-1 0 1,1 1 0,0-1 0,0 0-1,0 1 1,0-1 0,-1 0-1,1 1 1,0-1 0,0 0 0,-1 1-1,1-1 1,0 0 0,0 0 0,-1 1-1,1-1 1,0 0 0,-1 0 0,1 1-1,0-1 1,-1 0 0,1 0 0,0 0-1,-1 0 1,1 0 0,-1 0 0,1 0-1,0 0 1,-1 0 0,1 0-1,0 0 1,-1 0 0,1 0 0,-1 0-1,-15-9 71,-10-17 53,16 11-52,0 0-1,0-1 1,2-1-1,-12-27 1,12 25 33,8 18-100,-4-14 161,4 15-167,1-1 1,-1 1-1,1 0 1,0 0-1,-1 0 1,1 0-1,-1 0 1,1 0-1,0 0 1,-1 0 0,1 0-1,-1 0 1,1 0-1,0 0 1,-1 0-1,1 0 1,-1 1-1,1-1 1,-1 0-1,1 0 1,0 1 0,-1-1-1,1 0 1,0 1-1,13 4 1,-1 0 0,1-1-1,1-1 1,-1 0 0,1-1 0,-1-1-1,23 0 1,-15-2 0,0-1 0,0-2 0,-1 0 0,29-9 0,-37 9-2,-1-2 0,0 1 0,0-2 0,0 1 0,-1-2 0,19-15 0,58-61 0,-39 26 0,-2-1 0,-3-3 0,46-86 0,-69 109 8,-1 0 0,-3-2 0,-1 0 0,-2-1 0,15-72 0,-18 49 10,-3 0 0,-3-1 0,-4-72 0,-1 126 2,0 8-7,1 1 0,-1-1 0,-1 0 0,1 0 1,-1 0-1,1 0 0,-1 0 0,0 0 0,0 0 0,-1 0 1,1 1-1,-3-5 0,4 8-12,0-1 1,-1 1-1,1 0 0,0 0 1,0 0-1,0 0 0,0 0 1,0 0-1,0 0 0,0-1 1,-1 1-1,1 0 0,0 0 1,0 0-1,0 0 0,0 0 1,0 0-1,-1 0 0,1 0 1,0 0-1,0 0 0,0 0 1,0 0-1,-1 0 1,1 0-1,0 0 0,0 0 1,0 0-1,0 0 0,-1 0 1,1 0-1,0 0 0,0 0 1,0 0-1,0 0 0,0 0 1,-1 1-1,1-1 0,0 0 1,0 0-1,0 0 0,0 0 1,0 0-1,0 1 0,-7 9 20,-1 13-8,-51 252-44,22 9-29,37-282 59,-26 298-69,25-275 59,1-1 1,1 0-1,1 0 1,1 1-1,1-1 1,13 38 0,-17-60 9,0 0 1,1-1 0,-1 1 0,1-1 0,0 1 0,-1 0 0,1-1 0,0 1-1,0-1 1,0 1 0,0-1 0,1 0 0,-1 0 0,0 1 0,0-1 0,1 0-1,-1 0 1,1 0 0,-1 0 0,1 0 0,-1-1 0,3 2 0,-2-2 2,0 0 1,1 0 0,-1 0 0,0 0-1,0-1 1,0 1 0,0-1 0,1 1-1,-1-1 1,0 0 0,0 0 0,0 0-1,0 0 1,0 0 0,-1 0 0,1 0-1,2-2 1,17-16 26,0-1 1,-2-1-1,0 0 0,-1-1 1,22-36-1,-18 25 41,1 2 0,32-34 1,22-8 217,-77 72-282,0 1 1,1-1-1,-1 1 1,0-1 0,1 1-1,-1-1 1,1 1-1,-1 0 1,1-1-1,-1 1 1,1 0-1,-1-1 1,1 1 0,-1 0-1,1-1 1,-1 1-1,1 0 1,-1 0-1,1 0 1,0 0-1,-1 0 1,1 0 0,-1-1-1,1 1 1,0 1-1,5 12 48,-2-3-54,23 78 32,-17-50-54,2-1-1,19 38 1,-22-55 13,2-2 0,1 1-1,0-1 1,1-1 0,21 22-1,-28-32 10,1 0-1,0-1 1,1 0 0,-1 0-1,1-1 1,0 0 0,1 0-1,-1-1 1,1 0 0,0 0-1,0-1 1,0 0 0,1-1-1,13 3 1,-16-5 6,1 0 0,-1-1 0,0 1 0,1-2 0,-1 1 0,0-1 0,0 0 0,0 0 0,0-1 0,0 0 0,0 0 0,-1 0 0,1-1 0,-1 0 0,0 0 0,0-1 0,-1 0 0,1 0 0,-1 0 0,0-1 0,-1 0 0,8-11-1,-1 0 24,-2-1-1,0 1 1,-1-1-1,-1-1 1,-1 1-1,0-1 1,4-25-1,-7 28 9,-2 9-11,1 0 0,-1 1 0,0-1 0,-1 0 0,1 0 1,-1 0-1,-1 0 0,-1-12 0,2 19-22,0 0-1,0 0 1,0-1-1,0 1 1,0 0 0,0 0-1,0-1 1,0 1-1,0 0 1,-1 0-1,1-1 1,0 1 0,0 0-1,0 0 1,0-1-1,0 1 1,0 0 0,-1 0-1,1 0 1,0-1-1,0 1 1,0 0-1,-1 0 1,1 0 0,0 0-1,0-1 1,-1 1-1,1 0 1,0 0-1,0 0 1,-1 0 0,1 0-1,0 0 1,-1 0-1,-6 7 54,-4 14-11,6-9-39,1 1 0,0 0 0,1 0-1,0 0 1,1 0 0,1 0 0,0 1 0,1-1-1,0 1 1,4 17 0,-3-20-3,1-1 0,1 1 0,0-1 0,0 1 0,1-1 1,0 0-1,1 0 0,0-1 0,1 1 0,0-1 0,0 0 0,1-1 0,9 10 0,-14-16-3,0 0 1,1 0-1,-1 0 0,0 0 1,1 0-1,0-1 0,-1 1 1,1-1-1,0 0 0,0 0 1,0 0-1,0 0 0,0 0 1,0-1-1,0 1 0,0-1 1,0 0-1,0 0 0,0 0 0,4-1 1,-1 0 2,-1-1-1,1 0 1,-1 0 0,1 0 0,-1-1-1,0 0 1,0 0 0,-1 0 0,9-8-1,4-4 17,-1-1 0,-1 0-1,-1-1 1,21-32-1,39-81 153,-50 84 147,49-73-1,-72 118-305,0 0 1,0 0-1,-1 0 1,1 0-1,0 0 0,0 0 1,0 0-1,0 0 0,0 0 1,0 1-1,1-1 1,-1 0-1,0 1 0,0-1 1,2 0-1,-2 1-8,-1 0 0,1 0 1,-1 0-1,1 0 0,-1 0 0,0 0 0,1 1 1,-1-1-1,1 0 0,-1 0 0,1 0 0,-1 1 1,1-1-1,-1 0 0,0 1 0,1-1 0,-1 0 1,0 1-1,1-1 0,-1 0 0,0 1 0,0-1 1,1 1-1,-1-1 0,0 0 0,0 1 0,1 0 1,1 5 14,-1 0 1,1 0 0,-1 0 0,1 12 0,-2-18-21,3 38 41,-1 0 0,-2 0 1,-2 0-1,-1 0 0,-2 0 0,-18 70 0,19-97-24,1-1-1,-1 0 1,-1-1 0,0 1 0,0-1-1,-7 9 1,11-17-13,0 1-1,0-1 1,0 1-1,-1-1 1,1 0-1,0 0 1,-1 1 0,1-1-1,0 0 1,-1 0-1,1 0 1,-1-1 0,0 1-1,1 0 1,-1 0-1,0-1 1,1 1 0,-1-1-1,0 0 1,0 1-1,1-1 1,-1 0-1,0 0 1,0 0 0,1 0-1,-1 0 1,0-1-1,0 1 1,1-1 0,-1 1-1,0-1 1,0 1-1,1-1 1,-1 0-1,1 0 1,-1 0 0,1 0-1,-1 0 1,1 0-1,0 0 1,-1 0 0,1-1-1,-2-1 1,-1-1 11,1-1 0,-1 1 1,1-1-1,-6-9 0,8 12-7,0 1-1,0-1 0,1 0 0,-1 1 1,0-1-1,1 0 0,-1 0 1,1 0-1,0 0 0,-1 0 0,1 1 1,0-1-1,0 0 0,0 0 0,1 0 1,-1 0-1,0 0 0,2-2 0,-1 3-5,0 0-1,0 1 0,1 0 0,-1-1 1,0 1-1,1 0 0,-1 0 0,1-1 0,-1 1 1,0 0-1,1 1 0,-1-1 0,0 0 1,1 0-1,-1 0 0,1 1 0,1 0 0,-1 0-3,91 25-93,-28-6 1,-48-15 62,1-1-1,0-1 1,0 0-1,25 0 1,-38-3 31,1 0 1,0-1 0,-1 0-1,1 0 1,0 0 0,-1 0-1,1-1 1,-1 0-1,0 0 1,0-1 0,1 1-1,-2-1 1,1 0 0,0 0-1,0-1 1,-1 0-1,0 1 1,5-7 0,5-8 31,-1-1 0,-1 0 0,0-1 0,-2-1 0,9-22 1,34-113 203,-52 150-222,38-105 236,-39 111-248,0 0 0,0 0-1,0-1 1,0 1 0,0 0 0,0 0 0,0 0 0,0 0 0,0 0 0,0 0 0,0 0 0,0 0-1,0 0 1,0-1 0,0 1 0,0 0 0,0 0 0,0 0 0,0 0 0,0 0 0,0 0 0,0 0-1,1 0 1,-1 0 0,0 0 0,0 0 0,0 0 0,0 0 0,0-1 0,0 1 0,0 0 0,0 0-1,0 0 1,1 0 0,-1 0 0,0 0 0,0 0 0,0 0 0,0 0 0,0 0 0,0 0 0,0 0 0,1 0-1,-1 0 1,0 0 0,0 1 0,0-1 0,0 0 0,0 0 0,0 0 0,0 0 0,0 0 0,0 0-1,0 0 1,1 0 0,-1 0 0,0 0 0,0 0 0,0 0 0,0 0 0,0 1 0,4 9 22,2 16-5,5 84-10,-4 170 0,-7-269-12,0 3 4,0 1 1,-1 0 0,-1 0 0,0-1-1,-7 23 1,9-37 0,0 0 1,0 0-1,0 0 1,0 1-1,0-1 1,0 0-1,0 0 1,0 0-1,0 1 0,-1-1 1,1 0-1,0 0 1,0 0-1,0 0 1,0 1-1,0-1 0,0 0 1,0 0-1,-1 0 1,1 0-1,0 0 1,0 1-1,0-1 1,0 0-1,-1 0 0,1 0 1,0 0-1,0 0 1,0 0-1,-1 0 1,1 0-1,0 0 0,0 0 1,0 0-1,-1 0 1,1 0-1,0 0 1,0 0-1,0 0 0,-1 0 1,1 0-1,0 0 1,-8-8 42,-2-13 27,7 13-39,-9-26 97,11 32-117,0 0 0,1 0 0,0 0 0,-1 0 0,1 0 1,0 0-1,0 0 0,0 0 0,0-1 0,0 1 1,1 0-1,-1 0 0,2-3 0,-1 4-7,0 1 0,1-1-1,-1 1 1,1-1 0,-1 1-1,1 0 1,-1-1 0,1 1 0,-1 0-1,1 0 1,-1 0 0,1 0 0,-1 0-1,3 1 1,1 0 0,17 1 0,1 2 0,0 1-1,29 10 1,11 3-32,7 3 25,-47-13-841,41 9 0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11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13168,'0'0'1112,"107"0"-448,-21 0 0,31-10-8,14-3 7,4-5-95,-2 0-8,-6 6 16,-14 6 0,-4-6-128,-8 2 0,-15 4-160,-7 2 8,-13 8-200,-21-2 8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1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1363 6928,'0'0'6040,"12"-2"-5400,-6 1-546,3 0 39,0 0 0,1-1 0,-1 0-1,-1-1 1,1 0 0,0 0 0,-1-1 0,13-7 0,3-6 226,-1-2 1,0 0-1,-2-1 0,20-24 1,70-98 966,-10-2 294,117-225 1,-185 303-1055,-4-1 1,-2-1-1,26-107 0,-47 152-259,-1-1 0,-1 1 0,-1-1 0,-1-40 0,-2 62-264,0 1 0,0 0 0,0-1 0,0 1 0,0 0 0,0-1 0,-1 1 1,1 0-1,0-1 0,-1 1 0,0 0 0,1-1 0,-2-1 0,2 3-28,-1 0 1,1 0-1,0 0 0,-1 0 1,1 0-1,0 0 1,-1 0-1,1 0 0,0 0 1,0 0-1,-1 0 0,1 0 1,0 0-1,-1 0 0,1 0 1,0 0-1,-1 0 1,1 0-1,0 0 0,-1 0 1,1 1-1,0-1 0,0 0 1,-1 0-1,1 0 1,0 1-1,0-1 0,-1 0 1,1 0-1,0 1 0,0-1 1,0 0-1,-1 1 0,-20 35 376,-4 24-135,-30 104 0,-7 129-24,53-234-191,-3 91 0,12-120-24,1-1 1,1 0-1,2 1 1,1-1-1,10 31 1,-13-51-12,1-1 1,1 1 0,-1-1 0,1 0-1,1 0 1,-1-1 0,1 1 0,1-1-1,0 0 1,11 11 0,-13-14 1,0-1 1,1 0-1,-1-1 1,1 1 0,-1-1-1,1 1 1,0-1-1,0-1 1,0 1-1,0-1 1,0 0-1,1 0 1,-1 0 0,0-1-1,0 1 1,1-2-1,-1 1 1,0 0-1,9-3 1,-1 0 12,1-2 1,-1 1-1,0-2 0,0 0 1,0 0-1,-1-2 0,0 1 1,0-1-1,-1-1 0,0 0 1,14-15-1,-2-2 68,0-1 0,-2 0 0,27-48 0,-44 70-65,-1-1 0,0 1 1,0-1-1,0 0 0,-1 0 1,1-1-1,-2 1 0,1 0 1,-1-1-1,0 1 0,0-1 1,0 1-1,-1-1 0,0 0 1,-1 1-1,0-7 0,0 12-17,1 0-1,0 1 0,0-1 1,0 0-1,0 1 1,-1-1-1,1 0 0,0 1 1,-1-1-1,1 1 1,-1-1-1,1 1 0,0-1 1,-1 1-1,1-1 0,-1 1 1,1-1-1,-1 1 1,0-1-1,1 1 0,-1 0 1,1-1-1,-1 1 1,0 0-1,1 0 0,-1 0 1,0-1-1,1 1 1,-1 0-1,0 0 0,1 0 1,-1 0-1,0 0 1,1 0-1,-1 0 0,0 0 1,1 0-1,-1 1 1,0-1-1,1 0 0,-1 0 1,0 1-1,1-1 1,-1 0-1,1 1 0,-1-1 1,0 0-1,1 1 1,-1-1-1,1 1 0,-1-1 1,1 1-1,-1 0 1,-27 28 116,8-4-59,2 0 0,1 1 0,-22 45-1,34-61-41,1 0-1,0 0 1,1 1-1,0 0 1,1-1-1,0 1 1,0 0-1,1 0 1,1 1-1,0-1 1,0 0-1,1 0 1,4 18-1,-4-26-14,-1 0-1,1 0 1,0 0-1,0 0 0,0 0 1,1-1-1,-1 1 1,1 0-1,0-1 1,-1 1-1,1-1 0,0 0 1,0 0-1,0 1 1,1-1-1,-1-1 0,1 1 1,-1 0-1,5 2 1,-3-3 2,-1 0-1,1 0 1,-1-1 0,1 1 0,0-1 0,-1 0 0,1 0-1,0 0 1,-1 0 0,1-1 0,0 1 0,-1-1 0,1 0 0,-1 0-1,1 0 1,4-4 0,33-15 46,-2-2 1,39-29-1,-37 22 21,61-30-1,-64 40-20,-13 6 51,44-16 0,-66 28-84,0 0 0,0 1 0,0-1 0,0 0 0,0 1 0,0 0 0,0 0 0,0 0 0,0 0 0,6 1 0,-8-1-13,0 1-1,0-1 1,0 1 0,0-1 0,0 1-1,0 0 1,0-1 0,0 1 0,0 0-1,0 0 1,0 0 0,0 0 0,0 0-1,-1 0 1,1 0 0,0 0 0,-1 0-1,1 0 1,-1 0 0,1 0 0,-1 0-1,1 1 1,-1-1 0,0 0-1,0 0 1,0 1 0,0 1 0,1 18 28,-1 1 1,-2-1-1,0 1 1,-1-1-1,-11 40 1,12-44 57,2-17-91,0 1-1,0-1 1,0 0 0,0 0 0,0 0-1,1 1 1,-1-1 0,0 0 0,0 0 0,0 0-1,0 0 1,0 1 0,0-1 0,1 0-1,-1 0 1,0 0 0,0 0 0,0 0-1,0 0 1,1 1 0,-1-1 0,0 0 0,0 0-1,0 0 1,1 0 0,-1 0 0,0 0-1,0 0 1,0 0 0,1 0 0,-1 0 0,0 0-1,0 0 1,0 0 0,1 0 0,-1 0-1,0 0 1,3-1 13,0-1-1,-1 1 1,1-1 0,-1 1-1,1-1 1,-1 0 0,0 0-1,3-3 1,55-57 140,-39 38-68,1 1 0,0 1 0,46-33 0,-67 54-84,0 1-1,0-1 0,0 1 1,0-1-1,-1 1 0,1 0 1,0-1-1,0 1 1,0 0-1,1 0 0,-1 0 1,0-1-1,0 1 0,0 0 1,0 1-1,0-1 0,0 0 1,0 0-1,0 0 0,0 0 1,0 1-1,0-1 1,0 0-1,0 1 0,0-1 1,0 1-1,-1-1 0,1 1 1,0 0-1,0-1 0,0 1 1,-1 0-1,1 0 0,0-1 1,-1 1-1,1 0 1,0 0-1,-1 0 0,1 0 1,-1 0-1,0 0 0,1 0 1,-1 0-1,1 1 0,3 9 8,-1-1 0,0 1 0,3 16-1,-2-7-15,38 101-4,-40-117 12,-1 0 0,1 0 0,0 0-1,1 0 1,-1-1 0,0 1 0,1-1 0,0 0-1,0 0 1,0 0 0,0 0 0,0 0 0,6 3 0,-6-5 1,-1 0 0,1 0 0,-1 0 0,1 0 1,0-1-1,0 1 0,-1-1 0,1 1 0,0-1 1,0 0-1,0 0 0,-1 0 0,1-1 0,0 1 1,0-1-1,-1 1 0,1-1 0,0 0 0,-1 0 0,6-3 1,11-8 6,0-1 0,0-1 0,-1 0 0,-1-1 1,-1-1-1,28-35 0,82-117-12,-97 127 0,-28 40 0,-1-1 0,1 1 0,0 0 0,-1 0 0,1 0 0,0 0 0,0 0 0,0 0 0,0 0 0,0 0 0,0 0 0,1 1 0,-1-1 0,0 0 0,0 1 0,0-1 0,1 1 0,-1-1 0,0 1 0,3-1 0,-3 2 0,0-1 0,0 0 0,0 1 0,0-1 0,0 0 0,0 1 0,0 0 0,0-1 0,0 1 0,0-1 0,0 1 0,-1 0 0,1 0 0,0-1 0,0 1 0,-1 0 0,1 0 0,-1 0 0,1 0 0,0 1 0,2 5 0,0 1 0,0 0 0,-1 0 0,0-1 0,2 13 0,-2 15 0,0 1 0,-3 0 0,-1 0 0,-11 61 0,12-88 0,-1 0 0,-1 0 0,1 0 0,-7 13 0,8-20 0,0 1 0,-1-1 0,1 1 0,-1-1 0,1 0 0,-1 1 0,0-1 0,0 0 0,0 0 0,0 0 0,0 0 0,-1-1 0,1 1 0,0-1 0,-1 1 0,1-1 0,-1 0 0,-4 2 0,6-3 0,0 0 0,-1 1 0,1-1 0,0 0 0,0 0 0,-1 0 0,1 0 0,0 0 0,0 0 0,-1-1 0,1 1 0,0 0 0,0-1 0,-1 1 0,1-1 0,0 1 0,0-1 0,0 1 0,0-1 0,0 0 0,0 0 0,0 1 0,0-1 0,0 0 0,0 0 0,-1-2 0,2 2 0,-1 0 0,1 0 0,-1 0 0,1 0 0,0 0 0,0 0 0,-1 0 0,1 0 0,0 0 0,0 0 0,0 0 0,0 0 0,0 0 0,1 0 0,-1 0 0,0 0 0,0 0 0,1 0 0,-1 0 0,0 0 0,1 0 0,-1 0 0,1 0 0,-1 0 0,1 0 0,0 1 0,-1-1 0,1 0 0,0 0 0,0 1 0,-1-1 0,3-1 0,9-6 0,0 1 0,1 0 0,0 1 0,1 0 0,22-6 0,-14 4 0,147-37 0,-124 35 0,-23 2 0,-18 6 0,0 0 0,0 1 0,0 0 0,0 0 0,0 0 0,1 0 0,4 0 0,-8 3 0,-1-1 0,1 1 0,-1 0 0,0-1 0,1 1 0,-1 0 0,0-1 0,0 1 0,0 0 0,0 3 0,0 4 0,1-6 0,0 0 0,1 0 0,-1 1 0,1-1 0,-1 0 0,1 0 0,0 0 0,0-1 0,1 1 0,-1 0 0,0-1 0,1 0 0,0 1 0,-1-1 0,5 2 0,3 3 0,0-1 0,1-1 0,12 6 0,-21-10 0,1 0 0,-1-1 0,0 1 0,0 0 0,1-1 0,-1 1 0,0-1 0,1 1 0,-1-1 0,1 0 0,-1 0 0,0 0 0,1-1 0,-1 1 0,0-1 0,1 1 0,-1-1 0,0 0 0,0 1 0,1-1 0,-1 0 0,0-1 0,0 1 0,0 0 0,0 0 0,0-1 0,-1 0 0,1 1 0,0-1 0,-1 0 0,1 0 0,-1 1 0,1-1 0,1-4 0,-1 2 0,0-1 0,0 0 0,0 0 0,-1 0 0,0 0 0,0 0 0,0 0 0,0-1 0,-1 1 0,0 0 0,0 0 0,0 0 0,-1-1 0,-2-8 0,2 10 0,0 0 0,0 0 0,-1 1 0,1-1 0,-1 0 0,0 1 0,0-1 0,-1 1 0,1 0 0,-1-1 0,-3-2 0,-1 0 0,0 1 0,-1 0 0,-14-7 0,18 10 0,3 1 0,0 1 0,0 0 0,0-1 0,0 1 0,0-1 0,0 1 0,0-1 0,1 1 0,-1-1 0,0 0 0,0 1 0,0-1 0,1 0 0,-1 0 0,0 0 0,1 1 0,-1-1 0,0 0 0,1 0 0,-1-2 0,2 2 0,-1 0 0,1 0 0,0 1 0,1-1 0,-1 0 0,0 0 0,0 1 0,0-1 0,0 1 0,1-1 0,-1 1 0,0-1 0,2 1 0,10-5 0,12-5 0,1 1 0,43-9 0,-47 14 0,-16 2 0,1 0 0,-1 0 0,0 1 0,1 0 0,-1 1 0,1 0 0,0-1 0,-1 2 0,1-1 0,-1 1 0,1 0 0,-1 1 0,0-1 0,1 1 0,5 3 0,-5-1 0,-1-1 0,0 1 0,-1 0 0,1 0 0,-1 1 0,0 0 0,0 0 0,6 7 0,-4-2 0,0 2 0,0-1 0,7 19 0,-8-16 0,1 3 0,1 0 0,14 21 0,-18-32 0,0-1 0,1 1 0,0-1 0,0 0 0,0 0 0,0-1 0,1 1 0,0-1 0,10 5 0,0-2 0,0 0 0,0-2 0,1 0 0,0-1 0,0 0 0,0-2 0,0 0 0,0 0 0,24-3 0,-19 0 0,0-1 0,0-1 0,0-1 0,0-1 0,-1 0 0,39-17 0,-53 18 169,0 1 1,0-1-1,0 0 1,-1 0-1,11-10 1,-15 12-469,0 0 0,0 0 0,0 0 0,-1 0-1,1-1 1,-1 1 0,1-1 0,-1 1 0,0-1 0,0 0 0,0 1 0,0-1 0,0 0-1,-1 0 1,0 0 0,1-5 0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15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15776,'0'0'64,"91"-8"8,3-4 208,29 0-1,16 2 297,0 5 0,-8 5-40,-6 0-8,-20 5-136,-14 5 16,-11 8-112,-13-4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28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15680,'0'0'424,"78"-23"-176,-49 13 15,0 8-223,-7-2 16,-8 2-88,-8-3-8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16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1 516 5920,'0'0'8214,"10"-13"-7530,140-170 1595,-7-13 342,-93 125-1202,-35 51-826,7-12 1390,-21 31-1443,-4 17 362,-17 71-90,-6 40-138,22-104-524,2-1 1,1 1-1,3 40 0,-2-58-110,1 0 1,0 0-1,0 0 1,0 0-1,0 0 1,1 0-1,0 0 1,0 0-1,0-1 1,1 1-1,-1-1 1,1 0-1,0 1 1,7 6-1,-7-9-16,0 0 0,0 0 0,-1 0-1,1-1 1,1 1 0,-1-1-1,0 0 1,0 0 0,0 0 0,1 0-1,-1 0 1,0-1 0,1 0 0,-1 1-1,1-1 1,-1 0 0,0-1 0,1 1-1,-1-1 1,1 1 0,-1-1 0,0 0-1,4-2 1,6-3 30,0 0 0,0 0-1,-1-1 1,0-1 0,0 0 0,-1-1-1,0 0 1,-1-1 0,13-14 0,10-16 92,33-51 0,-61 83-124,16-22 68,5-9 151,1 2 1,42-45 0,-69 82-235,0-1 0,0 1-1,1 0 1,-1 0 0,0 0 0,0-1 0,0 1 0,0 0 0,0 0 0,0 0-1,1 0 1,-1-1 0,0 1 0,0 0 0,0 0 0,0 0 0,1 0 0,-1 0-1,0 0 1,0-1 0,0 1 0,1 0 0,-1 0 0,0 0 0,0 0 0,1 0 0,-1 0-1,0 0 1,0 0 0,0 0 0,1 0 0,-1 0 0,0 0 0,0 0 0,0 0-1,1 0 1,-1 0 0,0 1 0,0-1 0,0 0 0,1 0 0,-1 0 0,0 0-1,0 0 1,0 0 0,1 0 0,-1 1 0,0-1 0,0 0 0,0 0 0,0 0 0,0 1-1,0-1 1,1 0 0,-1 0 0,0 0 0,0 1 0,0-1 0,0 0 0,0 0-1,0 0 1,0 1 0,0-1 0,0 0 0,0 0 0,0 0 0,0 1 0,0 19 87,0-20-91,-6 60 156,-3 0-1,-30 107 1,31-146-108,0 0 0,-1-1 0,-1-1-1,-16 23 1,15-22 56,8-17-39,1-5 33,8-8 10,-2 7-96,1 0 0,-1 0 0,1 0 0,0 1 0,0 0 0,0 0 0,0 0 0,9-2 0,45-5 68,165-4 103,-80 8-30,-115 4-709,-29 1 414,0 0 0,0-1 1,0 1-1,0 0 0,0-1 0,0 1 0,0-1 0,0 1 0,0 0 1,0-1-1,0 1 0,0-1 0,0 1 0,0 0 0,0-1 1,-1 1-1,1 0 0,0-1 0,0 1 0,0 0 0,-1-1 1,1 1-1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1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14968,'0'0'1967,"103"-81"-1783,-32 67-360,5-2 16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20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550 946 6224,'0'0'4842,"-10"-9"-4210,1 0-455,5 5-107,1 0-1,-1 0 1,0 1-1,0-1 0,-1 1 1,1 0-1,0 0 0,-1 0 1,0 1-1,0 0 0,0 0 1,0 0-1,0 0 0,0 1 1,-10-2-1,-4 3 167,1 1 1,0 0-1,0 1 0,0 1 0,0 1 1,0 0-1,1 2 0,0 0 1,0 1-1,-32 17 0,27-11 51,0 1 0,1 1 0,1 0 0,0 2 1,1 0-1,1 1 0,-20 27 0,33-39-141,0 1 0,1-1-1,0 2 1,0-1 0,0 0 0,1 1 0,0-1 0,0 1 0,1 0 0,-2 16 0,3-20-78,1 0 1,0 0 0,1 0 0,-1 0 0,1 0 0,0-1 0,0 1 0,0 0 0,0 0 0,0-1 0,1 1 0,0 0 0,0-1 0,0 0-1,0 1 1,1-1 0,-1 0 0,1 0 0,-1 0 0,1-1 0,0 1 0,0-1 0,1 1 0,4 2 0,-3-3-14,0 1 0,0-1 0,1 0 0,-1 0 0,1-1 0,-1 0 0,1 0 0,0 0 0,0 0 0,0-1 0,-1 0 0,1 0 0,0-1 0,0 0 0,-1 0 0,1 0 0,0 0 0,8-4 0,7-4 77,0 0-1,-1-1 1,26-17 0,-15 6 8,-1-2 0,-1-1 0,-1-1 1,-2-1-1,44-55 0,-27 23 74,-2-2 0,35-71-1,-33 41 72,-4-1 0,-4-2-1,26-107 1,-52 162-144,-2-1 1,-1 0-1,-2-1 0,-2 1 1,-3-51-1,-3 72 61,4 17-196,0 1-1,0 0 0,0 0 1,0 0-1,-1 0 0,1 0 1,0 0-1,0-1 0,0 1 1,-1 0-1,1 0 0,0 0 1,0 0-1,0 0 0,-1 0 1,1 0-1,0 0 0,0 0 1,0 0-1,-1 0 0,1 0 1,0 0-1,0 0 0,0 0 1,-1 0-1,1 0 0,0 0 1,0 0-1,0 0 0,-1 0 1,1 1-1,0-1 0,0 0 1,0 0-1,0 0 0,-1 0 1,1 0-1,0 0 0,0 1 1,0-1-1,-3 4 24,0-1 1,0 1-1,0 0 0,1 1 1,-3 5-1,-9 23 24,1 1 0,1 0 0,2 0 0,-6 42-1,-10 146 125,21 4-26,7-190-133,2-1 0,1 1 0,2-1 0,13 44-1,-14-63-6,1 0 0,0 0 0,1 0 0,11 14 0,-15-23-2,0-1 0,1 0 0,0 0 0,0-1-1,0 1 1,1-1 0,0-1 0,0 1 0,0-1 0,1 0 0,13 7 0,-16-10-1,0 0-1,1-1 1,-1 1 0,1-1 0,-1 0-1,1 0 1,0 0 0,-1-1 0,0 1-1,1-1 1,-1 0 0,1 0 0,-1-1-1,0 0 1,0 1 0,0-1-1,7-4 1,2-3 21,0 0 1,0 0-1,19-20 0,-5-1 35,-1 0 0,-2-2 0,21-37 0,-8 15 93,-31 44-114,3-1 62,-1-1 0,-1 0 0,0 0 0,0-1-1,-1 0 1,4-16 0,-14 48-27,1 1-1,0 0 1,2 0-1,0 0 0,1 0 1,1-1-1,1 1 1,5 24-1,-5-35-79,0-1 0,1 1 0,0-1 0,0 0-1,1 0 1,0 0 0,1-1 0,0 1 0,9 10 0,-10-14 5,0 0 1,1 0-1,0 0 0,-1 0 0,1-1 1,1 0-1,-1 0 0,0-1 1,1 1-1,-1-1 0,1 0 0,0-1 1,0 1-1,0-1 0,9 1 0,-1-2 5,1-1 0,-1 0-1,1 0 1,-1-2-1,0 0 1,1 0 0,21-10-1,93-45 76,37-33 43,69-33 99,-231 122-206,-1 0 0,0 1 0,0-1 0,0 0 0,0-1 0,0 1 0,0 0 0,2-4 0,-3 5 1,-22 4 84,-14 10-65,0 2 1,1 1 0,1 2-1,0 1 1,1 2 0,2 1-1,-52 49 1,69-60-14,2 1 0,-11 13 0,19-22-21,0-1 1,0 1-1,0 0 0,0 0 1,1 0-1,-1 1 1,1-1-1,0 0 0,0 0 1,0 1-1,0-1 1,0 1-1,1-1 0,0 1 1,0 4-1,0-6-5,0-1 1,0 0-1,1 0 1,-1 0-1,0 0 0,1-1 1,-1 1-1,1 0 0,-1 0 1,1 0-1,-1 0 1,1 0-1,0 0 0,-1-1 1,1 1-1,0 0 0,0-1 1,0 1-1,0 0 1,-1-1-1,1 1 0,0-1 1,0 1-1,2-1 1,-1 1 0,1 0 0,0-1 0,0 0 0,0 0 0,0 0 0,-1 0 0,1 0 0,0 0 0,3-1 0,5-2 2,1-1 0,-1 0 0,13-6 0,12-8 28,46-33 0,9-4 28,-89 53-53,-1 2 0,1-1 0,-1 0 0,1 0 0,-1 0 0,1 1-1,0-1 1,-1 1 0,1-1 0,0 1 0,-1 0 0,1-1 0,0 1 0,0 0-1,-1 0 1,1 0 0,0 0 0,0 1 0,-1-1 0,1 1 0,0-1 0,0 1-1,-1-1 1,1 1 0,-1 0 0,1 0 0,-1-1 0,1 1 0,-1 0 0,1 1-1,1 0 1,1 4-4,0 0 0,0 0 0,-1 1 0,1-1 0,-2 1 0,5 10 0,-5-9 1,1-1 0,1 1 0,-1-1 0,7 10-1,-7-13 1,1 0 0,0-1-1,0 1 1,0 0 0,0-1-1,1 0 1,-1 0 0,1-1 0,0 1-1,-1-1 1,1 0 0,1 0-1,-1 0 1,0-1 0,0 0-1,0 0 1,1 0 0,-1-1-1,0 0 1,1 0 0,-1 0-1,6-1 1,12-3 5,-1 0 0,0-2 1,41-15-1,-41 13 7,183-70 132,-167 61-113,0-2-1,-1-1 1,39-29-1,-64 39 5,0-1-1,-1 0 1,15-18 0,-26 29-37,0 0 0,0 0 0,0 0 0,-1 0 0,1 0 1,0 0-1,0 0 0,0 0 0,-1 0 0,1 0 0,0 0 0,0 0 0,0 0 0,-1 0 1,1 0-1,0 0 0,0-1 0,0 1 0,0 0 0,-1 0 0,1 0 0,0 0 0,0 0 1,0 0-1,0-1 0,0 1 0,-1 0 0,1 0 0,0 0 0,0 0 0,0 0 0,0-1 1,0 1-1,0 0 0,0 0 0,0 0 0,0-1 0,0 1 0,0 0 0,0 0 0,0 0 1,0-1-1,0 1 0,0 0 0,0 0 0,0 0 0,0 0 0,0-1 0,0 1 0,0 0 1,0 0-1,0 0 0,0-1 0,0 1 0,0 0 0,0 0 0,1 0 0,-1 0 0,0 0 1,0-1-1,0 1 0,0 0 0,0 0 0,1 0 0,-1 0 0,0 0 0,0 0 0,0 0 1,1-1-1,-18 4 41,0 3-34,0 1 0,0 0 1,1 2-1,0-1 0,0 2 1,1 0-1,0 1 0,1 1 1,0 0-1,1 1 0,1 0 0,0 1 1,0 0-1,2 1 0,-1 0 1,-11 26-1,20-34-2,0-1 0,0 1 0,1 0 0,0 0 0,0 1 0,1-1 0,0 0 0,0 0 0,1 0 1,0 0-1,0 0 0,4 11 0,-5-15-5,1 0 1,0 0-1,1-1 1,-1 1 0,0-1-1,1 1 1,-1-1-1,1 1 1,0-1 0,0 0-1,0 0 1,0 0-1,0 0 1,4 2 0,-4-3-3,0 0 0,0 0 0,0 0 0,1-1 0,-1 1 0,0-1 0,1 1 0,-1-1 0,0 0 0,1 0-1,-1 0 1,0 0 0,1-1 0,-1 1 0,0 0 0,1-1 0,-1 0 0,0 1 0,0-1 0,3-2 0,4-1 15,0-1 0,0-1 0,0 0 0,-1 0 0,0 0 0,0-1 0,-1 0 0,11-14 1,3-6 86,21-39 0,-12 18-59,12-16-42,-48 77 0,0 0 0,-7 22 0,-2 5 0,-199 519 0,195-507 0,-2-1 0,-2-1 0,-36 57 0,58-105 0,0 0 0,0 0 0,-1 0 0,1 0 0,-1 0 0,1 0 0,-1 0 0,0-1 0,0 1 0,0-1 0,0 1 0,0-1 0,0 0 0,0 0 0,-5 2 0,7-3 0,-1 0 0,0 0 0,0 0 0,1 0 0,-1 0 0,0 0 0,0 0 0,1-1 0,-1 1 0,0 0 0,1 0 0,-1-1 0,0 1 0,0 0 0,1-1 0,-1 1 0,1 0 0,-1-1 0,0 0 0,-1-1 0,1 1 0,0-1 0,-1 0 0,1 1 0,0-1 0,0 0 0,0 0 0,1 0 0,-2-3 0,-3-13 0,0 0 0,2-1 0,0 1 0,1-1 0,1 0 0,1 1 0,0-1 0,4-24 0,-2 31 0,1-1 0,-1 0 0,2 1 0,0 0 0,0 0 0,1 0 0,1 0 0,0 1 0,0 0 0,1 0 0,1 1 0,0 0 0,10-11 0,3 3 0,2 0 0,-1 1 0,2 1 0,35-17 0,107-41 0,-88 42 0,378-161 0,-417 173 0,0-1 0,-2-2 0,42-34 0,-59 37 0,-19 19 0,-1 1 0,0 0 0,1-1 0,-1 1 0,0 0 0,0-1 0,1 1 0,-1 0 0,0-1 0,0 1 0,1 0 0,-1-1 0,0 1 0,0-1 0,0 1 0,0 0 0,0-1 0,0 1 0,0-1 0,0 1 0,0-1 0,0 1 0,0 0 0,0-1 0,0 1 0,0-1 0,0 1 0,0-1 0,0 1 0,-1 0 0,1-1 0,0 1 0,0 0 0,0-1 0,-1 1 0,1 0 0,0-1 0,-1 1 0,1 0 0,0-1 0,-1 1 0,1 0 0,0 0 0,-1-1 0,1 1 0,0 0 0,-1 0 0,1 0 0,-1-1 0,1 1 0,0 0 0,-1 0 0,1 0 0,-1 0 0,1 0 0,-1 0 0,1 0 0,0 0 0,-1 0 0,1 0 0,-1 0 0,-6 0 0,1 1 0,0-1 0,0 1 0,0 0 0,0 0 0,0 1 0,0 0 0,-11 5 0,0 1 0,-27 18 0,41-25 0,0 1 0,1-1 0,0 1 0,-1 0 0,1 0 0,0 0 0,0 0 0,0 1 0,0-1 0,0 0 0,1 1 0,-1-1 0,1 1 0,0 0 0,-1 0 0,1-1 0,0 1 0,1 0 0,-1 0 0,0 0 0,1 0 0,-1 4 0,2-4 0,-1-1 0,1 1 0,0 0 0,0-1 0,0 1 0,0-1 0,0 1 0,0-1 0,1 1 0,-1-1 0,1 0 0,0 0 0,-1 0 0,1 0 0,0 0 0,0 0 0,1 0 0,-1 0 0,0-1 0,0 0 0,1 1 0,-1-1 0,1 0 0,3 1 0,0 1 0,0-1 0,1 0 0,-1 0 0,1-1 0,-1 0 0,1 0 0,0 0 0,-1-1 0,1 0 0,0 0 0,-1-1 0,10-2 0,-12 2 0,0 0 0,0 0 0,0-1 0,0 0 0,0 0 0,-1 0 0,1 0 0,-1 0 0,1-1 0,-1 0 0,0 0 0,0 0 0,0 0 0,0 0 0,-1 0 0,1-1 0,-1 1 0,0-1 0,0 0 0,2-5 0,-2 3 0,0 1 0,0-1 0,-1 1 0,1-1 0,-1 0 0,-1 1 0,1-1 0,-1 0 0,0 0 0,0 1 0,-2-10 0,1 11 0,-1-1 0,1 1 0,-1 0 0,0 0 0,1 0 0,-2 1 0,1-1 0,0 0 0,-1 1 0,0 0 0,0-1 0,0 1 0,0 0 0,0 0 0,-8-4 0,10 6 0,-2-1 0,0 0 0,0 0 0,0 0 0,0-1 0,1 1 0,-1-1 0,-2-2 0,5 4 0,0 1 0,-1 0 0,1-1 0,0 1 0,0-1 0,0 1 0,0-1 0,-1 1 0,1-1 0,0 1 0,0-1 0,0 1 0,0 0 0,0-1 0,0 1 0,0-1 0,0 1 0,1-1 0,-1 1 0,0-1 0,0 1 0,0-1 0,0 1 0,1-1 0,0 0 0,0 0 0,0 0 0,0 0 0,0 0 0,0 0 0,0 1 0,0-1 0,0 0 0,1 0 0,-1 1 0,0-1 0,2 0 0,27-9 0,0 1 0,0 1 0,1 2 0,0 0 0,0 3 0,0 0 0,32 3 0,-51 0 0,0 1 0,-1 1 0,1-1 0,-1 2 0,0 0 0,1 0 0,17 9 0,-26-11 0,1 1 0,-1 0 0,0 1 0,0-1 0,0 0 0,0 1 0,0 0 0,0 0 0,-1 0 0,1 0 0,-1 0 0,0 0 0,0 0 0,0 1 0,0-1 0,-1 1 0,0 0 0,1-1 0,-1 1 0,0 0 0,-1 0 0,1 0 0,-1-1 0,0 1 0,0 7 0,-4 22 0,3-27 0,-1 1 0,2 0 0,-1-1 0,1 1 0,1 12 0,-1-19 0,0 1 0,1-1 0,-1 0 0,0 0 0,1 1 0,-1-1 0,0 0 0,1 0 0,-1 0 0,1 0 0,-1 1 0,0-1 0,1 0 0,-1 0 0,1 0 0,-1 0 0,0 0 0,1 0 0,-1 0 0,1 0 0,-1 0 0,0 0 0,1 0 0,-1 0 0,1-1 0,-1 1 0,0 0 0,1 0 0,-1 0 0,1 0 0,-1-1 0,0 1 0,1 0 0,-1-1 0,18-8 0,66-47 0,-62 39 0,1 2 0,0 0 0,1 1 0,1 2 0,42-16 0,-65 27 0,-1 1 0,0-1 0,1 1 0,-1 0 0,1-1 0,-1 1 0,0 0 0,1 0 0,-1 0 0,1 0 0,-1 0 0,1 0 0,-1 1 0,0-1 0,1 0 0,-1 1 0,0-1 0,1 1 0,-1 0 0,0-1 0,1 1 0,-1 0 0,0 0 0,0-1 0,0 1 0,0 0 0,0 0 0,0 0 0,0 1 0,0-1 0,0 0 0,0 0 0,0 2 0,2 3 0,-1 1 0,1 0 0,-1 0 0,-1 0 0,2 11 0,1 4 0,-2-13 0,0-1 0,1 1 0,0-1 0,1 0 0,-1 0 0,8 11 0,-8-15 0,0-1 0,0 0 0,0 1 0,0-1 0,1-1 0,-1 1 0,1 0 0,-1-1 0,1 1 0,0-1 0,0 0 0,0-1 0,0 1 0,1-1 0,4 2 0,7 0 0,0-1 0,0-1 0,1 0 0,-1-1 0,0 0 0,1-2 0,-1 0 0,22-5 0,128-45 0,-127 38 0,150-68 0,-125 52 0,-52 23 0,-16 5 0,-24 7 0,8-1 0,0 2 0,1 0 0,-1 2 0,1 0 0,-21 13 0,-88 61 0,79-49 0,48-32 0,0-1 0,-1 1 0,1 0 0,0 0 0,0 0 0,0-1 0,0 1 0,0 0 0,0 0 0,0 0 0,1 1 0,-1-1 0,0 0 0,0 0 0,0 2 0,1-3 0,0 1 0,0-1 0,0 1 0,0-1 0,1 0 0,-1 1 0,0-1 0,0 0 0,0 1 0,0-1 0,1 0 0,-1 1 0,0-1 0,0 0 0,1 1 0,-1-1 0,0 0 0,1 0 0,-1 1 0,0-1 0,1 0 0,-1 0 0,0 0 0,1 0 0,-1 1 0,0-1 0,1 0 0,-1 0 0,0 0 0,1 0 0,-1 0 0,1 0 0,3 1 0,-1-1 0,1 0 0,0 0 0,-1 0 0,1 0 0,0 0 0,-1-1 0,1 0 0,6-1 0,17-11 0,33-20 0,-35 19 0,48-21 0,-72 34 0,-1 1 0,1 0 0,-1 0 0,1 0 0,-1 0 0,1-1 0,-1 1 0,1 0 0,-1 0 0,1 0 0,-1 0 0,1 0 0,-1 0 0,1 0 0,-1 0 0,1 1 0,-1-1 0,0 0 0,1 0 0,-1 0 0,1 0 0,-1 1 0,1-1 0,-1 0 0,1 0 0,-1 1 0,0-1 0,1 0 0,-1 1 0,0-1 0,1 0 0,-1 1 0,0-1 0,0 1 0,1-1 0,-1 1 0,0-1 0,0 0 0,1 1 0,-1-1 0,0 1 0,0-1 0,0 1 0,0-1 0,0 2 0,1 31 0,-1-9 0,1-20 0,0-1 0,0 1 0,0-1 0,0 0 0,0 1 0,1-1 0,-1 0 0,1 0 0,0 0 0,0 0 0,0 0 0,1-1 0,-1 1 0,1 0 0,-1-1 0,5 3 0,-3-2 0,0-1 0,1 0 0,-1 0 0,1 0 0,-1-1 0,1 1 0,0-1 0,0 0 0,0-1 0,8 1 0,-1-1 0,0-1 0,0 0 0,0-1 0,0 0 0,-1-1 0,1 0 0,-1-1 0,22-10 0,9-9 0,-1-2 0,-2-2 0,0-1 0,-2-2 0,-1-2 0,-2-1 0,50-63 0,-39 36 0,-2-2 0,-3-1 0,-3-3 0,32-79 0,-62 129 0,-1-1 0,0 0 0,3-20 0,-9 35 0,1 1 0,-1 0 0,0-1 0,0 1 0,1-1 0,-1 1 0,0-1 0,0 1 0,0-1 0,0 1 0,0-1 0,-1 1 0,1-1 0,0 1 0,-1 0 0,1-1 0,-1 1 0,0-1 0,0 0 0,0 1 0,0 1 0,-1-1 0,1 1 0,0 0 0,0 0 0,0 0 0,-1 0 0,1 0 0,0 0 0,0 0 0,0 0 0,-1 0 0,1 1 0,0-1 0,0 0 0,0 1 0,0-1 0,0 1 0,0-1 0,0 1 0,0-1 0,0 1 0,-2 1 0,-11 8 0,-1 0 0,2 0 0,0 1 0,0 1 0,1 0 0,-12 17 0,-59 87 0,53-68 0,3 1 0,1 2 0,3 0 0,2 1 0,2 2 0,3 0 0,2 1 0,2 0 0,-8 109 0,19-133 0,-12 122 0,9-138 878,-1-8-5863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21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178 160 12160,'0'0'2185,"-11"1"-1318,-2 0-716,-2 1 429,0 0 0,1-2 0,-1 1 0,0-2 0,0 0 0,-22-5 0,36 6-489,-1-1 0,1 0 0,-1 0-1,1 0 1,-1 0 0,1 0 0,-1 0 0,1 0-1,0 0 1,0 0 0,0-1 0,-1 1-1,1 0 1,0-1 0,1 1 0,-1-1-1,0 0 1,0 1 0,1-1 0,-1 1 0,1-1-1,-1 0 1,1-3 0,-1-4 232,0 0-1,1 0 1,1-14 0,0 3 209,0 9 43,0 0 1,3-19-1,-3 30-556,-1 0 0,0 0 0,0 0 0,0-1 0,0 1 0,1 0 0,-1 0 0,0 0 0,0-1 0,0 1 0,1 0 0,-1 0-1,0 0 1,0 0 0,1 0 0,-1-1 0,0 1 0,0 0 0,1 0 0,-1 0 0,0 0 0,1 0 0,-1 0 0,0 0 0,0 0 0,1 0 0,-1 0 0,0 0 0,0 0-1,1 0 1,-1 0 0,0 0 0,1 0 0,-1 1 0,0-1 0,4 1-2117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2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6520,'0'0'6270,"1"-11"-5334,4-78 2976,-5 90-3356,33 403 3221,-17-274-3023,-3 1-71,-1-4 531,38 170 1,-37-229-7,-13-68-1195,0 0 1,0 0-1,0 0 1,0 1-1,0-1 1,0 0 0,0 0-1,0 0 1,0 0-1,0 0 1,0 1-1,0-1 1,0 0 0,0 0-1,0 0 1,1 0-1,-1 0 1,0 1-1,0-1 1,0 0 0,0 0-1,0 0 1,0 0-1,0 0 1,0 0-1,0 1 1,0-1 0,1 0-1,-1 0 1,0 0-1,0 0 1,0 0 0,0 0-1,0 0 1,0 0-1,1 0 1,-1 0-1,0 0 1,0 0 0,0 0-1,0 0 1,1 0-1,-1 0 1,0 0-1,0 0 1,0 0 0,0 0-1,0 0 1,1 0-1,-1 0 1,0 0-1,0 0 1,0 0 0,0 0-1,0 0 1,1 0-1,-1 0 1,0 0-1,0 0 1,0-1 0,11-11 12,8-23-535,-3-10-500,-13 30-2157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2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14 257 14368,'0'0'345,"-3"-10"32,0 0-242,1 0 1,0 0-1,1 0 0,0 0 1,0 0-1,1 0 0,0 0 0,1 0 1,0 0-1,5-18 0,-4 20-70,1 1 0,1 1 0,-1-1 0,1 0 0,0 1 0,0 0 0,1 0 0,0 0 0,0 0 0,0 1 0,1 0 0,0 0 0,0 1 0,0-1 0,0 1 0,1 0 0,0 1 0,-1 0 0,1 0 0,1 0 0,-1 1 0,0 0 0,0 1 0,1-1 0,10 0-1,-4 2 39,0 0-1,-1 0 1,1 1-1,0 1 1,-1 0-1,1 1 1,-1 0-1,0 1 1,0 1-1,0 0 1,-1 1-1,0 0 1,16 10-1,-4 2 213,0 1-1,0 0 1,34 40-1,-47-47-167,-2 0 1,1 1-1,-2 0 1,1 0-1,-2 1 0,0 0 1,-1 0-1,0 1 1,4 18-1,-6-18 1,-2 0-1,0-1 1,0 1 0,-1 0 0,-1 0-1,-1 0 1,0-1 0,-5 24 0,4-29-62,-1 0 0,0 0 1,-1 0-1,0-1 1,0 0-1,-1 1 0,0-1 1,0-1-1,-1 1 0,0-1 1,-1 0-1,1 0 0,-1-1 1,-13 10-1,8-8 31,-1-1-1,0 0 0,0-1 1,-1 0-1,1-1 0,-1 0 1,-1-1-1,1-1 0,-1 0 1,1-1-1,-1-1 0,0 0 1,1-1-1,-1 0 0,0-1 1,0-1-1,1-1 0,-1 0 1,1 0-1,0-2 0,0 0 1,0 0-1,1-1 0,0-1 1,0 0-1,-13-10 0,25 16-112,1 1 0,-1 0 0,1 0 0,-1-1-1,0 1 1,1 0 0,-1-1 0,1 1 0,-1-1-1,1 1 1,0-1 0,-1 1 0,1 0 0,-1-1-1,1 0 1,0 1 0,-1-1 0,1 1 0,0-1-1,0 1 1,-1-1 0,1 0 0,0 1 0,0-1-1,0 1 1,0-1 0,0 0 0,0 1-1,0-1 1,0 0 0,0 1 0,0-1 0,0 0-1,0 1 1,0-1 0,1 1 0,-1-1 0,0 0-1,0 1 1,1-1 0,0 0 0,1-1-300,0 1-1,0-1 1,0 1 0,0 0 0,0 0-1,1 0 1,3-2 0,-2 2-1473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25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6224,'0'0'15921,"12"-8"-15571,1-1-271,1 1 1,0 1-1,0 0 0,0 1 0,1 1 0,0 0 0,17-3 1,39-1 327,126 3-1,-126 5-221,-6 2 124,0 2 0,0 3 0,0 2-1,66 19 1,-120-23-176,-1-1-1,20 11 1,13 5 504,-35-15-610,1 1-1,-1-1 1,-1 1 0,9 7 0,-5-4-3252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26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6824,'0'0'9201,"13"0"-8687,-2-1-407,9 0 166,0-1 0,32-6 0,28-8 723,86-5 1,39 18 753,-200 3-1695,7 1 145,0-1 0,-1 2-1,1 0 1,-1 0-1,1 1 1,-1 1 0,0 0-1,0 0 1,0 1-1,-1 0 1,1 1 0,-1 0-1,-1 1 1,1 0-1,-1 0 1,9 10 0,-16-15-166,0 0 0,0-1 1,0 1-1,0-1 1,0 0-1,0 0 0,1 0 1,-1 0-1,0 0 1,1 0-1,-1-1 0,1 1 1,-1-1-1,5 1 1,35-4-634,-26 1-2010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2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7936,'0'0'12529,"9"-5"-11931,1 0-456,-1 1-1,1 0 0,0 1 0,0 0 0,0 1 0,0 0 0,12-1 1,467 3 3515,-441 0-3122,61-6-1,-103 5-476,3 0 97,1 1 1,-1-2 0,0 1 0,-1-1 0,1-1-1,12-5 1,-20 8-120,-9-1-1001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28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63 10752,'0'0'2846,"-10"1"-2388,-54 2 1391,64-3-1747,0-1 1,0 1-1,0-1 0,0 0 1,0 1-1,0-1 0,0 1 1,1-1-1,-1 1 0,0-1 1,0 1-1,1-1 0,-1 1 1,0-1-1,1 1 1,-1-1-1,0 1 0,1-1 1,-1 1-1,1 0 0,-1-1 1,1 1-1,-1 0 0,1-1 1,0 1-1,32-12 461,0 2-1,0 1 0,1 2 1,0 2-1,0 0 1,40 1-1,69 1 452,395 14 1599,-286 1-919,-242-10-2004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28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13768,'0'0'0,"67"-6"328,24-1 16,49-10 232,34-2 0,22 5-72,-30-3-9,-57 6 9,-21-1 0,-4-1-16,-5 1 0,-11 1-216,-18-1 8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29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0 7024,'0'0'4714,"-10"9"-3922,-34 29-145,36-32-495,0-2 0,0 1 0,0-1 1,0 0-1,-1 0 0,1-1 0,-1-1 0,0 1 1,0-1-1,-10 0 0,4 1 61,-13 1 375,-42 0 1,-18 3 892,85-7-1408,1 1 0,-1 0 0,1-1-1,0 1 1,-1 0 0,1 0 0,0 1-1,0-1 1,0 0 0,0 1 0,0-1 0,0 1-1,0 0 1,0 0 0,1-1 0,-1 1 0,1 0-1,-1 0 1,1 1 0,0-1 0,0 0 0,0 0-1,0 1 1,0-1 0,0 0 0,0 6 0,-1 5 107,0 0 1,1 1-1,1 24 1,0-19-62,29 359 1503,-10-193-1143,18 114 150,-2-19-151,-13 145 114,-17-287-391,-4 308 437,-2-47-49,2-384-564,32 478 1370,-31-460-1188,-1-22-77,0 1 1,5 22-1,-5-31-105,-1 0 1,2 0 0,-1 0-1,0 0 1,1 0 0,-1 0-1,1 0 1,0 0-1,0 0 1,0-1 0,1 1-1,-1-1 1,0 0 0,6 4-1,5 2 48,2 0-1,-1-1 0,1-1 1,0-1-1,0 0 0,29 6 1,98 7 269,-116-16-286,64 6 232,2-3-1,106-9 0,-183 3-269,-1-1-1,1 0 1,-1-1 0,26-10 0,-34 10-46,0 1 0,0-1 0,0-1 0,-1 1 0,1-1 0,-1 0 0,0 0 0,0-1 0,-1 1 0,1-1 0,-1 0 0,0-1 0,4-5 0,12-30-3857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3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8032,'0'0'9250,"13"5"-8742,29 8-3,2-2-1,45 7 0,-5-8 417,142 26 2468,-221-35-3305,0 1 0,0-1 0,0 1 1,0 0-1,0 0 0,0 1 1,0-1-1,-1 1 0,0 0 1,1 0-1,-1 1 0,0-1 0,0 1 1,-1 0-1,1 0 0,-1 0 1,0 1-1,0-1 0,-1 1 0,1 0 1,-1-1-1,0 1 0,0 0 1,0 0-1,-1 0 0,1 7 1,8 37 192,-2-1 0,3 86 1,-14 102 159,2-190-357,7 427 559,25 2-145,-11-191-301,-1-84-61,4 116 166,-24-214-196,0 15 170,16 139 0,-9-228-191,1 0 0,1 0-1,1-1 1,2 0-1,17 32 1,-7-13 6,13 41-3,-24-57-46,2-1 0,22 42 1,32 55 175,-61-113-183,-1-1-1,-1 1 1,-1 1-1,1-1 1,-2 0-1,0 25 1,-1-38-29,0 1 1,0 0-1,0-1 0,-1 1 1,1-1-1,0 1 1,0-1-1,-1 1 0,1 0 1,0-1-1,-1 1 0,1-1 1,-1 0-1,1 1 1,0-1-1,-1 1 0,1-1 1,-1 0-1,1 1 1,-1-1-1,1 0 0,-1 1 1,0-1-1,1 0 1,-1 0-1,1 0 0,-1 0 1,1 1-1,-1-1 1,0 0-1,0 0 0,-23 1 38,20-1-27,-39 0-38,-1-2 1,1-2-1,0-2 0,0-1 1,1-3-1,0-1 0,-50-21 1,71 21-608,0-1-1,-33-24 1,38 24-2499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1:3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8936,'0'0'14041,"13"-8"-13483,-4 1-434,-4 3-59,0 0-1,0 0 0,1 1 0,-1-1 0,1 1 0,0 1 1,0-1-1,0 1 0,0 0 0,0 0 0,0 1 0,1 0 1,-1 0-1,7 0 0,41 0 644,82 3 709,-121 0-1137,-1-1-1,0 2 1,0 0-1,0 1 1,0 0-1,-1 1 1,16 8-1,-27-12-237,-1-1 0,0 1-1,0-1 1,0 1 0,0 0-1,0 0 1,0 0 0,0-1 0,0 1-1,0 0 1,0 0 0,0 0 0,-1 0-1,1 0 1,0 1 0,-1-1-1,1 1 1,-1-1-12,0 0-1,0 0 0,0-1 1,0 1-1,0 0 0,0 0 1,0-1-1,0 1 0,0 0 1,-1-1-1,1 1 0,0 0 1,0-1-1,-1 1 1,1 0-1,-1-1 0,1 1 1,0 0-1,-1-1 0,1 1 1,-2 0-1,-1 2 26,-1-1 1,1 0-1,0 0 1,-1 0-1,0 0 0,1-1 1,-1 1-1,0-1 0,-8 2 1,-147 11 593,29-5-144,100-7-355,24-2-87,0 0 0,0 0 1,1 1-1,-1 0 0,0 0 1,0 0-1,-7 3 0,31 3-48,69 14 785,-39-9-5839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1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7328,'0'0'7886,"11"-2"-7572,36-8-4,-44 9-265,0 0-1,0 0 0,0 0 1,0-1-1,0 0 1,0 1-1,-1-1 0,1 0 1,-1 0-1,1-1 0,-1 1 1,0 0-1,1-1 1,-1 1-1,-1-1 0,1 0 1,0 0-1,-1 0 1,1 0-1,-1 0 0,0 0 1,0 0-1,1-6 0,-1 5 26,0 1 0,0-1 0,1 1 0,-1 0 0,1-1 0,0 1 0,-1 0 0,1 0 0,1 0 0,-1 0 0,4-3 0,-3 8 572,-2 8-371,-2 11-65,-7 73 394,-7 135 665,15-92 290,0-137-1326,8-15 275,4-260 444,-12 233-847,1 1 0,3 0 0,1 0 1,10-41-1,-13 76-80,0 1 0,0-1 0,0 0 0,0 1 0,1-1 0,0 1 0,0 0 0,1 0 0,-1 0 1,1 1-1,0-1 0,0 1 0,1 0 0,-1 0 0,9-6 0,-8 8-6,-1 0 1,0 0-1,1 1 0,-1-1 1,1 1-1,0 0 0,-1 0 1,1 0-1,0 1 0,0 0 1,0 0-1,-1 0 0,1 0 1,0 1-1,0 0 0,-1 0 1,1 0-1,-1 0 0,9 4 1,-9-2-4,0-1 1,1 1-1,-1 0 0,0 0 1,0 0-1,-1 1 1,1-1-1,-1 1 1,1 0-1,-1 0 1,0 0-1,-1 1 1,1-1-1,3 10 1,-1-2 36,-1 0 0,0 1 0,0 0 1,2 21-1,-5-30-25,-1 0 1,1-1-1,-1 1 0,0 0 1,-1 0-1,1 0 0,0-1 1,-1 1-1,0 0 0,0-1 1,0 1-1,0 0 1,-1-1-1,0 1 0,1-1 1,-1 0-1,0 0 0,-1 0 1,1 0-1,0 0 0,-1 0 1,0 0-1,0-1 0,-4 4 1,2-3 14,-1 1-1,0-2 1,0 1 0,0-1-1,0 0 1,0 0 0,-1 0-1,1-1 1,0 0 0,-1 0-1,1-1 1,-1 0 0,-8-1 0,-9-1 110,10 1 31,-1-1 0,-18 2 0,32 1-186,0-1 0,0 0 0,0 0 0,1 1-1,-1-1 1,0 0 0,0 1 0,1-1 0,-1 0 0,0 1 0,0-1 0,1 1 0,-1 0 0,1-1 0,-1 1 0,0-1 0,1 1-1,-1 0 1,1 0 0,-1-1 0,1 1 0,0 0 0,-1 0 0,1-1 0,0 1 0,0 0 0,-1 0 0,1 0 0,0 1 0,-1 7-3505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1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1 260 6520,'0'0'11198,"11"-8"-10739,144-101 1846,-148 103-2102,12-6 1582,-19 12-1757,1 0 0,-1 0 0,1 0 0,-1 0 0,0 0 0,1 0 0,-1 0 0,1 0 0,-1 0 0,0 1 0,1-1 1,-1 0-1,1 0 0,-1 0 0,0 0 0,1 0 0,-1 1 0,0-1 0,1 0 0,-1 0 0,0 1 0,1-1 0,-1 0 0,0 1 0,1-1 0,-1 0 0,0 1 0,0-1 1,0 0-1,1 1 0,-1-1 0,0 1 0,0-1 0,0 0 0,0 1 0,0-1 0,0 1 0,0-1 0,1 0 0,-1 1 0,0-1 0,-1 1 0,1-1 0,0 1 0,0-1 1,0 1-1,0 18 143,-1 1 0,0-1 1,-1 0-1,-8 28 0,-2 18 57,-30 232 605,36-267-723,3-19-27,1 1 1,-1 21-1,1-13 136,0-16-2,2-14-93,1-70 115,3 1 1,4-1-1,21-92 0,-19 134-128,1 2 1,2-1-1,1 2 0,23-41 0,-33 69-89,-1 1-1,2 0 0,-1 0 1,1 0-1,0 0 1,0 1-1,1 0 0,-1 0 1,1 0-1,0 1 1,0 0-1,1 0 1,-1 0-1,1 1 0,0 0 1,0 0-1,0 1 1,12-3-1,-13 4-8,0 1-1,0-1 1,1 1-1,-1 0 1,0 1-1,0-1 1,0 1-1,0 1 0,0-1 1,0 1-1,0 0 1,-1 0-1,1 1 1,0-1-1,-1 1 1,0 0-1,0 1 1,0-1-1,0 1 1,0 0-1,-1 1 1,0-1-1,5 6 1,-5-4 4,1 1 1,-1 0-1,0 0 0,0 0 1,-1 1-1,0-1 0,0 1 1,-1-1-1,0 1 1,-1 0-1,2 9 0,-3-13-7,0 0-1,1 0 1,-1 0-1,-1 0 1,1 0-1,0 0 1,-1 0-1,0 0 1,0 0-1,0-1 1,-1 1-1,1 0 0,-1 0 1,0-1-1,0 1 1,0-1-1,0 0 1,-1 1-1,1-1 1,-1 0-1,0-1 1,0 1-1,0 0 1,-3 2-1,1-2 11,0-1 1,0 1-1,-1 0 0,1-1 0,0 0 1,-1-1-1,0 1 0,1-1 0,-1 0 1,0 0-1,1-1 0,-12 0 0,9-1 24,-1-1-1,0 1 1,0-2-1,1 1 1,0-2-1,-1 1 0,-11-8 1,-16-6-11,36 17-67,0 0 1,0-1-1,0 1 0,0 0 1,0 0-1,0 0 0,0 0 1,0 0-1,0 0 0,0 0 1,0 0-1,0 0 0,-1 0 1,1 0-1,0 0 1,0 0-1,0 0 0,0 0 1,0 0-1,0 0 0,0 0 1,0 0-1,0 0 0,0 0 1,-1 0-1,1 0 0,0 0 1,0 0-1,0 0 0,0 0 1,0 0-1,0 0 0,0 0 1,0 0-1,0 0 0,0 0 1,-1 0-1,1 0 0,0 0 1,0 0-1,0 0 0,0 0 1,0 1-1,0-1 0,0 0 1,0 0-1,0 0 0,0 0 1,0 0-1,0 0 0,0 0 1,0 0-1,0 0 0,0 0 1,0 0-1,0 1 0,0-1 1,0 0-1,0 0 0,0 0 1,0 0-1,0 0 0,0 0 1,0 0-1,0 0 0,0 0 1,0 1-1,0-1 0,0 0 1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1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0 281 3808,'0'0'12697,"12"-4"-12051,3-1-319,0 0 0,0-1 0,-1-1 0,1 0 0,21-16 0,-15 5 331,-2-1 1,-1-1-1,0 0 0,17-28 1,-18 25 121,-10 13-322,-4 6-147,0-1 0,1 0 0,-1 1 0,8-6 0,-11 10-285,0-1-1,0 1 1,0 0 0,0 0 0,0 0-1,1 0 1,-1 0 0,0 0 0,0 0 0,0 0-1,0 0 1,0 0 0,1 0 0,-1 0-1,0 0 1,0 0 0,0 0 0,0 0-1,1 0 1,-1 0 0,0 0 0,0 0-1,0 0 1,0 0 0,1 0 0,-1 0-1,0 0 1,0 0 0,0 0 0,0 0 0,0 0-1,1 0 1,-1 1 0,0-1 0,0 0-1,0 0 1,0 0 0,0 0 0,0 0-1,1 1 1,1 8 259,-2 14-181,-12 74 289,2-27-152,-1 81 1,5 185 577,5-318-602,1-18-210,0 1 0,0 0 1,0 0-1,0-1 1,0 1-1,0 0 1,0 0-1,0-1 1,-1 1-1,1 0 0,0-1 1,-1 1-1,1 0 1,0-1-1,-1 1 1,1-1-1,0 1 1,-1 0-1,1-1 0,-1 1 1,1-1-1,-2 1 1,2-9 44,4-14-34,0 0 1,10-27 0,0-6 11,10-66 58,23-92 171,-38 180-189,1 2 0,2-1 0,2 1 0,23-39-1,-33 63-43,0 2-1,0-1 1,1 0-1,0 1 1,0 0-1,0 0 0,1 0 1,-1 1-1,1-1 1,13-5-1,-17 8-17,1 1-1,-1 0 1,0 1-1,1-1 1,-1 0-1,1 1 1,0-1 0,-1 1-1,1 0 1,-1 0-1,1 0 1,-1 0 0,1 0-1,0 1 1,-1-1-1,1 1 1,-1 0-1,1 0 1,-1-1 0,0 2-1,1-1 1,-1 0-1,0 0 1,0 1 0,0-1-1,0 1 1,0 0-1,0-1 1,0 1-1,0 0 1,-1 0 0,1 0-1,2 4 1,-1-1 4,0 1 1,0-1-1,0 0 1,-1 1-1,1 0 1,-1-1-1,0 1 1,-1 0-1,0 0 1,0 0-1,0 0 1,0 0-1,-1 0 1,0 0 0,-1 1-1,1-1 1,-1 0-1,0 0 1,-1 0-1,1-1 1,-1 1-1,0 0 1,-1 0-1,1-1 1,-1 1-1,0-1 1,-1 0-1,1 0 1,-1 0-1,0-1 1,0 1-1,-1-1 1,1 0-1,-1 0 1,-9 6-1,9-6 29,0-1-1,-1 1 1,1-1-1,-1 0 1,0-1-1,0 1 0,0-1 1,0 0-1,0-1 1,0 0-1,-1 0 0,1 0 1,0 0-1,-1-1 1,1 0-1,0 0 1,-1-1-1,1 0 0,0 0 1,-1-1-1,1 1 1,0-1-1,0-1 1,-6-2-1,6 0-1350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16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221 134 6224,'0'0'10313,"-10"1"-9825,-1 1-327,-1 0-1,1 0 1,0 1 0,0 1 0,0 0 0,1 1 0,-1 0 0,1 0-1,0 1 1,-16 12 0,19-11-43,0 0-1,1 0 1,-1 0-1,1 1 1,1 0-1,0 0 1,0 0-1,0 1 1,1 0 0,0-1-1,1 2 1,-4 15-1,5-13-27,0 0 0,1 0 1,1 0-1,0 0 0,0 0 0,1 0 0,1 0 0,0 0 0,5 16 0,-2-13-13,0 0-1,1-1 0,1 0 0,0 0 0,1-1 0,0 0 0,1 0 1,0 0-1,1-2 0,1 1 0,0-1 0,0-1 0,1 0 1,1 0-1,-1-1 0,17 8 0,-18-12 6,0 0 0,0-1 1,1-1-1,-1 1 0,1-2 0,0 0 0,0 0 0,0-1 1,0 0-1,1-1 0,-1-1 0,17-2 0,-19 1-16,0 0 0,0-1 0,0 0 0,0-1-1,-1 0 1,1 0 0,-1-1 0,0 0 0,-1-1-1,1 0 1,-1 0 0,0-1 0,-1 0 0,1 0-1,6-10 1,-1-2 31,0-1 0,-1-1 0,-2 0 0,0-1 0,-1 0 0,-1 0 0,-1 0 0,-1-1 0,-1-1 0,-1 1 0,-1 0 1,0-31-1,-3 41-37,-1 0 0,-1 0 0,0 1 0,0-1 0,-1 1 1,-1-1-1,0 1 0,-1 0 0,0 1 0,-1-1 0,0 1 1,-1 0-1,-11-13 0,11 15-6,0 1 1,-1 0-1,0 0 1,-1 0-1,0 1 1,0 1-1,0 0 0,-1 0 1,0 0-1,0 1 1,-1 1-1,1 0 1,-1 0-1,0 1 0,-13-2 1,7 3 28,1 1-1,-1 0 1,1 2 0,-1 0 0,1 0 0,-20 5 0,26-3-45,0-1 0,0 2 1,0-1-1,0 1 1,0 1-1,1-1 1,-1 2-1,1-1 1,1 1-1,-15 13 0,22-18-51,-1 0 0,1 0 0,0 1 0,-1-1 0,1 0 0,0 1 0,0-1-1,0 1 1,0-1 0,0 1 0,0-1 0,0 1 0,1 0 0,-1 0-1,1-1 1,-1 1 0,1 0 0,-1 0 0,1 0 0,0-1 0,0 1-1,0 0 1,0 0 0,1 3 0,0-3 22,0 0 0,1 0 0,-1 0-1,0 0 1,1 0 0,0-1 0,-1 1 0,1 0 0,0-1 0,0 1-1,0-1 1,0 0 0,0 0 0,0 0 0,5 2 0,6 2-874,0-1 0,0-1 0,1 0 1,16 1-1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17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49 7328,'0'0'2329,"-12"0"-1532,8-1-739,-10 0 279,0 1 0,1 0 0,-1 1 0,0 0 0,1 1 0,-23 6 1,28-6-134,1 2 1,-1-1 0,1 1 0,0 0 0,0 0 0,0 1 0,0 0 0,1 0 0,0 1-1,0 0 1,0 0 0,-7 10 0,10-11-88,0 0-1,0 1 1,1 0 0,-1-1 0,1 1-1,0 0 1,1 0 0,-1 0-1,1 0 1,1 1 0,-1-1-1,1 0 1,0 0 0,0 0-1,1 1 1,0-1 0,2 9-1,1-3 22,0 0 0,1 0-1,1-1 1,0 1 0,0-1-1,1-1 1,0 1 0,1-1-1,0 0 1,1-1 0,0 0-1,11 8 1,11 8 257,2-1-1,52 28 1,-70-44-286,0-1-1,1 0 1,-1-1 0,1-1 0,1-1 0,-1 0 0,1-1 0,0 0-1,-1-1 1,1-1 0,0-1 0,0-1 0,0 0 0,0-1 0,-1-1 0,1 0-1,-1-1 1,0-1 0,0-1 0,0 0 0,0-1 0,18-11 0,-18 7 38,1-1 0,-1 0 1,-1-1-1,0 0 0,21-26 1,-30 31-81,0 0 0,-1 0 0,0-1 0,-1 1 0,1-1 0,-2-1 0,1 1 0,-1 0 0,-1-1 0,0 1 0,0-1 0,-1 0 0,1-16 0,-2 16-15,0 0 0,-1 0 0,0 0 1,0 0-1,-1 0 0,-1 1 0,0-1 0,0 1 0,-1-1 0,0 1 0,0 0 0,-1 0 0,0 0 0,-1 1 0,0 0 0,0 0 1,-1 1-1,1-1 0,-2 1 0,1 1 0,-1-1 0,0 1 0,-1 1 0,1 0 0,-1 0 0,0 0 0,0 1 0,-1 1 0,1-1 1,-1 2-1,0-1 0,1 1 0,-12 0 0,6 0 11,-1 1 0,1 1 1,-1 0-1,1 2 0,-1-1 0,1 2 1,-1 0-1,1 1 0,0 0 1,-14 7-1,18-6-76,0 0-1,1 1 1,-1 0 0,2 1 0,-1 0-1,1 0 1,-1 1 0,2 0 0,0 0-1,0 1 1,0 1 0,1-1 0,-9 17 0,4-3-283,-14 44 1,15-32-3426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18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215 118 9440,'0'0'5421,"-13"4"-4721,-1-1-449,0 1 0,1 0 0,-1 2 0,1-1 1,0 2-1,0-1 0,-21 17 0,26-17-67,1 1-1,0 0 0,0 0 1,1 1-1,0-1 1,0 1-1,-6 13 1,9-16-84,1 1 1,0 0 0,0-1-1,0 1 1,1 0 0,0 0 0,0 0-1,1 0 1,-1 0 0,1 0-1,0 0 1,1 0 0,1 11-1,2-4 17,0 0 0,1 0 1,0 0-1,1-1 0,0 1 0,1-2 0,1 1 0,-1-1 0,2 0 0,0 0 0,0-1 0,1 0 0,0-1 0,0 0 0,1-1 0,15 9 0,-17-11-51,0-1 0,0 0-1,1-1 1,-1 0 0,1-1 0,0 0 0,0 0-1,1-1 1,-1-1 0,0 1 0,1-2-1,-1 1 1,1-1 0,-1-1 0,0 0 0,1-1-1,-1 0 1,0 0 0,0-1 0,0 0-1,0-1 1,10-5 0,-10 3 0,0 0 1,0 0-1,-1-1 1,0 0-1,0-1 1,0 0-1,-1 0 1,-1-1-1,1 0 1,-1 0-1,9-18 1,-11 18-18,-1 0 0,-1-1 1,1 1-1,-2-1 1,1 1-1,-1-1 0,-1 0 1,0 0-1,0 0 1,-1 0-1,0 0 0,-1 0 1,-4-20-1,1 12 24,-1 0 0,-1 1 0,0 0 0,-2 0 0,0 0 0,0 1 0,-2 0 0,0 1 0,-22-27-1,24 34-7,0 0-1,0 0 1,0 0-1,-1 1 1,-1 0-1,1 1 1,-1 0-1,0 1 0,0 0 1,0 0-1,-1 1 1,0 0-1,0 1 1,0 0-1,0 1 1,0 0-1,-16 0 1,23 2-59,0 1 0,0-1 0,1 1 0,-1-1 1,0 1-1,1 1 0,-1-1 0,0 0 1,1 1-1,-1-1 0,1 1 0,-6 5 1,-9 8-3631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19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453 123 8240,'0'0'4728,"-14"-11"-3880,0-1-610,8 6-132,-1 1 0,0-1-1,0 1 1,0 1 0,-1-1-1,0 1 1,1 1 0,-1-1 0,-1 1-1,-13-3 1,9 4 51,-1 0 0,1 1 0,-1 1 0,1 0 0,0 1 0,-1 1 0,1 0 0,0 0 0,-1 1 0,1 1 0,1 0 0,-1 1 0,1 1 0,0 0 0,0 0 0,-16 12 0,20-12-46,0 0 0,0 1 0,1 0 0,0 0 0,0 1 0,1 0 0,0 0 0,0 0 0,-8 18 0,11-18-29,0 0-1,1-1 0,0 1 1,0 0-1,0 0 1,1 0-1,0 0 1,1 0-1,0 1 1,0-1-1,1 0 1,0 0-1,3 11 1,0-6 18,0 0-1,1-1 1,1 1 0,0-1 0,0-1 0,1 1-1,1-1 1,0 0 0,0-1 0,1 1 0,1-2-1,0 1 1,0-2 0,15 11 0,-10-9-19,-1-1 0,1-1 1,0 0-1,1-1 0,0-1 0,0 0 0,0-1 1,1-1-1,-1-1 0,32 3 0,-31-6-20,1 0 0,-1-2-1,0 0 1,0-1-1,0-1 1,0 0 0,0-1-1,-1-1 1,20-10 0,-16 5 23,0 0 0,0-2 0,-1 0 0,-1-1 0,0 0 0,23-26 0,-35 33-42,-1 1 0,0-1 0,0 0 0,-1 0 0,0 0 0,0-1 0,0 1 0,-1-1 0,-1 0 0,1 0 0,-1 0-1,0-1 1,0-13 0,-1 11 21,-1 0-1,-1-1 1,0 1-1,-1 0 1,0 1-1,0-1 1,-1 0-1,-1 1 1,-7-19-1,5 18-7,1 1 1,-1 0-1,-1 0 0,1 0 1,-2 0-1,1 1 1,-2 1-1,1-1 0,-1 1 1,0 1-1,0 0 0,-1 0 1,0 0-1,-1 2 0,1-1 1,-1 1-1,0 1 0,0 0 1,-1 0-1,-12-2 1,12 5-1,1 0 0,-1 0 0,1 1 1,-1 1-1,1 0 0,-1 1 0,1 0 1,-16 4-1,22-4-41,-1 1-1,0-1 1,1 1-1,0 0 1,0 0 0,0 0-1,0 1 1,0-1 0,0 1-1,1 1 1,0-1-1,0 1 1,0-1 0,1 1-1,-1 0 1,1 0 0,-4 10-1,3-4-103,0 0 0,1 1 0,1-1 0,-2 16-1,2-4-2963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3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4512,'0'0'13146,"1"16"-12739,6 106 414,20 134 744,-1-10-595,-8 267 771,-18-377-1327,-8 119 409,-4-24 70,1-12 214,9-202-999,-1 26 296,-2 0 0,-19 72 0,20-99-288,1 0-1,-2 23 1,5-29-42,-1 0 1,0-1-1,-1 1 1,0 0 0,0-1-1,-1 1 1,-1-1-1,1 0 1,-8 12-1,10-19 35,-1 1 0,1 0-1,0 0 1,-1 0 0,1 0-1,1 0 1,-1 0 0,0 0 0,1 0-1,-1 4 1,30-7-53,5-7-96,-26 6 44,-1 0 1,1 0-1,0-1 0,-1 0 0,11-5 0,31-6 11,184-27-55,-32 9 106,159-14 93,-323 43-173,371-5-44,-371 7 22,50-7-1,-50 3 18,49 1-1,8 6 2,241 20-252,-272-15 202,68 12-80,-73-8 105,-24-5-7,46 15-1,-65-17 33,0 1 27,0-1 0,0 0-1,1-1 1,-1-1 0,1 0-1,18 0 1,-19-2 86,0 1-1,0 0 1,-1 1-1,21 6 1,-8-2 61,-18-8-84,-9 0-86,0 1 0,0 0 0,0-1 0,0 1 1,0 0-1,-1-1 0,1 1 0,0 0 0,0-1 0,0 1 0,0 0 0,0-1 0,-1 1 0,1 0 0,0 0 1,0-1-1,0 1 0,-1 0 0,1 0 0,0-1 0,0 1 0,-1 0 0,1 0 0,0 0 0,0 0 0,-1-1 0,1 1 1,0 0-1,-1 0 0,1 0 0,0 0 0,-1 0 0,0 0 0,-15-6-3890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2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321 183 7528,'0'0'6401,"-13"0"-5609,5-1-645,-1 1-13,1-1 1,-1 1-1,1 1 0,-1 0 0,1 0 0,0 0 0,-1 1 0,1 1 0,-13 4 0,6 1 85,1 0 1,0 1 0,1 0-1,0 1 1,0 0-1,1 1 1,0 0 0,1 1-1,0 1 1,1 0 0,-14 23-1,18-25-101,0 0-1,1 0 0,0 0 1,1 1-1,1 0 1,-1 0-1,2 0 1,0 0-1,0 1 1,1-1-1,1 1 0,0-1 1,0 0-1,1 1 1,1-1-1,3 13 1,-2-14-41,1 0 1,0-1 0,0 1-1,1-1 1,1 0-1,-1-1 1,2 1 0,-1-1-1,1 0 1,1 0 0,0-1-1,0 0 1,0-1-1,1 0 1,0 0 0,1 0-1,-1-1 1,1-1 0,0 0-1,1 0 1,-1-1-1,1 0 1,0-1 0,0 0-1,0-1 1,0 0 0,0-1-1,1 0 1,-1-1-1,0 0 1,16-2 0,-14 0-19,-1-1-1,0 0 1,0-1 0,0 0 0,-1 0 0,1-2 0,-1 1 0,0-1 0,-1-1 0,1 0 0,-1 0 0,-1-1-1,0-1 1,0 1 0,0-1 0,-1-1 0,0 0 0,-1 0 0,0 0 0,-1-1 0,0 0 0,7-18-1,-7 13-3,0-1 0,-1 0-1,-1 0 1,-1-1-1,0 1 1,-1-1-1,-1 1 1,0-1 0,-2 0-1,0 0 1,-1 1-1,-1-1 1,0 1-1,-1 0 1,-9-22 0,3 15 27,-1 2 0,0-1 0,-2 1 0,-1 1 0,0 0 0,-24-25 0,30 38-30,0-1-1,0 2 0,-1-1 1,0 1-1,0 0 0,-1 1 1,0 0-1,0 0 1,0 1-1,-1 0 0,1 1 1,-1 1-1,0-1 0,-1 2 1,1-1-1,-13 0 1,19 3-45,1 0 1,-1 0 0,1 0-1,-1 1 1,1 0 0,-1-1 0,1 2-1,-1-1 1,1 0 0,0 1 0,0 0-1,0 0 1,0 0 0,0 0 0,0 1-1,0 0 1,1 0 0,-1 0 0,1 0-1,0 0 1,0 0 0,0 1 0,1 0-1,-4 5 1,3-2-41,0 0 1,0 0-1,1 1 0,-1-1 0,2 1 0,-1 0 1,1-1-1,1 1 0,-1 0 0,1 0 1,0-1-1,1 1 0,2 12 0,3 1-183,0 0 1,1 0-1,10 20 0,-2-9-2843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2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21 6272,'0'0'8296,"-14"-2"-7887,-47-6 2,55 8-330,-1 0 0,1 1 1,-1-1-1,1 1 1,-1 0-1,1 1 1,0 0-1,0 0 1,0 0-1,-7 4 1,-1 2 173,0 0 1,-19 17 0,-11 6 298,35-25-459,-88 56 1005,85-53-901,0 1-1,0 0 1,1 1-1,0 1 1,-12 16-1,19-23-128,0 1-1,1 0 1,0 0-1,0 0 1,0 0-1,0 1 1,1-1-1,0 1 1,1-1-1,-1 1 1,1 0-1,1 0 1,-1-1-1,1 1 0,0 0 1,1 0-1,0 0 1,1 8-1,0-9-1,0 1-1,1-1 0,0 1 0,-1-1 0,2 0 1,-1 0-1,1-1 0,0 1 0,0-1 0,0 0 1,1 0-1,0 0 0,0 0 0,0-1 0,8 5 1,10 5 197,0 0 0,39 15 0,-33-15-57,-13-6-96,1-1 0,-1 0 1,1-1-1,0-1 0,1-1 1,-1 0-1,1-1 0,-1-1 0,20 0 1,1-2 205,48-7 0,-71 5-249,0-1 1,0-1 0,0 0 0,0-1 0,-1 0 0,15-8 0,-15 5 14,-1 1 0,1-2 1,-2 0-1,1 0 0,-1-1 1,0-1-1,-1 0 0,13-16 0,-20 21-36,0 0 0,0 0 1,-1-1-1,0 1 0,0-1 0,0 0 0,-1 0 0,0 0 0,0 0 0,-1 0 0,0 0 0,0 0 0,-1-1 0,0 1 0,0 0 0,0 0 1,-1-1-1,0 1 0,-1 0 0,-2-8 0,1 6 9,0 0 1,-1 0-1,0 0 1,0 0-1,-1 1 1,0 0-1,-1 0 1,0 0-1,0 0 1,-1 1-1,0 0 1,0 1-1,-13-10 1,9 9 13,-1 0 0,0 1-1,0 0 1,0 1 0,-1 1 0,0 0 0,1 0-1,-1 2 1,-22-3 0,-133-5 586,161 10-668,0 0-1,1 0 1,-1-1-1,0 0 0,1 0 1,-1-1-1,0 0 1,1 0-1,0 0 0,-1-1 1,1 0-1,0 0 0,0-1 1,1 0-1,-1 0 1,1 0-1,0 0 0,0-1 1,0 0-1,1 0 1,-1 0-1,1-1 0,-5-9 1,-7-16-3825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35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5920,'0'0'14629,"11"14"-14257,-4-5-300,4 5 52,0 1 0,-1 1 1,-1-1-1,14 31 0,124 324 1701,-48-94-816,-62-167-648,-26-84-80,0 0 1,25 36 0,-25-43 22,-11-18-293,0 1 1,0-1-1,1 0 0,-1 1 1,0-1-1,0 0 1,0 1-1,1-1 0,-1 0 1,0 0-1,1 1 0,-1-1 1,0 0-1,1 0 1,-1 0-1,0 1 0,1-1 1,-1 0-1,0 0 1,1 0-1,-1 0 0,0 0 1,1 0-1,-1 0 0,1 0 1,-1 0-1,0 0 1,1 0-1,-1 0 0,1 0 1,-1 0-1,0 0 0,1 0 1,-1 0-1,0 0 1,1 0-1,-1-1 0,0 1 1,1 0-1,-1 0 1,0-1-1,1 1 0,-1 0 1,0 0-1,1-1 0,-1 1 1,0 0-1,0 0 1,0-1-1,1 1 0,-1 0 1,0-1-1,0 1 1,0-1-1,0 1 0,0 0 1,1-1-1,10-25 193,-5-1-42,6-50-1,3-16 57,4 26-118,2 0 1,4 1-1,2 1 0,3 1 1,2 2-1,4 1 0,44-57 1,-44 62-30,-26 38-25,1 1 0,20-25 0,-21 33-28,-9 8-15,1 0-1,-1 0 1,1-1 0,-1 1-1,1 0 1,-1-1-1,0 1 1,0-1 0,0 1-1,0-1 1,0 1 0,0-1-1,0 0 1,0 1 0,-1-1-1,1 0 1,0-3-1,-1 5 21,-14-10 113,-11-2-90,-1 2 0,-1 1 0,0 1 0,0 1 0,-43-5 0,1 5 63,-72 3-1,-23 14 82,1 1 126,150-12-287,10 0-27,0 1 0,0 0 0,0 0 0,0 0 0,0 0 1,1 0-1,-1 0 0,0 1 0,0-1 0,0 1 0,0 0 0,1 0 0,-5 2 0,5-4-452,11-4-18,11 2-432,-14 3-2459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3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7136,'0'0'16041,"11"-1"-15753,180-19 928,-158 17-1011,1 0 1,62 5-1,68 17 215,-13-1 30,-129-16-237,-1-1-1,0 0 1,1-2-1,28-4 1,-39-1 372,-1 2-4425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38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174 192 9144,'0'0'6266,"-10"-4"-5804,6 2-414,-3-1 75,0 0-1,0 1 1,0-1 0,0 1 0,-1 1-1,1-1 1,-1 1 0,1 1 0,-1-1-1,-10 2 1,11 0 161,0 0 1,0 0-1,1 1 0,-1 0 1,0 0-1,1 1 0,-12 6 1,18-9-252,-1 0 1,1 0 0,0 0-1,0 1 1,-1-1 0,1 0-1,0 0 1,0 1 0,0-1-1,-1 0 1,1 0-1,0 1 1,0-1 0,0 0-1,0 1 1,0-1 0,0 0-1,-1 0 1,1 1 0,0-1-1,0 0 1,0 1 0,0-1-1,0 0 1,0 1-1,0-1 1,0 0 0,1 1-1,-1-1 1,0 0 0,0 0-1,0 1 1,0-1 0,10 6 585,14-3 216,8-7 195,-31 4-968,0 0-1,0-1 1,0 1-1,0 0 1,0 0-1,0-1 0,0 1 1,0 0-1,0-1 1,0 1-1,0-1 1,0 0-1,0 1 1,0-1-1,0 0 1,-1 1-1,1-1 0,0 0 1,0 0-1,-1 0 1,1 0-1,-1 0 1,1 0-1,-1 0 1,1 0-1,-1-1 1,0 2-28,0 0 0,0 0 0,0 0 0,0 0 0,-1 0 0,1-1 0,0 1 0,0 0 0,-1 0 1,1 0-1,0 0 0,0 0 0,-1 0 0,1 0 0,0 0 0,0 0 0,0 0 0,-1 0 1,1 0-1,0 0 0,0 0 0,-1 0 0,1 0 0,0 0 0,0 0 0,-1 0 0,1 0 0,0 0 1,0 1-1,0-1 0,-1 0 0,1 0 0,0 0 0,0 0 0,0 0 0,-1 1 0,1-1 0,0 0 1,0 0-1,0 0 0,-1 1 0,-10 7 61,11-8-54,-17 12 194,13-10-122,-1 1 1,1 0 0,0 0-1,0 0 1,0 1 0,-5 6-1,8-10-98,1 0 0,0 0 0,0 0 0,0 1 0,0-1 0,0 0 0,0 0 0,0 0 0,0 0 0,0 0 0,0 0 0,-1 0 0,1 1 0,0-1 0,0 0 0,0 0 0,0 0 0,0 0 0,0 0 0,0 0 0,0 1 0,0-1 0,0 0 0,0 0 0,0 0 0,0 0 0,0 0 0,0 1 0,0-1 0,0 0 0,0 0 0,0 0 0,1 0 0,-1 0 0,0 0 0,0 0 0,0 1 0,0-1 0,0 0 0,0 0 0,0 0 0,0 0 0,0 0 0,0 0 0,1 0 0,-1 1 0,9-2 354,-7 1-344,-1-1 1,1 1 0,-1-1 0,1 0 0,-1 1 0,1-1-1,-1 0 1,1 0 0,-1 0 0,0 0 0,1 0 0,0-2-1,0 1 9,-1 0 0,1 0-1,-1 0 1,0-1 0,1 1-1,-1-1 1,0 1 0,-1-1-1,1 1 1,0-1 0,-1 0-1,1 1 1,-1-1 0,0 0-1,0 1 1,0-1 0,0 0-1,-1 1 1,1-1 0,-1 0-1,1 1 1,-1-1 0,0 1-1,0-1 1,0 1 0,0-1-1,-2-1 1,2 3-21,0 1 0,0-1 0,0 1-1,0 0 1,0-1 0,0 1 0,1 0 0,-1 0-1,0 0 1,0 0 0,0 0 0,0 0 0,0 0-1,0 0 1,0 0 0,0 0 0,0 1 0,0-1-1,0 0 1,0 1 0,0-1 0,0 1 0,1-1-1,-1 1 1,0-1 0,-1 2 0,-1-1 16,0 1 1,1 0 0,-1-1-1,1 1 1,0 0 0,0 0-1,-4 4 1,6-6-23,0 0 0,0 0 0,0 0 0,0 1 0,0-1 0,0 0 1,-1 0-1,1 0 0,0 0 0,0 0 0,0 1 0,0-1 0,0 0 0,0 0 1,0 0-1,0 1 0,0-1 0,0 0 0,0 0 0,0 0 0,0 0 0,0 1 1,0-1-1,0 0 0,0 0 0,0 0 0,0 1 0,0-1 0,0 0 0,0 0 1,0 0-1,0 0 0,0 1 0,0-1 0,0 0 0,0 0 0,1 0 0,-1 0 1,0 0-1,0 1 0,0-1 0,0 0 0,0 0 0,1 0 0,-1 0 0,0 0 1,0 0-1,12-3 118,15-13-62,-9-3-88,0-2 0,18-27 0,-3 3-300,-9 13-3749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39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48 135 5416,'0'0'5074,"0"-11"-4636,0-22-160,-2-47 3718,-2 69 985,2 11-3885,0 2-991,0-1 0,1 1 0,-1-1-1,1 1 1,-1 0 0,1 0 0,-1-1-1,1 1 1,0 0 0,0 0 0,0 0-1,0 0 1,0 1 0,0-1 0,0 3-1,-6 24 236,2 1-1,1-1 0,2 1 0,1 54 0,1-63-216,4 114 870,22 139-1,8-96 281,-33-169-1041,0 0 0,-1 1-1,0-1 1,0 0-1,-1 0 1,-3 16 0,-2 28 218,6 39 134,0-91-561,-1-15 57,-7-74-73,3 37-378,1-91-1,4-5-1858,-2 91-2381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39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9 217 12056,'0'0'1980,"-2"-13"-1448,-5-45-10,7 55-464,0-1 0,1 1 0,-1-1 0,1 1 1,0 0-1,0-1 0,0 1 0,0 0 0,0-1 0,1 1 0,-1 0 0,1 0 0,0 0 0,0 0 0,0 1 0,0-1 0,1 1 0,-1-1 0,1 1 0,0 0 1,-1-1-1,1 2 0,4-4 0,0 1 43,5-5 61,0 1 1,1 1-1,0 0 1,0 0-1,1 1 1,0 1-1,0 1 1,21-5-1,-15 6 6,1 0-1,-1 2 1,1 0 0,0 1-1,33 5 1,-28-1 49,1 2 0,-1 1 0,0 0 1,-1 2-1,0 1 0,0 2 0,-1 0 0,0 1 1,35 26-1,-53-34-103,0 0 1,0 0-1,0 1 1,-1-1 0,1 1-1,-2 1 1,1-1-1,-1 1 1,1-1-1,-2 1 1,1 0 0,3 10-1,-6-12-36,0 0-1,0 0 1,-1 0-1,0 0 1,1 0-1,-2 0 1,1 0-1,0 0 1,-1 0-1,0 0 1,0 0-1,-1 0 1,0 0-1,1 0 1,-1-1-1,-1 1 1,1-1-1,-1 0 1,0 1-1,-3 3 1,1-2 16,-1 0 1,0 0-1,-1-1 1,1 1-1,-1-1 0,0-1 1,0 0-1,0 0 1,-1 0-1,0-1 0,1 0 1,-1 0-1,0-1 0,0 0 1,-1 0-1,1-1 1,-12 1-1,8-1 32,1-1 0,-1-1 0,0 1-1,0-2 1,0 0 0,0 0 0,1-1 0,-1 0 0,1-1-1,0 0 1,-19-11 0,13 2 117,16 12-241,1 1 1,-1 0 0,1-1 0,-1 1 0,1 0-1,-1-1 1,1 1 0,-1-1 0,1 1 0,-1-1-1,1 1 1,0-1 0,-1 1 0,1-1 0,0 1-1,0-1 1,-1 0 0,1 1 0,0-1 0,0 1-1,0-1 1,0 0 0,0 1 0,0-1 0,0 1-1,0-1 1,0 0 0,0 1 0,0-1 0,0 0-1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40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8032,'0'0'9665,"13"-6"-9129,84-40 545,-44 26-384,1 2 0,102-20 0,-136 34-567,43-6 854,0 2 0,121 1 0,-184 7-1153,11 1 904,-8 4-3777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41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7232,'0'0'5274,"0"10"-4619,0 33-2,0-41-536,0 0-1,1 0 0,-1 0 1,1-1-1,-1 1 0,1 0 1,0 0-1,-1 0 0,1-1 1,0 1-1,0-1 1,0 1-1,0 0 0,1-1 1,-1 0-1,0 1 0,1-1 1,-1 0-1,1 0 0,-1 1 1,1-1-1,-1 0 0,1-1 1,0 1-1,0 0 1,-1 0-1,1-1 0,0 1 1,2-1-1,4 4 200,11 2-8,-1-1-1,1 0 1,0-1 0,0-1 0,0-1 0,0 0 0,24-2-1,41 4 383,26 10 117,-33-4 295,84 1 1,-121-5 38,-39-6-658,-3-6-390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2:4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9536,'0'0'10017,"9"-1"-9528,76-10 496,116 2 0,-24 2-44,31-6 416,-176 11-994,-2 0-443,-12 1-2715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7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5016,'0'0'12375,"4"9"-11875,13 29-17,-16-37-370,-1 1 0,1-1 0,0 1 0,0-1 0,0 0 0,0 1 0,0-1 0,0 0 0,0 0 0,0 1 0,1-1 0,-1 0 0,0 0 0,1 0 0,-1-1 0,1 1 0,-1 0 0,1-1 0,-1 1 0,1 0 0,0-1 0,2 1 0,1-1 31,0 0 0,-1 0 0,1-1 0,-1 1 0,1-1 0,4-2 0,4 1 170,102-10 1313,-102 11-1463,1 0 0,-1 1-1,14 1 1,29 0 204,124-4 710,-77 3-418,18 1-8,-120-1-648,30 2 271,50-2-1,-19 2-73,-46 0-146,0-2 1,19-1-1,162-23 625,-159 21-538,-17 2-45,30-6-1,-45 6-91,0 0 0,1 0 0,-1 1 0,0 0 0,9 1 0,-4 1 69,-5-3-24,-5 1-45,-1 0-1,1 0 1,0 1-1,0-1 1,-1 0-1,1 0 0,0 0 1,-1 1-1,1-1 1,0 0-1,0 1 1,-1-1-1,1 0 0,-1 1 1,1-1-1,0 1 1,-1-1-1,1 1 1,-1-1-1,1 1 1,-1-1-1,1 1 0,-1 0 1,0-1-1,1 1 1,-1 0-1,0-1 1,1 1-1,-1 0 0,0 0 1,0-1-1,0 1 1,0 0-1,0 0 1,0-1-1,0 2 0,-1 34 44,-3-1-1,-8 38 1,5-36-9,-3 62 1,12 231 166,4-114-87,-6-177-112,1-17 14,-1 1 0,-4 26-1,1 3 53,3-41-37,0 1 0,-1-1 0,-1 0-1,-3 16 1,2-15-8,0 0 0,1-1 0,0 1 0,1 0 0,1 0-1,-1 0 1,4 21 0,-2-29-23,-1-4-4,0 0 0,0 0-1,1 0 1,-1 1 0,0-1 0,0 0 0,0 0-1,0 1 1,0-1 0,0 0 0,1 0 0,-1 1-1,0-1 1,0 0 0,0 1 0,0-1 0,0 0-1,0 0 1,0 1 0,0-1 0,0 0 0,0 0-1,0 1 1,0-1 0,-1 0 0,1 1 0,0-1 0,0 0-1,0 0 1,0 1 0,0-1 0,0 0 0,-1 0-1,1 0 1,0 1 0,0-1 0,0 0 0,-1 0-1,1 0 1,0 1 0,0-1 0,-1 0 0,1 0-1,0 0 1,0 0 0,-1 0 0,1 0 21,-1 16 37,2-1-1,0 0 0,1 0 1,0 0-1,1 0 0,6 17 0,10 12-111,-31-66-1938,7 14-1296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17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4912,'0'0'17383,"11"-1"-17064,91-19 1084,44-4 4,-130 21-1300,153-3 660,-141 6-640,149 8 455,-109-5-357,-46-1-41,0-1 0,1-1 0,-1-1-1,22-3 1,-24 2 220,-20 2-373,1 0 0,-1 0 0,1 0 0,-1 0 0,1 0 0,-1 0 0,1 0 0,-1 0 0,1 0 0,-1 0 0,1 0-1,-1 0 1,1 1 0,-1-1 0,1 0 0,-1 0 0,0 0 0,1 1 0,-1-1 0,1 0 0,-1 1 0,0-1-1,1 0 1,-1 1 0,0-1 0,1 0 0,-1 1 0,0-1 0,0 1 0,1 0 0,-4-2 3,1-1 0,-1 1 0,0 0 0,0 0 0,0 0 0,-5 0 0,-32-4-728,24 4-3671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1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9144,'0'0'8482,"-2"10"-7853,-4 30 2,6-38-501,0 0 0,0-1-1,0 1 1,0 0 0,0 0 0,0 0-1,1 0 1,-1-1 0,0 1-1,1 0 1,0 0 0,-1-1 0,1 1-1,0 0 1,0-1 0,0 1 0,0-1-1,0 1 1,0-1 0,0 0 0,1 1-1,-1-1 1,1 0 0,-1 0-1,0 0 1,1 0 0,0 0 0,-1 0-1,3 1 1,3 0 136,0 0 0,0 0-1,0 0 1,0-1 0,11 1-1,-10-2-118,10 2 158,19 3 547,70-2-1,451-4 2929,-548 2-3538,1-1 0,-1-1 0,13-1 0,-19 1-352,-1 0 0,1 0 0,-1 0 1,1 0-1,-1-1 0,6-2 0,3-9-3757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20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678 812 4008,'0'0'7542,"-10"-8"-7038,-94-66 1967,86 61-1590,-1 1 0,0 1 0,-22-9 0,32 16-516,-1 1-1,1 0 0,-1 1 1,0 0-1,0 0 1,0 1-1,0 1 0,-20 0 1,25 1-201,-1 0 1,1 0-1,-1 0 0,1 1 1,0 0-1,0 0 1,0 0-1,0 1 0,0-1 1,0 1-1,0 0 1,1 1-1,0-1 1,-5 5-1,-4 6 130,1 1 1,-20 29-1,-8 10 487,36-48-681,-1 1 0,1-1 0,0 1 1,1 0-1,0 1 0,0-1 0,-4 15 0,2-4 183,4-14-224,0-1-1,1 0 1,0 1 0,0-1-1,0 1 1,0-1 0,0 0-1,1 1 1,-1-1 0,1 0-1,2 7 1,-1-3 57,1-1 1,0 1 0,0 0-1,7 8 1,-2-6-55,0 0-1,1 0 1,0-1 0,0-1-1,1 1 1,-1-2 0,2 1 0,-1-1-1,15 5 1,-3-2 56,1-2 0,-1 0 1,2-2-1,26 4 0,-42-9-79,0 0 0,0 0 0,0-1 1,0 0-1,0 0 0,0-1 0,0 0 0,-1 0 1,1-1-1,12-6 0,-1-1 44,-1-1 1,29-22-1,-37 25-60,-2 0-1,1-1 1,-1 0-1,-1-1 1,1 0-1,-2 0 0,1 0 1,-2-1-1,1 0 1,-1 0-1,-1-1 1,0 1-1,-1-1 1,4-20-1,-3 0 33,0 0 0,-2 1-1,-2-1 1,-4-45 0,-17-92 283,15 140-263,-1 0 1,-1 0-1,-20-46 1,21 62-43,0 0 1,-1 0-1,-1 1 1,0 0-1,-1 0 1,-15-14-1,-5-1 88,-39-26 0,53 43-42,0 0 0,-1 1 0,0 0 0,-24-7 0,-78-20 557,17 6-354,83 24-282,-30-5 0,-11-3 0,57 14 0,11 7 0,100 65 909,-46-32-5433,-60-39 4075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23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 6328,'0'0'19881,"4"10"-19657,26 75 378,21 90 1,-38-125-379,6 31 159,-18-70-277,1-1 0,-2 0 0,1 0 0,-1 1 0,-3 17-1,3-26-78,0-1-1,0 0 0,0 1 1,-1-1-1,1 0 0,0 1 1,-1-1-1,1 0 0,-1 0 1,1 1-1,-1-1 0,1 0 1,-1 0-1,0 0 0,0 0 1,0 1-1,0-1 0,0-1 1,0 1-1,0 0 0,0 0 1,0 0-1,0 0 0,0-1 1,0 1-1,-1-1 0,1 1 1,0-1-1,0 1 0,-3 0 1,-1-1 31,0-1-1,1 1 1,-1-1 0,0 0 0,0 0-1,1-1 1,-7-2 0,-16-6 210,0-1 0,-47-29 0,70 38-230,1 1-1,-1-1 1,1 1-1,-1 0 1,0 0-1,-5-1 1,6 2-63,0 0 1,1-1-1,-1 0 1,0 1-1,1-1 1,-1 0-1,1 0 1,-1 0-1,1-1 1,-1 1-1,1-1 1,-3-1-1,6 1-92,0 1-1,-1-1 1,1 1-1,0 0 1,0-1-1,0 1 1,0 0 0,0 0-1,0 0 1,0 0-1,2-2 1,9-4-4062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23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14968,'0'0'5615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2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113 161 6824,'0'0'16253,"0"-10"-15939,-2-68 3348,2 81-3408,6 149 286,18 454 1056,-18-473 64,-6-132-1492,-1-3-149,0 0 0,0 0-1,-1 0 1,1 0 0,0 0 0,1 0-1,-1 0 1,0 0 0,0 0 0,1 0-1,-1-3 1,0-1 4,-18-75 39,4-1 0,-5-100 0,-19-108-27,28 244-32,-17-97 1,27 137 16,0 0 1,1 0-1,-1-1 1,1 1-1,2-11 0,-1 15-14,-1-1 1,1 1-1,0 0 0,0 0 0,0 0 0,0 0 0,0 0 0,0 0 0,1 0 1,-1 0-1,1 1 0,-1-1 0,1 0 0,0 1 0,-1-1 0,1 1 0,0 0 1,4-3-1,3 0-9,0 0 0,0 0 0,1 1 0,-1 1 0,1-1 1,-1 1-1,1 1 0,19-1 0,2 2-13,47 8 0,-64-5 20,-2 0 0,1 0-1,0 1 1,-1 1 0,0 0-1,0 1 1,0 1 0,-1-1-1,1 2 1,-2 0 0,17 14-1,-15-11 15,-1 0 0,0 1 0,-1 0 0,-1 1 0,0 0 0,0 0-1,-2 1 1,1 0 0,8 25 0,-12-25 28,0 0 0,0 1 0,-2-1 0,1 1 0,-2 0 0,0 24 0,-1-34-34,-1 0 0,0 0 0,1 0 0,-1 0 0,-1 0 0,1 0-1,-1 0 1,0-1 0,0 1 0,0-1 0,-1 1 0,0-1 0,1 0 0,-1 0 0,-1 0 0,1 0 0,-1-1-1,1 1 1,-1-1 0,0 0 0,0 0 0,-1 0 0,-5 2 0,2-1-12,-1-1 0,1 0 0,-1 0 0,0-1 0,-1 0 0,1 0 0,0-1 0,0-1 0,-1 1 0,1-1 0,-14-3 0,-4-1 0,0-3 0,-39-13 0,29 8 0,30 10 2,1-1-10,-1 1-1,1 1 0,-1-1 0,-8 0 1,15 2-15,-1 0 1,1 0 0,0 0 0,0 0-1,-1 0 1,1 0 0,0 0 0,-1 0 0,1 0-1,0 0 1,0 0 0,-1 0 0,1 0-1,0 1 1,-1-1 0,1 0 0,0 0-1,0 0 1,-1 0 0,1 0 0,0 1-1,0-1 1,0 0 0,-1 0 0,1 1 0,0-1-1,0 0 1,0 0 0,0 0 0,-1 1-1,1-1 1,0 0 0,0 1 0,0-1-1,0 1 1,3 10-305,9 7-4869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28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5016,'0'0'22728,"4"10"-22477,13 44 149,-2 1-1,8 66 1,-8-40 58,-5-7 170,-9-73-613,-1 0-1,0-1 0,0 1 1,1 0-1,-1 0 0,0 0 1,0 0-1,0 0 0,0-1 1,0 1-1,0 0 0,0 0 1,0 0-1,-1 0 0,1 0 1,0-1-1,0 1 0,-1 0 1,1 0-1,0 0 0,-1-1 1,1 1-1,-1 0 0,1 0 1,-1-1-1,0 1 0,1-1 1,-1 1-1,1 0 0,-1-1 1,0 1-1,0-1 0,1 1 1,-1-1-1,0 0 0,0 1 1,0-1-1,1 0 0,-1 1 1,0-1-1,0 0 0,0 0 1,0 0-1,0 0 1,-1 0-1,-1 0 25,0-1 0,0 1 0,0-1 0,0 1 0,0-1 0,0 0 0,0 0 0,1-1 0,-1 1 0,0-1 0,-4-3 0,-39-40 265,36 34-164,-1 0-1,-21-17 1,30 26-127,1 1 0,-1 0-1,0-1 1,0 1 0,0 0 0,0 0 0,0 0 0,0 1-1,0-1 1,0 0 0,0 1 0,-3-1 0,-3-1-638,9-2-782,13-7-1021,-11 9 2469,8-9-4207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28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13168,'0'0'2680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2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7632,'0'0'21966,"-3"12"-21733,-15 46 58,3-9 345,-10 51 0,24-96-609,1 1 0,-1-1 0,1 0 0,1 0 0,-1 0 1,0 1-1,1-1 0,0 0 0,0 0 0,0 0 0,1 0 0,-1 0 0,1-1 1,0 1-1,0 0 0,0-1 0,1 1 0,-1-1 0,1 0 0,0 0 1,0 0-1,0 0 0,0 0 0,0-1 0,1 1 0,4 2 0,0-1 22,-1 0 0,1 0-1,0-1 1,0 0 0,0-1-1,0 0 1,1 0 0,-1 0-1,1-1 1,-1-1 0,1 1-1,8-2 1,109-20-49,-117 20 0,-10-7 553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30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79 110 7528,'0'0'6472,"-2"-10"-5791,-5-30 20,6 35-248,0 1-1,0-1 0,0 0 1,-1 1-1,0-1 1,0 1-1,0 0 0,-4-6 1,-2-2 1710,8 11-2105,0 1 1,-1 0 0,1 0 0,0 0-1,-1 0 1,1-1 0,0 1 0,-1 0-1,1 0 1,0 0 0,-1 0-1,1 0 1,-1 0 0,1 0 0,0 0-1,-1 0 1,1 0 0,0 0 0,-1 0-1,1 0 1,-1 1 0,1-1 0,0 0-1,-1 0 1,1 0 0,0 0-1,-1 1 1,1-1 0,0 0 0,0 0-1,-1 1 1,1-1 0,0 0 0,0 0-1,-1 1 1,1-1 0,0 1 0,-11 9 501,7-5-227,3-3-145,-1 0 0,0 0 1,1 0-1,-1 0 0,1 0 0,0 0 0,0 0 1,0 0-1,0 1 0,0-1 0,0 0 0,0 4 1,1-6-142,0 1 0,1-1 0,-1 0 0,1 1 0,-1-1 0,1 0 0,-1 1 0,1-1 0,-1 0 0,1 0 0,-1 0 0,1 1 0,-1-1 0,1 0 0,-1 0 0,1 0 0,-1 0 0,1 0 0,-1 0 0,1 0 1,0 0-1,-1 0 0,1 0 0,-1-1 0,1 1 0,-1 0 0,1 0 0,-1 0 0,1-1 0,-1 1 0,1 0 0,-1-1 0,0 1 0,1 0 0,-1-1 0,1 1 0,-1 0 0,1-2 0,17-11 353,-10-6 91,-8 19-470,0 0 1,1 0 0,-1-1-1,0 1 1,0 0 0,0-1-1,0 1 1,1 0 0,-1 0-1,0-1 1,0 1 0,0 0-1,0-1 1,0 1-1,0 0 1,0-1 0,0 1-1,0 0 1,0-1 0,0 1-1,0-1 1,0 1 0,0 0-1,0-1 1,0 1 0,0 0-1,0 0 1,0-1 0,-1 1-1,1 0 1,0-1 0,0 1-1,0 0 1,0-1-1,-1 1 1,1 0 0,-1-1-1,-7 13 715,7-11-727,0 0 0,0-1-1,0 1 1,0-1-1,1 1 1,-1 0 0,0-1-1,1 1 1,-1 0-1,0 0 1,1 0 0,-1 0-1,1-1 1,0 1-1,-1 0 1,1 0 0,0 0-1,-1 0 1,1 0-1,0 0 1,0 0 0,0 0-1,0 0 1,0 0-1,0 0 1,0 0 0,0 0-1,0 0 1,0 0-1,0 0 1,1 2 0,14 28-2734,-13-27 940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8:03.7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0 5920,'0'0'10741,"-1"11"-10332,-1 4-252,2-7-30,-1 0 0,0 0 0,-1 0 0,-2 9 0,1-8 193,-2 7 1652,7-13-1003,6-7-469,-7 2-425,1-1 0,-1 1 0,0-1 0,0 1 0,0-1 0,0 1 0,0-1 0,0 1 0,-1-1 0,1 0-1,-1 0 1,1 1 0,-1-1 0,0 0 0,0 1 0,-1-1 0,0-5 0,-2-7 2624,3 14-2580,-1 1 1,1 0-1,0 0 0,-1 0 1,1 0-1,0-1 0,-1 1 0,1 0 1,0 0-1,0 0 0,-1 0 1,1 0-1,0 0 0,-1 0 1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3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3112,'0'0'6129,"9"-10"-5544,27-29 39,-35 38-332,0 0-1,0 0 1,0 1-1,-1-1 0,1 0 1,0 0-1,-1 0 0,1 0 1,0 0-1,-1-1 1,1 1-1,-1 0 0,0 0 1,1 0-1,-1 0 1,0-1-1,0 1 0,1 0 1,-1 0-1,0 0 0,-1-3 1,1 4-160,0-1 1,0 1 0,0-1-1,-1 1 1,1 0 0,0-1-1,0 1 1,-1-1 0,1 1-1,0 0 1,-1-1-1,1 1 1,0 0 0,-1-1-1,1 1 1,-1 0 0,1 0-1,0-1 1,-1 1 0,1 0-1,-1 0 1,1 0-1,-1-1 1,-1 1 1491,-3-1 2707,8-3-4297,3-1 372,19-15 152,-24 19-504,1 0-1,-1 0 1,0 0-1,0-1 1,0 1-1,0 0 1,0-1 0,0 1-1,0 0 1,-1-1-1,1 1 1,0-1-1,-1 0 1,0 1-1,1-3 1,-3 5 44,-1 0 1,1 0-1,-1 0 1,1 0-1,-1 1 1,1-1-1,-3 3 1,-8 8 188,8-9-172,0 1 0,1 0 0,-1 0 0,1 0 0,0 0 0,0 1 0,0 0 0,1-1 0,-6 11 0,9-14-98,0 0 0,1 0 0,-1 0-1,0 0 1,0 0 0,1 0 0,-1-1 0,0 1 0,1 0 0,-1 0-1,1 0 1,-1 0 0,1-1 0,-1 1 0,1 0 0,-1 0-1,1-1 1,0 1 0,0 0 0,-1-1 0,1 1 0,0-1 0,1 1-1,25 14-510,-16-9-2994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40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1 382 5120,'0'0'12815,"12"-11"-12349,92-93 780,-4-27 334,-34 43-526,-23 42 215,-43 46-1244,0 0-1,0 0 1,0 0 0,0-1 0,0 1-1,0 0 1,0 0 0,0 0 0,0 0-1,0 0 1,0 0 0,0 0-1,0 0 1,0 0 0,1 0 0,-1-1-1,0 1 1,0 0 0,0 0 0,0 0-1,0 0 1,0 0 0,0 0-1,1 0 1,-1 0 0,0 0 0,0 0-1,0 0 1,0 0 0,0 0 0,0 0-1,0 0 1,1 0 0,-1 0-1,0 0 1,0 0 0,0 0 0,0 0-1,0 0 1,0 0 0,0 0 0,0 0-1,1 1 1,-1-1 0,0 0 0,0 0-1,0 0 1,0 0 0,0 0-1,0 0 1,4 9 428,-1 20-392,-2-23 68,0 0-98,28 201 947,-27-197-880,1 0 0,1 0-1,8 17 1,-11-24-46,1 1 0,0-1 0,0 0 0,0 0 0,0 0 0,0 0 1,1 0-1,-1-1 0,1 1 0,0-1 0,0 1 0,0-1 0,5 3 0,-5-5-19,-1 0 0,0 0 0,0 0 0,1 0-1,-1-1 1,0 1 0,0-1 0,0 0 0,0 1 0,1-1-1,-1 0 1,0 0 0,0 0 0,-1-1 0,1 1 0,2-2 0,-4 3-33,11-8 50,-1 0 0,-1-1-1,0 0 1,0 0 0,0-1 0,-2 0 0,1-1 0,-1 0-1,7-14 1,1-7 68,-1 0 0,11-40 0,-7 25 66,-17 44-154,0 0-1,1 0 0,0 0 1,-1 0-1,1 0 0,0 0 0,1 1 1,-1-1-1,0 1 0,1 0 1,-1-1-1,4-1 0,-5 4-21,-1 0 0,1 0 0,0 0 0,-1 0 0,1 0 0,0 0 0,-1 0 0,1 0 0,-1 0 0,1 1 0,0-1 0,-1 0 0,1 0 0,-1 1 0,1-1 0,-1 0 0,1 1 0,-1-1 0,1 0 0,-1 1 0,1-1 0,-1 1 0,1-1-1,-1 1 1,1-1 0,-1 1 0,0-1 0,1 1 0,-1 0 0,0-1 0,0 1 0,0-1 0,1 1 0,-1 0 0,0-1 0,0 2 0,8 25 71,-8-26-73,6 31 95,-1 0 0,0 34-1,-4-52-43,-1-1-1,-1 1 1,0-1 0,-1 1-1,-1-1 1,0 0-1,-8 24 1,9-34-35,1-1 1,0 1 0,-1 0-1,1-1 1,-1 1 0,0-1-1,0 0 1,0 0 0,0 0-1,0 1 1,0-2 0,0 1-1,-1 0 1,1 0-1,-1-1 1,1 0 0,-1 1-1,0-1 1,0 0 0,1 0-1,-1 0 1,-4 0 0,2-1 14,-1 0 1,1 0 0,0 0 0,-1 0-1,1-1 1,0 0 0,0 0-1,-1-1 1,1 1 0,0-1-1,-8-4 1,13 6-37,0 0 0,-1-1-1,1 1 1,0 0 0,0 0 0,0 0 0,0 0-1,0 0 1,-1 0 0,1 0 0,0 0 0,0 0-1,0 0 1,0-1 0,0 1 0,0 0 0,0 0-1,-1 0 1,1 0 0,0 0 0,0-1 0,0 1 0,0 0-1,0 0 1,0 0 0,0 0 0,0 0 0,0-1-1,0 1 1,0 0 0,0 0 0,0 0 0,0 0-1,0-1 1,0 1 0,0 0 0,0 0 0,0 0-1,0 0 1,0 0 0,0-1 0,0 1 0,1 0-1,-1 0 1,0 0 0,0 0 0,0 0 0,0-1-1,0 1 1,0 0 0,0 0 0,0 0 0,1 0-1,-1 0 1,0 0 0,0 0 0,0 0 0,0 0-1,0 0 1,1-1 0,-1 1 0,18-8 11,29-4-1,-45 12-7,17-4 32,0 1-1,0 1 1,0 1 0,0 1-1,34 3 1,-31-2 49,-14 0-78,0-1 1,0 1-1,0 0 1,11 4-1,-15-4-127,0 0 1,0 0-1,0-1 0,0 1 0,0-1 0,0 0 0,5 0 0,5-4-4586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4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5 7232,'0'0'6172,"-12"-1"-5464,3 0-565,4 0-52,0 0-1,0 1 1,-1-1 0,1 1 0,0 1-1,0-1 1,-1 1 0,1-1-1,0 1 1,0 1 0,0-1-1,0 1 1,0 0 0,-7 4 0,-2 3 307,1 0 0,0 2 0,1-1 0,0 2 0,0-1 0,1 1 0,1 1 0,0 0 0,1 1 1,1 0-1,-13 28 0,19-38-266,1 0 0,-1 0 0,1 0 1,1 1-1,-1-1 0,0 0 0,1 1 1,0-1-1,0 0 0,1 1 0,-1-1 1,1 0-1,0 1 0,0-1 0,0 0 1,0 0-1,1 0 0,0 0 0,0 0 1,0 0-1,0 0 0,0-1 1,1 1-1,0-1 0,5 6 0,-6-8-81,-1 1-1,0-1 0,1 1 1,-1-1-1,1 0 1,-1 0-1,1 0 0,0 0 1,0 0-1,-1 0 1,1-1-1,0 1 0,0 0 1,0-1-1,0 1 1,0-1-1,0 0 0,3 0 1,-1 0 7,0-1 0,1 1 0,-1-1 0,0 0 0,0 0 0,0-1 0,-1 1 0,7-4 0,1-2 40,0 0 0,0 0 0,-1-1 1,17-17-1,-18 15-36,1 0 0,-2-1 0,0 0 1,0 0-1,-1-1 0,0 0 0,-1 0 0,0-1 1,-1 1-1,5-22 0,-2 15 255,-4 18 82,0 9-170,3 17 50,1 0-1,1 0 1,1-1 0,1 0-1,23 35 1,-31-56-198,-1 1 0,1-1 0,0 0 0,0 1 0,1-1 0,-1-1-1,0 1 1,1 0 0,0-1 0,0 0 0,0 0 0,0 0 0,0 0 0,0-1 0,0 0 0,5 2 0,-6-3-24,0 1 0,0-1 0,1 0-1,-1 0 1,0 0 0,0 0 0,0 0 0,0-1 0,0 0 0,0 1 0,0-1 0,0 0 0,0 0 0,-1-1 0,1 1 0,0-1 0,0 1 0,-1-1 0,1 0 0,-1 0 0,0 0 0,1 0 0,-1 0 0,2-4 0,3-3-292,9-12-133,-8 11-3754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42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23 219 6128,'0'0'11249,"-5"-10"-10680,1 3-458,3 4-70,-1 1 0,0-1 0,1 0 0,0 1 0,-1-1 0,1 0 0,0 0 0,1 0-1,-1 0 1,0 0 0,1 0 0,0 0 0,0 0 0,0 0 0,0-1 0,0 1 0,1 0 0,-1 0 0,1 0 0,0 0 0,0 0 0,0 0 0,2-4-1,7-9 293,0 0 134,0 1 0,23-25 0,-29 36-349,-1 0 0,1 1 0,0 0 0,0 0 0,0 0 1,0 0-1,1 1 0,-1 0 0,1 0 0,-1 0 0,1 0 1,0 1-1,0-1 0,0 1 0,6 0 0,-8 0-48,1 1 0,-1 0 0,0 0 0,1 0 0,-1 0-1,0 0 1,1 1 0,-1 0 0,0-1 0,0 1 0,1 0 0,-1 1 0,0-1-1,0 1 1,0-1 0,0 1 0,-1 0 0,1 0 0,0 0 0,-1 0-1,1 0 1,-1 1 0,0-1 0,0 1 0,0 0 0,0-1 0,0 1 0,0 0-1,-1 0 1,0 0 0,1 1 0,-1-1 0,0 0 0,0 4 0,5 20 233,-1 0 0,3 46 0,3 26 488,-10-96-745,-1 0 0,1 0 0,-1 0 1,1-1-1,0 1 0,0 0 0,1-1 1,-1 1-1,0 0 0,1-1 0,0 0 1,-1 1-1,1-1 0,0 0 0,0 0 1,0 0-1,1 0 0,-1 0 0,4 2 1,-3-3-17,1 0 1,-1 0 0,0 0 0,0-1-1,0 1 1,1-1 0,-1 0 0,0 0-1,0 0 1,1 0 0,-1-1 0,0 1-1,0-1 1,0 0 0,0 0 0,0 0-1,5-2 1,4-3 12,1 0 1,-2-1-1,1 0 0,-1-1 1,0 0-1,0-1 0,14-15 0,-9 7 18,-2-1 1,0-1-1,18-33 0,-23 36-17,-5 8 17,0 1 1,0 1 0,0-1-1,8-8 1,-10 4-526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4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1 731 4008,'0'0'11646,"10"-8"-11116,32-23-17,-39 29-423,0 1 0,0 0 0,-1-1 0,1 1 0,0 0 0,1 1 1,-1-1-1,0 0 0,0 1 0,0 0 0,0 0 0,0 0 0,0 0 0,1 0 0,-1 1 0,0-1 1,0 1-1,0 0 0,0 0 0,0 0 0,0 0 0,0 1 0,-1-1 0,1 1 0,0-1 1,-1 1-1,1 0 0,-1 0 0,1 1 0,2 2 0,4 6 186,0-1 0,-1 2-1,0-1 1,0 1 0,-1 0-1,-1 1 1,0-1 0,6 21 0,0-2 258,-10-27-449,0 1 1,1-1-1,-1 0 1,1 0-1,0 0 1,0 0-1,0-1 1,1 1-1,-1-1 1,1 0-1,0 0 1,0 0-1,0 0 1,0-1-1,0 0 0,1 0 1,-1 0-1,1 0 1,0-1-1,-1 1 1,1-1-1,0 0 1,0-1-1,-1 1 1,1-1-1,0 0 1,0 0-1,9-2 1,-13 2-79,9-1 87,0-1-1,1 0 1,-1 0-1,-1-1 1,1-1-1,0 0 1,-1 0-1,1-1 1,12-8-1,1-4 93,-14 12-113,0-2 0,0 1 0,-1-1-1,13-14 1,-19 18-51,0 0-1,0 1 0,-1-1 0,1 0 1,-1 0-1,1 0 0,-1 0 1,0 0-1,0 0 0,-1-1 1,1 1-1,-1 0 0,1 0 0,-1-1 1,0 1-1,0 0 0,0-1 1,-1 1-1,-1-6 0,2 7 1,0 0 1,-1 0-1,1 0 0,-1 0 1,1 1-1,-1-1 0,0 0 1,0 0-1,0 0 0,0 1 1,0-1-1,0 0 0,0 1 0,-1-1 1,1 1-1,-3-3 0,3 4-8,-1 0 0,1-1 0,-1 1-1,0 0 1,1 0 0,-1 0-1,1 0 1,-1 0 0,0 0 0,1 0-1,-1 1 1,1-1 0,-1 1 0,1-1-1,-1 1 1,1-1 0,-1 1 0,1 0-1,0 0 1,-1 0 0,-1 1-1,-12 7 64,1-1 32,0 1 1,-18 15-1,27-19-63,0 0 0,1 0 0,-1 1 0,1-1 0,0 1-1,1 0 1,-1 0 0,-4 13 0,6-12-9,0 0 1,0 0 0,1 0-1,-1 1 1,2-1-1,-1 0 1,1 1 0,0-1-1,1 0 1,0 1 0,0-1-1,0 0 1,1 0-1,0 0 1,1 0 0,-1 0-1,1 0 1,1 0-1,-1-1 1,1 0 0,0 0-1,1 0 1,-1 0-1,1-1 1,0 1 0,1-1-1,-1 0 1,1-1 0,0 1-1,0-1 1,0-1-1,1 1 1,-1-1 0,1 0-1,0 0 1,0-1-1,9 2 1,-5-2 3,0-1-1,0-1 1,0 0-1,0 0 1,0-1-1,0 0 1,15-4 0,0-2 22,45-18 0,-38 10-19,42-27 0,-43 23-30,-12 6-1,-1-1 0,32-29 0,-37 29-10,1 1 1,1 0-1,0 2 1,30-18-1,-21 21 0,-22 7-3,0 0 1,0 1-1,-1-1 0,1 0 0,0 0 1,-1 0-1,1-1 0,-1 1 0,0-1 1,1 1-1,-1-1 0,0 0 0,0 0 0,0 0 1,0 0-1,2-3 0,0 3 141,-6 10 174,2-6-266,-1 1 1,0-1 0,0 0 0,0 0 0,0 0-1,0 0 1,0 0 0,0-1 0,-3 3-1,-65 61 302,68-64-348,0 0 1,-1 0-1,1 1 1,0-1-1,0 0 0,0 1 1,0-1-1,0 1 1,1-1-1,-1 1 0,0-1 1,1 1-1,-1-1 0,1 1 1,-1 0-1,1-1 1,0 1-1,0 3 0,3 32-1,0-19 20,-1-11-28,0 0 0,0-1-1,0 1 1,1 0 0,1-1 0,-1 0-1,1 1 1,4 5 0,-5-9 0,1 0 0,-1 0 0,1 0 0,-1-1 0,1 1 0,0-1 0,0 0 0,0 0 0,0 0 0,0 0 0,1-1 0,-1 0 0,1 0 0,-1 0 0,1 0 0,-1-1 0,1 1 0,-1-1 0,1-1 0,-1 1 0,1 0 0,-1-1 0,1 0 0,-1 0 0,7-3 0,-2 0-7,0-1-1,0 0 1,-1-1-1,0 0 1,0 0-1,0-1 1,-1 0-1,0 0 1,0-1 0,8-12-1,8-13-42,22-45-1,-38 65 45,13-26-21,-2-1 1,-1-1-1,16-65 1,19-133 61,-44 196-15,-4 21-2,21-121 63,-22 117-58,-2-1 0,0 0 1,-4-36-1,-2 42 49,1 23 17,-3 13-28,-8 35 28,2 0-1,-11 103 1,19-121-52,-3 27 55,2-1 0,3 1 0,3 0 0,2 0 0,17 106 0,-9-116-55,37 150 160,-37-167-168,1 0 0,1 0 0,2-2 0,18 31 0,-31-60-23,0 1 0,0 0 0,1 0 0,-1-1 0,0 1 0,1-1 0,-1 1 0,0-1 0,1 1 0,0-1 0,-1 0 0,1 0 0,0 0 0,0 0 0,-1 0 0,1 0 0,0 0 0,0-1 0,0 1 0,0-1 0,0 1 0,4-1 0,-4 0 0,0 0 0,0-1 0,0 0 0,-1 1 0,1-1 0,0 0 0,0 0 0,-1 0 0,1 0 0,-1 0 0,1 0 0,-1-1 0,1 1 0,-1 0 0,0-1 0,1 1 0,-1-1 0,0 1 0,0-1 0,0 0 0,0 0 0,0 1 0,-1-1 0,1 0 0,0-2 0,5-15-98,-1-1-1,-1 1 1,2-28 0,-2-17-5421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4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14968,'0'0'3663,"11"-3"-3056,27-6-132,0 2 0,0 2 0,1 2 0,40 1 0,17 4 303,-35-1 150,-1 2 1,113 21 0,-168-23-966,0 0 0,0 1 0,0 0 0,-1 0 0,1 1 0,0-1 0,-1 1 0,1 0 0,6 7 0,-8-8-81,-1 0 0,0 1 0,0-1-1,0 1 1,0-1 0,-1 1 0,1 0-1,-1 0 1,1-1 0,-1 1 0,0 0 0,0 0-1,-1 1 1,1-1 0,0 0 0,-1 0 0,0 6-1,-3 17-299,-1 0-1,-1 0 1,-1-1-1,-13 30 1,-9 44-100,25-86 515,0 1 0,2-1 0,-1 1 0,2 0-1,1 18 1,0-28 75,0 1 0,0-1 0,1 1 0,0-1 0,0 1 0,0-1 0,0 0 0,1 0 0,-1 0 0,1 0 0,0 0 0,0 0 0,1-1 0,-1 0 0,1 0 0,-1 0 0,1 0 0,0 0 0,0-1 0,0 1 0,1-1 0,-1 0 0,1-1 0,-1 1 0,6 1 0,-7-2 1,1 0 1,-1 0-1,1-1 0,-1 1 1,1-1-1,-1 1 0,1-1 0,0 0 1,-1-1-1,1 1 0,-1-1 1,1 1-1,0-1 0,-1 0 0,0 0 1,1-1-1,-1 1 0,0-1 1,1 1-1,-1-1 0,0 0 0,0-1 1,-1 1-1,1 0 0,0-1 1,-1 1-1,1-1 0,-1 0 0,0 0 1,0 0-1,0 0 0,0 0 1,1-4-1,0-1 44,-1 1 0,-1-1 0,1 1 0,-1-1 0,0 1 0,-1-1 0,0 0 0,0 1 0,0-1 0,-1 0 0,-2-9 0,-4-9 397,-19-48 0,6 21 119,18 47-521,1 1 1,0-1-1,0 1 0,0-1 0,1 0 0,0 1 0,1-12 1,-1 15-65,0 0 0,1-1 0,-1 1 1,1-1-1,0 1 0,0 0 1,0 0-1,0-1 0,0 1 1,0 0-1,0 0 0,1 0 0,-1 0 1,1 0-1,0 0 0,-1 1 1,1-1-1,0 0 0,0 1 1,0 0-1,4-3 0,28-11 246,0 1 0,40-10 0,-61 21-223,-1 0 0,1 1 0,-1 0 0,1 1 0,0 1 0,0 0 0,0 0 0,-1 1 0,25 6 0,-25-4 8,-1 1-1,1 0 0,-1 0 1,0 2-1,-1-1 1,1 1-1,-1 1 1,0 0-1,0 0 1,-1 1-1,0 0 1,0 1-1,-1 0 0,-1 0 1,1 1-1,-1 0 1,-1 0-1,7 13 1,4 15-4,-1 2-1,19 76 1,-16-48-62,-18-63-13,1-1 0,-1 1 0,1 0 0,0-1 0,0 1 0,1-1 0,-1 0 0,1 0 0,0 0 0,0 0 0,1 0 0,-1-1 0,1 1 0,6 4 0,-5-5 0,-1-1 0,1 0 0,0 0 0,0-1 0,0 1 0,0-1 0,0 0 0,0-1 0,0 1 0,0-1 0,1 0 0,-1 0 0,0 0 0,7-2 0,10-3 226,0 0 0,0-1 0,40-18 0,56-34-1883,-79 39-1542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47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 6128,'0'0'10186,"-9"13"-9690,-55 84 484,45-65-571,1 0 1,2 2-1,1 0 0,-18 62 1,-23 150 1252,43-178-1223,4-21-65,2 1-1,3 0 1,1 0 0,5 49 0,0-63-110,2-2 0,2 1 0,0 0 1,2-1-1,2 0 0,22 49 1,-27-71-160,1 1 1,1-1-1,0 0 1,0-1 0,1 0-1,0 0 1,0 0-1,1-1 1,0-1 0,1 0-1,0 0 1,0 0-1,0-1 1,1-1 0,0 0-1,0 0 1,0-1 0,20 4-1,-29-8-74,0 0 0,0 0-1,0 0 1,0-1 0,-1 1 0,1-1 0,0 1-1,0-1 1,-1 0 0,1 1 0,0-1-1,-1 0 1,1 0 0,0 0 0,-1-1-1,0 1 1,1 0 0,-1 0 0,0-1-1,0 1 1,1-1 0,-1 1 0,1-3 0,3-5 11,0 1 0,-1-1 0,4-10 0,1-3-78,-7 14-53,1 0 1,0 1-1,0-1 1,0 1-1,1 0 1,1 0-1,-1 0 0,1 0 1,8-9-1,8-1-3714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4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56 247 12056,'0'0'2502,"-9"13"-1880,-27 42 15,34-52-554,1 0 0,-1 0 1,1 0-1,0 0 0,0 0 1,0 0-1,1 0 0,-1 0 0,1 1 1,-1-1-1,1 0 0,0 1 0,1-1 1,-1 0-1,0 0 0,1 1 1,0-1-1,0 0 0,0 0 0,0 0 1,0 0-1,1 0 0,-1 0 0,1 0 1,0 0-1,3 3 0,-2-2 70,1 0-1,0 0 0,0-1 1,0 1-1,0-1 0,0 0 1,1 0-1,-1-1 0,1 1 1,0-1-1,0 0 0,0 0 1,8 1-1,-9-2-53,0 0-1,1-1 1,-1 1 0,0-1-1,1 0 1,-1 0 0,1-1-1,-1 1 1,0-1 0,1 0-1,-1 0 1,0 0 0,0-1-1,0 0 1,0 1 0,0-2-1,0 1 1,0 0 0,-1-1-1,1 1 1,-1-1 0,0 0-1,1 0 1,-1-1 0,-1 1-1,1 0 1,0-1 0,-1 0-1,0 0 1,0 1 0,0-1-1,2-8 1,-1-1 30,-1 1 0,0-1 0,-1 0 0,0 0 0,-1 1 0,-3-17 0,2 22-68,0 0-1,0 0 1,-1 1-1,0-1 1,-1 0-1,1 1 0,-1-1 1,-1 1-1,1 0 1,-1 0-1,0 0 1,-9-10-1,5 9 27,3 3 2,1 0 0,0-1 0,0 1 1,0-1-1,0 1 0,1-1 0,0 0 1,0-1-1,0 1 0,0 0 0,-1-8 1,3 12-60,1-1 1,-1 1 0,1-1 0,0 0 0,0 1 0,-1-1 0,1 1 0,0-1 0,0 1 0,1-1 0,-1 0 0,0 1 0,0-1 0,1 1 0,-1-1 0,1 1 0,-1-1 0,1 1 0,0-1-1,0 1 1,0 0 0,0-1 0,-1 1 0,2 0 0,-1 0 0,0 0 0,0-1 0,0 1 0,0 0 0,1 1 0,-1-1 0,3-1 0,5-4 25,0 1 1,0 0-1,0 1 1,0 0-1,1 1 1,0-1-1,10 0 1,73-10 225,-55 10-163,-22 2-58,0 0-1,-1 2 1,1 0-1,0 0 1,0 1 0,-1 1-1,20 5 1,-30-5-28,-1-1 0,0 0 1,1 1-1,-1 0 0,0 0 1,0 1-1,0-1 0,0 1 1,0 0-1,-1 0 0,1 0 0,-1 0 1,0 0-1,1 1 0,-2 0 1,1-1-1,0 1 0,-1 0 1,0 1-1,0-1 0,0 0 1,0 0-1,-1 1 0,0-1 1,0 1-1,0 0 0,0-1 0,-1 1 1,1 5-1,-1 3 103,0 1-1,-1 0 1,0-1-1,-1 1 1,-1-1-1,0 1 1,-1-1 0,-6 14-1,5-11 104,-4 6 634,37-40-108,2-7-764,1 1 0,62-35 0,-51 32-1,-33 19 0,1 2 0,1 0 0,12-6 0,-21 11 0,0 0 0,0 0 0,0 1 0,0-1 0,0 1 0,0-1 0,0 1 0,0 0 0,0 0 0,0 0 0,0 0 0,0 0 0,0 0 0,1 1 0,-1-1 0,0 1 0,0-1 0,2 2 0,-1 0 0,0 0 0,0 0 0,0 0 0,0 0 0,-1 0 0,1 1 0,-1-1 0,0 1 0,0 0 0,3 3 0,2 7 0,-1 0 0,0 0 0,-1 1 0,4 16 0,-8-30 0,3 16 0,-2-8 0,0 1 0,1-1 0,-1 1 0,2-1 0,-1 0 0,1 0 0,1 0 0,-1-1 0,1 1 0,12 12 0,-13-17 0,0 2 0,1-1 0,0 0 0,1 0 0,-1 0 0,1-1 0,6 3 0,36 13 0,-45-16 0,0 1 0,7-6 0,16-7 0,-1-2 0,-1 0 0,0-2 0,42-30 0,-62 40 0,-1 0 0,0 0 0,0-1 0,0 1 0,-1-1 0,1 0 0,-1 0 0,0 0 0,0 0 0,0-1 0,-1 1 0,1 0 0,-1-1 0,0 1 0,0-6 0,0 7 0,0-1 0,-1 0 0,0 0 0,0 0 0,0 0 0,0 0 0,-1 1 0,1-1 0,-1 0 0,0 0 0,0 1 0,0-1 0,-1 0 0,1 1 0,-1-1 0,0 1 0,-2-4 0,2 6 0,0 0 0,1 0 0,-1 0 0,0 0 0,0 0 0,0 0 0,0 1 0,1-1 0,-1 1 0,0-1 0,0 1 0,0 0 0,0-1 0,0 1 0,0 0 0,0 1 0,0-1 0,0 0 0,-4 1 0,-2 1 0,1 0 0,-1 0 0,-11 6 0,13-6 0,0 1 0,1 0 0,-1 1 0,1 0 0,0-1 0,0 1 0,1 1 0,-1-1 0,1 1 0,0 0 0,0 0 0,-4 7 0,6-9 0,1 0 0,-1 0 0,1 1 0,0-1 0,0 0 0,0 0 0,1 1 0,-1-1 0,1 0 0,0 1 0,0-1 0,0 0 0,0 1 0,0-1 0,1 0 0,0 0 0,-1 1 0,1-1 0,0 0 0,1 0 0,-1 0 0,1 0 0,-1 0 0,5 5 0,-1-2 0,0-1 0,0 1 0,1-2 0,-1 1 0,1-1 0,0 1 0,1-2 0,-1 1 0,1-1 0,0 0 0,-1 0 0,1-1 0,0 0 0,1 0 0,-1 0 0,0-1 0,12 0 0,3 1 0,0-2 0,0-1 0,-1 0 0,39-9 0,-34 5 0,0-2 0,-1-1 0,0-1 0,0-1 0,-1-1 0,0-1 0,-1-1 0,31-24 0,-10 3 882,-18 16-5849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50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1001 7528,'0'0'5752,"9"-13"-5183,24-40 326,36-83-1,-27 32 86,-5-1-1,23-110 1,-32 111-338,-12 50 214,18-110 0,-30 118 230,-4 46-1074,0 0 0,0-1 0,1 1 0,-1 0 0,0 0 0,0 0 0,0 0 0,0 0 0,0-1 0,0 1 0,0 0 0,0 0 0,0 0 0,0 0 0,0 0 0,0-1 0,0 1 0,0 0 0,0 0 0,0 0 0,0 0 0,0-1 0,0 1 0,0 0 0,0 0 0,0 0 0,0 0 0,0-1 0,0 1 0,0 0 0,0 0 0,0 0 0,0 0 0,0 0 0,-1-1 0,1 1 0,0 0 0,0 0 0,0 0 0,0 0 0,0 0 0,0 0 0,-1 0 0,1 0 0,0 0 0,0-1 0,0 1 0,0 0 0,0 0 0,-1 0 0,1 0 0,0 0 0,0 0 0,0 0 0,-1 0 0,-9 9 564,-3 9-384,2 0 1,0 0 0,-17 39-1,-18 68 233,44-118-398,-111 345 911,-28 82 54,67-199 117,74-235-1104,0 0-1,0 0 1,0 0 0,0 0-1,0 0 1,0 1 0,0-1 0,0 0-1,0 0 1,0 0 0,0 0-1,0 0 1,0 1 0,0-1 0,0 0-1,0 0 1,0 0 0,0 0-1,0 0 1,0 1 0,0-1 0,0 0-1,0 0 1,0 0 0,0 0-1,0 0 1,0 0 0,0 1-1,1-1 1,-1 0 0,0 0 0,0 0-1,0 0 1,0 0 0,0 0-1,0 0 1,0 0 0,1 0 0,-1 0-1,0 0 1,0 1 0,0-1-1,0 0 1,0 0 0,1 0 0,-1 0-1,0 0 1,0 0 0,0 0-1,0 0 1,0 0 0,1 0 0,-1 0-1,0-1 1,0 1 0,0 0-1,0 0 1,0 0 0,1 0 0,-1 0-1,0 0 1,0 0 0,0 0-1,12-7 128,37-47 99,56-79 0,-28 32-100,-40 56-88,31-41 107,107-103 0,-153 166-31,-1 0 1,-1-1-1,24-39 0,-41 58 113,-4 5 66,-6 12 111,-2 13-198,2 0 0,0 0 0,-5 46 0,-1 9 122,11-68-273,1 1 0,1-1-1,0 0 1,1 1-1,0-1 1,1 0 0,0 1-1,1-1 1,5 14-1,-7-23-37,1 1 0,-1-1-1,1 0 1,0 1 0,0-1-1,0 0 1,0 0 0,1 0-1,-1 0 1,1-1 0,0 1-1,-1-1 1,1 1 0,0-1-1,5 3 1,-2-2-11,-1-1 0,0 1 0,1-1 0,-1 0 0,1 0 0,0-1 0,0 0 0,11 2 0,-5-4-10,0 1 1,0-2-1,-1 0 1,1 0-1,-1-1 1,1 0 0,-1-1-1,0 0 1,0-1-1,0 0 1,-1-1-1,0 0 1,0-1 0,-1 0-1,1 0 1,-2-1-1,1 0 1,-1-1-1,0 0 1,-1 0-1,0-1 1,0 1 0,-1-2-1,0 1 1,-1-1-1,0 1 1,-1-1-1,5-20 1,-7 22-13,-1 0 1,0 0-1,0-13 0,-1 20 9,1-1-1,-2 1 0,1-1 1,0 1-1,0-1 0,-1 1 1,0-1-1,1 1 0,-1-1 1,0 1-1,0 0 0,0-1 1,0 1-1,-1 0 0,1 0 1,-3-3-1,3 5 4,0-1 1,0 1-1,0-1 1,0 1-1,-1-1 1,1 1-1,0 0 1,0 0-1,-1-1 1,1 1-1,0 0 1,0 0-1,-1 0 1,1 0-1,0 0 0,0 1 1,-1-1-1,1 0 1,0 1-1,0-1 1,0 1-1,0-1 1,-1 1-1,1-1 1,0 1-1,0 0 1,0-1-1,0 1 1,0 0-1,1 0 0,-1 0 1,0 0-1,-1 2 1,-5 3 26,1 2 0,1-1-1,-6 9 1,7-10-23,0 1-1,1 0 1,0 0-1,0 0 1,0 0-1,1 0 1,0 1 0,0-1-1,1 1 1,0-1-1,1 1 1,-1 0-1,1-1 1,1 1-1,1 11 1,0-9-2,1-1 0,0 0 0,0 0-1,1 0 1,0 0 0,0-1 0,1 0 0,0 0 0,1 0 0,0 0 0,0-1 0,9 9 0,-10-12-3,0 0 0,0 0 0,1 0 0,-1-1 0,1 0 0,0 0 0,0 0 0,0-1 0,1 0 0,-1 0 0,0 0 0,1-1 0,-1 0 0,1 0 0,-1-1 0,1 1 0,0-2 0,-1 1 0,1-1 0,-1 0 0,12-3 0,5-3 0,-1 0 0,0-2 0,0-1 0,35-21 0,-27 14 0,0-2 0,-2-1 0,0-2 0,-1 0 0,-2-2 0,0 0 0,36-49 0,-55 65 0,6-8 0,-1 0 0,11-22 0,-19 33 0,-1 0 0,0-1 0,0 1 0,0-1 0,-1 1 0,1-1 0,-1 0 0,-1 0 0,1 0 0,-1 0 0,0 1 0,-1-7 0,1 10 0,0 1 0,0-1 0,-1 1 0,1 0 0,0-1 0,-1 1 0,1 0 0,-1-1 0,1 1 0,-1 0 0,1-1 0,-1 1 0,0 0 0,0 0 0,0 0 0,0 0 0,1 0 0,-1 0 0,-1 0 0,1 0 0,0 0 0,0 0 0,0 1 0,-2-2 0,1 2 0,0 0 0,0-1 0,0 1 0,-1 0 0,1 0 0,0 0 0,0 0 0,0 1 0,0-1 0,0 1 0,0-1 0,0 1 0,0 0 0,-2 1 0,-8 3 0,1 2 0,0-1 0,-19 17 0,21-15 0,1 0 0,0 0 0,0 1 0,1 0 0,0 0 0,1 0 0,0 1 0,-8 17 0,12-23 0,0 0 0,0 1 0,1 0 0,-1-1 0,1 1 0,0 0 0,0-1 0,1 1 0,0 0 0,-1 0 0,2 0 0,-1-1 0,0 1 0,1 0 0,0 0 0,0-1 0,0 1 0,1 0 0,0-1 0,0 1 0,0-1 0,0 0 0,4 5 0,2 1 0,0 0 0,1-1 0,0-1 0,0 1 0,1-1 0,0-1 0,0 0 0,1 0 0,0-1 0,15 6 0,-19-9 0,1-1 0,-1 0 0,1 0 0,-1-1 0,1 1 0,-1-2 0,1 1 0,0-1 0,0 0 0,-1-1 0,1 0 0,0 0 0,-1-1 0,1 0 0,-1 0 0,0 0 0,14-8 0,18-11 0,-21 10 0,1 1 0,35-14 0,73-26 879,-53 12-5827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52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15 788 5920,'0'0'1668,"-3"10"-1055,-1 3-322,3-8 20,-1 0 1,1 0 0,0 0-1,0 0 1,0 0 0,1 0-1,0 7 1,12-19 1912,38-44-437,83-110-1,-91 107-926,2 1 0,59-56 0,-82 93-511,-16 13-167,-1 1 0,0-1-1,-1 0 1,1-1 0,0 1-1,-1-1 1,4-4 0,-4 3 1262,-6 15-868,-21 93 457,14-67-699,-5 41 1,13-67-228,1 1 0,1 0 0,0-1 0,0 1 0,1 0 0,0-1 0,1 1 0,4 14 0,-4-20-23,-1-1-1,1 1 1,1-1 0,-1 0 0,0 1 0,1-1-1,0 0 1,0 0 0,6 5 0,-7-7-34,0 0 1,0 0-1,0-1 1,1 0-1,-1 1 1,0-1-1,1 0 1,-1 0-1,1 0 1,0 0-1,-1-1 1,1 1-1,0-1 1,-1 1-1,1-1 1,0 0-1,-1 0 1,6-1-1,4-1 47,-1-1 0,1 0 0,-1-1 0,1 0 0,-1-1 0,0 0 0,-1 0 0,13-10 0,10-9 161,33-30 1,-17 12 11,85-53 590,-125 89-787,-7 5-46,-1-1 1,1 1-1,0 0 0,-1 0 0,1 0 0,0 1 0,0-1 0,0 0 0,0 0 0,-1 1 0,1 0 0,0-1 0,0 1 0,0 0 0,0 0 0,4 0 0,-5 0-6,0 1 1,0 0-1,0-1 0,0 1 0,0 0 0,-1 0 1,1 0-1,0-1 0,0 1 0,-1 0 0,1 0 0,0 0 1,-1 0-1,1 0 0,-1 0 0,1 1 0,-1-1 1,1 0-1,-1 0 0,0 0 0,0 0 0,0 0 1,1 1-1,-1-1 0,0 0 0,-1 2 0,1 14 134,-1 0-1,0-1 0,-2 1 1,-8 31-1,4-17 325,10-27-384,5-6-25,15-8-2,-19 7-65,72-40-3,-49 26 0,0 2 0,42-17 0,-36 22 0,-31 10 0,0 0 0,-1-1 0,1 1 0,-1 0 0,1 0 0,0 0 0,-1 0 0,1 0 0,-1 1 0,1-1 0,0 0 0,-1 1 0,1-1 0,-1 1 0,1-1 0,-1 1 0,0 0 0,3 1 0,46 46 0,-41-38 0,-5-4 0,0-1 0,0 0 0,1-1 0,4 5 0,-7-7 0,0-1 0,0 0 0,0 0 0,0 0 0,0 0 0,0 0 0,1 0 0,-1 0 0,0-1 0,0 1 0,1-1 0,-1 0 0,0 0 0,0 0 0,5 0 0,16-3 0,0-1 0,0-1 0,-1-1 0,1-1 0,29-14 0,99-59 0,-58 28 0,-89 50 0,-1 0 0,1 0 0,-1 0 0,1 0 0,-1-1 0,0 0 0,0 1 0,0-1 0,4-7 0,-37 22 0,-3 7 0,1 1 0,0 2 0,-51 47 0,77-63 0,-32 29 0,3 2 0,1 1 0,-34 50 0,68-87 0,-1-1 0,0 1 0,1 0 0,0 0 0,-1 0 0,1-1 0,-1 1 0,1 0 0,0 0 0,0 0 0,-1 0 0,1 0 0,0-1 0,0 1 0,0 0 0,0 0 0,0 0 0,0 0 0,0 0 0,1 0 0,-1 0 0,0-1 0,0 1 0,1 0 0,-1 0 0,0 0 0,1 0 0,-1-1 0,1 1 0,-1 0 0,1 0 0,-1-1 0,1 1 0,0-1 0,-1 1 0,1 0 0,0-1 0,-1 1 0,1-1 0,0 1 0,1 0 0,2 0 0,0 1 0,0-1 0,0 1 0,0-1 0,0 0 0,0-1 0,0 1 0,7-1 0,2 0 0,0-2 0,0 1 0,0-2 0,0 0 0,0 0 0,-1-2 0,1 1 0,-1-1 0,0-1 0,-1 0 0,1-1 0,11-9 0,13-12 0,-1-2 0,37-40 0,-50 45 0,-1 0 0,-1-1 0,-2-1 0,0 0 0,19-45 0,-8 7 0,28-96 0,-45 124 0,-2 0 0,-2-1 0,5-42 0,-13 79 0,0 0-1,0 1 1,0-1 0,0 1-1,0-1 1,0 0-1,0 1 1,0-1 0,0 1-1,0-1 1,0 0 0,-1 1-1,1-1 1,0 1 0,0-1-1,-1 1 1,1-1-1,0 0 1,0 1 0,-1-1-1,-9 2-17,-10 17-21,5 1 41,2 1 1,0 1-1,1 0 1,1 0 0,1 1-1,1 0 1,1 1-1,2 0 1,-7 34-1,9-36 2,2-1-1,0 1 0,1 0 1,1 0-1,1 0 0,1 0 0,1-1 1,1 1-1,1-1 0,0 0 1,11 26-1,-11-36-3,0-1 0,1 1 0,0-1 0,0 0 0,1 0 0,0-1 0,1 0 0,0 0 0,0-1 0,0 0 0,1 0 0,0-1 0,1 0 0,18 8 0,-20-10 0,-1-2 0,1 1 0,-1-1 0,1 0 0,0 0 0,0-1 0,0 0 0,0-1 0,0 0 0,0 0 0,0 0 0,0-1 0,0-1 0,0 1 0,-1-1 0,1 0 0,0-1 0,-1 0 0,0 0 0,1-1 0,7-5 0,-5 2-5,-2 0 0,1-1 1,-1 1-1,0-2 0,0 1 0,-1-1 1,0-1-1,-1 1 0,0-1 0,5-12 1,-7 15 0,-1-1-1,0-1 1,0 1 0,0 0 0,-1-1 0,-1 1 0,1-1-1,-2 1 1,1-1 0,-1 0 0,0 0 0,-1 1 0,-2-15-1,2 21 5,1 0 0,-1 1 0,0-1 0,1 0 0,-1 1 0,0-1 0,0 0 0,0 1 0,0-1 0,-1 1 0,1 0 0,0-1 0,-1 1 0,1 0 0,0 0 0,-1 0 0,1 0 0,-1 0 0,-2-1 0,3 2 3,0-1-1,0 1 1,0 0 0,-1-1 0,1 1-1,0 0 1,0 0 0,-1 0 0,1 0-1,0 0 1,0 0 0,0 0-1,-1 1 1,1-1 0,0 0 0,0 1-1,0-1 1,-1 1 0,1-1 0,0 1-1,0 0 1,0-1 0,0 1-1,0 0 1,0 0 0,0 0 0,0 0-1,-1 1 1,-2 4 0,-1-1-1,1 1 1,0 0 0,1 1-1,-1-1 1,1 0 0,0 1-1,-3 11 1,6-13-2,-1 0-1,0 0 1,1 0-1,0 0 1,0 1-1,0-1 1,1 0 0,0 0-1,0 0 1,0 0-1,1 0 1,-1 0-1,4 5 1,-1-2-1,0 0 0,0 0 0,1 0 0,0-1 0,0 1 0,1-2 0,0 1 0,1 0 0,7 5 0,-10-8 0,1-1 0,1 1 0,-1-1 0,0 0 0,1-1 0,0 1 0,0-1 0,-1 0 0,1-1 0,0 1 0,1-1 0,-1 0 0,0-1 0,7 0 0,3-1 0,0 0 0,0-2 0,0 0 0,-1-1 0,30-11 0,71-41 0,-85 39 0,1 1 0,65-22 0,-96 37 0,1 1 0,-1-1 0,0 1 0,1-1 0,-1 1 0,0 0 0,1-1 0,-1 1 0,1 0 0,-1 0 0,1 0 0,-1 0 0,0 0 0,1 0 0,-1 1 0,1-1 0,-1 0 0,0 1 0,1-1 0,-1 1 0,0-1 0,1 1 0,1 1 0,-1 2 0,0-1 0,-1 0 0,1 0 0,-1 0 0,0 1 0,0-1 0,0 1 0,-1-1 0,1 5 0,-1-7 0,8 41 0,23 103 0,-28-137 0,-1 0 0,2-1 0,-1 1 0,1-1 0,0 1 0,1-1 0,0-1 0,7 9 0,3 2 0,31 24 0,-43-38 256,8 8-4,-11-11-423,1 0 1,-1 1-1,0-1 1,0 0-1,1 0 0,-1 1 1,0-1-1,1 0 0,-1 0 1,0 1-1,1-1 1,-1 0-1,0 0 0,1 0 1,-1 0-1,0 0 1,1 0-1,-1 0 0,0 1 1,1-1-1,-1 0 0,1 0 1,-1 0-1,0-1 1,1 1-1,-1 0 0,1 0 1,-1 0-1,0 0 0,1 0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8:04.5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114 1 8536,'0'0'3770,"-10"5"-3008,-32 19-45,38-22-593,1 0-1,0 1 1,-1-1 0,1 1 0,0-1-1,1 1 1,-1 0 0,0 1 0,1-1 0,0 0-1,0 1 1,-2 3 0,-11 15 979,15-21-1028,-1-1 1,0 1-1,1-1 0,-1 1 1,1-1-1,-1 1 1,0 0-1,1-1 0,0 1 1,-1 0-1,1 0 1,-1-1-1,1 1 0,0 0 1,0 0-1,-1-1 1,1 1-1,0 0 0,0 0 1,0 0-1,0 0 1,0-1-1,0 1 0,0 0 1,0 0-1,0 0 1,0-1-1,1 1 0,-1 0 1,0 0-1,1 0 1,-1-1-1,0 1 1,1 0-1,-1-1 0,1 1 1,-1 0-1,1-1 1,-1 1-1,1 0 0,-1-1 1,1 1-1,0-1 1,-1 1-1,1-1 0,1 1 1,-2-1-5,1 0 0,0 0 0,0 0 1,-1 0-1,1 0 0,0 0 0,-1 0 1,1 0-1,0 0 0,-1 0 0,1-1 0,0 1 1,-1 0-1,1 0 0,0-1 0,-1 1 1,1 0-1,-1-1 0,1 1 0,-1-1 0,1 1 1,-1-1-1,1 1 0,-1-1 0,1 1 1,-1-1-1,1 0 0,9-18 1157,-10 18-1180,0 1 0,0-1-1,0 0 1,0 0-1,0 1 1,0-1 0,0 0-1,0 0 1,0 1-1,0-1 1,0 0 0,-1 0-1,1 1 1,0-1 0,0 0-1,-1 1 1,0-2-1,1 2-1,0 0 0,0-1 0,-1 1-1,1 0 1,0 0 0,0 0 0,-1 0-1,1 0 1,0-1 0,-1 1 0,1 0 0,0 0-1,0 0 1,-1 0 0,1 0 0,0 0-1,-1 0 1,1 0 0,0 0 0,-1 0-1,1 0 1,0 0 0,0 0 0,-1 0-1,1 0 1,0 1 0,-1-1 0,1 0-1,-1 0 9,1 1-1,-1-1 1,0 1 0,1-1-1,-1 1 1,1 0-1,-1-1 1,1 1-1,-1-1 1,1 1-1,-1 0 1,1-1-1,0 1 1,-1 0-1,1 0 1,0-1-1,0 1 1,-1 0 0,1 0-1,0-1 1,0 1-1,0 0 1,0 0-1,0-1 1,0 1-1,0 0 1,0 0-1,0 0 1,1-1-1,-1 1 1,1 1 0,1 0 92,0 0 0,1-1 0,-1 1 1,1-1-1,-1 1 0,1-1 1,-1 0-1,1 0 0,0 0 0,5 1 287,-10-3-216,-1 0-987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5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875 1 13864,'0'0'2066,"-15"2"-1908,-7 1-63,1 0 0,-1 2 0,1 1 0,-40 16 0,-149 98 715,6-4 352,108-62-362,69-37-265,-1-1 1,0-1-1,-1-2 1,-33 11 0,48-21-172,0 0-3140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53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93 103 14064,'0'0'1112,"-79"-65"-400,65 45-9,14 10-247,2 8-8,4-2-624,10 2 8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54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8640,'0'0'21152,"12"2"-20962,36 6-3819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56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0 667 8136,'0'0'5746,"13"0"-4891,-1 0-663,0 0 0,1 0 0,-1-1 0,0-1 0,1 0 0,-1-1 0,0 0 0,-1-1 0,20-9 0,-15 3 6,-1-1 0,0 0 0,-1-2-1,0 0 1,20-24 0,51-77 693,-57 70-295,43-93 0,5-51 1078,-73 181-1578,11-47 1670,-14 54-1742,0 0 0,0 1 0,0-1-1,0 0 1,0 0 0,0 0 0,0 0-1,0 0 1,1 0 0,-1 0 0,0 0-1,0 0 1,0 0 0,0 0 0,0 0-1,0 1 1,0-1 0,0 0 0,0 0-1,0 0 1,1 0 0,-1 0 0,0 0-1,0 0 1,0 0 0,0 0 0,0 0-1,0 0 1,0 0 0,0 0 0,1 0-1,-1 0 1,0 0 0,0 0 0,0 0-1,0 0 1,0 0 0,0 0 0,0 0-1,0 0 1,0-1 0,1 1 0,-1 0 0,0 0-1,0 0 1,0 0 0,0 0 0,0 0-1,0 0 1,0 0 0,0 0 0,0 0-1,3 11 408,6 38 231,17 58 1,-15-65-406,-1 1 0,6 53 0,-14-69-83,-1 1 1,-1 0-1,-2-1 1,-1 1 0,0-1-1,-2 0 1,-2 0 0,0 0-1,-13 30 1,20-56-156,-1 0 1,1 0-1,-1 0 0,0 0 0,1 0 1,-1 0-1,0 0 0,1 0 0,-1 0 1,0 0-1,0 0 0,0 0 0,0-1 1,0 1-1,0 0 0,0-1 0,0 1 1,0 0-1,0-1 0,0 0 0,0 1 1,-1-1-1,-1 1 0,1-1 4,-1 0-1,1 0 1,-1 0-1,0-1 1,1 1-1,-1-1 1,1 1-1,-1-1 1,1 0-1,-5-2 1,-4-3 22,1 0 0,0-1 1,-18-15-1,-128-120 192,148 136-231,3 2-14,0 0-1,0 0 0,0 0 0,1-1 0,-1 1 1,1-1-1,0 0 0,1 0 0,-1-1 0,-3-5 0,37 23-183,6 0 105,51 12-1,-10-3-1,-56-15 90,0-2 0,1 0-1,-1-1 1,1-1 0,0-2-1,-1 0 1,1-1 0,0-1-1,-1 0 1,1-2 0,-1-1-1,0-1 1,0 0 0,-1-2-1,0 0 1,0-1 0,-1-1-1,0-1 1,-1-1 0,0-1-1,-1 0 1,-1-1 0,0 0-1,0-2 1,17-22 0,-30 34 3,8-10 39,18-30 0,-27 40-32,0 0 0,0 0 0,0 0 0,0 0 0,-1-1 0,0 1 0,0-1 0,0 1 0,0-1 0,-1 1 0,0-1 0,0 1 0,0-7 0,0 11-4,0-1 0,0 0 0,0 0 0,-1 1 1,1-1-1,0 0 0,0 0 0,0 1 0,-1-1 1,1 0-1,0 1 0,-1-1 0,1 0 0,-1 1 1,1-1-1,-1 1 0,1-1 0,-1 0 0,1 1 0,-1-1 1,1 1-1,-1 0 0,0-1 0,0 1 2,0 0 0,0 0 0,1 0 0,-1 0 0,0 0 0,1 0 0,-1 0 0,0 0 0,0 1 0,1-1 0,-1 0 0,0 1 0,1-1 0,-1 0 0,1 1 0,-1-1 0,0 1 0,1-1 0,-1 1 0,-4 4 39,0 1-1,1-1 0,-8 12 0,0 2 25,1 2 0,0-1 0,2 2 0,0-1-1,1 1 1,1 1 0,2-1 0,0 1 0,1 0 0,-1 37 0,5-51-36,1 0 0,0 1 0,1-1 1,-1 0-1,2 0 0,-1 0 0,2 0 1,3 9-1,-6-16-24,1 1 0,-1 0 0,1 0 0,0-1 0,0 1 0,0-1 0,0 1 0,0-1 0,0 0 0,1 0 0,-1 0-1,1 0 1,-1 0 0,1-1 0,0 1 0,0-1 0,0 0 0,0 0 0,0 0 0,0 0 0,0 0 0,0-1 0,0 1 0,0-1 0,0 0 0,0 0 0,4 0 0,3-2 0,0 0-1,0-1 1,0-1-1,-1 1 1,1-1-1,-1-1 1,0 0-1,13-9 1,65-53 28,-47 30-52,53-63 1,-69 73-3,-10 9 15,-2 1 0,0-1 1,19-39-1,-45 85 65,1 1-1,1 0 1,2 1-1,-11 50 1,20-73-45,1 1 0,0-1 0,0 0 1,0 1-1,1-1 0,0 0 0,0 0 0,1 1 0,5 11 0,-2-5 21,2-1-1,-1 0 0,14 19 0,-17-28-38,-1 0 0,1-1 0,0 1 1,0-1-1,1 0 0,-1 0 0,1 0 0,-1 0 0,1-1 0,0 0 0,0 1 1,0-1-1,0-1 0,0 1 0,1-1 0,-1 1 0,0-1 0,1 0 0,-1-1 1,1 1-1,-1-1 0,6 0 0,-3-1 0,0 0 0,0 0 0,0-1-1,0 0 1,0 0 0,-1 0 0,1-1 0,-1 0 0,1-1 0,-1 1-1,0-1 1,-1 0 0,11-10 0,34-38-3,-3-1 0,-2-3 0,68-110 0,-108 159 0,-1 1 0,1 0 0,0 0 0,7-5 0,-3 2 0,-8 9 0,-1-1 0,0 1 0,1 0 0,-1 0 0,0 0 0,1 0 0,-1 0 0,0 0 0,0 1 0,1-1 0,-1 0 0,0 0 0,1 0 0,-1 0 0,0 0 0,0 0 0,1 0 0,-1 1 0,0-1 0,0 0 0,1 0 0,-1 0 0,0 1 0,0-1 0,0 0 0,1 0 0,-1 1 0,0-1 0,0 0 0,0 0 0,0 1 0,1-1 0,-1 0 0,0 0 0,0 1 0,0-1 0,0 0 0,0 1 0,0-1 0,0 0 0,0 1 0,0-1 0,0 0 0,0 0 0,0 1 0,0-1 0,4 19 0,1 31 0,-2 0 0,-2 0 0,-7 62 0,5-109 0,1-1 0,0 0 0,0 1 0,0-1 0,0 0 0,0 1 0,0-1 0,1 0 0,-1 1 0,1-1 0,-1 0 0,1 0 0,0 1 0,0-1 0,0 0 0,3 3 0,-4-5 0,1 0 0,0 0 0,-1-1 0,1 1 0,0 0 0,-1-1 0,1 1 0,0 0 0,-1-1 0,1 1 0,-1-1 0,1 1 0,0-1 0,-1 1 0,1-1 0,-1 1 0,1-2 0,1 0 0,80-91 0,5-4 0,-73 83 0,0 1 0,1 1 0,1 0 0,25-15 0,-36 24 0,1 0 0,0 1 0,0 0 0,0 0 0,0 0 0,0 0 0,7 0 0,-12 2 0,1 0 0,-1 0 0,1-1 0,-1 1 0,1 1 0,-1-1 0,0 0 0,1 0 0,-1 0 0,1 1 0,-1-1 0,0 1 0,1-1 0,-1 1 0,0 0 0,1-1 0,-1 1 0,0 0 0,0 0 0,0 0 0,0 0 0,0 0 0,0 0 0,0 0 0,0 0 0,0 0 0,0 1 0,-1-1 0,1 0 0,-1 0 0,1 1 0,-1-1 0,1 0 0,-1 1 0,1-1 0,-1 1 0,0 1 0,2 16 0,-2 0 0,0-1 0,-1 1 0,0 0 0,-2 0 0,0-1 0,-7 22 0,57-102 0,-17 25 0,1 2 0,66-56 0,-97 91 0,1-1 0,-1 1 0,1 0 0,-1-1 0,1 1 0,0 0 0,-1-1 0,1 1 0,-1 0 0,1 0 0,0 0 0,0 0 0,-1-1 0,1 1 0,0 0 0,-1 0 0,1 0 0,0 0 0,-1 0 0,1 1 0,0-1 0,-1 0 0,1 0 0,0 0 0,-1 1 0,1-1 0,0 0 0,-1 0 0,1 1 0,-1-1 0,1 1 0,-1-1 0,1 1 0,-1-1 0,1 1 0,-1-1 0,1 1 0,15 25 0,-14-22 0,12 26 0,17 59 0,-5-12 0,-24-74 0,0 1 0,0-1 0,0 0 0,0 0 0,1 0 0,-1 0 0,1 0 0,0 0 0,-1-1 0,1 1 0,0-1 0,1 0 0,-1 0 0,0 0 0,1 0 0,-1-1 0,1 1 0,-1-1 0,1 0 0,0 0 0,0 0 0,-1-1 0,1 1 0,0-1 0,5 0 0,9 0 0,0-1 0,0 0 0,32-8 0,-45 8 0,36-9-4083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3:58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284 199 9344,'0'0'2817,"-15"5"-1993,-11 3-390,1 1 1,-27 14-1,39-16-229,0 0 1,1 0-1,0 1 0,1 1 0,-1 0 1,2 0-1,-11 12 0,14-13 3,0 1-1,1 0 1,-1 1 0,2 0-1,0 0 1,0 0 0,1 0-1,0 1 1,-5 20 0,8-26-101,1 1 0,-1-1 0,1 0 0,0 0 0,0 0 0,1 1 1,-1-1-1,1 0 0,0 0 0,1 0 0,-1 0 0,1 0 0,0 0 1,0-1-1,1 1 0,-1-1 0,1 1 0,0-1 0,0 0 0,1 0 1,-1 0-1,1 0 0,5 4 0,-4-4-20,0-1 0,1 0 0,-1 0 0,1 0 0,-1 0 0,1-1 0,0 0 0,0 0 0,0 0 0,0-1 0,0 0 0,0 0 0,1-1 0,-1 0 0,0 0 0,0 0 0,0-1 0,1 0 0,-1 0 0,0 0 0,10-4-1,-5 0 21,0 1 0,0-2-1,0 1 1,0-1-1,-1-1 1,0 0-1,-1 0 1,1-1-1,-1-1 1,8-9-1,-9 8-13,0 0 0,-1 0-1,0-1 1,0 0-1,-1 0 1,-1-1 0,0 0-1,-1 0 1,0 0 0,2-13-1,-4 15-34,-1 1 0,0-1 0,-1 1 1,0-1-1,-1 0 0,0 1 0,0-1 0,-1 1 0,0-1 0,-1 1 0,0 0 0,0 0 0,-9-16 0,7 18 14,1 0 1,-1 0-1,-1 0 0,1 1 1,-1 0-1,0 0 0,-1 1 0,1-1 1,-1 2-1,0-1 0,-1 1 0,1 0 1,-1 0-1,-14-5 0,6 1 312,17 5-192,8 2-85,143 7 334,-137-7-373,0 1-1,0-2 1,0 0-1,0-1 1,0 0-1,-1-1 1,0-1 0,21-9-1,57-32 653,-85 42-562,-1 2 263,-7 17-192,-1 18-90,1-1 0,1 1 0,2 0-1,1-1 1,1 1 0,15 50 0,-18-80-110,0 0 1,-1-1-1,2 1 0,-1 0 0,0-1 1,0 1-1,1-1 0,0 1 1,-1-1-1,1 0 0,0 0 1,0 0-1,0 0 0,4 3 0,-5-5-15,1 1-1,-1-1 0,1 1 1,-1-1-1,1 0 1,0 1-1,-1-1 0,1 0 1,0 0-1,-1 0 0,1 0 1,0-1-1,-1 1 0,1 0 1,-1-1-1,1 1 0,0-1 1,-1 1-1,1-1 1,-1 0-1,0 0 0,1 0 1,-1 0-1,1 0 0,0-1 1,5-4-5,0 0 1,0 0 0,-1-1 0,0 0-1,0 0 1,0 0 0,-1-1 0,-1 0-1,7-12 1,2-11-4,12-41 0,-9 23-17,31-68-58,-44 110 148,-2 10 63,4 10-78,16 35 71,-14-29-66,1 1 0,1-1-1,0-1 1,2 0 0,0 0 0,22 25-1,-27-38-59,0 0 0,0 0-1,0-1 1,1 0 0,0 0-1,0-1 1,0 0 0,0 0-1,0 0 1,1-1-1,-1 0 1,1-1 0,-1 1-1,1-2 1,12 1 0,-10-1-2,0 0 1,1-1 0,-1-1-1,0 0 1,-1 0 0,1 0 0,0-1-1,-1-1 1,1 0 0,-1 0-1,14-9 1,-16 7-8,1-1 0,-1 1 0,-1-1 0,1-1 0,-1 1 0,0-1 0,-1 0 0,0 0 0,0-1 0,-1 1 0,0-1 0,0 0 0,-1 0 0,-1-1 0,1 1 0,-1-1 0,-1 1 0,1-12 0,-2 19 0,0 0 0,1 1 0,-1-1 0,0 0 0,-1 1 0,1-1 0,0 0 0,0 1 0,-1-1 0,1 0 0,-1 1 0,1-1 0,-1 0 0,0 1 0,1-1 0,-1 1 0,0 0 0,0-1 0,-1-1 0,0 3 0,1-1 0,0 0 0,0 0 0,-1 1 0,1-1 0,0 1 0,-1-1 0,1 1 0,0 0 0,-1-1 0,1 1 0,-1 0 0,1 0 0,0 0 0,-1 0 0,1 0 0,-3 1 0,-3 0 0,0 1 0,1 0 0,-1 0 0,1 1 0,0 0 0,-1 0 0,-8 7 0,7-4 0,0 0 0,0 1 0,0 0 0,1 1 0,0 0 0,1 0 0,0 0 0,0 1 0,0 0 0,1 0 0,1 0 0,0 1 0,-4 12 0,5-14 0,2-1 0,-1 1 0,1 0 0,0-1 0,0 1 0,1 0 0,0-1 0,1 1 0,0 0 0,0-1 0,0 1 0,1-1 0,0 1 0,1-1 0,-1 0 0,1 0 0,1 0 0,7 12 0,-8-13 0,1-1 0,1 1 0,-1-1 0,1 1 0,0-1 0,0-1 0,10 8 0,-12-10 0,1-1 0,-1 1 0,0-1 0,1 0 0,-1 0 0,0 0 0,1-1 0,-1 1 0,1-1 0,-1 0 0,1 0 0,-1 0 0,1 0 0,-1-1 0,1 1 0,-1-1 0,7-2 0,20-9 0,0-1 0,0-1 0,-2-2 0,0-1 0,30-23 0,-27 19 0,-26 17 0,0 1 0,0 0 0,1 0 0,-1 0 0,1 1 0,-1 0 0,1 0 0,0 0 0,-1 1 0,1 0 0,0 0 0,0 0 0,0 1 0,10 0 0,-9 2 0,-1-1 0,0 1 0,0 0 0,1 0 0,-1 1 0,-1-1 0,1 1 0,0 1 0,-1-1 0,1 1 0,-1 0 0,0 0 0,5 6 0,26 29 0,-26-27 0,0-1 0,0 0 0,23 17 0,-29-25 0,0 0 0,1-1 0,-1 0 0,1 1 0,-1-2 0,1 1 0,0 0 0,0-1 0,0 0 0,0 0 0,0-1 0,0 1 0,0-1 0,0 0 0,9-2 0,7-2 175,-1-1 0,0-1 0,-1 0-1,34-18 1,-34 15-2636,32-23 0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0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1160 7232,'0'0'5665,"10"0"-5114,-3-1-480,-1 0 0,1 0 0,-1 0 0,0-1 0,0 0 0,1 0 0,-1-1 0,-1 1 0,1-1 0,0-1 0,-1 1 0,1-1 0,-1 0 0,7-6 0,44-46 1232,87-111-1,-105 120-711,47-73 916,-12 16 102,-26 47 509,-49 61-1911,1 1 0,-1 0 0,1 0 0,0-1 0,1 1 0,-1 0 0,1 9-1,-2 10 10,-4 22 64,0 5 160,-1 73 0,7-109-329,1 0 0,0 0 0,1 0 0,1-1 0,1 1 0,0-1 0,0 1 0,2-1 0,9 19 1,-12-29-68,0 0 0,0 0 0,0 0 0,0-1 1,0 0-1,1 1 0,-1-1 0,1 0 1,0-1-1,0 1 0,0-1 0,0 0 1,1 0-1,-1 0 0,0 0 0,1-1 1,0 0-1,-1 0 0,1 0 0,0 0 1,-1-1-1,1 1 0,0-1 0,6-1 1,2-1-7,-1 1 1,0-2-1,0 1 1,0-2-1,0 1 1,-1-2 0,0 0-1,15-8 1,-10 4-3,-1-2 1,-1 1-1,0-2 0,-1 0 1,0 0-1,-1-2 0,0 1 1,19-31-1,-17 20-1,0 0 0,-2-1-1,-2-1 1,0 1 0,7-32 0,-15 50-23,-1 0 0,0 0 0,0-1 0,-1 1 0,0 0 0,0 0 0,-2-9-1,2 14-7,0 0-1,0 1 1,-1-1-1,1 0 0,0 1 1,-1-1-1,0 0 1,1 1-1,-1-1 0,0 0 1,0 1-1,0-1 1,0 1-1,0 0 0,0-1 1,0 1-1,0 0 1,-1 0-1,1-1 0,0 1 1,-1 0-1,1 0 1,-1 0-1,1 1 0,-1-1 1,0 0-1,1 1 1,-1-1-1,0 1 0,1-1 1,-1 1-1,0 0 1,0 0-1,-2-1 0,0 2 3,1 0 0,0 0 0,-1 0-1,1 1 1,0-1 0,0 1 0,0 0 0,0 0-1,0 0 1,0 0 0,0 0 0,1 1-1,-1-1 1,1 1 0,0-1 0,-1 1-1,1 0 1,1 0 0,-4 5 0,-3 8 9,0 1 0,-8 22 0,15-38-14,-8 25 18,1 1 1,0 0-1,2 0 0,-3 30 1,8-47-8,1 1 0,-1-1 0,2 0 0,-1 1 0,1-1 0,1 0 0,0 0 1,0 0-1,1 0 0,1 0 0,-1 0 0,2-1 0,-1 0 0,8 11 0,-9-16-4,0 0-1,0-1 0,1 0 0,0 1 0,-1-1 0,1 0 0,0-1 0,1 1 1,-1-1-1,0 0 0,1 0 0,-1 0 0,1-1 0,0 1 0,-1-1 1,1 0-1,0 0 0,0-1 0,0 0 0,-1 0 0,1 0 0,8-1 0,0-1-3,1 0 0,-1-1 0,1-1 0,-1 0 0,0-1 0,19-9 0,10-10-8,-2-3-1,69-56 1,-78 58 8,-12 14 46,-19 11-47,1 0 0,-1 0 0,0 0 0,1 0 0,-1 0 0,0 0 0,1 1 0,-1-1 1,0 0-1,0 0 0,1 0 0,-1 0 0,0 0 0,1 0 0,-1 1 0,0-1 0,0 0 0,1 0 0,-1 0 0,0 0 0,0 1 0,1-1 0,-1 0 0,0 0 0,0 1 0,0-1 0,0 0 0,1 1 0,-1-1 0,0 0 0,0 0 0,0 1 0,0-1 0,1 5 15,-1 0-1,0 0 0,0 0 0,-1 0 0,1 0 0,-2 5 0,-16 86 191,-38 113 0,-46 93 328,81-246-424,-15 35 382,56-145-126,16-54-359,-2-28-26,19-67-10,-38 154-10,43-94 1,-35 103-21,41-59 0,-60 93 41,1 0 0,-1 1 1,1-1-1,0 1 0,0 0 0,1 1 0,-1-1 0,1 1 0,8-5 0,-12 8 15,1 0-1,-1 0 1,0 1-1,1-1 1,-1 0 0,0 1-1,1 0 1,-1-1-1,1 1 1,-1 0 0,1 0-1,-1 1 1,0-1-1,1 0 1,-1 1 0,1-1-1,-1 1 1,0 0-1,1 0 1,-1 0 0,0 0-1,0 0 1,0 1-1,0-1 1,0 0 0,0 1-1,0 0 1,0-1-1,1 4 1,4 2 11,-1 1 0,-1 0 1,1 0-1,-1 0 0,-1 1 0,0-1 1,0 1-1,-1 0 0,0 1 0,0-1 0,-1 0 1,0 1-1,-1 0 0,0-1 0,0 1 1,-1 0-1,-1-1 0,1 1 0,-1 0 0,-1-1 1,0 1-1,-1-1 0,1 0 0,-2 0 1,1 0-1,-1 0 0,-1 0 0,1-1 0,-2 0 1,1 0-1,-1 0 0,-13 13 0,16-18-1,0 0-1,0 0 0,-1-1 0,1 1 1,-1-1-1,1 0 0,-1 0 0,0 0 1,0-1-1,0 1 0,0-1 1,0 0-1,0 0 0,0 0 0,0-1 1,0 1-1,0-1 0,0 0 0,-1-1 1,1 1-1,0 0 0,0-1 1,0 0-1,0 0 0,0 0 0,0-1 1,0 0-1,0 1 0,1-1 0,-1 0 1,0-1-1,1 1 0,0-1 0,-6-5 1,-9-14-92,11 12-44,7 10 113,-1-1 0,1 1 0,-1 0-1,1-1 1,0 1 0,-1 0-1,1-1 1,-1 1 0,1-1 0,0 1-1,0-1 1,-1 1 0,1-1 0,0 1-1,0-1 1,-1 1 0,1-1 0,0 1-1,0-1 1,0 1 0,0-1-1,0 1 1,0-1 0,0 1 0,0-1-1,0 1 1,0-1 0,0 1 0,0-1-1,0 1 1,1-1 0,-1 1 0,0-1-1,0 1 1,0-1 0,1 1-1,-1-1 1,0 1 0,1-1 0,-1 1-1,0 0 1,1-1 0,-1 1 0,0 0-1,1-1 1,-1 1 0,1 0 0,-1-1-1,1 1 1,-1 0 0,1 0-1,-1 0 1,1-1 0,-1 1 0,1 0-1,-1 0 1,1 0 0,-1 0 0,1 0-1,0 0 1,7-1-39,1 1-1,-1 0 1,12 2-1,-4-1 4,106 12-165,-83-7 89,75 2-1,-101-9 108,-1 0-1,1 0 1,-1-1-1,0 0 1,0-1-1,0-1 0,0 0 1,0 0-1,-1-1 1,14-9-1,-9 5 12,-1-2-1,0 0 1,-1 0-1,-1-2 1,0 1-1,0-2 1,-1 0-1,-1 0 1,0-1-1,-2 0 1,1-1-1,-2 0 1,11-27-1,-18 40 13,0-1 0,1 0 0,-2 0 0,1 1 0,0-1 0,-1 0-1,0 0 1,1 0 0,-2 0 0,1 1 0,0-1 0,-1 0 0,0 0-1,0 0 1,0 1 0,0-1 0,0 0 0,-1 1 0,0-1 0,1 1-1,-1 0 1,-1-1 0,1 1 0,0 0 0,-1 0 0,0 0 0,1 1 0,-7-5-1,7 6 8,1 1-1,-1-1 0,0 1 0,0-1 0,1 1 0,-1 0 0,0-1 1,0 1-1,1 0 0,-1 0 0,0 1 0,0-1 0,0 0 0,1 0 1,-1 1-1,0-1 0,1 1 0,-1 0 0,0 0 0,1-1 0,-2 2 1,-2 1 14,0 0 0,1-1 0,-1 2 0,1-1 0,-7 7 0,5-2 13,0 1 1,0 0-1,1-1 0,0 2 1,0-1-1,1 0 1,0 1-1,1 0 1,0 0-1,1 0 0,0 0 1,1 1-1,-1-1 1,2 0-1,0 1 1,0-1-1,1 0 0,0 1 1,1-1-1,0 0 1,0 0-1,1 0 1,1 0-1,0-1 0,0 1 1,1-1-1,6 10 1,-9-16-26,0 0 0,1 0 1,-1-1-1,1 1 0,0-1 1,0 1-1,0-1 0,0 0 0,0 0 1,1 0-1,-1-1 0,0 1 1,7 1-1,-3-1-4,0-1 0,0 0 0,0 0 1,0 0-1,0-1 0,12-1 0,1-2-13,-1-1 0,-1 0 0,1-1 0,22-10 0,64-35-86,-15 5 22,-76 39 12,-1-1 1,21-14-1,-27 16-1,6-8 150,-13 13-36,3-13-73,9-10-31,-1 1 0,8-29 0,-10 28-34,0 1-1,23-41 1,-17 20-79,-15 44 165,0-1-1,0 0 1,-1 0 0,1 0 0,0 0-1,0 0 1,0 1 0,-1-1-1,1 0 1,0 0 0,0 0 0,-1 0-1,1 0 1,0 0 0,0 0-1,-1 0 1,1 0 0,0 0-1,0 0 1,-1 0 0,1 0 0,0 0-1,0 0 1,-1 0 0,1 0-1,0 0 1,0 0 0,0-1-1,-1 1 1,1 0 0,0 0 0,0 0-1,-1 0 1,1 0 0,0-1-1,0 1 1,0 0 0,0 0 0,-1 0-1,1-1 1,0 1 0,0 0-1,0 0 1,0-1 0,0 1-1,0 0 1,0 0 0,0 0 0,0-1-1,0 1 1,0 0 0,0-1-1,-1 2-1,1 1-1,0-1 1,-1 1-1,1-1 1,-1 0-1,0 0 0,1 1 1,-1-1-1,0 0 1,0 0-1,0 0 0,-1 2 1,1-2 3,0 0 0,1 0 0,-1 0 0,0 0 0,0 0 0,1 0 0,-1 1 0,0-1 0,1 0 0,-1 0 0,1 1 0,-1 1 0,0-1 5,-1-1 1,1 1-1,-1 0 0,1-1 1,-1 1-1,0-1 1,0 1-1,-3 1 0,-3 3 19,-38 27 129,33-25-123,0 1 0,1 1 1,-12 10-1,5 1 18,1 0 1,-23 36-1,32-43-14,1-1 1,1 1-1,0 1 0,1-1 0,1 1 1,-4 17-1,8-29-32,0 0 0,1 0 0,-1 0-1,1 0 1,0 0 0,0 0 0,0 0 0,0 0 0,1 0-1,-1 0 1,1 0 0,0 0 0,0 0 0,0 0 0,0 0 0,0 0-1,1-1 1,-1 1 0,1 0 0,-1-1 0,1 1 0,4 3-1,-3-4-4,0 0 0,0 0 0,0 0 0,0-1 0,1 1 0,-1-1 0,1 0 0,-1 1 0,1-2 0,-1 1-1,1 0 1,0-1 0,-1 1 0,1-1 0,0 0 0,-1 0 0,1-1 0,0 1 0,3-2 0,2 0-9,-1-1 0,1 1 0,-1-2 0,0 1 1,0-1-1,-1 0 0,1-1 0,-1 0 0,0 0 1,0-1-1,0 1 0,-1-2 0,0 1 0,0-1 1,-1 1-1,1-2 0,-2 1 0,1 0 0,6-15 1,-1-2-37,0-1 0,-2 0 0,-1 0 0,0-1 0,3-36 0,-7 39-2,0 0 0,-2 0 0,-1 0 0,-1 0 0,-5-38 0,6 61 42,0-1-1,0 0 1,0 0 0,0 0 0,0 1 0,0-1 0,-1 0 0,1 0-1,0 0 1,0 1 0,-1-1 0,1 0 0,0 0 0,-1 1 0,1-1 0,-1 0-1,1 1 1,-1-1 0,1 0 0,-1 1 0,1-1 0,-1 1 0,0-1-1,1 1 1,-1-1 0,0 1 0,1 0 0,-1-1 0,0 1 0,0 0-1,0-1 1,1 1 0,-2 0 0,1 0 10,0 1 1,-1-1-1,1 1 0,0 0 0,0 0 1,0-1-1,0 1 0,0 0 0,0 0 0,0 0 1,0 0-1,1 0 0,-1 0 0,0 0 1,0 0-1,1 1 0,-1-1 0,0 2 1,-3 7 17,1 1 1,1-1 0,-1 0-1,2 1 1,-1-1 0,2 1-1,-1-1 1,1 1 0,1-1-1,0 1 1,0-1 0,4 12-1,-2-9 9,1 1 0,0-1 0,1 0 0,1 0 0,0 0 0,0-1 0,1 0 0,15 20 0,-18-28-35,-1-1 0,1 1 0,0 0 0,0-1 0,0 0 0,0 0 0,1 0 0,-1 0 0,1-1 0,0 0 0,-1 0 0,1 0 0,0-1 0,8 3 0,-5-4 0,0 1 0,0-1 0,0 0 0,-1 0 0,1-1 0,0 0 0,0-1 0,13-4 0,1-3 0,0 0 0,-1-2 0,0 0 0,-1-2 0,28-21 0,-36 24 0,0-1 0,-1 1 0,0-2 0,0 0 0,-1 0 0,-1-1 0,0 0 0,-1-1 0,0 0 0,10-26 0,22-70-166,-5-2 0,41-226 1,-74 321 92,0 1 0,-2-31 0,-1 15-148,-18 54-105,-2 28 300,2 0 0,2 1-1,-19 102 1,23-81 100,-4 119 0,16-141 13,2-1-1,3 0 1,12 63 0,-15-107-80,2 11 62,1 0 0,10 28 0,-12-40-48,-1 0 0,1-1 0,0 1 0,0-1 0,1 1 0,-1-1 0,1 0 0,-1 0 0,1 0 0,0 0 0,0 0 0,1-1 0,-1 1 0,0-1-1,1 0 1,4 2 0,-2-2-11,-1 0 0,1-1 0,-1 1 0,1-1 0,-1-1 0,1 1 0,0-1 0,-1 0 0,1 0 0,0-1 0,-1 0 1,1 0-1,-1 0 0,1 0 0,-1-1 0,0 0 0,1 0 0,-1-1 0,0 1 0,0-1 0,0 0 0,-1 0 0,8-7 0,2-3-21,0-2-1,0 1 1,-1-2 0,-1 1 0,16-28 0,-20 28-13,0 0 0,-1 0 0,0-1 0,7-29 0,-12 35 4,1 0 0,-2 0-1,1-1 1,-1 1 0,-1-1-1,0 1 1,-1-1-1,-2-17 1,2 26 16,1 0-1,0 0 1,-1 1-1,1-1 1,-1 0 0,1 1-1,-1-1 1,0 0-1,0 1 1,1-1-1,-1 1 1,0-1 0,0 1-1,-1 0 1,1-1-1,0 1 1,0 0-1,-1 0 1,1 0 0,-1 0-1,1 0 1,-1 0-1,1 0 1,-1 0 0,0 1-1,1-1 1,-1 1-1,0-1 1,1 1-1,-1-1 1,0 1 0,0 0-1,1 0 1,-1 0-1,0 0 1,0 0 0,1 1-1,-1-1 1,0 0-1,0 1 1,1-1-1,-1 1 1,-2 1 0,-1 0 5,0 0 1,0 1 0,0 0-1,0 0 1,1 0-1,-1 1 1,1-1 0,0 1-1,0 0 1,0 1-1,1-1 1,-6 8 0,4-2 11,1-1 1,0 1-1,1-1 0,0 1 1,1 0-1,-1 0 1,2 0-1,0 0 0,0 1 1,1-1-1,0 0 1,0 0-1,1 1 1,1-1-1,0 0 0,4 12 1,-4-16-6,0 0-1,0-1 1,1 1 0,0 0 0,0-1 0,1 0-1,-1 0 1,1 0 0,0 0 0,0-1 0,1 1-1,-1-1 1,1 0 0,0 0 0,0-1 0,1 1-1,-1-1 1,1-1 0,-1 1 0,1-1 0,0 0 0,0 0-1,0 0 1,0-1 0,0 0 0,1 0 0,9 0-1,4-2-2,1-1 0,-1 0 0,1-1 0,-1-1 0,0-1 0,0-1 0,37-17 0,4-7-38,58-38-1,-112 64 28,3-2-12,-7 3 2,1 0-1,0 1 1,0 0-1,0-1 0,0 2 1,1-1-1,-1 0 1,0 1-1,1 0 1,6-1-1,-23 4 26,1 0 0,0 0 0,0 1 0,1 1 0,-1 0 0,1 1-1,0 0 1,-15 9 0,10-6 8,-22 12 42,1 1 0,2 2 0,0 1 0,-35 33 0,68-56-59,-1 1 0,0 0 0,0-1 0,1 1 0,-1 0 0,1 0 0,0 0 0,0 0 0,-1 0 0,1 0 0,0 0 0,1 0 0,-1 0 0,0 1 0,1-1 0,-1 0 0,1 0 0,-1 1 0,1-1 0,0 4 0,1-4 0,0 0 0,0 0 0,0-1 0,0 1 0,0 0 0,0 0 0,1 0 0,-1-1 0,1 1 0,-1-1 0,1 1 0,-1-1 0,1 0 0,0 1 0,0-1 0,0 0 0,0 0 0,0 0 0,0-1 0,0 1 0,3 1 0,7 1 0,-1-1 0,1 1 0,0-2 0,0 0 0,0 0 0,0-1 0,0-1 0,0 0 0,0 0 0,0-1 0,0-1 0,-1 0 0,1 0 0,-1-1 0,0-1 0,18-10 0,-7 3 0,-1-1 0,0-1 0,-1-1 0,0-1 0,-1 0 0,-1-2 0,18-22 0,-18 16 0,-2 0 0,0-1 0,-1 0 0,-2-2 0,17-44 0,32-145 0,-23 75 0,-19 80-3,-10 31 0,0-1 0,7-46 0,-17 77 3,0 0 0,0 0 0,0 0 0,0 0 0,0 0 0,0 0 1,0 0-1,0 0 0,0 0 0,0 0 0,0 0 0,0 0 0,0 0 0,0 0 0,-1 0 0,1 0 0,0 0 0,0 0 0,0 0 1,0 0-1,0 0 0,0 0 0,0-1 0,0 1 0,0 0 0,0 0 0,0 0 0,0 0 0,0 0 0,0 0 0,0 0 0,-4 10 4,-10 25 1,10-24-4,-23 65-1,3 1 0,3 1 0,4 1 0,3 0 0,-6 144 0,20-192 0,1-13 0,-2 1 0,0 0 0,0-1 0,-9 36 0,8-51 0,1 1 0,-1-1 0,0 0 0,1 0 0,-1 0 0,-4 4 0,-3 5 0,9-11 21,-1-1 0,1 0 0,0 1 0,-1-1 1,1 0-1,-1 0 0,1 1 0,-1-1 0,1 0 0,-1 0 0,1 1 0,-1-1 0,1 0 1,-1 0-1,1 0 0,-1 0 0,1 0 0,-1 0 0,1 0 0,-1 0 0,1 0 0,-1 0 1,1 0-1,-1 0 0,0 0 0,1-1 0,-1 1 0,1 0 0,0 0 0,-1-1 0,1 1 1,-1 0-1,0-1 0,-13-9-3945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0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16479,'0'0'568,"73"-12"-432,20 0 24,42-4 72,58-2 0,61-7 88,-38 3 8,-47 10 48,-24-4 0,-22 8-256,-20-4 0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08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395 581 7632,'0'0'6356,"-12"5"-5759,-50 14-29,30-10-151,1 1 0,1 2 0,-56 28 0,71-30-220,1 1 0,1 0 1,0 1-1,-18 21 0,24-25-86,0 1 0,1-1 0,0 1 0,1 0 0,0 0 0,0 1 0,1 0 0,-5 17 0,8-24-72,1 0-1,0 0 1,0-1 0,0 1-1,0 0 1,1 0 0,-1 0-1,1 0 1,-1 0 0,1-1-1,0 1 1,0 0 0,0-1-1,1 1 1,-1-1 0,1 1-1,-1-1 1,1 1 0,0-1-1,4 3 1,2 4 72,2-1-1,-1 0 1,15 8 0,-21-14-93,4 3 34,0-1-1,0-1 0,0 1 1,0-1-1,1-1 0,-1 1 1,1-1-1,0 0 0,0-1 1,-1 0-1,1 0 0,12-1 0,-7-1 26,-1-1-1,1 0 1,-1 0-1,0-1 0,0-1 1,0 0-1,15-8 0,-4-1 74,0 0-1,0-2 1,-1-1-1,-1 0 0,-1-2 1,34-36-1,-41 38-59,0-1-1,-2-1 1,1 0-1,-2 0 1,10-26-1,-2-1 129,13-57-1,-23 71-117,-3 0 0,0-1 0,-2 1 0,-1-51-1,-5 29 156,-18-99 1,6 89-53,13 57-170,0 1-1,0 0 0,0 1 1,0-1-1,-1 0 0,0 1 0,1-1 1,-2 1-1,-4-6 0,7 9-23,0 1 0,0-1-1,0 1 1,0 0 0,0-1-1,0 1 1,0 0 0,0 0-1,0-1 1,1 1-1,-1 0 1,0 0 0,0 0-1,0 0 1,0 0 0,0 1-1,0-1 1,0 0 0,0 0-1,0 1 1,0-1 0,0 0-1,0 1 1,0-1 0,1 1-1,-1-1 1,0 1 0,0-1-1,0 1 1,1 0 0,-1 0-1,0-1 1,1 1 0,-1 1-1,-23 29 153,13-11-92,1 1-1,2 0 0,-12 40 0,-9 70 163,19-77-82,2 0 0,-2 90 0,10-123-81,1 0-1,1-1 1,1 1 0,1-1 0,0 0-1,2 0 1,0 0 0,1-1 0,1 0-1,13 21 1,-19-36-42,0 0-1,1-1 1,0 1-1,0-1 1,0 0-1,0 0 1,0 0-1,1 0 1,-1 0-1,1-1 1,0 0-1,-1 0 1,1 0 0,0 0-1,1 0 1,-1-1-1,0 1 1,0-1-1,1-1 1,3 2-1,3-2 20,0 0-1,-1 0 0,1-1 1,-1 0-1,1-1 0,-1 0 0,13-5 1,-2 0-7,-1-2 1,0 0-1,0-1 1,-1-1-1,-1 0 1,0-2-1,0 0 1,29-30 0,-26 21-2,-1 0 0,-1-1 0,-2-1 0,0 0 0,-2-2 0,14-28 0,-14 13 121,-15 41-156,0 0 0,0 0-1,0 0 1,0 0 0,0 0 0,0 0 0,0 0 0,0 1 0,0-1-1,0 0 1,0 0 0,0 0 0,0 0 0,0 0 0,0 0 0,0 0-1,-1 0 1,1 0 0,0 0 0,0 0 0,0 1 0,0-1 0,0 0-1,0 0 1,0 0 0,0 0 0,0 0 0,-1 0 0,1 0 0,0 0-1,0 0 1,0 0 0,0 0 0,0 0 0,0 0 0,0 0 0,0 0 0,-1 0-1,1 0 1,0 0 0,0 0 0,0 0 0,0 0 0,0 0 0,0 0-1,0 0 1,0 0 0,0 0 0,-1-1 0,1 1 0,0 0 0,0 0-1,0 0 1,0 0 0,0 0 0,0 0 0,0 0 0,0 0 0,0 0-1,0 0 1,0-1 0,0 1 0,0 0 0,0 0 0,0 0 0,0 0-1,0 0 1,-1 0 0,1 0 0,-8 7 54,-14 21 16,2 2 0,1 0-1,1 1 1,1 0 0,2 1-1,1 1 1,-12 46 0,25-75-53,0 1 0,0-1 0,0 0 0,1 0 0,-1 1-1,1-1 1,0 0 0,1 1 0,-1-1 0,1 0 0,-1 0 0,1 1 0,1-1 0,2 8 0,-3-10-8,1 0-1,-1 0 1,1 0 0,0-1-1,-1 1 1,1 0 0,0-1-1,0 1 1,0-1 0,0 0-1,0 0 1,0 0 0,1 0-1,-1 0 1,0 0 0,0 0-1,1-1 1,-1 1-1,1-1 1,-1 1 0,0-1-1,1 0 1,-1 0 0,1 0-1,-1-1 1,0 1 0,1 0-1,2-2 1,9-1 3,1-1 0,-1 0-1,1-2 1,-2 1 0,1-2-1,-1 0 1,0 0 0,0-1-1,18-16 1,8-9 41,49-56 1,-81 82-56,4-6 1,0-1-1,0 0 0,-1-1 1,-1 1-1,8-20 1,-16 34 63,-2 4-43,0 1 0,1-1 0,-1 1 0,-1-1 0,-2 7 0,-2 8 3,-3 14 18,2-10-7,2 0 0,0 0 0,-1 25 0,5-43-20,1 1 1,0 0-1,0 0 1,0 0-1,1-1 1,0 1 0,0 0-1,1-1 1,0 1-1,0-1 1,0 1-1,0-1 1,1 0-1,0 0 1,0 0 0,0 0-1,7 7 1,-7-9-9,1-1 0,-1 1-1,0-1 1,1 0 0,0 0 0,0 0 0,-1-1 0,1 1 0,0-1 0,0 0 0,0 0 0,0 0 0,1-1 0,-1 1-1,0-1 1,0 0 0,0 0 0,0-1 0,1 1 0,-1-1 0,6-2 0,1 0 10,1 0 0,-1-1 0,0-1 0,0 0 0,0 0 1,11-9-1,12-12 19,-1-1 0,-2-2 0,56-64 0,-65 64-20,-17 22 2,0 0 0,0 1 0,0-1 0,1 1 0,0 0 0,0 1 0,0-1 0,1 1 0,0 0 0,0 1 0,8-4 0,-14 8-6,1 0-1,0 0 1,0 0 0,-1 0 0,1 0 0,0 0-1,-1 1 1,1-1 0,0 1 0,-1-1 0,1 1 0,-1 0-1,1-1 1,-1 1 0,1 0 0,-1 0 0,1 0 0,-1 0-1,0 1 1,3 1 0,0 2 17,0-1 0,0 0 0,0 1 0,4 8 0,-5-7 0,-1 0 0,0 0 0,0 0 0,0 0 0,-1 1 0,0-1 0,0 0 0,-1 12 0,-5 52 241,3-55-204,1-1-26,1-9-31,-1 1-1,1-1 0,-1 1 1,0-1-1,0 1 0,-1-1 0,0 0 1,-4 9-1,6-14-8,0 0 0,0 0 0,0 0 0,1 0 0,-1 0 0,0 0 0,0 0 0,0 0 0,0 0 0,0 0 0,0 0 0,0 0 0,0 0 0,1 0 0,-1 0 0,0 0 0,0 0 0,0 0 0,0 0 0,0 0 0,0 0 0,0 0 0,0 0 0,1 0 0,-1 1 0,0-1 0,0 0 0,0 0 0,0 0 0,0 0 0,0 0 0,0 0 0,0 0 0,0 0 0,0 0 0,0 0 0,0 0 0,1 1 0,-1-1 0,0 0 0,0 0 0,0 0 0,0 0 0,0 0 0,0 0 0,0 0 0,0 1 0,0-1 0,0 0 0,0 0 0,0 0 0,0 0 0,0 0 0,0 0 0,0 0 0,0 0 0,-1 1 0,1-1 0,0 0 0,0 0 0,0 0 0,0 0 0,0 0 0,0 0 0,0 0 0,0 0 0,9-4 0,64-80 0,-56 62 0,1 1 0,0 0 0,2 2 0,0 0 0,25-18 0,-30 27 0,27-17 0,-40 25 0,0 1 0,0 0 0,0 0 0,1 0 0,-1 0 0,0 1 0,1-1 0,-1 1 0,0-1 0,1 1 0,-1 0 0,1 0 0,-1 0 0,0 0 0,5 1 0,-6 0 0,1 0 0,-1 1 0,0-1 0,0 1 0,1-1 0,-1 1 0,0-1 0,0 1 0,-1 0 0,1 0 0,0-1 0,0 1 0,-1 0 0,1 0 0,-1 0 0,0 0 0,0 0 0,1 1 0,0 5 0,2 8 0,0-1 0,-1 1 0,-1 0 0,-2 26 0,-11 63 0,7-66 0,6-26 0,6-17 0,13-22 0,-17 21 0,35-48 0,2 1 0,66-68 0,-100 114 0,1 0 0,-1 0 0,1 1 0,0-1 0,0 1 0,1 1 0,-1 0 0,1 0 0,10-4 0,-17 8 0,0 0 0,0 0 0,-1 0 0,1 0 0,0 1 0,0-1 0,0 0 0,0 0 0,-1 0 0,1 1 0,0-1 0,0 1 0,0-1 0,-1 0 0,1 1 0,0-1 0,-1 1 0,1 0 0,0-1 0,-1 1 0,1-1 0,-1 1 0,1 0 0,-1-1 0,1 1 0,-1 0 0,0 0 0,1-1 0,-1 1 0,0 0 0,1 0 0,-1 1 0,8 33 0,-6-24 0,17 98 0,-18-105 0,0 1 0,0-1 0,1 0 0,0 1 0,-1-1 0,1 0 0,1 0 0,-1 0 0,1-1 0,-1 1 0,6 5 0,-6-7 0,0 0 0,0 0 0,0 0 0,0-1 0,1 1 0,-1-1 0,0 0 0,1 1 0,-1-1 0,1 0 0,-1 0 0,1-1 0,-1 1 0,1-1 0,0 1 0,-1-1 0,1 0 0,0 0 0,-1 0 0,4 0 0,4-2 0,-2-1 0,1 0 0,0 0 0,0-1 0,-1 0 0,0 0 0,0-1 0,0 0 0,0-1 0,8-8 0,10-10 0,31-40 0,-32 35 0,8-9 0,49-51 0,-82 89 0,2-2 0,1-1 0,-1 1 0,1 0 0,-1 0 0,1 0 0,0 1 0,4-3 0,-6 4 0,-1 0 0,1 0 0,0-1 0,0 1 0,0 0 0,0 0 0,0 0 0,-1 1 0,1-1 0,0 0 0,0 0 0,0 0 0,0 1 0,-1-1 0,1 0 0,0 1 0,0-1 0,-1 0 0,1 1 0,0-1 0,-1 1 0,1 0 0,0-1 0,-1 1 0,1-1 0,-1 1 0,1 0 0,-1-1 0,1 1 0,-1 0 0,0 0 0,1-1 0,-1 1 0,0 0 0,1 1 0,2 7 0,0-1 0,0 1 0,-1 0 0,0 0 0,0 0 0,-1 0 0,-1 0 0,1 0 0,-3 14 0,-1 9 0,-11 43 0,6-41 0,2-18 0,4-9 0,5-12 0,7-11 0,0 1 0,0 1 0,2 0 0,18-19 0,56-44 0,-80 72 0,-1 0 0,1 1 0,0 0 0,0 0 0,0 0 0,1 0 0,-1 1 0,13-4 0,-18 7 0,0-1 0,0 1 0,0 1 0,0-1 0,0 0 0,0 0 0,0 0 0,0 0 0,0 1 0,-1-1 0,1 0 0,0 1 0,0-1 0,0 1 0,0-1 0,-1 1 0,1-1 0,0 1 0,0-1 0,-1 1 0,1 0 0,0-1 0,-1 1 0,1 0 0,-1 0 0,1 0 0,-1-1 0,0 1 0,1 0 0,-1 0 0,0 0 0,1 0 0,-1 0 0,0 0 0,0 0 0,0 0 0,0 1 0,4 40 0,-4-40 0,-2 46 0,2-48 0,0 0 0,0 0 0,0 1 0,0-1 0,0 0 0,0 0 0,-1 0 0,1 1 0,0-1 0,0 0 0,0 0 0,0 0 0,0 1 0,0-1 0,0 0 0,1 0 0,-1 1 0,0-1 0,0 0 0,0 0 0,0 0 0,0 1 0,0-1 0,0 0 0,0 0 0,0 0 0,1 0 0,-1 1 0,0-1 0,0 0 0,0 0 0,0 0 0,0 0 0,1 0 0,-1 1 0,0-1 0,8-4 0,7-9 0,2-5 0,119-117 0,-124 123 0,-9 9 0,0 0 0,-1 0 0,2 0 0,-1 0 0,0 1 0,0-1 0,7-2 0,-9 5 0,0 0 0,-1 1 0,1-1 0,0 1 0,-1-1 0,1 1 0,0-1 0,-1 1 0,1 0 0,-1-1 0,1 1 0,-1 0 0,1-1 0,-1 1 0,0 0 0,1-1 0,-1 1 0,0 0 0,1 0 0,-1 0 0,0-1 0,0 1 0,0 2 0,5 20 0,-3 4 0,-2 0 0,-5 48 0,0 11 0,5-85 0,-1 1 0,1-1 0,0 1 0,1-1 0,-1 1 0,0-1 0,0 1 0,1 0 0,-1-1 0,0 1 0,1-1 0,0 0 0,-1 1 0,1-1 0,0 1 0,0-1 0,0 0 0,-1 0 0,2 1 0,0 1 0,0-3 0,-1 1 0,0-1 0,1 1 0,-1-1 0,0 0 0,1 1 0,-1-1 0,1 0 0,-1 0 0,1 0 0,-1 0 0,0 0 0,1 0 0,-1 0 0,1 0 0,-1-1 0,3 0 0,4-2 0,0-1 0,0 0 0,-1 0 0,0 0 0,0-1 0,9-7 0,10-12 0,0-2 0,-1-1 0,-2 0 0,-1-2 0,-1 0 0,-1-2 0,-2 0 0,21-49 0,-33 71 0,-6 22 0,-18 76 0,9-52 0,2-1 0,1 1 0,2 0 0,1 53 0,4-73 0,-1-10 0,0 1 0,1-1 0,-1 0 0,2 1 0,3 13 0,-4-21 0,-1 1 0,0-1 0,0 0 0,1 0 0,-1 1 0,0-1 0,1 0 0,-1 0 0,1 1 0,-1-1 0,0 0 0,1 0 0,-1 0 0,0 0 0,1 0 0,-1 0 0,1 0 0,-1 0 0,1 0 0,-1 0 0,0 0 0,1 0 0,-1 0 0,1 0 0,-1 0 0,0 0 0,1 0 0,-1 0 0,1 0 0,-1-1 0,0 1 0,1 0 0,-1-1 0,16-7 0,8-14 0,0-1 0,-1-1 0,38-51 0,-40 48 0,1-3 0,-16 21 0,0 0 0,1 0 0,0 1 0,0 0 0,0 1 0,10-8 0,-7 11 0,-6 8 0,-4 15 0,-1-15 0,-5 35 0,-2-1 0,-18 54 0,-37 73 0,-179 317 0,229-458 0,-2-1 0,0 0 0,-2-1 0,0-1 0,-32 30 0,47-49 0,1-1 0,-1 1 0,0 0 0,0-1 0,0 1 0,0-1 0,-1 0 0,1 0 0,0 0 0,-1 0 0,1 0 0,0 0 0,-1-1 0,-4 2 0,5-3 0,1 1 0,-1-1 0,1 0 0,-1 1 0,1-1 0,-1 0 0,1 0 0,0 0 0,-1 1 0,1-2 0,0 1 0,-1 0 0,1 0 0,0 0 0,0-1 0,0 1 0,0 0 0,0-1 0,1 1 0,-1-1 0,0 1 0,1-1 0,-1-1 0,-6-13 0,2 0 0,0 0 0,1-1 0,1 1 0,0-1 0,1 0 0,1 0 0,2-27 0,1 10 0,2 0 0,2 1 0,13-47 0,-14 65 0,0 1 0,1-1 0,1 1 0,0 0 0,1 0 0,0 1 0,1 0 0,1 0 0,0 1 0,0 1 0,1-1 0,1 2 0,17-13 0,-9 10 0,0 0 0,1 2 0,0 0 0,0 2 0,1 0 0,1 2 0,-1 0 0,29-4 0,15 1 0,114-3 0,63 19 0,-218-5 193,52 5 366,-69-5-1302,-1 0-1,1 0 0,-1 1 1,0 0-1,0 1 0,13 5 1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10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0 430 7632,'0'0'6460,"12"4"-5848,-3-1-504,1 0 0,0 0 0,0-1 0,0 0 1,1 0-1,-1-1 0,0-1 0,1 0 1,-1 0-1,0-1 0,16-3 0,-13-1 11,-1 1 0,0-2 0,-1 1 0,1-2 0,-1 1 0,0-2 0,19-16-1,1-5 291,30-36-1,-10 1 635,76-121 1,-98 149 274,-31 37-1174,0 0-1,0 0 1,0 0-1,0 1 0,0-1 1,0 1-1,1-1 1,-4 4-1,-10 16 17,0 0 0,1 1 0,1 0 0,1 2 0,1-1 0,2 1 0,0 1 0,1-1 0,2 1 0,-5 31 0,10-48-94,1 0 0,0-1 1,0 1-1,1-1 0,0 1 0,1 0 0,-1-1 0,1 0 1,1 1-1,-1-1 0,1 0 0,1 0 0,-1-1 1,1 1-1,6 7 0,-8-11-28,1 0 1,0 0-1,-1-1 1,1 1-1,1-1 0,-1 1 1,0-1-1,0 0 1,1 0-1,0-1 0,-1 1 1,1-1-1,0 1 1,-1-1-1,1 0 0,0-1 1,0 1-1,0-1 0,0 0 1,0 0-1,0 0 1,0 0-1,0 0 0,0-1 1,0 0-1,-1 0 1,1 0-1,0 0 0,0-1 1,4-2-1,20-11 133,-2-2-1,0 0 1,-1-2-1,24-22 1,22-16 149,-55 45-246,4-4 78,1 1 0,0 1 0,1 1 0,46-20 0,-48 30 13,-20 3-156,1 0 1,-1 0 0,1 0 0,-1 0-1,1 0 1,-1 1 0,0-1 0,1 0 0,-1 0-1,1 1 1,-1-1 0,1 0 0,-1 1 0,0-1-1,1 0 1,-1 1 0,0-1 0,1 0-1,-1 1 1,0-1 0,0 1 0,1 0 0,-1 2 26,1 0 0,-1 0 1,0 0-1,0 0 1,0 0-1,0 0 0,0 0 1,-2 5-1,-15 74 557,17-81-578,-1-1-1,1 1 0,0 0 0,0-1 0,0 1 1,0-1-1,0 1 0,0 0 0,0-1 0,0 1 0,0-1 1,0 1-1,0-1 0,0 1 0,0 0 0,0-1 1,1 1-1,-1-1 0,1 2 0,7-3 236,15-15 21,-20 13-269,42-38 164,-34 29-148,1 1-1,0 0 1,1 1 0,0 0-1,0 1 1,1 0-1,27-11 1,-39 19-16,0 0 0,0 0 1,0 1-1,0-1 0,-1 1 1,1-1-1,0 1 0,0 0 1,0 0-1,0 0 0,0 0 0,0 0 1,0 0-1,0 1 0,0-1 1,0 0-1,0 1 0,0 0 1,-1-1-1,1 1 0,2 1 1,0 2 0,-1 0 1,0 0 0,0-1-1,0 2 1,0-1-1,-1 0 1,4 8 0,19 43 148,32 100 0,-55-149-174,-1 0 0,1 0 0,-1 0 1,0-1-1,0 10 0,0-16-1253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10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15272,'0'0'840,"97"12"-1560,-22 11 288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8:05.6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132 1 5824,'0'0'4158,"-10"2"-3524,-1 0-259,0 1-1,0 0 1,0 1 0,0 0 0,-17 10 0,3 4 1090,24-17-1284,-1 0-1,1 0 1,0 1 0,0-1 0,0 0-1,0 1 1,0-1 0,1 0-1,-1 1 1,0-1 0,0 1 0,1-1-1,-1 1 1,1-1 0,0 1-1,-1 2 1,4-4 146,0 1-1,-1-1 1,1 1 0,0-1-1,0 0 1,0 0 0,-1 0-1,1-1 1,0 1 0,4-2-1,58-21 1598,-64 22-1878,-1 1-1,1 0 0,-1 0 0,1-1 1,-1 1-1,1 0 0,-1 0 0,1 0 1,-1 0-1,1 0 0,-1 0 0,1 0 1,0 0-1,-1 0 0,1 0 1,-1 0-1,1 0 0,-1 0 0,1 0 1,-1 0-1,1 1 0,0-1 0,0 1 10,-1 0-1,0 0 1,0 0-1,1 0 1,-1 0-1,0 0 1,0 0-1,0 0 1,0 0-1,0 0 1,0 0-1,0-1 1,0 1-1,-1 2 1,-4 23 497,3-21-456,1 1 0,0-1 0,0 0 0,0 0 0,1 0 0,0 0 0,0 1 0,1 6 0,-1-12-61,0 1 0,1-1-1,-1 1 1,0-1 0,1 1 0,-1-1 0,1 1-1,-1-1 1,1 1 0,-1-1 0,1 0 0,-1 1 0,1-1-1,-1 0 1,1 1 0,-1-1 0,1 0 0,-1 0 0,1 1-1,0-1 1,-1 0 0,1 0 0,0 0 0,-1 0 0,1 0-1,-1 0 1,1 0 0,0 0 0,-1 0 0,1 0 0,-1 0-1,1 0 1,0-1 0,-1 1 0,1 0 0,-1 0-1,1-1 1,0 1 0,0-1 0,1 0 13,1 0 0,-1 0 0,1 0 0,-1-1 0,0 1 0,0-1 0,4-3 0,-2 0 53,-1 1-1,0-1 1,0 0-1,-1 0 1,3-8-1,-4 11-60,0 0-1,-1 0 0,1 0 1,-1-1-1,1 1 0,-1 0 0,0 0 1,0-1-1,0 1 0,0 0 1,0-1-1,-1 1 0,1 0 1,-1 0-1,-1-5 0,2 7-20,0 0 0,-1-1 0,1 1 0,0-1 0,-1 1 0,1 0 0,-1-1 0,1 1 0,-1 0 0,1 0-1,-1-1 1,1 1 0,-1 0 0,1 0 0,-1 0 0,1 0 0,-1-1 0,1 1 0,-1 0 0,0 0 0,1 0 0,-1 0 0,1 0 0,-1 1 0,1-1 0,-1 0 0,1 0-1,-1 0 1,1 0 0,-1 1 0,0-1 0,-19 9 190,18-7-163,-59 35 1152,78-53-1023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11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371 440 8032,'0'0'1690,"-11"3"-1027,-12 3-322,0 0-1,0 2 1,0 0 0,1 2-1,-35 20 1,38-16-64,1 1-1,0 0 1,2 1-1,-1 1 1,2 1-1,-21 30 1,30-39-80,-1 1 0,2 1 1,-1-1-1,2 1 0,-1-1 0,1 1 1,1 1-1,0-1 0,1 0 0,0 1 1,0-1-1,2 1 0,-1 0 0,1-1 1,2 13-1,-1-19-102,-1-1 0,1 0 0,1 0-1,-1 1 1,0-1 0,1 0 0,0 0 0,0 0 0,0-1 0,1 1 0,-1 0 0,1-1 0,0 1 0,0-1 0,0 0-1,0 0 1,0 0 0,1-1 0,-1 1 0,1-1 0,0 0 0,0 0 0,5 2 0,-3-2-9,0-1-1,0 1 1,0-2 0,1 1 0,-1-1-1,0 0 1,0 0 0,0 0 0,0-1-1,1 0 1,-1-1 0,0 1 0,0-1-1,-1 0 1,1 0 0,7-5 0,7-4 53,-2-1 0,0-1 0,0 0-1,-1-1 1,-1-1 0,28-34 0,-17 16 44,-3-1-1,38-68 1,-44 65-96,-2-1 0,-1 0 0,-3-1 1,15-69-1,-17 46 48,-2-1 0,-1-85 0,-7 134-83,0 1 1,-1-1-1,-3-15 0,4 29-47,0-1-1,0 1 0,0-1 1,-1 1-1,1-1 0,0 0 1,0 1-1,0-1 1,0 1-1,0-1 0,-1 1 1,1-1-1,0 1 0,0-1 1,-1 1-1,1 0 1,0-1-1,-1 1 0,1-1 1,-1 1-1,1 0 0,0-1 1,-1 1-1,1 0 0,-1-1 1,1 1-1,-1 0 1,1 0-1,-1-1 0,1 1 1,-1 0-1,1 0 0,-1 0 1,1 0-1,-1 0 1,1 0-1,-1 0 0,0 0 1,1 0-1,-1 0 0,1 0 1,-1 0-1,1 0 1,-1 0-1,1 1 0,-1-1 1,1 0-1,-1 0 0,1 0 1,-1 1-1,1-1 0,-1 0 1,1 1-1,0-1 1,-1 0-1,1 1 0,-1 0 1,-22 25 95,1 5-30,3 1 0,0 1 0,3 0 0,0 2 0,-18 62 0,25-66-21,3 0 0,0 0 0,2 0 0,1 1 0,2-1 0,1 1 0,5 40 0,-4-61-16,2 1 1,-1 0-1,2-1 1,-1 0-1,2 1 1,-1-1-1,2-1 1,-1 1-1,1-1 1,1 0-1,0 0 1,0-1-1,1 0 1,14 13-1,-15-16-6,0-1 1,0 0-1,0 0 0,1-1 0,-1 0 0,1 0 0,0-1 0,0 0 0,0 0 0,1-1 0,-1 0 1,0-1-1,1 0 0,-1 0 0,1 0 0,0-1 0,-1-1 0,1 1 0,-1-2 0,17-3 1,-13 1 12,1-1 0,-1 0 0,0-1 0,-1 0 0,0-1 0,18-13 0,0-3 68,28-31 1,-37 33-9,32-40 1,-46 52-76,-1 1 1,1-1-1,-1 0 0,-1 0 1,1-1-1,-2 0 0,1 1 1,2-17-1,-5 25-20,-1 0 1,1 0-1,-1 0 0,0 0 0,0 0 0,0 0 1,1 0-1,-1 0 0,0-1 0,0 1 0,-1 0 0,1 0 1,0 0-1,0 0 0,0 0 0,-1 0 0,1 0 1,-1 0-1,1 0 0,-1 0 0,1 0 0,-1 0 1,1 0-1,-1 0 0,0 0 0,1 1 0,-1-1 1,0 0-1,0 0 0,0 1 0,0-1 0,0 1 0,1-1 1,-1 1-1,0-1 0,0 1 0,-1-1 0,1 1 1,0 0-1,0-1 0,0 1 0,0 0 0,0 0 1,0 0-1,0 0 0,0 0 0,0 0 0,0 0 1,-2 1-1,-5 0 24,0 1 0,0 0 0,0 0 0,1 1 1,-12 6-1,2-1 29,1 1-1,0 1 1,-21 17 0,30-21-20,0 0-1,0 0 0,0 1 1,1 0-1,0 1 1,1-1-1,-1 1 0,2 0 1,-5 9-1,8-15-23,0 0 0,0 0 0,0 0-1,1 0 1,-1 0 0,0 0 0,1 0 0,0 1 0,0-1-1,0 0 1,-1 0 0,2 0 0,-1 0 0,0 0-1,0 1 1,1-1 0,-1 0 0,1 0 0,0 0 0,0 0-1,0 0 1,0 0 0,0 0 0,0 0 0,0-1-1,0 1 1,1 0 0,-1-1 0,1 1 0,-1-1 0,1 1-1,0-1 1,-1 0 0,1 0 0,0 0 0,0 0-1,0 0 1,0 0 0,0 0 0,0 0 0,3 0 0,3 1 12,0 0-1,0 0 1,0-1 0,1 0 0,-1-1 0,0 1 0,1-2 0,-1 1 0,12-3 0,20-8 21,0-2-1,-2-2 1,57-30 0,-51 24-51,0 1 1,48-14-1,-86 33 12,-1 0-1,1 0 1,0 0 0,0 1-1,0 0 1,0 0 0,0 0-1,0 1 1,0 0-1,-1 0 1,1 0 0,0 1-1,-1 0 1,1 0 0,-1 0-1,1 1 1,-1 0-1,8 6 1,-4-3 46,0 2-1,0-1 1,-1 1 0,-1 0-1,1 1 1,-1 0 0,-1 0-1,10 18 1,-8-12 85,1 0 0,0 0 0,1-1 0,17 19 0,-25-30-73,1 0 0,0 0 0,0-1 0,0 1 0,0-1-1,0 1 1,1-1 0,-1 0 0,1 0 0,-1-1 0,1 1-1,0-1 1,0 0 0,0 1 0,0-2 0,0 1 0,0 0-1,0-1 1,0 0 0,0 0 0,0 0 0,0 0 0,0-1-1,7-1 1,-10 1-55,0 1 0,0-1 0,0 1 0,0-1 0,0 1 0,0-1-1,-1 1 1,1-1 0,0 0 0,0 1 0,-1-1 0,1 0 0,0 0-1,-1 1 1,1-1 0,-1 0 0,1 0 0,-1 0 0,1 0 0,-1 0 0,0 0-1,0 0 1,1 0 0,-1 0 0,0 0 0,0-1 0,-3-27-1865,2 20-1283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1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695 0 14672,'0'0'1616,"-16"13"-1015,-219 188 1252,-136 97 884,350-281-2303,-28 14 0,47-29-228,6-3 85,15-6 108,18-6-3405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1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1 466 10544,'0'0'3001,"7"-10"-2060,6-9-570,147-220 3147,-141 205-2782,2 1 0,1 1 0,51-55 0,-72 86-657,0 0-1,0 0 1,0 0 0,0 0-1,0 0 1,0 1-1,0-1 1,0 0-1,1 1 1,-1-1 0,0 1-1,0-1 1,1 1-1,-1-1 1,0 1-1,3 0 1,-4 0-32,1 0-1,-1 0 1,1 0-1,0 1 1,-1-1-1,1 0 1,-1 0-1,1 1 1,-1-1 0,1 1-1,-1-1 1,0 0-1,1 1 1,-1-1-1,1 1 1,-1-1-1,0 1 1,1-1 0,-1 1-1,0-1 1,0 1-1,1 0 1,-1-1-1,0 1 1,0 0-1,1 7 157,0-1 0,0 1 0,-1-1 0,0 13 0,0-14-282,-17 276 1251,-25 0-259,26-218-556,-3-1-1,-3 0 1,-47 94-1,62-143-244,-27 47 247,32-58-310,0 1 1,-1-1-1,1 0 0,-1 0 0,0 0 0,0 0 1,0-1-1,0 1 0,0-1 0,0 1 1,-1-1-1,1-1 0,-7 4 0,9-5-27,0 0 0,0 0 0,0 1 0,1-1 0,-1 0 0,0 0 0,0 0 0,0 0 0,0 0 0,0 0 0,0 0 0,0 0 0,0-1 0,0 1 0,0 0 0,0-1 0,0 1 0,1 0 0,-1-1 0,0 1 0,0-1 0,0 1 0,1-1 0,-1 0 0,0 1 0,0-1 0,1 0 0,-1 1 0,1-1 0,-1 0 0,1 0 0,-1 0 0,1 0 0,-1 1 0,1-2 0,-2-4 30,0 1 0,1 0 0,0-1 0,0-10 0,0 12-32,0-11 17,1 0 0,0 0 0,1 0 0,1 0 0,0 1 0,1-1 0,1 0 0,0 1 0,1 0 0,0 0-1,1 1 1,1-1 0,0 1 0,13-17 0,-10 17-25,1-1 0,1 2 1,0-1-1,1 2 0,0-1 0,0 2 0,1 0 1,1 1-1,0 0 0,0 1 0,1 0 0,21-6 0,-4 5-93,0 2 0,1 0-1,-1 3 1,1 1 0,49 1-1,-76 2-63,0-1 0,-1 0 0,1 0 0,-1 0 0,1-1 0,7-3 0,2-3-3941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13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17487,'0'0'4160,"64"-22"-4080,21 30 0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1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13560,'0'0'0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27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 7232,'0'0'15638,"4"9"-15319,45 158 1148,-26-80-807,39 93 1,40 44 132,-54-118-504,29 59 308,-63-141-400,6 11 468,-13-16 64,-7-27-276,0-24-363,30-234 271,-24 234-311,1 1 1,1 1-1,2-1 1,23-48-1,-6 24 53,51-74-1,-50 92-71,1 1 0,36-35 0,-12 15-45,-47 50 22,-1 0-31,0 1 0,0-1 0,-1 0 0,8-13 0,-11 18 20,0-1 1,-7-2 26,-46-9 35,-1 1 0,0 3 1,-91-4-1,57 6-33,39 4-11,0 1-1,0 3 1,0 2 0,0 3 0,0 1 0,-80 23 0,-6 19 67,118-46-87,9-3-66,12-3-149,12-2-1263,-13 4-1353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28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9536,'0'0'8343,"-10"3"-7805,-1 0-357,7-2-69,-1 0 1,1 0 0,0 1-1,-1 0 1,1 0 0,0 0 0,-6 4-1,8-5 360,1 0 0,-1 0 0,0 0 0,1-1 0,-1 1 0,0-1 0,0 1 0,1-1 0,-1 0 0,0 1 0,-3-1 404,5 0-772,-1 0 0,1 0 0,-1 0 0,1 0 1,-1 0-1,1 0 0,-1 0 0,1 0 0,-1 0 0,1 0 0,-1 1 0,1-1 0,0 0 0,-1 0 0,1 0 0,-1 1 0,1-1 0,-1 0 0,0 1 0,-19 38 814,-19 41-142,38-78-734,0 1 0,0-1-1,0 1 1,1-1 0,-1 1 0,1 0 0,-1-1 0,1 1 0,0 0 0,0-1 0,0 1-1,0 0 1,1-1 0,-1 1 0,1 0 0,-1-1 0,1 1 0,0-1 0,0 1 0,0-1 0,1 1-1,-1-1 1,0 0 0,1 0 0,0 1 0,-1-1 0,1 0 0,0 0 0,0-1 0,4 3-1,-3-2-2,0 0 0,0 0 1,0 0-1,0-1 0,1 0 0,-1 1 0,1-1 0,-1-1 0,1 1 0,-1 0 0,1-1 0,-1 0 0,1 0 0,0 0 0,-1 0 0,1 0 0,-1-1 0,1 0 0,-1 1 0,1-1 0,4-3 0,-6 4 11,0-1 1,0-1-1,0 1 0,0 0 1,-1 0-1,1-1 0,0 1 0,-1 0 1,1-1-1,-1 0 0,1 1 1,-1-1-1,0 0 0,0 0 0,0 0 1,0 0-1,1-2 0,-2 3-40,0 1 0,0-1 0,0 0 0,0 1 0,-1-1 0,1 1 0,0-1-1,0 1 1,-1-1 0,1 1 0,0-1 0,-1 1 0,1-1 0,0 1 0,-1-1 0,1 1-1,-1-1 1,1 1 0,0 0 0,-1-1 0,1 1 0,-1 0 0,0-1 0,-13-8 107,5 5 103,0 0 0,0 1 1,-15-4-1,-9 3-5180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28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5520,'0'0'12007,"15"9"-11349,-7-4-556,6 4 72,1-1 0,0 0-1,0-2 1,1 1 0,0-2 0,17 4-1,274 47 3229,-292-53-3131,0-1 0,0-1 0,0 0 0,1-1 1,-1-1-1,0 0 0,0-1 0,1 0 1,-2-1-1,1-1 0,27-11 0,5-4 354,-29 11-3942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29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7024,'0'0'11655,"1"11"-10989,12 76 391,11 101 1015,8 200 1695,-31-381-3710,22 137 2303,-23-143-2365,4 10 1337,-4-12-2172,0-6-3326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30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10344,'0'0'5184,"6"-11"-4556,-1 1-458,-3 5-95,0 0-1,1 1 1,-1-1 0,1 1 0,0 0 0,0 0-1,1 0 1,-1 0 0,1 0 0,0 1-1,0-1 1,0 1 0,0 0 0,7-3-1,7-2 189,0 1 0,0 1-1,0 1 1,1 1-1,0 0 1,0 1-1,0 1 1,0 1-1,1 0 1,-1 2-1,36 5 1,-18 1 170,-1 1 0,0 1 1,-1 3-1,0 1 1,41 21-1,-68-30-248,1 1 1,-1 0-1,0 0 1,8 8-1,-15-13-129,1 1 0,-1 0 0,0 0 0,0 0-1,0 1 1,0-1 0,0 0 0,0 0 0,0 0 0,0 1-1,0-1 1,0 1 0,-1-1 0,1 0 0,-1 1-1,1-1 1,-1 1 0,0-1 0,1 1 0,-1 0 0,0-1-1,0 1 1,0-1 0,0 1 0,0-1 0,-1 1-1,1-1 1,0 1 0,-1-1 0,1 1 0,-1-1 0,1 1-1,-2 2 1,-6 5 100,1 0 0,-1-1 0,0 0 0,-1 0 0,0 0 0,0-1 0,-1-1 0,0 0 0,-11 6-1,-16 5 381,-48 16-1,69-28-325,-9 3 145,0-2 0,-28 4 0,42-10-266,-19 4-170,52 1-695,-11-4-2614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8:06.4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45 7936,'0'0'15574,"9"-4"-15057,65-28 1926,-75 35-1534,-3-4-393,1 1-437,1 1 0,0 0 0,0 0-1,-1 0 1,1 0 0,0 1 0,0-1 0,0 0-1,1 1 1,-4 2 0,-3 3 169,2-5-112,5-1-76,0-1-1,0 0 1,0 1-1,0-1 1,0 1 0,0 0-1,0-1 1,0 1-1,0 0 1,1-1 0,-1 1-1,0 0 1,0 0-1,0 0 1,1 0 0,-1 1 863,15-22 509,-13 18-1410,0 0 1,0 0-1,0 0 1,-1 1-1,1-1 0,-1 0 1,1 0-1,-1 0 1,1-3-1,-2 4-20,1 1 1,0 0-1,-1-1 1,1 1-1,-1-1 1,1 1-1,0 0 0,-1 0 1,1-1-1,-1 1 1,1 0-1,-1 0 1,1-1-1,-1 1 0,1 0 1,-1 0-1,0 0 1,1 0-1,-1 0 0,1 0 1,-1 0-1,1 0 1,-1 0-1,1 0 1,-1 0-1,1 0 0,-1 0 1,1 0-1,-1 1 1,1-1-1,-1 0 1,0 1-1,-2 2 967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31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7432,'0'0'13369,"11"1"-12800,178 2 1460,43-15 406,-226 11-2276,-1 0 1,0 0-1,0 0 1,0 0-1,0-1 1,0 0-1,5-2 1,4-8-3493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31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10 6632,'0'0'5565,"-10"-2"-5105,-34-5 12,43 6-321,-1 1 1,1 0-1,0 0 0,-1 0 1,1 0-1,-1 0 0,1 1 1,-1-1-1,1 0 0,0 0 0,-1 1 1,1-1-1,-1 1 0,-1 1 1,3-2-104,0 0 0,0 0 1,-1 0-1,1 0 0,0 1 0,0-1 1,0 0-1,0 0 0,-1 0 0,1 0 1,0 0-1,0 0 0,-1 0 1,1 0-1,0 0 0,0 0 0,0 0 1,-1 0-1,1 0 0,0 0 0,0 0 1,-1 0-1,1 0 0,0 0 1,0 0-1,0 0 0,-1 0 0,1 0 1,0 0-1,0 0 0,0-1 0,-1 1 1,1 0-1,0 0 0,0 0 1,-1-1-1,-1-1 1117,3 4 27,10 2 65,7-3-756,0 1 0,0 1 0,25 7 0,4 1-51,-17-6-229,173 26 1281,-174-28-1218,0-2-1,0-1 0,-1-1 1,1-2-1,29-5 1,-43 3-54,11-3 200,-26 8-406,1 0 0,0 0 1,-1 0-1,1-1 0,0 1 0,-1 0 1,1 0-1,0 0 0,-1 0 1,1 0-1,0 1 0,-1-1 0,1 0 1,0 0-1,-1 0 0,1 1 0,-1-1 1,1 0-1,0 0 0,-1 1 1,1-1-1,-1 1 0,1-1 0,-1 0 1,1 1-1,-1-1 0,1 2 0,0-2 318,-13-2-685,2 0-3695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3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11152,'0'0'5929,"15"0"-5285,67 3 666,83 13 1,-132-11-999,211 25 2761,-238-30-3152,38 0 1431,-41 0-1526,-1 0-1,1-1 1,0 1 0,-1-1 0,1 0-1,0 1 1,-1-1 0,1 0-1,-1 0 1,0-1 0,1 1-1,3-3 1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3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0 8032,'0'0'8186,"-10"18"-7593,-108 193 898,102-180-1178,1 1 1,-17 57-1,-9 73 426,35-139-631,-17 79 406,4 0 1,-10 182 0,28-201-128,12 94 0,-5-127-159,3-1 1,1 0-1,21 55 1,-20-70-14,3-1 0,0 0 0,2-1 0,2-1 0,0 0 0,2-1 0,43 48 0,-30-42 375,67 55 0,-86-81-486,0 0-1,1-1 0,0 0 1,0-1-1,1-1 0,0 0 1,0-1-1,27 5 0,10-2-3305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33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7936,'0'0'7737,"2"17"-6994,1-2-594,0 1 0,1 0 0,1-1 0,0 0 0,1 0 0,1-1 0,0 1 0,12 15 0,136 165 1479,24 35-236,-126-149-931,-4 3 1,-3 2-1,-4 2 1,48 145-1,-74-178-145,-3 0-1,-2 1 1,5 90-1,-14-102-90,-3 0-1,-1 0 0,-2 0 1,-2-1-1,-16 56 1,12-59 38,-2-1 1,-2 0 0,-34 65-1,41-91-147,-1-1-1,-1 1 0,-1-1 1,1-1-1,-21 19 0,23-24-22,-1 0-1,-1 0 0,1-1 0,-1 0 0,0 0 0,0-1 0,-1 0 0,1 0 0,-16 2 0,21-5-76,1 0 1,0-1-1,0 1 0,-1-1 0,1 0 0,0 0 0,-1 0 0,1 0 0,0-1 0,-1 0 0,1 1 0,0-1 0,0 0 0,0-1 0,0 1 0,0 0 0,0-1 0,-4-2 0,2 0-41,1 0 0,0-1 0,0 1 1,0-1-1,1 1 0,0-1 0,-1 0 0,2-1 0,-5-8 0,-4-16-3693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34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10752,'0'0'9174,"-1"15"-8337,0 37 289,9 86-1,38 91 1460,-37-188-1647,-2 1-1,3 60 0,-9-89 461,-1-29-839,-1-7-595,1-72-188,0 44-3630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35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8536,'0'0'11525,"9"11"-10867,-7-8-609,2 2 20,0 0 0,0 0-1,0 0 1,0-1 0,1 0-1,0 0 1,0 0 0,0 0-1,0-1 1,1 0-1,-1 0 1,1 0 0,0-1-1,0 0 1,0 0 0,7 1-1,32 0 532,0-2 0,0-3-1,63-9 1,-56 4-179,41-4 441,-76 10-526,0 0 0,0-2 0,0 0 1,19-6-1,-34 8-228,1 1-1,0-1 1,-1 1 0,1 0-1,0 0 1,-1 0 0,1 0 0,0 0-1,4 2 1,11 0 1284,-18-3-1391,0 1 0,-1 0 1,1-1-1,0 1 0,0 0 0,0-1 0,0 1 1,0 0-1,-1 0 0,1-1 0,0 1 0,0 0 0,0-1 1,-1 1-1,1 0 0,0 0 0,-1 0 0,1-1 1,0 1-1,0 0 0,-1 0 0,1 0 0,0 0 1,-1-1-1,1 1 0,0 0 0,-1 0 0,1 0 0,0 0 1,-1 0-1,1 0 0,0 0 0,-1 0 0,1 0 1,-1 0-1,-7-1-3969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3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12360,'0'0'4739,"10"-1"-4173,67-6 376,427-29 3549,-288 22-2175,-154 8-1315,-54 6-4101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48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466 713 4616,'0'0'10526,"-11"-7"-9955,-32-21-18,34 24-352,0 0 0,0 1-1,0 0 1,-1 0 0,1 1 0,-1 0 0,1 1-1,-1 0 1,0 1 0,0 0 0,-11 1-1,-1-1 151,8 1-152,1 1 1,-1 0-1,1 1 1,0 0-1,0 1 0,0 0 1,1 1-1,-1 1 1,1 0-1,1 0 0,-1 1 1,-16 13-1,20-12 0,-1 0 0,1 1 0,1 0 0,-1 0 0,1 0 0,1 1 0,0 0-1,1 1 1,-7 14 0,11-21-137,-1 0-1,1 0 1,0 1 0,0-1-1,1 0 1,-1 0-1,1 1 1,0-1 0,0 0-1,0 0 1,1 1-1,0-1 1,0 0 0,0 0-1,0 0 1,0 0-1,1 0 1,0 0-1,-1 0 1,2 0 0,-1-1-1,0 1 1,1-1-1,-1 1 1,1-1 0,0 0-1,0 0 1,1-1-1,-1 1 1,0 0 0,1-1-1,0 0 1,-1 0-1,1 0 1,8 2 0,9 4 74,2-1 1,-1-1-1,1-1 1,0 0-1,0-2 1,0-1-1,0-1 1,1-1-1,-1-1 1,0-1-1,0-1 1,0-1-1,0-1 1,29-11-1,-32 10 44,-17 6-142,0-1 1,-1 0 0,1 1-1,0-1 1,0 0 0,-1-1-1,1 1 1,0 0-1,-1-1 1,1 0 0,-1 1-1,0-1 1,0 0 0,1 0-1,-1 0 1,0-1 0,-1 1-1,3-4 1,3-6 41,-1-1 0,-1 1 0,0-2 0,-1 1 1,-1 0-1,0-1 0,0 0 0,-2 1 0,1-1 0,-2 0 1,0 0-1,-3-24 0,-4-12 94,-3 1-1,-17-54 1,22 88-135,-7-28 100,-2 1-1,-2 0 0,-2 1 0,-1 1 0,-32-47 1,18 34 61,23 33-66,-2 1 0,0 1 0,-1 0 0,-1 1 0,-1 0 0,-31-28 0,44 44-110,0-1 0,0 1 0,0 0-1,0 0 1,0-1 0,0 1 0,-1 0-1,1 1 1,0-1 0,-1 0 0,1 1-1,0-1 1,-1 1 0,1 0 0,0 0 0,-4 0-1,6 0-23,-1 0 0,0 0-1,1 1 1,-1-1 0,0 0-1,1 0 1,-1 1 0,1-1-1,-1 1 1,1-1 0,-1 0-1,1 1 1,-1-1 0,1 1-1,-1-1 1,1 1 0,-1 0-1,1-1 1,0 1 0,-1-1-1,1 2 1,-1 0-14,1 0-1,-1 0 1,1-1 0,0 1 0,0 0-1,0 0 1,0 0 0,0 0-1,0 0 1,1 0 0,0 2 0,13 37-527,-4-20-3614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3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616 418 7736,'0'0'12518,"-12"-5"-12054,1 0-333,-3-1 187,0 0-1,0 1 1,-30-6-1,7 4 386,23 4-430,1 1 1,-1 0 0,1 1 0,-25 1 0,23 1-103,0 2 0,-1 0 0,1 0 1,0 2-1,0 0 0,1 0 0,0 2 0,0 0 0,0 0 0,1 1 0,0 1 0,-13 10 0,-15 12 151,21-17-164,1 1 0,-22 22 0,35-30-92,0-1 1,1 1-1,0 0 1,0 0 0,1 0-1,0 1 1,0 0-1,1 0 1,0 0 0,-3 11-1,4-8 43,0-1-1,1 1 1,0 0 0,0-1-1,2 18 1,0-23-62,-1 0-1,1 0 1,0-1 0,1 1 0,-1 0 0,1-1 0,0 1 0,0 0 0,0-1-1,1 0 1,-1 0 0,1 0 0,0 0 0,6 6 0,9 6 62,0-1 0,1-1 1,1-1-1,0 0 0,1-2 0,0 0 1,43 15-1,-50-22-60,0 0 0,1-1 0,-1 0 0,1-1 0,-1-1-1,1 0 1,0-1 0,-1-1 0,1 0 0,0-1 0,-1 0 0,0-1 0,1-1 0,12-5 0,-5 0 90,0-1 0,-1-1 1,-1 0-1,35-26 1,-47 31-91,-1-1 1,0 0 0,0 0 0,0-1-1,-1 0 1,0 0 0,-1 0 0,0-1-1,0 0 1,0 0 0,-1 0 0,-1 0-1,5-19 1,-5 8-19,0 0 1,-2-1-1,-1 1 1,0-1-1,-1 1 1,-1-1-1,-1 1 1,-11-36-1,4 21 4,-3 1 1,0 0-1,-2 1 1,-22-34-1,16 32-35,-1 0 0,-2 2 0,-33-35 0,48 58 0,0 1 0,-1 0 0,0 0 0,-1 1 0,0 1 0,0 0 0,0 0 0,-1 1 0,0 0 0,-1 1 0,1 1 0,-1 0 0,-23-4 0,32 7 0,1 1 0,-1-1 0,0 1 0,1 0 0,-1 0 0,0 0 0,1 0 0,-1 1 0,0 0 0,1 0 0,-5 1 0,8-2 0,0 1 0,0-1 0,0 0 0,0 0 0,0 1 0,0-1 0,0 0 0,0 0 0,0 1 0,0-1 0,0 0 0,0 0 0,0 0 0,0 1 0,0-1 0,1 0 0,-1 0 0,0 1 0,0-1 0,0 0 0,0 0 0,1 0 0,-1 0 0,0 1 0,0-1 0,0 0 0,1 0 0,-1 0 0,0 0 0,0 0 0,0 0 0,1 1 0,-1-1 0,0 0 0,0 0 0,1 0 0,-1 0 0,1 0 0,-1 0 0,28 10 1002,-13-7-3728,-11-2 393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8:28.34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0 189 4512,'0'0'17127,"10"5"-16788,-5-3-297,0 0 4,0 1 0,1-1-1,-1 0 1,1-1 0,-1 1-1,1-1 1,-1 0 0,1 0-1,0-1 1,0 0 0,-1 0-1,12-1 1,2-3 126,1 0-1,-1 2 1,1 1 0,24 0 0,21 3 322,85-10 0,10-1 14,426 4 826,-463 6-1117,42-3 21,403-5 454,-434 11-511,364 22 390,-399-18-409,43 5 161,-122-11-225,38-2 1,-38 0-8,32 2 0,-45-2-67,1 0 0,-1 0 1,1-1-1,0 0 1,-1 0-1,10-3 0,-10 2-5,0 0 0,0 0-1,0 1 1,1 1 0,-1-1-1,12 2 1,-12 0 14,-2-2 5,-2 1-26,-94-51 394,-109-26-198,146 57-167,0 2-1,-93-17 1,135 33-45,10 2 10,-1 0 1,0-1-1,0 1 1,1-1-1,-1 1 1,0-1-1,1 0 1,-4-2-1,18 7 11,0 0 0,1-1 0,18 2-1,-11-1-3,53 10 23,125 42 0,-74-16-11,25 10 157,-143-48-148,-1 1 0,0 0 0,1 0 0,-1 0 0,7 6 0,-11-9-22,-1 1 1,1 0-1,0-1 0,-1 1 0,1 0 0,0 0 0,-1-1 0,1 1 0,-1 0 1,1 0-1,-1 0 0,1 0 0,-1 0 0,0 0 0,1 0 0,-1 0 1,0 0-1,0 0 0,0 0 0,0 0 0,0 0 0,0 0 0,0 0 0,0 0 1,0 0-1,0-1 0,-1 1 0,1 0 0,0 0 0,-1 0 0,1 0 0,0 0 1,-1 0-1,1 0 0,-1 0 0,0-1 0,1 1 0,-1 0 0,0 0 0,-14 14 88,-1-1-1,0 0 0,-19 11 1,-19 17 69,-88 72 552,129-104-657,9-6-47,-1 0 0,1-1 0,-1 0 0,1 0 0,-1 0 0,-10 4 0,14-8-17,-1-1 0,1 1 0,0-1 0,0 1 0,0-1 0,0 0 0,0 1 0,1-1 0,-1 0 0,1 0 0,-1 0 0,1 1 0,-1-5 0,0 4 0,-5-30 0,2-1 0,0 1 0,2-1 0,5-58 0,-3 84 0,1-3 0,0 0 0,-1 0 0,0-1 0,0 1 0,-2 0 0,1-1 0,-1 1 0,0 0 0,-8-19 0,6 17 972,12 12-3621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40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0 5824,'0'0'14210,"4"10"-13510,39 119 1215,-23-46-105,16 134 1,-36-210-1648,1 0 0,-1-1 0,0 1-1,0 0 1,-1-1 0,1 1 0,-2 0 0,1-1 0,-4 11 0,3-14-109,1 0 0,-1 0 0,0-1 0,0 1-1,-1-1 1,1 1 0,0-1 0,-1 0 0,0 1 0,1-1 0,-1-1 0,0 1 0,0 0 0,0-1 0,0 1 0,0-1-1,0 0 1,-1 0 0,1 0 0,-5 0 0,-12 2 114,-1-2 0,0 0 0,0-1-1,1-1 1,-1-1 0,-27-6 0,21 0 74,21 6-136,1 0 1,-1 1-1,1 0 0,-1 0 0,-8-1 1,13 2-97,1 0 1,-1 1 0,1-1-1,0 0 1,-1 0 0,1 0-1,-1 0 1,1 0-1,-1 0 1,1 0 0,-1 0-1,1 0 1,-1 0 0,1 0-1,-1-1 1,1 1 0,-1 0-1,1 0 1,-1 0-1,1-1 1,-1 1 0,1 0-1,0-1 1,-1 1 0,1 0-1,-1-1 1,1 1-1,0 0 1,0-1 0,-1 1-1,1-1 1,0 1 0,-1 0-1,1-1 1,0 1 0,0-1-1,0 1 1,0-1-1,0 1 1,-1-1 0,1 0-1,1-1-51,-1 1-1,1-1 1,0 1-1,-1-1 1,1 1-1,0-1 1,0 1-1,0-1 1,0 1-1,0 0 0,0 0 1,2-2-1,70-73-1384,-48 49-2522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40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15680,'0'0'1607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41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10752,'0'0'4146,"6"17"-3223,58 207 1702,-12 95 635,-35-202-2087,-5-20 1135,0 147 992,-14-254-2499,-90-298 72,65 222-731,-47-144 541,68 214-523,2 0 1,0-1-1,1 0 1,1 1 0,0-1-1,1 0 1,1 0-1,4-28 1,-4 40-148,1 1 0,-1 0 0,1 0 0,0-1 1,1 1-1,-1 0 0,1 0 0,0 0 0,0 0 0,0 1 0,0-1 0,0 0 1,1 1-1,0 0 0,0-1 0,0 1 0,0 0 0,0 1 0,1-1 0,-1 1 1,1-1-1,0 1 0,-1 0 0,7-2 0,-1 0-13,1 1 0,1 0 0,-1 0 0,0 1 0,1 0 0,-1 1 0,1 0 0,0 1 0,-1 0 0,1 1 0,-1 0 0,1 1 0,17 4 0,5 4 0,-1 1 0,60 29 0,9 12 0,-100-52 0,1 1 0,-1-1 0,0 1 0,0-1 0,0 1 0,0-1 0,0 1 0,0 0 0,0 0 0,0-1 0,0 1 0,0 0 0,0 0 0,0 0 0,0 0 0,-1 0 0,1 0 0,-1 1 0,1-1 0,0 0 0,-1 0 0,0 0 0,1 0 0,-1 1 0,0-1 0,1 0 0,-1 0 0,0 1 0,0-1 0,0 0 0,0 1 0,0-1 0,-1 0 0,1 0 0,0 1 0,-1-1 0,1 0 0,0 0 0,-1 0 0,1 1 0,-1-1 0,0 0 0,1 0 0,-2 1 0,-3 5 0,-1-1 0,1 0 0,-1-1 0,0 1 0,-12 7 0,-7 4 0,-1-2 0,0-1 0,-1-1 0,0-1 0,-1-1 0,-1-2 0,-31 6 0,57-14 0,-1 0 0,1 0 0,-1 0 0,1 1 0,0-1 0,0 1 0,-5 2 0,5-3 499,6-5 0,3-5-5490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42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 6928,'0'0'17327,"3"15"-16673,9 63 744,3 153-1,-16-214-1219,2 8 340,-2 0 1,-1 0-1,-10 46 0,11-68-458,0 0 1,0 1-1,0-1 1,-1 0-1,1 1 1,-1-1-1,0 0 0,0 0 1,0 0-1,0-1 1,0 1-1,0 0 0,-1-1 1,1 0-1,-1 1 1,0-1-1,0 0 0,0 0 1,0 0-1,0-1 1,0 1-1,-1-1 0,1 0 1,0 0-1,-1 0 1,1 0-1,-1-1 0,1 1 1,-1-1-1,1 0 1,-1 0-1,1 0 0,-1 0 1,1-1-1,-1 1 1,1-1-1,0 0 0,-1 0 1,1 0-1,0-1 1,-1 1-1,1-1 0,0 0 1,0 1-1,-4-5 1,-3-1-56,-1-1 0,1 0 0,0-1 1,1 0-1,-14-18 0,19 22-5,1 0-1,0 0 1,0-1 0,0 1-1,1-1 1,-1 0-1,1 0 1,1 0 0,-1 0-1,1 0 1,0 0-1,1 0 1,-1 0-1,2-9 1,0 3 129,1 0-1,1-1 1,0 1 0,1 0-1,7-16 1,31-56-2117,-27 56-1392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42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16184,'0'0'1607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4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92 7136,'0'0'9790,"-6"10"-9115,-19 31-11,25-40-619,0-1 1,-1 1-1,1-1 1,-1 0-1,1 1 1,0-1 0,0 1-1,-1-1 1,1 1-1,0-1 1,0 1-1,0-1 1,-1 1-1,1-1 1,0 1-1,0-1 1,0 1-1,0 0 1,0-1 0,0 1-1,0-1 1,0 1-1,0-1 1,1 1-1,-1-1 1,0 1-1,0-1 1,0 1-1,1-1 1,-1 1-1,0-1 1,0 1 0,1-1-1,-1 1 1,0-1-1,1 0 1,-1 1-1,1-1 1,-1 0-1,0 1 1,1-1-1,-1 0 1,1 1-1,-1-1 1,1 0 0,-1 0-1,1 0 1,-1 1-1,1-1 1,-1 0-1,1 0 1,-1 0-1,1 0 1,-1 0-1,1 0 1,0 0-1,-1 0 1,1 0 0,-1 0-1,1 0 1,-1 0-1,1-1 1,-1 1-1,1 0 1,5-2 113,0-1 1,-1 1 0,1-1-1,-1 0 1,0-1 0,0 1-1,0-1 1,0 0 0,-1 0-1,0 0 1,0-1 0,0 0 0,0 0-1,3-5 1,3-7 846,-1-1 0,12-36 0,-16 40-450,-10 43 2755,-4 87-2752,8-64-345,1-2 304,7 71 0,4-47-73,-8-59-445,-3-13 0,0 0 0,0 0 0,0 0 0,1-1 0,-1 1 0,1 0 0,-1 0 0,1 0 0,0 0 0,1 2 0,-4-2 0,1 1 0,-1-1 0,0 1 0,0-1 0,0 0 0,0 0 0,0 0 0,-4 3 0,-9 0 0,0-1 0,-1 0 0,-25 2 0,11-3 0,48-5 0,1-1 0,0 0 0,-1-2 0,0 0 0,18-8 0,21-6 0,-45 16 0,0 0 0,1 1 0,0 0 0,-1 1 0,1 1 0,18 1 0,-25-1 0,1 0 0,-1 1 0,1 0 0,-1 0 0,8 2 0,-14-3 8,1 0 1,-1 0-1,0 1 1,0-1-1,1 0 0,-1 0 1,0 0-1,1 0 0,-1 0 1,0 0-1,0 0 1,1 0-1,-1 0 0,0 0 1,0 0-1,1 0 1,-1 0-1,0 0 0,1 0 1,-1 0-1,0 0 0,0 0 1,1 0-1,-1 0 1,0 0-1,0 0 0,1-1 1,-1 1-1,0 0 0,0 0 1,1 0-1,-1 0 1,0-1-1,0 1 0,0 0 1,1 0-1,-1-1 1,0 1-1,0 0 0,0 0 1,0-1-1,0 1 0,1 0 1,-1 0-1,0-1 1,0 1-1,0 0 0,0 0 1,0-1-1,0 1 1,0 0-1,0-1 0,0 1 1,0 0-1,0 0 0,0-1 1,0 1-1,-1-1 1,3-9-4527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45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5416,'0'0'16111,"0"9"-15628,0-2-401,-1-5-46,1 1-1,0 0 0,1 0 0,-1 0 1,0-1-1,1 1 0,-1 0 1,2 3-1,-1-5-14,-1 0-1,1 0 1,0 0 0,0 0-1,-1 0 1,1 0-1,0 0 1,0 0 0,0 0-1,0 0 1,0-1 0,1 1-1,-1 0 1,0-1 0,0 1-1,0-1 1,1 1 0,-1-1-1,0 1 1,1-1-1,-1 0 1,0 0 0,0 0-1,2 1 1,51 1 853,79-7 0,-9-1 179,23 8 499,-99-5-975,-38 2-313,1 0 0,0 1 0,0 0 0,0 1 0,12 1 0,-23-1-251,0-1 0,1 0-1,-1 0 1,0 0-1,1 1 1,-1-1-1,0 0 1,1 0-1,-1 0 1,0 0-1,1 0 1,-1 0 0,0 0-1,1 0 1,-1 0-1,0 0 1,1 0-1,-1 0 1,0 0-1,1 0 1,-1 0 0,0 0-1,1 0 1,-1 0-1,0 0 1,1-1-1,-1 1 1,0 0-1,1 0 1,-1 0-1,0-1 1,0 1 0,1 0-1,-1 0 1,0 0-1,0-1 1,1 1-1,-1 0 1,0-1-1,6-7 110,-5 8-135,-1 0 0,0 0 0,0-1 0,0 1 0,0 0 0,0 0 1,1-1-1,-1 1 0,0 0 0,0 0 0,0-1 0,0 1 0,0 0 0,0 0 0,0-1 0,0 1 0,0 0 0,0-1 0,0 1 0,0 0 0,0 0 0,0-1 0,0 1 0,0 0 0,0-1 0,0 1 0,-1 0 0,1 0 0,0-1 0,0 1 0,0 0 0,0 0 0,-1 0 0,1-1 0,0 1 0,0 0 0,0 0 0,-1 0 0,1-1 0,0 1 0,0 0 0,-1 0 0,1 0 0,-12-7-2819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4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10448,'0'0'6686,"13"-1"-6074,218 1 1692,-115-1-1239,-37 1 323,89-12 0,-154 10-1020,0-1 1,1 0-1,15-6 0,-26 7-345,0 1-1,0-1 1,0-1-1,0 1 1,-1 0 0,6-5-1,-8 6-172,0 0 0,0-1 0,1 1 0,-1 0 0,0 0 1,-1-1-1,1 1 0,0-1 0,0 1 0,-1-1 0,1 1 0,0-1 0,-1 0 0,0 1 0,1-1 0,-1 1 0,0-3 0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07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5824,'0'0'11331,"10"-4"-10848,296-91 3107,-304 94-3576,97-28 1505,-82 27-594,-13 2-1138,-8 0-1903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56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5224,'0'0'17671,"-10"7"-17324,-31 22-19,40-29-255,0 1 1,0 0 0,-1 0-1,1 0 1,0 0-1,0 0 1,0 0-1,0 0 1,0 0-1,0 0 1,0 1 0,1-1-1,-1 0 1,0 0-1,1 1 1,-1-1-1,1 1 1,-1-1-1,1 0 1,0 1-1,-1-1 1,1 1 0,0-1-1,0 1 1,0-1-1,0 2 1,0 6 140,-3 38 273,1 0 0,7 70 0,-7-65-20,1-43-305,0-1 1,1 1 0,0-1-1,0 1 1,1-1 0,0 1-1,4 15 1,5 34 1332,-10-57-1494,0-1 0,0 0 0,0 1 1,0-1-1,1 0 0,-1 0 0,0 1 0,0-1 1,0 0-1,0 0 0,1 1 0,-1-1 0,0 0 1,0 0-1,1 1 0,-1-1 0,0 0 0,0 0 1,1 0-1,-1 0 0,0 0 0,0 1 0,1-1 1,-1 0-1,0 0 0,1 0 0,-1 0 0,0 0 1,1 0-1,-1 0 0,0 0 0,1 0 0,-1 0 1,1 0-1,-1 0-15,1-1-1,0 1 1,-1 0 0,1-1-1,-1 1 1,1 0 0,-1-1 0,1 1-1,-1-1 1,1 1 0,-1 0 0,0-1-1,1 1 1,-1-1 0,0 0-1,1 1 1,-1-1 0,0 1 0,1-1-1,-1 1 1,0-2 0,11-51-2397,-9 46 289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4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74 218 10040,'0'0'5462,"12"1"-5118,0 0-247,1 0-1,-1-1 0,1 0 1,-1-1-1,0-1 0,19-4 1,-15 1 69,0 0-1,0-1 1,-1-1 0,1 0 0,-2-1 0,1-1 0,-1 0-1,0-1 1,-1-1 0,14-13 0,-25 22-125,0 0 1,-1 0-1,1 0 0,0 0 1,-1 0-1,1-1 0,-1 1 1,0 0-1,0-1 1,0 1-1,0-1 0,0 1 1,0-1-1,-1 0 1,1 1-1,-1-1 0,0 1 1,0-1-1,0 0 0,0 1 1,0-1-1,-1 0 1,1 1-1,-1-1 0,0 0 1,1 1-1,-1-1 1,0 1-1,-1 0 0,1-1 1,0 1-1,-1 0 0,1 0 1,-1-1-1,0 1 1,1 0-1,-1 1 0,0-1 1,0 0-1,-1 1 0,1-1 1,0 1-1,0-1 1,-1 1-1,1 0 0,-1 0 1,1 0-1,-1 0 1,1 1-1,-4-1 0,-5-1 33,-1 0 0,1 2-1,-1-1 1,1 1-1,-1 1 1,1 0 0,-1 1-1,1 0 1,0 0 0,0 2-1,0-1 1,0 1-1,-16 9 1,13-6-9,1 1 0,0 1 0,0 0 0,1 0 0,0 2 0,1-1 0,0 1-1,1 1 1,-16 22 0,23-29-35,0 1-1,0-1 1,0 1-1,1-1 1,-1 1 0,1 0-1,1 0 1,-1 0-1,1 0 1,0 0-1,1 0 1,-1 0-1,1 1 1,0-1-1,1 0 1,-1 0 0,1 0-1,1 0 1,-1 0-1,1 0 1,0 0-1,0 0 1,1-1-1,-1 1 1,1-1-1,1 1 1,-1-1-1,1 0 1,0-1 0,0 1-1,5 4 1,5 2 31,2 0 0,-1-2 0,1 1 0,1-2 0,-1 0 1,1-1-1,1-1 0,0 0 0,-1-2 0,1 0 0,27 2 0,-22-3 23,1-2 0,0-1 0,-1-1 0,1-1-1,-1-1 1,0-1 0,0-1 0,34-12 0,10-10 361,-4 1-3904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8:36.00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35 5320,'0'0'18418,"10"7"-18163,28 21-10,-36-26-217,0 0 0,-1 0-1,1 0 1,-1 1 0,1-1 0,-1 0 0,0 1-1,0-1 1,0 1 0,0-1 0,-1 1 0,1-1-1,-1 1 1,1 0 0,-1-1 0,0 1-1,0 4 1,0 6 107,3 8 71,-3-11-110,1 0-1,0 0 1,1 0-1,0 0 1,1 0-1,0-1 1,0 1-1,1-1 1,1 1-1,8 14 1,5 7 124,0 1-11,-11-28-178,-1 0-1,0 0 0,1-1 1,-1 1-1,1-2 0,0 1 1,11 2-1,-13-3-19,1-1 1,-1 0 0,1 0-1,-1-1 1,0 0-1,1 1 1,-1-2 0,1 1-1,-1-1 1,1 0-1,-1 0 1,9-3 0,-6 1-3,0 0 1,0-1 0,-1-1-1,0 1 1,1-1-1,-2 0 1,10-9 0,-2 0 17,0-1 0,-2-1 0,0 0 1,0 0-1,-2-2 0,12-23 1,-4 8-6,-12 24 17,-1-1 0,0 0 0,0 0 0,-1-1 1,3-11-1,-3 9 121,-4 13-152,0 0 1,0 0-1,0 0 1,0 0-1,0 0 1,0 0-1,-1 0 1,1 0-1,0 0 1,0 0-1,0 0 1,0 0-1,0 1 0,0-2 1,0 1-1,0 0 1,0 0-1,-1 0 1,1 0-1,0 0 1,0 0-1,0 0 1,0 0-1,0 0 1,0 0-1,0 0 1,0 0-1,0 0 1,0 0-1,-1 0 1,1 0-1,0 0 1,0 0-1,0 0 1,0 0-1,0 0 1,0-1-1,0 1 1,0 0-1,0 0 0,0 0 1,0 0-1,0 0 1,0 0-1,0 0 1,0 0-1,0 0 1,0-1-1,0 1 1,0 0-1,0 0 1,0 0-1,0 0 1,0 0-1,0 0 1,0 0-1,0 0 1,0 0-1,0-1 1,0 1-1,0 0 1,0 0-1,0 0 1,0 0-1,0 0 65,0-23-95,5-17-59,-6 40 90,0 0-1,0 0 1,1 0-1,-1 0 1,0 0-1,0 0 1,1 0 0,-1 0-1,0 0 1,0 0-1,1 1 1,-1-1-1,0 0 1,0 0-1,1 1 1,-1-1 0,0 0-1,1 1 1,-1-1-1,1 1 1,-1-1-1,0 1 1,0 0-1,0 2-3,-5 11 27,0 1-1,-4 16 0,9-25-19,0 1 0,0-1 0,1 1 0,-1-1-1,2 1 1,-1-1 0,3 13 0,1-3 14,1-1 1,0 0-1,1 0 1,1 0 0,0-1-1,1 0 1,11 13-1,2 7 51,-17-28-55,-1-1 0,2 1 0,-1-1-1,1 0 1,0 0 0,0-1 0,0 0 0,0 0-1,1 0 1,0 0 0,0-1 0,0 0 0,0 0-1,0-1 1,1 1 0,-1-1 0,13 2 0,-15-4-34,1 1 1,0-1-1,-1 0 1,1 0 0,0 0-1,-1-1 1,1 0-1,-1 0 1,1 0 0,-1 0-1,1-1 1,-1 1-1,1-1 1,-1 0 0,0-1-1,0 1 1,0-1-1,-1 1 1,1-1 0,-1 0-1,1-1 1,-1 1-1,0-1 1,0 1 0,0-1-1,-1 0 1,4-6-1,5-15-3809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4:57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61 5320,'0'0'11850,"-1"12"-11221,-3 173 1686,25 82 596,-1-80-235,-19-171-2241,-1-14-350,0 0 1,0 0-1,0 0 1,0 0-1,0 0 1,1 0-1,-1 0 1,1 0-1,-1 0 1,1 0-1,1 3 1,-3 9 843,1-13-855,-1 0-1,1 0 1,0 0-1,-1 0 0,1 0 1,0 0-1,0 0 0,0 1 1,0-1-1,0 0 1,0 0-1,0 0 0,0 0 1,1 0-1,-1 0 1,0 1-1,1-1 0,-1 0 1,1 2-1,0-6-1,0 1 1,0 0-1,0 0 0,0 0 1,-1-1-1,1 1 0,-1 0 0,0-5 1,5-75 87,-4 1 0,-12-98 0,4 89-27,3-32 50,4 106-141,-2 1 0,0-1 0,0 1 0,-6-17-1,-5-32 208,13 63-234,0-1 0,0 0-1,0 0 1,1 1 0,-1-1-1,0 0 1,1 1 0,0-1-1,-1 1 1,1-1 0,0 1-1,0-1 1,0 1 0,0-1-1,0 1 1,0 0 0,0-1-1,0 1 1,0 0 0,1 0 0,-1 0-1,0 0 1,1 0 0,-1 0-1,3-1 1,1 0 4,0-1 0,1 1-1,-1 0 1,0 1 0,0-1 0,9 0 0,2 0 0,-1 0 1,1 2-1,-1 0 1,1 1-1,-1 0 1,0 1 0,1 1-1,24 8 1,-37-10-17,18 6 58,35 17 0,-49-20-41,-1 0 0,0 0-1,0 0 1,0 1 0,-1 0 0,1 0 0,-1 0 0,0 1 0,4 6 0,-2-3 17,7 14 115,-14-23-149,0 1 0,0 0 0,1 0 0,-1-1 0,0 1 0,0 0 0,0 0 0,0 0 0,-1-1 0,1 1 0,0 0 0,0 0 0,0-1 0,0 1 0,-1 0 0,1 0 0,0-1 0,-1 1 0,1 0-1,-1-1 1,1 1 0,-1 0 0,1-1 0,-1 1 0,1-1 0,-1 1 0,0-1 0,1 1 0,-1-1 0,-1 1 0,-28 16-3,-1-1 0,-1-1 0,-34 10 0,54-20 0,11-5 0,-10 4 6,-1 0 1,1 1-1,-16 11 0,23-14-15,1 1 0,-1 0 0,1 0 0,0 0 0,0 0 0,0 0 0,1 1 0,-1-1 0,1 1 0,0 0 0,0 0 0,0 0 0,-2 6 0,-7 42-1498,9-33-2843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0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5416,'0'0'16487,"-5"10"-16004,0 0-330,2-7-96,1 1-1,0 0 0,0 0 0,0 0 1,1 1-1,-1-1 0,1 0 1,0 1-1,0-1 0,1 0 0,-1 1 1,1-1-1,0 7 0,26 176 2155,-10-90-175,-15-93-1317,1-5-347,2-12-344,1-20-561,-5 13-3249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05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9344,'0'0'5161,"3"13"-4196,19 155 1860,-13-73-1254,4 94 2756,-15-182-3369,-1-15-137,-1-11-3960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09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59 6632,'0'0'16338,"12"5"-15931,38 15-23,-46-19-257,0 0 1,0 0 0,0 0 0,0-1-1,0 1 1,0-1 0,1 0 0,-1 0 0,0-1-1,5 0 1,-5-1 507,-5 2-82,-21 5-88,0 2-185,0-1-1,0-1 1,0-1-1,-1-1 1,-28 0-1,50-6 165,6-2-287,9-6-46,21-4-13,1 1 0,1 2 0,0 1-1,68-10 1,-29 6-136,-23 6-158,-33 8-3560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11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6824,'0'0'12441,"2"15"-11775,16 219 1656,-14-177-1813,5 46 509,2 46 3281,-12-155-4421,-1-1-1,1 1 1,-1 0-1,-1 0 1,1 0 0,-1 0-1,0 0 1,-4-5-1,-5-8-3861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1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12160,'0'0'2449,"15"-1"-1736,170 3 1620,-102 5-753,100 23-1,-105-16-610,-62-11-376,0 0 0,0 1 0,21 8 0,-36-11-541,1-1 0,-1 0-1,1 0 1,-1 0 0,1 0-1,-1 0 1,1 0 0,0 0-1,-1-1 1,1 1 0,-1 0-1,1-1 1,-1 0 0,0 1-1,1-1 1,1-1 0,26-16 90,-20 12-103,12-9-3159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12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430 535 8432,'0'0'1592,"-10"-2"-762,-7-2-290,0 0 0,0 2-1,0 0 1,-32 1 0,16 5 598,1 2-1,-1 1 1,2 2 0,-1 1-1,1 2 1,-32 16 0,60-26-1001,0 0 1,-1 0-1,1 0 0,1 0 1,-1 0-1,0 1 1,0-1-1,1 1 1,0 0-1,-1 0 1,1 0-1,0 0 0,0 0 1,1 0-1,-1 0 1,1 1-1,0-1 1,-1 0-1,1 1 1,1 0-1,-1-1 1,0 1-1,1-1 0,0 1 1,0 6-1,0-6-59,1 0 0,-1 1 0,1-1-1,0 0 1,0 0 0,1 1 0,-1-1-1,1 0 1,0 0 0,0 0 0,0-1-1,1 1 1,-1-1 0,1 1 0,0-1-1,0 0 1,0 0 0,0 0 0,1 0-1,6 4 1,1 0 2,1-2 0,0 1 1,0-2-1,1 0 0,-1 0 0,1-1 0,0 0 0,20 1 1,-25-4-54,-1 0 0,1-1 0,0 1 1,0-1-1,0-1 0,-1 1 0,1-1 1,-1-1-1,1 1 0,-1-2 0,0 1 1,0 0-1,0-1 0,-1-1 0,11-7 0,-6 1-5,0-1 0,-1 0 0,0 0 0,-1-1 0,-1 0 0,0-1 0,0 0 0,-2 0 0,1 0 0,-2-1-1,0 0 1,-1 0 0,3-18 0,-3 6 37,0-1 0,-2 1 0,-2-1 0,0 1 0,-1-1 0,-10-46 0,6 52 6,-1 0 0,0 0-1,-2 1 1,0 0 0,-2 1-1,-23-39 1,26 49-14,-1 0 1,1 0-1,-1 1 0,-1 0 1,0 0-1,0 1 0,-1 0 1,0 1-1,0 0 0,-1 1 1,1 0-1,-2 0 0,1 1 1,-15-4-1,18 7 41,0 1-1,0 0 1,1 0-1,-1 1 1,0 0-1,0 0 0,0 1 1,-12 3-1,17-4-84,1 0 0,0 1 0,-1-1 0,1 1 0,0 0 0,-1 0 0,1 0 0,0 0 0,0 0 0,0 0 0,0 0 0,0 1 0,0-1 0,0 1 0,0 0 0,0-1 0,1 1 0,-1 0 0,1 0 0,0 0 0,-1 0 0,1 0 0,0 1 0,0-1 0,0 0 0,0 0 0,1 1 0,-1-1 0,1 0 0,-1 4 0,1-5-26,1 1 1,-1 0-1,1-1 0,-1 1 1,1-1-1,0 1 0,-1 0 1,1-1-1,0 0 0,0 1 1,0-1-1,0 0 0,0 1 1,1-1-1,-1 0 1,0 0-1,1 0 0,-1 0 1,0 0-1,3 1 0,5 5-72,55 42-869,-43-33-2506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13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8744,'0'0'10041,"6"-10"-9495,-1-1-371,-3 8-116,-1-1 0,1 0 0,0 0 1,0 1-1,1-1 0,-1 1 0,1 0 0,0 0 0,-1 0 0,2 0 0,-1 0 0,0 1 1,0-1-1,6-2 0,2-1 232,-1 0 21,0 1-1,1 0 1,19-7-1,-28 11-220,1 1 0,-1-1 0,1 1 0,-1-1-1,1 1 1,-1 0 0,1 0 0,-1 0 0,1 0 0,-1 0 0,1 1 0,0-1 0,-1 1-1,1-1 1,-1 1 0,0 0 0,1 0 0,-1 0 0,0 1 0,0-1 0,1 0-1,-1 1 1,2 1 0,-3-1-41,0 0-1,0 0 1,0-1-1,0 1 1,-1 0-1,1 0 1,0 0-1,-1 0 0,1 0 1,-1 0-1,0 0 1,0 0-1,0 0 1,0 0-1,0 0 1,0 0-1,0 0 1,-2 2-1,-8 37 373,9-40-410,-2 8 60,-1 0 1,-1-1-1,0 1 1,0-1-1,0 0 1,-1-1-1,0 1 1,-1-1 0,1 0-1,-1-1 1,-10 8-1,9-7 134,1 1 0,0 1 1,0-1-1,-7 12 0,15-19-186,-1 0 0,0 0-1,1 0 1,-1 0 0,1 0 0,-1 0 0,1 0 0,-1 0 0,1 0 0,-1 0 0,1-1-1,0 1 1,0 0 0,-1 0 0,1-1 0,0 1 0,0 0 0,0-1 0,0 1 0,0-1-1,0 1 1,0-1 0,1 1 0,23 6 182,52 8-1,-5-1 132,-67-13-653,28 5 1533,-32-6-1353,0 0 0,0 0 1,0 0-1,0 0 0,0 0 0,0 0 1,-1 0-1,1 0 0,0 0 0,0 0 1,0-1-1,0 1 0,0 0 0,-1-1 1,1 1-1,0-1 0,0 1 0,0-1 1,-1 1-1,1-1 0,0 1 0,-1-1 1,1 0-1,-1 1 0,1-1 0,0 0 1,-1 0-1,0 1 0,1-2 0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1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120 151 9744,'0'0'2553,"-4"14"-1984,-5 22-25,2 0 0,1 0-1,-1 50 1,6-34 383,3-1-1,3 0 1,1 1-1,26 97 1,4-16 2040,-35-130-2617,-1-3-321,0 0 1,0 0-1,-1 1 1,1-1 0,0 0-1,0 0 1,0 1 0,0-1-1,0 0 1,0 0 0,0 0-1,0 1 1,0-1 0,0 0-1,0 0 1,0 1-1,0-1 1,0 0 0,0 0-1,0 1 1,1-1 0,-1 0-1,0 0 1,0 0 0,0 1-1,0-1 1,0 0-1,0 0 1,1 0 0,-1 1-1,0-1 1,0 0 0,0 0-1,1 0 1,-1 0 0,0 0-1,0 0 1,0 1 0,1-1-1,-1 0 1,0 0-1,0 0 1,0 0 0,1 0-1,-1 0 1,0 0 0,0 0-1,1 0 1,-1 0 0,-5-26 1114,2 7-1015,-36-267 1112,25 213-650,-45-137 1,38 139-164,13 43-5,-11-28-1,18 54-374,0 0 0,1 0-1,-1 0 1,1 0 0,-1 0 0,1-1-1,0 1 1,-1 0 0,1 0 0,0 0-1,1 0 1,-1 0 0,0 0-1,0-1 1,1 1 0,0 0 0,-1 0-1,1 0 1,0 0 0,0 0 0,0 0-1,0 1 1,0-1 0,0 0 0,1 0-1,1-1 1,0 0-1,0 1-1,0-1 1,1 1-1,-1-1 1,1 1 0,-1 0-1,1 0 1,0 1-1,0-1 1,0 1 0,0 0-1,8-1 1,4-1 5,1 1 0,-1 1 0,1 1 0,0 0 0,-1 1 0,1 1 0,-1 1 0,1 0 0,-1 1 0,0 1 0,0 0 0,-1 1 0,0 1 0,0 1 0,15 9 0,-27-15-42,23 15 110,34 28-1,-54-40-94,-1-1 0,0 1 0,0 1 0,0-1-1,0 1 1,-1 0 0,0 0 0,0 0 0,-1 0-1,0 1 1,0-1 0,3 11 0,-6-13-24,1 0 0,-1 0 0,0 0 0,-1 1 0,1-1 0,-1 0 0,1 0 0,-1 0 0,-1 0 0,1 0 1,0 0-1,-1 0 0,0 0 0,0-1 0,0 1 0,0-1 0,-1 1 0,1-1 0,-6 6 0,-2 0-2,0 1 1,-1-1-1,0-1 0,-18 11 0,2-2 1,-1-1 0,-55 21 0,73-33 0,1-1 0,-1 0 0,0-1 0,0 0 0,0-1 0,0 0 0,-1 0 0,1-1 0,0-1 0,0 0 0,0 0 0,0-1 0,-13-3 0,24 5 15,-1 0-1,0 0 1,0-1 0,1 1-1,-1 0 1,0 0-1,0 0 1,1 0 0,-1 0-1,0 0 1,0 0 0,1-1-1,-1 1 1,0 0-1,0 0 1,0 0 0,1-1-1,-1 1 1,0 0 0,0 0-1,0 0 1,0-1-1,0 1 1,1 0 0,-1 0-1,0-1 1,0 1 0,0 0-1,0 0 1,0-1-1,0 1 1,0 0 0,0-1-1,0 1 1,0 0 0,0 0-1,0-1 1,0 1 0,0 0-1,0 0 1,0-1-1,-1 1 1,1 0 0,0 0-1,0-1 1,0 1 0,0 0-1,0 0 1,-1-1-1,1 1 1,0 0 0,0 0-1,0 0 1,0 0 0,-1-1-1,1 1 1,0 0-1,0 0 1,-1 0 0,1 0-1,0 0 1,0 0 0,-1 0-1,1-1 1,0 1-1,0 0 1,-1 0 0,1 0-1,-1 0 1,17-7-5135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15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8840,'0'0'8015,"13"-4"-7436,-5 2-528,10-3 251,0 0 0,0 1-1,1 1 1,18 0 0,-31 3-122,0 0 1,0 0 0,0 1-1,0 0 1,0 0-1,0 0 1,11 5-1,-14-4-63,0-1 0,0 1 0,0 0 0,0 0 0,0 0 0,0 0 0,-1 1-1,1-1 1,-1 1 0,0 0 0,0-1 0,1 1 0,-2 0 0,1 0 0,1 4 0,-2-5-58,0 1 0,-1-1 0,1 1-1,-1-1 1,0 1 0,0-1 0,0 1 0,0-1 0,-1 1 0,1-1 0,0 1 0,-1-1 0,0 1 0,0-1 0,-1 4 0,-20 33 356,16-32-322,0 0 1,-1 0-1,0-1 0,-1 0 0,1-1 0,-1 1 0,0-1 0,-11 4 0,-24 18 537,32-15 357,11-12-970,0 0 0,0 0-1,0 0 1,0 1 0,0-1 0,0 0 0,0 0 0,0 0 0,1 1 0,-1-1 0,0 0 0,0 0 0,0 0-1,0 0 1,0 1 0,0-1 0,1 0 0,-1 0 0,0 0 0,0 0 0,0 0 0,0 0 0,1 1-1,-1-1 1,0 0 0,0 0 0,0 0 0,1 0 0,-1 0 0,0 0 0,0 0 0,0 0 0,1 0-1,-1 0 1,0 0 0,1 0 0,30-3 515,-22 2-469,26-1 367,1 1-1,56 6 1,-88-5-345,0 0 0,0 0-1,0 0 1,0-1 0,0 0 0,6-1-1,-1-5-4225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8:36.84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 4616,'0'0'11149,"10"8"-10530,0 2-410,-5-6-69,-1 0-1,1 0 0,0 0 0,0 0 0,1-1 0,9 6 0,-7-6 223,1 1 0,-1-1-1,1-1 1,0 1-1,0-2 1,17 3-1,57-5 251,-35 0-231,428-14 1947,-440 13-2164,-5 1 81,0-2 0,45-9 0,-51 7-83,-20 5-97,1-1-1,0 0 1,-1-1-1,1 1 1,6-4-1,-10 1-66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15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12456,'0'0'3817,"3"18"-3300,2 6-190,-1 1-1,-2 0 1,0 0 0,-2-1-1,-5 47 1,1-47 100,3-10 174,-2-1-1,1 0 1,-2 0 0,-5 15 0,7-27 331,3-4-241,1-8-1672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16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8936,'0'0'10486,"-2"15"-9715,-1 2-517,-2 14 701,-2 47 1,8-68-627,0 0 0,1 0 0,0 0 0,4 11 0,-3-10-2,-1 0 0,1 0 0,0 15 0,-6 68 1061,0-18-261,3-62-847,0-6-47,0-1 0,0 1 0,1-1 0,2 11 0,-8-1 406,5-17-638,-1 1-1,1 0 1,0-1 0,-1 1-1,1-1 1,0 1 0,-1 0-1,1-1 1,0 1-1,0 0 1,-1-1 0,1 1-1,0 0 1,0-1 0,0 1-1,0 0 1,0-1-1,0 1 1,0 0 0,0-1-1,0 1 1,1 0 0,-1-1-1,0 1 1,0 0 0,1-1-1,-1 1 1,1 1-1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17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13968,'0'0'3273,"11"6"-2685,17 8-149,0-1 0,1-2 0,57 15 0,210 25 2999,-275-46-2802,6 1 274,-26-6-873,0 0 0,0 0 0,1 0 1,-1 0-1,0 0 0,0-1 0,0 1 1,0 0-1,1-1 0,-1 1 1,0-1-1,0 1 0,0-1 0,0 0 1,0 1-1,0-1 0,0 0 0,0 0 1,1-2-1,29-46-94,-23 35-2867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18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394 746 10448,'0'0'2128,"-15"-5"-1351,-4-2-506,-7-2 402,-47-10-1,59 17-316,0 0-1,0 1 1,1 1 0,-1 0 0,0 1 0,0 1-1,0 0 1,-24 7 0,32-7-150,1 0 0,-1 0 0,1 1 0,-1-1 1,1 1-1,0 1 0,0-1 0,0 1 0,0 0 0,-4 5 0,6-6-74,1 0-1,0 1 1,0-1-1,0 1 0,0-1 1,0 1-1,0 0 1,1 0-1,0 0 1,0 0-1,0 0 0,0 0 1,1 0-1,-1 0 1,1 0-1,1 6 1,-1-8-47,0 1 1,1 0-1,-1-1 1,1 0 0,0 1-1,0-1 1,0 1-1,0-1 1,0 0 0,0 0-1,1 1 1,-1-1-1,1 0 1,-1 0 0,1 0-1,2 2 1,0-1 6,0 0 0,0-1 1,0 1-1,1-1 0,-1 0 1,0 0-1,1 0 0,7 2 1,-6-3-16,1 1 1,0-1-1,0 0 1,0-1-1,0 0 1,0 0 0,0 0-1,0-1 1,0 0-1,0 0 1,0-1 0,11-4-1,-6 0 12,0-2 0,0 1 0,-1-2 0,-1 1 0,1-2 0,-1 1 0,-1-1-1,0-1 1,14-20 0,-8 7 62,0-1-1,-1-1 0,17-45 1,-21 37-22,-1 0 1,-2 0-1,-1-1 1,-1 0-1,-2 0 1,-2 0-1,-1 0 1,-2 0-1,-9-55 0,8 76-60,0 1 1,-1 0-1,0 0 0,-1 0 0,-1 1 0,0 0 0,0 0 0,-1 0 0,-1 1 0,0 0 0,0 0 0,-15-14 0,17 20-22,-1-1 0,1 1-1,-1 1 1,0-1 0,0 1 0,0 1 0,0-1 0,-1 1-1,1 0 1,-1 1 0,0 0 0,0 0 0,0 0 0,0 1-1,0 1 1,0-1 0,0 1 0,-1 1 0,1-1 0,0 1-1,0 1 1,-8 2 0,5-1-17,1 1 0,0 0-1,0 1 1,0 0 0,0 1 0,1 0 0,0 0-1,0 1 1,1 0 0,-8 8 0,13-12-45,0 0 0,0 0 1,0 0-1,1 1 0,0-1 1,-1 1-1,1-1 0,0 1 0,1 0 1,-1-1-1,1 1 0,0 0 1,0 0-1,0 0 0,0 1 1,0-1-1,1 0 0,0 0 0,0 0 1,0 0-1,1 0 0,-1 1 1,1-1-1,0 0 0,0 0 1,0 0-1,1 0 0,-1-1 0,5 8 1,-2-6-45,0 0-1,1 0 1,-1-1 0,1 0 0,0 0-1,0 0 1,0 0 0,1-1 0,-1 0 0,1 0-1,0 0 1,0-1 0,7 3 0,11 2-1541,43 7-1,-55-12-56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19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21 9344,'0'0'2757,"10"-2"-1962,90-12 843,-80 11-1140,-1 2 0,0 1-1,37 4 1,-50-3-359,-1 0 0,1 1 0,-1 0 1,0 0-1,0 0 0,0 0 0,0 1 0,0 0 1,-1 0-1,1 1 0,-1-1 0,7 8 0,-9-10-79,-1 1 1,1 0-1,-1 0 0,1 0 0,-1 0 0,0 0 0,0 0 1,0 0-1,-1 1 0,1-1 0,0 0 0,-1 1 0,1-1 0,-1 0 1,0 1-1,0-1 0,0 0 0,0 1 0,0-1 0,0 0 1,-1 1-1,1-1 0,-1 0 0,0 0 0,1 1 0,-1-1 0,0 0 1,0 0-1,-1 0 0,1 0 0,0 0 0,-3 3 0,-8 8 151,0-1-1,-1 0 0,0-1 0,-1 0 1,0-1-1,0 0 0,-1-2 0,-1 1 1,-23 8-1,20-8 768,33-10 198,6-1-1238,13 0 186,-1 3-1,33 3 1,-3 1 0,-61-5-121,0 0 1,0-1 0,0 1 0,0 1-1,0-1 1,0 0 0,0 0 0,0 0-1,0 0 1,0 1 0,0-1 0,0 1 0,0-1-1,0 1 1,0-1 0,0 1 0,2 0-1,-3 0 1,0-1-1,0 1 0,0-1 0,-1 1 1,1-1-1,0 1 0,0-1 1,0 1-1,0-1 0,0 1 0,-1-1 1,1 0-1,0 1 0,0-1 0,-1 1 1,1-1-1,0 0 0,-1 1 0,1-1 1,0 0-1,-1 1 0,1-1 0,0 0 1,-1 0-1,1 1 0,-1-1 0,-41 22 94,12-11-9,0-1 1,0-1 0,-1-2 0,0-1-1,0-1 1,-1-2 0,1-1-1,-63-4 1,89 2-64,1 0 0,0-1-1,0 0 1,0 1 0,-1-1-1,1-1 1,0 1 0,-7-4-1,10 4-22,0 0-1,0 0 0,0 0 0,0 0 0,0 0 0,0 0 0,1 0 0,-1 0 1,0 0-1,0 0 0,1-1 0,-1 1 0,1 0 0,-1-1 0,1 1 0,0 0 1,-1-1-1,1 1 0,0 0 0,0-1 0,0 1 0,0-1 0,0 1 0,0 0 1,1-1-1,-1 1 0,0 0 0,1-1 0,0-1 0,1-3-46,1-1-1,-1 1 1,1 1-1,1-1 1,-1 0-1,5-5 1,9-10-3120,-17 21 3066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20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10752,'0'0'2584,"-3"14"-1720,-9 42-186,2 1 0,3 0 0,2 0 0,3 1 1,6 66-1,44 149 2300,-39-230-2459,-6-29-84,1 0 1,0 0-1,9 18 0,-13-31-349,1 0-1,-1 0 0,0 0 1,1 0-1,-1 0 1,1 0-1,-1 0 0,1 0 1,-1-1-1,1 1 1,0 0-1,0 0 0,-1 0 1,3 0-1,-3-1-71,1-1 0,0 1 0,0-1 1,-1 1-1,1-1 0,0 1 0,-1-1 0,1 0 0,0 1 0,-1-1 0,1 0 0,-1 1 1,1-1-1,-1 0 0,0 0 0,1 0 0,-1 1 0,0-1 0,1 0 0,-1 0 0,0 0 0,0-1 1,5-13-49,-2 1 1,0-1-1,0 0 1,-1-1-1,-1-25 1,-2-1-3149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20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13968,'0'0'1757,"16"-7"-1336,-5 3-336,-1 0-21,1-1 0,0 2 0,-1 0 0,1 0 0,0 1 0,1 0 0,-1 1 0,0 0 0,16 1 0,-11 3 56,0 1-1,1 0 0,-2 1 0,1 0 1,0 2-1,-1 0 0,0 0 0,-1 1 1,0 1-1,0 1 0,-1 0 0,0 0 0,-1 2 1,0-1-1,0 1 0,-2 1 0,1 0 1,15 28-1,-24-36-40,1-1 0,-2 1 0,1 0 0,0-1 0,-1 1 0,0 0-1,0 0 1,0 0 0,-1 0 0,0 0 0,0 0 0,0 0 0,0 0 0,-2 6 0,0-4 20,0-1-1,-1 0 0,1 0 0,-1 0 1,0 0-1,-1 0 0,1 0 1,-1-1-1,-7 9 0,-1-2 121,-1-1 0,0 0 0,-1 0 0,0-1 1,0-1-1,-1-1 0,-24 11 0,32-16-93,-1 0 1,0 0-1,0-1 0,0 0 1,0-1-1,-1 0 1,-13 1-1,17-2-68,1-1 0,0 1-1,0-1 1,0 1 0,0-1-1,0-1 1,0 1-1,0 0 1,0-1 0,0 0-1,0 0 1,1 0 0,-1 0-1,1-1 1,-1 1 0,1-1-1,-3-3 1,5 5-56,0 0 0,1 0 0,-1 0 0,1 0-1,-1 0 1,1 0 0,-1 0 0,1 0 0,0 0 0,0 0 0,-1 0 0,1 0 0,0 0 0,0 0-1,0 0 1,0 0 0,0 0 0,0 0 0,0 0 0,0 0 0,1 0 0,-1 0 0,0 0 0,1 0-1,-1 0 1,1-2 0,5-6-3190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2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30 7328,'0'0'4481,"11"-1"-3812,87-16 1095,-72 13-1144,-1 0 0,1 2 0,36 1 0,-54 1-433,-7 0-131,0 0-1,0 0 1,1 0 0,-1 0-1,0 0 1,0 0 0,0 0-1,0 0 1,0 1 0,0-1 0,0 0-1,0 1 1,0-1 0,0 0-1,0 1 1,0 0 0,0-1-1,0 1 1,0-1 0,0 1-1,-1 0 1,2 1 0,-2-1-3,0 0-1,0 0 1,0 1 0,0-1 0,0 0 0,0 0-1,0 1 1,0-1 0,-1 0 0,1 0 0,0 1-1,-1-1 1,1 0 0,-1 0 0,1 0 0,-1 0-1,0 0 1,1 0 0,-1 0 0,0 0 0,-1 1-1,-15 18 218,0-2-1,-1 0 0,-1-1 1,-1-1-1,-30 18 0,-4 6 493,40-27-11,27-11 25,5-1-799,28 4 230,0 2 0,50 14 0,-95-21-194,0 0 0,-1 1 0,1-1 0,0 0 0,-1 0 0,1 0 0,0 1 0,-1-1 0,1 0 0,0 1 0,-1-1 0,1 1 0,-1-1 0,1 1 0,-1-1 0,1 1 0,-1-1 1,1 1-1,-1-1 0,0 1 0,1-1 0,-1 1 0,0 0 0,1-1 0,-1 1 0,0 0 0,0 1 0,0-1 8,0 0 0,0 1 0,0-1 0,-1 1 0,1-1 1,0 1-1,-1-1 0,1 1 0,-1-1 0,0 0 0,1 1 0,-3 1 0,0 2 29,-1 0 0,-1 0-1,1 0 1,-1-1 0,-8 7-1,-4 0 47,0-1-1,0-1 0,-1-1 0,0-1 1,-1 0-1,0-1 0,1-1 0,-2-1 1,1-1-1,-26 2 0,39-5-30,0-1 0,1 1 0,-1-1-1,0 0 1,-6-2 0,11 2-55,0 1 0,0 0 1,0 0-1,0-1 0,0 1 1,0-1-1,0 1 0,0-1 0,0 1 1,0-1-1,0 0 0,0 1 1,0-1-1,0 0 0,1 0 1,-1 0-1,0 1 0,1-1 0,-1 0 1,0 0-1,1 0 0,-1 0 1,1 0-1,0 0 0,-1 0 0,1 0 1,0-1-1,0 1 0,-1 0 1,1 0-1,0 0 0,0 0 1,0-2-1,15-38-1941,-13 37 273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21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11352,'0'0'2889,"2"12"-2368,2 28 4,-1 1 0,-2 41 0,-3-48 109,-2 1 0,-1-1 1,-16 58-1,15-70 693,-6 38-1,27-86 272,-7 9-4313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29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1003 4008,'0'0'10104,"16"-18"-9711,201-212 816,-39 78-289,-5 5 136,-149 125-882,29-25 557,-2-2 0,70-88 0,-115 128-546,-1-1-1,0 1 1,-1-1 0,0 0 0,0 0-1,2-11 1,4-11 408,-9 31-549,-1 0 0,0 0-1,1 0 1,-1 0 0,0 0-1,0 0 1,0 0 0,0 0-1,0-1 1,0 1 0,0 0-1,0 0 1,-1-1 0,0-7 303,1 8-179,0-5 811,-3 6-919,-1 1 1,1-1-1,0 1 1,0 0-1,-1 0 1,1 0 0,-5 3-1,-4 0 24,-1 0-38,0 2 0,-18 10 0,22-11-29,0 0 0,0-1 1,0 0-1,0 0 1,-1-1-1,-16 3 1,26-6-17,0 0 0,0 0 0,0 0 0,-1 0 1,1 1-1,0-1 0,0 0 0,0 0 0,0 0 1,-1 0-1,1 0 0,0 0 0,0 0 0,0 0 1,-1 0-1,1 0 0,0 0 0,0 0 0,0 0 1,-1 0-1,1 0 0,0 0 0,0 0 0,0-1 1,0 1-1,-1 0 0,1 0 0,0 0 0,0 0 1,0 0-1,0 0 0,0 0 0,-1-1 0,1 1 1,0 0-1,0 0 0,0 0 0,0 0 0,0 0 1,0-1-1,0 1 0,0 0 0,-1 0 0,1 0 1,0-1-1,0 1 0,7-9 18,14-9-12,11-2-20,63-29-1,-81 44 8,-1 0 1,1 0-1,-1 1 0,1 1 0,1 0 1,-1 1-1,0 1 0,17 0 1,-27 1 4,0 1 0,-1-1 0,1 1 0,-1-1 0,1 1 0,-1 0 0,0 1 0,1-1 0,-1 1 0,0-1 0,0 1 0,4 2 0,-5-2 5,-1-1-1,1 1 1,-1 0-1,1-1 1,-1 1-1,0 0 1,0 0 0,0 0-1,0 0 1,0 0-1,0 0 1,0 0-1,-1 0 1,1 0-1,-1 0 1,1 1-1,-1-1 1,0 0-1,0 0 1,0 0-1,0 4 1,-1 0 7,-6 43 91,6-45-93,0 0 0,0-1 0,0 1 0,-1 0 0,0-1 0,1 1 0,-1-1 0,0 0 0,-1 1 0,-3 3 0,2-4-181,5-6 250,5-8-1424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59:19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5320,'0'0'1504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29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1 12864,'0'0'925,"-11"7"-434,-7 5-200,-1 1 1,1 1-1,1 0 1,1 2 0,0 0-1,-25 32 1,40-46-255,0 0 0,0 0 0,-1 0-1,1 0 1,0 0 0,1 0 0,-1 0 0,0 0 0,1 0 0,-1 0 0,1 1 0,-1-1 0,1 0 0,0 0-1,0 1 1,0-1 0,1 0 0,-1 0 0,0 1 0,1-1 0,-1 0 0,1 0 0,0 0 0,0 0 0,0 0-1,0 0 1,0 0 0,0 0 0,0 0 0,1 0 0,-1 0 0,1-1 0,-1 1 0,1-1 0,0 1 0,0-1-1,0 1 1,-1-1 0,1 0 0,5 2 0,-2-1 26,1 1 0,0-1 1,0 0-1,0 0 0,0-1 0,0 0 0,0 0 0,1 0 0,-1-1 0,0 0 1,1 0-1,-1 0 0,0-1 0,0 0 0,0 0 0,12-5 0,5-2 386,-1-2 1,43-24-1,-48 25-102,-15 7-272,0 1-1,0-1 1,0 0-1,0 0 1,-1 0-1,1 0 1,-1 0-1,1 0 1,-1-1-1,1 1 1,-1 0 0,0-1-1,0 1 1,-1-1-1,1 1 1,0-1-1,-1 0 1,1 1-1,-1-1 1,0 0-1,0 1 1,0-1 0,-1-4-1,1 4-14,0 0-1,0 1 1,-1-1 0,1 0-1,-1 0 1,0 1 0,0-1-1,0 0 1,0 1 0,0-1-1,-1 1 1,1-1-1,-1 1 1,0 0 0,1-1-1,-1 1 1,0 0 0,0 0-1,0 0 1,-1 1 0,-3-4-1,0 4 15,0-1 0,1 1 0,-1 0-1,0 0 1,0 0 0,0 1 0,0 0-1,0 1 1,0-1 0,0 1 0,0 0 0,0 0-1,0 1 1,-7 2 0,13-4-63,-1 1 0,0-1-1,1 0 1,-1 0 0,0 0 0,1 1 0,-1-1-1,1 0 1,-1 1 0,1-1 0,-1 0 0,1 1-1,-1-1 1,1 1 0,-1-1 0,1 1 0,-1-1-1,1 1 1,0-1 0,-1 1 0,1-1 0,0 1 0,-1-1-1,1 1 1,0 0 0,0-1 0,-1 1 0,1 0-1,0-1 1,0 1 0,0-1 0,0 1 0,0 0-1,0 1 1,1-1-251,0 0 0,-1 0 0,1 0 0,0 0-1,0 0 1,0 0 0,0 0 0,0 0 0,0 0 0,0 0-1,0 0 1,0-1 0,2 2 0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31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0 713 5016,'0'0'6580,"13"-8"-5962,197-144 1531,-129 92-1378,26-20 307,109-77 641,-145 110 293,88-43 3473,-151 90-4322,25 0-504,-53-2-665,-1 0 1,1-1-1,-28-9 1,-2 1-32,-35-2-103,75 7 122,12-1 1,19-5 0,19-1-17,1 2-1,0 2 1,1 2-1,0 1 1,0 2-1,60 3 1,-92 1-2,-1 1 0,1 0 0,17 5 0,-23-5 18,-1 0 1,1 0 0,0 1 0,0 0 0,0-1 0,-1 1 0,1 1 0,-1-1 0,0 1 0,0-1 0,5 6 0,-7-7 15,-1 0 1,1 0 0,-1 0 0,1 0 0,-1 0 0,0-1 0,0 1-1,1 0 1,-1 0 0,0 0 0,0 1 0,0-1 0,0 0 0,0 0-1,0 0 1,0 0 0,-1 0 0,1 0 0,0 0 0,0 0 0,-1-1 0,1 1-1,-1 0 1,1 0 0,-1 0 0,1 0 0,-1 0 0,1 0 0,-1-1-1,-1 2 1,-25 25 55,21-22-43,2-1 11,-1 0 0,1-1 1,-1 0-1,0 0 0,0 0 1,0 0-1,-1-1 0,1 0 1,-1 0-1,-8 1 0,13-3-181,3-3 125,8-3-1380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31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342 15 15272,'0'0'924,"-13"5"-326,-7 3-377,1 2 1,0 0-1,0 1 0,1 0 1,1 2-1,-22 19 0,29-22-126,1 0-1,0 1 1,1 0-1,1 1 0,-1 0 1,-6 17-1,12-26-51,1 1 0,0-1 0,0 1 0,0-1 0,0 1-1,1 0 1,0-1 0,-1 1 0,1 0 0,0 0 0,1-1 0,0 7 0,0-7-11,0-1 0,0 0 1,0 1-1,1-1 0,-1 0 1,1 0-1,-1 0 0,1 0 1,0 0-1,-1 0 0,1 0 1,0 0-1,0-1 0,1 1 1,-1-1-1,0 0 0,0 0 1,1 1-1,-1-1 0,4 1 1,2 0 30,0 0 0,1-1 0,-1 0 0,0 0 0,1 0 0,-1-1 0,0-1 0,1 1 0,-1-1 0,13-4 0,0 0 69,-1-1 1,-1-1-1,22-10 0,-34 13-89,11-4 106,0-1-1,0 0 1,-1-2 0,18-14-1,-32 22-89,1-1-1,0 1 1,-1-1-1,0 0 1,1 0 0,-2-1-1,1 1 1,0 0-1,2-7 1,-4 7-11,0 1 0,0 0 1,-1 0-1,1-1 0,-1 1 0,0 0 1,0 0-1,0-1 0,0 1 1,0 0-1,-1-1 0,0 1 0,1 0 1,-1 0-1,-3-6 0,1 2 24,-1 1 0,0-1 0,0 1-1,0 0 1,-1 1 0,0-1 0,0 1 0,0 0 0,-1 0-1,0 1 1,0-1 0,0 1 0,0 1 0,-1-1-1,1 1 1,-1 0 0,0 0 0,0 1 0,0 0-1,0 0 1,0 1 0,-14-1 0,5 1 13,-1 0 1,1 1-1,0 1 0,-1 1 1,1 0-1,0 1 0,0 1 1,0 0-1,-18 8 1,19-5-40,1 0 1,0 0 0,1 1 0,0 1-1,0 0 1,1 1 0,-12 12 0,19-16-69,0-1 1,0 1-1,0 0 0,1 0 1,0 0-1,0 0 0,1 1 1,-1 0-1,1-1 1,1 1-1,0 0 0,0 1 1,0-1-1,1 0 0,-1 0 1,1 14-1,5 13-3471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3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6424,'0'0'11054,"-7"10"-10483,-21 30-15,28-40-488,-1 1 1,1 0-1,-1-1 1,1 1-1,0 0 0,-1 0 1,1-1-1,0 1 1,-1 0-1,1 0 1,0 0-1,0-1 0,0 1 1,0 0-1,0 0 1,0 0-1,0 0 1,0-1-1,0 1 0,0 0 1,0 0-1,0 0 1,1-1-1,-1 1 1,0 0-1,1 0 1,-1-1-1,0 1 0,1 0 1,0 1-1,18 9 590,-15-10-597,21 10 289,1-2 1,1-1-1,-1 0 0,43 4 1,112 4 975,-86-10-448,-41-5-200,-31-1-182,-18-1-144,-7 1 95,-10 2-844,1-1 0,-1 1 1,1 1-1,-20 7 0,17-5-2347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3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13168,'0'0'1477,"11"1"-1052,104 4 1163,157-12 0,-142-1-240,53-7 1472,-179 15-2714,0-1 0,0 1-1,-1-1 1,1 0 0,0 0 0,5-3 0,1-4-2858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3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418 393 7632,'0'0'8204,"-11"-2"-7519,1 1-508,2-1-9,-1 1 0,0 0-1,1 0 1,-1 1 0,0 0 0,-16 3 0,3 1 265,1 2 0,0 1 1,-1 0-1,2 2 0,-28 14 1,-91 67 1660,137-89-2034,0 1 1,0 0-1,0-1 0,0 1 0,0 0 0,1 0 0,-1 0 0,1 0 0,-1 0 0,1 0 0,-1 0 1,1 1-1,0-1 0,0 1 0,0-1 0,1 0 0,-2 4 0,2-5-27,1 1 1,-1-1-1,0 1 0,0-1 1,0 1-1,1 0 0,-1-1 1,1 1-1,0-1 0,-1 1 1,1-1-1,0 0 0,0 1 1,-1-1-1,1 0 0,0 1 0,1-1 1,-1 0-1,0 0 0,0 0 1,0 0-1,1 0 0,-1 0 1,0 0-1,1-1 0,-1 1 1,1 0-1,-1-1 0,3 1 1,6 3 28,1-1 1,-1-1 0,0 0 0,1 0 0,-1-1 0,1 0-1,-1-1 1,1 0 0,0-1 0,-1 0 0,1 0 0,-1-1-1,0-1 1,13-4 0,1-2 96,0-2 1,-1 0-1,0-2 0,37-26 0,-49 30-84,0 0-1,0-1 1,-1 0-1,0 0 1,0-1-1,-1 0 0,-1-1 1,0 0-1,-1 0 1,0-1-1,0 0 1,7-24-1,-11 27-11,-1 0 0,1 0 0,-2 0 1,1-1-1,-2 1 0,1-1 0,-1 1 0,-1 0 0,0-1 0,-1 1 0,1 0 0,-2-1 0,0 1 0,0 1 0,-1-1 1,0 0-1,0 1 0,-10-15 0,6 12 47,-2 0-1,0 0 1,0 1 0,-1 0-1,0 1 1,-1 0 0,0 0 0,0 2-1,-1-1 1,-21-9 0,23 13 11,-1 0 0,1 1 0,-1 0 0,0 1 0,-1 0 0,1 1 0,-1 1 0,1 0 0,-1 0 0,1 1 0,-1 1 0,1 0 0,-16 3 0,25-3-56,-13 3 101,14-2-228,8 0-192,-1-1 18,-1-1 0,0 1 0,1-2 1,-1 1-1,0 0 0,0-1 0,8-1 1,-4 0-2515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39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6328,'0'0'18474,"7"11"-18197,-7-11-273,6 9 73,-1 1-1,0 0 0,0 0 1,-1 0-1,-1 1 0,5 19 1,-4-13 175,0 0 1,10 25-1,-8-24 110,8 29-1,-11-28-69,-2-11-129,0-1 0,0 1-1,1 0 1,0-1 0,1 1 0,5 11 0,-5-13 356,-5-7-202,-5-12-625,4-2-3560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41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0 238 7232,'0'0'9471,"13"4"-8876,-5 0-442,-5-2-107,1-1 0,-1 1 1,0-1-1,1 0 0,-1 0 1,0 0-1,1 0 0,0 0 1,-1-1-1,1 0 0,-1 0 1,1 0-1,-1 0 0,1 0 0,0-1 1,-1 1-1,1-1 0,-1 0 1,1 0-1,4-3 0,50-36 1477,-52 35-1226,-1 0 0,1 0 0,-1-1 0,0 1 0,7-14 0,-2 7 738,-10 12-1012,0-1 0,0 1-1,0 0 1,0 0 0,0 0 0,0 0-1,0 0 1,1 0 0,-1 0 0,0 0-1,0 0 1,0 0 0,0 0-1,0 0 1,0 0 0,1 0 0,-1 0-1,0-1 1,0 1 0,0 0 0,0 0-1,0 0 1,0 0 0,1 1-1,-1-1 1,0 0 0,0 0 0,0 0-1,0 0 1,0 0 0,0 0 0,1 0-1,-1 0 1,0 0 0,0 0-1,0 0 1,0 0 0,0 0 0,0 0-1,0 0 1,0 1 0,0-1 0,1 0-1,-1 0 1,0 0 0,0 0-1,0 0 1,0 0 0,0 0 0,0 1-1,0-1 1,0 0 0,0 0-1,0 0 1,0 0 0,0 0 0,0 1-1,0-1 1,0 0 0,0 0 0,0 0-1,0 0 1,0 0 0,0 0-1,0 1 1,0-1 0,2 20 475,-1 27-232,-11 57 234,0 19 197,6 7 194,1-106-643,0 0 0,-1 0 0,-10 30 0,13-51-199,0-1 1,0 1 0,0-1-1,0 1 1,0-1 0,-1 1-1,1-1 1,-1 0-1,0 0 1,0 1 0,0-1-1,0-1 1,-3 4-1,4-1 369,3-12-262,27-88-48,1 0-70,-2-87 67,-20 121-82,-4-14 6,-4 58-25,0 1-1,1-1 1,1 1-1,1 0 1,1 0-1,5-17 1,-7 28 2,1 1 0,0-1 0,0 1 0,1 0 0,0 0 0,0 0 0,0 0 0,0 1 0,1-1 0,-1 1 0,1 0 0,0 1 0,0-1 0,1 1 0,-1 0 0,1 1 0,0-1 0,-1 1 0,9-2 0,-10 3-5,0 1 0,0-1 1,0 1-1,0 0 0,1 0 1,-1 1-1,0-1 0,0 1 0,0 0 1,0 0-1,0 0 0,0 1 1,0-1-1,0 1 0,5 3 0,3 2-6,-1 0 0,1 1 0,12 12 0,-13-10-6,0 0 0,0 1-1,-1 0 1,11 17 0,-19-25 14,0 1 0,0-1 0,-1 0 0,1 0-1,-1 1 1,0-1 0,0 1 0,0-1 0,0 1 0,-1 5-1,0-7 4,0 0 0,0 1-1,-1-1 1,1 0 0,-1 0-1,1 0 1,-1 0 0,0 0-1,0 0 1,0 0-1,0 0 1,0 0 0,0 0-1,-1-1 1,1 1 0,-1 0-1,1-1 1,-4 3-1,-5 4 41,0 0-1,0-1 0,-1-1 0,0 0 0,0 0 0,0-1 0,-1-1 0,1 0 1,-1 0-1,0-1 0,-1-1 0,1 0 0,0-1 0,-1 0 0,1 0 1,-1-2-1,1 1 0,0-2 0,-22-4 0,30 5-43,0 0-1,0 0 1,0 0-1,0 0 1,0-1-1,1 0 1,-1 0-1,0 0 1,1 0 0,-1 0-1,1-1 1,0 1-1,0-1 1,0 0-1,0 0 1,-3-4-1,-7-23-4217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52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1 681 7328,'0'0'6545,"6"10"-5684,5 7-507,1-1-1,1 0 1,24 23-1,-32-33-224,1 0 0,1-1 0,-1 0 0,1-1-1,0 1 1,0-1 0,0 0 0,0-1 0,1 0-1,-1 0 1,1-1 0,0 1 0,16 1-1,-17-4-3,0-1-1,0 0 0,0 0 0,0-1 1,0 0-1,0 0 0,-1 0 0,1-1 1,0 0-1,-1 0 0,0-1 0,0 1 0,0-2 1,0 1-1,-1 0 0,1-1 0,-1 0 1,0-1-1,-1 1 0,1-1 0,-1 0 1,0 0-1,4-9 0,-5 10-42,0-1 0,0 0 1,-1 0-1,1 0 0,-1 0 0,-1-1 0,1 1 1,-1 0-1,0-1 0,-1 1 0,1-1 0,-1 1 0,-1-1 1,1 1-1,-1-1 0,0 1 0,-1-1 0,1 1 1,-1 0-1,0 0 0,-1 0 0,0 0 0,0 0 1,0 0-1,-7-8 0,9 12-38,0 1 0,0-1 0,-1 1 0,1 0 0,-1 0 0,1 0 0,-1-1 1,1 1-1,-1 0 0,1 1 0,-1-1 0,0 0 0,0 0 0,1 1 0,-1-1 0,0 1 0,0 0 0,0-1 0,0 1 0,0 0 1,1 0-1,-1 0 0,0 0 0,0 1 0,0-1 0,0 0 0,1 1 0,-1-1 0,0 1 0,0 0 0,1 0 0,-1-1 0,0 1 1,1 0-1,-1 0 0,1 1 0,-1-1 0,1 0 0,-1 0 0,-1 3 0,-2 2 33,-1 0 1,1 0-1,0 0 1,1 1-1,0 0 1,0 0-1,0 0 0,-3 10 1,4-9-24,1 0 1,0 0-1,0 0 1,1 1-1,0-1 1,0 0-1,1 0 1,0 1-1,1-1 1,0 0-1,0 1 1,0-1-1,1 0 1,1 0-1,-1 0 1,1-1-1,0 1 1,1 0-1,0-1 1,0 0-1,1 0 1,0 0-1,0-1 1,0 0-1,1 1 1,0-2-1,0 1 1,1-1-1,-1 0 1,1 0-1,13 6 1,-11-7-9,-1-1 0,0 0 1,1-1-1,0 1 0,0-2 1,-1 1-1,17-1 0,-3 0 71,42-6 0,-46 2-67,-1-1 1,0-1-1,0 0 1,-1-1-1,0-1 1,31-18-1,-12 3 126,59-48 0,-81 59-118,-1-1 0,0-1 0,-1 0-1,0-1 1,-1 0 0,-1 0 0,0-1-1,12-28 1,-2-7 118,19-76 1,-38 123-173,9-29 76,-2-1-1,-1-1 0,-2 1 1,0-42-1,-4 58-20,-1 1 0,0 0 1,-1 0-1,-1 0 0,-1 0 0,0 0 0,-1 0 1,-1 1-1,-1 0 0,-14-26 0,21 41-50,-1-1-1,1 0 1,0 1-1,0-1 1,-1 1-1,1-1 1,0 0-1,-1 1 0,1-1 1,-1 1-1,1-1 1,-1 1-1,1-1 1,-1 1-1,1 0 1,-1-1-1,1 1 0,-1-1 1,1 1-1,-1 0 1,0 0-1,1-1 1,-1 1-1,0 0 1,1 0-1,-1 0 1,0 0-1,1 0 0,-1 0 1,0 0-1,1 0 1,-1 0-1,0 0 1,1 0-1,-1 0 1,1 0-1,-1 1 0,0-1 1,1 0-1,-1 0 1,0 1-1,1-1 1,-1 0-1,1 1 1,-1-1-1,1 1 0,-1-1 1,1 1-1,-1-1 1,0 1-1,-2 4 16,0-1 0,1 0 0,-1 1 0,1-1 0,-4 11 0,-4 15 28,2 1 0,1 0 0,1 1 0,-2 56 0,9 131 123,1-151-106,3 0 0,3 0 1,27 109-1,-34-175-63,2 10 21,2 0 0,8 19 0,-13-30-14,1 1-1,0 0 1,0 0 0,0-1-1,0 1 1,0-1-1,0 1 1,0-1-1,0 1 1,1-1 0,-1 1-1,1-1 1,-1 0-1,1 0 1,-1 0-1,1 0 1,-1 0 0,1 0-1,0-1 1,0 1-1,0 0 1,-1-1-1,1 1 1,0-1 0,0 0-1,3 1 1,-3-2-28,0 0 0,1 0 1,-1 0-1,0 0 0,0 0 1,1 0-1,-1 0 0,0-1 1,0 1-1,-1-1 1,1 1-1,0-1 0,0 0 1,-1 0-1,1 0 0,-1 0 1,0 0-1,1 0 0,-1 0 1,0 0-1,0-1 0,0 1 1,-1 0-1,1-1 0,0 1 1,-1 0-1,1-3 1,0-8-148,1 0 1,-2 1 0,0-22 0,-1 32 144,-1-14-207,0-1 1,-2 0 0,0 1 0,-1 0-1,-1 0 1,0 0 0,-1 1-1,-1 0 1,0 0 0,-1 1-1,-1 0 1,0 0 0,-1 1 0,0 1-1,-1 0 1,-1 0 0,1 1-1,-2 1 1,0 0 0,0 1-1,0 1 1,-25-11 0,-102-28-1406,128 43 1476,12 4 144,0 0 0,0 0 0,0 0 0,0 0 0,0 0 0,0-1 0,0 1-1,0 0 1,0-1 0,0 1 0,0-1 0,0 1 0,0-1 0,0 1 0,0-1 0,0 0 0,0 1-1,1-1 1,-1 0 0,0 0 0,0 1 0,1-1 0,-1 0 0,1 0 0,-1 0 0,1 0 0,-1 0-1,1 0 1,-1-2 0,2 2 29,0 0-1,0 0 0,0 1 1,-1-1-1,2 0 0,-1 0 1,0 0-1,0 1 0,0-1 1,0 0-1,0 1 0,1-1 1,-1 1-1,0 0 0,0-1 1,1 1-1,-1 0 0,0 0 1,2-1-1,1 1 25,30-8 195,1 2 0,0 2 0,1 1-1,-1 1 1,69 7 0,-60-1 37,146 13 931,-137-15-497,83-7 1,-97 3-175,-28 2-280,0-1 0,1 0 0,-1-1-1,0 0 1,0-1 0,13-4 0,-22 6-138,0 1 1,0-1 0,0 1-1,0-1 1,0 1 0,0-1-1,0 1 1,0 0 0,0 0-1,0 0 1,0 0 0,0 1-1,2-1 1,-3 2-119,-5-1 0,1-1 0,-1 1 0,1 0 0,0 1 0,0-1 0,-1 0 0,1 1 0,0 0 0,0 0 0,1 0 0,-6 4 0,-6 3 0,2-2 0,-18 10 0,1 1 0,0 1 0,2 1 0,-28 26 0,52-43 0,1-1 0,0 1 0,0 0 0,0 0 0,0 0 0,0 0 0,0 0 0,1 0 0,-1 0 0,-1 6 0,3-7 0,0 0 0,0 0 0,0 0 0,0 0 0,0 0 0,0 0 0,0 0 0,1 0 0,-1 0 0,1 0 0,-1 0 0,1 0 0,0 0 0,0 0 0,0 0 0,0 0 0,0-1 0,0 1 0,1 0 0,1 1 0,2 2 0,0 0 0,1 0 0,0-1 0,0 1 0,0-2 0,0 1 0,1-1 0,-1 0 0,1 0 0,10 3 0,8 1 0,39 4 0,-64-11 0,25 4 0,1-2 0,-1-1 0,0-1 0,0-1 0,0-1 0,0-1 0,0-2 0,37-11 0,-12 6 0,-32 7 0,-16 3 116,6-4 472,-5-5-5263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5:52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19495,'2'0'161,"0"0"0,0 0-1,-1 1 1,1-1 0,0 1-1,0-1 1,-1 1-1,1 0 1,0 0 0,-1-1-1,1 1 1,-1 0 0,1 1-1,-1-1 1,1 0 0,-1 0-1,0 1 1,0-1-1,1 0 1,-1 1 0,0-1-1,0 1 1,-1 0 0,1-1-1,0 1 1,0 0 0,-1-1-1,1 1 1,-1 0-1,0 0 1,1 0 0,-1-1-1,0 1 1,0 2 0,1 6 397,-1 0 0,0 0 1,-1 1-1,-2 13 1,4-4 1025,3-14-563,3-14-398,1-9-4333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3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1028 9040,'0'0'2794,"9"-9"-2196,26-36 173,33-54 0,170-311 1579,-220 380-2243,57-88 292,-48 79-86,-2-2 0,37-77 0,-52 95-96,-7 17-22,1-1 1,-2 0-1,5-12 0,-33 102 998,14-46-1066,-135 473 673,132-444-700,-36 134 156,39-162-197,-2-2-1,-1 1 1,-23 39 0,17-37 8,16-27-16,-1 0 0,0-1 1,-1 1-1,-1-1 0,0-1 0,-12 13 0,18-21-32,0-1 0,0 0 0,0-1 0,0 1 0,0 0 0,0-1 0,-1 1-1,1-1 1,0 1 0,0-1 0,0 0 0,-1 0 0,1 0 0,0 0 0,0-1 0,-1 1 0,1 0-1,0-1 1,0 0 0,0 1 0,0-1 0,0 0 0,0 0 0,0 0 0,0 0 0,0-1-1,0 1 1,1 0 0,-1-1 0,0 0 0,1 1 0,-1-1 0,1 0 0,-2-1 0,-3-9 69,2 7-35,1-1-1,0 0 1,1 1 0,-4-12-1,5 15-41,1-1-1,-1 1 0,1 0 0,0-1 1,0 1-1,0 0 0,0-1 1,1 1-1,-1 0 0,1 0 1,-1-1-1,1 1 0,0 0 1,0 0-1,0 0 0,0 0 1,2-3-1,-3 5-9,8-14 28,0 1-1,1 1 0,1-1 1,0 2-1,1-1 1,18-15-1,38-18 57,90-48 0,-83 51-40,76-55 0,223-226 228,-333 284-218,-1-2-1,-2-1 0,-2-2 1,45-75-1,-67 94 83,0 0 0,-2-1 0,15-52 0,-25 77-132,-1 0 1,0 1-1,1-1 0,-1 1 0,0-1 1,0 0-1,0 1 0,0-1 0,0 0 1,1 1-1,-1-1 0,0 0 0,0 0 1,-1 1-1,1-1 0,0 0 0,0 1 1,0-1-1,0 0 0,-1 1 0,1-1 0,0 1 1,0-1-1,-1 0 0,0 0 0,0 1-1,1 0 0,-1 1 0,0-1-1,1 0 1,-1 0 0,0 1-1,1-1 1,-1 1 0,1-1-1,-1 1 1,0-1 0,1 1 0,-1-1-1,1 1 1,-1-1 0,1 1-1,0 0 1,-1-1 0,1 1-1,0 0 1,-1-1 0,1 2 0,-30 56 137,2 1 0,-33 106 0,48-120-70,3 0 0,1 0 0,3 1 0,-2 76 0,8-106-34,1-1-1,0 0 1,1 0-1,1 1 1,0-2-1,1 1 1,1 0-1,0-1 1,1 0-1,15 26 1,-20-38-15,0 0 0,1 0 0,-1-1 1,1 1-1,0 0 0,-1-1 0,1 0 1,0 1-1,0-1 0,0 0 0,0 0 1,0 0-1,0 0 0,0 0 0,1-1 1,-1 1-1,3 0 0,0-1 29,0 0 1,-1 0-1,1 0 0,0 0 0,0-1 0,-1 0 1,1 0-1,4-1 0,3-2 93,-1-1 0,0 0 1,-1 0-1,1-1 0,-1-1 0,10-7 0,-3-1 132,-1-1-1,0-1 0,15-21 1,11-13 13,-17 31-222,-22 18-73,1-1 0,0 1 0,-1-1 0,1 0 0,-1-1 1,0 1-1,3-5 0,-1 5-66,-2 10 43,-3 12 54,-7 47 146,4-40 77,1 0-1,1 46 0,1-71-234,0 0 1,0 0-1,0 0 0,0 0 0,0 0 1,1 0-1,-1 0 0,0-1 1,0 1-1,1 0 0,-1 0 0,0 0 1,1 0-1,-1-1 0,1 1 0,-1 0 1,1 0-1,-1-1 0,1 1 0,0 0 1,-1-1-1,1 1 0,0-1 1,-1 1-1,1-1 0,0 1 0,0-1 1,-1 1-1,1-1 0,0 0 0,0 1 1,0-1-1,0 0 0,0 0 1,-1 0-1,1 0 0,0 0 0,0 0 1,0 0-1,0 0 0,0 0 0,0 0 1,1-1-1,5-1 34,-1 0-1,1 0 1,-1-1 0,11-6-1,-9 4-15,290-173 970,-270 157-821,-22 15-105,1 1 1,0 0 0,0 1 0,0-1 0,0 1 0,12-4 0,-19 8-76,0 0 1,0-1-1,0 1 0,1 0 1,-1 0-1,0 0 1,0 0-1,0 0 0,0 0 1,0 0-1,1 0 0,-1 0 1,0 0-1,0 0 1,0 0-1,0 0 0,0 0 1,1 1-1,-1-1 0,0 0 1,0 0-1,0 0 0,0 0 1,0 0-1,0 0 1,1 0-1,-1 0 0,0 0 1,0 0-1,0 1 0,0-1 1,0 0-1,0 0 0,0 0 1,0 0-1,0 0 1,0 0-1,0 1 0,1-1 1,-1 0-1,0 0 0,0 0 1,0 0-1,0 0 1,0 1-1,0-1 0,0 0 1,0 0-1,0 0 0,0 0 1,0 0-1,-1 1 0,-2 13 7,-10 12-9,7-12 2,1 1 0,0 0 0,0 0 0,2 0 0,0 1 0,-2 29 0,4-36 0,0-6 0,1-1 0,0 1 0,0 0 0,0-1 0,0 1 0,0 0 0,0-1 0,1 1 0,-1-1 0,1 1 0,0 0 0,0-1 0,0 0 0,0 1 0,0-1 0,1 1 0,-1-1 0,0 0 0,4 3 0,-3-3 0,0-1 0,0 1 0,0-1 0,1 0 0,-1 0 0,1 0 0,-1 0 0,1 0 0,-1 0 0,1-1 0,-1 1 0,1-1 0,0 0 0,-1 1 0,1-1 0,-1-1 0,1 1 0,0 0 0,4-2 0,1 0 0,0 0 0,1-1 0,-1 0 0,0 0 0,0-1 0,-1 0 0,1 0 0,10-10 0,7-6 0,22-25 0,6-4 0,5 2 0,-65 59 0,0 1 0,1 0 0,0 0 0,1 0 0,1 1 0,0 0 0,-3 17 0,7-29 0,0 1 0,-1-1 0,1 0 0,0 0 0,0 1 0,0-1 0,0 0 0,1 1 0,-1-1 0,1 0 0,-1 0 0,1 1 0,0-1 0,0 0 0,0 0 0,0 0 0,0 0 0,0 0 0,0 0 0,1 0 0,-1 0 0,1-1 0,0 1 0,-1-1 0,1 1 0,0-1 0,0 1 0,0-1 0,0 0 0,0 0 0,0 0 0,0 0 0,0 0 0,3 0 0,3 1 0,-1-1 0,1 1 0,-1-2 0,1 1 0,0-1 0,-1 0 0,1-1 0,0 1 0,9-3 0,36-12 0,0-2 0,74-35 0,17-6 0,-101 39 0,10-2 0,-12 15 0,-41 6 0,0 0 0,0-1 0,0 1 0,1 0 0,-1 0 0,0 0 0,0 0 0,0 0 0,1 0 0,-1 0 0,0 0 0,0 0 0,1 0 0,-1 0 0,0 0 0,0 0 0,0 0 0,1 0 0,-1 0 0,0 0 0,0 0 0,0 0 0,1 0 0,-1 1 0,0-1 0,0 0 0,0 0 0,1 0 0,-1 0 0,0 0 0,0 0 0,0 1 0,0-1 0,0 0 0,1 0 0,-1 0 0,0 1 0,0-1 0,0 0 0,-5 10 0,-19 17 0,17-20 0,-14 16 0,1 0 0,1 1 0,1 0 0,-20 38 0,37-60 0,0 0 0,0 1 0,0-1 0,0 1 0,1-1 0,-1 1 0,1-1 0,-1 1 0,1 0 0,0-1 0,0 1 0,0 0 0,1 4 0,0-6 0,-1 0 0,0 0 0,1 0 0,0 0 0,-1 0 0,1 0 0,-1-1 0,1 1 0,0 0 0,0 0 0,0-1 0,-1 1 0,1 0 0,0-1 0,0 1 0,0-1 0,0 1 0,0-1 0,0 1 0,0-1 0,0 0 0,0 1 0,0-1 0,0 0 0,0 0 0,1 0 0,-1 0 0,0 0 0,0 0 0,0 0 0,0 0 0,0 0 0,0-1 0,2 0 0,6-1 0,-1 0 0,1-1 0,-1 0 0,0-1 0,0 0 0,0 0 0,0-1 0,-1 0 0,1-1 0,12-11 0,-1-2 0,-1-1 0,22-30 0,-7 3 0,-2 0 0,28-61 0,-44 76 0,-1-2 0,-1 0 0,-2 0 0,10-55 0,-20 86 0,-1 1 0,1-1 0,-1 1 0,0-1 0,0 1 0,0-1 0,0 0 0,-1 1 0,0-4 0,1 5 0,0 1 0,0 0 0,-1 0 0,1 0 0,0-1 0,0 1 0,0 0 0,0 0 0,0 0 0,0 0 0,-1-1 0,1 1 0,0 0 0,0 0 0,0 0 0,-1 0 0,1 0 0,0 0 0,0 0 0,0 0 0,-1-1 0,1 1 0,0 0 0,0 0 0,0 0 0,-1 0 0,1 0 0,0 0 0,0 0 0,-1 0 0,1 0 0,0 0 0,0 0 0,0 1 0,-1-1 0,1 0 0,-14 12 0,3 3 0,1 1 0,1 0 0,-12 27 0,5-9 0,6-11 0,0 1 0,1 0 0,2 0 0,0 1 0,-3 27 0,7-34 0,1-1 0,1 0 0,1 1 0,0-1 0,2 1 0,0-1 0,0 0 0,8 26 0,-8-38 0,0 0 0,0 0 0,0 0 0,1 0 0,-1-1 0,1 1 0,0 0 0,0-1 0,1 0 0,0 0 0,-1 0 0,1 0 0,0-1 0,1 1 0,-1-1 0,6 3 0,-4-4 0,0 1 0,1-1 0,-1 0 0,1-1 0,-1 1 0,1-1 0,-1 0 0,1-1 0,0 0 0,0 0 0,-1 0 0,14-3 0,5-3 214,0-1 0,0-1-1,32-15 1,21-14-5028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7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9 7632,'0'0'7249,"-10"0"-6410,-31 0-96,105-4 4131,71-1-3889,-94 9-505,-1 2 1,46 12-1,-20-4 104,-53-11-350,1-2 0,-1 0 0,1-1 0,-1 0 0,1-1 0,-1-1 0,16-3 0,-22 4-44,-7 1-174,0 0 1,0 0 0,0 0 0,0 0-1,0-1 1,0 1 0,0 0 0,0 0-1,0 0 1,0 0 0,0 0 0,0 0-1,0 0 1,0 0 0,0 0 0,0 0-1,0 0 1,0 0 0,0 0 0,0 0-1,0 0 1,0 0 0,0 0 0,0 0-1,0 0 1,0 0 0,0 0 0,0-1-1,0 1 1,0 0 0,0 0 0,1 0-1,-1 0 1,0 0 0,0 0 0,0 0-1,0 0 1,0 0 0,0 0 0,-9-1-32,-16 0-391,-1 5-3174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8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14968,'0'0'1352,"56"12"-865,5-6 105,11-6 16,5-6-56,-2 0 16,-13 6 8,-9-2 8,-15-4 8,-10 0 0,-14 2-112,-8 4 224,-14-2-488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0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4616,'0'0'15761,"7"10"-15257,86 154 1523,75 189 0,-147-307-1692,-2-5 682,24 74 0,-31-83 791,-12-32-1580,2-8 432,4-11-440,-1 0-1,4-35 0,0 3-6,-1 10-67,42-167 584,-41 181-609,1 0 0,2 1 0,0 0 0,2 1 0,24-36 1,-20 38-51,1-1 0,1 2 1,31-28-1,-36 42-71,-2 1 0,-14 5 0,-9 1 0,-79-3 0,48 1 0,-57 3 0,-230 33 0,312-30 0,10-2 0,1 0 0,0-1 0,-1 1 0,1-1 0,-1 0 0,1 0 0,-1-1 0,1 0 0,0 0 0,-6-1 0,15-2-4,0 0 0,0 0-1,1 0 1,-1 1 0,7-4 0,14-9-74,3-2-911,-15 9-2596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5920,'0'0'15190,"11"2"-14577,39 5 89,1-2 0,74-4 0,146-8 1502,-117 7-27,-150 0-2017,0 0 1,0 0-1,-1-1 1,1 1-1,0-1 1,0 0-1,-1 0 1,1 0-1,-1 0 1,1-1-1,-1 0 1,5-2-1,1-1 764,-3 8-5565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1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33 10952,'0'0'8649,"-11"10"-8027,-35 34-28,44-42-506,1-1 0,-1 1 0,0 0 0,1 0 0,-1-1 1,1 1-1,-1 0 0,1 1 0,0-1 0,-1 3 0,2-5-56,0 1 1,0-1-1,0 0 0,0 1 0,0-1 0,0 0 1,0 1-1,0-1 0,0 0 0,0 1 0,0-1 1,0 0-1,0 1 0,0-1 0,1 0 0,-1 0 1,0 1-1,0-1 0,0 0 0,0 0 0,1 1 1,-1-1-1,0 0 0,0 0 0,1 1 0,-1-1 1,0 0-1,1 0 0,-1 0 0,0 0 0,0 1 1,1-1-1,-1 0 0,0 0 0,1 0 0,-1 0 1,0 0-1,1 0 0,4 0 195,0 0-1,-1 0 1,1 0 0,0 0-1,8-3 1,-7 1-103,-1 1 0,0-1-1,0 0 1,0-1 0,0 1 0,0-1 0,0 0-1,-1 0 1,6-5 0,-7 6-28,-1 0 0,0 0 0,0 0 0,-1 0 0,1 0 0,0 0 0,-1 0 0,1-1 0,-1 1 0,0-1 0,1 1 0,-1-1 0,-1 1-1,1-1 1,0 0 0,-1 1 0,1-1 0,-1 0 0,0 0 0,0-4 0,0 6-38,-1-1 0,1 1 0,-1-1 0,0 1 0,1 0 0,-1-1 0,0 1 0,0 0-1,0 0 1,0 0 0,0-1 0,0 1 0,-1 0 0,1 0 0,0 1 0,0-1 0,-1 0 0,1 0 0,-1 1 0,1-1 0,0 0-1,-2 1 1,-3-2 76,1 0-1,0 1 0,-1 0 0,-9-1 1,6 1-6,-42 2 529,48 2-645,8-4-329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2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14968,'0'0'3783,"2"10"-2991,72 357 3407,-37-82-1242,-31-250-1146,18 54-1,-25-193 298,-6 40-2154,-2 2-1,-4-1 0,-2 1 1,-2 1-1,-4 1 0,-2 0 1,-34-62-1,52 110 4,4 10 35,0 0 0,1 0 0,-1 0 0,0 0 0,0 1 0,0-1 1,-1 0-1,1 0 0,0 1 0,-1-1 0,1 0 0,-1 1 0,1 0 1,-3-2-1,4 3 13,0 0-1,-1 0 1,1 0 0,-1 0 0,1-1 0,0 1 0,-1 0 0,1 0 0,0 0-1,-1 0 1,1-1 0,0 1 0,0 0 0,-1 0 0,1-1 0,0 1 0,-1 0-1,1-1 1,0 1 0,0 0 0,0 0 0,-1-1 0,1 1 0,0-1-1,0 1 1,0 0 0,0-1 0,0 1 0,0 0 0,0-1 0,0 1 0,0 0-1,0-1 1,0 1 0,0-1 0,0 1 0,0 0 0,0-1 0,0 1 0,0 0-1,0-1 1,0 1 0,0-1 0,1 1 0,-1 0 0,0-1 0,0 1 0,0 0-1,1 0 1,-1-1 0,0 1 0,0 0 0,1 0 0,-1-1 0,0 1-1,1 0 1,-1 0 0,0 0 0,1-1 0,23-9 197,4 5-165,1 2 0,-1 1 1,1 1-1,0 1 0,-1 2 0,1 1 0,-1 1 0,1 2 0,44 14 0,-36-10-37,35 13 0,-65-20 0,0 0 0,0 0 0,0 1 0,-1 0 0,0 1 0,0-1 0,10 10 0,-14-12 0,-1 0 0,1 0 0,-1 0 0,1 0 0,-1 0 0,0 0 0,1 0 0,-1 0 0,0 0 0,-1 0 0,1 1 0,0-1 0,-1 0 0,1 1 0,-1-1 0,1 0 0,-1 1 0,0-1 0,0 1 0,-1 3 0,0-2 0,0 0 0,-1-1 0,1 1 0,-1-1 0,0 1 0,0-1 0,0 0 0,0 0 0,-1 0 0,1 0 0,-6 5 0,-2 1 0,-1 0 0,-1-1 0,0 0 0,0-1 0,-22 9 0,5-6 0,0-2 0,0 0 0,0-2 0,-1-2 0,-39 2 0,11-1 0,34-2 0,0-1 0,0-1 0,-32-3 0,55 2 14,1 0-1,0 0 1,-1 0-1,1 0 1,-1 0-1,1 0 1,-1 0 0,1-1-1,0 1 1,-1 0-1,1 0 1,-1 0 0,1-1-1,0 1 1,-1 0-1,1 0 1,0-1-1,-1 1 1,1 0 0,0-1-1,0 1 1,-1 0-1,1-1 1,0 1 0,0 0-1,0-1 1,-1 1-1,1-1 1,0 1-1,0 0 1,0-1 0,4-14 542,16-13-3560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9944,'0'0'9047,"10"5"-8197,3 1-591,1-1 0,-1-1 1,1 0-1,1-1 0,25 2 1,2-2 766,71 14 0,-90-13-414,44 1 1,-44-4 153,-1 1-1,26 5 1,-26-3 1797,-20-4-1614,-7 0-2701,1 0 18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3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6928,'0'0'9074,"18"3"-8613,24 5-223,153 21 916,-93-19 231,1-5-1,194-16 1,-297 11-1394,27-5 975,-27 5-1053,1 0-1,0 0 1,0-1 0,-1 1 0,1 0-1,0-1 1,-1 1 0,1 0-1,0-1 1,-1 1 0,1-1 0,-1 1-1,1-1 1,-1 1 0,1-1-1,-1 0 1,1 1 0,-1-1 0,1 0-1,-1 1 1,0-1 0,0 0-1,1 1 1,-1-1 0,0 0 0,0 0-1,1 0 1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4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33 6016,'0'0'10745,"-4"11"-10084,2-6-522,0-1-78,1 0 0,-1 0 0,1 0 0,0 0 0,-1 8 0,2-11-36,0 0 0,0 1 0,0-1 0,0 0 0,0 0 0,0 0 0,0 0 0,1 0 0,-1 0 0,0 0 0,1 0 0,-1 0 0,1 0 0,-1 0 0,1 0 0,0 0 0,-1 0 0,1 0 0,0 0 0,-1-1 0,1 1 0,0 0 0,0 0-1,0-1 1,0 1 0,0-1 0,0 1 0,0-1 0,0 1 0,0-1 0,2 1 0,16 4 273,1 0 0,0-2 0,0 0 0,0-2 0,40-1 0,103-19 879,-119 12-831,44-2 395,-45 6 1,46-10 1,26-23 1161,-114 35-1877,0 1 1,0-1-1,0 1 0,0-1 1,0 0-1,0 1 0,0-1 1,-1 0-1,1 0 0,0 1 0,0-1 1,-1 0-1,1 0 0,-1 0 1,1 0-1,0 0 0,-1 0 0,0 0 1,1 0-1,-1 0 0,0 0 1,1 0-1,-1 0 0,0 0 0,0 0 1,0 0-1,0-3 0,-2-7-3391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1 7328,'0'0'2704,"-10"8"-1920,-17 16-299,1 1 0,1 1 0,2 1 0,-22 32 0,21-21 60,2 2 0,2 0 0,-29 81 0,-18 135 1249,57-207-1414,3 1 0,2 0-1,2 0 1,2 1 0,2-1-1,12 72 1,-9-101-253,0 1 0,2-1 0,0-1 0,1 1 0,1-1 0,1 0 0,1-1 0,1 0 0,0-1 1,1 0-1,1 0 0,1-2 0,1 1 0,0-2 0,1 0 0,0-1 0,1-1 0,35 21 0,-16-17-60,0-2 0,47 12 0,-31-13-2560,-32-9-11782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3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50 23111,'0'0'0,"-88"-8"1168,31-1 0,9-3 72,15 3 0,22 3-328,9 4 8,4 2-536,4 0 8,-1-4-304,11 4 16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8136,'0'0'5793,"10"12"-5100,80 94 491,118 180-1,-155-200-695,-3 2 1,-5 2 0,36 101-1,-67-153-167,-3 2 0,-1-1 0,-2 1 0,-1 1 0,-3-1 0,-1 1 0,-2 0-1,-2 0 1,-1 0 0,-2 0 0,-15 59 0,15-85-139,0-1 0,-1 0 0,-1 0 0,-1-1 0,-7 14 0,11-23-104,0 1 0,0-1 0,0 0-1,0 0 1,0 0 0,-1-1 0,0 1 0,0-1 0,0 0 0,0 0 0,0 0 0,-1 0 0,1-1 0,-1 0 0,0 0 0,1 0 0,-10 2 0,11-4-44,1 1 1,0-1 0,-1-1 0,1 1-1,-1 0 1,1 0 0,0-1 0,-1 0-1,1 1 1,0-1 0,0 0 0,0 0 0,-1 0-1,1 0 1,0 0 0,0-1 0,0 1-1,-3-4 1,1 1-529,0-1-1,0 0 1,0 0-1,-4-7 1,7 10-306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6928,'0'0'13695,"-10"9"-13108,-90 68 1613,95-74-1943,1 1 0,0-1-1,1 1 1,-1 0 0,-4 5 0,7-8-175,1 0 0,-1 0 0,0 1 0,1-1 0,-1 0 0,1 1 0,-1-1 0,1 0 0,-1 1 0,1-1 0,0 1 1,0-1-1,0 1 0,0-1 0,0 0 0,0 1 0,0-1 0,0 1 0,0-1 0,1 1 0,-1-1 0,1 0 0,0 3 1,5 6 76,-1-1 0,2 1 0,-1-1 0,1 0 0,1-1 1,-1 0-1,1 0 0,1-1 0,-1 0 0,1 0 1,1-1-1,-1 0 0,1-1 0,15 7 0,-21-11-110,1 0-1,-1 0 0,1 0 0,-1 0 0,1-1 0,0 0 0,-1 0 0,1 0 0,-1 0 0,1-1 0,-1 0 1,1 0-1,-1 0 0,8-3 0,-6 1-511,-1 1 0,0-1 0,0 1 1,0-1-1,0-1 0,-1 1 0,1-1 0,-1 0 1,8-8-1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7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10848,'0'0'20200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08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10040,'0'0'6849,"-1"12"-6240,-6 38 15,7-47-491,-1 0 0,0 1 0,0-1 0,0 1-1,0-1 1,-1 0 0,1 0 0,-4 5 0,4-7-66,0 0 0,1 0 0,-1 0 0,0 0 0,1 0 0,-1 1 0,1-1 0,-1 0 0,1 0 0,0 0 1,0 1-1,-1-1 0,1 0 0,0 0 0,0 1 0,0-1 0,0 0 0,0 0 0,1 1 0,-1 1 0,2 13 652,-2-15-648,0-1 1,0 1-1,0 0 0,0 0 1,0 0-1,0-1 1,0 1-1,0 0 1,0 0-1,1 0 1,-1 0-1,0-1 0,0 1 1,1 0-1,-1 0 1,0-1-1,1 1 1,-1 0-1,1-1 0,-1 1 1,1 0-1,-1-1 1,1 1-1,-1-1 1,1 1-1,0-1 0,-1 1 1,1-1-1,0 1 1,0-1-1,-1 1 1,1-1-1,0 0 0,0 0 1,-1 1-1,1-1 1,0 0-1,0 0 1,0 0-1,0 0 1,-1 0-1,1 0 0,0 0 1,1 0-1,4-1 115,0 1 0,0-1-1,-1 0 1,1 0 0,0 0 0,-1-1-1,1 0 1,-1 0 0,0 0-1,1-1 1,-1 0 0,0 0 0,-1 0-1,1-1 1,0 0 0,5-5-1,-10 8-149,1 1 0,-1 0-1,0 0 1,0 0-1,1-1 1,-1 1-1,0 0 1,0-1-1,0 1 1,0 0-1,1 0 1,-1-1 0,0 1-1,0 0 1,0-1-1,0 1 1,0 0-1,0-1 1,0 1-1,0 0 1,0-1-1,0 1 1,0 0-1,0-1 1,0 1 0,0 0-1,0-1 1,0 1-1,0 0 1,0-1-1,0 1 1,0 0-1,-1-1 1,-10-2 612,-13 6 137,18-2-277,9-4-57,14-4-1600,-11 4-1647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1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1 5720,'0'0'8010,"-8"12"-7228,-63 100 1659,30-43-1402,2 2 0,4 1 1,-48 140-1,81-204-996,-11 31 264,2 1 0,-7 49 0,17-75-227,0-1 0,0 1 0,2-1 0,-1 1-1,2-1 1,0 1 0,0-1 0,1 0 0,1 0 0,9 21 0,0-3 121,2-1 0,1 0 0,2-1 0,0-1 0,2-1 0,1-1 0,2-1 0,0 0 1,1-2-1,1-1 0,38 25 0,-36-28-220,-8-5 660,33 17-1,-48-29-851,-1 0 0,1 0 0,0 0 0,0-1 0,0 0 0,0 0 0,0 0 1,0 0-1,0 0 0,0-1 0,1 0 0,-1 0 0,0 0 0,0 0 0,6-2 0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1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8336,'0'0'7712,"12"15"-7110,-12-15-599,89 118 1075,-75-97-813,4 4 160,-2 0 1,-1 1 0,22 51-1,-24-42 187,24 47 0,7 15 634,-7-13 624,-30-62-1296,5 10 978,-12-32-1535,0 1 0,0-1 1,0 0-1,1 0 0,-1 0 0,0 0 0,0 1 1,0-1-1,0 0 0,0 0 0,0 0 1,0 0-1,0 0 0,1 0 0,-1 1 0,0-1 1,0 0-1,0 0 0,0 0 0,0 0 0,1 0 1,-1 0-1,0 0 0,0 0 0,0 0 1,0 0-1,1 0 0,-1 0 0,0 0 0,0 0 1,0 0-1,1 0 0,-1 0 0,0 0 1,0 0-1,0 0 0,0 0 0,1 0 0,-1 0 1,0 0-1,0 0 0,0 0 0,6-16 481,4-16-383,0 0 0,3 0 1,28-54-1,-27 58-43,65-113 273,-46 84-199,4 3 10,-29 44-108,0-1 0,-1 1 0,0-2 0,-1 1 1,0-1-1,-1 0 0,6-19 0,-10 31-46,-1-2 13,1 0 1,-1 1-1,1-1 0,-1 0 1,0 1-1,0-1 1,1 0-1,-1 1 0,0-1 1,-1 0-1,1 1 1,0-1-1,-1-2 0,0 3-10,0 0 1,-1 0-1,1 0 0,0 0 0,-1 0 0,1 0 0,-1 1 0,1-1 0,-1 0 0,1 1 0,-1-1 1,0 1-1,1 0 0,-1 0 0,1-1 0,-4 1 0,-19-1 0,0 0 0,-42 4 0,24-1-3,-45 6 5,60-4-5,-1-2-1,1 0 0,-52-5 0,66 1 39,-7 0-36,20-2-100,14-2-105,4 0-256,31-17 0,-28 10-3131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13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10040,'0'0'15319,"14"4"-14905,-7-2-350,14 3 119,1-1 0,-1-1 1,25 1-1,90 1 822,165-3 950,-280-3-1768,71 0 1334,-94-1-1228,0 0-785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14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0 248 8536,'0'0'6506,"12"5"-5955,0 0-371,-6-2-94,-1 0-1,1-1 1,0 0 0,-1 0-1,1-1 1,0 1 0,0-1-1,0 0 1,0-1 0,1 1-1,8-2 1,-3 0 312,-1-2 1,1 1 0,0-1-1,-1-1 1,0 0 0,0-1-1,0 0 1,0-1 0,-1 0-1,0 0 1,0-1 0,-1-1-1,0 1 1,0-2 0,0 1-1,9-13 1,-16 20 854,-1 6-801,-5 11-181,-26 79 540,-35 192 1,54-220-552,5-29 73,-4 68 0,10-95-251,-1 10 53,2-16 113,1-9 230,-1 0-449,-1 0 0,1-1 0,-1 1 0,0 0 0,0 0 0,-2-9 0,0-7 28,2-28 28,5-181 351,-1 187-324,1 1 0,2 0 0,18-61 0,-10 64 23,33-64 1,-43 92-102,2 0 0,-1 0 1,1 0-1,1 1 0,0 0 1,16-14-1,-20 20-10,1-1 1,-1 1-1,1 0 0,0 0 0,-1 0 0,1 1 1,0-1-1,1 1 0,-1 1 0,0-1 0,0 1 1,1 0-1,-1 0 0,1 0 0,-1 1 0,9 0 1,-9 1-9,-1 0 1,1 0 0,-1 1-1,1 0 1,-1 0 0,1 0-1,-1 0 1,0 1 0,0 0-1,0 0 1,0 0 0,-1 0-1,1 0 1,-1 1-1,0 0 1,0-1 0,4 7-1,2 5 14,-1 0-1,0 1 1,8 22-1,-12-29-10,-1 0 0,-1 0 0,0 0-1,0 0 1,-1 1 0,0-1 0,0 0 0,-1 1 0,0-1-1,-1 0 1,0 1 0,-3 11 0,2-14 23,0-1 0,-1 1-1,0-1 1,0 1 0,0-1 0,-1 0 0,0 0 0,0 0-1,0-1 1,-1 0 0,0 0 0,0 0 0,0 0 0,0 0-1,-1-1 1,-11 7 0,11-8-22,1 0 1,-1-1-1,1 1 1,-1-1-1,0 0 1,-9 2-1,12-4-17,0 0 0,0 0-1,0 0 1,0-1 0,0 1 0,0 0 0,1-1-1,-1 0 1,0 0 0,0 0 0,1 0 0,-1 0 0,0-1-1,1 1 1,-5-4 0,2 2-3,0-1 0,0-1 0,0 1 0,1 0 0,-1-1 0,1 0 0,1 0 0,-1-1 0,0 1 0,-4-10 0,7 10 0,-1 1 0,1-1 0,0 1 0,0-1 0,0 1 0,0-1 0,1 0 0,0 1 0,0-1 0,0 0 0,1 1 0,-1-1 0,1 0 0,0 1 0,3-7 0,8-18-4068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15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7528,'0'0'7002,"-9"1"-6331,-29 5 13,37-6-644,0 1 0,1-1-1,-1 0 1,1 0 0,-1 0 0,1 0 0,-1 1 0,1-1 0,-1 0 0,1 1-1,-1-1 1,1 0 0,0 1 0,-1-1 0,1 0 0,-1 1 0,1-1 0,0 1 0,-1-1-1,1 1 1,0-1 0,0 1 0,-1-1 0,1 1 0,0-1 0,0 1 0,0-1-1,0 1 1,-1-1 0,1 1 0,0-1 0,0 1 0,0 0 0,0-1 0,0 1-1,1-1 1,-1 1 0,0-1 0,0 1 0,0 0 0,10 19 1130,-9-19-1089,1 2 49,1 0-1,-1 0 0,1 0 0,0 0 0,0-1 0,0 1 0,1-1 0,3 3 0,5 3 111,101 75 1321,41 28-1,-127-91-1213,-1 0 1,-1 2-1,0 1 1,-2 1-1,0 0 1,-2 2-1,-1 1 1,-1 0-1,23 45 1,-36-58-204,0 0 0,0 1 1,-1 0-1,-1-1 1,-1 1-1,0 1 1,-1-1-1,-1 0 0,0 1 1,-1-1-1,0 1 1,-2-1-1,1 0 1,-2 0-1,0 1 1,-1-1-1,-9 22 0,0-7 75,-1-1 0,-1 0 0,-2-1 0,-1-1 0,-1 0 0,-1-2 0,-28 28 0,18-21 57,9-8 57,-1-2-1,-1 0 0,-43 30 1,64-50-329,-1 0 0,0-1 0,1 1 0,-1-1 0,0 0 1,0 0-1,-5 1 0,8-4-4,1-1 0,-1 1 0,1 0 0,-1-1 0,1 1 0,0 0 0,0 0 0,0 0 0,0-1 0,3-2 0,14-25-4092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1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4512,'0'0'20575,"-11"11"-20063,-73 77 935,80-84-1336,0 1 1,1-1-1,-1 1 1,1 0-1,0 0 1,0 0 0,1 0-1,0 0 1,-1 1-1,2-1 1,-1 1-1,-1 7 1,3-10-45,0 0 1,0 0 0,1 1-1,-1-1 1,0 0 0,1 0 0,0 1-1,0-1 1,0 0 0,0 0-1,0 0 1,1 0 0,0 0-1,-1-1 1,1 1 0,0 0 0,0-1-1,0 1 1,1-1 0,-1 0-1,0 0 1,1 0 0,3 2-1,7 4 143,1-2 0,0 1-1,1-2 1,-1 0-1,1-1 1,29 5-1,-30-6-4,10 0 233,9 4 91,-29-8-521,-4 1-9,0 0 0,0 1 0,0-1 0,0 0 0,0 0 0,0 0 0,0 0-1,0 0 1,0 0 0,0 0 0,0 0 0,0 0 0,0 0 0,0 1 0,0-1 0,0 0 0,0 0 0,0 0-1,0 0 1,0 0 0,0 0 0,0 0 0,0 0 0,1 0 0,-1 0 0,0 0 0,0 0 0,0 1 0,0-1 0,0 0-1,0 0 1,0 0 0,0 0 0,0 0 0,0 0 0,0 0 0,0 0 0,1 0 0,-1 0 0,0 0 0,0 0 0,0 0-1,0 0 1,0 0 0,0 0 0,0 0 0,1 0 0,-6-3-1169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2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1 870 7632,'0'0'3317,"11"1"-2618,-4 0-608,0-1 0,-1 1 0,1-1 0,0-1 0,0 1 0,-1-1 0,1-1 0,0 1 0,-1-1 0,1 0 0,-1-1 1,11-4-1,2-6 78,0 0 1,0-1 0,-1-1 0,-1 0 0,-1-1-1,16-20 1,-6 2 163,-2 0 0,29-53-1,-42 69-90,5-12 618,-17 28-257,-1 5-354,-6 13-24,-80 257 985,-61 203-23,130-412-953,-17 73 1331,54-232-908,4 0 1,67-179 0,-62 200-484,59-141 276,-80 203-419,69-126 274,-66 124-258,-1 2 1,2-1-1,0 2 1,0-1-1,1 1 1,1 1-1,23-18 1,-32 26-37,-1 1-1,1-1 1,0 1 0,0-1-1,-1 1 1,1 0 0,0 0-1,0 0 1,0 1 0,0-1 0,0 1-1,1-1 1,-1 1 0,0 0-1,0 0 1,4 1 0,-5 0-12,0 0 1,0 0-1,-1 0 1,1 0-1,0 0 1,0 0-1,-1 0 1,1 1-1,-1-1 1,1 1-1,-1-1 1,0 1 0,1-1-1,-1 1 1,0 0-1,0 0 1,0 0-1,-1 0 1,1-1-1,0 1 1,-1 0-1,1 0 1,-1 0-1,1 0 1,-1 3-1,2 16-2,-1-1 0,-1 0-1,0 1 1,-2-1 0,0 0-1,-2 0 1,0 0 0,-1 0-1,-1-1 1,0 0 0,-2 0-1,0 0 1,-2-1 0,0 0-1,0-1 1,-2 0 0,0-1-1,-1 0 1,0-1 0,-2-1-1,-17 16 1,29-28 15,0 0 0,-1-1 0,1 1 0,0 0 0,0-1 0,-1 0 1,1 0-1,-1 0 0,-6 1 0,8-2-4,1 0 0,0 0 0,-1 1 1,1-2-1,0 1 0,-1 0 0,1 0 0,0 0 1,-1-1-1,1 1 0,0 0 0,-1-1 0,1 1 1,0-1-1,0 0 0,0 1 0,-1-1 0,1 0 1,0 0-1,0 0 0,0 0 0,0 0 0,0 0 1,1 0-1,-1 0 0,0 0 0,0 0 0,0-2 1,1 2-7,0 0 0,0 0 0,0 0 0,0 1 0,0-1 0,0 0 0,0 0 0,0 0 0,0 1 0,1-1 0,-1 0 0,0 0 0,1 1 0,-1-1 1,1 0-1,-1 0 0,0 1 0,1-1 0,0 1 0,-1-1 0,1 0 0,-1 1 0,1-1 0,0 1 0,-1-1 0,1 1 0,0 0 0,-1-1 0,1 1 0,0 0 1,0-1-1,1 1 0,30-13 54,-27 12-54,46-18-24,-1-1 0,0-3 0,-2-2 0,-1-2 0,-1-2 0,-1-2 0,55-50 0,-68 53 22,114-95 3,-135 115 17,-1 0-1,0 0 1,16-20 0,-26 28-18,0 0 1,1 0 0,-1-1 0,0 1 0,0 0 0,0 0 0,1 0 0,-1 0 0,0-1 0,0 1 0,0 0 0,0 0 0,0-1 0,0 1-1,1 0 1,-1 0 0,0 0 0,0-1 0,0 1 0,0 0 0,0 0 0,0-1 0,0 1 0,0 0 0,0 0 0,0-1 0,0 1-1,0 0 1,0 0 0,0-1 0,0 1 0,-1 0 0,1 0 0,0-1 0,0 1 0,0 0 0,0 0 0,0 0 0,-1-1 0,-10 0 78,-13 5-6,13 0-34,6-3-21,0 0 0,0 1 0,0 0-1,0 0 1,0 0 0,-9 6 0,14-8-20,1 1-1,-1-1 1,0 0 0,0 0-1,0 1 1,0-1-1,0 0 1,0 0 0,0 1-1,0-1 1,0 0 0,0 0-1,1 0 1,-1 1 0,0-1-1,0 0 1,0 0 0,0 0-1,1 0 1,-1 1 0,0-1-1,0 0 1,0 0 0,1 0-1,-1 0 1,0 0 0,0 0-1,0 0 1,1 1 0,-1-1-1,0 0 1,0 0 0,1 0-1,-1 0 1,0 0 0,0 0-1,1 0 1,-1 0 0,0 0-1,0 0 1,1-1 0,-1 1-1,21-1 2,-1-2-1,1 0 1,20-7 0,25-4 4,-37 10-4,-3-1 1,0 1 1,1 2 0,-1 0 0,1 2 0,37 4 0,-62-3-2,1-1 0,0 1 0,-1 0 0,1 0 1,-1 0-1,1 0 0,-1 1 0,1-1 0,-1 1 1,0-1-1,0 1 0,0 0 0,0 0 0,0 0 1,0 0-1,0 0 0,0 0 0,-1 0 0,1 1 1,-1-1-1,0 1 0,0-1 0,0 1 0,0 0 1,0-1-1,0 1 0,0 4 0,0 7 4,0 0 0,-1 0 0,0-1 0,-3 20 0,1-12 14,-1 15 3,-1 3 61,3 68 0,1-106-79,0 0-1,0 0 1,0 0 0,0 0 0,0 0-1,0 0 1,0 0 0,1-1 0,-1 1-1,0 0 1,1 0 0,-1 0 0,1 0-1,-1 0 1,1-1 0,-1 1 0,1 0-1,-1 0 1,1-1 0,0 1 0,-1 0-1,1-1 1,0 1 0,0-1 0,-1 1-1,1-1 1,0 1 0,0-1 0,0 0-1,0 1 1,0-1 0,0 0 0,0 0-1,0 1 1,-1-1 0,1 0 0,0 0-1,0 0 1,0 0 0,0 0 0,0-1-1,0 1 1,0 0 0,0 0 0,0-1-1,1 1 1,6-3 19,0 0 0,0-1 1,0 0-1,8-5 0,-8 4-7,49-31 162,90-72-1,-85 58-11,-43 39-77,-19 11-87,1 0 1,-1 0-1,0 0 0,1 0 1,-1 0-1,0 0 0,1 0 0,-1 0 1,0 0-1,0 0 0,1 0 0,-1 0 1,0 0-1,1 0 0,-1 0 1,0 0-1,1 0 0,-1 0 0,0 0 1,1 0-1,-1 0 0,0 0 1,1 1-1,-1-1 0,0 0 0,0 0 1,1 0-1,-1 1 0,0-1 0,0 0 1,1 0-1,-1 1 0,0-1 1,0 0-1,0 0 0,0 1 0,1-1 1,-1 0-1,0 1 0,0-1 1,0 0-1,0 1 0,0-1 0,0 0 1,0 1-1,0-1 0,0 0 0,0 1 1,0-1-1,0 0 0,0 1 1,0-1-1,0 0 0,0 1 0,0-1 1,0 0-1,-1 0 0,1 1 1,0-1-1,0 0 0,0 1 0,0-1 1,-1 0-1,-2 15 32,-1-1-16,1-1 0,0 1 0,2 0 1,-1 21-1,2-31-14,0 0 0,0-1 0,1 1 1,0 0-1,0 0 0,0-1 0,0 1 0,0-1 0,1 1 1,0-1-1,-1 1 0,1-1 0,1 0 0,-1 0 1,0 0-1,1 0 0,-1 0 0,1-1 0,0 1 1,0-1-1,0 0 0,4 3 0,-4-3-2,0-1-1,1 1 1,-1 0 0,1-1-1,-1 1 1,1-1-1,0 0 1,-1-1-1,1 1 1,0 0 0,0-1-1,-1 0 1,6 0-1,-7-1 4,1 1 0,0-1-1,-1 0 1,1 0-1,-1 0 1,0 0 0,1 0-1,-1-1 1,0 1 0,0-1-1,0 0 1,0 1-1,0-1 1,0 0 0,0 0-1,0 0 1,-1 0 0,1-1-1,1-3 1,1-1 13,-1 1 0,-1 0 0,1-1 1,-1 1-1,0-1 0,-1 0 0,0 0 1,0 0-1,0 0 0,-1 0 0,0 1 0,0-1 1,0 0-1,-1 0 0,0 0 0,-1 0 1,0 0-1,0 1 0,0-1 0,-1 1 0,0-1 1,0 1-1,0 0 0,-1 0 0,0 1 1,-9-11-1,13 16-18,-1-1 1,1 1-1,-1-1 0,1 1 1,-1 0-1,1-1 0,-1 1 1,1-1-1,0 1 0,-1-1 1,1 1-1,0-1 1,-1 0-1,1 1 0,0-1 1,0 1-1,0-1 0,-1 0 1,1 1-1,0-1 0,0 1 1,0-1-1,0 0 1,0 1-1,0-1 0,0 0 1,0 1-1,1-1 0,-1 1 1,0-1-1,0 0 1,0 1-1,1-1 0,-1 1 1,0-1-1,0 1 0,1-1 1,-1 1-1,1-1 0,-1 1 1,1-1-1,-1 1 1,0-1-1,1 1 0,-1 0 1,1-1-1,0 1 0,-1 0 1,1-1-1,-1 1 0,1 0 1,-1 0-1,1 0 1,0-1-1,0 1 0,7-2-11,-1-1 0,1 1 0,12-1 0,-12 2 12,14-3-16,0 2-1,0 0 1,27 2-1,-37 1 6,-1 0 0,0 0 0,0 1 0,0 0-1,0 1 1,0 1 0,0 0 0,14 7 0,-20-7 5,1 0 0,-1 0 0,0 0 1,-1 1-1,1 0 0,-1 0 0,0 0 0,0 0 0,-1 1 1,0 0-1,1-1 0,-2 1 0,1 0 0,-1 0 0,3 10 1,1 9-18,-1 1 0,2 37 0,-6-61 22,1 58-9,-2 0 0,-2-1 0,-3 1 1,-3-1-1,-27 105 0,26-141 29,7-19 2,0-1 0,0 1 0,1 0 0,-1 0 0,1 0 0,-1 7 0,3-38 106,1 0 0,2 0 0,9-39 0,32-77 7,-24 87-46,2 1 0,45-75-1,-50 101-52,0 1 0,3 1 0,0 0 0,1 2 0,46-41-1,-66 64-34,42-31 5,-40 30-6,0 0-1,1 1 0,-1-1 0,1 1 0,0 0 0,-1 1 0,11-3 0,-14 4 1,0 0 0,1 0 0,-1 0 0,0 0 0,0 0-1,0 0 1,1 1 0,-1-1 0,0 1 0,0-1 0,0 1-1,0-1 1,0 1 0,1 0 0,-1-1 0,0 1-1,-1 0 1,1 0 0,0 0 0,0-1 0,0 1 0,0 0-1,-1 0 1,1 1 0,0-1 0,-1 0 0,1 0-1,-1 0 1,1 0 0,-1 0 0,1 2 0,0 3-1,1-1 1,-1 1-1,0 0 0,0 0 1,-1 8-1,-1 2-5,0 0 0,-2 0 0,0-1-1,0 1 1,-2-1 0,0 0 0,0 0 0,-2 0-1,-13 22 1,12-22-1,-2 0-1,0-1 1,-1 0 0,0 0-1,-1-2 1,-1 1 0,0-2-1,-24 18 1,33-27 6,-1 1 0,1-2 0,-1 1 0,0 0 0,1-1 0,-1 0 0,0 0 0,0 0-1,0-1 1,1 1 0,-1-1 0,0-1 0,0 1 0,0-1 0,-6-1 0,8 2 1,1-1 0,-1 1 0,1-1 0,-1 0 0,1 0 0,0 0 0,-1 0 0,1-1 0,0 1 0,0 0 0,0-1 0,0 0 0,0 1 1,0-1-1,0 0 0,1 0 0,-1 0 0,0 0 0,1 0 0,0 0 0,0-1 0,0 1 0,0 0 0,0-1 0,0 1 0,0-1 0,1 1 0,-1-1 0,1 1 0,-1-4 0,2 5 0,-1 1-1,0-1 1,0 1-1,0-1 1,1 1-1,-1-1 1,0 1-1,1-1 1,-1 1-1,0-1 1,1 1 0,-1-1-1,0 1 1,1 0-1,-1-1 1,1 1-1,-1 0 1,1-1-1,-1 1 1,1 0-1,-1 0 1,1 0-1,-1-1 1,1 1 0,-1 0-1,1 0 1,-1 0-1,1 0 1,0 0-1,-1 0 1,1 0-1,-1 0 1,1 0-1,-1 0 1,2 1-1,22 3-37,27 13-6,-27-9 7,27 7 0,-28-10 22,1-1 0,0-1 0,-1-1 1,26-2-1,-33-1 21,-1 0-1,1-2 1,0 0 0,-1-1 0,0-1-1,0 0 1,16-8 0,-11 3 3,0 0 0,-1-2-1,0 0 1,17-15 0,-30 22-7,1-1 0,-2 1 0,1-1 0,-1 0-1,0 0 1,0-1 0,0 0 0,-1 0 0,0 0 0,-1 0-1,0 0 1,0-1 0,0 1 0,2-14 0,-5 16 4,1 0 0,-1 0 0,-1 1 0,1-1 0,-1 0 0,0 0 0,0 0 0,0 0 0,-1 1 0,1-1 0,-5-7 0,5 10 0,0 0-1,0 0 1,0 0-1,0 1 1,-1-1-1,1 0 1,-1 0-1,1 1 1,-1-1-1,1 1 1,-1 0-1,0-1 1,0 1-1,0 0 1,0 0-1,0 0 1,0 0-1,0 0 1,0 1-1,0-1 1,0 1-1,0-1 1,-1 1-1,1 0 1,0 0-1,0 0 1,-4 0-1,3 1-3,0 0-1,0 0 1,1 0-1,-1 0 1,0 1-1,1-1 1,-1 1-1,1-1 0,0 1 1,-1 0-1,1 0 1,0 0-1,0 1 1,0-1-1,0 0 0,1 1 1,-1-1-1,1 1 1,-1-1-1,-1 6 1,-1 4-2,-1 0 1,2 0 0,-4 19 0,6-18-8,0 0-1,0 1 1,1-1 0,1 0 0,0 0 0,1 0 0,0 0 0,1 0-1,1 0 1,0-1 0,1 1 0,0-1 0,1 0 0,0 0-1,0-1 1,2 0 0,-1 0 0,18 18 0,-21-26 4,0 0 1,0 0-1,1 0 1,-1 0-1,1-1 0,-1 0 1,1 0-1,0 0 1,0-1-1,-1 1 1,1-1-1,1 0 1,-1-1-1,0 1 0,0-1 1,0 0-1,0 0 1,0-1-1,6 0 1,0-1 8,0 0 0,1-1 0,-1-1 0,0 1 0,0-2 0,-1 0 0,14-7 0,-8 1 8,0 0-1,-1-1 1,0-1-1,-1 0 1,0-1-1,-1 0 1,18-27 0,-9 6 27,-2 0 1,25-61-1,-17 8 5,-28 87-46,1 0 0,-1 0 0,1 0 0,-1 0 0,1 0 0,-1 0 0,1 0 0,-1 0 0,1 0 0,0 0 0,-1 0 0,1 0 0,0 0 1,0 0-1,0 1 0,0-1 0,0 0 0,0 1 0,0-1 0,0 1 0,0-1 0,0 1 0,0-1 0,2 1 0,-1 0 0,0 0 0,-1 0 0,1 0 0,0 1 0,-1-1 0,1 0 0,0 1 0,-1 0 0,1-1 0,-1 1 0,1 0 0,-1 0 0,1 0 0,1 2 0,3 2 0,-1-1 0,0 2 0,0-1 0,-1 0 0,0 1 0,7 12 0,3 14-35,16 59-1,1 6-14,-30-94 50,0-1 0,0 1-1,0-1 1,1 1 0,-1-1 0,1 1 0,-1-1 0,1 0 0,0 0 0,0 0 0,0 0 0,0 0-1,0 0 1,0-1 0,1 1 0,-1-1 0,0 1 0,1-1 0,2 1 0,-1-1-1,-1-1 1,1 1 0,0-1 0,0 1 0,-1-1 0,1-1-1,0 1 1,0 0 0,-1-1 0,1 0 0,0 0 0,4-2-1,9-4 1,-1-1 0,0 0-1,-1-1 1,24-19-1,-12 7 17,-2-1 0,0-2 0,-1 0 0,-2-1 1,-1-1-1,0-1 0,-2-1 0,-2-1 0,0 0 0,-2-2 0,-1 1 0,-2-2 0,0 0 0,11-56 0,-15 47 20,-1 13 8,-1-1 1,-2 0 0,1-55 0,-5 79-37,0 0 0,0 0 1,-1 0-1,0 0 0,0 0 0,0 0 0,-1 0 0,-3-8 0,5 13-8,-1 0 0,1 0 0,-1-1 0,1 1 0,-1 0-1,1 0 1,-1 0 0,1-1 0,-1 1 0,1 0 0,-1 0-1,1 0 1,-1 0 0,1 0 0,-1 0 0,1 0 0,-1 0-1,1 0 1,-1 1 0,1-1 0,-1 0 0,1 0 0,-1 0-1,1 0 1,-1 1 0,1-1 0,0 0 0,-1 1 0,1-1-1,-1 0 1,0 1 0,-13 12-30,13-12 29,-10 11-16,1 0-1,0 1 0,1 0 1,1 1-1,0 0 0,1 1 1,-8 21-1,-1 8-37,-11 61-1,16-56-2,3 0 0,1 1-1,3 1 1,2-1-1,7 77 1,-4-116 36,1 0 1,0 0-1,0 0 1,1 0-1,6 13 1,-9-22 19,1-1 1,0 1 0,0 0-1,0-1 1,0 1 0,0 0 0,0-1-1,0 1 1,0-1 0,1 0-1,-1 1 1,0-1 0,1 0-1,-1 0 1,1 0 0,0 0 0,-1 0-1,1 0 1,0 0 0,-1-1-1,1 1 1,0 0 0,0-1-1,0 0 1,0 1 0,-1-1-1,1 0 1,0 0 0,0 0 0,0 0-1,0 0 1,0-1 0,0 1-1,-1-1 1,1 1 0,0-1-1,0 1 1,2-2 0,10-6 32,1 0-1,-2-1 1,1-1 0,-2 0 0,1 0 0,-1-2 0,-1 1-1,19-25 1,20-19 137,-49 54-165,-1 0 0,1 0 0,0 1 0,0-1 0,0 0 0,0 0 0,-1 1 0,1-1 0,0 1 0,0-1 0,0 1 0,0-1 0,0 1-1,1-1 1,-1 1 0,1 0 0,-2 0-1,1 0-1,-1 0 0,0 0 0,1 0 1,-1 1-1,1-1 0,-1 0 0,0 0 1,1 1-1,-1-1 0,0 0 0,1 0 0,-1 1 1,0-1-1,0 0 0,1 1 0,-1-1 1,0 0-1,0 1 0,0-1 0,1 1 1,-1-1-1,0 0 0,0 1 0,0-1 1,0 1-1,0 0 0,1 5 4,-1 0-1,0 0 0,0 0 1,-1 8-1,1-14-4,-2 17 3,-7 93 3,9-92-5,0-1 0,1 0 0,1 0 0,6 24 0,-8-40 2,0 0 0,1 1 0,-1-1 0,0 0 0,1 0 0,-1 1 0,1-1 0,0 0 0,-1 0 0,1 0 0,0 0 0,0 0 0,-1 1 0,1-2 0,0 1 0,0 0 0,0 0 0,0 0 0,1 0 0,-1-1 0,0 1 0,0 0 0,0-1 0,0 1 0,3 0 0,-2-1 3,1 0 0,-1 0 0,1 0 0,-1-1 0,0 1 0,1 0 0,-1-1 0,1 0 0,-1 0 0,0 1 0,0-2 0,1 1 0,1-1 0,6-4 31,-1-1 0,0 0 0,0-1 0,14-15 0,-11 8 34,-10 12-51,0 0 1,0 0 0,1 0-1,-1 0 1,1 0 0,-1 0-1,1 1 1,0 0 0,0-1-1,0 1 1,0 0 0,1 0-1,4-2 1,-7 4-17,0 0 1,0 0-1,-1 0 0,1 1 1,0-1-1,-1 0 0,1 0 0,0 0 1,-1 0-1,1 1 0,0-1 1,-1 0-1,1 1 0,0-1 0,-1 0 1,1 1-1,-1-1 0,1 1 1,-1-1-1,1 1 0,-1-1 0,1 1 1,-1 0-1,0-1 0,1 1 1,-1-1-1,0 1 0,1 0 1,-1-1-1,0 1 0,0 0 0,1-1 1,-1 1-1,0 0 0,0-1 1,0 1-1,0 0 0,0 0 0,0-1 1,0 1-1,-1 1 0,0 37 77,0-33-66,-2 21 4,-2 0 1,0 0-1,-2 0 0,-1-1 0,-1 0 1,-1 0-1,-1-1 0,-2 0 1,0-1-1,-20 25 0,-2-9 57,33-38-69,0 0 0,0 0-1,-1 0 1,0 0 0,1 0-1,-1 0 1,0-1-1,0 1 1,0-1 0,0 0-1,0 1 1,0-2 0,-6 2-1,8-2-3,0 0 0,0 0 0,0 0 0,0-1 0,0 1 0,0 0 0,0-1 0,0 1-1,0-1 1,0 1 0,0-1 0,0 1 0,0-1 0,0 0 0,0 0 0,1 1 0,-1-1-1,0 0 1,1 0 0,-1 0 0,0 0 0,1 0 0,-1 0 0,1 0 0,-1 0 0,1 0 0,0 0-1,-1 0 1,1 0 0,0 0 0,0 0 0,0 0 0,0 0 0,0 0 0,0 0 0,0-2-1,0-3 16,1-1-1,-1 0 0,1 1 0,3-11 1,0 4-4,1 1 0,0 0 0,0 0 0,2 1 0,-1 0 0,2 0 0,-1 0 0,1 1 0,1 0 0,0 1 0,0 0 0,1 0 0,0 1 0,1 0 0,19-11 0,9-2 1,2 1 0,0 3 0,51-16 0,-47 20-78,0 2 0,1 2 0,91-5 0,-116 11-60,-16 2 2,0 0 1,-1 0 0,1 0-1,-1 1 1,1 0-1,0 0 1,-1 0-1,1 1 1,0-1-1,5 3 1,-8-2-1074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17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69 9440,'0'0'9895,"-10"1"-9239,-30 5-1,28-2 36,12 0 103,9 1 205,-5-5-836,0 0-1,1-1 1,-1 1-1,1-1 1,-1 0 0,0 0-1,1 0 1,-1-1-1,0 1 1,0-1 0,0 0-1,0 0 1,0-1-1,3-2 1,1-1 91,0 0 0,0-1-1,0 0 1,10-13 0,-17 19-197,-1 1 0,1-1 0,-1 1-1,1 0 1,-1-1 0,1 1 0,-1-1 0,0 1 0,1-1 0,-1 1 0,0-1 0,1 0 0,-1 1-1,0-1 1,0 1 0,1-1 0,-1 0 0,0 1 0,0-1 0,0 0 0,0 1 0,0-1-1,0 0 1,0 1 0,0-1 0,0 0 0,0 1 0,0-1 0,-1-1 0,0 2-4,0 0 0,0-1 0,0 1 0,0 0 0,0-1 0,0 1 0,0 0 0,0 0 0,0 0 1,0 0-1,0 0 0,0 0 0,0 0 0,-1 1 0,0-1 0,-47 16 634,48-16-609,-41 27 631,36-26-1624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19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85 6632,'0'0'12305,"-2"10"-11763,0-3-447,1-5-59,1 1 0,-1 0 0,1-1 0,-1 1 0,1 0 0,0-1 0,0 1 0,0 0 0,1 3-1,-1-4-12,1-1 0,0 0 0,0 1 0,-1-1 0,1 1 0,0-1 0,0 0 0,0 0 0,0 1 0,0-1 0,1 0 0,-1 0 0,0 0 0,1 0 0,-1-1 0,0 1 0,1 0 0,-1 0 0,1-1 0,-1 1 0,1-1 0,-1 1 0,3-1 0,32 8 338,-1-1 1,1-2-1,51 0 0,114-10 865,49 3 235,-61 19-152,-105-7-12,-60-9-119,-20-4-346,-16-5-418,-31-14-27,1-1 0,-54-41 0,75 49-173,-16-19 422,37 34-625,0 0 0,0 0 0,0 0 1,0 0-1,0 0 0,-1 0 0,1 0 0,0-1 1,0 1-1,0 0 0,0 0 0,0 0 0,0 0 1,0 0-1,0-1 0,0 1 0,-1 0 0,1 0 1,0 0-1,0 0 0,0-1 0,0 1 1,0 0-1,0 0 0,0 0 0,0 0 0,0-1 1,0 1-1,0 0 0,0 0 0,0 0 0,0 0 1,1-1-1,-1 1 0,0 0 0,0 0 0,0 0 1,0 0-1,0-1 0,8-6 108,11-2-89,-7 6-14,-1 1-1,0 0 1,1 0-1,-1 1 1,1 1-1,0 0 1,-1 0-1,1 1 1,20 5 0,9 4 43,52 20 0,-68-21-38,-22-8-20,-1 0 1,1 0-1,-1 0 0,1 0 1,-1 0-1,1 1 1,-1-1-1,0 1 1,0-1-1,0 1 1,0 0-1,0 0 1,0 0-1,0 0 1,-1 0-1,1 0 0,-1 1 1,1-1-1,-1 1 1,0-1-1,0 0 1,0 1-1,0 0 1,0-1-1,-1 1 1,1 0-1,-1 4 0,0-2 0,-1 0 0,1 0 0,-1 0 0,0 0 0,-1 0 0,1 0 0,-1 0 0,0-1 0,0 1 0,0 0 0,-1-1 0,0 0-1,0 1 1,-3 3 0,-13 16 18,-25 28 27,39-47-37,0-1 1,0 1 0,0-1-1,0 0 1,-1-1-1,0 1 1,0-1-1,-7 2 1,13-4-10,-1-1 0,0 0 0,0 0 0,0 0 0,0 1 0,1-1 0,-1 1 0,0-1 0,0 0 0,0 1 0,1-1 0,-1 1 0,0 0 0,1-1 0,-1 1 0,1 0 0,-1-1 0,0 1 0,1 0 0,0-1 0,-1 1 0,1 0 0,-1 0 0,1 0 0,0 0 0,0-1 0,-1 1 0,1 0 0,0 1 0,0-1-13,1 0 0,-1-1 0,1 1 0,-1 0 0,1-1 0,-1 1 0,1-1 0,0 1 0,-1-1 0,1 1 0,0-1 0,-1 1 0,1-1 0,0 0 0,0 1 0,0-1 0,-1 0 0,1 0 0,0 1 0,0-1 1,0 0-1,-1 0 0,1 0 0,0 0 0,0 0 0,0 0 0,0 0 0,-1 0 0,1-1 0,0 1 0,0 0 0,1-1 0,16-4-4274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2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5920,'0'0'7878,"11"8"-7116,0 1-569,0 0 1,-1 1 0,-1 0 0,1 0 0,-2 1 0,1 1-1,9 18 1,-12-19-67,145 246 3331,-128-223-2954,149 203 3120,-167-230-3362,-1 1-1,0 0 0,0 0 0,-1 0 1,0 0-1,0 0 0,-1 1 1,2 13-1,-4-19-171,5 13 1086,-4-15-1152,-1-1 1,0 0-1,0 0 0,0 0 0,0 0 1,0 0-1,0 1 0,0-1 1,0 0-1,0 0 0,1 0 1,-1 0-1,0 0 0,0 0 0,0 1 1,0-1-1,0 0 0,1 0 1,-1 0-1,0 0 0,0 0 1,0 0-1,0 0 0,0 0 0,1 0 1,-1 0-1,0 0 0,0 0 1,0 0-1,0 0 0,1 0 1,-1 0-1,0 0 0,0 0 0,0 0 1,0 0-1,1 0 0,-1 0 1,0 0-1,0 0 0,0 0 1,1-1-1,2-3 79,0 0 1,-1 0 0,1 0-1,0 0 1,2-7-1,37-64 376,4 1 0,3 3 0,105-118 0,-131 165-161,21-34 0,-38 50-214,-1 0 0,0 0 0,-1-1-1,0 0 1,0 1 0,-1-2 0,0 1 0,3-18 0,-6 23-99,0 0 0,0 0 1,0 0-1,-1 0 0,0 0 1,0 0-1,0 1 0,0-1 0,-1 0 1,1 1-1,-1-1 0,0 1 1,0-1-1,0 1 0,0 0 1,-1 0-1,0 0 0,1 0 0,-1 0 1,0 1-1,-5-4 0,-7-5 8,-1 1-1,1 0 0,-22-8 0,34 17-12,-28-13 0,-2 2 0,1 1 0,-1 2 0,0 1 0,-1 2 0,0 1 0,0 2 0,0 1 0,0 2 0,0 1 0,-1 1 0,1 2 0,1 2 0,-40 11 0,38-7 0,0 1 0,-49 23 0,80-30 0,11-4 0,11-4 0,156-73 211,-118 50-4586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21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7024,'0'0'12325,"10"12"-11651,-4-5-593,-1 0-1,1-1 1,0 0-1,0 0 0,0 0 1,1-1-1,0 0 1,0 0-1,0-1 1,1 0-1,0 0 0,0-1 1,0 0-1,0 0 1,9 1-1,29 2 409,-1-3 0,56-3 0,9 0 293,131 16 1548,-220-13-1891,-19-2-352,0-1 1,0 1-1,0-1 1,0 1 0,0-1-1,0 0 1,0 0-1,0 0 1,0 0-1,1 0 1,-1 0-1,0-1 1,0 1-1,0-1 1,3-1-1,25-8 157,-23 9-3410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22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8432,'0'0'7384,"-11"11"-6754,-2 1-417,-4 2 225,2 0-1,0 1 0,-15 20 1,29-33-321,-1 0 0,1 0-1,-1 0 1,1 0 0,0 0 0,0 0 0,0 0 0,1 0 0,-1 1 0,0-1 0,1 0-1,-1 1 1,1-1 0,0 0 0,0 1 0,0-1 0,0 0 0,0 1 0,1-1-1,-1 0 1,1 3 0,0-3-43,0-1 0,0 1 0,0-1 0,0 0 0,0 0 0,1 0 0,-1 0 0,0 0 0,1 0 0,-1 0 0,0 0 0,1 0 0,-1 0 0,1-1-1,-1 1 1,1-1 0,0 1 0,-1-1 0,1 0 0,0 1 0,-1-1 0,1 0 0,-1 0 0,1 0 0,0 0 0,-1-1 0,1 1 0,0 0 0,-1-1 0,3 0 0,6-2 150,0 0 1,-1 0 0,0-1-1,0-1 1,0 1 0,0-1-1,-1-1 1,1 0 0,11-11-1,-18 15-117,-1 0-1,1 1 0,-1-1 0,1 0 1,-1 0-1,0 0 0,0-1 1,0 1-1,0 0 0,0 0 1,0-4-1,1 0 235,-2 6-287,0-1-1,0 0 0,0 1 0,0-1 0,-1 1 0,1-1 0,0 1 1,0-1-1,-1 1 0,1-1 0,0 0 0,-1 1 0,1 0 0,-1-1 1,1 1-1,-1-1 0,1 1 0,0-1 0,-1 1 0,1 0 0,-1-1 1,0 1-1,1 0 0,-1 0 0,0-1 0,-16-6 435,11 5-396,0 0 0,-1 0 0,0 1 0,1 0 0,-1 0 0,1 1 0,-1 0 0,0 0 0,0 0 0,-9 2 0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23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7136,'0'0'7906,"1"10"-7323,26 375 3444,-6-75 735,-18-284-3470,1-17-438,-4-9-837,0 0 0,0 0-1,0 0 1,0 0 0,1 0-1,-1 0 1,0 0 0,0 0-1,0 0 1,0 0 0,0 0-1,1 1 1,-1-1-1,0 0 1,0-1 0,0 1-1,0 0 1,0 0 0,1 0-1,-1 0 1,0 0 0,0 0-1,0 0 1,0 0 0,0 0-1,0 0 1,1 0 0,-1 0-1,0 0 1,0 0 0,0 0-1,0-1 1,0 1 0,0 0-1,0 0 1,0 0 0,1 0-1,-1 0 1,0 0 0,0 0-1,0-1 1,0 1 0,0 0-1,0 0 1,0 0-1,0 0 1,0 0 0,0-1-1,10-20-366,14-46 0,-14 38-2949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2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6520,'0'0'10706,"11"-9"-10082,-4 3-532,0 1-1,1 0 1,-1 0-1,1 0 1,0 1 0,0 0-1,0 1 1,0 0-1,1 0 1,0 1 0,-1 0-1,15-1 1,61 2 1261,104 12 0,-168-12-661,-16-1 30,-13 2-57,-139 8 426,-3 0 186,176-18-1125,72-11-2746,-93 20 1577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2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7528,'0'0'6377,"10"-9"-5705,-10 9-667,6-6 97,1 0 0,-1 1-1,1 0 1,0 0 0,1 0 0,-1 1-1,1 0 1,0 1 0,0 0 0,0 0-1,0 0 1,11-1 0,2 3 110,0 0-1,0 1 1,0 1 0,0 1-1,0 1 1,0 1 0,0 1-1,-1 0 1,0 2 0,0 0-1,0 1 1,-1 2 0,0 0-1,-1 0 1,0 2 0,18 15-1,-24-17-47,1 1 120,0 0 0,-1 1 0,22 27 0,-32-37-213,0 1-1,0-1 1,0 1 0,-1 0 0,1 0 0,-1-1 0,1 1 0,-1 0 0,0 0-1,0 0 1,-1 1 0,1-1 0,-1 0 0,1 0 0,-1 0 0,0 0 0,0 1-1,-1-1 1,1 0 0,0 0 0,-1 0 0,0 0 0,0 0 0,0 0-1,0 0 1,0 0 0,-1 0 0,-2 4 0,-4 2 49,0 0 0,-1-1 1,1 0-1,-2-1 0,1 0 1,-1 0-1,0-1 0,0 0 0,-1-1 1,0 0-1,0-1 0,0 0 0,-16 3 1,12-3 33,-1-1 0,1-1 1,-1 0-1,0-1 1,0 0-1,1-2 1,-1 0-1,0-1 0,-24-5 1,34 5-56,-21-6 245,26 7-326,0 1 0,0 0 0,0-1 0,0 1 0,0-1 0,0 1 0,0-1 0,0 0 0,0 1 0,1-1 0,-1 0 0,0 0 0,0 1 0,1-1 0,-1 0 0,0 0 0,1 0 0,-1-1 0,1 2-62,0-1-1,0 1 1,0 0 0,0-1-1,0 1 1,0 0-1,0 0 1,0-1 0,1 1-1,-1 0 1,0-1-1,0 1 1,0 0-1,0 0 1,1 0 0,-1-1-1,0 1 1,0 0-1,1 0 1,-1 0 0,0 0-1,0-1 1,1 1-1,-1 0 1,0 0 0,1 0-1,-1 0 1,0 0-1,0 0 1,1 0 0,-1 0-1,0 0 1,1 0-1,-1 0 1,0 0 0,1 0-1,-1 0 1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26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5624,'0'0'9768,"12"2"-9206,209 21 1513,21 3-227,-206-19-1360,0-2 1,1-2 0,47-1-1,-26-12 1218,-58 10-1689,1-1 1,-1 1 0,1-1 0,-1 1 0,1-1 0,-1 1 0,1-1-1,-1 1 1,1-1 0,-1 0 0,0 1 0,1-1 0,-1 0-1,0 1 1,0-1 0,1 0 0,-1 1 0,0-1 0,0 0-1,0 1 1,0-1 0,0 0 0,0 0 0,0 1 0,0-1 0,-1-1-1,-2-22-225,3 23 205,-4-16-3110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2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8936,'0'0'2952,"19"4"-2351,253 26 1295,-68-30-675,-9 0 83,-110 1-665,-43-2-102,-1 2 0,69 11 1,-101-9-532,1 0 0,-1 0 0,0 0 1,15 9-1,-15-7-1501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2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13968,'0'0'1702,"20"-4"-1219,252-40 572,-222 37-893,355-72 1274,-186 18-693,-162 40-3146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29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4912,'0'0'14455,"10"5"-13863,13 6-196,1-1-1,0-1 0,44 10 1,212 58 3654,-278-76-3992,0 0 0,0-1 0,0 1 0,0-1 0,1 1 0,-1-1 0,0 0 0,0 0 1,0 0-1,0 0 0,0 0 0,0-1 0,1 1 0,-1 0 0,0-1 0,0 0 0,0 1 0,0-1 0,0 0 0,0 0 0,-1 0 0,1 0 0,0-1 0,0 1 0,-1 0 0,1-1 0,-1 1 0,1-1 0,-1 1 0,0-1 0,1 0 0,-1 0 0,0 0 0,0 1 0,0-1 0,0 0 0,0-3 0,2 1-393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2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10656,'0'0'3209,"10"2"-2586,53 11 186,1-4 0,0-2 0,0-3 1,105-7-1,-126-2-348,0-2 0,0-2-1,71-25 1,-22-2-2771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30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44 6328,'0'0'7728,"7"11"-7011,74 135 1527,-4-10-61,-50-93-807,34 72-1,-46-80-770,-6-18-32,-1 1 0,-1 0 0,5 23 1,-9-29-61,-1 1 1,0-1 0,0 15-1,0-15-90,-1-11-397,-1-1 0,0 1 0,1 0 1,-1 0-1,0 0 0,0 0 0,0 0 0,0 0 0,0 0 1,0 0-1,0 0 0,0 0 0,0-1 0,0 1 0,-1 2 0,1-3-15,-1 2 38,0 0 0,1 1 0,-1-1 1,0 0-1,1 0 0,0 1 1,-1-1-1,1 0 0,0 0 1,0 1-1,0-1 0,0 0 0,1 1 1,-1-1-1,1 0 0,-1 0 1,1 0-1,1 4 0,-2 2 260,0-9-305,0 1 0,0 0 0,1 0 0,-1 0 1,0 0-1,0-1 0,0 1 0,0 0 0,0 0 1,0 0-1,0 0 0,0-1 0,0 1 0,1 0 1,-1 0-1,0 0 0,0 0 0,0 0 0,0 0 1,0-1-1,1 1 0,-1 0 0,0 0 0,0 0 0,0 0 1,1 0-1,-1 0 0,0 0 0,0 0 0,0 0 1,0 0-1,1 0 0,-1 0 0,0 0 0,0 0 1,0 0-1,1 0 0,-1 0 0,0 0 0,0 0 1,0 0-1,1 0 0,-1 0 0,0 0 0,0 0 0,0 1 1,0-1-1,1 0 0,-1 0 0,0 0 0,0 0 1,0 0-1,0 0 0,0 1 0,0-1 0,1 0 1,-1 0-1,0 0 0,0 0 0,0 1 0,0-1 0,0 0 1,0 0-1,0 0 0,0 1 0,0-1 0,24-64 274,39-56-22,100-142 0,-116 202-91,104-101 0,-123 133-101,-23 24-43,0 0 0,0 0 0,1 1 0,8-5 0,-9 6 0,-1 0 0,-1 0-1,1-1 1,0 1 0,0-1 0,-1 0 0,0 0-1,1 0 1,-1 0 0,3-5 0,-1 4 12,2-3 2,-7 7-35,0-1 0,0 1 0,0 0 1,-1 0-1,1-1 0,0 1 0,0 0 0,0 0 0,0-1 1,0 1-1,0 0 0,-1 0 0,1-1 0,0 1 0,0 0 1,0 0-1,0 0 0,-1 0 0,1-1 0,0 1 0,0 0 0,-1 0 1,1 0-1,0 0 0,0 0 0,-1 0 0,1 0 0,0-1 1,0 1-1,-1 0 0,1 0 0,0 0 0,0 0 0,-1 0 0,1 0 1,0 0-1,0 0 0,-1 1 0,1-1 0,-1 0 0,-17-2-36,-36 3-1,23 0 16,-273 23-106,81-2 60,97-13 66,-129 6 26,254-15-23,0 0-1,0 0 0,-1 0 0,1 0 0,0 0 0,0 0 0,0 0 0,0 0 0,0 1 1,0-1-1,0 0 0,-1 1 0,1-1 0,-1 2 0,3-2-2,0 0 0,0 0 0,0 0 0,0 0 1,0 0-1,0 0 0,0 0 0,0 0 0,0 0 0,0 0 0,0 0 0,0 0 0,0-1 0,0 1 1,0 0-1,1-2 0,159-41-378,-95 20-3627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33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5416,'0'0'15546,"14"3"-14931,228 20 1855,214 14 1055,-345-22-2217,-93-13-295,-24-6-86,-33-8-372,-34-5-365,0 4 1,-1 2-1,0 4 1,-1 3-1,-78 6 1,-131 31 50,276-30 153,10 1 160,10 2-2721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4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0 310 7232,'0'0'8749,"11"2"-8378,1 1-250,-8-1-80,0-1-1,0 0 1,0-1-1,0 1 0,0-1 1,0 0-1,0 0 1,0 0-1,0 0 0,0-1 1,0 1-1,0-1 1,0 0-1,7-3 0,1-1 107,-2 2 40,0 0 0,0-1-1,0 0 1,-1-1 0,1 0 0,-1-1 0,0 0-1,0 0 1,-1-1 0,9-9 0,-5 2 289,-9 12-366,-1 0 0,0 0 0,0 0-1,0-1 1,0 1 0,0-1 0,0 0-1,-1 1 1,1-1 0,-1 0 0,0 0 0,0 0-1,0 0 1,0 0 0,0 0 0,0-6-1,-1 8 158,0 32 1105,-24 547 655,20-552-1900,1-6 103,3-16 58,1-6 177,3-12-402,-1 1 0,0-1-1,-2 1 1,1-1 0,-1-17-1,0-6 25,10-202 371,9-99 173,-20 331-582,1 0 0,1 0 0,-1 1 0,1-1 0,0 0 0,1 1 0,0 0 0,0-1 0,5-7 0,-5 11-27,-1-1-1,2 1 1,-1 0 0,0 0 0,1 0 0,-1 0 0,1 0 0,0 1 0,0 0 0,0-1 0,0 2 0,0-1 0,0 0 0,9-1 0,-3 1-6,1 0 0,-1 1 0,0 0 0,0 0 0,1 2 0,-1-1 0,0 1 0,0 1 0,0-1 0,14 6 0,-10-2 20,1 0 0,-2 1 0,1 1 1,-1 1-1,0 0 0,18 14 0,-27-19-18,0 0 1,-1 1-1,0 0 0,1-1 0,-1 1 1,-1 0-1,1 1 0,0-1 0,-1 0 0,0 1 1,0-1-1,-1 1 0,1 0 0,-1-1 1,0 1-1,0 0 0,0 0 0,-1 0 1,0 0-1,0 0 0,0 0 0,0 0 0,-1 0 1,0 0-1,0-1 0,0 1 0,-1 0 1,1 0-1,-1-1 0,0 1 0,-1-1 1,1 0-1,-1 0 0,0 0 0,0 0 1,-6 7-1,-3 1 41,0-1 1,-1 0 0,0-1-1,0 0 1,-1-1 0,-20 10-1,23-14-3,-1 0 0,1-1-1,-1-1 1,1 0 0,-1 0 0,0-1-1,0-1 1,0 0 0,-20-1-1,25 0 0,-1-1-1,0 0 1,1 0-1,-1-1 1,-11-4-1,17 6-58,0-1-1,1 0 0,-1 1 0,1-1 0,-1 0 0,1 0 0,0 0 1,-1 0-1,1 0 0,0 0 0,0 0 0,-1-1 0,1 1 0,0 0 1,0-1-1,1 1 0,-1-1 0,0 1 0,0-1 0,1 1 0,-1-1 1,1 0-1,-1 1 0,1-1 0,0 1 0,-1-1 0,1 0 0,0 0 1,0 1-1,0-1 0,0 0 0,1-1 0,3-12-3997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43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5224,'0'0'14955,"11"2"-14559,19 2-35,-1-2-1,54-3 1,-2-4 221,97-10 493,-146 11-702,40 2-1,-47 2 258,-20-1-450,6-2 609,-13 2-364,-5 2-746,1-1 0,-1 2 0,1-1 0,-11 4 0,10-3-2038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43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8432,'0'0'6304,"13"-4"-5583,41-9-65,106-24 1416,-85 26-1051,2 2 0,-1 4 0,144 9 0,-212-3-873,1 0 1,0-1 0,0 0 0,0-1-1,0 0 1,10-2 0,9-8-2658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48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419 244 6016,'0'0'6880,"-8"-11"-6447,-26-32 4,30 38-305,0 0 0,0 1-1,-1 0 1,0 0 0,1 0-1,-1 0 1,-1 1 0,1 0-1,0 0 1,-1 0 0,-6-1-1,0 0 214,-1 1-1,1 1 0,-20-2 0,17 3 22,8 0-253,0 1 0,1 0 0,-1 1 0,0-1 0,1 1 0,-1 1 0,0-1-1,1 1 1,0 0 0,-1 1 0,1 0 0,0-1 0,0 2 0,-7 4 0,-4 5 147,0 1 0,1 1 0,-15 17 0,26-28-208,1 1-1,0 0 1,0 1-1,1-1 1,-1 0-1,1 1 1,1 0 0,-1 0-1,1 0 1,0 0-1,0 0 1,0 0-1,1 1 1,0-1-1,1 1 1,-1-1-1,1 0 1,0 1-1,1-1 1,0 1-1,0-1 1,0 0-1,1 1 1,-1-1-1,2 0 1,-1 0-1,1 0 1,-1-1-1,2 1 1,-1-1-1,1 1 1,0-1-1,0 0 1,0 0-1,6 4 1,0 0 26,0-2 0,0 1 0,1-1-1,0-1 1,1 0 0,-1 0 0,1-1 0,0-1 0,1 0 0,-1-1 0,1 0-1,-1-1 1,1 0 0,0-1 0,0 0 0,0-1 0,0-1 0,0 0-1,15-3 1,-24 3-21,0-1 0,0 0-1,0 1 1,-1-1-1,1-1 1,0 1 0,-1 0-1,1-1 1,-1 0-1,0 0 1,0 0 0,0 0-1,0 0 1,-1-1-1,1 1 1,-1-1 0,3-5-1,-2 3 28,-1 1-1,1-1 1,-1 0-1,-1 0 1,1 0-1,-1 0 1,0 0-1,0 0 1,0 0 0,-1 0-1,-1-10 1,0 11 10,0-1 0,-1 1 0,0 0 0,0 0 0,0 1 0,-1-1 0,0 0 0,0 1 0,0 0 0,-5-6 0,-3-2 294,-1 0-1,-13-11 1,15 17-17,7 9 253,3-2-594,0 1 0,0-1 0,1 0 1,-1 0-1,1 0 0,-1 1 0,1-1 0,-1 0 1,1 0-1,0 0 0,0 0 0,-1 0 0,1 0 1,2 1-1,1 5-11,1-1 0,-1 1 0,0 0 0,-1 0 0,0 0 0,0 0 0,-1 0 0,1 1 1,1 12-1,0-2 0,8 35 53,-3 0 0,-3 1-1,-1 0 1,-3 1 0,-3-1-1,-12 92 1,-9-48 61,6-34 63,16-63-187,0 1-1,-1-1 1,1 0-1,0 1 1,-1-1-1,1 0 0,-1 0 1,1 0-1,-1 1 1,1-1-1,-1 0 1,0 0-1,0 0 1,0 0-1,1 0 1,-1 0-1,-2 1 1,3-2 1,-1 0 0,0 1 1,1-1-1,-1 0 0,0 0 1,1 0-1,-1 0 0,0 0 0,1 0 1,-1 0-1,1 0 0,-1 0 0,0 0 1,1-1-1,-1 1 0,0 0 1,1 0-1,-1 0 0,1-1 0,-1 1 1,1 0-1,-1-1 0,1 1 1,-2-1-1,0-2 22,0 1 1,-1 0 0,1-1-1,0 1 1,1-1-1,-1 0 1,0 0 0,1 0-1,-1 1 1,1-1-1,0-1 1,-1-4-1,2 5-9,0 0 0,0 0-1,0 0 1,0 0-1,0 0 1,1 0-1,0 0 1,-1 0 0,1 0-1,0 0 1,0 0-1,1 0 1,-1 1-1,1-1 1,-1 0 0,4-3-1,4-5 29,0 1 0,15-13 0,-11 11-14,89-81 169,31-30-19,-122 111-166,112-130 71,-110 126-80,-2-1-1,0-1 0,-1 0 0,-1 0 1,-1-1-1,12-38 0,-18 47 3,-1 1-1,-1-1 1,1 1 0,-2-1-1,1 1 1,-1 0 0,-1-1-1,0 1 1,-3-10 0,2 5 39,0 1 0,1-1 0,-1-17 0,3 30-46,0 0 0,0-1 0,1 1 0,-1 0 0,0 0 0,1-1-1,-1 1 1,1 0 0,-1 0 0,1 0 0,-1-1 0,1 1 0,0 0 0,0 0-1,0 0 1,-1 0 0,1 0 0,0 0 0,2 0 0,0-2 3,0 1 0,0 0 0,1 1 0,-1-1 0,1 1 0,6-3 0,0 2 7,1 0 0,0 0 0,21 0 0,-28 2-15,-1 0 0,1 0 0,-1 1 1,1-1-1,-1 1 0,1 0 0,-1-1 0,0 2 0,1-1 0,-1 0 0,0 1 0,0-1 0,0 1 0,0 0 0,0 0 0,0 0 0,-1 1 0,4 2 0,-3 0 4,0-1 1,0 1-1,0-1 0,-1 1 0,1 0 0,-1 0 0,0 0 0,-1 0 0,1 1 1,0 8-1,0 3 7,-1 0 0,-1 0 0,0 0 0,-1 0 1,-1 0-1,-6 25 0,2-21-13,-1 6 0,-4 31 0,11-52 0,-1 0 0,1 0 0,-1 0 0,2 0 0,-1 0 0,1 0 0,0 0 0,0 0 0,0 0 0,5 11 0,-5-15 0,1 0 0,-1-1 0,1 1 0,-1-1 0,1 0 0,0 0 0,-1 1 0,1-1 0,0 0 0,0 0 0,0-1 0,0 1 0,0 0 0,0-1 0,0 1 0,0-1 0,0 1 0,0-1 0,0 0 0,0 0 0,0 0 0,0 0 0,0 0 0,0-1 0,0 1 0,3-1 0,6-1 0,0-1 0,0 0 0,14-6 0,-6 0 0,-1 0 0,0-2 0,0 0 0,-1-1 0,0-1 0,-1-1 0,-1 0 0,18-22 0,-17 20 0,0 1 0,1 0 0,1 2 0,0 0 0,1 1 0,28-14 0,-37 21 0,1 0 0,0 1 0,0 0 0,0 1 0,0 0 0,1 1 0,-1 0 0,1 1 0,-1 0 0,1 1 0,0 0 0,-1 1 0,1 0 0,-1 1 0,1 0 0,12 5 0,13 1 0,-34-7 0,-3-1 0,-2-6 0,0 4 0,1 1 0,-1-1 0,1 0 0,-1 1 0,1-1 0,-1 1 0,0-1 0,0 1 0,0 0 0,0 0 0,0 0 0,0 0 0,-3-1 0,-3-2 0,-18-9 0,-36-11 0,23 9 0,37 15 0,0-1 0,0 0 0,0 1 0,0-1 0,0 1 0,0 0 0,0 0 0,0 0 0,0 0 0,0 0 0,-1 0 0,1 0 0,0 1 0,0-1 0,0 1 0,0 0 0,-2 0 0,0 1 0,0 0 0,1 1 0,0-1 0,-1 1 0,1-1 0,0 1 0,0 0 0,-3 5 0,0 0 0,0 1 0,1-1 0,0 1 0,0 0 0,1 1 0,-4 14 0,6-15 0,0 0 0,1 0 0,0 0 0,1 0 0,0 0 0,0 0 0,1 0 0,0 0 0,1 0 0,0-1 0,0 1 0,1 0 0,0-1 0,0 1 0,6 8 0,-9-16 0,1 0 0,-1 1 0,1-1 0,-1 0 0,1 0 0,0 1 0,0-1 0,0 0 0,0 0 0,0 0 0,0 0 0,0 0 0,0 0 0,0 0 0,0-1 0,0 1 0,1 0 0,-1-1 0,0 1 0,1 0 0,-1-1 0,0 0 0,1 1 0,-1-1 0,0 0 0,1 1 0,-1-1 0,1 0 0,-1 0 0,1 0 0,-1-1 0,0 1 0,1 0 0,-1 0 0,1-1 0,-1 1 0,0-1 0,1 1 0,-1-1 0,0 0 0,0 1 0,2-2 0,3-3 0,0 1 0,0-1 0,0 0 0,0-1 0,-1 1 0,5-8 0,21-37 0,-8 11 0,-6 55 0,-6-4 0,0-1 0,14 9 0,-20-16 0,0-1 0,0 0 0,1 0 0,-1-1 0,1 0 0,-1 0 0,1 0 0,0 0 0,0-1 0,0 0 0,0 0 0,0-1 0,0 0 0,0 0 0,0 0 0,0-1 0,0 0 0,10-2 0,37-14 0,-1-3 0,97-51 0,-130 62 0,-15 7 0,0 1 0,0-1 0,0 0 0,-1 0 0,1 0 0,-1 0 0,1-1 0,-1 0 0,0 1 0,0-1 0,0 0 0,0 0 0,-1-1 0,1 1 0,-1-1 0,3-4 0,-6 0 0,-7 11 0,-21 19 0,14-10 0,-11 6 0,10-8 0,0 0 0,1 1 0,1 1 0,-14 15 0,25-24 0,0 0 0,0 1 0,0-1 0,0 1 0,1 0 0,0 0 0,0 0 0,0 0 0,0 0 0,1 1 0,0-1 0,-1 0 0,2 1 0,-1-1 0,0 1 0,1-1 0,0 1 0,0-1 0,0 1 0,1-1 0,-1 1 0,3 5 0,-2-6 0,1 0 0,0 0 0,0-1 0,0 1 0,1 0 0,-1-1 0,1 0 0,0 1 0,0-1 0,0 0 0,0-1 0,1 1 0,-1-1 0,1 1 0,-1-1 0,1 0 0,0 0 0,0-1 0,0 1 0,0-1 0,0 0 0,0 0 0,1 0 0,-1 0 0,0-1 0,0 0 0,1 0 0,-1 0 0,0 0 0,1-1 0,-1 1 0,0-1 0,0 0 0,0 0 0,0-1 0,0 0 0,0 1 0,6-5 0,-2-1 0,0 0 0,-1 0 0,0 0 0,0-1 0,-1-1 0,0 1 0,0-1 0,8-17 0,-1-4 0,15-47 0,-20 49 0,-1 1 0,-2-1 0,4-42 0,-8 52 0,-1 0 0,0 0 0,-1 0 0,-1 0 0,-1 0 0,-8-28 0,9 42 0,1 0 0,-1 0 0,-1 0 0,1 0 0,0 1 0,-6-7 0,8 9 0,-1 1 0,1-1 0,-1 1 0,0-1 0,1 1 0,-1-1 0,0 1 0,1-1 0,-1 1 0,0 0 0,1-1 0,-1 1 0,0 0 0,0 0 0,1-1 0,-1 1 0,0 0 0,0 0 0,-1 0 0,2 0 0,-1 1 0,0-1 0,0 1 0,0-1 0,0 1 0,1-1 0,-1 1 0,0-1 0,1 1 0,-1 0 0,0-1 0,1 1 0,-1 0 0,1 0 0,-1-1 0,1 1 0,-1 0 0,1 0 0,-1 0 0,1 0 0,0 1 0,-4 13 0,0 0 0,2 0 0,0 0 0,1 0 0,0 0 0,1 1 0,3 16 0,-2-4 0,1 14 0,3-1 0,1 0 0,1 0 0,18 53 0,-21-85 0,0-1 0,0 1 0,8 10 0,3 7 0,-14-25 0,-1-1 0,0 0 0,1 1 0,-1-1 0,0 0 0,0 0 0,1 1 0,-1-1 0,0 0 0,1 0 0,-1 0 0,1 0 0,-1 1 0,0-1 0,1 0 0,-1 0 0,0 0 0,1 0 0,-1 0 0,1 0 0,-1 0 0,0 0 0,1 0 0,-1 0 0,1 0 0,-1 0 0,0-1 0,1 1 0,-1 0 0,0 0 0,1 0 0,-1-1 0,12-5 0,14-22 343,-19 20-4659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4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1 6824,'0'0'7985,"3"11"-7206,-1-4-644,0-3-72,-1 0 0,0-1 0,1 1 0,-2 0 0,1 0 0,0 0 0,-1 0 0,0 0 0,0-1 0,0 1 0,0 0 0,-1 0 0,1 0 0,-1 0 0,0 0 0,0 0 0,-1-1 0,1 1 0,-1 0 0,-2 3 0,-88 124 1767,-28 45-72,95-131-1124,2 1 0,-24 67 1,41-97-403,1 1 0,0 0 1,2 0-1,0 0 0,1 1 1,0-1-1,2 1 0,0-1 1,1 1-1,5 30 1,-3-38-26,1 1 1,0-1 0,0 0-1,1 0 1,0-1 0,1 1-1,0-1 1,0-1 0,1 1 0,11 10-1,-14-14-39,2 0-1,-1-1 1,0 1-1,1-1 1,0 0-1,0-1 1,0 0-1,0 0 1,0 0-1,1 0 1,-1-1-1,1 0 1,0-1-1,0 1 1,0-1-1,0-1 1,7 1-1,-9-2-85,0 0-1,0 0 0,0 0 0,-1-1 0,1 0 0,0 0 0,-1 0 0,8-5 1,32-25-1361,-30 22-1632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52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1 367 9440,'0'0'4046,"13"-10"-3252,142-109 2367,-148 114-3097,-5 3 143,0 0 0,0 1 0,0-1 0,1 0 0,-1 1 0,0 0 0,1 0 0,3-2 0,-5 3-141,0 0 1,0 0 0,0 1 0,-1-1 0,1 0-1,0 0 1,0 1 0,0-1 0,-1 0-1,1 1 1,0-1 0,-1 1 0,1-1-1,0 1 1,-1-1 0,1 1 0,-1-1 0,1 1-1,-1 0 1,1-1 0,-1 1 0,1 0-1,-1-1 1,0 1 0,1 0 0,-1 0-1,0-1 1,1 1 0,-1 0 0,0 0 0,0-1-1,0 1 1,0 0 0,0 1 0,3 10 174,-1 1 0,-1 0 0,0 0 0,-1 0 0,-2 18 0,-11 67 593,0-35 164,-34 103 0,40-133-661,6-26-171,-1-1 0,1 1 1,-1-1-1,-4 9 1,17-59 1194,53-178-517,-53 191-670,2 0 0,1 2 0,1-1 0,1 2 0,24-31 0,-16 23 47,-11 18 2,20-26 0,-29 40-164,-1 1 1,1-1-1,0 0 1,0 1-1,0 0 1,0 0-1,1 0 0,-1 1 1,1 0-1,-1-1 1,10-1-1,-12 3-40,0 1 0,0 0 0,1 0 1,-1 0-1,0 1 0,0-1 0,0 0 0,0 1 0,1-1 1,-1 1-1,0 0 0,0 0 0,0 0 0,0 0 0,0 0 0,-1 0 1,1 0-1,0 1 0,0-1 0,-1 1 0,1-1 0,-1 1 0,1 0 1,-1-1-1,0 1 0,0 0 0,0 0 0,0 0 0,2 4 1,1 2 5,0 2 1,-1-1 0,0 0 0,-1 1 0,2 9-1,-1-2 0,-2-1-1,0 1 0,-1 0 0,0-1 0,-4 22 1,2-29-16,0 1 1,0-1-1,-1 0 1,0 0 0,-1 0-1,0 0 1,0 0-1,-1-1 1,0 1-1,-9 9 1,12-15-10,-1-1 0,1 0 0,-1 0 0,0 0 0,0-1 0,0 1 0,0-1 0,0 1 0,0-1 0,0 0 0,-1 0 0,1-1 0,0 1 0,-1-1 0,1 1 0,0-1 0,-6-1 0,6 1 0,0 0 0,0 0 0,0 0 0,-1-1 0,1 1 0,0-1 0,0 0 0,0 0 0,0 0 0,1-1 0,-1 1 0,0-1 0,0 1 0,1-1 0,-1 0 0,1 0 0,-1 0 0,-3-5 0,6 7 0,-1-1 0,1 0 0,0 1 0,-1-1 0,1 0 0,0 1 0,0-1 0,-1 0 0,1 0 0,0 1 0,0-1 0,0 0 0,0 0 0,0 1 0,0-1 0,0 0 0,0 1 0,0-1 0,0 0 0,1 0 0,-1 1 0,0-1 0,0 0 0,1 0 0,15-15 0,27-7 0,-40 22 0,48-20 0,74-34 0,-46 19 0,39-21 0,-103 49 0,-1-1 0,0 0 0,-1-2 0,0 1 0,18-20 0,-29 28 0,0 0 0,-1 0 0,1 1 0,-1-1 0,1-1 0,-1 1 0,0 0 0,0 0 0,0 0 0,0-1 0,0 1 0,-1 0 0,1-1 0,-1 1 0,1 0 0,-1-1 0,0 1 0,0-1 0,0 1 0,0-1 0,0 1 0,-1-1 0,1 1 0,-1 0 0,-1-5 0,0 3 0,0 1 0,-1-1 0,1 1 0,-1 0 0,1 0 0,-1 0 0,0 0 0,0 0 0,0 1 0,-1-1 0,1 1 0,0 0 0,-1 0 0,-4-2 0,6 3 0,1 0 0,-1 0 0,0 0 0,1 0 0,-1 0 0,1 0 0,-1 0 0,1-1 0,0 1 0,-3-4 0,4 5 0,0 0 0,0 0 0,0 0 0,0-1 0,-1 1 0,1 0 0,0 0 0,0 0 0,0 0 0,0-1 0,0 1 0,0 0 0,0 0 0,0 0 0,0-1 0,0 1 0,0 0 0,0 0 0,0 0 0,0-1 0,0 1 0,0 0 0,0 0 0,1 0 0,-1-1 0,0 1 0,0 0 0,0 0 0,0 0 0,0 0 0,0-1 0,0 1 0,1 0 0,-1 0 0,14-2 0,-10 2 0,0 1 0,-1-1 0,1 1 0,0 0 0,0 0 0,0 0 0,-1 0 0,1 1 0,-1-1 0,1 1 0,-1 0 0,0 0 0,0 0 0,1 1 0,-1-1 0,4 5 0,-4-2 0,1 1 0,-1 0 0,1-1 0,-1 1 0,-1 0 0,1 0 0,-1 0 0,2 14 0,6 17 0,-4-16 0,4 31 0,-8-39 0,0 0 0,0 0 0,6 13 0,-7-22 0,0-1 0,0 0 0,0 0 0,1-1 0,-1 1 0,1 0 0,0 0 0,0-1 0,0 1 0,0-1 0,0 0 0,0 1 0,1-1 0,-1 0 0,1 0 0,0-1 0,0 1 0,3 1 0,3 0 0,0-1 0,1 1 0,-1-2 0,0 0 0,1 0 0,-1 0 0,1-1 0,-1-1 0,1 0 0,-1 0 0,1-1 0,-1 0 0,14-5 0,-6 1 0,-1-1 0,0-1 0,0 0 0,0-1 0,-1-1 0,18-15 0,-20 15 0,-1-1 0,0 0 0,19-25 0,-27 32 0,-1-1 0,0 0 0,0 0 0,-1 0 0,1 0 0,-1-1 0,0 1 0,-1-1 0,1 1 0,-1-1 0,0 0 0,0 1 0,-1-1 0,0-9 0,0 13 0,0 0 0,0 1 0,0-1 0,-1 0 0,1 1 0,0-1 0,-1 0 0,0 1 0,1-1 0,-1 1 0,0-1 0,0 1 0,1-1 0,-1 1 0,0-1 0,-1 1 0,0-1 0,1 1 0,0 0 0,0 1 0,0-1 0,0 1 0,0 0 0,0-1 0,0 1 0,0 0 0,0 0 0,0-1 0,0 1 0,0 0 0,-1 0 0,1 0 0,0 0 0,0 1 0,0-1 0,0 0 0,-2 1 0,-1 0 0,1 1 0,-1 0 0,1 0 0,-1 0 0,1 0 0,0 0 0,-1 1 0,1 0 0,0-1 0,1 1 0,-1 0 0,-3 5 0,3-3 0,0 0 0,0 0 0,1 0 0,0 0 0,0 1 0,0-1 0,0 1 0,1-1 0,0 1 0,0 0 0,1-1 0,-1 1 0,1 0 0,1-1 0,-1 1 0,1 0 0,0-1 0,0 1 0,0 0 0,1-1 0,0 0 0,0 1 0,0-1 0,1 0 0,0 0 0,0 0 0,0 0 0,1-1 0,-1 1 0,1-1 0,0 0 0,0 0 0,1-1 0,-1 1 0,1-1 0,-1 0 0,1 0 0,0 0 0,1-1 0,-1 1 0,0-1 0,1-1 0,-1 1 0,1-1 0,-1 0 0,1 0 0,0 0 0,-1-1 0,12-1 0,-4 0 0,-1-1 0,0-1 0,-1 0 0,1-1 0,0 0 0,-1-1 0,0 0 0,0-1 0,0 0 0,17-14 0,-9 6 0,-1-1 0,-1-1 0,-1-1 0,25-32 0,-26 29 0,8-11 0,38-42 0,-56 73 0,-3 7 0,-1 13 0,-1-19 0,-12 139 0,10-125 0,-1-1 0,-1 1 0,0-1 0,-1 1 0,-1-2 0,0 1 0,-10 17 0,13-27 0,-1 0 0,1 0 0,0 0 0,-1-1 0,0 0 0,0 0 0,0 0 0,0 0 0,-1 0 0,1-1 0,0 0 0,-1 0 0,0 0 0,0-1 0,1 1 0,-1-1 0,0 0 0,0-1 0,0 1 0,0-1 0,0 0 0,0 0 0,0 0 0,0-1 0,0 0 0,0 0 0,0 0 0,0 0 0,0-1 0,1 0 0,-1 0 0,1 0 0,-1-1 0,1 0 0,-5-3 0,-13-14 0,21 20 0,0-1 0,1 0 0,-1 1 0,0-1 0,1 0 0,-1 0 0,0 0 0,1 1 0,-1-1 0,1 0 0,0 0 0,-1 0 0,1 0 0,0 0 0,-1 0 0,1 0 0,0 0 0,0 0 0,0 0 0,0 0 0,0 0 0,0 0 0,0-1 0,3 0 0,-1 0 0,1 1 0,0 0 0,-1-1 0,1 1 0,0 0 0,0 1 0,0-1 0,0 0 0,0 1 0,0 0 0,5 0 0,-7 0 0,55 0 0,-43 1 0,0 0 0,0-2 0,21-1 0,-17-1 0,-6 1 0,-1 1 0,0-1 0,0-1 0,0 0 0,0 0 0,-1-1 0,18-10 0,1-4 0,30-25 0,-48 34 0,0 0 0,-1 0 0,0-1 0,0 0 0,13-22 0,-15 20 0,1 0 0,0 1 0,0 0 0,15-14 0,-23 25 0,1 0 0,-1 0 0,1 0 0,-1 0 0,1 0 0,-1 0 0,0 0 0,1 0 0,-1 1 0,1-1 0,-1 0 0,1 0 0,-1 0 0,0 0 0,1 1 0,-1-1 0,0 0 0,1 0 0,-1 1 0,1-1 0,-1 0 0,0 1 0,0-1 0,1 0 0,-1 1 0,0-1 0,0 0 0,1 1 0,-1-1 0,0 1 0,0-1 0,0 1 0,0-1 0,0 0 0,1 1 0,-1-1 0,0 1 0,9 22 0,-9-21 0,16 54 0,14 95 0,-28-140 0,-1 0 0,0 0 0,-1 0 0,-1 12 0,1-19 0,-1 0 0,1 0 0,-1-1 0,0 1 0,0 0 0,0-1 0,-1 1 0,1-1 0,-1 1 0,0-1 0,0 0 0,0 1 0,0-1 0,0 0 0,-4 2 0,5-4 0,0 0 0,-1 0 0,1-1 0,0 1 0,-1-1 0,1 1 0,-1-1 0,1 0 0,-1 1 0,1-1 0,-1 0 0,1 0 0,-1 0 0,1 0 0,-1 0 0,1-1 0,0 1 0,-1 0 0,1-1 0,-1 1 0,1-1 0,0 1 0,-1-1 0,1 0 0,0 1 0,-1-1 0,1 0 0,-1-1 0,-3-2 0,0 1 0,0-1 0,0-1 0,1 1 0,-6-7 0,-71-116 0,63 88 0,18 39 0,0 0 0,0 0 0,1 0 0,-1 0 0,0 0 0,0 0 0,0 0 0,1 0 0,-1 0 0,0 0 0,0 0 0,0 0 0,1 0 0,-1 0 0,0 0 0,0 0 0,0 0 0,1 0 0,-1 0 0,0 0 0,0 0 0,0 0 0,0 0 0,1 0 0,-1 0 0,0-1 0,0 1 0,0 0 0,0 0 0,0 0 0,1 0 0,-1 0 0,0-1 0,0 1 0,0 0 0,0 0 0,0 0 0,0 0 0,0-1 0,0 1 0,0 0 0,1 0 0,-1 0 0,0-1 0,0 1 0,0 0 0,0 0 0,0 0 0,0-1 0,0 1 0,0 0 0,-1 0 0,1 0 0,0-1 0,0 1 0,0 0 0,0 0 0,0 0 0,0 0 0,0-1 0,0 1 0,0 0 0,-1 0 0,1 0 0,0 0 0,0-1 0,0 1 0,-1 0 0,18 4 0,-15-3 0,188 56 0,-181-55 0,1 0 0,-1-1 0,1-1 0,-1 1 0,1-1 0,0-1 0,-1 0 0,1 0 0,0-1 0,-1 0 0,0-1 0,0 0 0,11-5 0,5-4 0,1-1 0,-2-1 0,27-20 0,-39 25 0,-1 0 0,-1 0 0,17-19 0,-23 24 0,0-1 0,-1 0 0,1 0 0,-1 0 0,0 0 0,0-1 0,-1 1 0,0-1 0,0 1 0,0-1 0,1-8 0,-3 14 0,1 0 0,-1 0 0,0-1 0,0 1 0,0 0 0,0 0 0,0 0 0,0-1 0,0 1 0,0 0 0,0 0 0,0-1 0,0 1 0,0 0 0,1 0 0,-1 0 0,-1-1 0,1 1 0,0 0 0,0 0 0,0 0 0,0-1 0,0 1 0,0 0 0,0 0 0,0-1 0,0 1 0,0 0 0,0 0 0,0 0 0,-1 0 0,1-1 0,0 1 0,0 0 0,0 0 0,0 0 0,-1 0 0,1 0 0,0-1 0,0 1 0,0 0 0,-1 0 0,1 0 0,0 0 0,0 0 0,0 0 0,-1 0 0,-8 9 0,-10 20 0,15-21 0,-35 75 0,35-74 0,1 0 0,0 1 0,1 0 0,0-1 0,0 1 0,1 0 0,0 11 0,1-19 0,0 1 0,1-1 0,-1 1 0,0-1 0,1 0 0,-1 1 0,1-1 0,0 0 0,0 1 0,0-1 0,0 0 0,0 0 0,1 0 0,-1 0 0,0 0 0,1 0 0,0 0 0,-1-1 0,1 1 0,0 0 0,0-1 0,0 0 0,0 1 0,0-1 0,0 0 0,0 0 0,1 0 0,-1 0 0,0 0 0,1-1 0,-1 1 0,0-1 0,1 0 0,-1 1 0,1-1 0,-1 0 0,0 0 0,1-1 0,-1 1 0,1 0 0,-1-1 0,0 1 0,1-1 0,-1 0 0,4-2 0,3-1 0,1-1 0,-1-1 0,-1 0 0,1 0 0,-1-1 0,0 0 0,-1 0 0,12-14 0,0-4 0,24-44 0,-30 47 0,-28 73 0,10-30 0,3-15 0,0 0 0,1 1 0,-1 0 0,-1 13 0,3-20 0,0 1 0,0 0 0,0-1 0,0 1 0,0 0 0,0-1 0,0 1 0,0-1 0,0 1 0,0 0 0,0-1 0,1 1 0,-1 0 0,0-1 0,0 1 0,1-1 0,-1 1 0,0-1 0,1 1 0,-1-1 0,0 1 0,1-1 0,-1 1 0,1-1 0,-1 1 0,1-1 0,-1 1 0,1-1 0,-1 0 0,1 1 0,-1-1 0,1 0 0,-1 0 0,1 1 0,0-1 0,-1 0 0,1 0 0,0 0 0,-1 0 0,1 0 0,-1 0 0,1 0 0,0 0 0,-1 0 0,1 0 0,0 0 0,-1 0 0,1 0 0,-1-1 0,1 1 0,0 0 0,-1 0 0,1-1 0,8-2 0,-1-1 0,1 0 0,-1 0 0,0-1 0,-1 0 0,1-1 0,-1 1 0,10-11 0,3-5 0,22-32 0,-24 30 0,21-16 0,-12 13 0,-10 13 0,-15 12 0,0-1 0,0 1 0,-1-1 0,1 1 0,0-1 0,0 0 0,-1 1 0,3-5 0,-4 6 0,0 0 0,0 0 0,1 0 0,-1 0 0,0-1 0,0 1 0,0 0 0,0 0 0,0 0 0,1 0 0,-1 0 0,0 0 0,0 0 0,0 0 0,1-1 0,-1 1 0,0 0 0,0 0 0,0 0 0,1 0 0,-1 0 0,0 0 0,0 0 0,0 0 0,1 0 0,-1 0 0,0 0 0,0 0 0,0 0 0,1 1 0,-1-1 0,0 0 0,0 0 0,0 0 0,1 0 0,-1 0 0,0 0 0,0 0 0,0 0 0,0 1 0,1-1 0,-1 0 0,0 0 0,0 0 0,0 0 0,0 1 0,0-1 0,10 11 0,-7-7 0,-1-1 0,1 0 0,0 0 0,0 0 0,-1 0 0,0 0 0,1 0 0,-1 1 0,0-1 0,-1 1 0,1-1 0,-1 1 0,1 0 0,0 6 0,-1 0 0,0 1 0,0 0 0,-2 16 0,1-19 0,-1 0 0,1 1 0,0-1 0,1 0 0,0 0 0,1 0 0,-1 0 0,4 10 0,-3-16 0,-1 1 0,0-1 0,0 1 0,1-1 0,0 0 0,-1 0 0,1 0 0,0 0 0,0 0 0,0 0 0,0-1 0,0 1 0,0-1 0,1 1 0,-1-1 0,3 1 0,0 0 0,0-1 0,0 1 0,0-1 0,0 0 0,0-1 0,0 1 0,10-1 0,-3-1 0,1-1 0,0 0 0,-1-1 0,0 0 0,23-9 0,-25 7 0,0 0 0,0-1 0,-1 0 0,0 0 0,0-1 0,0 0 0,-1-1 0,15-16 0,-19 19 0,-1 1 0,0-1 0,1 0 0,-1 0 0,-1 0 0,1 0 0,-1 0 0,0-1 0,0 1 0,-1-1 0,1 1 0,-1-1 0,-1 0 0,1 1 0,-1-1 0,0 0 0,0 0 0,-2-10 0,2 14 0,0 1 0,-1-1 0,1 0 0,-1 1 0,0-1 0,1 1 0,-1-1 0,0 1 0,0-1 0,0 1 0,0 0 0,0-1 0,0 1 0,0 0 0,0 0 0,-1 0 0,1 0 0,0 0 0,-1 0 0,1 0 0,-1 0 0,1 0 0,-1 1 0,1-1 0,-1 0 0,0 1 0,1 0 0,-1-1 0,0 1 0,1 0 0,-1 0 0,0 0 0,1 0 0,-1 0 0,0 0 0,-2 1 0,0 0 0,0 0 0,1 0 0,-1 0 0,1 1 0,0-1 0,-1 1 0,1 0 0,0 0 0,0 0 0,0 0 0,0 1 0,1-1 0,-1 1 0,0-1 0,1 1 0,-3 3 0,3-2 0,1-1 0,-1 1 0,1 0 0,-1-1 0,1 1 0,0 0 0,0 0 0,1 0 0,-1 0 0,1 0 0,0 0 0,0 0 0,0 0 0,1 4 0,0-1 0,1 0 0,0 0 0,0 0 0,1 0 0,0 0 0,0-1 0,6 9 0,-1-4 0,0 0 0,1 0 0,0-1 0,0 0 0,1-1 0,1 0 0,-1-1 0,14 8 0,-2-3 0,1-1 0,39 15 0,-50-24 0,-1 1 0,0-1 0,1-1 0,0 0 0,-1-1 0,1 0 0,0-1 0,12-1 0,61-11 0,-75 10 0,0-1 0,0 0 0,-1 0 0,1-1 0,-1 0 0,13-7 0,-22 11 0,0-1 0,1 1 0,-1 0 0,1-1 0,-1 1 0,1-1 0,-1 1 0,0-1 0,1 1 0,-1-1 0,0 1 0,0-1 0,1 1 0,-1-1 0,0 1 0,0-1 0,0 0 0,0 1 0,0-1 0,1 1 0,-1-1 0,0 1 0,0-1 0,-1 0 0,1 1 0,0-1 0,0 1 0,0-1 0,0 1 0,0-1 0,-1 0 0,1 1 0,0-1 0,0 1 0,-1-1 0,1 1 0,0-1 0,-1 1 0,0-1 0,-19-20 0,14 15 0,-38-35 850,20 21-5635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3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193 582 9744,'0'0'3728,"-13"5"-2980,-2 1-560,6-3-67,-1 1 1,0 0-1,1 1 0,0 0 0,0 1 0,1-1 0,-11 10 0,11-7 6,0 0 1,0 0 0,1 0-1,0 1 1,1 0 0,0 1-1,0-1 1,1 1-1,0 0 1,-4 14 0,7-19-79,1-1-1,0 0 1,0 1 0,0-1 0,1 1 0,-1-1 0,1 1-1,0-1 1,1 1 0,-1-1 0,1 1 0,0-1 0,0 1-1,0-1 1,0 0 0,1 0 0,0 1 0,0-1-1,0 0 1,0-1 0,1 1 0,-1 0 0,1-1 0,0 1-1,0-1 1,0 0 0,1 0 0,4 4 0,-5-5-11,0 0 0,0 0 0,1-1 0,-1 1 0,0-1 1,1 1-1,-1-1 0,1 0 0,0-1 0,-1 1 0,1 0 0,0-1 1,-1 0-1,1 0 0,0 0 0,0 0 0,-1-1 0,1 1 0,0-1 1,-1 0-1,1 0 0,-1-1 0,1 1 0,-1-1 0,0 1 0,1-1 0,3-3 1,0 0 27,-1 0 1,1-1 0,-1 1-1,-1-1 1,1 0 0,-1-1-1,0 1 1,0-1 0,-1 0-1,0 0 1,4-11 0,1-10 104,-1-1 0,-1 0 0,-1 0 1,-2 0-1,-1-1 0,-1 0 1,-2 1-1,-4-43 0,4 65-118,-1 0 1,0 1-1,0-1 1,-1 0-1,0 1 0,0 0 1,0-1-1,-1 1 1,0 0-1,0 0 0,-1 0 1,1 0-1,-1 1 1,-1 0-1,1 0 1,-1 0-1,-6-6 0,10 11-47,1-1 0,0 1-1,-1 0 1,1-1 0,0 1-1,-1 0 1,1 0 0,0-1-1,-1 1 1,1 0 0,-1 0-1,1 0 1,0-1 0,-1 1-1,1 0 1,-1 0 0,1 0-1,-1 0 1,1 0 0,-1 0-1,1 0 1,0 0 0,-1 0-1,1 0 1,-1 0 0,1 0-1,-1 0 1,1 1 0,0-1-1,-1 0 1,1 0 0,-1 0-1,1 1 1,0-1 0,-1 0-1,1 0 1,0 1 0,-1-1-1,1 0 1,-1 1 0,1 0-4,-1 0 0,1 0 0,0 0 0,-1 0 0,1 0 0,0 0 0,0 0 0,0 0 0,0 1 0,0-1 0,0 0 0,0 0 0,0 0 0,0 0 0,1 0 1,-1 0-1,1 1 0,2 6-5,1 1 0,0-1 0,1 0 0,0-1 0,0 1 0,0-1 0,1 0 0,0 0 0,1-1 0,13 11 0,-16-13 0,1-1-1,-1-1 1,0 1 0,1-1 0,0 1 0,-1-1-1,1-1 1,0 1 0,0-1 0,0 0 0,0 0-1,0 0 1,1 0 0,-1-1 0,0 0 0,0 0-1,0-1 1,0 0 0,0 1 0,7-3 0,5-4 4,-1 0 1,0-1-1,0-1 1,17-12-1,56-48 47,-81 63-42,31-28 94,-1-1 0,-1-1-1,-2-2 1,-2-2 0,-2-1 0,-1-1 0,25-51 0,-47 75 251,-16 37 52,-6 25-263,-16 78-1,3 55-33,21-131-83,-74 612 196,27-204-83,49-407-98,-4 18 71,8-65-107,0-1 0,0 1 0,0 0 1,0 0-1,0 0 0,0 0 1,0 0-1,-1 0 0,1 0 0,0 0 1,0 0-1,0 0 0,0 0 1,0 0-1,0 0 0,0 0 0,-1 0 1,1 0-1,0 0 0,0 0 0,0 0 1,0 0-1,0 0 0,0 0 1,0 0-1,0 0 0,-1 0 0,1 0 1,0 0-1,0 0 0,0 1 1,0-1-1,0 0 0,0 0 0,0 0 1,0 0-1,0 0 0,0 0 1,-1 0-1,1 0 0,0 0 0,0 0 1,0 1-1,0-1 0,0 0 0,0 0 1,0 0-1,0 0 0,-3-16 59,-2-28 33,2-1 1,3 0-1,5-57 1,28-138 429,-24 184-292,-7 40-139,-1 10-35,-1 0-1,1 1 1,0-1 0,0 1-1,1-1 1,-1 1 0,1-1-1,1 1 1,3-8 0,-5 12-37,0 1 0,0-1 1,0 0-1,1 1 1,-1-1-1,0 1 0,0-1 1,0 1-1,1 0 1,-1-1-1,0 1 1,0 0-1,1 0 0,-1 0 1,0 0-1,0 0 1,1 0-1,-1 0 1,0 1-1,0-1 0,3 1 1,30 10 120,-27-8-120,74 33 151,-61-25-150,1-2 1,0 0-1,1-1 0,0-1 0,41 7 0,28-6-376,-55-8-3493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6:5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8536,'0'0'6218,"10"6"-5596,68 39 149,-26-17-329,-1 2-1,-2 3 0,50 43 1,-74-54-189,-1 2 0,-2 1 0,0 1 0,-2 1 1,0 1-1,-2 0 0,25 55 0,-36-67-91,-1 0 0,-1 0 0,0 0 0,-1 0 0,-1 1 0,-1 0 0,0 0 0,-1-1 0,-1 1 0,0 0 0,-2 0 0,0 0 0,0 0 0,-2-1 0,0 1 0,-1-1 0,-9 22 0,3-17 109,-1-2 0,-1 1 1,0-2-1,-1 0 0,-1 0 1,-1-1-1,-1-1 0,0-1 0,-29 21 1,-6-2-959,-1-2 0,-65 30 0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7:18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479 1 5624,'0'0'8441,"-7"10"-8082,-18 25 180,-24 45 0,21-31 162,-38 50-1,-17 29 188,49-67-541,3 3 0,2 0 0,3 2 0,4 1 0,-20 93 0,27-80-14,-5 101 0,19-140-181,1 1-1,2-1 1,1 0-1,13 56 1,-13-88-64,0 1 1,1-1 0,0 0-1,0 0 1,1-1-1,0 1 1,1-1 0,10 11-1,-6-4 169,-8-13-145,0 0-1,-1 0 0,0 0 1,1 0-1,-1 0 0,0 1 1,0-1-1,0 1 0,0-1 1,-1 0-1,1 5 0,0-7-176,-1 1 0,0-1-1,0 1 1,1-1 0,-1 1-1,0-1 1,0 1 0,1-1 0,-1 0-1,0 1 1,1-1 0,-1 1-1,1-1 1,-1 0 0,1 1 0,-1-1-1,1 0 1,-1 0 0,0 1-1,1-1 1,0 0 0,0 0-1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7:20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1 623 6328,'0'0'6145,"1"-13"-5742,1-14-90,2 1 0,2-1 0,0 1 0,12-29 0,-2 15 133,3 1 0,1 0 1,2 2-1,2 1 0,52-63 0,-57 77-60,2 1-1,1 1 1,0 1-1,1 1 1,1 1-1,31-16 1,-54 32-346,1 0 1,-1 0 0,1 0-1,-1 0 1,1 1 0,-1-1-1,1 0 1,0 1 0,0 0-1,-1-1 1,1 1 0,0 0 0,0 0-1,-1 0 1,1 0 0,0 0-1,0 0 1,-1 0 0,1 1-1,0-1 1,-1 1 0,3 0-1,-2 1-8,0-1 0,-1 0 1,0 1-1,1-1 0,-1 1 0,0 0 0,0-1 0,0 1 0,0 0 0,0 0 0,0 0 0,0 0 0,-1 0 1,1-1-1,-1 1 0,1 3 0,1 9 54,-1 0 0,-1 0 0,0 0 1,-2 18-1,1-30-77,-5 45 209,-13 46-1,-1 1 140,18-41 47,2-43-237,0-10-160,0 0 0,1 0 0,-1 0 0,0 0 1,1 1-1,-1-1 0,1 0 0,-1 0 0,0 0 1,1 0-1,-1 0 0,0 0 0,1 0 0,-1 0 1,1 0-1,-1 0 0,0-1 0,1 1 0,-1 0 1,0 0-1,1 0 0,-1 0 0,0 0 0,1-1 1,-1 1-1,0 0 0,0 0 0,1-1 0,-1 1 1,1-1-1,13-8 70,4-10 10,1-1 1,-2-1 0,25-39-1,-30 41 1,1 0-1,1 0 1,0 2-1,1-1 1,35-28 0,-48 45-64,0-1 0,1 0 0,-1 0 0,1 1 0,-1 0 0,1-1 0,0 1 0,0 0 0,-1 0 1,1 0-1,5 0 0,-7 1-18,-1 0 1,1 0-1,0 0 1,-1 0-1,1 1 1,0-1-1,-1 0 1,1 0-1,0 0 1,-1 1-1,1-1 1,-1 0-1,1 1 1,-1-1-1,1 1 1,-1-1-1,1 1 1,-1-1-1,1 1 1,0 0-1,0 1-3,0-1 1,-1 1-1,1 0 0,0-1 0,-1 1 1,1 0-1,-1 0 0,0 0 0,0 0 1,1 2-1,-1 41 41,-11 81 1,5-69 14,5-56-57,1 1 1,0 0-1,-1 0 1,1 0-1,0 0 1,1 0-1,-1-1 1,0 1-1,0 0 1,1 0-1,-1 0 1,1 0-1,0-1 1,-1 1-1,1 0 0,0-1 1,0 1-1,0 0 1,1 1-1,0-2 0,-1 0 0,0-1 0,1 1 0,-1 0 0,0 0 0,1-1-1,-1 1 1,1-1 0,-1 0 0,1 1 0,0-1 0,-1 0 0,1 0-1,-1 0 1,1 0 0,-1 0 0,1 0 0,1 0 0,5-2 7,1 0 0,-1-1 0,0 0 0,0 0 0,0-1 0,14-8 0,31-25 78,81-75 0,-116 97-64,80-64 252,-88 73-140,-17 16-39,-2 4-76,-2 4 0,-1 2 10,0 1 0,2 0 0,-16 43 1,24-59-28,1 0 0,0 0 1,0 0-1,0 0 0,0 1 0,1-1 1,0 0-1,0 0 0,0 1 1,1-1-1,-1 0 0,1 0 0,1 0 1,-1 1-1,1-2 0,0 1 1,0 0-1,0 0 0,1 0 0,-1-1 1,1 0-1,0 1 0,6 5 1,-7-8-2,-1-1 1,0 0 0,1 1 0,0-1 0,-1 0-1,1 0 1,0 0 0,-1 0 0,1 0 0,0 0-1,0 0 1,0-1 0,0 1 0,0-1 0,0 1-1,0-1 1,0 0 0,0 1 0,0-1 0,0 0 0,0-1-1,0 1 1,0 0 0,0 0 0,0-1 0,0 0-1,0 1 1,-1-1 0,1 0 0,0 0 0,0 0-1,0 0 1,-1 0 0,1 0 0,0 0 0,-1-1-1,3-1 1,0-2 8,0 1 0,0-1 1,0 0-1,-1 0 0,0 0 0,0 0 0,0 0 0,0-1 0,-1 0 0,0 1 0,2-11 1,-2 5 15,-1 0 1,0 0 0,-1-1 0,0 1 0,-1 0 0,0 0 0,0 0-1,-1 0 1,-7-21 0,7 29-16,0 0 0,0 0 0,0 0-1,0 1 1,0-1 0,0 1 0,-1 0 0,1-1 0,-1 1-1,0 0 1,-3-2 0,-35-16 63,37 18-65,-32-7 83,36 9-94,0 0 0,-1 0-1,1 0 1,-1 0 0,1-1-1,-1 1 1,1 0 0,-1 0 0,1 0-1,-1-1 1,1 1 0,0 0-1,-1 0 1,1-1 0,-1 1-1,1 0 1,0-1 0,-1 1 0,1-1-1,0 1 1,0 0 0,-1-1-1,1 1 1,0-1 0,0 1-1,-1-1 1,22-4-32,101-8 79,-55 7 3,64-15 0,-52 6-346,115-9 0,-178 22-224,-10 0-2628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7:24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1359 5224,'0'0'6312,"12"-9"-5802,3-2-329,-7 6-91,-2 0-1,1 0 1,0 0 0,-1-1-1,0 0 1,-1 0 0,1-1-1,-1 1 1,5-10 0,167-296 3996,-125 216-3159,-18 33-461,-8 12 257,49-69 0,-68 110-600,-5 5-2,1 0 0,0 1 0,1-1 0,-1 1 0,7-6 0,-10 10-104,1-1 1,-1 1-1,1 0 0,-1 0 0,1-1 1,-1 1-1,1 0 0,-1 0 0,1-1 1,-1 1-1,1 0 0,-1 0 1,1 0-1,-1 0 0,1 0 0,-1 0 1,1 0-1,-1 0 0,1 0 1,-1 0-1,1 0 0,-1 0 0,1 0 1,-1 1-1,1-1 0,1 1 11,-1 0-1,0 0 1,-1 0 0,1 0-1,0 0 1,0 0-1,0 0 1,-1 0-1,1 1 1,0-1-1,-1 0 1,1 0 0,-1 1-1,1 1 1,12 45 213,-2-1 1,-2 2 0,-2-1 0,1 69 0,-7-87-180,-2-1-1,-2 0 1,0 0 0,-2 0 0,-1 0 0,-1-1-1,-2 0 1,-20 46 0,27-71-50,1 1 0,-1-1-1,0 0 1,1 0 0,-1-1 0,-1 1 0,1 0 0,0-1-1,-1 1 1,1-1 0,-1 0 0,0 0 0,0 0-1,-4 2 1,5-3-1,0 0-1,-1-1 0,1 1 0,0-1 1,-1 0-1,1 0 0,-1 0 1,1 0-1,0 0 0,-1-1 0,1 1 1,0-1-1,-1 1 0,1-1 1,0 0-1,0 0 0,-1 0 0,1 0 1,0 0-1,-3-3 0,-4-1 38,0 0-1,0-1 0,1 0 1,0-1-1,0 0 0,0 0 1,1 0-1,0-1 0,1 0 1,0-1-1,-7-12 0,12 21-37,1-1 0,-1 0 0,1 0 0,0 0 0,-1 0 0,1 0 0,0 1 0,0-1 0,0 0 0,0 0 0,0 0 0,0 0 0,0 0 0,0 0 0,0 0 0,0 0 0,0 0 0,0 1 0,1-1 0,-1 0 0,0 0 0,1 0 0,-1 0 0,1 0 0,1-1 0,-1 0-1,0 1 1,1 0 0,0-1 0,-1 1 0,1 0 0,0 0 0,-1 0 0,1 0 0,3-1 0,7-2 3,0 1 1,-1 0-1,15-1 1,-17 2 5,172-37 102,-151 30-111,1-2-1,-2-1 0,51-28 1,-54 23 2,-2 0 0,1-2-1,-2 0 1,-1-2 0,-1-1 0,0 0 0,-2-1-1,0-2 1,-2 1 0,-1-2 0,-1-1 0,-1 0-1,16-43 1,0-8 44,-4-1-1,-3-1 0,15-106 1,-35 164-46,-1 1 1,-1-1 0,-1 1-1,-1-1 1,0 1 0,-2-1-1,-6-22 1,9 44-11,0-1-1,0 1 1,0-1-1,0 0 1,0 1 0,0-1-1,-1 1 1,1-1-1,0 1 1,-1-1 0,1 1-1,0-1 1,-1 1 0,1-1-1,0 1 1,-1-1-1,1 1 1,-1 0 0,1-1-1,-1 1 1,1 0 0,-1-1-1,1 1 1,-1 0-1,1-1 1,-1 1 0,0 0-1,1 0 1,-1 0 0,1 0-1,-1 0 1,1 0-1,-2 0 1,0 0-2,1 0-1,-1 1 1,0 0-1,0-1 1,1 1-1,-1 0 1,0 0-1,1 0 1,-1 0-1,-2 2 1,-2 3-6,0 0 1,0 0-1,0 0 1,-4 8 0,-4 9-5,2 1 0,0 1 0,2-1 0,-7 27 0,-24 109-52,30-111 52,-63 296-110,42-190 25,25-128 91,5-17 18,-1-1 0,1 1-1,0 0 1,0 13 0,-10 35 408,12-57-356,1-18 272,3 0-213,0 0-1,2 1 1,0-1-1,1 1 0,13-23 1,-4 11-56,1 2-1,25-30 1,-40 54-64,-1 0-1,1 0 1,0 0 0,0 0 0,-1 0 0,1 0-1,0 1 1,1-1 0,-1 0 0,0 1 0,0 0-1,1 0 1,-1 0 0,1 0 0,-1 0 0,1 0 0,-1 0-1,1 1 1,3-1 0,-3 2-5,-1-1 0,1 1 0,0-1 0,0 1 0,-1 0-1,1 0 1,0 1 0,-1-1 0,1 0 0,-1 1 0,0 0 0,1-1 0,-1 1 0,0 0 0,0 0 0,0 0 0,2 4 0,18 24-31,-2 1 1,-1 1-1,-2 1 1,15 36-1,3 8-7,-33-74 43,0 0 0,-1 1 0,1-1 0,1 0 0,-1 0 0,0 0 0,1-1 0,-1 1-1,1 0 1,0-1 0,0 0 0,0 0 0,0 0 0,0 0 0,0 0 0,1 0 0,4 1 0,-3-2 0,-1 0 1,1-1-1,-1 1 0,1-1 0,-1 0 1,1 0-1,0-1 0,-1 1 0,1-1 1,-1 0-1,1 0 0,5-3 0,-1 1 9,0-1-1,0-1 1,-1 0 0,0 0-1,0 0 1,0-1-1,-1 0 1,0-1-1,0 1 1,-1-1-1,1-1 1,8-13-1,-6 6 15,-1-1-1,0 1 1,-1-2-1,-1 1 1,0-1-1,3-17 1,-9 32-23,0 1 0,0 0 0,0-1 0,1 1 0,-1-1 0,0 1 1,-1-1-1,1 1 0,0 0 0,0-1 0,-1 1 0,1 0 0,0-1 0,-1 1 0,1 0 1,-1-1-1,-1-1 0,1 2-2,1 1 1,-1-1 0,0 1-1,0-1 1,1 1 0,-1-1-1,0 1 1,0 0-1,0-1 1,0 1 0,0 0-1,1-1 1,-1 1 0,0 0-1,0 0 1,0 0-1,0 0 1,0 0 0,0 0-1,-1 0 1,-2 1 0,1 0-1,-1 0 1,1 0 0,0 1-1,-1-1 1,1 1 0,0 0-1,0 0 1,0 0 0,0 0-1,0 0 1,-4 5 0,2 1-1,-1-1-1,2 1 1,-1-1 0,1 2-1,0-1 1,1 0 0,0 1 0,0-1-1,1 1 1,0 0 0,0 0-1,1 0 1,0 0 0,1 0 0,1 11-1,-1-14-4,0 0 1,1 0-1,0 0 0,0 0 0,1 0 0,-1 0 1,1 0-1,0 0 0,1-1 0,0 1 0,0-1 1,0 0-1,0 0 0,1 0 0,0 0 0,0-1 1,0 1-1,0-1 0,1 0 0,0 0 0,0-1 0,0 1 1,9 4-1,-9-7 1,0 1 1,0-1-1,0 0 1,1 0-1,-1-1 1,0 0-1,0 0 0,1 0 1,-1 0-1,0-1 1,0 0-1,1 0 1,-1 0-1,7-3 1,6-3 8,-1-1 0,26-15 0,99-71 109,-72 45-68,29-25 33,-30 22 19,-35 28 142,-41 29-233,-1 1 0,1-1-1,-1-1 1,0 0 0,0 0-1,0 0 1,0-1-1,-1 0 1,1-1 0,-13 3-1,-27 8 12,31-7-18,0 1-1,0 1 1,0 0-1,1 1 1,1 1-1,0 1 1,-15 12-1,26-20 6,-6 6 10,-1 1 0,1 0-1,-12 16 1,20-23-13,0-1-1,0 1 1,0-1 0,1 1 0,0 0 0,-1-1-1,1 1 1,0 0 0,0 0 0,0 0 0,1 0-1,-1 0 1,1 0 0,0 0 0,0 0 0,0 0 0,0 0-1,0 0 1,1 0 0,-1 0 0,1 0 0,1 5-1,-1-7 1,-1 0-1,1 0 0,0-1 0,0 1 0,-1 0 0,1 0 1,0-1-1,0 1 0,0 0 0,0-1 0,0 1 0,0-1 0,0 1 1,0-1-1,0 0 0,0 1 0,0-1 0,0 0 0,0 0 1,0 0-1,0 1 0,1-1 0,-1 0 0,0-1 0,0 1 0,0 0 1,0 0-1,0 0 0,0-1 0,0 1 0,0 0 0,0-1 1,2 0-1,36-18 41,-37 18-38,18-12 39,29-25 1,-32 24-5,0 0-1,25-13 1,-40 26-36,-1 0-1,1 0 1,0 0 0,-1 1 0,1-1 0,0 1 0,0-1-1,0 1 1,0-1 0,0 1 0,0 0 0,0 0-1,-1 0 1,1 0 0,0 0 0,0 1 0,0-1-1,0 0 1,0 1 0,0-1 0,-1 1 0,1 0 0,0 0-1,0 0 1,-1 0 0,1 0 0,-1 0 0,1 0-1,-1 0 1,3 3 0,2 3-5,0 1 0,0 0 1,-1 0-1,0 1 0,4 9 0,11 16 8,-17-30 0,0 0-1,0 0 1,0 0 0,1-1 0,-1 1-1,1-1 1,0 0 0,0 0 0,1 0 0,-1-1-1,0 0 1,1 1 0,0-2 0,-1 1 0,1 0-1,0-1 1,0 0 0,0 0 0,0 0-1,0-1 1,0 0 0,0 0 0,0 0 0,0 0-1,0-1 1,0 0 0,0 0 0,-1 0-1,1-1 1,0 1 0,-1-1 0,1 0 0,-1-1-1,9-5 1,12-12 117,0-1 0,-2-1 0,0-1 0,30-41 0,-52 63-117,29-34 118,-27 36-125,-1 0 0,0 1 0,0-1 0,0 1 0,0-1 0,0 1 0,0 0 0,0 0 0,0 0 0,2 4 0,2 0 0,3 4 5,1-1 1,0 0-1,1-1 1,0 0-1,13 7 0,-17-12 4,1 1 0,-1-2-1,1 1 1,-1-1-1,1 0 1,0-1-1,0 0 1,0 0 0,0 0-1,8-2 1,13-1 66,0-1 0,0-1-1,-1-2 1,1-1 0,47-19 0,-68 23-113,0 0-1,-1-1 1,1 0-1,-1 0 1,0-1 0,0 0-1,-1-1 1,1 1-1,-1-1 1,0 0 0,-1-1-1,0 1 1,0-1-1,0 0 1,6-13-1,-3 3-3854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7:28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1230 5016,'0'0'1802,"-11"10"-1471,1-1-220,-6 4 258,1 1 0,0 0 0,-19 27 0,22-14 3784,18-31-3955,-1-1-1,1 1 1,-1-1-1,0 0 1,0 0 0,0-1-1,-1 1 1,0-1 0,7-11-1,5-7 124,161-207 2360,-139 183-2040,26-37 460,99-151 3325,-161 233-4301,1 0-1,-1 0 1,1 0 0,0 0-1,0 0 1,0 1-1,1-1 1,5-2 0,-8 4-107,0 1 0,-1-1 0,1 1 0,0 0 0,0-1 1,0 1-1,0 0 0,-1 0 0,1 0 0,0 0 0,0 0 1,0-1-1,0 2 0,0-1 0,-1 0 0,1 0 0,0 0 1,0 0-1,0 0 0,0 1 0,-1-1 0,1 0 1,0 1-1,0-1 0,-1 1 0,1-1 0,0 1 0,0-1 1,-1 1-1,1-1 0,-1 1 0,1 0 0,-1-1 0,1 1 1,-1 0-1,1-1 0,-1 1 0,1 0 0,-1 0 1,0 0-1,1-1 0,-1 1 0,0 0 0,0 0 0,0 1 1,6 23 53,-1-1 0,-2 1 0,0 0 0,-2 43 0,-4-26-4,-14 83 0,13-104-44,-1-1 0,-1 0 0,-1-1 0,-1 1 0,0-1 0,-2-1 0,-20 32 0,29-48-20,0 0 1,0-1 0,-1 1 0,1-1-1,-1 0 1,1 1 0,-1-1 0,1 0 0,-1 0-1,0 0 1,0 0 0,1 0 0,-1 0-1,0 0 1,0 0 0,0-1 0,0 1 0,0-1-1,0 0 1,0 0 0,0 1 0,0-1-1,0 0 1,0-1 0,0 1 0,0 0 0,0 0-1,0-1 1,0 0 0,0 1 0,0-1-1,0 0 1,1 0 0,-1 0 0,0 0-1,-1-1 1,-6-4 33,1-1 0,1 0-1,-1 0 1,1 0 0,-10-15-1,10 13-1,-3-6 178,11 15-211,0 0 0,-1-1 1,1 1-1,0 0 0,0 0 0,-1-1 1,1 1-1,0 0 0,0 0 1,0 0-1,-1 0 0,1 0 1,0 0-1,0 0 0,0 0 0,-1 0 1,1 1-1,0-1 0,0 0 1,0 0-1,-1 1 0,1-1 1,0 0-1,0 1 0,39 12 54,-30-9-53,0-1 0,0 0 0,1 0 0,-1-1 0,1-1-1,0 0 1,14 0 0,-4-2-3,-1-1 0,1-1 0,-1-1 0,0-1 0,0-1 0,0-1 0,-1 0 0,0-2 0,0 0 0,-1-1 0,0-1 0,-1 0 0,0-1 0,26-26 0,-25 20 9,-7 8-1,0-1 1,0 0 0,-2-1 0,1 0-1,-1-1 1,-1 0 0,0 0-1,11-28 1,67-279 198,-41 135-79,-27 121-42,-3-1 0,12-120-1,-29 150-42,2 35-43,-1 0 0,1 0 0,-1 0-1,1 0 1,0 0 0,-1 0-1,1 0 1,-1 0 0,1 1-1,0-1 1,-1 0 0,1 0 0,-1 0-1,1 0 1,0 1 0,-1-1-1,1 0 1,0 0 0,-1 1-1,1-1 1,0 0 0,0 1 0,-1-1-1,1 0 1,0 1 0,0-1-1,0 0 1,-1 1 0,1-1-1,0 1 1,-13 16-21,-9 22-24,3 1 1,1 0-1,2 1 1,2 1-1,1 0 1,-8 53-1,10-24-45,4 1-1,2 0 1,5 76-1,2-111 51,2-1 1,0 0-1,14 48 0,-17-80 34,1 1 0,-1-1-1,1 1 1,0-1 0,0 0-1,0 0 1,1 0 0,0 0-1,-1 0 1,1-1 0,0 1-1,1-1 1,-1 0 0,1 0-1,-1 0 1,1 0 0,0 0-1,0-1 1,0 0 0,1 0-1,-1 0 1,6 2 0,-3-3 12,1 0 1,-1 0 0,1 0 0,-1-1 0,1 0 0,-1 0-1,0-1 1,1 0 0,-1 0 0,0-1 0,1 0 0,-1 0-1,7-4 1,10-5 46,0 0 1,-1-2-1,-1-1 0,0 0 0,32-30 0,60-40 168,-99 73-216,-14 10-3,8-5-6,-1 0 0,0 1 0,1 0 1,0 1-1,16-6 0,-23 9 0,0 1 1,0-1 0,-1 1-1,1 0 1,0-1 0,0 1-1,0 0 1,0 1-1,0-1 1,0 0 0,0 0-1,0 1 1,0-1 0,0 1-1,0 0 1,0-1 0,0 1-1,-1 0 1,1 0-1,0 0 1,-1 0 0,1 1-1,-1-1 1,1 0 0,-1 1-1,1-1 1,-1 1-1,0-1 1,0 1 0,0-1-1,0 1 1,0 0 0,0 0-1,0 0 1,0 3 0,2 5 1,0 1 0,-1 0 0,0 0 0,-1 0 0,-1 0 0,1 0 0,-2 0 1,-2 21-1,0 19-1,2-31 2,1-3 0,0 0 0,4 23 0,-4-36 0,1 0 0,0 0 0,0 0 0,0 0 0,0 0 0,1 0 0,0 0 0,0-1 0,0 1 0,0-1 0,0 1 0,1-1 0,0 0 0,0 0 0,3 3 0,-4-5 2,0 1-1,0-2 1,0 1 0,1 0-1,-1 0 1,0-1 0,0 1-1,1-1 1,-1 1 0,0-1-1,1 0 1,-1 0 0,0 0-1,1-1 1,-1 1 0,3-1-1,39-11 48,-39 10-43,3-1 6,0-1 0,0 0 0,0-1 0,0 0 0,-1 0 0,0 0 0,0-1 0,0 0 0,-1-1 0,0 1 1,0-1-1,0 0 0,8-16 0,-3 3 40,0-1 0,-1-1 0,-2 0 0,8-26 0,-12 13 74,-3 33-118,-1 0 0,0 1 0,0-1 0,0 0 0,-1 1 0,1-1 0,0 0 0,-1 1 0,1-1 0,-1 1 0,1-1 0,-1 1 0,0-1 1,0 1-1,0-1 0,1 1 0,-1 0 0,-2-2 0,2 2-6,1 1 1,-1 0 0,0 0-1,0 0 1,0 0 0,1 0-1,-1 0 1,0 0-1,0 0 1,0 0 0,1 0-1,-1 0 1,0 0 0,0 1-1,1-1 1,-1 0-1,0 0 1,0 1 0,1-1-1,-1 1 1,0-1 0,1 1-1,-1-1 1,0 2-1,-15 13 5,11-8-8,0 0 0,1 0 0,0 1 0,0 0 0,1-1 0,0 1 1,1 1-1,-1-1 0,2 0 0,-1 0 0,0 10 0,1-8-7,1 1 0,-1-1-1,2 0 1,0 0 0,0 0 0,1 0-1,0 0 1,0-1 0,5 12-1,-5-17 5,-1-1 0,1 1 0,1-1 0,-1 1 0,0-1 0,1 0 0,0 0 0,0 0 0,0 0 0,0-1 0,0 1 0,0-1 0,1 1 0,-1-1 0,1 0 0,-1-1 0,1 1 0,0-1 0,0 1 0,0-1 0,0 0 0,0-1 0,0 1 0,0-1 0,0 1 0,0-1 0,5-1 0,-2 1-1,1-1 1,0-1-1,-1 1 0,1-1 1,-1 0-1,0-1 0,1 0 1,-1 0-1,0 0 1,-1-1-1,1 0 0,-1-1 1,9-7-1,7-11 28,-2-1 0,-1 0 1,-1-2-1,-1 0 0,17-35 0,-25 44 7,8-20 46,-14 28-47,1 0 0,0 0 0,11-16 0,-19 57 3,-2 17-58,-23 79 0,22-103 1,-2 0-1,-1-1 1,0 0 0,-28 43 0,36-64 27,0 0 1,0 0-1,0 0 0,-1-1 1,1 1-1,-1 0 0,0-1 1,0 0-1,0 0 1,0 0-1,0 0 0,0 0 1,0-1-1,-1 1 1,1-1-1,-1 0 0,-6 2 1,7-3 2,1 0 0,0-1 0,0 1 1,0 0-1,-1-1 0,1 1 0,0-1 1,0 0-1,0 1 0,0-1 0,0 0 1,0 0-1,0-1 0,0 1 0,1 0 1,-1-1-1,0 1 0,1-1 0,-1 1 0,1-1 1,-1 0-1,1 0 0,0 1 0,0-1 1,0 0-1,0 0 0,0 0 0,0 0 1,0-1-1,0-2 0,-17-58 102,18 63-108,-1-1 1,1 1-1,0-1 1,0 1 0,0-1-1,0 1 1,0-1-1,0 0 1,0 1-1,0-1 1,0 1-1,1-1 1,-1 1-1,0-1 1,0 1 0,0-1-1,1 1 1,-1-1-1,0 1 1,1-1-1,-1 1 1,0-1-1,1 1 1,-1 0-1,0-1 1,1 1 0,-1 0-1,1-1 1,-1 1-1,1 0 1,-1-1-1,1 1 1,-1 0-1,1 0 1,-1-1-1,1 1 1,-1 0 0,1 0-1,-1 0 1,1 0-1,-1 0 1,1 0-1,0 0 1,-1 0-1,1 0 1,-1 0-1,1 0 1,-1 0 0,1 1-1,-1-1 1,2 0-1,35 12-40,-28-8 35,15 3 2,-1-1 1,1-1-1,0-1 0,0-1 0,1-1 1,-1-1-1,0-2 0,1 0 1,24-5-1,-40 3 12,1 0 0,0 0 0,-1-1 0,0-1 0,0 1 0,0-2 0,-1 1 0,1-1 1,-1 0-1,-1-1 0,1 0 0,-1 0 0,7-9 0,9-14 42,-1-1-1,20-37 1,-34 54-31,14-33 36,-18 39-40,-1-1 0,1 1 0,0-1 0,1 1 0,0 1-1,0-1 1,1 1 0,7-7 0,-13 13-15,0 1-1,1-1 0,-1 1 1,1-1-1,-1 1 0,0-1 0,1 1 1,-1 0-1,1-1 0,-1 1 1,1 0-1,-1-1 0,1 1 0,-1 0 1,1 0-1,-1 0 0,1-1 1,0 1-1,-1 0 0,1 0 0,-1 0 1,1 0-1,0 0 0,-1 0 1,1 0-1,-1 0 0,1 0 0,-1 0 1,1 1-1,0-1 0,-1 0 1,1 0-1,-1 0 0,1 1 0,-1-1 1,1 0-1,-1 1 0,1-1 1,-1 0-1,1 1 0,-1-1 0,0 1 1,1-1-1,-1 0 0,0 1 1,1-1-1,-1 1 0,0-1 0,1 1 1,-1 0-1,0-1 0,0 1 1,0-1-1,0 1 0,1-1 0,-1 2 1,1 5-12,1 0 0,-1 1 0,0 12 1,0-10-3,1 18-16,-2 0-1,0 1 1,-2-1-1,-1 0 1,-1 0-1,-1-1 0,-2 1 1,-17 48-1,22-73 33,1 1-1,-1-1 0,0 1 0,1-1 1,-2 1-1,1-1 0,0 0 0,-1 0 1,-3 4-1,5-6 0,-1-1-1,1 1 1,0 0 0,0-1-1,0 1 1,0-1 0,-1 1 0,1-1-1,0 1 1,0-1 0,-1 0-1,1 0 1,0 0 0,-1 1-1,1-1 1,0-1 0,-1 1-1,1 0 1,0 0 0,0 0 0,-1-1-1,1 1 1,0 0 0,0-1-1,-1 0 1,1 1 0,0-1-1,0 0 1,0 1 0,0-1-1,-2-1 1,-2-3 15,0 0 0,0 0 0,0-1 0,1 0 1,0 0-1,0 0 0,-5-10 0,-16-23 138,19 25-80,6 14-74,0 1 0,0-1 0,0 0 0,0 0-1,1 0 1,-1 0 0,0 0 0,0 0 0,0 1 0,0-1 0,0 0 0,1 0 0,-1 0 0,0 0 0,0 0 0,0 0 0,0 0 0,1 0 0,-1 0 0,0 0 0,0 0 0,0 0 0,0 0 0,1 0 0,-1 0 0,0 0 0,0 0 0,0 0 0,0 0 0,1 0 0,-1 0 0,0 0 0,0 0 0,0 0 0,0 0 0,1 0 0,-1 0 0,0-1 0,0 1 0,0 0 0,0 0-1,0 0 1,1 0 0,-1 0 0,0 0 0,0-1 0,0 1 0,0 0 0,0 0 0,0 0 0,0 0 0,0-1 0,0 1 0,0 0 0,0 0 0,0 0 0,0 0 0,0-1 0,0 1 0,0 0 0,0 0 0,0 0 0,0-1 0,0 1 0,0 0 0,0 0 0,0 0 0,0-1 0,21 13-7,1-1 0,1-1 0,0-1 0,41 10 0,-51-16 5,-1-1 0,0 0-1,1-1 1,-1-1 0,1 0-1,-1-1 1,1 0 0,-1-1-1,0 0 1,1-1-1,14-5 1,-12 2 9,-1 0 0,0-1 0,-1 0-1,18-13 1,-25 15-2,0 0 0,0 0 0,0-1 0,0 0 0,-1 0 0,0 0-1,0-1 1,-1 1 0,0-1 0,4-8 0,-2 1 25,9-26 76,-14 38-93,0-1 1,-1 1-1,0-1 0,0 1 1,0-1-1,0 1 1,0-1-1,0 1 1,0-1-1,-1 1 1,1-1-1,-1 1 1,0-1-1,-1-2 0,2 5-9,-1-1-1,1 1 1,0 0 0,0-1-1,-1 1 1,1 0-1,-1 0 1,1-1-1,0 1 1,-1 0-1,1 0 1,0 0-1,-1 0 1,1-1-1,-1 1 1,1 0-1,-1 0 1,1 0-1,0 0 1,-1 0-1,1 0 1,-1 0-1,1 0 1,-1 0-1,1 0 1,-1 0-1,1 0 1,0 1-1,-1-1 1,1 0 0,-1 0-1,1 0 1,0 0-1,-1 1 1,1-1-1,0 0 1,-1 0-1,1 1 1,-1-1-1,-14 13 18,10-7-23,0 0 1,1 0-1,0 0 1,0 1-1,1-1 1,-1 1 0,2 0-1,-1 0 1,1 0-1,0 1 1,0-1-1,1 0 1,0 1-1,0-1 1,1 13-1,0-15-2,0 1-1,0-1 0,1 0 1,-1 1-1,2-1 0,-1 1 0,0-1 1,1 0-1,0 0 0,0 0 0,1 0 1,-1 0-1,1 0 0,0-1 1,1 0-1,-1 1 0,1-1 0,-1 0 1,1 0-1,0-1 0,1 1 0,6 3 1,-8-5 3,1-1 1,-1 0 0,1 0 0,-1-1-1,1 1 1,0-1 0,-1 1-1,1-1 1,-1 0 0,1-1-1,0 1 1,-1-1 0,1 1-1,-1-1 1,1 0 0,-1 0 0,1-1-1,-1 1 1,6-4 0,1-1 9,0 0 1,0 0-1,0-1 1,14-14-1,18-23 71,38-54 0,-27 33 24,-41 47-60,-11 16-33,1-1 0,0 0 0,0 0 1,0 1-1,0-1 0,0 1 0,0 0 1,1-1-1,4-2 0,-7 5-10,0 0 0,0 0 0,0 0 0,1-1 0,-1 1 0,0 0 0,0 0 0,1 0-1,-1 0 1,0 0 0,0 0 0,1 0 0,-1 0 0,0 0 0,0 0 0,0 0 0,1 0 0,-1 0 0,0 0 0,0 1 0,1-1-1,-1 0 1,0 0 0,0 0 0,0 0 0,1 0 0,-1 0 0,0 1 0,0-1 0,0 0 0,1 0 0,-1 0 0,0 0 0,0 1 0,0-1-1,0 0 1,0 0 0,4 13 16,-3 14-4,-4 10-12,-10 87 21,11-110-33,-1-1 1,-1 1-1,0-1 0,-1 0 0,0-1 0,-14 24 0,18-34 10,0-1-1,0 1 1,0 0 0,0-1-1,0 1 1,0-1-1,-1 1 1,1-1 0,-1 0-1,1 1 1,-1-1-1,1 0 1,-1 0 0,0 0-1,0 0 1,1 0-1,-1 0 1,0-1 0,0 1-1,0-1 1,0 1-1,0-1 1,0 0 0,0 0-1,0 0 1,0 0-1,0 0 1,0 0 0,0 0-1,0-1 1,0 1 0,0-1-1,0 1 1,1-1-1,-1 0 1,0 0 0,0 0-1,1 0 1,-1 0-1,0 0 1,1 0 0,-1 0-1,1-1 1,-3-2-1,-3-2 27,0-1 0,0 0-1,1 0 1,0-1-1,0 0 1,1 0 0,0 0-1,1 0 1,-1-1-1,-4-15 1,8 21-15,0 0 9,0 1-1,0-1 1,0 0-1,1 0 1,-1 1 0,1-1-1,0 0 1,-1-5-1,2 8-15,-1-1 0,0 1 0,0-1 0,0 1-1,0-1 1,1 1 0,-1-1 0,0 1-1,0-1 1,1 1 0,-1-1 0,0 1 0,1 0-1,-1-1 1,1 1 0,-1 0 0,1-1 0,-1 1-1,0 0 1,2-1 0,17-1-14,125 19-31,169 10-156,-310-28-136,-11-1 108,-17-1-118,-86-4-408,-4 0-3633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7:28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6824,'0'0'3150,"18"12"-2563,-7-4-481,3 3 37,1-1-1,0-1 1,1 0 0,0-1 0,1 0-1,-1-2 1,23 6 0,32 2 525,1-3 1,97 2-1,146-15 983,-140-9-404,51 0 1768,-212 13-2407,-10 1-3014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7:29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94 6128,'0'0'3724,"-4"-10"-3192,-16-50 501,20 60-940,-1-1-1,1 0 1,0 1-1,-1-1 1,1 0 0,0 1-1,0-1 1,-1 0-1,1 0 1,0 1 0,0-1-1,0 0 1,0 1-1,0-1 1,0 0 0,0 0-1,0 1 1,1-1-1,-1 0 1,0 0 0,0 1-1,0-1 1,1 0-1,-1 1 1,0-1 0,1 1-1,-1-1 1,1 0 0,-1 1-1,1-1 1,-1 1-1,1-1 1,0 0 0,2 1 67,-1 0-1,1 0 1,0 0 0,0 0 0,-1 0 0,1 1 0,-1-1 0,5 2 0,-6-2-164,24 7 178,0 1 1,0 1 0,0 2-1,-1 0 1,-1 1-1,0 2 1,-1 0-1,0 1 1,-1 2 0,-1 0-1,32 35 1,-26-22-66,-1 1 0,-2 0 0,-1 2 0,-2 1 0,-1 0 0,-1 2-1,17 51 1,-23-50 11,-2 1 0,-2 0 0,-1 1 0,-2 0 0,-2 0 0,-2 0 0,-1 0 0,-2 0 0,-1 0 0,-3 0 0,-1-1 0,-1 1 0,-26 67 0,12-51 107,-3-1 1,-2 0-1,-2-2 0,-2-2 0,-46 56 0,54-76-11,-23 37 0,44-64-197,1-1-1,-1 1 1,1-1-1,0 1 1,0 0-1,0-1 1,0 1-1,0 0 1,1 0-1,-1 0 1,1-1-1,0 1 1,0 0-1,0 0 1,0 0 0,0 0-1,1 0 1,-1-1-1,1 1 1,1 3-1,10 14-2794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7:34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0 211 8536,'0'0'7688,"10"0"-7477,30 0-16,-38 0-140,1 0-1,-1 0 0,0 0 1,1-1-1,-1 1 0,0-1 1,0 1-1,5-3 1,5 0 240,-1 2-130,0 0-1,0-1 1,-1 0-1,1-1 0,0 0 1,11-6-1,29-8 267,-14 8-103,-12 3-82,0 1-1,0 1 1,39-2-1,41 4 187,79 2 187,-108 4-438,608 24 918,-477-31-892,-72 0-91,150-15 118,-102 4-102,28-1 5,134-5 86,-253 18-174,913-16 422,-817 26-346,9 0 30,-156-8-120,84-1 166,218-28-1,-40-12 316,-295 39-453,0 1 0,0-1-1,0 0 1,0-1 0,7-3-1,-23 10-3232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2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337 501 8536,'0'0'8249,"-10"-9"-7907,1 2-225,0 0 0,-17-10 0,24 16-89,0 0-1,0 1 1,0-1-1,0 1 1,0 0-1,0-1 1,-1 1-1,1 0 1,0 0-1,0 1 1,0-1-1,0 0 1,0 1-1,0-1 1,0 1-1,0-1 1,0 1-1,0 0 1,0 0-1,1 0 1,-4 3-1,-5 1 120,-7 2 40,1 1 0,-1 1 0,2 1-1,-1 0 1,2 1 0,-1 0 0,1 2 0,1-1 0,0 2-1,1 0 1,1 0 0,0 1 0,0 0 0,-7 17 0,15-24-130,1-1 0,0 1 0,0-1 1,1 1-1,0 0 0,0 0 1,1 0-1,0 0 0,0 0 0,1-1 1,0 1-1,0 0 0,1 0 0,0-1 1,0 1-1,7 12 0,-5-10 0,1 0 0,0-1 0,0 1 0,1-1 0,1 0 0,0-1 0,0 0 0,0 0 0,1 0 0,0-1 0,15 10 0,-21-16-42,0 0 1,0 0-1,0 0 0,0 0 1,0-1-1,0 1 0,0-1 1,0 0-1,1 1 0,-1-1 1,0 0-1,0 0 1,0-1-1,0 1 0,1 0 1,-1-1-1,0 1 0,0-1 1,0 0-1,0 1 0,0-1 1,0 0-1,0 0 0,2-3 1,5-2 38,0-1 1,-1 0-1,12-13 1,-11 11-5,3-4 15,-1 0 0,-1 0 0,0-1 0,-1-1 0,0 1 0,-2-1 0,13-32 0,-12 21 24,0-1-1,-2 1 1,-1-1-1,2-33 1,-6 36 13,-1-1 0,-2 1 1,0 0-1,-8-32 1,10 55-92,0 1 0,0-1 0,-1 0 0,1 0 0,0 0 0,0 1 0,-1-1 0,1 0 0,0 0 0,-1 1 0,1-1 0,0 0 0,-1 0 0,1 1 0,-1-1 0,1 1 0,-1-1 0,0 0 0,1 1 0,-1-1 0,-1 0 0,2 1-1,-1 0-1,1 0 1,-1 1-1,1-1 1,-1 0-1,1 0 1,-1 0-1,1 0 1,-1 0 0,1 1-1,-1-1 1,1 0-1,-1 0 1,1 1-1,-1-1 1,1 0-1,-1 1 1,1-1-1,0 1 1,-1-1 0,1 1-1,-1 0 1,-1 2 15,0 0 0,-1 1 0,2-1 0,-1 1 0,0 0 0,1-1 0,-2 6 0,-3 23 64,2-1 0,-1 47 0,5-65-58,1 0 1,0 0-1,1 0 0,0 0 0,1 0 0,0-1 1,1 1-1,11 22 0,-11-27-13,1-1-1,0 0 0,0 0 1,1 0-1,-1 0 0,2-1 1,-1 0-1,11 7 0,-13-10-6,0 0-1,0 0 1,0-1-1,1 0 1,-1 0-1,1 0 1,0 0-1,-1-1 1,1 1-1,0-1 1,0-1-1,0 1 1,0-1-1,0 0 1,0 0-1,6-1 1,-2-1 9,0 0 0,0-2 0,0 1 0,-1-1 0,1 0 0,-1-1-1,0 0 1,0 0 0,7-7 0,11-11 51,27-29 0,-26 24-7,-9 9-17,28-26 81,-42 42-98,1-1 0,0 1 0,0 0 0,0 0 0,0 0-1,0 1 1,0 0 0,10-3 0,-14 5-23,1-1 0,-1 1 0,0 0-1,1 0 1,-1 0 0,0 0 0,1 0 0,-1 0-1,1 1 1,-1-1 0,0 0 0,1 1 0,-1-1 0,0 1-1,1-1 1,-1 1 0,0 0 0,0-1 0,0 1-1,0 0 1,1 0 0,-1 0 0,0 0 0,0 0-1,-1 0 1,1 0 0,0 0 0,0 0 0,0 0 0,-1 1-1,1-1 1,-1 0 0,1 1 0,-1-1 0,1 0-1,-1 1 1,0-1 0,0 0 0,1 3 0,0 7 27,0-1 0,-1 1 1,0-1-1,-1 12 0,-2 87 477,6-106-331,4-8-104,6-5-12,53-63 250,17-16 72,-79 85-354,0 0 1,1 1 0,-1-1-1,1 1 1,0 0-1,8-4 1,-13 7-27,1-1 0,0 1 0,0 0 0,-1 0 0,1 0 0,0 0 0,0 0 0,-1-1 0,1 1 0,0 1 0,0-1 0,-1 0 0,1 0 0,0 0 0,0 0 1,-1 0-1,1 1 0,0-1 0,0 0 0,-1 1 0,2 0 0,-1 0-2,0 0 0,0 0 1,0 0-1,0 1 0,-1-1 0,1 0 1,0 1-1,-1-1 0,1 1 0,-1-1 1,1 1-1,-1-1 0,0 1 1,1-1-1,-1 3 0,1 58 72,-2-50-52,1 0 1,0 0 0,1 0 0,0 0-1,6 24 1,-6-34-18,-1-1 0,1 1-1,0 0 1,0-1 0,-1 1 0,1 0-1,1-1 1,-1 1 0,0-1 0,0 0 0,1 1-1,-1-1 1,0 0 0,1 0 0,-1 0-1,1 0 1,0 0 0,-1 0 0,1 0 0,0 0-1,-1-1 1,1 1 0,0-1 0,0 1-1,0-1 1,0 0 0,-1 1 0,1-1-1,0 0 1,0 0 0,0-1 0,0 1 0,3-1-1,5-1 22,1-1-1,0 0 0,-1-1 0,15-8 0,-13 7-9,17-10 42,0-2 0,-1-1-1,-1-1 1,33-31 0,-20 17 28,-3 5 64,-49 56-2,6-17-140,-2 2 8,1 0-1,0 0 0,1 1 0,-6 22 0,11-31-20,0-1 0,1 1 0,-1-1 0,1 1 0,0 0 0,0-1 0,1 1 0,-1 0 0,1-1 0,0 1 0,0-1 0,1 1 0,-1-1 0,1 1 0,0-1 0,0 0 0,0 0 0,6 7 0,-7-9 4,1-1 0,-1 1-1,1-1 1,-1 0 0,1 0-1,-1 0 1,1 0 0,-1 0 0,1 0-1,0 0 1,0-1 0,0 1 0,-1 0-1,1-1 1,0 0 0,0 1 0,0-1-1,0 0 1,0 0 0,0 0 0,-1 0-1,1 0 1,0-1 0,0 1-1,0 0 1,0-1 0,0 0 0,-1 1-1,1-1 1,0 0 0,0 0 0,2-1-1,0-1 25,1 0 0,-1 1 0,0-1 0,0-1 0,0 1 0,0-1 0,-1 1 0,1-1 0,-1 0 0,5-8 0,-7 10-17,0 0 1,0 0-1,0-1 1,-1 1-1,1 0 1,0-1-1,-1 1 1,0-1 0,1 1-1,-1-1 1,0 1-1,0-1 1,-1 1-1,1-1 1,0 1-1,-1-1 1,0 1-1,1 0 1,-1-1-1,0 1 1,-2-3-1,-1-2 28,-1 0 0,0 0-1,-1 1 1,-11-11-1,7 7-8,-1 5 4,2 0 59,8-2-51,0 7-40,1-1 0,0 1 0,0-1 0,0 1 1,0-1-1,0 1 0,0-1 0,0 1 0,0 0 1,0-1-1,0 1 0,0-1 0,0 1 0,0-1 1,0 1-1,0-1 0,1 1 0,-1-1 0,0 1 1,0 0-1,0-1 0,1 1 0,-1-1 0,0 1 1,1 0-1,-1-1 0,0 1 0,1 0 0,-1-1 0,0 1 1,1 0-1,-1 0 0,1-1 0,-1 1 0,0 0 1,1 0-1,-1 0 0,1-1 0,-1 1 0,1 0 1,-1 0-1,1 0 0,77-22-84,-61 19 80,0-2-1,-1 1 1,0-2 0,0 0-1,23-13 1,-25 10-10,-1-1-1,0 0 1,0-1 0,-1 0 0,0-1 0,-1 0 0,16-23 0,-14 15 16,-1-2 1,0 1-1,-2-2 1,12-34-1,-8 21 18,-9 25-11,-1 0-1,0 0 1,4-20 0,-32 68-36,-4 25 67,2 1 0,-21 79 0,41-119-32,0 1-1,2 0 1,0 0 0,2 1-1,1-1 1,0 0 0,2 1-1,4 24 1,-4-48-9,-1 1 1,0-1-1,0 1 1,1-1-1,-1 1 0,1-1 1,0 0-1,-1 1 0,1-1 1,0 1-1,0-1 0,0 0 1,0 0-1,0 0 1,0 0-1,0 1 0,0-1 1,0-1-1,1 1 0,-1 0 1,3 1-1,-2-1 5,0-1-1,0 1 1,1-1-1,-1 1 1,0-1 0,1 0-1,-1 0 1,0 0-1,1 0 1,-1-1-1,0 1 1,5-2-1,0 0 8,0-1 0,1 0 0,-1-1 0,-1 1 0,1-1 0,-1-1 0,11-8 0,7-10 15,-2-2-1,0-1 1,-2 0-1,-1-1 1,18-34-1,68-158 130,-53 104-68,6-20 66,-46 108-121,-8 22-22,-2-1 0,1 1 0,0-1 0,-1 0 0,1-7 0,-3 13-8,0 0-1,0 0 0,0 0 0,0 0 0,0 0 0,0 0 1,0 0-1,0-1 0,0 1 0,0 0 0,0 0 1,0 0-1,0 0 0,0 0 0,0 0 0,0 0 0,0-1 1,0 1-1,0 0 0,0 0 0,0 0 0,0 0 1,0 0-1,0 0 0,0 0 0,0 0 0,0-1 0,0 1 1,-1 0-1,1 0 0,0 0 0,0 0 0,0 0 1,0 0-1,0 0 0,0 0 0,0 0 0,0 0 1,-1 0-1,1 0 0,0 0 0,0 0 0,0 0 0,0 0 1,0 0-1,0 0 0,0 0 0,-1 0 0,1 0 1,0 0-1,0 0 0,0 0 0,0 0 0,0 0 0,0 0 1,0 0-1,-1 0 0,1 0 0,0 0 0,0 0 1,0 0-1,0 0 0,0 1 0,0-1 0,0 0 0,0 0 1,0 0-1,0 0 0,-1 0 0,-6 6 1,-8 21-18,1 0 0,1 0 0,2 1 1,0 1-1,-6 31 0,2-11 27,-30 115-12,15-50-19,-18 91 332,46-198-292,1-1-1,-2 1 1,1-1 0,-1 0-1,-4 7 1,5-8-19,6-7 0,6-6 0,8-11 0,22-33 0,-28 36 0,-1 0 0,2 1 0,0 1 0,18-16 0,-30 29 0,0 0 0,1 0 0,-1 0 0,0 0 0,0 1 0,1-1 0,-1 0 0,1 0 0,-1 1 0,1-1 0,-1 1 0,1-1 0,-1 1 0,1 0 0,-1 0 0,1-1 0,-1 1 0,1 0 0,2 1 0,-3-1 0,0 1 0,0-1 0,1 1 0,-1 0 0,0-1 0,0 1 0,0 0 0,0 0 0,0 0 0,0 0 0,0 0 0,0 0 0,0 0 0,-1 0 0,1 0 0,0 0 0,0 3 0,3 5 0,-1 1 0,0-1 0,-1 1 0,2 18 0,-2-16 0,0 0 0,1 0 0,0 0 0,0 0 0,1-1 0,1 1 0,0-1 0,1-1 0,0 1 0,0-1 0,12 15 0,-14-22 0,-1 1 0,1 0 0,-1-1 0,1 0 0,0 0 0,0 0 0,1 0 0,-1-1 0,0 0 0,1 0 0,-1 0 0,1 0 0,0-1 0,0 1 0,0-1 0,0-1 0,0 1 0,0-1 0,-1 1 0,1-2 0,0 1 0,0 0 0,0-1 0,0 0 0,0 0 0,0 0 0,0-1 0,5-2 0,2-1 0,-1-1 0,0 0 0,-1 0 0,1-1 0,-1 0 0,-1-1 0,13-12 0,-17 15 0,-1 0 0,0 0 0,0 0 0,0-1 0,0 1 0,-1-1 0,0 0 0,0 0 0,0 0 0,-1-1 0,0 1 0,0 0 0,-1-1 0,0 0 0,1-9 0,-2 16 0,0-1 0,0 1 0,0-1 0,0 0 0,0 1 0,0-1 0,0 1 0,0-1 0,0 0 0,0 1 0,0-1 0,0 1 0,-1-1 0,1 0 0,0 1 0,0-1 0,-1 1 0,1-1 0,0 1 0,-1-1 0,1 1 0,0-1 0,-1 1 0,1 0 0,-1-1 0,1 1 0,-1-1 0,1 1 0,-1 0 0,1-1 0,-2 1 0,1 0 0,0 0 0,0 0 0,0 0 0,-1 0 0,1 1 0,0-1 0,0 0 0,0 1 0,0-1 0,0 1 0,-1-1 0,1 1 0,0 0 0,-1 0 0,-1 2 0,-1-1 0,1 1 0,0-1 0,1 1 0,-1 0 0,0 0 0,1 0 0,0 0 0,-4 7 0,4-3 0,1 0 0,0 0 0,0 0 0,1 0 0,-1 0 0,1 0 0,1 0 0,1 7 0,-2-10 0,1 1 0,0-1 0,1 0 0,-1 0 0,1 0 0,-1 0 0,1 0 0,0 0 0,1 0 0,-1-1 0,1 1 0,0-1 0,-1 0 0,6 5 0,-6-7 0,0 0 0,0 0 0,1 0 0,-1 0 0,0 0 0,0-1 0,0 1 0,1-1 0,-1 1 0,0-1 0,0 0 0,1 0 0,-1 0 0,0 0 0,1 0 0,-1-1 0,0 1 0,1-1 0,-1 1 0,0-1 0,0 0 0,0 0 0,4-2 0,5-3 0,1 0 0,19-16 0,-27 18 0,18-14 0,-17 13 0,-1 1 0,1-1 0,0 1 0,1 1 0,-1-1 0,0 1 0,1 0 0,0 0 0,0 0 0,9-2 0,-13 5 0,-1 0 0,0 1 0,1-1 0,-1 0 0,0 1 0,1-1 0,-1 1 0,0-1 0,0 1 0,0 0 0,1 0 0,-1-1 0,0 1 0,0 0 0,0 0 0,0 0 0,0 0 0,0 0 0,-1 0 0,1 0 0,0 0 0,0 1 0,-1-1 0,1 0 0,-1 0 0,1 1 0,0 1 0,10 14 0,-3-9 0,0-1 0,0-1 0,1 0 0,0 0 0,0 0 0,1-1 0,0 0 0,-1-1 0,2 0 0,18 4 0,-11-5 0,0 0 0,-1-1 0,1-1 0,0-1 0,31-3 0,-40 2 68,52-7 612,-24-2-5397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2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13056,'0'0'3834,"14"0"-3199,106-7 403,219-39 1,-120-5-39,167-29-1931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3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77 10344,'0'0'3440,"0"-10"-2850,-5-34-38,5 43-525,-1 0 0,1 0-1,-1-1 1,0 1 0,1 0-1,-1 0 1,0 0 0,0 0 0,1 0-1,-1 0 1,0 0 0,0 1-1,0-1 1,0 0 0,0 0 0,-1 1-1,1-1 1,0 1 0,0-1-1,0 1 1,-3-1 0,-25-2 398,24 3-342,-12 0 106,-1 2 0,1 0 0,-1 1 0,1 1 0,0 0 0,0 1 0,1 1 0,0 1 0,0 0 0,0 1 0,1 1 0,0 0 0,0 1 0,1 1 0,1 0 0,0 1 0,0 0 0,1 1 0,-18 25 0,25-29-42,-1 0 0,2 1-1,-1-1 1,1 1 0,1 0-1,0 0 1,-3 16 0,5-21-59,1 0 1,0 0-1,-1 0 0,2 0 1,-1 0-1,0-1 1,1 1-1,2 7 0,-2-10-25,-1 0 0,1 1 0,1-1 0,-1 0 1,0 1-1,0-1 0,1 0 0,0 0 0,-1 0 0,1 0 0,0-1 0,0 1 0,0 0 0,0-1 0,0 1 0,4 1 0,-3-1-5,1-1-1,-1 0 1,0-1-1,1 1 1,-1 0-1,0-1 1,1 0-1,-1 0 1,1 0 0,-1 0-1,0-1 1,1 1-1,-1-1 1,0 0-1,5-1 1,0-1 22,0 0 0,0-1 1,-1 0-1,0 0 1,10-7-1,1-3 61,-1-2 1,0 0-1,-1-1 0,15-21 1,53-81 679,-62 85-409,-16 26-27,-6 13 39,1 6-332,0 0-56,1 0-1,0 0 1,0 0-1,1 0 1,1 0-1,0 0 0,1-1 1,-1 0-1,2 0 1,0 0-1,0-1 1,0 0-1,1 0 1,1 0-1,0-1 1,0 0-1,0-1 1,1 1-1,0-2 0,0 1 1,1-1-1,0-1 1,0 0-1,0 0 1,1-1-1,-1 0 1,1-1-1,0 0 1,12 1-1,-8-3-8,0-1 0,-1 0 0,1-1 1,0-1-1,0 0 0,-1-1 0,1-1 0,19-7 0,24-14-3743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2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313 104 9440,'0'0'8814,"-13"-12"-8459,-42-36 6,48 43-267,0 0 1,0 0-1,-1 1 1,0 0-1,0 1 0,0-1 1,0 1-1,-1 1 0,1 0 1,-1 0-1,0 1 1,1 0-1,-10 0 0,13 0-27,0 1 24,0 0 0,-1 0 0,1 0 0,0 1-1,0 0 1,-1 0 0,1 0 0,0 0 0,0 1 0,0 0 0,0 0 0,1 0-1,-1 1 1,0-1 0,1 1 0,0 0 0,-8 7 0,10-7-56,0-1 0,0 1-1,0-1 1,0 1 0,0 0 0,1 0 0,-1 0 0,1 0 0,0 0 0,0 0 0,0 0 0,0 0-1,0 1 1,1-1 0,0 0 0,-1 0 0,1 1 0,0-1 0,1 0 0,-1 1 0,0-1-1,1 0 1,0 0 0,0 0 0,0 0 0,0 1 0,1-1 0,-1-1 0,3 5 0,8 11 76,1 0 0,1-1 0,0 0 0,1-1 0,1-1 0,0-1 0,1 0 0,1-1 0,0-1 0,25 13 0,-38-23-83,-1 0-1,1 0 1,-1-1-1,1 0 1,0 0 0,0 0-1,-1 0 1,1-1 0,0 0-1,0 0 1,0 0-1,-1 0 1,1-1 0,0 0-1,0 0 1,-1 0 0,1-1-1,-1 1 1,8-5-1,5-3 96,-1 0-1,0-2 0,23-20 0,-29 24-59,15-15 199,40-47 0,-48 50-160,0 0-1,1 1 1,1 0 0,32-21 0,-46 36-78,-1 1 0,1 1-1,-1-1 1,1 1 0,-1-1-1,1 1 1,0 1 0,0-1-1,0 1 1,0-1 0,-1 1-1,1 1 1,0-1 0,0 1-1,0 0 1,7 2 0,9 3 36,-1 2 1,29 13-1,-23-9-5,2 5 11,-24-14-31,1 0-1,0 0 1,0 0-1,0-1 1,7 3-1,-55-25 590,30 15-576,-1 0 0,-1 1 0,1 1 0,0 0 0,-1 1 0,-20 0 0,27 2-31,-1 1 1,0 0-1,0 0 1,1 1-1,-1 0 1,1 0-1,0 1 1,-1 0-1,1 0 0,0 1 1,1 1-1,-10 5 1,8-4 5,0 1 0,1-1 0,0 2 0,0-1 0,0 1 0,1 1 1,0-1-1,-6 10 0,10-12-12,1-1 1,0 0-1,0 1 1,0-1-1,0 1 1,1-1-1,0 1 1,0 0-1,0 0 1,1-1-1,0 1 1,0 0-1,1 0 1,-1-1-1,1 1 0,1 0 1,1 5-1,-2-7 2,1 0 0,-1 0 0,1 0-1,0 0 1,0-1 0,1 1 0,-1-1-1,1 0 1,-1 0 0,1 0 0,0 0-1,0 0 1,1 0 0,-1-1 0,6 4-1,-6-4-2,-1-1 0,1 0 0,-1 0 0,1 0 0,-1 0 0,1-1 0,0 1 0,-1-1 0,1 1 0,0-1 0,-1 0 0,1 0 0,0 0 0,-1-1 0,1 1 0,0 0 0,-1-1-1,1 0 1,-1 0 0,1 1 0,-1-2 0,1 1 0,-1 0 0,1 0 0,3-4 0,18-16 126,-1-2-1,-1-1 1,-1-1 0,-1-1-1,-2 0 1,21-38-1,-30 37 162,-7 22-58,-4 19-105,2-3-108,-1-1 1,2 0-1,0 1 1,0-1-1,1 0 1,0 0-1,0 0 1,1 0 0,1 0-1,0 0 1,0-1-1,1 0 1,0 0-1,0 0 1,1 0-1,1-1 1,-1 0-1,1 0 1,0-1-1,9 7 1,-14-13-17,-1 0 0,1 1 0,0-1 0,0 0 0,-1 0 0,1 0 0,0 0 0,0-1 0,0 1 0,0-1 0,0 1 0,0-1 0,0 1 0,1-1 0,-1 0 0,0 0 0,0 0 0,3-1 0,-2 0 4,1 0-1,-1 0 1,0 0-1,0-1 0,0 1 1,0-1-1,0 0 1,0 0-1,0 0 1,3-3-1,4-6 39,0 0 1,-1 0-1,0-1 0,7-14 0,-12 20-20,10-18 101,-2 0 1,14-37 0,4-10 42,-3 31-176,-27 40 0,0 0 0,0-1 0,1 1 0,-1 0 0,0 0 0,0 0 0,0 0 0,0 0 0,0 0 0,0 0 0,1-1 0,-1 1 0,0 0 0,0 0 0,0 0 0,0 0 0,1 0 0,-1 0 0,0 0 0,0 0 0,0 0 0,0 0 0,1 0 0,-1 0 0,0 0 0,0 0 0,0 0 0,0 0 0,0 0 0,1 0 0,-1 0 0,0 0 0,0 0 0,0 0 0,0 0 0,1 0 0,-1 1 0,0-1 0,0 0 0,0 0 0,0 0 0,6 9 0,0 9 0,0 19 0,-2 0 0,-2 0 0,-2 0 0,-1 1 0,-10 62 0,11-98 0,0 0 0,-1 1 0,1-1 0,-1 0 0,1 0 0,-1 1 0,0-1 0,0 0 0,0 0 0,0 0 0,-1 0 0,1 0 0,0 0 0,-1 0 0,1 0 0,-1-1 0,0 1 0,0-1 0,1 1 0,-1-1 0,0 1 0,0-1 0,-1 0 0,-3 2 0,3-3 0,0 0 0,0 1 0,1-1 0,-1 0 0,0 0 0,0-1 0,0 1 0,0-1 0,0 1 0,1-1 0,-1 0 0,0 0 0,1 0 0,-1 0 0,0 0 0,1-1 0,-1 1 0,1-1 0,-3-3 0,-46-41 0,63 56 0,1-1 0,0 0 0,0-1 0,0 0 0,1-1 0,1-1 0,-1 0 0,1-1 0,16 3 0,-22-7 0,0 0 0,0-1 0,0 0 0,0 0 0,0-1 0,0 0 0,0-1 0,-1 0 0,1 0 0,0-1 0,-1 0 0,0 0 0,0-1 0,13-8 0,-10 5 0,0 0 0,0-1 0,-1 0 0,0-1 0,-1 0 0,0-1 0,0 0 0,-1 0 0,11-18 0,-15 20 0,0-1 0,-1 1 0,0-1 0,0 1 0,2-12 0,-5 17 0,0 0 0,1 0 0,-1 0 0,0 0 0,0 1 0,0-1 0,-1 0 0,1 0 0,-2-5 0,1 7 0,1 0 0,-1 0 0,1 0 0,-1 0 0,0 0 0,0 0 0,1 0 0,-1 0 0,0 0 0,0 0 0,0 0 0,0 1 0,0-1 0,0 0 0,0 1 0,0-1 0,0 0 0,0 1 0,-1-1 0,1 1 0,0 0 0,-3-1 0,-3 0 0,0 1 0,-1 0 0,1 0 0,0 1 0,-1 0 0,1 0 0,0 1 0,0 0 0,0 0 0,0 1 0,0-1 0,0 2 0,1-1 0,-1 1 0,1 0 0,-11 9 0,13-10 0,-1 1 0,1 0 0,-1 0 0,1 0 0,1 1 0,-1 0 0,0-1 0,1 1 0,0 0 0,0 1 0,1-1 0,0 0 0,0 1 0,0 0 0,0-1 0,1 1 0,0 0 0,0 0 0,0 0 0,1 0 0,1 9 0,-1-12 0,1 0 0,0-1 0,0 1 0,0 0 0,0-1 0,1 0 0,-1 1 0,1-1 0,0 0 0,-1 1 0,1-1 0,0 0 0,0 0 0,0-1 0,0 1 0,1 0 0,-1-1 0,0 1 0,1-1 0,-1 0 0,1 0 0,3 2 0,7 1 0,1 0 0,-1-1 0,16 2 0,-23-4 0,8 1 0,0-1 0,0 0 0,-1-1 0,1-1 0,0 0 0,-1-1 0,1 0 0,26-9 0,-1-3 0,60-32 0,-98 45 0,28-15 977,-5 2-5889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2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6632,'0'0'19230,"0"13"-19034,-5 33 54,-1 0 0,-22 78 1,3-22 123,-26 86 790,45-173-921,4-13-164,1 0 0,0 0 0,0 1 1,1-1-1,-1 0 0,0 0 1,1 1-1,-1 3 0,-2-1 829,9-16-591,17-17-243,-4 6-4277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2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11 147 14168,'0'0'12142,"-2"-10"-11967,-1-4-93,2 6 58,-1 1-1,1-1 1,0 0-1,1-13 1,3 18-72,-1 1 1,1 0 0,0 0 0,0 1 0,0-1 0,0 1 0,7-3 0,-6 2-26,20-7 15,1 0-1,-1 2 1,1 0 0,1 2 0,39-3-1,131 1 141,-187 7-186,159 12 852,-168-12-312,-1 2-571,0 0-1,0 0 1,0 1-1,0-1 0,0 0 1,0 1-1,0-1 1,1 0-1,-1 1 1,1 2-1,-1-2-28,-4 15-3814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3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12864,'0'0'8878,"13"-6"-8450,-5 3-352,7-5 74,0 1 1,1 1 0,-1 1 0,24-5-1,13 0 317,119-16 1578,-168 26-1927,1-1 0,0 0-1,-1 0 1,1 0 0,-1-1-1,1 1 1,-1-1 0,0 0-1,1 0 1,-1 0 0,4-4-1,4-2-3017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3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72 692 8640,'0'0'9489,"4"-17"-9044,38-139 500,38-169 1130,-44 146-235,-34 165-615,-8 40-713,-56 418 742,-57 153 605,115-577-1713,-1-1 235,-12 34 0,9-41-13,1-12 78,6-1-412,0 0 0,1-1-1,-1 1 1,0 0 0,1 0-1,-1 0 1,1-1-1,-1 1 1,1 0 0,0 0-1,-1-1 1,1 1 0,0 0-1,0-1 1,0-1-1,0-11 52,1 1-1,0-1 0,1 0 0,1 0 0,0 1 0,1-1 0,0 1 0,1 0 0,0 0 0,1 1 0,1 0 1,0 0-1,12-15 0,-8 12-15,1 0 0,1 1 1,0 0-1,1 1 0,0 0 1,1 1-1,18-11 0,-21 16-25,0 0 0,0 1 0,1 0 0,0 1 0,0 1 0,0 0-1,1 1 1,-1 0 0,1 1 0,23-1 0,2 2 840,-18 0-5863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1 975 8936,'0'0'7129,"10"-8"-6723,13-11-136,0-1-1,-2-2 0,-1 0 1,21-29-1,97-168 1677,-111 170-1305,-2-1 0,29-86 0,-50 122-511,53-171 2128,-56 182-2079,-1 0 0,1-1 0,0 1-1,-1-1 1,0 1 0,0 0 0,0-1 0,0 1-1,-1-6 1,-1 8 262,-1 6-270,0 9-21,-25 120 407,-10 64-100,36-176-395,-8 110 205,10-118-205,0-1 0,1 0 0,1 1 0,0-1 0,1 0 0,1 0 0,8 21 0,-12-32-48,1-1 0,0 1-1,0-1 1,-1 1-1,1-1 1,0 0 0,0 1-1,0-1 1,1 0-1,-1 1 1,0-1-1,0 0 1,1 0 0,-1 0-1,0 0 1,1 0-1,-1-1 1,1 1-1,0 0 1,-1-1 0,4 2-1,-3-2 0,1 0 0,-1 0 0,1-1 0,-1 1 0,1 0-1,-1-1 1,0 0 0,1 1 0,-1-1 0,0 0 0,1 0 0,-1 0 0,3-2-1,4-4 26,1 0-1,-1-1 0,-1 0 1,0 0-1,8-11 0,6-8 41,-2-2-1,-1 0 0,26-57 1,30-100 153,-44 102-104,-5 20-27,-4 11 72,16-59 0,-34 96-111,-2 9 25,0 1 1,-1-1-1,0 1 0,1-13 0,-21 46 353,7-4-344,0 1 0,1 0 0,2 0 0,-11 41 0,-13 105 664,6-24-444,11-98-315,5-19 0,-5 11 0,12-29 0,0-1 0,1 0 0,0 1 0,1-1 0,0 1 0,0 0 0,1 22 0,-1-8 0,31-61 0,-11 14 0,1 1 0,1 1 0,1 1 0,42-32 0,-61 50 0,0-1 0,0 1 0,0-1 0,0 1 0,1 0 0,-1 0 0,0 0 0,1 0 0,-1 1 0,0-1 0,1 1 0,-1-1 0,1 1 0,-1 0 0,1 0 0,-1 0 0,1 0 0,-1 0 0,1 0 0,-1 1 0,0-1 0,1 1 0,-1 0 0,1 0 0,-1 0 0,0 0 0,2 1 0,1 2 0,0 0 0,0 0 0,-1 1 0,0-1 0,0 1 0,0 0 0,0 0 0,-1 0 0,4 9 0,0-1 0,1 0 0,0 0 0,0-1 0,1 0 0,1-1 0,22 21 0,-30-30 0,1 1 0,0-1 0,1 1 0,-1-1 0,0 0 0,1-1 0,-1 1 0,1 0 0,-1-1 0,1 0 0,0 0 0,0 0 0,0 0 0,-1-1 0,1 1 0,0-1 0,0 0 0,0 0 0,0-1 0,0 1 0,0-1 0,-1 0 0,1 0 0,0 0 0,-1 0 0,1-1 0,0 1 0,-1-1 0,0 0 0,1 0 0,4-4 0,-1 0 0,0 0 0,0 0 0,-1 0 0,0-1 0,-1 0 0,1 0 0,-1 0 0,-1-1 0,8-14 0,-10 16 0,0 1 0,0-1 0,-1 0 0,0 0 0,0 0 0,0 1 0,0-1 0,-1 0 0,0 0 0,-1 0 0,1 0 0,-1 0 0,0 0 0,0 0 0,-4-8 0,5 13 0,0 0 0,0 1 0,-1-1 0,1 1 0,0-1 0,-1 1 0,1-1 0,0 1 0,-1-1 0,1 1 0,0-1 0,-1 1 0,1 0 0,-1-1 0,1 1 0,-1-1 0,1 1 0,-1 0 0,1 0 0,-1-1 0,0 1 0,1 0 0,-1 0 0,1 0 0,-1-1 0,1 1 0,-1 0 0,0 0 0,1 0 0,-1 0 0,0 0 0,1 0 0,-1 0 0,1 1 0,-1-1 0,1 0 0,-1 0 0,0 0 0,1 0 0,-1 1 0,1-1 0,-1 0 0,1 1 0,-1-1 0,1 0 0,-1 1 0,-2 1 0,1 0 0,0-1 0,0 1 0,0 0 0,0 0 0,0 0 0,1 0 0,-1 1 0,-1 2 0,1 1 0,0 0 0,0 0 0,0 0 0,1 0 0,0 0 0,1 0 0,-1 0 0,1 0 0,0 0 0,1 0 0,0 1 0,0-1 0,0 0 0,0 0 0,1 0 0,0-1 0,5 10 0,-4-7 0,1 0 0,1-1 0,-1 1 0,1-1 0,0 0 0,1-1 0,0 1 0,0-1 0,0 0 0,1-1 0,0 0 0,7 5 0,-9-7 0,0 0 0,0-1 0,0 0 0,1 1 0,-1-2 0,0 1 0,1-1 0,5 1 0,-7-2 0,0 0 0,-1 0 0,1 0 0,0-1 0,-1 0 0,1 0 0,0 0 0,-1 0 0,1 0 0,-1-1 0,0 0 0,1 1 0,3-4 0,10-9 0,0 0 0,0-1 0,-1-1 0,-1 0 0,-1-2 0,23-33 0,13-16 0,-50 66 0,1 0 0,0 0 0,0 0 0,0-1 0,0 1 0,0 0 0,0 0 0,0 0 0,0 0 0,1 1 0,-1-1 0,0 0 0,1 0 0,-1 1 0,0-1 0,1 1 0,-1-1 0,1 1 0,-1 0 0,1 0 0,-1-1 0,0 1 0,1 0 0,2 0 0,-1 1 0,0 1 0,-1-1 0,1 0 0,-1 1 0,1 0 0,-1-1 0,1 1 0,-1 0 0,0 0 0,0 0 0,2 3 0,24 24 0,42 34 0,-65-59 0,1 2 0,0-1 0,0-1 0,1 1 0,0-1 0,8 4 0,-13-7 0,0-1 0,0 1 0,0-1 0,-1 1 0,1-1 0,0 0 0,0 0 0,0 1 0,0-1 0,0-1 0,0 1 0,0 0 0,0 0 0,0-1 0,-1 1 0,1-1 0,0 0 0,0 1 0,0-1 0,-1 0 0,1 0 0,0 0 0,-1 0 0,1 0 0,-1-1 0,3-1 0,4-4 0,-7 7 0,0-1 0,0 1 0,-1-1 0,1 1 0,0-1 0,0 1 0,-1-1 0,1 0 0,-1 1 0,1-1 0,0 0 0,-1 1 0,1-1 0,-1 0 0,0 0 0,1 1 0,-1-1 0,0 0 0,1 0 0,-1 0 0,0 0 0,0 0 0,0-1 0,1-1 0,0 0 0,1 0 0,-1 0 0,0-1 0,1 1 0,0 0 0,2-2 0,5-11 0,-6 6 0,0 1 0,-1-1 0,1 0 0,-2 0 0,1 0 0,-2 0 0,1 0 0,-3-18 0,2 26 0,0 0 0,-1 0 0,1 0 0,-1 0 0,1 0 0,-1 0 0,0 0 0,0 0 0,-2-3 0,3 5 0,0-1 0,0 1 0,0 0 0,0 0 0,0 0 0,-1 0 0,1 0 0,0-1 0,0 1 0,0 0 0,0 0 0,0 0 0,-1 0 0,1 0 0,0 0 0,0 0 0,0 0 0,0 0 0,-1 0 0,1 0 0,0 0 0,0 0 0,0 0 0,-1 0 0,1 0 0,0 0 0,0 0 0,0 0 0,0 0 0,-1 0 0,1 0 0,0 0 0,0 0 0,0 0 0,0 0 0,-1 0 0,1 0 0,-6 14 0,4-5 0,1 0 0,0 1 0,1-1 0,-1 1 0,2-1 0,-1 0 0,1 1 0,1-1 0,0 1 0,0-1 0,5 12 0,-4-14 0,0 1 0,1-1 0,0 0 0,0-1 0,0 1 0,1-1 0,-1 0 0,2 0 0,-1 0 0,1-1 0,-1 0 0,2 0 0,-1 0 0,9 5 0,-12-9 0,-1 0 0,1 1 0,0-1 0,0 0 0,0 0 0,0-1 0,0 1 0,0-1 0,0 1 0,0-1 0,0 0 0,0 0 0,1 0 0,-1-1 0,0 1 0,0-1 0,0 0 0,0 1 0,4-3 0,2-2 0,0 0 0,0-1 0,0 0 0,11-10 0,-11 8 0,-1 1 0,20-11 0,-23 15 849,-1 0-1730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11656,'0'0'4328,"107"-45"-3577,-39 29-143,17-2-8,2-4 56,3-2 0,-5 2-64,0 7 8,-11 3-192,-1 2 16,-5 8-232,-7 2-8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3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10344,'0'0'9693,"13"-5"-9249,11-5-78,0-1 1,0-1 0,-1-1-1,23-18 1,-32 18-77,0-1 1,-1 0-1,0-1 1,-1 0-1,-1-1 0,-1-1 1,13-25-1,-12 23 63,-8 13-213,-1 3-5,0 0-1,0 0 1,-1 0 0,0 0 0,1 0 0,-1 0-1,0 0 1,0-1 0,-1 1 0,1 0-1,-1-1 1,1-2 0,-1 5 62,-9 11 516,2 3-606,1 0-1,0 0 0,1 1 0,0-1 0,1 1 0,-2 18 0,4-23-56,1 1 0,0 0 0,1 0 0,0 0 0,1 0-1,0 0 1,0-1 0,1 1 0,7 18 0,-7-22-3,0 0 1,1 0-1,0-1 1,0 1-1,0-1 1,1 0-1,0 0 1,7 8-1,-9-11-31,0-1 0,0 0 1,0 1-1,0-1 0,0 0 0,0 0 0,0 0 0,1 0 1,-1 0-1,0-1 0,0 1 0,1-1 0,-1 1 1,0-1-1,1 0 0,-1 0 0,1 0 0,-1 0 0,0 0 1,1-1-1,-1 1 0,0-1 0,1 1 0,-1-1 1,3-2-1,9-3 39,0-2 1,-1 1 0,0-2-1,-1 0 1,0 0-1,0-2 1,17-19-1,64-89 210,-78 99-202,-1 0-6,-11 13 1,2 1-1,-1 0 1,0 0 0,1 0 0,0 1 0,1-1-1,-1 1 1,9-5 0,-14 10-38,1-1 0,-1 1 0,1-1-1,0 1 1,-1 0 0,1-1 0,0 1 0,-1 0 0,1-1-1,0 1 1,0 0 0,-1 0 0,1 0 0,0 0 0,0 0-1,-1 0 1,1 0 0,0 0 0,0 0 0,-1 0 0,1 0-1,0 0 1,0 1 0,-1-1 0,1 0 0,0 0 0,-1 1-1,1-1 1,0 0 0,-1 1 0,1-1 0,0 1 0,-1-1-1,1 1 1,-1-1 0,1 1 0,-1 0 0,1-1 0,-1 1-1,1 0 1,-1-1 0,0 1 0,1 0 0,-1-1 0,0 1-1,0 1 1,3 4 40,-2 1-1,1 0 1,-1-1-1,1 10 0,-1-7 9,0 4-42,0 1 0,0-1 1,-1 1-1,-1 0 0,-4 23 0,4-32-23,0 0 1,0-1-1,-1 1 1,1-1-1,-1 1 1,0-1-1,0 1 1,0-1 0,-1 0-1,1 0 1,-1 0-1,0-1 1,0 1-1,-1-1 1,1 1-1,-1-1 1,1 0-1,-1 0 1,0-1-1,-5 3 1,-20-1-4,27-4 0,1 0 0,0 0 0,0 0 0,0 0 0,-1 0 0,1 0 0,0 0 0,0-1 0,0 1 0,0 0 0,0-1 0,-1 1 0,1-1 0,0 1 0,0-1 0,0 1 0,0-1 0,0 0 0,0 0 0,-1-1 0,29 0 0,17 4 0,-1 3 0,67 15 0,-77-13 0,-9-1 0,11 2 0,-33-9 874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3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17791,'0'0'2384,"0"-77"-1888,17 43 8,13 4-344,12 2 0,15 16-128,9 4 0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3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62 8336,'0'0'10170,"-6"-10"-9657,-22-30 18,27 39-488,-1 0-1,1 0 1,-1 0 0,1 0 0,-1 0-1,1 0 1,-1 0 0,0 0-1,1 1 1,-1-1 0,0 1-1,1-1 1,-1 1 0,0 0-1,0 0 1,0 0 0,1 0-1,-1 0 1,0 0 0,0 0 0,0 0-1,1 1 1,-1-1 0,0 1-1,-1 0 1,-4 2 182,0 0-1,0 0 1,1 1 0,-8 5 0,13-8-162,-9 6 191,1 1-1,0 0 0,0 0 0,1 1 1,0 0-1,1 0 0,-1 1 0,2 0 1,0 0-1,0 1 0,1-1 0,0 1 0,1 1 1,0-1-1,-2 13 0,5-18-131,0 0-1,1 0 1,0 0 0,0 1-1,0-1 1,1 0 0,0 0-1,0 0 1,1 0-1,-1 0 1,2-1 0,-1 1-1,0 0 1,7 9-1,-8-13-86,0 0 0,1 0 0,-1 1 1,1-1-1,0 0 0,0 0 0,0-1 0,0 1 0,0 0 0,0-1 0,0 1 0,0-1 0,1 1 0,-1-1 0,0 0 0,1 0 0,-1 0 0,1-1 0,-1 1 0,1-1 0,0 1 0,-1-1 0,1 0 0,0 0 0,-1 0 0,1 0 0,0 0 0,-1-1 0,1 1 0,-1-1 0,1 1 0,-1-1 0,1 0 0,-1 0 0,3-2 0,5-3 24,0 0 1,-1-1-1,1 0 0,-2-1 0,15-16 0,36-48 190,-56 68-235,7-10 107,-1 0-1,0 0 1,0-1 0,-2 0 0,0-1-1,10-30 1,-17 46-112,0 0 0,0 0 0,0 0 0,0 0 0,0 0-1,0 0 1,0 0 0,0 0 0,0 0 0,0 0 0,0 1 0,0-1 0,0 0 0,0 0 0,0 0 0,0 0-1,0 0 1,0 0 0,0 0 0,0 0 0,1 0 0,-1 0 0,0 0 0,0 0 0,0 0 0,0 0-1,0 0 1,0 0 0,0 0 0,0 0 0,0 0 0,0 0 0,0 0 0,0 0 0,0 0 0,1 0-1,-1 0 1,0 0 0,0 0 0,0 0 0,0 0 0,0 0 0,0 0 0,0 0 0,0 0 0,0 0-1,0 0 1,0 0 0,0 0 0,0 0 0,1 0 0,-1 0 0,0 0 0,0 0 0,0 0 0,0 0-1,0 0 1,0 0 0,0 0 0,0-1 0,0 1 0,0 0 0,0 0 0,5 12 228,5 15-36,-5-9-115,2-1 0,-1 0 0,2 0 0,0-1 0,1 0 0,1 0 0,14 17 0,-19-27-57,1-1 1,-1 1-1,1-1 0,0 0 1,0-1-1,0 1 0,1-1 1,0-1-1,-1 1 0,1-1 1,1 0-1,-1-1 0,0 1 1,1-1-1,-1-1 0,1 0 1,-1 0-1,1 0 0,0-1 1,7 0-1,5-2 219,1-1 0,-1-1 0,30-9 1,-40 10-801,0-1 1,0 0-1,0 0 1,-1-1-1,0 0 1,0-1-1,0 0 1,9-8-1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3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133 284 7936,'0'0'9202,"6"-11"-8749,7-15-252,3-2 276,-2 0 0,-1-1-1,18-57 1,-22 10 1977,-17 108-2198,1 0 0,1 0 0,-1 36 0,2-12-50,-12 129 374,11-109-385,1 188 536,6-169 301,-1-95-752,9-4 708,-7 0-745,-10 3 95,-8 2-253,1 1 1,0 0-1,-1 1 1,1 1-1,0 1 1,-19 8-1,-5 1-27,27-8-48,12-6-10,0 0-1,0 0 1,0 0-1,0 0 1,0 0 0,0 0-1,0 0 1,0 0-1,0 1 1,0-1-1,0 0 1,0 0-1,0 0 1,0 0-1,0 0 1,0 0-1,0 0 1,0 1-1,0-1 1,0 0 0,0 0-1,0 0 1,0 0-1,0 0 1,0 0-1,0 0 1,0 0-1,0 0 1,0 1-1,0-1 1,0 0-1,0 0 1,0 0-1,1 0 1,-1 0 0,0 0-1,0 0 1,0 0-1,0 0 1,0 0-1,0 0 1,0 0-1,0 0 1,0 0-1,1 0 1,-1 0-1,0 0 1,0 0 0,0 0-1,0 0 1,27 3-38,53-7 6,98-17 1,-101 11 22,-51 6 6,16-2-31,45 0 0,-86 6-22,-2 0-155,1-1 79,0 0 0,-1 0 1,1 0-1,0 0 0,-1 0 0,1 1 1,-1-1-1,1 0 0,-1 1 0,0-1 1,1 0-1,-1 1 0,0-1 0,0 0 1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4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1217 10152,'0'0'8225,"6"-10"-7849,86-169 1185,0-1-110,-76 153-1197,1 0 0,1 2-1,2 0 1,29-29 0,21-7 778,-69 60-997,0 0 0,0 0 0,0 0 0,0 0 0,0 0 0,0 0 0,0 1 0,0-1 0,0 0 0,0 1 0,0-1 0,0 1 0,1-1 0,-1 1 0,0 0 0,0-1 0,1 1 0,-1 0 0,0 0 0,0 0 0,1 0 1,-1 0-1,0 0 0,3 1 0,-3-1 6,0 1 1,1 0 0,-1 0 0,0 1-1,0-1 1,0 0 0,0 0 0,0 0-1,0 1 1,0-1 0,0 0 0,-1 1 0,1-1-1,0 1 1,-1-1 0,1 4 0,2 5 107,-2 0 0,1 0 0,-1 0 1,-1 20-1,-2 3 118,-1 0 0,-1-1 0,-2 1-1,-2-1 1,-14 39 0,16-49 9,5-17-149,0-1 1,-1 1-1,1-1 0,-1 0 1,-3 6-1,49-70 669,82-86-1,-107 125-626,-17 19-152,2-3 35,1 0 0,-1 0 0,1 0 0,0 1 0,0 0-1,0 0 1,0 0 0,1 1 0,6-3 0,-11 6-41,-1 0 0,1 0 0,0 0 0,0 0 0,-1 0 0,1 0 0,0 0 0,0 1 0,-1-1 0,1 0 0,0 0 0,-1 1 0,1-1 0,0 1-1,-1-1 1,1 0 0,0 1 0,-1-1 0,1 1 0,-1-1 0,1 1 0,-1 0 0,1-1 0,-1 1 0,0 0 0,1-1 0,-1 1 0,0 0 0,1-1 0,-1 1 0,0 0 0,0 0 0,1 1 0,4 28 168,-3 9-34,-2-1 1,-2 1-1,-1-1 0,-2 0 1,-14 55-1,17-81-145,4-11 0,3-5 0,7-8 0,74-112 0,-9 11 0,-56 83 0,-13 18 0,0 0 0,1 0 0,20-19 0,-29 31 0,0 0 0,0 0 0,1 0 0,-1-1 0,0 1 0,0 0 0,0 0 0,1 0 0,-1 0 0,0-1 0,0 1 0,0 0 0,1 0 0,-1 0 0,0 0 0,0 0 0,1 0 0,-1 0 0,0 0 0,1 0 0,-1 0 0,0 0 0,0 0 0,1 0 0,-1 0 0,0 0 0,0 0 0,1 0 0,-1 0 0,0 0 0,0 0 0,1 0 0,-1 0 0,0 1 0,0-1 0,1 0 0,-1 0 0,0 0 0,0 0 0,1 1 0,3 13 0,-2 20 0,-9 28 0,-15 66 0,0-5 0,21-122 0,1 0 0,0 0 0,0 0 0,0 0 0,0 0 0,0 0 0,0 0 0,0 0 0,0 0 0,0 0 0,0 0 0,1 0 0,-1 0 0,0 0 0,1 0 0,-1 0 0,0 0 0,2 2 0,-1-3 0,-1 1 0,1-1 0,-1 0 0,1 1 0,0-1 0,-1 0 0,1 0 0,0 1 0,-1-1 0,1 0 0,0 0 0,-1 0 0,1 0 0,0 0 0,0 0 0,-1 0 0,1 0 0,0 0 0,-1 0 0,2-1 0,5-1 0,0-1 0,0 0 0,-1 0 0,10-6 0,-4 2 0,59-34 0,-1-2 0,82-70 0,-77 56 0,-40 32 0,-1-2 0,-1-1 0,41-46 0,-74 73 0,1 0 0,0 0 0,0 0 0,-1 0 0,1 0 0,-1 0 0,1-1 0,-1 1 0,1 0 0,-1 0 0,1 0 0,-1-3 0,-3 1 0,-8 8 0,-39 32 0,1 2 0,-70 74 0,106-99 0,0 1 0,0 0 0,-15 28 0,22-34 0,2-1 0,-1 1 0,1 1 0,0-1 0,1 0 0,0 1 0,1 0 0,-3 18 0,5-26 0,0 1 0,0-1 0,0 0 0,0 0 0,0 0 0,1 0 0,-1 0 0,0 0 0,1 0 0,0 0 0,-1 0 0,1 0 0,0 0 0,0 0 0,0 0 0,0-1 0,1 1 0,-1 0 0,0-1 0,1 1 0,-1-1 0,1 1 0,-1-1 0,1 0 0,0 0 0,0 0 0,-1 0 0,1 0 0,0 0 0,0 0 0,0 0 0,0-1 0,0 1 0,0-1 0,0 1 0,4-1 0,0 0 0,0 1 0,0-2 0,1 1 0,-1-1 0,0 0 0,0 0 0,0 0 0,0-1 0,0 0 0,0 0 0,6-4 0,-3 0 0,0 0 0,-1 0 0,1-1 0,-1 0 0,-1 0 0,0-1 0,0 0 0,0-1 0,6-10 0,5-12 0,20-45 0,-10 18 0,-3 2 0,-27 61 0,0 0 0,1 1 0,0-1 0,0 1 0,0-1 0,1 1 0,0 0 0,0-1 0,1 8 0,8 56 0,-7-61 0,-2-5 0,2 11 0,0-1 0,2 1 0,-1-1 0,1 0 0,8 17 0,-10-28 0,-1 1 0,0-1 0,1 0 0,-1 1 0,1-1 0,0 0 0,0 0 0,0 0 0,0 0 0,0 0 0,0-1 0,1 1 0,-1-1 0,0 1 0,1-1 0,-1 0 0,1 0 0,-1 0 0,1 0 0,0-1 0,0 1 0,-1-1 0,1 1 0,0-1 0,0 0 0,-1 0 0,1 0 0,0 0 0,0-1 0,-1 1 0,1-1 0,0 0 0,2-1 0,16-6 0,0-1 0,-1-1 0,0-1 0,30-23 0,-18 12 0,163-126 0,-155 116 0,-14 11 0,-13 12 0,-1 0 0,-1 0 0,0-2 0,0 1 0,-1-2 0,0 1 0,12-20 0,-16 18 0,-6 13 0,0 0 0,0-1 0,0 1 0,0 0 0,0 0 0,0 0 0,0 0 0,0 0 0,0 0 0,0 0 0,0-1 0,0 1 0,0 0 0,0 0 0,0 0 0,0 0 0,0 0 0,0 0 0,0 0 0,0 0 0,0-1 0,-1 1 0,1 0 0,0 0 0,0 0 0,0 0 0,0 0 0,0 0 0,0 0 0,0 0 0,0 0 0,0 0 0,0 0 0,0 0 0,-1 0 0,1-1 0,0 1 0,0 0 0,0 0 0,0 0 0,0 0 0,0 0 0,0 0 0,0 0 0,-1 0 0,1 0 0,0 0 0,0 0 0,0 0 0,0 0 0,0 0 0,-23 13 0,22-12 0,-28 18 0,2 2 0,0 0 0,1 2 0,2 1 0,0 1 0,-22 32 0,39-49 0,1 1 0,0 0 0,1 0 0,0 1 0,0 0 0,-3 13 0,7-19 0,0 0 0,0 0 0,1 0 0,-1-1 0,1 1 0,0 0 0,0 0 0,1 0 0,-1 0 0,1 0 0,0 0 0,0-1 0,0 1 0,0 0 0,1-1 0,0 1 0,-1-1 0,1 1 0,1-1 0,2 5 0,-3-6 0,1 1 0,-1 0 0,0-1 0,1 1 0,-1-1 0,1 0 0,0 0 0,0 0 0,0 0 0,0-1 0,0 1 0,0-1 0,0 0 0,0 1 0,0-2 0,1 1 0,-1 0 0,1-1 0,-1 1 0,0-1 0,1 0 0,-1 0 0,1 0 0,-1-1 0,4 0 0,-2 0 0,0-1 0,-1 0 0,1 0 0,-1 0 0,0 0 0,0-1 0,0 1 0,0-1 0,0 0 0,0-1 0,-1 1 0,1-1 0,-1 1 0,0-1 0,0 0 0,0 0 0,2-6 0,5-11 0,0-1 0,-2 0 0,0 0 0,-2 0 0,6-38 0,-6 10 0,0-80 0,-8 114 0,-1 12 0,0 11 0,-15 84 0,-11 166 0,16-104 0,2-39 0,-11 83 0,15-149 0,-3-1 0,-16 48 0,26-92 0,-1 1 0,-1-1 0,1 0 0,0-1 0,-1 1 0,1 0 0,-1 0 0,0-1 0,0 1 0,0-1 0,-5 5 0,6-6 0,1-1 0,-1 0 0,0 1 0,1-1 0,-1 0 0,0 1 0,0-1 0,0 0 0,1 0 0,-1 0 0,0 0 0,0 0 0,0 1 0,0-1 0,1-1 0,-1 1 0,0 0 0,0 0 0,-1 0 0,1-1 0,-1 0 0,0 0 0,1 0 0,-1 0 0,0 0 0,1 0 0,-1 0 0,1-1 0,0 1 0,-1 0 0,0-3 0,-3-3 0,1 0 0,0-1 0,0 1 0,1-1 0,0 0 0,0 1 0,1-1 0,0-1 0,1 1 0,-1 0 0,1 0 0,1-1 0,0 1 0,0 0 0,2-11 0,2-11 0,1 2 0,1-1 0,11-28 0,-10 37 0,2 0 0,0 1 0,1 0 0,0 1 0,26-33 0,76-76 0,-98 112 0,37-40 0,79-80 0,-103 109 0,81-86 0,-107 111 0,1-1 0,-1 1 0,1-1 0,-1 1 0,1 0 0,-1 0 0,1-1 0,0 1 0,-1 0 0,1 0 0,0 1 0,0-1 0,0 0 0,0 1 0,-1-1 0,1 1 0,4-1 0,-4 1 0,-1 0 0,0 0 0,1 1 0,-1-1 0,0 0 0,1 1 0,-1-1 0,0 1 0,0-1 0,0 1 0,1 0 0,-1-1 0,0 1 0,0 0 0,0 0 0,0 0 0,0 0 0,0 0 0,-1 0 0,1 0 0,0 0 0,0 0 0,-1 0 0,1 0 0,0 1 0,-1-1 0,1 2 0,2 6 0,0 0 0,-1 0 0,0 0 0,-1 1 0,0-1 0,-1 17 0,-8 57 0,2-41 0,7-28 0,0-13 0,-1-1 0,0 0 0,0 0 0,0 0 0,0 0 0,1 0 0,-1 0 0,0 0 0,0 0 0,0 0 0,1 0 0,-1 0 0,0 0 0,0 0 0,0 0 0,0 0 0,1 0 0,-1 0 0,0 0 0,0 0 0,0 0 0,1 0 0,-1 0 0,0 0 0,0 0 0,0 0 0,0 0 0,1-1 0,-1 1 0,0 0 0,0 0 0,0 0 0,0 0 0,0 0 0,1 0 0,-1-1 0,0 1 0,17-24 0,10-29 0,4 2 0,45-59 0,-75 108 0,0 0 0,1 0 0,-1 0 0,1 0 0,0 0 0,0 0 0,-1 1 0,1-1 0,0 1 0,0-1 0,0 1 0,1 0 0,-1 0 0,0 0 0,4-2 0,-5 3 0,0 0 0,-1 0 0,1 0 0,0 1 0,-1-1 0,1 0 0,0 0 0,-1 0 0,1 1 0,-1-1 0,1 0 0,0 1 0,-1-1 0,1 0 0,-1 1 0,1-1 0,-1 1 0,1-1 0,-1 1 0,1 0 0,9 22 0,21 125 0,-29-139 0,1-1 0,0 0 0,0 0 0,1 0 0,0 0 0,1 0 0,9 12 0,-12-18 0,0 0 0,0 0 0,0 0 0,0 0 0,1 0 0,-1 0 0,0-1 0,1 1 0,0-1 0,-1 0 0,1 1 0,0-1 0,0 0 0,-1-1 0,1 1 0,0 0 0,0-1 0,0 0 0,0 0 0,0 0 0,0 0 0,0 0 0,0 0 0,0-1 0,0 1 0,5-3 0,-2 0 0,1 0 0,-1 0 0,0-1 0,0 0 0,0 0 0,-1-1 0,1 0 0,-1 0 0,0 0 0,0 0 0,-1-1 0,0 0 0,0 0 0,0 0 0,5-13 0,-1 2 0,-1-1 0,-1 0 0,0 0 0,5-34 0,-11 51 0,1-1 0,-1 1 0,0 0 0,0 0 0,0 0 0,0 0 0,0 0 0,0 0 0,0 0 0,0 0 0,0 0 0,-1-1 0,1 1 0,0 0 0,-1 0 0,1 0 0,0 0 0,-1 0 0,0 0 0,1 0 0,-1 1 0,1-1 0,-1 0 0,0 0 0,0 0 0,-1-1 0,1 2 0,0 0 0,0 0 0,0 0 0,0 0 0,0 0 0,0 0 0,0 0 0,0 0 0,0 0 0,0 0 0,0 0 0,0 1 0,0-1 0,0 0 0,1 1 0,-1-1 0,0 1 0,0-1 0,0 1 0,0-1 0,1 1 0,-1 0 0,0-1 0,1 1 0,-1 0 0,0 0 0,1-1 0,-1 1 0,1 0 0,-1 1 0,-2 3 0,1-1 0,0 1 0,0 0 0,0 0 0,0-1 0,1 1 0,0 0 0,0 1 0,0-1 0,1 0 0,0 0 0,0 0 0,0 0 0,0 1 0,1-1 0,0 0 0,0 0 0,0 0 0,1 0 0,0 0 0,-1-1 0,6 10 0,-1-4 0,0 0 0,0-1 0,0 1 0,1-1 0,1-1 0,0 1 0,0-1 0,0-1 0,14 10 0,-19-14 0,1-1 0,0 0 0,0 0 0,0-1 0,0 1 0,0-1 0,0 0 0,1 0 0,-1 0 0,0 0 0,1-1 0,-1 1 0,0-1 0,6-1 0,-3 0 0,0 0 0,0-1 0,0 0 0,0 0 0,-1-1 0,1 0 0,12-7 0,-2-2 0,-1 0 0,0-1 0,-1-1 0,0 0 0,14-18 0,5-10 0,-1 0 0,-2-2 0,-3-2 0,-1 0 0,33-80 0,18-101 0,-69 194 0,-2-1 0,-2 1 0,-1-1 0,0-67 0,-4 96 0,0 1 0,-1 0 0,1 0 0,-1 0 0,0 0 0,-2-6 0,2 10 0,1-1 0,0 0 0,-1 1 0,1-1 0,0 1 0,-1-1 0,1 1 0,0-1 0,-1 1 0,1 0 0,-1-1 0,1 1 0,-1-1 0,1 1 0,-1 0 0,1-1 0,-1 1 0,0 0 0,1 0 0,-1 0 0,1-1 0,-1 1 0,0 0 0,1 0 0,-1 0 0,1 0 0,-1 0 0,0 0 0,1 0 0,-1 0 0,0 0 0,1 0 0,-1 1 0,1-1 0,-1 0 0,0 0 0,1 1 0,-1-1 0,1 0 0,-1 0 0,1 1 0,-1-1 0,1 1 0,-1-1 0,1 0 0,-1 1 0,1-1 0,0 1 0,-1 0 0,-7 6 0,1 1 0,0 0 0,0 0 0,1 0 0,0 1 0,1 0 0,0 0 0,-6 13 0,3 0 0,0-1 0,-7 40 0,2 6 0,-7 129 0,20-152 0,1 1 0,2 0 0,17 84 0,-13-92 0,8 30 0,-13-60 0,0 0 0,1-1 0,0 1 0,0 0 0,1-1 0,0 0 0,5 7 0,-7-11 0,0 0 0,-1 0 0,1 0 0,0-1 0,1 1 0,-1-1 0,0 1 0,0-1 0,1 0 0,-1 1 0,0-1 0,1-1 0,-1 1 0,1 0 0,0-1 0,-1 1 0,1-1 0,-1 0 0,1 1 0,0-1 0,-1-1 0,1 1 0,0 0 0,-1-1 0,1 1 0,-1-1 0,1 0 0,-1 0 0,1 0 0,-1 0 0,4-2 0,6-4 0,0 0 0,0-2 0,-1 1 0,16-16 0,-16 14 0,11-12 0,38-48 0,5-5 0,-59 73 0,-4 10 0,-4 19 0,0-16 0,1 16 0,-1-9 0,1 1 0,1 0 0,0-1 0,2 1 0,0-1 0,1 0 0,8 29 0,-10-45 0,0 0 0,0 0 0,0 0 0,0-1 0,0 1 0,1 0 0,-1 0 0,1-1 0,-1 1 0,1-1 0,-1 1 0,1-1 0,0 0 0,0 0 0,-1 0 0,1 1 0,0-2 0,0 1 0,0 0 0,0 0 0,0-1 0,1 1 0,-1-1 0,0 0 0,0 1 0,0-1 0,0 0 0,0 0 0,1 0 0,-1-1 0,2 0 0,7-1 0,-1 0 0,0-1 0,0 0 0,-1 0 0,11-6 0,34-15 0,218-111 0,-232 111 0,-16 10 0,30-15 0,-41 22 0,10-3 0,-56 35 0,-21 12 0,-93 84 0,144-119 0,1 1 0,-1-1 0,0 1 0,1 0 0,0 0 0,0 0 0,0 0 0,0 1 0,0-1 0,1 0 0,-3 7 0,4-9 0,0 1 0,0-1 0,0 1 0,0 0 0,0-1 0,0 1 0,0-1 0,0 1 0,1-1 0,-1 1 0,0-1 0,1 1 0,0-1 0,-1 1 0,1-1 0,0 0 0,0 1 0,-1-1 0,1 0 0,0 0 0,0 1 0,0-1 0,1 0 0,-1 0 0,0 0 0,0 0 0,1 0 0,-1-1 0,0 1 0,3 1 0,13 5 0,1 0 0,-1-1 0,1 0 0,0-2 0,0 0 0,1-1 0,-1-1 0,31 0 0,-1-3 0,0-3 0,57-10 0,-101 13 111,24-6 479,-14-2-5226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4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19799,'0'0'5288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4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16575,'0'0'584,"109"-49"8,24 9 32,10-2 0,6 6 152,-18 11-8,-12 11-152,-20 8 0,-9 6-72,-11 0 16,-4 4-144,-39 2 0,0 0-280,2 4 0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4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1141 11448,'0'0'5569,"10"-8"-4857,2-3-496,1-1 0,-1 0 0,-1 0 1,0-2-1,15-24 0,32-76 1243,56-161 0,-79 184-758,47-143 1022,-62 174-1108,-18 53-492,0 5-31,-1-1 1,0 1 0,-1-1 0,1 0-1,0 0 1,-1 1 0,1-1-1,-1 0 1,0-5 0,-10 24 523,-20 73-69,-37 180 1,65-259-529,-15 67 108,-50 227 428,-26-2 167,-58 74 591,145-357-1023,11-23 12,19-32 6,36-53 100,3 3 0,126-132 0,-177 205-390,203-192 119,-203 195-137,28-23 0,60-38 0,-85 66 0,-15 5 0,0 0 0,0 0 0,1 0 0,-1 0 0,0 0 0,0 0 0,0 1 0,0-1 0,1 0 0,-1 0 0,0 0 0,0 0 0,0 0 0,0 1 0,0-1 0,1 0 0,-1 0 0,0 0 0,0 0 0,0 1 0,0-1 0,0 0 0,0 0 0,0 0 0,0 1 0,0-1 0,0 0 0,0 0 0,0 0 0,0 1 0,0-1 0,0 0 0,0 0 0,0 0 0,0 1 0,0-1 0,-11 28 0,7-18 0,-4 8 0,2 0 0,0 1 0,0 0 0,-2 23 0,7-37 0,0 1 0,0-1 0,1 1 0,0 0 0,0 0 0,1-1 0,-1 1 0,1 0 0,0-1 0,1 1 0,-1-1 0,1 1 0,0-1 0,0 0 0,1 0 0,0 0 0,0 0 0,0 0 0,4 4 0,-4-7 0,-1 0 0,1-1 0,0 1 0,0-1 0,0 1 0,0-1 0,0 0 0,0 0 0,0 0 0,1-1 0,-1 1 0,3-1 0,41 1 0,-33-3 0,0 0 0,0-1 0,23-9 0,-12 4 0,-14 4 0,-1-1 0,1 0 0,-1-1 0,0 0 0,13-12 0,2 1 0,-20 13 0,1 0 0,-1 0 0,0-1 0,0 0 0,0 0 0,0 0 0,-1 0 0,0-1 0,0 1 0,-1-1 0,0 0 0,0-1 0,4-9 0,-7 15 0,15-45 0,-14 43 0,0 0 0,-1 0 0,0 0 0,1 0 0,-1 0 0,0 0 0,-1-1 0,1 1 0,-1 0 0,1 0 0,-1 0 0,0 0 0,-1-4 0,1 7 0,1 0 0,0-1 0,-1 1 0,1 0 0,-1-1 0,1 1 0,0 0 0,-1-1 0,1 1 0,-1 0 0,1 0 0,-1 0 0,1-1 0,-1 1 0,1 0 0,-1 0 0,1 0 0,-1 0 0,1 0 0,-1 0 0,1 0 0,-1 0 0,1 0 0,-1 0 0,1 0 0,-1 0 0,1 0 0,-1 1 0,1-1 0,-1 0 0,1 0 0,-1 0 0,1 1 0,-1-1 0,1 0 0,0 1 0,-1-1 0,1 0 0,-1 1 0,1-1 0,0 0 0,0 1 0,-1-1 0,1 2 0,-21 21 0,19-21 0,-7 9 0,1 0 0,0 0 0,1 1 0,1 0 0,-1 1 0,-5 18 0,10-27 0,1 0 0,0 0 0,0 0 0,0 0 0,1 0 0,-1 0 0,1 1 0,0-1 0,0 0 0,1 0 0,-1 1 0,1-1 0,0 0 0,0 0 0,0 0 0,1 0 0,-1 0 0,1 0 0,0-1 0,0 1 0,0 0 0,1-1 0,-1 1 0,1-1 0,5 5 0,0-2 0,-1 0 0,1 0 0,1-1 0,-1 0 0,1-1 0,0 0 0,0 0 0,0-1 0,1 0 0,-1-1 0,1 0 0,0 0 0,-1-1 0,1 0 0,16-1 0,-13-1 0,0 0 0,1-1 0,-1-1 0,0 0 0,-1-1 0,1 0 0,-1-1 0,1 0 0,-2-1 0,1 0 0,15-11 0,12-15 0,-1-2 0,-2-1 0,-2-1 0,-1-3 0,-1 0 0,-3-2 0,40-72 0,-42 60 0,-2-2 0,-2-1 0,-3-1 0,-2-1 0,-3 0 0,-3-1 0,-2-1 0,4-93 0,-13 123 0,-2 1 0,0-1 0,-2 1 0,-8-37 0,11 66 0,0 0 0,0 0 0,0-1 0,0 1 0,0 0 0,0 0 0,0-1 0,0 1 0,0 0 0,-1 0 0,1-1 0,0 1 0,0 0 0,0 0 0,0-1 0,0 1 0,0 0 0,0 0 0,-1 0 0,1-1 0,0 1 0,0 0 0,0 0 0,-1 0 0,1 0 0,0-1 0,0 1 0,0 0 0,-1 0 0,1 0 0,0 0 0,0 0 0,-1 0 0,1 0 0,0 0 0,0 0 0,-1 0 0,1-1 0,0 1 0,0 0 0,-1 1 0,1-1 0,0 0 0,0 0 0,-1 0 0,1 0 0,-1 0 0,-10 13 0,-9 24 0,-1 15 0,3 1 0,2 1 0,2 0 0,-10 80 0,12-18 0,3 129 0,9-188 0,2 0 0,12 71 0,-13-124 0,-1-1 0,1 1 0,0-1 0,0 1 0,1-1 0,-1 0 0,1 0 0,-1 0 0,1 1 0,0-2 0,2 4 0,-2-5 0,-1 1 0,1-1 0,-1 0 0,0 0 0,1-1 0,0 1 0,-1 0 0,1 0 0,0-1 0,-1 1 0,1-1 0,0 0 0,-1 1 0,1-1 0,0 0 0,0 0 0,-1 0 0,1 0 0,0 0 0,0-1 0,-1 1 0,1 0 0,0-1 0,2 0 0,10-5 0,1-1 0,-1 0 0,-1-1 0,0-1 0,0 0 0,15-13 0,2-1 0,149-122 0,-163 132 0,-14 10 0,1 1 0,-1-1 0,1 1 0,0 0 0,0 0 0,0 0 0,0 0 0,0 1 0,4-2 0,-7 2 0,1 1 0,-1 0 0,0 0 0,1 0 0,-1 0 0,1 0 0,-1 0 0,0 0 0,1 0 0,-1 0 0,0 0 0,1 0 0,-1 0 0,0 0 0,1 0 0,-1 0 0,0 0 0,1 0 0,-1 1 0,0-1 0,1 0 0,-1 0 0,0 0 0,1 0 0,-1 1 0,0-1 0,0 0 0,1 0 0,-1 1 0,0-1 0,0 0 0,1 1 0,-1-1 0,1 16 0,-9 17 0,-7 5 0,2 1 0,2 0 0,1 1 0,-6 63 0,15-96 0,2 0 0,-1 0 0,1-1 0,0 1 0,0 0 0,1-1 0,-1 1 0,5 8 0,-5-13 0,-1 0 0,1-1 0,-1 1 0,1-1 0,0 0 0,0 1 0,0-1 0,0 0 0,0 1 0,0-1 0,0 0 0,0 0 0,1 0 0,-1 0 0,0 0 0,1 0 0,-1 0 0,1 0 0,-1-1 0,1 1 0,-1 0 0,1-1 0,-1 1 0,1-1 0,0 0 0,-1 0 0,1 1 0,-1-1 0,1 0 0,0 0 0,-1-1 0,1 1 0,0 0 0,-1 0 0,1-1 0,-1 1 0,1-1 0,-1 0 0,1 1 0,1-2 0,6-3 0,0-1 0,-1 0 0,0-1 0,0 1 0,0-1 0,-1-1 0,0 0 0,0 0 0,7-13 0,4-7 0,22-48 0,-14 16 0,-2 0 0,-3-2 0,-3 0 0,-2-1 0,-3-1 0,-3-1 0,-3 1 0,-2-1 0,-7-97 0,2 152 0,-6-28 0,6 37 0,0 1 0,0 0 0,0 0 0,-1 0 0,1-1 0,0 1 0,0 0 0,0 0 0,0 0 0,-1-1 0,1 1 0,0 0 0,0 0 0,0 0 0,-1 0 0,1 0 0,0-1 0,0 1 0,-1 0 0,1 0 0,0 0 0,0 0 0,-1 0 0,1 0 0,0 0 0,0 0 0,-1 0 0,1 0 0,0 0 0,0 0 0,-1 0 0,1 0 0,0 0 0,0 0 0,-1 0 0,1 0 0,0 0 0,0 1 0,0-1 0,-1 0 0,1 0 0,0 0 0,0 0 0,-1 0 0,1 1 0,0-1 0,0 0 0,0 0 0,0 0 0,-1 1 0,1-1 0,0 0 0,-11 13 0,2 2 0,1 0 0,1 0 0,0 1 0,1 0 0,-5 19 0,-15 87 0,18-65 0,3 1 0,3-1 0,1 1 0,4 0 0,2 0 0,2-1 0,3 0 0,17 57 0,-12-59 0,36 114 0,-38-144 850,-1-13-5635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4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4 15744,'0'0'2663,"-82"-4"-2183,38 14-8,3 7-16,3-3 16,4 4-72,7-2 8,9-8-136,4-4 16,4 2-88,8 0 0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4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110 136 10848,'0'0'7937,"-11"-4"-7349,1 0-133,-1 0-1,0 1 1,-1 1 0,1 0 0,0 0 0,-15 1 0,26 1-428,0 0 0,0 0 1,-1 0-1,1 0 1,0 0-1,-1-1 0,1 1 1,0 0-1,0 0 0,-1 0 1,1 0-1,0 0 0,0 0 1,-1 0-1,1-1 1,0 1-1,0 0 0,0 0 1,-1 0-1,1-1 0,0 1 1,0 0-1,0 0 1,0 0-1,-1-1 0,1 1 1,0 0-1,0 0 0,0-1 1,0 1-1,0 0 1,0 0-1,0-1 0,0 1 1,0 0-1,0-1 0,0 1 1,0 0-1,0 0 1,0-1-1,0 1 0,0 0 1,0-1-1,0 1 0,0 0 1,0 0-1,0-1 1,0 1-1,1 0 0,-1 0 1,0-1-1,9-16 363,-7 14-231,20-51 1409,-22 54-1534,0 0-1,0-1 1,0 1 0,0-1 0,0 1 0,0 0 0,0-1 0,0 1 0,0 0 0,0-1 0,0 1 0,0-1 0,0 1 0,0 0 0,-1-1 0,1 1 0,0 0 0,0-1 0,0 1 0,-1 0 0,1-1 0,0 1 0,0 0 0,0 0 0,-1-1 0,1 1 0,0 0 0,-1 0 0,1-1 0,0 1 0,-1 0 0,1 0 0,0 0 0,-1-1 0,1 1 0,0 0 0,-1 0 0,1 0 0,0 0 0,-1 0 0,1 0 0,-1 0-1,0 0 1,-2-2 598,12-1-497,32-9-2002,-38 11 405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4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11760,'0'0'7833,"10"10"-7047,-4-3-652,-3-5-96,-1 0 0,1 0 0,-1 0 0,0 1 0,0-1 0,0 1 0,0 0 0,0 0 0,0-1 0,-1 1 0,1 0 0,-1 0 0,0 1 0,0-1 0,0 0 0,0 0 0,-1 0 0,1 1 0,-1-1 0,0 0 0,0 1 0,0-1 0,0 0 0,-1 0 0,1 1 0,-1-1 0,0 0 0,-1 4 0,-11 22 295,-2 0-1,-1 0 1,-1-2-1,-31 39 1,12-23 726,-78 70 1,113-112-998,0 1 0,-1-1 0,1 0 0,-1 1 0,0-1 0,1 0 0,-1 0 0,0 0 0,0 0 0,1-1 0,-1 1 0,0 0 0,0-1 0,-3 1 0,12-11 282,5-9-3616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5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1329 9848,'0'0'12094,"14"-14"-11739,4-3-239,-4 3-3,0 0 0,-1-1 0,0-1 0,12-20 0,6-8 306,-19 29-3,-1-1 1,0 0-1,14-30 0,-31 66 16,0 1 1,-2 25-1,-1-2-304,-3 13-5,-121 617 970,123-556-616,10-103-245,0-15-225,0 0-1,0 0 1,0 0-1,0 0 0,0 0 1,0 0-1,0 0 0,0 0 1,0 0-1,0 0 0,0 0 1,0 0-1,0-1 0,0 1 1,0 0-1,0 0 1,0 0-1,0 0 0,0 0 1,0 0-1,0 0 0,0 0 1,0 0-1,0 0 0,0 0 1,0 0-1,0 0 0,0 0 1,1 0-1,-1 0 1,0 0-1,0 0 0,0 0 1,0 0-1,0 0 0,0 0 1,0 0-1,0 0 0,0 0 1,0 0-1,0 0 0,0 0 1,0 0-1,1 0 1,-1 0-1,0 0 0,0 0 1,0 0-1,0 0 0,0 0 1,0 0-1,0 0 0,0 0 1,0 0-1,0 0 0,0 0 1,0 0-1,0 0 1,0 0-1,0 0 0,0 0 1,0 1-1,12-32 317,0-21-76,11-91 0,-12 60-37,105-515 1158,-105 556-1208,3 1-1,35-76 0,-43 105-127,0 1-1,1-1 1,0 1-1,1 1 1,0 0-1,1 0 1,0 0-1,0 1 1,1 1-1,0-1 1,1 2-1,0-1 1,0 2-1,15-8 1,-21 12-19,0 0-1,0 1 1,0-1-1,0 1 1,1 0 0,-1 0-1,0 1 1,1 0-1,-1 0 1,0 0 0,0 1-1,1-1 1,-1 1-1,0 0 1,0 1 0,0 0-1,0-1 1,0 1-1,8 5 1,-6-2 1,-1 0 1,1 0-1,-1 0 1,-1 1-1,1 0 1,-1 0-1,0 0 1,-1 1-1,1 0 1,-1 0-1,0 0 1,4 11-1,-2 0-2,0 0 1,0 0-1,-2 0 0,0 0 0,-1 1 1,-1 0-1,-1 35 0,-2-40-7,0 0 0,-1-1 1,-1 0-1,0 1 0,-1-1 0,0 0 0,-1-1 0,0 1 0,-1-1 1,-1 0-1,-14 20 0,16-25-5,-1 0 0,1 0 0,-2-1 0,1 0 0,0 0 0,-1 0 0,0-1 0,-1 0 0,-10 5 0,14-8 0,0-1 0,0 1 0,0-1 0,0 0 0,-1-1 0,1 1 0,0-1 0,0 1 0,0-1 0,-1 0 0,1-1 0,0 1 0,0-1 0,0 0 0,0 0 0,-1 0 0,1-1 0,1 1 0,-1-1 0,0 0 0,-6-4 0,6 4 0,0 0 0,0-1 0,0 1 0,0-1 0,1 0 0,-1 0 0,1-1 0,-1 1 0,1-1 0,0 0 0,1 1 0,-1-1 0,-2-6 0,5 10 0,0-1 0,0 1 0,0-1 0,0 1 0,0-1 0,0 0 0,0 1 0,0-1 0,0 1 0,1-1 0,-1 1 0,0-1 0,0 1 0,1-1 0,-1 1 0,0-1 0,1 1 0,-1 0 0,0-1 0,1 1 0,-1-1 0,0 1 0,1 0 0,-1-1 0,1 1 0,-1 0 0,1-1 0,-1 1 0,1 0 0,-1 0 0,1 0 0,-1-1 0,1 1 0,-1 0 0,1 0 0,0 0 0,-1 0 0,1 0 0,28-3 0,-25 2 0,48-3 0,-1-3 0,95-25 0,-125 25 0,0 0 0,0-2 0,-1 0 0,0-1 0,0-1 0,-1-1 0,-1-1 0,0 0 0,23-23 0,-2-6 0,-2-3 0,-2-1 0,52-89 0,-66 94 0,-2 0 0,-2-2 0,18-66 0,18-137 0,-46 207 0,2-59 0,-9 82 0,0 0 0,-1 0 0,0 0 0,-2 1 0,1-1 0,-10-25 0,11 36 0,-1 0 0,0 0 0,-1 0 0,1 1 0,-1-1 0,0 1 0,0 0 0,0 0 0,-7-6 0,9 9 0,0 0 0,0 1 0,0-1 0,0 1 0,0-1 0,0 1 0,0-1 0,0 1 0,0 0 0,0-1 0,0 1 0,-1 0 0,1 0 0,0 0 0,0 0 0,0 0 0,0 0 0,-2 0 0,0 1 0,1 0 0,0 0 0,0 0 0,0 0 0,1 0 0,-1 0 0,0 1 0,0-1 0,1 0 0,-1 1 0,1 0 0,-1-1 0,-1 3 0,-5 10 0,0 0 0,1 1 0,0 0 0,1 0 0,1 0 0,1 0 0,-5 24 0,3-12 0,-17 70 0,5 1 0,-8 125 0,17-99 0,-4 137 0,13-236 0,0 9 0,1 0 0,8 55 0,-9-87 0,0 0 0,1 0 0,-1-1 0,1 1 0,-1 0 0,1-1 0,-1 1 0,1-1 0,0 1 0,0 0 0,0-1 0,0 1 0,0-1 0,0 0 0,0 1 0,0-1 0,0 0 0,3 2 0,-3-3 0,0 1 0,0-1 0,0 0 0,1 0 0,-1 0 0,0 0 0,0 0 0,0 0 0,0 0 0,1 0 0,-1 0 0,0 0 0,0-1 0,0 1 0,0 0 0,0-1 0,0 1 0,0-1 0,0 1 0,2-2 0,5-4 0,0-1 0,0 0 0,0 0 0,11-15 0,-14 17 0,34-43 0,54-57 0,-80 92 0,1 1 0,0 0 0,0 1 0,1 1 0,26-14 0,-32 21 0,-1 0 0,0 0 0,1 1 0,-1 1 0,1-1 0,0 1 0,12 0 0,2 2 0,39 5 0,-32 0 0,0 1 0,0 2 0,-1 1 0,0 2 0,45 25 0,-73-37 0,-1 0 0,1 1 0,0-1 0,-1 1 0,1-1 0,0 0 0,-1 1 0,1-1 0,0 0 0,0 0 0,-1 0 0,1 1 0,0-1 0,0 0 0,-1 0 0,1 0 0,0 0 0,0 0 0,1-1 0,-2 1 0,1-1 0,-1 1 0,0 0 0,1-1 0,-1 1 0,0 0 0,0-1 0,1 1 0,-1-1 0,0 1 0,0 0 0,0-1 0,0 1 0,0-1 0,0 1 0,1-1 0,-1 1 0,0-1 0,0 1 0,0-1 0,0 1 0,-1 0 0,1-2 0,0-1 0,-1-1 0,0 1 0,0-1 0,0 1 0,-1-1 0,-2-3 0,-1 0 0,0 0 0,0 1 0,-1 0 0,0 0 0,-1 0 0,1 1 0,-1-1 0,0 2 0,-1-1 0,1 1 0,-1 0 0,0 1 0,0-1 0,0 2 0,0-1 0,0 1 0,0 0 0,-1 1 0,-11-1 0,12 1 0,0 1 0,-1 0 0,1 0 0,0 1 0,0-1 0,0 2 0,0-1 0,0 1 0,0 1 0,0-1 0,1 1 0,-1 1 0,1-1 0,0 1 0,0 1 0,0-1 0,0 1 0,1 0 0,0 1 0,-7 7 0,5-2 0,1 0 0,0 0 0,1 1 0,0 0 0,1 0 0,0 1 0,1-1 0,0 1 0,1 0 0,0 0 0,2 1 0,-1-1 0,1 0 0,1 0 0,1 1 0,0-1 0,0 0 0,1 1 0,1-1 0,0 0 0,8 18 0,-10-28 0,0 0 0,0 0 0,0 0 0,0 0 0,1-1 0,0 1 0,-1-1 0,1 1 0,0-1 0,0 1 0,0-1 0,0 0 0,1 0 0,-1 0 0,0 0 0,1-1 0,0 1 0,-1-1 0,1 1 0,0-1 0,0 0 0,-1 0 0,1 0 0,0 0 0,0-1 0,0 1 0,0-1 0,6 0 0,-3 0 0,0-1 0,0-1 0,0 1 0,-1-1 0,1 0 0,0 0 0,-1-1 0,1 0 0,-1 0 0,0 0 0,0 0 0,0-1 0,8-7 0,0-3 0,0 0 0,-1 0 0,-1-2 0,16-26 0,31-71 0,-40 75 0,-7 13 0,14-24 0,-25 49 0,0 0 0,0-1 0,0 1 0,0 0 0,0 0 0,0 0 0,1 0 0,-1 0 0,0 0 0,0 0 0,0 0 0,0 0 0,0 0 0,0 0 0,0 0 0,0 0 0,0 0 0,0 0 0,0 0 0,0 0 0,0 0 0,0 0 0,0 0 0,0-1 0,1 1 0,-1 0 0,0 0 0,0 0 0,0 0 0,0 0 0,0 0 0,0 0 0,0 0 0,0 0 0,0 0 0,0 1 0,0-1 0,0 0 0,0 0 0,1 0 0,-1 0 0,0 0 0,0 0 0,0 0 0,0 0 0,0 0 0,0 0 0,0 0 0,0 0 0,0 0 0,0 0 0,0 0 0,0 0 0,0 0 0,0 0 0,0 0 0,0 0 0,0 1 0,0-1 0,0 0 0,0 0 0,0 0 0,2 8 0,0 10 0,-2 7 0,1 0 0,2 0 0,9 44 0,-9-58 0,1 1 0,0-1 0,0 0 0,1 0 0,0-1 0,1 1 0,1-1 0,-1 0 0,1-1 0,10 11 0,-15-19 0,0 1 0,0 0 0,0 0 0,0-1 0,0 0 0,0 1 0,0-1 0,1 0 0,-1 0 0,0 0 0,1 0 0,-1 0 0,1-1 0,-1 1 0,1-1 0,-1 1 0,1-1 0,4 0 0,-3-1 0,0 0 0,0 0 0,0 0 0,0 0 0,0-1 0,0 1 0,-1-1 0,1 0 0,-1-1 0,6-3 0,4-5 0,0-1 0,-2-1 0,1 1 0,12-20 0,134-226 0,-68 101 0,-76 140 0,-14 17 0,0 0 0,1 0 0,-1 0 0,0 0 0,0-1 0,1 1 0,-1 0 0,0 0 0,1 0 0,-1 0 0,0 0 0,1 0 0,-1 0 0,0 0 0,1 0 0,-1 0 0,0 0 0,1 0 0,-1 0 0,0 0 0,1 0 0,-1 0 0,0 0 0,1 0 0,-1 0 0,0 1 0,1-1 0,-1 0 0,0 0 0,1 1 0,1 2 0,0 0 0,0 0 0,-1 0 0,1 0 0,-1 0 0,1 1 0,-1-1 0,1 5 0,7 28 0,-2 0 0,-1 1 0,-2 0 0,-1 0 0,-2 0 0,-2 0 0,-10 72 0,10-106 0,1-1 0,0 1 0,-1-1 0,1 1 0,-1-1 0,0 1 0,1-1 0,-1 0 0,0 1 0,-1-1 0,1 0 0,0 0 0,-1 0 0,1 0 0,-1 0 0,0 0 0,-2 2 0,2-3 0,1 0 0,-1-1 0,0 1 0,0-1 0,1 1 0,-1-1 0,0 0 0,0 0 0,0 0 0,1 0 0,-1 0 0,0 0 0,0 0 0,0-1 0,1 1 0,-1-1 0,0 1 0,0-1 0,1 1 0,-1-1 0,0 0 0,1 0 0,-1 0 0,-1-1 0,-35-22 0,-35-20 0,75 52 0,8 4 0,2-5 0,1 0 0,0 0 0,1-2 0,-1 1 0,1-2 0,0 0 0,0-1 0,1 0 0,-1-1 0,0 0 0,1-1 0,-1-1 0,1-1 0,-1 0 0,24-4 0,-30 2 0,1 0 0,-1 0 0,-1-1 0,1 0 0,0 0 0,-1-1 0,0 1 0,0-2 0,11-10 0,4-7 0,26-35 0,-13 14 0,-24 31 0,8-10 0,0 1 0,2 1 0,0 1 0,33-24 0,-52 42 0,0 1 0,0 0 0,0 0 0,0-1 0,1 1 0,-1 0 0,0 1 0,1-1 0,-1 0 0,0 1 0,1-1 0,-1 1 0,1 0 0,-1 0 0,1 0 0,-1 0 0,0 0 0,4 1 0,-4 0 0,0 0 0,0 0 0,0 0 0,-1 0 0,1 1 0,0-1 0,-1 0 0,1 1 0,-1-1 0,0 1 0,1 0 0,-1-1 0,0 1 0,0 0 0,0 0 0,0 0 0,0 0 0,-1 0 0,1 0 0,0 0 0,-1 0 0,1 2 0,3 27 0,0-1 0,-2 52 0,0-4 0,-2-49 0,-1-24 0,1 1 0,-1-1 0,1 1 0,1-1 0,-1 1 0,1-1 0,2 11 0,-2-16 0,-1 0 0,0 1 0,0-1 0,0 0 0,1 1 0,-1-1 0,0 0 0,1 1 0,-1-1 0,0 0 0,0 0 0,1 1 0,-1-1 0,1 0 0,-1 0 0,0 0 0,1 1 0,-1-1 0,0 0 0,1 0 0,-1 0 0,1 0 0,-1 0 0,0 0 0,1 0 0,-1 0 0,1 0 0,-1 0 0,0 0 0,1 0 0,-1 0 0,1 0 0,-1 0 0,0-1 0,1 1 0,-1 0 0,0 0 0,1 0 0,-1 0 0,0-1 0,1 1 0,0-1 0,16-13 0,-13 11 0,23-22 0,23-30 0,-7 9 0,-5 5 0,26-26 0,-63 67 0,-1-1 0,1 0 0,-1 1 0,1-1 0,-1 1 0,1-1 0,0 1 0,-1-1 0,1 1 0,-1 0 0,1-1 0,0 1 0,-1 0 0,1-1 0,0 1 0,0 0 0,-1 0 0,1 0 0,0 0 0,0 0 0,-1 0 0,1 0 0,0 0 0,0 0 0,-1 0 0,2 0 0,-1 1 0,0-1 0,-1 1 0,1 0 0,-1 0 0,1-1 0,-1 1 0,1 0 0,-1 0 0,1 0 0,-1 0 0,0 0 0,1 0 0,-1-1 0,0 1 0,0 0 0,0 0 0,1 2 0,-3 42 0,2-43 0,-5 24 0,4-20 0,-1 0 0,1 0 0,1 0 0,-1 0 0,1 0 0,0 1 0,1 7 0,-1-14 0,0 0 0,0 1 0,0-1 0,1 1 0,-1-1 0,0 0 0,0 1 0,1-1 0,-1 0 0,0 1 0,1-1 0,-1 0 0,0 1 0,1-1 0,-1 0 0,0 0 0,1 1 0,-1-1 0,0 0 0,1 0 0,-1 0 0,1 0 0,-1 0 0,1 1 0,-1-1 0,0 0 0,1 0 0,-1 0 0,1 0 0,-1 0 0,1 0 0,-1 0 0,0 0 0,1-1 0,-1 1 0,1 0 0,-1 0 0,1 0 0,-1 0 0,0 0 0,1-1 0,-1 1 0,0 0 0,1 0 0,-1-1 0,0 1 0,1 0 0,-1-1 0,1 1 0,19-18 0,-18 17 0,42-43 0,24-22 0,-67 65 0,0 0 0,-1 1 0,1-1 0,0 0 0,0 0 0,0 1 0,0-1 0,0 1 0,0-1 0,0 1 0,0-1 0,0 1 0,0 0 0,0-1 0,0 1 0,0 0 0,0 0 0,0 0 0,0-1 0,0 1 0,0 0 0,0 1 0,0-1 0,0 0 0,0 0 0,0 0 0,0 1 0,0-1 0,0 0 0,0 1 0,0-1 0,0 1 0,0-1 0,0 1 0,0 0 0,0-1 0,0 1 0,-1 0 0,1 0 0,0-1 0,-1 1 0,1 0 0,0 0 0,-1 0 0,1 0 0,-1 0 0,1 0 0,-1 0 0,1 1 0,3 9 0,-1-1 0,1 1 0,-2 0 0,2 11 0,0-3 0,-3-13 0,1 1 0,-1-1 0,1 1 0,0-1 0,1 1 0,-1-1 0,7 11 0,-7-15 0,-1-1 0,1 1 0,0 0 0,0-1 0,-1 1 0,1-1 0,0 0 0,0 0 0,1 0 0,-1 0 0,0 0 0,0 0 0,0 0 0,1-1 0,-1 1 0,0-1 0,1 1 0,-1-1 0,0 0 0,1 0 0,-1 0 0,0 0 0,5-1 0,9-2 0,1-1 0,-1 0 0,1-1 0,-2-1 0,1-1 0,16-8 0,89-57 0,-109 64 0,31-19 0,65-55 0,-100 74 0,-20 18 0,-29 25 0,-52 57 0,77-74 0,1 0 0,1 1 0,1 1 0,1 0 0,-19 42 0,29-60 0,1 1 0,0 0 0,0 0 0,1 0 0,-1 0 0,0 0 0,1 0 0,0 1 0,0-1 0,0 0 0,0 0 0,1 4 0,-1-6 0,1 0 0,-1 0 0,0 0 0,1-1 0,-1 1 0,1 0 0,-1 0 0,1-1 0,-1 1 0,1 0 0,-1-1 0,1 1 0,0-1 0,-1 1 0,1-1 0,0 1 0,0-1 0,1 1 0,0 0 0,0-1 0,0 1 0,0-1 0,0 0 0,0 0 0,0 0 0,0 0 0,0 0 0,0 0 0,0 0 0,2-1 0,5-1 0,0-1 0,-1 0 0,1 0 0,-1-1 0,0 0 0,0 0 0,0-1 0,-1 0 0,0 0 0,0-1 0,0 0 0,0 0 0,6-9 0,6-9 0,-2-1 0,24-43 0,-5 6 0,-24 48 0,-12 14 0,1-1 0,-1 1 0,0 0 0,0 0 0,0 0 0,0 0 0,1 0 0,-1 0 0,0 0 0,0-1 0,0 1 0,1 0 0,-1 0 0,0 0 0,0 0 0,0 0 0,1 0 0,-1 0 0,0 0 0,0 0 0,0 0 0,1 0 0,-1 0 0,0 0 0,0 0 0,0 0 0,1 0 0,-1 1 0,0-1 0,0 0 0,0 0 0,1 0 0,-1 0 0,0 0 0,0 1 0,1 1 0,1 0 0,-2 1 0,1-1 0,0 1 0,0-1 0,-1 1 0,0-1 0,1 4 0,1 5 0,-1 0 0,2-1 0,0 0 0,0-1 0,0 1 0,1 0 0,1-1 0,0 0 0,9 14 0,-11-19 0,0 0 0,0 0 0,1 0 0,-1-1 0,1 0 0,0 1 0,0-1 0,0 0 0,0-1 0,0 1 0,1-1 0,-1 0 0,1 0 0,-1 0 0,1-1 0,0 0 0,0 0 0,0 0 0,9 0 0,-3-1 109,1-1 1,-1-1-1,1 0 0,-1-1 0,0 0 1,0 0-1,0-1 0,20-11 1,-10 3-1750,0-1 1,35-29-1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5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493 195 13528,'0'0'6111,"-7"-12"-5525,1 1-433,1 1-16,-1 1 0,1 0 1,-2 1-1,1 0 0,-1 0 0,-14-13 0,7 9 103,-1 0 0,0 2 0,-1-1 0,0 2 0,0 0 0,-34-12 0,40 17-135,-1 1 1,1 1-1,-1 0 0,1 0 0,-1 1 1,0 0-1,0 1 0,1 1 0,-1-1 0,0 2 1,0-1-1,1 1 0,-16 6 0,19-5-28,0 0-1,1 1 0,0 0 1,-1 0-1,1 0 0,1 1 1,-1 0-1,1 0 1,0 0-1,0 1 0,0 0 1,1 0-1,0 0 0,0 0 1,0 1-1,1-1 1,0 1-1,0 0 0,-2 10 1,0 0 45,2 0 1,-1 0 0,2 1 0,0-1-1,1 1 1,1-1 0,3 22 0,-2-26-44,1 0 1,0 0 0,1 0 0,1 0 0,0 0 0,1-1 0,0 1 0,1-1 0,0 0 0,1-1 0,0 0 0,1 0-1,0 0 1,0-1 0,2 0 0,16 14 0,-14-15-16,1 1-1,0-1 1,1-1-1,0-1 0,0 0 1,1 0-1,0-1 1,22 5-1,-25-9-22,0 0-1,1 0 1,-1-2-1,1 1 1,-1-1-1,0-1 1,1 0-1,-1-1 1,0-1-1,0 1 1,18-8-1,-8 1 38,0-2 0,-1 0 0,-1-1 0,0-1-1,0-1 1,-2 0 0,0-2 0,0 0-1,17-21 1,12-22 347,62-96 1,-103 146-391,11-19 207,2 1-1,1 1 0,1 1 1,29-27-1,-48 50-232,0 0-1,0 1 1,0 0 0,1-1-1,-1 1 1,1 0 0,-1 0-1,1 0 1,-1 0 0,1 1 0,-1-1-1,1 1 1,0-1 0,-1 1-1,1 0 1,0 0 0,-1 0-1,1 1 1,0-1 0,-1 1-1,1-1 1,-1 1 0,1 0-1,-1 0 1,1 0 0,-1 0-1,0 0 1,1 1 0,2 1 0,6 5 31,0 1 1,0 0 0,0 1 0,10 13 0,-12-13-34,10 8-7,12 16 0,-49-41 0,-11-11 0,17 9 0,-1 1 0,0 1 0,0 0 0,-21-8 0,29 14 0,1 0 0,0 0 0,-1 0 0,1 1 0,-1-1 0,1 1 0,-1 0 0,1 0 0,-1 1 0,1-1 0,-1 1 0,1 0 0,0 0 0,-1 1 0,1-1 0,0 1 0,0 0 0,0 0 0,-6 5 0,1-1 0,1 1 0,1 1 0,-1-1 0,1 1 0,0 0 0,1 1 0,0-1 0,1 1 0,0 1 0,0-1 0,-4 13 0,4-10 0,1 1 0,0-1 0,1 1 0,1 0 0,0 1 0,0-1 0,2 0 0,0 21 0,1-28 0,0-1 0,0 0 0,1 1 0,-1-1 0,1 0 0,0 0 0,1 0 0,-1 0 0,1 0 0,0-1 0,0 1 0,0-1 0,1 0 0,7 7 0,-9-9 0,1 1 0,0-1 0,0 0 0,0 0 0,0-1 0,0 1 0,0-1 0,0 1 0,0-1 0,1 0 0,-1 0 0,1 0 0,-1-1 0,0 1 0,1-1 0,-1 0 0,1 0 0,-1 0 0,1 0 0,-1-1 0,1 1 0,-1-1 0,6-2 0,2-2 0,-1 0 0,0-1 0,0 0 0,0-1 0,-1 0 0,0-1 0,0 0 0,-1 0 0,0-1 0,-1 0 0,0 0 0,8-13 0,2-7 0,-2 1 0,-1-2 0,12-35 0,-20 45 0,-2 7 0,-4 29 0,0 11 0,0 0 0,2 0 0,8 46 0,-7-59 0,1 0 0,0 0 0,0 0 0,2 0 0,-1-1 0,2 0 0,0-1 0,16 23 0,-22-33 0,1 0 0,-1 0 0,1-1 0,0 1 0,0 0 0,0-1 0,0 1 0,0-1 0,0 0 0,0 1 0,0-1 0,0 0 0,1 0 0,-1-1 0,0 1 0,1 0 0,-1-1 0,0 1 0,1-1 0,-1 0 0,1 0 0,-1 0 0,5-1 0,-1 0 0,0-1 0,-1 0 0,1-1 0,-1 1 0,0-1 0,1 0 0,-1 0 0,-1-1 0,6-4 0,17-17 0,-1-1 0,-1-2 0,-2 0 0,27-42 0,-27 36 0,1 2 0,2 0 0,34-31 0,-58 61 0,0-1 0,0 2 0,1-1 0,-1 0 0,1 0 0,0 1 0,-1 0 0,1-1 0,4 0 0,-6 2 0,-1 0 0,1-1 0,-1 1 0,1 0 0,-1 0 0,1 0 0,-1 1 0,1-1 0,-1 0 0,1 0 0,-1 0 0,1 0 0,-1 0 0,0 0 0,1 1 0,-1-1 0,1 0 0,-1 0 0,1 1 0,-1-1 0,0 0 0,1 1 0,0 0 0,0 0 0,-1 1 0,1-1 0,-1 0 0,1 0 0,-1 0 0,1 1 0,-1-1 0,0 0 0,0 0 0,0 1 0,0 1 0,1 16 0,-2 0 0,-4 26 0,-1 25 0,10-45 0,-4-24 0,0-1 0,0 1 0,1-1 0,-1 1 0,0-1 0,0 1 0,1-1 0,-1 0 0,0 1 0,1-1 0,-1 1 0,1-1 0,-1 0 0,0 0 0,1 1 0,-1-1 0,1 0 0,-1 0 0,1 1 0,-1-1 0,1 0 0,-1 0 0,1 0 0,-1 0 0,1 0 0,-1 0 0,1 0 0,-1 0 0,1 0 0,0 0 0,-1 0 0,1 0 0,-1 0 0,1 0 0,-1 0 0,1-1 0,-1 1 0,0 0 0,1 0 0,-1-1 0,1 1 0,-1 0 0,1-1 0,17-11 0,0 0 0,16-15 0,-22 16 0,1 0 0,0 1 0,1 1 0,0 0 0,16-7 0,-29 16 0,0 0 0,1-1 0,-1 1 0,0 0 0,0-1 0,1 1 0,-1 0 0,0 0 0,1 0 0,-1 0 0,0 0 0,1 1 0,-1-1 0,0 0 0,1 1 0,-1-1 0,0 0 0,0 1 0,0 0 0,1-1 0,-1 1 0,0 0 0,0-1 0,0 1 0,0 0 0,0 0 0,0 0 0,0 0 0,0 0 0,-1 0 0,1 0 0,1 2 0,2 5 0,0-1 0,-1 0 0,0 1 0,3 9 0,-4-9 0,4 9 0,0 0 0,1-1 0,1 1 0,1-2 0,14 23 0,-20-35 0,-1 1 0,1-1 0,-1 0 0,1 0 0,0 0 0,0-1 0,1 1 0,-1-1 0,1 1 0,-1-1 0,1 0 0,-1 0 0,1-1 0,0 1 0,0-1 0,0 0 0,0 0 0,0 0 0,0-1 0,0 1 0,0-1 0,0 0 0,1 0 0,-1 0 0,0-1 0,0 1 0,0-1 0,0 0 0,7-3 0,-5 1 121,0 0 1,0 0-1,0 0 1,-1-1-1,1 0 0,8-9 1,8-12-4907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8:5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11352,'0'0'7609,"-5"12"-7083,-110 406 2357,29 23-356,54-269-1279,6-24 1270,26-148-2487,0 0 1,0 0-1,0 0 0,0 0 0,0 0 0,0 0 1,0 0-1,1 0 0,-1 0 0,0 0 0,0 0 1,0 0-1,0 0 0,0 0 0,0 0 0,0 0 1,0 0-1,0 0 0,0 0 0,0 0 0,0 0 1,0 1-1,0-1 0,0 0 0,0 0 0,1 0 1,-1 0-1,0 0 0,0 0 0,0 0 0,0 0 1,0 0-1,0 0 0,0 0 0,0 0 0,0 0 1,0 1-1,0-1 0,0 0 0,0 0 0,0 0 1,0 0-1,0 0 0,0 0 0,0 0 0,0 0 1,0 0-1,0 0 0,0 0 0,-1 1 0,8-11 578,5-17-210,29-104 397,5-14-95,-38 130-701,0 0 0,1 0 0,1 1 0,0 0 0,1 1 0,19-19 0,8-9 0,-36 39 0,0 0 0,0-1 0,1 1 0,-1 0 0,1 0 0,0 0 0,-1 1 0,1-1 0,3-1 0,-5 3 0,0 0 0,0 0 0,-1-1 0,1 1 0,0 0 0,0 0 0,0 0 0,-1 0 0,1 0 0,0 0 0,0 0 0,-1 0 0,1 0 0,0 0 0,0 0 0,0 1 0,-1-1 0,1 0 0,0 1 0,-1-1 0,1 0 0,0 1 0,-1-1 0,1 1 0,0-1 0,-1 1 0,1-1 0,-1 1 0,1-1 0,-1 1 0,1 0 0,-1-1 0,1 1 0,-1 0 0,0-1 0,1 1 0,-1 0 0,0 0 0,0-1 0,1 1 0,-1 0 0,0 0 0,0-1 0,0 2 0,3 21 0,-2-1 0,0 1 0,-1-1 0,-1 1 0,-6 29 0,0 22 0,6-58 0,1 0 0,0 0 0,5 27 0,-4-37 0,0-1 0,1 1 0,-1-1 0,1 0 0,0 1 0,1-1 0,-1 0 0,1 0 0,0-1 0,0 1 0,1-1 0,-1 1 0,1-1 0,6 5 0,-8-7 0,1 0 0,0-1 0,0 1 0,0-1 0,0 0 0,1 0 0,-1 0 0,0 0 0,0 0 0,1-1 0,-1 1 0,0-1 0,1 0 0,-1 0 0,0-1 0,0 1 0,1 0 0,-1-1 0,5-1 0,3-2 0,-1 0 0,1 0 0,-1-1 0,16-9 0,31-23 0,84-72 0,41-57 0,-144 131 0,-32 29 0,5-3 0,-2 0 0,0-1 0,0 0 0,0 0 0,11-19 0,-20 29 0,0 0 0,0 1 0,-1-1 0,1 0 0,0 0 0,0 0 0,0 0 0,0 0 0,0 0 0,0 0 0,0 0 0,0 0 0,0 0 0,0 0 0,-1 0 0,1 0 0,0 1 0,0-1 0,0 0 0,0 0 0,0 0 0,0 0 0,0 0 0,0 0 0,-1 0 0,1 0 0,0 0 0,0 0 0,0 0 0,0 0 0,0 0 0,0 0 0,0-1 0,0 1 0,-1 0 0,1 0 0,0 0 0,0 0 0,0 0 0,0 0 0,0 0 0,0 0 0,0 0 0,0 0 0,0 0 0,0 0 0,-1 0 0,1-1 0,0 1 0,0 0 0,0 0 0,0 0 0,0 0 0,0 0 0,0 0 0,0 0 0,0 0 0,0-1 0,0 1 0,0 0 0,0 0 0,0 0 0,0 0 0,-10 6 0,-36 38 0,-66 81 0,92-99 0,1 1 0,1 0 0,1 2 0,2 0 0,-12 33 0,22-50 0,1 1 0,0-1 0,-2 21 0,6-31 0,-1 0 0,1 1 0,0-1 0,-1 1 0,1-1 0,1 1 0,-1-1 0,0 0 0,0 1 0,1-1 0,0 0 0,-1 1 0,1-1 0,0 0 0,0 0 0,0 1 0,0-1 0,1 0 0,-1 0 0,1 0 0,-1 0 0,1-1 0,0 1 0,-1 0 0,1-1 0,3 2 0,-4-2 0,1 0 0,0-1 0,0 1 0,0-1 0,-1 0 0,1 1 0,0-1 0,0 0 0,0 0 0,0 0 0,0 0 0,0-1 0,0 1 0,-1 0 0,1-1 0,0 0 0,0 1 0,0-1 0,1-1 0,34-21 0,-31 19 0,10-9 0,1 0 0,-2-2 0,0 0 0,-1-1 0,-1 0 0,0-1 0,-1 0 0,10-20 0,1-7 0,-3 0 0,22-66 0,-27 43 0,-10 45 0,-12 62 0,1 2 0,1 50 0,5-66 0,1-1 0,1 1 0,1 0 0,13 47 0,-15-69 0,0 0 0,0 0 0,1 0 0,0 0 0,-1 0 0,2 0 0,-1-1 0,0 1 0,1-1 0,-1 1 0,1-1 0,0 0 0,0 0 0,0 0 0,6 3 0,-6-5 0,0 0 0,0 0 0,0 0 0,0 0 0,0-1 0,0 1 0,0-1 0,0 0 0,0 0 0,0 0 0,0 0 0,0-1 0,0 1 0,0-1 0,0 0 0,-1 1 0,1-1 0,0-1 0,0 1 0,-1 0 0,1-1 0,4-2 0,9-7 0,-1 0 0,0-1 0,26-27 0,35-50 0,-47 53 0,112-147 0,-140 181 0,0 1 0,0-1 0,0 1 0,0-1 0,0 1 0,0 0 0,0-1 0,0 1 0,1 0 0,-1 0 0,0 0 0,1 0 0,-1 0 0,1 0 0,-1 1 0,1-1 0,1 0 0,-2 1 0,-1 1 0,0-1 0,0 1 0,1-1 0,-1 1 0,0-1 0,0 1 0,0 0 0,1-1 0,-1 1 0,0-1 0,0 1 0,0 0 0,0-1 0,0 1 0,0-1 0,0 1 0,0-1 0,-1 1 0,1 0 0,0-1 0,0 1 0,-1 0 0,-4 23 0,3-19 0,-11 63 0,-9 116 0,22-178 0,-1-1 0,1 0 0,1 1 0,-1-1 0,1 0 0,0 1 0,3 8 0,-4-13 0,1 0 0,-1 0 0,1 0 0,-1 0 0,1 0 0,-1 0 0,1 0 0,0 0 0,0 0 0,-1-1 0,1 1 0,0 0 0,0 0 0,0-1 0,0 1 0,0 0 0,0-1 0,0 1 0,0-1 0,0 0 0,0 1 0,0-1 0,0 0 0,0 1 0,0-1 0,0 0 0,0 0 0,1 0 0,-1 0 0,0 0 0,0 0 0,0 0 0,0 0 0,0-1 0,0 1 0,0 0 0,0-1 0,0 1 0,0-1 0,0 1 0,0-1 0,0 1 0,0-1 0,1-1 0,8-5 0,-1 0 0,-1-1 0,1-1 0,-1 1 0,-1-1 0,0-1 0,11-16 0,0 0 0,40-65 0,-11 16 0,-46 73 0,0 0 0,1 0 0,0-1 0,-1 1 0,1 0 0,0 0 0,0 0 0,3-2 0,-4 4 0,0-1 0,-1 1 0,1 0 0,0 0 0,-1 0 0,1 0 0,0 0 0,-1 0 0,1 0 0,0 0 0,-1 0 0,1 0 0,0 0 0,-1 0 0,1 0 0,-1 0 0,1 1 0,0-1 0,-1 0 0,1 0 0,-1 1 0,1-1 0,0 1 0,-1-1 0,1 0 0,-1 1 0,1-1 0,-1 1 0,0-1 0,1 1 0,-1-1 0,1 1 0,-1 0 0,0-1 0,1 1 0,-1 0 0,8 11 0,0-1 0,0 0 0,2-1 0,-1 0 0,1 0 0,17 13 0,-20-19 0,-1 0 0,0-1 0,1 1 0,-1-1 0,1-1 0,0 1 0,0-1 0,0 0 0,0-1 0,1 1 0,-1-2 0,0 1 0,1-1 0,9 0 0,-2-2 0,0-1 0,0-1 0,-1 0 0,1 0 0,-1-1 0,0-1 0,0-1 0,-1 0 0,0-1 0,0 0 0,0-1 0,-1 0 0,-1-1 0,1 0 0,-2-1 0,1 0 0,-2-1 0,1 0 0,-2 0 0,0-1 0,0-1 0,10-24 0,-18 38 0,1-1 0,-1 0 0,0 0 0,1 1 0,-1-1 0,0 0 0,0 0 0,0 0 0,1 1 0,-1-1 0,0 0 0,0 0 0,0 0 0,0 0 0,0 1 0,-1-1 0,1 0 0,0 0 0,0 0 0,-1-1 0,1 2 0,-1 0 0,1 0 0,-1-1 0,1 1 0,-1 0 0,1 0 0,0 0 0,-1 0 0,1-1 0,-1 1 0,1 0 0,-1 0 0,1 0 0,-1 0 0,1 0 0,-1 0 0,1 0 0,-1 0 0,1 1 0,-1-1 0,1 0 0,-1 0 0,0 1 0,-3 0 0,0 1 0,0 0 0,0 0 0,0 1 0,1-1 0,-6 5 0,-1 3 0,1-1 0,1 1 0,0 1 0,0-1 0,1 1 0,0 1 0,1-1 0,-9 25 0,13-29 0,0-1 0,0 1 0,1 0 0,-1-1 0,2 1 0,-1 0 0,1 0 0,0 0 0,0 0 0,1 0 0,0-1 0,0 1 0,1 0 0,0 0 0,0-1 0,0 1 0,1-1 0,0 0 0,4 7 0,-4-8 0,1 0 0,0-1 0,0 1 0,0-1 0,0 0 0,1 0 0,0 0 0,0 0 0,0-1 0,0 0 0,11 5 0,-8-5 0,1 0 0,0-1 0,0 0 0,0 0 0,0-1 0,0 0 0,11-1 0,5-1 0,-1-2 0,0-1 0,1 0 0,43-16 0,63-27 850,-54 15-5635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45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6632,'0'0'12066,"-2"14"-11453,-50 201 1415,24-106-1091,-27 85 933,40-171-1336,7-14-98,8-8-427,0-1 0,0 0-1,0 0 1,0 0 0,0 0 0,0 0 0,0 0 0,0 0 0,0 0-1,-1 0 1,1 0 0,0 0 0,0 0 0,0 0 0,0 1 0,0-1 0,0 0-1,0 0 1,0 0 0,0 0 0,0 0 0,0 0 0,0 0 0,0 0-1,-1 0 1,1 0 0,0 0 0,0 0 0,0 0 0,0 0 0,0 0 0,0 0-1,0 0 1,0 0 0,0 0 0,0 0 0,-1 0 0,1 0 0,0 0 0,0 0-1,0 0 1,0 0 0,0 0 0,0-1 0,0 1 0,0 0 0,0 0-1,0 0 1,0 0 0,0 0 0,0 0 0,-1 0 0,1 0 0,0 0 0,0 0-1,0 0 1,0 0 0,0 0 0,0-1 0,0 1 0,0 0 0,0 0 0,0 0-1,0 0 1,0 0 0,0 0 0,0 0 0,0 0 0,0 0 0,1-2-143,-1 1 0,0-1 0,1 1 0,0 0 0,-1-1 0,1 1 0,0 0 0,0 0 0,0 0 0,1-2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3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45 7232,'0'0'5534,"-10"9"-5019,-124 116 1909,126-115-1945,5-6-10,4-5 525,112-124 652,-105 116-1551,-2 2 3,1-1 0,-1 2 0,1-1 0,0 1 0,1 0 0,-1 0-1,9-4 1,1 9-2500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0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1246 10248,'0'0'7407,"10"1"-6869,2 0-385,1 0 0,-1-1-1,0-1 1,0 0 0,1 0 0,-1-1 0,0-1 0,15-4 0,-15 1-25,1-1 1,-1 0 0,-1 0 0,1-2-1,-1 1 1,-1-1 0,0-1 0,0 0-1,-1 0 1,13-18 0,4-11 343,37-76 0,-30 51-104,151-303 1389,-146 280-1253,-5-2 1,29-119-1,-52 172-301,-7 26-58,1-1-1,-2 1 1,1-1 0,-1 0 0,-1 0-1,0 0 1,-1 0 0,-1-16 0,1 27-135,0 0 1,0 0 0,0 0 0,0 0 0,0-1-1,0 1 1,0 0 0,0 0 0,0 0 0,0-1 0,0 1-1,0 0 1,0 0 0,0 0 0,0 0 0,0 0-1,0-1 1,-1 1 0,1 0 0,0 0 0,0 0 0,0 0-1,0 0 1,0 0 0,0-1 0,-1 1 0,1 0-1,0 0 1,0 0 0,0 0 0,0 0 0,-1 0 0,1 0-1,0 0 1,0 0 0,0 0 0,0 0 0,-1 0-1,1 0 1,0 0 0,-7 6 186,-7 15-28,14-21-156,-25 52 212,2 0 1,2 1-1,-19 77 0,22-60-69,4 1-1,2 0 0,3 1 0,4 0 0,5 109 0,1-160-90,0-1 1,2 1-1,0-1 0,1 0 1,1 0-1,1 0 0,10 22 1,-15-41-54,0 1 1,-1 0 0,1-1-1,0 1 1,0 0 0,1-1-1,-1 1 1,0-1-1,0 1 1,1-1 0,-1 0-1,1 0 1,-1 0 0,1 1-1,-1-1 1,1-1-1,0 1 1,-1 0 0,1 0-1,2 0 1,-2-1 0,0 0 0,0 0-1,1 0 1,-1-1 0,0 1 0,0-1 0,0 1 0,0-1 0,0 0-1,0 0 1,0 0 0,0 0 0,0 0 0,0 0 0,-1-1 0,1 1-1,0 0 1,1-3 0,21-21 124,-2-1-1,-1 0 0,-1-1 1,16-31-1,36-48 721,-59 87-431,-22 57-391,4-18-35,0 0 0,2 0 0,0 0 0,1 0 0,1 0 0,1 1 0,1-1 0,1 0 0,5 23 0,-6-39 0,0 0 0,0 0 0,1 0 0,0 0 0,0-1 0,0 1 0,0 0 0,0-1 0,1 1 0,-1-1 0,1 0 0,0 0 0,0 0 0,0 0 0,4 2 0,-4-3 0,-1-1 0,0 0 0,0-1 0,1 1 0,-1 0 0,0-1 0,1 1 0,-1-1 0,1 1 0,-1-1 0,1 0 0,-1 0 0,0-1 0,1 1 0,-1 0 0,1-1 0,-1 1 0,0-1 0,1 0 0,-1 0 0,0 0 0,0 0 0,0 0 0,1 0 0,-1-1 0,0 1 0,2-3 0,3-2 0,0-1 0,0 0 0,-1 0 0,0 0 0,-1-1 0,9-13 0,23-58 0,-9 21 0,-22 47 0,8-18 0,-8 25 0,0 37 0,4 56 0,-8-61 0,1-1 0,2 1 0,11 43 0,-8-49 0,-5-11 0,0 0 0,1-1 0,0 1 0,1-1 0,8 13 0,-12-22 0,-1-1 0,1 1 0,-1 0 0,1-1 0,0 1 0,-1 0 0,1-1 0,0 1 0,-1-1 0,1 1 0,0-1 0,0 1 0,-1-1 0,1 0 0,0 1 0,0-1 0,0 0 0,0 1 0,0-1 0,-1 0 0,1 0 0,0 0 0,0 0 0,0 0 0,1 0 0,0-1 0,-1 1 0,1-1 0,0 0 0,-1 1 0,1-1 0,-1 0 0,1 0 0,-1 0 0,1-1 0,-1 1 0,0 0 0,2-2 0,4-6 0,0 0 0,0-1 0,6-13 0,-8 13 0,14-26 0,-2-1 0,-1 0 0,-2-1 0,14-66 0,-24 89 0,-1 0 0,-1 0 0,1-30 0,-2 41 0,-1-1 0,-1 1 0,1-1 0,0 1 0,-1 0 0,0-1 0,0 1 0,-1 0 0,1-1 0,-1 1 0,0 0 0,0 0 0,0 0 0,0 0 0,-1 1 0,0-1 0,-4-4 0,6 7 0,1 1 0,-1-1 0,0 1 0,0 0 0,1-1 0,-1 1 0,0 0 0,0-1 0,1 1 0,-1 0 0,0 0 0,0 0 0,0 0 0,1 0 0,-1 0 0,0 0 0,0 0 0,0 0 0,-1 0 0,2 0 0,0 0 0,0 0 0,-1 1 0,1-1 0,0 0 0,-1 0 0,1 0 0,0 1 0,0-1 0,-1 0 0,1 0 0,0 1 0,0-1 0,0 0 0,0 0 0,-1 1 0,1-1 0,0 0 0,0 1 0,0-1 0,0 0 0,0 1 0,0-1 0,0 0 0,0 1 0,0-1 0,0 0 0,0 1 0,0-1 0,0 0 0,0 1 0,0-1 0,0 0 0,0 0 0,0 1 0,0-1 0,0 0 0,1 1 0,-1-1 0,0 0 0,0 0 0,0 1 0,1-1 0,-1 0 0,0 0 0,0 1 0,0-1 0,1 0 0,-1 1 0,6 5 0,0 0 0,0-1 0,0 1 0,1-1 0,0 0 0,0-1 0,0 0 0,0 0 0,1 0 0,-1-1 0,1 0 0,0 0 0,0-1 0,0 0 0,16 1 0,1 0 0,0-2 0,0-1 0,-1 0 0,29-6 0,-15 0 0,-16 2 0,38-2 0,-60 6 0,0 0 0,1 0 0,-1 0 0,0 0 0,0 0 0,0 0 0,0 0 0,1 0 0,-1 0 0,0 0 0,0 0 0,0 0 0,0 1 0,0-1 0,1 0 0,-1 0 0,0 0 0,0 0 0,0 0 0,0 0 0,0 0 0,0 0 0,1 0 0,-1 1 0,0-1 0,0 0 0,0 0 0,0 0 0,0 0 0,0 0 0,0 1 0,0-1 0,0 0 0,0 0 0,0 0 0,0 0 0,0 1 0,0-1 0,0 0 0,-2 10 0,-12 13 0,10-17 0,-74 138 0,71-128 0,0 1 0,1-1 0,1 1 0,1 0 0,0 1 0,1-1 0,-1 24 0,5-34 0,-1-1 0,1 1 0,0 0 0,1-1 0,-1 1 0,1-1 0,1 1 0,-1-1 0,1 0 0,5 9 0,-7-13 0,0-1 0,0 1 0,1 0 0,-1-1 0,0 1 0,0-1 0,1 0 0,-1 1 0,1-1 0,-1 0 0,1 0 0,-1 0 0,1 0 0,0 0 0,0 0 0,-1 0 0,1-1 0,0 1 0,0-1 0,0 1 0,0-1 0,0 0 0,0 1 0,0-1 0,0 0 0,0 0 0,0-1 0,0 1 0,-1 0 0,1-1 0,0 1 0,0-1 0,0 1 0,0-1 0,0 0 0,-1 0 0,1 0 0,2-2 0,1-1 0,0 0 0,0-1 0,-1 1 0,0-1 0,0 0 0,0 0 0,0 0 0,-1-1 0,0 1 0,0-1 0,-1 0 0,0 1 0,1-1 0,-2 0 0,1-1 0,0-6 0,1-10 0,0 0 0,-2 0 0,-1-24 0,0 40 0,-1 0 0,1-1 0,-1 1 0,-1 0 0,1-1 0,-1 1 0,0 0 0,-1 0 0,0 1 0,0-1 0,0 0 0,-1 1 0,0 0 0,0 0 0,-1 0 0,1 0 0,-1 1 0,-1 0 0,1 0 0,-1 0 0,0 0 0,0 1 0,0 0 0,0 1 0,-1-1 0,0 1 0,1 0 0,-1 1 0,0-1 0,-8 0 0,7 2 0,-19-5 0,27 6 0,0 0 0,0 0 0,0 0 0,0 0 0,0 0 0,0 0 0,0 0 0,-1 0 0,1 0 0,0 0 0,0 0 0,0 0 0,0 0 0,0 0 0,0 0 0,0 0 0,0 0 0,-1 0 0,1 0 0,0 0 0,0 0 0,0 0 0,0 0 0,0 0 0,0-1 0,0 1 0,0 0 0,0 0 0,0 0 0,0 0 0,0 0 0,0 0 0,0 0 0,-1 0 0,1 0 0,0-1 0,0 1 0,0 0 0,0 0 0,0 0 0,0 0 0,0 0 0,0 0 0,0 0 0,0 0 0,0-1 0,0 1 0,1 0 0,-1 0 0,0 0 0,0 0 0,0 0 0,0 0 0,14-5 0,48-3 0,93-1 0,-50 5 0,-50-2 0,-35 3 0,0 1 0,0 0 0,23 3 0,-36 0 850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0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24711,'0'0'232,"62"-4"8,11 2-352,25-8-8,15-12-96,6 2 0,0-3 24,-8 5 0,-6 2 32,-17 4 8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0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1458 11152,'0'0'4700,"10"-8"-4162,35-28 100,48-49 0,-34 23 43,-3-3 1,-4-1-1,81-134 0,-69 85 110,-4-2 1,56-162-1,-93 214-506,23-77 295,-38 113-318,-2 0 0,6-57-1,-12 83-235,1-2 34,-1 1 0,0-1 1,0 1-1,0-1 0,0 0 0,-1 1 0,1-1 0,-1 1 1,0-1-1,-1 1 0,1-1 0,-4-5 0,5 10-49,0-1 0,0 1-1,-1 0 1,1-1 0,0 1-1,-1-1 1,1 1 0,0 0 0,-1-1-1,1 1 1,0 0 0,-1 0-1,1-1 1,-1 1 0,1 0-1,-1 0 1,1 0 0,-1-1 0,1 1-1,-1 0 1,1 0 0,-1 0-1,1 0 1,0 0 0,-1 0 0,1 0-1,-1 0 1,1 0 0,-1 0-1,1 0 1,-1 0 0,1 1-1,-1-1 1,1 0 0,-1 0 0,1 0-1,-1 1 1,1-1 0,0 0-1,-1 1 1,-15 16 224,3 4-120,0 1 0,1 1 0,1 0 0,2 0 0,-8 27 0,-25 123 234,40-162-323,-15 75 226,3 0 0,4 1 0,3 174 0,10-218-107,10 49 0,-9-73-92,1-1 1,0 0-1,1 0 1,17 34-1,-21-49-41,-1-1 0,1 1-1,-1 0 1,1-1 0,0 1 0,0-1-1,0 0 1,0 0 0,1 0-1,-1 0 1,0 0 0,1 0 0,0 0-1,-1-1 1,1 1 0,0-1 0,0 0-1,0 0 1,0 0 0,0 0 0,0 0-1,0-1 1,0 0 0,0 1-1,0-1 1,0 0 0,0 0 0,0-1-1,6 0 1,3-3 14,0-1-1,-1 0 1,1-1 0,-1 0-1,0 0 1,0-1 0,-1-1-1,0 0 1,12-12 0,-6 6 6,24-21 141,-1-1-1,63-77 1,-93 101-83,-1-1 0,14-26 0,-19 33-38,-1 1-1,0-1 0,0 0 0,0 1 1,-1-1-1,0 0 0,0 0 1,0 0-1,-1 0 0,0-7 0,0 12-38,0 0 0,0 0 0,0 0 0,0 0 0,0 0 0,0 1 0,0-1 0,-1 0 0,1 0 0,0 0 0,-1 0 0,1 1 0,0-1 0,-1 0 0,1 0 0,-1 1 0,1-1 0,-1 0 0,0 1-1,1-1 1,-1 0 0,0 1 0,1-1 0,-1 1 0,0-1 0,0 1 0,1 0 0,-1-1 0,0 1 0,0 0 0,0-1 0,0 1 0,1 0 0,-1 0 0,0 0 0,0 0 0,0 0 0,0 0 0,0 0 0,0 0 0,1 0 0,-1 0-1,0 0 1,0 1 0,0-1 0,0 0 0,1 1 0,-1-1 0,0 0 0,-1 2 0,-5 1 56,1 1 0,0 0 1,0 0-1,-10 9 0,-4 5 26,1 1-1,1 1 1,1 0-1,0 2 1,-20 35-1,29-42-57,1 0-1,0 0 0,1 0 1,1 0-1,0 1 0,1 0 0,1 0 1,1 0-1,0 0 0,1 23 1,1-33-26,0 1 0,1-1 0,-1 0 0,2 0 0,-1 0 0,1 0 0,0 0-1,0 0 1,0 0 0,1 0 0,0-1 0,0 1 0,8 8 0,-9-11-6,1-1 0,0 1-1,0-1 1,0 0 0,0 1-1,0-1 1,0-1 0,1 1-1,-1 0 1,0-1 0,1 0-1,0 0 1,-1 0-1,1 0 1,0 0 0,-1-1-1,1 0 1,0 0 0,-1 0-1,1 0 1,0 0 0,0-1-1,5-1 1,-1 0-5,0-1 0,-1 0 0,1 0 0,-1 0 0,0-1 0,0-1 0,0 1 0,7-6 0,49-49 0,-33 29 0,8-6 0,139-122 0,-176 158 0,1-3 0,0 1 0,1 0 0,0 0 0,-1 0 0,1 0 0,0 1 0,0-1 0,0 1 0,0 0 0,0 0 0,1 0 0,-1 0 0,0 0 0,5 0 0,-7 1 0,-1 0 0,1 1 0,-1-1 0,1 0 0,-1 0 0,0 0 0,1 1 0,-1-1 0,1 0 0,-1 1 0,0-1 0,1 0 0,-1 1 0,0-1 0,1 0 0,-1 1 0,0-1 0,0 1 0,1-1 0,-1 1 0,0-1 0,0 1 0,0-1 0,0 0 0,0 1 0,0-1 0,1 1 0,-1-1 0,0 1 0,-1 0 0,2 19 0,-1-16 0,0 29 0,-2 0 0,-1 0 0,-1-1 0,-13 49 0,13-72 0,0 1 0,4-10 0,0 0 0,0 0 0,0 0 0,0-1 0,0 1 0,0 0 0,0 0 0,0 0 0,0 0 0,0 0 0,0 0 0,1 0 0,-1 0 0,0 0 0,0 0 0,0 0 0,0 0 0,0 0 0,0 0 0,0 0 0,0 0 0,0 0 0,0 0 0,0 0 0,0 0 0,1 0 0,-1 0 0,0 0 0,0 0 0,0 0 0,0 0 0,0 0 0,0 0 0,0 0 0,0 0 0,0 0 0,0 0 0,0 0 0,0 0 0,0 1 0,0-1 0,1 0 0,4-7 0,0 1 0,-1-1 0,1-1 0,-1 1 0,-1 0 0,5-12 0,14-26 0,-11 31 0,0 1 0,24-22 0,-5 5 0,-25 26 0,-1 0 0,0 0 0,1 1 0,0 0 0,0 0 0,0 0 0,10-3 0,2-2 0,-17 7 0,0 1 0,1 0 0,-1 0 0,0 0 0,0 0 0,1 0 0,-1 0 0,0 0 0,1 0 0,-1 0 0,0 0 0,1-1 0,-1 2 0,0-1 0,1 0 0,-1 0 0,0 0 0,1 0 0,-1 0 0,0 0 0,0 0 0,1 0 0,-1 0 0,0 0 0,1 1 0,-1-1 0,0 0 0,0 0 0,1 0 0,-1 1 0,0-1 0,0 0 0,0 0 0,1 1 0,-1-1 0,5 15 0,-4 20 0,-4-5 0,-1 0 0,-12 42 0,15-71 0,1 1 0,-1-1 0,1 1 0,0-1 0,-1 1 0,1 0 0,0-1 0,0 1 0,0-1 0,0 1 0,0-1 0,0 1 0,0-1 0,1 1 0,-1 0 0,1 1 0,-1-3 0,0 0 0,1 0 0,-1 0 0,0 1 0,0-1 0,0 0 0,1 0 0,-1 0 0,0 0 0,1 0 0,-1 0 0,0 0 0,0 0 0,1 0 0,-1 0 0,0 0 0,0 0 0,1 0 0,-1 0 0,0 0 0,1 0 0,-1 0 0,0 0 0,0 0 0,1 0 0,-1 0 0,0 0 0,1-1 0,13-9 0,-4-1 0,1 0 0,0 0 0,1 2 0,0-1 0,1 1 0,23-11 0,-34 19 0,0 1 0,-1-1 0,1 1 0,0 0 0,-1 0 0,1-1 0,0 1 0,-1 0 0,1 1 0,0-1 0,-1 0 0,1 0 0,0 1 0,-1-1 0,1 1 0,-1 0 0,1-1 0,-1 1 0,1 0 0,-1 0 0,1 0 0,-1 0 0,2 1 0,4 4 0,0 1 0,0 0 0,6 9 0,6 5 0,-15-17 0,1 0 0,0 0 0,1 0 0,-1 0 0,10 4 0,-13-7 0,0-1 0,0 1 0,0-1 0,1 1 0,-1-1 0,0 0 0,0 1 0,0-1 0,1-1 0,-1 1 0,0 0 0,0 0 0,0-1 0,0 1 0,1-1 0,-1 0 0,0 1 0,0-1 0,2-2 0,21-13 0,-2 0 0,0-2 0,-1-1 0,38-42 0,-57 57 0,16-14 0,-18 18 0,-1 0 0,0-1 0,1 1 0,-1 0 0,0 0 0,1 0 0,-1 0 0,0 0 0,0 0 0,1-1 0,-1 1 0,0 0 0,1 0 0,-1 0 0,0 0 0,1 0 0,-1 0 0,0 1 0,1-1 0,-1 0 0,0 0 0,1 0 0,-1 0 0,0 0 0,1 0 0,-1 1 0,1-1 0,-1 1 0,1 0 0,-1 0 0,1-1 0,-1 1 0,0 0 0,1 0 0,-1 0 0,0 0 0,0 0 0,1-1 0,-1 1 0,0 0 0,0 0 0,0 1 0,-1 41 0,-2-1 0,-1 1 0,-18 72 0,9-52 0,10-43 0,-71 335 0,69-321 0,5-29 0,-1 1 0,1-1 0,-1 1 0,-1-1 0,-2 8 0,80-233 0,-27 69 0,-37 116 0,60-155 0,-59 162 0,1 0 0,2 1 0,0 1 0,30-38 0,-44 63 0,-1 0 0,0-1 0,0 1 0,1 0 0,-1-1 0,1 1 0,-1 0 0,1 0 0,-1 0 0,1 1 0,0-1 0,-1 0 0,1 0 0,0 1 0,0-1 0,-1 1 0,4-1 0,-5 2 0,1-1 0,0 0 0,-1 0 0,1 0 0,-1 0 0,1 0 0,0 1 0,-1-1 0,1 0 0,-1 0 0,1 1 0,0-1 0,-1 0 0,1 1 0,-1-1 0,1 1 0,-1-1 0,0 1 0,1-1 0,0 1 0,-1 1 0,1-1 0,0 1 0,-1 0 0,1-1 0,-1 1 0,1-1 0,-1 1 0,0 0 0,0-1 0,1 1 0,-1 2 0,-1 8 0,-1 1 0,1-1 0,-2 0 0,0 0 0,0 0 0,-1 0 0,-9 18 0,-4 5 0,-25 36 0,24-34 0,69-46 0,-18-3 0,0-1 0,-1-1 0,-1-2 0,34-22 0,110-90 0,-164 118 0,0 1 0,0-2 0,15-20 0,-21 25 0,-1 0 0,0-1 0,0 1 0,0-1 0,-1 0 0,0 0 0,-1 0 0,4-16 0,-5 23 0,-1-1 0,0 0 0,0 0 0,0 0 0,0 1 0,0-1 0,0 0 0,0 0 0,0 0 0,0 1 0,0-1 0,0 0 0,0 0 0,0 1 0,-1-1 0,1 0 0,0 0 0,0 1 0,-1-1 0,1 0 0,-1 0 0,0 0 0,1 1 0,-1 0 0,1 0 0,-1-1 0,0 1 0,1 0 0,-1 0 0,1 0 0,-1 0 0,0 0 0,1 0 0,-1 0 0,1 0 0,-1 1 0,0-1 0,1 0 0,-1 0 0,1 0 0,-1 1 0,1-1 0,-1 0 0,0 1 0,-4 2 0,1 0 0,0 0 0,0 0 0,0 1 0,-5 5 0,1 1 0,1 0 0,0 1 0,0 0 0,1 0 0,1 0 0,0 1 0,0 0 0,-3 14 0,6-19 0,0 0 0,1 0 0,0 1 0,0-1 0,1 0 0,0 0 0,0 1 0,1-1 0,0 0 0,0 0 0,0 1 0,1-1 0,0 0 0,1-1 0,5 13 0,-6-15 0,1 0 0,0 0 0,0 0 0,0 0 0,0-1 0,0 1 0,1-1 0,0 0 0,-1 0 0,1-1 0,0 1 0,1-1 0,-1 0 0,0 0 0,1 0 0,-1 0 0,1-1 0,-1 0 0,1 0 0,0 0 0,-1 0 0,1-1 0,0 0 0,8 0 0,-3-1 0,-1-1 0,-1 0 0,1 0 0,0-1 0,0 0 0,-1 0 0,0-1 0,1 0 0,-2-1 0,1 0 0,0 0 0,8-8 0,16-16 0,-1-1 0,-2-2 0,41-57 0,-64 79 0,-4 7 0,-1 0 0,1 0 0,0 0 0,0 0 0,0 1 0,1-1 0,-1 0 0,1 1 0,-1 0 0,5-3 0,-7 35 0,0-20 0,1 0 0,-1 0 0,2 0 0,-1 0 0,1 0 0,1-1 0,5 16 0,-5-19 0,0 0 0,1 0 0,-1-1 0,1 1 0,0-1 0,1 0 0,-1 0 0,1-1 0,0 1 0,0-1 0,0 0 0,10 5 0,-7-4 0,0-1 0,0 0 0,1-1 0,-1 0 0,1 0 0,0-1 0,0 0 0,0-1 0,0 1 0,0-2 0,0 1 0,0-2 0,18-1 0,-10-2 0,0 0 0,-1-1 0,0 0 0,0-1 0,0-1 0,23-15 0,8-5 0,-3-2 0,78-65 0,-96 74 0,-20 17 0,0-2 0,-1 1 0,0-1 0,8-7 0,-13 12 0,-1 0 0,1 0 0,0 1 0,0-1 0,0 0 0,0 0 0,0 0 0,0 0 0,0 0 0,0 0 0,0 0 0,0 0 0,0 0 0,-1 0 0,1 0 0,0 0 0,0 0 0,0 0 0,0 0 0,0 0 0,0 0 0,0 0 0,0 0 0,0 0 0,0 0 0,0 0 0,0 0 0,-1 0 0,1-1 0,0 1 0,0 0 0,0 0 0,0 0 0,0 0 0,0 0 0,0 0 0,0 0 0,0 0 0,0 0 0,0 0 0,0 0 0,0 0 0,0 0 0,0 0 0,0-1 0,0 1 0,0 0 0,0 0 0,0 0 0,0 0 0,0 0 0,0 0 0,0 0 0,0 0 0,0 0 0,0 0 0,0 0 0,0-1 0,-8 4 0,-8 8 0,0 0 0,1 1 0,0 1 0,1 0 0,1 1 0,0 0 0,1 1 0,0 0 0,1 1 0,1 1 0,1-1 0,0 2 0,-8 21 0,17-38 0,-1 0 0,1 0 0,-1 1 0,1-1 0,-1 0 0,1 0 0,0 1 0,-1-1 0,1 0 0,0 1 0,0-1 0,0 0 0,0 0 0,0 1 0,0-1 0,1 0 0,-1 1 0,0-1 0,1 0 0,-1 0 0,0 1 0,1-1 0,0 0 0,-1 0 0,1 0 0,0 0 0,-1 0 0,1 0 0,0 0 0,1 1 0,0-1 0,-1-1 0,1 0 0,0 1 0,-1-1 0,1 0 0,-1 0 0,1 0 0,0 0 0,-1 0 0,1-1 0,-1 1 0,1 0 0,-1-1 0,1 1 0,-1-1 0,1 0 0,-1 1 0,1-1 0,-1 0 0,0 0 0,1 0 0,-1 0 0,0 0 0,2-2 0,16-16 0,0-1 0,-1-1 0,-1-1 0,-1-1 0,12-24 0,-7 14 0,-5 13 0,-20 70 0,4-45 0,3 51 0,-2-53 0,-1 1 0,1-1 0,0 1 0,0-1 0,0 1 0,0-1 0,0 0 0,1 1 0,0-1 0,0 0 0,-1 0 0,2 0 0,2 3 0,-3-5 0,-1 0 0,0 0 0,1-1 0,-1 1 0,1-1 0,0 1 0,-1-1 0,1 1 0,-1-1 0,1 0 0,0 0 0,-1 0 0,1 0 0,0 0 0,-1 0 0,1 0 0,0-1 0,-1 1 0,1 0 0,-1-1 0,1 0 0,-1 1 0,1-1 0,-1 0 0,3-1 0,6-4 0,0 0 0,14-12 0,-12 9 0,22-17 0,-2-2 0,0-1 0,-2-2 0,-1 0 0,-2-2 0,-1-1 0,-2-2 0,29-53 0,-19 19 0,-2-1 0,-4-2 0,33-131 0,-57 191 0,0-4 0,1 0 0,-2 0 0,0 0 0,-1 0 0,-1-25 0,-1 41 0,0 0 0,0 0 0,0 0 0,0 0 0,0 0 0,-1 0 0,1 0 0,0 0 0,-1 0 0,1 0 0,0 0 0,-1 0 0,1 0 0,-1 0 0,0 1 0,1-1 0,-1 0 0,0-1 0,0 2 0,1 0 0,-1 0 0,0 0 0,1 0 0,-1 0 0,1-1 0,-1 1 0,1 0 0,-1 0 0,0 0 0,1 0 0,-1 1 0,1-1 0,-1 0 0,1 0 0,-1 0 0,1 0 0,-1 0 0,1 1 0,-1-1 0,1 0 0,-2 1 0,-3 3 0,0 0 0,1 0 0,-1 1 0,-5 7 0,7-10 0,-14 20 0,1 0 0,1 1 0,0 0 0,2 1 0,1 1 0,-13 36 0,9-10 0,2 0 0,-11 73 0,20-94 0,3 1 0,0-1 0,4 50 0,0-62 0,0 0 0,2 0 0,0-1 0,0 1 0,2-1 0,0 0 0,14 25 0,-19-39 0,1 0 0,0 0 0,0 0 0,0 0 0,0-1 0,1 1 0,-1-1 0,1 1 0,-1-1 0,1 0 0,0 0 0,0 0 0,0 0 0,0-1 0,0 1 0,0-1 0,4 1 0,-2-1 0,-1 0 0,1-1 0,0 1 0,-1-1 0,1-1 0,0 1 0,-1 0 0,1-1 0,-1 0 0,1 0 0,5-3 0,6-3 0,0 0 0,-1-2 0,0 0 0,-1 0 0,23-20 0,-17 10 0,-1-1 0,-1 0 0,23-33 0,-14 17 0,-20 30 0,-9 18 0,-12 26 0,12-34 0,-6 18 0,1 0 0,1 0 0,-4 28 0,10-48 0,0-1 0,-1 1 0,1 0 0,0-1 0,0 1 0,0 0 0,0-1 0,0 1 0,0 0 0,1-1 0,-1 1 0,0-1 0,1 1 0,0 0 0,-1-1 0,1 1 0,0-1 0,0 0 0,-1 1 0,1-1 0,0 0 0,0 1 0,1-1 0,-1 0 0,0 0 0,0 0 0,1 0 0,-1 0 0,0 0 0,1 0 0,-1 0 0,1-1 0,-1 1 0,1-1 0,-1 1 0,1-1 0,0 1 0,-1-1 0,1 0 0,-1 0 0,1 0 0,0 0 0,-1 0 0,1 0 0,0 0 0,-1 0 0,1-1 0,0 1 0,-1-1 0,1 1 0,-1-1 0,1 0 0,-1 1 0,2-2 0,20-12 0,-1-1 0,-1 0 0,0-2 0,-1 0 0,31-35 0,-33 32 0,17-16 0,-35 36 0,0 0 0,1 0 0,-1-1 0,0 1 0,0 0 0,1 0 0,-1-1 0,0 1 0,1 0 0,-1 0 0,0 0 0,0-1 0,1 1 0,-1 0 0,0 0 0,1 0 0,-1 0 0,0 0 0,1 0 0,-1 0 0,1 0 0,-1 0 0,0 0 0,1 0 0,-1 0 0,0 0 0,1 0 0,-1 0 0,0 0 0,1 0 0,-1 0 0,0 0 0,1 0 0,-1 1 0,0-1 0,1 0 0,-1 0 0,0 0 0,0 1 0,1-1 0,-1 0 0,0 0 0,0 1 0,1-1 0,-1 0 0,0 1 0,0-1 0,0 0 0,1 1 0,-1-1 0,0 0 0,0 1 0,0-1 0,0 0 0,0 1 0,0-1 0,0 0 0,0 1 0,0-1 0,0 0 0,0 1 0,0-1 0,0 0 0,0 1 0,0-1 0,0 0 0,0 1 0,-1 0 0,-3 30 0,3-28 0,0 6 0,-1 0 0,2-1 0,-1 1 0,2 9 0,-1-17 0,0 1 0,0-1 0,0 0 0,0 0 0,0 1 0,0-1 0,1 0 0,-1 0 0,0 0 0,1 1 0,-1-1 0,1 0 0,-1 0 0,1 0 0,0 0 0,-1 0 0,1 0 0,0 0 0,0 0 0,0 0 0,0 0 0,0 0 0,0-1 0,0 1 0,0 0 0,0-1 0,0 1 0,0-1 0,0 1 0,1-1 0,-1 1 0,0-1 0,0 0 0,1 1 0,-1-1 0,0 0 0,2 0 0,7-1 0,-1-1 0,0 1 0,1-2 0,-1 1 0,0-1 0,0-1 0,0 1 0,-1-2 0,12-6 0,4-5 0,38-35 0,-42 34 0,-4 2 0,-2 0 0,24-31 0,13-14 0,-50 59 0,-1 0 0,1 0 0,0 0 0,-1 1 0,1-1 0,0 0 0,0 1 0,-1-1 0,1 1 0,0-1 0,0 1 0,0-1 0,0 1 0,2-1 0,3 11 0,-1 1 0,24 62 0,-23-55 0,0 0 0,2-1 0,13 24 0,-17-35 0,-1 0 0,1 0 0,0-1 0,1 0 0,-1 1 0,1-1 0,0-1 0,1 1 0,-1-1 0,1 0 0,-1 0 0,1-1 0,1 0 0,-1 0 0,0 0 0,1-1 0,-1 0 0,1 0 0,0 0 0,-1-1 0,1 0 0,0 0 0,0-1 0,0 0 0,0 0 0,9-2 0,-6 0 0,0 0 0,-1 0 0,1-1 0,-1 0 0,0 0 0,0-1 0,0-1 0,0 1 0,11-9 0,-16 9 0,1 1 0,0-1 0,-1 0 0,0 0 0,0 0 0,0-1 0,0 0 0,-1 1 0,1-1 0,-1 0 0,-1-1 0,1 1 0,-1-1 0,0 1 0,0-1 0,2-10 0,-4 15 0,0 1 0,1-1 0,-1-1 0,0 1 0,0 0 0,0 0 0,0 0 0,0 0 0,0 0 0,-1 0 0,1 0 0,0 0 0,0 0 0,-1 1 0,1-1 0,0 0 0,-1 0 0,1 0 0,-1 0 0,0 0 0,0 0 0,0 0 0,1 1 0,-1-1 0,0 1 0,0 0 0,0-1 0,0 1 0,1 0 0,-1 0 0,0 0 0,0-1 0,0 1 0,0 0 0,0 0 0,1 0 0,-1 1 0,0-1 0,0 0 0,0 0 0,-1 1 0,-2 0 0,0 1 0,0-1 0,0 1 0,1 0 0,-1 0 0,0 1 0,-6 4 0,3 0 0,0 1 0,1-1 0,0 1 0,0 0 0,1 0 0,0 1 0,0 0 0,-5 14 0,9-20 0,0-1 0,0 1 0,0 0 0,0 0 0,1 0 0,-1 0 0,1 1 0,0-1 0,0 0 0,0 0 0,0 0 0,0 0 0,1 0 0,0 0 0,-1 0 0,1 0 0,0 0 0,0 0 0,1 0 0,-1-1 0,1 1 0,-1 0 0,1-1 0,0 1 0,0-1 0,0 0 0,0 1 0,0-1 0,1 0 0,-1 0 0,5 2 0,0 0 0,-1-1 0,2-1 0,-1 1 0,0-1 0,1 0 0,-1 0 0,1-1 0,-1 0 0,1-1 0,-1 0 0,1 0 0,0 0 0,-1-1 0,1 0 0,-1 0 0,1-1 0,-1 0 0,11-5 0,2-1 0,-1 0 0,0-2 0,0 0 0,-1-1 0,26-21 0,30-31 0,29-24 0,-102 87 0,-1-1 0,1 1 0,-1-1 0,1 1 0,-1-1 0,1 1 0,-1-1 0,1 1 0,0-1 0,-1 1 0,1 0 0,0 0 0,-1-1 0,1 1 0,0 0 0,0 0 0,-1-1 0,1 1 0,0 0 0,-1 0 0,1 0 0,0 0 0,0 0 0,-1 0 0,1 1 0,1-1 0,-2 1 0,1 0 0,-1 0 0,0-1 0,0 1 0,0 0 0,0 0 0,0 0 0,0 0 0,0 0 0,0 0 0,0 0 0,0 0 0,0 0 0,-1-1 0,1 1 0,0 0 0,-1 1 0,-20 42 0,3-16 0,0-1 0,-3 0 0,0-2 0,-1 0 0,-2-2 0,0 0 0,-29 20 0,25-25 0,56-34 0,-16 10 0,19-7 0,-1 1 0,2 1 0,-1 2 0,2 1 0,42-5 0,-62 11 0,16-3 0,42-1 0,-82 8 850,2-2-5635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0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18791,'0'0'608,"73"-26"0,-3 8 200,31-2 8,8-7-200,2 7 8,3-2 16,-11 0-8,-16 8-16,-21 2-8,-15 8-32,-15-2 8,-18 4-272,-8 2 0,-8 2-256,-16 4 0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0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16280,'0'0'439,"64"-14"9,15-8 40,28-8 8,12 0 24,2-3 8,-9 9 192,-7 4 8,-8 8-40,-4 6 8,-15 8-168,-17 8 0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1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9944,'0'0'18907,"-12"2"-18638,-40 8-3,50-10-213,-1 1 0,1-1 0,0 1 0,-1 0 1,1 0-1,0 0 0,-1 0 0,1 1 0,0-1 1,0 0-1,0 1 0,0 0 0,1-1 0,-1 1 0,0 0 1,-2 3-1,9-2 34,1 0 0,0 0 0,0 0 0,10 2 0,-16-5-92,17 6-3945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1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13672,'0'0'7985,"2"12"-7508,0 6-281,6 32 1084,-8-50-1248,0 1 1,0-1-1,0 0 1,1 0-1,-1 0 1,0 0-1,0 1 1,0-1-1,0 0 1,0 0-1,0 0 1,0 0-1,0 0 0,0 0 1,0 1-1,0-1 1,1 0-1,-1 0 1,0 0-1,0 0 1,0 0-1,0 0 1,0 0-1,1 0 1,-1 0-1,0 0 1,0 1-1,0-1 1,0 0-1,0 0 0,1 0 1,-1 0-1,0 0 1,0 0-1,0 0 1,0 0-1,1 0 1,-1 0-1,0 0 1,0 0-1,0-1 1,9-4 957,3-9 172,-12 14-1130,1-1 1,-1 1-1,1-1 1,-1 1-1,0-1 1,1 0 0,-1 1-1,0-1 1,1 1-1,-1-1 1,0 0-1,0 1 1,0-1-1,0 0 1,1 1-1,-1-1 1,0 0-1,0 1 1,0-1-1,0 0 1,-1 1-1,1-1 1,0 0-1,0 1 1,0-1 0,0 0-1,-1 1 1,1-1-1,0 0 1,-1 1-1,1-1 1,0 1-1,-1-1 1,1 1-1,-1-1 1,0 0-1,0 1 22,0-1 0,0 1 0,0-1 0,0 1 0,-1 0 0,1 0 0,0-1-1,0 1 1,-1 0 0,1 0 0,0 0 0,0 0 0,0 0 0,-1 1 0,1-1 0,0 0-1,0 0 1,0 1 0,-3 0 0,-1 2 56,0 0 1,0 0-1,0 0 0,-6 6 0,10-8-84,-1 0-1,1 0 1,0 0-1,0 0 0,0 0 1,0 0-1,0 0 0,1 0 1,-1 0-1,0 0 0,0 0 1,1 1-1,-1-1 0,0 0 1,1 1-1,0-1 1,-1 0-1,1 1 0,0-1 1,-1 0-1,1 1 0,0-1 1,0 1-1,1 2 0,-1-3-9,1 0-1,0-1 0,0 1 1,0 0-1,-1 0 0,1-1 0,0 1 1,0 0-1,0-1 0,0 1 0,0-1 1,0 1-1,0-1 0,0 0 1,1 1-1,-1-1 0,0 0 0,0 0 1,0 0-1,0 0 0,2 0 0,29 0 53,-26-1-49,34-1-3852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1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72 165 10752,'0'0'4946,"0"-13"-3893,0-90 1318,0 99-2144,-1 1 0,1 0 0,0-1-1,-1 1 1,0 0 0,0-1 0,0 1 0,0 0 0,0 0 0,-1 0-1,1 0 1,-1 0 0,-2-3 0,3 6-181,1 0 1,0 0-1,-1 0 0,1 0 1,0 0-1,-1 0 0,1 0 1,-1 0-1,1 0 0,0 0 1,-1 0-1,1 0 0,0 0 1,-1 0-1,1 0 0,0 0 1,-1 1-1,1-1 0,0 0 1,-1 0-1,1 0 0,0 1 1,-1-1-1,1 0 0,0 0 1,0 1-1,-1-1 0,1 0 1,0 1-1,0-1 0,-1 0 1,1 1-1,0-1 0,0 0 1,0 1-1,0-1 0,-8 14 596,1 2-251,1 1 1,1 0-1,1 0 1,0 0-1,-2 32 1,2 91 1048,4-108-1107,2 82 1634,26 183 0,-13-175-1851,-14-66-4142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13752,'0'0'8823,"15"8"-8256,-3-1-466,-1-2 0,1 0 0,0 0 0,1-1 0,-1-1 0,1 0 1,0 0-1,0-2 0,0 1 0,20-2 0,201-27 1100,-44 3-327,271-2 1973,-329 7-1574,-20 3 465,-89 11-1383,-19 3-331,-1 1 0,1 1 1,0-1-1,-1 0 0,1 1 0,0 0 0,0 0 0,4 0 0,-8 0 9,1 0 0,-1 1 0,0-1 0,0 0 0,1 0 0,-1 0 0,0 0 0,0 1 0,1-1 1,-1 0-1,0 0 0,0 0 0,0 1 0,1-1 0,-1 0 0,0 0 0,0 1 0,0-1 0,0 0 0,0 0 0,0 1 0,1-1 0,-1 0 0,0 1 0,0-1 0,0 0 0,0 1 1,0-1-1,0 1 0,-1 4-2636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2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29367,'0'0'-152,"2"12"-520,22 224 1627,-21-167 46,0-3 103,-3-20-3924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3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8432,'0'0'4738,"-3"13"-4068,-6 30 298,-4 70 0,9-7 389,4 1 1,16 118 0,-12-203-637,0 1 0,11 32 1,-15-55-696,0 0 0,0 0 0,0 0 0,1 1 0,-1-1 0,0 0 0,0 0 0,0 0 0,0 0 0,1 1 1,-1-1-1,0 0 0,0 0 0,0 0 0,1 0 0,-1 0 0,0 0 0,0 1 0,0-1 0,1 0 0,-1 0 0,0 0 1,0 0-1,0 0 0,1 0 0,-1 0 0,0 0 0,0 0 0,1 0 0,-1 0 0,0 0 0,0 0 0,1 0 0,-1-1 1,0 1-1,0 0 0,0 0 0,1 0 0,-1 0 0,0 0 0,0 0 0,0 0 0,1-1 0,-1 1 0,0 0 0,0 0 1,2-4-3267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2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16687,'0'0'8042,"13"-3"-7441,19-5 36,-1 2 0,66-4 0,83 12 1477,-36 1-367,-64 0-1326,-39-1-8,60-5 0,-88 2-367,1-1-1,-1 0 1,0-2-1,0 1 1,0-1-1,-1-1 1,1-1-1,17-9 1,-5-5 805,-13 7-5643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2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10 9744,'0'0'9274,"-13"3"-8810,8-2-431,-31 6 399,2 1-1,-1 1 0,-60 27 1,81-28-273,0 0 0,1 2 0,1 0 1,-1 0-1,1 1 0,1 0 0,0 1 1,1 0-1,0 1 0,-12 21 0,13-17 80,0 0 0,1 1 0,1 0 0,1 0 0,0 0 0,1 1 0,1 0 0,-2 26 0,6-39-146,-1-1-1,1 0 1,1 1-1,-1-1 1,1 0-1,-1 1 1,2-1-1,-1 0 1,0 0 0,1 0-1,0 0 1,0 0-1,1 0 1,-1 0-1,1-1 1,0 0-1,4 5 1,-4-6-40,0-1 0,0 0 0,0 1 0,0-1 0,0-1 0,0 1 0,0 0-1,1-1 1,-1 1 0,1-1 0,-1 0 0,1 0 0,0-1 0,-1 1 0,1-1 0,0 0 0,0 1 0,-1-2 0,1 1 0,0 0 0,-1-1 0,1 0 0,0 0 0,-1 0 0,5-2 0,7-3 56,-1 0 0,0-1 0,-1-1 0,1 0 0,-2-1 1,1 0-1,-1-1 0,-1-1 0,18-19 0,3-8 320,43-71 0,-59 84-137,-1-1-1,-2-1 1,-1-1-1,-1 0 1,9-33-1,-15 27 241,-6 29-290,-2 23-141,-7 116-101,10-113 0,0 0 0,2 0 0,1 0 0,7 29 0,-9-46 0,0-1 0,0 1 0,1 0 0,-1-1 0,1 1 0,0-1 0,0 1 0,0-1 0,0 0 0,1 0 0,-1 0 0,1 0 0,5 4 0,-7-6 0,1 0 0,0-1 0,0 1 0,-1 0 0,1-1 0,0 1 0,0-1 0,0 1 0,0-1 0,0 0 0,0 0 0,0 0 0,0 0 0,0 0 0,0 0 0,0-1 0,-1 1 0,1-1 0,0 1 0,0-1 0,0 0 0,0 0 0,-1 0 0,1 1 0,0-2 0,-1 1 0,1 0 0,-1 0 0,2-2 0,33-29 0,56-67 0,-22 23 0,-57 62 0,66-62 0,-68 66 0,0 1 0,2 0 0,-1 1 0,1 0 0,15-6 0,-27 13 0,-1 1 0,1 0 0,0-1 0,-1 1 0,1 0 0,0 0 0,0-1 0,-1 1 0,1 0 0,0 0 0,0 0 0,-1 0 0,1 0 0,0 0 0,0 0 0,-1 0 0,1 0 0,0 1 0,0-1 0,-1 0 0,1 0 0,0 1 0,-1-1 0,1 0 0,0 1 0,-1-1 0,1 1 0,-1-1 0,1 1 0,0-1 0,-1 1 0,1-1 0,-1 1 0,1-1 0,-1 1 0,0 0 0,1-1 0,-1 1 0,0 0 0,1-1 0,-1 1 0,0 0 0,0 0 0,0-1 0,1 1 0,-1 0 0,0 0 0,0-1 0,0 1 0,0 1 0,0 6 0,0 1 0,-1-1 0,-1 15 0,0-12 0,-6 83 0,8-94 0,0 0 0,0 1 0,0-1 0,0 1 0,0-1 0,0 0 0,0 1 0,0-1 0,0 0 0,1 1 0,-1-1 0,0 0 0,0 1 0,0-1 0,1 0 0,-1 0 0,0 1 0,0-1 0,1 0 0,-1 1 0,0-1 0,0 0 0,1 0 0,-1 0 0,0 1 0,1-1 0,-1 0 0,0 0 0,1 0 0,-1 0 0,0 0 0,1 0 0,-1 0 0,1 0 0,-1 0 0,0 0 0,1 0 0,-1 0 0,0 0 0,1 0 0,-1 0 0,0 0 0,1 0 0,-1 0 0,1 0 0,-1 0 0,0-1 0,1 1 0,-1 0 0,24-9 0,-19 7 0,24-10 0,-17 6 0,0 1 0,1 1 0,13-4 0,-25 8 0,0-1 0,0 1 0,0 0 0,0 0 0,0 0 0,0 0 0,0 0 0,0 0 0,0 0 0,-1 0 0,1 0 0,0 0 0,0 0 0,0 1 0,0-1 0,0 0 0,0 1 0,0-1 0,0 1 0,0-1 0,0 1 0,-1-1 0,1 1 0,0 0 0,0-1 0,-1 1 0,1 0 0,0 0 0,-1-1 0,1 1 0,-1 0 0,1 0 0,-1 0 0,0 0 0,1 0 0,-1 0 0,0-1 0,1 1 0,-1 0 0,0 0 0,0 0 0,0 2 0,1 4 0,-2 1 0,1 0 0,-1-1 0,-2 13 0,1-9 0,0 13 0,-5 28 0,6-49 0,0 0 0,0 0 0,0-1 0,0 1 0,0 0 0,-1-1 0,1 1 0,-1-1 0,0 1 0,0-1 0,0 0 0,0 1 0,0-1 0,-4 3 0,6-5 0,0 0 0,0 0 0,-1 0 0,1 1 0,0-1 0,0 0 0,0 0 0,-1 0 0,1 1 0,0-1 0,0 0 0,-1 0 0,1 0 0,0 0 0,0 0 0,-1 0 0,1 0 0,0 0 0,0 1 0,-1-1 0,1 0 0,0 0 0,0 0 0,-1 0 0,1 0 0,0 0 0,-1-1 0,1 1 0,0 0 0,0 0 0,-1 0 0,1 0 0,0 0 0,0 0 0,-1 0 0,1 0 0,0-1 0,0 1 0,0 0 0,-1 0 0,1 0 0,0-1 0,0 1 0,0 0 0,-1 0 0,1 0 0,0-1 0,0 1 0,0 0 0,0 0 0,0-1 0,1-21 0,13-26 0,-9 38 0,0 0 0,1 1 0,0 0 0,1 0 0,12-12 0,44-40 0,-54 53 0,-3 3 0,1-1 0,-1 2 0,1-1 0,-1 1 0,1 0 0,1 0 0,-1 1 0,0 0 0,14-4 0,-17 6 0,0 1 0,0-1 0,-1 1 0,1 0 0,0 0 0,0 0 0,-1 0 0,1 1 0,0-1 0,0 1 0,-1 0 0,1 0 0,0 0 0,-1 1 0,1-1 0,-1 1 0,0 0 0,0 0 0,1 0 0,-1 1 0,0-1 0,4 5 0,2 5 0,0 0 0,-1 1 0,0 0 0,-1 0 0,-1 0 0,0 1 0,6 23 0,-6-18 0,1 0 0,1-1 0,17 30 0,-24-48 30,-1 1 0,1 0-1,-1 0 1,1 0 0,-1-1 0,1 1 0,-1 0-1,1-1 1,-1 1 0,1 0 0,0-1 0,-1 1 0,1-1-1,0 1 1,0-1 0,0 0 0,-1 1 0,1-1-1,0 0 1,0 1 0,0-1 0,0 0 0,-1 0-1,1 0 1,0 0 0,0 0 0,0 0 0,0 0-1,0 0 1,0 0 0,0 0 0,0 0 0,1-1-338,-1 0 1,0 0-1,0 1 1,0-1 0,0 0-1,0 0 1,0 0 0,0 0-1,0-1 1,0 1-1,0 0 1,0 0 0,0 0-1,-1-1 1,2-1-1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2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436 685 8936,'0'0'7841,"-15"-5"-7307,9 3-469,-1-1 7,0 0 0,0 1 0,-1 0 0,1 0 0,0 1 0,-1 0 0,0 0 0,1 1 0,-1 0 0,1 0 0,-1 1 1,1 0-1,-1 0 0,-11 4 0,4 2 81,-1 0 0,1 1 0,1 0 0,0 2 0,0-1 0,1 2 0,0 0 0,0 0 0,-14 18 0,6-3 211,0 2-1,2 1 0,-25 48 1,39-66-220,0 0 1,0 1-1,1 0 1,0 0-1,1 0 1,1 0-1,0 0 0,1 0 1,-1 14-1,2-22-77,0 1 0,1-1 0,-1 1 0,1-1 0,0 1 0,0-1 0,0 0 0,0 1 0,1-1 0,0 0 0,0 0-1,0 0 1,0 0 0,0 0 0,1-1 0,0 1 0,0-1 0,0 0 0,0 1 0,0-1 0,1-1 0,-1 1 0,1 0 0,0-1-1,0 0 1,0 0 0,7 3 0,-3-3 14,0-1 0,0 1-1,0-1 1,1-1-1,-1 1 1,0-1 0,0-1-1,0 0 1,0 0 0,0 0-1,0-1 1,0 0-1,0-1 1,0 0 0,-1 0-1,1-1 1,7-4 0,2-3 47,-1 1 1,1-2 0,-2-1-1,0 0 1,0 0 0,12-17-1,7-14 292,-2-2 1,-2-2-1,32-70 0,-34 58 115,-4 0-1,-2-2 0,22-100 0,-22 47 381,8-129 0,-28 225-915,-1 11 0,0 0 0,0 0 0,-1 0 0,0 0 0,-1 0 0,1 0 0,-4-10 0,4 17 0,0 1 0,0 0 0,0 0 0,0 0 0,-1 0 0,1 0 0,0 0 0,0 0 0,0 0 0,0 0 0,-1 1 0,1-1 0,0 0 0,0 0 0,0 0 0,0 0 0,0 0 0,-1 0 0,1 0 0,0 0 0,0 0 0,0 0 0,0 0 0,0 1 0,0-1 0,-1 0 0,1 0 0,0 0 0,0 0 0,0 0 0,0 1 0,0-1 0,0 0 0,0 0 0,0 0 0,0 0 0,0 0 0,0 1 0,0-1 0,0 0 0,0 0 0,0 0 0,0 0 0,0 1 0,0-1 0,0 0 0,0 0 0,0 0 0,0 1 0,-5 13 0,-14 63 0,-15 127 0,29-152 0,3 1 0,2-1 0,10 78 0,-6-106 0,0 0 0,2 0 0,1-1 0,1 0 0,18 38 0,-19-48 0,0 0 0,1-1 0,1 1 0,0-1 0,0-1 0,1 0 0,1 0 0,0-1 0,0 0 0,16 9 0,-18-13 137,1-2 1,0 1-1,0-1 1,0-1-1,1 1 1,20 2-1,27 1-3051,-44-6 931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2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66 10752,'0'0'6649,"-3"-11"-5939,-8-32 37,7 33 175,1 9-343,-1 9 155,4-8-596,-23 87 1508,3 1 1,5 0-1,3 1 0,0 165 0,11-157-308,0 66 621,7-132-1959,-6-31 0,0 1 0,0-1 0,0 0 0,1 1 0,-1-1 0,0 1 0,0-1 0,1 1 0,-1-1 0,0 0 0,0 1 0,1-1 0,-1 1 0,1-1 0,-1 0 0,0 0 0,1 1 0,-1-1 0,1 0 0,0 1 0,0-1 0,-1 0 0,1 0 0,-1-1 0,1 1 0,0 0 0,-1 0 0,1-1 0,-1 1 0,1 0 0,-1 0 0,1-1 0,-1 1 0,1-1 0,-1 1 0,1 0 0,-1-1 0,1 1 0,-1-1 0,0 1 0,1-1 0,-1 1 0,1-2 0,4-8-258,1-1-1,-2 0 1,8-22 0,-10 24-2645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2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12760,'0'0'7794,"1"-10"-7074,0 2-582,-1 5-85,0 0 0,0 0-1,0 0 1,1 0 0,0 0 0,-1 0-1,1 0 1,0 0 0,0 0 0,1 1-1,-1-1 1,0 0 0,1 1 0,0-1-1,0 1 1,-1-1 0,2 1-1,-1 0 1,0-1 0,0 1 0,1 1-1,-1-1 1,6-3 0,20-8 515,1 1 0,56-15-1,70-8 521,-116 28-812,472-89 3667,-139 19-872,-361 75-3071,-4 0 0,-1 0 0,1 1 0,-1 0 0,1 0 0,-1 1 0,1 0 0,11 1 0,-18-1 34,1 1 0,-1-1 0,0 1 0,1-1 0,-1 1 0,0-1 0,1 1 0,-1-1 0,0 1 0,0-1 0,1 1 0,-1-1 0,0 1 0,0 0 0,0-1 0,0 1 0,0-1 0,0 1 0,0 0 0,0-1-1,0 1 1,0-1 0,0 1 0,0 0 0,0-1 0,0 1 0,0-1 0,-1 2 0,-3 13-4960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2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12056,'0'0'7673,"-4"18"-6952,-67 235 1550,38-150-770,5 1 0,-15 111 1,38-192-1077,0 19 1028,7-33-667,3-11-395,8-14-243,18-40-752,-20 37-2879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2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16783,'0'0'1496,"-28"79"-256,8-21 8,-4 11 64,2 3 8,3-3-224,1 1 0,4-3-232,4-7-8,8-19-192,2-13 16,0-10-152,0-6 8,2-6-264,4-2 8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33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586 1 7632,'0'0'9935,"-11"4"-9384,-6 6-331,0 0 0,0 1 0,1 0 0,1 2 1,-17 15-1,-75 87 807,62-59-618,3 3-1,2 1 0,3 1 1,-36 83-1,50-92-123,3 1-1,2 1 1,2 1-1,3 0 1,-12 108-1,24-123-110,1 1-1,2-1 0,2 0 1,2 0-1,1 0 0,2-1 1,2 0-1,2-1 0,1 0 1,2-1-1,1 0 0,2-2 1,1 0-1,2-1 0,36 42 1,-35-49 243,2-1 0,0 0 0,1-3 1,30 22-1,-53-43-293,0 1 1,1-1-1,-1 0 0,0-1 1,0 1-1,1 0 0,-1-1 1,1 0-1,0 0 0,-1 0 1,1 0-1,0-1 0,-1 1 0,1-1 1,6 0-1,-7-1-50,-1 0-1,1 0 1,-1 0 0,1 0 0,-1-1-1,1 1 1,-1 0 0,0-1-1,0 0 1,0 0 0,0 0-1,0 0 1,0 0 0,0 0-1,-1 0 1,1 0 0,-1-1 0,1 1-1,-1 0 1,0-1 0,0 0-1,1-3 1,18-57-316,-16 50-3573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34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1 914 15376,'0'0'3994,"12"-14"-3325,157-198 901,-11-33 91,-124 182-905,-2-1 0,24-74 0,-55 138-745,11-38 1017,2 1-1,32-57 0,-46 93-981,0 1 0,0-1 0,1 1 0,-1-1 0,0 1 0,1-1 1,-1 1-1,0-1 0,1 1 0,-1 0 0,0-1 0,1 1 0,-1 0 0,1-1 0,-1 1 0,1 0 0,-1 0 0,1-1 0,-1 1 0,1 0 0,-1 0 0,1-1 0,6 9 539,0 22-97,-6-25-372,11 59 240,-2 0 0,0 96 0,-9-139-288,-2 0-1,-1 0 1,0 0 0,-2 0-1,0 0 1,-1-1 0,-2 0-1,0 0 1,-1 0 0,0-1-1,-19 30 1,25-46-68,0 0 0,0-1 0,0 1 0,-1-1 0,1 1 0,-1-1 0,1 0 0,-1 0 0,0 0 0,0 0 0,0-1 0,0 1 0,0-1 0,0 1 0,0-1 0,0 0 0,-1-1 0,1 1 0,0 0 0,-1-1 0,1 0 0,0 0 0,-5 0 0,2-1 0,0 0 0,0 0 0,-1-1 0,1 0 0,1 0 0,-1-1 0,0 0 0,0 0 0,1 0 0,0 0 0,-9-8 0,7 4 0,0 1 0,0-1 0,1 1 0,0-2 0,1 1 0,0-1 0,-6-11 0,11 19 0,0 0 0,0 0 0,0 0 0,0-1 0,0 1 0,0 0 0,0 0 0,0 0 0,0 0 0,0 0 0,0 0 0,0 0 0,0-1 0,0 1 0,0 0 0,0 0 0,0 0 0,0 0 0,0 0 0,0 0 0,0 0 0,1 0 0,-1-1 0,0 1 0,0 0 0,0 0 0,0 0 0,0 0 0,0 0 0,0 0 0,0 0 0,1 0 0,-1 0 0,0 0 0,0 0 0,0 0 0,0 0 0,0 0 0,0 0 0,0 0 0,1 0 0,-1 0 0,0 0 0,0 0 0,0 0 0,0 0 0,0 0 0,0 0 0,1 0 0,-1 0 0,0 0 0,0 0 0,0 0 0,0 0 0,0 0 0,0 1 0,1-1 0,136 26 0,-59-12 0,-50-7 0,0-1 0,1-2 0,-1-1 0,1-2 0,56-3 0,-63-1 0,0-2 0,-1 0 0,0-1 0,0-1 0,0-1 0,-1-1 0,0-1 0,25-17 0,-37 22 0,-1 0 0,0-1 0,0 0 0,-1 0 0,1-1 0,-1 1 0,-1-1 0,1-1 0,-1 1 0,-1-1 0,1 0 0,-1 0 0,-1 0 0,1 0 0,-1-1 0,-1 1 0,0-1 0,0 0 0,0 0 0,-1 0 0,-1 0 0,0-17 0,-1 21 0,0-1 0,0 0 0,0 0 0,-1 1 0,0-1 0,0 1 0,0-1 0,-6-8 0,7 13 0,0-1 0,0 0 0,0 0 0,-1 1 0,1-1 0,0 1 0,-1-1 0,0 1 0,1 0 0,-1-1 0,0 1 0,1 0 0,-1 0 0,0 0 0,0 0 0,0 1 0,0-1 0,0 0 0,0 1 0,0-1 0,0 1 0,0 0 0,-1 0 0,1 0 0,0 0 0,0 0 0,-3 1 0,-3 1 0,1 0 0,0 1 0,0 0 0,0 0 0,1 1 0,-1 0 0,1 0 0,0 0 0,0 1 0,0 0 0,1 0 0,-1 0 0,1 1 0,0 0 0,1 0 0,0 0 0,0 1 0,0-1 0,1 1 0,0 0 0,0 0 0,0 0 0,-2 14 0,2-10 0,1 0 0,1 0 0,0 0 0,0 0 0,1 1 0,0-1 0,1 0 0,0 0 0,1 0 0,0 0 0,1 0 0,0-1 0,1 1 0,0-1 0,10 18 0,-6-17 0,0 0 0,0-1 0,1 1 0,0-2 0,1 1 0,0-1 0,0-1 0,1 0 0,0-1 0,1 0 0,-1 0 0,18 6 0,-18-9 0,0 0 0,1 0 0,-1-2 0,1 1 0,0-2 0,-1 1 0,1-2 0,0 1 0,0-2 0,0 1 0,0-2 0,-1 0 0,1 0 0,14-5 0,-3-2 0,0-1 0,-1 0 0,0-2 0,30-21 0,-10 2 0,38-38 0,-71 61 0,-2-1 0,1 1 0,-1-1 0,-1-1 0,1 1 0,-2-1 0,1 0 0,-1-1 0,-1 1 0,0-1 0,0 0 0,-1 0 0,-1 0 0,0 0 0,0 0 0,-1-1 0,-1 1 0,0-17 0,0 26 0,-1 0 0,1 0 0,0 0 0,-1 0 0,0 0 0,1 0 0,-1 0 0,0 0 0,0 0 0,0 0 0,0 0 0,0 1 0,0-1 0,-1 0 0,1 1 0,-1-1 0,1 1 0,-1-1 0,1 1 0,-1 0 0,0 0 0,0 0 0,1 0 0,-1 0 0,0 0 0,0 0 0,0 1 0,0-1 0,0 0 0,0 1 0,0 0 0,0 0 0,0-1 0,-1 1 0,1 0 0,0 1 0,0-1 0,-2 1 0,-3 0 0,0 0 0,1 1 0,-1-1 0,0 2 0,1-1 0,-1 1 0,1 0 0,0 0 0,0 1 0,-8 6 0,6-3 0,1 0 0,0 0 0,0 1 0,0 0 0,1 0 0,1 0 0,-1 1 0,1 0 0,1 0 0,0 0 0,0 1 0,1-1 0,0 1 0,1 0 0,0 0 0,0 0 0,1 0 0,0 0 0,1 0 0,0 1 0,1-1 0,0 0 0,0 0 0,1 0 0,1 0 0,0 0 0,0-1 0,0 1 0,2-1 0,-1 0 0,1 0 0,0 0 0,1-1 0,0 1 0,0-1 0,1-1 0,0 1 0,0-1 0,1-1 0,0 1 0,0-1 0,12 6 0,-7-5 0,0-2 0,0 0 0,1-1 0,0 0 0,0-1 0,0 0 0,0-1 0,0-1 0,1 0 0,-1-1 0,24-3 0,-13 0 0,1-2 0,-1-1 0,0-1 0,-1-1 0,35-16 0,17-2 0,-64 18 850,-7 3-5635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36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0 695 9944,'0'0'7951,"11"5"-7229,-5-2-571,-4-1-109,0-1 1,0 0-1,0 1 1,0-1-1,0 0 0,0 0 1,0-1-1,0 1 1,0 0-1,1-1 0,-1 1 1,0-1-1,0 1 1,1-1-1,-1 0 0,0 0 1,0 0-1,1-1 1,-1 1-1,0 0 0,0-1 1,1 0-1,-1 1 1,0-1-1,0 0 1,0 0-1,0 0 0,0 0 1,0 0-1,0-1 1,-1 1-1,3-3 0,16-19 599,-1-1-1,-1-1 1,-1-1-1,25-52 1,40-122 2085,-56 130-1747,4-13 286,16-39 1581,-45 118-2715,1 0 0,0 0 0,0 0 0,0 0 0,0 0 0,1 1 0,-1-1 1,1 1-1,0-1 0,0 1 0,6-4 0,-8 7-131,0 0 0,-1 0 0,1 1 0,0-1 0,0 0 0,0 1 0,0-1 0,0 1 0,0-1 0,-1 1 0,1-1 0,0 1 0,0 0 0,-1-1 0,1 1 0,0 0 0,-1-1 0,1 1 0,0 2 0,13 17 0,-5-3 0,-2 0 0,0 0 0,0 0 0,-2 1 0,6 33 0,7 97 0,-17-134 0,1 21 0,-1 0 0,-2 0 0,-1 0 0,-2-1 0,-1 1 0,-2-1 0,-12 36 0,18-65 0,-1-1 0,1 0 0,-1 0 0,1 0 0,-1-1 0,-1 1 0,1 0 0,0-1 0,-1 1 0,0-1 0,0 0 0,0 0 0,-6 5 0,7-7 0,-1 1 0,1-1 0,-1 0 0,1-1 0,-1 1 0,1 0 0,-1-1 0,0 1 0,1-1 0,-1 0 0,0 0 0,0 0 0,1 0 0,-1 0 0,0-1 0,1 1 0,-1-1 0,1 0 0,-1 0 0,0 1 0,1-2 0,-5-1 0,2 0 0,-1-1 0,1 0 0,0 0 0,0 0 0,1 0 0,-1-1 0,1 0 0,0 0 0,-4-6 0,0-2 0,0 0 0,-10-24 0,17 37 0,1 0 0,0-1 0,0 1 0,0-1 0,0 1 0,-1-1 0,1 1 0,0 0 0,0-1 0,0 1 0,0-1 0,0 1 0,0-1 0,0 1 0,0-1 0,0 1 0,0-1 0,0 1 0,0 0 0,1-1 0,-1 1 0,0-1 0,0 1 0,0-1 0,1 1 0,-1 0 0,0-1 0,0 1 0,1 0 0,-1-1 0,0 1 0,1 0 0,-1-1 0,0 1 0,1 0 0,-1 0 0,1-1 0,0 1 0,0-1 0,0 1 0,0 0 0,0 0 0,0-1 0,0 1 0,1 0 0,-1 0 0,0 0 0,0 0 0,0 0 0,0 1 0,0-1 0,0 0 0,1 0 0,0 2 0,40 16 0,1-1 0,0-2 0,71 14 0,-99-26 0,2 0 0,-1-2 0,0 0 0,0-1 0,0 0 0,0-2 0,1 0 0,-1 0 0,-1-2 0,1 0 0,0 0 0,-1-2 0,26-12 0,-22 6 0,0-1 0,-1 0 0,0-1 0,-1-1 0,-1 0 0,-1-1 0,0-1 0,16-24 0,-16 19 0,-1 0 0,-2-2 0,0 1 0,-1-1 0,-2-1 0,12-44 0,-14 16 0,-7 49 0,0 0 0,0 0 0,0 0 0,-1 0 0,1 0 0,-1 0 0,0 0 0,0 0 0,-1 1 0,1-1 0,-3-4 0,3 6 0,-1 0 0,1 1 0,-1-1 0,0 1 0,1 0 0,-1-1 0,0 1 0,0 0 0,0 0 0,1 0 0,-1 0 0,0 0 0,0 1 0,-1-1 0,1 0 0,0 1 0,0 0 0,0-1 0,0 1 0,0 0 0,-1 0 0,1 0 0,-4 1 0,0 0 0,0 1 0,0-1 0,0 1 0,0 0 0,1 0 0,-1 1 0,-6 3 0,6-2 0,-1 0 0,1 1 0,0 0 0,0 1 0,1-1 0,-1 1 0,1 0 0,0 0 0,1 1 0,0-1 0,0 1 0,0 0 0,-3 8 0,4-5 0,-1 1 0,2-1 0,-1 1 0,1 0 0,1 0 0,0 0 0,1 0 0,1 22 0,0-23 0,1 1 0,0 0 0,0 0 0,1-1 0,0 1 0,1-1 0,0 0 0,1 0 0,0 0 0,1-1 0,0 0 0,0 0 0,1 0 0,0-1 0,0 0 0,1 0 0,0 0 0,0-1 0,1-1 0,9 6 0,-12-9 0,-1 0 0,1 0 0,-1-1 0,1 0 0,0 0 0,0-1 0,0 1 0,0-1 0,0-1 0,0 1 0,0-1 0,1 0 0,-1 0 0,0-1 0,0 0 0,0 0 0,0 0 0,0-1 0,6-2 0,8-5 0,0 0 0,-1-2 0,-1 0 0,1-1 0,-2 0 0,0-2 0,0 0 0,-2-1 0,24-28 0,48-48 0,-65 69 0,-9 9 0,1 1 0,1 0 0,17-11 0,-26 19 0,1 0 0,-1 1 0,1-1 0,0 1 0,0 1 0,0-1 0,1 1 0,-1 0 0,0 1 0,12-1 0,-13 2 0,1 1 0,-1 0 0,0 0 0,0 1 0,0-1 0,0 1 0,0 1 0,0-1 0,0 1 0,-1 0 0,9 6 0,-2 0 0,-1-1 0,-1 2 0,0 0 0,11 13 0,-17-13 0,-11-7 0,-21-6 0,20 1 0,-29-3 0,1 2 0,-60 3 0,81 1 0,1 1 0,0 0 0,0 1 0,0 0 0,0 2 0,1-1 0,-1 2 0,1 0 0,-23 14 0,31-16 0,0-1 0,0 1 0,1 1 0,0-1 0,0 0 0,0 1 0,0 0 0,0 0 0,1 0 0,0 1 0,0-1 0,1 1 0,0-1 0,-3 9 0,4-9 0,0-1 0,0 0 0,1 1 0,-1-1 0,1 1 0,0-1 0,0 1 0,1-1 0,-1 1 0,1-1 0,0 0 0,0 1 0,0-1 0,1 0 0,0 0 0,0 0 0,0 0 0,0 0 0,0 0 0,4 3 0,3 4 0,1-1 0,0-1 0,0 0 0,1 0 0,0-1 0,1 0 0,0-1 0,0-1 0,1 0 0,-1 0 0,21 5 0,-11-5 0,0-2 0,0 0 0,1-1 0,-1-1 0,1-1 0,29-3 0,-38 1 66,11-1 383,47-9 0,-67 10-775,1 0-1,-1 0 0,0-1 1,0 0-1,0 0 1,0-1-1,0 1 1,0-1-1,0 0 0,-1-1 1,0 1-1,1-1 1,-1 0-1,6-7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3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12664,'0'0'2300,"10"-12"-1846,33-38 0,-38 45-349,0 0 0,0 1 0,0-1 0,1 1 1,0 0-1,0 0 0,0 1 0,0 0 0,1 0 1,-1 0-1,10-2 0,0 2 124,0 0 0,0 1-1,19 1 1,-31 0-189,22 2 109,0 0-1,0 2 1,0 1 0,0 1 0,-1 1 0,0 1-1,0 1 1,-1 1 0,0 2 0,0 0 0,-1 2-1,-1 0 1,0 1 0,-1 2 0,0 0 0,-1 1-1,-1 1 1,-1 1 0,-1 0 0,0 1 0,-2 1 0,26 46-1,-33-48-40,-1 0-1,-1 0 0,-1 1 1,0 0-1,-2 0 0,0 0 1,-1 1-1,-1-1 0,-3 38 1,0-46-45,0 1 0,0 0 0,-1-1 0,0 0 0,-1 1 0,-1-1 0,0-1 0,0 1 0,-1-1 0,-1 0 0,0 0 0,0-1 0,-1 0 0,-1 0 0,1-1 0,-1 0 0,-1 0 0,0-1 0,0 0 0,-1-1 0,0 0 0,-16 7 0,10-6 28,-1-1 0,1 0 0,-1-2 0,-1 0 0,1-1 1,-1-1-1,0 0 0,1-1 0,-1-2 0,0 0 0,0-1 0,0 0 0,1-2 0,-30-7 1,27 4 57,0-2 0,-27-12 0,40 15-166,-1 1 0,1-1-1,0-1 1,0 0 0,1 0 0,-1 0 0,-11-14 0,14 9-615,4 7-2310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37.4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12664,'0'0'19539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38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18 322 12960,'0'0'9115,"10"0"-8348,-7 0-691,1 0 5,-1 0 0,1 0 0,0-1 0,-1 1 0,1-1 0,0 1 0,-1-1 0,1 0 0,-1-1 0,0 1 0,1-1 0,-1 1 0,0-1 0,0 0 0,0 0 0,0 0 0,0-1 0,4-3 0,9-16 679,0 0 0,-2 0 0,0-1 0,-2-1-1,0 0 1,-2-1 0,0 0 0,-2-1 0,6-33 0,-11 37-408,-3 22-349,0 0 1,0 0-1,0 0 0,0 0 0,0 1 1,0-1-1,0 0 0,0 0 0,0 0 1,0 0-1,0 0 0,0 0 0,0 0 1,0 0-1,0 1 0,0-1 0,0 0 1,0 0-1,0 0 0,0 0 0,0 0 1,0 0-1,-1 0 0,1 0 0,0 0 1,0 0-1,0 0 0,0 1 0,0-1 1,0 0-1,0 0 0,0 0 0,0 0 1,0 0-1,-1 0 0,1 0 0,0 0 1,0 0-1,0 0 0,0 0 0,0 0 1,0 0-1,0 0 0,0 0 0,-1 0 1,1 0-1,0 0 0,0 0 0,0 0 1,0 0-1,0 0 0,0 0 0,0 0 1,0 0-1,-1 0 0,1 0 0,0 0 1,0-1-1,0 1 0,0 0 0,0 0 1,0 0-1,0 0 0,0 0 0,0 0 1,-18 40 132,-3 20-136,2 1 0,3 1 0,-15 127 0,24-103 0,4 0 0,11 130 0,-2-166 0,3 1 0,18 60 0,-27-106 0,6 6 0,-6-11 0,0 1 0,0-1 0,0 0 0,0 0 0,0 1 0,0-1 0,0 0 0,0 0 0,0 1 0,0-1 0,0 0 0,-1 0 0,1 0 0,0 1 0,0-1 0,0 0 0,0 0 0,0 0 0,0 1 0,-1-1 0,1 0 0,0 0 0,0 0 0,0 0 0,0 1 0,-1-1 0,1 0 0,0 0 0,0 0 0,0 0 0,-1 0 0,1 0 0,0 0 0,0 1 0,0-1 0,-1 0 0,1 0 0,0 0 0,0 0 0,-1 0 0,1 0 0,0 0 0,0 0 0,-1 0 0,1 0 0,0-1 0,0 1 0,-1 0 0,-14 1 0,13-1 0,-51 5 0,-34 2 0,88-7 0,-1 0 0,0 0 0,0 0 0,0 0 0,0 0 0,0 0 0,0 0 0,0 0 0,0 1 0,1-1 0,-1 0 0,0 0 0,0 0 0,0 0 0,0 0 0,0 0 0,0 1 0,0-1 0,0 0 0,0 0 0,0 0 0,0 0 0,0 0 0,0 1 0,0-1 0,0 0 0,0 0 0,0 0 0,0 0 0,0 0 0,0 0 0,0 1 0,0-1 0,0 0 0,0 0 0,0 0 0,0 0 0,-1 0 0,1 0 0,0 1 0,0-1 0,0 0 0,0 0 0,0 0 0,20-5 0,0 1 0,0 1 0,0 1 0,0 0 0,34 3 0,-29 0 0,-1-2 0,0 0 0,36-7 0,-13 2 824,-25 3-5583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38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28 18695,'0'0'8390,"-13"-3"-7739,-44-10 8,55 13-586,0 0 1,0-1-1,-1 1 0,1 1 1,0-1-1,0 0 0,-1 1 0,1-1 1,0 1-1,0-1 0,0 1 0,0 0 1,-1 0-1,1 0 0,0 0 1,1 0-1,-1 1 0,0-1 0,0 1 1,1-1-1,-1 1 0,0 0 1,1-1-1,0 1 0,-1 0 0,1 0 1,0 0-1,0 0 0,0 0 1,0 0-1,-1 4 0,2-5-33,0 0-1,-1 0 1,1 0-1,0 1 1,0-1 0,0 0-1,0 0 1,0 1-1,0-1 1,0 0 0,0 0-1,1 0 1,-1 1-1,0-1 1,1 0-1,-1 0 1,1 0 0,-1 0-1,1 0 1,0 0-1,-1 0 1,1 0 0,0 0-1,0 0 1,-1 0-1,1 0 1,0 0-1,0 0 1,0-1 0,0 1-1,0 0 1,1-1-1,-1 1 1,0-1 0,0 1-1,0-1 1,0 0-1,1 1 1,-1-1 0,0 0-1,0 0 1,0 0-1,1 0 1,-1 0-1,0 0 1,0 0 0,1 0-1,-1-1 1,0 1-1,1-1 1,1 1-40,1-1 0,-1 0 0,0 0 0,-1 0 0,1-1 0,0 1 0,0-1 0,0 1 0,-1-1 0,1 0 0,-1 0 0,3-3 0,-4 4 0,-1 1 0,1-1 0,-1 1 0,1-1 0,-1 1 0,0-1 0,1 0 0,-1 1 0,0-1 0,0 0 0,1 1 0,-1-1 0,0 0 0,0 1 0,0-1 0,0 0 0,0 1 0,0-1 0,0 0 0,0 1 0,0-1 0,0 0 0,0 0 0,-1 0 0,0 0 0,0 0 0,0 0 0,1 0 0,-1 0 0,0 0 0,0 0 0,0 0 0,0 0 0,0 1 0,-1-1 0,1 1 0,0-1 0,0 0 0,0 1 0,-1 0 0,0-1 0,-4 0 0,0 0 0,0 0 0,0 0 0,1 1 0,-1 0 0,0 0 0,-11 3 0,-40 9 0,41-7 0,24-7 0,27-7 0,42-11 981,-2 0-5897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39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142 305 12360,'0'0'6239,"-11"0"-5536,3 0-464,-2 0 253,1 0 0,-1 0 1,1-1-1,0 0 0,-1-1 1,1 0-1,-13-4 0,21 5-403,1 0 0,-1 0 0,0 0 0,0 0 1,1 0-1,-1 1 0,0-1 0,1 0 0,-1-1 0,1 1 0,-1 0 0,1 0 0,0 0 0,-1 0 0,1 0 0,0 0 0,0 0 0,0-1 0,0 1 0,0 0 0,0 0 0,0 0 0,0 0 0,0 0 0,1-1 0,-1 1 1,0 0-1,1 0 0,-1 0 0,1-1 0,17-36 1103,-3 16-536,1 0 0,1 1 0,1 1-1,32-28 1,-37 38-470,0 0 0,1 0 1,0 2-1,0-1 0,1 2 0,0 0 0,1 1 0,-1 0 1,1 1-1,25-4 0,-35 9-186,0-1 0,-1 1 0,1 0 0,0 1 0,0-1 0,0 1 0,-1 0 0,1 1 0,0-1 0,-1 1 0,10 5 0,-12-5 0,0-1 0,0 1 0,0 0 0,0 0 0,-1 1 0,1-1 0,-1 1 0,1-1 0,-1 1 0,0 0 0,0-1 0,0 1 0,0 0 0,-1 1 0,1-1 0,-1 0 0,0 0 0,0 1 0,0-1 0,0 0 0,0 6 0,-1 4 0,0-1 0,-1 0 0,-1 1 0,0-1 0,0 0 0,-1 0 0,-1 0 0,0 0 0,-1-1 0,0 1 0,-8 12 0,-11 16 0,-47 58 0,65-89 0,-28 34 0,-35 49 0,69-91 0,-1-1 0,0 1 0,1 0 0,-1 0 0,0 0 0,1 0 0,-1 0 0,1 0 0,-1 0 0,1 0 0,0 0 0,0 0 0,-1 0 0,1 0 0,0 0 0,0 0 0,0 1 0,0-1 0,0 0 0,0 0 0,0 0 0,0 0 0,1 0 0,-1 0 0,0 0 0,1 0 0,-1 0 0,1 0 0,-1 0 0,1 0 0,-1 0 0,1 0 0,0 0 0,-1-1 0,2 2 0,2 1 0,0-1 0,0 1 0,1-1 0,-1 0 0,1 0 0,7 2 0,4 1 0,51 18 0,69 30 0,-122-46 0,0 1 0,0 0 0,-1 1 0,0 0 0,0 1 0,-1 0 0,11 13 0,-20-20 0,0 1 0,0-1 0,-1 1 0,1 0 0,-1 0 0,0 0 0,0 0 0,0 1 0,0-1 0,-1 0 0,0 1 0,0-1 0,0 1 0,0-1 0,-1 1 0,0 0 0,0-1 0,0 1 0,0 0 0,-2 8 0,0-6 0,-1-1 0,1 1 0,-1-1 0,0 1 0,-1-1 0,0 0 0,0 0 0,0-1 0,0 1 0,-1-1 0,0 0 0,-10 8 0,-4 1 0,0 0 0,-2-2 0,1-1 0,-41 17 0,-94 22 0,130-45 0,0-1 0,0-2 0,0 0 0,0-2 0,0 0 0,0-2 0,-32-6 0,54 8-56,0 0 0,0 0 1,0 0-1,0 1 0,0-1 0,0 1 0,0 0 0,0 0 1,-4 2-1,0-1-3321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40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76 186 14776,'0'0'15015,"12"6"-14252,38 13 75,-47-18-785,-1-1 0,1 0-1,0 0 1,0 0-1,-1-1 1,1 1-1,-1-1 1,1 0-1,0 1 1,-1-1 0,1 0-1,-1 0 1,0-1-1,1 1 1,-1 0-1,0-1 1,0 0 0,0 1-1,0-1 1,0 0-1,0 0 1,0 0-1,0 0 1,-1 0-1,3-5 1,-4 7-53,0-1 0,0 0 0,0 1 0,1-1 0,-1 0 0,0 1 0,0-1 0,0 0 0,0 1 0,-1-1 0,1 1 0,0-1 0,0 0 0,0 1 0,0-1 0,-1 0 0,1 1 0,0-1 0,-1 1 0,1-1 0,0 1 0,-1-1 0,1 1 0,-1-1 0,1 1 0,-1-1 0,1 1 0,-1 0 0,1-1 0,-1 1 0,0-1 0,-1 0 0,1 0 0,-1 0 0,0 0 0,1 0 0,-1 0 0,0 1 0,0-1 0,0 1 0,-3-1 0,-4 1 0,0 1 0,0 0 0,0 1 0,0 0 0,1 0 0,-1 1 0,1 0 0,-1 1 0,1 0 0,0 0 0,0 1 0,1 0 0,-1 0 0,1 1 0,0 0 0,0 0 0,1 0 0,0 1 0,-8 11 0,14-17 0,-1-1 0,1 1 0,-1 0 0,1-1 0,-1 1 0,1 0 0,0-1 0,-1 1 0,1 0 0,0 0 0,-1 0 0,1-1 0,0 1 0,0 0 0,0 0 0,0 0 0,0-1 0,0 1 0,0 0 0,0 0 0,0 0 0,1-1 0,-1 1 0,0 0 0,0 0 0,1 0 0,-1-1 0,0 1 0,1 0 0,0 1 0,1-1 0,-1 0 0,1 0 0,0 0 0,-1 0 0,1-1 0,0 1 0,0 0 0,0-1 0,-1 1 0,1-1 0,0 0 0,3 1 0,8-1 0,-1 0 0,24-3 0,-36 3 0,15-2 0,-1-1 0,0 0 0,0-1 0,0-1 0,0 0 0,22-13 0,-30 15 0,1-1 0,-1 0 0,-1 0 0,1-1 0,-1 0 0,1 0 0,-1 0 0,-1-1 0,1 1 0,-1-1 0,0 0 0,0 0 0,-1-1 0,0 1 0,0-1 0,2-7 0,20-73 850,-11 40-5635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39:41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0 12456,'0'0'10479,"13"4"-9780,3 1-474,0 0 0,-1 1 0,1 1 0,-1 0 0,20 14 1,9 12 164,-1 2 0,-3 1 0,0 3 0,-3 1 0,-1 2 0,-3 1 1,-1 2-1,-2 1 0,-2 1 0,-2 1 0,-2 2 0,-3 1 1,-2 0-1,-2 1 0,15 76 0,-27-90-292,0 1 0,-3-1 0,-1 1 0,-2-1 0,-1 1-1,-2-1 1,-2 0 0,-2 0 0,-14 44 0,6-37-29,-1-1 0,-3 0 0,-2-1 1,-1-2-1,-3 0 0,-1-2 0,-32 37 0,2-8-69,-98 111 0,116-137 0,-2-3 0,-52 38 0,56-52 850,15-14-5636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32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197 248 8936,'0'0'2993,"4"-10"-2153,-1 1-628,30-73 3088,-31 71-2842,-1 8 279,-2 6 1789,-2 13-2236,-2 0 0,0-1 0,0 1 0,-2-1 0,0-1 0,-12 19 0,-7 18 324,23-45-581,-1 4 183,-1 0 0,-1 0 1,0 0-1,-10 13 0,15-22-174,0 1-1,0-1 0,1 0 0,-2 0 0,1 0 0,0 0 1,0 0-1,0 0 0,0 0 0,-1 0 0,1 0 0,0-1 0,-1 1 1,1-1-1,0 1 0,-1-1 0,1 1 0,-1-1 0,1 0 1,-1 1-1,1-1 0,-1 0 0,1 0 0,-1 0 0,1 0 0,-1 0 1,1-1-1,-1 1 0,1 0 0,-1-1 0,1 1 0,-1-1 1,1 0-1,0 1 0,-1-1 0,1 0 0,0 0 0,0 0 0,-1 0 1,1 0-1,0 0 0,0 0 0,-1-1 0,-5-7 81,0 0 0,1 0 0,1-1 0,-1 1 0,1-1 0,1 0-1,0-1 1,0 1 0,1-1 0,-3-16 0,3 9 2,1 1 0,1 0 1,0-1-1,1 1 0,1-1 1,4-17-1,-5 31-75,1 0 1,0-1 0,0 1-1,1 0 1,-1 0 0,1 0-1,0 0 1,4-6 0,-5 8-39,0 1 1,0 0-1,0-1 1,1 1-1,-1 0 1,1 0 0,-1 0-1,0 0 1,1 1-1,0-1 1,-1 0-1,1 0 1,-1 1 0,1-1-1,0 1 1,0 0-1,-1-1 1,1 1-1,0 0 1,-1 0 0,1 0-1,0 0 1,0 0-1,2 1 1,152 33 348,-107-22-210,0-1 1,1-3 0,52 3-1,139-14 841,-189-3-467,86-22 0,-128 26-422,0-1 0,-1 0 0,1-1 0,0 1 0,-1-2 0,0 0 0,0 0 0,-1 0 0,1-1 0,-1 0 0,10-11 0,-17 16-99,-1 0-1,1 1 1,-1-1 0,0 0 0,1 0-1,-1 0 1,0 0 0,0 0-1,0 0 1,0 0 0,0 0-1,0 0 1,0 0 0,0 0 0,0 0-1,0 0 1,0 0 0,-1 0-1,1 0 1,0 0 0,-1 0 0,1 0-1,-1 0 1,1 1 0,-1-1-1,1 0 1,-1 0 0,0 0 0,1 1-1,-1-1 1,-1-1 0,-8-4-4165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33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307 131 12664,'0'0'2728,"-2"-12"-1902,-5-51 320,4 8 3195,-5 84-1157,3 36-2466,3 0 1,9 91 0,-4-113-468,21 198 1093,-16-165-928,-3-38 85,-1 62 0,-4-97-436,0 0 0,0 0-1,-1 0 1,1 0 0,-1-1 0,1 1 0,-1 0 0,0 0 0,0-1 0,0 1 0,-3 3 0,4-5-38,-1 0 1,0-1-1,0 1 0,0 0 1,0 0-1,0-1 1,0 1-1,0-1 1,0 1-1,0-1 0,-1 1 1,1-1-1,0 1 1,0-1-1,0 0 1,-1 0-1,1 0 1,0 0-1,0 0 0,0 0 1,-1 0-1,1 0 1,0 0-1,0 0 1,0-1-1,-1 1 0,1 0 1,-1-2-1,-23-7 185,0-2-1,1-1 0,-35-23 0,-11-7 71,59 36-282,1 0 0,-17-15 0,-2-2 0,21 15 0,13 3 0,21 1 0,-21 4 0,24-3-4045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35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10848,'0'0'6071,"0"16"-5551,-3 44 196,-16 92-1,-98 395 2478,70-288-1712,12-57 30,26-170-1141,6-23-19,1 0-1,0 0 0,0 0 0,0 14 1,2-27-249,1-1 1,1 0 0,-1 1 0,1-1 0,-1 1 0,1-1 0,5-6 0,2-7 64,30-86 482,-24 59-231,2 0 1,40-71-1,33-5 678,-48 59-47,-53 136-506,1-38-543,2 1 0,2 0 0,2 1 0,0 55 0,4-89 0,1 1 0,0 0 0,0-1 0,1 1 0,-1-1 0,1 0 0,0 1 0,0-1 0,0 0 0,1 0 0,-1 0 0,1 0 0,0-1 0,0 1 0,0-1 0,1 0 0,5 5 0,-5-5 0,1 0 0,-1 0 0,0-1 0,1 1 0,0-1 0,-1 0 0,1 0 0,0-1 0,0 1 0,0-1 0,0 0 0,0-1 0,1 1 0,-1-1 0,10-1 0,-5 0 0,0-1 0,-1-1 0,1 1 0,-1-2 0,0 1 0,1-1 0,-2-1 0,1 0 0,10-7 0,-9 4 0,0-1 0,0 0 0,-1-1 0,0 0 0,0 0 0,9-16 0,0-4 0,-2 0 0,21-51 0,-36 78 0,0-1 0,-1 1 0,1-1 0,0 0 0,-1 1 0,0-1 0,0 0 0,0 1 0,-1-1 0,1 1 0,-1-1 0,1 0 0,-1 1 0,0-1 0,-1 1 0,-2-7 0,3 10 0,0-1 0,1 1 0,-1-1 0,0 1 0,0-1 0,0 1 0,0 0 0,0-1 0,0 1 0,0 0 0,1 0 0,-1 0 0,0 0 0,0 0 0,0 0 0,0 0 0,0 0 0,0 0 0,0 0 0,0 0 0,-1 1 0,-19 7 0,14-3 0,0 1 0,0-1 0,1 2 0,0-1 0,0 1 0,1-1 0,0 2 0,-7 12 0,4-5 0,0 1 0,1 0 0,-6 24 0,10-30 0,1-1 0,0 1 0,1-1 0,0 1 0,1 0 0,0-1 0,2 17 0,-2-21 0,1-1 0,0 0 0,1 1 0,-1-1 0,1 0 0,-1 0 0,1 0 0,0 0 0,1 0 0,-1 0 0,1 0 0,0-1 0,0 1 0,0-1 0,0 0 0,0 0 0,1 0 0,5 3 0,-7-5 0,0 0 0,0-1 0,-1 1 0,1-1 0,0 0 0,0 1 0,0-1 0,0 0 0,0 0 0,0 0 0,-1-1 0,1 1 0,0 0 0,0-1 0,0 1 0,0-1 0,-1 1 0,1-1 0,0 0 0,2-1 0,33-23 0,65-66 0,-24 18 0,-39 31 0,-26 27 0,-13 14 0,1 1 0,-1-1 0,1 0 0,-1 1 0,1 0 0,0-1 0,-1 1 0,1-1 0,0 1 0,-1 0 0,1-1 0,0 1 0,-1 0 0,1-1 0,0 1 0,0 0 0,-1 0 0,1 0 0,0 0 0,0 0 0,-1 0 0,1 0 0,0 0 0,0 0 0,-1 0 0,1 0 0,0 1 0,-1-1 0,1 0 0,0 0 0,0 1 0,-1-1 0,1 1 0,-1-1 0,1 0 0,0 1 0,-1-1 0,1 1 0,-1-1 0,1 1 0,-1 0 0,1-1 0,-1 1 0,1-1 0,-1 1 0,0 0 0,1-1 0,-1 1 0,0 1 0,2 12 0,-1 1 0,-1-1 0,0 1 0,-1-1 0,-1 0 0,-5 24 0,2-13 0,-1 0 0,0 13 0,6-38 0,0 0 0,0 1 0,0-1 0,0 0 0,0 0 0,0 0 0,0 1 0,1-1 0,-1 0 0,0 0 0,0 0 0,0 0 0,0 0 0,0 1 0,1-1 0,-1 0 0,0 0 0,0 0 0,0 0 0,0 0 0,1 0 0,-1 0 0,0 0 0,0 0 0,0 1 0,0-1 0,1 0 0,-1 0 0,0 0 0,0 0 0,0 0 0,1 0 0,-1 0 0,0 0 0,0 0 0,0-1 0,1 1 0,-1 0 0,0 0 0,0 0 0,0 0 0,1 0 0,-1 0 0,0 0 0,0 0 0,0 0 0,0-1 0,0 1 0,1 0 0,-1 0 0,0 0 0,0 0 0,0 0 0,0-1 0,0 1 0,0 0 0,0 0 0,1 0 0,-1 0 0,0-1 0,10-8 0,42-64 0,-7 9 0,-44 63 0,0-1 0,1 0 0,0 0 0,-1-1 0,1 1 0,0 1 0,0-1 0,0 0 0,0 0 0,0 1 0,1-1 0,-1 1 0,5-2 0,-7 3 0,0 1 0,1-1 0,-1 0 0,0 1 0,1-1 0,-1 1 0,0-1 0,0 1 0,1-1 0,-1 1 0,0-1 0,0 1 0,0-1 0,0 1 0,0-1 0,0 1 0,0 0 0,0-1 0,0 1 0,0-1 0,0 1 0,0-1 0,0 1 0,0-1 0,0 1 0,-4 23 0,3-16 0,0 18 0,-1-9 0,1 1 0,1-1 0,1 0 0,5 28 0,-5-41 0,0-1 0,0 1 0,1-1 0,-1 0 0,1 1 0,0-1 0,0 0 0,0 0 0,1 0 0,-1-1 0,1 1 0,-1-1 0,1 1 0,0-1 0,0 0 0,0 0 0,0 0 0,1 0 0,-1-1 0,0 1 0,1-1 0,-1 0 0,1 0 0,-1 0 0,1 0 0,0-1 0,-1 1 0,1-1 0,0 0 0,-1 0 0,1 0 0,0-1 0,-1 1 0,1-1 0,-1 0 0,1 0 0,4-2 0,-3 0 142,-1-1-1,1 1 1,0-1 0,-1 0-1,7-7 1,4-9-4927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38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1250 10848,'0'0'6575,"9"-13"-5849,28-39 210,50-98 0,34-116 388,-89 196-945,-2-1 0,-4-2-1,-3 0 1,21-115 0,-42 175-272,0 0 0,0 0-1,-2-1 1,0-15 0,0 29-102,0 0 0,0 0 1,0 0-1,-1 0 1,1 0-1,0 0 0,0 1 1,0-1-1,0 0 1,0 0-1,0 0 0,0 0 1,-1 0-1,1 0 1,0 0-1,0 0 0,0 0 1,0 0-1,0 0 1,-1 0-1,1 0 0,0 0 1,0 0-1,0 0 1,0 0-1,0 0 0,-1 0 1,1 0-1,0 0 1,0 0-1,0 0 0,0 0 1,0 0-1,-1 0 1,1 0-1,0-1 0,0 1 1,0 0-1,0 0 1,0 0-1,0 0 0,0 0 1,0 0-1,-1 0 1,1 0-1,0-1 1,0 1-1,0 0 0,0 0 1,0 0-1,0 0 1,0 0-1,0-1 0,0 1 1,0 0-1,0 0 1,0 0-1,-8 16 179,-10 36 70,-18 86 1,1 59 28,25-132-170,-9 91 243,19-139-298,0-1 1,0 0 0,2 0 0,0 0 0,1 0 0,0 0 0,8 22 0,-10-37-44,0 1 1,-1-1 0,1 1-1,0-1 1,0 0-1,-1 1 1,1-1 0,0 0-1,0 1 1,1-1-1,-1 0 1,2 2 0,-2-3-8,0 1 0,-1-1 0,1 0 1,0 0-1,0 1 0,0-1 0,-1 0 1,1 0-1,0 0 0,0 0 0,-1 0 0,1 0 1,0 0-1,0 0 0,0 0 0,-1 0 1,1 0-1,0-1 0,1 1 0,2-3 20,0 1 0,1-1-1,-1 0 1,0 0 0,0-1-1,6-6 1,-4 4-14,47-44 126,41-40 70,-44 35-76,-3-2 0,-3-2-1,-2-2 1,-2-2 0,59-131 0,11-94 759,-110 288-879,8-29 278,-7 28-251,-1 0 1,0 0 0,1 0-1,-1 0 1,0 0-1,0 0 1,0-1-1,0 1 1,0 0 0,0 0-1,0 0 1,0 0-1,0 0 1,0 0-1,-1-1 1,1 1-1,0 0 1,-1 0 0,1 0-1,-2-1 1,2 2-25,-1 0 1,1 0 0,0 0-1,-1 0 1,1 0-1,0 0 1,-1 0 0,1 0-1,0 0 1,-1 0-1,1 0 1,0 0 0,-1 0-1,1 0 1,0 1 0,-1-1-1,1 0 1,0 0-1,-1 0 1,1 1 0,0-1-1,0 0 1,-1 0-1,1 1 1,0-1 0,0 0-1,0 0 1,-1 1 0,1 0-1,-9 12 199,8-11-171,-23 42 362,-25 67 0,27-57-196,-32 84 361,-37 146-1,66-171-571,7-27 0,-11 32 0,16-71 0,10-40 0,1 1 0,-1-1 0,1 1 0,1 0 0,-2 14 0,4-31 0,1 1 0,0-1 0,1 1 0,0-1 0,7-13 0,-4 8 0,7-14 0,0 0 0,33-46 0,-35 58 0,1 0 0,1 0 0,1 2 0,0-1 0,24-16 0,-37 30 0,-1 0 0,1 0 0,0 0 0,0 1 0,0-1 0,0 0 0,0 1 0,0-1 0,0 1 0,0-1 0,0 1 0,0 0 0,0-1 0,0 1 0,0 0 0,0 0 0,1 0 0,-1-1 0,0 1 0,0 1 0,0-1 0,0 0 0,0 0 0,0 0 0,0 0 0,0 1 0,1-1 0,-1 1 0,0-1 0,0 1 0,0-1 0,0 1 0,0-1 0,-1 1 0,1 0 0,0-1 0,0 1 0,0 0 0,-1 0 0,1 0 0,0 0 0,-1 0 0,1 0 0,0 0 0,-1 0 0,0 0 0,1 0 0,0 2 0,2 7 0,0 0 0,0 1 0,-1 0 0,0 13 0,1-6 0,1 20 0,-2-18 0,1 0 0,9 32 0,-11-47 0,0-1 0,1 0 0,-1 0 0,1 1 0,0-1 0,1 0 0,-1-1 0,1 1 0,-1 0 0,1-1 0,0 0 0,1 1 0,-1-1 0,0 0 0,1-1 0,0 1 0,5 2 0,-4-3 0,0 0 0,1 0 0,-1-1 0,1 0 0,-1 0 0,1 0 0,-1-1 0,1 0 0,0 0 0,-1 0 0,1-1 0,-1 0 0,1 0 0,-1 0 0,1-1 0,-1 0 0,0 0 0,1 0 0,-1 0 0,0-1 0,-1 0 0,7-4 0,9-8 0,-1-1 0,0-1 0,26-30 0,-34 35 0,-1-1 0,1 0 0,-2-1 0,0 0 0,-1-1 0,13-29 0,-20 42 0,0 0 0,0-1 0,-1 1 0,1 0 0,-1 0 0,1 0 0,-1 0 0,0-1 0,1 1 0,-1 0 0,-1-4 0,1 6 0,0-1 0,0 1 0,0-1 0,0 1 0,-1 0 0,1-1 0,0 1 0,0 0 0,0-1 0,-1 1 0,1 0 0,0 0 0,0-1 0,-1 1 0,1 0 0,0 0 0,-1-1 0,1 1 0,0 0 0,-1 0 0,1 0 0,0-1 0,-1 1 0,0 0 0,-14 3 0,9 0 0,0 1 0,1-1 0,-1 1 0,1 0 0,0 0 0,0 0 0,0 1 0,1 0 0,-1 0 0,1 0 0,1 1 0,-1-1 0,-5 11 0,8-13 0,-1 1 0,1 0 0,0 0 0,0-1 0,0 1 0,0 0 0,0 0 0,1 0 0,0 0 0,0 0 0,0 0 0,0 0 0,1 0 0,-1 0 0,1-1 0,0 1 0,0 0 0,0 0 0,1-1 0,0 1 0,-1 0 0,1-1 0,0 0 0,3 4 0,-1-3 0,-1-1 0,1 0 0,-1 0 0,1 0 0,0 0 0,0-1 0,1 0 0,-1 1 0,0-2 0,1 1 0,-1 0 0,1-1 0,0 0 0,-1 0 0,8 0 0,-4 0 0,1 0 0,-1-1 0,1 0 0,-1-1 0,1 0 0,-1 0 0,15-5 0,6-6 0,-1-2 0,-1 0 0,-1-2 0,0-1 0,30-26 0,-33 25 0,96-74 0,-118 92 0,0-1 0,-1 0 0,1 0 0,0 0 0,0 1 0,0-1 0,0 0 0,0 1 0,0-1 0,0 1 0,0-1 0,0 1 0,0 0 0,0-1 0,1 1 0,-1 0 0,0 0 0,0 0 0,0 0 0,0 0 0,1 0 0,-1 0 0,0 0 0,0 0 0,0 0 0,0 1 0,0-1 0,0 0 0,1 1 0,-1-1 0,0 1 0,0-1 0,0 1 0,0 0 0,-1-1 0,1 1 0,0 0 0,0 0 0,0 0 0,0 0 0,0 1 0,3 4 0,0 1 0,-1 0 0,0 0 0,0 0 0,2 10 0,-1-2 0,-1-6 0,4 10 0,0 0 0,1 0 0,0 0 0,2-1 0,12 19 0,-20-35 0,0 0 0,0 0 0,0 1 0,1-1 0,-1-1 0,1 1 0,-1 0 0,1-1 0,-1 1 0,1-1 0,0 0 0,0 0 0,0 0 0,0 0 0,-1 0 0,1-1 0,0 1 0,0-1 0,1 0 0,-1 0 0,0 0 0,0 0 0,0 0 0,0-1 0,0 1 0,0-1 0,-1 0 0,1 0 0,5-3 0,7-3 0,0-1 0,0 0 0,-1-1 0,16-14 0,-17 13 0,0 0 0,1-1 0,-2-1 0,0 0 0,13-16 0,-20 22 0,-1 0 0,1-1 0,-1 1 0,0-1 0,-1 0 0,0-1 0,0 1 0,0-1 0,-1 1 0,0-1 0,1-10 0,-3 18 0,0-1 0,1 0 0,-1 0 0,0 1 0,0-1 0,0 0 0,0 0 0,0 1 0,0-1 0,0 0 0,0 0 0,0 0 0,0 1 0,0-1 0,-1 0 0,1 0 0,0 1 0,0-1 0,-1 0 0,1 1 0,-1-1 0,1 0 0,-1 1 0,1-1 0,-1 0 0,1 1 0,-1-1 0,1 1 0,-1-1 0,1 1 0,-1-1 0,0 1 0,1 0 0,-1-1 0,0 1 0,0 0 0,1-1 0,-1 1 0,0 0 0,0 0 0,1 0 0,-1 0 0,0 0 0,0 0 0,1 0 0,-1 0 0,0 0 0,0 0 0,0 0 0,1 0 0,-1 0 0,0 1 0,0-1 0,1 0 0,-1 0 0,-1 1 0,-3 2 0,-1-1 0,1 1 0,-1 1 0,1-1 0,-9 8 0,9-7 0,0 1 0,0 0 0,1 0 0,0 0 0,0 0 0,0 1 0,1 0 0,0-1 0,0 1 0,0 0 0,-4 13 0,7-15 0,-1 1 0,0-1 0,1 1 0,0-1 0,0 1 0,0-1 0,1 1 0,0-1 0,-1 1 0,1-1 0,1 0 0,-1 1 0,1-1 0,0 0 0,0 0 0,0 0 0,0 0 0,5 5 0,-1-1 0,2 1 0,-1-2 0,1 1 0,0-1 0,1 0 0,-1-1 0,1 0 0,1 0 0,-1-1 0,1 0 0,0-1 0,0 0 0,13 3 0,-15-5 0,1 0 0,-1 0 0,1-1 0,0 0 0,-1-1 0,1 0 0,0 0 0,0-1 0,-1 0 0,1-1 0,-1 1 0,1-2 0,-1 1 0,0-1 0,0-1 0,12-5 0,-6 0 0,-2 0 0,1 0 0,-1-1 0,0-1 0,-1 0 0,17-21 0,-17 8 850,-10 10-5635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1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0 626 12576,'0'0'6058,"12"-5"-5599,5-3-306,-1-1 1,0-1-1,-1 0 1,0-1-1,-1-1 1,18-17-1,98-140 1348,-123 160-1418,19-31 247,-2-1 0,-2-2-1,-2 0 1,17-50-1,-34 82-106,0-1 0,0 1-1,-1 0 1,-1-1 0,0 1-1,0-14 1,-6 31-38,0 0 1,1 0 0,0 0-1,-3 7 1,1 2-131,1-1 0,1 1 0,0 0 0,1 0 0,-3 31 0,5-16 0,1 0 1,5 32-1,38 234 290,-35-221-40,-3 1-1,-4 0 0,-15 142 0,13-212-262,-1 0-1,0 0 0,-1 0 0,1-1 0,-1 1 0,0-1 0,0 1 0,-1-1 1,0 0-1,1-1 0,-2 1 0,1-1 0,0 1 0,-1-1 0,0-1 0,0 1 0,0-1 1,-10 5-1,8-4 7,0 0 0,-1-1 1,1 0-1,-1 0 1,0-1-1,0 0 0,0-1 1,0 1-1,0-1 1,0-1-1,0 0 0,-1 0 1,-13-2-1,19 1-28,0 1-1,0-1 0,1 0 1,-1 0-1,1 0 1,-1 0-1,0 0 1,1 0-1,0-1 1,-1 1-1,1-1 1,0 0-1,0 1 0,0-1 1,0 0-1,0 0 1,0-1-1,0 1 1,1 0-1,-1 0 1,1-1-1,0 1 1,0-1-1,0 0 0,0 1 1,0-1-1,-1-5 1,2 3-8,0-1-1,0 1 1,1-1 0,-1 0-1,1 1 1,0-1 0,1 1 0,-1 0-1,1-1 1,0 1 0,1 0 0,5-9-1,-1 3-5,0 1-1,1 0 1,0 1-1,0 0 0,1 0 1,0 0-1,1 1 1,0 1-1,0 0 0,15-8 1,-10 8-10,1 0 0,0 0 1,0 1-1,1 2 0,0-1 0,33-3 1,-32 8-20,1 1-1,0 1 1,-1 1 0,1 0 0,-1 1 0,24 9-1,-10-3-48,-9-3-4,1 2-1,38 21 1,-38-17 53,0-2 0,30 10-1,-43-19 26,-1 0-1,1 0 1,0-1-1,0-1 1,0 0-1,0 0 1,-1-1-1,1 0 1,0-1-1,0 0 1,-1-1-1,1 0 1,12-6-1,0-1 19,-1-1 1,0-1-1,0-1 0,34-28 0,-51 37-11,-1-1 0,1 1-1,-1-1 1,0 0 0,0 0 0,-1 0 0,6-10 0,-8 14-3,-1-1 0,1 1-1,0-1 1,0 1 0,-1-1 0,1 1-1,-1-1 1,1 0 0,-1 1 0,0-1 0,0 0-1,0 1 1,0-1 0,0 0 0,0 1 0,0-1-1,0 0 1,-1 1 0,1-1 0,0 0 0,-1 1-1,0-1 1,1 1 0,-1-1 0,0 1-1,0-1 1,0 1 0,0 0 0,0-1 0,0 1-1,0 0 1,0 0 0,-2-2 0,1 3 4,0-1 0,-1 0 1,1 0-1,0 1 0,0 0 1,-1-1-1,1 1 0,0 0 1,-1 0-1,1 0 0,0 0 1,-1 1-1,1-1 0,0 1 1,-1-1-1,1 1 0,0 0 1,-3 1-1,-38 20 90,35-16-85,1 0 0,0 1 0,0-1 0,0 1 0,1 1 0,-1-1 0,2 1 0,-1 0 0,1 1 0,1-1 1,-1 1-1,2 0 0,-1 0 0,-3 16 0,5-18-8,0 0 1,1-1 0,0 1-1,1 0 1,-1-1-1,1 1 1,0 0 0,1 0-1,0 0 1,0-1-1,0 1 1,1 0 0,0-1-1,0 0 1,1 1-1,0-1 1,0 0 0,0 0-1,1 0 1,0-1-1,7 9 1,-5-9-6,-1-1 1,0 0-1,1 0 0,0-1 1,0 1-1,0-1 0,0 0 0,0-1 1,1 0-1,-1 0 0,1 0 1,0-1-1,-1 0 0,1 0 0,0-1 1,0 1-1,0-2 0,9 0 1,-2-1 3,-1 0 0,0-1 0,0-1 0,0 0 0,0 0 0,-1-1 1,1-1-1,14-9 0,3-4 59,-1-2-1,-1 0 1,41-43 0,-52 46-28,0-2 1,-2 0-1,0 0 1,-2-2-1,23-44 1,-15 15 45,-1 0 1,15-67-1,-29 94-49,-1 0 0,-2 0 0,0-1 0,-2 1 0,0-1 0,-2 0 0,-5-35 0,6 59-31,0 0 0,0 0 1,0 0-1,0 0 0,-1 0 0,1 0 0,0 0 0,0 0 0,-1 0 0,1 0 0,-1 0 0,1 0 0,-1 0 0,1 0 0,-1 0 0,0 0 0,1 0 0,-1 0 0,0 1 1,0-1-1,-1-1 0,2 2-1,-1 1 0,0-1 0,0 0 0,1 1 0,-1-1 1,1 0-1,-1 1 0,0-1 0,1 1 0,-1-1 1,1 1-1,-1-1 0,1 1 0,-1-1 0,1 1 0,-1 0 1,1-1-1,-1 1 0,1 0 0,0-1 0,-1 2 0,-3 7 1,1 0 0,-1 1-1,-2 14 1,1 14-11,2 1 0,1 0 1,2 0-1,5 44 1,36 155-34,-33-206 39,0 1-1,3-1 1,0-1 0,2 0 0,2-1-1,20 33 1,-32-59-25,0 1 0,0-2 0,0 1 0,1 0 0,0-1 0,-1 1 0,1-1 0,0 0 0,1 0 0,7 4 0,-11-7 12,-1 0 1,1 0 0,-1 0-1,1 0 1,0 0-1,-1 0 1,1 0 0,-1 0-1,1 0 1,-1-1-1,1 1 1,-1 0 0,1 0-1,-1 0 1,1-1 0,-1 1-1,1 0 1,-1 0-1,1-1 1,-1 1 0,1-1-1,3-3-2591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3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1 281 15072,'0'0'2623,"102"-35"-1703,-21 5 8,14-6-152,10-3 8,5 3-192,5 8 0,0 8-88,-10 2 8,2 6-128,-19 2 8,-5 3-256,-21-3 0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41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1044 8536,'0'0'10026,"3"-13"-9397,5-16-252,0 0 1,2 0-1,2 1 0,17-32 0,8 1 1017,82-100 1,-116 156-1332,36-40 682,-36 40-600,1-1 1,0 1-1,0 0 0,0 0 1,0 0-1,0 1 0,1-1 1,-1 1-1,6-1 0,-9 3-115,-1 0 0,1 0 0,0 0 0,0 1 0,-1-1 0,1 0 0,0 1 1,-1-1-1,1 1 0,-1-1 0,1 1 0,-1-1 0,1 1 0,0-1 0,-1 1 0,0-1 0,1 1 0,-1 0 0,1-1 0,-1 1 0,0 0 0,1-1 0,-1 1 0,0 0 0,0-1 0,0 1 0,0 0 0,1 0 0,-1-1 0,0 1 0,0 1 0,1 2 50,4 17 168,0 0-1,-2 0 0,0 0 0,-1 1 0,-1-1 0,-3 34 1,-25 128 1767,25-172-1807,2-3 209,2-7 181,7-15-75,8-19-502,1 0 0,2 2-1,1 1 1,44-51 0,-30 44-23,2 1 1,80-60-1,-113 93 2,0 0 0,1 1 0,-1-1 0,1 1 0,0 0 0,-1 0 0,1 0 0,0 0 0,6 0 0,-10 2 0,1 0 0,-1 0 0,1 0 0,0 0 0,-1 0 0,1 0 0,-1 0 0,1 1 0,-1-1 0,1 1 0,-1-1 0,1 1 0,-1 0 0,0-1 0,1 1 0,-1 0 0,0 0 0,1 0 0,-1 0 0,0 0 0,0 0 0,0 1 0,0-1 0,0 0 0,0 0 0,0 1 0,-1-1 0,1 1 0,0-1 0,-1 0 0,1 1 0,0 2 0,2 6 0,-1 1 0,0-1 0,0 1 0,-1-1 0,-1 1 0,0-1 0,0 1 0,-2 13 0,-4 9 0,-11 40 0,15-65 0,-1 8 0,3-16 0,0 0 0,0 0 0,0 0 0,0 0 0,0 0 0,0 1 0,0-1 0,0 0 0,0 0 0,0 0 0,0 0 0,0 0 0,0 0 0,0 0 0,0 0 0,0 0 0,0 1 0,0-1 0,0 0 0,0 0 0,0 0 0,0 0 0,0 0 0,0 0 0,0 0 0,0 0 0,0 0 0,1 0 0,-1 0 0,0 1 0,0-1 0,0 0 0,0 0 0,0 0 0,0 0 0,0 0 0,0 0 0,0 0 0,0 0 0,1 0 0,-1 0 0,0 0 0,0 0 0,0 0 0,0 0 0,0 0 0,0 0 0,0 0 0,0 0 0,1 0 0,-1 0 0,0 0 0,0 0 0,0 0 0,0 0 0,0-1 0,19-18 0,101-110 0,-13 22 0,-106 106 0,-1 0 0,1 0 0,0 0 0,0 0 0,0 1 0,0-1 0,0 0 0,0 1 0,0-1 0,0 0 0,1 1 0,-1 0 0,0-1 0,0 1 0,0 0 0,1-1 0,-1 1 0,0 0 0,3 0 0,-4 1 0,1-1 0,0 0 0,-1 1 0,1-1 0,0 1 0,-1-1 0,1 1 0,-1 0 0,1-1 0,-1 1 0,1-1 0,-1 1 0,1 0 0,-1 0 0,0-1 0,1 1 0,-1 0 0,0 0 0,0-1 0,0 1 0,1 0 0,-1 1 0,1 6 0,-1 1 0,0 0 0,0-1 0,-2 10 0,2-17 0,-18 294 0,21-268 0,-3-26 0,0-1 0,1 1 0,-1-1 0,0 0 0,0 1 0,1-1 0,-1 1 0,0-1 0,0 0 0,1 1 0,-1-1 0,0 0 0,1 1 0,-1-1 0,1 0 0,-1 1 0,1-1 0,-1 0 0,0 0 0,1 0 0,-1 1 0,1-1 0,-1 0 0,1 0 0,-1 0 0,1 0 0,-1 0 0,1 0 0,-1 0 0,1 0 0,-1 0 0,1 0 0,-1 0 0,1 0 0,-1 0 0,1-1 0,-1 1 0,0 0 0,1 0 0,-1 0 0,1-1 0,-1 1 0,1 0 0,-1-1 0,0 1 0,1 0 0,-1-1 0,1 1 0,5-6 0,0 1 0,0-1 0,0 0 0,0 0 0,8-14 0,2-1 0,43-49 0,3 3 0,74-61 0,-115 112 0,-21 16 0,1 0 0,-1 0 0,0 0 0,0 0 0,0 0 0,0 0 0,0 0 0,1 0 0,-1 0 0,0 0 0,0 0 0,0 0 0,0 1 0,0-1 0,1 0 0,-1 0 0,0 0 0,0 0 0,0 0 0,0 0 0,0 0 0,0 1 0,0-1 0,0 0 0,0 0 0,0 0 0,1 0 0,-1 0 0,0 0 0,0 1 0,0-1 0,0 0 0,0 0 0,0 0 0,0 0 0,0 1 0,0-1 0,0 0 0,0 0 0,0 0 0,0 0 0,0 0 0,0 1 0,-1-1 0,1 0 0,0 0 0,0 0 0,0 0 0,0 0 0,0 1 0,0-1 0,0 0 0,-2 11 0,-7 22 0,1-2 0,0 0 0,3 0 0,-5 58 0,10-87 0,0 4 0,-1 1 0,1 0 0,0-1 0,1 1 0,0 0 0,0-1 0,0 1 0,1-1 0,0 0 0,0 1 0,0-1 0,1 0 0,5 9 0,-7-14 0,0-1 0,0 1 0,-1 0 0,1-1 0,0 1 0,0-1 0,0 0 0,0 1 0,0-1 0,-1 1 0,1-1 0,0 0 0,0 0 0,0 0 0,0 0 0,0 1 0,0-1 0,0 0 0,0-1 0,0 1 0,0 0 0,0 0 0,0 0 0,0 0 0,0-1 0,-1 1 0,1-1 0,0 1 0,0 0 0,0-1 0,0 1 0,-1-1 0,1 0 0,0 1 0,0-1 0,-1 0 0,2 0 0,29-31 0,-28 29 0,149-180 0,-152 182 0,0 1 0,0 0 0,0-1 0,1 1 0,-1 0 0,0-1 0,0 1 0,0 0 0,1 0 0,-1-1 0,0 1 0,1 0 0,-1 0 0,0-1 0,0 1 0,1 0 0,-1 0 0,0 0 0,1 0 0,-1-1 0,0 1 0,1 0 0,-1 0 0,1 0 0,-1 0 0,0 0 0,1 0 0,-1 0 0,0 0 0,1 0 0,-1 0 0,0 0 0,1 0 0,-1 0 0,1 1 0,3 13 0,-7 30 0,3-39 0,-5 81 0,5-75 0,1-1 0,0 1 0,0 0 0,1 0 0,6 19 0,-7-29 0,-1 1 0,0-1 0,1 0 0,-1 0 0,1 0 0,0 0 0,-1 1 0,1-1 0,0 0 0,0 0 0,0 0 0,0 0 0,-1-1 0,1 1 0,0 0 0,1 0 0,-1 0 0,0-1 0,0 1 0,0-1 0,0 1 0,0-1 0,1 1 0,-1-1 0,0 0 0,0 1 0,1-1 0,-1 0 0,0 0 0,1 0 0,-1 0 0,0 0 0,0 0 0,1-1 0,-1 1 0,0 0 0,0-1 0,1 1 0,-1-1 0,0 1 0,0-1 0,0 1 0,0-1 0,1 0 0,0 0 0,7-5 0,0-1 0,-1 1 0,0-2 0,9-8 0,-14 13 0,16-20 0,0 0 0,-2 0 0,-1-2 0,21-44 0,24-35 0,-40 71 0,-13 20 0,0 1 0,12-14 0,-19 25 0,-1 0 0,0 1 0,1-1 0,-1 0 0,1 1 0,-1-1 0,1 1 0,0-1 0,-1 1 0,1-1 0,0 1 0,-1 0 0,1-1 0,0 1 0,-1 0 0,1-1 0,0 1 0,0 0 0,-1 0 0,1 0 0,0 0 0,0-1 0,-1 1 0,1 0 0,1 1 0,-1-1 0,-1 1 0,1-1 0,0 1 0,-1-1 0,1 1 0,0 0 0,-1-1 0,1 1 0,-1 0 0,1 0 0,-1-1 0,1 1 0,-1 0 0,0 0 0,1 0 0,-1 0 0,1 1 0,1 8 0,-1 1 0,0-1 0,0 11 0,-1-14 0,0 50 0,-3 0 0,-17 100 0,15-131 0,5-22 0,-1 3 0,1-1 0,-1 0 0,-1 0 0,1 0 0,-1 0 0,0 0 0,-1 0 0,1 0 0,-1-1 0,-3 6 0,6-11 0,-1 0 0,1 1 0,0-1 0,0 0 0,0 0 0,0 0 0,0 0 0,0 0 0,-1 0 0,1 0 0,0 0 0,0 0 0,0 0 0,0 0 0,0 0 0,-1 0 0,1 0 0,0 0 0,0 0 0,0 0 0,0 0 0,0 0 0,-1 0 0,1 0 0,0 0 0,0 0 0,0 0 0,0 0 0,0 0 0,0 0 0,-1 0 0,1 0 0,0 0 0,0-1 0,0 1 0,0 0 0,0 0 0,0 0 0,0 0 0,0 0 0,-1 0 0,1 0 0,0-1 0,0 1 0,-5-10 0,-1-14 0,6 24 0,-2-10 0,-3-13 0,1-1 0,-3-47 0,7 71 0,0-1 0,0 0 0,1 1 0,-1-1 0,0 0 0,0 1 0,0-1 0,0 0 0,1 1 0,-1-1 0,0 0 0,1 1 0,-1-1 0,0 1 0,1-1 0,-1 1 0,1-1 0,-1 1 0,1-1 0,-1 1 0,1-1 0,-1 1 0,1 0 0,0-1 0,-1 1 0,1 0 0,0-1 0,-1 1 0,1 0 0,-1 0 0,1 0 0,0 0 0,0-1 0,-1 1 0,1 0 0,0 0 0,-1 0 0,1 1 0,0-1 0,34 6 0,-24-3 0,3-2 0,1 1 0,-1-2 0,1 0 0,-1-1 0,0 0 0,1-1 0,-1-1 0,0 0 0,0-1 0,-1 0 0,1-1 0,-1-1 0,0 0 0,0-1 0,-1 0 0,0-1 0,0 0 0,0-1 0,-2-1 0,1 1 0,15-20 0,-9 8 0,-1-1 0,0 0 0,23-49 0,27-79 0,-53 116 0,7-15 0,-1-2 0,21-99 0,-14 24 0,-28 111 0,-5 18 0,-12 22 0,-1 9 0,2 1 0,1 1 0,1 0 0,-19 72 0,23-55 0,1 1 0,3 0 0,-1 55 0,8-89 0,2 1 0,0-1 0,1 1 0,1-1 0,1 0 0,12 36 0,-12-45 0,1 0 0,0 0 0,0-1 0,1 1 0,0-1 0,1 0 0,0-1 0,1 0 0,0 0 0,0 0 0,1-1 0,19 14 0,-25-21 0,1 1 0,-1-1 0,1 0 0,-1 0 0,1 0 0,0 0 0,-1-1 0,1 0 0,0 0 0,0 0 0,0 0 0,-1 0 0,1-1 0,0 1 0,-1-1 0,1 0 0,0 0 0,-1-1 0,1 1 0,-1-1 0,5-2 0,7-5 0,-1 1 0,-1-1 0,20-17 0,-32 24 203,6-4 227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41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19799,'0'0'1968,"102"-61"-1368,-39 43 0,11 4-48,3 6-8,4 4 24,-5 4-8,-7 4-24,-9 2-8,-16 2-104,-3 6 8,-5-2-264,-12-4 0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43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1 609 11448,'0'0'8889,"11"-15"-8401,114-186 838,-88 128-129,52-149 0,-68 133 884,-21 89-2059,0-1 1,1 1-1,-1 0 1,0 0-1,0 0 1,0-1-1,0 1 1,0 0-1,0 0 0,0 0 1,0-1-1,1 1 1,-1 0-1,0 0 1,0-1-1,0 1 1,0 0-1,0 0 1,0 0-1,0-1 1,0 1-1,0 0 0,0 0 1,0-1-1,-1 1 1,1 0-1,0 0 1,0 0-1,0-1 1,0 1-1,0 0 1,0 0-1,0 0 1,-1-1-1,1 1 0,0 0 1,0 0-1,0 0 1,-1-1-1,-6 9 542,-10 15-134,-2 9-201,1 1 1,1 2 0,2-1-1,-12 45 1,-26 151 494,-1 57 336,50-258-875,1 0 0,1 0 0,1-1-1,2 1 1,1 0 0,8 40 0,4-30-166,-1-23-21,-13-16 2,1 1 0,-1-1 0,1 0 0,-1 0-1,1 1 1,0-1 0,-1 0 0,1 0 0,-1 0 0,1 0 0,-1 0 0,1 0 0,0 0 0,-1 0 0,1 0 0,0 0 0,-1 0 0,1 0 0,-1 0-1,1 0 1,-1-1 0,1 1 0,0 0 0,-1 0 0,1-1 0,0 0 0,10-8 0,-1-1 0,0-1 0,0 0 0,-1 0 0,0-1 0,13-24 0,-7 12 0,18-35 0,-2 0 0,27-77 0,-52 122 0,5-13 0,-2 0 0,10-39 0,-21 79 0,0-1 0,0 1 0,1 0 0,1-1 0,1 1 0,3 25 0,-2-30 0,0 1 0,0-1 0,1 0 0,0 0 0,1 0 0,0 0 0,0 0 0,1-1 0,0 0 0,0 0 0,11 11 0,-10-12 0,0 0 0,1-1 0,-1 1 0,1-1 0,0-1 0,14 8 0,-16-10 0,1 0 0,-1-1 0,0 0 0,1 0 0,-1 0 0,0 0 0,1-1 0,-1 0 0,1 0 0,-1 0 0,11-3 0,-1 0 0,0-1 0,0-1 0,-1 0 0,1-1 0,-1 0 0,0-1 0,-1-1 0,0-1 0,0 1 0,0-2 0,-1 0 0,12-14 0,-16 17 0,-1-1 0,-1-1 0,1 0 0,-1 1 0,-1-2 0,1 1 0,-2-1 0,1 0 0,-2 0 0,1 0 0,-1 0 0,-1-1 0,0 1 0,0-1 0,-1 1 0,0-1 0,-1 0 0,-1-15 0,1 23 0,-1 1 0,1 0 0,0 0 0,-1 0 0,1 1 0,-1-1 0,1 0 0,-1 0 0,0 0 0,0 0 0,0 0 0,0 1 0,0-1 0,0 0 0,0 1 0,-1-1 0,1 1 0,-1-1 0,1 1 0,-1 0 0,-1-1 0,1 1 0,0 0 0,0 1 0,0 0 0,0-1 0,0 1 0,0 0 0,0 0 0,0 0 0,-1 0 0,1 1 0,0-1 0,0 0 0,0 1 0,1 0 0,-1-1 0,0 1 0,0 0 0,0 0 0,0 0 0,1 0 0,-3 2 0,-7 5 0,0 1 0,0 0 0,1 1 0,0 0 0,1 1 0,0 0 0,0 0 0,1 1 0,1 0 0,0 1 0,1-1 0,0 1 0,1 0 0,0 1 0,1-1 0,1 1 0,0 0 0,1 0 0,1 0 0,-1 27 0,3-34 0,0-1 0,1 0 0,-1 1 0,1-1 0,0 0 0,1 0 0,0 0 0,-1 0 0,2 0 0,-1 0 0,1-1 0,5 6 0,-3-3 0,1-2 0,1 1 0,-1-1 0,1 0 0,0 0 0,0-1 0,15 7 0,-7-6 0,0 0 0,0 0 0,0-2 0,1 0 0,0-1 0,0-1 0,0 0 0,0-1 0,20-2 0,-13-1 0,0-2 0,0 0 0,-1-2 0,1 0 0,-1-2 0,-1-1 0,32-16 0,-39 17 0,1-1 0,-1-1 0,0-1 0,-1 0 0,0-1 0,-1 0 0,0-1 0,-1-1 0,-1 0 0,16-25 0,-6-2-3935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45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1027 10344,'0'0'6817,"8"-11"-6152,59-80 1171,108-195 0,-104 147-835,95-216 1717,-162 345-2588,1-4 159,0 1 0,-1 0 0,0-1 0,-1 0 0,2-26 0,-4 39-230,-1 0 0,0 0 0,0 0 0,0 0 0,0 0 0,0-1 0,0 1 0,-1 0 0,1 0 0,0 0 0,0 0 0,-1 0 0,1 0 0,-1 0 0,1 0 0,-1 0 0,1 0 0,-1 0 0,0 0 0,0 0 0,1 0 0,-1 0 0,-2-1 0,2 2 2,0 0 1,0-1-1,0 1 1,-1 0-1,1 0 0,0 0 1,0 0-1,-1 0 1,1 0-1,0 1 1,0-1-1,-1 0 1,1 1-1,0-1 1,0 0-1,0 1 1,-2 1-1,-7 4 155,1 0 0,1 0-1,-15 13 1,22-17-234,-14 13 138,1 0-1,0 1 0,2 1 1,0 0-1,1 1 0,0 0 1,2 1-1,-15 39 0,9-12 141,2 1 1,-12 85-1,19-78-108,3 1 0,4 88 0,0-133-152,-1 0 0,2-1 0,-1 1 0,1-1 0,0 1 0,1-1 0,0 0 0,1 0 0,0 0 0,0 0 0,1-1 0,0 0 0,7 10 0,-10-16 0,1 0 0,-1 0 0,1 0 0,0-1 0,-1 1 0,1-1 0,0 0 0,0 1 0,0-1 0,0 0 0,0-1 0,0 1 0,0 0 0,0-1 0,0 0 0,0 0 0,1 0 0,-1 0 0,0 0 0,0 0 0,0-1 0,0 0 0,0 1 0,0-1 0,0-1 0,0 1 0,3-2 0,3-1 0,1-1 0,-2 0 0,1 0 0,-1-1 0,0 0 0,0-1 0,8-8 0,3-5 0,-1-1 0,-1-1 0,-1 0 0,-1-1 0,21-45 0,4-28 0,-45 109 0,2 0 0,-1 0 0,2 0 0,0 0 0,-1 18 0,4 72 0,-1-76 0,1-17 0,0 1 0,0 0 0,1 0 0,5 17 0,-6-25 0,0 1 0,0-1 0,1 1 0,-1-1 0,1 1 0,0-1 0,0 0 0,1 0 0,-1 0 0,0 0 0,1 0 0,0-1 0,0 1 0,0-1 0,0 0 0,6 4 0,-7-5 0,0-1 0,0 1 0,1-1 0,-1 1 0,0-1 0,0 0 0,0 0 0,1 0 0,-1 0 0,0 0 0,0-1 0,1 1 0,-1-1 0,0 1 0,0-1 0,0 0 0,0 0 0,4-2 0,1-1 0,0-1 0,0 0 0,12-10 0,-3 0 0,-1-2 0,0 1 0,-1-2 0,21-35 0,35-83 0,-59 113 0,1 0 0,-12 46 0,-6 20 0,-8 71 0,14-102 0,0 0 0,0 1 0,1-1 0,1 0 0,0 0 0,0 0 0,6 13 0,-8-23 0,1 0 0,-1-1 0,1 1 0,0 0 0,0 0 0,0-1 0,0 1 0,0 0 0,0-1 0,1 1 0,-1-1 0,1 0 0,-1 1 0,0-1 0,1 0 0,0 0 0,2 2 0,-2-3 0,-1 0 0,1 1 0,-1-1 0,1 0 0,0 0 0,-1 0 0,1 0 0,0 0 0,-1 0 0,1 0 0,-1 0 0,1-1 0,0 1 0,-1-1 0,1 1 0,1-2 0,4-2 0,-2 1 0,1-1 0,0-1 0,-1 1 0,0-1 0,0 0 0,9-11 0,-2-1 0,0-1 0,-1-1 0,-1 1 0,9-26 0,24-82 0,-22 59 0,-21 65 0,1 0 0,-1 1 0,1-1 0,0 0 0,0 0 0,-1 0 0,1 1 0,0-1 0,0 1 0,3-4 0,-3 5 0,-1 0 0,1 0 0,-1 0 0,1 0 0,0 0 0,-1 0 0,1 0 0,-1 0 0,1 0 0,0 0 0,-1 0 0,1 0 0,-1 1 0,1-1 0,-1 0 0,1 0 0,-1 1 0,1-1 0,-1 0 0,1 1 0,0 0 0,17 7 0,25 6 0,0-2 0,48 7 0,-66-15 0,0-1 0,0-1 0,0-2 0,0 0 0,32-6 0,-51 5 0,-3 1 0,0 0 0,-1 0 0,1-1 0,-1 1 0,1-1 0,-1 1 0,1-1 0,-1 0 0,1 0 0,-1 0 0,0-1 0,0 1 0,1 0 0,2-4 0,-6 5 0,0 0 0,0-1 0,0 1 0,0 0 0,0 0 0,0 0 0,0 0 0,0 0 0,0 0 0,0 0 0,0 0 0,0 0 0,0 1 0,0-1 0,0 0 0,-1 1 0,-11 6 0,0 0 0,1 1 0,0 0 0,1 1 0,-13 12 0,-11 8 0,25-21 0,1-1 0,0 1 0,0 1 0,-10 13 0,17-20 0,1 0 0,-1 0 0,1 0 0,0 0 0,0 0 0,0 0 0,0 0 0,1 1 0,-1-1 0,1 0 0,-1 1 0,1-1 0,-1 4 0,2-5 0,-1 1 0,0-1 0,1 1 0,-1-1 0,1 0 0,0 1 0,-1-1 0,1 1 0,0-1 0,0 0 0,0 0 0,0 1 0,0-1 0,0 0 0,0 0 0,0 0 0,0 0 0,1 0 0,-1 0 0,0-1 0,1 1 0,2 1 0,2 1 0,0 0 0,1 0 0,0-1 0,-1 0 0,1 0 0,0 0 0,0-1 0,0 0 0,0-1 0,11 0 0,-13 0 0,-1-1 0,0 0 0,1 0 0,-1 0 0,0 0 0,0-1 0,0 0 0,0 0 0,0 0 0,0 0 0,-1-1 0,1 1 0,-1-1 0,1 0 0,-1 0 0,0 0 0,0-1 0,4-5 0,-3 2 0,0 0 0,0-1 0,-1 1 0,0-1 0,0 0 0,-1 0 0,0 0 0,0 0 0,1-16 0,-2 2 0,0 0 0,-5-32 0,4 48 0,-1 0 0,0 0 0,0 1 0,-1-1 0,1 0 0,-1 0 0,-1 1 0,1-1 0,-1 1 0,0 0 0,0 0 0,-1 0 0,1 0 0,-1 0 0,0 1 0,0 0 0,-1 0 0,1 0 0,-1 0 0,0 1 0,0-1 0,0 1 0,0 1 0,-7-4 0,6 5 0,17 8 0,21 9 0,-9-10 0,0-1 0,1-1 0,0-1 0,-1-1 0,38-2 0,-18-3 0,0-2 0,49-11 0,-84 14 0,23-5 0,-30 6 0,1 1 0,-1-1 0,1 1 0,-1-1 0,1 0 0,-1 0 0,1 1 0,-1-1 0,0 0 0,1 0 0,-1 0 0,0-1 0,0 1 0,2-2 0,-3 3 28,0-1-1,0 1 1,0 0 0,0 0-1,0-1 1,0 1 0,0 0-1,0 0 1,0-1 0,0 1-1,0 0 1,0-1 0,0 1-1,0 0 1,0 0 0,0-1-1,0 1 1,0 0 0,-1 0-1,1-1 1,0 1 0,0 0-1,0 0 1,0 0-1,0-1 1,-1 1 0,1 0-1,0 0 1,0 0 0,0-1-1,-1 1 1,1 0 0,0 0-1,-1 0 1,-4-3-2780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45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14672,'0'0'1368,"89"-22"-785,-3 10 9,43-4 144,39-4 0,29-2 48,-1-2 0,-17 1-112,-24 5 8,-28 6-200,-18 2 16,-4 4-200,-21 0 0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50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1 408 9944,'0'0'8977,"16"-8"-8445,-12 6-492,17-7 165,-1-2 1,0 0 0,-1-1-1,27-22 1,-13 4 1032,54-63 1,-78 84-578,-6 11 129,-4 20 285,-1-13-1101,-80 361 2122,34-178-1459,-40 218 802,67-310-877,19-80-356,2-11 3,0-9-202,0 0 0,0 0 0,0 0 0,0 0 0,0 0 0,1 0 0,-1 0 1,0-1-1,0 1 0,0 0 0,0 0 0,0 0 0,0 0 0,0 0 0,0 0 0,0 0 0,0 0 1,0 0-1,0 0 0,0 0 0,0 0 0,0 0 0,0 0 0,0 0 0,0 0 0,0 0 0,0 0 0,1 0 1,-1 0-1,0 0 0,0 0 0,0 0 0,0 0 0,0 0 0,0 0 0,0 0 0,0 0 0,0 0 1,0 0-1,0 0 0,0 0 0,0 0 0,0 0 0,1 0 0,-1 0 0,0 0 0,0 0 0,0 0 0,0 0 1,0 0-1,0 0 0,0 0 0,0 0 0,0 0 0,0 0 0,0 0 0,0 0 0,0 0 0,0 0 1,0 0-1,0 0 0,0 1 0,0-1 0,0 0 0,0 0 0,0 0 0,0 0 0,0 0 0,5-8 63,0 0 0,-1-1-1,-1 1 1,1-1-1,1-9 1,-1 6-17,42-154 483,-14 43-169,182-557-118,-122 437-249,-75 213 0,-17 30 0,0-1 0,0 1 0,0-1 0,1 1 0,-1-1 0,0 1 0,1 0 0,-1-1 0,0 1 0,1-1 0,-1 1 0,1 0 0,-1-1 0,0 1 0,1 0 0,-1-1 0,1 1 0,-1 0 0,1 0 0,-1-1 0,1 1 0,0 0 0,-1 0 0,1 0 0,-1 0 0,1 0 0,-1 0 0,1 0 0,-1 0 0,1 0 0,0 0 0,-1 0 0,1 0 0,-1 0 0,1 0 0,-1 0 0,1 1 0,-1-1 0,1 0 0,-1 0 0,1 1 0,-1-1 0,1 0 0,-1 1 0,1-1 0,-1 0 0,0 1 0,1-1 0,-1 1 0,0-1 0,1 1 0,4 9 0,-1 0 0,-1 0 0,0 0 0,0 1 0,-1-1 0,0 1 0,-1 0 0,0 14 0,1-5 0,0 8 0,-1 1 0,-2-1 0,-1 1 0,-1-1 0,-1 0 0,-2 0 0,0-1 0,-2 1 0,-1-1 0,-1-1 0,-16 29 0,20-44 0,-1-1 0,1 0 0,-11 11 0,16-19 0,-1 0 0,0 0 0,0 0 0,0 0 0,0 0 0,0 0 0,0-1 0,-1 1 0,1-1 0,0 1 0,-1-1 0,1 0 0,-1 0 0,1 0 0,-1 0 0,0-1 0,0 1 0,1-1 0,-5 1 0,6-1 0,1 0 0,-1 0 0,1-1 0,-1 1 0,1 0 0,-1 0 0,1 0 0,-1 0 0,1-1 0,-1 1 0,1 0 0,-1 0 0,1-1 0,-1 1 0,1 0 0,-1-1 0,1 1 0,0-1 0,-1 1 0,1 0 0,0-1 0,-1 1 0,1-1 0,0 1 0,0-1 0,-1 1 0,1-1 0,0 1 0,0-1 0,0 1 0,0-1 0,0 1 0,0-1 0,0 0 0,0 1 0,0-1 0,0 1 0,0-1 0,0 1 0,0-1 0,0 1 0,0-1 0,0 1 0,1-1 0,-1 1 0,0-1 0,0 1 0,1-1 0,-1 1 0,0-1 0,1 1 0,-1 0 0,0-1 0,1 1 0,0-1 0,22-26 0,366-272 0,-378 290 0,98-77 0,-9 7 0,-88 71 0,-14 13 0,1-2 0,-1 0 0,1 0 0,0-1 0,0 1 0,0 0 0,1 0 0,-1 5 0,0 36 0,3 0 0,7 45 0,1 2 0,-9-67 0,2 0 0,1 0 0,0 0 0,2-1 0,1 0 0,0 0 0,15 29 0,-19-48 0,-1 0 0,0 0 0,1-1 0,0 1 0,0-1 0,0 1 0,0-1 0,1 0 0,-1 0 0,1-1 0,-1 1 0,1-1 0,0 0 0,0 0 0,0 0 0,8 2 0,-6-3 0,1 1 0,-1-2 0,1 1 0,0-1 0,-1 0 0,1 0 0,0 0 0,-1-1 0,1-1 0,8-1 0,-3-1 0,0-1 0,0 1 0,0-2 0,-1 0 0,0 0 0,-1-1 0,1 0 0,-1-1 0,0 0 0,-1 0 0,12-15 0,-8 4 0,-1-1 0,-1 0 0,0 0 0,-2-1 0,0-1 0,-1 0 0,-2 0 0,0 0 0,3-30 0,-7 14 0,-7 22 0,5 16 0,-1 0 0,1-1 0,0 1 0,-1 0 0,1 0 0,0 0 0,-1 0 0,1 0 0,-1-1 0,1 1 0,0 0 0,-1 0 0,1 0 0,0 0 0,-1 0 0,1 0 0,-1 0 0,1 0 0,0 0 0,-1 1 0,1-1 0,-1 0 0,1 0 0,0 0 0,-1 0 0,1 0 0,0 1 0,-1-1 0,1 0 0,0 0 0,-1 1 0,1-1 0,0 0 0,0 1 0,-1-1 0,-7 8 0,1-1 0,0 1 0,0 0 0,1 1 0,0 0 0,1 0 0,0 0 0,0 1 0,1-1 0,0 1 0,-4 14 0,4-9 0,1 0 0,0 0 0,1 1 0,1-1 0,0 1 0,1-1 0,3 19 0,-3-30 0,1 0 0,0 0 0,0 1 0,0-1 0,0 0 0,1-1 0,0 1 0,0 0 0,0 0 0,0-1 0,0 1 0,1-1 0,-1 0 0,1 0 0,0 1 0,0-2 0,1 1 0,-1 0 0,0-1 0,1 0 0,-1 1 0,1-1 0,0-1 0,0 1 0,0 0 0,0-1 0,5 1 0,-3-1 0,0 0 0,1 0 0,-1-1 0,0 0 0,0 0 0,1-1 0,-1 1 0,0-1 0,0-1 0,0 1 0,0-1 0,0 0 0,0 0 0,0-1 0,-1 0 0,1 0 0,-1 0 0,5-5 0,12-10 0,-1-2 0,-1-1 0,-1 0 0,31-46 0,54-108 0,-46 71 0,-46 82 0,-9 16 0,0 1 0,0-1 0,0 1 0,0 0 0,8-8 0,-11 13 0,0 0 0,0-1 0,0 1 0,0 0 0,0 0 0,1 0 0,-1 0 0,0-1 0,0 1 0,0 0 0,0 0 0,1 0 0,-1 0 0,0 0 0,0-1 0,1 1 0,-1 0 0,0 0 0,0 0 0,0 0 0,1 0 0,-1 0 0,0 0 0,0 0 0,1 0 0,-1 0 0,0 0 0,0 0 0,1 0 0,-1 0 0,0 0 0,0 0 0,1 0 0,-1 0 0,0 0 0,0 1 0,0-1 0,1 0 0,-1 0 0,0 0 0,0 0 0,0 0 0,1 1 0,3 13 0,-3 21 0,-1-33 0,-3 60 0,-3 0 0,-2 0 0,-29 105 0,34-158 0,0 0 0,0 0 0,-1-1 0,0 1 0,0-1 0,-8 11 0,11-18 0,-1 1 0,1 0 0,0-1 0,-1 1 0,1-1 0,-1 1 0,1-1 0,-1 0 0,0 1 0,1-1 0,-1 0 0,0 0 0,0 0 0,0-1 0,0 1 0,0 0 0,0-1 0,0 1 0,0-1 0,0 0 0,0 1 0,-1-1 0,1 0 0,0 0 0,0-1 0,0 1 0,0 0 0,0-1 0,0 1 0,0-1 0,0 0 0,0 1 0,-3-3 0,-6-4 0,1 0 0,-1-1 0,1-1 0,-17-17 0,16 14 0,23 17 0,2-1 0,17 4 0,2-1 0,56 4 0,-79-11 0,0 0 0,-1 0 0,1-1 0,-1 0 0,1 0 0,-1-1 0,0-1 0,1 0 0,-1 0 0,13-7 0,-10 3 0,0 0 0,0-1 0,-1 0 0,0-1 0,0-1 0,13-15 0,-1-3 0,-2-1 0,-1-1 0,-1-1 0,26-58 0,-32 57 0,-9 20 0,2-1 0,-1 1 0,1 0 0,1 0 0,0 1 0,11-13 0,-18 24 0,1 0 0,-1 0 0,1 0 0,-1 0 0,0 1 0,1-1 0,-1 0 0,1 0 0,-1 1 0,0-1 0,1 0 0,-1 1 0,0-1 0,0 0 0,1 1 0,-1-1 0,0 0 0,0 1 0,0-1 0,1 1 0,-1-1 0,0 0 0,0 1 0,0-1 0,0 1 0,0 0 0,6 14 0,-1 6 0,-2 1 0,0-1 0,0 42 0,-9 69 0,4-101 0,0-1 0,1-9 0,0 1 0,-2-1 0,-10 40 0,13-59 0,-1 0 0,1 0 0,-1 1 0,0-1 0,0-1 0,0 1 0,0 0 0,0 0 0,-1 0 0,1 0 0,-1-1 0,1 1 0,-1-1 0,1 1 0,-1-1 0,0 0 0,0 1 0,1-1 0,-1 0 0,0 0 0,0 0 0,0 0 0,0-1 0,-1 1 0,1-1 0,0 1 0,0-1 0,0 0 0,0 1 0,-1-1 0,1 0 0,0-1 0,0 1 0,0 0 0,0-1 0,-1 1 0,1-1 0,0 1 0,0-1 0,0 0 0,0 0 0,0 0 0,0 0 0,1 0 0,-1-1 0,0 1 0,0-1 0,-2-2 0,-70-71 0,73 74 0,0 0 0,0 0 0,0-1 0,0 1 0,0 0 0,0 0 0,0-1 0,0 1 0,1 0 0,-1-1 0,0 1 0,1-1 0,0 1 0,-1-1 0,1 1 0,-1-2 0,1 2 0,1 1 0,-1 0 0,0-1 0,0 1 0,0 0 0,0 0 0,0-1 0,1 1 0,-1 0 0,0 0 0,0-1 0,0 1 0,1 0 0,-1 0 0,0 0 0,0 0 0,1-1 0,-1 1 0,0 0 0,1 0 0,-1 0 0,0 0 0,0 0 0,1 0 0,-1 0 0,0 0 0,1 0 0,-1 0 0,0 0 0,1 0 0,-1 0 0,0 0 0,0 0 0,1 0 0,-1 0 0,0 0 0,1 0 0,-1 0 0,0 0 0,1 1 0,0-1 0,21 3 0,0-1 0,1-1 0,-1 0 0,1-2 0,-1-1 0,0-1 0,0 0 0,0-2 0,0-1 0,0 0 0,-1-2 0,-1 0 0,1-1 0,-1-1 0,-1-1 0,28-21 0,-11 2 0,-1-2 0,41-50 0,-66 71 0,3-1 0,-13 12 0,0 0 0,0 0 0,1 0 0,-1 0 0,0 0 0,0 0 0,0 0 0,0 0 0,0 0 0,0 0 0,0 0 0,1 0 0,-1 0 0,0 0 0,0 0 0,0 0 0,0 0 0,0 0 0,0 0 0,0 0 0,1 0 0,-1 0 0,0 0 0,0 0 0,0 0 0,0 0 0,0 0 0,0 0 0,0 0 0,0 0 0,0 1 0,1-1 0,-1 0 0,0 0 0,0 0 0,0 0 0,0 0 0,0 0 0,0 0 0,0 0 0,0 0 0,0 1 0,0-1 0,0 0 0,0 0 0,0 0 0,0 0 0,0 0 0,0 0 0,0 0 0,0 1 0,0-1 0,0 0 0,0 0 0,0 0 0,0 0 0,-8 31 0,8-31 0,-6 23 0,2-1 0,0 0 0,2 1 0,0 0 0,1 0 0,3 24 0,-2-41 0,1 0 0,0 0 0,0 0 0,1 0 0,0 0 0,0 0 0,3 6 0,-5-11 0,1 0 0,0 1 0,-1-1 0,1 0 0,0 1 0,-1-1 0,1 0 0,0 0 0,0 0 0,0 0 0,0 0 0,0 0 0,0 0 0,0 0 0,1 0 0,-1 0 0,0-1 0,0 1 0,1 0 0,-1-1 0,0 1 0,1-1 0,-1 0 0,1 1 0,-1-1 0,0 0 0,1 0 0,-1 0 0,1 0 0,-1 0 0,1 0 0,-1 0 0,0 0 0,1-1 0,2 0 0,7-4 0,-1-1 0,0-1 0,0 0 0,0 0 0,0-1 0,-1 0 0,-1 0 0,1-1 0,8-12 0,10-16 0,24-43 0,-37 56 0,61-96 0,-81 136 0,1 0 0,1 0 0,-4 24 0,3-12 0,-1 0 0,2 0 0,1 0 0,1 47 0,2-72 0,0 1 0,0-1 0,1 0 0,-1 0 0,1 0 0,0 0 0,0 0 0,0 0 0,0 0 0,1 0 0,-1 0 0,1 0 0,-1-1 0,1 1 0,2 2 0,-3-4 0,1 0 0,-1 0 0,1-1 0,-1 1 0,1 0 0,-1 0 0,1-1 0,-1 1 0,1-1 0,0 0 0,-1 1 0,1-1 0,0 0 0,-1 0 0,1 0 0,0 0 0,-1 0 0,1 0 0,-1-1 0,1 1 0,0-1 0,-1 1 0,1-1 0,-1 1 0,1-1 0,-1 0 0,1 0 0,-1 0 0,0 1 0,3-3 0,15-11 0,1-1 0,-2 0 0,0-1 0,24-28 0,56-82 0,-78 98 0,-2 2 0,-13 16 0,2 1 0,-1 0 0,10-9 0,-15 18 0,0-1 0,0 1 0,0-1 0,0 1 0,0 0 0,0-1 0,0 1 0,0 0 0,0-1 0,0 1 0,0 0 0,0 0 0,0 0 0,0 0 0,1 0 0,-1 1 0,0-1 0,0 0 0,0 0 0,0 1 0,0-1 0,0 0 0,0 1 0,0-1 0,0 1 0,0 0 0,0-1 0,0 1 0,-1 0 0,1-1 0,0 1 0,1 1 0,28 31 0,-27-31 0,8 15 0,0 0 0,-1 1 0,-1 0 0,11 30 0,-10-24 0,0-1 0,22 35 0,-28-51 0,1-1 0,-1-1 0,1 1 0,0-1 0,0 0 0,1 0 0,0 0 0,0-1 0,0 0 0,0 0 0,0 0 0,1-1 0,9 4 0,-10-6 0,-1 0 0,0 0 0,1-1 0,-1 1 0,0-1 0,1-1 0,-1 1 0,0-1 0,1 0 0,-1 0 0,0 0 0,0-1 0,0 0 0,0 0 0,0 0 0,0 0 0,0-1 0,-1 0 0,0 0 0,6-4 0,2-3 0,-1 0 0,0-1 0,0 0 0,-1 0 0,16-25 0,-20 26 0,0 0 0,8-21 0,-12 28 0,-1 0 0,0-1 0,0 1 0,0-1 0,-1 1 0,1-1 0,-1 1 0,0-1 0,0 0 0,0 1 0,0-1 0,0 1 0,-3-7 0,3 9 0,0 0 0,-1 0 0,1 0 0,-1 0 0,0 1 0,1-1 0,-1 0 0,0 0 0,1 1 0,-1-1 0,0 0 0,0 1 0,0-1 0,0 1 0,0-1 0,0 1 0,1-1 0,-1 1 0,0 0 0,0-1 0,0 1 0,0 0 0,-1 0 0,1 0 0,0 0 0,0 0 0,0 0 0,0 0 0,0 0 0,0 0 0,0 0 0,0 0 0,0 1 0,0-1 0,0 0 0,0 1 0,0-1 0,0 1 0,-4 1 0,1 0 0,0 0 0,0 1 0,0-1 0,0 1 0,0 0 0,-4 4 0,1 1 0,0 1 0,1 0 0,0 0 0,1 0 0,0 1 0,0-1 0,1 1 0,0 0 0,1 1 0,0-1 0,1 1 0,0-1 0,0 14 0,1-19 0,1 0 0,-1 0 0,2 1 0,-1-1 0,0 0 0,1 1 0,0-1 0,0 0 0,1 0 0,-1 0 0,1 0 0,0 0 0,1 0 0,-1 0 0,1-1 0,0 1 0,0-1 0,0 0 0,1 0 0,0 0 0,-1 0 0,1-1 0,0 1 0,1-1 0,-1 0 0,1 0 0,-1-1 0,9 4 0,-6-4 0,0 0 0,0-1 0,1 0 0,-1-1 0,0 1 0,0-1 0,0-1 0,0 1 0,1-1 0,-1 0 0,0-1 0,0 0 0,11-4 0,6-4 0,-1 0 0,33-21 0,-27 13 0,-1-2 0,42-37 0,45-57 0,-33 32 0,-70 69 0,-10 10 0,1 0 0,-1 0 0,1 0 0,0 0 0,-1 0 0,1 1 0,1-1 0,-1 1 0,0 0 0,0 0 0,1 0 0,7-3 0,-11 6 0,1-1 0,-1 0 0,1 0 0,0 0 0,-1 1 0,1-1 0,-1 0 0,1 1 0,0-1 0,-1 0 0,1 1 0,-1-1 0,0 1 0,1-1 0,-1 1 0,1-1 0,-1 1 0,0-1 0,1 1 0,-1-1 0,0 1 0,1 0 0,-1-1 0,0 1 0,0 0 0,0-1 0,0 1 0,1-1 0,-1 1 0,0 0 0,0-1 0,0 1 0,-1 0 0,1 28 0,-1-25 0,-5 47 0,-2-1 0,-2 1 0,-2-1 0,-3-1 0,-22 50 0,36-95 0,-1-1 0,0 0 0,1 0 0,-1 0 0,0 0 0,0 0 0,-1-1 0,1 1 0,-1 0 0,1-1 0,-1 0 0,-3 3 0,4-5 0,1 1 0,0 0 0,-1-1 0,1 1 0,0-1 0,-1 1 0,1-1 0,-1 0 0,1 1 0,-1-1 0,1 0 0,-1 0 0,1 0 0,-1 0 0,1-1 0,-1 1 0,1 0 0,-1-1 0,1 1 0,0 0 0,-1-1 0,1 0 0,0 1 0,-1-1 0,1 0 0,0 0 0,0 0 0,-1 0 0,1 0 0,-2-2 0,-9-8 0,-12-14 0,62 44 0,216 131 0,-212-127 850,-19-12-5635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5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22607,'0'0'6640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51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91 21807,'0'0'88,"0"13"4,12 381 1281,34 8 1190,-40-361-2095,-5-28-115,1 0 1,0-1-1,1 0 0,0 1 1,7 16-1,-10-29-337,0 0 1,0 0-1,1 0 1,-1 0-1,0 0 0,0-1 1,0 1-1,0 0 0,0 0 1,0 0-1,0 0 0,0 0 1,0 0-1,0-1 0,1 1 1,-1 0-1,0 0 0,0 0 1,0 0-1,0 0 1,0 0-1,0 0 0,1 0 1,-1 0-1,0 0 0,0 0 1,0 0-1,0 0 0,0 0 1,1 0-1,-1 0 0,0 0 1,0 0-1,0 0 0,0 0 1,0 0-1,1 0 0,-1 0 1,0 0-1,0 0 1,0 0-1,0 0 0,0 0 1,0 0-1,1 0 0,-1 0 1,0 0-1,0 1 0,0-1 1,0 0-1,0 0 0,0 0 1,0 0-1,0 0 0,1 0 1,-1 0-1,0 1 0,0-1 1,0 0-1,0 0 1,0 0-1,0 1 0,3-17 385,0-54 296,-2-1 0,-4 1 0,-20-126 0,8 108-688,-3 0 1,-41-121 0,6 68-10,40 124 0,0 0 0,12 16 0,1 1 0,0-1 0,0 0 0,0 1 0,-1-1 0,1 0 0,0 0 0,0 1 0,0-1 0,0 0 0,0 0 0,0 1 0,0-1 0,1 0 0,-1 1 0,0-1 0,0 0 0,0 0 0,1 1 0,-1-1 0,0 0 0,1 1 0,-1-1 0,1 1 0,-1-1 0,1 0 0,3-2 0,-1-1 0,1 1 0,0 1 0,0-1 0,0 1 0,0-1 0,0 1 0,1 1 0,-1-1 0,0 0 0,1 1 0,0 0 0,-1 0 0,1 0 0,-1 1 0,8 0 0,10 0 0,0 1 0,28 5 0,-24-3 0,49 6 0,129 31 0,-179-33 0,-1 1 0,0 1 0,-1 1 0,1 1 0,-2 1 0,0 1 0,0 1 0,37 33 0,-53-42 0,-2-1 0,1 2 0,0-1 0,-1 0 0,0 1 0,-1 0 0,1 0 0,-1 0 0,0 0 0,2 8 0,-4-11 0,0 0 0,-1 0 0,1 0 0,-1 0 0,0 0 0,0 0 0,0 0 0,0 0 0,-1 0 0,1 0 0,-1 0 0,0 0 0,0 0 0,0 0 0,0 0 0,0 0 0,0 0 0,-1-1 0,0 1 0,1 0 0,-1-1 0,0 1 0,0-1 0,-3 3 0,-8 6 0,0-1 0,-1 0 0,0-1 0,-1 0 0,0-1 0,0 0 0,-18 5 0,-120 32 0,108-33 0,22-6 0,-39 2 0,22-2 0,39-6 40,0 0 1,0 0-1,1 0 1,-1 0-1,0 1 1,1-1-1,-1 0 1,0 0-1,1 1 1,-1-1-1,1 1 1,-1-1-1,1 0 1,-1 1-1,1-1 1,-1 1-1,1 0 0,-1-1 1,1 1-1,-1 0 1,-2 7-4826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52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10344,'0'0'12773,"0"14"-12168,8 246 2850,4-170 570,-10-83-3593,-1-7-411,-1 0 1,0 1-1,0-1 0,1 0 0,-1 1 0,0-1 1,1 0-1,-1 1 0,0-1 0,0 1 1,0-1-1,0 1 0,1-1 0,-1 0 1,0 1-1,0-1 0,0 1 0,0-1 0,0 1 1,0-1-1,0 1 0,0-1 0,0 0 1,0 1-1,-1-1 0,1 1 0,0-1 0,0 1 1,0-1-1,0 0 0,-1 1 0,1-1 1,0 1-1,0-1 0,-1 0 0,1 1 0,0-1 1,-1 0-1,1 1 0,0-1 0,-1 0 1,1 0-1,-1 1 0,1-1 0,0 0 0,-1 0 1,1 0-1,-1 0 0,1 1 0,0-1 1,-1 0-1,0 0 0,-193 46-21,190-46 0,3 1 0,0-1 0,1 0 0,-1 1 0,0-1 0,0 0 0,0 0 0,0 0 0,0 0 0,0 0 0,0 0 0,0 0 0,0 0 0,1-1 0,-1 1 0,0 0 0,0 0 0,-1-1 0,23-7 0,-7 5 0,1 2 0,0 0 0,-1 1 0,1 1 0,23 3 0,-15-1 0,36-1 0,-5-6 0,1-2 0,70-17 0,-64 10 0,-25 6 0,46-15 0,-68 18 850,-7 3-5635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16479,'0'0'1115,"11"-6"-771,39-23 534,2 3-1,63-23 0,-90 40-513,0 1 0,1 2-1,0 0 1,0 1-1,1 2 1,-1 0 0,41 3-1,-44 1-273,28 4 1041,-20 5-3917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54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10448,'0'0'18562,"14"6"-18234,1-1-240,1 0 1,-1-1-1,1-1 0,0 0 1,0-1-1,20 0 0,272 3 1627,-227-1-1254,-56-1-304,1-2-1,-1-1 1,29-3 0,-50 3 134,4-1-3,2 1-4926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54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13672,'0'0'4537,"-10"5"-4147,-30 14 17,29-15 476,20-4 627,7-3-1071,-1 1-1,1 1 0,0 1 0,20 1 1,9 0 48,70-6 682,90 2 1112,-167 3-1391,48-5 0,-49 2 156,49 1 0,-80 3-936,0 0-1,0 1 0,0-1 0,8 4 0,14 3-4603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57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10040,'0'0'11043,"0"10"-10517,14 285 2924,0-199-2130,-5-38-185,-3-24 166,-5-52-762,2 0 0,7-27 0,-2 10-277,1-12 226,19-58 0,-23 91-388,0 0 0,1 0 0,1 1-1,0 0 1,1 0 0,0 1 0,1 0 0,14-15-1,-22 26-96,0 0 0,0 0 0,0 0 0,0 0 0,0 0 0,0 1-1,0-1 1,0 0 0,1 0 0,-1 1 0,0-1 0,0 1 0,1-1 0,-1 1-1,0-1 1,1 1 0,-1 0 0,0 0 0,1 0 0,-1-1 0,0 1 0,1 1-1,-1-1 1,1 0 0,-1 0 0,0 0 0,1 1 0,-1-1 0,0 1-1,0-1 1,1 1 0,-1-1 0,0 1 0,0 0 0,0 0 0,0-1 0,0 1-1,0 0 1,0 0 0,0 0 0,0 0 0,0 0 0,1 2 0,3 5 7,0-1 1,-1 1 0,1 0 0,-2 0-1,4 11 1,6 20-11,-3 1 0,6 42 0,-7-35 0,14 48 0,-22-92 0,0 0 0,0 0 0,0-1 0,0 1 0,0 0 0,1-1 0,-1 1 0,1-1 0,0 0 0,0 1 0,0-1 0,0 0 0,3 2 0,-3-2 0,0-1 0,-1-1 0,1 1 0,1 0 0,-1 0 0,0-1 0,0 1 0,0-1 0,0 0 0,0 0 0,0 0 0,1 0 0,-1 0 0,0 0 0,0 0 0,0-1 0,0 1 0,4-2 0,4-1 199,-1-1 1,0 0-1,0-1 0,11-7 0,11-9-2559,-21 14-279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58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15232,'0'0'10818,"-1"10"-10477,-18 604 2591,15-530-2039,3 0-1,15 123 0,-12-194-688,-3-10-170,1-1 1,0 1 0,0-1 0,1 1-1,-1-1 1,1 1 0,-1-1-1,1 1 1,0-1 0,0 1-1,0-1 1,0 0 0,0 1 0,0-1-1,4 4 1,-5-6-35,0 0 0,1 0 0,-1 1 0,1-1 0,-1 0 0,1 0 0,-1 0 0,0 0 0,1 0 0,-1 0 0,1 0 0,-1 0 0,1 0 0,-1 0 0,1 0 0,-1 0 0,0-1 0,1 1 0,-1 0 0,1 0 0,-1 0 0,1-1 0,-1 1 0,0 0 0,1 0 0,-1-1 0,0 1 0,1 0 0,-1-1 0,0 1 0,0 0 0,1-1 0,-1 1 0,0-1 0,0 1 0,1-1 0,9-20 0,-7 16 0,51-123 0,18-36 0,-60 142 0,0 0 0,2 1 0,1 0 0,0 1 0,19-19 0,6-3 0,-25 25 0,1 0 0,1 0 0,28-21 0,-19 18 0,-22 16 0,0 0 0,0 1 0,0-1 0,1 1 0,-1 0 0,1 0 0,-1 1 0,1-1 0,0 1 0,0 0 0,0 1 0,0-1 0,7 0 0,12-5 0,-24 7 0,0-1 0,0 1 0,-1 0 0,1 0 0,0 0 0,0-1 0,-1 1 0,1 0 0,0 0 0,0 0 0,-1-1 0,1 1 0,0 0 0,0 0 0,-1 0 0,1 0 0,0 0 0,-1 0 0,1 0 0,0 0 0,-1 0 0,1 0 0,0 0 0,0 0 0,-1 0 0,1 0 0,0 0 0,-1 0 0,1 0 0,0 0 0,-1 0 0,1 0 0,-1 0 0,-11 5 0,0 1 0,0 0 0,1 1 0,0 0 0,0 1 0,-13 12 0,-82 55 0,20-16 0,18-4 0,48-39 0,19-16 0,1 1 0,0-1 0,-1 0 0,1 1 0,-1-1 0,1 0 0,-1 1 0,1-1 0,0 0 0,-1 1 0,1-1 0,0 1 0,-1-1 0,1 1 0,0-1 0,0 1 0,0-1 0,-1 1 0,1-1 0,0 1 0,0-1 0,0 1 0,0 0 0,0-1 0,0 1 0,0-1 0,0 1 0,0-1 0,0 1 0,0-1 0,0 1 0,1-1 0,-1 1 0,0-1 0,0 1 0,1 0 0,18 16 0,27 32 0,-27-29 0,27 25 0,112 93 0,-119-107 0,51 31 0,-52-37 0,-33-22 161,14 8 609,-19-11-950,1 1-1,-1-1 1,1 0 0,0 0 0,-1 1 0,1-1-1,-1 0 1,1 0 0,0 0 0,-1 0 0,1 0-1,0 0 1,-1 0 0,1 0 0,-1 0 0,1-1-1,0 1 1,-1 0 0,1 0 0,-1 0 0,1-1-1,0 1 1,-1 0 0,1-1 0,-1 1 0,1-1-1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0:59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36 518 10752,'0'0'5974,"3"-14"-5469,1-8-298,1 1-1,1 0 1,1 0-1,13-28 0,20-24 1275,4 1 0,94-117 0,-132 181-1179,-3 4 37,0 0-1,1 0 1,-1 0 0,1 0 0,4-3 0,-8 7-315,0 0 0,1 0 0,-1 0 0,0 0 0,0 0 0,0 0 0,0 0 0,0 0 0,0-1 0,0 1 0,1 0 0,-1 0 0,0 0 0,0 0 0,0 0 0,0 0 0,0 0 0,0 0 0,1 0 0,-1 0 0,0 0 0,0 0 0,0 0 0,0 0 0,0 1 0,0-1 0,1 0 0,-1 0 0,0 0 0,0 0 0,0 0 0,0 0 0,0 0 0,0 0 0,0 0 0,0 0 0,1 0 0,-1 1 0,0-1 0,0 0 0,0 0 0,0 0 0,0 0 0,0 0 0,0 0 0,0 1 0,2 8 343,-3 7-174,-3-4-83,0 0 0,-1 0 1,-1-1-1,0 0 1,-9 14-1,-42 50 169,43-58-197,-7 7 95,-1-1-1,-38 30 0,6-5 127,29-29-211,21-17-104,0 0 0,1 1 0,0-1 0,-1 1 0,1 0 0,0 0 0,0 0 0,1 0 0,-1 0 0,0 1 0,1-1 0,-4 8 0,3 0-3669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0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9144,'0'0'18202,"-7"14"-17804,6-9-359,-8 15 145,1 1 0,1 0 0,-7 36 0,-9 88 1284,-5 174 0,34-125-164,12-236-1304,-1-38 875,-9 35-5801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01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16072,'0'0'4554,"20"-4"-3845,273-51 1166,-207 38-1393,6-2 307,0 4-1,130-4 1,-150 18-97,-31-1 589,1 2 0,70 10-1,-111-10-1201,1 0 0,-1 0-1,0 1 1,1-1-1,-1 0 1,0 1-1,1-1 1,-1 1 0,0 0-1,0 0 1,1-1-1,-1 1 1,0 0 0,0 0-1,0 0 1,0 0-1,0 0 1,0 0-1,-1 0 1,1 0 0,0 1-1,0-1 1,-1 0-1,1 0 1,-1 1-1,1-1 1,-1 0 0,1 3-1,-1 1-419,1 0 0,-1 0 0,-1 0 0,1 0 0,-1 0 0,-1 5 0,1-2-1847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02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 12552,'0'0'10547,"-5"16"-9863,-32 114 622,24-90-386,3 1 0,1 1 0,2-1 0,2 1 1,0 47-1,5-85-836,0-3-37,0 0 0,1 0 0,-1 0 0,0-1 0,0 1-1,0 0 1,0 0 0,0 0 0,0 0 0,0 0 0,0-1 0,0 1 0,0 0 0,-1 0 0,1 0 0,0 0 0,-1-1 0,1 1 0,0 0 0,-1 0-1,1-1 1,-1 1 0,1 0 0,-1-1 0,1 1 0,-1 0 0,0-1 0,1 1 0,-1-1 0,0 1 0,1-1 0,-1 1 0,0-1 0,0 0 0,0 1-1,1-1 1,-1 0 0,0 0 0,0 1 0,0-1 0,1 0 0,-1 0 0,-1 0 0,-78 14-47,-24 6 0,96-17 0,-1-1 0,0-1 0,0 1 0,-15 0 0,19-3 0,5-1 0,10-3 0,-5 2 0,6-2 0,-1-1 0,1 2 0,0 0 0,1 0 0,-1 1 0,1 0 0,-1 1 0,16-1 0,-13 1 0,71-9 0,-31 5 0,95-24 0,5-27 0,-103 36 0,-33 11 850,-10 2-5635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05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554 1400 10152,'0'0'6993,"-10"-15"-6328,6 7-566,-9-12 218,1-1 0,2 0 0,-16-42 0,-77-292 3675,58 187-2428,12 52 198,-24-160-1,56 265-1693,-14-159 1792,16 162-1748,1-1 0,0 1 0,0 1 0,0-1-1,1 0 1,0 0 0,1 1 0,0 0 0,0 0-1,0 0 1,1 0 0,0 1 0,9-10 0,-10 12-94,0 0 0,0 0 0,0 1 0,0-1 0,1 1 0,-1 0 0,1 1-1,0-1 1,0 1 0,0 0 0,0 0 0,0 0 0,1 1 0,-1 0 0,0 0 0,1 0 0,-1 1 0,1 0 0,-1 0 0,1 0 0,-1 0 0,0 1 0,1 0 0,-1 0 0,6 3 0,2 0-1,0 1 1,-1 0-1,0 1 0,0 0 0,0 1 1,-1 1-1,0-1 0,19 19 0,-20-16-9,-1 1 0,0 0-1,-1 0 1,0 1 0,12 24 0,22 69 22,-31-75-13,-2-4 5,-1-1 0,-1 1 0,-1 0 0,-2 1 0,0-1 0,-1 31 0,-3-42-11,-1-1 0,0 1-1,-1 0 1,0 0 0,-1-1-1,-1 1 1,-1-1 0,0 0-1,0 0 1,-2-1 0,1 1-1,-14 18 1,14-25-11,0 0 0,0-1 0,-1 1 0,0-1 0,0-1 0,0 1 0,-1-1 0,1-1 0,-10 5 0,-10 3 0,-42 12 0,14-5 0,-23 8 0,44-16 0,1 1 0,-50 25 0,70-30 0,0 2 0,1-1 0,0 2 0,0 0 0,1 0 0,0 1 0,1 0 0,0 1 0,1 0 0,0 0 0,1 1 0,0 0 0,1 1 0,1 0 0,0 0 0,1 0 0,0 1 0,1-1 0,1 1 0,0 0 0,1 0 0,1 0 0,0 1 0,1-1 0,3 22 0,-1-28 0,0-1 0,0 1 0,1-1 0,0 0 0,1 0 0,-1 0 0,1 0 0,1-1 0,0 0 0,0 0 0,0 0 0,1 0 0,0-1 0,0 0 0,0 0 0,1 0 0,8 4 0,-5-3 0,1-1 0,0 0 0,0-1 0,0-1 0,1 1 0,-1-2 0,1 1 0,0-2 0,0 1 0,1-2 0,17 1 0,-6-3 0,-1-1 0,1-1 0,-1-1 0,0-1 0,31-11 0,108-50 0,-16 4 0,-137 59 0,0 0 0,0 1 0,0 0 0,0 1 0,0 0 0,16 0 0,-20 1 0,-1 1 0,1-1 0,-1 1 0,1 0 0,-1 0 0,0 0 0,1 1 0,-1 0 0,0 0 0,0 0 0,0 0 0,0 1 0,-1-1 0,1 1 0,3 3 0,12 15 0,-1 1 0,23 34 0,-26-33 0,-12-18 106,1-1 0,-1 0 1,1 0-1,0 0 0,0-1 0,0 1 1,8 4-1,-9-6-704,0-1 0,0 1 0,1-1 0,-1 0 0,0 0 0,0 0 0,5 1-1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06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33 349 11760,'0'0'3777,"1"-11"-2836,1-6-571,0 5 277,0-1 1,-1-20-1,9 71 993,20 115-540,13 79 103,-33-163-865,24 199 1114,1-25 1609,-33-231-2318,-4-11 109,-3-25-129,-6-102-441,-69-537 2293,46 527-2575,0 0 0,18 74 0,11 48 0,1-1 0,0 0 0,1 0 0,-2-27 0,4 30 0,1 11 0,0 1 0,0-1 0,-1 0 0,1 1 0,0-1 0,0 1 0,0-1 0,0 1 0,0-1 0,0 0 0,0 1 0,0-1 0,0 1 0,1-1 0,-1 0 0,0 1 0,0-1 0,0 1 0,1-1 0,-1 0 0,2 0 0,-1 1 0,1-1 0,0 0 0,-1 1 0,1-1 0,-1 1 0,1-1 0,0 1 0,-1 0 0,1 0 0,0 0 0,1 0 0,29 0 0,1 1 0,-1 1 0,0 2 0,0 1 0,54 16 0,-41-6 0,-2 2 0,0 2 0,56 33 0,-92-48 0,0 0 0,0 1 0,0 0 0,-1 0 0,0 1 0,0 0 0,0 0 0,-1 0 0,7 10 0,-10-11 0,1 0 0,-1 0 0,0 0 0,0 0 0,0 0 0,-1 0 0,0 1 0,0-1 0,0 0 0,-1 1 0,0-1 0,0 1 0,0-1 0,-1 0 0,-1 8 0,0-6 0,0 0 0,-1 0 0,1 0 0,-2 0 0,1-1 0,-1 0 0,0 0 0,0 0 0,0 0 0,-1 0 0,0-1 0,-11 10 0,-6 2 0,-49 30 0,47-32 0,7-5 0,-1-2 0,0 0 0,0-1 0,0-1 0,-1 0 0,0-1 0,-37 3 0,46-6 0,-7 3 398,13 0 154,5-4-761,0 1 0,0-1 1,0 0-1,0 0 0,0 0 0,0 0 1,1 0-1,-1 0 0,0 0 0,3 1 0,4 3-2449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3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54 5624,'0'0'4768,"2"-10"-4446,1-25 498,-2 26 589,-4 32-591,-42 278 1156,-10 85-155,44-303-1428,-4 41 407,12-13 1042,3-110-1800,0 0 0,0 0-1,0 0 1,0 1 0,-1-1-1,1 0 1,-1 0-1,1 0 1,0 0 0,-1 0-1,0 0 1,1 0 0,-2 1-1,-1-2 451,3-10-256,3 2-238,0-1 1,0 1-1,0-1 1,9-13-1,-1 3-2834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0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10544,'0'0'9109,"2"19"-8513,18 245 1692,-14-6 1321,-4-256-2963,4-7-434,5-11-151,28-59-362,-28 49-3090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08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14968,'0'0'3135,"-1"13"-2441,2 428 3535,-1-431-4023,1-1-1,0 1 1,0 0 0,1-1-1,1 0 1,-1 1 0,2-1-1,-1 0 1,1 0 0,7 11 0,-6-11-3104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09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12360,'0'0'12767,"15"-1"-12436,26 0-133,118-8 500,212-51 687,-303 47-1045,-42 7 32,0 2-1,42-3 1,-44 3 221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10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15376,'0'0'3463,"17"-1"-2863,282-10 1583,-211 7-923,0-3 0,109-24 0,-116 9 86,-51 11-4507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1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12864,'0'0'5561,"-5"14"-4751,-9 27 125,2 1-1,-13 82 0,14 57 1467,11-177-2268,0 0 46,0 0-1,0 0 1,0 0 0,0 0-1,1 0 1,-1 0-1,1 0 1,0 0 0,0 0-1,0-1 1,1 1-1,2 4 1,-4-8-150,1 1 1,-1-1 0,0 0-1,1 0 1,-1 0 0,0 0-1,1 0 1,-1 0 0,0 0-1,1 0 1,-1-1 0,0 1-1,1 0 1,-1 0-1,0 0 1,1 0 0,-1 0-1,0-1 1,1 1 0,-1 0-1,0 0 1,0 0 0,1-1-1,-1 1 1,0 0 0,0 0-1,1-1 1,-1 1-1,0 0 1,0-1 0,1 1-1,7-12 248,67-136 1254,-56 106-1003,1 0-1,2 2 0,39-54 0,-61 93-506,1 0 1,0 0-1,-1 0 1,1 0-1,0 0 0,0 0 1,0 0-1,0 0 0,0 0 1,0 0-1,0 1 1,0-1-1,0 0 0,0 0 1,0 1-1,0-1 0,0 1 1,1-1-1,-1 1 1,0 0-1,0-1 0,1 1 1,-1 0-1,0 0 0,1 0 1,1 0-1,-1 1 1,0 1 0,-1-1 0,1 0 0,0 1 0,0-1-1,-1 1 1,1 0 0,-1 0 0,0-1 0,1 1 0,-1 0 0,0 0 0,0 0-1,1 3 1,8 20-5,-1 1-1,-1-1 0,-2 1 1,6 42-1,9 32-3,-19-92 21,1 6 158,1 0 1,1 0 0,0-1 0,7 13-1,-11-24-331,0 0-1,0-1 1,0 1-1,0 0 0,0-1 1,0 1-1,1-1 1,-1 1-1,0-1 1,1 1-1,-1-1 1,1 0-1,-1 0 1,1 0-1,0 0 0,0 0 1,-1 0-1,1 0 1,0-1-1,0 1 1,0 0-1,0-1 1,0 0-1,0 1 1,0-1-1,0 0 0,-1 0 1,1 0-1,0 0 1,0-1-1,0 1 1,0 0-1,0-1 1,0 1-1,3-3 0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1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10848,'0'0'8545,"4"11"-8081,8 34-79,-2 1 1,-3 1 0,3 58 0,-4-42-57,-2-26-146,70 492 3192,-61-456-2745,-8-44 96,0 0 0,15 43 0,-20-71-699,0 0-1,1-1 0,-1 1 1,0 0-1,0 0 1,1 0-1,-1-1 1,1 1-1,-1 0 1,1-1-1,-1 1 0,1 0 1,-1-1-1,1 1 1,-1-1-1,1 1 1,0-1-1,0 1 0,-1-1 1,1 1-1,0-1 1,-1 0-1,1 1 1,0-1-1,0 0 1,0 0-1,-1 0 0,1 1 1,0-1-1,1 0 1,9-3-3667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1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696 0 11152,'0'0'5177,"-5"11"-4533,-10 22-40,-3-1 1,-35 52-1,15-37 46,-2-1-1,-57 52 1,-101 71 1079,181-155-1572,9-7-54,-43 35 1210,-76 49 1,125-91-1120,1 1 1,-1 0-1,0-1 0,0 1 0,1-1 0,-1 0 0,0 1 0,0-1 1,0 0-1,1 0 0,-3-1 0,-2 1 1117,24 3-689,49 15-327,-1 3 0,0 2 0,-2 4 0,-1 2 0,84 53 0,-111-56-24,0 3-1,-2 0 1,-1 2-1,43 52 0,-51-48-243,-20-28-28,-1 0 1,1-1-1,0 1 1,0-1 0,0 0-1,1 0 1,0-1-1,8 6 1,-11-9 0,-2-2 0,-1 1 0,1-1 0,0 1 0,-1-1 0,1 1 0,0-1 0,0 1 0,-1-1 0,1 0 0,0 1 0,0-1 0,0 0 0,0 0 0,-1 0 0,1 1 0,0-1 0,0 0 0,0 0 0,0 0 0,0-1 0,-1 1 0,1 0 0,0 0 0,0 0 0,0 0 0,0-1 0,-1 1 0,1 0 0,0-1 0,0 1 0,-1-1 0,1 1 0,0-1 0,-1 1 0,1-1 0,0 0 0,-1 1 0,1-1 0,-1 0 0,1 1 0,-1-1 0,1-1 0,10-15-4047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1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11760,'0'0'10585,"1"10"-9961,13 404 2788,0-8-1097,-1-252-1156,-9-125-449,1 0 0,2 0 0,11 32 0,-18-61-709,0 0 0,0 0 0,0 0 0,0 0 0,0 0 1,0 1-1,0-1 0,0 0 0,0 0 0,0 0 0,0 0 0,0 0 0,0 0 0,0 0 0,0 0 1,1 1-1,-1-1 0,0 0 0,0 0 0,0 0 0,0 0 0,0 0 0,0 0 0,0 0 0,0 0 0,0 0 1,0 0-1,0 0 0,0 0 0,1 1 0,-1-1 0,0 0 0,0 0 0,0 0 0,0 0 0,0 0 1,0 0-1,0 0 0,0 0 0,1 0 0,-1 0 0,0 0 0,0 0 0,0 0 0,0 0 0,0 0 0,0 0 1,0 0-1,0 0 0,1 0 0,-1 0 0,0 0 0,0-1 0,0 1 0,4-8 18,1-16-32,-5 20 11,23-116 884,0 3-1801,-10 47-3119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14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15072,'0'0'4366,"18"-1"-3667,441-45 1486,-380 37-1914,257-38 916,79-9 1010,-128 43 1185,-283 13-3251,-1 0 0,1 0 0,-1 0 0,1 0 0,-1 1 1,0 0-1,1-1 0,4 3 0,-8-3-104,1 1 1,0 0 0,0 0-1,0-1 1,-1 1 0,1 0-1,-1 0 1,1 0 0,0 0-1,-1 0 1,1 0 0,-1 0-1,0 0 1,1 0 0,-1 0-1,0 0 1,0 0 0,0 0-1,1 0 1,-1 0 0,0 0-1,-1 0 1,1 1 0,0-1-1,0 0 1,0 0 0,0 0-1,-1 0 1,1 0 0,-1 1-1,-21 58-2464,20-56 799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14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13360,'0'0'5791,"-2"18"-4981,-35 217 1300,10-98-931,-32 182 2044,54-296-2867,0 24 1207,5-47-1552,0 0 0,0 0-1,0 1 1,0-1 0,1 0-1,-1 0 1,0 0 0,0 1-1,1-1 1,-1 0 0,0 0-1,0 0 1,1 0 0,-1 0-1,0 1 1,0-1 0,1 0-1,-1 0 1,0 0 0,1 0-1,-1 0 1,0 0-1,0 0 1,1 0 0,-1 0-1,0 0 1,1 0 0,-1 0-1,0 0 1,0 0 0,1 0-1,-1 0 1,0-1 0,1 1-1,-1 0 1,0 0 0,0 0-1,1 0 1,-1-1 0,0 1-1,1 0 1,13-8-197,3-4-3538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3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1 588 9440,'0'0'2741,"3"-13"-2512,15-60 132,5-28 585,70-182 1,-86 266-720,2 0 0,0 1 0,0 0 0,20-23 1,-29 39-201,1-1 0,-1 0 0,1 0 1,0 0-1,-1 0 0,1 1 0,0-1 1,-1 0-1,1 1 0,0-1 0,0 1 1,0-1-1,0 1 0,0-1 0,0 1 1,0-1-1,0 1 0,0 0 0,0-1 1,0 1-1,2 0 0,-3 0-7,1 1 1,0-1-1,-1 1 0,1-1 0,0 1 1,-1-1-1,1 1 0,-1-1 0,1 1 0,-1-1 1,1 1-1,-1 0 0,1-1 0,-1 1 0,0 0 1,1-1-1,-1 1 0,0 0 0,0 0 0,1-1 1,-1 2-1,2 6 51,-1 0 0,0-1 0,-1 1 0,0 11 0,-4 61 239,-3 123 930,7-202-1221,0-1-1,0 1 1,0-1 0,0 1 0,0-1 0,0 1-1,0-1 1,0 1 0,0-1 0,0 1 0,0 0-1,0-1 1,0 1 0,0-1 0,1 1 0,-1-1-1,0 1 1,0-1 0,1 1 0,-1-1 0,0 0-1,1 1 1,-1-1 0,0 1 0,1-1 0,-1 0-1,0 1 1,2 0 0,-1-2 0,0 1 0,-1 0-1,1-1 1,0 1 0,0-1 0,0 1 0,0-1 0,0 0-1,-1 1 1,1-1 0,0 0 0,-1 1 0,1-1-1,0 0 1,-1 0 0,1 0 0,-1 1 0,1-3-1,51-82 494,-34 53-311,1 0 0,1 1 0,2 2-1,28-31 1,-43 54-132,-4 2 4,0 1 1,0 0 0,0 0 0,1 0-1,5-4 1,-9 7-62,1 0-1,-1 0 1,0-1-1,1 1 1,-1 0-1,1 0 1,-1 0-1,1 0 1,-1 0 0,0 0-1,1 0 1,-1 0-1,1 0 1,-1 0-1,1 0 1,-1 0-1,1 0 1,-1 0 0,0 0-1,1 0 1,-1 0-1,1 1 1,0-1-1,0 1 6,-1 0-1,1 0 0,0-1 1,-1 1-1,1 0 0,-1 0 1,1 0-1,-1 0 0,0 0 1,1 0-1,-1 0 0,0 0 1,0 0-1,1 0 0,-1 1 1,9 91 332,3 27-18,-9-103-271,1-1-1,0 1 0,1 0 1,13 27-1,-15-38-33,0 0 0,0-1 0,1 0 0,0 1 0,0-1 0,0 0 0,0-1 1,1 1-1,0-1 0,0 0 0,0 0 0,1 0 0,-1-1 0,1 0 0,-1 0 0,1 0 0,0-1 0,1 0 0,-1 0 0,0-1 0,0 1 0,1-1 1,-1-1-1,1 1 0,6-1 0,1-1 28,0-1 1,0 0-1,0 0 1,0-2-1,0 0 1,0 0-1,-1-1 1,0-1-1,0 0 1,14-10-1,-16 9-263,49-32 862,-27 9-3966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1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0 16184,'0'0'1247,"-2"12"-540,-6 38-53,-33 165 1780,-48 103 93,20-75-799,43-117-753,18-77-3965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5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1267 10344,'0'0'5664,"7"11"-4815,1 0-594,-1 0 88,0-1-1,1 1 1,0-2-1,18 17 1,-24-24-256,0-1 0,1 1-1,-1 0 1,1-1 0,0 1 0,0-1 0,-1 0 0,1 0 0,0 0 0,0 0 0,0 0 0,0-1-1,0 1 1,0-1 0,1 0 0,3 0 0,-1-1 21,-1 0 0,0 0-1,0 0 1,0-1 0,0 0 0,0 0 0,0 0 0,9-6-1,-3 0 70,0-1 0,0 0-1,-1 0 1,0-1-1,-1 0 1,14-19 0,-4-3 192,-1-2 1,-2 0 0,-1 0 0,-2-1 0,-1-1 0,-2 0-1,10-60 1,-6-82 1054,-8 76-732,13-198 1307,-19 288-1912,0 1 182,1 0 0,4-21 0,9 65 1,7 20-236,-2 0 0,14 65 0,16 119-13,-32-146-18,-8-43-14,16 94-53,-23-123 79,-1 0 1,-1-1-1,0 1 0,-2 0 0,-5 28 0,7-46-8,0 0-1,-1 1 1,1-1-1,0 0 1,-1 0-1,1 0 1,0-1-1,-1 1 1,0 0-1,1 0 1,-1 0-1,1 0 1,-1 0-1,0-1 1,0 1-1,1 0 1,-1 0-1,0-1 1,0 1-1,0-1 1,0 1-1,0-1 1,0 1-1,-1 0 1,0-1 9,0 0-1,-1 0 1,1 0 0,0 0 0,0 0 0,0 0 0,0 0-1,0-1 1,0 1 0,0-1 0,-4-1 0,-2-2 51,0 0 1,0 0 0,0-1-1,-13-11 1,-30-30 302,30 25-109,-1 1 1,-25-17 0,32 24-233,14 12-30,-1-1 1,1 1 0,-1-1 0,0 1-1,1-1 1,-1 1 0,0 0 0,0 0-1,0 0 1,0 0 0,0 0 0,0 0-1,0 1 1,-4-2 0,22 23 0,1 0 0,1 1 0,1-2 0,1-1 0,1 0 0,0-1 0,1-2 0,47 27 0,-57-37 0,1 0 0,0-1 0,0-1 0,0 0 0,0-1 0,1 0 0,24 2 0,-27-5 0,0-1 0,0 0 0,0 0 0,-1-1 0,1 0 0,-1-1 0,1 0 0,-1 0 0,0-1 0,0-1 0,9-5 0,-2-1 0,-1-1 0,0 0 0,-1-1 0,0 0 0,-1-1 0,-1-1 0,14-19 0,-2-2 0,-2-1 0,23-48 0,-24 36 0,-2-1 0,-2 0 0,-2-2 0,11-66 0,-13 25 0,5-150 0,-18 204 0,-8-68 0,6 94 0,-2-1 0,0 0 0,0 1 0,-1 0 0,-1-1 0,0 2 0,-1-1 0,-9-14 0,14 26 0,1 0 0,-1 0 0,1 0 0,-1 0 0,1 0 0,-1 1 0,0-1 0,1 0 0,-1 0 0,0 1 0,0-1 0,0 0 0,0 1 0,1-1 0,-1 1 0,0-1 0,0 1 0,0 0 0,0-1 0,0 1 0,0 0 0,0-1 0,0 1 0,0 0 0,0 0 0,0 0 0,-1 0 0,1 0 0,0 0 0,0 1 0,0-1 0,0 0 0,0 0 0,0 1 0,0-1 0,0 0 0,0 1 0,1-1 0,-1 1 0,0 0 0,0-1 0,0 1 0,0 0 0,1-1 0,-1 1 0,0 0 0,1 0 0,-1 0 0,0-1 0,0 3 0,-5 5 0,0 1 0,1 0 0,-9 18 0,13-25 0,-12 29 0,2 1 0,0 0 0,3 1 0,0 0 0,-3 47 0,1 171 0,14-163 0,31 171 0,-33-247 0,2 1 0,0 0 0,0-1 0,1 1 0,1-1 0,0-1 0,0 1 0,1-1 0,1 0 0,0 0 0,0-1 0,1 0 0,20 17 0,-26-25 0,0 0 0,1 0 0,-1 0 0,0-1 0,1 1 0,-1-1 0,1 1 0,-1-1 0,1 0 0,0-1 0,-1 1 0,1-1 0,0 1 0,0-1 0,-1 0 0,5-1 0,-2 0 0,-1 0 0,0-1 0,0 1 0,0-1 0,0-1 0,0 1 0,0-1 0,-1 1 0,1-1 0,4-4 0,4-5 0,-1 0 0,0-1 0,-1 0 0,0-1 0,16-28 0,-15 20 0,0 1 0,-2-1 0,-1-1 0,-1 0 0,-1 0 0,0-1 0,-2 0 0,3-32 0,-8 53 0,0 0 0,0 0 0,0 1 0,1-1 0,0 1 0,-1-1 0,1 0 0,0 1 0,0-1 0,0 1 0,1 0 0,-1-1 0,0 1 0,1 0 0,0 0 0,-1 0 0,1 0 0,0 0 0,0 0 0,0 0 0,0 1 0,1-1 0,3-1 0,-3 2 0,-1 0 0,1 1 0,0-1 0,-1 1 0,1-1 0,0 1 0,0 0 0,-1 0 0,1 1 0,0-1 0,0 0 0,-1 1 0,1 0 0,0 0 0,-1 0 0,1 0 0,-1 0 0,1 0 0,-1 0 0,1 1 0,-1-1 0,4 5 0,3 1 0,0 1 0,-1 1 0,0 0 0,0 0 0,-1 0 0,0 1 0,9 19 0,-3-2 0,-2 0 0,8 29 0,-16-47 0,7 28 0,3-1 0,24 50 0,-35-82 0,0-1 0,0 0 0,0 0 0,0 0 0,1 0 0,-1 0 0,1 0 0,0-1 0,0 0 0,0 1 0,0-1 0,0 0 0,0 0 0,1 0 0,-1-1 0,1 1 0,5 1 0,-3-2 0,-1-1 0,1 1 0,-1-1 0,1 0 0,-1 0 0,1-1 0,-1 1 0,1-1 0,-1-1 0,11-3 0,-4 1 0,-1-1 0,0-1 0,0 0 0,0-1 0,-1 0 0,0 0 0,0-1 0,-1-1 0,16-16 0,-16 12 0,-1 1 0,0-1 0,-1 0 0,0-1 0,-1 1 0,5-19 0,-7 21 0,-1 0 0,-1 0 0,0 0 0,-1-1 0,0 1 0,0 0 0,-1-1 0,-4-21 0,4 31 0,0 0 0,0 1 0,-1-1 0,1 0 0,-1 0 0,0 0 0,0 1 0,1-1 0,-1 0 0,0 1 0,0-1 0,0 1 0,-1-1 0,1 1 0,0-1 0,-1 1 0,1 0 0,-1 0 0,-1-2 0,2 3 0,-1 0 0,1-1 0,0 1 0,0 0 0,0 0 0,-1 0 0,1 0 0,0 0 0,0 0 0,-1 1 0,1-1 0,0 0 0,0 1 0,0-1 0,0 1 0,0-1 0,-1 1 0,1-1 0,0 1 0,0 0 0,0-1 0,1 1 0,-1 0 0,0 0 0,0 0 0,0 0 0,0 0 0,1 0 0,-1 0 0,0 0 0,0 1 0,-3 5 0,0 1 0,1-1 0,0 1 0,0 0 0,0-1 0,1 1 0,1 1 0,-1-1 0,1 0 0,0 0 0,1 0 0,1 12 0,0 5 0,2 0 0,11 46 0,-8-48 0,1 0 0,2 0 0,0-1 0,2 0 0,0-1 0,1 0 0,1-1 0,22 27 0,-31-43 0,-1 0 0,1-1 0,0 1 0,0-1 0,0 1 0,0-1 0,9 4 0,-11-6 0,0 0 0,-1-1 0,1 1 0,-1-1 0,1 1 0,0-1 0,-1 0 0,1 0 0,0 0 0,-1 0 0,1 0 0,0 0 0,-1 0 0,1 0 0,0-1 0,-1 1 0,1 0 0,-1-1 0,1 0 0,0 1 0,-1-1 0,1 0 0,-1 0 0,0 0 0,1 0 0,-1 0 0,0 0 0,2-2 0,6-7 0,0-1 0,-2-1 0,1 1 0,-1-1 0,-1 0 0,6-16 0,26-83 0,-21 59 0,-6 9 0,-9 34 0,0 1 0,0-1 0,0 1 0,1 0 0,0 0 0,1 0 0,0 0 0,0 0 0,0 1 0,1 0 0,12-13 0,-17 19 0,1 1 0,-1-1 0,1 1 0,0-1 0,-1 1 0,1-1 0,0 1 0,0 0 0,-1 0 0,1-1 0,0 1 0,0 0 0,0 0 0,-1 0 0,1 0 0,0 0 0,0 0 0,0 0 0,-1 0 0,1 0 0,0 0 0,0 0 0,1 1 0,19 13 0,-13-5 0,0 0 0,9 14 0,-15-19 0,10 14 0,-1 1 0,-1 0 0,-1 1 0,0 0 0,5 23 0,-1 6 0,8 52 0,-20-98 0,-1 1 0,1 0 0,-1 0 0,0 1 0,0-1 0,0 0 0,-1 0 0,1 0 0,-1 0 0,-1 4 0,2-7 0,-1-1 0,1 1 0,-1 0 0,1 0 0,-1-1 0,1 1 0,-1 0 0,1-1 0,-1 1 0,1 0 0,-1-1 0,0 1 0,1-1 0,-1 1 0,0-1 0,0 0 0,1 1 0,-1-1 0,-1 1 0,0-1 0,0 0 0,1 0 0,-1 0 0,0 0 0,1 0 0,-1 0 0,0-1 0,1 1 0,-1 0 0,1-1 0,-1 0 0,0 1 0,-1-2 0,-14-7 0,0-1 0,1-1 0,0-1 0,-18-16 0,-50-55 0,60 59 0,73 71 0,3-2 0,59 40 0,-104-80 0,-1-1 0,1 0 0,0 0 0,0-1 0,0 0 0,1 0 0,-1-1 0,1 0 0,-1 0 0,1-1 0,0 0 0,-1 0 0,1 0 0,0-1 0,0-1 0,0 1 0,-1-1 0,1-1 0,0 1 0,-1-1 0,1-1 0,-1 1 0,0-1 0,1 0 0,-1-1 0,-1 0 0,1 0 0,-1-1 0,1 1 0,-1-1 0,-1 0 0,1-1 0,-1 0 0,0 0 0,0 0 0,0 0 0,-1-1 0,4-7 0,2-7 0,-1 0 0,0 0 0,-2-1 0,7-33 0,-5 8 0,2-53 0,-9 83 0,-1 0 0,0 0 0,1-1 0,8-26 0,-10 44 0,1-1 0,-1 1 0,0 0 0,0 0 0,0 0 0,1 0 0,-1 0 0,0 0 0,0 0 0,0-1 0,1 1 0,-1 0 0,0 0 0,0 0 0,1 0 0,-1 0 0,0 0 0,0 0 0,0 0 0,1 0 0,-1 0 0,0 0 0,0 0 0,1 0 0,-1 0 0,0 1 0,0-1 0,1 0 0,-1 0 0,0 0 0,0 0 0,0 0 0,1 0 0,-1 1 0,0-1 0,0 0 0,0 0 0,0 0 0,0 0 0,1 1 0,-1-1 0,0 0 0,0 0 0,0 0 0,0 1 0,0-1 0,9 11 0,-1 4 0,0-1 0,-1 1 0,-1 0 0,8 30 0,8 67 0,-19-94 0,0 0 0,-2 0 0,0 1 0,-1-1 0,-1 0 0,-6 35 0,7-51 0,0 0 0,-1 0 0,1-1 0,-1 1 0,1 0 0,-1-1 0,0 1 0,0 0 0,0-1 0,1 1 0,-2-1 0,1 0 0,0 1 0,0-1 0,0 0 0,-1 1 0,1-1 0,0 0 0,-1 0 0,1 0 0,-1 0 0,1-1 0,-1 1 0,0 0 0,1-1 0,-1 1 0,0-1 0,1 1 0,-1-1 0,0 0 0,0 0 0,1 0 0,-1 0 0,0 0 0,0 0 0,0 0 0,1 0 0,-1-1 0,0 1 0,1-1 0,-1 1 0,0-1 0,1 0 0,-3-1 0,-4-2 0,0-1 0,0 0 0,0 0 0,1 0 0,0-1 0,0-1 0,-7-7 0,-36-49 0,50 63 0,0-1 0,0 1 0,0 0 0,0-1 0,0 1 0,0-1 0,0 1 0,0 0 0,0-1 0,0 1 0,0 0 0,1-1 0,-1 1 0,0-1 0,0 1 0,0 0 0,1 0 0,-1-1 0,0 1 0,0 0 0,1-1 0,-1 1 0,0 0 0,1 0 0,-1-1 0,0 1 0,1 0 0,-1 0 0,0 0 0,1 0 0,-1-1 0,0 1 0,1 0 0,-1 0 0,0 0 0,1 0 0,-1 0 0,1 0 0,-1 0 0,0 0 0,1 0 0,-1 0 0,1 0 0,22-2 0,20 5 0,0 2 0,-1 2 0,52 15 0,-76-18 0,282 87 0,-284-80 984,-15-11-1101,-1 0-1,0 0 1,0 1 0,1-1 0,-1 0 0,0 0 0,0 1 0,0-1 0,0 0 0,0 1 0,1-1-1,-1 0 1,0 1 0,0-1 0,0 0 0,0 1 0,0-1 0,0 0 0,0 1 0,0-1 0,0 0-1,0 1 1,0-1 0,0 0 0,0 1 0,-1-1 0,1 0 0,0 0 0,0 1 0,0-1 0,0 0-1,-1 1 1,1-1 0,0 0 0,0 0 0,0 1 0,-1-1 0,1 0 0,0 0 0,0 1 0,-1-1-1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56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16280,'0'0'3311,"78"27"-2391,-9-15 0,21-2-304,19-4 0,8-6-160,0 0 16,-4 4-200,-14-2 16,-3 2-152,-11-2 8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58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1406 9944,'0'0'7543,"13"-11"-6985,15-11-220,-2-2 0,32-35 0,121-175 1401,-140 175-1148,-2-3 0,31-72 0,-26 37 193,-4-2-1,-5-2 1,-3 0-1,21-150 1,-48 236-595,-1-1 1,-1 1 0,0-1 0,-1 1 0,-1 0 0,-5-29 0,6 44-174,0-1 1,0 0-1,0 0 1,0 1-1,0-1 1,-1 0-1,1 1 1,0-1-1,-1 0 1,1 1-1,0-1 1,-1 1-1,1-1 1,-1 0-1,1 1 1,0-1-1,-1 1 1,0-1-1,1 1 1,-1-1-1,1 1 1,-1 0-1,1-1 1,-1 1-1,0 0 1,1-1-1,-1 1 1,0 0-1,1 0 1,-1 0-1,0 0 1,0-1-1,1 1 1,-2 0-1,0 1 4,1-1-1,-1 1 0,1 0 1,0-1-1,-1 1 1,1 0-1,0 0 1,-1 0-1,1 0 1,0 0-1,0 0 1,0 0-1,0 1 0,0-1 1,0 0-1,-1 3 1,-7 11 52,1 2-1,1-1 1,0 1 0,1 0 0,-5 23 0,-11 94 123,14-54-60,4 120-1,21 81 44,-11-223-105,19 79 0,-18-106-30,2-1 0,2 0 0,0-1-1,19 33 1,-29-58-22,1-1-1,0 1 1,0-1-1,1 0 1,-1 0 0,1 0-1,-1 0 1,1-1-1,0 1 1,0-1 0,0 1-1,0-1 1,1 0-1,-1 0 1,1 0 0,3 1-1,-3-3 6,-1 1-1,1-1 1,0 1 0,0-1-1,0 0 1,-1-1-1,1 1 1,0 0 0,0-1-1,-1 0 1,1 0-1,0 0 1,-1-1 0,1 1-1,-1-1 1,6-3-1,4-3 51,-1 0-1,-1-1 0,1 0 0,-1-1 1,-1 0-1,0-1 0,0 0 1,-1 0-1,-1-1 0,0 0 0,0-1 1,-1 0-1,-1 0 0,0 0 0,-1-1 1,0 0-1,-1 0 0,-1 0 0,2-20 1,-2 10 32,0-36 0,-3 51-96,-1 0-1,0-1 1,0 1 0,-1 0-1,0 0 1,-1 0-1,-4-11 1,6 19-12,1 0 0,-1-1 0,1 1 0,-1 0 0,0 0 0,0-1 0,1 1 0,-1 0 0,0 0 0,0 0 0,0 0 0,0 0 0,0 0 0,0 0 0,0 0 0,-1 1 0,1-1 0,0 0 0,0 1 0,-1-1 0,1 1 0,0-1 0,-1 1 0,1-1 0,0 1 0,-1 0 0,1 0 0,-1 0 0,1 0 0,0 0 0,-1 0 0,1 0 0,-1 0 0,1 1 0,0-1 0,-1 0 0,1 1 0,0-1 0,-1 1 0,1 0 0,0-1 0,0 1 0,-1 0 0,1 0 0,0 0 0,-2 1 0,-3 3 0,1 0 0,-1 1 0,1-1 0,0 1 0,0 0 0,1 0 0,-5 8 0,5-4 0,0-1 0,0 1 0,1 0 0,0 0 0,0 0 0,1 1 0,1-1 0,0 0 0,0 1 0,1-1 0,0 1 0,1-1 0,0 1 0,6 19 0,-6-23 0,1 0 0,1 0 0,-1-1 0,1 1 0,1-1 0,-1 0 0,1 0 0,0 0 0,0-1 0,0 1 0,1-1 0,0 0 0,0 0 0,1-1 0,-1 1 0,1-1 0,0 0 0,0-1 0,0 1 0,1-1 0,-1-1 0,13 5 0,-13-7 0,0 1 0,0-1 0,0 1 0,0-2 0,0 1 0,0-1 0,0 0 0,0 0 0,0 0 0,-1-1 0,1 0 0,8-4 0,9-5 0,33-22 0,-45 26 0,100-69 0,-15 8 0,-94 67 0,0 0 0,-1 0 0,1 0 0,0 0 0,0 0 0,0 1 0,0-1 0,0 1 0,2-1 0,-3 1 0,-1 0 0,1 0 0,-1 0 0,0 0 0,1 0 0,-1 0 0,1 0 0,-1 1 0,1-1 0,-1 0 0,0 0 0,1 0 0,-1 1 0,0-1 0,1 0 0,-1 0 0,0 1 0,1-1 0,-1 0 0,0 1 0,1-1 0,-1 0 0,0 1 0,0-1 0,1 1 0,-1-1 0,0 0 0,0 1 0,0-1 0,0 1 0,0-1 0,0 1 0,0-1 0,0 0 0,1 1 0,-2-1 0,1 1 0,0-1 0,0 1 0,0-1 0,0 1 0,0-1 0,0 0 0,0 1 0,-1 0 0,-3 46 0,2-26 0,0 0 0,-1 1 0,-9 28 0,12-49 0,-1 0 0,0 1 0,1-1 0,0 1 0,-1-1 0,1 1 0,0 0 0,0-1 0,0 1 0,0-1 0,0 1 0,0 1 0,0-2 0,1-1 0,-1 0 0,0 0 0,0 0 0,0 1 0,1-1 0,-1 0 0,0 0 0,0 0 0,0 1 0,1-1 0,-1 0 0,0 0 0,0 0 0,1 0 0,-1 0 0,0 1 0,1-1 0,-1 0 0,0 0 0,0 0 0,1 0 0,-1 0 0,0 0 0,1 0 0,-1 0 0,0 0 0,1 0 0,-1 0 0,0 0 0,0 0 0,1-1 0,-1 1 0,0 0 0,0 0 0,1 0 0,3-2 0,0 0 0,-1-1 0,1 1 0,-1-1 0,1 0 0,-1 0 0,4-4 0,15-17 0,33-35 0,-48 53 0,0 0 0,0 0 0,1 1 0,-1 0 0,1 0 0,15-5 0,-21 9 0,0 0 0,1 1 0,-1-1 0,0 1 0,1 0 0,-1 0 0,1 0 0,-1 0 0,1 0 0,-1 0 0,0 0 0,1 1 0,-1-1 0,1 1 0,-1 0 0,0 0 0,0 0 0,1 0 0,-1 0 0,0 0 0,0 1 0,0-1 0,0 1 0,0-1 0,-1 1 0,1 0 0,0 0 0,2 3 0,3 6 0,0-1 0,-1 1 0,0 0 0,6 15 0,-7-14 0,-2-4 0,0-1 0,1 1 0,0-1 0,1 0 0,0 0 0,0 0 0,0-1 0,1 0 0,0 0 0,11 9 0,-15-14 0,-1 0 0,1-1 0,-1 1 0,1-1 0,-1 1 0,1-1 0,-1 0 0,1 1 0,-1-1 0,1 0 0,0 0 0,-1 0 0,1-1 0,-1 1 0,1 0 0,-1 0 0,1-1 0,-1 1 0,3-2 0,26-15 0,-27 15 0,7-6 0,0-1 0,0 1 0,-1-2 0,0 1 0,-1-1 0,0 0 0,0-1 0,11-21 0,-2-5 0,20-58 0,-11 24 0,-26 69 0,0 1 0,0 0 0,1 0 0,-1 0 0,1-1 0,-1 1 0,1 0 0,-1 0 0,1 0 0,0 0 0,-1 0 0,1 0 0,0 0 0,0 0 0,0 0 0,0 1 0,0-1 0,0 0 0,0 0 0,0 1 0,1-2 0,0 3 0,-1 0 0,0 0 0,1-1 0,-1 1 0,0 0 0,0 0 0,0 0 0,0 0 0,0 1 0,0-1 0,0 0 0,0 0 0,-1 0 0,1 1 0,0-1 0,-1 0 0,1 1 0,-1-1 0,1 3 0,20 45 0,27 98 0,-41-117 0,-1 0 0,-2 1 0,0-1 0,-2 56 0,-2-85 0,0 0 0,0 0 0,0 1 0,0-1 0,-1 0 0,1 0 0,0 1 0,-1-1 0,1 0 0,-1 0 0,1 0 0,-1 0 0,1 0 0,-1 0 0,0 0 0,1 0 0,-3 2 0,3-3 0,-1 1 0,0-1 0,0 1 0,0-1 0,0 0 0,1 1 0,-1-1 0,0 0 0,0 0 0,0 0 0,0 0 0,0 0 0,0 0 0,0 0 0,1 0 0,-1 0 0,0 0 0,-1-1 0,-3 0 0,1-1 0,-1 0 0,1 0 0,0-1 0,0 1 0,-8-7 0,-13-13 0,-35-40 0,13 13 0,47 44 0,7 2 0,16 3 0,55 6 0,-52-2 0,0-2 0,0 0 0,0-2 0,0-1 0,43-7 0,-22-6 0,-2-2 0,0-2 0,45-25 0,-77 30 0,-14 11 0,-9 7 0,-9 10 0,0 2 0,1-1 0,1 2 0,-17 22 0,31-37 0,2-1 0,0 0 0,-1 0 0,1 0 0,0 0 0,0 0 0,1 1 0,-1-1 0,0 0 0,1 0 0,-1 1 0,1-1 0,0 0 0,-1 1 0,1-1 0,0 0 0,1 1 0,-1-1 0,0 0 0,1 1 0,-1-1 0,1 0 0,0 0 0,1 3 0,-2-3 0,1-1 0,0 1 0,0 0 0,0-1 0,0 1 0,0-1 0,0 1 0,1-1 0,-1 1 0,0-1 0,1 0 0,-1 0 0,1 0 0,0 0 0,-1 0 0,1 0 0,0 0 0,-1-1 0,1 1 0,0 0 0,0-1 0,0 0 0,0 1 0,-1-1 0,1 0 0,0 0 0,0 0 0,0 0 0,0 0 0,2-1 0,3-1 0,0 0 0,1 0 0,-1-1 0,0 0 0,-1-1 0,1 1 0,12-10 0,-2-1 0,24-24 0,-38 36 0,0-1 0,-1 0 0,0 0 0,1 0 0,-1 0 0,0 0 0,-1 0 0,1-1 0,0 1 0,-1 0 0,0-1 0,0 1 0,0-1 0,0 0 0,-1 1 0,1-1 0,-1 0 0,0 0 0,0 1 0,0-1 0,-1 0 0,1 1 0,-2-6 0,0 5 0,1-1 0,-1 1 0,0 0 0,-1-1 0,1 1 0,-1 0 0,1 1 0,-1-1 0,-1 0 0,1 1 0,0 0 0,-1-1 0,0 1 0,1 1 0,-1-1 0,0 0 0,-6-1 0,-4-2 0,12 6 0,0-1 0,-1 0 0,1 0 0,0 0 0,0 0 0,0 0 0,0 0 0,-1-1 0,2 1 0,-1-1 0,-4-3 0,7 4 0,-1 1 0,0-1 0,1 0 0,-1 1 0,1-1 0,-1 0 0,1 1 0,-1-1 0,1 1 0,-1-1 0,1 1 0,0-1 0,-1 1 0,1-1 0,0 1 0,-1-1 0,1 1 0,0 0 0,-1 0 0,1-1 0,0 1 0,0 0 0,1 0 0,-1-1 0,26-7 0,0 1 0,0 1 0,1 2 0,0 1 0,0 1 0,0 1 0,51 5 0,-67-3 0,0 1 0,0 0 0,0 1 0,0 0 0,0 1 0,-1 0 0,1 1 0,18 11 0,-21-11 0,-1 1 0,0 1 0,-1-1 0,0 1 0,0 0 0,0 1 0,-1 0 0,0 0 0,0 0 0,-1 1 0,4 9 0,-5-10 0,0 0 0,1 0 0,-1 0 0,1-1 0,1 1 0,10 9 0,-12-13 0,0-1 0,0 0 0,0 0 0,0-1 0,1 1 0,-1-1 0,1 0 0,0 0 0,0 0 0,-1-1 0,1 0 0,0 0 0,7 1 0,0-2 0,0 0 0,0-1 0,1 0 0,-1-1 0,0 0 0,0-1 0,0 0 0,-1-1 0,1 0 0,-1-1 0,0-1 0,0 1 0,-1-2 0,14-9 0,-20 12 106,0 0 0,0 0 1,0-1-1,-1 1 0,1-1 0,-1 0 1,2-5-1,6-15-4891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1:5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16687,'0'0'1488,"108"0"-704,-19 0 0,24 4 80,14 2 0,10 0-248,0 0 16,-12 0-72,-12 6 16,6 10-176,-17 0-8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02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1080 10752,'0'0'13870,"11"-10"-13378,4-3-255,-1-1 1,-1 0-1,0-1 0,-1 0 1,-1-1-1,12-20 0,34-89 1672,7-12 1858,-63 136-3756,-1-1 0,1 1 0,0 0 0,0 0 0,0 0 0,-1-1 0,1 1-1,0 0 1,0 0 0,0 0 0,1 0 0,-1 1 0,1-2 0,-1 2-8,-1 0 0,1 0 1,-1 0-1,0-1 0,1 1 0,-1 0 0,1 0 0,-1 1 0,0-1 1,1 0-1,-1 0 0,1 0 0,-1 0 0,0 0 0,1 0 1,-1 0-1,1 1 0,-1-1 0,0 0 0,1 0 0,-1 1 1,0-1-1,1 0 0,-1 0 0,0 1 0,0-1 0,1 0 0,-1 1 1,3 4 6,-1 0 0,1 0 0,-1 0 1,0 0-1,1 7 0,1 1-8,19 57-2,16 82 0,-32-117 0,-2-1 0,-2 1 0,-1 0 0,-4 57 0,-5-57 0,7-34 0,0 0 0,-1 0 0,1 0 0,0-1 0,-1 1 0,1 0 0,0-1 0,-1 1 0,1 0 0,-1-1 0,1 1 0,-1 0 0,1-1 0,-1 1 0,0-1 0,1 1 0,-1-1 0,1 1 0,-1-1 0,0 1 0,0-1 0,1 0 0,-1 1 0,0-1 0,0 0 0,1 0 0,-1 1 0,0-1 0,0 0 0,0 0 0,0 0 0,1 0 0,-1 0 0,0 0 0,0-1 0,0 1 0,1 0 0,-1 0 0,-1-1 0,-9-4 0,1 0 0,1-1 0,-1 0 0,1 0 0,0-1 0,-13-14 0,-45-55 0,46 51 0,21 24 0,-1 1 0,1 0 0,-1-1 0,1 1 0,0-1 0,-1 1 0,1 0 0,0-1 0,-1 1 0,1-1 0,0 1 0,0-1 0,-1 1 0,1-1 0,0 1 0,0-1 0,0 1 0,0-1 0,0 1 0,0-1 0,0 1 0,0-1 0,0 1 0,0-2 0,11 1 0,28 15 0,-32-11 0,91 26 0,-41-13 0,-49-14 0,0 0 0,1 0 0,-1-1 0,1 1 0,-1-2 0,1 1 0,-1-2 0,1 1 0,-1-1 0,1 0 0,-1-1 0,13-3 0,-12 2 0,-1-1 0,1-1 0,-1 1 0,1-1 0,-2-1 0,1 0 0,0 0 0,-1 0 0,0-1 0,11-14 0,1-3 0,-1 0 0,-1-2 0,-1 1 0,13-32 0,-24 46 0,0-1 0,-1 0 0,0 0 0,0 0 0,-2 0 0,0 0 0,0 0 0,0-25 0,-2 19 0,-1 29 0,-1-1 0,0 0 0,-5 17 0,-5 17 0,10-22 0,1 1 0,1 0 0,5 35 0,-3-32 0,-2-22 0,1 0 0,-1 0 0,1 0 0,0 0 0,1 0 0,-1 0 0,0 0 0,1 0 0,0 0 0,0-1 0,0 1 0,0-1 0,5 5 0,-3 3 0,-4-11 0,0 0 0,0 1 0,0-1 0,0 0 0,0 0 0,0 1 0,0-1 0,0 0 0,0 0 0,0 0 0,0 1 0,0-1 0,0 0 0,0 0 0,0 1 0,0-1 0,0 0 0,1 0 0,-1 1 0,0-1 0,0 0 0,0 0 0,0 0 0,0 0 0,1 1 0,-1-1 0,0 0 0,0 0 0,0 0 0,1 0 0,-1 1 0,0-1 0,0 0 0,1 0 0,-1 0 0,0 0 0,0 0 0,0 0 0,1 0 0,-1 0 0,0 0 0,0 0 0,1 0 0,-1 0 0,0 0 0,0 0 0,1 0 0,-1 0 0,0 0 0,0 0 0,1 0 0,-1 0 0,0-1 0,0 1 0,0 0 0,1 0 0,-1 0 0,0 0 0,0 0 0,0-1 0,1 1 0,-1 0 0,0 0 0,0 0 0,0-1 0,1 0 0,0 0 0,0-1 0,0 1 0,-1 0 0,1-1 0,0 1 0,-1 0 0,0-1 0,1 1 0,-1-1 0,0 1 0,1-1 0,-1 1 0,0-1 0,0 1 0,0-1 0,-1-1 0,-2-32 0,3 31 0,-16-163 0,-2-19 0,13 123 0,2 1 0,10-103 0,0 1 0,3 47 0,-14 432 0,2 179 0,11-335 0,-9-156 0,0 0 0,1 1 0,-1-1 0,1 0 0,0 0 0,0 0 0,0 0 0,2 4 0,-2-7 0,-1 1 0,1-1 0,-1 1 0,1-1 0,-1 1 0,1-1 0,-1 1 0,1-1 0,0 0 0,-1 1 0,1-1 0,0 0 0,-1 1 0,1-1 0,0 0 0,-1 0 0,1 0 0,0 0 0,-1 0 0,1 0 0,0 1 0,0-2 0,-1 1 0,1 0 0,0 0 0,-1 0 0,1 0 0,0 0 0,0 0 0,-1-1 0,1 1 0,-1 0 0,1-1 0,0 1 0,-1 0 0,1-1 0,-1 1 0,1-1 0,0 0 0,22-16 0,-2-1 0,40-42 0,-45 42 0,1 1 0,1 1 0,0 0 0,39-25 0,-56 41 0,0-1 0,0 1 0,0-1 0,0 1 0,0-1 0,0 1 0,0 0 0,1 0 0,-1-1 0,0 1 0,0 0 0,0 0 0,1 0 0,-1 0 0,0 0 0,0 1 0,0-1 0,1 0 0,-1 1 0,0-1 0,0 0 0,0 1 0,0-1 0,0 1 0,0 0 0,0-1 0,0 1 0,0 0 0,0 0 0,0-1 0,0 1 0,-1 0 0,1 0 0,0 0 0,-1 0 0,1 0 0,0 0 0,0 2 0,3 6 0,0 0 0,0 0 0,4 19 0,-2-7 0,-3-16 0,-1 0 0,0 0 0,1 0 0,0 0 0,0 0 0,0-1 0,1 1 0,-1-1 0,9 7 0,-10-9 0,0-1 0,1 1 0,-1-1 0,0 0 0,0 0 0,1 0 0,-1 0 0,1 0 0,-1 0 0,0-1 0,1 1 0,-1-1 0,1 0 0,0 0 0,-1 0 0,1 0 0,-1 0 0,1 0 0,-1-1 0,1 1 0,-1-1 0,1 0 0,3-1 0,13-8 0,-1 0 0,0-1 0,0 0 0,-1-2 0,-1 0 0,0 0 0,-1-2 0,22-25 0,2-10 0,50-85 0,-31 36 0,-5-3 0,-5-2 0,38-118 0,-83 214 0,-1 5 0,-1 1 0,0-1 0,0 0 0,0 1 0,0-1 0,0 0 0,-1 0 0,1 0 0,-1 1 0,0-1 0,0 0 0,0 0 0,0 0 0,-1-5 0,1 8 0,0 0 0,0-1 0,-1 1 0,1 0 0,0 0 0,0-1 0,-1 1 0,1 0 0,0 0 0,0 0 0,-1 0 0,1 0 0,0-1 0,0 1 0,-1 0 0,1 0 0,0 0 0,-1 0 0,1 0 0,0 0 0,0 0 0,-1 0 0,1 0 0,0 0 0,-1 0 0,1 0 0,0 0 0,-1 0 0,1 0 0,0 0 0,0 1 0,-1-1 0,1 0 0,0 0 0,-1 0 0,-12 12 0,-8 17 0,7-4 0,0 0 0,-14 40 0,-4 24 0,-22 103 0,46-154 0,2 0 0,2 0 0,0 46 0,4-64 0,2-1 0,-1 1 0,2-1 0,1 0 0,0 0 0,2 0 0,13 33 0,-16-46 0,0-1 0,1 1 0,-1-1 0,1 0 0,0 1 0,1-2 0,-1 1 0,8 5 0,-10-8 0,0 0 0,1-1 0,-1 1 0,1 0 0,0-1 0,-1 0 0,1 0 0,0 0 0,0 0 0,0 0 0,-1 0 0,1-1 0,0 1 0,0-1 0,0 0 0,0 0 0,0 0 0,0 0 0,6-2 0,7-4 0,1-1 0,-1 0 0,0-1 0,-1-1 0,0 0 0,0-2 0,-1 1 0,0-2 0,-1 0 0,21-24 0,-5 0 0,-1-1 0,44-80 0,-27 31 0,-3-2 0,-5-2 0,-3-1 0,28-126 0,-59 203 0,1-1 0,-2 0 0,0 0 0,-1 1 0,0-20 0,-1 33 0,0 1 0,0-1 0,0 1 0,0 0 0,0-1 0,0 1 0,0 0 0,0-1 0,0 1 0,0 0 0,0-1 0,0 1 0,0 0 0,0-1 0,0 1 0,0-1 0,-1 1 0,1 0 0,0-1 0,0 1 0,0 0 0,0 0 0,-1-1 0,1 1 0,0 0 0,0 0 0,-1-1 0,1 1 0,0 0 0,-1 0 0,1-1 0,0 1 0,-1 0 0,1 0 0,0 0 0,-1 0 0,1 0 0,0 0 0,-1-1 0,1 1 0,0 0 0,-1 0 0,1 0 0,0 0 0,-1 0 0,1 0 0,-1 0 0,1 1 0,0-1 0,-1 0 0,1 0 0,0 0 0,-1 0 0,1 0 0,0 0 0,-1 1 0,1-1 0,0 0 0,0 0 0,-1 1 0,1-1 0,0 0 0,-1 0 0,1 1 0,0-1 0,-19 23 0,-13 31 0,2 2 0,3 1 0,2 1 0,-28 105 0,29-68 0,5 1 0,-11 135 0,29-202 0,1 1 0,1-1 0,2 0 0,1 0 0,1 0 0,10 32 0,-14-60 0,-1 1 0,1 0 0,0-1 0,0 1 0,0-1 0,0 1 0,0-1 0,0 0 0,0 1 0,2 1 0,-2-3 0,-1 0 0,0 1 0,0-1 0,1 0 0,-1 0 0,0 0 0,1 1 0,-1-1 0,0 0 0,1 0 0,-1 0 0,0 0 0,1 0 0,-1 0 0,0 0 0,1 0 0,-1 0 0,1 0 0,-1 0 0,0 0 0,1 0 0,-1 0 0,0 0 0,1 0 0,-1 0 0,0 0 0,1 0 0,-1-1 0,0 1 0,1 0 0,-1 0 0,0 0 0,1-1 0,-1 1 0,0 0 0,0 0 0,1-1 0,-1 1 0,0 0 0,0 0 0,0-1 0,1 1 0,-1 0 0,0-1 0,0 1 0,0 0 0,0-1 0,0 1 0,1 0 0,-1-1 0,0 1 0,0-1 0,0 1 0,0 0 0,0-1 0,0 1 0,-1-1 0,2-15-3935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03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19199,'0'0'5592,"62"-10"-5392,-52 14-120,-2 2 0,-4 0-144,-8 0 0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0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16479,'0'0'1216,"131"-42"-504,-26 17 0,30 1 136,2 4 16,-2 12-192,-18 4 16,-15 4-96,9 0 0,8 4-184,-8 4 8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07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356 914 11152,'0'0'10011,"-16"7"-9364,2 0-488,-6 2 121,0 1-1,0 1 1,-29 22-1,-67 68 1373,101-88-1323,2 2 0,0 0 0,1 1 0,0 0 0,-15 31 0,26-45-274,-1 0 1,1 0 0,0 0 0,1 0 0,-1 0 0,0 1 0,1-1-1,-1 0 1,1 1 0,0-1 0,-1 0 0,1 1 0,0-1 0,1 0-1,-1 1 1,0-1 0,1 0 0,-1 1 0,1-1 0,0 0 0,0 1-1,0-1 1,0 0 0,0 0 0,0 0 0,3 3 0,-2-3-7,1 1 0,0-1 0,0 0 0,0-1 0,0 1 0,0-1 0,0 1 0,0-1 0,1 0 0,-1 0 0,0 0 0,1 0 0,-1-1 0,0 0 0,1 1 0,-1-1 0,1 0 0,4-1 0,4-1 41,0 0 0,0-1 0,0 0 0,-1-1 0,1 0 0,-1-1 0,0 0 0,0-1 0,0 0 0,-1-1 0,17-14 0,3-5 201,-1-3-1,33-39 1,-36 34-139,-1 0 0,-2-1 1,-1-2-1,-2 0 0,17-43 0,-10 9 219,35-145 0,-31 43-371,-30 155 0,1-1 0,-2 1 0,-1-1 0,0 0 0,-1 1 0,-1 0 0,-7-24 0,10 40 0,0 1 0,-1-1 0,1 1 0,-1-1 0,1 1 0,-1 0 0,1-1 0,-1 1 0,0 0 0,1-1 0,-1 1 0,0 0 0,0 0 0,0 0 0,0 0 0,0-1 0,0 2 0,-1-1 0,1 0 0,0 0 0,0 0 0,-1 0 0,1 1 0,0-1 0,-1 1 0,1-1 0,-1 1 0,-1-1 0,0 2 0,1-1 0,-1 1 0,1 0 0,-1 0 0,1 0 0,-1 0 0,1 1 0,0-1 0,0 1 0,0-1 0,0 1 0,0 0 0,0 0 0,0 0 0,-2 3 0,-5 6 0,1 1 0,0 0 0,0 1 0,2 0 0,0 0 0,0 0 0,-5 21 0,-19 100 0,18-62 0,4 1 0,0 97 0,9-128 0,2-1 0,2 1 0,2-1 0,1 0 0,22 62 0,-27-93 0,0-1 0,1 0 0,1 0 0,7 12 0,-10-19 0,-1 1 0,1-1 0,0 0 0,0 0 0,0 0 0,0 0 0,1-1 0,-1 1 0,1 0 0,-1-1 0,1 0 0,-1 1 0,1-1 0,0 0 0,-1-1 0,1 1 0,0 0 0,0-1 0,-1 1 0,6-1 0,2-1 0,0 0 0,0-1 0,-1 0 0,1 0 0,0-1 0,-1 0 0,0-1 0,0 0 0,0-1 0,-1 0 0,15-10 0,-4 1 0,-2-1 0,0 0 0,0-1 0,14-20 0,-12 13 0,-1-2 0,26-49 0,-44 74 0,0-1 0,1 0 0,-1 1 0,0-1 0,0 1 0,0-1 0,1 0 0,-1 1 0,0-1 0,1 1 0,-1-1 0,0 1 0,1-1 0,-1 1 0,1-1 0,-1 1 0,1-1 0,-1 1 0,1 0 0,-1-1 0,1 1 0,-1 0 0,1-1 0,-1 1 0,2 0 0,2 15 0,-2-5 0,6 31 0,-6-26 0,1 1 0,0-1 0,1 1 0,1-1 0,1-1 0,0 1 0,0-1 0,12 18 0,-16-29 0,1 0 0,0-1 0,0 1 0,0-1 0,0 1 0,0-1 0,0 0 0,0-1 0,1 1 0,-1 0 0,1-1 0,-1 0 0,1 0 0,0 0 0,-1 0 0,1-1 0,0 1 0,0-1 0,0 0 0,-1 0 0,1 0 0,0-1 0,5 0 0,4-2 0,0 0 0,0 0 0,0-1 0,0-1 0,15-8 0,267-157 0,-185 102 0,-98 63 0,-11 4 0,0 1 0,1-1 0,-1 1 0,0-1 0,1 0 0,-1 1 0,0-1 0,0 0 0,0 0 0,0 0 0,0 0 0,2-1 0,-12 3 0,-5 5 0,-26 21 0,1 1 0,2 3 0,1 0 0,-42 49 0,75-77 0,2 0 0,-1-1 0,0 1 0,0 0 0,1 0 0,-1 0 0,1 0 0,0 0 0,0 0 0,0 0 0,0 0 0,1 0 0,-1 1 0,1-1 0,0 5 0,0-8 0,0 1 0,1-1 0,-1 0 0,0 1 0,0-1 0,1 1 0,-1-1 0,0 0 0,1 1 0,-1-1 0,0 0 0,1 1 0,-1-1 0,0 0 0,1 0 0,-1 0 0,0 1 0,1-1 0,-1 0 0,1 0 0,-1 0 0,1 0 0,-1 1 0,0-1 0,1 0 0,-1 0 0,1 0 0,-1 0 0,1 0 0,-1 0 0,1 0 0,-1-1 0,0 1 0,1 0 0,-1 0 0,1 0 0,-1 0 0,1 0 0,-1-1 0,0 1 0,1 0 0,-1 0 0,1-1 0,22-9 0,-22 9 0,22-12 0,0-2 0,-1-1 0,-1 0 0,35-37 0,-23 21 0,-31 31 0,0-1 0,0 0 0,0 0 0,0 1 0,0-1 0,0 1 0,1 0 0,-1 0 0,0 0 0,1 0 0,2-1 0,-3 2 0,-1 0 0,0 0 0,0 0 0,1 0 0,-1 0 0,0 1 0,0-1 0,0 0 0,1 1 0,-1-1 0,0 1 0,0-1 0,0 1 0,0 0 0,0-1 0,0 1 0,0 0 0,0 0 0,0 0 0,0 0 0,-1 0 0,1 0 0,1 2 0,10 13 0,-1-1 0,0-1 0,23 23 0,-29-33 0,0 0 0,0 0 0,0-1 0,0 1 0,0-1 0,1-1 0,-1 1 0,1-1 0,0 0 0,0 0 0,0-1 0,8 2 0,1-2 0,-1-1 0,1-1 0,-1 0 0,1 0 0,-1-2 0,0 0 0,27-9 0,0-3 0,51-28 0,-48 18 0,-2-2 0,0-2 0,-2-2 0,44-43 0,-74 59 0,-13 13 0,-7 8 0,-17 16 0,0 1 0,2 1 0,1 1 0,-31 41 0,-3 23 0,58-88 0,-1 0 0,0 0 0,1 1 0,-1-1 0,1 0 0,0 0 0,-1 0 0,1 0 0,0 0 0,0 1 0,0-1 0,-1 0 0,1 0 0,0 0 0,1 1 0,-1-1 0,0 0 0,0 0 0,1 2 0,-1-2 0,1-1 0,-1 1 0,0-1 0,1 1 0,-1-1 0,0 1 0,1-1 0,-1 0 0,1 1 0,-1-1 0,1 1 0,-1-1 0,1 0 0,-1 0 0,1 1 0,-1-1 0,1 0 0,-1 0 0,1 1 0,0-1 0,-1 0 0,1 0 0,-1 0 0,1 0 0,0 0 0,-1 0 0,1 0 0,-1 0 0,1 0 0,0 0 0,-1-1 0,1 1 0,-1 0 0,1 0 0,-1 0 0,1-1 0,0 1 0,-1 0 0,1-1 0,15-8 0,-2-1 0,0 0 0,0-1 0,-1-1 0,0 0 0,17-22 0,-10 13 0,26-23 0,-45 43 0,0-1 0,1 1 0,-1 0 0,1 0 0,-1 0 0,1 1 0,-1-1 0,1 0 0,0 0 0,-1 1 0,1-1 0,0 1 0,0 0 0,2-1 0,-3 1 0,0 1 0,-1-1 0,1 0 0,0 1 0,0-1 0,0 0 0,0 1 0,-1-1 0,1 1 0,0-1 0,0 1 0,-1 0 0,1-1 0,-1 1 0,1 0 0,0-1 0,-1 1 0,1 0 0,-1 0 0,1-1 0,-1 1 0,0 0 0,1 0 0,-1 0 0,0 0 0,0 0 0,1-1 0,-1 1 0,0 0 0,0 2 0,3 20 0,-1 1 0,-1 0 0,-1-1 0,-2 1 0,-6 40 0,-37 114 0,35-147 0,-2 0 0,-2-2 0,-1 1 0,-1-2 0,-1 0 0,-1-1 0,-2-1 0,-1 0 0,0-2 0,-48 41 0,66-62 0,0-1 0,0 1 0,0-1 0,-1 1 0,1-1 0,-1-1 0,0 1 0,1 0 0,-1-1 0,0 0 0,-7 2 0,8-3 0,0 0 0,1 0 0,-1-1 0,1 1 0,-1-1 0,1 1 0,-1-1 0,1 0 0,-1 0 0,1 0 0,0 0 0,0 0 0,-1-1 0,1 1 0,0-1 0,0 1 0,0-1 0,1 0 0,-4-3 0,2 1 0,0-1 0,0 0 0,0 0 0,0 0 0,1 0 0,0 0 0,0-1 0,0 1 0,1-1 0,-1 1 0,2-1 0,-1 0 0,0 1 0,1-11 0,1 3 0,0-1 0,0 0 0,1 1 0,8-26 0,-3 20 0,1 1 0,1-1 0,0 1 0,1 1 0,2 0 0,-1 0 0,2 1 0,0 1 0,16-15 0,21-15 0,75-53 0,-83 66 0,51-39 0,76-57 0,-10 0 0,-158 127 0,0-1 0,1 1 0,-1 0 0,0 0 0,1 0 0,-1 0 0,1 0 0,-1 0 0,1 1 0,-1-1 0,1 0 0,0 1 0,-1-1 0,1 1 0,0 0 0,0-1 0,-1 1 0,3 0 0,-3 1 0,0-1 0,0 1 0,0-1 0,0 1 0,0 0 0,0-1 0,-1 1 0,1 0 0,0 0 0,0-1 0,-1 1 0,1 0 0,-1 0 0,1 0 0,-1 0 0,1 0 0,-1 0 0,1 0 0,-1 0 0,0 0 0,0 0 0,0 0 0,1 0 0,-1 0 0,0 1 0,0-1 0,0 0 0,-1 1 0,1 15 0,-1 0 0,-1 1 0,-1-1 0,0 0 0,-7 17 0,5-13 0,0 0 0,-4 38 0,6-43 0,3-12 0,5-9 0,2-3 0,22-27 0,2 3 0,2 0 0,1 2 0,61-42 0,-88 68 0,-1 0 0,0 0 0,1 1 0,0-1 0,0 2 0,0-1 0,9-1 0,-14 3 0,0 1 0,0 0 0,1 0 0,-1 0 0,0 0 0,0 1 0,0-1 0,0 0 0,1 1 0,-1 0 0,0-1 0,0 1 0,0 0 0,0 0 0,0 0 0,0 0 0,-1 1 0,1-1 0,0 0 0,0 1 0,-1-1 0,1 1 0,-1 0 0,0-1 0,1 1 0,-1 0 0,0 0 0,2 3 0,2 7 0,0 0 0,-1 0 0,0 0 0,3 21 0,-4-18 0,1-1 0,10 28 0,-13-41 0,-1 0 0,1 0 0,0 1 0,-1-1 0,1 0 0,0 0 0,0 0 0,0 0 0,0 0 0,0 0 0,0 0 0,0 0 0,0 0 0,0-1 0,0 1 0,0 0 0,0-1 0,1 1 0,-1 0 0,0-1 0,1 0 0,-1 1 0,2-1 0,2 0 0,-1 0 0,1 0 0,-1-1 0,1 1 0,7-4 0,4 1 0,-6 0 0,0 1 0,0-1 0,0-1 0,0 0 0,-1-1 0,1 0 0,-1 0 0,0-1 0,11-9 0,33-22 0,-31 22 0,24-21 0,-11 8 0,-45 40 0,0-1 0,1 2 0,1-1 0,0 1 0,0 0 0,1 1 0,1 0 0,0 0 0,1 0 0,1 1 0,-4 24 0,7-38 0,1 1 0,0 0 0,0 0 0,0 0 0,0 0 0,0 0 0,0-1 0,1 1 0,-1 0 0,1 0 0,-1 0 0,1-1 0,0 1 0,0 0 0,-1-1 0,1 1 0,0 0 0,0-1 0,2 2 0,-2-2 0,1 0 0,-1 0 0,1 0 0,-1 0 0,1-1 0,-1 1 0,1-1 0,-1 1 0,1-1 0,0 1 0,-1-1 0,1 0 0,0 0 0,-1 0 0,1 0 0,0 0 0,1 0 0,3-1 0,-1 0 0,0-1 0,0 1 0,0-1 0,0 0 0,0 0 0,-1 0 0,1-1 0,-1 0 0,1 0 0,-1 0 0,5-5 0,-2 0 0,-1 1 0,-1-1 0,1 0 0,-1 0 0,-1-1 0,1 1 0,-1-1 0,-1 0 0,0 0 0,0 0 0,-1-1 0,0 1 0,0-1 0,-1 1 0,-1-1 0,0 1 0,0-1 0,0 0 0,-1 1 0,-5-19 0,5 24 0,0 1 0,0 0 0,0-1 0,0 1 0,-1 0 0,1 0 0,-1 0 0,0 0 0,0 0 0,0 1 0,-1-1 0,1 0 0,-5-3 0,1 2 0,0 0 0,0 1 0,0 0 0,-12-5 0,-7-2 0,22 7 0,3 2 0,1 1 0,-1-1 0,0 1 0,1 0 0,-1-1 0,1 1 0,-1 0 0,0-1 0,1 1 0,-1 0 0,1-1 0,-1 1 0,1 0 0,-1 0 0,1 0 0,-1-1 0,1 1 0,0 0 0,-1 0 0,1 0 0,-1 0 0,1 0 0,0 0 0,4-1 0,25-9 0,0 2 0,0 1 0,1 1 0,0 2 0,0 1 0,0 2 0,0 0 0,0 3 0,0 0 0,47 11 0,-64-10 0,-4-1 0,0 0 0,0 1 0,0 0 0,16 8 0,-24-10 0,0 0 0,0 0 0,-1 0 0,1 1 0,-1-1 0,1 0 0,0 1 0,-1-1 0,0 1 0,1-1 0,-1 1 0,0-1 0,0 1 0,0 0 0,0 0 0,0 0 0,0 0 0,-1-1 0,1 1 0,-1 0 0,1 0 0,-1 0 0,0 0 0,0 0 0,1 1 0,-1-1 0,-1 0 0,1 0 0,0 0 0,-1 3 0,-3 5 0,-1 1 0,1-1 0,-2 0 0,0 0 0,0 0 0,0-1 0,-1 0 0,-1 0 0,1-1 0,-11 8 0,9-13 0,9-3 0,0 0 0,0 0 0,0 0 0,0 0 0,-1 0 0,1 0 0,0 0 0,0 0 0,0 0 0,0 0 0,0-1 0,0 1 0,-1 0 0,1 0 0,0 0 0,0 0 0,0 0 0,0 0 0,0-1 0,0 1 0,0 0 0,0 0 0,0 0 0,0 0 0,0 0 0,0-1 0,0 1 0,0 0 0,0 0 0,0 0 0,0 0 0,0 0 0,0-1 0,0 1 0,0 0 0,0 0 0,0 0 0,0 0 0,0-1 0,0 1 0,0 0 0,0 0 0,0 0 0,0 0 0,0 0 0,0 0 0,0-1 0,1 1 0,-1 0 0,0 0 0,0 0 0,0 0 0,0 0 0,0 0 0,0 0 0,0 0 0,1 0 0,-1-1 0,0 1 0,9-10 0,-2-1 0,12-21 0,-14 23 0,-1 1 0,1 0 0,1 0 0,0 0 0,0 1 0,0-1 0,9-6 0,-7 8 0,0 0 0,1 0 0,0 0 0,10-4 0,-16 8 0,0 1 0,0 0 0,1 0 0,-1 0 0,0 0 0,1 0 0,-1 1 0,0-1 0,1 1 0,-1 0 0,0 0 0,1 0 0,-1 1 0,0-1 0,1 1 0,-1 0 0,4 1 0,-4 0 0,0 1 0,0 0 0,-1 0 0,1 0 0,-1 0 0,0 0 0,0 0 0,0 1 0,0-1 0,0 1 0,-1-1 0,1 1 0,0 6 0,3 2 0,5 29 0,-9-35 0,0-1 0,0 1 0,1 0 0,-1-1 0,1 0 0,1 1 0,3 6 0,-5-11 0,0 0 0,0 0 0,0 0 0,0 0 0,0 0 0,0 0 0,0 0 0,0-1 0,1 1 0,-1 0 0,0-1 0,1 1 0,-1-1 0,0 0 0,1 1 0,-1-1 0,0 0 0,1 0 0,-1 0 0,1 0 0,-1 0 0,0 0 0,1 0 0,1-1 0,37-9 0,-29 6 0,44-17 0,-1-1 0,72-42 0,-83 41 0,-23 14 0,33-12 0,-21 10 0,-26 9 0,-61 41 0,26-19 0,0 1 0,1 2 0,2 0 0,0 2 0,-28 35 0,74-78 0,16-18 0,94-124 0,-128 157 0,6-5 0,-7 8 0,-1 0 0,1 1 0,-1-1 0,1 0 0,-1 1 0,0-1 0,1 0 0,-1 1 0,0-1 0,1 1 0,-1-1 0,0 0 0,1 1 0,-1-1 0,0 1 0,0-1 0,0 1 0,0-1 0,1 1 0,-1-1 0,0 1 0,0 0 0,0-1 0,0 1 0,4 21 0,-1 0 0,1 31 0,-3-34 0,1 1 0,0-1 0,9 34 0,-9-46 0,0 0 0,1 0 0,0 0 0,0 0 0,1 0 0,0-1 0,0 0 0,0 0 0,1 0 0,0 0 0,0-1 0,0 1 0,1-1 0,-1-1 0,1 1 0,1-1 0,-1 0 0,0 0 0,1-1 0,0 0 0,0 0 0,0 0 0,0-1 0,0 0 0,1-1 0,14 2 0,-10-3 0,1-1 0,-1 0 0,1 0 0,-1-1 0,0-1 0,1 0 0,-1-1 0,-1 0 0,1-1 0,-1 0 0,1 0 0,-2-2 0,1 1 0,-1-1 0,0-1 0,16-15 0,-4 0 0,-1 0 0,-1-1 0,-1-2 0,-1 0 0,22-43 0,5-25 0,57-179 0,-85 220 0,24-87 0,-37 123 0,-1 0 0,-1-1 0,-1 1 0,0-1 0,-1 1 0,-4-21 0,4 35 0,0 0 0,-1 1 0,0-1 0,0 0 0,0 0 0,0 1 0,0-1 0,-1 0 0,1 1 0,-1 0 0,1-1 0,-1 1 0,0 0 0,0 0 0,-3-3 0,3 4 0,0 0 0,1 0 0,-1 0 0,0 0 0,1 0 0,-1 1 0,0-1 0,0 1 0,1 0 0,-1-1 0,0 1 0,0 0 0,0 0 0,0 0 0,0 0 0,1 0 0,-1 0 0,0 1 0,0-1 0,0 1 0,1-1 0,-1 1 0,0 0 0,0 0 0,1 0 0,-3 1 0,-6 5 0,1 1 0,-1 0 0,2 1 0,-1 0 0,-13 19 0,18-23 0,-17 23 0,1 1 0,1 1 0,2 1 0,1 0 0,1 1 0,2 1 0,2 0 0,-14 62 0,19-63 0,1 0 0,2 0 0,1 0 0,2 0 0,1 1 0,1-1 0,2 0 0,1 0 0,18 58 0,-11-56 0,1 0 0,2 0 0,1-1 0,23 33 0,-25-45 0,2-1 0,0 0 0,1-1 0,1-1 0,1 0 0,34 24 0,63 35 0,-103-71 850,-7-7-5635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08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50 11152,'0'0'16834,"2"-10"-15918,6-30-2,-19 56 67,1 1 0,-11 24 0,18-30-981,3-9 0,0 0 0,-1 0 0,1 1 0,-1-1 0,0 0 0,0 0 0,1 0 0,-1 0 0,-1 0 0,1-1 0,0 1 0,0 0 0,-1 0 0,1-1 0,-1 1 0,-2 2 0,3-4 0,1 0 0,-1 0 0,0 0 0,0 0 0,1 0 0,-1 0 0,0-1 0,1 1 0,-1 0 0,0 0 0,1 0 0,-1-1 0,0 1 0,1 0 0,-1-1 0,0 1 0,1-1 0,-1 1 0,1 0 0,-1-1 0,1 1 0,-1-1 0,0 0 0,-12-14 0,13 15 0,-43-43 30,37 37-3995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3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324 101 6728,'0'0'3754,"4"-10"-3206,2-4-369,-3 8-66,0 0 0,0 0 0,-1 0 0,0-1 1,2-12-1,-4 18-82,0 0 0,0 0 0,0 1 1,0-1-1,0 0 0,0 0 0,0 0 0,0 0 1,0 0-1,0 0 0,0 0 0,-1 0 0,1 0 1,0 0-1,-1 0 0,1 1 0,-1-1 1,1 0-1,-1 0 0,1 0 0,-1 1 0,1-1 1,-1 0-1,0 1 0,1-1 0,-1 0 1,0 1-1,0-1 0,0 1 0,1-1 0,-1 1 1,0 0-1,0-1 0,0 1 0,0 0 1,0 0-1,0-1 0,0 1 0,0 0 0,0 0 1,1 0-1,-1 0 0,0 0 0,0 0 0,0 0 1,0 1-1,-1-1 0,-5 1 55,1 0-1,-1 0 1,1 1-1,-1 0 1,-8 3 0,-5 5 60,-1 1 1,2 0-1,0 2 0,0 0 1,1 1-1,1 1 1,0 0-1,1 1 1,0 1-1,2 1 1,0 0-1,1 1 1,-19 37-1,28-47-27,0 1-1,1 0 1,-3 14 0,5-20-53,1 1 0,-1-1 0,1 0 0,0 0 0,0 1 0,0-1 0,1 0 0,-1 0 0,1 1 0,2 6 0,-2-10-37,0 1-1,0-1 1,0 1-1,0-1 1,0 1-1,1-1 1,-1 0-1,0 0 1,1 1-1,-1-1 1,1 0-1,-1 0 1,1 0-1,0-1 1,-1 1-1,1 0 1,0-1-1,-1 1 1,1-1-1,0 1 1,0-1-1,0 0 1,3 0-1,3 1 45,0-1 0,0-1 0,-1 0 1,12-2-1,-1-2 34,0 0 1,-1-2 0,1 0 0,-1 0-1,-1-2 1,1 0 0,17-14 0,-9 4 60,0-1 1,-2-1-1,33-37 1,-41 38-10,-1-1-1,0-1 1,18-40 0,-6 12 295,-26 50-447,0-1-1,0 1 1,0 0 0,0 0-1,0 0 1,0 0 0,0 0-1,0 0 1,0 0 0,0 0-1,0 0 1,0-1 0,0 1-1,1 0 1,-1 0 0,0 0 0,0 0-1,0 0 1,0 0 0,0 0-1,0 0 1,0 0 0,0 0-1,0 0 1,0-1 0,0 1-1,0 0 1,0 0 0,0 0-1,0 0 1,1 0 0,-1 0-1,0 0 1,0 0 0,0 0-1,0 0 1,0 0 0,0 0-1,0 0 1,0 0 0,0 0-1,1 0 1,-1 0 0,0 0-1,0 0 1,0 0 0,0 0-1,0 0 1,0 0 0,0 0-1,0 0 1,0 0 0,0 0 0,1 0-1,-1 0 1,0 0 0,0 0-1,0 0 1,0 0 0,0 1-1,0-1 1,0 0 0,0 0-1,0 0 1,0 0 0,0 0-1,2 11 173,-3 21-121,1-27-6,0 24 53,0 0 0,2 0-1,9 48 1,-9-68-70,0 1 0,1-1-1,0 0 1,0 0 0,1 0 0,0 0 0,1-1 0,0 1-1,0-1 1,1 0 0,0-1 0,0 1 0,1-1-1,13 11 1,-12-13 36,0-1 0,1 1 0,-1-2 0,1 1 0,0-1 0,11 2 0,55 9-1068,-56-12-855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10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0 8536,'0'0'6561,"12"5"-5868,37 16 92,-46-20-707,-1 1 0,1 0-1,-1 0 1,0 0-1,0 0 1,0 0-1,0 0 1,0 0-1,0 1 1,0-1-1,-1 1 1,1-1-1,-1 1 1,0-1-1,0 1 1,0 0-1,1 5 1,0 0 143,-2-1 0,1 1 0,-1 0 0,-1 13-1,0-7 83,-2 0 0,0 0 0,0-1 0,-2 1 0,0-1 0,0 0 0,-1 0 0,0 0 0,-1-1 0,-10 13 0,11-16-66,0-1 0,-1 0 1,0 0-1,-1 0 0,1-1 1,-1 0-1,-1-1 0,1 1 0,-1-2 1,0 1-1,-1-1 0,1-1 1,-1 0-1,-12 4 0,17-7-74,0 0 0,1 0 0,-1-1 0,0 1 0,0-1 0,0 0 0,-9-2 0,13 2-283,-1 0 0,1-1 0,0 1 1,-1-1-1,1 1 0,0-1 0,-1 0 0,1 1 1,0-1-1,0 0 0,0 0 0,0 0 1,0 0-1,0 0 0,0 0 0,0 0 0,0 0 1,0 0-1,0 0 0,1-1 0,-1 1 0,0 0 1,1 0-1,-1-1 0,1 1 0,0 0 0,-1-4 1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12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10344,'0'0'9295,"5"14"-8615,1 4-490,-1 0 0,-1 1 0,-1 0 0,-1 0 0,0 0 0,-2 22 0,-4 78 666,-31 422 3591,19-442-1287,19-111-2391,2 1 0,10-22 0,-6 14-429,-1 3-340,0 0 0,2 0 0,-1 1 0,2 0 0,0 1 0,1 1 0,18-18 0,-23 25 0,0 0 0,0 1 0,1 0 0,-1 0 0,1 0 0,1 1 0,-1 0 0,0 1 0,1 0 0,0 0 0,-1 1 0,1 0 0,0 0 0,0 1 0,1 0 0,13 1 0,-12 1 0,-1 0 0,0 1 0,1 0 0,-1 1 0,0 0 0,0 0 0,0 1 0,-1 1 0,1 0 0,-1 0 0,10 8 0,-14-9 0,0 0 0,0 0 0,-1 1 0,0 0 0,0 0 0,0 0 0,0 0 0,-1 0 0,0 1 0,0 0 0,0 0 0,-1 0 0,0 0 0,0 0 0,-1 0 0,1 0 0,-1 0 0,-1 1 0,1 9 0,-1-11 0,0 0 0,0 0 0,-1-1 0,0 1 0,0 0 0,0 0 0,-1-1 0,1 1 0,-1 0 0,0-1 0,0 0 0,-1 1 0,1-1 0,-5 5 0,0-2 0,0 0 0,-1 0 0,0 0 0,0-1 0,-16 10 0,12-10 0,0 1 0,0-1 0,-1-1 0,0 0 0,0-1 0,-1 0 0,1-1 0,-1-1 0,1 0 0,-1-1 0,-23 0 0,58-8 0,27 1 0,-12 3 0,0-2 0,-1-2 0,60-19 0,-32 0 0,-2-2 0,-1-4 0,-2-2 0,82-62 0,-38 23 0,-94 71 0,-8 9 0,-10 20 0,6-18 0,-33 74 0,21-49 0,2 1 0,-18 62 0,32-96 0,0 0 0,-1 0 0,1 0 0,0 0 0,0 0 0,0 1 0,0-1 0,0 0 0,0 0 0,0 0 0,0 0 0,0 0 0,0 0 0,1 0 0,-1 1 0,0-1 0,1 0 0,-1 0 0,2 1 0,-2-1 0,1-1 0,0 1 0,-1-1 0,1 1 0,0-1 0,0 1 0,0-1 0,0 0 0,-1 1 0,1-1 0,0 0 0,0 0 0,0 0 0,0 0 0,0 1 0,0-1 0,-1-1 0,1 1 0,1 0 0,6-2 0,0 0 0,0 0 0,0 0 0,10-6 0,-10 5 0,28-16 0,1-1 0,-2-2 0,53-42 0,-62 44 0,33-12 0,-59 31 0,0 1 0,0 0 0,1 0 0,-1 0 0,0 0 0,0 0 0,0 0 0,0 0 0,1 0 0,-1 0 0,0 0 0,0 0 0,0 0 0,0 0 0,0 0 0,1 0 0,-1 0 0,0 0 0,0 0 0,0 0 0,0 0 0,1 1 0,-1-1 0,0 0 0,0 0 0,0 0 0,0 0 0,0 0 0,0 0 0,0 0 0,1 0 0,-1 1 0,0-1 0,0 0 0,0 0 0,0 0 0,0 0 0,0 0 0,0 1 0,0-1 0,0 0 0,0 0 0,0 0 0,0 0 0,0 1 0,0-1 0,0 0 0,0 0 0,0 0 0,2 11 0,-2-10 0,0 123 0,0-121 0,0-1 0,0 0 0,0 1 0,0-1 0,1 0 0,-1 1 0,1-1 0,-1 0 0,1 1 0,0-1 0,0 0 0,0 0 0,0 0 0,0 0 0,1 0 0,-1 0 0,1 0 0,2 2 0,-3-3 0,1-1 0,0 1 0,0-1 0,0 1 0,0-1 0,0 0 0,0 1 0,0-1 0,0 0 0,0 0 0,0-1 0,0 1 0,-1 0 0,1-1 0,0 1 0,0-1 0,0 1 0,0-1 0,0 0 0,-1 0 0,1 0 0,0 0 0,2-2 0,32-21 0,-1 0 0,-1-3 0,-1 0 0,-1-3 0,39-45 0,-12 1 0,69-112 0,-91 124 0,-3-1 0,46-123 0,-78 182 0,0-2 0,1 0 0,-1 0 0,0 0 0,-1 0 0,1 0 0,-1 0 0,-1-1 0,1 1 0,-1 0 0,-1-13 0,-1 17 0,-2 8 0,-3 12 0,-13 41 0,4 1 0,1 1 0,4 1 0,2-1 0,3 2 0,2-1 0,6 71 0,-2-128 0,3 54 0,2-1 0,3 0 0,17 63 0,-20-103 0,-5-15 0,1 0 0,-1 0 0,1 0 0,0 0 0,0 0 0,0 0 0,1 0 0,-1 0 0,1-1 0,0 1 0,2 3 0,5 1 984,-11-16-5903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12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22511,'0'0'3024,"117"2"-2224,-26-2 0,13-2-64,3-2 0,-14 8 32,-14-2 16,-7 2 48,-5-2 16,-9 4-160,0 4-456,-13-2-232,-17-2 0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15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1171 10248,'0'0'10378,"8"-11"-9803,46-70 1256,53-109 0,-84 147-1266,3 0-1,1 2 0,3 1 1,1 1-1,1 2 0,2 1 0,46-37 1,-78 72-539,4-4 273,1-1-1,0 1 0,11-6 0,-17 11-241,0-1 0,0 1 0,0-1 0,0 1 0,0-1 0,0 1 0,0-1 0,0 1 0,0 0 0,0-1 0,0 1 0,0 0 0,0 0 0,0 0 0,0 0-1,0 0 1,0 0 0,0 0 0,0 0 0,1 1 0,-1-1 0,0 0 0,0 1 0,0-1 0,0 0 0,0 1 0,-1-1 0,1 1 0,0 0 0,0-1 0,0 1 0,0 0 0,0-1-1,-1 1 1,1 0 0,1 2 0,2 6-50,1 1 0,-1 1 0,-1-1-1,0 1 1,-1-1 0,0 1 0,0 0-1,-1 0 1,-1 21 0,-3 5-12,-11 58-1,7-56 4,-2 8 2,-26 78 0,55-146 0,-8 7 0,53-57 0,3 4 0,101-79 0,-164 143 0,0-1 0,0 0 0,0 0 0,1 1 0,6-4 0,-11 6 0,0 1 0,0 0 0,-1-1 0,1 1 0,0 0 0,0-1 0,0 1 0,0 0 0,-1 0 0,1 0 0,0 0 0,0 0 0,0 0 0,0 0 0,0 0 0,-1 0 0,1 0 0,0 0 0,0 0 0,0 1 0,0-1 0,-1 0 0,1 1 0,0-1 0,0 1 0,-1-1 0,1 1 0,0-1 0,0 1 0,-1-1 0,1 1 0,-1 0 0,1-1 0,-1 1 0,1 0 0,-1-1 0,1 1 0,-1 0 0,1 1 0,2 6 0,-1-1 0,-1 1 0,1-1 0,-1 1 0,0-1 0,-1 1 0,0 12 0,-9 57 0,5-57 0,-6 31 0,-2 0 0,-2-1 0,-26 59 0,38-104 0,1-3 0,-1 1 0,1-1 0,1 1 0,-1-1 0,0 1 0,1 0 0,-1-1 0,1 1 0,0 0 0,0 4 0,0-7 0,1 1 0,-1-1 0,1 0 0,-1 0 0,1 0 0,-1 0 0,1 1 0,-1-1 0,1 0 0,-1 0 0,1 0 0,-1 0 0,1 0 0,-1 0 0,1 0 0,-1 0 0,1-1 0,-1 1 0,1 0 0,-1 0 0,1 0 0,-1 0 0,1-1 0,-1 1 0,1 0 0,-1-1 0,0 1 0,1 0 0,0-1 0,20-11 0,-20 11 0,208-144 0,-79 50 0,-119 88 0,1-2 0,0 1 0,0 0 0,1 1 0,0 0 0,0 1 0,17-5 0,-23 8 0,-11 8 0,-2 4 0,1 1 0,0-1 0,1 1 0,-5 17 0,0-1 0,-4 5 0,-14 42 0,24-64 0,1 0 0,1-1 0,0 1 0,0 0 0,0 0 0,2 16 0,-1-24 0,0 0 0,1-1 0,-1 1 0,0 0 0,0 0 0,1-1 0,-1 1 0,1 0 0,-1-1 0,1 1 0,-1-1 0,1 1 0,-1 0 0,1-1 0,-1 1 0,1-1 0,0 0 0,-1 1 0,1-1 0,0 1 0,-1-1 0,1 0 0,0 1 0,0-1 0,-1 0 0,1 0 0,0 0 0,0 0 0,0 0 0,-1 0 0,1 0 0,0 0 0,0 0 0,-1 0 0,1 0 0,0 0 0,1-1 0,29-8 0,-24 5 0,0-1 0,0 0 0,0 0 0,-1 0 0,0-1 0,0 0 0,0 0 0,-1-1 0,0 1 0,0-1 0,0 0 0,-1-1 0,0 1 0,-1-1 0,5-13 0,-3 5 0,-1 1 0,-1 0 0,0-1 0,-1 0 0,-1 1 0,0-1 0,-2-23 0,0 30 0,-1 0 0,0 0 0,0 0 0,0 0 0,-5-8 0,6 15 0,0-1 0,1 1 0,-1 0 0,0 0 0,-1 0 0,1 0 0,0 0 0,0 0 0,-1 0 0,0 1 0,1-1 0,-1 0 0,0 1 0,1-1 0,-1 1 0,0 0 0,0 0 0,0 0 0,0 0 0,-1 0 0,1 0 0,0 0 0,0 0 0,-3 0 0,4 1 0,1 0 0,0 0 0,-1 0 0,1 0 0,-1 0 0,1 0 0,0 0 0,-1 0 0,1 0 0,-1 0 0,1 1 0,0-1 0,-1 0 0,1 0 0,0 0 0,-1 0 0,1 0 0,0 1 0,-1-1 0,1 0 0,0 0 0,-1 1 0,1-1 0,0 0 0,0 1 0,-1-1 0,1 0 0,0 0 0,0 1 0,0-1 0,-1 1 0,5 12 0,14 11 0,-11-19 0,-1-1 0,0 0 0,1 0 0,0-1 0,0 1 0,0-2 0,0 1 0,0-1 0,0 0 0,1 0 0,-1-1 0,1 0 0,0 0 0,-1-1 0,1 0 0,-1 0 0,11-2 0,-3-1 0,0 0 0,-1-1 0,0-1 0,0 0 0,0-1 0,-1 0 0,1-1 0,13-10 0,-7 4 0,-1-1 0,-1-1 0,-1 0 0,0-1 0,0-1 0,-2-1 0,0-1 0,-2 0 0,21-36 0,1-8 0,104-213 0,-128 248 0,-2-1 0,0-1 0,-2 0 0,4-35 0,-12 48 0,1 17 0,0 0 0,0 0 0,0 0 0,0-1 0,0 1 0,0 0 0,0 0 0,0 0 0,-1 0 0,1 0 0,0 0 0,0 0 0,0 0 0,0-1 0,0 1 0,0 0 0,-1 0 0,1 0 0,0 0 0,0 0 0,0 0 0,0 0 0,0 0 0,-1 0 0,1 0 0,0 0 0,0 0 0,0 0 0,0 0 0,0 0 0,-1 0 0,1 0 0,0 0 0,0 0 0,0 0 0,0 0 0,0 0 0,-1 0 0,1 1 0,0-1 0,0 0 0,0 0 0,0 0 0,0 0 0,0 0 0,0 0 0,-1 0 0,1 1 0,-2 2 0,-1 0 0,1 0 0,-1 1 0,1-1 0,0 1 0,-3 7 0,-19 50 0,3 1 0,3 2 0,-17 99 0,19-41 0,-1 127 0,12-149 0,1-42 0,2-1 0,3 1 0,12 84 0,-13-140 0,0-1 0,0 1 0,1 0 0,-1-1 0,1 1 0,-1-1 0,1 1 0,0-1 0,-1 1 0,1-1 0,0 1 0,0-1 0,0 0 0,2 2 0,-2-2 0,0-1 0,0 0 0,0 0 0,-1 1 0,1-1 0,0 0 0,0 0 0,0 0 0,0 0 0,0 0 0,0 0 0,0-1 0,0 1 0,0 0 0,0 0 0,0-1 0,0 1 0,0 0 0,0-1 0,0 1 0,-1-1 0,1 0 0,0 1 0,0-1 0,-1 1 0,1-1 0,1-1 0,5-5 0,0 1 0,0-2 0,0 1 0,-1-1 0,0 0 0,-1 0 0,1 0 0,-2-1 0,1 0 0,-1 0 0,-1 0 0,1 0 0,-2-1 0,1 0 0,-1 1 0,1-15 0,-2-37-3935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15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18791,'0'0'2318,"16"-2"-1473,556-39 3752,-441 37-3765,51 0 1090,-141 5-3072,-1 2 1,52 10 0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1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1503 14568,'0'0'1332,"10"-2"-350,12-4-498,1 0-1,-1-2 1,-1 0 0,1-2-1,-2 0 1,1-2 0,23-16-1,-7 0 297,-1-1 0,-2-2 0,-1-2 0,-1-1 0,-2-1 0,-1-1 0,-2-2 0,-2-1 0,32-67 0,-47 88-340,-7 12-113,0 0 0,0 0 0,-1 0 0,4-11 0,-7 14 845,-1 6-628,-4 12-178,-9 32-345,3 0 1,-8 71-1,17-88-23,1 0-1,1 1 1,2-1 0,2 1 0,7 37 0,-10-65 2,0-1 0,1 1 0,0 0 0,0 0 0,0 0 0,0-1 0,0 1 0,0-1 0,1 1 0,0-1 0,-1 1 0,1-1 0,0 0 0,0 1 0,0-1 0,0 0 0,3 2 0,-2-3 0,1 0 0,-1 1 0,0-1 0,0-1 0,1 1 0,-1 0 0,1-1 0,-1 0 0,0 1 0,1-1 0,-1-1 0,1 1 0,-1 0 0,1-1 0,4-1 0,5-2 0,0-1 0,-1 0 0,1-1 0,-1 0 0,0-1 0,-1 0 0,0-1 0,15-12 0,1-4 0,-2-1 0,24-29 0,1-13 0,47-80 0,-75 113 0,-20 29 0,0 0 0,1 1 0,0 0 0,0 0 0,1 0 0,-1 0 0,1 0 0,-1 1 0,1-1 0,0 1 0,1 0 0,-1 0 0,9-4 0,-12 7 0,0 0 0,0 0 0,-1 0 0,1 0 0,0 0 0,0 0 0,-1 0 0,1 1 0,0-1 0,0 0 0,-1 0 0,1 1 0,0-1 0,-1 0 0,1 1 0,0-1 0,-1 1 0,1-1 0,-1 1 0,1-1 0,-1 1 0,1-1 0,-1 1 0,1 0 0,-1-1 0,1 1 0,-1 0 0,0-1 0,1 1 0,-1 0 0,0 0 0,10 30 0,-8-23 0,7 27 0,-1 1 0,-2 0 0,3 69 0,-8-80 0,-2 1 0,-1-1 0,-1 0 0,-2 1 0,0-1 0,-13 37 0,17-58 0,-1 0 0,1-1 0,-1 1 0,0-1 0,0 1 0,0-1 0,0 0 0,-1 0 0,1 0 0,-1 0 0,0 0 0,0-1 0,0 1 0,0-1 0,0 1 0,-6 2 0,6-4 0,-1 0 0,1 0 0,0-1 0,0 1 0,-1-1 0,1 0 0,0 0 0,-1 0 0,1 0 0,0-1 0,-1 1 0,1-1 0,0 0 0,0 0 0,0 0 0,-1 0 0,1 0 0,0-1 0,0 1 0,-3-4 0,1 1 0,0 0 0,1 0 0,-1 0 0,1-1 0,0 0 0,1 0 0,-1 0 0,1 0 0,0 0 0,0-1 0,0 0 0,1 1 0,0-1 0,0 0 0,-1-8 0,1 7 0,1 0 0,0 0 0,0 0 0,1-1 0,-1 1 0,2 0 0,-1 0 0,1 0 0,0-1 0,0 1 0,1 0 0,0 0 0,3-7 0,-1 8 0,1-1 0,-1 1 0,1 0 0,0 0 0,0 1 0,1 0 0,0 0 0,0 0 0,0 0 0,0 1 0,1 0 0,-1 0 0,1 1 0,0 0 0,0 0 0,13-3 0,11-1 0,-1 1 0,54-5 0,26 3 0,-24 3 0,148-30 0,-211 25 0,-8 2 0,-18 6 0,-7 1 0,-9 4 0,0 1 0,0 2 0,0 0 0,1 0 0,-24 14 0,34-17 0,1 2 0,0-1 0,0 1 0,0 0 0,0 0 0,1 1 0,0 0 0,0 0 0,1 0 0,-1 1 0,1 0 0,1 0 0,0 0 0,-7 15 0,10-21 0,0 1 0,1 0 0,-1-1 0,1 1 0,-1 0 0,1-1 0,0 1 0,0 0 0,-1 0 0,1-1 0,1 1 0,-1 0 0,0 0 0,0-1 0,0 1 0,1 0 0,-1-1 0,1 1 0,0 0 0,-1-1 0,1 1 0,0-1 0,1 3 0,0-3 0,0 1 0,0-1 0,0 1 0,0-1 0,0 0 0,0 0 0,0 0 0,0 0 0,0 0 0,1 0 0,-1-1 0,0 1 0,1-1 0,4 1 0,2-1 0,1 0 0,-1 0 0,1-1 0,-1 0 0,1-1 0,-1 0 0,13-5 0,-14 3 0,-1 0 0,0 0 0,0 0 0,0-1 0,-1 0 0,0-1 0,0 0 0,0 1 0,0-2 0,-1 1 0,0-1 0,0 0 0,-1 0 0,0 0 0,0 0 0,4-15 0,-4 12 0,-1 0 0,0 0 0,-1 0 0,0 0 0,-1 0 0,0 0 0,0 0 0,-1-1 0,0 1 0,-1 0 0,0 0 0,-1 0 0,-4-14 0,4 18 0,0 1 0,-1 0 0,1 0 0,-1 0 0,0 1 0,0-1 0,-1 0 0,1 1 0,-1 0 0,0 0 0,0 0 0,-1 1 0,1-1 0,-1 1 0,0 0 0,0 0 0,0 1 0,0-1 0,-11-2 0,12 3 0,-15-4 0,19 9 0,9 8 0,-2-5 0,0-1 0,0 0 0,0 0 0,1 0 0,-1-1 0,1 0 0,0-1 0,0 0 0,1 0 0,-1-1 0,17 3 0,-5-2 0,1-1 0,0-1 0,36-3 0,-41 0 0,0-1 0,-1 0 0,0-1 0,29-11 0,54-33 0,-67 32 0,-11 6 0,-1-1 0,-1-1 0,0 0 0,0-1 0,-1-1 0,-1-1 0,0 0 0,17-24 0,4-8 0,-2-2 0,-3-1 0,-1-2 0,-3 0 0,-2-3 0,25-78 0,-12-13 0,-33 116 0,-1-1 0,2-55 0,-7 83 0,-1-26 0,1 28 0,0 0 0,0 0 0,0-1 0,-1 1 0,1 0 0,0 0 0,-1 0 0,1 0 0,0 0 0,-1 0 0,1 0 0,-1-1 0,0 1 0,1 1 0,-1-1 0,0 0 0,0 0 0,-1-2 0,1 3 0,0 0 0,-1 0 0,1 0 0,0 1 0,0-1 0,0 0 0,0 0 0,-1 0 0,1 1 0,0-1 0,0 1 0,0-1 0,0 1 0,0-1 0,0 1 0,0 0 0,0-1 0,0 1 0,0 0 0,-1 2 0,-22 21 0,22-21 0,-12 15 0,0 0 0,2 1 0,0 0 0,1 2 0,1-1 0,-8 24 0,-2 14 0,-13 64 0,14-28 0,4 0 0,5 1 0,3 0 0,5 1 0,14 139 0,-10-220 0,13 101 0,-12-102 0,0-1 0,1 1 0,0-1 0,1 0 0,0 0 0,8 12 0,-12-23 0,1 1 0,0-1 0,0 1 0,0-1 0,0 0 0,0 0 0,0 0 0,1 0 0,-1 0 0,1 0 0,-1-1 0,1 1 0,0-1 0,-1 0 0,1 0 0,4 1 0,-2-1 0,0 0 0,0-1 0,0 0 0,-1 0 0,1 0 0,0 0 0,0-1 0,0 0 0,6-1 0,1-3 0,1 1 0,-1-1 0,-1-1 0,1 0 0,-1-1 0,15-11 0,7-12 0,-1-1 0,-2-1 0,41-56 0,-59 72 0,0 1 0,47-66 0,-53 72 0,-2 1 0,1 0 0,-1-1 0,0 0 0,-1 0 0,0 0 0,-1-1 0,2-10 0,-4 19 0,0-1 0,0 0 0,0 1 0,-1-1 0,1 1 0,0-1 0,-1 1 0,1 0 0,-1-1 0,0 1 0,1-1 0,-1 1 0,-1-2 0,1 2 0,0 0 0,1 0 0,-1 0 0,0 0 0,1-1 0,-1 1 0,1 0 0,-1 0 0,1-1 0,0 1 0,-1 0 0,1-1 0,0 1 0,0 0 0,0-1 0,0 1 0,0 0 0,0-1 0,1-1 0,0 1 0,0 0 0,0 0 0,1 0 0,-1 0 0,0 1 0,1-1 0,0 0 0,-1 1 0,1-1 0,0 1 0,0 0 0,0 0 0,0-1 0,0 1 0,0 0 0,0 1 0,0-1 0,3-1 0,3 0 0,1 0 0,-1 1 0,14-2 0,-19 3 0,0 0 0,0 0 0,0 0 0,0 0 0,0 0 0,0 1 0,0 0 0,0-1 0,0 1 0,0 0 0,-1 0 0,1 1 0,0-1 0,0 1 0,-1-1 0,4 3 0,-3-1 0,-1 0 0,1 1 0,-1-1 0,1 0 0,-1 1 0,0-1 0,-1 1 0,1-1 0,0 1 0,-1 0 0,0 0 0,1 5 0,2 13 0,-1 1 0,0 37 0,-3-45 0,0 0 0,1 0 0,0-1 0,1 1 0,1-1 0,0 1 0,1-1 0,1 0 0,7 17 0,-9-28 0,-1 0 0,1 0 0,0 0 0,0 0 0,0-1 0,0 1 0,0-1 0,1 0 0,-1 0 0,1 0 0,-1 0 0,1 0 0,0-1 0,0 0 0,0 0 0,0 0 0,0 0 0,5 0 0,4 1 0,-1-1 0,1 0 0,-1-1 0,21-3 0,-15-1 0,0 0 0,0-2 0,-1 0 0,1-1 0,-1 0 0,-1-1 0,0-1 0,0-1 0,-1-1 0,0 0 0,0 0 0,-2-2 0,1 1 0,-2-2 0,0 0 0,17-24 0,-28 36 0,0 0 0,0 0 0,0 0 0,0 0 0,-1 0 0,1 0 0,0-1 0,-1 1 0,0 0 0,1-4 0,-1 6 0,0-1 0,0 1 0,0 0 0,0-1 0,0 1 0,0 0 0,-1-1 0,1 1 0,0 0 0,0 0 0,0-1 0,0 1 0,0 0 0,-1-1 0,1 1 0,0 0 0,0 0 0,0-1 0,-1 1 0,1 0 0,0 0 0,0-1 0,-1 1 0,1 0 0,0 0 0,-1 0 0,0 0 0,0-1 0,0 1 0,0 1 0,1-1 0,-1 0 0,0 0 0,0 0 0,0 0 0,0 1 0,0-1 0,1 0 0,-1 1 0,0-1 0,0 0 0,0 2 0,-4 0 0,1 1 0,1 1 0,-1-1 0,0 0 0,1 1 0,0 0 0,0 0 0,0 0 0,0 0 0,0 0 0,1 1 0,0-1 0,0 1 0,0-1 0,-1 7 0,-1 4 0,1 1 0,0-1 0,0 25 0,3-36 0,0 0 0,1 0 0,-1 0 0,1 0 0,0 0 0,0 0 0,0-1 0,1 1 0,-1 0 0,1-1 0,0 1 0,0-1 0,3 4 0,-1-1 0,0-1 0,1 0 0,-1 0 0,1-1 0,0 0 0,11 8 0,-14-11 0,0-1 0,0 1 0,0 0 0,0 0 0,0-1 0,0 1 0,0-1 0,1 0 0,-1 0 0,0 0 0,0 0 0,0 0 0,0 0 0,1 0 0,-1-1 0,0 1 0,0-1 0,0 0 0,0 1 0,0-1 0,4-2 0,-3 1 0,1 0 0,-1-1 0,0 1 0,1 0 0,-1-1 0,0 0 0,0 0 0,-1 0 0,1 0 0,4-7 0,0-4 0,1-1 0,-2 0 0,0 0 0,0-1 0,-2 0 0,0 0 0,-1 0 0,2-22 0,-4 30 0,-1 0 0,0 0 0,-1 1 0,0-1 0,0 1 0,-1-1 0,0 0 0,0 1 0,0 0 0,-1 0 0,0 0 0,-1 0 0,0 0 0,0 0 0,0 1 0,-1 0 0,1 0 0,-2 0 0,1 1 0,-7-6 0,-10-5 0,22 16 0,0 0 0,0-1 0,0 1 0,0 0 0,0 0 0,0 0 0,0 0 0,0 0 0,-1 0 0,1-1 0,0 1 0,0 0 0,0 0 0,0 0 0,1 0 0,-1 0 0,0 0 0,0-1 0,0 1 0,0 0 0,0 0 0,0 0 0,0 0 0,0 0 0,0 0 0,0 0 0,0 0 0,0-1 0,0 1 0,0 0 0,0 0 0,1 0 0,-1 0 0,0 0 0,0 0 0,0 0 0,0 0 0,0 0 0,0 0 0,0 0 0,1 0 0,-1 0 0,0-1 0,0 1 0,0 0 0,0 0 0,0 0 0,0 0 0,1 0 0,-1 0 0,0 0 0,0 0 0,0 1 0,0-1 0,0 0 0,7-1 0,8 1 0,-1 1 0,0 0 0,0 1 0,0 1 0,0 0 0,-1 1 0,1 1 0,18 9 0,-24-11 0,0 2 0,0 0 0,-1 0 0,1 0 0,-1 0 0,-1 1 0,1 1 0,-1-1 0,0 1 0,-1 0 0,1 0 0,-1 1 0,-1-1 0,6 13 0,0 9 0,-2 0 0,-1 1 0,-2 0 0,0 0 0,-1 33 0,-2-19 0,-3-1 0,-1 1 0,-2-1 0,-2 0 0,-2 0 0,-26 78 0,8-45 0,20-67 0,3-7 0,3-9 0,24-82 0,3 0 0,5 2 0,78-154 0,-88 199 0,3 1 0,1 1 0,58-67 0,-81 103 0,1 0 0,0 1 0,-1-1 0,1 1 0,1 0 0,-1 0 0,0 1 0,1-1 0,8-3 0,-11 6 0,-1 0 0,0 0 0,1-1 0,-1 1 0,1 0 0,-1 0 0,1 0 0,-1 0 0,1 0 0,-1 1 0,0-1 0,1 0 0,-1 1 0,0-1 0,1 1 0,-1-1 0,0 1 0,1 0 0,-1 0 0,0-1 0,0 1 0,0 0 0,0 0 0,0 0 0,0 0 0,0 0 0,0 0 0,0 1 0,0-1 0,0 0 0,-1 0 0,1 1 0,-1-1 0,1 0 0,-1 1 0,1-1 0,-1 1 0,0 1 0,3 8 0,-1 0 0,0 0 0,-1 1 0,-1-1 0,0 0 0,0 1 0,-1-1 0,-1 0 0,1 1 0,-2-1 0,0 0 0,0 0 0,-1-1 0,0 1 0,-1-1 0,0 1 0,-1-2 0,0 1 0,-1-1 0,-14 17 0,16-21 0,-1-1 0,0 0 0,0 0 0,0-1 0,-1 1 0,1-1 0,-1-1 0,0 1 0,0-1 0,0 0 0,0-1 0,0 0 0,0 0 0,0 0 0,-1-1 0,1 0 0,0 0 0,0-1 0,0 0 0,-1 0 0,1-1 0,0 0 0,-7-3 0,1-5 0,13 10 0,0 0 0,0 0 0,0 0 0,0-1 0,0 1 0,0 0 0,1 0 0,-1 0 0,0-1 0,0 1 0,0 0 0,0 0 0,1 0 0,-1 0 0,0 0 0,0-1 0,0 1 0,0 0 0,1 0 0,-1 0 0,0 0 0,0 0 0,1 0 0,-1 0 0,0 0 0,0 0 0,1 0 0,-1 0 0,0 0 0,0 0 0,0 0 0,1 0 0,-1 0 0,0 0 0,1 0 0,38 2 0,-25-1 0,21-2 0,-1-2 0,0-1 0,0-1 0,-1-2 0,0-2 0,0-1 0,0-1 0,-2-2 0,1-1 0,-2-1 0,53-36 0,-44 25 0,-7 4 0,48-40 0,-76 59 0,0 0 0,0 0 0,1 0 0,-1 1 0,1 0 0,6-3 0,-30 39 0,-37 69 0,51-91 0,0 0 0,1 0 0,0 0 0,1 0 0,1 1 0,0 0 0,-1 17 0,3-29 0,0 0 0,0 0 0,0-1 0,0 1 0,0 0 0,1 0 0,-1 0 0,0-1 0,0 1 0,1 0 0,-1 0 0,0-1 0,1 1 0,-1 0 0,1-1 0,-1 1 0,1 0 0,-1-1 0,1 1 0,0 0 0,-1-1 0,1 1 0,0-1 0,-1 0 0,1 1 0,0-1 0,0 1 0,-1-1 0,1 0 0,0 0 0,0 1 0,0-1 0,-1 0 0,1 0 0,0 0 0,0 0 0,0 0 0,-1 0 0,1 0 0,0 0 0,0 0 0,0 0 0,0-1 0,0 1 0,8-2 0,-1 0 0,0 0 0,12-6 0,-15 6 0,66-28 0,103-59 0,-109 52 0,2 3 0,73-27 0,-25 17 0,-106 43 0,-13 5 0,-4 4 0,-25 27 0,-68 79 0,82-90 0,1 1 0,-29 53 0,46-76 0,0 0 0,0 0 0,0-1 0,0 1 0,1 0 0,-1 0 0,0 1 0,1-1 0,-1 0 0,1 0 0,0 0 0,0 0 0,0 0 0,0 0 0,0 1 0,0-1 0,1 0 0,-1 0 0,0 0 0,1 0 0,0 0 0,0 0 0,-1 0 0,1 0 0,0 0 0,1 0 0,-1-1 0,0 1 0,0 0 0,1-1 0,-1 1 0,1-1 0,0 1 0,-1-1 0,1 0 0,0 1 0,2 0 0,5 2 0,0 1 0,1-2 0,0 1 0,0-1 0,0-1 0,13 2 0,27 5 0,0-3 0,1-2 0,0-3 0,0-1 0,-1-3 0,1-2 0,-1-2 0,69-19 0,-113 24 0,0 0 0,-1 0 0,0-1 0,0 0 0,0 1 0,9-8 0,-12 8 0,0 1 0,0-1 0,0 0 0,-1 0 0,1 0 0,-1 0 0,1 0 0,-1 0 0,0 0 0,0 0 0,0 0 0,0-1 0,0 1 0,0 0 0,0-1 0,-1 1 0,0-1 0,1-3 0,-4-16-3935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19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24223,'0'0'2064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19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16687,'0'0'512,"66"-6"8,53-7 24,28 3 8,30-2 312,37 0 8,42-2 88,-30 4 16,-57 6-72,-50 4 8,-39 0-216,-7-2-8,-13-2-328,-23 2 0,-23 4-424,-10-2 8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1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18895,'0'0'2648,"12"-62"-2424,30 56 0,18 6-504,3 4 8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27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2 8744,'0'0'12258,"1"16"-11726,43 833 3596,-14-332-2218,-2-289-820,-24-206-738,1-1 1,0 0 0,14 33-1,-19-54-329,0 0-1,-1 1 1,1-1-1,0 0 1,0 0-1,0 1 1,0-1-1,1 0 1,-1 0-1,0 1 1,0-1-1,0 0 1,0 0-1,0 1 1,0-1-1,0 0 1,0 0-1,0 0 1,1 1-1,-1-1 1,0 0-1,0 0 1,0 0-1,0 1 1,1-1-1,-1 0 1,0 0-1,0 0 1,0 0-1,1 0 1,-1 0-1,0 1 1,0-1-1,1 0 0,-1 0 1,0 0-1,0 0 1,1 0-1,-1 0 1,0 0-1,0 0 1,1 0-1,-1 0 1,0 0-1,0 0 1,1 0-1,-1 0 1,0 0-1,0 0 1,0-1-1,1 1 1,-1 0-1,0 0 1,0 0-1,1 0 1,-1 0-1,0 0 1,0-1-1,0 1 1,0 0-1,1 0 1,-1-1-1,8-14 618,-8 14-647,5-13 81,-1-1 0,0 0 1,-1 0-1,2-28 0,-3-66 169,-2 71-220,-4-202-23,-46-314 0,33 457 0,-51-168 0,65 258 0,0-1 0,-1 1 0,0 0 0,0 0 0,-8-8 0,7 7 0,-1 0 0,1-1 0,-5-8 0,7 9 0,-1-1 0,0 1 0,-1 1 0,0-1 0,0 1 0,-12-13 0,17 20 0,0 0 0,0 0 0,0 0 0,0-1 0,0 1 0,0 0 0,0 0 0,-1 0 0,1 0 0,0-1 0,0 1 0,0 0 0,0 0 0,0 0 0,0-1 0,0 1 0,0 0 0,0 0 0,0 0 0,0 0 0,0-1 0,0 1 0,0 0 0,0 0 0,0 0 0,0 0 0,0-1 0,0 1 0,1 0 0,-1 0 0,0 0 0,0 0 0,0-1 0,0 1 0,0 0 0,0 0 0,0 0 0,1 0 0,-1 0 0,0-1 0,0 1 0,0 0 0,0 0 0,0 0 0,1 0 0,-1 0 0,0 0 0,13-6 0,-2 2 0,33-25 0,-25 16 0,0 0 0,2 2 0,41-18 0,-28 19 0,0 1 0,1 2 0,0 1 0,1 2 0,-1 1 0,1 2 0,-1 1 0,1 2 0,46 9 0,-50-5 0,0 1 0,-1 2 0,0 1 0,0 1 0,-1 2 0,-1 1 0,0 2 0,-1 0 0,0 2 0,32 28 0,-43-31 0,-1 0 0,-1 1 0,18 24 0,-29-36 0,-1 1 0,1 1 0,-1-1 0,0 0 0,-1 1 0,1-1 0,-1 1 0,0 0 0,0 0 0,-1 0 0,1 0 0,-2 0 0,1 0 0,-1 0 0,1 1 0,-2 7 0,0-10 0,0 0 0,-1 0 0,1 0 0,-1-1 0,0 1 0,0 0 0,0-1 0,-1 0 0,1 1 0,-1-1 0,0 0 0,-3 3 0,-5 3 0,1-1 0,-18 11 0,9-9 0,0 0 0,-1-1 0,0 0 0,-1-2 0,1-1 0,-1 0 0,-1-2 0,1 0 0,-29 1 0,-23-4 0,-107-10 0,-42 0 0,219 9 0,-7 0 0,-1 1 0,1 0 0,-13 4 0,20-5 0,1 1 0,0 0 0,0 0 0,0 0 0,0 0 0,0 0 0,0 0 0,1 0 0,-4 3 0,4-3 0,1 0 0,-1 0 0,0-1 0,1 1 0,-1 0 0,1 0 0,0 0 0,-1 0 0,1 0 0,0 0 0,-1 0 0,1 0 0,0-1 0,0 1 0,0 0 0,0 0 0,0 0 0,0 0 0,0 0 0,0 0 0,0 0 0,1 2 0,2 5 0,0 1 0,1-1 0,0 0 0,1 0 0,9 13 0,0 0 0,22 35-3935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1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628 249 20303,'0'0'400,"-7"-13"-38,-9-18 78,-2 1 0,-2 1 0,-22-28 0,35 49-264,0 1 0,-1 0 1,0 0-1,0 0 1,0 1-1,-1 0 0,0 1 1,0 0-1,0 0 0,-1 1 1,0 0-1,0 1 1,-18-4-1,16 5 28,0-1-1,-1 2 1,1 0-1,-18 1 1,23 1-107,-1 0 0,1 0 0,-1 1 0,1 0 0,0 1 1,-1-1-1,2 2 0,-11 4 0,3 1-9,1-1 1,0 2-1,0 0 0,1 0 1,0 1-1,1 1 1,1 0-1,-1 0 0,-9 17 1,9-9 4,0-1 1,2 1 0,0 1 0,1 0 0,-9 42-1,6-17 165,2 0 0,3 0 0,-2 54 0,7-45-30,0-23-53,4 52 1,-2-73-131,1-1 0,0 1 0,1-1 1,0 0-1,1 0 0,0 0 0,0 0 0,11 17 1,-10-19-16,0-1 0,0 0 0,1 0-1,0 0 1,0 0 0,1-1 0,0 0 0,0 0 0,0-1 0,1 0 0,0 0 0,0-1 0,0 0 0,0 0 0,1-1 0,-1 0 0,1-1 0,0 0-1,15 2 1,7-3 60,-1-2 1,1-1-1,0-1 0,-1-2 0,0-1 0,0-1 0,-1-2 0,48-20 0,-65 23-8,0 0 0,-1 0 0,0-1 0,-1 0 0,0-1 0,0-1 0,15-15 0,-24 23-81,0-1 0,0 1 0,0-1 1,-1 0-1,1 0 0,0 1 0,-1-1 0,1 0 0,-1 0 0,1 0 1,-1 0-1,0 1 0,0-1 0,0 0 0,0 0 0,0 0 0,0 0 1,-1 0-1,1 0 0,-1 1 0,1-1 0,-1 0 0,0 0 1,1 0-1,-1 1 0,0-1 0,0 1 0,0-1 0,0 1 0,-1-1 1,1 1-1,0-1 0,-3-1 0,-3-4 0,-1 0 0,0 1 0,0 0 0,-18-10 0,6 7-1,0 0 0,-1 1 0,0 1 0,-1 1 0,-42-6 0,56 11 0,1 0 0,1 1 0,0-2 0,0 1 0,-9-4 0,115 5 0,9 3 0,-63-4 0,57 8 0,-2 2 0,-98-9 42,-1 1-1,0-1 1,1-1-1,-1 1 1,0 0-1,1 0 1,-1-1-1,0 0 1,0 1-1,0-1 1,1 0-1,-1 0 1,0 0-1,0 0 1,0 0-1,0-1 1,0 1-1,-1-1 1,1 1 0,3-4-1,-3 3-586,0-1-1,0 1 1,-1-1-1,1 0 1,-1 0-1,1 1 1,-1-1-1,1-4 1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27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10152,'0'0'12583,"14"0"-11988,152-7 1084,35 8-63,-22 1-155,-8-18 392,-119 10-1104,-7-2 571,-44 8-918,-10 0-53,-147-1-349,-226 4 0,324 4 0,43-5 0,0 0 0,0-1 0,0 0 0,0-1 0,-20-3 0,33 3 0,1-1 0,-1 1 0,0 0 0,0-1 0,1 0 0,-1 1 0,0-1 0,1 0 0,-1 0 0,1 0 0,-1 0 0,1 0 0,-1 0 0,1 0 0,0 0 0,-2-3 0,44-1 0,162 7 375,199-3 109,-301-3-2926,176-31 1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28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10040,'0'0'14575,"14"5"-14016,-3 0-435,2 0 27,0 0 0,0-1 0,0 0 0,1-1 0,19 2 1,101-4 1092,-14-2-294,-49 5 222,-1-4-1,81-10 1,-79 10-421,-56 0-4676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29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 15680,'0'0'4419,"11"1"-3813,279 22 1714,-241-21-1739,-1-3 1,1-1 0,0-3-1,-1-2 1,0-2 0,65-21 0,-102 27-442,-1 0 0,1-1 0,-1-1 1,15-8-1,-3-4-3515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30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394 0 9848,'0'0'4796,"-8"12"-3959,3-6-695,1 1-20,-1 0-1,0 0 1,0-1-1,-1 0 1,1 0-1,-1-1 1,-1 0-1,1 0 1,-1 0-1,-9 5 0,-76 29 1554,32-14-468,45-20-901,11-3-175,0-1 0,0 1-1,-1 0 1,1 1 0,0-1-1,1 0 1,-1 1 0,0 0-1,-3 4 1,-3 5 79,1 0 0,0 0 0,0 1 0,2 0 0,0 1 0,0 0 0,1 0 0,1 0 0,0 1 0,1-1 0,-3 23 0,0 16 301,1 102-1,6-153-499,23 428 1353,32 0-264,6 47 49,-9 38-298,-46-386-532,-10 146-1,-2-88-18,-2 40 115,-1 14 52,21-4-29,18 100 426,-3-96-696,-26-235-168,-1 0 0,0 0 0,0 0 0,0 0 0,-1-1 0,-2 11 0,1-3 0,-2 17 0,-11-18 0,1 13 0,10-18 0,1-1 0,-1 0 0,1 1 0,0 0 0,1 0 0,-4 13 0,4-6-65,-1-3-122,2-1 0,-1 0 0,2 0 0,-1 0 0,2 11 0,-1-19 160,0 0 0,0 0 0,1 0 0,-1 0 0,1-1-1,-1 1 1,1 0 0,0 0 0,0 0 0,0-1 0,0 1-1,0 0 1,0-1 0,0 1 0,0-1 0,1 1-1,-1-1 1,1 0 0,-1 0 0,1 1 0,-1-1 0,1 0-1,0 0 1,-1 0 0,1-1 0,0 1 0,0 0-1,0-1 1,0 1 0,-1-1 0,1 0 0,0 1 0,3-1-1,13 0-43,0-2-1,1 1 0,-1-2 1,0-1-1,21-6 0,29-5-20,-8 5 191,1 3 1,0 2 0,-1 3 0,93 9-1,-117-2 17,1-3-1,49-1 0,-75-2-143,0 0 0,0-1 0,0 0 0,0 0 1,-1-1-1,1-1 0,-1 0 0,1 0 0,-1-1 0,-1 0 0,1-1 0,11-9 0,-6 1-242,0 0 0,16-23 1,-13 13-3384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32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1 332 8840,'0'0'6913,"14"4"-6352,-1 1-406,0-1 75,0 0 0,0 0 0,0-1 0,1-1 0,-1 0 0,19 0 0,-19-3 17,-1 0 0,0-1-1,0 0 1,0-1-1,0 0 1,-1-1 0,1 0-1,-1-1 1,0-1-1,0 1 1,-1-2-1,1 1 1,-1-2 0,-1 1-1,0-1 1,13-14-1,-11 10 56,5-5 647,17-25-1,-34 61 711,-4 17-1475,-18 145 566,11-73-275,4 24 98,3-19 115,4-93-470,1 0 0,1 0 0,1 0 0,1 0 0,1 0 0,11 37-1,-12-47-16,-2-6-48,-1-1 0,1 1 0,1-1 0,-1 0 0,0 1 0,1-1 0,0 0 0,-1 0 0,6 5 547,-1-36-543,1-32-157,-3 0 0,-6-79 0,-20-125 0,10 152 0,0-73 0,11 167 0,0 13 0,0 0 0,1 0 0,0 0 0,0 1 0,0-1 0,0 0 0,1 0 0,0 0 0,0 1 0,0-1 0,0 0 0,1 1 0,0-1 0,0 1 0,0 0 0,5-8 0,-3 7 0,1 0 0,0 0 0,0 1 0,0 0 0,0 0 0,1 0 0,0 1 0,-1 0 0,1 0 0,0 0 0,1 0 0,-1 1 0,0 0 0,1 1 0,8-2 0,-2 1 0,-1 1 0,1 1 0,0 0 0,-1 0 0,1 1 0,0 1 0,-1 0 0,1 1 0,-1 0 0,0 1 0,0 0 0,0 1 0,0 0 0,-1 1 0,18 12 0,-13-7 0,-1 1 0,0 0 0,-1 2 0,0-1 0,-1 2 0,-1-1 0,0 2 0,-1 0 0,16 30 0,-25-42 0,0-1 0,0 1 0,-1 0 0,1 0 0,-1 0 0,0 0 0,0 0 0,-1 0 0,1 1 0,-1-1 0,0 0 0,0 5 0,-1-6 0,0 1 0,0-1 0,0 0 0,0 0 0,-1 0 0,1 0 0,-1 0 0,0-1 0,1 1 0,-2 0 0,1-1 0,0 0 0,0 1 0,-1-1 0,1 0 0,-5 3 0,-3 2 0,-1 0 0,-1-1 0,1 0 0,-1 0 0,0-1 0,0-1 0,-1 0 0,1-1 0,-25 3 0,20-4 0,0-1 0,0-1 0,0-1 0,0 0 0,0-1 0,-31-9 0,21 6 0,21 5 0,1-1 0,0 0 0,0 0 0,0 0 0,0-1 0,0 0 0,-6-3 0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33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1 10344,'0'0'15183,"-1"11"-14460,-10 203 3273,11-201-3637,0 0 0,1 0 0,0-1 0,1 1 0,0-1 0,8 23 0,-10-35-359,1 1 0,-1 0 0,1-1 0,-1 1 0,1 0 0,-1 0 0,0-1 0,1 1 0,-1 0 0,0 0 0,0 0 0,0 0 0,0-1 0,1 1 0,-1 0 0,0 0 0,-1 0 0,1 0 0,0-1 0,0 1 0,0 0 0,0 0 0,-1 0 0,1-1 0,0 1 0,0 0 0,-1 0 0,1-1 0,-1 1 0,1 0 0,-1 0 0,1-1 0,-1 1 0,1-1 0,-1 1 0,0-1 0,1 1 0,-1-1 0,0 1 0,0-1 0,1 1 0,-1-1 0,0 0 0,0 1 0,1-1 0,-1 0 0,-1 1 0,-5-1 0,1 1 0,-1-1 0,1 0 0,-1-1 0,-7-1 0,0 1 0,-30 0 0,-52 7 0,38-12 0,48 5 0,3-1 0,12 5 0,1-2 0,0 0 0,0-1 0,0 1 0,0-1 0,0-1 0,0 1 0,9-2 0,13-1 0,68 1 0,-11 1 0,141-21 0,-198 17 142,-2 1 256,48-15 0,-66 17-841,-1-1 0,1-1 0,-1 0 0,0 0 0,0 0 0,0-1 0,-1 0 0,1 0 0,-1 0 0,6-8 0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36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0 391 8240,'0'0'9487,"13"0"-9047,-3 0-351,-1 0-1,0 0 1,0-1-1,0-1 1,0 1-1,0-2 1,0 1-1,0-1 1,0 0-1,12-7 1,7-7 360,0 0 1,-1-2-1,-1 0 1,-1-2-1,44-47 1,-60 56-181,-5 7-3,0 0 0,0 1 0,0-1-1,1 1 1,-1 0 0,7-4-1,-8 3 2776,-4 6-2953,0-1 0,1 0 0,-1 1 0,0 0 1,1-1-1,-1 1 0,1-1 0,-1 1 0,1 0 1,-1-1-1,1 1 0,-1 0 0,1 0 1,0-1-1,-1 1 0,1 1 0,-26 71 520,3 1-1,3 1 0,4 1 1,3 0-1,3 1 1,1 115-1,13-67-607,-1-57 0,-7 93 0,2-145 0,2-16 0,1-30 0,-4-55 0,5-362 0,24 114 0,-26 316 0,12-118 0,-9 126 0,0 1 0,0-1 0,1 1 0,0 0 0,0 0 0,1 0 0,8-10 0,-12 16 0,4-3 0,1 0 0,-1 0 0,1 0 0,0 1 0,0 0 0,1 0 0,-1 0 0,9-2 0,-9 3 0,-1 0 0,-5 3 0,0-1 0,0 1 0,0 0 0,1-1 0,-1 1 0,0 0 0,0 0 0,1-1 0,-1 1 0,0 0 0,0 0 0,1 0 0,-1-1 0,0 1 0,1 0 0,-1 0 0,0 0 0,1 0 0,-1 0 0,0 0 0,1 0 0,-1-1 0,1 1 0,-1 0 0,0 0 0,1 0 0,-1 1 0,0-1 0,1 0 0,-1 0 0,0 0 0,1 0 0,-1 0 0,0 0 0,1 1 0,-1-1 0,0 1 0,-1-1 0,1 1 0,-1-1 0,1 1 0,0-1 0,-1 1 0,0-1 0,1 0 0,-1 1 0,1-1 0,-1 0 0,1 1 0,-1-1 0,0 0 0,1 0 0,-1 1 0,1-1 0,-1 0 0,0 0 0,1 0 0,-1 0 0,0 0 0,1 0 0,-1 0 0,-1 0 0,-26-1 0,20 1 0,1 0 0,1 0 0,0 0 0,0 0 0,1 0 0,-1-1 0,-9-2 0,22 4 0,0 1 0,1-1 0,13 0 0,11 2 0,-4 2 0,0 1 0,0 1 0,35 14 0,-47-14 0,-1 0 0,1 1 0,-2 0 0,1 1 0,-1 1 0,-1 1 0,15 12 0,-24-18 0,0-1 0,0 1 0,0 0 0,0 0 0,-1 1 0,0-1 0,0 1 0,-1-1 0,1 1 0,1 8 0,-3-10 0,0 0 0,0 0 0,-1 0 0,0 0 0,0 0 0,0 0 0,0 0 0,-1 0 0,1 0 0,-1 0 0,0-1 0,0 1 0,-1 0 0,1 0 0,-1-1 0,0 1 0,-3 5 0,-5 4 0,0-1 0,0 0 0,-1-1 0,-1 0 0,0-1 0,0 0 0,-1-1 0,-24 13 0,14-10 0,-1-1 0,0-1 0,-1-1 0,-38 8 0,49-15 0,1 1 0,-1-2 0,-22 0 0,29-1 0,0 0 0,1-1 0,-1 0 0,1 0 0,-1-1 0,1 0 0,0 0 0,0 0 0,-9-5 0,14 7 16,0-1 0,0 1 0,1-1 0,-1 1 0,0-1 0,0 1-1,0-1 1,1 0 0,-1 1 0,0-1 0,1 0 0,-1 0 0,0 0 0,1 1 0,-1-1 0,1 0 0,-1 0 0,1 0 0,0 0-1,-1 0 1,1 0 0,0 0 0,0 0 0,-1 0 0,1 0 0,0 0 0,0 0 0,0 0 0,1-1 0,-1 0 22,1 0 1,0 0 0,0 0 0,0 0 0,1 1 0,-1-1 0,0 0-1,1 1 1,-1-1 0,1 1 0,-1-1 0,4-1 0,5-4-1159,0 1 1,0 0 0,14-5 0,-23 11 678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37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0 10344,'0'0'16215,"-1"13"-15600,-1 11-356,-7 173 3030,11-173-2564,-1-11-298,-1-1-1,-1 20 1,0-23-401,0-2-25,0 0 0,1 1 0,0-1 0,0 0 0,1 8 0,11 10-1,-12-24 0,0-1 0,0 1 0,-1 0 0,1 0 0,0-1 0,0 1 0,-1 0 0,1 0 0,0-1 0,-1 1 0,1 0 0,-1-1 0,1 1 0,-1-1 0,1 1 0,-1 0 0,1-1 0,-1 1 0,1-1 0,-1 1 0,0-1 0,1 0 0,-1 1 0,0-1 0,0 0 0,1 1 0,-2-1 0,-23 5 0,17-4 0,-27 5 0,1-2 0,-59 0 0,60 1 0,30-5 0,23-3 0,0 1 0,1 0 0,31 2 0,9-1 0,155 1 0,-205 1 121,0-1 1,-1-1-1,1 0 1,0 0-1,-1-1 0,20-6 1,-22 6-1079,0-2 0,0 1 0,0-1 0,13-9 0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44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443 0 8336,'0'0'8044,"-13"4"-7522,-9 3-377,-87 28 1477,85-27-1041,1 2-1,-39 21 0,44-19-139,-1 1 0,2 0 0,0 1 1,0 1-1,2 1 0,-28 34 0,38-42-302,-1 0 0,1 0 1,1 1-1,0 0 0,0 0 1,1 0-1,0 0 0,0 1 1,1-1-1,0 1 0,1 0 0,0-1 1,0 1-1,1 0 0,1 0 1,0 0-1,0-1 0,3 11 1,0-5 21,1-1 1,1 1-1,0-1 1,1 0-1,0-1 1,13 18 0,4 1 295,34 36 0,-45-56-278,1 1 1,0-2-1,1 1 0,0-2 1,1 0-1,0-1 0,18 7 1,-11-6 147,1-1 1,0-1 0,0-2-1,39 6 1,-49-11-259,1 0-1,-1-2 1,1 0 0,0 0-1,-1-1 1,0-1-1,0-1 1,1 0 0,-2-1-1,1 0 1,-1-1-1,22-13 1,-19 10-9,-1-1 1,0 0-1,0-2 1,-2 0-1,1 0 0,-2-1 1,1-1-1,-2 0 1,17-26-1,-23 32-60,0-1 0,-1 1 0,0-1 0,0-1 0,-1 1 0,0 0 0,-1-1 0,0 0 0,0 0 0,-1 1 0,0-1 0,-1 0 0,0 0 0,-1 0 0,0 0 0,0 1 0,-1-1 0,-1 0 0,1 1 0,-1-1 0,-1 1 0,0 0 0,-7-12 0,-4-2 0,-2 1 0,0 1 0,-1 0 0,-1 1 0,-1 1 0,-40-29 0,30 27 0,-1 2 0,-1 1 0,-1 1 0,-53-20 0,60 29 0,-45-8 0,61 13 0,15 1 0,16 0 0,38-6 850,-30 1-5635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45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425 0 10848,'0'0'5555,"-13"3"-4647,3-1-777,-104 28 1762,95-24-1286,0 1-1,1 0 1,0 2-1,-27 16 0,27-13 152,0 2-1,1 0 1,0 1-1,-24 28 1,34-34-494,1 0-1,0 0 1,0 1 0,1-1-1,0 1 1,1 0 0,0 1-1,1-1 1,0 1 0,0 0-1,-1 16 1,3-6-91,1-1 0,0 1-1,2 0 1,0-1 0,1 1-1,1-1 1,1 0 0,1 0 0,1 0-1,11 21 1,-11-26-63,0-1 0,1 0 0,1-1 0,0 1 0,1-2 0,0 0 0,1 0 0,1 0 0,0-2 0,0 1 0,1-2 0,0 0 0,24 13 0,-19-15-110,1 0 0,0-1 0,0-2 0,0 0 0,0 0 0,1-2 0,-1-1 0,1 0 0,-1-1 0,1-1 0,-1-1 0,1-1 0,-1-1 0,0 0 0,36-14 0,-40 12 0,0-1 0,-1 0 0,0-1 0,-1 0 0,0-1 0,0-1 0,-1 0 0,21-22 0,-25 22 0,0 0 0,-1 0 0,0-1 0,-1 0 0,0 0 0,-1 0 0,0 0 0,-1-1 0,0 0 0,-1 0 0,0 0 0,1-15 0,-3 10 0,0 0 0,-2 0 0,0 0 0,0 0 0,-2 0 0,0 1 0,-1-1 0,-1 1 0,0 0 0,-1 0 0,-1 0 0,0 1 0,-1 0 0,-20-27 0,18 27 0,-2 2 0,0 0 0,0 0 0,-1 1 0,-1 0 0,0 1 0,0 1 0,-1 0 0,-1 1 0,1 1 0,-1 0 0,-1 1 0,1 1 0,-23-5 0,-51-5 0,79 14 0,0 2 0,0-1 0,0 2 0,0-1 0,0 2 0,-13 2 0,23-4 0,-1 0 0,1 1 0,-1-1 0,1 0 0,0 1 0,-1-1 0,1 1 0,0 0 0,-1-1 0,1 1 0,0 0 0,0 0 0,-1 0 0,1 0 0,0 0 0,0 0 0,0 0 0,-1 2 0,2-2 0,0 1 0,0-1 0,0 0 0,0 1 0,0-1 0,0 1 0,0-1 0,0 1 0,1-1 0,-1 1 0,0-1 0,1 1 0,-1-1 0,1 0 0,0 1 0,-1-1 0,1 0 0,0 0 0,1 2 0,5 6 212,0 0 1,0 0-1,11 9 1,5 3-4998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1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11656,'0'0'11382,"11"-2"-10933,4-2-294,6-1 235,0 0-1,25-1 1,-44 6-324,1 0-1,-1 0 1,0 0-1,1 1 1,-1-1-1,0 1 1,1-1-1,-1 1 1,0 0-1,0 0 1,0 0 0,0 0-1,0 1 1,0-1-1,0 1 1,0-1-1,0 1 1,0-1-1,-1 1 1,1 0-1,-1 0 1,1 0-1,-1 0 1,0 0-1,1 3 1,3 6 130,0 0 1,-1 0 0,5 22-1,-6-21-47,3 9 25,35 119 862,-33-118-851,1 0 0,1-1 0,1 0 0,16 23-1,-24-40-120,0 0 0,1 0 0,-1 0 0,1-1-1,0 1 1,-1-1 0,1 0 0,1 0-1,8 5 1,-11-7-42,-1-1 1,1 1-1,0 0 0,0-1 0,0 1 1,0-1-1,0 0 0,0 0 0,-1 0 1,1 0-1,0 0 0,0 0 0,0 0 1,0-1-1,0 1 0,0-1 0,0 1 1,0-1-1,-1 0 0,1 0 0,0 1 1,-1-1-1,1-1 0,0 1 0,-1 0 1,1 0-1,-1 0 0,0-1 0,2-1 1,19-27-162,-15 18-3939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39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0 286 9536,'0'0'9842,"11"6"-9329,-5-3-427,-2-1-26,0 1-1,0-1 0,0 0 1,0 0-1,1-1 0,-1 1 0,0-1 1,1 0-1,-1 0 0,1-1 1,-1 1-1,1-1 0,0 0 1,-1 0-1,1 0 0,-1-1 0,10-2 1,-4-1 248,1 0 1,-1-1 0,0 0 0,0-1 0,-1 0-1,0 0 1,0-1 0,0 0 0,-1-1-1,0 0 1,0 0 0,-1-1 0,0 0-1,0 0 1,-1 0 0,-1-1 0,1 0-1,6-18 1,-11 23 18,0-1 0,0 1-1,-1-1 1,0 1 0,0-1-1,0-6 1,-1-4 1621,-10 208-335,9-78-1613,5 1 0,28 172 0,-9-176 0,-19-104 0,-2-6 0,-1 0 0,1 0 0,-1 1 0,1-1 0,-1 0 0,1 0 0,-1 0 0,0 1 0,1-1 0,-1 0 0,0 0 0,0 1 0,0-1 0,0 0 0,0 0 0,0 1 0,-1-1 0,1 0 0,0 0 0,-1 2 0,4-15 0,-1 0 0,0-1 0,-1 1 0,-1 0 0,0 0 0,0-1 0,-4-19 0,1 0 0,-1-27 0,-37-409 0,39 443 0,2-44 0,1 27 0,0 39 0,-1 1 0,0-1 0,1 0 0,0 1 0,0-1 0,0 1 0,0-1 0,0 1 0,0-1 0,1 1 0,-1 0 0,1 0 0,-1-1 0,1 1 0,2-2 0,35-28 0,-29 25 0,-2 1 0,0 0 0,0 1 0,1 0 0,0 0 0,0 1 0,0 0 0,1 1 0,-1 0 0,1 0 0,-1 1 0,1 0 0,0 1 0,0 0 0,0 1 0,10 1 0,-8 0 0,-1 1 0,1 0 0,-1 1 0,0 0 0,0 0 0,0 2 0,-1-1 0,1 1 0,-1 1 0,0 0 0,0 0 0,13 12 0,-11-7 0,0 1 0,0 0 0,17 26 0,-24-32 0,-1 1 0,0 0 0,0 0 0,-1 0 0,0 0 0,0 0 0,-1 0 0,1 1 0,-2-1 0,2 12 0,-3-15 0,0 0 0,0 0 0,-1 0 0,1 0 0,-1 0 0,0 0 0,0 0 0,-1 0 0,1 0 0,-1 0 0,0-1 0,0 1 0,-3 5 0,0-4 0,1 1 0,-1-1 0,0 0 0,-1 0 0,1-1 0,-1 0 0,-8 5 0,0-1 0,0-1 0,-1-1 0,0 0 0,0-1 0,0-1 0,-20 4 0,25-7 0,1-1 0,0 1 0,0-1 0,-1-1 0,1 0 0,0 0 0,-14-5 0,-62-23 0,77 25 0,-7-3 0,21 6 0,30 12 0,-1 5-3935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40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0 7832,'0'0'10103,"-5"11"-9363,-2 7-396,1 1-1,1 0 1,1 0-1,-4 38 0,0 94 1720,5-55-416,2-87-1123,1 1 1,0-1 0,0 0-1,1 0 1,1 1-1,2 11 1,-4-21-483,0 1 0,0-1-1,1 0 1,-1 0 0,0 0 0,0 0 0,0 0 0,0 1 0,0-1-1,0 0 1,0 0 0,1 0 0,-1 0 0,0 0 0,0 0 0,0 0 0,0 0-1,1 0 1,-1 1 0,0-1 0,0 0 0,0 0 0,0 0 0,1 0-1,-1 0 1,0 0 0,0 0 0,0 0 0,0 0 0,1 0 0,-1 0 0,0 0-1,0-1 1,0 1 0,0 0 0,1 0 0,-1 0 0,0 0 0,0 0-1,0 0 1,0 0 0,1 0 0,9-9 694,8-12-310,-3-1-322,22-43-1,-22 34-3973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41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0 15776,'0'0'4163,"1"16"-3479,0 60 681,-19 148 0,5-153-596,5-36 191,2 0 0,2 1 0,-1 71 0,5-107-920,0 1 0,0-1 1,0 1-1,0 0 0,0-1 1,1 1-1,-1-1 0,0 1 1,0-1-1,0 1 0,0-1 1,1 1-1,-1-1 0,0 1 0,1-1 1,-1 1-1,0-1 0,1 1 1,-1-1-1,0 1 0,1-1 1,-1 0-1,1 1 0,-1-1 1,1 0-1,-1 1 0,1-1 1,-1 0-1,1 0 0,-1 1 0,2-1 1,0 0 79,-1 0 1,1 0 0,0 0-1,0 0 1,-1-1-1,1 1 1,0 0 0,-1-1-1,1 1 1,2-2-1,29-18-3699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43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10040,'0'0'10017,"11"1"-9521,347 19 2004,-69-5-1168,88 3 861,-285-14-1306,-74-4-638,0-1 1,21-4-1,24-1 2410,-62 7-2624,0-1-1,0 0 1,0 1-1,0-1 1,0 1-1,0-1 1,-1 1 0,1-1-1,0 1 1,0 0-1,-1-1 1,1 1-1,0 0 1,-1 0-1,1 0 1,0-1-1,-1 1 1,1 0-1,-1 0 1,0 0-1,1 0 1,-1 0-1,0 0 1,1 0-1,-1 0 1,0 0-1,0 0 1,0 2-1,3 36 829,-3-34-840,1 242-23,0 7 0,8 126 0,16-11 0,-6-63 0,25 138 0,-13-144 0,11 1 0,-8-76 0,41 601 0,-61-617 0,0 114 0,-12-271 0,-1 13 0,-2-43 0,1 0 0,5 31 0,0 6 0,-1-28 0,1 0 0,1-1 0,10 31 0,6 24 0,-11-35 0,-11-50 0,0 1 0,0-1 0,0 0 0,1 0 0,-1 1 0,0-1 0,0 0 0,0 0 0,0 1 0,-1-1 0,1 0 0,0 1 0,0-1 0,0 0 0,0 0 0,0 1 0,0-1 0,0 0 0,0 0 0,-1 1 0,1-1 0,0 0 0,0 0 0,0 0 0,0 1 0,-1-1 0,1 0 0,0 0 0,0 0 0,-1 0 0,1 1 0,0-1 0,0 0 0,-1 0 0,1 0 0,0 0 0,0 0 0,-1 0 0,1 0 0,0 0 0,-1 0 0,-16 2 0,13-2 0,-19 2 0,-28 7 0,-14 1 0,-409 12 0,373-19 0,45-2 0,1-3 0,0-1 0,-68-15 0,53 5-3996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46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587 35 11256,'0'0'4864,"-10"2"-3721,-34 7-184,0 1 0,1 3 0,1 2 0,0 1 0,-58 32 0,57-27-387,18-9 318,-41 26 1,58-32-667,0 0 1,1 0 0,-1 1-1,2 0 1,-1 0-1,1 0 1,0 1 0,-9 15-1,4-3 332,1-1-1,2 1 1,-12 36 0,17-46-318,2 0 0,-1-1 1,1 1-1,0 0 0,1 0 1,0 0-1,1 0 0,0 0 0,0 0 1,6 16-1,-3-13-203,1 0 0,1 0 0,0 0 0,0-1 0,2 1 0,-1-2-1,2 1 1,-1-1 0,2-1 0,-1 1 0,21 15 0,-15-15-23,0 0-1,1-1 1,1 0 0,-1-2-1,1 0 1,1-1 0,0 0-1,26 5 1,-13-6-12,1-2 0,-1-1 0,1-2 0,0 0 0,0-2 0,-1-2 0,1-1 0,-1-1 0,0-2 0,44-15 0,-38 9 0,0-2 0,-2-1 0,0-2 0,-1-2 0,-1-1 0,-1-1 0,-1-1 0,34-34 0,-54 46 0,-1 0 0,0-1 0,-1-1 0,0 1 0,-1-2 0,0 1 0,-1-1 0,-1 0 0,0-1 0,-1 1 0,0-1 0,3-21 0,-6 27 0,-1-1 0,0 0 0,-1 0 0,0 0 0,-1 0 0,0 0 0,0 1 0,-1-1 0,0 0 0,-1 1 0,0-1 0,0 1 0,-1 0 0,0 0 0,-1 0 0,0 1 0,-1 0 0,1 0 0,-1 0 0,-11-10 0,1 3 0,-1 2 0,0 0 0,-1 1 0,0 1 0,-1 1 0,0 0 0,-1 1 0,-33-10 0,18 10 0,1 0 0,-1 3 0,-1 1 0,-52-1 0,86 6 0,-16-1 0,-1 1 0,0 1 0,0 1 0,-22 5 0,36-6 0,0 0 0,1 1 0,-1 0 0,1 0 0,0 0 0,-1 1 0,1-1 0,0 1 0,-5 5 0,6-6 0,1 0 0,0 1 0,0-1 0,1 1 0,-1 0 0,1 0 0,-1-1 0,1 1 0,0 0 0,0 0 0,0 0 0,0 0 0,0 1 0,1-1 0,0 0 0,-1 4 0,5 35 957,1-19-4143,-5-19 1459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47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525 0 12256,'0'0'1360,"-12"1"-691,-124-1 2360,123 0-2557,-1 0 0,0 1-1,0 1 1,0 0 0,-18 6-1,-64 26 1922,89-31-2273,-4 2 94,0 0 0,0 1-1,1 1 1,0-1 0,0 2 0,1-1 0,0 2 0,0-1 0,1 1 0,0 0 0,0 1 0,1 0 0,1 0 0,-1 0 0,2 1 0,-1 0 0,2 0 0,-1 0-1,1 1 1,1 0 0,0-1 0,1 1 0,-1 20 0,0-5 169,2 1-1,2-1 1,0 1 0,1-1-1,2 0 1,1 0 0,15 48-1,-6-36-11,1-1 1,21 37-1,-29-61-283,1 0 0,1-1 0,0 0 0,1-1 0,0 0 1,1 0-1,1-1 0,17 13 0,-20-18-88,0-2 0,0 1 0,1-1 0,-1-1 0,1 0 0,0 0 0,0-1 0,0 0 0,0 0 0,13-1 0,-2 0 0,0-1 0,0-2 0,41-7 0,-33 2 0,0-2 0,0-1 0,-1-1 0,34-19 0,101-69 0,-109 65 0,-43 27 0,0 0 0,-1-1 0,0 0 0,0 0 0,15-18 0,-22 22 0,1-1 0,-1 1 0,-1-1 0,1 0 0,-1 0 0,0 0 0,0 0 0,0 0 0,-1 0 0,0 0 0,0-1 0,0 1 0,0-1 0,-1 1 0,0 0 0,-1-9 0,-1 3 0,0 0 0,-1 1 0,0-1 0,-1 1 0,0 0 0,-1 0 0,0 0 0,0 1 0,-1-1 0,0 1 0,-1 1 0,1-1 0,-2 1 0,1 0 0,-16-11 0,-8-4 0,-1 0 0,-70-35 0,27 21 0,-2 2 0,-1 4 0,-151-39 0,162 50 894,26 7-5723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48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614 30 11656,'0'0'2869,"-10"-3"-2106,-6-1-312,1 1 1,-25-1 0,32 4-175,0 0 1,0 0 0,0 1-1,0 0 1,0 0 0,0 1 0,1 0-1,-14 5 1,-44 21 1882,35-16-1361,1 0 0,1 2 0,1 1 0,-38 28 0,38-22-175,2 1 1,0 2-1,-26 31 1,42-43-368,0 0 1,1 1 0,0 0-1,1 0 1,0 1 0,1 0-1,0 0 1,2 0-1,-6 25 1,9-32-208,0 0 0,1 0 0,0 0 0,0 0 0,0 0 0,1 0 0,0 0 0,1 0 0,0-1 0,4 13 0,-2-9 64,1 0 1,1 0-1,0-1 1,0 0-1,0 0 1,11 10-1,0-2 59,2 0 0,0-1 0,0-1-1,2-1 1,29 15 0,-15-11-173,1-1 0,1-1 0,49 13 0,-66-24 0,-1 0 0,1-2 0,0 0 0,0-1 0,0-1 0,0-1 0,0-1 0,29-5 0,-17 0 0,-1-2 0,0-1 0,0-1 0,-1-2 0,0-1 0,43-26 0,-62 31 0,0 1 0,-1-2 0,0 0 0,0 0 0,-1-1 0,0 0 0,0 0 0,6-12 0,-10 13 0,0 0 0,-1 0 0,0 0 0,-1 0 0,0-1 0,0 1 0,-1-1 0,0 0 0,-1 0 0,0 1 0,-1-1 0,0-10 0,-2 0 0,-1-1 0,-1 2 0,0-1 0,-2 0 0,0 1 0,-1 0 0,-1 0 0,-1 1 0,-21-34 0,14 30 0,0 0 0,-2 0 0,0 2 0,-2 0 0,0 1 0,-41-29 0,44 37 0,-1 1 0,0 0 0,-1 1 0,-24-8 0,31 13 0,1 1 0,0 0 0,-1 0 0,0 1 0,1 1 0,-1 0 0,0 1 0,-20 2 0,31-2 0,0 0 0,-1 0 0,1 1 0,0-1 0,0 0 0,0 1 0,0-1 0,0 1 0,-1-1 0,1 1 0,0-1 0,0 1 0,0 0 0,0 0 0,1-1 0,-1 1 0,0 0 0,0 0 0,0 0 0,1 0 0,-1 0 0,0 0 0,1 0 0,-1 2 0,0-1 0,1 1 0,-1-1 0,1 1 0,0-1 0,0 1 0,0 0 0,0-1 0,0 1 0,0-1 0,1 1 0,0 2 0,3 7 0,1 1 0,0-1 0,10 17 0,-15-29 0,31 48-3935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49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731 1 12664,'0'0'3798,"-15"3"-2499,-51 13 733,-94 35 1,114-32-1060,2 3 0,0 1 1,1 2-1,-69 55 0,92-63-624,1 1 1,0 1-1,1 0 1,1 1-1,1 1 0,0 1 1,2 0-1,1 1 0,0 1 1,-13 38-1,23-53-280,1 1 1,0 0-1,1 0 0,0-1 0,0 1 0,1 0 1,0 0-1,1 0 0,0 0 0,1 0 1,0 0-1,0-1 0,1 1 0,0-1 0,1 0 1,0 0-1,7 12 0,-5-11 1,1 1 0,0-1 0,1 0-1,0-1 1,0 0 0,1 0 0,0-1 0,0 0 0,1 0 0,0-1-1,1 0 1,-1-1 0,20 8 0,-6-6-70,1-1 0,-1-1 0,1-2 0,0 0 0,1-1 0,-1-2 0,0-1 0,1 0 0,-1-2 0,0-1 0,0-1 0,0-1 0,35-13 0,-23 5 0,-1-2 0,0-1 0,-1-2 0,-1-2 0,-1 0 0,-1-3 0,59-52 0,-79 64 0,0-2 0,-1 1 0,0-2 0,-1 1 0,0-1 0,-1-1 0,-1 0 0,0 0 0,-1 0 0,5-18 0,-10 24 0,1-1 0,-1 0 0,-1 0 0,0 0 0,0 0 0,-1 0 0,0 0 0,-1 0 0,0 0 0,0 0 0,-1 0 0,0 0 0,-1 1 0,-1-1 0,1 1 0,-1 0 0,-1 0 0,-5-9 0,-1 2 0,-1 1 0,0 0 0,-1 1 0,-1 1 0,0 0 0,-1 1 0,0 0 0,0 1 0,-2 1 0,-22-11 0,16 10 0,-1 1 0,-1 1 0,0 1 0,0 1 0,0 1 0,-1 1 0,-27-1 0,24 6 0,-1 1 0,1 1 0,0 2 0,0 1 0,0 1 0,1 1 0,-39 16 0,63-22 98,-1 1 1,1 0-1,0 0 0,0 0 1,-1 0-1,1 1 1,1 0-1,-1-1 0,-6 8 1,8-8-373,1 0 1,0 0 0,0 0 0,-1 1-1,1-1 1,1 1 0,-1-1 0,0 1 0,1-1-1,-1 1 1,1-1 0,0 1 0,-1-1-1,1 1 1,0-1 0,1 1 0,-1 2-1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52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0 11552,'0'0'13246,"-4"11"-12499,-5 21-250,2 0 0,1 0 1,2 1-1,0 0 0,3 48 0,19 158 2136,0-22-1054,-2-88-1555,-9-89-27,3 71 1,-10-103 2,3 30 0,-3-37 0,0 1 0,0-1 0,1 0 0,-1 1 0,1-1 0,-1 0 0,1 1 0,0-1 0,-1 0 0,1 0 0,0 0 0,0 1 0,0-1 0,0 0 0,0 0 0,0 0 0,0-1 0,0 1 0,0 0 0,0 0 0,1 0 0,1 0 0,-2-1 0,-1 0 0,1 0 0,0 0 0,0 0 0,-1-1 0,1 1 0,0 0 0,0 0 0,-1-1 0,1 1 0,0-1 0,-1 1 0,1 0 0,-1-1 0,1 1 0,0-1 0,-1 1 0,1-1 0,-1 0 0,1 1 0,-1-1 0,0 1 0,1-1 0,-1 0 0,0 1 0,1-1 0,-1 0 0,0 0 0,1-1 0,1-3 0,22-39 850,-13 21-5636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52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47 226 16575,'0'0'2667,"-8"-12"-1836,-24-36 19,31 46-798,0 1-1,0-1 1,1 1-1,-1-1 1,0 0 0,1 1-1,0-1 1,-1 1-1,1-1 1,0 0-1,0 1 1,0-1-1,0 0 1,0 1-1,0-1 1,0 0-1,0 1 1,1-1-1,-1 0 1,1 1-1,-1-1 1,1 1 0,1-3-1,0 1 64,1-1 0,0 1-1,0 0 1,0 0 0,0 0 0,6-3 0,-4 1 50,11-6 47,0 0 1,1 1 0,0 1-1,0 0 1,1 1 0,0 1 0,0 1-1,1 0 1,0 2 0,34-5-1,-17 6 82,1 2-1,0 1 1,0 1-1,64 12 0,-78-8-74,0 1 0,0 0 1,33 15-1,-44-16-49,0 1 1,0 0 0,-1 1-1,0 1 1,0 0-1,0 0 1,14 16-1,-22-21-102,-1 0-1,0 0 0,0-1 1,0 2-1,0-1 0,-1 0 0,1 0 1,-1 0-1,0 1 0,0-1 0,0 1 1,0-1-1,0 1 0,-1-1 1,0 7-1,0-4 37,-1-1 1,0 1 0,0 0-1,0 0 1,-1-1 0,0 1-1,0-1 1,-5 10 0,-3 0 117,0 0 1,-1-1-1,0 0 1,-1-1-1,-17 16 1,-9 2-145,-1-2 0,-65 37 0,-25 17-83,127-82 5,1 0 0,-1 0 0,1 0 0,0 1 0,-1-1 0,1 0 0,0 0 0,0 1 0,0-1 0,0 1 0,-1 1 0,2-2 0,0 0 0,0-1 0,0 1 0,0-1 0,0 1 0,-1 0 0,1-1 0,0 1 0,1-1 0,-1 1 0,0 0 0,0-1 0,0 1 0,0-1 0,0 1 0,1 0 0,-1-1 0,0 1 0,0-1 0,1 1 0,-1-1 0,1 1 0,2 2 0,1 0 0,0 0 0,-1 0 0,1-1 0,0 0 0,0 0 0,6 2 0,4 3 0,20 11 0,218 101 0,-227-110 0,79 36 0,-92-39 0,-1 0 0,1 1 0,-1 1 0,0 0 0,-1 0 0,10 11 0,-17-17 0,-1 1 0,-1-1 0,1 0 0,0 1 0,0-1 0,-1 1 0,0-1 0,1 1 0,-1 0 0,0 0 0,0 0 0,0 0 0,-1 0 0,1-1 0,-1 1 0,0 0 0,0 0 0,0 0 0,0 0 0,0 0 0,0 0 0,-1 0 0,0 0 0,1 0 0,-1 0 0,0 0 0,0 0 0,-1-1 0,1 1 0,-2 2 0,-3 3 0,0 0 0,0 0 0,-1-1 0,1 0 0,-2-1 0,1 1 0,-15 8 0,-7 3 0,-1-1 0,0-1 0,-1-2 0,-1-1 0,0-2 0,-1-1 0,0-1 0,-1-2 0,0-1 0,0-2 0,-68 0 0,-73-16 0,174 12 0,-37-8 0,37 8 0,0 0 0,0-1 0,0 1 0,0 0 0,1-1 0,-1 1 0,0-1 0,0 1 0,0-1 0,0 0 0,1 1 0,-1-1 0,0 0 0,1 0 0,-1 1 0,0-1 0,1 0 0,-1 0 0,1 0 0,-1 0 0,1 0 0,0 0 0,-1 0 0,1 0 0,0 0 0,0 0 0,-1 0 0,1 0 0,0 0 0,0 0 0,0 0 0,0-1 0,15-49-950,-13 45-2035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4:45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10544,'0'0'4160,"15"-4"-3580,163-29 682,-113 22-898,376-77 2231,-403 80-2136,44-2 0,-35 8-2756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1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0 16184,'0'0'1937,"-12"9"-1539,-45 32 817,-67 63 0,49-38 70,-19 17 520,94-83-1799,-77 75 2583,62-62-2253,1 0 0,-14 17 0,-2 12-4855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53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 9848,'0'0'9897,"15"-5"-9105,18-6-393,0 3 1,1 0 0,36-2-1,249-20 1996,-148 28-763,-14 0 702,-132 0-1409,1 1 0,34 3-1,-16 7-4128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53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12056,'0'0'8905,"-3"24"-8297,-17 395 1150,48 385 2108,-21-731-2440,3-1 0,26 94 0,-31-157-1033,0-11 12,7-18 81,-12 18-482,17-38 436,14-49 0,-12 16-5395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54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12552,'0'0'6306,"11"26"-5757,5 13-257,14 52 0,-21-46-75,-2 1 0,-3 0 0,-1 0 1,-3 48-1,0-50-47,-17 425 1649,8-305-854,6-76 236,3 0 0,21 151 0,-6-118 732,-15-119-1879,0-1 0,0 1 0,0-1 1,0 0-1,1 1 0,-1-1 0,1 0 0,-1 0 0,1 1 0,-1-1 0,1 0 1,0 0-1,1 2 0,5-1-3644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56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11048,'0'0'17940,"7"12"-17288,-2-3-491,-3-4-86,0 0 1,1 0 0,-1-1 0,1 1 0,0-1 0,1 0-1,-1 0 1,1 0 0,-1 0 0,1 0 0,0-1-1,1 0 1,-1 0 0,0 0 0,9 4 0,6-1 62,0 0 1,0-2-1,1 0 1,0-1 0,32 0-1,103-8 654,-86 1-670,42-6-122,-73 5 0,0 2 0,71 3 0,-50 0 0,-46-1 0,1 1 0,0 0 0,16 4 0,-9 1 0,-20-4 0,-1 0 0,0-1 0,0 1 0,0 0 0,0 0 0,-1-1 0,1 1 0,0 0 0,0-1 0,0 1 0,0 0 0,-1-1 0,1 1 0,0 0 0,-1-1 0,1 1 0,0-1 0,-1 1 0,1-1 0,-2 2 0,-10 13 0,-19 18 0,-1-2 0,-2-1 0,-58 39 0,-65 29 0,88-56 0,18-13 0,-65 25 0,64-31 0,38-16 0,0 1 0,-19 14 0,11-7 0,28-18 0,0 1 0,0 0 0,0 0 0,0 1 0,0 0 0,0 0 0,13 0 0,6-2 0,73-10 0,224-26 0,-262 33 0,68-4 0,-107 10 0,1 1 0,-1 1 0,0 0 0,22 6 0,-33-6 0,-6-1 0,-1-1 0,0 0 0,0 1 0,1 0 0,-1 0 0,6 3 0,-9-4 23,0 0 0,0 1 0,0-1-1,1 0 1,-1 1 0,0-1 0,0 0 0,0 1 0,0-1 0,0 0 0,0 1-1,0-1 1,0 1 0,0-1 0,0 0 0,0 1 0,0-1 0,0 0 0,0 1-1,0-1 1,0 0 0,-1 1 0,1-1 0,0 1 0,0-1 0,0 0 0,-1 0-1,1 1 1,0-1 0,0 0 0,-1 1 0,1-1 0,0 0 0,0 0-1,-1 1 1,1-1 0,0 0 0,-1 0 0,1 0 0,0 0 0,-1 0 0,1 1-1,-1-1 1,-12-1-5054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56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11352,'0'0'5661,"14"2"-5011,-9-1-596,211 34 1938,-172-26-1405,-1-3 0,1-1 0,1-2 0,-1-3 0,68-6 0,-92 2-279,-1 0-1,0-2 1,36-14 0,-15 3-3060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2:57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0 413 12160,'0'0'11601,"13"-9"-10931,-13 9-669,25-18 444,-2-1 0,33-33 0,-23 12 930,-1-1 1,-2-2-1,-2-1 0,38-83 0,-65 127-1328,4-12 51,-5 12-99,0-1-1,0 1 1,1-1 0,-1 1 0,0 0 0,0-1 0,1 1 0,-1-1 0,0 1 0,1 0 0,-1-1 0,0 1 0,1 0 0,-1 0 0,0-1 0,1 1 0,-1 0 0,1 0 0,-1-1 0,0 1 0,1 0 0,-1 0 0,1 0 0,-1 0 0,1 0 0,-1 0 0,1 0 0,0 1 1,1 1 0,-1-1 0,0 1 0,0-1 0,0 1 0,0 0 0,0 0 0,0-1 0,-1 1 0,1 0 0,0 3 0,3 5 0,12 31 0,-2 1 0,10 53 0,-12-44 0,23 62 0,-29-97 0,1 0 0,1 0 0,0-1 0,1-1 0,1 1 0,0-2 0,24 26 0,12 0 951,-16-17-4139,-24-17 1490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07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1032 9240,'0'0'11879,"12"-2"-11375,0 1-341,-7 0-85,1 1 0,-1-1 0,1 0-1,-1 0 1,0 0 0,1-1 0,-1 0-1,0 0 1,0 0 0,0-1 0,8-6-1,5-5 453,-2-1 0,0-1 1,23-29-1,37-61 1538,-52 71-1455,-7 11 44,-1-1 1,-2 0 0,14-33 0,-7 0 1942,-22 49-2591,1 8-9,0 1 0,0 0 0,-1 0-1,1 0 1,0 0 0,0 0 0,0-1 0,0 1 0,0 0 0,0 0 0,0 0 0,0 0 0,0-1 0,0 1 0,0 0 0,-1 0 0,1 0 0,0-1 0,0 1 0,0 0 0,0 0 0,1 0 0,-1 0 0,0-1 0,0 1 0,0 0 0,0 0 0,0 0 0,0 0 0,0-1 0,0 1 0,0 0 0,0 0-1,0 0 1,0 0 0,1-1 0,-1 1 0,0 0 0,0 0 0,0 0 0,0 0 0,0 0 0,1 0 0,-1 0 0,0 0 0,0-1 0,0 1 0,1 0 0,-1 0 0,0 0 0,0 0 0,0-1 0,0 1 0,1 0 0,-1 0 0,0-1 0,0 1 0,0 0 0,0 0 0,0-1 0,0 1 0,0 0 0,0 0 0,0-1 0,0 1 0,0 0 0,0 0 0,0-1 0,0 1 0,0 0 0,0 0 0,0-1 0,0 1 0,0 0 0,0 0 0,-1-1 0,1 1 0,0 0 0,0 0 0,0 0 0,0-1 0,-1 1 0,1 0 0,0 0 0,0 0 0,0-1 0,-1 1 0,1 0 0,0 0 0,0 0 0,-1 0 0,1 0 0,0 0 0,-1 0 0,1-1 0,0 1 0,-1-1 0,1 1 0,-1 0 0,1-1 0,-1 1 0,1 0 0,-1-1 0,1 1 0,-1 0 0,1 0 0,-1 0 0,1 0 0,-1-1 0,1 1 0,-1 0 0,0 0 0,1 0 0,-1 0 0,1 0 0,-1 0 0,1 0 0,-1 1 0,0-1 0,1 0 0,-1 0 0,0 0 0,-7 8 0,-1-1 0,1 1 0,1 1 0,-1-1 0,1 1 0,1 0 0,0 1 0,0 0 0,1 0 0,0 0 0,0 1 0,-4 19 0,6-19 0,0 1 0,1 1 0,0-1 0,1 0 0,0 0 0,1 1 0,1-1 0,0 0 0,1 1 0,0-1 0,6 20 0,-6-26 0,0 0 0,1-1 0,0 1 0,0-1 0,0 1 0,1-1 0,0 0 0,0 0 0,0-1 0,0 1 0,1-1 0,-1 0 0,1 0 0,1 0 0,-1-1 0,0 1 0,1-1 0,-1-1 0,1 1 0,0-1 0,0 0 0,0 0 0,0-1 0,0 0 0,1 0 0,-1 0 0,0-1 0,1 0 0,10-1 0,-10 0 0,0-1 0,0 0 0,-1 0 0,1 0 0,-1-1 0,0 0 0,0 0 0,0 0 0,0-1 0,0 0 0,-1 0 0,0-1 0,1 1 0,-2-1 0,1 0 0,7-11 0,35-45 0,49-72 0,-88 121 0,-3 4 0,0 0 0,0-1 0,-1 0 0,3-9 0,-7 17 0,1-1 0,-1 1 0,0 0 0,1-1 0,-1 1 0,1 0 0,-1-1 0,1 1 0,0 0 0,-1 0 0,1 0 0,0-1 0,0 1 0,0 0 0,0 0 0,0 0 0,0 1 0,0-1 0,0 0 0,0 0 0,0 0 0,1 1 0,-1-1 0,0 1 0,1-1 0,-1 1 0,0-1 0,1 1 0,-1 0 0,0 0 0,1-1 0,-1 1 0,2 0 0,0 1 0,0 0 0,-1 0 0,1 1 0,0-1 0,-1 0 0,1 1 0,-1 0 0,0-1 0,1 1 0,-1 0 0,0 0 0,0 0 0,0 1 0,0-1 0,1 3 0,4 5 0,-1-1 0,-1 1 0,0 1 0,0-1 0,-1 1 0,0-1 0,-1 1 0,0 0 0,-1 0 0,0 1 0,-1-1 0,0 0 0,-1 1 0,0-1 0,-1 0 0,0 1 0,-3 12 0,3-19 0,0 1 0,0-1 0,-1 0 0,0 0 0,0 0 0,0-1 0,0 1 0,-1 0 0,0-1 0,0 1 0,0-1 0,0 0 0,-1 0 0,1 0 0,-1-1 0,0 1 0,-1-1 0,1 0 0,0 0 0,-1 0 0,-6 2 0,-2 0 0,1-1 0,0-1 0,-1 0 0,1-1 0,-1 0 0,0-1 0,-19-1 0,7-4 0,25 4 0,0 0 0,0 0 0,0 0 0,1 1 0,-1-1 0,0 0 0,0 0 0,0 0 0,0 0 0,0 0 0,0 0 0,0 0 0,0 0 0,0 0 0,0 0 0,0 0 0,0 0 0,0 0 0,0 0 0,0 0 0,0 0 0,0 0 0,0 0 0,1 0 0,-1 0 0,0 0 0,0 1 0,0-1 0,0 0 0,0 0 0,0 0 0,0 0 0,0 0 0,0 0 0,0 0 0,0 0 0,0 0 0,0 0 0,0 0 0,0 0 0,0 0 0,0 1 0,0-1 0,0 0 0,-1 0 0,1 0 0,0 0 0,0 0 0,0 0 0,0 0 0,0 0 0,0 0 0,9 3 0,21-3 0,0-1 0,0-2 0,0-1 0,56-16 0,-50 12 0,4-2 0,-2-1 0,1-2 0,-1-2 0,-1-1 0,36-22 0,131-94 0,-167 98 0,-120 78 0,72-37 0,0 0 0,0 1 0,1 1 0,0 0 0,1 1 0,0-1 0,-12 18 0,18-22 0,0-1 0,0 1 0,1 0 0,0-1 0,0 1 0,0 0 0,1 0 0,0 0 0,0 1 0,0-1 0,0 0 0,1 0 0,0 1 0,0-1 0,0 0 0,1 0 0,0 1 0,0-1 0,0 0 0,0 0 0,5 9 0,-5-10 0,1 0 0,0 0 0,0 0 0,0 0 0,1-1 0,-1 1 0,1-1 0,0 0 0,0 0 0,0 0 0,0 0 0,0 0 0,1-1 0,-1 1 0,1-1 0,0 0 0,-1 0 0,1 0 0,0-1 0,0 1 0,0-1 0,1 0 0,-1 0 0,0-1 0,0 1 0,1-1 0,-1 0 0,0 0 0,0 0 0,1-1 0,-1 1 0,0-1 0,0 0 0,5-2 0,-7 2 0,0 0 0,0 0 0,0 0 0,0 0 0,0-1 0,-1 1 0,1 0 0,0-1 0,-1 0 0,1 1 0,-1-1 0,0 0 0,0 1 0,1-1 0,-1 0 0,1-4 0,0 2 0,-1-1 0,0 1 0,0-1 0,0 0 0,0 0 0,-1 0 0,0-6 0,0 3 0,-1 0 0,1 1 0,-2-1 0,1 0 0,-1 1 0,-1-1 0,1 1 0,-7-13 0,6 16 0,0 0 0,0 0 0,0 0 0,0 1 0,-1-1 0,0 1 0,1 0 0,-1 0 0,0 1 0,-1-1 0,1 1 0,0 0 0,-1 0 0,1 0 0,-1 0 0,0 1 0,1 0 0,-7-1 0,11 2 0,0 0 0,1 0 0,-1 0 0,0 0 0,0-1 0,0 1 0,0 0 0,0 0 0,0 0 0,0 0 0,0 0 0,0 0 0,0 0 0,0-1 0,0 1 0,0 0 0,0 0 0,0 0 0,0 0 0,0 0 0,0 0 0,0-1 0,0 1 0,0 0 0,0 0 0,0 0 0,0 0 0,0 0 0,0 0 0,0 0 0,0-1 0,0 1 0,0 0 0,0 0 0,0 0 0,0 0 0,-1 0 0,1 0 0,0 0 0,0 0 0,0 0 0,0 0 0,0-1 0,0 1 0,0 0 0,-1 0 0,12-5 0,36-5 0,0-2 0,59-23 0,-85 26 0,0 0 0,0-2 0,-1 0 0,-1-1 0,0-2 0,-1 1 0,19-20 0,-4 0 0,37-47 0,-60 67 0,-1-1 0,0 0 0,-1-1 0,-1 0 0,0 0 0,-1 0 0,6-22 0,-5 10 0,-1-1 0,-1 0 0,-1 0 0,-2 0 0,0-1 0,-2 1 0,-2 0 0,-6-45 0,7 72 0,1 0 0,0-1 0,0 1 0,0 0 0,0 0 0,0 0 0,-1 0 0,1 0 0,0-1 0,-1 1 0,1 0 0,-1 0 0,1 0 0,-1 0 0,0 0 0,1 0 0,-1 0 0,0 1 0,0-1 0,0 0 0,0 0 0,0 1 0,1-1 0,-1 0 0,-2 0 0,2 2 0,0 0 0,0 0 0,-1 1 0,1-1 0,0 0 0,0 0 0,0 1 0,1-1 0,-1 1 0,0-1 0,1 1 0,-2 2 0,0 1 0,-11 24 0,1 0 0,2 1 0,1 0 0,-9 54 0,-6 131 0,18-142 0,5-36 0,2 0 0,1 0 0,11 60 0,-7-57 0,-6-37 0,1 0 0,-1 0 0,1 0 0,0-1 0,0 1 0,0 0 0,0 0 0,1-1 0,-1 1 0,1-1 0,-1 1 0,1-1 0,0 0 0,0 0 0,0 1 0,0-1 0,0-1 0,1 1 0,-1 0 0,1 0 0,-1-1 0,1 0 0,-1 1 0,5 0 0,-2 0 0,-1-1 0,1 0 0,0-1 0,-1 1 0,1-1 0,0 0 0,0 0 0,0 0 0,-1-1 0,1 0 0,0 0 0,-1 0 0,1 0 0,6-3 0,1-2 0,1 0 0,-1-1 0,-1 0 0,1-1 0,-1 0 0,-1-1 0,0 0 0,0 0 0,0-1 0,-1-1 0,-1 1 0,8-13 0,1-2 0,-12 19 0,0-1 0,0 0 0,0-1 0,6-14 0,-11 20 0,1 1 0,-1-1 0,1 0 0,-1 1 0,0-1 0,1 0 0,-1 0 0,0 1 0,0-1 0,0 0 0,0 0 0,-1 1 0,1-1 0,0 0 0,-1 0 0,1 1 0,-1-1 0,0 1 0,0-1 0,1 0 0,-1 1 0,0-1 0,0 1 0,0 0 0,-1-1 0,1 1 0,0 0 0,-2-2 0,-5-2 0,7 5 0,1-1 0,-1 1 0,0 0 0,1-1 0,-1 1 0,1-1 0,-1 1 0,0-1 0,1 0 0,-1 1 0,1-1 0,-1 0 0,1 1 0,0-1 0,-1 0 0,1 1 0,0-1 0,-1 0 0,1 0 0,0 1 0,0-1 0,0 0 0,0 0 0,0 1 0,-1-1 0,1 0 0,1 0 0,-1 0 0,0-1 0,9 2 0,-5 2 0,1 0 0,-1 0 0,1 1 0,-1-1 0,0 1 0,0 0 0,0 0 0,0 0 0,-1 1 0,1-1 0,-1 1 0,0 0 0,0 0 0,3 5 0,3 8 0,0 0 0,9 27 0,-13-29 0,1-1 0,1 1 0,12 20 0,-13-27 0,-2-2 0,1 1 0,0-1 0,0 0 0,11 9 0,-14-13 0,0-1 0,0 1 0,1-1 0,-1 0 0,0 0 0,1 0 0,-1 0 0,1 0 0,-1-1 0,1 1 0,0-1 0,-1 0 0,1 0 0,-1 1 0,1-2 0,0 1 0,-1 0 0,5-1 0,6-2 0,0-1 0,-1 0 0,1-1 0,-1 0 0,0-1 0,-1 0 0,1-1 0,-1-1 0,16-13 0,-10 6 0,-1-1 0,-1 0 0,0-1 0,23-37 0,-26 37 0,-9 17 0,-6 12 0,2-6 0,0 1 0,0-1 0,0 1 0,1-1 0,0 1 0,0-1 0,1 1 0,-1-1 0,2 1 0,-1-1 0,1 0 0,0 1 0,0-1 0,0 0 0,1 0 0,0-1 0,0 1 0,1 0 0,-1-1 0,7 7 0,-9-11 0,0-1 0,0 1 0,0 0 0,0 0 0,0-1 0,1 1 0,-1-1 0,0 1 0,0-1 0,1 0 0,-1 1 0,0-1 0,1 0 0,-1 0 0,0 0 0,1 0 0,-1 0 0,0 0 0,1 0 0,-1 0 0,0-1 0,1 1 0,-1 0 0,0-1 0,2 0 0,1 0 0,1-1 0,-1 0 0,1 0 0,-1-1 0,6-3 0,-7 3 0,0 0 0,0 0 0,0 0 0,0 0 0,-1 0 0,1-1 0,-1 1 0,0-1 0,0 1 0,0-1 0,-1 0 0,1 0 0,-1 0 0,0 0 0,0 0 0,0 0 0,-1 0 0,1 0 0,-1 0 0,0-1 0,0 1 0,-1 0 0,1 0 0,-1 0 0,0 0 0,0 0 0,0 0 0,-3-6 0,0 0 0,-1 0 0,0 0 0,-1 0 0,0 0 0,0 1 0,-1 0 0,0 1 0,-1-1 0,-13-10 0,18 16 0,-7-9 0,10 11 0,0 0 0,0 0 0,0 0 0,1 0 0,-1 0 0,0 0 0,1 0 0,-1 1 0,1-1 0,-1 0 0,1 0 0,-1 0 0,1 1 0,0-1 0,-1 0 0,1 1 0,0-1 0,0 1 0,0-2 0,8-4 0,0 0 0,0 1 0,1 0 0,-1 0 0,1 1 0,0 0 0,0 1 0,1 0 0,-1 1 0,0 0 0,15-1 0,-18 3 0,-1 1 0,0 0 0,1 0 0,-1 0 0,1 0 0,-1 1 0,0 0 0,0 1 0,0-1 0,0 1 0,-1 0 0,1 0 0,-1 1 0,1 0 0,-1 0 0,-1 0 0,1 1 0,0-1 0,-1 1 0,6 9 0,-2-2 0,0 0 0,-1 0 0,-1 1 0,0 0 0,-1 0 0,0 0 0,-1 1 0,3 20 0,-4-9 0,-1 0 0,-1 1 0,-1-1 0,-5 38 0,-24 98 0,13-104 0,8-32 0,-5 31 0,13-55 0,0 1 0,0 0 0,-1-1 0,1 1 0,0 0 0,0-1 0,-1 1 0,1-1 0,-1 1 0,0 0 0,1-1 0,-1 1 0,0-1 0,0 0 0,0 1 0,0-1 0,-2 2 0,2-3 0,1 0 0,-1 0 0,1 0 0,-1-1 0,1 1 0,-1 0 0,1 0 0,-1-1 0,1 1 0,-1 0 0,1-1 0,0 1 0,-1-1 0,1 1 0,0 0 0,-1-1 0,1 1 0,0-1 0,-1 1 0,1-1 0,0 1 0,0-1 0,0 1 0,-1-1 0,1 1 0,0-2 0,0 2 0,-4-12 0,0 0 0,1 0 0,0-1 0,1 1 0,0-1 0,1-20 0,2 0 0,6-44 0,-1 28 0,16-56 0,-18 88 0,1 1 0,1 1 0,1-1 0,0 1 0,0 0 0,2 1 0,14-21 0,-21 34 0,10-14 0,0 0 0,18-14 0,-26 25 0,1 0 0,0 1 0,0-1 0,1 1 0,-1 0 0,0 1 0,1-1 0,0 1 0,0 0 0,11-2 0,-14 4 0,-1 0 0,0 0 0,0 0 0,1 1 0,-1-1 0,0 1 0,0-1 0,0 1 0,0 0 0,0 0 0,1 0 0,-2 0 0,1 0 0,0 0 0,0 0 0,0 1 0,0-1 0,-1 1 0,1 0 0,-1-1 0,1 1 0,-1 0 0,0 0 0,0 0 0,1 0 0,0 2 0,0 1 0,1 1 0,0-1 0,-1 1 0,0 0 0,-1 0 0,1 0 0,-1 0 0,1 11 0,-3-6 0,1 0 0,-1 0 0,-1 1 0,0-1 0,-1-1 0,0 1 0,0 0 0,-7 11 0,8-16 0,-1 0 0,0-1 0,-1 0 0,0 1 0,1-1 0,-1-1 0,-1 1 0,1 0 0,-1-1 0,0 0 0,0 0 0,0-1 0,0 1 0,-1-1 0,-11 5 0,10-6 0,-1 0 0,1 0 0,0-1 0,-1 0 0,0 0 0,1 0 0,-11-2 0,17 2 0,-1-1 0,0-1 0,1 1 0,-1 0 0,1 0 0,-1 0 0,1-1 0,-1 1 0,0-1 0,1 0 0,0 1 0,-1-1 0,1 0 0,-1 0 0,1 1 0,0-1 0,0 0 0,-1-1 0,1 1 0,0 0 0,0 0 0,0 0 0,0-1 0,0 1 0,1 0 0,-1-1 0,0 1 0,1-1 0,-1 1 0,0-1 0,1 1 0,0-1 0,-1 1 0,1-1 0,0 0 0,0 1 0,0-1 0,0 1 0,0-1 0,0 0 0,1-2 0,0 1 0,0 0 0,0 0 0,1 0 0,-1 0 0,1 0 0,-1 0 0,1 0 0,0 0 0,0 1 0,0-1 0,0 1 0,1 0 0,-1-1 0,1 1 0,-1 0 0,1 0 0,0 1 0,0-1 0,0 1 0,0-1 0,6-1 0,6-2 0,1 0 0,0 1 0,17-2 0,-21 4 0,15-1 0,0 1 0,0 1 0,28 3 0,-24 0 0,50-4 0,-58 0 0,-11 1 0,-1-1 0,1 1 0,19-7 0,-27 7 0,0-1 0,0 0 0,0 0 0,0 0 0,0-1 0,-1 0 0,1 1 0,-1-1 0,1 0 0,-1-1 0,0 1 0,0 0 0,2-5 0,18-21 0,-18 22 0,1 0 0,-1 0 0,0 0 0,-1 0 0,1-1 0,4-14 0,-6 16 0,0-7 0,-18 61 0,6-15 0,0-7 0,-7 47 0,15-65 0,0-1 0,1 1 0,0 0 0,0 0 0,1-1 0,-1 1 0,2 0 0,-1-1 0,1 1 0,5 13 0,-6-19 0,0 0 0,0-1 0,0 1 0,0 0 0,1 0 0,-1-1 0,0 1 0,1-1 0,-1 1 0,1-1 0,0 0 0,-1 0 0,1 1 0,0-1 0,0 0 0,0-1 0,-1 1 0,1 0 0,0 0 0,0-1 0,0 1 0,0-1 0,1 0 0,-1 0 0,0 0 0,0 0 0,0 0 0,0 0 0,2-1 0,7 0 0,-1-2 0,0 1 0,0-2 0,15-5 0,-16 5 0,39-18 0,56-35 0,4-2 0,-10 1 0,-91 53 0,-10 3 0,-11 6 0,9 1 0,-1-1 0,1 1 0,1 0 0,-1 0 0,1 1 0,0-1 0,0 1 0,1 0 0,-1 0 0,-2 8 0,6-8 0,-1-1 0,1 1 0,1 0 0,-1-1 0,1 1 0,0 0 0,0-1 0,1 1 0,-1-1 0,1 1 0,0-1 0,5 7 0,-2-2 0,1 0 0,0-1 0,0 0 0,1 0 0,12 11 0,-11-13 0,0 0 0,0 0 0,1-1 0,0-1 0,0 0 0,0 0 0,1-1 0,0 0 0,0 0 0,0-1 0,12 2 0,-21-4 33,1-1 0,-1 0-1,1 0 1,-1 0 0,0 0 0,1 0 0,-1 0-1,1 0 1,-1 0 0,1-1 0,-1 1-1,0 0 1,1-1 0,-1 1 0,0-1 0,1 0-1,-1 1 1,0-1 0,0 0 0,1 0 0,-1 0-1,0 0 1,0 0 0,0 0 0,0 0-1,0 0 1,0 0 0,-1 0 0,2-2 0,0-1-736,-1 1 0,1-1 1,-1 0-1,0 0 1,0 0-1,1-8 0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07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1 20703,'0'0'1064,"-71"0"-240,39 0 8,12 0-192,8 0 8,6 0-360,2 0 0,2 0-152,-2 0 8,2 0-128,-3 0 0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07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11952,'0'0'4457,"19"-1"-3589,261-21 1430,-12 6-508,22-2 756,-242 12-1971,1-1-178,-16 5-2918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07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 16783,'0'0'2632,"6"-69"-2248,47 39-344,-3 6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1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8640,'0'0'7620,"-4"13"-6694,0-4-743,-4 15 611,-24 44 1,19-48-163,-1 0-1,-2-1 1,1 0-1,-37 31 1,6-5 357,33-32-336,0-1 0,-30 21 1,43-33-629,-1 0 1,1 0-1,-1 0 1,1 1-1,-1-1 1,1 0-1,-1 0 1,1 0-1,-1 0 1,0 0-1,1 0 1,-1 0-1,1 0 1,-1 0-1,1 0 1,-1 0-1,1-1 1,-1 1-1,0 0 1,1 0 0,-1 0-1,1-1 1,-1 1-1,1 0 1,0-1-1,-1 1 1,1 0-1,-1-1 1,1 1-1,-1-1 1,1 1-1,0-1 1,-1 1-1,1 0 1,0-1-1,0 0 1,-1 1-1,1-1 1,0 1-1,0-1 1,0 1-1,-1-2 1,1 1-11,-1 0 1,1-1-1,-1 1 0,1 0 1,0-1-1,0 1 1,-1-1-1,1 1 0,0-1 1,0 1-1,0 0 0,0-1 1,1 1-1,-1-1 0,0 1 1,1-3-1,6-2-3359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09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0 376 11152,'0'0'12041,"13"-13"-11303,87-90 769,-74 75-939,-7 7 261,24-32-1,-31 37-98,0 0 1,21-19-1,-30 31-547,0 0 0,0 0-1,-1 0 1,1 0 0,-1-1 0,0 1 0,0-1 0,0 1 0,1-7 0,-2 5-4,1 1 1,0-1-1,0 1 0,1 0 1,5-9-1,-11 20-179,0 1 0,1-1 0,0 1 0,0 0 0,0-1 0,1 1 0,-1 8 0,-5 58 0,7-60 0,-1-1 0,1 0 0,1 0 0,0 1 0,1-1 0,1 0 0,-1 0 0,2 0 0,0 0 0,0-1 0,1 0 0,9 16 0,-12-24 0,0-1 0,1 0 0,-1 0 0,0 0 0,1 0 0,-1 0 0,1-1 0,0 1 0,0-1 0,0 0 0,-1 1 0,1-1 0,0-1 0,0 1 0,1 0 0,-1-1 0,0 1 0,0-1 0,0 0 0,4 0 0,0 0 0,0-1 0,0 0 0,0 0 0,1 0 0,-1-1 0,0 0 0,12-5 0,19-15 0,-1-2 0,-2-1 0,0-2 0,35-35 0,-43 38 0,-16 16 0,-1 0 0,23-11 0,0-1 0,-33 20 0,0 0 0,1 0 0,-1-1 0,1 1 0,-1 0 0,0 0 0,1 0 0,-1 0 0,1 0 0,-1 0 0,1 0 0,-1 0 0,0 0 0,1 0 0,-1 0 0,1 0 0,-1 0 0,0 1 0,1-1 0,-1 0 0,1 0 0,-1 0 0,0 1 0,1-1 0,-1 0 0,0 0 0,1 1 0,-1-1 0,0 0 0,1 0 0,-1 1 0,0-1 0,0 1 0,1-1 0,-1 0 0,0 1 0,0-1 0,0 0 0,0 1 0,1-1 0,-1 1 0,0-1 0,0 0 0,0 2 0,6 24 0,-4-19 0,0 18 0,-2-22 0,0 0 0,0 0 0,0-1 0,0 1 0,0 0 0,1-1 0,-1 1 0,1 0 0,0-1 0,-1 1 0,1-1 0,1 1 0,-1-1 0,2 4 0,-2-6 0,0 1 0,-1-1 0,1 0 0,0 0 0,0 0 0,-1 0 0,1 0 0,0 0 0,0 0 0,-1 0 0,1 0 0,0 0 0,0 0 0,-1 0 0,1 0 0,0-1 0,0 1 0,-1 0 0,1-1 0,0 1 0,-1 0 0,1-1 0,0 1 0,-1-1 0,1 1 0,-1-1 0,1 1 0,-1-1 0,2-1 0,3-1 0,105-62 0,-75 46 0,-34 18 0,1 1 0,-1 0 0,1-1 0,-1 1 0,0 0 0,1 0 0,-1 0 0,1 0 0,-1 0 0,0 0 0,1 0 0,-1 1 0,1-1 0,-1 0 0,0 1 0,1-1 0,-1 1 0,0-1 0,1 1 0,1 1 0,28 21 0,-19-14 0,15 11 0,-17-12 0,0 0 0,18 9 0,-23-14 0,-1-1 0,1-1 0,0 1 0,0-1 0,-1 1 0,1-1 0,0-1 0,0 1 0,0-1 0,6 0 0,-3 0 142,-1-1-1,1-1 1,-1 1 0,0-1-1,12-4 1,12-12-4927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09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0 23823,'0'0'944,"-93"12"-408,67-8 0,20-4-312,8-4 0,10 8-440,25-2 16,31 2-160,23 4 8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12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1026 10448,'0'0'6057,"13"3"-5276,-7-2-690,1 1 21,0 0 1,0-1-1,1 0 1,-1 0-1,0-1 1,1 1-1,-1-2 1,1 1-1,-1-1 1,0 0-1,0-1 1,11-3-1,76-39 2176,-55 21 1060,-39 23-3320,1 0 0,-1 0 0,0 0 0,0 0 0,0 0 0,0 0 0,0-1 0,0 1 0,1 0 0,-1 0 0,0 0 0,0 0 0,0 0 0,0 0 0,1 0 0,-1 0 0,0 0-1,0 0 1,0 0 0,0 0 0,0 0 0,1 0 0,-1 0 0,0 0 0,0 0 0,0 0 0,0 0 0,0 0 0,1 1 0,-1-1 0,0 0 0,0 0 0,0 0 0,0 0 0,0 0 0,0 0 0,1 0 0,-1 0 0,0 1 0,0-1 0,0 0-1,0 0 1,0 0 0,0 0 0,0 0 0,0 0 0,0 1 0,0-1 0,0 0 0,0 0 0,0 0 0,0 0 0,0 1 0,0-1 0,1 15 680,-2-10-555,-30 268 2713,20-202-2304,-31 134 1295,31-157-1352,-4 21-410,82-331-95,-28 91 0,-27 126 0,2 1 0,2 0 0,2 1 0,2 1 0,40-64 0,-54 98 0,0 1 0,0 0 0,0 1 0,1-1 0,0 1 0,1 1 0,-1-1 0,9-3 0,2-1 0,1 1 0,29-11 0,-45 19 0,1 0 0,-1 0 0,0 0 0,0 1 0,1-1 0,-1 1 0,0-1 0,1 1 0,-1 0 0,1 1 0,-1-1 0,0 1 0,1-1 0,-1 1 0,0 0 0,0 0 0,0 0 0,4 2 0,-4 0 0,1-1 0,-1 1 0,0 0 0,1-1 0,-1 2 0,-1-1 0,1 0 0,0 0 0,-1 1 0,0 0 0,1-1 0,1 8 0,0-3 0,-1 1 0,-1-1 0,0 1 0,0 0 0,0-1 0,-1 1 0,-1 0 0,0 0 0,0 0 0,0 0 0,-1 0 0,-4 17 0,3-21 0,0-1 0,0 1 0,0-1 0,0 0 0,-1 0 0,1 0 0,-1 0 0,0 0 0,-1 0 0,1-1 0,-1 0 0,1 0 0,-1 0 0,0 0 0,0 0 0,-9 4 0,5-4 0,0 0 0,-1 0 0,1 0 0,-1-1 0,1 0 0,-1-1 0,0 0 0,-12 0 0,17-1 0,0-1 0,1 1 0,-1-1 0,0 0 0,0 0 0,0 0 0,-5-3 0,-5-1 0,60 3 0,-30 1 0,49 0 0,-1-3 0,78-15 0,-122 14 0,0 0 0,0-1 0,-1 0 0,0-2 0,0 0 0,-1-2 0,0 0 0,0 0 0,-1-2 0,-1 0 0,21-20 0,-16 10 0,-1-1 0,-1-1 0,-1 0 0,-1-2 0,-2 0 0,0 0 0,-2-1 0,0-1 0,-2-1 0,-2 1 0,12-58 0,-6 12 0,-4 0 0,-4 0 0,-2-1 0,-7-96 0,1 158 0,1 9 0,0-1 0,0 1 0,-1 0 0,1-1 0,-1 1 0,0 0 0,-1 0 0,-2-7 0,-15 20 0,14-1 0,-1 0 0,1 0 0,1 1 0,-1 0 0,1 0 0,1 0 0,0 0 0,-4 16 0,-1 3 0,-7 23 0,2 0 0,2 2 0,-7 94 0,14-82 0,-1 14 0,3 1 0,11 96 0,-7-159 0,1-1 0,1 0 0,1 0 0,0 0 0,1 0 0,1 0 0,0-1 0,10 14 0,-17-27 0,1-1 0,0 0 0,0 0 0,0 1 0,0-1 0,0 0 0,0 0 0,0 0 0,1 0 0,-1 0 0,0-1 0,0 1 0,1 0 0,-1 0 0,0-1 0,1 1 0,-1-1 0,1 0 0,-1 1 0,1-1 0,-1 0 0,1 0 0,-1 0 0,1 0 0,-1 0 0,1 0 0,-1 0 0,1 0 0,-1 0 0,1-1 0,-1 1 0,0-1 0,1 1 0,-1-1 0,1 0 0,-1 1 0,2-3 0,5-3 0,0 0 0,0 0 0,-1-1 0,11-12 0,-11 11 0,148-183 0,-148 181 0,2 0 0,-1 0 0,1 1 0,0 1 0,1-1 0,17-10 0,-21 15 0,0 0 0,0 1 0,0 0 0,0 1 0,1-1 0,-1 1 0,1 0 0,-1 1 0,1 0 0,0 0 0,0 0 0,0 1 0,11 0 0,-3 2 0,0 1 0,0 1 0,0 0 0,-1 1 0,1 0 0,-1 1 0,-1 1 0,1 0 0,-1 1 0,0 0 0,13 13 0,-19-15 0,-5-4 0,-1-1 0,1 1 0,0-1 0,0 1 0,0-1 0,0 0 0,0 1 0,1-1 0,1 1 0,-4-2 0,0 0 0,0 0 0,0-1 0,0 1 0,0 0 0,0 0 0,0 0 0,0 0 0,0 0 0,0 0 0,0 0 0,0 0 0,0 0 0,0 0 0,0 0 0,0 0 0,0 0 0,0 0 0,0 0 0,0-1 0,0 1 0,0 0 0,0 0 0,0 0 0,0 0 0,0 0 0,0 0 0,0 0 0,0 0 0,0 0 0,0 0 0,0 0 0,0 0 0,0 0 0,0 0 0,0 0 0,0-1 0,0 1 0,1 0 0,-1 0 0,0 0 0,0 0 0,0 0 0,0 0 0,0 0 0,0 0 0,0 0 0,0 0 0,0 0 0,0 0 0,0 0 0,0 0 0,0 0 0,0 0 0,1 0 0,-1 0 0,0 0 0,-8-9 0,-11-9 0,1 6 0,-1 1 0,0 1 0,0 1 0,0 0 0,-1 1 0,-25-5 0,38 11 0,-2 0 0,1 1 0,0 0 0,0 0 0,0 1 0,0 0 0,-1 0 0,1 1 0,0 0 0,0 0 0,0 1 0,0 0 0,0 1 0,0 0 0,1 0 0,-1 0 0,1 1 0,0 0 0,-8 6 0,4-1 0,1-1 0,1 2 0,-1-1 0,2 1 0,-1 0 0,-7 13 0,13-17 0,0 0 0,0 0 0,0 0 0,1 0 0,0 1 0,0-1 0,1 1 0,0-1 0,0 1 0,0-1 0,1 1 0,0-1 0,0 1 0,2 9 0,-1-5 0,1 0 0,1 0 0,0 0 0,0 0 0,1 0 0,8 14 0,-11-23 0,0 0 0,1 1 0,-1-1 0,1 0 0,0 0 0,0 0 0,0 0 0,0 0 0,0 0 0,0-1 0,1 1 0,-1-1 0,0 1 0,1-1 0,-1 0 0,1 0 0,0 0 0,-1 0 0,1 0 0,0-1 0,0 1 0,-1-1 0,1 0 0,0 0 0,0 0 0,-1 0 0,1 0 0,0-1 0,0 1 0,-1-1 0,1 0 0,0 1 0,2-3 0,5-2 0,0 0 0,0-1 0,0 0 0,-1-1 0,0 0 0,0-1 0,11-12 0,14-11 0,-15 15 0,-2-1 0,0 0 0,25-34 0,-36 40 0,-6 10 0,1-1 0,-1 1 0,1 0 0,-1 0 0,1 0 0,-1-1 0,1 1 0,0 0 0,0 0 0,0 0 0,0 0 0,0 0 0,-1 0 0,4-1 0,-2 5 0,0-1 0,0 1 0,-1 0 0,1-1 0,-1 1 0,1 0 0,-1 0 0,0 0 0,0 0 0,1 4 0,-1-3 0,6 19 0,1 3 0,16 33 0,-22-53 0,2 0 0,-1 0 0,1 0 0,0 0 0,0 0 0,0-1 0,1 0 0,0 0 0,0 0 0,8 6 0,-10-10 0,-1 0 0,0 0 0,0 0 0,1 0 0,-1-1 0,0 1 0,1-1 0,-1 0 0,1 1 0,-1-1 0,0 0 0,1 0 0,-1-1 0,1 1 0,-1 0 0,0-1 0,1 0 0,3-1 0,1-1 0,-1 0 0,1 0 0,-1 0 0,0-1 0,8-6 0,21-21 0,-1-2 0,40-51 0,-37 42 0,-32 36 0,2-4 0,1 2 0,1-1 0,0 1 0,0 0 0,10-7 0,-19 15 0,1 0 0,-1 0 0,1-1 0,-1 1 0,1 0 0,-1 0 0,1 0 0,-1 0 0,1 0 0,-1 0 0,1 0 0,-1 0 0,1 0 0,-1 0 0,1 0 0,-1 0 0,1 0 0,-1 0 0,1 0 0,-1 0 0,1 1 0,-1-1 0,1 0 0,-1 0 0,0 1 0,1-1 0,-1 0 0,1 1 0,-1-1 0,0 0 0,1 1 0,-1-1 0,0 0 0,1 1 0,-1-1 0,0 1 0,0-1 0,0 1 0,1-1 0,-1 1 0,0-1 0,0 1 0,0-1 0,0 1 0,0-1 0,0 1 0,0 0 0,5 29 0,-5-25 0,-5 112 0,5-116 0,0-1 0,0 1 0,0 0 0,0-1 0,0 1 0,0 0 0,0-1 0,0 1 0,0-1 0,1 1 0,-1 0 0,0-1 0,0 1 0,1-1 0,-1 1 0,0-1 0,1 1 0,-1-1 0,0 1 0,1-1 0,-1 1 0,1-1 0,-1 1 0,1-1 0,-1 0 0,1 1 0,-1-1 0,1 0 0,0 1 0,-1-1 0,1 0 0,-1 0 0,1 0 0,0 0 0,-1 1 0,1-1 0,-1 0 0,1 0 0,0 0 0,-1 0 0,1 0 0,0-1 0,-1 1 0,1 0 0,-1 0 0,1 0 0,0 0 0,-1-1 0,1 1 0,-1 0 0,1-1 0,-1 1 0,2-1 0,5-3 0,0 0 0,0 0 0,9-9 0,-6 6 0,34-26 0,-33 24 0,1 0 0,-1 1 0,1 0 0,0 1 0,1 0 0,15-6 0,-27 13 0,0 0 0,0 0 0,0 0 0,1-1 0,-1 1 0,0 0 0,0 0 0,0 1 0,0-1 0,0 0 0,0 0 0,0 1 0,0-1 0,0 0 0,0 1 0,0-1 0,0 1 0,0-1 0,0 1 0,0 0 0,0-1 0,0 1 0,-1 0 0,1-1 0,0 1 0,0 0 0,-1 0 0,1 0 0,-1 0 0,1 0 0,-1 0 0,1 0 0,-1 0 0,1 0 0,-1 0 0,0 1 0,3 7 0,0 0 0,-1-1 0,2 14 0,-4-16 0,6 29 0,-4-15 0,1 0 0,1 0 0,1 0 0,14 37 0,-18-55 0,0-1 0,0 1 0,0 0 0,0-1 0,0 1 0,1-1 0,-1 0 0,0 1 0,1-1 0,-1 0 0,1 0 0,-1 0 0,1 0 0,-1 0 0,1 0 0,0 0 0,0 0 0,-1-1 0,1 1 0,0-1 0,0 1 0,0-1 0,-1 0 0,1 0 0,0 0 0,0 0 0,0 0 0,0 0 0,0 0 0,0-1 0,-1 1 0,1-1 0,0 1 0,0-1 0,1-1 0,8-2 0,0-1 0,-1 0 0,1-1 0,10-8 0,-17 12 0,11-8 0,-1 0 0,0 0 0,0-1 0,-1-1 0,0-1 0,-1 1 0,-1-2 0,0 0 0,-1 0 0,11-20 0,-15 22 0,0 1 0,-1-1 0,-1 0 0,0-1 0,3-16 0,-6 24 0,0 1 0,-1 0 0,1 0 0,-1-1 0,0 1 0,-1 0 0,1-1 0,-1 1 0,0 0 0,0 0 0,0 0 0,0 0 0,-1 0 0,1 0 0,-1 0 0,0 0 0,-1 0 0,1 1 0,0-1 0,-4-3 0,4 6 0,0-1 0,1 1 0,-1-1 0,0 1 0,0 0 0,0 0 0,0 0 0,0 0 0,0 0 0,0 0 0,0 1 0,0-1 0,0 1 0,-1-1 0,1 1 0,0 0 0,0 0 0,-1 0 0,1 0 0,0 0 0,0 1 0,0-1 0,-1 0 0,1 1 0,0 0 0,0-1 0,0 1 0,0 0 0,0 0 0,0 1 0,0-1 0,1 0 0,-1 0 0,0 1 0,-2 2 0,0-1 0,1 1 0,-1-1 0,1 1 0,-1 0 0,1 1 0,0-1 0,1 0 0,-1 1 0,1 0 0,0-1 0,0 1 0,0 0 0,1 0 0,-2 7 0,4-5 0,-1-1 0,1 1 0,0-1 0,0 1 0,0-1 0,1 0 0,0 0 0,1 0 0,-1 0 0,1 0 0,0 0 0,1-1 0,-1 1 0,7 7 0,4 3 0,0-1 0,1 0 0,19 14 0,-16-13 0,2-1 0,0-1 0,1-1 0,25 12 0,-39-22 0,1 1 0,-1-2 0,1 1 0,0-1 0,0 0 0,0-1 0,0 0 0,0 0 0,0-1 0,0 0 0,0 0 0,0-1 0,0 0 0,0 0 0,0-1 0,10-3 0,-18 5 0,1-1 0,0 1 0,-1-1 0,1 0 0,0 1 0,-1-1 0,1 0 0,-1 1 0,1-1 0,-1 0 0,1 0 0,-1 1 0,0-1 0,1 0 0,-1 0 0,0 0 0,0 0 0,0 1 0,1-1 0,-1 0 0,0 0 0,0 0 0,0 0 0,0 0 0,-1 0 0,1-1 0,-6-25 0,-6-1-3935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14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405 141 9648,'0'0'3808,"0"-12"-2572,-1-15-636,2-61 2553,1 75-1749,0 16 403,0 26-206,-3 46-394,4 0 0,3 0 1,20 89-1,-10-91-334,38 144 2652,-40-157-3280,-10-39-237,0-1-1,2 0 1,14 35-1,-4-41-7,-10-10 0,-12-4 0,-97-13 0,55 9 0,28 3 0,0 0 0,-1 2 0,-36 6 0,31-4 0,-31 1 0,48-2 0,2-3 0,7 1 0,0 0 0,-1 0 0,1 0 0,0 0 0,0 0 0,0 0 0,0 0 0,0-1 0,-1 1 0,1 0 0,0 0 0,0 0 0,0 0 0,0 0 0,-1 0 0,1 0 0,0 0 0,0 0 0,0 0 0,0 0 0,0 1 0,-1-1 0,1 0 0,0 0 0,0 0 0,0 0 0,0 0 0,0 0 0,-1 0 0,1 0 0,0 0 0,0 0 0,0 1 0,0-1 0,0 0 0,0 0 0,0 0 0,-1 0 0,1 0 0,0 0 0,0 1 0,0-1 0,0 0 0,0 0 0,0 0 0,0 0 0,0 0 0,0 1 0,0-1 0,0 0 0,0 0 0,0 0 0,0 1 0,0-1 0,0-1 0,-1 1 0,1 1 0,0 0 0,-1 0 0,0 0 0,1-1 0,-1 1 0,1 0 0,-1-1 0,0 1 0,1 0 0,-1-1 0,0 1 0,0-1 0,0 1 0,1-1 0,-1 1 0,0-1 0,0 0 0,0 1 0,0-1 0,0 0 0,0 0 0,0 0 0,0 1 0,0-1 0,-1 0 0,25-7 0,168 0 0,-43 4 0,276-38 0,-398 40 0,5-2 0,-28 1 0,-14 5 0,-20 4 0,-1-2 0,1 0 0,-1-2 0,-57-2 0,-415-19 0,453 19 0,1 1 0,0 3 0,-64 14 0,111-19 0,0 1 0,1 0 0,-1 0 0,0 0 0,1 0 0,-1 0 0,0 1 0,-3 2 0,0-1 0,6-3 0,0 1 0,1 0 0,-1-1 0,0 1 0,0 0 0,1-1 0,-1 1 0,0 0 0,1-1 0,-1 1 0,1-1 0,-1 1 0,0-1 0,1 1 0,-1-1 0,1 1 0,0-1 0,-1 1 0,1-1 0,0 1 0,0 0 0,1 1 54,1-1-1,-1 1 1,1 0 0,-1-1-1,1 1 1,0-1 0,0 0-1,-1 0 1,1 0 0,0 0-1,0 0 1,0 0-1,0-1 1,0 0 0,0 0-1,0 0 1,5 0 0,2-1-861,1-1 0,-1 0 0,12-4 0,-15 5-866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16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1 11048,'0'0'11641,"-9"16"-10865,2 0-601,0-1 0,1 0 0,0 1 1,1 0-1,1 1 0,0-1 0,2 1 1,-2 18-1,16 295 2941,-1-114 569,-6-142-2769,-2-67-916,-1-2 0,-5-4 0,1-24 0,9-44 0,-4 45 0,0-29 0,-7-26 0,-28-141 0,30 205 0,-2-7 0,0 0 0,-1 1 0,-1-1 0,-1 1 0,-1 1 0,0-1 0,-1 1 0,-1 1 0,-1 0 0,-13-17 0,13 18 0,9 13 0,0-1 0,0 1 0,0 0 0,0 0 0,-1 0 0,1 1 0,-1-1 0,0 0 0,-6-3 0,9 5 0,0 1 0,-1 0 0,1 0 0,-1 0 0,1 0 0,0 0 0,-1 0 0,1-1 0,0 1 0,-1 0 0,1 0 0,0-1 0,-1 1 0,1 0 0,0-1 0,-1 1 0,1 0 0,0-1 0,0 1 0,-1 0 0,1-1 0,0 1 0,0 0 0,0-1 0,0 1 0,-1-1 0,1 1 0,0 0 0,0-1 0,0 1 0,0-1 0,0 1 0,0-1 0,0 1 0,0 0 0,0-1 0,0 1 0,1-1 0,-1 1 0,0 0 0,0-1 0,0 1 0,0-1 0,1 1 0,-1 0 0,0-1 0,0 1 0,1 0 0,-1-1 0,0 1 0,0 0 0,1 0 0,-1-1 0,0 1 0,1 0 0,-1 0 0,1-1 0,-1 1 0,0 0 0,1 0 0,-1 0 0,1 0 0,0 0 0,29-13 0,-6 8 0,0 1 0,0 0 0,1 2 0,-1 1 0,1 1 0,-1 1 0,48 8 0,-29 0 0,-1 1 0,0 3 0,65 27 0,-91-33 0,-1 0 0,1 2 0,-1-1 0,-1 2 0,1 0 0,-2 1 0,1 0 0,17 20 0,-30-30 0,0 0 0,0 1 0,0-1 0,0 0 0,0 1 0,-1-1 0,1 1 0,0-1 0,-1 1 0,0-1 0,1 1 0,-1-1 0,0 1 0,1-1 0,-1 1 0,0-1 0,0 1 0,0 0 0,0-1 0,-1 1 0,1-1 0,0 1 0,-1-1 0,1 1 0,-1-1 0,1 1 0,-1-1 0,0 1 0,0-1 0,-1 2 0,-3 3 0,0-1 0,-1 1 0,1-1 0,-1 0 0,-9 5 0,3-2 0,-12 9 0,-2-1 0,1-1 0,-40 16 0,-90 24 0,127-47 0,-39 15 0,66-23 0,1 0 0,0 0 0,-1 0 0,1 0 0,0 0 0,0 0 0,-1 0 0,1 0 0,0 1 0,-1-1 0,1 0 0,0 0 0,0 0 0,-1 1 0,1-1 0,0 0 0,0 0 0,0 1 0,0-1 0,-1 0 0,1 0 0,0 1 0,0-1 0,0 0 0,0 1 0,0-1 0,0 0 0,-1 1 0,1-1 0,0 0 0,0 0 0,0 1 0,0-1 0,0 0 0,0 1 0,0-1 0,1 0 0,-1 1 0,0-1 0,0 0 0,0 1 0,0-1 0,14 13 0,101 46 0,-6-3 0,-97-48 0,93 59 0,-93-57 0,0-1 0,-1 1 0,-1 1 0,0 0 0,0 1 0,10 16 0,-18-26 0,-1 0 0,1 1 0,-1-1 0,0 1 0,0-1 0,0 1 0,-1 0 0,1-1 0,0 1 0,-1 0 0,0 0 0,0-1 0,0 1 0,0 0 0,0 0 0,0-1 0,-1 1 0,1 0 0,-1-1 0,0 1 0,0 0 0,0-1 0,0 1 0,0-1 0,0 1 0,-1-1 0,1 0 0,-1 1 0,0-1 0,0 0 0,1 0 0,-2 0 0,-3 2 0,-4 5 0,-1-2 0,0 1 0,-1-2 0,1 0 0,-24 9 0,4-4 0,1-2 0,-2-1 0,-59 7 0,-100-4 0,190-11 0,-7 1 0,-13-1 0,0 0 0,-22-3 0,38 3 0,0-1 0,-1 0 0,1 0 0,0 0 0,1-1 0,-1 0 0,0 0 0,0 0 0,1-1 0,-1 1 0,1-1 0,0 0 0,-7-7 0,10 10 0,1-1 0,-1 1 0,1-1 0,0 1 0,-1-1 0,1 1 0,0-1 0,0 0 0,-1 1 0,1-1 0,0 1 0,0-1 0,0 0 0,0 1 0,-1-1 0,1 1 0,0-1 0,0 0 0,0 1 0,1-1 0,-1 1 0,0-1 0,0 0 0,0 1 0,0-1 0,0 1 0,1-1 0,-1 0 0,0 1 0,1-1 0,-1 1 0,0-1 0,1 1 0,0-1 0,19-16 0,-13 12 0,21-17-3935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17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9144,'0'0'14411,"12"2"-13631,-4-1-630,4 2 80,1-2 1,-1 1 0,1-2 0,-1 0 0,17-1 0,65-11 1615,1 4 1,183 10 0,-203 4-1223,74 9 101,-148-15-705,-1 0 0,0 0 1,0 0-1,1 0 0,-1 0 0,0 0 0,0 0 0,1 0 1,-1 0-1,0 0 0,0 0 0,1 0 0,-1 0 1,0 0-1,0 0 0,1 0 0,-1 0 0,0 0 0,0 0 1,0 1-1,1-1 0,-1 0 0,0 0 0,0 0 0,1 0 1,-1 0-1,0 1 0,0-1 0,0 0 0,0 0 1,1 0-1,-1 0 0,0 1 0,0-1 0,0 0 0,0 0 1,0 1-1,0-1 0,0 0 0,0 0 0,0 1 1,1-1-1,-1 0 0,0 1 0,-9 4-1777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20.8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1138 10248,'0'0'3912,"15"1"-2842,-6 0-893,2 0 25,0 0 0,1-1 0,-1 0 0,0-1 0,0 0 0,1-1 0,-1 0 0,15-6 0,-4-1 128,0-1 0,0-1-1,-1-2 1,0 0 0,-1-1 0,-1-1 0,0 0 0,-1-2 0,-1 0 0,21-27-1,-19 19 63,-2 0-1,-1-2 1,0 0-1,-3 0 0,0-1 1,-2-1-1,15-53 1,-21 54 615,4-43 0,-7 46 153,-2 23-1116,4-19 2250,-1 18-858,2 13-627,9 38-470,-2 0 0,8 75 0,-17-100-339,-1-1 0,-1 1 0,-1-1 0,-1 1 0,-6 38 0,3-54 0,1-1 0,-1 0 0,0 0 0,0-1 0,-1 1 0,0-1 0,0 0 0,-11 9 0,12-11 0,1 0 0,0-2 0,0 1 0,0 0 0,0-1 0,0 1 0,0-1 0,0 0 0,0 0 0,-1 0 0,1 0 0,0-1 0,-1 1 0,1-1 0,-7 0 0,-5-1 0,0 0 0,-17-5 0,8 2 0,21 4 0,1 0 0,0-1 0,-1 1 0,1 0 0,0-1 0,-1 1 0,1-1 0,0 0 0,0 0 0,0 0 0,0 0 0,0 0 0,0 0 0,0-1 0,0 1 0,0-1 0,0 1 0,1-1 0,-3-2 0,4 3 0,0 1 0,0 0 0,-1 0 0,1 0 0,0-1 0,0 1 0,0 0 0,0 0 0,0 0 0,0-1 0,0 1 0,-1 0 0,1 0 0,0-1 0,0 1 0,0 0 0,0-1 0,0 1 0,0 0 0,0 0 0,0-1 0,0 1 0,1 0 0,-1 0 0,0-1 0,0 1 0,0 0 0,0 0 0,0 0 0,0-1 0,0 1 0,1 0 0,-1 0 0,0-1 0,0 1 0,0 0 0,0 0 0,1 0 0,13-6 0,27 0 0,-27 4 0,154-36 0,-102 21 0,-45 12 0,-1-1 0,0-2 0,0 0 0,0-1 0,-1-1 0,-1 0 0,0-2 0,0 0 0,-1-1 0,19-19 0,18-16 0,36-36 0,-76 69 0,-1-1 0,0 0 0,-1-1 0,11-21 0,-13 18 0,-1 0 0,-1 0 0,-1-1 0,-1 0 0,-1 0 0,0-1 0,2-41 0,-6 30 0,-1 0 0,-2-1 0,-2 1 0,-11-50 0,9 51 0,4 19 0,-1 0 0,0 1 0,0 0 0,-7-17 0,9 29 0,1-1 0,0 1 0,-1-1 0,1 1 0,-1-1 0,1 1 0,0-1 0,-1 1 0,1-1 0,-1 1 0,1 0 0,-1-1 0,1 1 0,-1 0 0,0 0 0,1-1 0,-1 1 0,1 0 0,-1 0 0,1 0 0,-1-1 0,0 1 0,1 0 0,-1 0 0,0 0 0,1 0 0,-1 0 0,1 0 0,-1 1 0,0-1 0,1 0 0,-1 0 0,1 0 0,-1 0 0,0 1 0,1-1 0,-1 0 0,1 1 0,-1-1 0,1 0 0,-1 1 0,1-1 0,-1 1 0,1-1 0,-1 2 0,-2 0 0,0 1 0,0 0 0,0 0 0,1 0 0,-1 1 0,-2 4 0,-8 19 0,1 0 0,2 1 0,1 0 0,1 1 0,-7 47 0,-6 154 0,17-173 0,2 27 0,3 1 0,13 88 0,-12-159 0,0 1 0,1-1 0,6 17 0,-8-26 0,1-1 0,0 0 0,0 1 0,0-1 0,0 0 0,1 0 0,-1-1 0,1 1 0,0 0 0,0-1 0,0 0 0,1 0 0,-1 0 0,5 3 0,-6-5 0,-1-1 0,0 0 0,0 1 0,1-1 0,-1 0 0,0 0 0,1 0 0,-1 0 0,0 0 0,1 0 0,-1 0 0,0 0 0,1-1 0,-1 1 0,0 0 0,2-2 0,22-9 0,-18 7 0,9-5 0,0 0 0,0-2 0,-1 0 0,0 0 0,18-20 0,58-75 0,-90 104 0,5-5 0,0-1 0,0 1 0,0 1 0,1-1 0,0 1 0,15-10 0,-22 16 0,0 0 0,0 0 0,0-1 0,1 1 0,-1 0 0,0 0 0,0 0 0,0 0 0,1 0 0,-1 0 0,0 0 0,0 0 0,1 0 0,-1 0 0,0 0 0,0 0 0,0 0 0,1 0 0,-1 0 0,0 0 0,0 0 0,0 0 0,1 0 0,-1 0 0,0 0 0,0 0 0,0 0 0,1 1 0,-1-1 0,0 0 0,0 0 0,0 0 0,0 0 0,1 0 0,-1 1 0,0-1 0,0 0 0,0 0 0,0 0 0,0 0 0,1 1 0,2 13 0,-4 17 0,-2-5 0,1-14 0,0 0 0,1 0 0,0 0 0,1 0 0,1 1 0,0-1 0,3 19 0,-3-29 0,0 0 0,0 0 0,1 1 0,-1-1 0,0 0 0,1 0 0,-1 0 0,1-1 0,-1 1 0,1 0 0,0-1 0,0 1 0,0-1 0,0 1 0,0-1 0,0 0 0,0 0 0,0 0 0,1 0 0,-1 0 0,0 0 0,1-1 0,-1 1 0,0-1 0,1 0 0,-1 1 0,4-1 0,4 0 0,0-1 0,1 0 0,-1 0 0,0-1 0,11-3 0,-2-1 0,0-1 0,-1-1 0,-1 0 0,1-1 0,-2-1 0,22-16 0,-5 0 0,58-58 0,-52 41 0,-2-2 0,-2-1 0,-3-2 0,-1-1 0,-2-2 0,32-78 0,-61 128 0,14-33 0,10-39 0,-21 63 0,-1 0 0,0 0 0,-1-1 0,0 1 0,0 0 0,-1-1 0,-1 1 0,-2-17 0,3 27 0,0 0 0,0-1 0,0 1 0,0-1 0,-1 1 0,1-1 0,0 1 0,0-1 0,0 1 0,0 0 0,-1-1 0,1 1 0,0-1 0,0 1 0,-1 0 0,1-1 0,0 1 0,-1 0 0,1 0 0,0-1 0,-1 1 0,1 0 0,-1 0 0,1-1 0,0 1 0,-1 0 0,1 0 0,-1 0 0,1 0 0,-1-1 0,1 1 0,0 0 0,-1 0 0,1 0 0,-1 0 0,1 0 0,-1 0 0,1 0 0,-1 0 0,1 0 0,0 1 0,-1-1 0,1 0 0,-1 0 0,1 0 0,-1 0 0,1 1 0,0-1 0,-1 0 0,1 0 0,0 1 0,-1-1 0,0 1 0,-19 19 0,-5 15 0,2 0 0,1 2 0,2 1 0,1 0 0,-24 77 0,29-68 0,2 0 0,3 1 0,1 0 0,-2 96 0,10-128 0,1 0 0,1-1 0,0 1 0,6 20 0,-6-30 0,-1 0 0,1-1 0,0 0 0,1 1 0,-1-1 0,1 0 0,0 0 0,0 0 0,1-1 0,0 1 0,-1-1 0,1 0 0,1 0 0,7 6 0,-9-9 0,-1 1 0,0-1 0,1-1 0,-1 1 0,1 0 0,0-1 0,-1 1 0,1-1 0,0 0 0,-1 0 0,1 0 0,-1 0 0,6-1 0,34-10 0,-39 10 0,10-4 0,-2-1 0,1 0 0,-1 0 0,0-1 0,0-1 0,0 1 0,-1-2 0,16-17 0,3-7 0,33-47 0,-39 46 0,-1-2 0,-2 0 0,-2-1 0,17-47 0,-12 15 0,21-110 0,-31 103 0,-12 67 0,-1 0 0,0 1 0,0-1 0,-1 1 0,0-1 0,-4-14 0,5 22 0,0 1 0,0-1 0,0 1 0,0-1 0,0 1 0,-1-1 0,1 1 0,0-1 0,0 1 0,0-1 0,-1 1 0,1-1 0,0 1 0,-1 0 0,1-1 0,0 1 0,-1 0 0,1-1 0,0 1 0,-1 0 0,1-1 0,-1 1 0,1 0 0,-1 0 0,1-1 0,0 1 0,-1 0 0,1 0 0,-1 0 0,1 0 0,-1-1 0,1 1 0,-1 0 0,1 0 0,-2 0 0,1 1 0,-1 0 0,0 0 0,1-1 0,-1 1 0,1 0 0,-1 0 0,1 0 0,-1 1 0,1-1 0,-2 3 0,-10 11 0,1 1 0,0 0 0,2 0 0,0 2 0,-11 24 0,-31 95 0,37-91 0,3 1 0,1 0 0,3 0 0,2 1 0,1 0 0,3 1 0,2-1 0,2 0 0,3 1 0,17 84 0,-20-127 24,2 9 214,0 0 1,1 0-1,11 23 0,-14-35-346,0 0-1,0 0 1,0 0 0,0 0-1,0-1 1,1 1 0,-1 0-1,1-1 1,4 3 0,-6-4-84,1 0 1,0 0 0,-1 0-1,1-1 1,0 1-1,-1-1 1,1 1-1,0-1 1,0 0 0,0 0-1,0 1 1,-1-1-1,1 0 1,0-1 0,0 1-1,0 0 1,0 0-1,-1-1 1,3 0-1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21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21407,'0'0'4312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21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 16280,'0'0'1743,"60"-11"-1143,19 5 184,22-2 0,30 0-136,-2 0 8,-2-2-280,0 4 0,-5 4-128,-1-10-8,0-12-104,-16-4 0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23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0 567 9344,'0'0'10258,"1"-13"-9514,0-3-502,1 0 0,1 0 0,0 0 0,1 0 0,11-27 0,7-4 453,1 2-1,2 0 1,48-62 0,-55 82-317,2 1 0,1 1 1,0 1-1,2 1 1,26-19-1,-38 31-74,11-8 234,-21 16-440,0 1-1,0-1 1,0 1 0,0-1 0,0 1 0,0-1 0,0 1 0,0-1-1,0 1 1,0 0 0,1 0 0,-1-1 0,0 1 0,0 0 0,0 0 0,2 1-1,-2-1-46,-1 0 0,1 1 0,-1-1-1,1 1 1,-1-1 0,1 1 0,-1-1 0,0 1-1,1-1 1,-1 1 0,0 0 0,1-1-1,-1 1 1,0-1 0,0 1 0,0 0-1,0-1 1,1 1 0,-1 0 0,0-1-1,0 1 1,0 1 0,-1 20 309,1-15-173,-2 32 55,-2 0-1,-1-1 1,-2 0 0,-2 0 0,-1 0-1,-27 64 1,33-93-242,0-1 0,0 1 0,0 0 0,1 0 0,-2 11 0,18-31 0,44-60 0,64-72 0,-103 125 0,0 1 0,2 0 0,0 2 0,0 0 0,31-16 0,-49 30 0,0 0 0,0 0 0,0 0 0,0 0 0,0 1 0,1-1 0,-1 1 0,0-1 0,0 1 0,0 0 0,1 0 0,-1 0 0,0 0 0,3 0 0,-4 1 0,0-1 0,1 1 0,-1-1 0,0 1 0,1 0 0,-1 0 0,0-1 0,0 1 0,0 0 0,0 0 0,0 0 0,0 0 0,0 1 0,0-1 0,0 0 0,-1 0 0,1 0 0,0 1 0,-1-1 0,1 0 0,-1 1 0,1-1 0,0 3 0,2 10 0,-1 1 0,0 0 0,-1-1 0,-1 27 0,-11 59 0,-5-25 0,10-53 0,1 0 0,-3 35 0,11-40 0,-3-16 0,1-1 0,-1 0 0,0 1 0,0-1 0,1 0 0,-1 1 0,0-1 0,1 0 0,-1 0 0,0 1 0,1-1 0,-1 0 0,0 0 0,1 0 0,-1 1 0,0-1 0,1 0 0,-1 0 0,1 0 0,-1 0 0,1 0 0,-1 0 0,1 0 0,2-1 0,0 1 0,0-1 0,0 0 0,-1 0 0,1-1 0,0 1 0,-1 0 0,1-1 0,2-2 0,37-27 0,74-74 0,-85 74 0,0 2 0,3 1 0,67-44 0,-93 67 0,0 0 0,-1 0 0,1 0 0,11-12 0,-15 16 0,-5 8 0,-5 10 0,-4 6 0,-19 26 0,18-32 0,1 1 0,1 0 0,-9 24 0,10-20 0,2 0 0,1 1 0,-4 29 0,9-51 0,0-1 0,0 1 0,0-1 0,0 1 0,0-1 0,0 1 0,0-1 0,0 1 0,0-1 0,0 1 0,0-1 0,0 1 0,1-1 0,-1 1 0,0-1 0,0 1 0,0-1 0,1 1 0,-1-1 0,0 0 0,1 1 0,-1-1 0,0 1 0,1-1 0,-1 0 0,1 1 0,-1-1 0,1 0 0,-1 0 0,0 1 0,1-1 0,20 1 0,19-14 0,-31 8 0,0 0 0,-1-1 0,0 1 0,0-1 0,0-1 0,-1 0 0,0 0 0,0 0 0,10-16 0,-14 19 0,0-1 0,0 0 0,0 0 0,-1 0 0,0 0 0,0 0 0,0 0 0,-1-1 0,1 1 0,-1-1 0,-1 1 0,1-1 0,-1 1 0,0-1 0,0 1 0,0-1 0,-1 1 0,0-1 0,-2-7 0,1 10 0,1 0 0,0 1 0,-1-1 0,0 0 0,0 1 0,0-1 0,0 1 0,0-1 0,0 1 0,0 0 0,-1 0 0,1 0 0,-1 0 0,0 0 0,-4-1 0,-4-3 0,0 2 0,-21-6 0,10 3 0,21 7 0,1 0 0,0 0 0,-1 0 0,1 0 0,0 0 0,-1 0 0,1 0 0,0 0 0,0 0 0,-1 0 0,1 0 0,0 0 0,-1 0 0,1-1 0,0 1 0,0 0 0,-1 0 0,1 0 0,0-1 0,0 1 0,-1 0 0,1 0 0,0 0 0,0-1 0,0 1 0,-1 0 0,1-1 0,0 1 0,0 0 0,0 0 0,0-1 0,-1 0 0,13-5 0,-8 3 0,114-50 0,-98 46 0,0 1 0,1 1 0,41-5 0,432-23 0,-483 32 0,-9 0 0,-1 1 0,1 0 0,0-1 0,0 1 0,0 0 0,0 0 0,0 0 0,0 1 0,0-1 0,-1 0 0,1 1 0,2 1 875,-4-2-824,-7-1-682,-1 1-3599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1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7136,'0'0'4560,"-6"16"-4070,1-2-362,-5 10 157,0-1-1,-20 31 1,14-25 269,1 0 0,2 1 0,-12 37 0,-21 95 1970,45-160-2494,-2 11 230,1 1 1,0 0-1,1-1 0,0 1 0,1 0 1,0 0-1,2 0 0,-1 0 0,2-1 0,6 25 1,-7-34-214,0 0 1,0 0-1,0 0 1,0 0-1,1-1 1,-1 1-1,1 0 0,0-1 1,0 0-1,0 0 1,1 0-1,-1 0 1,1 0-1,0-1 1,-1 1-1,1-1 1,0 0-1,0 0 1,1-1-1,-1 1 1,0-1-1,1 0 0,-1 0 1,0 0-1,7 0 1,3 0-17,0-1 1,0 0-1,0-1 0,-1-1 1,1 0-1,0-1 1,14-4-1,-12 0-9,1 0 0,-1-1 0,-1-1 0,1 0 0,-2-1 1,20-17-1,-22 15-464,-8 8-2194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3:27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1236 9240,'0'0'11078,"13"1"-10322,-10-1-714,2 1 34,0 0 1,-1-1-1,1 1 1,0-1-1,0 0 0,0-1 1,-1 1-1,1-1 1,0 0-1,0 0 0,-1 0 1,1-1-1,-1 0 1,1 0-1,-1 0 1,0 0-1,0-1 0,0 0 1,0 1-1,7-7 1,5-10 410,1 0 0,-2-1 0,-1-1 0,22-41 0,33-97 2119,-56 127-1992,39-118 3289,-37 107-3423,-9 34-480,-1 13 0,3 18 0,8 60 0,12 134 0,-27-191 0,0 0 0,-4 33 0,1-48 0,0 0 0,0 0 0,-1 0 0,0 0 0,-1 0 0,0-1 0,0 1 0,-8 10 0,11-18 0,-1-1 0,1 1 0,-1-1 0,0 0 0,1 0 0,-1 0 0,0 1 0,0-1 0,1-1 0,-1 1 0,0 0 0,0 0 0,0-1 0,0 1 0,0-1 0,0 0 0,0 0 0,0 1 0,-1-1 0,-2-1 0,-44-5 0,47 6 0,-12-3 0,1-1 0,-1-1 0,-22-11 0,35 16 0,-17-11 0,15 5 0,13 2 0,126-18 0,35-6 0,-134 20 0,-1-2 0,59-24 0,-67 22 0,0-1 0,-1-1 0,0-2 0,-1-1 0,-1-1 0,24-21 0,-48 38 0,20-18 0,0-2 0,-2 0 0,0-1 0,-1-1 0,24-42 0,-25 29 0,-2 0 0,-1-1 0,-2-1 0,12-61 0,-17 48 0,-1-1 0,-3 0 0,-3-52 0,-1 69 0,0-3 0,-1-1 0,-2 1 0,-12-53 0,14 75 0,1 21 0,0 1 0,0 0 0,0-1 0,-4 9 0,0 4 0,-149 700 0,88-390 0,66-323 0,-6 6 0,11-17 0,-1 1 0,0-1 0,-1-1 0,1 1 0,-1 0 0,4-12 0,7-13 0,-3 10 0,1 0 0,1 1 0,1 0 0,0 1 0,2 0 0,28-26 0,-42 43 0,0 1 0,0-1 0,0 1 0,0 0 0,0 0 0,0 0 0,1 0 0,-1 0 0,0 0 0,0 0 0,1 1 0,-1-1 0,1 1 0,-1 0 0,0 0 0,1 0 0,-1 0 0,5 1 0,-4 0 0,0 0 0,0 0 0,0 0 0,0 1 0,0-1 0,0 1 0,0 0 0,-1 0 0,1 0 0,-1 0 0,0 0 0,3 4 0,4 5 0,-1 1 0,0 1 0,-1 0 0,10 23 0,8 33 0,-18-49 0,0 1 0,1-1 0,1-1 0,12 20 0,-17-33 0,0-1 0,0 0 0,1 0 0,-1 0 0,1 0 0,0-1 0,0 1 0,1-2 0,-1 1 0,1 0 0,0-1 0,0 0 0,0 0 0,0-1 0,0 0 0,1 0 0,10 2 0,-6-3 0,1 0 0,0-1 0,-1 0 0,1 0 0,0-1 0,-1-1 0,1 0 0,-1-1 0,1 0 0,-1 0 0,17-9 0,-4 0 0,-1-1 0,0-1 0,-1 0 0,22-21 0,-35 27 0,1-1 0,-1 0 0,-1-1 0,0 1 0,0-2 0,-1 1 0,0-1 0,5-12 0,-10 18 0,0 0 0,0 0 0,-1 0 0,0 0 0,1 0 0,-2 0 0,1 0 0,-1-1 0,0 1 0,0-5 0,0 6 0,-1 1 0,0-1 0,0 1 0,0-1 0,0 1 0,-1 0 0,1-1 0,-1 1 0,0 0 0,0 0 0,0 0 0,0 0 0,-1 1 0,1-1 0,-6-4 0,5 5 0,1 1 0,-1-1 0,0 1 0,1 0 0,-1 0 0,0 0 0,0 1 0,0-1 0,0 1 0,0-1 0,1 1 0,-1 0 0,0 0 0,-5 1 0,1-1 0,0 1 0,0 0 0,0 1 0,1 0 0,-8 2 0,8-1 0,1 0 0,-1 1 0,1-1 0,0 1 0,1 0 0,-1 0 0,0 1 0,1-1 0,0 1 0,-5 8 0,1-1 0,0 0 0,1 1 0,-8 21 0,13-27 0,1-1 0,-1 1 0,1 0 0,1-1 0,-1 1 0,1 0 0,0 0 0,1-1 0,-1 1 0,1 0 0,1-1 0,-1 1 0,1-1 0,0 1 0,1-1 0,4 9 0,-2-6 0,0 0 0,0 0 0,1-1 0,0 1 0,0-1 0,1-1 0,0 1 0,1-1 0,0 0 0,10 6 0,-7-6 0,0-1 0,0 0 0,1-1 0,-1-1 0,1 0 0,0 0 0,0-1 0,1 0 0,-1-2 0,0 1 0,1-1 0,-1-1 0,23-2 0,-20 0 0,0-1 0,1-1 0,-2 0 0,1-1 0,0 0 0,-1-2 0,0 0 0,0 0 0,-1-1 0,22-17 0,46-40 0,142-149 0,-215 203 0,1 1 0,0 0 0,1 1 0,0 0 0,0 1 0,1 0 0,0 0 0,1 1 0,0 0 0,16-6 0,-26 13 0,0 0 0,-1 0 0,1 0 0,0 1 0,0-1 0,-1 0 0,1 1 0,0-1 0,0 1 0,-1 0 0,1-1 0,0 1 0,-1 0 0,1 0 0,-1 0 0,1 0 0,1 3 0,30 26 0,-26-24 0,1 3 0,-1 0 0,1 0 0,-2 1 0,1 0 0,6 15 0,-7-14 0,0 0 0,0-1 0,1 1 0,16 17 0,-57-72 0,27 34 0,-1 0 0,1 0 0,-2 1 0,1-1 0,-16-11 0,23 20 0,-7-5 0,-1 0 0,1 1 0,-19-9 0,24 13 0,-1 0 0,1 0 0,-1 0 0,0 0 0,1 1 0,-1 0 0,1-1 0,-1 1 0,0 0 0,1 1 0,-1-1 0,0 1 0,1 0 0,-8 2 0,-2 3 0,-1 0 0,1 1 0,0 0 0,1 1 0,0 0 0,0 1 0,-20 20 0,24-21 0,0 1 0,0 0 0,1 1 0,0-1 0,1 1 0,0 1 0,0-1 0,1 1 0,1 0 0,-5 15 0,8-21 0,0 0 0,0 0 0,1 0 0,0-1 0,0 1 0,0 0 0,0 0 0,1 0 0,0 0 0,0-1 0,0 1 0,3 6 0,-3-8 0,0-1 0,0 0 0,0 0 0,1 0 0,-1 0 0,1 0 0,0 0 0,-1 0 0,1 0 0,0-1 0,0 1 0,0 0 0,0-1 0,0 0 0,0 0 0,1 1 0,-1-1 0,0-1 0,1 1 0,-1 0 0,1 0 0,-1-1 0,1 0 0,4 1 0,1-1 0,1 0 0,0-1 0,-1 0 0,1 0 0,-1-1 0,1 0 0,-1-1 0,0 0 0,0 0 0,0-1 0,0 0 0,0 0 0,-1-1 0,0 1 0,0-2 0,0 1 0,-1-1 0,10-11 0,5-8 0,-2-1 0,0-1 0,23-48 0,-9 17 0,-31 55 0,0 1 0,-1 0 0,0 0 0,0 0 0,0 0 0,0 0 0,0 0 0,0 0 0,0 0 0,-1-1 0,1 1 0,-1 0 0,1-4 0,6 54 0,-1-22 0,-3-5 0,1-1 0,1 0 0,1-1 0,13 29 0,-16-42 0,0 0 0,1-1 0,-1 0 0,1 1 0,0-1 0,1-1 0,-1 1 0,9 6 0,-10-8 0,1-1 0,-1 0 0,1 0 0,0 0 0,0-1 0,-1 1 0,1-1 0,1 0 0,-1 0 0,0 0 0,0-1 0,0 1 0,0-1 0,8-1 0,0 0 0,1-1 0,-1 0 0,0-1 0,1-1 0,-2 0 0,1 0 0,0-1 0,-1-1 0,0 0 0,0 0 0,0-1 0,-1-1 0,0 0 0,-1 0 0,0-1 0,0 0 0,11-15 0,21-37 0,-31 45 0,1-1 0,16-18 0,-18 25 0,-5 7 0,0-1 0,-1 0 0,0 0 0,0 0 0,0 0 0,0 0 0,0-1 0,-1 0 0,0 1 0,3-8 0,-2-14 0,-3 26 0,0-1 0,0 1 0,0-1 0,0 1 0,1-1 0,-1 1 0,0-1 0,0 1 0,0-1 0,0 1 0,0-1 0,1 1 0,-1-1 0,0 1 0,0 0 0,1-1 0,-1 1 0,0-1 0,1 1 0,-1 0 0,1-1 0,-1 1 0,0 0 0,1 0 0,-1-1 0,1 1 0,-1 0 0,1 0 0,-1 0 0,1-1 0,19 1 0,-14 2 0,0-1 0,0 1 0,0 0 0,8 5 0,-9-4 0,0 1 0,-1-1 0,1 1 0,-1 1 0,0-1 0,-1 0 0,1 1 0,-1 0 0,1 0 0,-1 0 0,-1 0 0,1 0 0,-1 1 0,0-1 0,3 12 0,-1 6 0,0 1 0,1 39 0,-4-39 0,0-1 0,0-3 0,0 0 0,2 0 0,0 0 0,8 25 0,-10-40 0,2 1 0,-1 0 0,1-1 0,0 0 0,0 0 0,0 0 0,0 0 0,1 0 0,0-1 0,0 1 0,1-1 0,-1 0 0,1 0 0,-1-1 0,1 1 0,1-1 0,-1 0 0,0-1 0,7 3 0,1-1 0,0 0 0,0-1 0,0-1 0,1 0 0,-1-1 0,27 0 0,-5-4 0,50-9 0,-67 9 0,1-1 0,-1-1 0,0 0 0,-1-1 0,1-2 0,-1 1 0,-1-2 0,1 0 0,-2-1 0,1-1 0,-1 0 0,-1-1 0,14-15 0,14-27-3935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4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559 351 8840,'0'0'6418,"1"-10"-6166,0 3-193,0 4-38,-1 0-1,1 1 1,-1-1 0,1 0-1,-1 0 1,0 0-1,-1 1 1,1-1 0,0 0-1,-1 0 1,1 0-1,-1 1 1,0-1-1,0 0 1,0 1 0,0-1-1,-1 1 1,1-1-1,0 1 1,-1 0 0,-3-4-1,-7-6 140,-1 0 1,-1 1-1,0 0 0,-18-10 1,25 18-82,0-1 1,0 0-1,0 1 1,0 1-1,-1-1 1,1 1-1,-1 0 1,0 1 0,0 0-1,1 0 1,-16 1-1,1 3 132,0 0-1,0 2 1,1 0-1,-1 2 1,1 0 0,1 1-1,0 1 1,0 1-1,0 1 1,2 1-1,-1 0 1,1 2-1,-24 23 1,37-32-163,1-1 0,-1 2-1,1-1 1,0 0 0,0 1 0,1 0-1,0 0 1,0 0 0,0 0 0,0 1 0,1-1-1,0 1 1,1-1 0,0 1 0,0 0-1,0-1 1,1 1 0,-1 0 0,2 0 0,-1 0-1,1-1 1,0 1 0,0 0 0,1-1-1,0 1 1,0-1 0,1 1 0,-1-1 0,7 9-1,-5-7-3,1 0-1,0 0 1,1-1-1,0 0 1,0 0-1,0 0 0,1 0 1,0-1-1,14 9 1,-16-12-23,-1-1 0,1 0 0,-1 0 0,1 0 0,0-1 0,-1 1 0,1-1 0,0 0 0,0-1 0,0 1 0,0-1 0,0 0 0,0 0 0,0-1 0,0 1 0,0-1 0,0 0 0,0-1 0,-1 1 0,7-3 0,49-29 149,-3 1-9,-51 29-144,18-8 81,0 0 1,1 1-1,1 2 1,0 0-1,26-3 1,-41 9-35,1 1 0,-1 0 1,1 1-1,0 0 0,16 3 0,-23-2-41,-1 1-1,1-1 0,-1 1 0,1 0 0,-1 0 0,0 1 0,0-1 0,0 1 0,0 0 0,-1 0 0,1 0 0,-1 0 0,1 1 0,-1-1 0,4 8 1,-1-2 14,-1 1 1,0-1 0,0 1-1,-1 0 1,-1 0 0,0 0 0,0 0-1,-1 1 1,2 17 0,-3-12 22,0-1-1,-2 1 1,1 0 0,-2 0 0,-6 28 0,5-35-27,-1 0 0,1-1 0,-2 0 0,1 0 1,-1 0-1,0-1 0,0 1 0,-1-1 0,0 0 1,-1-1-1,1 1 0,-1-1 0,-1-1 1,-10 8-1,-11 5 101,-1-2 0,-44 19 0,56-28-53,-1 0 1,0-1-1,0-1 1,-1-1-1,0-1 1,-23 2-1,-73 0 703,115-5-739,10-6 54,54-16-93,-1-3 0,-2-3 0,113-71 0,-139 77 1,-2-2-1,0-1 1,-2-1-1,-1-2 1,-1-1-1,43-59 0,-9 6 20,-37 52-14,-2 0 0,-2-2-1,0-1 1,18-41-1,-28 47 30,-1-2 0,-1 1 0,-1-1 0,-2 0 0,-1-1 0,3-55 0,-12 57 107,4 28-146,0 0 1,0 0 0,0 0 0,0-1 0,0 1-1,0 0 1,0 0 0,0 0 0,0 0 0,0-1 0,-1 1-1,1 0 1,0 0 0,0 0 0,0 0 0,0 0-1,0-1 1,0 1 0,0 0 0,0 0 0,-1 0 0,1 0-1,0 0 1,0 0 0,0 0 0,0 0 0,0-1-1,-1 1 1,1 0 0,0 0 0,0 0 0,0 0 0,0 0-1,-1 0 1,1 0 0,0 0 0,0 0 0,-1 0-1,-5 13 24,-26 76-11,1-6-48,-145 537 260,156-562 508,22-66-660,0-1 0,0 1 0,1 0 0,0 0 0,0 0 0,1 0 0,4-7 0,37-52 199,-30 47-183,-6 7-36,15-21 108,-23 32-150,1 1 0,-1-1 0,1 1 1,0-1-1,0 1 0,-1-1 0,1 1 1,0 0-1,0 0 0,0 0 0,0 0 0,0 0 1,1 0-1,1 0 0,-3 1-8,0 0 0,0 0 0,0 0 1,0 0-1,-1 0 0,1 1 0,0-1 0,0 0 0,0 0 0,0 1 1,-1-1-1,1 1 0,0-1 0,0 1 0,-1-1 0,1 1 0,0-1 0,-1 1 1,1 0-1,-1-1 0,1 1 0,-1 0 0,1-1 0,-1 1 0,1 0 1,-1 0-1,1-1 0,-1 1 0,0 0 0,1 1 0,5 28 52,-6-27-48,4 24 37,1 1 0,1-1 0,1 1 0,20 48 0,-25-72-41,-1-1 0,1 0 1,0 0-1,0 0 0,1 0 1,-1 0-1,1-1 0,-1 1 1,1-1-1,0 1 0,0-1 1,0 0-1,0 0 0,0 0 1,0-1-1,0 1 0,1-1 1,-1 0-1,1 1 0,-1-2 1,1 1-1,0 0 0,-1-1 1,1 1-1,-1-1 0,1 0 1,0-1-1,-1 1 0,1 0 1,0-1-1,-1 0 0,1 0 1,-1 0-1,1 0 0,5-4 1,4-3 27,-1-2 0,-1 1-1,0-2 1,0 1 0,-1-2 0,0 1 0,-1-1 0,0-1 0,-1 1 0,0-2 0,-1 1 0,-1-1 0,0 0-1,-1 0 1,0-1 0,-1 1 0,-1-1 0,3-25 0,-6 35-7,0 0 0,-1 0 1,1 0-1,-1 0 0,0 0 0,0 0 0,-1 0 0,1 0 1,-1 1-1,0-1 0,-4-6 0,5 9-20,0 1 1,0 0-1,1 0 1,-1-1-1,0 1 1,0 0-1,0 0 1,0 0-1,0 0 1,-1 0-1,1 0 1,0 0-1,0 1 1,-1-1-1,1 0 0,0 1 1,-1-1-1,1 1 1,0-1-1,-1 1 1,1 0-1,-1-1 1,1 1-1,-1 0 1,1 0-1,-1 0 1,1 0-1,-1 0 0,1 1 1,0-1-1,-1 0 1,1 1-1,-1-1 1,1 1-1,0-1 1,-1 1-1,1 0 1,0-1-1,0 1 1,-1 0-1,1 0 1,-1 1-1,-5 4-6,1 0 0,1 0 0,-1 1 0,1 0 0,0 0 0,0 0 0,1 0 0,0 1 0,0 0 0,1 0 0,0 0 0,1 0 0,-1 0 0,1 0 0,1 1 0,0-1 0,0 1 0,1-1 0,0 1 0,0-1 0,1 1 0,0-1 0,0 1 0,1-1 0,0 1 0,1-1 0,0 0 0,0 0 0,1-1 0,0 1 0,0-1 0,0 1 0,1-1 0,7 7 0,-9-11 0,0 0 0,0-1 0,0 0 0,0 1 0,0-1 0,0-1 0,1 1 0,-1 0 0,0-1 0,1 0 0,0 1 0,-1-1 0,1-1 0,0 1 0,-1-1 0,1 1 0,0-1 0,0 0 0,-1 0 0,1-1 0,0 1 0,0-1 0,-1 0 0,6-1 0,7-4 0,0 0 0,-1-1 0,0 0 0,15-11 0,-27 16 0,15-9 0,0-2 0,-2 0 0,1-1 0,-1-1 0,-1 0 0,-1-1 0,21-30 0,-29 37 0,0 0 0,0 1 0,1 0 0,0 0 0,1 0 0,-1 1 0,1 1 0,14-10 0,-19 15 0,0 0 0,-1 1 0,1-1 0,0 1 0,0 0 0,-1 0 0,1 0 0,0 0 0,0 0 0,-1 1 0,1-1 0,0 1 0,-1-1 0,1 1 0,0 0 0,-1 0 0,4 3 0,44 26 0,-42-24 0,1 1 0,0 0 0,-1 0 0,0 1 0,0 0 0,11 15 0,-19-21 0,-3-4 0,-7-8 0,5 2 0,-5-7 0,0 1 0,-1 0 0,0 0 0,-1 1 0,-24-20 0,34 32 0,1 0 0,-1 0 0,1 0 0,-1 1 0,1-1 0,-1 0 0,0 1 0,0-1 0,1 1 0,-1-1 0,0 1 0,0 0 0,0 0 0,1-1 0,-1 1 0,0 1 0,0-1 0,0 0 0,1 0 0,-4 2 0,1-1 0,0 1 0,1 0 0,-1 0 0,1 0 0,-1 0 0,1 0 0,0 1 0,0 0 0,-3 3 0,-5 6 0,1 2 0,0-1 0,-11 22 0,21-34 0,-4 5 0,1 1 0,0 0 0,1-1 0,-1 1 0,1 0 0,1 0 0,-1 0 0,1 0 0,1 0 0,-1 0 0,1 1 0,0-1 0,1 0 0,0 0 0,0 0 0,1 0 0,-1 0 0,1 0 0,1 0 0,-1-1 0,1 1 0,1-1 0,-1 1 0,1-1 0,0 0 0,0-1 0,1 1 0,5 5 0,-9-10 0,1 0 0,-1 0 0,0 0 0,0 0 0,0 0 0,1 0 0,-1-1 0,1 1 0,-1 0 0,0-1 0,1 1 0,-1-1 0,1 0 0,-1 0 0,1 1 0,-1-1 0,1 0 0,-1 0 0,1 0 0,-1 0 0,1-1 0,-1 1 0,1 0 0,-1-1 0,1 1 0,-1-1 0,0 1 0,1-1 0,-1 0 0,0 1 0,1-1 0,-1 0 0,0 0 0,0 0 0,0 0 0,0 0 0,2-2 0,2-2 0,0 0 0,-1-1 0,0 1 0,1-1 0,-2 0 0,5-10 0,2-7 0,7-29 0,-11 30 0,17-38 0,-24 65 0,0 0 0,1 0 0,-1 1 0,1-1 0,0 0 0,0 0 0,0 0 0,1 1 0,1 4 0,-1 2 0,1 8 0,0 1 0,1-1 0,1 0 0,1-1 0,1 1 0,12 27 0,-17-46 0,0 1 0,-1-1 0,1 0 0,0 0 0,-1 0 0,1 0 0,0 0 0,0 0 0,0 0 0,0 0 0,0-1 0,0 1 0,0 0 0,0 0 0,1-1 0,-1 1 0,0-1 0,0 1 0,0-1 0,1 0 0,-1 1 0,0-1 0,3 0 0,-2 0 0,1 0 0,0-1 0,-1 1 0,1-1 0,0 0 0,-1 1 0,1-1 0,-1-1 0,1 1 0,-1 0 0,3-2 0,4-4 0,0 0 0,0 0 0,-1-1 0,11-13 0,-7 5 0,0 0 0,-2 0 0,0-1 0,10-24 0,26-79 0,-26 65 0,-19 52 0,0-2 0,1 0 0,0 0 0,-1 1 0,1-1 0,1 0 0,-1 1 0,1 0 0,0-1 0,0 1 0,0 0 0,0 1 0,1-1 0,0 0 0,7-5 0,-10 9 0,-1 0 0,1 0 0,-1-1 0,1 1 0,-1 0 0,1 0 0,-1 0 0,1 0 0,-1 0 0,1 0 0,-1 0 0,1 0 0,-1 0 0,1 0 0,-1 0 0,1 0 0,0 0 0,-1 0 0,1 0 0,-1 1 0,0-1 0,1 0 0,-1 0 0,1 1 0,-1-1 0,1 0 0,-1 0 0,1 1 0,10 17 0,0 31 0,-9-39 0,20 140 0,-13-83 0,-8-53 0,2-1 0,-1 1 0,2-1 0,0 0 0,0-1 0,8 16 0,-10-25 0,0 1 0,0-1 0,0 0 0,0 0 0,1 0 0,-1 0 0,1 0 0,0 0 0,0-1 0,0 1 0,0-1 0,0 0 0,0 0 0,1 0 0,-1 0 0,0-1 0,1 1 0,0-1 0,-1 0 0,1 0 0,0 0 0,0-1 0,0 1 0,-1-1 0,1 0 0,6-1 0,8-1 212,-2-1 1,1-1-1,28-10 1,14-11-4998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4:5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1087 9440,'0'0'4882,"11"-6"-4286,-2 1-459,0 0 6,0 0 0,0 0 0,0-1 0,-1 0 1,0-1-1,10-9 0,2-9 391,0 0 0,-2-1 1,0-1-1,-2 0 0,-1-1 1,-1-1-1,-2 0 0,-1-1 0,-1-1 1,9-48-1,-15 62-173,-1-1 259,0 0 1,2 1-1,8-21 1,-10 30 143,0 1 460,4 19-756,3 20-118,-2 1 0,9 59 1,-17-86-323,13 122 434,-12-108-356,-2 0 0,0-1 0,-1 1 0,-7 28 0,9-46-83,-1 1 0,0 0 0,0-1 0,0 1-1,0 0 1,0-1 0,0 1 0,-1-1-1,1 0 1,-1 1 0,1-1 0,-1 0-1,0 0 1,0 0 0,0 0 0,0 0-1,-1 0 1,-1 1 0,1-2 1,1-1 0,0 1 1,-1-1-1,1 1 0,-1-1 0,1 0 0,-1 0 0,1 0 0,-1 0 1,1-1-1,-1 1 0,1 0 0,0-1 0,-1 0 0,1 0 1,0 0-1,-1 0 0,1 0 0,0 0 0,-4-3 0,-91-64 760,75 51-493,18 13-31,9 4-103,12 6-54,-15-5-103,12 3 18,1-1 0,-1 0 0,0-1 0,1-1 1,16 0-1,7 0-22,-21 1-1,0-2 0,1 0-1,25-3 1,-35 1 3,0 0 1,0 0-1,0 0 1,0-1-1,-1-1 0,1 1 1,-1-1-1,0 0 1,12-9-1,-5 1 12,-1-1 0,0 0 0,-1 0 0,14-22 0,38-65 62,-36 55-47,69-123 94,-80 134-76,-2-1-1,-2 0 1,11-39-1,-13 28 70,6-51 0,-15 79-80,-1 0 0,0-1 0,-2 1 0,0-1 0,-6-32 0,6 47-32,-1 0 0,1 1 0,-1-1 0,1 1 0,-1-1 0,0 1 0,-5-6 0,7 8 0,0 0 0,-1 1 0,1-1 0,-1 1 0,1-1 0,-1 1 0,1-1 0,-1 1 0,1 0 0,-1-1 0,0 1 0,1-1 0,-1 1 0,0 0 0,1 0 0,-1-1 0,0 1 0,1 0 0,-1 0 0,0 0 0,0 0 0,1 0 0,-1 0 0,0 0 0,1 0 0,-1 0 0,0 0 0,1 0 0,-1 0 0,0 1 0,0-1 0,1 0 0,-1 1 0,1-1 0,-1 0 0,0 1 0,1-1 0,-1 0 0,1 1 0,-1-1 0,1 1 0,-1-1 0,1 1 0,-1 0 0,1-1 0,-1 1 0,1-1 0,0 1 0,-1 0 0,1-1 0,0 2 0,-13 22 0,1 1 0,2 0 0,0 0 0,2 1 0,-9 40 0,-11 140 0,23-145 0,3 0 0,9 99 0,-2-129 0,0 1 0,2-1 0,14 38 0,-19-65 0,-1 0 0,1-1 0,-1 1 0,1-1 0,0 0 0,0 1 0,0-1 0,1 0 0,-1 0 0,1 0 0,0-1 0,0 1 0,0-1 0,0 1 0,0-1 0,0 0 0,1 0 0,-1 0 0,8 2 0,-7-3 0,1 0 0,-1-1 0,1 1 0,-1-1 0,1 0 0,-1 0 0,1-1 0,-1 1 0,1-1 0,-1 0 0,1 0 0,-1-1 0,0 1 0,1-1 0,-1 0 0,4-3 0,8-3 0,-2-1 0,1-1 0,-1 0 0,-1-1 0,0 0 0,0-1 0,-2-1 0,1 0 0,-1 0 0,10-18 0,28-59 0,-39 68 0,-2 9 0,-7 12 0,0 0 0,0 0 0,-1 0 0,1 0 0,0 0 0,-1 0 0,1 0 0,-1 0 0,1-1 0,-1 1 0,0 0 0,0 0 0,1 0 0,-1-1 0,0 0 0,0 2 0,0-1 0,0 1 0,0 0 0,0-1 0,0 1 0,0 0 0,0-1 0,0 1 0,0 0 0,0 0 0,0-1 0,0 1 0,0 0 0,0-1 0,0 1 0,0 0 0,0 0 0,0-1 0,1 1 0,-1 0 0,0 0 0,0-1 0,0 1 0,1 0 0,-1 0 0,0 0 0,0-1 0,0 1 0,1 0 0,-1 0 0,0 0 0,1 0 0,-1 0 0,0-1 0,0 1 0,1 0 0,-1 0 0,0 0 0,1 0 0,-1 0 0,0 0 0,0 0 0,1 0 0,-1 0 0,0 0 0,1 0 0,-1 0 0,0 0 0,0 0 0,1 0 0,-1 1 0,0-1 0,1 0 0,-1 0 0,0 0 0,0 0 0,1 0 0,-1 1 0,0-1 0,0 0 0,0 0 0,1 0 0,-1 1 0,0-1 0,11 29 0,13 56 0,-9-28 0,-13-48 0,1-1 0,0 0 0,1 0 0,0 0 0,0 0 0,1 0 0,0-1 0,0 0 0,1 0 0,0 0 0,0-1 0,0 0 0,1 0 0,0-1 0,0 1 0,1-1 0,9 4 0,-12-7 0,0-1 0,-1 0 0,1 0 0,0 0 0,0-1 0,0 0 0,0 0 0,0 0 0,0-1 0,0 1 0,-1-1 0,1 0 0,0-1 0,0 1 0,-1-1 0,1 0 0,-1 0 0,1 0 0,-1-1 0,0 1 0,0-1 0,0 0 0,6-7 0,3-3 0,0 0 0,-1-1 0,-1 0 0,0-1 0,9-17 0,14-33 0,-31 60 0,-1-1 0,0 0 0,0-1 0,0 1 0,-1 0 0,0 0 0,0-1 0,-1 1 0,1-8 0,-1 13 0,0 1 0,0 0 0,0-1 0,0 1 0,0 0 0,0-1 0,0 1 0,0 0 0,-1-1 0,1 1 0,0 0 0,0-1 0,0 1 0,0 0 0,0 0 0,-1-1 0,1 1 0,0 0 0,0 0 0,0-1 0,-1 1 0,1 0 0,0 0 0,0-1 0,-1 1 0,1 0 0,0 0 0,0 0 0,-1 0 0,1-1 0,0 1 0,-1 0 0,1 0 0,0 0 0,-1 0 0,-12 6 0,-9 18 0,15-14 0,1 1 0,0 0 0,1 1 0,0-1 0,1 1 0,0 0 0,1 0 0,-3 23 0,5-28 0,0 1 0,1 0 0,0-1 0,1 1 0,0-1 0,0 1 0,1-1 0,-1 0 0,1 1 0,1-1 0,0 0 0,0 0 0,0 0 0,1-1 0,8 12 0,-8-13 0,0 1 0,1-1 0,0 0 0,0 0 0,1 0 0,-1-1 0,9 5 0,-12-7 0,1-1 0,-1 0 0,1 0 0,-1 0 0,1 0 0,0-1 0,0 1 0,-1-1 0,1 0 0,0 1 0,0-1 0,-1-1 0,1 1 0,0 0 0,-1-1 0,1 1 0,0-1 0,0 0 0,-1 0 0,1 0 0,2-1 0,3-3 0,0 0 0,0 0 0,-1-1 0,1 0 0,-1-1 0,-1 1 0,1-1 0,-1-1 0,-1 1 0,1-1 0,4-10 0,7-13 0,19-55 0,-25 59 0,3-14 0,-11 29 0,1 1 0,0-1 0,1 1 0,0 0 0,0 0 0,1 0 0,1 1 0,9-12 0,-15 21 0,-1 1 0,0-1 0,1 1 0,0-1 0,-1 1 0,1-1 0,-1 1 0,1 0 0,0-1 0,-1 1 0,1 0 0,0 0 0,-1-1 0,1 1 0,0 0 0,-1 0 0,1 0 0,0 0 0,-1 0 0,1 0 0,0 0 0,0 0 0,-1 0 0,1 0 0,0 0 0,-1 0 0,1 0 0,0 1 0,-1-1 0,1 0 0,0 1 0,-1-1 0,1 0 0,0 1 0,-1-1 0,1 1 0,-1-1 0,1 1 0,-1-1 0,1 1 0,-1-1 0,1 1 0,-1-1 0,0 1 0,1 0 0,-1 0 0,4 5 0,-1 0 0,0 0 0,3 12 0,-4-12 0,4 14 0,0 1 0,-2 0 0,-1 0 0,0 0 0,-2 1 0,0-1 0,-2 1 0,0-1 0,-1 0 0,-6 24 0,7-39 0,-1 0 0,1 0 0,-1 0 0,-1 0 0,1-1 0,-4 8 0,5-12 0,0 0 0,0 1 0,0-1 0,0 0 0,0 0 0,0 0 0,0 0 0,0 0 0,0 0 0,0 0 0,0 0 0,-1 0 0,1 0 0,0-1 0,-1 1 0,1-1 0,-1 1 0,1-1 0,-1 1 0,1-1 0,-1 0 0,1 0 0,-1 1 0,1-1 0,-1 0 0,1-1 0,-1 1 0,1 0 0,-1 0 0,1-1 0,-2 0 0,-1 0 0,-18-7 0,22 8 0,-1-1 0,1 1 0,-1 0 0,1 0 0,-1-1 0,0 1 0,1 0 0,-1-1 0,1 1 0,0 0 0,-1-1 0,1 1 0,-1-1 0,1 1 0,0-1 0,-1 1 0,1-1 0,0 1 0,-1-1 0,1 1 0,0-1 0,0 1 0,0-1 0,-1 1 0,1-1 0,0 0 0,0 1 0,0-1 0,0 1 0,0-2 0,1 2 0,-1-1 0,1 0 0,-1 1 0,1-1 0,-1 1 0,1 0 0,-1-1 0,1 1 0,0-1 0,-1 1 0,1 0 0,0-1 0,-1 1 0,1 0 0,0 0 0,-1 0 0,1-1 0,0 1 0,0 0 0,-1 0 0,1 0 0,0 0 0,22 1 0,-16-1 0,6 0 0,3 0 0,1 0 0,-1-1 0,28-5 0,-39 4 0,1 1 0,-1-1 0,0 0 0,0-1 0,1 1 0,-2-1 0,1 0 0,0 0 0,-1-1 0,1 1 0,-1-1 0,0 0 0,0 0 0,6-9 0,-2-1 0,0-1 0,0 0 0,-1 0 0,8-30 0,9-20 0,-16 39 0,-8 22 0,1 0 0,0 0 0,1 0 0,-1 0 0,1 0 0,-1 0 0,1 1 0,4-6 0,-6 9 0,1 0 0,-1 0 0,0 0 0,1 0 0,-1 0 0,0 0 0,1 0 0,-1 0 0,1 1 0,-1-1 0,0 0 0,0 0 0,1 1 0,-1-1 0,0 0 0,1 0 0,-1 1 0,0-1 0,0 0 0,1 0 0,-1 1 0,0-1 0,0 0 0,0 1 0,0-1 0,1 1 0,-1-1 0,0 1 0,6 13 0,6 30 0,8 55 0,-16-75 0,-2-14 0,-1 1 0,0-1 0,-1 0 0,0 1 0,-1-1 0,0 0 0,0 1 0,-1-1 0,-1 0 0,1 0 0,-6 11 0,8-21 0,-1 1 0,1-1 0,-1 0 0,1 1 0,0-1 0,-1 0 0,1 1 0,-1-1 0,0 0 0,1 1 0,-1-1 0,1 0 0,-1 0 0,1 0 0,-1 0 0,0 0 0,1 1 0,-1-1 0,1 0 0,-1 0 0,0 0 0,1-1 0,-1 1 0,1 0 0,-1 0 0,1 0 0,-1 0 0,0 0 0,1-1 0,-1 1 0,1 0 0,-1-1 0,1 1 0,-1 0 0,1-1 0,-1 1 0,1 0 0,0-1 0,-1 0 0,-18-15 0,14 10 0,3 5 0,0-1 0,1 0 0,-1 0 0,0 0 0,1 0 0,0 0 0,-1 0 0,1 0 0,0 0 0,0-1 0,0 1 0,0 0 0,0-4 0,2 5 0,0 1 0,0-1 0,0 0 0,0 1 0,0-1 0,0 1 0,1-1 0,-1 1 0,0-1 0,0 1 0,0 0 0,1-1 0,-1 1 0,0 0 0,0 0 0,1 0 0,-1 0 0,2 1 0,57 1 0,-38 0 0,0-1 0,0-1 0,0-1 0,26-5 0,-42 5 0,1-1 0,-1 0 0,0 0 0,0 0 0,0-1 0,0 0 0,0 0 0,-1 0 0,1-1 0,-1 0 0,0 0 0,0 0 0,0-1 0,-1 0 0,0 1 0,0-2 0,0 1 0,6-11 0,-5 5 0,-1 0 0,0 0 0,-1 0 0,0-1 0,2-19 0,-5 29 0,1 1 0,-1 0 0,0-1 0,0 1 0,0 0 0,0 0 0,0-1 0,0 1 0,0 0 0,0-1 0,0 1 0,-1 0 0,1 0 0,0-1 0,-1 1 0,1 0 0,-1 0 0,0 0 0,1-1 0,-1 1 0,0 0 0,0 0 0,0-1 0,0 2 0,0 0 0,0 0 0,0 0 0,0-1 0,0 1 0,0 0 0,0 0 0,0 0 0,0 1 0,1-1 0,-1 0 0,0 0 0,0 0 0,0 1 0,0-1 0,0 0 0,0 1 0,1-1 0,-1 1 0,0-1 0,0 1 0,1-1 0,-1 1 0,0 0 0,1-1 0,-1 1 0,1 0 0,-1 0 0,0-1 0,1 1 0,0 0 0,-1 1 0,-2 1 0,1 1 0,0 0 0,-1-1 0,1 1 0,1 0 0,-1 0 0,1 0 0,0 1 0,0-1 0,0 0 0,0 0 0,1 1 0,-1-1 0,1 0 0,1 6 0,0-2 0,0-1 0,1 0 0,0 0 0,0 0 0,0-1 0,1 1 0,0-1 0,7 11 0,-2-6 0,0 0 0,1 0 0,0-1 0,0 0 0,1 0 0,1-1 0,0-1 0,0 0 0,15 8 0,-22-13 0,1-1 0,-1 0 0,1 0 0,0 0 0,-1-1 0,1 0 0,0 0 0,0 0 0,0 0 0,0-1 0,0 0 0,0 0 0,8-1 0,-7 0 0,-1-1 0,0 0 0,1 0 0,-1-1 0,0 1 0,0-1 0,-1 0 0,1 0 0,0-1 0,-1 1 0,7-9 0,1 0 0,-1-1 0,0-1 0,-1 0 0,13-24 0,25-64 0,-13 24 0,-33 75 0,7-12 0,-9 16 0,1-1 0,-1 1 0,0-1 0,1 1 0,-1 0 0,0-1 0,1 1 0,-1 0 0,0-1 0,0 1 0,0 0 0,1-1 0,-1 1 0,0 0 0,0-1 0,0 1 0,0 0 0,0-1 0,0 1 0,-1 0 0,1 0 0,0-1 0,0 2 0,-13 194 0,12-189 0,-6 46 0,6-49 0,0 0 0,0 0 0,0 0 0,0 0 0,-1-1 0,1 1 0,-1 0 0,0-1 0,0 1 0,-3 2 0,5-6 0,0 1 0,0-1 0,-1 0 0,1 0 0,0 0 0,0 0 0,0 1 0,0-1 0,0 0 0,0 0 0,0 0 0,0 0 0,0 0 0,0 0 0,-1 1 0,1-1 0,0 0 0,0 0 0,0 0 0,0 0 0,0 0 0,0 0 0,-1 0 0,1 0 0,0 0 0,0 0 0,0 0 0,0 0 0,-1 0 0,1 0 0,0 0 0,0 0 0,0 0 0,0 0 0,0 0 0,-1 0 0,1 0 0,0 0 0,0 0 0,0 0 0,0 0 0,-1 0 0,1 0 0,0 0 0,0 0 0,0 0 0,0 0 0,0 0 0,0-1 0,-1 1 0,1 0 0,0 0 0,0 0 0,0 0 0,0 0 0,0 0 0,0-1 0,0 1 0,0 0 0,0-1 0,0 1 0,0-1 0,0 1 0,0 0 0,0-1 0,0 1 0,1-1 0,-1 1 0,0-1 0,0 1 0,1-1 0,-1 1 0,0 0 0,1-1 0,-1 1 0,0 0 0,1-1 0,-1 1 0,0 0 0,1-1 0,-1 1 0,1 0 0,0-1 0,23-8 0,0 1 0,1 0 0,0 2 0,1 1 0,44-3 0,-27 3 0,162-8 0,-205 13 20,1 0 1,-1 0-1,1 0 1,-1 0-1,0 0 1,1 0-1,-1 0 1,0 0-1,1 0 1,-1 0-1,1 0 1,-1 0-1,1 0 1,-1 0-1,0 0 1,1 0-1,-1 0 1,0 0-1,1 0 1,-1 1-1,1-1 1,-1 0-1,0 0 1,1 0-1,-1 1 1,0-1-1,0 0 1,1 1-1,-1-1 1,0 0-1,1 0 1,-1 1-1,0-1 1,0 1-1,0-1 1,0 0-1,1 1 1,-1-1-1,0 0 1,0 1-1,0-1 1,0 1-1,0-1 1,0 0-1,0 1 1,0-1-1,0 1 1,-8 13-4940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4:5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13464,'0'0'3887,"115"-8"-3039,-33 2 8,13 0-368,8 2-8,-3 8-144,7 2 0,-8 0-176,-6 6 16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4:5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29 9144,'0'0'8379,"-11"-5"-7887,5 2-399,0 0-14,0 0 0,0 0 0,0 1 0,0 0 0,-1 0 0,1 0 0,0 1 0,-1 0 0,0 0 0,1 0-1,-8 1 1,1 2 88,-1 0 1,0 1-1,1 1 0,-1 0 0,1 1 0,0 0 0,0 1 0,1 1 0,0 0 0,0 0 0,0 1 0,1 1 0,1-1 0,-1 2 0,1 0 0,1 0 1,0 1-1,0 0 0,1 0 0,1 1 0,0 0 0,-7 15 0,12-22-89,1 1-1,-1-1 1,1 1-1,-1 0 1,2-1-1,-1 1 1,1 0 0,0 0-1,0-1 1,0 1-1,1 0 1,0 0 0,0-1-1,0 1 1,1-1-1,0 1 1,0-1 0,0 1-1,4 4 1,-4-6-25,0-1 0,1 1-1,0-1 1,-1 1 0,1-1 0,0 0 0,1 0 0,-1-1 0,0 1 0,1-1 0,-1 0-1,1 1 1,0-2 0,0 1 0,0 0 0,0-1 0,0 0 0,0 1 0,0-2 0,1 1 0,-1 0-1,0-1 1,0 0 0,1 0 0,-1 0 0,7-2 0,-2 0 11,-1-1-1,1 0 1,-1 0 0,0-1-1,0 0 1,-1 0 0,1-1-1,-1 0 1,0 0 0,0-1-1,0 0 1,-1 0 0,0 0 0,0-1-1,6-9 1,2-5 94,-1 0 1,0-1 0,-2 0-1,11-28 1,-18 40 25,-1 0-1,0 0 1,0 0 0,-1-1 0,0 1 0,0-14-1,-2 24-173,0 0-1,0 0 0,0 0 0,0 0 0,-1 0 0,1 1 0,0-1 0,0 0 0,0 0 1,0 0-1,0 0 0,0 0 0,0 0 0,0 0 0,0 0 0,0 0 0,0 0 0,0 1 1,0-1-1,0 0 0,0 0 0,-1 0 0,1 0 0,0 0 0,0 0 0,0 0 0,0 0 1,0 0-1,0 0 0,0 0 0,0 0 0,-1 0 0,1 0 0,0 0 0,0 0 0,0 0 1,0 0-1,0 0 0,0 0 0,0 0 0,0 0 0,0 0 0,-1 0 0,1 0 0,0 0 1,0 0-1,0 0 0,0 0 0,0 0 0,0-1 0,0 1 0,0 0 0,0 0 0,0 0 1,-1 0-1,1 0 0,0 0 0,0 0 0,0 0 0,0 0 0,0 0 0,0 0 0,0-1 1,0 1-1,-5 9 204,-1 13-24,1 0-1,0 1 1,0 23 0,5-38-132,-1 0 0,2-1 0,-1 1 0,1 0 0,0-1 0,1 1 0,-1-1 0,2 1 0,-1-1 0,1 0 0,0 0 0,0 0 0,5 6 0,-7-12-37,0 1 0,0-1 0,0 0 0,0 0 0,0 0-1,0 0 1,1 0 0,-1-1 0,0 1 0,0 0 0,1-1 0,-1 1 0,1-1 0,-1 1-1,1-1 1,-1 1 0,0-1 0,1 0 0,-1 0 0,1 0 0,-1 0 0,1 0 0,-1 0-1,3-1 1,2 0 26,0 0 0,0-1 0,0 0 0,0 0 0,5-4 0,9-4 8,-1-1-1,0-1 0,33-29 1,44-51 233,5-6-137,-100 97-150,1-1 0,-1 1 0,1 0 0,-1 0 0,1 0 0,0 0 0,0 0 0,-1 0 0,1 0 0,0 0 0,3 0 0,-4 1 0,0 0 0,0 0 0,0 1 0,-1-1 0,1 0 0,0 1 0,0-1 0,0 0 0,0 1 0,0 0 0,-1-1 0,1 1 0,0-1 0,0 1 0,-1 0 0,1-1 0,0 1 0,-1 0 0,1 0 0,-1 0 0,1-1 0,-1 1 0,1 0 0,-1 0 0,1 2 0,5 11 0,0 1 0,-1 0 0,3 19 0,-4-17 0,0 0 0,13 29 0,-10-31 0,2 5 0,1-1 0,0-1 0,24 32 0,-32-46 0,0-1 0,1-1 0,-1 1 0,1 0 0,-1-1 0,1 1 0,0-1 0,0 0 0,0 0 0,0 0 0,1 0 0,-1 0 0,0-1 0,1 1 0,4 0 0,-1 0 0,0 0 0,0 0 0,1-1 0,-1 0 0,0 0 0,1-1 0,-1 0 0,0 0 0,1-1 0,12-3 0,-18 3 0,1 0 0,-1 1 0,1-1 0,-1 0 0,1 1 0,0 0 0,-1-1 0,1 1 0,-1 0 0,1 0 0,0 0 0,-1 1 0,1-1 0,-1 1 0,6 1 0,-3-5 0,-1 0 0,1 0 0,-1 0 0,8-8 0,1-2 0,0-1 0,-1 0 0,-1-1 0,0 0 0,10-21 0,-17 28 0,0 0 0,-1 0 0,0-1 0,0 1 0,-1-1 0,0 0 0,-1 0 0,0 0 0,0 0 0,-1 0 0,0 0 0,-2-16 0,2 24 0,0 0 0,0-1 0,-1 1 0,1-1 0,0 1 0,-1 0 0,1-1 0,-1 1 0,1 0 0,-1-1 0,1 1 0,-1 0 0,0 0 0,0-1 0,0 1 0,0 0 0,0 0 0,0 0 0,0 0 0,0 0 0,0 0 0,0 1 0,0-1 0,-1 0 0,1 0 0,0 1 0,-1-1 0,1 1 0,0-1 0,-1 1 0,1 0 0,-1 0 0,1-1 0,-1 1 0,1 0 0,0 0 0,-1 0 0,1 1 0,-1-1 0,1 0 0,-3 1 0,-1 1 0,0 0 0,-1 0 0,2 0 0,-1 0 0,0 1 0,0 0 0,1 0 0,-1 1 0,1-1 0,-4 5 0,3-3 0,1 1 0,0 0 0,0-1 0,1 2 0,-1-1 0,1 0 0,1 1 0,-1-1 0,1 1 0,0 0 0,0 0 0,1 0 0,0 0 0,0 9 0,1-12 0,0 0 0,0 0 0,0 0 0,1 0 0,-1 0 0,1 0 0,0 0 0,0 0 0,1 0 0,-1-1 0,1 1 0,-1 0 0,1-1 0,1 1 0,-1-1 0,0 0 0,1 0 0,-1 0 0,1 0 0,0 0 0,0 0 0,0-1 0,1 0 0,-1 1 0,0-1 0,6 2 0,4 0 0,0 0 0,0 0 0,1-2 0,0 0 0,-1 0 0,1-1 0,0-1 0,0 0 0,-1-1 0,1-1 0,23-5 0,-1-2 0,-1-1 0,0-2 0,39-19 0,5-9 850,-32 13-5635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4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317 767 9744,'0'0'7230,"-10"-5"-6786,3 2-372,5 1-40,-1 1 1,0-1-1,0 1 1,-1-1-1,1 1 0,0 0 1,0 0-1,0 0 0,-1 1 1,1-1-1,0 1 1,-1 0-1,1 0 0,-1 0 1,1 0-1,0 1 1,-1-1-1,1 1 0,0 0 1,0 0-1,0 0 1,-1 0-1,-3 3 0,-16 10 275,1 1 0,0 1 0,0 1-1,-18 20 1,30-27-130,0 1 0,1 0 0,0 0 0,1 1-1,1 0 1,0 0 0,0 1 0,1 0 0,-7 21 0,12-31-122,1 0-1,-1 0 1,0 0-1,1 0 1,0 0-1,0 0 1,0 0-1,0 1 1,0-1 0,0 0-1,1 0 1,0 0-1,-1 0 1,1 0-1,0 0 1,0-1 0,1 1-1,-1 0 1,1 0-1,-1-1 1,1 1-1,0-1 1,0 1-1,0-1 1,0 0 0,1 0-1,-1 0 1,0 0-1,1 0 1,-1-1-1,1 1 1,0-1 0,0 1-1,0-1 1,-1 0-1,1 0 1,0 0-1,0-1 1,0 1-1,0-1 1,1 1 0,-1-1-1,0 0 1,0 0-1,0-1 1,0 1-1,0-1 1,0 1-1,0-1 1,4-1 0,2-3 37,1 1 1,-2-2 0,1 1 0,0-1 0,-1 0-1,0-1 1,-1 1 0,1-2 0,-1 1-1,-1-1 1,10-14 0,6-11 304,26-56 0,-47 87-383,4-9 89,1 1 29,0 0 1,-1-1-1,-1 0 0,0 0 0,0-1 1,-1 1-1,0-1 0,0-12 0,6 65 549,-6-4-522,0 0 37,9 44 0,-10-71-142,1-1 1,-1 1-1,2-1 0,-1 0 0,1 0 1,1 0-1,-1 0 0,2-1 1,10 14-1,-14-19-25,0-1 1,1 1 0,0-1-1,0 1 1,-1-1-1,1 0 1,1 0 0,-1 0-1,0-1 1,0 1-1,1-1 1,-1 0-1,0 0 1,1 0 0,0 0-1,-1 0 1,1-1-1,-1 1 1,1-1 0,0 0-1,-1-1 1,1 1-1,0 0 1,-1-1 0,1 0-1,-1 0 1,1 0-1,-1 0 1,4-2-1,4-3 54,-1 0-1,0-1 0,0 1 0,-1-2 0,0 1 1,0-1-1,13-16 0,-7 5 57,0-1 0,-1 0 1,21-43-1,22-71 720,1-1-403,-55 129-456,10-16 0,-12 21 0,-1 1 0,1-1 0,0 1 0,-1 0 0,1-1 0,-1 1 0,1 0 0,0 0 0,-1-1 0,1 1 0,0 0 0,-1 0 0,1 0 0,0 0 0,-1 0 0,1 0 0,0 0 0,-1 0 0,1 0 0,0 0 0,-1 0 0,1 1 0,0-1 0,-1 0 0,1 0 0,-1 1 0,1-1 0,0 0 0,-1 1 0,1-1 0,-1 0 0,1 1 0,-1-1 0,2 2 0,0 0 0,1 1 0,-1 0 0,0-1 0,0 1 0,0 0 0,0 0 0,0 1 0,-1-1 0,1 0 0,1 6 0,8 38 0,-8-29 0,2 4 0,23 123 0,-25-126 0,-2 1 0,0 0 0,-1-1 0,-1 1 0,-5 27 0,6-45 0,-1 0 0,1-1 0,-1 1 0,1 0 0,-1 0 0,0 0 0,1-1 0,-1 1 0,-2 2 0,2-3 0,1-1 0,0 0 0,-1 1 0,1-1 0,0 0 0,-1 1 0,1-1 0,-1 0 0,1 0 0,-1 1 0,1-1 0,-1 0 0,1 0 0,0 0 0,-1 0 0,1 0 0,-1 0 0,1 0 0,-1 0 0,1 0 0,-1 0 0,1 0 0,-2 0 0,-1-1 0,0-1 0,0 0 0,0 1 0,0-1 0,0-1 0,0 1 0,0 0 0,-2-3 0,-3-3 0,2 3 0,1-1 0,-1 0 0,1-1 0,-7-12 0,-7-9 0,19 23 0,7 4 0,6 3 0,24 13 0,-30-12 0,0 1 0,1-2 0,0 1 0,15 3 0,-12-5 0,1 0 0,0 0 0,-1-2 0,1 1 0,0-1 0,-1-1 0,1 0 0,20-7 0,-16 3 0,0-1 0,-1-1 0,0 0 0,0-1 0,18-15 0,-13 9 0,-6 5 0,0-1 0,0 0 0,-1-1 0,21-25 0,-13 6 0,-11 15 0,2 0 0,18-21 0,-29 36 0,1 0 0,-1-1 0,0 1 0,0-1 0,0 1 0,0-1 0,0 0 0,0 0 0,0 1 0,0-1 0,-1 0 0,1 0 0,-1 0 0,1-2 0,-1 9 0,1 1 0,0-1 0,0 1 0,4 9 0,3 13 0,28 199 0,-36-222 0,0-1 0,1 1 0,-2-1 0,1 1 0,0-1 0,-1 0 0,0 1 0,-2 6 0,3-10 0,-1 0 0,1 0 0,-1 0 0,1-1 0,-1 1 0,1 0 0,-1 0 0,0 0 0,1-1 0,-1 1 0,0 0 0,0-1 0,1 1 0,-1-1 0,0 1 0,0-1 0,0 1 0,0-1 0,0 1 0,1-1 0,-1 0 0,0 0 0,0 1 0,0-1 0,0 0 0,0 0 0,0 0 0,0 0 0,0 0 0,0 0 0,0 0 0,0-1 0,0 1 0,0 0 0,0 0 0,0-1 0,0 1 0,0-1 0,0 1 0,1 0 0,-3-2 0,-21-12 0,0-1 0,1-1 0,0-2 0,2 0 0,-26-26 0,75 53 0,-7 2 0,1-2 0,0-1 0,0-1 0,0 0 0,1-2 0,0-1 0,32 3 0,-34-5 0,0-1 0,0-1 0,1-1 0,-1-1 0,37-8 0,-44 6 0,0 0 0,0-1 0,0 0 0,-1-1 0,0-1 0,0 0 0,-1-1 0,0 0 0,15-14 0,-17 15 0,4-4 0,-14 11 0,1 0 0,-1-1 0,0 1 0,0 0 0,0 0 0,0-1 0,1 1 0,-1 0 0,0-1 0,0 1 0,0 0 0,0 0 0,0-1 0,0 1 0,0 0 0,0-1 0,0 1 0,0 0 0,0-1 0,0 1 0,0 0 0,0 0 0,0-1 0,0 1 0,0 0 0,0-1 0,0 1 0,0 0 0,-1-1 0,1 1 0,0 0 0,0 0 0,0-1 0,0 1 0,-1 0 0,1 0 0,0 0 0,0-1 0,-1 1 0,1 0 0,0 0 0,0 0 0,-1 0 0,1-1 0,-1 1 0,0 0 0,1 0 0,-1 0 0,0 0 0,1 0 0,-1 0 0,1 1 0,-1-1 0,0 0 0,1 0 0,-1 0 0,0 1 0,1-1 0,-1 0 0,1 1 0,-1-1 0,1 0 0,-1 1 0,1-1 0,-1 1 0,1-1 0,-1 1 0,1-1 0,-1 1 0,1-1 0,0 1 0,-1-1 0,1 2 0,-11 16 0,9-12 0,1-1 0,-1 1 0,1-1 0,0 1 0,1-1 0,-1 1 0,1-1 0,0 1 0,1-1 0,-1 1 0,1-1 0,0 1 0,0-1 0,1 1 0,3 7 0,-2-6 0,1 1 0,-1-1 0,2-1 0,-1 1 0,1-1 0,0 1 0,0-1 0,1-1 0,-1 1 0,10 6 0,-13-11 0,0 1 0,0-1 0,0 1 0,0-1 0,0 0 0,0 0 0,1 0 0,-1 0 0,0 0 0,1-1 0,-1 1 0,1-1 0,-1 1 0,1-1 0,-1 0 0,0 0 0,1 0 0,-1 0 0,1 0 0,-1-1 0,1 1 0,-1-1 0,0 0 0,1 1 0,-1-1 0,0 0 0,0-1 0,1 1 0,-1 0 0,0 0 0,0-1 0,0 1 0,-1-1 0,1 0 0,0 0 0,0 0 0,-1 1 0,0-1 0,2-3 0,1-1 0,0 0 0,-1-1 0,1 1 0,-1-1 0,-1 0 0,0 0 0,0 0 0,0 0 0,0 0 0,-1 0 0,-1 0 0,1-10 0,-1 13 0,0 0 0,-1-1 0,1 1 0,-1 0 0,0 0 0,0 0 0,-1 0 0,1 0 0,-1 0 0,0 0 0,0 0 0,0 0 0,-1 1 0,1-1 0,-1 1 0,0 0 0,0 0 0,0 0 0,0 0 0,0 0 0,-1 1 0,1-1 0,-1 1 0,0 0 0,1 0 0,-7-2 0,-15-7 0,21 9 0,0 0 0,0 0 0,0 0 0,0 0 0,0 1 0,-1 0 0,1 0 0,-6-1 0,7 1 0,7-2 0,10-2 0,158-13 0,-37 5 0,-93 7 0,65-6 0,-93 11 0,0 1 0,0 1 0,0 0 0,0 1 0,22 7 0,-20-6 0,-14-3 0,0 0 0,-1 0 0,1 1 0,0-1 0,0 1 0,-1-1 0,1 1 0,0 0 0,3 1 0,-17 1 0,0 1 0,0 0 0,-18 10 0,19-9 0,0 1 0,0 0 0,1 0 0,0 1 0,0 0 0,0 1 0,-12 13 0,19-18 0,1 1 0,-1-1 0,1 0 0,0 1 0,0 0 0,0-1 0,0 1 0,1 0 0,0 0 0,-1 0 0,1 0 0,1 0 0,-1 0 0,1 0 0,-1 0 0,1 0 0,0 0 0,1 1 0,-1-1 0,1 0 0,-1 0 0,1 0 0,1 0 0,-1 0 0,0-1 0,3 6 0,0-3 0,-1 1 0,1 0 0,0-1 0,1 0 0,-1 0 0,1 0 0,0-1 0,1 1 0,0-1 0,-1 0 0,2-1 0,-1 0 0,0 0 0,1 0 0,0 0 0,0-1 0,7 2 0,-5-3 0,-1 1 0,1-2 0,0 1 0,-1-2 0,1 1 0,0-1 0,0 0 0,0-1 0,0 0 0,0 0 0,-1-1 0,1 0 0,-1-1 0,12-4 0,14-8 0,-1-2 0,-1-2 0,53-37 0,-76 48 0,0-1 0,-1 0 0,12-14 0,-12 12 0,1 0 0,14-12 0,7-4 0,-29 25 0,-1 0 0,1 0 0,-1 0 0,0-1 0,0 1 0,0 0 0,0 0 0,0 0 0,-1-4 0,1 1 0,3-5 0,-2 9 0,-1 0 0,1 0 0,-1 0 0,1 0 0,-1 0 0,0 0 0,1 0 0,-1 0 0,0 0 0,0 0 0,0 0 0,0 0 0,0 0 0,0 0 0,0 0 0,0 0 0,0 0 0,0 0 0,-1 0 0,0-2 0,-10 32 0,7-19 0,0 1 0,1-1 0,1 1 0,0 0 0,0 0 0,1 0 0,0 0 0,1 0 0,0 0 0,1 0 0,0 1 0,1-1 0,0-1 0,1 1 0,4 12 0,-4-16 0,0 0 0,1 1 0,0-1 0,0-1 0,0 1 0,1-1 0,0 1 0,6 5 0,-9-10 0,1 0 0,0 0 0,0 0 0,0 0 0,0 0 0,0-1 0,0 1 0,0-1 0,1 0 0,-1 0 0,0 0 0,1 0 0,-1-1 0,1 1 0,-1-1 0,1 0 0,-1 0 0,0 0 0,1-1 0,-1 1 0,5-2 0,6-2 0,-1 0 0,0-1 0,-1 0 0,1-1 0,-1-1 0,0 0 0,0 0 0,-1-1 0,19-18 0,2-7 0,47-59 0,-47 52 0,15-28 0,-46 66 0,0 1 0,-1 0 0,1 0 0,0 0 0,-1 0 0,1 0 0,0 0 0,0 0 0,0 1 0,0-1 0,0 0 0,0 0 0,0 1 0,0-1 0,0 1 0,0-1 0,0 1 0,1-1 0,-1 1 0,0-1 0,0 1 0,1 0 0,-1 0 0,0 0 0,0 0 0,1 0 0,-1 0 0,0 0 0,0 0 0,1 0 0,-1 1 0,0-1 0,0 0 0,0 1 0,0-1 0,1 1 0,-1-1 0,0 1 0,0 0 0,1 0 0,4 5 0,0-1 0,0 1 0,0 0 0,-1 1 0,5 8 0,4 3 0,-9-13 0,-1 0 0,0 0 0,-1 1 0,1-1 0,3 9 0,-10-22 0,0 1 0,0-1 0,0 1 0,-1 0 0,-5-7 0,8 12 0,1 1 0,-1 0 0,0 0 0,0-1 0,0 1 0,0 0 0,0 0 0,-1 0 0,1 0 0,0 0 0,0 1 0,-1-1 0,1 0 0,0 0 0,-1 1 0,1-1 0,0 1 0,-1-1 0,1 1 0,-1 0 0,1-1 0,-1 1 0,1 0 0,-1 0 0,0 0 0,1 0 0,-1 0 0,1 1 0,-1-1 0,1 0 0,0 1 0,-1-1 0,1 1 0,-1 0 0,1-1 0,-2 2 0,-1 1 0,0-1 0,0 2 0,0-1 0,1 0 0,-1 1 0,1 0 0,0 0 0,0 0 0,0 0 0,0 0 0,1 0 0,0 1 0,0-1 0,0 1 0,0 0 0,1 0 0,-2 5 0,1 5 0,0 1 0,1 0 0,1 0 0,1 17 0,-1-30 0,0-1 0,1 1 0,-1 0 0,0-1 0,1 1 0,-1-1 0,1 1 0,0-1 0,0 1 0,0-1 0,0 0 0,0 1 0,1-1 0,1 3 0,-2-4 0,-1-1 0,1 1 0,-1-1 0,1 0 0,0 1 0,-1-1 0,1 0 0,0 0 0,-1 1 0,1-1 0,-1 0 0,1 0 0,0 0 0,-1 0 0,1 0 0,0 0 0,0 0 0,-1 0 0,1 0 0,0 0 0,0-1 0,1 1 0,0-1 0,0 0 0,0 0 0,0 0 0,0 0 0,0-1 0,0 1 0,-1 0 0,3-3 0,13-15 0,0 0 0,-1-1 0,23-41 0,2-1 0,-41 61 0,0 1 0,0 0 0,1-1 0,-1 1 0,0 0 0,0 0 0,0-1 0,1 1 0,-1 0 0,0 0 0,0-1 0,1 1 0,-1 0 0,0 0 0,0-1 0,1 1 0,-1 0 0,0 0 0,1 0 0,-1 0 0,0 0 0,0 0 0,1-1 0,-1 1 0,0 0 0,1 0 0,-1 0 0,0 0 0,1 0 0,-1 0 0,1 0 0,-1 0 0,0 0 0,0 1 0,1-1 0,-1 0 0,0 0 0,1 0 0,-1 0 0,1 1 0,8 15 0,3 33 0,-10-41 0,0 2 0,0-1 0,1 1 0,0-1 0,0 0 0,1 0 0,1 0 0,-1-1 0,2 0 0,10 15 0,-13-19 0,1-1 0,-1 0 0,1 0 0,0-1 0,-1 1 0,1-1 0,0 0 0,1 1 0,-1-2 0,0 1 0,1 0 0,-1-1 0,0 0 0,1 0 0,0-1 0,-1 1 0,1-1 0,-1 0 0,1 0 0,0 0 0,-1-1 0,1 1 0,4-2 0,3-2 0,0 0 0,-1-1 0,1 0 0,-1 0 0,-1-1 0,1-1 0,-1 0 0,0 0 0,0-1 0,-1 0 0,0-1 0,9-11 0,10-15 0,47-74 0,-48 63 0,-2 0 0,-3-2 0,25-73 0,-25 49 0,22-136 0,-40 187 0,-1 1 0,-2-1 0,0 0 0,-1 0 0,-5-38 0,5 58 0,0 0 0,-1 0 0,1 1 0,0-1 0,0 0 0,0 1 0,0-1 0,0 0 0,-1 0 0,1 1 0,0-1 0,-1 0 0,1 1 0,-1-1 0,1 1 0,0-1 0,-1 0 0,1 1 0,-1-1 0,0 1 0,1-1 0,-1 1 0,1-1 0,-1 1 0,0 0 0,-1-1 0,1 1 0,0 0 0,0 0 0,0 1 0,0-1 0,0 0 0,1 0 0,-1 1 0,0-1 0,0 1 0,0-1 0,0 1 0,0-1 0,1 1 0,-1 0 0,0-1 0,0 1 0,0 1 0,-4 3 0,0 1 0,1 0 0,0 0 0,-5 9 0,1 5 0,0-1 0,1 1 0,1 0 0,1 1 0,-3 27 0,-5 109 0,11-108 0,-2 7 0,3 0 0,3 0 0,13 95 0,-9-114 0,-2-14 0,8 32 0,-10-48 0,1-1 0,-1 1 0,1-1 0,0 0 0,1 0 0,0 0 0,0 0 0,0 0 0,6 5 0,-7-8 0,1-1 0,-1 1 0,1-1 0,0-1 0,0 1 0,0 0 0,0-1 0,0 0 0,0 0 0,0 0 0,1 0 0,-1-1 0,5 1 0,4 2 0,-11-3 0,-1 1 0,0-1 0,0 0 0,0 1 0,1-1 0,-1 0 0,0 0 0,0 0 0,1 0 0,-1 0 0,0 0 0,0 0 0,1 0 0,-1 0 0,0 0 0,0-1 0,2 0 0,52-16 0,-40 13 0,29-11 0,-30 8 0,-1 1 0,0-2 0,-1 0 0,0 0 0,0-1 0,-1-1 0,0 0 0,-1 0 0,13-17 0,-21 23 0,0 1 0,-1 0 0,1-1 0,-1 0 0,0 1 0,0-1 0,0 0 0,-1 0 0,1 0 0,-1 1 0,0-1 0,0 0 0,0 0 0,-1 0 0,1 0 0,-1 1 0,-1-6 0,1 8 0,1-1 0,-1 0 0,0 1 0,1-1 0,-1 1 0,0-1 0,0 0 0,0 1 0,0 0 0,0-1 0,0 1 0,0 0 0,-1-1 0,1 1 0,0 0 0,-1 0 0,1 0 0,-1 0 0,1 0 0,-1 0 0,1 1 0,-1-1 0,0 1 0,1-1 0,-1 1 0,0-1 0,0 1 0,1 0 0,-1 0 0,0 0 0,0 0 0,1 0 0,-1 0 0,0 0 0,0 1 0,1-1 0,-1 0 0,0 1 0,-3 1 0,-1 1 0,0 0 0,-1 0 0,1 0 0,0 1 0,0 0 0,1 0 0,-1 1 0,1 0 0,0 0 0,0 0 0,1 0 0,-1 1 0,1-1 0,0 1 0,1 0 0,0 1 0,0-1 0,0 0 0,0 1 0,-1 8 0,3-9 0,-1 0 0,2 0 0,-1 0 0,1 1 0,-1-1 0,2 0 0,-1 1 0,1-1 0,0 0 0,0 0 0,1 0 0,-1 1 0,2-2 0,-1 1 0,1 0 0,-1 0 0,1-1 0,1 1 0,-1-1 0,1 0 0,0 0 0,0-1 0,5 5 0,0-1 0,0-1 0,0-1 0,1 0 0,0 0 0,0-1 0,0 0 0,1-1 0,0 0 0,-1-1 0,1 0 0,1-1 0,-1 0 0,0 0 0,12-1 0,-6 0 0,1-2 0,0 0 0,0-1 0,-1-1 0,1-1 0,-1 0 0,0-1 0,22-9 0,83-44 0,-103 48 0,-1-1 0,-1-1 0,0 0 0,23-22 0,-28 18 0,-21 24 0,1 1 0,0-1 0,1 2 0,-1-1 0,2 1 0,0-1 0,0 2 0,0-1 0,1 1 0,-4 14 0,7-18 0,0 0 0,1 0 0,0 0 0,0 0 0,1 0 0,0 0 0,1 10 0,-1-15 0,0 0 0,1-1 0,-1 1 0,1-1 0,-1 1 0,1-1 0,0 1 0,0-1 0,-1 0 0,1 1 0,0-1 0,0 0 0,0 1 0,1-1 0,-1 0 0,0 0 0,0 0 0,1 0 0,-1 0 0,0 0 0,1-1 0,-1 1 0,1 0 0,-1-1 0,1 1 0,-1-1 0,1 1 0,0-1 0,-1 0 0,1 0 0,-1 1 0,1-1 0,0 0 0,-1-1 0,1 1 0,0 0 0,-1 0 0,3-2 0,3 1 0,-1-1 0,1 0 0,-1-1 0,0 1 0,0-1 0,0-1 0,0 1 0,-1-1 0,1 0 0,-1 0 0,0-1 0,0 1 0,7-11 0,7-8 0,27-46 0,-38 57 0,19-35 0,-2-1 0,-1-2 0,-3 0 0,18-69 0,35-215 0,-70 313 0,13-94 0,-16 99 0,0-1 0,-1 1 0,0 0 0,-5-28 0,5 43 0,0 1 0,0-1 0,-1 0 0,1 0 0,0 1 0,0-1 0,0 0 0,0 0 0,-1 1 0,1-1 0,0 0 0,-1 0 0,1 1 0,0-1 0,-1 1 0,1-1 0,-1 0 0,1 1 0,-1-1 0,1 1 0,-1-1 0,0 1 0,1-1 0,-1 1 0,0-1 0,1 1 0,-1 0 0,0-1 0,1 1 0,-1 0 0,0 0 0,0 0 0,1-1 0,-1 1 0,0 0 0,0 0 0,1 0 0,-1 0 0,0 0 0,0 0 0,0 1 0,1-1 0,-1 0 0,0 0 0,1 0 0,-1 1 0,0-1 0,-1 1 0,-2 1 0,0 1 0,0 0 0,0 0 0,0 0 0,1 0 0,-6 6 0,-2 4 0,1 1 0,1 0 0,-1 1 0,2 0 0,0 1 0,1-1 0,1 2 0,-6 19 0,-1 18 0,-9 68 0,16-62 0,2 1 0,3-1 0,2 1 0,3 0 0,13 63 0,-11-89 253,10 75 84,-16-97-1475,0 0 1,0 1-1,-3 15 1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4:5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17183,'0'0'830,"20"-4"-458,293-38 1308,-211 39-658,140 13 0,-226-9-814,0 0 0,0 2 0,0 0 1,0 0-1,-1 2 0,1 0 0,-1 1 1,0 0-1,15 10 0,-29-16-203,0 1 1,-1-1-1,1 0 0,0 1 0,-1-1 1,1 1-1,-1-1 0,1 1 0,-1-1 0,1 1 1,-1-1-1,1 1 0,-1 0 0,1-1 1,-1 1-1,0-1 0,1 1 0,-1 0 0,0 0 1,0-1-1,1 1 0,-1 0 0,0-1 1,0 1-1,0 0 0,0 0 0,0-1 0,0 1 1,0 0-1,0 0 0,0-1 0,-1 1 1,1 0-1,0-1 0,0 1 0,-1 0 0,1 0 1,0-1-1,-1 1 0,0 0 0,-5 7-2831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4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15976,'0'0'1111,"61"-8"-503,13-2 8,39 0-464,-12 2 8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0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163 837 9344,'0'0'5422,"10"-7"-4723,30-22-60,-66 51 158,1 1 1,0 1-1,2 1 1,1 1-1,-28 43 1,41-54-412,-13 29 0,20-40-285,0 0 0,1 0 0,-1 1 0,1-1 0,0 1 0,0 0 0,1-1 0,-1 1 0,1-1 0,0 1 0,2 9 0,-2-13-65,1 0-1,-1 1 1,1-1 0,-1 0 0,1 1 0,0-1 0,0 0 0,0 0-1,0 0 1,0 0 0,0 0 0,0 0 0,0 0 0,0 0 0,0 0 0,1 0-1,-1-1 1,0 1 0,1 0 0,-1-1 0,0 1 0,1-1 0,-1 0 0,1 1-1,-1-1 1,0 0 0,1 0 0,-1 0 0,3 0 0,3 0 84,0-1 1,0 1-1,0-1 0,-1-1 1,10-2-1,3-3 93,0-1 0,0-1-1,-1-1 1,-1-1 0,1 0-1,30-26 1,-14 6 318,-1-1 0,30-39-1,-44 49 371,-1-1-1,28-49 1,-45 70-106,-5 6-334,-5 11-81,3 2-330,-5 9 50,2 0 1,1 1-1,-7 43 0,14-64-90,0 0 0,0 1 0,1-1 0,0 0 0,0 1 0,1-1 0,-1 0-1,2 1 1,-1-1 0,0 0 0,1 0 0,1 0 0,-1 0 0,1 0 0,0 0 0,0-1 0,0 1-1,1-1 1,0 0 0,0 0 0,8 7 0,-11-11-10,1 0 0,-1 0 0,1 0 0,-1 0 0,1 0 0,-1 0 0,1-1 0,0 1 0,-1-1 0,1 1 0,0-1 0,-1 0 0,1 0 0,0 0 0,0 0 0,-1 0 0,4 0 0,-1-1 0,1 0 0,-1 0 0,-1-1 0,1 1 0,0-1 0,0 0 0,4-3 0,1-1 0,-1 0 0,0 0 0,0-1 0,-1 0 0,9-11 0,-1-5 0,-1-1 0,-1 0 0,-1-1 0,-1 0 0,14-50 0,-18 56 0,-6 15 0,0 1 0,-1 0 0,1-1 0,-1 1 0,1-1 0,-1 1 0,0-5 0,27 15 0,-7-3 0,0 0 0,0-1 0,1-1 0,-1-1 0,0-1 0,1-1 0,20-3 0,10-4 0,78-24 0,-114 26 0,-13 5 0,0-1 0,0 1 0,0 0 0,1 0 0,-1 1 0,1-1 0,-1 0 0,0 1 0,1-1 0,-1 1 0,5 0 0,-7 1 0,1 1 0,-1-1 0,0 0 0,1 1 0,-1-1 0,0 1 0,0-1 0,0 1 0,0-1 0,0 1 0,0-1 0,0 1 0,0-1 0,-1 1 0,1-1 0,-1 1 0,0 2 0,-24 57 0,6-14 0,15-38 0,-21 72 0,23-71 0,-1 1 0,2 0 0,0 0 0,0-1 0,1 18 0,0-25 0,0-1 0,1 1 0,-1-1 0,0 0 0,1 1 0,0-1 0,-1 0 0,1 1 0,0-1 0,0 0 0,0 0 0,1 0 0,-1 0 0,0 0 0,1 0 0,0 0 0,3 3 0,-4-4 0,1 0 0,0 0 0,0 0 0,0-1 0,0 1 0,0 0 0,0-1 0,0 1 0,0-1 0,0 0 0,0 0 0,0 0 0,0 0 0,0 0 0,0 0 0,4-1 0,3-2 0,0 0 0,0-1 0,0 0 0,0 0 0,-1 0 0,1-1 0,11-10 0,6-7 0,0-1 0,41-49 0,40-64 0,-62 76 0,-6 7 0,-2-2 0,-3-1 0,-2-2 0,46-122 0,-68 153 0,-2 1 0,-1-1 0,4-28 0,-11 35 0,-1 20 0,1-1 0,0 1 0,0 0 0,0 0 0,0 0 0,0 0 0,0-1 0,0 1 0,0 0 0,0 0 0,0 0 0,-1 0 0,1-1 0,0 1 0,0 0 0,0 0 0,0 0 0,0 0 0,-1 0 0,1-1 0,0 1 0,0 0 0,0 0 0,-1 0 0,1 0 0,0 0 0,0 0 0,0 0 0,-1 0 0,1 0 0,0 0 0,0 0 0,0 0 0,-1 0 0,1 0 0,0 0 0,0 0 0,0 0 0,-1 0 0,1 0 0,-3 2 0,0 0 0,1 0 0,-1 1 0,1-1 0,0 0 0,0 1 0,-1-1 0,-1 5 0,-13 19 0,1 1 0,1 0 0,-14 36 0,-24 93 0,40-108 0,1 0 0,3 0 0,2 1 0,-1 52 0,7-91 0,2-1 0,-1 1 0,1 0 0,1-1 0,-1 1 0,2-1 0,-1 1 0,1-1 0,1 0 0,0 0 0,6 10 0,-10-18 0,1 0 0,0 0 0,0 0 0,0 0 0,1 0 0,-1 0 0,0 0 0,0-1 0,0 1 0,1 0 0,-1-1 0,0 1 0,1-1 0,-1 1 0,0-1 0,1 0 0,-1 0 0,0 1 0,1-1 0,-1 0 0,1 0 0,-1 0 0,0-1 0,1 1 0,-1 0 0,1 0 0,-1-1 0,0 1 0,1-1 0,1 0 0,5-3 0,-1 1 0,1-1 0,-1 0 0,7-6 0,20-17 0,-1 0 0,-1-3 0,-2-1 0,-1-1 0,-2-1 0,37-57 0,112-235 0,-23-6 0,-309 759 0,131-355 0,-25 90 0,-9 25 0,54-175 0,1 0 0,0 0 0,1 1 0,-2 20 0,5-34 0,0 1 0,0-1 0,0 1 0,0-1 0,0 1 0,-1-1 0,1 1 0,0-1 0,0 1 0,0-1 0,1 1 0,-1-1 0,0 1 0,0-1 0,0 1 0,0-1 0,0 0 0,1 1 0,-1-1 0,0 1 0,0-1 0,1 1 0,-1-1 0,0 0 0,0 1 0,1-1 0,-1 0 0,1 1 0,0 0 0,0-2 0,0 1 0,0 0 0,0 0 0,0-1 0,0 1 0,0-1 0,0 1 0,0-1 0,0 1 0,-1-1 0,1 1 0,0-1 0,0 0 0,1-1 0,16-16 0,26-32 0,-4 2 0,-24 30 0,-8 8 0,0 1 0,1 0 0,16-13 0,-24 22 0,-1 0 0,1 0 0,-1-1 0,1 1 0,-1 0 0,1 0 0,-1 0 0,1 0 0,0 0 0,-1 0 0,1 0 0,-1 0 0,1 0 0,-1 0 0,1 0 0,-1 0 0,1 0 0,-1 0 0,1 0 0,-1 0 0,1 1 0,-1-1 0,1 0 0,-1 0 0,1 1 0,-1-1 0,1 0 0,-1 1 0,1-1 0,-1 0 0,0 1 0,1-1 0,-1 1 0,12 16 0,-11-15 0,9 20 0,13 36 0,-15-36 0,19 40 0,6-5 0,43 54 0,-74-109 679,1 1-1159,0 4-3654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0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20399,'0'0'816,"65"-22"0,9 0-240,23-3 0,14 1-240,6 2-8,-5 8-64,-13 2-8,-18 6-8,-11 2-8,-15 8-96,-13 2 0,-12 0-248,-16 2 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1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11952,'0'0'1136,"11"-7"-734,35-21 112,2 3 0,0 1-1,71-24 1,-76 39-44,-1 2 0,1 2 1,49 0-1,-89 5-426,2 0 76,0-1-1,-1 1 1,1 0-1,0 1 1,0-1-1,-1 1 1,1 0-1,0 0 1,-1 0-1,6 3 1,-9-3-96,-1-1 0,1 1 0,-1 0 0,0-1 0,1 1 0,-1 0 0,0-1 0,0 1 0,1 0 0,-1 0 0,0-1 0,0 1 0,0 0 0,0 0 0,0-1 0,0 1 1,0 0-1,0 0 0,0-1 0,0 1 0,-1 0 0,1-1 0,0 1 0,0 0 0,-1 1 0,-9 18-1125,9-17-210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0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15776,'0'0'3231,"128"-33"-2719,-37 21 0,0 6-336,-43 0 0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0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1 785 12256,'0'0'7154,"3"-11"-6491,-2 7-590,1-4 58,0-1-1,0 1 1,1-1-1,1 1 1,0 0-1,0 1 1,0-1-1,6-7 1,13-12 444,2 2 0,0 1-1,1 1 1,31-21 0,-52 41-410,-1-1-1,1 1 0,0 0 1,8-3-1,-12 6-128,0-1 0,-1 1 0,1 0 0,0 0 0,0-1-1,0 1 1,0 0 0,-1 0 0,1 0 0,0 0 0,0 0 0,0 0 0,0 0 0,0 0-1,-1 0 1,1 0 0,0 0 0,0 1 0,0-1 0,0 0 0,-1 0 0,1 1-1,0-1 1,0 1 0,-1-1 0,1 1 0,0-1 0,-1 1 0,1-1 0,0 1-1,-1 0 1,1-1 0,-1 1 0,1 0 0,-1 0 0,1-1 0,-1 1 0,1 1 0,2 8 78,-1-1 1,0 1-1,0-1 1,-1 1 0,0 0-1,0 10 1,-7 62 250,4-56-238,-4 38 152,0-21 65,3 0 1,1 0 0,6 63-1,-3-102-273,0 1-1,0-1 0,0 0 0,0 1 0,0-1 1,1 0-1,2 5 0,-3-8-52,-1 0 1,1-1-1,0 1 1,-1 0-1,1 0 1,0 0-1,0-1 1,0 1-1,0 0 1,-1-1-1,1 1 1,0 0-1,0-1 0,0 0 1,0 1-1,0-1 1,0 1-1,0-1 1,1 0-1,-1 0 1,0 0-1,0 0 1,0 0-1,0 0 1,0 0-1,0 0 1,0 0-1,0 0 1,0 0-1,0-1 1,0 1-1,0 0 0,0-1 1,2 0-1,5-3 53,0-1 0,0 0 0,0 0 0,-1-1-1,1 0 1,-1 0 0,-1 0 0,1-1 0,-1 0-1,10-15 1,2-8 137,23-48 0,-34 64-141,25-52 240,-3-1 0,38-136 0,-64 188-307,-1-1 0,0 1 0,-2-29 0,0 30 0,20 28 0,-10-7 0,-1-1 0,1-1 0,1 0 0,-1 0 0,1-1 0,0 0 0,0-1 0,0 0 0,0-1 0,0 0 0,1-1 0,21 0 0,-10-2 0,-1-1 0,1 0 0,0-2 0,-1-1 0,34-11 0,-37 10 0,-7 2 0,-1 0 0,-1 0 0,19-10 0,-29 14 0,0-1 0,1 1 0,-1 0 0,0 0 0,0 0 0,1-1 0,-1 1 0,0 0 0,1 0 0,-1 0 0,0 0 0,0 0 0,1 0 0,-1-1 0,0 1 0,1 0 0,-1 0 0,0 0 0,1 0 0,-1 0 0,0 0 0,1 0 0,-1 1 0,0-1 0,1 0 0,-1 0 0,0 0 0,0 0 0,1 0 0,-1 0 0,0 0 0,1 1 0,-1-1 0,0 0 0,0 0 0,1 0 0,-1 1 0,3 15 0,-9 29 0,5-34 0,-5 27 0,-10 106 0,16-130 0,0 1 0,1 0 0,0 0 0,2 0 0,-1 0 0,2-1 0,7 22 0,-10-34 0,-1 0 0,1 0 0,0 0 0,0 0 0,0-1 0,1 1 0,-1 0 0,0 0 0,1-1 0,-1 1 0,1-1 0,-1 1 0,1-1 0,0 0 0,-1 1 0,1-1 0,0 0 0,0 0 0,0 0 0,0-1 0,0 1 0,0 0 0,0-1 0,0 1 0,1-1 0,-1 0 0,0 0 0,0 0 0,0 0 0,0 0 0,0 0 0,1 0 0,-1-1 0,0 1 0,3-2 0,2 0 0,-1-1 0,1 0 0,0 0 0,-1-1 0,1 0 0,-1 0 0,0 0 0,-1-1 0,6-5 0,76-90 0,-12 11 0,-6 5 0,-51 60 0,1 0 0,1 2 0,0 0 0,38-29 0,-58 50 0,1 1 0,-1 0 0,0 0 0,1-1 0,-1 1 0,0 0 0,1 0 0,-1 0 0,0-1 0,1 1 0,-1 0 0,1 0 0,-1 0 0,0 0 0,1 0 0,-1 0 0,1 0 0,-1 0 0,0 0 0,1 0 0,-1 0 0,1 0 0,-1 0 0,0 0 0,1 0 0,-1 0 0,0 1 0,1-1 0,-1 0 0,1 0 0,-1 0 0,0 1 0,0-1 0,1 0 0,-1 0 0,0 1 0,1-1 0,-1 0 0,0 1 0,0-1 0,1 0 0,-1 1 0,0-1 0,0 0 0,0 1 0,0-1 0,1 1 0,-1-1 0,0 0 0,0 1 0,0-1 0,0 1 0,0-1 0,0 0 0,0 1 0,0-1 0,0 1 0,0-1 0,0 29 0,0-28 0,-5 35 0,-1 0 0,-1-1 0,-2 0 0,-2 0 0,-1-1 0,-2 0 0,-1-1 0,-27 44 0,-1-12 0,39-59 0,-1 0 0,1 0 0,-1-1 0,-1 0 0,1 0 0,-1 0 0,0-1 0,-10 6 0,15-9 0,-1 0 0,0-1 0,1 1 0,-1-1 0,0 1 0,0-1 0,1 0 0,-1 0 0,0 0 0,0 0 0,1 0 0,-1 0 0,0 0 0,0 0 0,1-1 0,-1 1 0,0-1 0,0 1 0,1-1 0,-1 0 0,1 0 0,-1 1 0,1-1 0,-1 0 0,1-1 0,-1 1 0,1 0 0,0 0 0,0 0 0,-1-1 0,1 1 0,0-1 0,-1-1 0,3 2 0,0 0 0,0 0 0,0 1 0,0-1 0,0 0 0,0 0 0,1 1 0,-1-1 0,0 0 0,0 1 0,0-1 0,1 1 0,1-1 0,-2 1 0,22-7 0,-1 0 0,1 2 0,24-2 0,17-4 0,-33 4 0,-1-1 0,0-1 0,0-2 0,-1-1 0,45-27 0,37-33 0,137-118 0,-246 188 0,1 0 0,0 0 0,0 0 0,0 1 0,0-1 0,0 1 0,0 0 0,0 0 0,0 0 0,1 0 0,-1 0 0,0 1 0,1-1 0,-1 1 0,5 0 0,-2 1 0,0-1 0,-1 2 0,0-1 0,1 1 0,-1-1 0,0 1 0,1 1 0,6 4 0,6 4 0,-1 2 0,-1 0 0,28 29 0,-39-38 0,10 7 0,-13-10 0,-8-3 0,-15-6 0,1 0 0,-1 2 0,-1 0 0,1 2 0,-35-3 0,45 6 0,-1 1 0,1 0 0,0 1 0,0 1 0,0 0 0,0 0 0,0 1 0,0 1 0,1-1 0,0 2 0,-1-1 0,-17 13 0,25-14 0,-1-1 0,1 2 0,0-1 0,0 0 0,1 1 0,-1-1 0,1 1 0,-1 0 0,1 0 0,0 0 0,1 0 0,-1 0 0,1 0 0,0 0 0,-2 9 0,2-7 0,0 1 0,1 0 0,-1-1 0,1 1 0,1-1 0,-1 1 0,1-1 0,0 1 0,1-1 0,1 7 0,0-7 0,1 0 0,-1 0 0,1 0 0,0-1 0,0 0 0,1 1 0,-1-1 0,1-1 0,0 1 0,1-1 0,-1 0 0,1 0 0,0-1 0,0 1 0,0-1 0,0-1 0,0 1 0,1-1 0,-1 0 0,8 1 0,7 1 0,1 0 0,0-1 0,0-2 0,44-1 0,-38-3 0,-1-1 0,1-1 0,-1-1 0,-1-1 0,48-21 0,-27 7 0,-2-3 0,55-37 0,-90 54 0,-1 0 0,14-15 0,-46 42 0,21-16 0,-1 0 0,1 0 0,0 0 0,1 0 0,-1 0 0,1 0 0,0 1 0,0-1 0,0 0 0,1 1 0,-1-1 0,1 1 0,0-1 0,0 0 0,1 1 0,-1-1 0,1 1 0,0-1 0,0 0 0,0 0 0,1 1 0,0-1 0,0 0 0,0 0 0,0-1 0,0 1 0,1 0 0,-1-1 0,1 1 0,0-1 0,0 0 0,1 0 0,-1 0 0,1 0 0,-1-1 0,1 0 0,0 1 0,0-1 0,0 0 0,0-1 0,0 1 0,0-1 0,6 1 0,-7-1 0,1-1 0,-1 0 0,1 0 0,-1 0 0,0 0 0,1-1 0,-1 1 0,0-1 0,1 0 0,-1 0 0,0 0 0,0 0 0,0-1 0,0 1 0,0-1 0,0 0 0,0 0 0,-1 0 0,1 0 0,-1 0 0,1-1 0,-1 1 0,0-1 0,0 0 0,0 1 0,0-1 0,-1 0 0,1 0 0,-1 0 0,2-5 0,0 2 0,-1-1 0,0 1 0,0-1 0,-1 1 0,0-1 0,0 0 0,0 1 0,-1-1 0,0 0 0,0 1 0,-1-1 0,0 0 0,0 1 0,-4-11 0,3 12 0,0-1 0,-1 1 0,0-1 0,0 1 0,-1 0 0,1 0 0,-1 0 0,0 1 0,0-1 0,-1 1 0,1 0 0,-1 0 0,-10-6 0,14 10 0,1 0 0,0 0 0,-1 0 0,1 0 0,0 0 0,-1-1 0,1 1 0,0 0 0,-1 0 0,1 0 0,0-1 0,0 1 0,-1 0 0,1-1 0,0 1 0,0 0 0,-1 0 0,1-1 0,0 1 0,0 0 0,0-1 0,0 1 0,-1 0 0,1-1 0,0 1 0,0-1 0,0 1 0,9-4 0,26 3 0,-23 1 0,38-4 0,95-18 0,-116 15 0,-1-2 0,0-1 0,0-1 0,44-24 0,21-19 0,-93 54 0,1 0 0,-1 0 0,0 0 0,1 0 0,-1 0 0,0 0 0,1 0 0,-1 0 0,0 0 0,1 0 0,-1 0 0,0 1 0,1-1 0,-1 0 0,0 0 0,0 0 0,1 0 0,-1 0 0,0 1 0,1-1 0,-1 0 0,0 0 0,0 1 0,1-1 0,-1 0 0,0 0 0,0 1 0,0-1 0,1 0 0,-1 0 0,0 1 0,0-1 0,0 0 0,0 1 0,0-1 0,0 0 0,0 1 0,0-1 0,4 14 0,-1 22 0,-2 1 0,-1-1 0,-10 70 0,7-80 0,2-20 0,0-1 0,0 1 0,0 0 0,-1 0 0,0-1 0,0 1 0,-4 7 0,5-12 0,0 0 0,1 0 0,-1 0 0,0 0 0,1 0 0,-1 0 0,0 0 0,0-1 0,0 1 0,0 0 0,0 0 0,0-1 0,0 1 0,0-1 0,0 1 0,-1-1 0,1 1 0,0-1 0,0 0 0,0 1 0,0-1 0,-1 0 0,1 0 0,0 0 0,0 0 0,-1 0 0,1 0 0,0 0 0,0-1 0,0 1 0,-1 0 0,1-1 0,0 1 0,0 0 0,0-1 0,0 0 0,0 1 0,0-1 0,0 0 0,0 1 0,0-1 0,0 0 0,0 0 0,0-1 0,-12-9 0,2-1 0,0 0 0,0-1 0,2 0 0,-1 0 0,-9-21 0,15 26 0,6 7 0,11 9 0,-8-5 0,10 6 0,0-2 0,1 0 0,0 0 0,0-2 0,1 0 0,-1-1 0,32 4 0,-30-7 0,0 0 0,0-1 0,0 0 0,1-2 0,-1 0 0,22-6 0,-7-1 0,0-2 0,43-19 0,-57 18 0,-16 10 0,-1 1 0,1-1 0,0 0 0,0 1 0,0-1 0,0 1 0,0 0 0,0 0 0,3-1 0,-1 2 0,9 0 0,-14 1 0,1 0 0,-1-1 0,0 1 0,1-1 0,-1 1 0,0 0 0,1 0 0,-1-1 0,0 1 0,0 0 0,1-1 0,-1 1 0,0 0 0,0 0 0,0-1 0,0 1 0,0 0 0,0-1 0,0 1 0,-1 0 0,1 0 0,0 1 0,-2 8 0,1 0 0,0 0 0,1 1 0,1-1 0,-1 0 0,2 1 0,-1-1 0,1 0 0,1 0 0,0 0 0,0 0 0,1-1 0,6 12 0,-9-19 0,1-1 0,0 1 0,-1 0 0,1-1 0,0 1 0,0-1 0,0 0 0,0 1 0,0-1 0,0 0 0,1 0 0,-1-1 0,0 1 0,1 0 0,-1-1 0,0 1 0,1-1 0,-1 0 0,0 0 0,1 0 0,-1 0 0,1 0 0,-1 0 0,0-1 0,1 1 0,-1-1 0,4-1 0,5-1 0,1-1 0,-1 0 0,-1-1 0,14-8 0,6-6 0,-1-1 0,-1-2 0,-1 0 0,-1-2 0,-1-1 0,-2-1 0,0-1 0,-1-1 0,-2-1 0,-1-1 0,29-62 0,-33 61 0,49-112 0,-51 110 0,-2 0 0,11-50 0,-21 78 0,0-1 0,0 1 0,-1-1 0,1 0 0,-1 1 0,-1-1 0,1 1 0,-1-1 0,-1-5 0,2 10 0,0 1 0,-1-1 0,1 1 0,0 0 0,-1-1 0,1 1 0,0 0 0,-1 0 0,1-1 0,-1 1 0,1 0 0,-1 0 0,1 0 0,0-1 0,-1 1 0,1 0 0,-1 0 0,1 0 0,-1 0 0,1 0 0,-1 0 0,1 0 0,-1 0 0,1 0 0,-1 0 0,1 0 0,-1 0 0,1 0 0,-1 0 0,1 1 0,0-1 0,-1 0 0,1 0 0,-1 0 0,1 1 0,0-1 0,-1 0 0,1 1 0,-1-1 0,-16 14 0,10-4 0,-1 1 0,1 0 0,1 0 0,0 0 0,-5 14 0,-19 64 0,19-56 0,2-3 0,1 0 0,2 0 0,1 0 0,-2 51 0,6-62 0,2 1 0,0-1 0,1 0 0,1 0 0,1 0 0,0 0 0,2-1 0,11 29 0,-16-44 0,1-1 0,-1 1 0,0-1 0,1 1 0,-1-1 0,1 0 0,0 1 0,0-1 0,0 0 0,0 0 0,0 0 0,0-1 0,1 1 0,-1 0 0,6 2 0,-6-4 0,1 1 0,-1-1 0,1 1 0,0-1 0,-1 0 0,1 0 0,0 0 0,-1 0 0,1 0 0,0-1 0,-1 1 0,1-1 0,-1 0 0,1 0 0,-1 0 0,5-2 0,80-48 0,-24 12 0,-62 39 0,-1-1 0,0 1 0,1 0 0,-1 0 0,0-1 0,1 1 0,-1 0 0,1 0 0,-1 0 0,0 0 0,1 0 0,-1 0 0,1-1 0,-1 1 0,0 0 0,1 0 0,-1 0 0,1 0 0,-1 0 0,1 1 0,-1-1 0,0 0 0,1 0 0,-1 0 0,1 0 0,-1 0 0,0 1 0,1-1 0,-1 0 0,0 0 0,1 0 0,-1 1 0,0-1 0,1 0 0,-1 1 0,0-1 0,0 0 0,1 1 0,-1-1 0,0 0 0,0 1 0,1-1 0,-1 0 0,0 1 0,0-1 0,0 1 0,0-1 0,0 0 0,0 1 0,0-1 0,0 1 0,1 29 0,-1-22 0,-1 14 0,0-10 0,1 0 0,1 0 0,2 18 0,-3-27 0,0-1 0,1 1 0,0 0 0,0-1 0,0 1 0,0-1 0,0 1 0,0-1 0,1 0 0,-1 1 0,1-1 0,-1 0 0,1 0 0,0 0 0,0 0 0,0 0 0,0-1 0,0 1 0,0-1 0,1 1 0,2 1 0,-3-3 0,1 1 0,-1-1 0,1 1 0,-1-1 0,1 0 0,-1 0 0,1 0 0,-1 0 0,1 0 0,-1 0 0,0-1 0,1 1 0,3-2 0,35-15 0,-19 7 0,17-6 0,-23 8 0,1 2 0,0 0 0,0 0 0,22-3 0,-38 9 0,-1 0 0,1 0 0,0 0 0,-1 0 0,1 0 0,-1 0 0,1 0 0,0 0 0,-1 0 0,1 0 0,0 0 0,-1 0 0,1 1 0,-1-1 0,1 0 0,0 0 0,-1 1 0,1-1 0,-1 0 0,1 1 0,-1-1 0,1 1 0,-1-1 0,1 1 0,-1-1 0,0 1 0,1-1 0,-1 1 0,0-1 0,1 1 0,-1-1 0,0 1 0,0 0 0,1-1 0,-1 1 0,0-1 0,0 1 0,0 0 0,0-1 0,0 1 0,0 0 0,-3 30 0,-5-1 0,-1 0 0,-21 44 0,-36 58 0,47-97 0,-145 258 0,125-226 0,13-23 0,-3-1 0,-37 43 0,65-84 0,0 0 0,-1-1 0,1 1 0,-1-1 0,1 0 0,-1 1 0,1-1 0,-1 0 0,0 0 0,0 0 0,1 0 0,-1 0 0,-3 1 0,5-2 0,-1 0 0,1 0 0,0 0 0,-1 0 0,1 0 0,0 0 0,0 0 0,-1-1 0,1 1 0,0 0 0,-1 0 0,1 0 0,0 0 0,0 0 0,-1-1 0,1 1 0,0 0 0,0 0 0,0 0 0,-1-1 0,1 1 0,0 0 0,0 0 0,0-1 0,0 1 0,-1 0 0,1 0 0,0-1 0,0 1 0,0 0 0,-1-19 0,3 9 0,1 1 0,0 0 0,0 0 0,0 0 0,1 0 0,1 1 0,-1-1 0,1 1 0,1 0 0,6-8 0,8-6 0,42-40 0,-38 44 0,1 0 0,1 2 0,0 1 0,1 1 0,1 1 0,0 2 0,43-13 0,-45 19 688,9-3-1187,-17-3-3625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0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15680,'0'0'2855,"10"-6"-2013,23-11-406,0 2 1,1 1-1,1 2 0,0 1 1,1 1-1,-1 3 1,63-6-1,-17 8 574,0 3-1,125 14 1,-206-12-1009,11 0 214,0 1 0,-1 1 0,1 0 1,0 0-1,-1 1 0,1 0 0,14 8 0,-24-11-211,-1 0 0,0 0 0,1 1-1,-1-1 1,0 0 0,1 0 0,-1 0 0,0 1-1,0-1 1,1 0 0,-1 0 0,0 0 0,0 1-1,0-1 1,1 0 0,-1 1 0,0-1 0,0 0 0,0 1-1,0-1 1,1 0 0,-1 0 0,0 1 0,0-1-1,0 0 1,0 1 0,0-1 0,0 0 0,0 1-1,0-1 1,0 0 0,0 1 0,0-1 0,0 0-1,0 1 1,-1-1 0,1 0 0,0 1 0,0-1-1,0 0 1,0 1 0,-1-1 0,-3 5-3392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17079,'0'0'4672,"50"-77"-4432,-10 57 0,3 12-192,-5 4-8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0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9040,'0'0'10193,"-13"10"-9583,-2 4-423,-1 0-1,2 0 0,0 1 0,1 1 0,-13 19 1,0 8 277,2 1 0,2 0 1,2 2-1,2 0 1,2 1-1,-19 97 0,31-113-193,1 0-1,1 0 0,1 1 1,2-1-1,6 33 0,-3-40-62,1 0-1,1 0 1,2 0 0,0-1-1,1 0 1,1-1-1,15 23 1,-17-31-12,1 0 0,1-1-1,0 0 1,1-1 0,0 0 0,1 0 0,1-1 0,17 12-1,-27-21-127,1-1 0,0 1-1,0-1 1,-1 1-1,1-1 1,0 0 0,1-1-1,-1 1 1,0-1-1,0 0 1,0 0 0,0 0-1,0 0 1,0-1 0,0 1-1,0-1 1,0 0-1,0 0 1,0-1 0,0 1-1,5-4 1,1 0-787,0-1 0,0 0 0,0-1 1,-1 0-1,13-14 0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0 696 15880,'0'0'1401,"12"-13"-888,165-224 1535,-152 203-1645,75-104 2521,-97 134-2627,-3 3-175,1-1 1,-1 1 0,1 0 0,0 0-1,-1 0 1,1 0 0,0 0 0,0 0-1,0 0 1,0 1 0,0-1 0,0 0-1,0 0 1,0 1 0,0-1 0,0 0-1,0 1 1,1-1 0,-5 18 1366,-8 30-735,-8 73-1,18-105-634,0 0 0,1 0-1,0 0 1,2 0 0,0 0 0,0 0-1,1 0 1,1 0 0,7 18 0,-7-25-33,0 0 0,1 0 0,0 0-1,0-1 1,1 0 0,0 1 0,0-2 0,10 9 0,-12-11-35,1-1 1,0 1-1,0-1 0,1 0 1,-1 0-1,1 0 0,-1-1 1,1 0-1,0 0 0,0-1 1,0 1-1,0-1 0,8 0 1,-5 0 2,1-1 0,0 0 0,-1-1 0,1 0 0,-1-1 1,1 0-1,-1 0 0,1-1 0,-1 0 0,0-1 0,0 0 0,-1 0 1,1-1-1,-1 0 0,0 0 0,0-1 0,12-13 0,-5 5-23,0-1 0,-2-1 1,0 0-1,0-1 0,-2 0 0,0-1 0,-1 0 0,-1-1 0,7-19 0,-15 37-31,-1-1 0,1 1 0,0-1 0,-1 1 0,1-1 0,-1 1 0,0-1 0,1 1 0,-1-1 0,0 1 0,0-1 0,0 1 0,0-1 0,0 0 0,0 1 0,-1-1 0,1 1 0,0-1 0,-1 1 0,1-1 0,-1 1 0,0 0 0,1-1 0,-1 1 0,0 0 0,0-1 0,0 1 0,0 0 0,0 0 0,0 0 0,-1-1 0,0 1 0,0 0 0,0 1 0,-1-1 0,1 1 0,0-1 0,0 1 0,0 0 0,0 0 0,0 0 0,0 0 0,-1 0 0,1 1 0,0-1 0,0 1 0,0-1 0,0 1 0,0 0 0,0 0 0,0 0 0,0 0 0,0 0 0,-2 2 0,-1 0 0,0 0 0,0 1 0,1 0 0,-1 0 0,1 0 0,-1 1 0,1 0 0,1 0 0,-1 0 0,1 0 0,0 0 0,0 0 0,0 1 0,1 0 0,0-1 0,0 1 0,0 0 0,1 0 0,0 0 0,0 0 0,0 1 0,1 5 0,1-2 0,-1 0 0,2 0 0,0 0 0,0 0 0,1 0 0,0-1 0,0 0 0,1 1 0,0-1 0,1 0 0,0-1 0,12 16 0,-14-21 0,0 0 0,0 0 0,1 0 0,-1 0 0,1 0 0,0 0 0,0-1 0,0 0 0,0 0 0,0 0 0,0 0 0,1-1 0,-1 0 0,0 0 0,1 0 0,-1 0 0,1-1 0,0 1 0,-1-1 0,1 0 0,-1-1 0,1 1 0,-1-1 0,1 0 0,8-2 0,-1-1 0,0-1 0,0 1 0,0-2 0,-1 1 0,0-2 0,0 0 0,0 0 0,10-10 0,8-11 0,0-1 0,-2-1 0,29-42 0,58-107 0,-103 161 0,-9 41 0,-18 148 0,11-140 0,-2-1 0,-1 1 0,-18 43 0,26-73 0,-1 1 0,1-1 0,-1 0 0,1 1 0,-1-1 0,0 0 0,1 0 0,-1 0 0,0 0 0,0 0 0,0 0 0,0 0 0,0 0 0,0 0 0,0 0 0,0 0 0,0 0 0,-1-1 0,1 1 0,0 0 0,0-1 0,-1 1 0,1-1 0,0 0 0,-2 1 0,1-1 0,0-1 0,0 1 0,0-1 0,0 1 0,0-1 0,1 0 0,-1 0 0,0 0 0,0 0 0,1 0 0,-1 0 0,1 0 0,-1-1 0,1 1 0,0 0 0,-1-1 0,-1-2 0,-4-6 0,6 7 0,0 1 0,0 0 0,-1 0 0,1 0 0,-1 0 0,1 0 0,-1 0 0,0 1 0,0-1 0,0 0 0,0 1 0,-2-2 0,15 3 0,2 5 0,1-1 0,1-1 0,-1 0 0,0-1 0,1 0 0,-1-2 0,0 1 0,1-2 0,-1 0 0,1 0 0,-1-2 0,21-5 0,-18 3 0,-1-1 0,0-1 0,0-1 0,0 0 0,-1-1 0,0-1 0,-1 0 0,0-1 0,24-24 0,53-66 0,-98 125 0,1 0 0,1 0 0,-3 37 0,8-54 0,0 0 0,1 0 0,0 0 0,0 0 0,0 0 0,1 0 0,0-1 0,1 1 0,-1 0 0,1-1 0,4 7 0,-5-10 0,-1-1 0,1 0 0,-1 1 0,1-1 0,0 0 0,0 0 0,0 0 0,0-1 0,0 1 0,0 0 0,1-1 0,-1 1 0,1-1 0,-1 0 0,1 0 0,-1 0 0,1 0 0,0 0 0,-1 0 0,1-1 0,0 0 0,0 1 0,-1-1 0,1 0 0,0 0 0,0 0 0,-1-1 0,1 1 0,0-1 0,0 1 0,2-2 0,6-3 0,0 1 0,0-2 0,0 0 0,0 0 0,-1-1 0,16-13 0,52-58 0,-30 29 0,25-26 0,-72 74 0,0 0 0,0 0 0,0 0 0,0 0 0,0 0 0,1 1 0,-1-1 0,0 0 0,0 1 0,0-1 0,1 1 0,-1-1 0,0 1 0,2-1 0,-3 1 0,1 1 0,-1-1 0,1 0 0,-1 0 0,0 0 0,1 0 0,-1 0 0,0 1 0,1-1 0,-1 0 0,0 0 0,1 1 0,-1-1 0,0 0 0,1 0 0,-1 1 0,0-1 0,0 0 0,1 1 0,-1-1 0,0 0 0,0 1 0,0-1 0,0 1 0,1-1 0,-1 0 0,0 1 0,0-1 0,0 1 0,1 5 0,-1 0 0,0 0 0,0 0 0,-2 10 0,1-8 0,-2 23 0,-2 1 0,-1-2 0,-2 1 0,-1-1 0,-22 50 0,30-78 0,0 0 0,0 0 0,-1 0 0,1 0 0,0 0 0,-1 0 0,1-1 0,-1 1 0,1-1 0,-1 1 0,0-1 0,0 0 0,0 1 0,-3 0 0,5-2 0,0 0 0,-1 1 0,1-1 0,-1 0 0,1 0 0,-1 0 0,1 0 0,-1 0 0,1 0 0,-1 0 0,1 0 0,-1 0 0,1 0 0,-1 0 0,1 0 0,-1 0 0,1-1 0,-1 1 0,1 0 0,0 0 0,-1 0 0,1-1 0,-1 1 0,0-1 0,1 0 0,-1 0 0,0 0 0,1 0 0,-1 0 0,1 0 0,0 0 0,-1 0 0,1 0 0,0 0 0,-1 0 0,1 0 0,0 0 0,0 0 0,0-1 0,0 0 0,0 1 0,0 0 0,1 0 0,-1-1 0,0 1 0,0 0 0,1 0 0,-1 0 0,0 0 0,1 0 0,-1 0 0,1 1 0,-1-1 0,1 0 0,0 0 0,-1 0 0,1 0 0,0 1 0,0-1 0,0 0 0,-1 1 0,1-1 0,0 0 0,0 1 0,0-1 0,0 1 0,0 0 0,0-1 0,0 1 0,0 0 0,2-1 0,39-3 0,-24 3 0,2 0 0,3 0 0,-1-2 0,0 0 0,0-1 0,0-1 0,0-1 0,-1-1 0,22-10 0,-20 4 0,0-1 0,0-2 0,-1 0 0,-1-1 0,-1-2 0,-1 0 0,0-1 0,-2 0 0,0-2 0,25-41 0,-27 35 0,-1 0 0,-1 0 0,-1-1 0,-1-1 0,-2 0 0,-1-1 0,-2 1 0,-1-1 0,2-36 0,-7 63 0,0 0 0,0 0 0,0 0 0,-1-1 0,1 1 0,-1 0 0,0 0 0,-2-6 0,3 9 0,-1 1 0,1-1 0,0 0 0,-1 1 0,1-1 0,-1 1 0,1-1 0,-1 0 0,1 1 0,-1-1 0,0 1 0,1 0 0,-1-1 0,1 1 0,-1-1 0,0 1 0,1 0 0,-1 0 0,0-1 0,0 1 0,0 0 0,-1 0 0,1 0 0,-1 0 0,0 0 0,1 1 0,-1-1 0,1 0 0,-1 1 0,1 0 0,-1-1 0,1 1 0,-1 0 0,1-1 0,-3 3 0,-3 2 0,1 1 0,0 0 0,0 0 0,0 0 0,1 1 0,0 0 0,0 0 0,1 0 0,-7 15 0,-2 7 0,-10 38 0,15-36 0,1 0 0,2 0 0,1 0 0,2 1 0,0-1 0,3 1 0,4 34 0,-4-54 0,1 0 0,0 1 0,1-1 0,0 0 0,1-1 0,1 1 0,0-1 0,0 1 0,1-1 0,10 13 0,-15-22 0,0-1 0,1 1 0,-1-1 0,1 1 0,-1-1 0,1 1 0,0-1 0,0 0 0,-1 0 0,1 0 0,0 0 0,0 0 0,0 0 0,0-1 0,0 1 0,0-1 0,0 1 0,1-1 0,-1 0 0,0 0 0,0 0 0,0 0 0,0 0 0,0 0 0,0-1 0,0 1 0,1-1 0,-1 1 0,0-1 0,0 0 0,-1 0 0,1 0 0,0 0 0,3-2 0,6-5 0,0 0 0,0 0 0,-1-1 0,12-14 0,-7 8 0,10-12 0,22-18 0,-43 41 0,0 1 0,1-1 0,0 1 0,0 0 0,0 1 0,0 0 0,0-1 0,0 1 0,7-1 0,-10 3 0,0 0 0,0 0 0,-1 0 0,1 0 0,0 1 0,0-1 0,0 1 0,0-1 0,-1 1 0,1-1 0,0 1 0,-1 0 0,1 0 0,0 0 0,1 1 0,28 23 0,-10-7 0,-2-7 0,-12-11 0,-9-11 0,1 10 0,1 0 0,-1 0 0,1 0 0,-1 0 0,0 0 0,1 0 0,-1 0 0,0 0 0,0 1 0,0-1 0,0 0 0,0 1 0,0-1 0,0 0 0,0 1 0,0-1 0,0 1 0,0-1 0,0 1 0,0 0 0,0 0 0,0-1 0,0 1 0,-3 0 0,1 0 0,0 1 0,0-1 0,0 1 0,0-1 0,0 1 0,0 0 0,0 1 0,0-1 0,-3 2 0,-4 3 0,1 0 0,-1 1 0,1 0 0,-9 9 0,14-12 0,1 0 0,0 0 0,0 0 0,1 0 0,-1 0 0,1 0 0,0 1 0,0-1 0,0 1 0,1-1 0,0 1 0,0 0 0,-1 8 0,2-11 0,-1 0 0,1 0 0,1 0 0,-1 1 0,0-1 0,0 0 0,1 0 0,-1 0 0,1 0 0,-1 0 0,1-1 0,0 1 0,0 0 0,0 0 0,0 0 0,0-1 0,1 1 0,-1 0 0,0-1 0,1 1 0,-1-1 0,1 0 0,-1 1 0,1-1 0,0 0 0,0 0 0,-1 0 0,1 0 0,0 0 0,0 0 0,0-1 0,0 1 0,0-1 0,4 1 0,-2-1 0,0 1 0,0-1 0,0-1 0,1 1 0,-1-1 0,0 1 0,0-1 0,0 0 0,0-1 0,0 1 0,0-1 0,5-2 0,46-31 0,-30 19 0,-22 13 0,1 1 0,0 0 0,-1 0 0,1 0 0,0 0 0,0 1 0,0-1 0,6 0 0,-9 2 0,1 0 0,-1 0 0,0 0 0,1 1 0,-1-1 0,0 0 0,1 1 0,-1-1 0,0 1 0,0-1 0,0 1 0,1-1 0,-1 1 0,0 0 0,0 0 0,0 0 0,0 0 0,0-1 0,0 1 0,0 0 0,0 1 0,-1-1 0,1 0 0,0 0 0,-1 0 0,1 0 0,-1 1 0,1-1 0,0 3 0,4 8 0,1 0 0,1-1 0,0 1 0,8 9 0,-14-20 0,-1 0 0,1-1 0,0 1 0,0-1 0,-1 1 0,1-1 0,0 1 0,0-1 0,-1 1 0,1-1 0,0 0 0,0 0 0,0 1 0,0-1 0,-1 0 0,1 0 0,0 0 0,0 0 0,0 0 0,0 0 0,0 0 0,0 0 0,-1 0 0,1-1 0,0 1 0,0 0 0,0 0 0,0-1 0,-1 1 0,1-1 0,0 1 0,0 0 0,1-2 0,28-22 0,-21 16 0,128-111 0,-118 101 0,2 1 0,0 0 0,23-13 0,-43 29 0,-1 1 0,1-1 0,0 1 0,-1-1 0,1 1 0,0 0 0,0-1 0,-1 1 0,1 0 0,0-1 0,0 1 0,0 0 0,-1 0 0,1 0 0,0 0 0,0 0 0,0 0 0,0 0 0,-1 0 0,1 0 0,0 0 0,0 1 0,0-1 0,-1 0 0,1 0 0,0 1 0,0-1 0,0 1 0,1 0 0,-1 1 0,0-1 0,-1 0 0,1 1 0,0-1 0,0 1 0,0-1 0,-1 1 0,1-1 0,-1 1 0,1 0 0,-1-1 0,0 3 0,1 5 0,0 1 0,-1-1 0,-1 14 0,0-16 0,0-1 0,0 0 0,1 0 0,-1 0 0,2 0 0,-1 0 0,1 0 0,1 6 0,-2-11 0,0-1 0,1 1 0,-1-1 0,1 1 0,-1-1 0,1 1 0,0-1 0,-1 0 0,1 1 0,-1-1 0,1 0 0,0 1 0,-1-1 0,1 0 0,0 0 0,-1 0 0,1 0 0,0 1 0,-1-1 0,1 0 0,0 0 0,0 0 0,-1 0 0,1-1 0,0 1 0,-1 0 0,1 0 0,0 0 0,-1 0 0,1-1 0,0 1 0,-1 0 0,1-1 0,-1 1 0,2-1 0,25-15 0,-25 15 0,24-18 0,-18 12 0,1 1 0,0 0 0,0 0 0,1 1 0,-1 0 0,1 0 0,13-4 0,-22 9 0,0 0 0,0 0 0,0 0 0,0 0 0,0 0 0,0 0 0,0 1 0,-1-1 0,1 0 0,0 0 0,0 1 0,0-1 0,0 0 0,-1 1 0,1-1 0,0 1 0,0-1 0,-1 1 0,1-1 0,0 1 0,-1-1 0,1 1 0,0 0 0,-1 0 0,1-1 0,-1 1 0,1 0 0,-1 0 0,0-1 0,1 1 0,-1 0 0,0 0 0,0 0 0,1 1 0,6 38 0,-5-22 0,-2-16 0,1 1 0,0-1 0,-1 0 0,1 0 0,0 0 0,0 0 0,0-1 0,0 1 0,0 0 0,0 0 0,1-1 0,-1 1 0,1 0 0,-1-1 0,1 1 0,0-1 0,-1 0 0,1 0 0,0 0 0,0 1 0,0-2 0,0 1 0,0 0 0,0 0 0,0-1 0,0 1 0,0-1 0,3 1 0,4-1 0,1 0 0,-1 0 0,1-1 0,-1-1 0,12-2 0,-12 2 0,17-5 0,1-1 0,31-14 0,25-8 0,-82 29 0,0 1 0,-1-1 0,1 1 0,0 0 0,0-1 0,0 1 0,-1 0 0,1 0 0,0 0 0,0 0 0,0-1 0,0 1 0,0 0 0,-1 1 0,1-1 0,0 0 0,0 0 0,0 0 0,0 0 0,-1 1 0,1-1 0,0 0 0,0 1 0,0-1 0,-1 0 0,1 1 0,0-1 0,-1 1 0,1-1 0,0 1 0,-1 0 0,1-1 0,0 1 0,-1 0 0,1-1 0,-1 1 0,0 0 0,1 0 0,0 1 0,-1 2 0,1 1 0,-1 0 0,0-1 0,0 1 0,0 0 0,-2 7 0,1-8 0,0 1 0,1 0 0,-1 0 0,1 0 0,1 7 0,0-10 0,-1 0 0,1 0 0,0 1 0,0-1 0,0 0 0,0 0 0,0 0 0,1 0 0,-1 0 0,0 0 0,1-1 0,0 1 0,-1 0 0,1-1 0,0 1 0,0-1 0,0 0 0,2 2 0,0-1 0,0-1 0,0 1 0,0-1 0,0 0 0,1 0 0,-1-1 0,0 1 0,0-1 0,6 0 0,4-1 0,-1-1 0,0 0 0,0-1 0,0 0 0,18-8 0,-10 3 0,0-2 0,0 0 0,28-20 0,-41 25 0,0-1 0,-1 0 0,1-1 0,-1 0 0,-1 0 0,1 0 0,-1-1 0,-1 0 0,1 0 0,6-15 0,-12 23 0,1-1 0,-1 1 0,0-1 0,1 1 0,-1-1 0,0 1 0,0-1 0,0 1 0,1-1 0,-1 0 0,0 1 0,0-1 0,0 0 0,0 1 0,0-1 0,0 1 0,0-1 0,0 0 0,0 1 0,-1-1 0,1 1 0,0-1 0,0 0 0,0 1 0,-1-1 0,1 1 0,0-1 0,-1 1 0,1-1 0,-1 0 0,0 1 0,0-1 0,0 1 0,0 0 0,0-1 0,0 1 0,0 0 0,-1 0 0,1-1 0,0 1 0,0 0 0,0 0 0,0 0 0,0 1 0,-3-1 0,-1 1 0,0 1 0,-1-1 0,1 1 0,0 0 0,0 0 0,-5 3 0,6-2 0,0-1 0,1 1 0,-1 0 0,1 0 0,0 0 0,0 0 0,0 1 0,0-1 0,0 1 0,1 0 0,0 0 0,0 0 0,0 0 0,0 0 0,0 0 0,1 0 0,0 1 0,0-1 0,0 1 0,0-1 0,1 0 0,0 1 0,0-1 0,0 1 0,0-1 0,1 1 0,0-1 0,0 1 0,0-1 0,0 0 0,1 0 0,-1 1 0,1-1 0,0 0 0,1 0 0,-1-1 0,1 1 0,-1 0 0,1-1 0,4 5 0,1-1 0,1-1 0,-1 1 0,1-1 0,0-1 0,0 0 0,1 0 0,-1-1 0,1 0 0,0 0 0,0-1 0,13 2 0,5 0 0,0-1 0,56 1 0,-71-7 984,-13 2-1083,1 1 1,-1-1 0,0 0-1,0 0 1,0 0-1,1 0 1,-1 0 0,0 0-1,0 0 1,0 0 0,1 0-1,-1 0 1,0 0 0,0 0-1,0 0 1,0 0-1,1 0 1,-1 0 0,0 0-1,0 0 1,0-1 0,0 1-1,1 0 1,-1 0 0,0 0-1,0 0 1,0 0-1,0 0 1,1 0 0,-1-1-1,0 1 1,0 0 0,0 0-1,0 0 1,0 0 0,0-1-1,0 1 1,0 0-1,0 0 1,1 0 0,-1 0-1,0-1 1,0 1 0,0 0-1,0 0 1,0 0 0,0-1-1,0 1 1,0 0-1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1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15376,'0'0'1439,"69"-10"-615,7-2-8,29-2-168,18 4 0,4 8 8,-4 2 8,-2 2-56,-12 4-8,-17 4-104,-13-2-8,-12-2-160,-21 0-8,-24 2-312,-12-8 8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1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14168,'0'0'688,"75"-25"-8,28 1-208,8 6 15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1 951 10848,'0'0'5129,"10"-8"-4315,17-17-271,-1 0-1,-2-2 0,39-53 1,-2-17 766,67-142 0,25-116 917,-146 339-2100,19-57 808,-26 68-494,-1 4-137,-8 11 9,-12 22-57,-6 21-2,1 1 1,3 1-1,3 1 0,2 1 0,3 1 0,2 0 0,-7 79 0,17-9 448,4-111-549,0 0 1,2 0 0,0 0-1,1 0 1,7 19-1,-10-32-107,1-1-1,0 1 1,0-1-1,0 1 1,0-1-1,0 0 1,1 0-1,-1 0 1,1 0-1,0 0 1,0-1-1,0 1 1,1-1-1,-1 0 1,0 0-1,1 0 1,-1 0-1,1-1 1,0 1-1,-1-1 1,1 0-1,0 0 1,0-1-1,0 1 0,0-1 1,0 1-1,0-1 1,7-1-1,4-1 64,0 0-1,-1-1 0,1 0 0,-1-2 0,0 1 0,16-9 0,0-3 22,0-1 0,-2-2 0,0 0 0,-1-2 0,0-2 0,28-31 0,-48 47-129,-8 9 0,-12 13 0,-30 32 0,-52 77 0,93-121 0,1 0 0,-1 0 0,1 0 0,0 0 0,0 1 0,0-1 0,0 0 0,0 1 0,1-1 0,-1 1 0,1 5 0,0-8 0,0 0 0,0 0 0,0 0 0,0 0 0,1 0 0,-1-1 0,0 1 0,0 0 0,1 0 0,-1 0 0,1 0 0,-1 0 0,1-1 0,-1 1 0,1 0 0,-1 0 0,1-1 0,0 1 0,-1 0 0,1-1 0,0 1 0,-1-1 0,1 1 0,0-1 0,0 1 0,0-1 0,0 1 0,-1-1 0,1 0 0,0 1 0,0-1 0,0 0 0,0 0 0,0 0 0,0 0 0,0 0 0,0 0 0,0 0 0,0 0 0,0 0 0,-1 0 0,1-1 0,0 1 0,1-1 0,1 1 0,0-1 0,-1 0 0,1 0 0,-1 0 0,1 0 0,-1 0 0,1-1 0,-1 1 0,0-1 0,0 1 0,0-1 0,0 0 0,0 0 0,0 0 0,0 0 0,0 0 0,-1 0 0,1-1 0,-1 1 0,2-4 0,0-3 0,0 0 0,0-1 0,-1 1 0,1-15 0,4-12 0,-6 35 0,-1 0 0,1-1 0,0 1 0,0 0 0,0 0 0,0 0 0,0-1 0,0 1 0,1 0 0,-1 0 0,0 1 0,0-1 0,1 0 0,-1 0 0,1 1 0,-1-1 0,0 0 0,1 1 0,-1 0 0,1-1 0,0 1 0,1 0 0,44-5 0,-33 5 0,12-3 0,92-10 0,-103 10 0,-1-1 0,0 0 0,0-1 0,0 0 0,0-1 0,12-8 0,-25 14 23,-1 0 0,1 0 1,0-1-1,-1 1 0,1 0 0,-1-1 0,1 1 1,-1 0-1,1-1 0,-1 1 0,1-1 0,-1 1 1,0-1-1,1 1 0,-1-1 0,0 1 0,1-1 1,-1 0-1,0 1 0,0-1 0,1 1 0,-1-1 0,0 0 1,0 1-1,0-1 0,0 1 0,0-1 0,0 0 1,0 1-1,0-1 0,0 0 0,0 1 0,0-1 1,0 0-1,-1 1 0,1-1 0,0 1 0,0-1 1,-1 0-1,1 1 0,-1-2 0,-17-14-3238,16 14 1483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1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18791,'0'0'1464,"85"-25"-664,12 3 8,44-8-376,12 10 0,10 6-208,-12 8 0,-18 10-88,-16 2 8,-14 6-120,-12 6 8,-17 12-120,-42-10 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1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8536,'0'0'2118,"-12"9"-1394,-9 8-440,0 0 0,2 2 0,0 1-1,1 0 1,-25 37 0,13-4 71,3 1 0,1 1 0,4 1 0,-19 67 0,28-73-91,3 0 1,1 1-1,3 0 1,1 0-1,3 0 0,3 1 1,7 60-1,-2-70-63,1-1-1,2 0 0,2-1 0,2 0 1,32 70-1,-39-98-140,1-1 1,0 0 0,1 0-1,0 0 1,1-1 0,0 0-1,1 0 1,0-1-1,15 10 1,-18-14-43,0-1-1,1 0 1,0 0 0,0 0-1,0-1 1,0 0 0,0-1 0,1 0-1,-1 0 1,1-1 0,0 0-1,-1 0 1,1-1 0,0 0-1,12-2 1,2-3-633,-1-2 1,-1 0-1,34-16 0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1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1287 13056,'0'0'425,"7"-12"7,113-219 2672,101-273 0,-200 448-2327,-3-2 0,-3 1 0,14-101 0,-30 148-313,-3 9 60,-12 16 52,-5 15-271,0 2 1,-25 54 0,43-81-289,-216 508 1125,121-263-706,62-163-289,-138 321 511,115-286-270,-91 142 0,132-238-314,-31 54 229,46-71-198,8-8-15,13-13 3,39-35 34,84-91 0,40-70 25,-180 207-151,89-113 112,79-131 0,57-135 95,-169 281-153,108-202 78,-28-9 2,-118 259-113,-1 6 24,-2-1 0,11-55 0,-26 98-37,-1 0 0,1 0 0,-1 0 1,0 0-1,1 0 0,-1 0 0,-1-5 0,1 8-8,0 0 1,0 0-1,-1 0 0,1 0 1,0 0-1,0 0 0,0 0 1,0-1-1,-1 1 0,1 0 1,0 0-1,0 0 0,0 0 1,-1 0-1,1 1 0,0-1 1,0 0-1,0 0 0,0 0 1,-1 0-1,1 0 0,0 0 1,0 0-1,0 0 0,0 0 1,0 0-1,-1 0 0,1 0 1,0 1-1,0-1 0,0 0 1,0 0-1,0 0 0,0 0 1,-1 0-1,1 1 0,0-1 1,0 0-1,0 0 0,-13 18 25,-41 70 31,-58 129 0,-25 105-15,96-222-43,28-67-1,-83 216 19,82-206-3,3 0 0,1 1 1,-7 79-1,16-115-9,1 0 0,0 0 0,0 0 0,1 0 0,0 0 1,0-1-1,4 14 0,-4-19-1,0-1 0,-1 1 0,1-1 0,0 1 0,0-1 1,0 1-1,0-1 0,0 0 0,0 0 0,0 0 0,1 1 0,-1-1 0,0 0 0,1 0 0,-1-1 1,0 1-1,3 1 0,-2-2 3,1 1 1,-1-1-1,0 1 0,1-1 1,-1 0-1,1 0 1,-1 0-1,1-1 0,-1 1 1,0-1-1,1 1 0,-1-1 1,0 0-1,1 1 1,2-3-1,11-5 35,1-1-1,-1 0 0,-1-2 1,0 0-1,0 0 1,25-28-1,-14 10 108,-1-1-1,27-42 1,-49 68-123,19-33 284,-21 35-293,1-1-1,-1 1 1,0-1 0,0 0-1,0 1 1,-1-1 0,1 0-1,-1 0 1,1 1 0,-1-1-1,0-4 1,0 7-17,0-1 0,0 1 0,0 0 0,-1 0 0,1 0 0,0-1 0,0 1 0,0 0 0,0 0 0,0 0 0,-1 0 0,1-1 0,0 1 0,0 0 0,0 0 0,-1 0 0,1 0 0,0 0 0,0 0 0,-1-1 0,1 1 0,0 0 0,0 0 0,-1 0 0,1 0 0,0 0 0,0 0 0,-1 0 0,1 0 0,0 0 0,0 0 0,-1 0 0,1 0 0,0 0 0,0 1 0,0-1 0,-1 0 0,1 0 0,0 0 0,0 0 0,-1 0 0,1 1 0,-11 4 0,10-4 0,-9 6 0,0 0 0,0 1 0,1 1 0,0 0 0,0 0 0,1 1 0,0 0 0,1 0 0,-12 22 0,19-31 0,-1 0 0,0 1 0,0-1 0,1 0 0,-1 1 0,0-1 0,1 1 0,-1-1 0,1 1 0,0-1 0,0 1 0,-1-1 0,1 1 0,0-1 0,0 1 0,1-1 0,-1 1 0,0-1 0,0 1 0,1-1 0,-1 1 0,1-1 0,-1 1 0,1-1 0,-1 0 0,1 1 0,0-1 0,0 0 0,0 0 0,0 1 0,0-1 0,0 0 0,0 0 0,0 0 0,0 0 0,0 0 0,1 0 0,-1-1 0,0 1 0,1 0 0,1 0 0,0 0 0,0 0 0,0-1 0,0 1 0,0-1 0,0 1 0,0-1 0,0 0 0,0 0 0,0-1 0,0 1 0,-1 0 0,1-1 0,0 0 0,0 0 0,0 0 0,0 0 0,0 0 0,-1-1 0,1 1 0,-1-1 0,4-2 0,0-1 0,-1-1 0,0 0 0,0 0 0,0 0 0,-1-1 0,1 0 0,-2 1 0,1-2 0,-1 1 0,0 0 0,0-1 0,-1 1 0,0-1 0,1-10 0,0 0 0,-2-1 0,0 0 0,-1 0 0,-5-36 0,4 49 0,0-1 0,-1 0 0,0 1 0,0-1 0,0 1 0,-1-1 0,-6-9 0,8 14 0,0 1 0,0-1 0,0 1 0,0-1 0,0 1 0,-1-1 0,1 1 0,-1-1 0,1 1 0,-1 0 0,1 0 0,-1 0 0,0 0 0,0 0 0,1 0 0,-1 1 0,0-1 0,0 0 0,0 1 0,0-1 0,0 1 0,0 0 0,0 0 0,0 0 0,0 0 0,0 0 0,0 0 0,0 0 0,0 1 0,1-1 0,-4 2 0,3-2 0,0 1 0,-1 0 0,1 0 0,0 0 0,0 0 0,0 1 0,0-1 0,0 1 0,0-1 0,0 1 0,1-1 0,-1 1 0,1 0 0,-1 0 0,-1 3 0,2-4 0,1 0 0,0 1 0,-1-1 0,1 1 0,0-1 0,0 1 0,0-1 0,0 0 0,0 1 0,0-1 0,0 1 0,0-1 0,0 1 0,1-1 0,-1 1 0,1-1 0,-1 0 0,1 1 0,-1-1 0,1 0 0,0 1 0,0-1 0,0 0 0,0 0 0,0 0 0,0 0 0,1 1 0,4 4 0,0-1 0,0 0 0,0-1 0,1 0 0,0 0 0,0 0 0,0-1 0,0 0 0,0 0 0,1-1 0,-1 0 0,1 0 0,0-1 0,0 0 0,-1 0 0,1-1 0,13 0 0,-5-1 0,1-1 0,-1-1 0,1 0 0,-1-1 0,0 0 0,-1-2 0,20-8 0,-7-3 0,-24 14 0,1-1 0,0 1 0,-1 1 0,1-1 0,0 1 0,0 0 0,0 0 0,0 0 0,10-1 0,-25 32 0,-4 17 0,3-13 0,-11 60 0,22-92 0,-1 0 0,1 1 0,0-1 0,0 0 0,0 0 0,0 0 0,0 0 0,0 0 0,0 0 0,0 0 0,1 0 0,-1 0 0,0 0 0,1 0 0,0 2 0,-1-3 0,0 0 0,1 1 0,-1-1 0,0 0 0,1 0 0,-1 1 0,1-1 0,-1 0 0,0 0 0,1 0 0,-1 0 0,1 0 0,-1 0 0,0 0 0,1 0 0,-1 1 0,1-1 0,-1-1 0,0 1 0,1 0 0,-1 0 0,1 0 0,-1 0 0,0 0 0,1 0 0,0-1 0,3-1 0,-1 0 0,1 0 0,0 0 0,-1-1 0,0 1 0,5-6 0,12-13 0,-2-1 0,17-28 0,-18 26 0,1 0 0,24-25 0,-42 55 0,0 0 0,-1 0 0,0 0 0,0 0 0,-2 7 0,-4 19 0,2-17 0,2 0 0,-1 0 0,2 0 0,0 0 0,1 1 0,1-1 0,1 18 0,-1-31 0,0 0 0,1 0 0,-1 0 0,1 0 0,-1 0 0,1 0 0,0 0 0,0 0 0,-1-1 0,1 1 0,1 0 0,-1 0 0,0-1 0,0 1 0,1-1 0,-1 1 0,0-1 0,1 0 0,0 0 0,-1 1 0,3 0 0,-2-1 0,1-1 0,-1 1 0,0-1 0,1 1 0,-1-1 0,1 0 0,-1 0 0,0 0 0,1 0 0,-1-1 0,0 1 0,1-1 0,-1 1 0,0-1 0,3-1 0,4-2 0,0-1 0,0 1 0,-1-2 0,0 1 0,0-1 0,0 0 0,7-9 0,6-8 0,20-31 0,12-13 0,-52 65 0,0 1 0,0 0 0,1-1 0,-1 1 0,1 0 0,-1 0 0,1 0 0,0 0 0,-1 0 0,1 1 0,0-1 0,-1 0 0,1 1 0,0-1 0,0 1 0,0 0 0,-1-1 0,1 1 0,0 0 0,0 0 0,0 0 0,0 0 0,2 1 0,2 1 0,1 0 0,-1 0 0,0 1 0,0 0 0,6 4 0,19 7 0,12-4 869,-13-8-5761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1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15376,'0'0'1203,"16"15"-540,-13-13-628,19 18 220,-1 0 0,0 1 1,-2 2-1,27 38 0,-12-2 54,-1 2 0,-4 0-1,-2 2 1,-3 1 0,-3 1 0,-3 1 0,11 69 0,-22-83 9,-3-1 1,-1 1 0,-9 103-1,1-114-44,-2-1 0,-2 1 0,-1-1 0,-3-1 0,-25 57 0,26-71-85,-1 0 0,-2-2 0,-1 1 0,0-2 0,-22 22 0,26-31-1140,0-1 0,-19 13 0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194 982 10040,'0'0'1681,"1"-12"-620,8-50 757,6 9 2396,-15 53-3924,1-1 1,-1 0-1,0 0 0,1 0 1,-1 0-1,0 0 0,0 0 0,1 0 1,-1 0-1,0 0 0,0 0 1,0 0-1,0 0 0,0 0 1,0 0-1,-1-1 0,1 2-112,-1 0 0,0 0 0,1 0 0,-1 0-1,1 1 1,-1-1 0,1 0 0,-1 0 0,1 1 0,-1-1-1,1 0 1,-1 1 0,1-1 0,-1 1 0,1-1 0,0 0 0,-1 1-1,1-1 1,0 1 0,-1-1 0,1 1 0,0-1 0,0 1 0,-1 0-1,1-1 1,0 1 0,-10 18 364,1 0-1,1 1 0,1-1 1,-8 35-1,0 1 15,-4 20-241,3 1 0,-9 122 0,3 267-315,7-89 0,1 118 0,13-422 0,-14 100 0,12-138 0,2-25 0,0 0 0,0 1 0,0-1 0,-4 9 0,-1 19 0,6-37 0,0 0 0,0 0 0,0 1 0,0-1 0,0 0 0,0 0 0,1 1 0,-1-1 0,0 0 0,0 0 0,0 1 0,1-1 0,-1 0 0,0 0 0,0 0 0,0 0 0,1 1 0,-1-1 0,0 0 0,0 0 0,1 0 0,-1 0 0,0 0 0,1 0 0,-1 0 0,0 0 0,0 0 0,1 0 0,-1 0 0,0 0 0,0 0 0,1 0 0,-1 0 0,0 0 0,1 0 0,-1 0 0,0 0 0,0 0 0,1 0 0,-1-1 0,13-2 0,-12 2 0,52-13 0,1 2 0,98-9 0,-68 11 0,152-4 0,-138 11 0,198 7 0,282 44 0,-504-41 0,155 18 0,-129-17 0,-64-1 0,-33-7 0,0 0 0,0 0 0,0 0 0,-1 0 0,1 0 0,0-1 0,0 1 0,0-1 0,-1 0 0,6-2 0,3 0 0,24-8 0,-26 8 0,0 0 0,1 0 0,0 1 0,11-2 0,24-5 0,-39 7 0,0 1 0,0-1 0,0 1 0,0 0 0,0 0 0,0 1 0,1 0 0,-1 0 0,0 0 0,0 1 0,7 1 0,-11-1 0,1 0 0,0-1 0,0 1 0,0-1 0,0 0 0,0 0 0,3 0 0,6-1 0,-11 1 0,-1 0 0,0 0 0,1 0 0,-1-1 0,0 1 0,1 0 0,-1-1 0,0 1 0,0 0 0,1-1 0,-1 1 0,0 0 0,0-1 0,0 1 0,0 0 0,1-1 0,-1 1 0,0-1 0,0 1 0,0 0 0,0-1 0,0 1 0,0-1 0,0 1 0,0 0 0,0-1 0,0 1 0,0-1 0,-1-14 0,1 14 0,-54-396 0,-10-108 0,35 246 0,-13-242 0,42 478 0,5-354 0,-4 278 0,-1 55 0,0 43 0,0-1 0,0 1 0,1-1 0,-1 1 0,-1-1 0,1 1 0,0-1 0,0 1 0,0-1 0,-1 1 0,1-1 0,-1 1 0,1-1 0,-1 1 0,0 0 0,1-1 0,-1 1 0,0 0 0,0 0 0,0-1 0,0 1 0,0 0 0,0 0 0,0 0 0,0 0 0,-1 0 0,1 1 0,0-1 0,0 0 0,-1 0 0,1 1 0,-1-1 0,1 1 0,-1-1 0,1 1 0,-1 0 0,1 0 0,-1-1 0,-1 1 0,-211 16 0,50-2 0,-85-1 0,-192 8 0,1-35 0,353 2 0,58 7 0,1 1 0,-1 1 0,-53 2 0,77 1 0,1 1 0,0-1 0,-1 1 0,1 0 0,0 0 0,-1 1 0,1-1 0,0 1 0,0 0 0,0 0 0,0 0 0,1 1 0,-1-1 0,1 1 0,-6 6 0,2-2 0,1 0 0,1 1 0,0-1 0,0 1 0,0 1 0,1-1 0,-5 14 0,6-15 0,1-5 0,0 0 0,1-1 0,-1 1 0,0 0 0,0-1 0,-1 1 0,1-1 0,0 1 0,0-1 0,-1 0 0,1 0 0,-1 0 0,-3 0 0,-18 10 0,24-10 0,-1-1 0,1 0 0,-1 0 0,0 1 0,1-1 0,-1 0 0,1 0 0,-1 0 0,0 0 0,1 0 0,-1 0 0,0 0 0,1 0 0,-1 0 0,0 0 0,1 0 0,-1 0 0,0-1 0,0 1 0,1 0 0,0 0 0,0 0 0,0 0 0,0 0 0,-1 0 0,1 0 0,0 0 0,0 0 0,0 0 0,0 0 0,0 0 0,-1 0 0,1-1 0,0 1 0,0 0 0,0 0 0,0 0 0,0 0 0,0 0 0,0 0 0,-1 0 0,1-1 0,0 1 0,0 0 0,0 0 0,0 0 0,0 0 0,0-1 0,0 1 0,0 0 0,0 0 0,0 0 0,0 0 0,0 0 0,0-1 0,0 1 0,0 0 0,0 0 0,0 0 0,0 0 0,0-1 0,0 1 0,0 0 0,0 0 0,0 0 0,0 0 0,0 0 0,0-1 0,1 1 0,-1 0 0,0 0 0,0 0 0,0 0 0,0 0 0,0 0 0,0-1 0,0 1 0,1 0 0,-1 0 0,0 0 0,0 0 0,0 0 0,99-75 0,74-22 0,-87 52 0,215-95 0,-66 34 0,30-19 0,-11 35 0,-65 27 0,-150 48 0,0-3 0,60-36 0,-76 41 0,44-18 0,-46 22 0,-1 0 0,-1-1 0,28-18 0,-45 26 0,1 0 0,-1 0 0,0 0 0,1 1 0,0 0 0,-1-1 0,1 1 0,0 0 0,-1 0 0,1 0 0,4 0 0,-2-3 0,-4 3 0,-1 1 0,1-1 0,-1 1 0,1-1 0,-1 1 0,1-1 0,-1 1 0,1-1 0,-1 1 0,1-1 0,0 1 0,-1 0 0,1 0 0,0-1 0,0 1 0,-1 0 0,1 0 0,0 0 0,-1 0 0,1-1 0,0 1 0,0 0 0,-1 0 0,1 1 0,0-1 0,0 0 0,96 21 0,182 16 0,104-25 0,-193-10 0,174-3 0,-283 0 0,0 4 0,0 3 0,85 19 0,-112-18 0,1-2 0,56-3 0,-108-2 0,0 1 0,0-1 0,-1 1 0,1-1 0,0 1 0,0 0 0,-1 0 0,1 0 0,-1 0 0,5 3 0,-6-3 0,-1-1 0,1 1 0,-1-1 0,1 1 0,-1-1 0,1 1 0,-1-1 0,1 1 0,-1-1 0,1 1 0,-1 0 0,0-1 0,1 1 0,-1 0 0,0-1 0,0 1 0,1 0 0,-1-1 0,0 1 0,0 0 0,0 0 0,0-1 0,0 1 0,0 0 0,0-1 0,0 1 0,0 0 0,0 0 0,0-1 0,-1 1 0,1 0 0,0-1 0,0 1 0,-1 0 0,1-1 0,0 1 0,-1 0 0,1-1 0,-1 1 0,1-1 0,-1 1 0,1-1 0,-1 1 0,1-1 0,-1 1 0,0-1 0,1 0 0,-2 1 0,-11 7 0,0 0 0,0-1 0,-1 0 0,0-2 0,-30 9 0,17-5 0,-8 3 0,-504 182 0,-24 23 0,284-128 0,-6-25 0,267-60 0,-2 0 0,0 0 0,0-1 0,0-2 0,0 0 0,-34-2 0,52 0 176,-5 0 297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1666 0 11048,'0'0'11737,"-1"18"-11436,-40 287 1083,14 180 777,42 9 1199,1-376-1943,-3-24-106,-6-44-1271,3 32-40,-8 111 0,-2-183 0,-1 9 0,1 1 0,0 0 0,6 31 0,-4-40 0,-3-10 0,1 0 0,0-1 0,1 1 0,-1 0 0,0 0 0,0-1 0,0 1 0,0 0 0,0-1 0,1 1 0,-1 0 0,0 0 0,1-1 0,-1 1 0,1-1 0,-1 1 0,1 1 0,0-2 0,0 1 0,-1-1 0,1 1 0,0-1 0,-1 1 0,1-1 0,0 0 0,0 1 0,0-1 0,-1 0 0,1 1 0,0-1 0,0 0 0,0 0 0,0 0 0,1 0 0,-1 0 0,0 0 0,0 0 0,1-1 0,-1 1 0,0 0 0,0-1 0,0 1 0,0 0 0,0-1 0,0 1 0,0-1 0,0 0 0,0 1 0,0-1 0,-1 0 0,3-1 0,-3 1 0,1 0 0,0 0 0,0 1 0,0-1 0,0 0 0,0 1 0,-1-1 0,1 1 0,0-1 0,0 1 0,0-1 0,0 1 0,1 0 0,-1-1 0,0 1 0,2 0 0,-22 2 0,1 1 0,0 1 0,0 1 0,1 0 0,-26 12 0,15-7 0,-270 121 0,294-129 0,-15 8 0,-37 26 0,6-3 0,-181 78 0,13-7 0,-8 9 0,-16 10 0,73-32 0,158-85 401,-11 4-334,7-10-4488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10656,'0'0'4168,"-4"77"-3520,2-51-336,-2 2 8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11552,'0'0'2504,"-10"61"-2064,10-45 8,4-2-328,2 2 0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10752,'0'0'0,"0"4"424,0 2 0,0 2 40,0 4 0,4 1-184,-2-3 8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10152,'0'0'0,"-4"0"2048,2 0-1296,-2 0 120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12360,'0'0'3648,"79"-73"-3320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12056,'0'0'1672,"58"-39"-1024,-20 13-160,9-2 8,-5-2-272,-4 1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1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7832,'0'0'2733,"14"16"-2180,-8-10-482,14 16 192,0 0 0,-2 0 0,30 50 0,-21-18 219,-2 2 1,-3 1-1,20 75 1,24 184 1204,-54-228-805,2 151-1,-15-177-396,-3 1-1,-3-1 0,-18 76 0,20-116-231,-2-1 0,0 0 1,-1 0-1,-17 31 0,21-45-370,0-1 0,0 0 0,0 0-1,0 0 1,-1 0 0,0-1 0,0 1 0,-1-1 0,1-1 0,-1 1 0,0-1-1,-1 0 1,1 0 0,-1-1 0,1 0 0,-14 4 0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11256,'0'0'1256,"65"-46"-488,-23 16 8,2-4-128,-1 3 8,1 5-288,2 2 8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12160,'0'0'3000,"77"-54"-2384,-41 26 16,4 1-401,-3 9 9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11760,'0'0'3320,"76"-10"-2896,-31 4 0,1-2-168,2 2-1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12056,'0'0'1512,"85"-6"-928,-43-4-16,2-2 8,3 0-216,1 2 8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2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12256,'0'0'2224,"65"-16"-1416,-27-2-264,6-6 16,3 0-305,-11 5 17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32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10952,'0'0'8057,"-12"14"-7497,-9 8-357,4-4 33,0 0 0,-14 23-1,27-35-106,0 0-1,0 1 1,0-1-1,0 1 1,1 0-1,0 0 0,1 0 1,0 0-1,0 0 1,0 1-1,0 9 1,2-16-93,0 0 0,0 0 1,0 0-1,0-1 0,0 1 0,0 0 1,0 0-1,0 0 0,1 0 1,-1 0-1,0 0 0,1 0 1,-1 0-1,1 0 0,-1-1 0,1 1 1,-1 0-1,1 0 0,0 0 1,-1-1-1,1 1 0,0 0 0,0-1 1,1 1-1,-1 0 15,1 0 0,-1-1 0,1 1 1,0-1-1,0 0 0,-1 0 0,1 0 0,0 1 0,0-2 0,-1 1 0,1 0 0,3-1 1,1 0 67,0-1 1,-1 0 0,1 0 0,0 0 0,-1-1 0,1 0-1,4-4 1,-4 3-21,-1-1-1,-1 0 1,1 0-1,-1 0 1,0-1-1,0 1 1,0-1-1,-1 0 1,0 0-1,0-1 1,-1 1-1,3-7 1,-4 10-45,0-1 1,0 1-1,-1 0 1,1-1-1,-1 1 1,1-1 0,-1 1-1,0 0 1,0-1-1,-1 1 1,1-1-1,-1 1 1,1 0-1,-1-1 1,0 1-1,-1 0 1,1 0 0,0 0-1,-1 0 1,0 0-1,1 0 1,-1 0-1,-1 0 1,1 1-1,0-1 1,-3-2 0,3 4-23,1 1 1,0-1 0,-1 0 0,1 1 0,-1-1 0,1 0 0,-1 1-1,1 0 1,-1-1 0,0 1 0,1 0 0,-1 0 0,1 0 0,-1 0 0,0 0-1,1 0 1,-1 0 0,1 1 0,-1-1 0,1 0 0,-1 1 0,1-1-1,-1 1 1,-2 1 0,-3 2 86,0 1 0,0-1 0,-10 10 0,1-2 70,10-8-65,1-1 0,0 1 1,0 0-1,-6 8 0,10-12-103,1 1 0,-1-1 0,1 1-1,-1-1 1,1 1 0,0 0 0,-1-1 0,1 1 0,0-1 0,0 1 0,-1 0 0,1-1 0,0 1-1,0 0 1,0-1 0,0 1 0,0 0 0,0-1 0,0 1 0,0 0 0,0 0 0,1 0 0,-1 0 0,1 0 0,-1-1 0,1 1 1,0 0-1,0-1 0,-1 1 0,1-1 0,0 1 0,0 0 1,0-1-1,-1 0 0,1 1 0,0-1 0,0 0 1,0 1-1,0-1 0,0 0 0,0 0 0,1 0 0,5 1 71,0 0-1,0-1 1,0 0-1,0-1 0,1 1 1,-1-1-1,0-1 0,-1 1 1,1-1-1,0 0 1,0-1-1,-1 0 0,8-4 1,-10 5-42,0 0 1,0 0-1,-1 0 1,1-1 0,-1 0-1,0 1 1,1-1-1,-1 0 1,0-1-1,-1 1 1,1-1 0,-1 1-1,1-1 1,-1 0-1,0 0 1,0 0 0,-1 0-1,1 0 1,-1 0-1,0 0 1,0 0-1,0-7 1,-3 7-51,-4 8 0,-4 9 0,-4 7 0,1 1 0,2 1 0,0 0 0,1 0 0,2 1 0,-9 32 0,16-54 0,1 0 0,0 0 0,-1 0 0,1 0 0,0 0 0,0 0 0,0 0 0,0 0 0,0 0 0,0 1 0,0-1 0,0 0 0,0 0 0,0 0 0,0 0 0,1 0 0,-1 0 0,1 2 0,0-3 0,0 0 0,1 0 0,-1 0 0,0 0 0,0 0 0,0 0 0,-1 0 0,1 0 0,0-1 0,0 1 0,0 0 0,0-1 0,0 1 0,0-1 0,0 1 0,0-1 0,0 1 0,-1-1 0,1 0 0,0 1 0,1-2 0,0-1 0,1 0 0,0 0 0,-1 0 0,0 0 0,0 0 0,0 0 0,0-1 0,0 1 0,-1-1 0,1 1 0,-1-1 0,0 0 0,0 1 0,0-1 0,-1 0 0,1 0 0,-1 0 0,0 1 0,0-7 0,-1 3 0,1-1 0,-1 1 0,-1 0 0,1-1 0,-1 1 0,0 0 0,-1 0 0,0 0 0,-4-8 0,4 11 62,-13-27 864,15 29-1260,0 0 0,0 0-1,1 0 1,-1 0 0,1 0 0,-1 0 0,1 0-1,0 0 1,0 0 0,0 0 0,0 0-1,0 0 1,0 0 0,1-2 0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33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89 130 11448,'0'0'7439,"-11"4"-6640,-38 11-38,48-14-685,-1-1-1,0 1 0,0 0 0,1 0 0,-1 0 0,1 0 0,-1 0 1,1 0-1,-1 0 0,1 1 0,0-1 0,-1 0 0,0 3 0,1-4-24,1 1-1,0-1 1,0 1-1,0-1 0,-1 1 1,1 0-1,0-1 0,0 1 1,0-1-1,0 1 0,0 0 1,0-1-1,0 1 0,0-1 1,0 1-1,0 0 0,1-1 1,-1 1-1,0-1 0,0 1 1,0 0-1,1-1 0,-1 1 1,0-1-1,1 1 0,0 0 46,0 1 0,1-1 0,-1 0 0,0 0 0,1 0 0,-1 0 0,0 0-1,1-1 1,-1 1 0,1 0 0,0-1 0,-1 1 0,1-1 0,-1 1 0,1-1 0,0 0-1,-1 0 1,1 0 0,0 0 0,-1 0 0,4 0 0,-1-2 30,1 1 0,-1-1 0,0 0 0,0 0 0,0 0 0,0-1 0,0 1 1,0-1-1,-1 0 0,1 0 0,-1 0 0,0-1 0,0 1 0,0-1 0,4-6 0,-6 8-46,1-1 0,0 1-1,-1-1 1,0 0 0,0 1 0,0-1 0,0 0-1,0 0 1,0 0 0,-1 0 0,0 0 0,1 0-1,-1 0 1,0 0 0,0 0 0,-1 0 0,1 0-1,-1 0 1,1 1 0,-1-1 0,0 0 0,0 0-1,0 0 1,0 1 0,-3-5 0,3 7-37,0-1 1,0 0 0,0 0-1,0 0 1,0 0 0,0 1-1,0-1 1,0 0 0,0 1-1,0-1 1,-1 1-1,1 0 1,0-1 0,-1 1-1,1 0 1,0 0 0,0-1-1,-1 1 1,1 0 0,0 0-1,-1 1 1,1-1-1,0 0 1,-1 0 0,1 1-1,0-1 1,0 0 0,0 1-1,-1-1 1,1 1 0,0 0-1,0-1 1,0 1-1,0 0 1,-1 1 0,-6 3 144,0 1 1,1 0-1,-10 9 1,15-12-122,-1 1 0,0-1 0,1 0-1,0 1 1,0-1 0,0 1 0,0-1 0,0 1 0,1 0-1,0 0 1,-2 5 0,3-8-53,0 0 1,0 0-1,0 1 1,0-1-1,0 0 1,0 0-1,0 0 1,0 1-1,0-1 1,0 0-1,1 0 1,-1 0-1,1 0 1,-1 1-1,1-1 0,-1 0 1,1 0-1,-1 0 1,1 0-1,0 0 1,0 0-1,0-1 1,-1 1-1,1 0 1,0 0-1,0 0 1,0-1-1,0 1 0,0-1 1,0 1-1,0 0 1,1-1-1,-1 0 1,0 1-1,0-1 1,0 0-1,0 0 1,1 1-1,-1-1 1,0 0-1,0 0 1,3-1-1,4 1-14,0 0 0,0-1 0,0 0 0,-1 0 0,1 0 0,0-2 0,0 1 0,-1-1 0,0 0 0,1 0 0,-1 0 0,0-1 0,0-1 0,8-6 0,-10 7 0,-1 1 0,-1-1 0,1 1 0,0-1 0,-1 0 0,0-1 0,0 1 0,0 0 0,-1-1 0,1 0 0,-1 0 0,0 1 0,0-1 0,-1 0 0,1-1 0,-1 1 0,0 0 0,-1 0 0,1 0 0,-1-1 0,0 1 0,-2-10 0,2 14 0,0 0 0,-1 0 0,1-1 0,-1 1 0,1 0 0,-1 0 0,1 0 0,-1 0 0,0 0 0,1 0 0,-1 0 0,0 0 0,0 0 0,0 1 0,0-1 0,0 0 0,0 0 0,0 1 0,0-1 0,0 0 0,0 1 0,0 0 0,0-1 0,0 1 0,0-1 0,-1 1 0,1 0 0,0 0 0,0 0 0,0 0 0,-1 0 0,1 0 0,0 0 0,0 0 0,-1 0 0,1 0 0,0 1 0,0-1 0,-2 1 0,-4 1 0,0 0 0,0 1 0,0 0 0,0 0 0,-7 4 0,6-1 0,-1 0 0,1 0 0,0 1 0,1 0 0,0 0 0,0 1 0,0 0 0,1 0 0,0 0 0,1 1 0,0 0 0,-6 13 0,10-18 0,-1-1 0,1 1 0,0 0 0,0 0 0,1 0 0,-1 0 0,1 0 0,0 0 0,-1 0 0,2 0 0,-1-1 0,1 1 0,-1 0 0,1 0 0,0 0 0,0 0 0,1 0 0,-1-1 0,1 1 0,0-1 0,0 1 0,0-1 0,0 0 0,0 1 0,1-1 0,0 0 0,-1-1 0,1 1 0,0 0 0,1-1 0,-1 0 0,0 1 0,1-1 0,6 3 0,2-1 170,-1 1 0,1-1 0,0-1 0,15 3 0,15 0-4955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33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18 13056,'0'0'8615,"-9"9"-7908,-110 124 1924,114-127-2608,-10 13 1593,16-14-495,12-6-235,6-3-257,-12 3-367,0-1-1,0 1 1,0-1 0,0-1-1,0 0 1,12-6 0,-17 8-211,-1-1 0,1 1 0,-1-1 0,0 1 0,1-1 0,-1 1 0,0-1 0,0 0 0,0 0 0,0 0 0,0 1 0,0-1 0,-1 0 0,1 0 0,0 0 0,-1 0 0,0 0 0,1 0 0,-1 0 0,0-1 0,0 1 0,0 0 0,-1 0 0,1 0 1,0 0-1,-1 0 0,1 0 0,-1 0 0,0 0 0,-1-2 0,2 2-48,-1 0-1,1 0 1,-1 0 0,0 0 0,0 1 0,0-1 0,0 0-1,0 0 1,0 1 0,-1-1 0,1 1 0,0-1 0,-1 1-1,1 0 1,-1-1 0,0 1 0,1 0 0,-1 0 0,0 0-1,-2-1 1,1 1-2,1 1 1,-1 0-1,0-1 0,0 1 0,1 0 1,-1 0-1,0 1 0,1-1 0,-1 0 0,0 1 1,1 0-1,-1 0 0,-3 1 0,-7 4-4,1 1 0,0 1 0,0-1 0,-17 16 0,24-19 3,-7 6 0,1-3 0,1 1 0,0 1 0,0-1 0,1 2 0,0-1 0,1 1 0,0 0 0,-7 13 0,14-22 0,0 0 0,1 0 0,-1 0 0,1 0 0,-1 0 0,1 0 0,0 0 0,-1 0 0,1 0 0,0 0 0,-1 0 0,1 0 0,0 0 0,0 0 0,0 0 0,0 0 0,0 0 0,0 0 0,1 0 0,-1 0 0,0 0 0,0 1 0,1-1 0,-1 0 0,1 0 0,-1-1 0,1 1 0,-1 0 0,1 0 0,-1 0 0,1 0 0,0 0 0,-1-1 0,1 1 0,0 0 0,0 0 0,0-1 0,0 1 0,0-1 0,0 1 0,-1-1 0,1 1 0,0-1 0,0 0 0,1 1 0,-1-1 0,2 0 0,3 1 0,1 0 0,0 0 0,0-1 0,0 0 0,0-1 0,7-1 0,-2 0 0,-1-1 0,0 0 0,0-1 0,0 0 0,-1-1 0,1 0 0,-1-1 0,0 0 0,-1 0 0,1-1 0,-2-1 0,14-12 0,-8 5 0,-1 0 0,-1-1 0,0 0 0,-1-1 0,-1-1 0,11-24 0,-20 40 0,0 1 0,0-1 0,0 1 0,-1-1 0,1 0 0,0 1 0,-1-1 0,0 0 0,1 0 0,-1 1 0,0-1 0,0 0 0,0 0 0,0 1 0,0-1 0,0 0 0,-1 0 0,1 1 0,-1-1 0,1 0 0,-1 1 0,1-1 0,-1 1 0,-1-3 0,0 3 0,0-1 0,1 1 0,-1 0 0,0 0 0,0 0 0,0 0 0,0 0 0,0 1 0,0-1 0,0 0 0,-1 1 0,1 0 0,0-1 0,0 1 0,0 0 0,0 0 0,0 0 0,-1 0 0,-1 1 0,-8 1 0,1 1 0,0-1 0,0 2 0,0 0 0,0 0 0,0 1 0,1 0 0,0 1 0,0 0 0,-11 9 0,8-5 0,0 2 0,0-1 0,1 2 0,0-1 0,1 2 0,-12 17 0,23-30 18,-1 0 1,0 0-1,0 0 1,0 0-1,1 0 0,-1 0 1,1 0-1,-1 0 1,1 1-1,-1-1 0,1 0 1,0 0-1,-1 0 1,1 1-1,0-1 0,0 0 1,0 0-1,0 1 1,0-1-1,0 0 1,0 0-1,0 1 0,1-1 1,0 2-1,0-2 9,0 0 1,0-1-1,0 1 0,0 0 1,0-1-1,0 1 0,0-1 0,1 1 1,-1-1-1,0 0 0,0 1 0,1-1 1,-1 0-1,0 0 0,0 0 1,1 0-1,-1 0 0,3 0 0,7-2-1017,1 0-1,-1 0 1,15-6-1,-24 7 40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34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344 202 18895,'0'0'2628,"-15"-8"-1917,3 1-533,6 3-115,1 1 1,-1 0 0,1 0-1,-1 0 1,0 1-1,0 0 1,0 0 0,0 0-1,-1 1 1,1 0-1,0 0 1,-1 0 0,1 1-1,-13 1 1,2 2 149,-1 0-1,1 2 1,-24 8 0,33-10 12,0 1 1,0 0-1,0 0 1,1 1 0,0 0-1,0 0 1,0 1 0,-11 12-1,17-18-208,1 0 0,0 0 0,0 0 0,0 0 1,0 0-1,-1 0 0,1 0 0,0 0 0,0 0 0,0 1 0,0-1 0,0 0 0,0 0 0,-1 0 0,1 0 0,0 0 0,0 1 0,0-1 0,0 0 0,0 0 1,0 0-1,0 0 0,0 1 0,0-1 0,0 0 0,0 0 0,0 0 0,0 0 0,0 1 0,0-1 0,0 0 0,0 0 0,0 0 0,0 1 0,0-1 0,0 0 1,0 0-1,0 0 0,0 0 0,0 1 0,0-1 0,0 0 0,0 0 0,0 0 0,1 0 0,-1 0 0,0 1 0,0-1 0,0 0 0,0 0 0,0 0 1,0 0-1,1 0 0,-1 0 0,0 0 0,0 0 0,0 1 0,0-1 0,1 0 0,-1 0 0,0 0 0,0 0 0,0 0 0,1 0 0,-1 0 0,0 0 0,0 0 1,1 0-1,13-3 680,7-5-359,-1-1 0,0-1 0,0 0 0,-2-2 1,1 0-1,-1-2 0,-1 0 0,-1 0 0,0-2 1,23-28-1,-35 39-250,1 0 0,-2-1 0,1 0 0,-1 1 0,1-2 0,2-9 0,-5 15-78,-1 0 0,0 0 0,1 0 0,-1 0 0,0 0-1,0 0 1,0 0 0,0 0 0,0 0 0,0 0 0,0 0-1,0 0 1,-1 0 0,1 0 0,0 0 0,0 0 0,-1 0 0,1 0-1,-1 0 1,1 0 0,-1 0 0,-1 0-6,1 0 1,0 0-1,-1 0 1,1 1-1,0-1 0,-1 0 1,1 1-1,-1-1 1,1 1-1,-1 0 1,1 0-1,-1-1 0,1 1 1,-1 0-1,1 0 1,-1 0-1,1 0 1,-4 1-1,-11 2-4,0 0 0,1 2 0,-1-1 0,1 2 0,0 0 0,0 1 0,0 0 0,1 1 0,0 1 0,1 0 0,0 1 0,0 1 0,1 0 0,1 0 0,0 1 0,-19 26 0,27-34 0,0 1 0,0-1 0,1 1 0,-1 0 0,1 0 0,0 0 0,0 0 0,1 0 0,0 0 0,-2 10 0,3-13 0,1 0 0,-1 0 0,0 0 0,1 0 0,-1 0 0,1 0 0,-1 0 0,1 0 0,0 0 0,0 0 0,0 0 0,0 0 0,0 0 0,0-1 0,1 1 0,-1-1 0,1 1 0,-1-1 0,1 1 0,-1-1 0,1 0 0,0 0 0,-1 0 0,1 0 0,0 0 0,0 0 0,0 0 0,0 0 0,0-1 0,3 1 0,24 5-3936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36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1 288 10752,'0'0'13137,"13"4"-12753,-4-1-300,0 1-11,0-1 1,0-1-1,0 1 0,0-2 1,0 1-1,0-1 0,0 0 0,14-2 1,408-48 1847,-110 1-1249,-176 29-448,33-1 270,342 6 1,-105 1 236,-192 2-14,9 16 924,-224-4-1514,6 0 113,-1-1 0,26-2 0,-38 2-240,0 0 0,-1 0 0,1 0 0,0 0 0,0-1 0,0 1 0,-1 0 0,1 0 0,0-1 0,-1 1 0,1-1 0,0 1 0,-1 0 0,1-1 0,0 1 0,-1-1 0,1 0 0,0 0 0,-1 0 0,1 1 0,-1-1 0,0 1 0,0-1 0,0 1 0,0-1 0,0 1 0,0-1 0,0 1 0,0-1 0,0 1 0,0-1 0,0 1 0,0-1 0,-1 1 0,1-1 0,0 1 0,0-1 0,0 1 0,-1-1 0,1 0 0,-2-1 0,0 0 0,0 0 0,0-1 0,0 1 0,0 1 0,0-1 0,-1 0 0,1 0 0,-4-1 0,-14-5 0,-1 0 0,0 2 0,-1 0 0,-24-3 0,-10-2 0,-119-26 0,163 33 0,11-1 0,2 4 0,1 1 0,-1-1 0,1 0 0,-1 0 0,1 1 0,0-1 0,-1 1 0,1 0 0,-1-1 0,1 1 0,3 0 0,31-2 0,0 2 0,1 2 0,-1 1 0,0 2 0,45 12 0,-73-15 0,0 0 0,0 0 0,0 1 0,0 0 0,-1 0 0,1 1 0,-1 0 0,0 0 0,0 1 0,0 0 0,-1 0 0,0 0 0,8 9 0,-13-12 0,0-1 0,0 1 0,0 0 0,0-1 0,0 1 0,-1 0 0,1 0 0,-1 0 0,1-1 0,-1 1 0,0 0 0,1 0 0,-1 0 0,0 0 0,0 0 0,-1 0 0,1-1 0,0 1 0,-1 3 0,0-2 0,-1 1 0,1-1 0,-1 0 0,0 1 0,0-1 0,0 0 0,-1 0 0,1 0 0,-4 3 0,-4 3 0,0-1 0,-1 0 0,0 0 0,-17 8 0,-66 31 974,22-11-5883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1105 5920,'0'0'5902,"8"-18"-5610,157-296 1026,-99 198-761,78-153 755,-118 213-676,-3-1-1,31-112 0,-50 150-165,-1 0 0,-1 0 0,0-29 0,-2 48-251,-19 45 113,1 1 0,-20 93 0,27-95-220,-35 148 497,-29 258 1,70-409-502,1-14 163,0 31-1,7-54-20,2-9-135,8-14-9,113-207 558,-125 225-657,6-13 95,0 0 1,2 1-1,-1 0 1,1 1 0,19-19-1,-28 30-93,1 1 0,0-1-1,-1 1 1,1 0 0,0-1 0,-1 1-1,1 0 1,0 0 0,0-1-1,-1 1 1,1 0 0,0 0 0,0 0-1,-1 0 1,1 0 0,0 0-1,0 0 1,0 0 0,-1 0 0,1 1-1,0-1 1,0 0 0,-1 0-1,1 1 1,0-1 0,-1 0 0,1 1-1,0-1 1,-1 1 0,1-1-1,0 1 1,-1-1 0,1 1 0,-1-1-1,1 1 1,-1 0 0,1 0 0,21 33 10,-15-22-2,17 24-5,-8-10-30,28 32 1,-39-52 10,0 0 0,0-1-1,1 0 1,0 0 0,0 0 0,0-1 0,0 0 0,1 0 0,0 0 0,12 4 0,-14-7 5,0 0 1,0-1 0,0 1-1,0-1 1,0 0-1,1 0 1,-1-1-1,0 0 1,0 0-1,0 0 1,0 0-1,-1-1 1,1 0-1,0 0 1,-1 0 0,1 0-1,7-6 1,-3 1 1,1 0 0,-1 0 1,0-1-1,-1 0 0,0-1 1,11-15-1,-9 10 16,-1 0 0,0-1 0,9-23-1,-16 35-7,-1-1 0,1 0 0,-1 0 0,0 0 0,0 0 0,0 0 0,-1 0 0,1 0 0,-1 0 0,0 0 0,0 0 0,0 0 0,-1 0 0,1 0 0,-1 0 0,0 0 0,0 0 0,-1 0 0,1 0 0,-4-6 0,4 9-3,0-1 0,0 1 0,0 0 0,-1 0 0,1-1 0,0 1 0,-1 0 0,1 0 0,-1 0 0,1 0 0,-1 0 0,1 1 0,-1-1 0,1 0 0,-1 1 0,0-1 1,0 1-1,1 0 0,-1-1 0,0 1 0,0 0 0,1 0 0,-1 0 0,0 0 0,0 1 0,1-1 0,-1 0 0,0 1 0,1-1 0,-1 1 0,0 0 0,1-1 0,-1 1 1,1 0-1,-1 0 0,1 0 0,-1 0 0,1 0 0,-2 2 0,-3 2 4,0 0 0,0 1 0,1 0 1,-1 0-1,1 0 0,1 0 0,-7 12 1,5-6-7,0 1 1,1 1 0,1-1 0,0 1 0,0 0 0,2 0-1,0 0 1,0 0 0,1 0 0,1 1 0,0-1-1,1 0 1,4 20 0,-3-27 7,-1 1 1,1-1-1,1 0 0,0 0 1,-1 0-1,2 0 0,-1 0 1,1 0-1,0-1 0,1 0 0,-1 0 1,1 0-1,1 0 0,-1-1 1,1 0-1,0 0 0,0 0 1,0-1-1,0 0 0,1 0 0,0-1 1,0 1-1,0-2 0,0 1 1,0-1-1,13 3 0,-7-4 26,0 1 1,0-2-1,0 0 0,0 0 0,0-2 0,0 1 0,0-2 0,0 1 1,0-2-1,20-8 0,6-5 110,71-44 0,-15 7-431,-78 44-3064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3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1 249 10752,'0'0'11222,"12"0"-10795,372-19 1630,203-38-180,-28 23-160,-500 32-1538,285-6 1033,145-7 1104,-229-5-1316,-251 20-1000,-8 0 0,0 0 0,0 1 0,0-1 0,0 0 0,0 0 0,1 0 0,-1 0 0,0-1 0,0 1 0,0 0 0,0 0 0,0-1 0,0 1 0,1-1 0,-1 1 0,0-1 0,1 0 0,-2 1 0,0-1 0,0 1 0,0 0 0,0 0 0,0 0 0,0-1 0,0 1 0,0 0 0,0 0 0,0 0 0,0-1 0,0 1 0,0 0 0,0 0 0,0 0 0,-1-1 0,1 1 0,0 0 0,0 0 0,0 0 0,0 0 0,0-1 0,0 1 0,-1 0 0,1 0 0,0 0 0,0 0 0,0 0 0,0-1 0,-1 1 0,1 0 0,0 0 0,0 0 0,0 0 0,-1 0 0,1 0 0,0 0 0,0 0 0,0 0 0,-1 0 0,1 0 0,-12-3 0,11 3 0,-230-47 0,122 23 0,96 20 0,13 4 0,0 0 0,0 0 0,-1 0 0,1 0 0,0 0 0,0 0 0,0 0 0,0 0 0,0 0 0,0-1 0,0 1 0,0 0 0,0 0 0,0 0 0,0 0 0,0 0 0,0 0 0,0 0 0,0 0 0,0 0 0,0 0 0,0 0 0,0-1 0,0 1 0,0 0 0,0 0 0,0 0 0,0 0 0,0 0 0,0 0 0,0 0 0,0 0 0,0 0 0,0 0 0,0-1 0,0 1 0,0 0 0,0 0 0,0 0 0,0 0 0,0 0 0,0 0 0,0 0 0,0 0 0,0 0 0,0 0 0,0 0 0,0 0 0,0 0 0,1-1 0,-1 1 0,0 0 0,0 0 0,0 0 0,0 0 0,0 0 0,0 0 0,0 0 0,2 0 0,1-1 0,-1 1 0,0 0 0,0-1 0,0 1 0,1 0 0,-1 0 0,0 1 0,0-1 0,4 1 0,37 10 0,47 17 0,-88-28 0,0 1 0,0 0 0,0 0 0,0-1 0,-1 1 0,1 0 0,0 1 0,-1-1 0,1 0 0,-1 0 0,1 1 0,-1-1 0,1 1 0,-1-1 0,0 1 0,0-1 0,0 1 0,0 0 0,0 0 0,0 0 0,0-1 0,0 3 0,-1-2 0,0 0 0,0 0 0,0 0 0,-1 0 0,1 0 0,-1 0 0,1 0 0,-1-1 0,1 1 0,-1 0 0,0 0 0,0-1 0,0 1 0,0 0 0,0-1 0,0 1 0,-1-1 0,1 1 0,0-1 0,-1 0 0,1 0 0,-1 1 0,0-1 0,-2 1 0,-27 16 165,0-2 0,-1-1-1,-1-1 1,-1-2 0,-57 13 0,-147 16-5110,213-38-14834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39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8744,'0'0'15705,"11"-3"-15467,3-2-171,33-10 344,80-16-1,168-2 543,-130 16-138,-115 16 188,-46 2-802,0 0 0,0 0 1,0 0-1,-1 1 0,1-1 1,0 1-1,4 3 0,-5-5-120,0 1 0,0 0 0,0-1 1,0 0-1,0 0 0,0 0 0,0 0 0,6-1 0,3 0 33,58 8 174,-10 0-172,120 14 74,-126-12-156,1-3-1,64 0 1,-86-8-8,36-8 1,-38 5-14,37-2 0,10 2 12,-38 2-12,64 3-1,58 3-55,3 0-40,-119-2 121,0-1 0,1-3 1,86-16-1,-118 15 14,15-1 308,-29 5-280,-5-8 160,-4 6-203,0-1 0,-1 1 0,1 0 1,-1 1-1,0-1 0,1 2 0,-13 0 0,-18-3 42,5-4-79,26 5 0,0 0 0,0 0 0,-14 0 0,20 2 0,3-1 0,9-1 0,16-1 0,22 5 0,-1 2 0,1 2 0,-1 2 0,-1 2 0,61 22 0,-102-31 0,0 1 0,0 0 0,1 0 0,-1 0 0,0 1 0,7 4 0,-11-7 0,0 1 0,0 0 0,-1-1 0,1 1 0,0 0 0,0 0 0,-1 0 0,1 0 0,-1-1 0,1 1 0,-1 0 0,1 0 0,-1 0 0,1 0 0,-1 0 0,0 0 0,0 0 0,1 0 0,-1 0 0,0 1 0,0-1 0,0 0 0,0 0 0,0 0 0,-1 0 0,1 0 0,0 0 0,0 0 0,-1 0 0,1 0 0,0 0 0,-1 0 0,1 0 0,-1 0 0,0 0 0,-7 11 248,0-1 1,0 0-1,-18 16 0,-9 7-2871,27-26 238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40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1 187 10152,'0'0'7783,"15"3"-7248,204 27 1345,181-23 461,0-36-481,-303 16-1456,472-44 2171,-346 45-1600,34 0-32,-190 10-87,98-17-1,-144 19-461,-18 0-238,0 0 0,1 1-1,-1-1 1,0-1 0,0 1-1,6-1 1,-7-3-94,-7 1-27,-8-2-16,-141-22-19,134 25 0,19 2 0,-1 0 0,1 1 0,-1-1 0,0 0 0,1 0 0,-1-1 0,1 1 0,-1 0 0,1 0 0,-1-1 0,1 1 0,-1-1 0,1 1 0,0-1 0,-1 0 0,1 0 0,0 1 0,-2-3 0,3 3 0,0 0 0,0-1 0,0 1 0,0 0 0,0 0 0,0-1 0,0 1 0,0 0 0,0 0 0,0-1 0,0 1 0,0 0 0,1 0 0,-1 0 0,0-1 0,0 1 0,0 0 0,0 0 0,1 0 0,-1-1 0,0 1 0,0 0 0,0 0 0,1 0 0,-1 0 0,0 0 0,0-1 0,1 1 0,-1 0 0,0 0 0,0 0 0,1 0 0,-1 0 0,0 0 0,0 0 0,1 0 0,-1 0 0,0 0 0,1 0 0,25-6 0,0 2 0,31-2 0,1 0 0,-43 4 0,1 1 0,-1 0 0,1 1 0,-1 0 0,1 1 0,26 6 0,-42-7 0,1 0 0,-1 0 0,1 0 0,-1 0 0,1 0 0,-1 1 0,1-1 0,-1 0 0,1 0 0,-1 0 0,0 1 0,1-1 0,-1 0 0,1 1 0,-1-1 0,0 0 0,1 1 0,-1-1 0,1 1 0,-1-1 0,0 0 0,0 1 0,1-1 0,-1 1 0,0-1 0,0 1 0,0-1 0,1 1 0,-1-1 0,0 1 0,0-1 0,0 1 0,0-1 0,0 1 0,0-1 0,0 1 0,-1 1 0,1 0 0,-1 0 0,0 0 0,0 0 0,0 0 0,0 0 0,0-1 0,0 1 0,-3 3 0,-36 32 0,-45 21 0,-2 1 0,69-43 861,8-4-5709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44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8240,'0'0'22160,"2"15"-21634,0 3-333,6 71 746,-8-78-874,7 89 391,-5-91-436,-1 1 0,2-1 0,-1 1 0,1-1 0,1 0 0,0 0 0,0-1 0,7 12 0,-10-18-20,1 0 0,-1-1 0,1 1 0,-1 0 0,1-1 0,0 0 0,0 1 0,-1-1 0,1 0 0,0 0 0,0 0 0,0 0 0,0 0 0,1 0 0,-1 0 0,0-1 0,4 1 0,-1 0 0,-1-1 0,1 0 0,0-1 0,-1 1 0,1-1 0,0 0 0,-1 0 0,6-2 0,2-2 0,-1 0 0,0 0 0,0-1 0,0-1 0,16-13 0,-14 10 0,0-1 0,-1 0 0,-1-1 0,0-1 0,0 0 0,-1 0 0,-1-1 0,15-29 0,-10 13 0,24-42 0,-35 67 0,-1 1 0,0-1 0,0 0 0,-1 0 0,2-9 0,3-8 0,-6 18 0,0-8 0,-2 11 0,0 9 0,-9 32 0,3-12 0,-5 32 0,12-46 0,0-1 0,1 1 0,0 0 0,1-1 0,0 1 0,1 0 0,1-1 0,0 0 0,1 1 0,0-1 0,1-1 0,1 1 0,0-1 0,0 0 0,11 15 0,-11-19 0,1 1 0,0-1 0,1 0 0,-1-1 0,1 0 0,1 0 0,-1-1 0,1 0 0,0 0 0,1-1 0,-1 0 0,1-1 0,0 0 0,0 0 0,1-1 0,-1-1 0,1 1 0,-1-2 0,1 0 0,11 0 0,-16-1 850,3 0-5635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46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9240,'0'0'20814,"13"-4"-20070,35-6 214,66-5 1,-61 9-936,101-24 1,-115 21-27,103-12 3,-79 14 0,-62 6 26,-1 1 0,1 0 0,0 0 0,0-1-1,0 1 1,0 0 0,0 0 0,0 0 0,0 0 0,0 0 0,0 0 0,0 0 0,0 1-1,-1-1 1,1 0 0,0 0 0,0 1 0,0-1 0,0 1 0,0-1 0,-1 1-1,1-1 1,0 1 0,0-1 0,-1 1 0,1 0 0,0-1 0,-1 1 0,1 0 0,-1 0-1,1-1 1,0 2 0,0 2-144,-1-1-1,0 0 1,1 0-1,-1 0 1,0 0-1,-1 0 1,1 0-1,-1 4 1,-1 12-3605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49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56 11656,'0'0'9607,"-15"10"-8881,-7 4-456,-65 45 817,80-54-857,1 0 1,-1 1-1,1 0 0,0 0 0,1 0 1,0 1-1,0 0 0,0 0 1,0 0-1,-5 13 0,10-19-189,0-1 0,-1 1 0,1 0 0,0 0 0,0 0 0,0 0 0,0-1 0,0 1 0,0 0 0,0 0 0,0 0 0,0 0 0,0 0 0,0 0 0,0-1 0,1 1 0,-1 0 0,0 0 0,1 0 0,-1-1 0,1 1 0,-1 0 0,1 0 0,-1-1 0,1 1 0,-1 0 0,1-1 0,-1 1 0,1-1 0,0 1 0,0-1-1,-1 1 1,1-1 0,0 1 0,0-1 0,-1 0 0,1 1 0,0-1 0,0 0 0,0 0 0,0 1 0,1-1 0,3 0 94,-1 1 0,1-1-1,0 0 1,0 0 0,-1 0 0,9-2-1,-4 0 25,0-1-1,0 0 0,0-1 0,0 0 0,0 0 0,-1-1 1,0 0-1,0-1 0,0 1 0,-1-1 0,0-1 0,0 0 1,11-13-1,-15 16-77,1-1 1,-1 0 0,0 0-1,0 0 1,0 0 0,-1 0-1,1-1 1,-1 1 0,-1-1 0,1 1-1,-1-1 1,0 0 0,0 1-1,-1-1 1,0 0 0,0 0-1,0 0 1,0 1 0,-1-1-1,0 0 1,0 0 0,-1 1-1,-3-10 1,4 13-82,0 0 0,0 1 0,0-1 0,0 0 0,0 1 0,0-1 0,-1 1 0,1 0 0,0-1 0,-1 1 0,1 0 0,-1 0 0,1 0 0,-1 0 0,0 0 0,1 0 0,-1 1 0,-3-2 0,2 1 0,-1 1 0,1-1 0,0 1 0,-1 0 0,1 0 0,0 1 0,-1-1 0,1 0 0,-6 3 0,0 0 0,1 0 0,-1 0 0,1 1 0,1 1 0,-1-1 0,-14 12 0,17-12 0,0 1 0,0 0 0,1 0 0,0 0 0,-5 7 0,8-9 0,-1-1 0,1 1 0,0-1 0,0 1 0,0 0 0,0-1 0,0 1 0,0 0 0,1 0 0,-1 0 0,1-1 0,0 1 0,0 0 0,1 4 0,-1-5 0,1-1 0,0 1 0,-1 0 0,1-1 0,0 1 0,0-1 0,0 0 0,0 1 0,0-1 0,1 0 0,-1 1 0,0-1 0,1 0 0,-1 0 0,1 0 0,-1 0 0,1 0 0,-1-1 0,1 1 0,0 0 0,-1-1 0,1 1 0,2 0 0,2 0 0,0 1 0,-1-1 0,1-1 0,0 1 0,8-1 0,-11 0 0,0 0 0,0-1 0,0 1 0,0-1 0,0 0 0,-1 0 0,1 0 0,0 0 0,0 0 0,-1 0 0,1-1 0,-1 0 0,1 1 0,-1-1 0,1 0 0,-1 0 0,0 0 0,0 0 0,0-1 0,0 1 0,-1-1 0,1 1 0,-1-1 0,1 1 0,-1-1 0,1-3 0,0 2 0,-1-1 0,0 1 0,0 0 0,-1-1 0,1 1 0,-1-1 0,0 1 0,0-1 0,-1 1 0,1 0 0,-1-1 0,0 1 0,0 0 0,0-1 0,-1 1 0,1 0 0,-3-4 0,3 7 0,1 0 0,0 1 0,0-1 0,0 1 0,-1-1 0,1 1 0,0-1 0,-1 1 0,1-1 0,0 1 0,-1 0 0,1-1 0,-1 1 0,1-1 0,-1 1 0,1 0 0,-1-1 0,1 1 0,-1 0 0,1 0 0,-1-1 0,1 1 0,-1 0 0,1 0 0,-1 0 0,1 0 0,-1 0 0,0 0 0,1 0 0,-1 0 0,1 0 0,-1 0 0,1 0 0,-1 0 0,0 0 0,1 0 0,-1 0 0,1 1 0,-1-1 0,1 0 0,-1 0 0,1 1 0,-1-1 0,1 0 0,-1 1 0,1-1 0,-1 0 0,1 1 0,0-1 0,-1 1 0,1-1 0,0 1 0,-1-1 0,1 1 0,-1 0 0,-1 3 0,-1 0 0,1 0 0,0 0 0,0 0 0,0 0 0,-1 6 0,1-2 0,1 0 0,0 1 0,0-1 0,1 0 0,-1 1 0,2-1 0,0 0 0,0 1 0,0-1 0,1 0 0,0 0 0,0 0 0,1 0 0,5 10 0,-6-13 0,1-1 0,-1 0 0,1 0 0,0 0 0,1 0 0,-1 0 0,0 0 0,1-1 0,0 0 0,0 1 0,0-2 0,0 1 0,1 0 0,-1-1 0,1 0 0,-1 0 0,1 0 0,0 0 0,0-1 0,-1 0 0,1 0 0,0 0 0,0-1 0,0 1 0,7-2 0,23-3-3935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49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29 12552,'0'0'5343,"-11"10"-4289,-38 31-120,-99 86 2717,144-124-3527,-1 1 185,0 1 0,1 0 1,-1 0-1,-6 10 0,10-14-252,1-1 0,-1 1 1,1 0-1,-1 0 0,1 0 0,0 0 0,-1-1 0,1 1 0,0 0 0,0 0 1,0 0-1,-1 0 0,1 0 0,0 0 0,0 0 0,0 0 0,1 0 0,-1 0 1,0 0-1,0-1 0,0 1 0,1 0 0,-1 0 0,0 0 0,1 0 0,-1 0 1,1-1-1,-1 1 0,1 0 0,-1 0 0,1-1 0,0 1 0,-1 0 0,1-1 0,0 1 1,-1 0-1,1-1 0,0 1 0,0-1 0,0 0 0,0 1 0,0 0 0,6 1 115,1 1-1,-1-1 1,0 0-1,1-1 1,-1 0-1,1 0 1,-1 0-1,1-1 1,-1 0-1,1-1 0,-1 0 1,1 0-1,-1 0 1,1-1-1,12-5 1,-9 3 63,1-1 1,-1 0-1,1 0 1,-2-2-1,1 1 1,-1-1-1,0-1 1,0 0-1,8-9 1,-14 12-236,0-1 0,0 1 0,-1-1 0,0 1 0,0-1 0,0 0 0,-1 0 0,0-1 0,0 1 0,0 0 0,0-13 0,-1 14 0,0 0 0,-1 0 0,0 0 0,0 0 0,-1 0 0,1 0 0,-1 0 0,0 0 0,-1 0 0,1 0 0,-1 0 0,0 0 0,0 1 0,0-1 0,-6-7 0,7 10 0,-1 1 0,1-1 0,-1 1 0,1-1 0,-1 1 0,0 0 0,0 0 0,0-1 0,1 1 0,-1 0 0,0 1 0,0-1 0,0 0 0,-1 1 0,1-1 0,0 1 0,0-1 0,-3 1 0,1 0 0,0 0 0,0 1 0,0 0 0,0-1 0,0 1 0,0 1 0,0-1 0,0 0 0,-3 3 0,-3 1 0,0 1 0,1 0 0,0 1 0,0 0 0,-15 16 0,20-18 0,0-1 0,0 1 0,0 0 0,1 0 0,-1 1 0,1-1 0,-3 11 0,5-15 0,1 0 0,0 0 0,-1 0 0,1 0 0,0 0 0,0 0 0,0 0 0,0 0 0,0 0 0,0 1 0,0-1 0,1 0 0,-1 0 0,0 0 0,1 0 0,-1 0 0,1 0 0,-1 0 0,2 1 0,-1 0 0,0-1 0,1 0 0,-1 0 0,1 0 0,-1 0 0,1 0 0,0 0 0,-1 0 0,1 0 0,0-1 0,-1 1 0,1-1 0,0 1 0,0-1 0,3 0 0,4 1 0,-1-1 0,0 0 0,0-1 0,1 0 0,-1 0 0,0-1 0,0 0 0,0 0 0,0-1 0,0 0 0,-1 0 0,1-1 0,6-5 0,3-1 0,-1-2 0,0 0 0,-1-1 0,19-20 0,-8 0 980,-11 13-3292,-10 14-291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51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156 123 12552,'0'0'8746,"-9"-9"-7766,-31-27-100,38 35-814,1 0-1,0 0 1,-1 1-1,1-1 1,0 0-1,-1 1 1,1-1-1,-1 1 1,1 0 0,-1-1-1,1 1 1,-1 0-1,1 0 1,-1 0-1,1 0 1,-1 0 0,1 0-1,-1 0 1,1 0-1,-1 1 1,1-1-1,0 1 1,-1-1 0,1 1-1,-1 0 1,1-1-1,-2 2 1,-6 2 611,7-4-540,1 0 25,0 0-1,0 1 0,0-1 1,-1 0-1,1 0 0,0 1 1,0-1-1,0 1 0,0-1 1,0 1-1,0-1 0,0 1 1,0 0-1,0-1 0,0 1 1,0 0-1,0 0 0,1 0 1,-2 0-1,18-1 2364,10-7-1750,2 1-351,-41 21-424,-12 7 0,19-17 0,-1 0 0,1 1 0,0 0 0,0 0 0,0 0 0,1 0 0,0 1 0,0 0 0,-6 14 0,11-21 0,-1 1 0,1-1 0,0 1 0,0-1 0,0 1 0,0-1 0,-1 1 0,1-1 0,0 1 0,0-1 0,0 1 0,0-1 0,0 1 0,0-1 0,1 1 0,-1-1 0,0 1 0,0-1 0,0 1 0,0-1 0,0 1 0,1-1 0,-1 1 0,0-1 0,1 0 0,-1 1 0,0-1 0,1 1 0,-1-1 0,1 1 0,0-1 0,1 1 0,-1-1 0,0 0 0,0 0 0,0 1 0,0-1 0,0 0 0,0 0 0,0 0 0,0 0 0,0 0 0,2-1 0,37-12 0,-35 11 0,36-14 0,45-26 0,-72 35 0,0-1 0,-1-1 0,0-1 0,0 0 0,-1 0 0,19-22 0,-29 29 0,0 1 0,0-1 0,-1 0 0,1 0 0,-1 0 0,1-1 0,1-5 0,-3 8 0,0 1 0,0-1 0,0 1 0,0-1 0,0 1 0,0-1 0,0 1 0,0-1 0,0 0 0,0 1 0,0-1 0,0 1 0,0-1 0,0 1 0,-1-1 0,1 1 0,0-1 0,0 1 0,-1-1 0,1 1 0,0-1 0,-1 1 0,1-1 0,0 1 0,-1-1 0,1 1 0,0 0 0,-1-1 0,1 1 0,-1 0 0,1-1 0,-1 1 0,1 0 0,-1 0 0,1-1 0,-1 1 0,0 0 0,1 0 0,-1 0 0,1 0 0,-1 0 0,1 0 0,-1 0 0,1 0 0,-1 0 0,0 0 0,1 0 0,-1 0 0,1 0 0,-1 0 0,0 1 0,-6 1 0,1-1 0,-1 1 0,1 1 0,0-1 0,-1 1 0,1 0 0,1 1 0,-1-1 0,0 1 0,1 1 0,-8 7 0,-3 4 0,0 0 0,-15 23 0,30-38 0,0 0 0,0 1 0,0-1 0,0 1 0,1-1 0,-1 0 0,0 1 0,1 0 0,-1-1 0,1 1 0,0-1 0,-1 1 0,1-1 0,0 1 0,0 0 0,0-1 0,0 1 0,0 1 0,1-2 0,-1-1 0,0 1 0,0-1 0,0 1 0,1-1 0,-1 1 0,0-1 0,1 0 0,-1 1 0,0-1 0,1 1 0,-1-1 0,0 0 0,1 1 0,-1-1 0,1 0 0,-1 0 0,1 1 0,-1-1 0,1 0 0,-1 0 0,1 1 0,1-1 0,-1 0 0,1 0 0,-1 0 0,0 0 0,1 0 0,-1 0 0,1 0 0,-1-1 0,1 1 0,-1 0 0,3-2 0,95-41-715,-82 35-2505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5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0 11352,'0'0'8826,"-11"3"-7723,-62 18 270,62-17-1076,0 0 0,1 0 0,0 1 0,0 1-1,-18 13 1,-32 36 1603,60-54-1859,-1-1-1,0 1 1,0-1-1,1 1 1,-1-1 0,1 1-1,-1-1 1,1 1-1,-1 0 1,1-1-1,-1 1 1,1 0 0,-1 0-1,1-1 1,0 1-1,0 0 1,-1 0-1,1 0 1,0-1-1,0 1 1,0 0 0,0 0-1,0 0 1,0-1-1,0 1 1,0 0-1,0 0 1,0 0 0,0 0-1,0-1 1,1 1-1,-1 0 1,0 0-1,1-1 1,-1 1 0,0 0-1,1 0 1,-1-1-1,1 1 1,-1 0-1,1-1 1,0 1-1,-1-1 1,1 1 0,0-1-1,-1 1 1,1-1-1,0 1 1,-1-1-1,3 1 1,0 0 95,1 1 1,0-1-1,-1 0 0,1 0 1,0-1-1,0 1 0,0-1 0,0 0 1,6 0-1,-4-1 30,-1 0 1,1 0-1,-1-1 0,1 1 0,-1-1 0,0 0 1,0-1-1,0 1 0,0-1 0,0 0 0,0 0 1,-1 0-1,1-1 0,-1 0 0,0 0 1,0 0-1,4-6 0,-7 8-166,-1 1 0,0 0 0,1 0 0,-1 0 0,0 0 0,0 0 0,0 0 0,0 0 0,0 0 0,0 0 0,0 0 0,0 0 0,-1-1 0,1 1 0,0 0 0,-1 0 0,1 0 0,-1 0 0,1 0 0,-1 0 0,1 0 0,-1 1 0,1-1 0,-1 0 0,0 0 0,0 0 0,1 1 0,-1-1 0,0 0 0,0 0 0,0 1 0,-1-1 0,-3-3 0,0 2 0,1-1 0,-1 0 0,0 1 0,-7-2 0,4 2 0,0 1 0,0 0 0,0 0 0,0 1 0,0 0 0,0 0 0,0 1 0,0 0 0,0 0 0,1 1 0,-1 0 0,-13 6 0,9-4 0,1 2 0,-1 0 0,1 0 0,0 1 0,1 0 0,0 1 0,-12 11 0,19-17 0,1 1 0,-1 0 0,1 1 0,0-1 0,-1 0 0,2 1 0,-1-1 0,0 1 0,1-1 0,-3 8 0,4-10 0,0 0 0,0 1 0,0-1 0,0 0 0,0 0 0,0 1 0,0-1 0,0 0 0,0 0 0,0 1 0,1-1 0,-1 0 0,1 0 0,-1 0 0,1 0 0,-1 1 0,1-1 0,-1 0 0,1 0 0,0 0 0,0 0 0,0 0 0,-1-1 0,1 1 0,0 0 0,0 0 0,0 0 0,0-1 0,0 1 0,1-1 0,-1 1 0,0-1 0,0 1 0,0-1 0,0 1 0,1-1 0,1 0 0,7 2 0,0 0 0,1-1 0,0-1 0,-1 0 0,1 0 0,-1-1 0,1-1 0,-1 1 0,14-5 0,-11 2 0,0 0 0,-1-1 0,1 0 0,-1-1 0,0-1 0,20-14 0,-30 20 0,0 0 0,-1-1 0,1 1 0,0 0 0,-1-1 0,0 1 0,1-1 0,-1 1 0,0-1 0,0 0 0,0 0 0,0 1 0,0-1 0,0 0 0,0 0 0,0-3 0,-1 4 0,0-1 0,-1 1 0,1-1 0,-1 1 0,1-1 0,-1 1 0,0-1 0,1 1 0,-1 0 0,0-1 0,0 1 0,0 0 0,0 0 0,0 0 0,0 0 0,0 0 0,-1 0 0,1 0 0,0 0 0,0 0 0,-1 0 0,-1 0 0,-9-6 0,0 1 0,-1 1 0,0 0 0,0 1 0,0 0 0,0 1 0,0 1 0,0 0 0,-1 0 0,-26 2 0,22 1 0,0 0 0,0 1 0,1 1 0,-1 1 0,1 1 0,0 0 0,-31 14 0,47-18 0,0-1 0,0 1 0,-1-1 0,1 1 0,0 0 0,0-1 0,0 1 0,0 0 0,0 0 0,0 0 0,0 0 0,0 0 0,0 0 0,0 0 0,1 0 0,-1 0 0,0 0 0,1 1 0,-1-1 0,0 0 0,0 2 0,2-1 0,-1-1 0,0 0 0,0 0 0,1 0 0,-1 0 0,0 1 0,1-1 0,-1 0 0,1 0 0,-1 0 0,1 0 0,0 0 0,-1 0 0,1 0 0,0 0 0,0-1 0,0 1 0,0 0 0,1 0 0,5 5 0,1-1 0,1 0 0,-1-1 0,0 0 0,10 3 0,11 2 425,37 7 0,-15-7-5210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0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 11152,'0'0'9546,"-10"4"-8709,6-2-777,-22 9 723,-26 16 0,45-24-520,1 1-1,0 0 0,0 0 1,0 1-1,0 0 0,1 0 1,-1 0-1,1 0 0,1 1 1,-9 12-1,13-17-218,-1 0 0,1 0 1,-1 0-1,1-1 0,-1 1 0,1 0 0,0 0 0,0 0 0,-1 0 1,1 0-1,0 0 0,0 0 0,0 0 0,0 0 0,0 0 0,0 0 0,0 0 1,0 0-1,0 0 0,1-1 0,-1 1 0,0 0 0,1 0 0,-1 0 0,1 0 1,-1 0-1,0 0 0,1-1 0,0 1 0,-1 0 0,1 0 0,0-1 1,-1 1-1,1-1 0,0 1 0,-1 0 0,1-1 0,0 1 0,0-1 0,0 1 1,0-1-1,0 0 0,0 1 0,-1-1 0,1 0 0,0 0 0,0 0 1,0 0-1,0 0 0,2 0 0,2 1 148,0-1-1,1 0 1,-1 0-1,1 0 1,-1-1 0,0 0-1,7-2 1,45-21 2629,-57 24-2818,0 0-1,0 0 1,1 0-1,-1 0 0,0 0 1,1 0-1,-1 0 1,0-1-1,0 1 1,1 0-1,-1 0 0,0 0 1,0 0-1,1 0 1,-1-1-1,0 1 1,0 0-1,1 0 0,-1-1 1,0 1-1,0 0 1,0 0-1,0-1 1,0 1-1,1 0 0,-1 0 1,0-1-1,0 1 1,0 0-1,0 0 0,0-1 1,0 1-1,0 0 1,0-1-1,0 1 1,0 0-1,0-1 0,0 1 1,0 0-1,0 0 1,0-1-1,0 1 1,0 0-1,0-1 0,-1 1 1,1 0-1,0 0 1,0-1-1,0 1 1,0 0-1,-1 0 0,1-1 1,0 1-1,-1 0 1,1-1-5,-1 0 1,0 1-1,0-1 1,0 1-1,0-1 1,0 1-1,0 0 1,0-1-1,0 1 1,0 0-1,0 0 1,0-1-1,0 1 1,0 0-1,0 0 1,-1 0-1,0 1 1,-16 3 1,0 2 0,0 0 0,0 1 0,1 0 0,-21 14 0,36-21 0,1 1 0,0-1 0,-1 1 0,1 0 0,0 0 0,-1 0 0,1-1 0,0 1 0,0 0 0,0 0 0,0 1 0,0-1 0,0 0 0,0 0 0,0 0 0,1 1 0,-1-1 0,0 0 0,1 1 0,-1-1 0,1 1 0,-1-1 0,1 1 0,0-1 0,0 1 0,-1-1 0,1 2 0,1-1 0,0-1 0,0 0 0,0 0 0,0 1 0,0-1 0,0 0 0,0 0 0,0 0 0,1 0 0,-1 0 0,0 0 0,1-1 0,-1 1 0,1 0 0,-1-1 0,0 1 0,1-1 0,-1 1 0,1-1 0,0 0 0,-1 1 0,1-1 0,-1 0 0,3 0 0,4 0 0,0 0 0,0 0 0,0-1 0,0 0 0,0-1 0,0 1 0,-1-2 0,1 1 0,0-1 0,10-5 0,-14 6 0,1-1 0,0 0 0,-1 0 0,0 0 0,0 0 0,0-1 0,0 1 0,0-1 0,-1 0 0,1 0 0,-1-1 0,0 1 0,0 0 0,-1-1 0,1 0 0,2-9 0,-5 13 0,1 1 0,-1-1 0,0 0 0,1 1 0,-1-1 0,0 0 0,0 0 0,0 1 0,1-1 0,-1 0 0,0 0 0,0 1 0,0-1 0,0 0 0,-1 0 0,1 1 0,0-1 0,0 0 0,0 0 0,0 1 0,-1-1 0,1 0 0,0 1 0,-1-1 0,1 0 0,-1 1 0,1-1 0,-1 1 0,1-1 0,-1 0 0,1 1 0,-1-1 0,1 1 0,-1 0 0,0-1 0,1 1 0,-1-1 0,0 1 0,1 0 0,-1 0 0,0-1 0,1 1 0,-1 0 0,0 0 0,0 0 0,1 0 0,-1 0 0,0 0 0,0 0 0,1 0 0,-1 0 0,0 0 0,0 0 0,-1 1 0,-3-1 0,0 2 0,0-1 0,0 0 0,0 1 0,0 0 0,-6 4 0,4-3 0,-2 2 0,-1 0 0,1 1 0,1 0 0,-1 0 0,1 1 0,0 0 0,0 0 0,-11 15 0,18-21 0,1 0 0,-1-1 0,1 1 0,-1-1 0,1 1 0,0 0 0,-1-1 0,1 1 0,0 0 0,-1-1 0,1 1 0,0 0 0,0-1 0,0 1 0,0 0 0,0 0 0,0-1 0,0 1 0,0 0 0,0 0 0,0-1 0,0 1 0,0 0 0,1-1 0,-1 1 0,0 0 0,0-1 0,1 1 0,-1 0 0,0-1 0,1 1 0,-1 0 0,1-1 0,-1 1 0,1-1 0,-1 1 0,1-1 0,-1 1 0,1-1 0,0 0 0,-1 1 0,1-1 0,0 0 0,-1 1 0,1-1 0,0 0 0,-1 0 0,1 1 0,1-1 0,1 1 0,0-1 0,0 1 0,0-1 0,0 0 0,0 0 0,0 0 0,0-1 0,0 1 0,0 0 0,0-1 0,3-1 0,-2 0 0,1 0 0,-1 0 0,-1 0 0,1 0 0,0-1 0,0 1 0,-1-1 0,6-6 0,-8 8 0,0-1 0,0 1 0,0-1 0,0 1 0,0-1 0,0 1 0,-1-1 0,1 1 0,-1-1 0,1 0 0,-1 1 0,1-1 0,-1 0 0,0 0 0,0 1 0,0-1 0,0 0 0,0 1 0,0-1 0,-1 0 0,1 0 0,0 1 0,-1-1 0,-1-3 0,-1-2 0,3 7 0,0 0 0,0 0 0,0 0 0,0 0 0,0 0 0,0 0 0,1 0 0,-1 0 0,0 0 0,0 0 0,0 0 0,0 0 0,0 0 0,0 0 0,0 0 0,0 0 0,0 0 0,0 0 0,0 0 0,0 0 0,1 0 0,-1 0 0,0 0 0,0-1 0,0 1 0,0 0 0,0 0 0,0 0 0,0 0 0,0 0 0,0 0 0,0 0 0,0 0 0,0 0 0,0 0 0,0 0 0,0 0 0,0-1 0,0 1 0,0 0 0,0 0 0,0 0 0,0 0 0,0 0 0,0 0 0,0 0 0,0 0 0,0 0 0,0 0 0,0 0 0,0 0 0,0-1 0,0 1 0,0 0 0,0 0 0,0 0 0,0 0 0,0 0 0,-1 0 0,1 0 0,0 0 0,0 0 0,0 0 0,0 0 0,0 0 0,0 0 0,0 0 0,6 3 0,-5-2 0,30 23 850,-15-12-5635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1:2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361 132 5120,'0'0'6038,"-12"-4"-5555,-3-2-250,-1 0-1,0 2 1,-25-5-1,35 8-123,-1 1 0,0-1 1,1 1-1,-1 0 0,1 1 0,-1-1 0,0 1 1,1 1-1,-1-1 0,1 1 0,0 0 0,-1 1 0,-10 5 1,3 2 176,-1 0 0,2 1 0,0 0 0,0 1 0,1 0 0,0 1 0,1 1 0,1 0 0,0 0 0,-15 31 0,22-38-168,1 0 0,1 0 1,-1 0-1,1 1 0,0-1 0,1 0 0,0 0 0,0 0 1,0 1-1,1-1 0,0 0 0,0 0 0,1 0 0,4 11 1,-5-14-67,1 0 0,-1 1 0,1-1 0,0 0 0,0 0 0,1-1 0,-1 1 0,1 0 0,0-1 0,0 0 1,0 0-1,0 1 0,1-2 0,-1 1 0,1 0 0,-1-1 0,1 0 0,0 1 0,0-1 0,0-1 0,0 1 0,1-1 1,-1 0-1,6 1 0,-5-1-10,1-2 1,-1 1 0,0-1 0,0 0-1,0 0 1,1 0 0,-1-1 0,0 0-1,-1 0 1,7-3 0,44-29 221,-42 24-199,0 0-1,-1-2 1,-1 1-1,0-1 1,0-1-1,17-27 1,-11 12 107,-1-2 0,17-45 0,-30 68-63,0 0-1,-1-1 0,0 1 0,0-1 0,0-8 1,-2 15 5,0 2-97,0-1-1,-1 0 0,1 1 1,0 0-1,0-1 0,-1 1 1,1-1-1,0 1 1,0-1-1,0 1 0,0-1 1,0 1-1,0 0 0,0-1 1,0 1-1,0-1 0,0 1 1,0-1-1,0 1 0,0 0 1,0-1-1,0 1 1,1-1-1,-1 1 0,0-1 1,1 2-1,6 17 69,-2-5-43,2-1 1,0 0-1,1-1 1,0 0-1,13 16 1,-18-25-27,0 0 1,0 0 0,0-1 0,1 1 0,-1-1 0,1 0-1,-1 1 1,1-1 0,0-1 0,0 1 0,0-1 0,0 1-1,0-1 1,0-1 0,0 1 0,0 0 0,0-1 0,1 0-1,-1 0 1,0 0 0,0 0 0,0-1 0,8-2 0,0 0 35,0-1 0,0-1 1,-1 0-1,1-1 0,10-8 1,54-40 198,-38 24-140,16-11 40,-24 17-3,1 1 0,39-20 1,-69 42-140,1 0 1,0 0 0,-1 0-1,1 0 1,0 0 0,0 1 0,0-1-1,-1 1 1,1-1 0,0 1 0,0 0-1,0-1 1,0 1 0,0 0-1,0 0 1,0 1 0,0-1 0,-1 0-1,1 1 1,0-1 0,0 1-1,0-1 1,0 1 0,-1 0 0,1 0-1,0 0 1,-1 0 0,1 0 0,-1 0-1,1 1 1,-1-1 0,1 0-1,-1 1 1,0-1 0,0 1 0,0-1-1,0 1 1,0 0 0,0-1-1,0 1 1,1 3 0,0 3 24,1 0 0,-1-1 0,0 1 0,-1 1 0,0-1 0,0 0 0,-1 0 0,0 14 0,-5 5 58,0 0-1,-2 0 1,-19 46-1,1 0 190,18-53-198,4-8 473,19-31-235,31-45-76,-30 39-123,0 1 0,2 1 0,1 1 0,29-27-1,-24 27 26,16-13 82,-38 33-208,0 0 0,0 1 0,0-1 0,0 0-1,0 1 1,1 0 0,-1 0 0,0 0-1,1 0 1,-1 0 0,7 0 0,-8 1-12,-1 1 0,1-1 0,0 1 0,-1-1 1,1 1-1,-1 0 0,1 0 0,-1 0 0,1 0 0,-1 0 1,1 0-1,-1 0 0,0 0 0,0 0 0,0 1 0,0-1 1,0 0-1,0 1 0,0-1 0,0 1 0,0-1 0,0 1 1,0 2-1,14 39 57,-15-41-63,7 31 56,3 50 0,5 20-52,-15-101-7,0-1-1,0 0 0,1 1 1,-1-1-1,1 0 0,-1 1 1,1-1-1,-1 0 0,1 1 1,0-1-1,-1 0 0,1 0 0,0 0 1,0 0-1,0 0 0,0 0 1,0 0-1,2 2 0,-2-3 1,1 0 0,-1 1 0,0-1 0,0 0 0,0 0 0,0 0 0,0 0 0,0 0 0,0 0 0,0 0 0,0 0 0,0-1 0,0 1 0,0 0 0,1-1 0,-1 1 0,0 0 0,1-2 0,5-2 4,-1-1 0,1 0 0,-1 0 0,0-1 0,6-7 0,24-31 30,-2-1 1,32-57-1,23-32 210,-88 133-243,-1 0 0,1 0 0,-1 0 0,1 0 0,0 1 0,-1-1 0,1 0 0,0 0 0,0 1 0,0-1 0,0 0 0,-1 1 0,1-1 0,0 1 0,0-1 0,0 1 0,0 0 0,0-1 0,0 1 0,2 0 0,-2 0-1,0 0 1,0 0 0,-1 1 0,1-1 0,0 0 0,-1 1-1,1-1 1,0 1 0,-1-1 0,1 1 0,-1-1 0,1 1-1,0-1 1,-1 1 0,1 0 0,-1-1 0,0 1 0,1 0-1,-1 0 1,0-1 0,1 2 0,2 6 4,0 1 1,-1 0-1,2 16 0,-2-16-4,5 45-17,6 33-47,-11-79 56,0 0 1,1 0-1,0 0 0,0 0 0,1 0 0,0-1 1,10 15-1,-13-21 4,0 0 1,0 0 0,0 1-1,0-1 1,0 0-1,1 0 1,-1 0 0,0 0-1,1-1 1,-1 1 0,1 0-1,-1-1 1,1 1-1,-1 0 1,1-1 0,-1 0-1,1 1 1,-1-1-1,1 0 1,-1 0 0,1 0-1,0 0 1,-1 0 0,1 0-1,-1 0 1,1-1-1,0 1 1,-1 0 0,1-1-1,-1 0 1,1 1-1,-1-1 1,0 0 0,3-1-1,4-3 6,-1-1-1,0 1 0,-1-2 1,12-11-1,-17 16-1,19-22 46,-2 0 0,28-53-1,1 0 130,8-9 192,-55 85-365,0 0 1,0 1-1,1-1 0,-1 1 0,0-1 1,1 1-1,-1-1 0,0 1 0,1-1 1,-1 1-1,0-1 0,1 1 0,-1 0 1,1-1-1,-1 1 0,1 0 0,-1-1 1,1 1-1,-1 0 0,1 0 0,-1-1 1,1 1-1,-1 0 0,1 0 0,0 0 1,-1 0-1,1 0 0,-1 0 0,1 0 1,0 0-1,0 0 0,0 1 0,-1 0 1,1 0-1,-1 0 0,1 0 0,-1 0 1,1 0-1,-1 0 0,0 0 0,1 0 1,-1 0-1,0 0 0,0 0 0,0 1 1,0 0-1,-4 46 25,-12 43-35,-29 93 0,-41 84-50,77-241 55,-70 196-73,53-158 43,-47 82 0,71-144 34,1-1-1,0 0 0,-1 1 0,0-1 0,1 0 0,-1 0 0,0 0 0,0 0 1,0 0-1,-5 3 0,7-5 0,-1 0 1,1 0-1,0 0 1,-1 0-1,1 0 1,-1 1-1,1-1 1,-1 0-1,1 0 1,-1 0 0,1 0-1,-1 0 1,1-1-1,0 1 1,-1 0-1,1 0 1,-1 0-1,1 0 1,-1 0-1,1 0 1,0-1-1,-1 1 1,1 0-1,-1-1 1,0 0 2,0 0 0,0 0 1,0 0-1,0-1 1,0 1-1,1 0 0,-1-1 1,0 1-1,1-1 0,-1 1 1,0-2-1,-2-12 29,0 0-1,1 1 1,0-1 0,1 0-1,1-20 1,11-77 130,-8 93-133,1 0 0,1 0 0,0 1 0,1-1 0,1 1 0,1 1-1,14-25 1,-15 32-20,0-1-1,1 1 0,0 1 0,1-1 1,0 1-1,0 1 0,1-1 0,0 2 1,1-1-1,0 2 0,0-1 0,16-6 1,-6 7-21,0 0 1,0 1 0,0 2-1,0 0 1,1 1 0,28 1 0,15-1-74,-10 3 69,-34 2-2572,-14-3 674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01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31 197 11448,'0'0'6846,"5"-10"-5977,17-32-79,-21 37-541,1 1-1,-1 0 1,0-1 0,0 1 0,0 0 0,0-1-1,-1 1 1,0-1 0,0 1 0,0-1 0,-2-8 0,1-1 569,0 1-153,2 9-372,-1 1-1,0-1 1,0 0 0,-1 1 0,1-1 0,-1 1 0,0-1 0,0 1 0,0-1 0,0 1 0,0 0-1,-1 0 1,1-1 0,-3-2 0,2 7-137,0 0 0,1 0 0,0 0 0,-1 1 0,1-1 1,0 1-1,0-1 0,-1 1 0,1-1 0,1 1 0,-1 0 0,-1 2 0,0-1 58,-2 5-97,-1 0 0,1 0 0,1 1 0,0-1 0,0 1-1,1 0 1,0 0 0,-2 12 0,4-19-88,0 0 0,0 1-1,0-1 1,0 0 0,1 0-1,-1 1 1,1-1 0,-1 0-1,1 0 1,0 1 0,0-1-1,0 0 1,0 0 0,0 0-1,3 3 1,-2-3-19,-1 0 0,1-1 0,0 0 0,0 1 0,1-1 0,-1 0 0,0 0 0,0 0 0,0 0 0,1-1 0,-1 1 0,1-1 0,-1 1 0,0-1 0,1 0 0,-1 0 0,1 0 0,3-1 0,2 0-10,0 0 0,-1-1 0,1 0 0,-1 0 0,1-1 0,-1 0 0,0 0 0,0-1 0,0 1 0,0-2 0,9-7 0,0 1 0,-9 3 0,-7 7 0,-1 1 0,1 0 0,0 0 0,0 0 0,0 0 0,0 0 0,-1-1 0,1 1 0,0 0 0,0 0 0,0 0 0,-1 0 0,1 0 0,0 0 0,0 0 0,0 0 0,-1 0 0,1 0 0,0 0 0,0 0 0,-1 0 0,1 0 0,0 0 0,0 0 0,0 0 0,-1 0 0,1 0 0,0 0 0,0 0 0,0 0 0,-1 0 0,1 0 0,0 1 0,0-1 0,0 0 0,-1 0 0,1 0 0,0 0 0,0 0 0,0 1 0,0-1 0,0 0 0,-1 0 0,1 1 0,-8 3 0,1 1 0,0-1 0,0 2 0,0-1 0,0 1 0,1 0 0,0 0 0,0 1 0,1 0 0,-1 0 0,-3 8 0,8-14 0,1 0 0,-1 0 0,1 0 0,-1 1 0,1-1 0,-1 0 0,1 0 0,0 0 0,0 0 0,-1 1 0,1-1 0,0 0 0,0 0 0,0 0 0,0 0 0,1 1 0,-1-1 0,0 0 0,0 0 0,1 2 0,0-2 0,0-1 0,-1 1 0,1-1 0,0 1 0,-1-1 0,1 1 0,0-1 0,0 1 0,-1-1 0,1 0 0,0 0 0,0 1 0,0-1 0,-1 0 0,1 0 0,0 0 0,0 0 0,0 0 0,0 0 0,0 0 0,0 0 0,5-1 0,0 0 0,0 0 0,-1 0 0,1-1 0,-1 0 0,9-4 0,-7 3 0,-1-1 0,-1 0 0,1 0 0,0 0 0,-1-1 0,0 1 0,0-1 0,0 0 0,-1-1 0,0 1 0,0-1 0,0 0 0,-1 0 0,1 0 0,2-8 0,-8 13 0,-4 6 0,-6 8 0,-7 12 0,1 1 0,1 1 0,1 1 0,2 1 0,-20 54 0,33-81 0,0-1 0,1 1 0,-1 0 0,1-1 0,-1 1 0,1 0 0,0-1 0,0 1 0,0 0 0,0 0 0,0-1 0,0 1 0,0 0 0,0 0 0,1-1 0,-1 1 0,1 0 0,-1-1 0,1 1 0,0-1 0,-1 1 0,1-1 0,0 1 0,0-1 0,0 1 0,0-1 0,1 0 0,-1 1 0,0-1 0,0 0 0,1 0 0,-1 0 0,1 0 0,-1 0 0,1-1 0,-1 1 0,1 0 0,0-1 0,-1 1 0,1-1 0,0 1 0,-1-1 0,1 0 0,0 0 0,0 0 0,2 0 0,5 0 0,1 0 0,-1-1 0,1-1 0,-1 0 0,0 0 0,0 0 0,11-6 0,6-3 0,28-16 0,-54 26 0,1 1 0,0-1 0,-1 1 0,1 0 0,-1-1 0,1 1 0,-1-1 0,1 1 0,-1-1 0,0 0 0,1 1 0,-1-1 0,1 1 0,-1-1 0,0 0 0,0 1 0,1-1 0,-1 0 0,0 1 0,0-1 0,0 0 0,0 1 0,0-1 0,0 0 0,0 0 0,0 1 0,0-1 0,0 0 0,0 1 0,0-1 0,-1 0 0,1 1 0,0-1 0,0 0 0,-1 1 0,1-1 0,0 1 0,-1-1 0,1 0 0,-1 1 0,1-1 0,-1 1 0,1-1 0,-1 1 0,1 0 0,-1-1 0,1 1 0,-2-1 0,-27-20 0,26 19 0,-1 1 0,1-1 0,-1 1 0,0 0 0,1 1 0,-1-1 0,0 1 0,0-1 0,1 1 0,-1 0 0,0 1 0,0-1 0,1 1 0,-7 1 0,3 0 0,0 0 0,1 0 0,-1 1 0,1 0 0,0 1 0,-12 7 0,17-10 55,0 1-1,0-1 1,0 1-1,0-1 1,0 1-1,0 0 1,1-1-1,-1 1 1,1 0 0,-1 0-1,1 0 1,-1-1-1,1 1 1,0 0-1,0 0 1,0 3-1,3 33-2187,-3-31-596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04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79 9040,'0'0'7377,"-3"-11"-7000,-9-33-18,11 43-330,1-1 0,-1 1 0,0-1 0,1 1 0,-1 0 0,0 0 0,0-1 0,0 1 0,0 0-1,-1 0 1,1 0 0,0 0 0,0 0 0,-1 0 0,1 0 0,0 1 0,-1-1 0,1 0 0,-1 1 0,1-1 0,-1 1 0,1-1 0,-1 1 0,1 0 0,-1 0 0,1-1 0,-1 1 0,1 0 0,-1 1 0,0-1 0,1 0 0,-1 0 0,1 1 0,-3 0 0,-1-1 66,-5 2 32,0 0 1,-1 0-1,1 1 0,0 0 1,1 1-1,-11 5 0,-55 34 702,48-26-434,23-15-290,0 1 1,1 0 0,-1-1-1,1 1 1,0 0 0,0 1-1,0-1 1,0 1 0,0-1-1,-2 5 1,5-7-67,0 0 1,-1 0-1,1 0 0,0-1 0,-1 1 1,1 0-1,0 0 0,0 0 0,0 0 1,0 0-1,0 0 0,0 0 0,0 0 1,0 0-1,0-1 0,0 1 0,0 0 1,1 0-1,-1 0 0,0 0 0,1 0 1,0 1 2,0-1 0,0 0-1,0 0 1,0 0 0,1 0 0,-1 0 0,0-1 0,1 1 0,-1 0 0,0-1 0,1 1 0,-1-1 0,1 1 0,-1-1 0,1 1 0,-1-1 0,2 0 0,5 1 90,-1 0 0,0-1 0,0 0 1,0 0-1,0-1 0,1 0 0,-1 0 0,0-1 0,13-4 0,-7 1 227,-1-1 0,0-1-1,0 1 1,15-12 0,-15 11 1292,-21 9-79,6 0-1448,1 1 0,-1-1 0,0 1 0,1 0 0,-1 0 0,1 0 0,0 0 0,-3 7 0,4-9-95,0 0 1,0 1-1,1-1 0,-1 1 0,0-1 1,1 1-1,-1 0 0,1-1 1,0 1-1,-1-1 0,1 1 0,0 0 1,0-1-1,0 1 0,0 0 1,1-1-1,-1 1 0,0 0 1,1-1-1,-1 1 0,1-1 0,-1 1 1,2 1-1,11 10-3813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24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722 219 8936,'0'0'8737,"-13"-13"-8297,-41-40 0,44 46-272,-1-1 1,0 1-1,0 1 1,0 0-1,0 0 1,-1 1-1,0 1 1,0 0-1,-1 0 1,1 1 0,-1 1-1,-13-1 1,20 2-107,-5 0 85,0 0 0,-1 1 0,1 1 0,0 0 0,0 0 0,0 1 0,0 1 0,0 0 1,0 0-1,0 1 0,1 0 0,-18 11 0,8-4 68,1 1 0,1 1 0,0 1 0,1 0 0,-22 25 1,18-17-11,2 2 0,0 0 1,2 2-1,1 0 1,1 0-1,1 2 1,1-1-1,2 2 0,0 0 1,2 0-1,2 1 1,-8 56-1,11-53 148,2 1 1,4 52-1,0-73-239,-1 0 0,2 0 0,0 0 0,0-1 0,2 1 0,-1-1 0,1 0 0,1 0 0,10 16 0,-11-21-47,-1 0 1,1 0-1,0-1 0,1 1 1,0-1-1,0-1 0,0 1 1,0-1-1,1 0 0,0 0 1,0-1-1,0 0 0,1 0 1,-1-1-1,1 1 0,0-2 1,0 1-1,0-1 0,11 1 1,-2-2-2,1 0 1,-1-1-1,0-1 0,0 0 1,0-2-1,0 0 1,20-6-1,5-5 131,66-30 0,-74 28-33,-1-2 0,39-26-1,-59 34-42,1-1-1,-1 0 1,-1 0-1,0-2 0,0 1 1,-1-1-1,12-20 1,-20 28-100,0-1 1,-1 1 0,0-1-1,0 1 1,-1-1-1,2-8 1,0 3-20,-3 10-2,0 1 0,0-1 0,0 0 0,-1 0 0,1 0 0,0 0 0,0 1 0,0-1 0,-1 0 0,1 0 0,0 1 0,-1-1 0,1 0 0,-1 0 0,1 1 0,-1-1 0,1 1 0,-1-1 0,1 0 0,-1 1 0,0-1 0,1 1 0,-1-1 0,0 1 0,1-1 0,-1 1 0,0 0 0,0-1 0,1 1 0,-1 0 0,0 0 0,0-1 0,0 1 0,1 0 0,-1 0 0,-1 0 0,-31-2 0,25 3 0,1 1 0,0-1 0,0 1 0,0 1 0,0-1 0,0 1 0,0 1 0,0-1 0,-8 7 0,1 1 0,-1 1 0,-20 22 0,31-29 0,1-1 0,-1 1 0,1 0 0,1 0 0,-1 0 0,1 0 0,0 1 0,0-1 0,0 0 0,1 1 0,-1 0 0,2-1 0,-1 1 0,0 0 0,1-1 0,0 1 0,1 0 0,0 5 0,0-6 0,-1 0 0,1-1 0,0 1 0,1-1 0,-1 1 0,1-1 0,0 0 0,0 1 0,0-1 0,0 0 0,1 0 0,0-1 0,0 1 0,0 0 0,0-1 0,0 0 0,1 0 0,-1 0 0,1 0 0,0 0 0,0-1 0,5 3 0,-5-4 0,1 0 0,-1 0 0,1 0 0,-1-1 0,1 0 0,-1 0 0,1 0 0,-1 0 0,1-1 0,-1 0 0,1 0 0,-1 0 0,1 0 0,-1-1 0,0 1 0,0-1 0,0 0 0,0-1 0,0 1 0,0-1 0,-1 1 0,1-1 0,-1 0 0,0 0 0,1-1 0,-2 1 0,6-7 0,-4 2 0,-1-1 0,1 1 0,-1-1 0,-1 0 0,1 0 0,-2 0 0,1 0 0,-1 0 0,-1 0 0,1 0 0,-3-19 0,1 22 0,0-1 0,0 1 0,0 0 0,-1-1 0,0 1 0,0 0 0,-1 0 0,1 0 0,-2 0 0,1 1 0,0-1 0,-1 1 0,0 0 0,0 0 0,-1 0 0,1 0 0,-10-6 0,-8 2 0,46 18 0,11 2 0,-5-7 0,35 0 0,-54-4 0,0 0 0,-1-1 0,1 0 0,0-1 0,-1 0 0,0 0 0,13-6 0,10-7 0,-1-2 0,0-1 0,-2-2 0,30-24 0,-38 27 0,-1-1 0,-1-2 0,-1 0 0,-1-1 0,31-46 0,-36 44 0,-1 0 0,-1-2 0,0 1 0,-2-2 0,-1 1 0,-2-1 0,0 0 0,-1 0 0,1-42 0,-6 60 0,0-1 0,-1 1 0,0 0 0,-3-15 0,3 21 0,1 1 0,-1-1 0,1 0 0,-1 1 0,0-1 0,0 1 0,0-1 0,0 1 0,0-1 0,0 1 0,0-1 0,-3-1 0,3 2 0,0 1 0,1 0 0,-1-1 0,0 1 0,0 0 0,0-1 0,0 1 0,0 0 0,0 0 0,0 0 0,0 0 0,0 0 0,0 0 0,0 0 0,0 0 0,0 1 0,0-1 0,0 0 0,1 0 0,-1 1 0,0-1 0,0 1 0,0-1 0,0 0 0,-1 2 0,-5 3 0,0 1 0,0-1 0,0 2 0,1-1 0,0 1 0,0-1 0,1 2 0,-7 10 0,-2 6 0,-16 39 0,13-21 0,2 0 0,2 2 0,2 0 0,-6 45 0,13-53 0,1-1 0,1 1 0,2 0 0,2 0 0,10 59 0,-9-79 0,1 1 0,0-1 0,2 0 0,0 0 0,1-1 0,0 0 0,12 19 0,-15-29 0,-1-1 0,1 1 0,0 0 0,0-1 0,0 0 0,1 0 0,0 0 0,-1-1 0,1 1 0,0-1 0,1 0 0,-1-1 0,1 1 0,-1-1 0,1 0 0,-1-1 0,1 1 0,0-1 0,0 0 0,0 0 0,0-1 0,0 0 0,11-1 0,-4-1 0,0-1 0,-1-1 0,1 0 0,-1 0 0,0-1 0,0-1 0,-1 0 0,1 0 0,16-14 0,-1-1 0,-1-1 0,35-39 0,-43 39 0,0-1 0,-1-1 0,-1 0 0,13-29 0,44-109 0,-16 30 0,-41 98 0,-2 0 0,-1-1 0,-1-1 0,11-67 0,-22 97 0,-1-1 0,1 0 0,-1 0 0,0 1 0,-1-1 0,0 0 0,0 0 0,0 1 0,-5-14 0,6 20 0,-1-1 0,1 1 0,0-1 0,-1 0 0,1 1 0,-1-1 0,1 1 0,0-1 0,-1 1 0,1 0 0,-1-1 0,1 1 0,-1-1 0,0 1 0,1 0 0,-1-1 0,1 1 0,-1 0 0,0 0 0,1-1 0,-1 1 0,0 0 0,1 0 0,-1 0 0,1 0 0,-1 0 0,0 0 0,1 0 0,-1 0 0,0 0 0,1 0 0,-1 0 0,0 1 0,1-1 0,-1 0 0,0 0 0,1 1 0,-1-1 0,1 0 0,-2 1 0,-20 18 0,6 0 0,0 0 0,1 1 0,2 1 0,0 0 0,-14 34 0,-42 123 0,46-113 0,13-30 0,2 1 0,1 0 0,2 0 0,-1 60 0,5-79 0,1 1 0,1-1 0,1 1 0,0-1 0,7 23 0,-7-33 0,0 1 0,1-1 0,0 0 0,0 0 0,1 0 0,-1 0 0,2-1 0,-1 1 0,1-1 0,0 0 0,0-1 0,0 1 0,1-1 0,8 6 0,-11-9 0,1-1 0,-1 1 0,1-1 0,-1 0 0,1 0 0,0 0 0,-1 0 0,1-1 0,0 0 0,0 0 0,-1 0 0,1 0 0,0 0 0,-1-1 0,5 0 0,3-1 0,0-1 0,-1-1 0,19-7 0,-18 5 0,0 0 0,0-1 0,-1 0 0,1 0 0,-2-1 0,1-1 0,-1 0 0,-1 0 0,13-17 0,-5 3 0,-2-1 0,0 0 0,12-34 0,-26 58 0,0 0 0,0 1 0,0-1 0,0 0 0,0 0 0,0 0 0,0 0 0,1 0 0,-1 0 0,0 0 0,0 0 0,0 0 0,0 0 0,0 0 0,0 0 0,0 0 0,0 1 0,0-1 0,0 0 0,1 0 0,-1 0 0,0 0 0,0 0 0,0 0 0,0 0 0,0 0 0,0 0 0,0 0 0,0 0 0,1 0 0,-1 0 0,0 0 0,0 0 0,0 0 0,0-1 0,0 1 0,0 0 0,0 0 0,0 0 0,1 0 0,-1 0 0,0 0 0,0 0 0,0 0 0,0 0 0,0 0 0,0 0 0,0 0 0,0 0 0,0-1 0,0 1 0,0 0 0,0 0 0,0 0 0,0 0 0,0 0 0,0 0 0,0 0 0,0 0 0,1 0 0,-1-1 0,0 1 0,0 0 0,0 0 0,-1 0 0,1 0 0,4 15 0,-1 33 0,-2-30 0,0-3 0,0 0 0,2 1 0,-1-1 0,9 25 0,-9-36 0,-1 0 0,1-1 0,0 1 0,0-1 0,0 1 0,0-1 0,1 1 0,-1-1 0,1 0 0,0 0 0,0-1 0,0 1 0,0 0 0,1-1 0,-1 0 0,0 0 0,1 0 0,0 0 0,0 0 0,-1-1 0,1 0 0,0 0 0,5 1 0,-4-1 0,-1-1 0,1 0 0,-1 0 0,1 0 0,-1-1 0,1 1 0,-1-1 0,0 0 0,1 0 0,-1-1 0,0 1 0,0-1 0,0 0 0,0 0 0,0 0 0,0-1 0,0 0 0,-1 1 0,1-1 0,-1 0 0,0-1 0,0 1 0,4-6 0,5-8 0,-1-1 0,-1 0 0,16-35 0,-21 41 0,30-78 0,10-22 0,-45 112 0,0 0 0,1 0 0,-1-1 0,0 1 0,0 0 0,0 0 0,0 0 0,0-1 0,0 1 0,0 0 0,1 0 0,-1 0 0,0-1 0,0 1 0,0 0 0,1 0 0,-1 0 0,0 0 0,0 0 0,0 0 0,1-1 0,-1 1 0,0 0 0,0 0 0,0 0 0,1 0 0,-1 0 0,0 0 0,0 0 0,1 0 0,-1 0 0,0 0 0,0 0 0,1 0 0,-1 0 0,0 0 0,0 0 0,1 0 0,-1 0 0,0 1 0,0-1 0,0 0 0,1 0 0,-1 0 0,0 0 0,0 0 0,0 0 0,1 1 0,-1-1 0,0 0 0,0 0 0,9 12 0,-9-11 0,10 16 0,-1 1 0,-1 0 0,0 1 0,-2 0 0,0 0 0,6 36 0,-8-24 0,-2-1 0,-1 0 0,-5 58 0,3-75 0,1-11 0,0 1 0,0-1 0,0 1 0,0 0 0,-1-1 0,0 1 0,1-1 0,-3 5 0,2-6 0,1-1 0,-1 1 0,0 0 0,0 0 0,0-1 0,0 1 0,0 0 0,0-1 0,0 1 0,0-1 0,0 1 0,0-1 0,0 0 0,0 1 0,0-1 0,0 0 0,0 0 0,0 0 0,-1 1 0,1-1 0,0-1 0,0 1 0,0 0 0,-2 0 0,-2-2 0,0 1 0,0-1 0,0 0 0,0 0 0,0-1 0,0 1 0,1-1 0,-1 0 0,1 0 0,-8-8 0,-6-3 0,6 6 0,0-1 0,0 0 0,1-1 0,1 0 0,-1-1 0,-14-20 0,25 31 0,0-1 0,-1 1 0,1-1 0,0 0 0,-1 1 0,1-1 0,-1 1 0,1-1 0,-1 1 0,1-1 0,-1 1 0,1-1 0,-1 1 0,1-1 0,-1 1 0,0 0 0,1-1 0,-1 1 0,0 0 0,1-1 0,-1 1 0,0 0 0,1 0 0,-1 0 0,0 0 0,-1 0 0,2 2 0,0 0 0,1 0 0,-1 0 0,0 0 0,1 0 0,-1 0 0,1-1 0,0 1 0,0 0 0,-1 0 0,1 0 0,2 2 0,-1 0 0,4 9 0,1 0 0,1-1 0,0 0 0,1 0 0,19 20 0,-25-28 0,1-1 0,0 1 0,-1-1 0,1 0 0,1 0 0,-1 0 0,0-1 0,1 1 0,-1-1 0,1 0 0,0 0 0,0-1 0,0 1 0,0-1 0,0-1 0,0 1 0,0 0 0,0-1 0,0 0 0,8-1 0,-2-2 0,1 0 0,-1-1 0,0 0 0,0-1 0,-1 0 0,1-1 0,13-9 0,-4 0 0,-1-1 0,25-27 0,-34 32 0,0-1 0,-1 0 0,-1-1 0,0 0 0,10-23 0,25-76 0,-24 58 0,-18 53 0,-1 1 0,1-1 0,-1 0 0,0 1 0,1-1 0,-1 0 0,0 1 0,0-1 0,1 0 0,-1 1 0,0-1 0,0 0 0,0 0 0,0 1 0,0-1 0,0 0 0,0 0 0,0 1 0,0-1 0,0 0 0,-1 0 0,1 1 0,0-1 0,0 0 0,-1 1 0,1-1 0,0 0 0,-1 1 0,1-1 0,-1 1 0,1-1 0,-1 0 0,1 1 0,-1-1 0,1 1 0,-1-1 0,0 1 0,1 0 0,-2-1 0,1 1 0,0-1 0,-1 1 0,1 0 0,0 0 0,-1 1 0,1-1 0,0 0 0,-1 0 0,1 1 0,0-1 0,0 0 0,-1 1 0,1-1 0,0 1 0,0 0 0,0-1 0,0 1 0,0 0 0,-1 0 0,0 2 0,-5 3 0,1 0 0,1 0 0,-1 1 0,1 0 0,0 0 0,1 1 0,-1-1 0,2 1 0,-1 0 0,-2 9 0,-16 32 0,16-37 0,1 0 0,0 0 0,1 0 0,-4 14 0,7-20 0,0 0 0,1 0 0,-1 1 0,1-1 0,0 0 0,1 1 0,-1-1 0,3 7 0,-3-11 0,1 1 0,0-1 0,-1 0 0,1 0 0,0 0 0,0 0 0,0 0 0,0 0 0,1-1 0,-1 1 0,0 0 0,1 0 0,-1-1 0,1 1 0,0-1 0,-1 0 0,1 1 0,0-1 0,0 0 0,0 0 0,0 0 0,0 0 0,0 0 0,0-1 0,0 1 0,3 0 0,34 8 0,-31-7 0,0 0 0,0 0 0,0-1 0,0 0 0,16 0 0,-8-2 0,0 0 0,0-1 0,-1 0 0,1-2 0,0 0 0,-1 0 0,0-2 0,0 1 0,0-2 0,-1 0 0,0-1 0,0-1 0,-1 0 0,0 0 0,15-16 0,-20 17 0,2-2 0,0 0 0,13-19 0,-21 27 0,0 0 0,-1-1 0,1 1 0,-1-1 0,0 1 0,1-1 0,-1 0 0,-1 0 0,1 1 0,0-1 0,-1 0 0,1 0 0,-1 0 0,0 0 0,0 0 0,0 1 0,0-1 0,0 0 0,-2-3 0,2 5 0,0 0 0,0 1 0,0-1 0,0 1 0,0-1 0,0 0 0,-1 1 0,1-1 0,0 1 0,0-1 0,-1 0 0,1 1 0,0-1 0,-1 1 0,1-1 0,-1 1 0,1-1 0,-1 1 0,1 0 0,-1-1 0,1 1 0,-1 0 0,1-1 0,-1 1 0,1 0 0,-1-1 0,1 1 0,-1 0 0,0 0 0,1 0 0,-1 0 0,0-1 0,1 1 0,-1 0 0,1 0 0,-1 0 0,0 0 0,1 1 0,-1-1 0,0 0 0,1 0 0,-1 0 0,1 0 0,-1 1 0,0-1 0,1 0 0,-1 0 0,1 1 0,-1-1 0,1 1 0,-2 0 0,0 1 0,0 0 0,0 0 0,0 0 0,0 0 0,0 0 0,1 1 0,-1-1 0,1 1 0,-1-1 0,0 4 0,0 0 0,0 0 0,1 1 0,0-1 0,1 0 0,-1 1 0,1-1 0,0 1 0,1-1 0,-1 0 0,1 1 0,1-1 0,-1 0 0,1 1 0,0-1 0,0 0 0,1-1 0,3 7 0,-2-5 0,0-1 0,0 1 0,1-1 0,0 0 0,0-1 0,1 1 0,-1-1 0,1 0 0,0 0 0,1-1 0,-1 0 0,1 0 0,11 5 0,-16-8 0,1 0 0,-1 0 0,0 0 0,0-1 0,1 1 0,-1 0 0,1-1 0,-1 0 0,0 0 0,1 1 0,-1-2 0,1 1 0,-1 0 0,0 0 0,1-1 0,-1 1 0,0-1 0,1 0 0,-1 0 0,0 1 0,0-2 0,1 1 0,-1 0 0,0 0 0,0-1 0,0 1 0,-1-1 0,1 1 0,0-1 0,-1 0 0,1 0 0,-1 0 0,1 0 0,-1 0 0,0 0 0,0 0 0,0 0 0,1-3 0,1-2 0,-1 0 0,0-1 0,0 1 0,-1 0 0,0-1 0,-1 1 0,1-1 0,-1 1 0,-1-1 0,-1-13 0,0 14 0,-1-1 0,1 1 0,-1 0 0,-1 0 0,1 0 0,-1 0 0,-1 0 0,1 1 0,-1 0 0,0 0 0,-9-8 0,2 3 0,-1 0 0,-1 0 0,0 2 0,-18-10 0,13 13 0,-2-1 0,21 6 0,0 1 0,0 0 0,0 0 0,0-1 0,1 1 0,-1 0 0,0-1 0,0 1 0,0 0 0,0-1 0,1 1 0,-1 0 0,0 0 0,0-1 0,0 1 0,1 0 0,-1 0 0,0 0 0,0-1 0,1 1 0,-1 0 0,0 0 0,0 0 0,1 0 0,-1 0 0,0-1 0,1 1 0,0 0 0,15-9 0,0 0 0,0 1 0,1 1 0,0 1 0,1 0 0,-1 1 0,1 1 0,31-3 0,-37 6 0,-1 1 0,0 0 0,0 1 0,0 0 0,0 1 0,0 0 0,-1 0 0,1 2 0,0-1 0,-1 1 0,0 1 0,0 0 0,0 0 0,-1 1 0,14 10 0,-19-13 0,0 1 0,-1-1 0,1 0 0,-1 1 0,0 0 0,0 0 0,-1 0 0,1 0 0,-1 0 0,0 1 0,0-1 0,0 1 0,-1-1 0,1 1 0,-1-1 0,0 1 0,-1 0 0,1 0 0,-1 0 0,0-1 0,-1 10 0,-1 2 0,-2 1 0,0-1 0,-1 0 0,-12 27 0,10-26 0,5-8 0,2-9 0,0 1 0,0 0 0,0-1 0,0 1 0,0-1 0,0 1 0,0-1 0,0 1 0,0 0 0,-1-1 0,1 1 0,0-1 0,0 1 0,-1-1 0,1 1 0,0-1 0,0 1 0,-1-1 0,1 1 0,-1-1 0,0 1 0,18-22 0,7-10 0,-2 3 0,0 1 0,2 0 0,0 2 0,30-23 0,-50 44 0,1 0 0,0 1 0,1-1 0,-1 1 0,0 0 0,1 1 0,0-1 0,0 1 0,0 0 0,7-1 0,-13 3 0,1 0 0,0 1 0,0-1 0,0 1 0,0-1 0,0 1 0,-1 0 0,1-1 0,0 1 0,0 0 0,-1-1 0,1 1 0,0 0 0,-1 0 0,1 0 0,-1-1 0,1 1 0,-1 0 0,1 1 0,10 23 0,-9-18 0,4 9 0,-1 0 0,5 28 0,4 16 0,-12-54 0,-1-2 0,0 1 0,1-1 0,-1 0 0,1 0 0,0 0 0,0 0 0,5 6 0,-6-9 0,0 0 0,0 0 0,0-1 0,0 1 0,0 0 0,0-1 0,1 1 0,-1-1 0,0 1 0,0-1 0,1 1 0,-1-1 0,0 0 0,1 0 0,-1 0 0,0 0 0,1 0 0,-1 0 0,0 0 0,1 0 0,-1 0 0,0 0 0,0-1 0,1 1 0,-1-1 0,0 1 0,0-1 0,1 1 0,-1-1 0,0 0 0,0 1 0,0-1 0,1-1 0,9-6 0,0 0 0,-1 0 0,0-1 0,-1 0 0,1-1 0,-2 0 0,13-19 0,44-87 0,-23 38 0,-34 62 0,-8 13 0,1 1 0,0 0 0,-1 0 0,1 0 0,0 0 0,0 0 0,1 0 0,-1 0 0,0 0 0,1 0 0,-1 0 0,1 1 0,0-1 0,-1 0 0,5-2 0,-6 5 0,1-1 0,0 0 0,-1 1 0,1-1 0,-1 1 0,1-1 0,-1 1 0,1-1 0,-1 1 0,0-1 0,1 1 0,-1 0 0,0-1 0,1 1 0,-1 0 0,0-1 0,1 2 0,0 2 0,9 20 0,-1 1 0,-1 0 0,-2 0 0,0 1 0,-2-1 0,0 1 0,-2 1 0,-1-1 0,-1 0 0,-1 0 0,-2 0 0,0 0 0,-2 0 0,-1-1 0,-14 39 0,20-62 0,-1 1 0,0-1 0,0 0 0,0 1 0,-1-1 0,1 0 0,0 0 0,-1 0 0,1 0 0,-1-1 0,0 1 0,-3 2 0,4-3 0,0-1 0,0 0 0,-1 1 0,1-1 0,0 0 0,0 0 0,0 0 0,-1 0 0,1 0 0,0 0 0,0 0 0,0-1 0,-1 1 0,1 0 0,0-1 0,0 1 0,0-1 0,0 1 0,0-1 0,0 1 0,0-1 0,0 0 0,0 0 0,0 1 0,0-1 0,0 0 0,-1-2 0,-5-4 0,0-1 0,1 0 0,0 0 0,1-1 0,-1 1 0,-5-15 0,0-3 0,-9-30 0,19 51 0,-1 1 0,1-1 0,0 0 0,0 0 0,1 0 0,-1 0 0,1 0 0,1-9 0,-1 14 0,0-1 0,1 0 0,-1 0 0,0 1 0,1-1 0,-1 0 0,1 1 0,-1-1 0,1 0 0,-1 1 0,1-1 0,0 1 0,-1-1 0,1 1 0,0-1 0,-1 1 0,1-1 0,0 1 0,0 0 0,-1-1 0,1 1 0,0 0 0,0 0 0,0 0 0,-1-1 0,1 1 0,0 0 0,0 0 0,0 0 0,1 1 0,30 2 0,-5 4 0,0 1 0,-1 1 0,-1 2 0,0 0 0,0 2 0,28 19 0,-50-31 0,-1 1 0,0-1 0,0 1 0,0 0 0,0-1 0,0 1 0,0 0 0,-1 0 0,1 1 0,-1-1 0,1 0 0,-1 0 0,0 1 0,0-1 0,0 1 0,0-1 0,0 1 0,0-1 0,-1 1 0,1 0 0,-1-1 0,0 5 0,0-2 0,-1-1 0,0 0 0,0 0 0,0 0 0,0 0 0,-1-1 0,0 1 0,0 0 0,0 0 0,0-1 0,0 0 0,-1 1 0,-5 5 0,-19 15-3935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24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18087,'0'0'5248,"14"68"-5144,-14-44-8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24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16479,'0'0'5184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28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1 906 9848,'0'0'8025,"14"-10"-7493,83-64 446,-78 57-618,0 0-1,-2-1 0,28-36 1,-16 10 324,-2-2-1,-2-1 1,29-74 0,-42 85-237,0 0 0,-3-1 1,-1 0-1,-1 0 0,2-64 0,-8 72-97,0-40 462,-2 62-665,1 0 1,-1 0 0,0 0 0,-1 1 0,0-1 0,0 0 0,-3-6 0,5 12-99,-1 0-1,1 0 0,0 0 0,-1 1 0,1-1 0,-1 0 0,1 0 0,-1 1 0,1-1 0,-1 0 0,0 1 0,1-1 0,-1 0 0,0 1 1,1-1-1,-1 1 0,0-1 0,0 1 0,1 0 0,-1-1 0,0 1 0,0 0 0,-1-1 0,1 1-9,0 0 0,0 1-1,0-1 1,0 0 0,1 1-1,-1-1 1,0 1 0,0-1-1,0 1 1,1-1 0,-1 1-1,0-1 1,0 1 0,1 0-1,-1-1 1,1 1 0,-1 0-1,0 1 1,-4 5 105,1 1 0,0 0 0,-5 14-1,7-17-125,-29 82 364,4 2 0,5 1 0,-14 102 0,24-113-327,4 0 0,2 87 0,5-160-55,1-1 0,1 1 0,-1-1 0,1 1 0,0-1 0,0 0 0,0 1 0,1-1 0,0 0 0,4 8 0,-6-13 0,1 0 0,-1 0 0,0 0 0,1 1 0,-1-1 0,1 0 0,-1 0 0,0 0 0,1 0 0,-1 0 0,1 0 0,-1 0 0,1 0 0,-1 0 0,0 0 0,1 0 0,-1 0 0,1-1 0,-1 1 0,1 0 0,-1 0 0,0 0 0,1-1 0,-1 1 0,0 0 0,1 0 0,-1-1 0,0 1 0,1 0 0,-1 0 0,0-1 0,1 1 0,-1 0 0,0-1 0,0 0 0,14-17 0,-10 14 0,24-39 0,-2 0 0,-1-1 0,24-62 0,-46 98 0,2 1 0,-1-1 0,1 1 0,0 0 0,0 0 0,1 1 0,0 0 0,0 0 0,9-7 0,-13 14 0,-1-1 0,0 0 0,0 1 0,0 0 0,0-1 0,0 1 0,0 0 0,0-1 0,0 1 0,0 0 0,0 0 0,0 0 0,0 0 0,-1 0 0,1 0 0,0 0 0,-1 0 0,1 0 0,0 2 0,8 14 0,-1 1 0,-1-1 0,-1 2 0,9 35 0,-3-7 0,-6-18 0,5 16 0,-10-43 0,0 1 0,0 0 0,1-1 0,-1 1 0,0-1 0,1 1 0,0-1 0,-1 0 0,1 0 0,0 0 0,0 0 0,4 3 0,-4-4 0,0-1 0,-1 1 0,1 0 0,0-1 0,0 0 0,0 1 0,0-1 0,0 0 0,0 0 0,0 0 0,-1-1 0,1 1 0,0 0 0,0-1 0,0 1 0,0-1 0,0 1 0,3-3 0,34-17 0,-37 19 0,8-6 0,0 0 0,0-1 0,-1 0 0,0 0 0,-1-1 0,0 0 0,0 0 0,-1-1 0,0 0 0,0 0 0,-2-1 0,1 0 0,-1 0 0,0 0 0,-1-1 0,-1 1 0,0-1 0,2-15 0,-5 17 0,0 0 0,0 0 0,-1 0 0,-1 0 0,1 0 0,-2 1 0,-5-18 0,7 26 0,1 0 0,0 1 0,-1-1 0,1 1 0,0-1 0,-1 0 0,1 1 0,-1-1 0,1 1 0,-1-1 0,1 1 0,-1 0 0,1-1 0,-1 1 0,0-1 0,1 1 0,-1 0 0,0 0 0,1-1 0,-1 1 0,0 0 0,1 0 0,-1 0 0,0 0 0,1 0 0,-1 0 0,0 0 0,1 0 0,-1 0 0,0 0 0,0 0 0,1 0 0,-1 0 0,0 0 0,1 1 0,-1-1 0,0 0 0,1 1 0,-1-1 0,1 0 0,-1 1 0,0-1 0,1 1 0,-1-1 0,1 1 0,-1 0 0,-23 25 0,19-19 0,0 0 0,0 1 0,1-1 0,0 1 0,0 0 0,1 0 0,-5 16 0,7-18 0,0 0 0,1 0 0,-1 0 0,1 1 0,0-1 0,1 0 0,-1 0 0,1 0 0,1 0 0,-1 0 0,1 0 0,3 8 0,-1-4 0,0-1 0,1 1 0,0-2 0,1 1 0,7 9 0,-10-14 0,1 0 0,1 0 0,-1 0 0,0-1 0,1 1 0,0-1 0,0 0 0,0-1 0,0 1 0,0-1 0,7 2 0,-3-2 0,0-1 0,0 0 0,0 0 0,0-1 0,0 0 0,0 0 0,0-1 0,0-1 0,0 1 0,-1-1 0,1-1 0,0 0 0,-1 0 0,11-5 0,2-3 0,1-1 0,-1-1 0,-1 0 0,20-18 0,-22 15 0,-2-1 0,1 0 0,-2-1 0,-1-1 0,0 0 0,-1-1 0,16-34 0,1-14 0,23-77 0,-24 63 0,-12 35 0,-1-1 0,-3 0 0,10-67 0,-23 107 0,-3 11 0,-3 14 0,-25 88 0,5 1 0,5 0 0,-13 175 0,33-246 0,-2 4 0,2 0 0,6 64 0,-4-100 0,-1 0 0,1-1 0,-1 1 0,1 0 0,0-1 0,0 1 0,0 0 0,0-1 0,1 0 0,-1 1 0,3 2 0,-3-4 0,0 0 0,0 0 0,0 0 0,0 0 0,0 0 0,0-1 0,1 1 0,-1 0 0,0-1 0,0 1 0,1-1 0,-1 1 0,0-1 0,1 0 0,-1 0 0,0 1 0,3-1 0,0-1 0,1 0 0,-1 0 0,1 0 0,-1 0 0,1-1 0,-1 0 0,0 0 0,0 0 0,0 0 0,0 0 0,0-1 0,4-4 0,2-1 0,0-1 0,-1 0 0,0 0 0,-1-1 0,0 0 0,8-14 0,34-71 0,-31 56 0,-12 28 0,-7 21 0,-1 8 0,1 10 0,2 0 0,1 0 0,1 0 0,13 48 0,-16-72 0,1 0 0,0 0 0,-1 0 0,1 0 0,0 0 0,1-1 0,-1 1 0,1-1 0,0 0 0,0 1 0,3 2 0,-4-5 0,-1 0 0,0 0 0,1-1 0,-1 1 0,0-1 0,1 1 0,-1-1 0,0 1 0,1-1 0,-1 0 0,1 1 0,-1-1 0,1 0 0,-1 0 0,1 0 0,-1 0 0,1-1 0,-1 1 0,1 0 0,-1-1 0,1 1 0,-1 0 0,0-1 0,1 0 0,-1 1 0,0-1 0,1 0 0,-1 0 0,0 0 0,0 0 0,0 0 0,0 0 0,0 0 0,0 0 0,1-2 0,8-8 0,-2 0 0,0-1 0,0 0 0,10-21 0,19-55 0,-36 86 0,5-16 0,0-1 0,3-23 0,-7 30 0,0 38 0,2 0 0,10 40 0,-14-63 0,2 5 0,0-1 0,0 1 0,1-1 0,6 14 0,-8-19 0,0-1 0,0 0 0,-1 0 0,1 1 0,0-1 0,0 0 0,0 0 0,0 0 0,0 0 0,0 0 0,0-1 0,1 1 0,-1 0 0,0 0 0,0-1 0,1 1 0,-1-1 0,0 1 0,1-1 0,-1 1 0,1-1 0,-1 0 0,0 0 0,1 0 0,-1 0 0,1 0 0,-1 0 0,1 0 0,-1 0 0,0-1 0,1 1 0,-1 0 0,1-1 0,1 0 0,2-1 0,0-1 0,0 1 0,0-1 0,0-1 0,0 1 0,-1 0 0,1-1 0,-1 0 0,0 0 0,4-5 0,0-3 0,1-1 0,8-19 0,5-6 0,-15 26 0,-2 1 0,1-1 0,-1 0 0,3-14 0,-2 9 0,-6 11 0,0 6 0,0 0 0,0-1 0,0 1 0,0 0 0,0-1 0,0 1 0,0 0 0,0-1 0,0 1 0,0 0 0,0-1 0,0 1 0,0 0 0,0-1 0,0 1 0,0 0 0,0-1 0,1 1 0,-1 0 0,0-1 0,0 1 0,0 0 0,0 0 0,1-1 0,-1 1 0,1-1 0,1 3 0,1 0 0,-1 0 0,0 0 0,0 0 0,0 0 0,0 0 0,0 0 0,0 1 0,-1-1 0,1 1 0,-1-1 0,2 5 0,8 10 0,-6-10 0,1-1 0,0 1 0,0-1 0,0 0 0,1 0 0,0-1 0,1 0 0,-1 0 0,11 5 0,-15-9 0,1 1 0,-1-1 0,0 0 0,0 0 0,1 0 0,-1-1 0,1 1 0,-1-1 0,1 0 0,-1 0 0,0 0 0,1 0 0,-1 0 0,1-1 0,-1 0 0,0 0 0,1 0 0,-1 0 0,0 0 0,0 0 0,0-1 0,1 0 0,-2 1 0,1-1 0,0 0 0,0-1 0,3-2 0,-1-1 0,0 0 0,0 0 0,-1-1 0,1 1 0,-2-1 0,7-14 0,-8 17 0,0 0 0,-1 0 0,0 0 0,0 0 0,0 0 0,0-1 0,-1 1 0,0 0 0,0 0 0,0 0 0,0-1 0,-1 1 0,1 0 0,-2-6 0,1 10 0,1-1 0,0 0 0,0 0 0,0 1 0,-1-1 0,1 0 0,0 1 0,-1-1 0,1 0 0,-1 1 0,1-1 0,-1 1 0,1-1 0,-1 0 0,1 1 0,-1 0 0,0-1 0,1 1 0,-1-1 0,1 1 0,-1 0 0,0-1 0,0 1 0,1 0 0,-1-1 0,0 1 0,1 0 0,-1 0 0,0 0 0,0 0 0,1 0 0,-1 0 0,0 0 0,0 0 0,1 0 0,-1 0 0,0 0 0,0 1 0,1-1 0,-1 0 0,0 0 0,1 1 0,-1-1 0,0 1 0,1-1 0,-1 0 0,0 1 0,1-1 0,-1 1 0,1-1 0,-1 1 0,0 1 0,-5 4 0,0-1 0,1 2 0,-8 10 0,12-15 0,-6 7 0,0 1 0,1 0 0,1 0 0,-1 1 0,2 0 0,-4 11 0,6-17 0,1 0 0,0 1 0,1-1 0,-1 0 0,1 0 0,0 1 0,0-1 0,1 0 0,0 0 0,0 0 0,0 0 0,0 0 0,1 0 0,0 0 0,4 9 0,-4-11 0,2 6 0,1 0 0,1 0 0,0 0 0,10 12 0,-14-19 0,1 0 0,-1 0 0,1 0 0,-1 0 0,1 0 0,0 0 0,-1-1 0,1 1 0,0-1 0,0 0 0,0 0 0,0 0 0,0 0 0,1-1 0,-1 1 0,0-1 0,0 0 0,0 0 0,7 0 0,76-8 0,-77 7 0,0-1 0,0 0 0,0-1 0,0 0 0,0 0 0,13-8 0,26-9 0,-43 18 0,0 0 0,0 0 0,-1-1 0,1 0 0,0 0 0,-1 0 0,0-1 0,1 0 0,-2 1 0,1-2 0,0 1 0,-1 0 0,5-8 0,-6 9 0,0 1 0,0-1 0,0-1 0,-1 1 0,1 0 0,-1 0 0,0 0 0,0-1 0,0 1 0,-1-1 0,1 1 0,-1-1 0,1 1 0,-1-1 0,0 1 0,-1-1 0,1 1 0,-1-1 0,1 1 0,-1 0 0,0-1 0,-2-3 0,2 5 0,0 1 0,0-1 0,-1 1 0,1-1 0,0 1 0,-1 0 0,1-1 0,-1 1 0,0 0 0,1 0 0,-1 0 0,0 0 0,1 1 0,-1-1 0,0 0 0,0 1 0,0-1 0,0 1 0,0 0 0,0-1 0,1 1 0,-1 0 0,0 0 0,0 1 0,0-1 0,0 0 0,0 0 0,-3 2 0,1-1 0,0 0 0,0 0 0,1 1 0,-1-1 0,1 1 0,-1 0 0,1 0 0,-1 0 0,1 1 0,0-1 0,0 1 0,0-1 0,1 1 0,-3 3 0,2 0 0,0-1 0,0 1 0,1-1 0,0 1 0,0 0 0,0 0 0,1 0 0,0 0 0,0 0 0,1 0 0,-1 0 0,1 0 0,1 0 0,-1 0 0,1 0 0,0 0 0,0 0 0,1 0 0,0 0 0,0-1 0,0 1 0,1 0 0,-1-1 0,1 0 0,1 0 0,-1 0 0,1 0 0,0 0 0,0-1 0,0 1 0,1-1 0,-1 0 0,1 0 0,10 5 0,-10-7 0,0 0 0,1 0 0,-1 0 0,1-1 0,0 0 0,-1 0 0,1-1 0,0 1 0,0-1 0,-1 0 0,8-2 0,1 0 0,0 0 0,0-1 0,19-7 0,-8-1 0,-1-1 0,0-1 0,0-1 0,36-29 0,37-24 0,-84 59 0,6-2 0,-15 15 0,-6 12 0,-5 7 0,-13 29 0,2-5 0,15-35 0,8-17 0,6-5 0,69-46 0,30-18 0,-106 70 0,-1 1 0,1 0 0,0 1 0,0-1 0,0 0 0,0 1 0,6-1 0,-8 2 0,0 0 0,-1 0 0,1 0 0,0 0 0,0 0 0,0 1 0,0-1 0,0 0 0,0 1 0,0 0 0,-1-1 0,1 1 0,0 0 0,0 0 0,-1 0 0,1 0 0,1 2 0,21 15 0,-18-14 0,0 0 0,0 0 0,-1 1 0,1 0 0,-1 0 0,0 1 0,7 10 0,1 2 0,0-1 0,0 0 0,27 23 0,-38-38 0,1 0 0,0 0 0,0 0 0,0-1 0,0 1 0,0-1 0,1 0 0,-1 0 0,0 0 0,1 0 0,-1-1 0,0 1 0,7-1 0,43-3 0,-53 3 18,1 0 0,-1 0 0,0 0-1,1 0 1,-1 0 0,1 0 0,-1-1 0,0 1 0,1 0-1,-1 0 1,1 0 0,-1-1 0,0 1 0,1 0 0,-1 0 0,0-1-1,1 1 1,-1 0 0,0-1 0,0 1 0,1-1 0,-1 1-1,0 0 1,0-1 0,0 1 0,0 0 0,1-1 0,-1 1 0,0-1-1,0 1 1,0-1 0,0 1 0,0 0 0,0-1 0,0 1-1,0-1 1,0 1 0,0-1 0,0 1 0,0 0 0,-1-1 0,1 1-1,0-1 1,0 1 0,0 0 0,0-1 0,-1 1 0,1-1 0,0 1-1,-1 0 1,1-1 0,0 1 0,-1-1 0,-14-18-3165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29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11352,'0'0'6671,"17"8"-5832,-14-7-801,32 14 483,0-1-1,53 13 1,-41-18 79,1-1 1,0-2-1,73-2 0,74-4 1246,74-3 1269,-149 3-1137,-70 6-4342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33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57 552 10848,'0'0'8775,"6"16"-8295,1 1-365,0 0 0,-2 0-1,0 1 1,-1 0 0,-1 0-1,2 26 1,-7 21 334,-2 1 0,-12 65 0,-36 126 1175,46-229-1399,-12 107 1881,18-134-2067,25-109 2938,-20 85-2840,121-495 2477,-71 365-2146,-41 121-363,0 2 1,34-52-1,-47 81-105,0-1 0,0 0 0,1 0 0,-1 1 0,1-1 0,-1 1 0,1 0 0,-1-1 0,1 1 0,0 0 0,-1 0 0,1 0 0,0 0 0,0 0 0,2-1 0,-2 2 0,-1 0 0,0 0 0,1 0 0,-1 0 0,1 1 0,-1-1 0,1 0 0,-1 1 0,1-1 0,-1 0 0,0 1 0,1 0 0,-1-1 0,0 1 0,1 0 0,-1 0 0,0 0 0,0 0 0,0-1 0,0 2 0,0-1 0,0 0 0,1 1 0,9 11 0,-2 1 0,1 0 0,-2 0 0,0 1 0,-1 0 0,0 0 0,-1 1 0,-1 0 0,0 0 0,-1 0 0,-1 1 0,-1-1 0,0 1 0,-1-1 0,-1 1 0,-2 23 0,2-37 0,-1 1 0,0-1 0,0 0 0,0 1 0,0-1 0,0 0 0,-1 1 0,1-1 0,-1 0 0,0 0 0,0 0 0,0-1 0,0 1 0,-1 0 0,1-1 0,-1 0 0,1 1 0,-7 2 0,5-2 0,-1-1 0,0 0 0,1-1 0,-1 1 0,0-1 0,0 0 0,0-1 0,0 1 0,0-1 0,0 0 0,-9-1 0,-1-1 0,1 0 0,0-1 0,0-1 0,0-1 0,1 0 0,0 0 0,0-1 0,-14-9 0,27 15 0,-1-1 0,0 1 0,1 0 0,-1-1 0,0 1 0,1-1 0,-1 1 0,1-1 0,-1 1 0,1-1 0,-1 1 0,1-1 0,-1 1 0,1-1 0,-1 0 0,1 1 0,0-1 0,-1 0 0,1 1 0,0-1 0,0 0 0,0 1 0,-1-1 0,1 0 0,0 0 0,0 1 0,0-3 0,1 2 0,-1 0 0,1 0 0,0 0 0,-1 0 0,1 0 0,0 0 0,0 0 0,0 0 0,-1 0 0,1 0 0,0 0 0,0 1 0,0-1 0,2-1 0,5-2 0,-1 1 0,0 0 0,16-5 0,16-1 0,0 2 0,59-3 0,82 7 0,-101 4 0,122-15 0,-159 8 0,0-1 0,0-2 0,74-27 0,-108 30 0,-11 2 0,-14 1 0,-1 6 0,0 1 0,0 1 0,1 0 0,0 1 0,0 1 0,-23 14 0,30-16 0,2 1 0,-1 0 0,1 1 0,0 0 0,0 0 0,1 1 0,0 0 0,0 0 0,1 0 0,0 1 0,0 0 0,-7 18 0,12-26 0,1 0 0,-1 0 0,0 0 0,1 0 0,-1 0 0,1 0 0,0 1 0,-1-1 0,1 0 0,0 0 0,-1 1 0,1-1 0,0 0 0,0 0 0,0 1 0,0-1 0,1 0 0,-1 0 0,0 1 0,0-1 0,1 0 0,-1 0 0,1 1 0,-1-1 0,1 0 0,-1 0 0,1 0 0,0 0 0,0 0 0,-1 0 0,3 1 0,-1-1 0,0 0 0,0-1 0,0 1 0,1-1 0,-1 0 0,0 1 0,0-1 0,1 0 0,-1 0 0,0-1 0,0 1 0,0 0 0,1-1 0,-1 1 0,0-1 0,0 0 0,0 0 0,0 0 0,2-1 0,17-9 0,-1-1 0,-1-1 0,0-1 0,-1-1 0,0 0 0,-2-1 0,0-1 0,19-26 0,9-9 0,-43 52 0,-1 0 0,0-1 0,0 1 0,0 0 0,0 0 0,0 0 0,0 0 0,1 0 0,-1 0 0,0 0 0,0 0 0,0 0 0,0 0 0,0 0 0,1 0 0,-1 0 0,0 0 0,0 0 0,0 0 0,0 0 0,0 0 0,0 1 0,1-1 0,-1 0 0,0 0 0,0 0 0,0 0 0,0 0 0,0 0 0,0 0 0,0 0 0,0 0 0,1 0 0,-1 1 0,0-1 0,0 0 0,0 0 0,0 0 0,0 0 0,0 0 0,0 0 0,0 1 0,0-1 0,0 0 0,0 0 0,0 0 0,0 0 0,0 0 0,0 1 0,0-1 0,0 0 0,0 0 0,0 0 0,0 0 0,0 0 0,0 0 0,0 1 0,0-1 0,0 0 0,0 0 0,0 0 0,0 0 0,-1 0 0,2 17 0,-1-12 0,2 24 0,1-1 0,1 1 0,2-1 0,1-1 0,12 35 0,-17-59 0,-1 0 0,0 0 0,1 0 0,0-1 0,0 1 0,-1 0 0,2-1 0,-1 1 0,0-1 0,0 0 0,1 0 0,-1 0 0,1 0 0,0 0 0,-1-1 0,1 1 0,0-1 0,0 1 0,0-1 0,0 0 0,0 0 0,0-1 0,1 1 0,-1-1 0,0 1 0,0-1 0,0 0 0,1 0 0,-1 0 0,0-1 0,6-1 0,1 0 0,0-1 0,0 0 0,0 0 0,0-1 0,-1 0 0,1-1 0,-1 0 0,10-8 0,6-6 0,-1-2 0,-1 0 0,0-1 0,34-45 0,-53 61 0,0 0 0,1 1 0,-1-1 0,1 1 0,1 1 0,-1-1 0,1 1 0,0 0 0,8-5 0,-9 7 0,-1 1 0,0-1 0,1 1 0,-1 0 0,1 1 0,-1-1 0,1 1 0,-1 0 0,1 0 0,-1 0 0,1 1 0,0-1 0,-1 1 0,0 0 0,9 3 0,-11-3 0,0 0 0,0 0 0,0 0 0,0 0 0,-1 1 0,1-1 0,0 0 0,-1 1 0,1-1 0,0 1 0,-1 0 0,0 0 0,1-1 0,-1 1 0,2 4 0,12 34 0,-7-15 0,3 3 0,0 1 0,8 42 0,-17-64 0,0 0 0,0-1 0,1 1 0,0 0 0,0-1 0,0 0 0,1 1 0,0-1 0,0-1 0,1 1 0,-1-1 0,11 10 0,-13-14 0,0 0 0,0 1 0,0-1 0,0 0 0,0 0 0,0 0 0,0 0 0,0-1 0,1 1 0,-1 0 0,0-1 0,0 0 0,1 1 0,-1-1 0,1 0 0,-1 0 0,0 0 0,1-1 0,3 0 0,4-1 0,-1 0 0,1-1 0,11-5 0,-3-1 0,0 0 0,0-1 0,-1-1 0,0-1 0,-1 0 0,-1-1 0,0-1 0,-1 0 0,0-1 0,-1-1 0,20-31 0,3-13 0,-3-1 0,27-70 0,-43 91 0,19-40 0,-4-2 0,31-115 0,-39 115 0,-24 82 0,0 0 0,-1 0 0,1 0 0,0 0 0,0 0 0,0 0 0,0 0 0,0 0 0,-1 0 0,1 1 0,0-1 0,0 0 0,0 0 0,0 0 0,0 0 0,-1 0 0,1 0 0,0-1 0,0 1 0,0 0 0,0 0 0,0 0 0,-1 0 0,1 0 0,0 0 0,0 0 0,0 0 0,0 0 0,0 0 0,0 0 0,-1 0 0,1-1 0,0 1 0,0 0 0,0 0 0,0 0 0,0 0 0,0 0 0,0 0 0,0-1 0,0 1 0,0 0 0,-1 0 0,1 0 0,0 0 0,0-1 0,-10 15 0,-6 12 0,1 1 0,1 1 0,2 0 0,-10 30 0,-28 124 0,33-114 0,5-22 0,-8 68 0,18-93 0,1 0 0,0 0 0,2 0 0,0-1 0,8 38 0,-7-49 0,1 0 0,0 0 0,0 0 0,1-1 0,7 14 0,-10-20 0,1 0 0,-1 0 0,0 0 0,1 0 0,-1-1 0,1 1 0,-1 0 0,1-1 0,0 1 0,0-1 0,0 0 0,0 0 0,0 1 0,0-1 0,0-1 0,0 1 0,0 0 0,0 0 0,1-1 0,-1 1 0,0-1 0,0 0 0,1 0 0,-1 0 0,0 0 0,1 0 0,-1 0 0,3-1 0,17-6 0,-1-1 0,0 0 0,0-2 0,-1 0 0,23-17 0,-15 12 0,12-8 0,-37 21 0,0-1 0,0 2 0,0-1 0,1 0 0,-1 1 0,5-2 0,-8 3 0,1 0 0,-1 0 0,0 0 0,0 0 0,1 0 0,-1 1 0,0-1 0,0 0 0,0 0 0,1 0 0,-1 1 0,0-1 0,0 0 0,0 0 0,0 0 0,0 1 0,1-1 0,-1 0 0,0 0 0,0 1 0,0-1 0,0 0 0,0 0 0,0 1 0,0-1 0,0 0 0,0 0 0,0 1 0,0-1 0,0 0 0,0 1 0,0-1 0,0 0 0,0 0 0,0 1 0,0-1 0,0 0 0,-1 0 0,1 1 0,0-1 0,0 0 0,0 0 0,-1 1 0,1 0 0,0-1 0,-1 1 0,1 0 0,0-1 0,-1 1 0,1 0 0,-1-1 0,1 1 0,-1-1 0,1 1 0,-1-1 0,0 1 0,1-1 0,-1 1 0,0-1 0,1 1 0,-1-1 0,0 0 0,1 0 0,-1 1 0,0-1 0,0 0 0,1 0 0,-1 0 0,0 0 0,-1 1 0,0-2-299,1 1 1,-1 0-1,1 0 1,0 0-1,-1 0 1,1 0-1,-1 1 1,1-1-1,0 0 1,-1 1-1,1-1 1,0 1-1,-1-1 1,1 1-1,0 0 1,0-1-1,0 1 1,-1 0-1,1 0 1,-1 1-1,0 0 56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35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0 685 9536,'0'0'9455,"13"-11"-8779,19-18 366,37-41-1,-60 59-604,13-13 1945,-22 24-2323,0 0 0,0 1 0,0-1 1,0 0-1,0 0 0,0 0 0,0 0 1,0 0-1,0 0 0,0 0 1,0 1-1,0-1 0,0 0 0,0 0 1,0 0-1,0 0 0,0 0 0,0 0 1,0 0-1,0 1 0,0-1 0,0 0 1,0 0-1,0 0 0,0 0 1,1 0-1,-1 0 0,0 0 0,0 0 1,0 0-1,0 0 0,0 1 0,0-1 1,0 0-1,0 0 0,0 0 0,1 0 1,-1 0-1,0 0 0,0 0 1,0 0-1,0 0 0,0 0 0,0 0 1,0 0-1,1 0 0,-1 0 0,0 0 1,0 0-1,0 0 0,0 0 0,0 0 1,0 0-1,0 0 0,1 0 1,-1 0-1,0 0 0,0-1 0,0 1 1,0 0-1,0 0 0,0 0 0,0 0 1,0 0-1,0 0 0,1 0 1,-1 0-1,0 0 0,0-1 0,-5 17 1342,-14 27-1386,16-36 371,-8 16-106,5-12-77,1 1 0,0-1 1,0 1-1,-4 22 0,8-32-189,1 0 1,-1 0-1,1 1 0,0-1 0,0 0 1,0 1-1,0-1 0,0 1 0,1-1 1,-1 0-1,0 1 0,1-1 0,0 0 1,0 0-1,0 0 0,0 1 0,0-1 1,0 0-1,0 0 0,1 0 0,-1-1 1,1 1-1,-1 0 0,1 0 0,0-1 1,-1 1-1,1-1 0,0 0 0,0 1 1,0-1-1,0 0 0,1 0 0,-1 0 1,0 0-1,0-1 0,1 1 0,-1-1 1,3 1-1,4 0 29,0 0 0,0 0 0,1-1 0,-1-1 1,0 0-1,0 0 0,0 0 0,13-5 0,13-7-43,-1-1 0,43-24 0,-34 16 0,-22 10 0,-1 0 0,0-1 0,-1-1 0,-1-1 0,22-21 0,-37 32 0,1 1 0,0 0 0,0 0 0,0 0 0,0 0 0,0 1 0,1-1 0,-1 1 0,1 0 0,7-2 0,-4 1 0,-22 12 0,-9 10 0,-89 80 0,108-95 0,0 0 0,0 1 0,0 0 0,0 0 0,1 0 0,0 1 0,0-1 0,1 1 0,-1-1 0,1 1 0,0 0 0,1 0 0,-1 0 0,1 0 0,1 0 0,-1 0 0,1 12 0,0-17 0,1 1 0,-1-1 0,1 0 0,-1 1 0,1-1 0,0 1 0,-1-1 0,1 0 0,0 0 0,0 1 0,0-1 0,0 0 0,0 0 0,0 0 0,0 0 0,1 0 0,0 1 0,24 11 0,-19-11 0,0-1 0,0 0 0,0-1 0,0 0 0,0 0 0,0 0 0,-1-1 0,1 0 0,0 0 0,0-1 0,13-4 0,5-4 0,41-22 0,-61 29 0,13-6 0,0-2 0,-1 0 0,0 0 0,-1-2 0,0 0 0,-1-1 0,0 0 0,-1-1 0,-1-1 0,-1 0 0,0-1 0,16-29 0,221-457 0,-226 443 0,-26 68 0,-60 195 0,49-150 0,-13 109 0,23-121 0,0-10 0,2 1 0,0-1 0,6 51 0,-1-64 0,-3-8 0,1 0 0,1 0 0,0 0 0,0 0 0,1 0 0,0 0 0,1-1 0,0 1 0,1-1 0,10 16 0,-13-23 0,0 0 0,0-1 0,0 1 0,0-1 0,0 0 0,0 0 0,1 0 0,-1 0 0,0 0 0,1 0 0,-1-1 0,0 1 0,1-1 0,-1 1 0,6-1 0,37-2 0,-28-2 0,0 0 0,-1-1 0,0-1 0,0 0 0,0-2 0,-1 0 0,0 0 0,0-1 0,-1-1 0,0-1 0,12-12 0,-20 17 0,0-1 0,0 0 0,0 0 0,-1 0 0,0-1 0,0 0 0,3-8 0,-6 12 0,-1 1 0,1 0 0,-1-1 0,0 1 0,0-1 0,0 1 0,-1-1 0,1 0 0,-1 1 0,0-1 0,0 0 0,0 1 0,0-1 0,-1 0 0,1 1 0,-1-1 0,0 0 0,0 1 0,-2-6 0,1 9 0,0-1 0,0 0 0,1 1 0,-1-1 0,0 1 0,0 0 0,0-1 0,1 1 0,-1 0 0,0 0 0,0 0 0,0 0 0,0 1 0,1-1 0,-1 0 0,0 1 0,0 0 0,-2 0 0,-2 3 0,0-1 0,1 1 0,0 0 0,-1 0 0,1 0 0,1 1 0,-1 0 0,1 0 0,-7 9 0,5-5 0,-1 1 0,2 0 0,-1 0 0,-6 21 0,10-24 0,0 1 0,0-1 0,1 1 0,0 0 0,1 14 0,0-18 0,0 0 0,1 0 0,-1 0 0,1 0 0,0 0 0,0 0 0,0 0 0,1 0 0,0 0 0,-1-1 0,1 1 0,5 6 0,15 17 0,-19-22 0,-6-5 0,-13-8 0,-9-10-3935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39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1 267 9040,'0'0'10985,"4"11"-10568,1 1-279,-3-4-6,1 0 0,0-1 0,1 1-1,5 7 1,-9-14-69,1 0-1,0 0 1,0 0-1,0 0 1,0 0-1,0-1 1,0 1-1,0 0 1,0 0-1,0-1 1,1 1-1,-1-1 1,0 1-1,0-1 1,1 1-1,-1-1 1,0 0-1,1 0 1,-1 1-1,0-1 1,1 0-1,-1 0 1,0 0-1,3-1 1,37-9 828,-22 4-357,-16 5-490,2 1 68,0-2 1,1 1-1,-1-1 0,0 1 0,0-2 0,0 1 0,6-4 1,0 0 471,0 0 0,21-7 1,-31 13-481,0-1 0,0 1 0,0 0-1,1-1 1,-1 1 0,0 0 0,0-1 0,0 1 0,0 0 0,1 0 0,-1 0 0,0 0 0,0 0-1,0 1 1,0-1 0,1 0 0,-1 0 0,0 1 0,0-1 0,0 1 0,0-1 0,0 1 0,0-1-1,0 1 1,0 0 0,0-1 0,1 2 0,0-1-74,-1-1-1,1 1 1,0-1-1,-1 0 1,1 1-1,-1-1 0,1 0 1,0 0-1,-1 0 1,1 0-1,0-1 1,-1 1-1,1 0 1,-1-1-1,1 1 1,1-1-1,28-11 155,-31 12-180,8-4 37,0 0 0,0-1 0,0 0 0,-1-1 0,0 1-1,0-1 1,0 0 0,-1-1 0,0 0 0,0 0 0,4-8-1,7-12 190,24-53 0,-22 39-44,-16 36-134,0 0-1,1 0 1,0 0-1,8-8 1,7-10 712,-19 23-761,1 0 0,-1 0 0,1 1 0,-1-1 0,1 1 0,-1-1 0,0 0 0,1 1 0,-1-1 0,0 1 0,1-1 0,-1 1-1,0-1 1,0 1 0,1-1 0,-1 1 0,0-1 0,0 1 0,0 0 0,0-1 0,0 1 0,0-1 0,0 1 0,0-1 0,0 2 0,5 24 1,6 142-4,-11-147 0,-1 0 0,0 0 0,-2 0 0,-1 0 0,-1 0 0,-6 19 0,10-38 0,1-1 0,0 1 0,-1-1 0,1 0 0,-1 1 0,1-1 0,-1 0 0,0 1 0,0-1 0,1 0 0,-1 0 0,0 0 0,0 1 0,0-1 0,0 0 0,0 0 0,-1-1 0,1 1 0,0 0 0,0 0 0,0 0 0,-1-1 0,1 1 0,-1-1 0,1 1 0,0-1 0,-1 0 0,1 1 0,-1-1 0,1 0 0,-1 0 0,1 0 0,-1 0 0,1 0 0,0 0 0,-1 0 0,1-1 0,-1 1 0,-1-1 0,-1-1 0,0 0 0,0 0 0,1-1 0,-1 1 0,1-1 0,-1 0 0,1 0 0,0 0 0,0 0 0,1 0 0,-5-8 0,3 4 0,0-1 0,1 1 0,0-1 0,0 0 0,1 0 0,-2-9 0,-6-23 0,10 40 0,0 0 0,0 0 0,0 0 0,0 0 0,0 0 0,0 0 0,0-1 0,0 1 0,0 0 0,0 0 0,0 0 0,0 0 0,0 0 0,0-1 0,0 1 0,0 0 0,0 0 0,0 0 0,0 0 0,0 0 0,0 0 0,0-1 0,1 1 0,-1 0 0,0 0 0,0 0 0,0 0 0,0 0 0,0 0 0,0 0 0,0 0 0,1 0 0,-1-1 0,0 1 0,0 0 0,0 0 0,0 0 0,0 0 0,0 0 0,1 0 0,-1 0 0,0 0 0,0 0 0,11 0 0,13 5 0,-22-5 0,38 10 0,2-2 0,79 4 0,-83-10 0,-16 0 0,34-3 0,-12 0 277,-27 1-4489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4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1204 4720,'0'0'4094,"12"-6"-3676,1 0-314,0-1-2,0 1 0,0-2 0,-1 0 0,17-14 0,-8 4 139,-1-2-1,-1-1 0,-1 0 1,-1-1-1,0-1 0,-2 0 1,-1-2-1,-1 1 1,-1-2-1,-1 1 0,-1-2 1,-2 1-1,0-1 0,4-34 1,-11 25 631,-1 30-672,0-1-1,1 0 0,-1 0 0,3-9 1,-2 13-154,0 0 1,0 1 0,0-1 0,1 0 0,-1 1 0,1-1 0,-1 1 0,1-1-1,0 1 1,0 0 0,0 0 0,0 0 0,5-3 0,-1 0 47,1 0-1,0 1 1,0-1 0,16-5 0,-21 9-75,0 1 1,0-1-1,0 0 1,0 1-1,0 0 1,0-1-1,1 1 1,-1 0-1,0 0 1,0 0 0,0 0-1,0 0 1,1 1-1,-1-1 1,0 1-1,0-1 1,0 1-1,0 0 1,0 0-1,0 0 1,0 0-1,0 0 1,2 2-1,0 2 11,0-1-1,0 1 1,0 0-1,-1 0 1,0 0-1,0 0 1,0 1-1,0-1 1,-1 1-1,3 11 1,0 5 40,3 36 1,-5-32-21,4 40 75,-1-15 105,19 82 0,-24-129-214,0-1 0,0 1 0,1-1-1,-1 1 1,1-1 0,0 0 0,0 0-1,0 1 1,0-1 0,0-1 0,1 1-1,-1 0 1,1-1 0,0 1 0,0-1-1,0 0 1,0 0 0,0 0 0,1 0-1,-1 0 1,0-1 0,5 2 0,-3-2 3,0 0 0,1 0 1,-1 0-1,0-1 1,1 0-1,-1 0 0,0-1 1,0 1-1,1-1 0,-1 0 1,0 0-1,0-1 0,0 0 1,0 1-1,5-4 0,10-5 43,-1-1 0,0 0 0,0-2 0,-1 0 0,-1-1 0,0 0 0,-1-2 0,-1 0 0,0 0 0,20-31 0,-32 40-32,0-1 0,0 0 0,-1 1 0,0-1 0,0 0 0,-1 0 0,0 0 0,0 0 0,-1-1 0,0 1 0,0 0 0,-1 0 0,0 0 0,-1 0 0,1 0 0,-5-9 0,5 14-12,0 0 0,-1 0 0,1 0-1,-1 0 1,1 1 0,-1-1-1,0 1 1,0-1 0,-1 1 0,1 0-1,0 0 1,-1 0 0,1 0-1,-1 0 1,0 0 0,1 1 0,-1-1-1,0 1 1,0 0 0,0 0-1,0 0 1,0 0 0,0 0 0,0 1-1,-1 0 1,1-1 0,0 1 0,0 0-1,-4 1 1,2-1-9,1 1 0,-1 0 0,1 0 0,0 0 0,-1 1 0,1-1 0,0 1 0,0 0 0,0 0 0,0 0 0,0 1 0,1-1 0,-1 1 0,1 0 0,0 0 0,-1 0-1,1 1 1,1-1 0,-1 1 0,-2 4 0,1-1-13,2 0 0,-1 0 0,1 0 0,0 1-1,0-1 1,1 1 0,0-1 0,0 1 0,1-1 0,0 1-1,0-1 1,3 13 0,2 6 19,1 0-1,12 31 1,-12-40 18,-4 10 106,-1-26-102,-1-1 0,1 1 0,0 0 0,-1 0 0,1-1 0,0 1 0,0 0 0,-1-1 0,1 1 0,0-1 0,0 1 0,0-1 0,0 1 0,0-1 0,0 1 0,0-1 0,0 0 0,0 0 0,0 0 0,0 1 0,0-1 0,0 0 0,0 0 0,0 0 1,1-1-1,9 3-100,0 2 77,0 0 1,1-1-1,-1 0 1,1 0-1,-1-2 1,1 1-1,0-2 1,-1 1 0,1-2-1,22-2 1,-22 0-9,0 0 0,0-1 1,0 0-1,-1 0 0,0-2 0,0 1 1,0-1-1,0-1 0,-1 0 1,12-10-1,6-9 55,-2 0 0,25-31 0,-23 21-4,-2 0 0,-1-2 1,-2-1-1,28-61 0,-32 49-44,-3 0 0,15-76 0,-11 40-12,-8 38 26,-3-1-1,-1 0 0,1-84 1,-9 132-31,1 1 1,-1-1 0,-1 0 0,1 1 0,0-1-1,0 0 1,0 1 0,-1-1 0,1 1 0,-1-1-1,0 1 1,1-1 0,-1 1 0,0-1 0,0 1-1,0 0 1,0-1 0,0 1 0,-1-2 0,-1 0-7,3 3 9,0 0 1,0 0 0,0 0 0,0 0-1,0 1 1,0-1 0,0 0 0,0 0 0,0 0-1,-1 0 1,1 0 0,0 0 0,0 1-1,0-1 1,0 0 0,0 0 0,0 0-1,0 0 1,0 0 0,0 0 0,0 0 0,-1 0-1,1 1 1,0-1 0,0 0 0,0 0-1,0 0 1,0 0 0,0 0 0,0 0-1,-1 0 1,1 0 0,0 0 0,0 0-1,0 0 1,0 0 0,0 0 0,-1 0 0,1 0-1,0 0 1,0 0 0,0 0 0,0 0-1,0 0 1,0 0 0,-1 0 0,1 0-1,0 0 1,0 0 0,0 0 0,0 0 0,0-1-1,0 1 1,-1 0 0,1 0 0,0 0-1,0 0 1,0 0 0,0 0 0,0 0-1,0 0 1,0-1 0,0 1 0,0 0 0,0 0-1,-21 58-55,2 0 0,-19 116 0,24-103 24,-43 275-45,-3 14 66,-22-42 11,77-304 11,-1 1-1,0-1 1,0 0-1,-2 0 1,-11 16-1,19-29-7,0-1 0,0 0 0,0 1 0,-1-1 0,1 1 0,0-1 0,-1 0-1,1 1 1,0-1 0,0 0 0,-1 1 0,1-1 0,0 0 0,-1 0 0,1 1 0,-1-1 0,1 0 0,0 0 0,-1 0 0,1 1 0,-1-1-1,1 0 1,-1 0 0,1 0 0,-1 0 0,1 0 0,0 0 0,-1 0 0,1 0 0,-1 0 0,1 0 0,-1 0 0,1 0 0,-1 0 0,1 0 0,0-1-1,-1 1 1,1 0 0,-1 0 0,1 0 0,0-1 0,-1 1 0,1 0 0,0-1 0,-1 1 0,1 0 0,0-1 0,-1 1 0,1-1 0,-1 0 8,0 0 0,1 0 0,-1-1 0,1 1 0,-1 0 0,1 0 0,-1-1 0,1 1 1,0 0-1,0-1 0,0 1 0,0 0 0,0-1 0,0 1 0,0 0 0,0-1 1,1-1-1,7-16 36,1 1 1,1 0-1,0 1 1,1 0 0,1 1-1,15-17 1,17-23 45,-8 11-24,1 1-1,76-68 1,-84 89-59,1 1 1,1 1-1,57-29 1,19-11-71,-87 47 68,-1 0-1,-1-1 1,22-22 0,-31 26 3,1 0-1,-2 0 1,1 0 0,-1-1 0,-1-1 0,10-22 0,-16 33-6,0-1-1,0 1 1,0-1 0,-1 0-1,1 0 1,-1 0 0,1 1-1,-1-1 1,0 0 0,0 0-1,0 0 1,-1 0 0,1 1-1,-1-1 1,1 0 0,-1 0-1,0 1 1,0-1 0,0 0-1,0 1 1,-1-1 0,1 1-1,-1 0 1,1-1 0,-1 1-1,0 0 1,-3-3 0,2 3 0,0-1 0,0 1 0,-1 1 0,1-1 0,0 0 1,-1 1-1,1-1 0,-1 1 0,1 0 0,-1 1 0,0-1 0,1 0 1,-1 1-1,0 0 0,1 0 0,-1 0 0,0 0 0,1 1 0,-1-1 0,-6 3 1,-2 1-8,-1 0 0,-19 10 0,28-12-1,0 0 0,0 0 0,1 1 1,-1 0-1,1-1 0,-1 1 1,1 0-1,0 1 0,0-1 0,0 0 1,1 1-1,-3 4 0,-1 5-8,0 0 0,2 0 0,-1 0-1,2 1 1,-1-1 0,2 1 0,0 0-1,1 0 1,0 23 0,1-32 8,0 1 1,1-1-1,0 0 0,0 0 1,0 1-1,0-1 1,1 0-1,0 0 0,0-1 1,0 1-1,1 0 1,-1-1-1,1 1 0,0-1 1,1 0-1,-1 0 1,1 0-1,-1 0 0,1-1 1,0 1-1,1-1 1,-1 0-1,1-1 0,-1 1 1,1-1-1,0 1 1,0-1-1,7 1 0,-5-1-4,1-1 0,0 0-1,-1-1 1,1 1 0,0-1-1,0-1 1,-1 0 0,1 0-1,0 0 1,-1-1 0,0 0-1,1-1 1,-1 0-1,0 0 1,7-4 0,12-8-30,-1-1 0,35-30 0,-42 32 21,37-32 24,81-87 0,-129 125 2,-2 3 36,0-1 0,0 1 0,11-8 0,-16 13-43,0 0 0,1 0 0,-1-1 0,0 1 1,1 0-1,-1 0 0,0 0 0,1 0 0,-1 0 0,0 0 1,1 0-1,-1 1 0,0-1 0,1 0 0,-1 0 1,0 0-1,1 0 0,-1 0 0,0 0 0,0 1 0,1-1 1,-1 0-1,0 0 0,1 0 0,-1 1 0,0-1 1,0 0-1,0 0 0,1 1 0,-1-1 0,0 0 0,0 1 1,0-1-1,0 0 0,1 0 0,-1 1 0,0-1 1,0 0-1,0 1 0,6 17-6,-4-14-1,8 27-19,40 98-33,-41-110 60,0 0 0,2-1 1,0 0-1,20 24 0,-29-39-5,1-1 0,-1 1-1,1-1 1,-1 0 0,1 0-1,0 0 1,0 0 0,0 0 0,0-1-1,0 1 1,0-1 0,0 0-1,1 0 1,-1 0 0,6 1-1,-4-2 0,0 0-1,1 0 1,-1 0 0,0-1-1,0 0 1,1 0-1,-1 0 1,0-1-1,7-2 1,-1-2 5,1 0 0,-1 0-1,0-1 1,0-1 0,-1 0 0,0 0 0,13-14 0,-11 8 27,1-1 0,-2 1 1,0-2-1,-1 0 0,-1 0 1,0 0-1,-1-1 1,6-22-1,-13 38-24,0-1 0,-1 0 1,1 1-1,-1-1 0,0 0 0,1 0 1,-1 0-1,0 1 0,0-1 0,0 0 1,0 0-1,-1 1 0,1-1 0,0 0 1,-1 0-1,1 1 0,-1-1 0,1 0 1,-1 1-1,0-1 0,-2-2 0,2 3-2,0 0-1,0 0 0,0 1 0,0-1 0,0 0 0,0 1 1,-1-1-1,1 1 0,0-1 0,-1 1 0,1-1 0,0 1 1,-1 0-1,1 0 0,0 0 0,-1 0 0,1 0 0,0 0 1,-1 0-1,1 0 0,0 0 0,-1 1 0,1-1 0,0 1 1,-1-1-1,1 1 0,0-1 0,-1 2 0,-3 0-5,0 1 0,0 0-1,0 0 1,1 0 0,0 1 0,0-1-1,0 1 1,0 0 0,0 1-1,1-1 1,0 1 0,0-1 0,0 1-1,0 0 1,1 0 0,0 0-1,0 0 1,0 0 0,0 1 0,1-1-1,0 1 1,0-1 0,1 1 0,-1-1-1,1 1 1,1-1 0,-1 1-1,1-1 1,0 1 0,0-1 0,0 1-1,1-1 1,0 0 0,0 0-1,0 0 1,0 0 0,6 8 0,-5-9-4,0 1 1,0-1 0,0 0 0,1 0-1,-1 0 1,1 0 0,0 0 0,0-1 0,1 1-1,-1-1 1,8 3 0,-8-4 7,0-1 0,-1 0 1,1 0-1,0 0 0,0-1 1,0 1-1,0-1 0,0 0 0,0 0 1,0 0-1,0-1 0,-1 1 0,1-1 1,0 0-1,0 0 0,7-3 1,5-5 13,0 1 1,0-2 0,-1 0-1,0-1 1,20-19 0,-22 18-7,1 0 0,1 1 0,0 0 0,0 1 0,25-11 0,-37 20-7,0-1 0,0 1 0,-1 0 0,1 1 0,0-1 1,0 0-1,0 1 0,0 0 0,0-1 0,0 1 0,0 0 1,3 1-1,-5-1-1,0 1 0,0 0 0,0-1 0,0 1 0,0 0 0,0 0 0,0-1 0,0 1 0,0 0 1,0 0-1,0 0 0,0 0 0,-1 0 0,1 1 0,0-1 0,-1 0 0,1 0 0,-1 0 0,0 0 0,1 1 0,-1-1 0,0 0 1,0 1-1,1-1 0,-1 0 0,0 0 0,0 1 0,-1 1 0,1 11 10,0 0 0,-5 22 0,-1 22 99,6-58-109,0 0 1,0 1 0,0-1-1,0 0 1,0 1-1,0-1 1,0 1 0,0-1-1,0 0 1,0 1 0,0-1-1,0 1 1,0-1 0,0 0-1,1 1 1,-1-1-1,0 0 1,0 1 0,0-1-1,1 0 1,-1 1 0,0-1-1,0 0 1,1 0 0,-1 1-1,0-1 1,0 0-1,1 0 1,-1 0 0,0 1-1,1-1 1,-1 0 0,0 0-1,1 0 1,-1 0 0,1 0-1,-1 1 1,0-1 0,1 0-1,-1 0 1,0 0-1,1 0 1,-1 0 0,1 0-1,-1 0 1,0 0 0,1-1-1,-1 1 1,0 0 0,1 0-1,-1 0 1,1 0-1,-1 0 1,0-1 0,0 1-1,1 0 1,-1 0 0,0 0-1,1-1 1,-1 1 0,0 0-1,0-1 1,1 1-1,-1-1 1,23-18 58,18-29 38,-27 32-48,0-1 1,0 2-1,2 0 1,0 1-1,24-17 1,-26 22-2,-11 7-39,0 0 0,-1 0 0,1 0 1,0 0-1,0 1 0,0-1 1,1 1-1,-1 0 0,0 0 0,1 0 1,-1 0-1,0 1 0,1-1 1,-1 1-1,5 0 0,-7 0-10,0 1 1,-1-1-1,1 0 0,-1 1 0,1-1 1,0 1-1,-1-1 0,1 1 0,-1-1 1,1 1-1,-1-1 0,1 1 0,-1 0 0,0-1 1,1 1-1,-1 0 0,0-1 0,1 1 1,-1 0-1,0-1 0,0 1 0,1 0 0,-1 0 1,0-1-1,0 2 0,1 22 8,-1-23-8,-2 36 4,0-29-10,1 0 0,1 0 0,-1 0 0,1 0 0,1-1 0,0 1 0,0 0 0,0 0 0,4 10 1,-4-16 5,-1-1 0,1 0 0,0 1 0,0-1 1,0 0-1,0 0 0,0 0 0,0 0 0,1 0 1,-1 0-1,0 0 0,0 0 0,1 0 0,-1 0 1,1-1-1,-1 1 0,1-1 0,-1 1 0,1-1 1,-1 0-1,1 1 0,-1-1 0,1 0 0,-1 0 1,1 0-1,-1 0 0,1 0 0,0 0 1,-1-1-1,1 1 0,-1 0 0,3-2 0,5-1 14,0 0 1,0 0-1,15-10 0,-22 13-14,81-54 97,-64 40-64,1 1 0,0 1 1,1 0-1,25-9 0,-9 4 11,-30 13-28,0 0 0,0 1 1,0 0-1,0 0 0,1 1 0,-1 0 1,1 0-1,8 0 0,7-6 25,-18 4-12,-16 7-10,1 0-11,0 1 0,1 0-1,0 0 1,0 1 0,0 1-1,1-1 1,-1 1 0,-8 9-1,12-10-8,1 0 0,0 0 0,-1 0 0,2 0 0,-1 1 0,1-1-1,0 1 1,0 0 0,0 0 0,1 0 0,0 1 0,0-1 0,1 0-1,-1 7 1,2-9-3,0-1 0,0 0-1,0 0 1,1 0 0,-1 0-1,1 0 1,0 0 0,0 0-1,0 0 1,0 0 0,1-1-1,-1 1 1,1 0 0,-1-1-1,1 1 1,0-1 0,0 0-1,0 1 1,1-1-1,-1 0 1,0 0 0,1 0-1,-1-1 1,1 1 0,5 2-1,0 0 2,0 0 0,1-1 0,-1 0 1,1 0-1,0-1 0,0 0 0,16 1 0,-2-2 12,0-2 0,0-1 0,0-1 0,-1-1 0,1-1 1,-1-1-1,25-9 0,1-5 58,-1-1 0,48-30 0,-89 48-63,12-7 25,-1-1 1,20-16-1,-33 23-17,0 0 1,1 0-1,-2 0 0,1 0 0,0 0 0,-1-1 0,0 1 0,0-1 0,-1 0 0,1 0 1,-1 0-1,0-1 0,2-6 0,-4 11-11,0 1 0,0-1 0,0 1 0,1-1 0,-1 1 0,0-1 1,0 1-1,0-1 0,0 1 0,0-1 0,0 0 0,0 1 0,-1-1 0,1 1 0,0-1 0,0 1 1,0-1-1,0 1 0,-1-1 0,1 1 0,0-1 0,-1 1 0,1 0 0,0-1 0,-1 1 0,1-1 0,0 1 1,-1 0-1,0-1 0,0 0 0,-1 1 1,1 0-1,0-1 1,0 1-1,-1 0 1,1 0-1,0 0 1,-1 0-1,1 0 1,0 0-1,0 0 1,-2 1-1,-2 0 2,0 0-1,0 1 0,0 0 0,0 0 0,-7 4 1,4 0-9,0 0 1,0 0-1,1 1 1,0 0-1,0 1 1,1-1-1,0 1 1,1 1 0,-1-1-1,1 1 1,1 0-1,-6 15 1,8-20 2,1 0 0,0 1 0,0-1 0,0 1 1,0-1-1,1 1 0,0-1 0,0 1 0,0-1 0,0 1 0,1-1 1,-1 1-1,1-1 0,0 1 0,1-1 0,-1 1 0,1-1 0,0 0 1,0 0-1,0 0 0,1 0 0,-1 0 0,1-1 0,0 1 0,0-1 1,0 0-1,1 1 0,-1-1 0,5 3 0,1-1 5,0 0-1,1-1 0,-1 0 1,1 0-1,0-1 1,0 0-1,0-1 1,0 0-1,0-1 0,0 0 1,1 0-1,-1-1 1,17-2-1,-3-1 9,-1 0 0,0-2 0,0-1-1,42-16 1,-33 9 11,0-2 0,56-35 0,-75 40-1194,1-1 1,13-13-1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40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9344,'0'0'5409,"14"3"-4864,48 8 383,103 4-1,314-36 2630,-293-5-5556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42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1 341 10040,'0'0'8098,"13"-4"-7461,-5 1-525,5-1 81,0 0 1,0-1 0,-1-1-1,1 0 1,17-13 0,-11 7 181,-1-2 0,0-1 0,-1 0 0,-1-1 0,0 0 1,-2-2-1,26-36 0,-23 25 56,-11 21-192,0-1 1,-1 0-1,0 0 1,-1-1-1,5-13 1,-7 16-173,5-14 1502,-10 17-590,-6 11-226,1 3-601,1 1 0,0 0 0,1 0 1,0 0-1,0 1 0,-3 13 0,-1-1 48,4-10 44,1 0 0,-8 29 0,12-40-153,0 0 1,1 1 0,-1 0-1,1-1 1,0 1-1,0-1 1,0 1-1,0-1 1,0 1-1,1-1 1,0 1-1,0-1 1,0 1-1,0-1 1,0 0-1,1 1 1,-1-1-1,4 5 1,-2-6-69,-1 0 1,0 0 0,1-1 0,-1 1 0,1-1-1,-1 0 1,1 0 0,0 0 0,-1 0-1,1 0 1,0 0 0,0-1 0,0 1-1,0-1 1,0 0 0,-1 0 0,1 0 0,6-1-1,2-1 49,0 1-1,0-2 1,18-6-1,-5 0-71,-1-1 0,-1-1 0,1-1 0,-2-1 0,24-18 0,-38 26 0,16-13 0,0 0 0,37-19 0,-58 36 0,7-2 0,-8 14 0,-4 10 0,0-1 0,-2 0 0,-11 29 0,15-44 0,0-4 0,1-1 0,0 1 0,0-1 0,-1 1 0,1-1 0,0 1 0,0-1 0,0 1 0,0-1 0,0 1 0,0-1 0,0 1 0,0-1 0,0 1 0,0-1 0,0 1 0,0 0 0,1-1 0,-1 1 0,0-1 0,0 1 0,9 0 0,11-11 0,27-32 0,-39 34 0,0 0 0,1 0 0,0 1 0,0 0 0,1 0 0,-1 1 0,1 0 0,1 1 0,16-7 0,-24 12 0,-1 0 0,0-1 0,1 1 0,-1 0 0,1 0 0,-1 1 0,0-1 0,1 0 0,-1 1 0,0-1 0,1 1 0,-1 0 0,0 0 0,0 0 0,0 0 0,1 0 0,-1 0 0,0 1 0,-1-1 0,1 1 0,0-1 0,0 1 0,-1 0 0,3 3 0,5 5 0,-2 1 0,1 0 0,7 16 0,-5-8 0,8 7 0,-14-21 0,0-1 0,-1 1 0,1 0 0,-1 1 0,0-1 0,-1 1 0,1-1 0,-1 1 0,0 0 0,0 0 0,-1-1 0,1 9 0,-4-6 850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42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19895,'0'0'4384,"79"59"-4696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44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328 586 9144,'0'0'5566,"6"-10"-4884,18-33-64,-24 42-575,1 0-1,-1 0 1,0 1-1,1-1 1,-1 0-1,0 0 1,0 0-1,1 0 1,-1 0 0,0 0-1,0 0 1,0 0-1,0 0 1,0 0-1,0 0 1,-1 0-1,1 0 1,0 0-1,0 0 1,-1 0-1,1 0 1,-1 1 0,1-1-1,-1 0 1,1 0-1,-1 0 1,1 1-1,-1-1 1,0 0-1,1 0 1,-1 1-1,0-1 1,1 1-1,-2-2 1,-1 1 66,0-1-1,0 1 1,0 0-1,0-1 1,0 2-1,0-1 1,-4-1-1,-5 1 77,0 0 0,0 0-1,-1 2 1,1-1-1,0 1 1,0 1 0,0 0-1,0 1 1,0 0 0,0 1-1,-13 6 1,9-2 64,0 0 0,0 1 0,1 1 0,0 1 0,1 0 0,0 0 0,-13 15 0,24-23-157,0 0 0,1 0 0,-1 0 0,1 1 0,-1-1 0,1 1 0,0 0 1,0-1-1,1 1 0,-1 0 0,1 0 0,0 0 0,0 0 0,0 0 0,0 1 0,1-1 0,0 0 0,-1 0 0,2 0 0,-1 1 0,0-1 0,1 0 0,0 0 0,0 0 0,0 0 0,0 0 0,1 0 0,0 0 0,0 0 0,0-1 0,0 1 0,0-1 0,1 1 0,-1-1 0,1 0 0,0 0 0,0 0 0,0 0 0,1-1 0,-1 1 0,1-1 0,-1 0 0,1 0 0,0 0 1,6 2-1,-2-1-16,1 0 0,-1-1 0,1 0 1,0 0-1,-1-1 0,1 0 1,0-1-1,0 0 0,0 0 1,0-1-1,-1 0 0,1-1 1,0 0-1,-1 0 0,1-1 1,-1 0-1,0 0 0,0-1 1,0 0-1,12-8 0,-5 2-2,-1-1 1,-1 0-1,0-1 0,0 0 0,-1-1 0,-1-1 0,0 0 0,-1 0 0,13-25 0,-10 12 68,-2 0 0,0-1-1,-2 0 1,-2-1 0,0 0-1,3-35 1,-5 8 327,-2 0-1,-6-74 1,2 117-319,-1 1-1,1 0 1,-2 0 0,0 1 0,0-1 0,-1 0 0,-11-21-1,15 33-148,0-1-1,0 1 0,0 0 1,0-1-1,0 1 0,-1 0 0,1 0 1,0-1-1,0 1 0,0 0 1,-1-1-1,1 1 0,0 0 0,0 0 1,-1 0-1,1-1 0,0 1 1,0 0-1,-1 0 0,1 0 1,0-1-1,-1 1 0,1 0 0,0 0 1,-1 0-1,1 0 0,0 0 1,-1 0-1,1 0 0,0 0 1,-1 0-1,1 0 0,0 0 0,-1 0 1,0 0-1,-8 11 3,-4 19-6,13-30 3,-10 36 0,1 0 0,2 0 0,1 1 0,2 0 0,2 0 0,1 0 0,2 0 0,1 0 0,2 0 0,2-1 0,1 1 0,12 36 0,-11-48 0,0 4 0,1-1 0,2-1 0,0 0 0,21 35 0,-31-60 0,0-1 0,0 1 0,1-1 0,-1 1 0,0-1 0,1 0 0,-1 1 0,1-1 0,-1 0 0,1 0 0,-1 0 0,1 0 0,0 0 0,0-1 0,-1 1 0,1 0 0,0-1 0,0 1 0,0-1 0,0 0 0,0 0 0,0 0 0,0 0 0,0 0 0,-1 0 0,1 0 0,0 0 0,0-1 0,0 1 0,3-2 0,5-2 0,-1 0 0,1-1 0,-1 0 0,13-10 0,-12 8 0,36-24 868,-22 13-5753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44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18487,'0'0'6259,"14"16"-5759,-6-5-406,3 2 17,0 0 1,-2 1 0,1 0 0,-2 1-1,0 0 1,0 0 0,5 18 0,48 188 2050,-29-102 56,-19-53-1107,-9-44-594,10 36 0,-13-50-517,-1-7 0,0 0 0,0 0 0,0 0 0,0 0 0,0 0 0,0 0 0,0 0 0,1 1 0,-1-1 0,0 0 0,1 0 0,-1 0 0,1 0 0,-1 0 0,1 0 0,-1-1 0,1 1 0,0 0 0,-1 0 0,1 0 0,0 0 0,0-1 0,1 2 0,-1-2 0,-1-1 0,1 0 0,-1 1 0,1-1 0,-1 1 0,1-1 0,-1 0 0,0 1 0,1-1 0,-1 0 0,0 1 0,1-1 0,-1 0 0,0 0 0,0-1 0,2-3 0,23-45 0,53-76 0,-20 35 0,-29 40 0,-8 15 0,47-65 0,-38 62 0,-15 19 0,0 1 0,2 0 0,34-31 0,-48 48 0,0 0 0,0 0 0,-1 0 0,1 1 0,0-1 0,0 1 0,1 0 0,-1-1 0,0 1 0,0 1 0,1-1 0,-1 0 0,0 1 0,1 0 0,-1-1 0,5 2 0,-4 0 0,0 0 0,0 0 0,-1 0 0,1 1 0,0-1 0,-1 1 0,1 0 0,-1 0 0,0 1 0,1-1 0,-1 1 0,5 5 0,11 12-3935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50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380 596 8744,'0'0'7717,"-2"-12"-7288,-8-36-20,8 46-355,1-1-1,-1 0 0,1 0 0,-1 0 0,0 1 0,0-1 0,0 1 0,0 0 0,-1-1 0,1 1 0,0 0 0,-1 0 0,0 1 0,1-1 0,-1 0 0,0 1 0,0 0 0,0 0 0,0 0 0,-5-1 0,6 1-19,-8-2 93,0 0 0,0 0 0,0 1 0,-1 1 0,1 0 0,0 0 0,-1 1 0,1 1 0,-1 0 0,1 0 0,0 1 0,0 0 0,-1 0 0,1 1 0,1 1 0,-1 0 0,0 0 0,1 1 0,0 0 0,0 0 0,1 1 0,-1 1 0,1-1 0,0 1 0,-12 15 0,14-14-18,1 0-1,-1 0 1,1 1 0,1 0 0,0 0 0,0 0 0,1 0 0,0 0 0,0 1-1,-2 19 1,5-22-44,0 1-1,0 0 0,1-1 1,0 1-1,0-1 0,1 1 1,-1-1-1,2 1 0,-1-1 1,1 0-1,0 0 0,1 0 1,0-1-1,8 12 0,-8-13-25,0 0-1,0 0 0,1 0 1,-1-1-1,1 0 0,0 0 0,1 0 1,-1 0-1,1-1 0,-1 0 1,1 0-1,0-1 0,0 1 1,0-1-1,0 0 0,1-1 1,-1 0-1,0 0 0,1 0 0,-1-1 1,1 0-1,-1 0 0,1 0 1,-1-1-1,1 0 0,-1-1 1,11-3-1,-4 1 5,-1-1 1,0 0-1,0-1 0,0-1 1,-1 0-1,0 0 0,0-1 1,-1-1-1,0 1 0,0-2 1,-1 1-1,14-21 0,-3-2 89,-2 0-1,-1-2 0,-1 0 1,-2-1-1,-2-1 0,-1 0 1,-2 0-1,-1-1 0,-2 0 1,-2 0-1,-1-1 0,-2 1 1,-5-56-1,1 64 59,-8-33 0,8 51-96,0 0 0,0 1 1,-1 0-1,-1-1 0,0 1 1,-8-12-1,13 22-87,0-1 0,0 1 0,0-1 0,-1 1 0,1-1 0,0 1 0,0-1 1,-1 1-1,1-1 0,0 1 0,-1-1 0,1 1 0,0 0 0,-1-1 0,1 1 0,-1 0 0,1-1 1,-1 1-1,1 0 0,0-1 0,-1 1 0,1 0 0,-1 0 0,1 0 0,-1 0 0,0-1 0,1 1 0,-1 0 1,1 0-1,-1 0 0,1 0 0,-1 0 0,1 0 0,-1 0 0,1 0 0,-1 0 0,1 1 0,-1-1 1,1 0-1,-1 0 0,1 0 0,-1 1 0,1-1 0,-1 0 0,1 1 0,-1-1 0,1 0 0,-1 1 0,1-1 1,0 0-1,-1 1 0,1-1 0,0 1 0,-1-1 0,1 1 0,0-1 0,0 1 0,-1-1 0,1 1 1,0 0-1,-12 38 153,12-38-157,-11 57 85,3 1 0,3 0 0,2 1 0,8 90 0,50 239 410,-31-286 5,-24-102-499,0-1 0,0 1-1,1 0 1,-1 0 0,0 0 0,0 0-1,1 0 1,-1-1 0,0 1 0,1 0-1,-1 0 1,1-1 0,-1 1 0,1 0-1,-1-1 1,1 1 0,0 0 0,-1-1-1,1 1 1,0-1 0,-1 1 0,1-1-1,0 0 1,0 1 0,1 0 0,-1-1 19,0 0 1,0-1 0,1 1 0,-1 0-1,0-1 1,0 1 0,0 0 0,0-1-1,0 1 1,0-1 0,0 0 0,0 1-1,0-1 1,0 0 0,0 1 0,1-3 0,5-4-630,-1 0 0,0-1 0,7-12 0,-10 15-1490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51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16280,'0'0'5377,"8"13"-5032,14 25 26,-2 1-1,28 80 1,-9 16 372,43 130 719,-61-198-1001,-11-33 524,28 62 0,-34-88-750,-3-3 178,1 0-1,1-1 1,-1 1 0,1-1 0,3 5 0,-5-8-361,-1-1-1,1 1 1,-1 0 0,1-1 0,-1 1 0,1-1-1,-1 0 1,1 1 0,0-1 0,-1 1-1,1-1 1,0 0 0,-1 1 0,1-1 0,0 0-1,0 0 1,-1 0 0,1 0 0,0 1-1,0-1 1,-1 0 0,1 0 0,0 0 0,0-1-1,-1 1 1,1 0 0,0 0 0,0 0-1,-1 0 1,1-1 0,0 1 0,-1 0 0,1-1-1,0 1 1,-1-1 0,1 1 0,0 0-1,-1-1 1,1 1 0,-1-1 0,1 0 0,0 0-1,17-20-36,-1-2 0,-1 0 0,-2 0 0,24-49 0,-21 38-19,71-138 4,79-145 0,-83 188 851,-26 56-5641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56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199 834 10344,'0'0'4672,"1"-10"-4091,3-33-12,-4 41-524,0 1 1,0 0-1,0 0 0,0-1 0,0 1 1,0 0-1,-1-1 0,1 1 0,-1 0 0,1 0 1,-1 0-1,1-1 0,-1 1 0,0 0 0,1 0 1,-1 0-1,0 0 0,0 0 0,0 0 1,0 0-1,0 0 0,0 1 0,0-1 0,0 0 1,0 1-1,0-1 0,0 0 0,-1 1 1,1-1-1,-1 1 0,-3-2 133,0 1-1,0 1 0,0-1 1,0 1-1,-7-1 1,9 2-53,-3-1-14,0 0-1,-1 1 1,1 0 0,0 0-1,0 1 1,0 0-1,0 0 1,1 0 0,-1 1-1,0-1 1,1 2 0,0-1-1,-1 0 1,1 1-1,1 0 1,-1 0 0,0 1-1,1-1 1,0 1 0,0 0-1,1 0 1,-1 0-1,1 1 1,0-1 0,0 1-1,1-1 1,0 1 0,0 0-1,0 0 1,1 0-1,0 0 1,0 1 0,0 9-1,2-9-59,0 0 0,1 0 0,-1 1-1,2-1 1,-1 0 0,1 0 0,0-1 0,1 1-1,-1-1 1,1 1 0,1-1 0,-1 0-1,1-1 1,0 1 0,0-1 0,9 7 0,-7-6-10,0 0 1,1-1 0,-1 0 0,1-1 0,0 1 0,0-1 0,0-1-1,1 0 1,-1 0 0,1-1 0,0 0 0,0 0 0,13 1 0,-12-4-19,1 0 1,-1 0-1,0-1 1,1 0-1,-1-1 1,0 0-1,0-1 1,-1 0-1,1 0 1,-1-1-1,0 0 1,0-1-1,0 0 1,14-13-1,-14 11 5,-1-1 1,0 0-1,0 0 0,-1-1 0,0 0 0,-1 0 0,0-1 0,-1 0 1,0 0-1,0 0 0,-1 0 0,4-22 0,-1-19 100,-4 0 1,-3-80-1,-1 75-39,-1-59 251,-6-1 1,-26-135 0,18 196 27,16 55-366,0 1 0,0 0-1,0 0 1,0 0 0,0 0-1,-1 0 1,1 0 0,0-1-1,0 1 1,0 0 0,0 0-1,0 0 1,0 0 0,0 0 0,0 0-1,0 0 1,0 0 0,0-1-1,-1 1 1,1 0 0,0 0-1,0 0 1,0 0 0,0 0-1,0 0 1,0 0 0,0 0-1,-1 0 1,1 0 0,0 0 0,0 0-1,0 0 1,0 0 0,0 0-1,0 0 1,-1 0 0,1 0-1,0 0 1,0 0 0,0 0-1,0 0 1,0 0 0,0 0-1,-1 0 1,1 0 0,0 0 0,0 0-1,0 0 1,0 0 0,0 1-1,0-1 1,0 0 0,0 0-1,-1 0 1,1 0 0,0 0-1,0 0 1,-8 12 33,-6 18-24,-1 17-9,2 1 0,2 1 0,3 0 0,1 1 0,3 0 0,1 0 0,9 91 0,-3-110-1,2 0 0,0 0-1,3-1 1,0 0 0,2 0-1,1-1 1,23 42 0,-26-57 34,0-1 0,1 0 1,1 0-1,1-1 0,-1 0 1,2-1-1,18 15 0,10-13 442,-40-14-633,0 0 0,1 0 0,-1 0 0,0 0 0,0 0 0,1 0 0,-1 0 0,0 0 0,0 0-1,0 0 1,-1-1 0,1 1 0,0 0 0,-1-1 0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7:56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12160,'0'0'4470,"9"11"-3859,125 177 1229,8 104-85,-132-268-1632,97 293 2480,-97-286-2156,16 48 1017,-14-52-779,-11-24-472,1 1 1,0-1 0,-1 0-1,0 0 1,0 1 0,0-1-1,0 1 1,1 3-1,-3-7-189,1 0 0,0 1 0,0-1 0,0 0 0,0 0 0,0 0 0,0 0 0,0 0 0,0 0 0,0 0 0,0 1 0,0-1 0,0 0 0,0 0 0,0 0 0,0 0 0,0 0 0,0 0 0,0 1 0,0-1 0,0 0 0,0 0 0,0 0 0,0 0 0,0 0 0,0 0 0,0 1 0,1-1 0,-1 0 0,0 0 0,0 0 0,0 0 0,0 0 0,0 0 0,0 0 0,0 0 0,0 0 0,0 0 0,1 1 0,-1-1 0,0 0 0,0 0 0,0 0 0,0 0 0,0 0 0,0 0 0,1 0 0,-1 0 0,0 0 0,0 0 0,0 0 0,0 0 0,0 0 0,0 0 0,1 0 0,-1 0 0,0 0 0,0 0 0,0 0 0,0 0 0,0-1 0,0 1 0,0 0 0,1 0 0,-1 0 0,0 0 0,0 0 0,6-9 472,48-109 30,9-26-213,14-87 74,10-28 61,-64 200-194,4 1 1,42-71 0,-65 122-240,1 0 1,0 0-1,0 1 1,1-1 0,6-6-1,-8 11-13,0-1 0,-1 0-1,1 1 1,0 0 0,0 0-1,0 0 1,0 0-1,1 1 1,-1 0 0,0 0-1,7-1 1,44 0 1012,-21 3-3647,-26-1 160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55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21 583 11048,'0'0'2584,"-3"11"-1551,2-3-893,-4 11 992,2 0-1,-3 36 0,5-43-653,1-9-305,-1 0-1,1 1 0,0-1 0,0 0 1,0 0-1,0 0 0,1 0 0,-1 0 1,1 0-1,0 1 0,0-1 0,0-1 0,1 5 1,-1-7-90,0-1-1,0 1 1,0-1 0,0 1 0,0-1 0,0 1 0,0-1 0,0 0-1,-1 1 1,1-1 0,0 0 0,-1 0 0,2-1 0,4-9 154,0-1 1,-1 0 0,0-1-1,-1 1 1,6-26 0,-4 11 56,28-127 1140,6-28 533,-32 159-1518,0 0 0,1 0-1,1 0 1,1 1 0,20-29 0,-28 47-317,0 0-1,0 0 0,0 1 1,0-1-1,1 1 1,0 0-1,-1 0 1,1 0-1,0 1 1,6-3-1,-9 4-91,1 0 1,-1 1-1,1-1 0,0 1 1,0 0-1,-1-1 0,1 1 1,0 0-1,0 0 0,-1 0 1,1 0-1,0 0 0,-1 1 1,1-1-1,0 0 0,0 1 0,-1 0 1,1-1-1,-1 1 0,1 0 1,-1 0-1,1-1 0,-1 1 1,1 0-1,-1 1 0,0-1 1,1 0-1,-1 0 0,0 1 1,1 1-1,7 9-40,-1 0 0,0 1 0,-1 0 0,-1 0 0,0 1 0,0-1 0,-2 2 0,5 17 0,-2 3 0,-2 1 0,2 44 0,-6-57 0,-1-1 0,-1 1 0,-1-1 0,-8 36 0,10-57 0,-1 0 0,1 1 0,-1-1 0,0 1 0,1-1 0,-1 0 0,0 1 0,0-1 0,0 0 0,1 0 0,-1 1 0,-1-1 0,1 0 0,0 0 0,0 0 0,0 0 0,0 0 0,-1-1 0,1 1 0,-1 0 0,-1 0 0,0 0 0,-1 0 0,1-1 0,0 1 0,-1-1 0,1 0 0,-1 0 0,1 0 0,0 0 0,-5-1 0,-4-2 0,1 0 0,-1-1 0,1 0 0,-16-8 0,-49-27 0,66 32 0,-7-2 0,17 9 0,0 1 0,-1-1 0,1 0 0,0 0 0,0 0 0,-1 0 0,1 0 0,0 0 0,0 0 0,-1 1 0,1-1 0,0 0 0,0 0 0,0 0 0,-1 0 0,1 1 0,0-1 0,0 0 0,0 0 0,0 0 0,0 1 0,0-1 0,-1 0 0,1 0 0,0 1 0,0-1 0,0 0 0,0 0 0,0 1 0,0-1 0,0 0 0,0 0 0,0 1 0,0-1 0,0 0 0,0 0 0,0 1 0,0-1 0,0 1 0,1 8 0,1-7 0,-1 0 0,1 0 0,0 0 0,0 0 0,0-1 0,0 1 0,0-1 0,0 1 0,4 1 0,3 3 0,1 1 0,1 0 0,1 0 0,-1-2 0,1 1 0,0-1 0,0-1 0,1 0 0,0-1 0,-1-1 0,1 1 0,0-2 0,0 0 0,0-1 0,0 0 0,0-1 0,0 0 0,13-3 0,-2-2 0,0 0 0,-1-2 0,0 0 0,0-2 0,-1 0 0,0-2 0,-1 0 0,23-18 0,-10 3 0,-1-1 0,-1-2 0,35-44 0,-33 29 0,-31 42 0,-1-1 0,0 0 0,0 0 0,0 0 0,-1 0 0,1 0 0,-1-1 0,0 1 0,0 0 0,0-6 0,-1 10 0,0 0 0,0 0 0,0 0 0,0-1 0,1 1 0,-1 0 0,0 0 0,0-1 0,0 1 0,0 0 0,0 0 0,0 0 0,-1-1 0,1 1 0,0 0 0,0 0 0,0 0 0,0-1 0,0 1 0,0 0 0,0 0 0,0 0 0,0-1 0,-1 1 0,1 0 0,0 0 0,0 0 0,0-1 0,0 1 0,0 0 0,-1 0 0,1 0 0,0 0 0,0 0 0,0 0 0,-1 0 0,1-1 0,0 1 0,0 0 0,-1 0 0,1 0 0,0 0 0,0 0 0,0 0 0,-1 0 0,1 0 0,0 0 0,0 0 0,-1 0 0,1 0 0,0 0 0,0 0 0,0 0 0,-1 1 0,1-1 0,0 0 0,0 0 0,0 0 0,-1 0 0,1 0 0,0 0 0,0 1 0,0-1 0,0 0 0,-1 0 0,1 0 0,0 1 0,-14 12 0,13-11 0,-7 7 0,1 1 0,0 0 0,1 0 0,0 1 0,1-1 0,0 1 0,0 1 0,1-1 0,1 1 0,-3 18 0,4-22 0,1 0 0,0 0 0,0 1 0,1-1 0,0 0 0,1 0 0,0 1 0,0-1 0,0 0 0,1 0 0,1 0 0,-1 0 0,1 0 0,1-1 0,-1 1 0,7 8 0,-9-15 0,0 0 0,0 0 0,0 0 0,1 0 0,-1 0 0,0 0 0,1 0 0,-1 0 0,1 0 0,-1-1 0,1 1 0,-1 0 0,1-1 0,0 0 0,-1 1 0,1-1 0,-1 0 0,1 0 0,0 0 0,-1 0 0,1 0 0,0 0 0,-1 0 0,1-1 0,0 1 0,-1 0 0,1-1 0,-1 0 0,1 1 0,-1-1 0,4-2 0,2 0 0,0-2 0,-1 1 0,1-1 0,11-11 0,1-4 0,0-1 0,-2-1 0,-1 0 0,16-28 0,-32 49 0,4-6 0,1 1 0,-1-1 0,10-10 0,-17 49 0,1-20 0,1 0 0,1 0 0,0 0 0,0 0 0,3 13 0,-3-22 0,1 0 0,0 0 0,0 0 0,0 0 0,0 0 0,0 0 0,1 0 0,-1 0 0,1 0 0,0-1 0,2 4 0,-3-5 0,1 0 0,-1 0 0,1 0 0,-1 0 0,1 0 0,-1 0 0,1 0 0,-1-1 0,1 1 0,0 0 0,-1-1 0,1 1 0,0-1 0,0 0 0,-1 0 0,1 0 0,0 0 0,0 0 0,0 0 0,-1 0 0,4-1 0,3-1 0,-1-1 0,0 1 0,1-2 0,-1 1 0,0-1 0,12-8 0,38-33 0,-53 41 0,54-41 0,-57 45 0,-1 0 0,1-1 0,-1 1 0,0 0 0,1 0 0,-1-1 0,1 1 0,-1 0 0,1 0 0,-1 0 0,0-1 0,1 1 0,-1 0 0,1 0 0,-1 0 0,1 0 0,-1 0 0,1 0 0,-1 0 0,1 0 0,-1 0 0,1 0 0,-1 0 0,1 0 0,-1 1 0,1-1 0,-1 0 0,0 0 0,2 1 0,5 13 0,-3 23 0,-4-35 0,-3 79 0,-3-1 0,-19 89 0,13-89 0,-40 270 0,46-328 0,4-16 0,5-13 0,47-185 0,10-30 0,-20 114 0,69-133 0,-94 213 0,2 1 0,21-27 0,-31 45 0,1 0 0,0 0 0,0 1 0,1 0 0,0 0 0,1 1 0,-1 0 0,18-9 0,-25 15 0,0 0 0,-1 0 0,1 1 0,0-1 0,-1 0 0,1 1 0,0-1 0,0 1 0,0-1 0,-1 1 0,1 0 0,0 0 0,0 0 0,0 0 0,0 0 0,-1 0 0,1 1 0,0-1 0,0 1 0,0-1 0,-1 1 0,1-1 0,2 3 0,-2-2 0,-1 1 0,0 0 0,0-1 0,0 1 0,0 0 0,0 0 0,0 0 0,0 0 0,-1 0 0,1 0 0,-1 0 0,0 0 0,1 0 0,-1 0 0,0 0 0,0 0 0,0 0 0,0 0 0,-1 0 0,0 4 0,-1 2 0,0 1 0,-1 0 0,0-1 0,-1 1 0,0-1 0,0 0 0,-1 0 0,0-1 0,0 1 0,-1-1 0,0 0 0,0-1 0,0 1 0,-1-1 0,0-1 0,0 1 0,-14 7 0,18-12 0,0 0 0,0 0 0,0 0 0,0 0 0,0-1 0,0 1 0,-5-1 0,6 0 0,1 0 0,0 0 0,-1 0 0,1 0 0,0 0 0,0-1 0,-1 1 0,1 0 0,0-1 0,0 1 0,0-1 0,0 1 0,-1-1 0,1 0 0,0 0 0,0 1 0,0-1 0,0 0 0,1 0 0,-2-1 0,2 2 0,-1-1 0,1 1 0,0 0 0,0-1 0,0 1 0,0 0 0,0 0 0,0-1 0,0 1 0,0 0 0,0-1 0,0 1 0,0 0 0,0-1 0,0 1 0,0 0 0,0 0 0,0-1 0,1 1 0,-1 0 0,0-1 0,0 1 0,0 0 0,0 0 0,0-1 0,1 1 0,-1 0 0,0 0 0,0 0 0,1-1 0,-1 1 0,0 0 0,0 0 0,1 0 0,-1 0 0,0-1 0,0 1 0,1 0 0,-1 0 0,0 0 0,1 0 0,-1 0 0,1 0 0,15-5 0,-14 5 0,54-9 0,34-8 0,-79 14 0,-1 0 0,0-1 0,-1 0 0,1 0 0,-1-1 0,15-10 0,-12 4 0,0 0 0,13-14 0,-17 16 0,0 0 0,1 0 0,0 1 0,1 0 0,13-9 0,-22 17 0,0 0 0,-1 0 0,1 0 0,-1 0 0,1-1 0,-1 1 0,1 0 0,-1 0 0,1 0 0,-1 0 0,1 0 0,0 0 0,-1 0 0,1 0 0,-1 1 0,1-1 0,-1 0 0,1 0 0,-1 0 0,1 1 0,-1-1 0,1 0 0,-1 0 0,1 1 0,-1-1 0,1 0 0,-1 1 0,1-1 0,-1 1 0,0-1 0,1 1 0,-1-1 0,0 0 0,1 1 0,-1-1 0,0 1 0,0 0 0,0-1 0,1 1 0,-1-1 0,0 1 0,0-1 0,0 1 0,0-1 0,0 2 0,6 30 0,-6-30 0,3 55 0,-2 1 0,-8 63 0,-24 117 0,23-177 0,5-39 0,-5 36 0,-23 85 0,28-128 0,3-11 0,1-9 0,5-33 0,1 0 0,15-42 0,-13 47 0,15-43 0,3 1 0,4 1 0,62-110 0,-71 150 0,1 0 0,44-46 0,-62 75 0,-5 3 0,1 1 0,0 0 0,0 0 0,0 0 0,0 0 0,0 0 0,0 0 0,0 0 0,0 0 0,0 0 0,0 1 0,1-1 0,-1 0 0,0 1 0,1-1 0,-1 1 0,0-1 0,1 1 0,1-1 0,-2 2 0,0-1 0,-1 0 0,1 1 0,0-1 0,-1 1 0,1-1 0,-1 1 0,1-1 0,-1 1 0,1 0 0,-1-1 0,1 1 0,-1-1 0,1 1 0,-1 0 0,0-1 0,1 1 0,-1 0 0,0 0 0,0-1 0,0 1 0,0 0 0,1 0 0,-1 1 0,0 4 0,0 0 0,0 1 0,0-1 0,0 0 0,-1 0 0,0 1 0,-3 6 0,0-2 0,-1 1 0,0-2 0,-1 1 0,-1-1 0,1 0 0,-2 0 0,1 0 0,-1-1 0,-1 0 0,-17 14 0,-53 39 0,120-89 0,1 2 0,1 2 0,59-22 0,-11 9 0,70-32 0,-149 61 0,-11 6 0,1 0 0,-1 0 0,1 0 0,-1 0 0,1 0 0,-1 1 0,1-1 0,0 0 0,-1 1 0,1-1 0,0 1 0,0-1 0,-1 1 0,1 0 0,0 0 0,3 0 0,-5 1 0,0 0 0,0 0 0,0 0 0,0 0 0,-1 0 0,1 0 0,0 0 0,0 0 0,-1 0 0,1-1 0,-1 1 0,1 0 0,-2 1 0,-36 59 0,18-31 0,-17 33 0,32-54 0,1 0 0,0 0 0,1 0 0,0 1 0,0-1 0,1 1 0,1 0 0,-2 15 0,4-22 0,-1 1 0,0-1 0,1 0 0,-1 0 0,1 1 0,0-1 0,0 0 0,0 0 0,1 0 0,-1 0 0,1 0 0,-1 0 0,1 0 0,0-1 0,0 1 0,1-1 0,-1 1 0,0-1 0,1 0 0,-1 0 0,1 0 0,0 0 0,0 0 0,-1-1 0,1 1 0,0-1 0,1 0 0,-1 0 0,0 0 0,0 0 0,0 0 0,1-1 0,-1 1 0,0-1 0,1 0 0,-1 0 0,0 0 0,0-1 0,1 1 0,-1-1 0,0 0 0,0 0 0,0 0 0,1 0 0,-1 0 0,0-1 0,-1 1 0,1-1 0,0 0 0,0 0 0,-1 0 0,1 0 0,4-5 0,-2-1 0,-1 1 0,1-1 0,-1 0 0,0 0 0,-1 0 0,0 0 0,0-1 0,0 1 0,-1-1 0,-1 0 0,0 1 0,1-18 0,-2 4 0,-1-1 0,-1 0 0,-9-41 0,9 56 0,0 0 0,0-1 0,-1 1 0,0 0 0,-1 1 0,0-1 0,-8-12 0,11 19 0,1 0 0,-1 1 0,1-1 0,-1 1 0,1 0 0,-1-1 0,1 1 0,-1-1 0,0 1 0,1 0 0,-1-1 0,0 1 0,1 0 0,-1 0 0,0-1 0,1 1 0,-1 0 0,0 0 0,1 0 0,-1 0 0,0 0 0,0 0 0,1 0 0,-1 0 0,0 1 0,0-1 0,1 0 0,0 0 0,-1 1 0,1-1 0,0 0 0,-1 0 0,1 1 0,0-1 0,0 0 0,0 1 0,-1-1 0,1 0 0,0 1 0,0-1 0,0 1 0,0-1 0,-1 0 0,1 1 0,0-1 0,0 0 0,0 1 0,0-1 0,0 1 0,0-1 0,0 0 0,0 1 0,0-1 0,1 1 0,-1-1 0,0 0 0,0 1 0,0-1 0,0 1 0,0-1 0,1 0 0,-1 1 0,0-1 0,0 0 0,1 1 0,-1-1 0,0 0 0,0 0 0,1 1 0,0-1 0,3 5 0,1 0 0,0 0 0,0 0 0,0-1 0,1 0 0,0 0 0,0-1 0,0 1 0,0-1 0,0-1 0,0 1 0,1-1 0,7 2 0,6 0 0,-1-1 0,1 0 0,26 0 0,-31-3 0,0-1 0,-1-1 0,1 0 0,0 0 0,-1-2 0,0 1 0,0-2 0,0 0 0,-1-1 0,1 0 0,-1-1 0,-1-1 0,18-12 0,-10 4 0,-1-2 0,0 0 0,-1 0 0,-1-2 0,-1 0 0,24-40 0,-21 24 0,-11 21 0,0 1 0,14-19 0,-22 33 0,0-1 0,1 1 0,-1-1 0,0 1 0,1-1 0,-1 1 0,1-1 0,-1 1 0,1 0 0,-1-1 0,1 1 0,-1 0 0,1-1 0,-1 1 0,1 0 0,0 0 0,-1-1 0,1 1 0,-1 0 0,2 0 0,5 7 0,-2 21 0,-6 34 0,-9 65 0,7-98 0,2-21 0,0 0 0,-1 1 0,0-1 0,0 0 0,0 0 0,-1-1 0,-1 1 0,-7 13 0,10-19 0,-1 0 0,1 0 0,-1 0 0,0 0 0,1 0 0,-1 0 0,0 0 0,0 0 0,0-1 0,-1 1 0,1-1 0,0 0 0,0 1 0,-1-1 0,1 0 0,-1 0 0,1-1 0,-1 1 0,0 0 0,1-1 0,-1 0 0,1 0 0,-1 1 0,0-1 0,1-1 0,-1 1 0,0 0 0,1-1 0,-1 1 0,-3-2 0,2 0 0,2 2 0,0 0 0,1-1 0,-1 1 0,1 0 0,-1-1 0,1 1 0,-1-1 0,1 0 0,-1 0 0,1 0 0,0 1 0,-1-1 0,1 0 0,0 0 0,0-1 0,-1 1 0,1 0 0,-1-2 0,6 3 0,1 0 0,-1 0 0,0 1 0,0-1 0,6 3 0,26 4 0,0-1 0,0-2 0,52 0 0,-66-4 0,-1-1 0,1-2 0,-1 0 0,0-1 0,0-1 0,0-1 0,24-10 0,-29 9 0,-1-1 0,1 0 0,-1-1 0,-1-1 0,27-22 0,-37 27 0,1 1 0,-1-1 0,0 0 0,0 0 0,-1 0 0,1 0 0,-1-1 0,-1 1 0,1-1 0,-1 0 0,1 1 0,-2-1 0,1-1 0,-1 1 0,0 0 0,0 0 0,0 0 0,-1-1 0,0 1 0,-1-7 0,1 10 0,-1 1 0,1-1 0,-1 1 0,1 0 0,-1-1 0,0 1 0,0 0 0,0-1 0,0 1 0,0 0 0,-1 0 0,1 0 0,-1 0 0,1 0 0,-1 0 0,0 0 0,0 1 0,1-1 0,-1 1 0,0-1 0,-1 1 0,1 0 0,0-1 0,0 1 0,0 0 0,-1 1 0,1-1 0,-1 0 0,1 1 0,0-1 0,-1 1 0,1 0 0,-1 0 0,-2 0 0,-1 0 0,0 0 0,0 1 0,-1 0 0,1 0 0,0 1 0,1 0 0,-1 0 0,0 0 0,0 1 0,1-1 0,-1 1 0,-8 7 0,9-6 0,1 0 0,-1 0 0,1 1 0,0-1 0,0 1 0,1 0 0,-1 0 0,1 0 0,0 1 0,1-1 0,-1 1 0,1 0 0,0-1 0,0 1 0,1 0 0,0 0 0,0 0 0,0 8 0,1-9 0,0 0 0,1 0 0,-1 0 0,1-1 0,1 1 0,-1 0 0,0-1 0,1 1 0,0-1 0,0 1 0,0-1 0,1 0 0,0 0 0,-1 0 0,1 0 0,1-1 0,-1 1 0,0-1 0,1 0 0,0 1 0,0-2 0,0 1 0,6 3 0,9 4 0,1-2 0,0 0 0,0-2 0,0 0 0,1-1 0,0-1 0,28 2 0,-30-4 0,-1-2 0,1 0 0,0-1 0,-1-1 0,1-1 0,-1 0 0,0-2 0,31-11 0,-6-7 850,-19 3-5635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4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1316 6520,'0'0'1106,"6"-10"-691,162-242 1576,48-80 282,-185 272-1826,-3-2-1,21-68 1,27-134 720,-57 194-799,-14 56-232,-2 0 0,1 0 1,-2-1-1,0 1 0,-1 0 1,0-22-1,-5 24 153,-2 9-28,4 4-239,0 0 1,1 1 0,-1-1 0,0 1 0,1-1-1,-1 1 1,1-1 0,-1 1 0,-1 3-1,-16 22 45,2 1-1,1 0 0,-15 36 0,-34 102 56,54-133-98,-72 190 87,-169 484 83,243-677-158,-1 0 0,-1-2 0,-2 1 0,-1-2-1,-34 53 1,38-71 257,18-28-111,25-46 86,69-98 0,-78 127-199,51-71 374,167-183-1,-188 238-255,-32 32 38,26-31 1,-46 49-201,-1 0 1,0 1-1,1-1 1,-1 0-1,1 1 1,0-1 0,0 1-1,-1-1 1,1 1-1,0 0 1,3-1-1,-3 23 335,1 29-86,-2-29-187,-1 37 0,-1-51-77,-3 30 61,2 0 1,1 0 0,6 55-1,-5-88-57,1-1 0,0 1 0,0 0 0,0 0 0,0-1 0,0 1 0,1-1 0,-1 1 0,1-1 0,0 0 0,0 0 0,0 0 0,1 0 0,-1 0 0,1 0 0,0 0 0,-1-1 0,1 1 0,0-1 0,1 0 0,4 3 0,-3-3 1,1 0 1,0-1-1,0 1 0,0-1 0,0 0 0,0-1 0,0 1 0,0-1 0,0 0 0,0-1 0,0 0 0,11-2 0,2-2 17,0-1-1,0-1 0,0 0 1,-1-2-1,0 0 0,29-20 1,92-81 189,-92 70-116,-43 37-87,17-13 108,-1-1 0,-2-1 0,1-1 0,20-28 0,-51 48 127,1 6-225,1 0-1,0 1 1,0 0 0,1 0-1,0 1 1,1 1 0,-1-1 0,-7 14-1,5-7 4,1 1-1,1 0 0,0 1 1,-10 28-1,16-36-17,1-1-1,0 1 1,1 0-1,0-1 1,1 1-1,0 0 1,0 0 0,1-1-1,2 12 1,-3-18-9,1 1 0,0-1 1,0 0-1,1 1 0,-1-1 1,1 0-1,-1 0 0,1 0 1,0 0-1,0 0 1,0 0-1,4 3 0,-4-5 1,0 0-1,0 1 1,0-1-1,0 0 0,0 0 1,0 0-1,1 0 1,-1 0-1,0 0 1,1-1-1,-1 1 0,1-1 1,-1 0-1,1 0 1,-1 0-1,0 0 1,1 0-1,-1 0 0,4-1 1,2-1 6,0 0 0,0-1-1,0 0 1,0 0 0,-1 0 0,1-1 0,-1 0 0,0-1-1,0 0 1,-1 0 0,1 0 0,10-13 0,-13 14 2,-1 0 1,1-1-1,-1 0 1,0 1-1,0-1 1,0-1 0,0 1-1,-1 0 1,0-1-1,0 1 1,-1-1-1,0 0 1,1 1 0,-2-1-1,1 0 1,-1 0-1,0 1 1,0-1-1,-1-7 1,-2 3 36,1 0 0,-1 1 0,0-1-1,-7-12 1,5 5 85,10 31-18,-4-12-115,5 20-14,0 0 0,2-1 0,0 0 0,19 33 0,-26-53 14,0 1 0,1 0 0,-1-1 0,0 1 0,0-1 0,1 1 0,-1-1 0,1 0 0,0 0 0,-1 0 0,1 0 0,0 0 0,0 0 0,-1 0 1,1 0-1,0-1 0,0 1 0,0-1 0,0 1 0,0-1 0,0 0 0,0 0 0,0 0 0,0 0 0,0 0 0,0 0 0,0 0 0,0-1 0,0 1 0,0-1 1,-1 1-1,1-1 0,0 0 0,0 0 0,0 0 0,2-2 0,5-2 9,0-1 0,-1 0-1,0-1 1,0 0 0,11-13 0,41-48 68,90-97 261,-150 165-337,1-1 0,0 0 0,-1 0 0,1 0 1,0 0-1,0 1 0,-1-1 0,1 0 0,0 1 1,0-1-1,0 1 0,0-1 0,0 1 0,0-1 1,0 1-1,0 0 0,0-1 0,0 1 0,0 0 1,1 0-1,-1 0 0,0 0 0,0 0 0,0 0 1,0 0-1,0 0 0,0 0 0,0 1 0,0-1 1,0 0-1,0 1 0,0-1 0,0 1 0,0-1 1,0 1-1,0-1 0,0 1 0,0 0 0,0-1 1,-1 1-1,1 0 0,0 0 0,0 0 0,0 1 1,2 3 4,0 0 0,0-1 0,-1 1 0,0 0 0,0 1 1,0-1-1,1 10 0,-1 4-2,0 0 1,-2 26-1,3 24 7,-3-68-12,-1 0 0,1 0 0,0-1 1,0 1-1,0 0 0,0 0 0,1-1 0,-1 1 1,0 0-1,0 0 0,0-1 0,1 1 0,-1 0 0,0-1 1,0 1-1,1 0 0,-1-1 0,1 1 0,-1 0 1,1-1-1,-1 1 0,1-1 0,-1 1 0,1-1 1,-1 1-1,1-1 0,0 1 0,-1-1 0,1 0 0,0 1 1,-1-1-1,1 0 0,0 1 0,0-1 0,-1 0 1,1 0-1,0 0 0,0 0 0,-1 0 0,1 0 0,0 0 1,0 0-1,-1 0 0,1 0 0,0 0 0,0 0 1,-1-1-1,1 1 0,0 0 0,0-1 0,-1 1 1,1 0-1,0-1 0,-1 1 0,1-1 0,-1 1 0,2-1 1,5-5 11,1 0 1,-1 0 0,11-12 0,-15 14-7,2-1 0,13-14 41,1-1 1,0 2-1,2 1 0,39-26 1,-59 42-45,-1 1-1,1-1 1,0 1 0,0-1 0,0 1-1,1-1 1,-1 1 0,0 0 0,0 0-1,0-1 1,0 1 0,0 0 0,0 0 0,0 0-1,0 0 1,0 0 0,1 1 0,-1-1-1,0 0 1,0 0 0,0 1 0,0-1-1,0 1 1,0-1 0,0 1 0,0-1-1,0 1 1,0-1 0,-1 1 0,1 0 0,0 0-1,1 0 1,0 3 3,0-1 0,1 0 0,-1 1 0,-1 0 0,1-1 0,0 1 0,0 4 0,-2-8-7,1 1 1,-1 0-1,0-1 1,1 1-1,-1 0 1,1-1-1,-1 1 1,1 0-1,-1-1 1,1 1-1,-1-1 1,1 1-1,0-1 1,-1 0-1,1 1 1,-1-1-1,1 1 0,0-1 1,0 0-1,-1 0 1,1 1-1,0-1 1,-1 0-1,1 0 1,0 0-1,0 0 1,-1 0-1,1 0 1,0 0-1,0 0 1,-1 0-1,1 0 1,0 0-1,0-1 1,-1 1-1,1 0 1,0 0-1,-1-1 1,1 1-1,0-1 0,33-19 35,-25 15-17,7-6-5,-11 7-6,-1 1-1,1 0 1,0 0-1,0 0 1,1 1-1,8-4 1,-13 6-6,1 0 1,-1 0-1,0 0 1,1 0-1,-1 0 1,0 0-1,0 0 1,1 0 0,-1 1-1,0-1 1,0 0-1,1 1 1,-1-1-1,0 1 1,0-1-1,0 1 1,0 0 0,0 0-1,0-1 1,0 1-1,0 0 1,0 0-1,0 0 1,0 0-1,0 0 1,-1 0 0,1 0-1,0 0 1,-1 0-1,1 1 1,-1-1-1,1 0 1,-1 0-1,0 1 1,1 1 0,2 6 0,0-1 0,0 1 0,1-1 0,0 0 0,5 7 1,-8-13-4,1 0 0,-1 0 0,1 0 0,0-1 0,-1 1 0,1 0 0,0-1 0,0 1 0,0-1 0,0 0 0,1 0 0,-1 1 0,0-1 0,0-1 0,1 1 0,-1 0 0,0-1 0,1 1 0,-1-1 0,1 0 0,-1 1 0,1-1 0,4-1 0,14-2 15,0-2 0,0 0 1,0-2-1,-1 0 0,0-1 1,0-1-1,-1-1 0,0 0 0,-1-2 1,0 0-1,-1-1 0,0-1 1,19-21-1,-31 29-6,-1 1 1,0-1 0,0 0-1,-1-1 1,0 1-1,3-9 1,-8 12 40,-6 4-25,-9 6-10,16-6-12,-6 2-6,0 0 0,0 0-1,0 1 1,0 0 0,1 1 0,0 0-1,0 0 1,0 0 0,-8 10 0,14-14 3,-1 0 1,1 0-1,-1 0 1,1 1-1,-1-1 1,1 0-1,0 1 1,0-1-1,0 0 1,0 1-1,0-1 1,0 0 0,0 1-1,0-1 1,0 0-1,0 0 1,1 1-1,-1-1 1,1 0-1,-1 0 1,1 1-1,-1-1 1,1 0-1,0 0 1,-1 0 0,1 0-1,0 0 1,0 0-1,0 0 1,0 0-1,0 0 1,0 0-1,2 1 1,2 1-2,0 1 1,1-1-1,-1 0 0,1 0 1,10 3-1,3-1 62,-1-1-1,1-1 1,0-1 0,0 0-1,0-2 1,0 0 0,0-1-1,35-6 1,-6-4-1555,1-1 1,50-21 0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57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49 9440,'0'0'11017,"-17"2"-10360,7 0-539,0-1 5,-1 0 0,1 1 0,-1 0 0,1 1 1,0 0-1,0 1 0,0 0 0,0 0 0,-16 11 0,-3 7 493,0 1 0,-27 28 0,45-40-354,1 1 1,0 1-1,0-1 0,2 1 1,-1 1-1,2 0 0,-9 20 1,15-29-153,-1-1 0,1 1 0,0-1 0,0 1 0,1 0 0,-1 0 0,1-1 0,0 1 0,1 0 1,-1 0-1,1-1 0,0 1 0,0 0 0,0-1 0,1 1 0,-1-1 0,4 7 0,-3-8-54,-1-1 0,1 0-1,-1 0 1,1 0 0,0 0 0,0 0-1,0 0 1,0-1 0,0 1 0,0-1-1,0 1 1,1-1 0,-1 0 0,0 0 0,1 0-1,-1 0 1,1 0 0,-1 0 0,1-1-1,0 1 1,-1-1 0,1 0 0,-1 0-1,1 0 1,0 0 0,-1 0 0,1-1-1,0 1 1,-1-1 0,1 1 0,-1-1 0,1 0-1,2-1 1,4-3 71,1 0 0,-1 0 0,0-1-1,-1 0 1,1-1 0,-1 0 0,0 0 0,-1 0-1,0-1 1,0 0 0,9-16 0,3-5 170,-2-1 0,15-39 0,-23 51-265,8-21-23,-1-1 0,13-48 0,-22 71-9,0 33 0,-5-10 0,3 9 0,0 3 0,1 0 0,1-1 0,0 0 0,1 0 0,1-1 0,14 20 0,-13-22 0,1 0 0,0-2 0,1 1 0,0-1 0,1-1 0,1 0 0,-1-1 0,1-1 0,19 10 0,-29-17 82,1-1 0,-1 0 0,1 0 0,-1 0 0,1-1 0,0 1 0,-1-1 0,1 0 0,-1 0 0,1-1 0,7-1 0,-3 0-1066,1-1 0,-1 0 1,0 0-1,9-5 0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59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1235 10248,'0'0'7981,"14"-17"-7307,18-25 42,-2-1-1,47-90 0,-41 44 559,30-115 1,11-100 1154,-69 267-2145,41-261 3604,-49 285-3262,-2 12 180,-7 23 71,-9 48-753,-10 85-1,14-69-119,-125 499-4,99-462 0,-6-2 0,-100 190 0,136-292 0,7-12 0,-1 0 0,0 0 0,0-1 0,0 0 0,-7 8 0,9-15 0,2-6 0,3-8 0,5-7 0,1-1 0,1 1 0,1 0 0,1 1 0,1 0 0,1 1 0,18-21 0,128-123 0,-109 115 0,127-130 0,84-80 0,-208 209 0,-1-2 0,87-114 0,-123 143 0,-1-1 0,-1-1 0,-2 0 0,0-1 0,-2 0 0,-1-1 0,0 0 0,-3-1 0,0 0 0,4-43 0,-10 56 0,0 0 0,-3-26 0,2 38 0,0 0 0,-1 0 0,1 1 0,-1-1 0,0 0 0,1 1 0,-1-1 0,0 0 0,0 1 0,-1-1 0,1 1 0,0-1 0,-1 1 0,0 0 0,1 0 0,-1 0 0,0 0 0,0 0 0,0 0 0,-1 0 0,1 1 0,-3-3 0,3 4 0,1-1 0,-1 1 0,1 0 0,-1 0 0,1-1 0,-1 1 0,0 0 0,1 0 0,-1 0 0,1 1 0,-1-1 0,1 0 0,-1 1 0,1-1 0,-1 1 0,1-1 0,-1 1 0,1 0 0,0-1 0,-3 3 0,-24 23 0,7-1 0,1 1 0,1 1 0,1 1 0,-20 43 0,12-14 0,-27 88 0,37-85 0,4 0 0,2 1 0,2 0 0,1 68 0,7-107 0,0 0 0,1-1 0,1 1 0,1 0 0,2-1 0,6 23 0,-10-42 0,0 1 0,0-1 0,0 0 0,0 0 0,0 0 0,0 0 0,0 0 0,1 0 0,-1 0 0,1 0 0,0 0 0,-1-1 0,1 1 0,0-1 0,0 1 0,0-1 0,0 0 0,0 0 0,0 0 0,1 0 0,-1 0 0,0 0 0,1-1 0,-1 1 0,0-1 0,1 1 0,-1-1 0,0 0 0,1 0 0,4-1 0,-2 1 0,1-1 0,-1 0 0,0-1 0,1 1 0,-1-1 0,0 0 0,0-1 0,0 1 0,0-1 0,-1 0 0,1 0 0,7-7 0,11-16 0,0-1 0,-2-1 0,-1-1 0,24-47 0,13-18 0,-36 59 0,-28 80 0,-4 22 0,-1 79 0,11-133 0,1 0 0,3 19 0,-3-28 0,1 0 0,0 0 0,0 0 0,0 0 0,0 0 0,1-1 0,-1 1 0,1-1 0,0 1 0,0-1 0,0 1 0,4 3 0,-5-6 0,0-1 0,0 1 0,0-1 0,0 1 0,0-1 0,0 1 0,0-1 0,0 0 0,0 0 0,0 1 0,1-1 0,-1 0 0,0 0 0,0 0 0,0 0 0,0 0 0,0 0 0,0-1 0,1 1 0,-1 0 0,0 0 0,0-1 0,0 1 0,0-1 0,0 1 0,0-1 0,0 1 0,0-1 0,0 0 0,0 0 0,0 0 0,31-28 0,-31 27 0,31-36 0,-2-1 0,42-73 0,-30 45 0,-36 59 0,0-1 0,1 1 0,13-13 0,-19 19 0,-11 63 0,5-28 0,-7 54 0,11-80 0,1 1 0,0 0 0,0-1 0,1 1 0,0-1 0,1 1 0,-1-1 0,6 15 0,-6-21 0,-1 0 0,1 0 0,0 0 0,-1 0 0,1 0 0,0 0 0,-1 0 0,1 0 0,0 0 0,0 0 0,0 0 0,0-1 0,0 1 0,0 0 0,0-1 0,0 1 0,0-1 0,0 1 0,0-1 0,0 1 0,1-1 0,-1 0 0,2 1 0,0-1 0,0-1 0,0 1 0,0 0 0,0-1 0,-1 1 0,1-1 0,0 0 0,0 0 0,4-2 0,2-2 0,-1 0 0,0 0 0,-1-1 0,1 0 0,8-9 0,64-82 0,-13 12 0,-51 68 0,-12 14 0,0-1 0,-1 1 0,1-1 0,-1 0 0,5-9 0,-8 12 0,0 1 0,0 0 0,0 0 0,0 0 0,0-1 0,0 1 0,0 0 0,0 0 0,0 0 0,0-1 0,1 1 0,-1 0 0,0 0 0,0 0 0,0 0 0,0-1 0,0 1 0,0 0 0,1 0 0,-1 0 0,0 0 0,0 0 0,0-1 0,0 1 0,1 0 0,-1 0 0,0 0 0,0 0 0,0 0 0,0 0 0,1 0 0,-1 0 0,0 0 0,0 0 0,1 0 0,-1 0 0,0 0 0,0 0 0,1 0 0,1 9 0,-1 22 0,-1-26 0,0 10 0,0 0 0,1-1 0,1 1 0,0-1 0,1 0 0,1 1 0,0-1 0,1-1 0,0 1 0,1-1 0,8 13 0,-13-24 0,0-1 0,0 0 0,0 0 0,0 0 0,0 0 0,0 0 0,1 0 0,-1 0 0,0 0 0,1 0 0,-1 0 0,0-1 0,1 1 0,-1-1 0,1 1 0,-1-1 0,1 1 0,0-1 0,-1 0 0,1 0 0,-1 0 0,1 0 0,-1 0 0,1 0 0,0 0 0,-1-1 0,1 1 0,-1 0 0,1-1 0,-1 1 0,1-1 0,-1 0 0,0 1 0,1-1 0,1-2 0,7-3 0,-2 0 0,1-1 0,-1 0 0,8-8 0,-10 10 0,36-35 0,-1-2 0,49-66 0,-56 58 0,-44 68 0,0 1 0,2-1 0,0 2 0,1-1 0,1 1 0,1 0 0,1 0 0,1 0 0,0 1 0,2-1 0,0 22 0,2-37 0,-1 0 0,1 0 0,0-1 0,1 1 0,-1 0 0,4 7 0,-5-11 0,1 0 0,-1 0 0,1 0 0,-1 0 0,1 0 0,-1 0 0,1 0 0,-1 0 0,1-1 0,0 1 0,0 0 0,-1 0 0,1 0 0,0-1 0,0 1 0,0-1 0,0 1 0,0-1 0,0 1 0,0-1 0,0 1 0,0-1 0,0 0 0,0 1 0,0-1 0,0 0 0,0 0 0,0 0 0,0 0 0,0 0 0,0 0 0,0 0 0,0 0 0,0 0 0,0-1 0,2 1 0,5-5 0,0 0 0,0 0 0,0 0 0,0-1 0,-1 0 0,0-1 0,8-9 0,3-5 0,20-32 0,-23 28 0,-2 0 0,0-1 0,-2-1 0,0 0 0,12-56 0,-12 26 0,-2 1 0,1-62 0,-9 102 0,0 1 0,-2 0 0,-3-23 0,4 34 0,-1 1 0,0-1 0,0 1 0,0-1 0,0 1 0,0 0 0,-1 0 0,1 0 0,-1-1 0,0 1 0,0 1 0,0-1 0,0 0 0,-1 0 0,1 1 0,-1 0 0,1-1 0,-1 1 0,0 0 0,-6-3 0,8 4 0,-1 1 0,1-1 0,0 1 0,0 0 0,0 0 0,-1-1 0,1 1 0,0 0 0,-1 0 0,1 0 0,0 0 0,0 0 0,-1 0 0,1 1 0,0-1 0,0 0 0,-1 1 0,1-1 0,0 1 0,0-1 0,-1 2 0,0-1 0,-1 1 0,1 0 0,1-1 0,-1 1 0,0 0 0,0 0 0,1 1 0,-1-1 0,-1 4 0,-1 1 0,1 1 0,1-1 0,-1 1 0,1 0 0,-2 15 0,2 0 0,2 1 0,0-1 0,7 41 0,20 71 0,-21-108 0,49 167 0,-50-176 0,-1-5 0,1-1 0,0 0 0,0 0 0,2 0 0,-1-1 0,1 0 0,1 0 0,9 10 0,-5-1 850,-9-7-5635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5:59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25 163 18895,'0'0'3520,"-24"-76"-2880,32 54-360,8 0 0,8 1-256,2-1 8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0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1058 10040,'0'0'6897,"12"4"-6400,-1 2-353,-4-3-41,0 1 0,1-1-1,-1-1 1,1 1 0,0-1-1,0-1 1,15 2-1,-13-3 37,0 0 0,0-1-1,0-1 1,0 0-1,0 0 1,-1-1 0,1 0-1,-1-1 1,0 0-1,0 0 1,0-1 0,0 0-1,-1 0 1,14-13-1,-14 12 11,0-1 1,-1 0-1,0 0 0,-1-1 0,0 1 0,0-2 0,-1 1 0,0 0 0,0-1 0,-1 0 0,0 0 0,0-1 0,-1 1 0,0-1 0,1-11 0,-3 17-71,-1 0 0,0 0 0,0-1-1,0 1 1,-1 0 0,1 0 0,-1 0-1,0-1 1,0 1 0,0 0-1,-1 0 1,1 0 0,-1 1 0,0-1-1,0 0 1,-1 1 0,1-1 0,-1 1-1,0 0 1,1-1 0,-1 1 0,-1 1-1,1-1 1,0 0 0,-1 1 0,1 0-1,-1 0 1,0 0 0,0 0 0,0 0-1,0 1 1,0 0 0,0 0 0,0 0-1,0 0 1,0 0 0,-1 1 0,1 0-1,0 0 1,0 0 0,-1 1 0,1-1-1,0 1 1,-6 2 0,2-1-9,0 2 1,1-1 0,-1 1-1,1 0 1,0 0-1,0 1 1,1 0-1,-1 0 1,1 1 0,0 0-1,1 0 1,-1 0-1,1 1 1,1 0-1,-1 0 1,1 0-1,0 0 1,1 1 0,-1-1-1,1 1 1,1 0-1,0 0 1,0 0-1,0 0 1,1 0 0,1 1-1,-1-1 1,1 0-1,1 1 1,-1-1-1,1 0 1,1 0 0,2 10-1,-1-12-15,-1 0 0,1 0 0,0-1 0,1 1 0,0-1 0,0 0 0,0 1 0,0-2 0,1 1 0,-1-1 0,1 1 0,1-1 0,-1-1 0,11 7 0,-3-3 47,1-1 0,0 0 0,0 0 0,0-2 0,21 5 0,-20-7-21,0 0 1,0-2-1,0 1 0,0-2 1,0 0-1,0-1 1,-1 0-1,1-1 0,-1-1 1,1 0-1,-1-1 0,0-1 1,-1 0-1,1-1 0,-1 0 1,18-14-1,8-9 233,0-2-1,-2-2 1,49-58-1,-58 59-312,-2 0 0,-1-2 0,-2-1 0,-2-1 0,-1-1 0,-1 0 0,23-75 0,-28 64 0,-2 0 0,-3-1 0,-1 0 0,-3 0 0,-2 0 0,-4-64 0,-5 68 0,5 43 0,0-1 0,0 1 0,0 0 0,0 0 0,-1 0 0,1 0 0,-1 0 0,0 0 0,0 1 0,0-1 0,-4-3 0,5 5 0,0 1 0,0-1 0,0 1 0,0-1 0,0 1 0,0 0 0,0 0 0,0 0 0,0-1 0,0 1 0,0 0 0,0 0 0,0 0 0,0 1 0,0-1 0,0 0 0,0 0 0,0 0 0,0 1 0,0-1 0,0 1 0,0-1 0,0 1 0,0-1 0,0 1 0,-1 1 0,-24 20 0,18-13 0,1 1 0,1 0 0,-1 0 0,2 0 0,-9 21 0,-16 59 0,25-76 0,-13 52 0,-16 118 0,9 70 0,20-184 0,4-54 0,0 1 0,2-1 0,0 0 0,1 1 0,0-1 0,1 0 0,1 0 0,1 0 0,0-1 0,1 0 0,13 23 0,-17-34 0,1 0 0,1 0 0,-1-1 0,0 1 0,1-1 0,-1 0 0,1 0 0,0-1 0,0 1 0,0-1 0,1 0 0,-1 0 0,0 0 0,1 0 0,0-1 0,-1 0 0,1 0 0,0 0 0,-1 0 0,1-1 0,0 0 0,0 0 0,-1 0 0,8-1 0,-1-1 0,0 0 0,0-1 0,-1 0 0,1 0 0,-1-1 0,1-1 0,-1 1 0,-1-2 0,14-8 0,3-5 0,0-1 0,40-41 0,-60 54 0,1 0 0,-1-1 0,-1 1 0,1-1 0,-1-1 0,-1 1 0,1-1 0,-2 1 0,1-1 0,-1 0 0,0-1 0,-1 1 0,2-19 0,-4 26 0,1 1 0,-1-1 0,0 1 0,0-1 0,0 1 0,0-1 0,0 1 0,-1-1 0,1 1 0,0-1 0,-1 1 0,1-1 0,-1 1 0,0-1 0,1 1 0,-1 0 0,0-1 0,0 1 0,0 0 0,0-1 0,0 1 0,0 0 0,0 0 0,0 0 0,0 0 0,-1 0 0,1 0 0,0 1 0,0-1 0,-1 0 0,1 1 0,-1-1 0,1 1 0,-1-1 0,1 1 0,-1-1 0,1 1 0,-1 0 0,1 0 0,-1 0 0,1 0 0,-1 0 0,0 0 0,1 1 0,-3-1 0,-4 2 0,0 0 0,0 0 0,1 0 0,-1 1 0,0 0 0,1 1 0,-11 6 0,9-4 0,0 0 0,1 1 0,0 1 0,0-1 0,1 2 0,0-1 0,0 1 0,0-1 0,1 2 0,1-1 0,0 1 0,0 0 0,1 0 0,0 0 0,-4 18 0,7-22 0,0-1 0,0 1 0,1-1 0,-1 1 0,1-1 0,0 1 0,1-1 0,0 1 0,-1-1 0,2 0 0,-1 1 0,1-1 0,0 0 0,0 0 0,0 0 0,0 0 0,5 6 0,-4-6 0,1 1 0,0-1 0,0 0 0,1 0 0,0-1 0,0 1 0,0-1 0,0 0 0,1 0 0,-1-1 0,1 0 0,0 0 0,10 4 0,-6-5 0,0 0 0,0 0 0,1-1 0,-1-1 0,0 1 0,1-2 0,-1 1 0,0-2 0,0 1 0,1-1 0,-1-1 0,-1 0 0,1 0 0,0-1 0,15-9 0,10-6 0,-1-2 0,52-42 0,85-95 0,-98 85 0,-57 56 0,20-27 0,-26 32 0,-10 11 0,1 0 0,-1 0 0,1 0 0,-1 1 0,1-1 0,0 0 0,-1 1 0,1-1 0,0 0 0,0 1 0,-1-1 0,1 1 0,0-1 0,0 1 0,0-1 0,1 1 0,-1 0 0,-1 0 0,0 0 0,1 0 0,-1 0 0,0 1 0,0-1 0,1 0 0,-1 0 0,0 1 0,0-1 0,1 0 0,-1 1 0,0-1 0,0 0 0,0 1 0,1-1 0,-1 0 0,0 1 0,0-1 0,0 0 0,0 1 0,0-1 0,0 0 0,0 1 0,0-1 0,0 0 0,0 1 0,0 0 0,-3 38 0,2-30 0,-23 165 0,23-170 0,0 1 0,1 0 0,-1-1 0,1 1 0,0 0 0,0-1 0,0 1 0,1 0 0,1 7 0,0-12 0,-1 0 0,1 0 0,0-1 0,-1 1 0,1 0 0,0 0 0,-1-1 0,1 1 0,-1-1 0,1 0 0,-1 1 0,1-1 0,-1 0 0,1 0 0,-1 0 0,0 0 0,2-2 0,-1 2 0,21-17 0,0-1 0,37-41 0,22-19 0,-69 66 0,-9 10 0,-1 0 0,0-1 0,1 1 0,0 0 0,0 1 0,0-1 0,0 1 0,0-1 0,7-1 0,-10 4 0,-1 0 0,1-1 0,0 1 0,-1 0 0,1 1 0,-1-1 0,1 0 0,0 0 0,-1 0 0,1 0 0,0 0 0,-1 1 0,1-1 0,-1 0 0,1 0 0,-1 1 0,1-1 0,0 1 0,-1-1 0,0 0 0,1 1 0,-1-1 0,1 1 0,-1-1 0,1 1 0,-1-1 0,0 1 0,1-1 0,-1 1 0,0 0 0,0-1 0,1 1 0,-1-1 0,0 1 0,0 0 0,0-1 0,0 1 0,0 0 0,0 0 0,1 29 0,-2-13 0,-2 20 0,-8 42 0,10-78 0,1 0 0,0 0 0,0 0 0,-1 0 0,1 0 0,0 0 0,0 0 0,0 0 0,0 0 0,0 0 0,0 0 0,1 0 0,-1 0 0,0 0 0,0 1 0,1-1 0,-1 0 0,2 1 0,-2-2 0,1 1 0,-1-1 0,1 1 0,-1-1 0,1 0 0,-1 0 0,1 1 0,0-1 0,-1 0 0,1 0 0,-1 0 0,1 1 0,0-1 0,-1 0 0,1 0 0,0 0 0,-1 0 0,1 0 0,0 0 0,-1-1 0,1 1 0,0 0 0,4-2 0,0 1 0,0-2 0,0 1 0,0 0 0,-1-1 0,5-3 0,11-9 0,-2-1 0,21-21 0,-20 17 0,29-22 0,-33 29 0,-12 10 0,0 1 0,0-1 0,1 0 0,-1 1 0,1 0 0,0 0 0,6-3 0,-10 5 0,1 0 0,-1 0 0,1 0 0,0 0 0,-1 0 0,1 0 0,0 0 0,-1 0 0,1 0 0,0 0 0,-1 0 0,1 0 0,-1 1 0,1-1 0,0 0 0,-1 0 0,1 1 0,-1-1 0,1 0 0,-1 1 0,1-1 0,-1 1 0,1-1 0,-1 1 0,1-1 0,-1 1 0,1-1 0,-1 1 0,0-1 0,1 1 0,-1-1 0,0 1 0,0 0 0,1-1 0,-1 1 0,0 0 0,6 29 0,-6-25 0,2 20 0,-1-17 0,-1 0 0,1 0 0,0-1 0,0 1 0,1 0 0,0 0 0,1-1 0,0 1 0,0-1 0,5 9 0,-6-14 0,0 0 0,0-1 0,0 1 0,0-1 0,0 1 0,0-1 0,0 0 0,0 0 0,1 0 0,-1 0 0,0-1 0,1 1 0,-1 0 0,0-1 0,1 0 0,-1 1 0,1-1 0,-1 0 0,1 0 0,-1-1 0,4 0 0,3 0 0,-1 0 0,1-1 0,0-1 0,12-4 0,-1-2 0,-1 0 0,-1-1 0,0-1 0,0-1 0,-1-1 0,0 0 0,-1-1 0,-1-1 0,0 0 0,-1-1 0,-1-1 0,0 0 0,-1-1 0,-1 0 0,11-26 0,-21 43 0,-1 0 0,0 1 0,1-1 0,-1 0 0,0 0 0,1 0 0,-1 0 0,0 0 0,0 1 0,0-1 0,0 0 0,0 0 0,0 0 0,0 0 0,0 0 0,0 0 0,0 0 0,0 1 0,-1-2 0,1 2 0,0-1 0,-1 1 0,1 0 0,0-1 0,-1 1 0,1 0 0,-1 0 0,1 0 0,-1-1 0,1 1 0,0 0 0,-1 0 0,1 0 0,-1 0 0,1 0 0,-1 0 0,1 0 0,-1 0 0,1 0 0,-1 0 0,1 0 0,-1 0 0,1 0 0,0 0 0,-1 1 0,-3 0 0,0 0 0,0 1 0,0 0 0,1 0 0,-1 0 0,1 0 0,-4 3 0,-10 10 0,1 0 0,1 2 0,-25 33 0,33-40 0,0 1 0,0 0 0,1 0 0,1 0 0,0 1 0,0 0 0,2 0 0,-5 18 0,8-28 0,-1 0 0,1 0 0,-1 0 0,1 0 0,0 0 0,0-1 0,0 1 0,0 0 0,1 0 0,-1 0 0,0 0 0,1 0 0,-1-1 0,1 1 0,0 0 0,-1 0 0,1-1 0,0 1 0,0 0 0,0-1 0,0 1 0,1-1 0,-1 0 0,0 1 0,1-1 0,-1 0 0,0 0 0,1 1 0,0-1 0,-1-1 0,1 1 0,0 0 0,-1 0 0,1 0 0,0-1 0,0 1 0,-1-1 0,1 0 0,0 1 0,0-1 0,0 0 0,0 0 0,3 0 0,5-1 0,0 0 0,1 0 0,-1-1 0,0 0 0,0-1 0,14-5 0,14-9 0,-1-2 0,-1-2 0,66-49 0,-102 70 0,4-3 0,1-1 0,0 0 0,0 1 0,0-1 0,1 1 0,0 0 0,-1 0 0,1 1 0,12-3 0,-17 5 0,-1 0 0,1 0 0,0 0 0,-1 1 0,1-1 0,0 0 0,-1 1 0,1-1 0,-1 1 0,1-1 0,-1 0 0,1 1 0,0-1 0,-1 1 0,0 0 0,1-1 0,-1 1 0,1-1 0,-1 1 0,0 0 0,1-1 0,-1 1 0,0 0 0,0-1 0,1 1 0,-1 0 0,0 0 0,0-1 0,0 1 0,0 0 0,0-1 0,0 1 0,0 0 0,-1 1 0,-1 32 0,1-27 0,-1 12 0,-14 108 0,15-126 0,1-1 0,0 1 0,0-1 0,0 1 0,-1 0 0,1-1 0,0 1 0,0 0 0,0-1 0,0 1 0,0-1 0,0 1 0,0 0 0,0-1 0,1 1 0,-1 0 0,0-1 0,0 1 0,0-1 0,1 1 0,-1 0 0,0-1 0,1 1 0,-1-1 0,0 1 0,1-1 0,-1 1 0,1-1 0,-1 0 0,0 1 0,1-1 0,-1 1 0,1-1 0,0 0 0,-1 1 0,1-1 0,-1 0 0,1 0 0,-1 1 0,1-1 0,0 0 0,-1 0 0,1 0 0,0 0 0,-1 0 0,1 0 0,-1 0 0,1 0 0,0 0 0,-1 0 0,1 0 0,0 0 0,-1 0 0,1-1 0,0 1 0,4-2 0,0 1 0,1-1 0,-1 0 0,-1 0 0,6-3 0,3-3 0,-1-1 0,12-11 0,-16 13 0,0 0 0,0 0 0,1 1 0,0 0 0,1 1 0,9-5 0,-18 10 0,0-1 0,0 1 0,0 0 0,1 0 0,-1 0 0,0 0 0,0 0 0,0 0 0,0 0 0,0 0 0,0 1 0,1-1 0,-1 0 0,0 1 0,0-1 0,0 1 0,0-1 0,0 1 0,0-1 0,0 1 0,-1 0 0,1 0 0,0-1 0,0 1 0,0 0 0,-1 0 0,1 0 0,0 0 0,-1 0 0,1 0 0,-1 0 0,1 0 0,-1 0 0,1 0 0,-1 1 0,4 8 0,-1-1 0,0 1 0,2 11 0,-1-5 0,-4-14 0,1 1 0,0-1 0,-1 0 0,1 0 0,0 1 0,0-1 0,1 0 0,-1 0 0,0 0 0,1-1 0,-1 1 0,1 0 0,-1 0 0,1-1 0,0 1 0,0-1 0,0 1 0,0-1 0,0 0 0,4 2 0,-3-2 0,0-1 0,1 1 0,-1-1 0,0 0 0,0 0 0,1 0 0,-1 0 0,0 0 0,1-1 0,-1 0 0,0 1 0,0-1 0,4-2 0,7-3 0,-1-1 0,0-1 0,-1 0 0,1 0 0,16-16 0,-6 2 0,-1-2 0,0 0 0,-2-1 0,-1-1 0,-1-1 0,20-40 0,71-182 0,-73 158 0,-9 23 0,-3-1 0,29-140 0,-54 197 0,-6 17 0,-9 19 0,-6 22 0,2 2 0,2 0 0,2 1 0,-16 87 0,22-68 0,2 1 0,3 0 0,5 70 0,3-98 0,2-1 0,2 0 0,17 54 0,-24-93 20,1 0 1,-1-1-1,0 1 0,0 0 0,0-1 1,1 1-1,-1 0 0,0 0 0,0-1 1,0 1-1,0 0 0,0 0 0,0-1 1,0 1-1,-1 0 0,1-1 1,0 1-1,0 0 0,-1 0 0,1 0 1,-1 0 2,1-1 1,-1 0 0,1 0 0,-1 0 0,1 1 0,-1-1 0,1 0-1,-1 0 1,1 0 0,0 0 0,-1 0 0,1 0 0,-1 0 0,1 0-1,-1 0 1,1 0 0,-1 0 0,1-1 0,-1 1 0,1 0 0,-1 0-1,0-1 1,-26-16-2926,24 15 818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0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72 202 18087,'-3'0'113,"0"-1"-1,0-1 1,0 1-1,0 0 1,0-1-1,0 1 1,1-1-1,-1 0 1,0 0-1,1 0 1,-1 0-1,-2-4 0,-4-2 308,9 8-414,-3-2 138,1 0 1,-1-1-1,1 1 1,-1 0-1,1-1 1,0 1-1,0-1 0,-2-3 1,4 5-108,0 0 0,0 0 0,-1 0 0,1 0 0,0 0-1,0 0 1,0 0 0,1 0 0,-1 0 0,0 0 0,0 0 0,0 0 0,1 0 0,-1 0 0,1 0 0,-1 0 0,0 1 0,1-1-1,0 0 1,-1 0 0,1 0 0,-1 1 0,1-1 0,0 0 0,0 1 0,-1-1 0,1 0 0,0 1 0,0-1 0,0 1 0,0-1 0,-1 1-1,1 0 1,1-1 0,13-6 106,0 1 0,0 1 0,0 0 0,1 1 0,0 1 0,-1 0 0,33-1 0,-14 1 36,228-35 1061,-18 3 679,-203 32-1326,-24 3-3882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17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52 722 9144,'0'0'11258,"2"13"-10798,0-6-386,0 0-8,-1 0-1,0 0 1,0 0-1,0 0 1,-1 0-1,0 0 1,0 0-1,0 0 1,-1 1-1,-1-2 1,-2 13-1,-10 18 357,-17 50 947,29-77-1132,-1 0 0,1 1 0,1-1 0,0 1 0,0-1 0,2 16 1,-1-24-188,0 0 0,1-1 0,-1 1 0,1 0 1,-1 0-1,1-1 0,-1 1 0,1-1 0,0 1 1,0 0-1,0-1 0,0 0 0,0 1 0,0-1 1,0 1-1,0-1 0,0 0 0,1 0 0,-1 0 1,3 2-1,-1-2 33,0 0 1,0 1-1,0-1 0,0-1 1,0 1-1,0 0 0,0-1 1,0 0-1,0 0 0,7 0 1,-1-1 64,-1 0 0,1-1 1,0 0-1,0-1 0,-1 0 0,1 0 1,13-7-1,-8 0 79,1 0 0,-1-1 1,-1 0-1,22-25 0,-10 7 696,25-38-1,-47 63-801,-1 1-1,1-1 1,-1 0 0,-1 0-1,1 0 1,0-1 0,-1 1-1,0 0 1,0 0 0,0-1-1,0-4 1,-2 7-121,0 7 0,-1 8 0,1-7 0,1 1 0,0 0 0,1-1 0,0 1 0,0-1 0,0 1 0,1-1 0,0 0 0,0 1 0,1-1 0,-1 0 0,1 0 0,1 0 0,-1-1 0,1 1 0,0-1 0,0 0 0,1 0 0,-1 0 0,9 6 0,-11-10 0,0-1 0,0 1 0,0 0 0,0 0 0,0-1 0,0 1 0,1-1 0,-1 0 0,0 0 0,0 0 0,0 0 0,0 0 0,1 0 0,-1-1 0,0 1 0,0 0 0,0-1 0,0 0 0,0 0 0,0 1 0,0-1 0,0 0 0,0-1 0,0 1 0,-1 0 0,1 0 0,2-3 0,5-4 0,-1 1 0,1-2 0,10-14 0,-9 9 0,-1 0 0,-1-1 0,0 0 0,-1 0 0,-1 0 0,0-1 0,-1 0 0,3-20 0,-7 31 0,-1 0 0,1 0 0,-1 0 0,0 1 0,-1-8 0,1 10 0,0 0 0,-1 0 0,1 0 0,0 0 0,-1 0 0,1 0 0,-1 1 0,0-1 0,0 0 0,0 0 0,1 1 0,-2-1 0,1 0 0,0 1 0,-1-2 0,1 3 0,1 0 0,-1 0 0,1-1 0,-1 1 0,1 0 0,-1 0 0,1-1 0,-1 1 0,1 0 0,-1 0 0,1-1 0,-1 1 0,1 0 0,0-1 0,-1 1 0,1-1 0,0 1 0,-1 0 0,1-1 0,0 1 0,0-1 0,-1 1 0,1-1 0,0 1 0,0-1 0,0 1 0,0-1 0,0 1 0,0-1 0,0 1 0,0-1 0,0 1 0,0-1 0,0 1 0,0-1 0,0 0 0,19-10 0,-16 10 0,18-6 0,38-8 0,-38 11 0,-1-1 0,21-8 0,27-8 0,-65 20 0,12-4 0,-15 5 0,1 0 0,-1 0 0,0 0 0,1 1 0,-1-1 0,1 0 0,-1 0 0,0 1 0,1-1 0,-1 0 0,0 1 0,1-1 0,-1 0 0,0 1 0,0-1 0,1 0 0,-1 1 0,0-1 0,0 1 0,0-1 0,1 0 0,-1 1 0,0-1 0,0 1 0,0-1 0,0 1 0,0-1 0,0 0 0,0 1 0,0-1 0,0 1 0,0-1 0,0 1 0,0-1 0,0 1 0,-1 4 0,0 1 0,0-1 0,0 0 0,0 0 0,-1 0 0,-3 7 0,-3 12 0,-1 7 0,-4 38 0,12-59 0,0 0 0,0 1 0,1-1 0,0 0 0,1 0 0,1 0 0,-1 0 0,4 11 0,-4-19 0,-1-1 0,1 1 0,0 0 0,0-1 0,-1 1 0,1-1 0,0 0 0,0 1 0,0-1 0,0 0 0,1 1 0,-1-1 0,0 0 0,1 0 0,-1 0 0,0 0 0,1 0 0,-1-1 0,3 2 0,0-1 0,-1 0 0,0-1 0,0 1 0,0-1 0,1 0 0,-1 0 0,0 0 0,0 0 0,6-1 0,3-2 0,0-1 0,-1 1 0,1-2 0,13-7 0,4-3 0,-1-2 0,-1-1 0,-1-1 0,-1-2 0,0 0 0,-2-2 0,0 0 0,-2-1 0,-1-2 0,21-32 0,-3-4 0,-3-1 0,-3-2 0,31-90 0,-59 145 0,-1-1 0,0 1 0,-1-1 0,0 0 0,1-17 0,-7 20 0,4 8 0,-1 0 0,1 1 0,-1-1 0,1 0 0,0 0 0,-1 0 0,1 1 0,-1-1 0,1 0 0,0 1 0,-1-1 0,1 0 0,0 1 0,-1-1 0,1 1 0,0-1 0,0 0 0,-1 1 0,1-1 0,0 1 0,0-1 0,0 1 0,-1-1 0,1 1 0,-34 87 0,-28 109 0,36-90 0,-17 163 0,41-254 0,0-9 0,1 0 0,0 0 0,1 0 0,0-1 0,0 1 0,0 0 0,1 0 0,0 0 0,0 0 0,4 12 0,-5-18 0,1-1 0,-1 1 0,0 0 0,1-1 0,-1 1 0,1 0 0,-1-1 0,1 1 0,-1-1 0,1 1 0,-1-1 0,1 1 0,0-1 0,-1 1 0,1-1 0,0 0 0,-1 1 0,1-1 0,0 0 0,0 1 0,-1-1 0,1 0 0,0 0 0,0 0 0,0 0 0,-1 0 0,1 0 0,0 0 0,0 0 0,-1 0 0,1 0 0,0 0 0,0 0 0,0-1 0,-1 1 0,1 0 0,0-1 0,-1 1 0,1 0 0,0-1 0,-1 1 0,1-1 0,0 1 0,0-1 0,6-4 0,-1-1 0,1 1 0,7-10 0,-8 9 0,20-24 0,-2-1 0,-1-1 0,-1-1 0,17-36 0,-11 21 0,172-327 0,-175 318 0,-12 25 0,26-43 0,-28 58 0,-1-1 0,0 0 0,-1-1 0,-1 0 0,10-37 0,-18 50 0,-3 7 0,-5 9 0,-27 49 0,-9 20 0,-52 147 0,21-44 0,43-111 0,4 0 0,-24 98 0,37-102 0,15-68 0,0 1 0,1 0 0,-1 0 0,0 0 0,0 0 0,0 0 0,0-1 0,1 1 0,-1 0 0,0 0 0,0 0 0,1 0 0,-1 0 0,0 0 0,0 0 0,0 0 0,1 0 0,-1 0 0,0 0 0,0 0 0,1 0 0,-1 0 0,0 0 0,0 0 0,1 0 0,-1 0 0,0 0 0,0 0 0,0 0 0,1 0 0,-1 0 0,0 1 0,0-1 0,0 0 0,1 0 0,-1 0 0,0 0 0,0 0 0,0 1 0,0-1 0,1 0 0,-1 0 0,0 0 0,0 1 0,0-1 0,0 0 0,0 0 0,0 0 0,0 1 0,0-1 0,0 0 0,0 0 0,1 1 0,-1-1 0,0 0 0,0 0 0,0 1 0,-1-1 0,1 0 0,0 0 0,0 0 0,0 1 0,0-1 0,0 0 0,0 1 0,20-16 0,-17 13 0,125-111 0,-125 110 0,0 1 0,1-1 0,-1 1 0,1-1 0,-1 1 0,1 0 0,0 1 0,0-1 0,5-1 0,-7 3 0,0-1 0,1 1 0,-1 0 0,0 0 0,1 0 0,-1 1 0,0-1 0,1 1 0,-1-1 0,0 1 0,0 0 0,0-1 0,1 1 0,-1 0 0,0 0 0,0 1 0,0-1 0,2 2 0,14 12 0,-1 1 0,-1 1 0,25 32 0,-30-34 0,1 0 0,1 0 0,1-1 0,0-1 0,1 0 0,23 16 0,-17-15 0,-17-11 0,0 1 0,1-1 0,0 0 0,-1-1 0,1 1 0,0-1 0,0 0 0,6 1 0,-10-2 0,-1-1 0,1 0 0,0 0 0,0 0 0,-1 0 0,1 0 0,0 0 0,0-1 0,-1 1 0,1 0 0,0 0 0,-1 0 0,1-1 0,0 1 0,-1 0 0,1-1 0,0 1 0,-1 0 0,1-1 0,-1 1 0,1-1 0,-1 1 0,1-1 0,-1 1 0,1-1 0,-1 0 0,1 1 0,-1-1 0,0 0 0,1 1 0,-1-1 0,0 0 0,0 1 0,1-1 0,-1 0 0,0 1 0,0-2 0,0-31 0,0 33 0,-3-24 283,-2 0 1,-7-25-1,-5-3-5068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17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17287,'0'0'2826,"18"-3"-2182,60-13-123,-23 3 123,1 3-1,80-6 1,-35 24 604,-11 0-3667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17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16280,'0'0'4335,"69"43"-4095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20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1 980 11448,'0'0'4966,"9"-2"-4123,14-3-235,-1 0 0,0-2 1,41-18-1,-47 15-277,0 0 0,-1-1 0,0-1-1,25-27 1,47-62 980,-82 94-1217,230-310 3262,-195 255-2089,37-82 1,-73 130-511,-7 12 1,-5 9 71,-8 15-521,0 1 0,2 1 0,-13 27 0,12-22-120,-10 20-95,2 1 1,-23 77-1,38-101-84,1 1 0,2-1 1,0 1-1,2 0 1,1 0-1,2 0 1,2 28-1,-2-50-9,1-1 0,-1 1 0,1-1 0,0 0 0,1 1 0,-1-1 0,1 0 0,0 1 0,0-1 0,0 0 0,0 0 0,6 6 0,-6-8 0,0 0 0,0-1 0,1 1 0,-1-1 0,0 1 0,1-1 0,-1 0 0,1 0 0,-1 0 0,1-1 0,-1 1 0,1 0 0,-1-1 0,1 0 0,0 1 0,-1-1 0,1 0 0,0-1 0,-1 1 0,1 0 0,0-1 0,-1 1 0,5-2 0,3-2 0,1 0 0,-1-1 0,0 0 0,0 0 0,0-1 0,-1 0 0,18-15 0,56-62 0,-77 77 0,23-28 0,-1-1 0,-2-2 0,-2 0 0,29-58 0,59-173 0,-102 234 0,-1-2 0,-1 1 0,3-52 0,-5 40 0,-5 33 0,-3 13 0,-11 25 0,-104 281 0,79-196 0,19-56 0,-69 203 0,85-247 0,2-4 0,-1 1 0,0 0 0,0-1 0,0 1 0,-1-1 0,0 0 0,0 0 0,-4 6 0,19-26 0,0 0 0,19-32 0,4-5 0,-22 33 0,2 0 0,23-26 0,-38 45 0,0 0 0,1-1 0,-1 1 0,0 0 0,1-1 0,-1 1 0,1 0 0,-1 0 0,0-1 0,1 1 0,-1 0 0,1 0 0,-1 0 0,1 0 0,-1 0 0,1 0 0,-1-1 0,1 1 0,-1 0 0,1 0 0,-1 1 0,0-1 0,1 0 0,-1 0 0,1 0 0,-1 0 0,1 0 0,-1 0 0,1 1 0,-1-1 0,0 0 0,1 0 0,-1 0 0,1 1 0,-1-1 0,0 0 0,1 1 0,-1-1 0,0 0 0,1 1 0,-1-1 0,0 1 0,0-1 0,1 0 0,-1 1 0,0-1 0,0 1 0,0-1 0,1 1 0,9 28 0,-8-23 0,21 75 0,8 24 0,-30-102 0,0 0 0,0 0 0,1-1 0,-1 1 0,1-1 0,-1 1 0,1-1 0,0 1 0,0-1 0,0 0 0,1 0 0,-1 0 0,0 0 0,1 0 0,-1-1 0,1 1 0,5 1 0,-3-1 0,-1-1 0,1 0 0,0 0 0,0-1 0,-1 1 0,1-1 0,0 0 0,0 0 0,0-1 0,5-1 0,8-2 0,0-1 0,0-1 0,-1-1 0,27-15 0,-21 9 0,-1-1 0,-1 0 0,0-2 0,33-32 0,-48 41 0,-9 7 0,-12 9 0,2 5 0,0 0 0,-20 29 0,28-35 0,1-1 0,0 1 0,0 0 0,0 0 0,1 1 0,1-1 0,-1 1 0,-1 14 0,4-23 0,0 1 0,0 0 0,0 0 0,0-1 0,-1 1 0,1 0 0,0 0 0,0-1 0,1 1 0,-1 0 0,0-1 0,0 1 0,0 0 0,0 0 0,1-1 0,-1 1 0,0 0 0,1-1 0,-1 1 0,0 0 0,1-1 0,-1 1 0,1-1 0,-1 1 0,1-1 0,-1 1 0,1-1 0,-1 1 0,1-1 0,0 1 0,-1-1 0,1 0 0,0 1 0,-1-1 0,1 0 0,0 0 0,0 1 0,-1-1 0,1 0 0,0 0 0,-1 0 0,1 0 0,0 0 0,0 0 0,-1 0 0,1 0 0,1-1 0,1 1 0,0-1 0,0 1 0,0-1 0,-1 0 0,1 0 0,0-1 0,-1 1 0,1-1 0,-1 1 0,1-1 0,3-3 0,1-3 0,0 0 0,-1-1 0,0 0 0,-1 0 0,0 0 0,0-1 0,-1 0 0,0 0 0,-1 0 0,0 0 0,0-1 0,1-16 0,-3 20 0,0 0 0,-1 0 0,1 1 0,-2-1 0,1 0 0,-1 0 0,0 0 0,0 1 0,-1-1 0,1 1 0,-2-1 0,1 1 0,-1 0 0,0-1 0,0 1 0,0 1 0,-1-1 0,0 0 0,0 1 0,-9-9 0,12 13 0,0 0 0,0 0 0,0 1 0,-1-1 0,1 0 0,0 0 0,0 1 0,-1-1 0,1 0 0,0 1 0,-1 0 0,1-1 0,0 1 0,-1 0 0,-1-1 0,3 1 0,-1 1 0,1-1 0,-1 0 0,1 0 0,-1 0 0,1 0 0,-1 1 0,1-1 0,-1 0 0,1 1 0,-1-1 0,1 0 0,-1 1 0,1-1 0,0 0 0,-1 1 0,1-1 0,0 1 0,-1-1 0,1 1 0,0-1 0,0 1 0,-1-1 0,1 1 0,0 0 0,-1 2 0,1 0 0,-1 0 0,1-1 0,0 1 0,0 0 0,0 0 0,1 0 0,-1 0 0,1-1 0,-1 1 0,1 0 0,2 5 0,0-2 0,0-1 0,1 1 0,-1-1 0,1 1 0,1-1 0,-1 0 0,1 0 0,0-1 0,0 1 0,0-1 0,0 0 0,1-1 0,0 1 0,-1-1 0,1 0 0,1-1 0,9 4 0,-11-4 0,1-1 0,-1 0 0,0 0 0,1-1 0,-1 1 0,0-1 0,1 0 0,-1 0 0,0-1 0,1 0 0,-1 0 0,0 0 0,0 0 0,1-1 0,-1 0 0,-1 0 0,1 0 0,0-1 0,0 0 0,-1 0 0,1 0 0,4-5 0,9-9 0,-1-1 0,0-1 0,-2 0 0,0-1 0,-1-1 0,15-30 0,-28 47 0,0 2 0,0-1 0,0 0 0,0 1 0,1 0 0,-1-1 0,0 1 0,1 0 0,0-1 0,-1 1 0,1 0 0,0 0 0,4-3 0,-6 6 0,1-1 0,0 0 0,-1 0 0,1 0 0,0 1 0,-1-1 0,1 0 0,-1 1 0,1-1 0,0 0 0,-1 1 0,1-1 0,-1 1 0,1-1 0,-1 1 0,0-1 0,1 1 0,-1 0 0,1-1 0,-1 1 0,0-1 0,1 1 0,-1 1 0,6 16 0,-6-17 0,9 36 0,-2 1 0,2 55 0,-9-82 0,0-1 0,-1 1 0,-3 19 0,3-25 0,0-1 0,0 1 0,-1 0 0,0-1 0,0 1 0,0-1 0,0 1 0,-1-1 0,1 0 0,-6 6 0,7-10 0,0 1 0,0-1 0,0 1 0,0-1 0,0 0 0,0 1 0,0-1 0,0 0 0,0 0 0,-1 0 0,1 0 0,0 0 0,0 0 0,0 0 0,0 0 0,0 0 0,0 0 0,0-1 0,0 1 0,-1 0 0,1-1 0,0 1 0,0-1 0,0 1 0,0-1 0,1 0 0,-1 1 0,0-1 0,0 0 0,-1-1 0,-27-25 0,27 26 0,-28-44 0,30 45 0,0-1 0,0 1 0,0 0 0,0 0 0,0 0 0,0 0 0,0 0 0,0 0 0,0 0 0,-1 0 0,1 0 0,0-1 0,0 1 0,0 0 0,0 0 0,0 0 0,0 0 0,0 0 0,0 0 0,0 0 0,0 0 0,0-1 0,0 1 0,0 0 0,0 0 0,0 0 0,0 0 0,1 0 0,-1 0 0,0 0 0,0 0 0,0-1 0,0 1 0,0 0 0,0 0 0,0 0 0,0 0 0,0 0 0,0 0 0,0 0 0,0 0 0,0 0 0,1 0 0,-1 0 0,0 0 0,0 0 0,0-1 0,0 1 0,0 0 0,10 0 0,18 3 0,-18-1 0,32 4 0,-3 0 0,0-2 0,62 0 0,-89-5 0,0 0 0,1 0 0,-1-2 0,0 1 0,0-2 0,0 1 0,0-2 0,-1 0 0,1 0 0,-1-1 0,0 0 0,14-11 0,-19 12 0,-1 1 0,0-1 0,0 0 0,0-1 0,0 1 0,-1-1 0,0 0 0,0 0 0,0 0 0,-1 0 0,0-1 0,0 0 0,0 1 0,-1-1 0,2-13 0,-3 19 0,-1 0 0,0 0 0,0 0 0,1 0 0,-1 0 0,0 0 0,0 0 0,0 0 0,0-1 0,0 1 0,0 0 0,-1 0 0,1 0 0,0 0 0,0 0 0,-1 0 0,1 0 0,-1 0 0,1 0 0,-1 0 0,1 1 0,-1-1 0,0 0 0,1 0 0,-1 0 0,0 1 0,1-1 0,-1 0 0,0 1 0,0-1 0,0 0 0,0 1 0,0-1 0,0 1 0,0 0 0,0-1 0,0 1 0,0 0 0,-1-1 0,-1 1 0,0 0 0,1 0 0,-1 0 0,0 0 0,0 0 0,0 1 0,0-1 0,0 1 0,1 0 0,-1 0 0,0 0 0,-3 2 0,1-1 0,0 1 0,1 0 0,-1 0 0,1 1 0,0-1 0,0 1 0,0 0 0,0 0 0,1 0 0,0 1 0,0-1 0,0 1 0,0 0 0,1 0 0,-1 0 0,1 0 0,1 0 0,-3 7 0,3-5 0,1-1 0,-1 1 0,1 0 0,0-1 0,1 1 0,0-1 0,0 1 0,0-1 0,1 1 0,0-1 0,0 0 0,0 1 0,1-1 0,6 10 0,-1-3 0,0-1 0,0 0 0,2 0 0,-1-1 0,1 0 0,1-1 0,0 0 0,1-1 0,-1 0 0,2-1 0,-1 0 0,1-1 0,0 0 0,1-1 0,-1-1 0,29 8 0,-41-13 0,0 0 0,-1 1 0,1-1 0,0 0 0,-1 0 0,1 0 0,0 0 0,-1 0 0,1 0 0,0 0 0,0 0 0,-1 0 0,1 0 0,0 0 0,-1-1 0,1 1 0,-1 0 0,1 0 0,0-1 0,-1 1 0,1 0 0,-1-1 0,1 1 0,0 0 0,-1-1 0,1 0 0,-1 0 0,0 0 0,1 0 0,-1 0 0,0 0 0,0 1 0,0-1 0,0 0 0,-1 0 0,1 0 0,0 0 0,0 0 0,0 0 0,-1 0 0,1 0 0,-1 1 0,1-1 0,0 0 0,-1 0 0,1 0 0,-1 1 0,0-1 0,0-1 0,-18-20-3935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20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 14368,'0'0'3831,"69"-67"-2903,19 51 8,35 4-104,6 4 8,-4 10-128,0 2 0,2 2-168,0-6 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25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0 4616,'0'0'7833,"-11"7"-7432,-5 2-223,2 1 0,-1 1 1,2 1-1,-1 0 0,2 0 0,-16 19 0,-4 11 626,-47 80 0,56-80-487,-34 69 463,49-92-625,0 1-1,2 0 0,0 0 1,-3 22-1,5-12 140,2 1 1,0-1-1,5 56 0,-1-67-121,1 1 0,1-1 0,1 1-1,1-1 1,0-1 0,17 34 0,82 125 1561,-84-147-573,40 41 0,-61-71-1141,0 1 0,1-1 1,-1 0-1,0 0 0,1 0 1,-1 1-1,1-1 0,-1 0 1,0 0-1,1 0 1,-1 0-1,1 0 0,-1 0 1,1 0-1,-1 0 0,0 0 1,1 0-1,-1 0 0,1 0 1,-1 0-1,1 0 0,-1 0 1,0-1-1,1 1 0,-1 0 1,0 0-1,1 0 1,-1-1-1,1 1 0,-1 0 1,0 0-1,1-1 0,-1 1 1,0 0-1,0-1 0,1 1 1,-1 0-1,0-1 0,0 1 1,1 0-1,-1-1 1,0 1-1,0-1 0,0 1 1,0 0-1,0-1 0,0 0 1,12-27-39,-9 19 11,33-69-419,-22 51-2787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4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1363 7736,'0'0'2081,"15"-17"-1432,-10 12-601,195-209 1654,0-1-778,-154 159-705,-3-2 0,37-67 0,-36 50 20,-3 6 268,33-76 0,-73 143-455,0-1-1,1 1 0,-1-1 1,0 0-1,-1 0 0,1 0 1,-1 1-1,1-1 0,-1 0 1,0 0-1,0-5 0,-14 25 297,-12 23-238,1 0 0,2 2-1,-26 66 1,24-40-17,-26 112-1,46-163-67,2-1 0,0 1 0,1 0 0,0 0 0,1 0 1,1 0-1,1 0 0,1 0 0,3 17 0,-5-32-18,1 0 1,-1-1 0,1 1-1,-1 0 1,1-1-1,0 1 1,-1-1-1,1 1 1,0-1-1,0 0 1,0 1 0,0-1-1,1 0 1,-1 0-1,0 0 1,0 1-1,1-1 1,-1 0 0,0-1-1,4 3 1,-3-3 1,1 1 1,0-1 0,-1 1 0,1-1 0,0 0 0,-1 0 0,1 0-1,0 0 1,-1 0 0,1-1 0,0 1 0,2-2 0,8-3 31,1 0 1,-1-1-1,-1-1 1,13-8-1,-19 12-22,18-13 45,0-2-1,-2 0 0,0-2 1,-1 0-1,32-40 1,80-126 224,-123 172-264,148-240 359,-131 205-235,-3-1 0,-2-1 0,22-74 0,-34 93-54,-4 13 53,-1 0 0,5-35 0,-11 45 7,-4 13-25,-7 17-18,12-21-112,-46 104 194,-46 160-1,-16 170 111,79-299-174,-6 25 159,33-149-285,-1 9 280,6-19-96,5-10-34,32-49 161,-25 33-171,2 1 1,0 0-1,41-40 1,-33 40-1,-16 14-5,1 1 0,0 0-1,17-11 1,-26 19-126,-1 1 0,1 0 0,0-1-1,-1 1 1,1-1 0,0 1 0,0 0-1,-1 0 1,1 0 0,0-1 0,0 1-1,0 0 1,-1 0 0,1 0 0,0 0 0,0 0-1,0 0 1,-1 1 0,1-1 0,0 0-1,0 0 1,-1 0 0,1 1 0,0-1-1,0 0 1,-1 1 0,1-1 0,0 1-1,-1-1 1,1 1 0,-1-1 0,1 1 0,-1-1-1,1 1 1,-1 0 0,1-1 0,-1 1-1,1 0 1,-1-1 0,0 1 0,1 0-1,-1 1 1,3 4 18,-1 0-1,0 1 0,0-1 1,0 8-1,0-7 0,0 6 14,1-1 0,0 0 1,1 0-1,9 18 1,-11-27-34,0 1 0,0-1 0,1 0 0,-1 1 0,1-1 0,0 0 1,-1-1-1,1 1 0,1 0 0,-1-1 0,0 0 0,0 1 0,1-1 0,0-1 0,-1 1 1,1 0-1,0-1 0,6 2 0,2-2 5,-1 0 0,1 0 0,0-1-1,-1-1 1,1 0 0,0 0 0,-1-1 0,1-1 0,-1 0 0,11-4-1,5-4 30,-1 0-1,-1-1 0,25-17 0,4-4 84,-53 33-124,-1 0 1,1 0 0,-1 0 0,1 0 0,-1-1-1,1 1 1,-1 0 0,0 0 0,1 0 0,-1-1 0,1 1-1,-1 0 1,0-1 0,1 1 0,-1 0 0,0-1-1,0 1 1,1 0 0,-1-1 0,0 1 0,0-1-1,1 1 1,-1-1 0,0 1 0,0-1 0,0 1 0,0 0-1,0-2 1,0 2 0,-1 0-1,0 0 1,1 0-1,-1 0 0,0 0 1,1 0-1,-1 0 1,0 0-1,1 0 1,-1 0-1,0 0 1,1 0-1,-1 1 1,0-1-1,1 0 1,-1 1-1,0-1 0,1 0 1,-1 1-1,1-1 1,-2 1-1,-130 83 63,100-63-40,25-16-9,0 0-1,0 0 0,1 0 0,0 1 1,0 0-1,0 0 0,0 1 1,1 0-1,0 0 0,1 0 0,-1 0 1,1 1-1,-4 11 0,8-19-13,0 1-1,0-1 1,0 0-1,0 1 0,0-1 1,0 1-1,0-1 1,0 1-1,0-1 1,0 0-1,1 1 1,-1-1-1,0 1 1,0-1-1,0 0 0,1 1 1,-1-1-1,0 0 1,0 1-1,1-1 1,-1 0-1,0 1 1,1-1-1,-1 0 0,0 1 1,1-1-1,-1 0 1,0 0-1,1 0 1,-1 1-1,1-1 1,-1 0-1,1 0 0,-1 0 1,0 0-1,1 0 1,-1 0-1,1 0 1,-1 0-1,1 0 1,-1 0-1,0 0 1,1 0-1,-1 0 0,1 0 1,2 0 4,-1-1 0,1 1 0,-1 0-1,1-1 1,-1 1 0,0-1 0,1 0 0,2-1 0,41-25 92,-20 11-6,2 0-1,0 2 1,31-11-1,-56 25-86,-1-1 0,0 1 0,1 0 0,-1 0 0,1 0 0,0 0 0,-1 0 1,0 1-1,1-1 0,-1 1 0,1-1 0,-1 1 0,0 0 0,1 0 0,-1 0 0,0 0 0,0 1 0,0-1 0,3 2 0,-3-1 0,1 0 0,0 0 0,0 0 0,0-1 0,0 0 1,1 1-1,-1-1 0,0 0 0,1-1 0,-1 1 0,0-1 0,6 1 0,8-3 5,0-1 0,0-1-1,0 0 1,-1-1 0,1-1-1,-1 0 1,0-1 0,-1-1 0,0-1-1,24-18 1,-13 8 7,-2-2 1,0-1-1,-1-1 0,36-49 1,-14 3 29,-2-2 0,63-145 0,-38 45 96,-66 158-118,-6 12 8,2 2-29,0 0-1,0 1 1,1-1 0,-1 1-1,0-1 1,1 1 0,-1 0-1,-2 4 1,-4 8-14,0 1 0,1 1 0,0 0 0,1 0 0,1 0 0,1 1 0,-4 24 0,1 13-34,0 55 1,7-58-1,2-1 1,2 0-1,13 57 0,-16-103 41,0 0 0,0 0 0,1 0 0,-1 0 1,1 0-1,0 0 0,0 0 0,0 0 0,0 0 0,1-1 0,-1 0 0,1 1 0,0-1 0,0 0 0,0 0 0,0 0 0,1-1 0,-1 1 1,1-1-1,0 0 0,0 0 0,0 0 0,0 0 0,4 0 0,1 0 3,-1 0 1,1-1-1,-1 0 0,1 0 1,0-1-1,-1 0 0,1-1 1,0 0-1,-1 0 0,1-1 1,10-4-1,1 0 7,0-1-1,30-16 1,-43 19-474,0 0 0,0-1 0,0 0 0,0 0 0,-1 0 0,0-1 1,0 0-1,10-13 0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23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300 532 9944,'0'0'8385,"-14"-3"-7784,6 1-488,2 1-21,-1-1 0,0 1 0,0 0-1,0 1 1,0-1 0,0 1 0,1 1 0,-1-1 0,0 1 0,0 0 0,0 1 0,1 0 0,-11 3 0,6 1 191,-1 0 0,1 1 0,0 0 1,0 1-1,1 0 0,0 1 0,1 0 0,0 0 0,0 1 0,1 0 1,0 1-1,0 0 0,2 0 0,-1 1 0,1-1 0,1 1 0,0 1 1,1-1-1,0 1 0,1-1 0,-2 17 0,5-25-117,-1 0 1,1 1-1,0-1 0,1 0 1,-1 1-1,1-1 0,0 0 1,0 0-1,0 1 0,0-1 0,1 0 1,-1 0-1,1 0 0,0-1 1,1 1-1,-1 0 0,1-1 1,-1 1-1,6 4 0,-6-6-46,1 0 0,0 0-1,0 0 1,0 0 0,1-1 0,-1 1-1,0-1 1,1 0 0,-1 0 0,0 0-1,1 0 1,0 0 0,-1-1 0,1 0-1,-1 0 1,1 0 0,0 0 0,-1 0-1,1-1 1,-1 1 0,1-1 0,-1 0-1,6-2 1,-2-1-120,0 1 0,0-1 0,0-1 0,0 1 0,-1-1 0,0 0 0,0-1 0,0 0 0,-1 1 0,0-2 0,7-10 0,-1 0 0,-1 0 0,0-1 0,10-27 0,-16 34 0,0 1 0,-1-1 0,-1 0 0,1 0 0,-1 0 0,-1-1 0,0 1 0,-1 0 0,0 0 0,-1-1 0,-3-17 0,2 23 0,0 1 0,0 0 0,0 0 0,-1 0 0,0 1 0,0-1 0,0 1 0,-7-8 0,8 10 0,1 0 0,-1 0 0,0 0 0,0 1 0,0-1 0,-1 0 0,1 1 0,0 0 0,0-1 0,-1 1 0,1 0 0,-1 0 0,1 0 0,-1 1 0,0-1 0,1 1 0,-1-1 0,-4 1 0,6 0 0,0 0 0,-1 0 0,1 0 0,0 0 0,0 1 0,-1-1 0,1 0 0,0 1 0,0-1 0,0 1 0,-1-1 0,1 1 0,0 0 0,0-1 0,0 1 0,0 0 0,0 0 0,0 0 0,0 0 0,1-1 0,-1 2 0,0-1 0,0 0 0,0 1 0,1 0 0,-1 0 0,1 0 0,0 0 0,0-1 0,0 1 0,0 0 0,0 0 0,0 0 0,1 0 0,-1-1 0,1 1 0,-1 0 0,1 0 0,1 2 0,2 5 0,1-1 0,0 0 0,1 0 0,0 0 0,7 7 0,-7-9 0,0 0 0,0-1 0,0 0 0,1 0 0,-1-1 0,1 0 0,1 0 0,-1 0 0,0-1 0,1 0 0,0 0 0,11 2 0,-7-4 0,0 1 0,-1-2 0,1 0 0,0 0 0,0-1 0,-1 0 0,21-5 0,3-5 0,0-2 0,-1-1 0,0-1 0,43-28 0,-11-7 0,-66 50 0,0 0 0,0 0 0,0 0 0,0 0 0,1 0 0,-1 0 0,0-1 0,0 1 0,0 0 0,0 0 0,1 0 0,-1 0 0,0 0 0,0 0 0,0 0 0,0 0 0,0 0 0,1 0 0,-1 0 0,0 0 0,0 0 0,0 0 0,0 0 0,1 0 0,-1 0 0,0 1 0,0-1 0,0 0 0,0 0 0,0 0 0,1 0 0,-1 0 0,0 0 0,0 0 0,0 0 0,0 1 0,0-1 0,0 0 0,0 0 0,1 0 0,-1 0 0,0 0 0,0 0 0,0 1 0,0-1 0,0 0 0,0 0 0,0 0 0,0 0 0,0 1 0,0-1 0,0 0 0,0 0 0,0 0 0,0 0 0,0 1 0,0-1 0,0 0 0,0 0 0,0 0 0,0 0 0,0 0 0,0 1 0,-1-1 0,1 0 0,0 0 0,0 0 0,-2 12 0,-63 186 0,64-195 0,0 1 0,0-1 0,0 0 0,0 1 0,1-1 0,0 1 0,-1-1 0,1 1 0,1 3 0,-1-6 0,0-1 0,0 1 0,0 0 0,1-1 0,-1 1 0,0-1 0,0 1 0,1 0 0,-1-1 0,0 1 0,1-1 0,-1 1 0,1-1 0,-1 1 0,0-1 0,1 1 0,-1-1 0,1 1 0,-1-1 0,2 1 0,-1-1 0,0 0 0,0 1 0,0-1 0,0 0 0,0 0 0,0 0 0,0 0 0,0 0 0,1 0 0,-1-1 0,0 1 0,0 0 0,0 0 0,0-1 0,0 1 0,0-1 0,1 0 0,32-17 0,-1-2 0,-1-2 0,-1-1 0,52-48 0,-67 61 0,-15 9 0,-1 1 0,0 0 0,1 0 0,-1 0 0,1 0 0,-1 0 0,1 0 0,-1 0 0,1 0 0,-1 0 0,1 0 0,-1 0 0,1 0 0,-1 1 0,1-1 0,-1 0 0,1 0 0,-1 0 0,0 1 0,1-1 0,0 1 0,1 1 0,0 1 0,-1-1 0,1 1 0,-1 0 0,1 0 0,-1-1 0,0 1 0,1 6 0,2 2 0,1 8 0,1-1 0,17 34 0,-20-47 0,1 1 0,-1-1 0,1-1 0,-1 1 0,1 0 0,1-1 0,-1 0 0,1 0 0,-1 0 0,1 0 0,0-1 0,1 0 0,9 5 0,-6-5 0,0 0 0,0 0 0,1-1 0,-1 0 0,1-1 0,-1 0 0,1 0 0,-1-1 0,1 0 0,-1-1 0,1 0 0,-1 0 0,0-1 0,1-1 0,13-4 0,-10 1 0,-1 0 0,1-1 0,-1 0 0,-1-1 0,1 0 0,-1-1 0,-1 0 0,0-1 0,0 0 0,9-13 0,15-24 0,-2-2 0,-3-1 0,-2-1 0,-2-1 0,-2-2 0,28-100 0,-45 131 0,0-2 0,-2 1 0,-1 0 0,-1-1 0,-1 0 0,-2-29 0,-5 39 0,2 13 0,-1 10 0,-22 75 0,-21 76 0,41-126 0,1 1 0,2 0 0,1 0 0,2 0 0,1 0 0,1 0 0,2 0 0,2 0 0,1-1 0,15 50 0,-20-81 0,-1-1 0,1 1 0,0 0 0,-1-1 0,1 1 0,0-1 0,0 0 0,0 1 0,0-1 0,0 0 0,0 1 0,0-1 0,0 0 0,0 0 0,1 0 0,-1 0 0,0 0 0,1 0 0,-1-1 0,1 1 0,-1 0 0,1-1 0,0 1 0,-1-1 0,1 1 0,-1-1 0,1 0 0,0 0 0,-1 1 0,1-1 0,0-1 0,-1 1 0,1 0 0,0 0 0,-1 0 0,1-1 0,-1 1 0,1-1 0,0 0 0,-1 1 0,3-2 0,5-3 0,-1 0 0,1 0 0,-1 0 0,-1-1 0,12-10 0,84-94 0,-61 62 0,-38 45 0,0-1 0,-1 1 0,1 0 0,0 0 0,1 0 0,-1 0 0,0 1 0,1 0 0,-1 0 0,10-3 0,-13 5 0,0-1 0,1 1 0,-1 0 0,0 0 0,1-1 0,-1 1 0,0 0 0,1 1 0,-1-1 0,0 0 0,1 0 0,-1 0 0,0 1 0,1-1 0,-1 1 0,0-1 0,1 1 0,-1-1 0,0 1 0,0 0 0,0 0 0,0-1 0,0 1 0,0 0 0,0 0 0,0 0 0,0 0 0,0 0 0,0 1 0,-1-1 0,1 0 0,0 0 0,-1 0 0,1 1 0,-1-1 0,1 0 0,-1 1 0,0-1 0,1 0 0,-1 1 0,0-1 0,0 2 0,2 13 0,-1-1 0,-1 0 0,0 1 0,-1-1 0,0 0 0,-2 1 0,-5 20 0,5-24 0,-1-1 0,0 0 0,-1 0 0,0 0 0,-1-1 0,0 0 0,-1 0 0,0 0 0,0-1 0,-12 11 0,14-15 0,-1 0 0,0 0 0,-1-1 0,1 0 0,-1 0 0,0-1 0,1 0 0,-15 4 0,19-6 0,0 0 0,0-1 0,-1 1 0,1-1 0,0 0 0,-1 1 0,1-1 0,0 0 0,-1 0 0,1-1 0,0 1 0,-1 0 0,1-1 0,0 0 0,0 1 0,-1-1 0,1 0 0,0 0 0,0 0 0,0 0 0,0-1 0,0 1 0,0 0 0,0-1 0,1 1 0,-1-1 0,0 0 0,1 0 0,0 0 0,-1 1 0,-1-5 0,2 5 0,1 0 0,-1 0 0,1 0 0,-1 0 0,1 0 0,-1 1 0,1-1 0,0 0 0,-1 0 0,1 0 0,0 0 0,0 0 0,0 0 0,0 0 0,0 0 0,0-2 0,1 2 0,0 0 0,0 1 0,0-1 0,0 0 0,0 1 0,0-1 0,0 1 0,0-1 0,0 1 0,0-1 0,0 1 0,1 0 0,0-1 0,5-1 0,67-20 0,68-23 0,-119 37 0,-1-2 0,0-1 0,41-27 0,-44 24 0,-1-2 0,-1 0 0,0-1 0,21-27 0,-25 32 0,-13 12 0,0 0 0,0 0 0,0 0 0,0 0 0,1 0 0,-1 0 0,0 0 0,0 0 0,0 0 0,1 0 0,-1 0 0,0 0 0,0 0 0,0 0 0,0 0 0,0 1 0,1-1 0,-1 0 0,0 0 0,0 0 0,0 0 0,0 0 0,0 0 0,0 1 0,1-1 0,-1 0 0,0 0 0,0 0 0,0 0 0,0 1 0,0-1 0,0 0 0,0 0 0,0 0 0,0 1 0,0-1 0,0 0 0,0 0 0,0 0 0,0 0 0,0 1 0,0-1 0,-4 36 0,1-20 0,1 2 0,-4 44 0,6-56 0,0-1 0,0 1 0,1 0 0,0-1 0,0 1 0,0-1 0,1 1 0,3 7 0,-4-12 0,-1 0 0,1 0 0,0 0 0,0 0 0,0 0 0,0 0 0,0 0 0,0-1 0,0 1 0,0 0 0,0-1 0,1 1 0,-1-1 0,0 1 0,0-1 0,1 0 0,-1 1 0,0-1 0,0 0 0,1 0 0,-1 0 0,2 0 0,31-5 0,-20 1 0,-1-2 0,1 0 0,-1 0 0,-1-2 0,1 1 0,-1-1 0,11-11 0,38-23 0,-57 39 0,1 0 0,-1 0 0,0-1 0,0 0 0,0 1 0,-1-1 0,1-1 0,-1 1 0,4-8 0,-2 5 0,-6 7 0,1 0 0,0 0 0,0 0 0,0 0 0,0 0 0,-1 0 0,1 0 0,0 0 0,0 0 0,0 0 0,-1 0 0,1 0 0,0 0 0,0 0 0,0 0 0,0 0 0,-1 0 0,1 0 0,0-1 0,0 1 0,0 0 0,0 0 0,0 0 0,0 0 0,-1 0 0,1-1 0,0 1 0,0 0 0,0 0 0,0 0 0,0 0 0,0-1 0,0 1 0,0 0 0,0 0 0,0 0 0,0 0 0,0-1 0,0 1 0,0 0 0,0 0 0,0 0 0,0-1 0,0 1 0,0 0 0,0 0 0,0 0 0,0 0 0,0-1 0,0 1 0,0 0 0,0 0 0,0 0 0,0 0 0,1-1 0,-1 1 0,0 0 0,-12 5 0,5 3 0,0 0 0,1 0 0,-10 16 0,12-18 0,1 0 0,0 1 0,0-1 0,1 1 0,-2 8 0,2-10 0,-6 8 0,7-12 0,0 0 0,0-1 0,0 1 0,1 0 0,-1 0 0,1 0 0,-1 0 0,0 0 0,1 0 0,-1 0 0,1 0 0,0 0 0,-1 0 0,1 0 0,0 0 0,0 3 0,-1-3 0,1 0 0,0 0 0,0 1 0,-1-1 0,1 0 0,-1 0 0,1 0 0,-1 0 0,0 1 0,1-1 0,-1 0 0,0 0 0,-1 1 0,-6 10 0,2-2 0,5-10 0,0 1 0,1-1 0,-1 1 0,1-1 0,-1 1 0,1 0 0,-1-1 0,1 1 0,-1 0 0,1-1 0,0 1 0,0 0 0,-1 0 0,1-1 0,0 1 0,0 0 0,0 0 0,-1 1 0,-2 10 0,3-11 0,-1-1 0,1 1 0,0 0 0,-1-1 0,1 1 0,0-1 0,-1 1 0,1 0 0,0-1 0,0 1 0,-1 0 0,1-1 0,0 1 0,0 0 0,0-1 0,0 1 0,0 0 0,0-1 0,0 1 0,0 0 0,1-1 0,-1 1 0,0 0 0,0-1 0,0 1 0,1-1 0,-1 1 0,0 0 0,1-1 0,-1 1 0,0-1 0,1 1 0,-1-1 0,1 1 0,-1-1 0,1 1 0,-1-1 0,1 1 0,-1-1 0,1 0 0,0 1 0,-1-1 0,1 0 0,-1 0 0,1 1 0,0-1 0,-1 0 0,2 0 0,1 1 0,-1-1 0,1 1 0,0-1 0,-1 0 0,1 0 0,0 0 0,-1 0 0,1 0 0,-1 0 0,1-1 0,0 1 0,-1-1 0,1 0 0,-1 0 0,1 0 0,-1 0 0,0 0 0,1-1 0,-1 1 0,0-1 0,0 1 0,0-1 0,0 0 0,0 0 0,0 0 0,-1 0 0,1 0 0,-1 0 0,1 0 0,-1-1 0,0 1 0,2-4 0,3-8 0,-1-1 0,-1 0 0,0 1 0,3-23 0,-5 24 0,4-28 0,-2 0 0,-1-63 0,-16-83 0,2 131 0,4 27 0,5 28 0,-1 7 0,-2 12 0,-1 20 0,2 1 0,2 0 0,1 1 0,2-1 0,2 0 0,1 0 0,11 41 0,-8-49 0,-3-11 0,12 38 0,-14-53 0,1 1 0,-1-1 0,1 0 0,0 0 0,0 0 0,0-1 0,0 1 0,1-1 0,0 0 0,0 0 0,8 6 0,-8-8 0,0 0 0,0-1 0,0 1 0,0-1 0,0 0 0,0 0 0,0 0 0,1-1 0,-1 1 0,0-1 0,0 0 0,1-1 0,-1 1 0,0-1 0,5 0 0,6-3 0,0 0 0,24-9 0,-30 9 0,-1 0 0,0 0 0,1-1 0,-2 0 0,1-1 0,-1 0 0,1 0 0,-2 0 0,1-1 0,-1 0 0,9-12 0,-11 13 0,-1 1 0,0-1 0,0 0 0,0 1 0,-1-1 0,0 0 0,0 0 0,0-1 0,-1 1 0,0 0 0,0-1 0,-1 1 0,1 0 0,-2-1 0,1 1 0,0-1 0,-4-10 0,4 16 0,0 0 0,0 0 0,-1 1 0,1-1 0,-1 0 0,1 1 0,0-1 0,-1 0 0,1 1 0,-1-1 0,0 0 0,1 1 0,-1-1 0,1 1 0,-1-1 0,0 1 0,0-1 0,1 1 0,-1-1 0,0 1 0,0 0 0,1 0 0,-1-1 0,0 1 0,0 0 0,0 0 0,1 0 0,-1 0 0,0 0 0,0 0 0,0 0 0,0 0 0,1 0 0,-1 0 0,0 0 0,0 0 0,0 1 0,1-1 0,-1 0 0,0 1 0,0-1 0,1 0 0,-1 1 0,-1 0 0,-2 1 0,0 1 0,0-1 0,0 1 0,1 0 0,-1 0 0,-6 6 0,6-3 0,-1 0 0,1 0 0,0 1 0,0 0 0,1-1 0,0 1 0,0 0 0,1 1 0,-1-1 0,2 0 0,-1 1 0,0 7 0,2-4 0,-1-1 0,2 1 0,0 0 0,0-1 0,1 0 0,0 1 0,1-1 0,3 10 0,1-4 0,0 0 0,1 0 0,0-1 0,1 0 0,1-1 0,1 0 0,0-1 0,0 0 0,1-1 0,19 15 0,-30-25 0,1-1 0,0 0 0,-1 0 0,1 0 0,0 0 0,0 0 0,0 0 0,0 0 0,0-1 0,4 2 0,-7-3 0,0 0 0,0 1 0,0-1 0,0 0 0,0 0 0,0 0 0,1 0 0,-1 0 0,0 0 0,1 0 0,-1 0 0,0 0 0,0-3 0,-4-6 0,-36-48 850,17 30-5635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24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19591,'0'0'3904,"72"8"-3576,-48-2-8,-6-2-240,-5-2 16,-11-2-136,-4 0 16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24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16575,'0'0'2224,"127"-12"-1376,-18 0-64,14 6-8,0 8-160,-4-4 0,-8-4-176,-1-2 0,-3 8-240,-26-2 0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26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52 8744,'0'0'9089,"10"-9"-8521,27-29 6,-30 34 1067,-6 8-896,-6 9-122,5-12-513,-7 14 321,-1 0-1,-1-1 1,0 0-1,-1-1 1,0 1-1,-17 14 1,13-12 8,0-1 0,1 2 0,-18 30 1,24-33-121,1 0 1,0 0 0,1 1 0,-5 21 0,9-30-177,-1-1 0,2 1 0,-1-1 0,1 1 0,-1 0 0,2-1 0,-1 1 0,1 0 0,-1-1 0,2 1 0,-1-1 0,1 1 0,-1-1 0,1 0 0,6 10 0,-7-13-114,1 1 1,0-1-1,0 0 0,0 0 0,0 0 0,0 0 0,0-1 0,0 1 0,1 0 0,-1-1 0,1 0 1,-1 1-1,1-1 0,-1 0 0,1 0 0,3 0 0,-1 0 45,1 0 1,-1-1-1,0 0 1,1 0-1,-1 0 0,0-1 1,0 0-1,7-1 1,-1-1 30,0-1 0,-1 0 1,1-1-1,-1 0 0,1 0 0,-2-1 1,12-9-1,16-17-105,-3-1 0,-1-2 0,46-61 0,-70 81 0,0 4 0,-9 11 0,1 1 0,-1 0 0,0-1 0,0 1 0,1 0 0,-1-1 0,0 1 0,0 0 0,0 0 0,0-1 0,0 1 0,0 0 0,0 0 0,0-1 0,0 1 0,0 0 0,0-1 0,-1 1 0,1 0 0,0 0 0,-1 3 0,-1 17 0,0-1 0,2 28 0,0-43 0,1 1 0,0-1 0,0 0 0,0 1 0,0-1 0,1 0 0,0 0 0,0 0 0,0 0 0,1 0 0,-1 0 0,1 0 0,0-1 0,5 6 0,-6-9 0,-1 1 0,1-1 0,0 1 0,0-1 0,0 1 0,0-1 0,0 0 0,0 0 0,0 0 0,0-1 0,1 1 0,-1 0 0,0-1 0,0 1 0,1-1 0,-1 0 0,4 0 0,-1 0 0,-1-1 0,0 0 0,0 0 0,0 0 0,0 0 0,0-1 0,0 1 0,0-1 0,4-3 0,2-2 0,0 0 0,0-1 0,-1 0 0,0-1 0,13-15 0,-17 16 0,0 1 0,0-1 0,-1 0 0,0-1 0,0 1 0,-1-1 0,0 0 0,-1 0 0,0 0 0,0 0 0,-1 0 0,0 0 0,0 0 0,-1-1 0,0 1 0,-1 0 0,0 0 0,-1-1 0,0 1 0,0 0 0,-1 1 0,0-1 0,0 0 0,-1 1 0,0 0 0,-10-14 0,14 22 0,0-1 0,-1 1 0,1 0 0,0 0 0,0 0 0,-1-1 0,1 1 0,0 0 0,0 0 0,0-1 0,-1 1 0,1 0 0,0-1 0,0 1 0,0 0 0,0-1 0,-1 1 0,1 0 0,0-1 0,0 1 0,0 0 0,0-1 0,0 1 0,0 0 0,0-1 0,0 1 0,0 0 0,0-1 0,0 1 0,0 0 0,1-1 0,-1 1 0,0 0 0,0-1 0,0 1 0,0 0 0,0-1 0,1 1 0,-1 0 0,0 0 0,0-1 0,1 1 0,-1 0 0,0 0 0,0-1 0,1 1 0,-1 0 0,0 0 0,0 0 0,1-1 0,-1 1 0,0 0 0,1 0 0,-1 0 0,0 0 0,1 0 0,-1 0 0,0 0 0,1 0 0,-1 0 0,1 0 0,-1 0 0,0 0 0,1 0 0,25 4 0,-23-3 0,19 4 408,25 5-357,-18-5-4445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28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1 890 11952,'0'0'10686,"12"2"-9915,-1 1-563,-5-2-86,1 1 0,-1-1 0,1 0-1,-1 0 1,1-1 0,-1 0 0,1 0-1,-1-1 1,1 0 0,10-2 0,-1-3 465,0-1 1,0 0 0,-1 0 0,0-2 0,-1 0-1,0-1 1,14-11 0,-12 8 563,-10 9-908,0-1 1,0 1 0,0-1-1,-1-1 1,0 1 0,0-1-1,8-12 1,5-11-244,9-15 0,-25 40 0,2-13 0,-14 49 0,-6 12 0,9-24 0,0 0 0,-8 40 0,14-54 0,1-1 0,-1 1 0,1 0 0,0 0 0,1-1 0,-1 1 0,1 0 0,0-1 0,0 1 0,1 0 0,0-1 0,0 0 0,0 1 0,1-1 0,4 8 0,-2-6 0,-3-3 0,1 0 0,0-1 0,0 1 0,0 0 0,0-1 0,5 3 0,-7-5 0,0 0 0,1 0 0,-1-1 0,0 1 0,1 0 0,-1-1 0,1 1 0,-1-1 0,1 0 0,-1 1 0,1-1 0,0 0 0,-1 0 0,1 0 0,-1 0 0,1 0 0,-1-1 0,1 1 0,-1 0 0,1-1 0,-1 1 0,1-1 0,1 0 0,23-12 0,0-1 0,-1-1 0,0-1 0,-1-1 0,-1-1 0,-1-1 0,-1-1 0,0-1 0,-2-1 0,0 0 0,30-50 0,-13 9 0,-2-2 0,-4-1 0,37-112 0,-57 149 0,-3 11 0,-1 0 0,0-1 0,-1 1 0,-1-1 0,-1 0 0,1-34 0,-4 52 0,0 0 0,0-1 0,0 1 0,0 0 0,0 0 0,-1-1 0,1 1 0,0 0 0,-1 0 0,1 0 0,-1 0 0,0 0 0,1-1 0,-2 0 0,2 1 0,-1 1 0,1 0 0,-1 0 0,1 0 0,0-1 0,-1 1 0,1 0 0,-1 0 0,1 0 0,-1 0 0,1 0 0,0 0 0,-1 0 0,1 0 0,-1 0 0,1 0 0,-1 0 0,1 0 0,-1 0 0,1 0 0,0 0 0,-1 0 0,1 0 0,-1 1 0,1-1 0,0 0 0,-1 1 0,-3 1 0,0 1 0,1 0 0,-1 0 0,1 1 0,0-1 0,-5 7 0,-12 19 0,1 1 0,2 0 0,1 1 0,1 1 0,2 1 0,1 0 0,-9 40 0,0 27 0,-10 122 0,28-191 0,1-1 0,3 42 0,0-56 0,1-1 0,1 1 0,0-1 0,2 0 0,-1 0 0,10 20 0,-13-33 0,0 0 0,0 0 0,0 0 0,0 0 0,1-1 0,-1 1 0,0 0 0,1-1 0,-1 1 0,1-1 0,0 1 0,0-1 0,-1 0 0,1 0 0,0 0 0,0 0 0,0 0 0,0 0 0,0 0 0,4 0 0,-2 0 0,1-1 0,-1 0 0,0 0 0,0 0 0,0-1 0,1 0 0,-1 0 0,0 0 0,0 0 0,5-2 0,5-4 0,-1 0 0,1 0 0,-1-1 0,-1-1 0,13-10 0,15-18 0,-2-2 0,-1-1 0,-2-2 0,-2-1 0,48-84 0,-27 28 0,70-185 0,-110 250 0,-1-1 0,-3-1 0,0 1 0,5-51 0,-14 83 0,-1 1 0,0 0 0,0-1 0,0 1 0,0 0 0,0-1 0,0 1 0,-1 0 0,1-1 0,-1 1 0,0 0 0,0 0 0,1 0 0,-1 0 0,-1-1 0,1 1 0,-1-1 0,0 2 0,1 0 0,0 1 0,0-1 0,0 0 0,0 1 0,-1 0 0,1-1 0,0 1 0,-1 0 0,1 0 0,0-1 0,0 1 0,-1 0 0,1 0 0,0 1 0,-1-1 0,1 0 0,0 0 0,-1 0 0,1 1 0,0-1 0,0 1 0,0-1 0,-1 1 0,1 0 0,0-1 0,0 1 0,0 0 0,0 0 0,-1 1 0,-6 4 0,0 0 0,1 0 0,0 1 0,0 0 0,0 0 0,-6 11 0,-30 53 0,32-51 0,-8 13 0,2 1 0,2 1 0,1 0 0,1 1 0,3 1 0,-9 45 0,11-28 0,3-1 0,1 93 0,5-114 0,3-1 0,0 0 0,2-1 0,1 1 0,1-1 0,14 31 0,-21-58 0,5 10 0,-1-1 0,1 0 0,10 14 0,-14-23 0,0 0 0,0-1 0,0 1 0,0-1 0,1 1 0,-1-1 0,1 0 0,-1 0 0,1 0 0,0 0 0,0-1 0,0 1 0,0-1 0,0 0 0,0 0 0,0 0 0,1 0 0,4 1 0,8-5 850,-9-1-5635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28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20399,'0'0'2896,"84"24"-2952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32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1309 10544,'0'0'7759,"10"-8"-6943,199-187 1577,-122 109-1655,-22 21-11,-3-3 0,-3-3 1,-3-2-1,73-126 0,-114 170-277,-1 0 1,-1-1-1,-2-1 1,-1 1-1,-1-2 1,-2 1 0,-1-1-1,-1-1 1,0-52-1,-5 82-351,0 0-1,1 0 1,-2 0 0,1 0-1,0 0 1,0 0 0,-1 0-1,0 0 1,1 1 0,-1-1-1,0 0 1,-1 0 0,1 1-1,0-1 1,-1 1 0,1-1-1,-1 1 1,0 0 0,0-1-1,0 1 1,0 0 0,0 0-1,-3-2 1,3 4-99,1 0 0,0 1 0,-1-1 0,1 0 0,0 0 0,0 1 0,-1-1 0,1 1 0,0-1 0,0 1 0,0 0 0,0-1 0,0 1 0,0 0 0,0 0 0,0 0 0,0 0 0,0 0 0,0 0 0,-1 2 0,-1-1 0,-4 7 0,-1 0 0,1 1 0,0 0 0,1 0 0,0 1 0,1 0 0,0 0 0,1 0 0,-4 14 0,-3 18 0,-5 48 0,15-88 0,-10 79 0,-3 122 0,15-156 0,1 0 0,3 0 0,21 93 0,-25-137 0,0 1 0,1 0 0,-1-1 0,1 1 0,1-1 0,-1 1 0,1-1 0,-1 0 0,1 0 0,0 0 0,1-1 0,-1 1 0,8 5 0,-9-7 0,1-1 0,0 1 0,0-1 0,0 1 0,0-1 0,0 0 0,0 0 0,0-1 0,0 1 0,0-1 0,0 1 0,1-1 0,-1 0 0,0 0 0,0 0 0,0-1 0,0 1 0,1-1 0,-1 0 0,0 1 0,0-2 0,3 0 0,9-5 0,-1-1 0,0 0 0,-1 0 0,0-2 0,0 1 0,-1-2 0,0 0 0,18-22 0,-11 9 0,-2 0 0,-1 0 0,25-53 0,-38 71 0,0 0 0,0-1 0,-1 1 0,0-1 0,0 0 0,0 1 0,-1-1 0,0 0 0,0 0 0,-1 0 0,0 0 0,0 0 0,-1 0 0,0 0 0,0 0 0,0 0 0,-1 1 0,-3-10 0,4 15 0,0-1 0,1 1 0,-1-1 0,0 1 0,1-1 0,-1 0 0,1 1 0,0-1 0,0 1 0,-1-1 0,1 0 0,0 1 0,1-1 0,-1-1 0,0 2 0,0 0 0,1 1 0,-1-1 0,1 1 0,-1-1 0,0 1 0,1-1 0,-1 1 0,1-1 0,-1 1 0,1-1 0,-1 1 0,1-1 0,0 1 0,-1 0 0,1-1 0,0 1 0,-1 0 0,1 0 0,-1 0 0,1-1 0,0 1 0,-1 0 0,1 0 0,0 0 0,0 0 0,-1 0 0,1 0 0,0 0 0,-1 0 0,1 1 0,0-1 0,-1 0 0,2 1 0,1-1 0,0 1 0,-1 0 0,1 1 0,-1-1 0,1 0 0,-1 1 0,1-1 0,-1 1 0,1 0 0,-1 0 0,0 0 0,0 0 0,3 4 0,20 34 0,-14-16 0,-2 1 0,0 1 0,6 30 0,-10-31 0,2-1 0,1 1 0,1-2 0,12 25 0,-14-37 0,0 0 0,0 0 0,1-1 0,1-1 0,14 15 0,-18-21 0,-1 1 0,0 0 0,1-1 0,0 0 0,-1 0 0,1 0 0,0-1 0,1 0 0,-1 0 0,0 0 0,1 0 0,-1-1 0,1 0 0,-1 0 0,8 0 0,2-3 0,1 0 0,-1-1 0,0-1 0,0 0 0,16-7 0,71-36 0,-55 20 0,-1-3 0,84-70 0,-93 69 0,-18 15 0,0-2 0,-1 0 0,-1-1 0,-1-1 0,15-22 0,-61 54 0,7 3 0,1 1 0,0 1 0,1 1 0,1 1 0,1 1 0,1 0 0,0 2 0,2 0 0,0 1 0,-18 35 0,33-54 0,-1-1 0,0 0 0,1 1 0,0-1 0,-1 1 0,1-1 0,1 1 0,-2 4 0,2-7 0,0 0 0,1 0 0,-1 0 0,0 0 0,0 0 0,1 0 0,-1 0 0,0 0 0,1-1 0,-1 1 0,1 0 0,-1 0 0,1 0 0,-1-1 0,1 1 0,0 0 0,0-1 0,-1 1 0,1 0 0,0-1 0,0 1 0,-1-1 0,1 1 0,0-1 0,0 1 0,0-1 0,0 0 0,0 0 0,0 1 0,0-1 0,0 0 0,0 0 0,0 0 0,0 0 0,1 0 0,3 0 0,1 0 0,0 0 0,-1-1 0,1 0 0,0 0 0,-1-1 0,1 1 0,-1-1 0,1 0 0,-1-1 0,0 1 0,0-1 0,7-5 0,9-7 0,30-27 0,-38 29 0,-1 0 0,0 0 0,-1-1 0,13-22 0,31-65 0,-54 101 0,0 4 0,-2 14 0,-3 21 0,3-27 0,0 0 0,1-1 0,0 1 0,1-1 0,0 1 0,1-1 0,4 15 0,-5-23 0,0 0 0,0 0 0,0 0 0,0-1 0,0 1 0,0 0 0,1-1 0,-1 1 0,1-1 0,0 0 0,0 1 0,0-1 0,0 0 0,0 0 0,0 0 0,1 0 0,-1-1 0,0 1 0,1 0 0,0-1 0,-1 0 0,1 0 0,0 0 0,0 0 0,0 0 0,-1 0 0,1-1 0,0 1 0,0-1 0,0 0 0,0 0 0,5-1 0,3-1 0,0 0 0,0-1 0,0 0 0,-1-1 0,0-1 0,0 1 0,19-13 0,0-3 0,28-25 0,-37 29 0,18-17 0,-22 19 0,0 0 0,1 1 0,0 1 0,27-14 0,-43 26 0,-1-1 0,0 1 0,1 0 0,-1 0 0,1 0 0,-1-1 0,0 1 0,1 0 0,-1 0 0,1 0 0,-1 0 0,1 0 0,-1 0 0,0 0 0,1 0 0,-1 0 0,1 0 0,-1 0 0,1 0 0,-1 0 0,0 0 0,1 0 0,-1 1 0,1-1 0,-1 0 0,0 0 0,1 0 0,-1 1 0,1-1 0,-1 0 0,0 0 0,1 1 0,-1-1 0,0 0 0,0 1 0,1-1 0,-1 0 0,0 1 0,0-1 0,1 1 0,-1 0 0,3 21 0,-3-17 0,1 14 0,-1 0 0,-1 1 0,-1-1 0,-5 20 0,-22 75 0,27-106 0,-2 12 0,4-20 0,0 1 0,0-1 0,0 0 0,0 0 0,0 0 0,0 0 0,1 1 0,-1-1 0,0 0 0,0 0 0,0 0 0,0 0 0,0 1 0,0-1 0,0 0 0,0 0 0,0 0 0,0 0 0,1 0 0,-1 0 0,0 1 0,0-1 0,0 0 0,0 0 0,0 0 0,1 0 0,-1 0 0,0 0 0,0 0 0,0 0 0,0 0 0,1 0 0,-1 0 0,0 0 0,0 0 0,0 0 0,0 0 0,1 0 0,-1 0 0,0 0 0,0 0 0,0 0 0,0 0 0,1 0 0,24-19 0,-15 11 0,29-25 0,52-41 0,-78 64 0,0 2 0,1 0 0,0 0 0,0 1 0,19-6 0,-32 13 0,0 0 0,1 0 0,-1-1 0,1 1 0,-1 0 0,1 0 0,-1 0 0,1 1 0,-1-1 0,0 0 0,1 0 0,-1 1 0,1-1 0,-1 1 0,0-1 0,1 1 0,-1 0 0,0-1 0,0 1 0,1 0 0,-1 0 0,0 0 0,0 0 0,0 0 0,0 0 0,0 0 0,0 0 0,-1 1 0,1-1 0,0 0 0,0 2 0,4 6 0,-1 0 0,0 1 0,4 14 0,-2-5 0,43 88 0,-48-106 0,0 1 0,0-1 0,0 1 0,0-1 0,1 0 0,-1 1 0,0-1 0,1 0 0,-1 0 0,0 0 0,1 0 0,0 0 0,-1 0 0,1 0 0,-1-1 0,1 1 0,0 0 0,-1-1 0,1 0 0,0 1 0,0-1 0,0 0 0,-1 0 0,1 0 0,0 0 0,0 0 0,-1 0 0,1 0 0,0-1 0,0 1 0,3-2 0,3 0 0,1-1 0,-1 0 0,1-1 0,-1 0 0,8-4 0,-1-3 0,1-1 0,-2 0 0,1 0 0,-2-2 0,16-18 0,54-79 0,-71 93 0,-1 1 0,-1-1 0,0-1 0,-1 0 0,-1-1 0,7-28 0,-13 47 0,0 7 0,1 7 0,2 26 0,2 8 0,-1 60 0,-6-94 0,-1 1 0,0-1 0,0 0 0,-2 0 0,0 1 0,0-2 0,-1 1 0,-1 0 0,-7 15 0,11-25 0,-1-1 0,1 1 0,-1-1 0,0 0 0,0 1 0,0-1 0,0 0 0,0 0 0,0 0 0,0 0 0,-1-1 0,1 1 0,-1-1 0,1 1 0,-1-1 0,0 0 0,1 0 0,-1 0 0,0 0 0,0-1 0,-4 1 0,4-1 0,-1 0 0,1 0 0,-1 0 0,1-1 0,0 0 0,-1 0 0,1 0 0,0 0 0,-1 0 0,1 0 0,0-1 0,0 0 0,0 0 0,0 1 0,1-2 0,-1 1 0,-4-4 0,-3-6 0,0 0 0,0-1 0,-8-15 0,3 4 0,13 21 0,1 1 0,0-1 0,0 1 0,0-1 0,0 0 0,0 1 0,1-1 0,-2-4 0,2 6 0,0 0 0,0 1 0,0-1 0,0 1 0,0-1 0,0 0 0,0 1 0,0-1 0,0 0 0,0 1 0,0-1 0,0 1 0,1-1 0,-1 0 0,0 1 0,0-1 0,1 1 0,-1-1 0,0 1 0,1-1 0,-1 0 0,0 1 0,1-1 0,-1 1 0,1 0 0,-1-1 0,1 1 0,-1-1 0,1 1 0,-1 0 0,1-1 0,-1 1 0,1 0 0,0 0 0,-1 0 0,1-1 0,-1 1 0,1 0 0,0 0 0,1 0 0,19 2 0,0 0 0,0 2 0,39 11 0,-11-2 0,-11-4 0,-11-2 0,36 4 0,-54-10 0,0-1 0,0 0 0,0 0 0,0-1 0,0 0 0,0 0 0,0-1 0,9-3 0,-4-1 0,1 0 0,-2-1 0,1-1 0,-1 0 0,0-1 0,0-1 0,-1 0 0,18-19 0,-1-3 0,45-67 0,-55 69 0,-2 0 0,0-1 0,21-60 0,21-104 0,-16 46 0,-32 117 0,-4 13 0,-1 1 0,0-2 0,-2 1 0,0-1 0,2-23 0,-21 69 0,-18 65 0,-37 164 0,54-189 0,-8 35 0,-147 498 0,155-553 0,-3-1 0,-1 0 0,-51 81 0,19-66 0,52-60 0,0 0 0,0 0 0,0 0 0,0 0 0,0 1 0,0-1 0,0 0 0,0 0 0,0 0 0,0 0 0,0 0 0,0 0 0,-1 0 0,1 0 0,0 0 0,0 0 0,0 0 0,0 0 0,0 0 0,0 0 0,0 0 0,0 0 0,0 0 0,-1 0 0,1 0 0,0 0 0,0 0 0,0 0 0,0 0 0,0 0 0,0 0 0,0 0 0,0 0 0,0 0 0,-1 0 0,1 0 0,0 0 0,0 0 0,0 0 0,0 0 0,0 0 0,0 0 0,0 0 0,0 0 0,0 0 0,0 0 0,0 0 0,-1 0 0,1 0 0,0-1 0,0 1 0,0 0 0,0 0 0,0 0 0,0 0 0,0 0 0,0 0 0,0 0 0,0 0 0,0 0 0,0-1 0,0 1 0,0 0 0,0 0 0,0 0 0,-2-13 0,2-17 0,4 2 0,0 1 0,2 0 0,1 0 0,21-49 0,-2 17 0,35-55 0,-39 78 0,2 2 0,1 0 0,1 2 0,56-53 0,-32 32 0,-34 34 0,1 1 0,1 1 0,30-23 0,-47 39 0,0 0 0,1 1 0,-1-1 0,0 0 0,1 1 0,-1-1 0,0 1 0,1-1 0,-1 1 0,0-1 0,1 1 0,-1 0 0,1 0 0,-1 0 0,1 0 0,-1 0 0,3 0 0,4 4 0,-7-4 0,0 1 0,0-1 0,1 1 0,-1-1 0,0 1 0,0 0 0,0-1 0,0 1 0,0 0 0,0 0 0,0-1 0,0 1 0,1 2 0,24 31 0,-25-35 0,-1 1 0,1-1 0,-1 1 0,0-1 0,1 1 0,-1-1 0,0 1 0,1-1 0,-1 1 0,0-1 0,0 1 0,0-1 0,1 0 0,-1 1 0,0-1 0,0 1 0,0-1 0,0 1 0,0-1 0,0 0 0,0 1 0,0-1 0,0 1 0,0-1 0,-1 0 0,1-2 0,9-35 0,-7 31 0,0 1 0,-1-1 0,0 1 0,0-1 0,0 0 0,-1-10 0,0 10 0,0 0 0,0 0 0,-1 0 0,-1 0 0,1 0 0,-1 1 0,0-1 0,0 0 0,-1 1 0,0-1 0,-7-11 0,9 17 0,-1-1 0,1 1 0,0-1 0,0 1 0,0 0 0,-1-1 0,1 1 0,-1 0 0,1 0 0,-1 0 0,-3-1 0,4 2 0,0 0 0,0 0 0,0 0 0,0 0 0,0 0 0,0 0 0,0 1 0,0-1 0,0 0 0,0 1 0,0-1 0,0 0 0,0 1 0,0-1 0,0 1 0,0 0 0,0-1 0,1 1 0,-1 0 0,0 0 0,0-1 0,1 1 0,-2 1 0,-3 5 0,0-1 0,1 1 0,-1 0 0,1 0 0,0 0 0,1 0 0,0 1 0,0 0 0,1-1 0,0 1 0,0 0 0,1 0 0,0 0 0,0 15 0,1-7 0,1 0 0,1 1 0,0-1 0,1 0 0,1 0 0,9 23 0,-12-36 0,0 1 0,1-1 0,-1 0 0,1 0 0,0 1 0,0-1 0,0 0 0,0-1 0,0 1 0,1 0 0,-1-1 0,1 1 0,0-1 0,0 0 0,0 0 0,0 0 0,0 0 0,0-1 0,1 1 0,-1-1 0,7 2 0,-4-2 0,0 0 0,1-1 0,-1 0 0,1 0 0,-1 0 0,1-1 0,-1 0 0,1 0 0,-1-1 0,0 0 0,10-4 0,8-4 0,-1-2 0,0-1 0,33-24 0,61-55 0,-82 63 0,-29 24 0,1 1 0,-1-1 0,1 1 0,0 1 0,0-1 0,1 1 0,-1 1 0,1-1 0,14-1 0,-21 4 0,0 0 0,1 0 0,-1 0 0,0 0 0,1 0 0,-1 1 0,0-1 0,1 1 0,-1-1 0,0 1 0,0-1 0,1 1 0,-1 0 0,0-1 0,0 1 0,0 0 0,0 0 0,0 0 0,0 0 0,0 0 0,0 0 0,0 0 0,-1 0 0,1 1 0,0-1 0,-1 0 0,1 0 0,0 3 0,12 37 0,-5-3 0,-5-24 0,0 0 0,0 0 0,11 24 0,-11-33 0,-1 0 0,1 0 0,1 0 0,-1 0 0,1-1 0,0 0 0,0 1 0,0-1 0,0-1 0,1 1 0,0-1 0,-1 0 0,8 4 0,-4-4 0,0 0 0,-1 0 0,1-1 0,0 0 0,0-1 0,0 0 0,0 0 0,0-1 0,1 0 0,15-2 0,8-2 0,44-13 0,-54 12 0,-15 3 0,39-11 0,-43 12 0,-1 0 0,1-1 0,-1 1 0,0 0 0,1-1 0,-1 1 0,0-1 0,0 0 0,0 0 0,0 0 0,0 0 0,0 0 0,0 0 0,1-3 0,-3 4-37,1-1-1,-1 1 1,0-1 0,1 1 0,-1-1-1,0 1 1,0-1 0,0 1 0,0-1-1,0 1 1,-1 0 0,1-1-1,0 1 1,-1-1 0,1 1 0,-1-1-1,1 1 1,-1 0 0,-1-3 0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32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 14568,'0'0'2167,"93"-32"-1191,-3 12 0,33 2-320,45 0 8,35-8-24,-28 11-8,-52 17 32,-4 5 0,18-10-80,8-9 0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33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10248,'0'0'9726,"3"-11"-9021,-1 5-529,-2 3-130,0 1-1,1-1 1,-1 1-1,1 0 0,-1-1 1,1 1-1,0 0 1,0 0-1,0 0 1,0 0-1,0-1 1,1 1-1,-1 1 1,1-1-1,-1 0 1,1 0-1,0 1 1,-1-1-1,1 0 1,0 1-1,0 0 1,0-1-1,0 1 1,0 0-1,1 0 1,-1 0-1,3 0 1,7-1 283,0 1-1,0 1 1,0 0 0,0 0 0,0 1 0,0 1 0,-1 0 0,19 5 0,-21-4-41,0 1 1,-1 0-1,0 0 1,0 1-1,0 0 1,0 0-1,0 1 1,-1 0 0,0 0-1,-1 1 1,11 12-1,-9-7-52,0 0-1,-1 0 1,-1 0-1,0 0 0,5 16 1,17 71 1628,0-3-933,-21-78-931,0 0 0,1 0 0,0-1 0,2 0 0,0-1 0,22 27 0,-28-38 0,1 0 0,0 0 0,0 0 0,1-1 0,-1 0 0,1 0 0,0-1 0,0 0 0,0 0 0,0 0 0,1 0 0,-1-1 0,1 0 0,-1-1 0,1 1 0,0-1 0,0-1 0,0 1 0,-1-1 0,1 0 0,0-1 0,9-1 0,3-2 0,0-1 0,-1 0 0,1-2 0,-1 0 0,0-1 0,-1-1 0,0 0 0,0-2 0,-1 0 0,-1 0 0,0-2 0,0 0 0,-1 0 0,17-23 0,-10 8-3935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34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1074 1 16479,'0'0'4800,"-11"13"-4269,-11 13-299,-2-2-1,0 0 1,-37 26 0,-62 34 703,-3-6 1,-219 101-1,266-143 369,-131 83 0,206-117-1208,1 0 57,0 0-1,0 1 0,0-1 0,-1-1 0,1 1 1,-1 0-1,1-1 0,-1 0 0,1 0 1,-8 2-1,41-4 345,56-10 1,-21-1-2900,-50 8 658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4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13168,'0'0'1477,"15"-2"-1124,586-114 1192,-585 112-1483,-8 2 3,1 0-1,-1 0 0,11-6 0,-19 8-88,-1 0 0,1 0 0,0 0 0,0 0 1,0 0-1,0 1 0,0-1 0,-1 0 0,1 0 0,0 0 0,0 0 0,0-1 0,0 1 0,0 0 0,0 0 0,-1 0 1,1 0-1,0 0 0,0 0 0,0 0 0,0 0 0,0 0 0,0 0 0,0 0 0,-1 0 0,1 0 0,0 0 0,0 0 1,0-1-1,0 1 0,0 0 0,0 0 0,0 0 0,0 0 0,0 0 0,0 0 0,0 0 0,0-1 0,-1 1 0,1 0 1,0 0-1,0 0 0,0 0 0,0 0 0,0-1 0,0 1 0,0 0 0,0 0 0,0 0 0,0 0 0,0 0 0,1 0 1,-1-1-1,0 1 0,0 0 0,0 0 0,0 0 0,0 0 0,0 0 0,0 0 0,0 0 0,0-1 0,0 1 1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35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11152,'0'0'12455,"10"6"-11828,-1-1-522,0-1 0,-1-1 0,1 1 0,1-1 0,-1-1 0,0 0 0,1 0 0,-1-1 0,1 0 0,-1-1 0,15-1 0,217-22 1717,56-4 577,-223 22-1561,33-1 935,-80 8-1260,-5 0-871,-8-4-3403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40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346 679 9240,'0'0'8879,"-10"-8"-8277,-37-24 8,44 31-552,0 0-1,0 0 0,0 0 0,-1 0 0,1 1 0,0-1 0,0 1 0,-1 0 0,1 0 0,0 0 1,-1 0-1,1 1 0,0-1 0,0 1 0,-1 0 0,1 0 0,0 0 0,0 0 0,0 1 0,-5 2 1,4-2 18,-9 4 135,0 1 0,1 0 0,0 1 0,1 0-1,-1 1 1,1 0 0,1 1 0,0 0 0,0 1 0,1 0-1,-8 14 1,5-6 119,2 2 0,0-1 0,1 1-1,1 0 1,1 1 0,-5 29 0,10-44-203,1 0 0,0 0 1,1 1-1,0-1 0,0 0 1,0 1-1,1-1 0,0 0 0,1 0 1,-1 0-1,1 0 0,1 0 1,-1 0-1,7 11 0,-6-13-58,0-1 1,0 1-1,0-1 0,1 0 1,-1 0-1,1-1 0,0 1 1,0-1-1,0 1 0,1-1 1,-1-1-1,1 1 0,0-1 1,-1 1-1,1-1 0,0-1 1,0 1-1,1-1 0,-1 0 1,0 0-1,7 0 0,1 0 49,0-2-1,0 0 0,0-1 0,0 0 0,0 0 0,13-6 1,75-31 501,-90 35-549,96-45 719,-3-4 1,139-94 0,-240 145-790,14-10 0,-16 11 0,-1 1 0,1 0 0,-1 0 0,1-1 0,-1 1 0,1 0 0,-1-1 0,1 1 0,-1 0 0,0-1 0,1 1 0,-1-1 0,0 1 0,1-1 0,-1 1 0,0 0 0,0-1 0,1 1 0,-1-1 0,0 0 0,0 1 0,0-1 0,0 1 0,1-2 0,-2 3 0,0-1 0,0 0 0,0 1 0,0-1 0,1 1 0,-1-1 0,0 1 0,0-1 0,1 1 0,-1-1 0,0 1 0,1 0 0,-1-1 0,1 1 0,-1 0 0,1 0 0,-1-1 0,0 3 0,-1 0 0,-14 16 0,1 1 0,2 1 0,-1 1 0,2-1 0,-14 36 0,25-54 0,0-1 0,1 1 0,-1-1 0,0 1 0,1-1 0,0 1 0,-1 0 0,1-1 0,0 1 0,0-1 0,1 1 0,-1 0 0,0-1 0,1 1 0,0-1 0,0 1 0,-1-1 0,1 1 0,1-1 0,-1 1 0,0-1 0,0 0 0,1 0 0,0 0 0,-1 0 0,1 0 0,0 0 0,0 0 0,0 0 0,0-1 0,0 1 0,0-1 0,1 0 0,-1 1 0,4 0 0,2 1 0,0 0 0,0-1 0,0 0 0,0-1 0,0 0 0,0 0 0,0 0 0,1-1 0,-1-1 0,11-1 0,-3-1 0,0 0 0,-1-2 0,1 0 0,-1 0 0,0-2 0,-1 1 0,1-2 0,-2 0 0,1-1 0,22-19 0,-34 26 0,1-1 0,-1 1 0,1-1 0,-1 0 0,0 0 0,0 0 0,-1 0 0,1 0 0,-1-1 0,1 1 0,-1 0 0,0-1 0,0 1 0,0-1 0,-1 1 0,1-1 0,-1 1 0,0-1 0,0 0 0,0 1 0,-1-1 0,1 1 0,-1-1 0,0 1 0,0-1 0,0 1 0,0 0 0,0-1 0,-1 1 0,0 0 0,1 0 0,-1 0 0,-5-5 0,-2-3 0,0 1 0,-1 0 0,-1 1 0,1 0 0,-2 0 0,1 2 0,-16-9 0,20 12 0,-1 1 0,0 0 0,0 0 0,0 0 0,0 1 0,0 0 0,0 1 0,-1 0 0,1 0 0,-1 1 0,1 0 0,-1 1 0,-11 1 0,16-2 0,-4 1 0,8-1 0,0 0 0,0 0 0,0 0 0,0 0 0,0 0 0,-1 0 0,1 0 0,0 0 0,0 0 0,0 0 0,0 0 0,0 0 0,0 0 0,0 0 0,0 0 0,0 0 0,0 0 0,0 0 0,0 0 0,0 0 0,-1 0 0,1 0 0,0 0 0,0 0 0,0 0 0,0 0 0,0 1 0,0-1 0,0 0 0,0 0 0,0 0 0,0 0 0,0 0 0,0 0 0,0 0 0,0 0 0,0 0 0,0 0 0,0 0 0,0 1 0,0-1 0,0 0 0,0 0 0,0 0 0,0 0 0,0 0 0,0 0 0,0 0 0,0 0 0,0 0 0,0 0 0,0 0 0,0 0 0,1 0 0,-1 1 0,0-1 0,0 0 0,0 0 0,0 0 0,0 0 0,0 0 0,0 0 0,0 0 0,0 0 0,0 0 0,0 0 0,33-6 0,55-4 0,-1 4 0,139 7 0,-190 2 0,58 6 0,-83-7 0,0 0 0,0 1 0,0 0 0,0 1 0,19 10 0,-28-13 0,0 0 0,1 0 0,-1 1 0,0-1 0,0 0 0,-1 1 0,1 0 0,0-1 0,0 1 0,-1 0 0,1 0 0,-1 0 0,1 0 0,-1 0 0,0 1 0,0-1 0,0 0 0,0 0 0,-1 1 0,1-1 0,0 1 0,-1-1 0,0 0 0,1 1 0,-1-1 0,0 1 0,-1 3 0,0 0 0,-1 0 0,0 0 0,0 0 0,-1 0 0,1 0 0,-1 0 0,-1-1 0,1 1 0,-7 6 0,-8 8 0,17-19 0,1 0 0,-1-1 0,0 1 0,1 0 0,-1-1 0,0 1 0,0-1 0,1 1 0,-1-1 0,0 1 0,0-1 0,0 1 0,0-1 0,0 0 0,0 0 0,0 1 0,0-1 0,1 0 0,-1 0 0,0 0 0,0 0 0,0 0 0,0 0 0,0 0 0,-1-1 0,1 1 0,1-1 0,0 0 0,0 0 0,0 1 0,0-1 0,0 0 0,0 0 0,0 1 0,0-1 0,0 0 0,0 0 0,1 1 0,-1-1 0,0 0 0,0 1 0,1-1 0,-1 0 0,0 1 0,1-1 0,-1 0 0,1 1 0,-1-1 0,1 1 0,-1-1 0,1 1 0,-1-1 0,2 0 0,2-4 0,0-1 0,7-11 0,2-1 0,0 2 0,0-1 0,2 2 0,0 0 0,19-15 0,-25 24 0,6-5 0,1 0 0,0 1 0,27-13 0,-41 22 0,0 0 0,0 1 0,-1-1 0,1 1 0,0-1 0,0 1 0,0 0 0,0 0 0,0 0 0,0 0 0,0 0 0,0 0 0,0 0 0,-1 1 0,1-1 0,0 1 0,0-1 0,0 1 0,0 0 0,-1 0 0,1 0 0,0 0 0,-1 0 0,1 0 0,-1 0 0,1 0 0,-1 1 0,1-1 0,-1 1 0,0-1 0,0 1 0,0-1 0,0 1 0,0 0 0,0 0 0,0-1 0,0 4 0,2 2 0,0 1 0,-1 0 0,0-1 0,0 1 0,-1 0 0,0 0 0,-1 14 0,-4 10 0,2-26 0,1 1 0,0-1 0,1 1 0,-1 0 0,1-1 0,2 14 0,-1-19 0,-1-1 0,1 0 0,0 1 0,0-1 0,0 0 0,-1 0 0,1 1 0,0-1 0,0 0 0,0 0 0,0 0 0,0 0 0,-1 0 0,1 0 0,0 0 0,0-1 0,0 1 0,0 0 0,0 0 0,-1-1 0,3 0 0,-2 1 0,11-5 0,1 0 0,-1-1 0,0-1 0,-1 0 0,1 0 0,13-13 0,13-8 0,-38 28 0,59-34 0,-54 31 0,1 0 0,0 1 0,0 0 0,0 0 0,0 0 0,0 1 0,1 0 0,7-1 0,-13 2 0,1 1 0,-1-1 0,1 0 0,-1 1 0,0 0 0,1-1 0,-1 1 0,0 0 0,1-1 0,-1 1 0,0 0 0,0 0 0,0 0 0,1 0 0,-1 0 0,0 0 0,0 1 0,-1-1 0,1 0 0,0 0 0,0 1 0,-1-1 0,2 2 0,12 38 0,-11-31 0,21 64 0,-23-73 0,-1 0 0,0 0 0,1 1 0,-1-1 0,1 0 0,0 0 0,-1 0 0,1-1 0,0 1 0,0 0 0,0 0 0,-1 0 0,1 0 0,0-1 0,0 1 0,0 0 0,0-1 0,0 1 0,0-1 0,0 1 0,2 0 0,0-1 0,0 0 0,-1 1 0,1-1 0,-1 0 0,1 0 0,0-1 0,-1 1 0,1-1 0,3 0 0,2-2 0,1 0 0,-2-1 0,1 1 0,0-1 0,7-6 0,28-23 0,57-58 0,-86 78 0,-9 8 0,0 0 0,1 0 0,-1 1 0,10-5 0,-15 9 0,1 0 0,-1 0 0,1 0 0,-1 0 0,0 0 0,1 0 0,-1 0 0,1 0 0,-1 0 0,1 0 0,-1 0 0,1 0 0,-1 0 0,1 0 0,-1 0 0,0 0 0,1 0 0,-1 1 0,1-1 0,-1 0 0,0 0 0,1 1 0,-1-1 0,1 0 0,-1 0 0,0 1 0,0-1 0,1 1 0,-1-1 0,0 0 0,1 1 0,-1-1 0,0 0 0,0 1 0,0-1 0,1 1 0,-1-1 0,0 1 0,0-1 0,0 0 0,0 1 0,0-1 0,0 1 0,0-1 0,0 1 0,0-1 0,0 1 0,0-1 0,0 1 0,0-1 0,-1 0 0,1 1 0,0 1 0,3 37 0,-2-1 0,-7 67 0,3-60 0,-12 104 0,-1 23 0,8-131 0,8-39 0,0-1 0,-1 1 0,1-1 0,0 1 0,-1-1 0,0 0 0,1 1 0,-1-1 0,0 0 0,1 0 0,-1 1 0,0-1 0,0 0 0,0 0 0,0 0 0,0 0 0,0 0 0,-1 0 0,1-1 0,-2 2 0,3-1 0,-1-1 0,0 0 0,0 1 0,1-1 0,-1 1 0,0-1 0,0 0 0,0 0 0,1 0 0,-1 1 0,0-1 0,0 0 0,0 0 0,0 0 0,1 0 0,-1 0 0,0 0 0,0-1 0,0 1 0,0 0 0,1 0 0,-1 0 0,0-1 0,0 1 0,0-1 0,1 1 0,-1 0 0,0-1 0,1 1 0,-1-1 0,0 0 0,1 1 0,-1-1 0,1 1 0,-1-1 0,0-1 0,-3-5 0,1 0 0,0-1 0,1 1 0,-1-1 0,1 1 0,1-1 0,-1 0 0,1 0 0,1 1 0,0-16 0,2-4 0,9-46 0,2 12 0,2 0 0,2 1 0,40-89 0,-42 120 0,2 2 0,0 0 0,2 1 0,1 1 0,1 1 0,1 1 0,42-36 0,-59 56 0,0 0 0,-1 0 0,1 0 0,0 0 0,1 1 0,-1-1 0,0 1 0,1 1 0,-1-1 0,1 1 0,-1 0 0,1 0 0,8 0 0,-11 1 0,0 0 0,0 0 0,0 1 0,0-1 0,0 1 0,0 0 0,0-1 0,0 1 0,-1 1 0,1-1 0,0 0 0,-1 1 0,1-1 0,-1 1 0,1 0 0,-1-1 0,0 1 0,0 1 0,0-1 0,0 0 0,0 0 0,0 1 0,-1-1 0,1 1 0,-1-1 0,1 1 0,0 4 0,1 1 0,-1 1 0,0 0 0,0 0 0,-1 1 0,0-1 0,-1 0 0,0 0 0,0 1 0,-1-1 0,0 0 0,-1 0 0,0 0 0,0 0 0,-1 0 0,0-1 0,-1 1 0,0-1 0,0 0 0,-1 0 0,0 0 0,0 0 0,-1-1 0,0 0 0,0 0 0,-1-1 0,1 1 0,-2-1 0,1-1 0,0 0 0,-1 0 0,0 0 0,-9 3 0,15-7 0,1-1 0,0 1 0,-1-1 0,1 1 0,-1-1 0,1 0 0,0 1 0,-1-1 0,1 0 0,-1 0 0,1 0 0,-1 0 0,1-1 0,-1 1 0,1 0 0,0-1 0,-1 1 0,1 0 0,0-1 0,-1 0 0,1 1 0,0-1 0,-1 0 0,1 0 0,-2-1 0,3 1 0,-1 0 0,0 0 0,1 0 0,-1-1 0,1 1 0,0 0 0,-1 0 0,1 0 0,0 0 0,0-1 0,-1 1 0,1 0 0,0 0 0,0-1 0,1 1 0,-1 0 0,0 0 0,0-1 0,0 1 0,1 0 0,-1 0 0,1 0 0,-1 0 0,1-1 0,-1 1 0,1 0 0,0 0 0,0 0 0,-1 0 0,3-1 0,6-9 0,1 0 0,0 0 0,1 1 0,0 1 0,0 0 0,1 0 0,0 1 0,19-9 0,-10 7 0,1 2 0,0 0 0,0 2 0,39-7 0,-34 6 0,51-17 0,-53 15 0,0 1 0,38-7 0,-60 14 0,17 1 0,-19 0 0,-1 0 0,0 0 0,1 1 0,-1-1 0,1 0 0,-1 0 0,1 1 0,-1-1 0,0 0 0,1 1 0,-1-1 0,0 1 0,1-1 0,-1 0 0,0 1 0,0-1 0,0 1 0,1-1 0,-1 1 0,0-1 0,0 1 0,0-1 0,0 1 0,0-1 0,0 1 0,0-1 0,0 1 0,0-1 0,0 1 0,0-1 0,0 1 0,0-1 0,0 1 0,0-1 0,-1 1 0,-2 11 0,0 0 0,-2 0 0,-9 19 0,-8 24 0,20-50 0,1 0 0,0 0 0,0 0 0,0 0 0,1 0 0,0 0 0,0 0 0,0 0 0,2 8 0,-2-12 0,1 1 0,-1-1 0,1 1 0,-1-1 0,1 1 0,0-1 0,-1 1 0,1-1 0,0 0 0,0 1 0,0-1 0,0 0 0,0 0 0,0 0 0,1 0 0,-1 0 0,0 0 0,0 0 0,1 0 0,2 1 0,-1-1 0,0 0 0,0 0 0,0 0 0,0-1 0,1 1 0,-1-1 0,0 0 0,0 0 0,0 0 0,4-1 0,-1 0 0,-1 0 0,0 0 0,1 0 0,-1-1 0,0 0 0,0 0 0,0 0 0,0-1 0,-1 0 0,1 0 0,-1 0 0,6-4 0,-7 4 0,-1-1 0,1 1 0,0 0 0,-1-1 0,0 0 0,0 0 0,0 0 0,0 1 0,-1-2 0,1 1 0,-1 0 0,0 0 0,0 0 0,-1-1 0,1 1 0,-1 0 0,0 0 0,0-1 0,0 1 0,-1 0 0,0-1 0,1 1 0,-2 0 0,1 0 0,0 0 0,-1 0 0,0 0 0,0 0 0,0 0 0,0 0 0,0 1 0,-1-1 0,0 1 0,0 0 0,0 0 0,0 0 0,0 0 0,0 0 0,-7-3 0,-4-1 0,10 5 0,0 0 0,0 0 0,0 0 0,0-1 0,1 1 0,-1-1 0,0 0 0,1 0 0,-6-6 0,9 9 0,0-1 0,0 0 0,0 1 0,1-1 0,-1 1 0,0-1 0,0 1 0,0 0 0,0-1 0,1 1 0,-1-1 0,0 1 0,0-1 0,1 1 0,-1-1 0,0 1 0,1 0 0,-1-1 0,1 1 0,-1 0 0,0-1 0,1 1 0,-1 0 0,1 0 0,-1-1 0,1 1 0,-1 0 0,1 0 0,-1 0 0,1-1 0,-1 1 0,1 0 0,0 0 0,24-6 0,-17 5 0,40-12 0,1 3 0,88-6 0,-57 17 0,-59 0 0,-1 0 0,0-1 0,1-1 0,-1-1 0,0-1 0,23-6 0,-38 7 0,-1 0 0,-1 1 0,1 0 0,0 0 0,-1 0 0,1 1 0,5-1 0,-9 1 0,1 0 0,-1 0 0,0 0 0,1 0 0,-1 0 0,0 0 0,1 0 0,-1 0 0,0 0 0,1-1 0,-1 1 0,0 0 0,0 0 0,1 0 0,-1 0 0,0-1 0,0 1 0,1 0 0,-1 0 0,0-1 0,0 1 0,1 0 0,-1 0 0,0-1 0,0 1 0,0 0 0,0-1 0,1 1 0,-1 0 0,0-1 0,0 1 0,-9 41 0,-9 1 0,-2-1 0,-2 0 0,-34 47 0,33-53 0,18-26 0,4-8 0,1 1 0,0-1 0,-1 0 0,0 0 0,1 0 0,-1 0 0,0 0 0,1 0 0,-1 0 0,0 0 0,0 0 0,0 0 0,0 0 0,0 0 0,0 0 0,0-1 0,0 1 0,0 0 0,0-1 0,-1 1 0,1-1 0,0 1 0,-2-1 0,0 4 0,3-4 0,1 0 0,-1 0 0,0 0 0,0 0 0,0 0 0,1 0 0,-1 0 0,0 0 0,0 0 0,0 0 0,0 0 0,1 0 0,-1 0 0,0 0 0,0 0 0,0 0 0,1-1 0,-1 1 0,0 0 0,0 0 0,0 0 0,0 0 0,0 0 0,1 0 0,-1-1 0,0 1 0,0 0 0,0 0 0,0 0 0,0 0 0,0-1 0,0 1 0,0 0 0,0 0 0,1 0 0,-1 0 0,0-1 0,0 1 0,0 0 0,0 0 0,0 0 0,0-1 0,27-49 0,3 1 0,2 1 0,55-63 0,-11 18 0,-75 91 0,0 0 0,1 0 0,0-1 0,0 1 0,-1 1 0,1-1 0,0 0 0,1 0 0,-1 1 0,0-1 0,0 1 0,3-2 0,-4 5 0,-1-4 0,0 1 0,1 0 0,-1 0 0,0 0 0,1 0 0,-1 0 0,1 1 0,-1-1 0,1 0 0,0 0 0,-1 0 0,1 0 0,0 1 0,0-1 0,-1 0 0,1 1 0,0-1 0,0 0 0,0 1 0,0-1 0,0 1 0,0 0 0,0-1 0,1 0 0,23-5 0,-11 6 0,-13-1 0,1 1 0,0 0 0,0 0 0,-1 0 0,1 0 0,0 0 0,-1 0 0,1 1 0,0-1 0,-1 1 0,1-1 0,0 1 0,-1-1 0,1 1 0,-1 0 0,3 1 0,-4-2 0,1 1 0,0-1 0,0 1 0,0-1 0,-1 0 0,1 0 0,0 1 0,0-1 0,0 0 0,0 0 0,-1 0 0,1 0 0,0 0 0,0 0 0,1 0 0,-1 0 0,-1 0 0,1 0 0,-1 0 0,1 0 0,-1 0 0,1 0 0,-1 0 0,1 0 0,-1 0 0,0 0 0,1 0 0,-1 1 0,1-1 0,-1 0 0,1 0 0,-1 1 0,1-1 0,-1 0 0,0 0 0,1 1 0,-1-1 0,1 0 0,-1 1 0,0-1 0,0 1 0,1-1 0,-1 0 0,0 1 0,1-1 0,-1 1 0,0-1 0,0 1 0,0-1 0,0 1 0,0-1 0,1 1 0,-1-1 0,0 1 0,0-1 0,0 1 0,3 14 0,0 0 0,0 0 0,-1 0 0,-1 0 0,-1 0 0,0 0 0,-1 0 0,-1 0 0,0 0 0,-1 0 0,0 0 0,-1-1 0,-1 1 0,-9 17 0,13-28 0,-1 1 0,0-1 0,1 0 0,0 1 0,0-1 0,0 1 0,1 0 0,-1-1 0,1 1 0,0 0 0,1-1 0,0 7 0,0-9 0,-1-1 0,1 0 0,-1 0 0,1 0 0,0 1 0,0-1 0,-1 0 0,1 0 0,0 0 0,0 0 0,0 0 0,0 0 0,0-1 0,0 1 0,1 0 0,-1 0 0,0-1 0,0 1 0,2 0 0,1 0 0,-1 0 0,1 0 0,0-1 0,-1 1 0,1-1 0,7 0 0,1-1 0,-1-1 0,1 0 0,17-5 0,7-4 0,-18 6 0,0 0 0,0-1 0,-1-1 0,1 0 0,-1-2 0,-1 0 0,21-14 0,-30 17 0,0 0 0,-1 0 0,0-1 0,0 0 0,6-8 0,-9 11 0,-1-1 0,0 1 0,0-1 0,0 0 0,0 1 0,-1-1 0,0 0 0,0 0 0,0 0 0,0-8 0,0 4 0,-2 0 0,1 0 0,-1 0 0,-3-14 0,4 22 0,-1-1 0,1 1 0,-1-1 0,1 1 0,-1-1 0,0 1 0,1 0 0,-1-1 0,0 1 0,0 0 0,0 0 0,0 0 0,0 0 0,0 0 0,-2-2 0,2 3 0,0 0 0,0-1 0,0 1 0,0 0 0,-1 0 0,1-1 0,0 1 0,0 0 0,0 0 0,0 0 0,0 1 0,0-1 0,-1 0 0,1 0 0,0 1 0,0-1 0,0 0 0,0 1 0,0-1 0,0 1 0,0-1 0,0 1 0,-1 1 0,-5 3 0,0 1 0,0-1 0,1 1 0,0 1 0,0-1 0,1 1 0,0 0 0,0 0 0,0 0 0,1 1 0,0 0 0,1 0 0,-5 12 0,5-10 0,1 0 0,-1 1 0,1-1 0,1 1 0,0-1 0,1 1 0,0 0 0,0-1 0,1 1 0,4 17 0,-4-24 0,-1-1 0,1 0 0,0 0 0,0 0 0,1 0 0,-1 0 0,0 0 0,1-1 0,0 1 0,-1 0 0,1-1 0,0 1 0,1-1 0,-1 0 0,0 1 0,1-1 0,-1 0 0,1 0 0,0-1 0,-1 1 0,1-1 0,0 1 0,0-1 0,0 0 0,0 0 0,0 0 0,0 0 0,0-1 0,1 1 0,-1-1 0,0 0 0,0 0 0,0 0 0,1 0 0,-1-1 0,0 1 0,0-1 0,4-1 0,30-11 0,-2-1 0,0-2 0,-1-1 0,33-23 0,37-18 0,-87 49 0,-12 6 0,0 0 0,0 0 0,0 1 0,0-1 0,0 1 0,0 1 0,1-1 0,8 0 0,-14 2 0,0 0 0,1 0 0,-1 0 0,0 0 0,1 0 0,-1 0 0,0 0 0,1 1 0,-1-1 0,0 0 0,0 0 0,1 0 0,-1 1 0,0-1 0,0 0 0,1 0 0,-1 1 0,0-1 0,0 0 0,1 1 0,-1-1 0,0 0 0,0 1 0,0-1 0,0 0 0,0 1 0,0-1 0,0 0 0,0 1 0,1-1 0,-1 0 0,0 1 0,0-1 0,-1 1 0,1-1 0,0 0 0,0 1 0,0-1 0,-3 17 0,3-15 0,-5 16 0,0 1 0,-14 28 0,11-27 0,4-11 0,-2 2 0,14-16 0,5-7 0,28-19 0,-4 4 0,-25 16 0,28-21 0,-38 30 0,1 1 0,0-1 0,-1 1 0,1-1 0,0 1 0,-1 0 0,1 0 0,0 0 0,0 1 0,0-1 0,0 1 0,0-1 0,5 1 0,-7 1 0,0 0 0,1-1 0,-1 1 0,0 0 0,0 0 0,0 0 0,0 0 0,0 0 0,0 0 0,0 0 0,0 0 0,0 0 0,0 0 0,0 0 0,-1 1 0,1-1 0,0 0 0,0 3 0,10 27 0,-10-29 0,10 47 0,-7-32 0,11 34 0,-14-49 0,0-1 0,0 1 0,0-1 0,0 1 0,0-1 0,0 0 0,0 0 0,1 1 0,-1-1 0,1 0 0,-1 0 0,1-1 0,-1 1 0,1 0 0,-1 0 0,1-1 0,0 1 0,-1-1 0,1 1 0,0-1 0,0 0 0,-1 1 0,1-1 0,0 0 0,0 0 0,-1-1 0,1 1 0,3-1 0,6 0 0,-1-1 0,1-1 0,12-4 0,-22 7 0,18-8 0,0-1 0,-1 0 0,0-1 0,0-1 0,-1-1 0,-1 0 0,0-1 0,-1-1 0,0 0 0,-1-1 0,0-1 0,17-28 0,-5 5 0,-2-2 0,-2-1 0,-2 0 0,21-66 0,61-237 0,-95 299 0,-7 46 0,0 0 0,0 0 0,0 1 0,0-1 0,0 0 0,0 0 0,-1 0 0,1 0 0,0 0 0,0 0 0,0 0 0,0 0 0,0 0 0,0 0 0,0 0 0,0 0 0,0 0 0,0 0 0,0 0 0,0 0 0,-1 0 0,1 0 0,0 0 0,0 0 0,0 0 0,0 0 0,0 0 0,0 0 0,0 0 0,0 0 0,0 0 0,0 0 0,0 0 0,-1 0 0,1 0 0,0 0 0,0 0 0,0 0 0,0 0 0,0 0 0,0 0 0,0 0 0,0 0 0,0 0 0,0 0 0,0-1 0,0 1 0,0 0 0,0 0 0,-5 12 0,3 1 0,-20 173 0,19-137 0,6 91 0,4-58 0,23 102 0,-19-129 0,-8-32 0,12 37 0,-7-37 0,-11-30 850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40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21407,'0'0'2466,"15"3"-1636,145 25 2979,259 10-1,-399-36-3463,-17-1-336,1 0 0,-1-1 1,0 0-1,0 1 1,0-1-1,1 0 1,-1-1-1,0 1 1,6-2-1,-8 2 18,-1 0 0,1-1 0,-1 1 0,0 0 0,1 0 0,-1 0 0,0-1 0,1 1 0,-1 0 0,0-1 0,0 1-1,1 0 1,-1-1 0,0 1 0,0 0 0,1-1 0,-1 1 0,0-1 0,0 1 0,0 0 0,0-1 0,0 1 0,1-1 0,-1 1 0,0 0 0,0-1 0,0 1 0,0-1 0,0 1 0,0 0 0,-1-1 0,1 1 0,0-1 0,0 0-1,-4-7-3513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43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314 600 8744,'0'0'9077,"-17"4"-8452,8-1-527,-9 1 80,0 1-1,0 1 1,1 0 0,0 1-1,-21 13 1,19-7 133,1 0 0,0 1 1,-23 23-1,34-28-133,-1-1 1,1 1 0,1 0-1,-1 0 1,2 1-1,-1 0 1,1 0-1,-6 18 1,10-24-106,1 0 0,-1-1 0,0 1 1,1-1-1,0 1 0,0 0 0,0-1 0,0 1 0,1 0 0,0-1 0,-1 1 1,1-1-1,0 1 0,1-1 0,-1 0 0,1 1 0,-1-1 0,1 0 0,0 0 1,0 0-1,0 0 0,1 0 0,-1-1 0,1 1 0,-1 0 0,1-1 0,0 0 1,6 4-1,-2-2 53,1 1 1,0-1 0,0-1 0,0 0-1,0 0 1,0 0 0,0-1-1,1 0 1,-1-1 0,1 0-1,11 0 1,-8-2 34,1 0-1,-1 0 1,0-2-1,1 0 1,-1 0-1,0-1 1,-1 0-1,1-1 1,-1 0-1,0-1 1,15-10-1,-19 11 5,-1 0 1,1-1-1,-1 0 1,0 0-1,0 0 1,0-1-1,-1 1 1,0-1-1,0-1 0,-1 1 1,0-1-1,-1 0 1,1 1-1,-1-2 1,-1 1-1,0 0 1,2-12-1,-3 16-119,-1 0-1,0-1 0,0 1 1,0 0-1,-1 0 1,0-1-1,0 1 1,0 0-1,0 0 1,0 0-1,-1 0 1,0 0-1,0 0 1,0 1-1,0-1 1,0 1-1,-1-1 1,0 1-1,1 0 1,-1 0-1,0 0 1,-7-5-1,4 4 9,0 0 1,-1 1-1,1-1 0,-1 1 1,0 0-1,0 1 0,0 0 0,0 0 1,0 0-1,0 1 0,0 0 1,-10 0-1,11 1-54,-3 1 0,1-1 0,-1-1 0,1 0 0,0 0 0,-12-3 0,55-10 0,17-7 0,78-42 0,-110 53 0,6-8 0,-22 15 0,0 0 0,0 1 0,0-1 0,1 1 0,-1 0 0,9-3 0,-11 4 0,1 0 0,-1-1 0,0 1 0,1 0 0,-1-1 0,0 1 0,0-1 0,0 0 0,0 0 0,0 0 0,0 0 0,2-4 0,6-5 0,16-13 0,-17 15 0,20-25 0,-1 0 0,-1-2 0,22-40 0,70-133 0,-116 205 0,0-1 0,0 0 0,0 1 0,1 0 0,-1-1 0,1 1 0,4-3 0,-8 7 0,1-1 0,-1 1 0,0 0 0,0 0 0,1 0 0,-1 0 0,0 0 0,0-1 0,1 1 0,-1 0 0,0 0 0,1 0 0,-1 0 0,0 0 0,1 0 0,-1 0 0,0 0 0,0 0 0,1 0 0,-1 0 0,0 0 0,1 0 0,-1 0 0,0 1 0,1-1 0,-1 0 0,0 0 0,0 0 0,1 0 0,-1 0 0,0 1 0,0-1 0,1 0 0,-1 0 0,0 0 0,0 1 0,0-1 0,1 0 0,-1 0 0,0 1 0,0-1 0,0 0 0,0 1 0,1-1 0,6 20 0,-1 5 0,-2 0 0,-1 0 0,0 46 0,-3 22 0,-23 157 0,-36 92 0,28-177 0,29-149 0,-42 183 0,39-181 0,-2 1 0,0-1 0,-1 0 0,-1-1 0,0 0 0,-1 0 0,-21 25 0,29-39 0,-1 0 0,0 0 0,0-1 0,0 1 0,0-1 0,0 1 0,-6 2 0,8-5 0,0 1 0,0-1 0,0 0 0,0 1 0,0-1 0,0 0 0,0 0 0,0 0 0,0 0 0,0 0 0,1 0 0,-1 0 0,0 0 0,0 0 0,0 0 0,0-1 0,0 1 0,0 0 0,0 0 0,0-1 0,0 1 0,0-1 0,1 1 0,-1-1 0,0 1 0,0-1 0,1 0 0,-1 1 0,0-1 0,1 0 0,-1 0 0,0 1 0,1-1 0,-1 0 0,0-1 0,-3-8 0,-1 1 0,1-1 0,1 0 0,0 0 0,0 0 0,1-1 0,0 1 0,0-13 0,1 3 0,0 0 0,2 0 0,4-29 0,-2 34 0,1 1 0,0-1 0,1 1 0,1 0 0,0 0 0,1 1 0,0 0 0,17-22 0,-12 19 0,1 1 0,1 0 0,1 1 0,0 0 0,0 1 0,20-12 0,-21 17 0,0 1 0,1 1 0,0 0 0,1 0 0,-1 2 0,1 0 0,0 1 0,0 0 0,0 1 0,29 1 0,12 3 0,92 15 0,-148-17 0,50 9 425,80 25 0,-26 3-5210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48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1157 9440,'0'0'3428,"-10"11"-2536,-2 1-615,-3 4 377,-22 30 0,32-40-173,-1 0 1,0-1-1,1 0 0,-2 0 0,-6 5 1,12-10-443,1-1 1,0 1-1,-1 0 1,1 0-1,0-1 1,-1 1 0,1 0-1,0 0 1,0-1-1,-1 1 1,1 0-1,0-1 1,0 1-1,0-1 1,-1 1-1,1 0 1,0-1-1,0 1 1,0-1 0,0 1-1,0 0 1,0-1-1,0 1 1,0-1-1,0 1 1,0-1-1,0 1 1,0-1-1,0-4 94,1 0-1,-1 0 0,1 0 1,1 0-1,-1 1 0,1-1 1,3-7-1,2-5 108,8-21 250,1-1 1,3 2-1,1 1 1,1 0-1,34-42 1,-5 18 940,69-63 1,-85 92-616,2 1 0,1 2 0,53-31 0,-84 56-647,0-1 0,0 1 0,1 0 0,-1 1 0,1 0 0,-1 0 0,1 0 0,0 1 0,12-2 0,-16 3-122,0 1 0,-1-1 0,1 0 0,0 1 1,-1 0-1,1 0 0,-1-1 0,1 2 0,-1-1 1,1 0-1,-1 0 0,0 1 0,1-1 0,-1 1 1,0 0-1,0-1 0,0 1 0,0 0 0,-1 0 1,1 1-1,0-1 0,-1 0 0,1 0 0,-1 1 0,0-1 1,0 1-1,1 2 0,3 8-47,-1 1 0,-1-1 0,0 1 0,-1 0 0,0-1 0,-1 1 0,-1 0 0,0 0 0,-1 0 0,0 0 0,-1-1 0,0 1 0,-7 20 0,-3-2 0,0 0 0,-2-1 0,-1-1 0,-26 38 0,32-54 0,9-19 0,17-24 0,24-26 0,53-55 0,-77 92 0,1 1 0,0 1 0,1 0 0,1 2 0,1 0 0,36-18 0,-53 30 0,0 1 0,0-1 0,0 1 0,0-1 0,1 1 0,-1 1 0,0-1 0,1 0 0,3 1 0,-6 0 0,-1 0 0,1 1 0,-1-1 0,1 0 0,-1 1 0,0 0 0,1-1 0,-1 1 0,0 0 0,0-1 0,1 1 0,-1 0 0,0 0 0,0 0 0,0 0 0,0 0 0,0 0 0,0 0 0,0 1 0,0-1 0,-1 0 0,1 0 0,0 1 0,-1-1 0,1 0 0,-1 1 0,1-1 0,-1 2 0,3 14 0,-1-1 0,0 1 0,-1-1 0,-1 1 0,-1-1 0,0 1 0,-1-1 0,-1 0 0,0 0 0,-12 31 0,8-30 0,0 0 0,-19 28 0,47-78 0,1 1 0,1 0 0,37-37 0,-49 57 0,1 1 0,0 0 0,1 1 0,0 0 0,0 1 0,1 1 0,0 0 0,0 0 0,1 2 0,0 0 0,22-6 0,-34 12 0,0-1 0,0 1 0,0-1 0,0 1 0,0 0 0,0 0 0,0 0 0,0 1 0,0-1 0,-1 1 0,1 0 0,0-1 0,0 1 0,0 0 0,-1 1 0,1-1 0,3 3 0,-3-2 0,0 1 0,0 0 0,0 0 0,-1 0 0,1 0 0,-1 0 0,0 1 0,1-1 0,-2 1 0,1-1 0,1 6 0,2 7 0,0 1 0,-2 0 0,0 1 0,1 27 0,-4-37 0,0 36 0,-1-33 0,1 0 0,2 20 0,-2-30 0,0-1 0,0 0 0,0 1 0,0-1 0,0 0 0,1 1 0,-1-1 0,0 0 0,0 1 0,0-1 0,1 0 0,-1 1 0,0-1 0,0 0 0,1 1 0,-1-1 0,0 0 0,0 0 0,1 0 0,-1 1 0,0-1 0,1 0 0,-1 0 0,0 0 0,1 0 0,-1 1 0,1-1 0,-1 0 0,0 0 0,1 0 0,-1 0 0,0 0 0,1 0 0,-1 0 0,0 0 0,1 0 0,0-1 0,16-4 0,-16 5 0,63-29 0,70-44 0,21-10 0,-146 79 0,-5 1 0,1 1 0,0 0 0,0 0 0,0 0 0,0 0 0,0 1 0,9-1 0,-14 2 0,0 0 0,1 0 0,-1 0 0,1 0 0,-1 0 0,1 0 0,-1 0 0,1 0 0,-1 0 0,0 0 0,1 0 0,-1 1 0,1-1 0,-1 0 0,1 0 0,-1 0 0,0 1 0,1-1 0,-1 0 0,0 1 0,1-1 0,-1 0 0,0 1 0,0-1 0,1 0 0,-1 1 0,0-1 0,0 1 0,1-1 0,-1 0 0,0 1 0,0-1 0,0 1 0,0-1 0,0 1 0,0-1 0,0 1 0,0-1 0,0 1 0,-4 21 0,3-17 0,-25 77 0,-10 43 0,35-122 0,1 1 0,-1-1 0,1 1 0,-1-1 0,1 1 0,0 0 0,1-1 0,-1 1 0,1-1 0,-1 1 0,1-1 0,0 0 0,0 1 0,3 4 0,-3-6 0,0 0 0,1-1 0,-1 1 0,0-1 0,1 1 0,0-1 0,-1 0 0,1 1 0,0-1 0,-1 0 0,1 0 0,0 0 0,0-1 0,0 1 0,0 0 0,0-1 0,0 1 0,0-1 0,0 0 0,0 1 0,0-1 0,0 0 0,0 0 0,4-1 0,3 0 0,0 0 0,-1 0 0,1-1 0,-1 0 0,1-1 0,-1 0 0,0 0 0,0-1 0,0 0 0,-1 0 0,1-1 0,-1 0 0,0 0 0,-1 0 0,1-1 0,-1 0 0,0-1 0,0 1 0,-1-1 0,0 0 0,0-1 0,-1 1 0,1-1 0,-2 0 0,5-10 0,-6 10 0,1 0 0,-1 0 0,0 0 0,-1-1 0,1 1 0,-2 0 0,1-1 0,-1 1 0,-1 0 0,1-1 0,-1 1 0,-1 0 0,0-1 0,0 1 0,0 0 0,-1 0 0,0 1 0,-1-1 0,0 1 0,0-1 0,-1 1 0,-8-10 0,4 7 0,-1 0 0,-19-14 0,25 21 0,0 1 0,0 0 0,0-1 0,0 1 0,0 1 0,-1-1 0,1 1 0,-1 0 0,1 0 0,-1 0 0,0 0 0,-5 1 0,-6-2 0,16 2 0,0-1 0,0 1 0,0 0 0,0 0 0,0 0 0,0 0 0,0-1 0,0 1 0,0 0 0,0 0 0,0 0 0,0 0 0,0 0 0,0-1 0,0 1 0,0 0 0,0 0 0,0 0 0,0 0 0,0 0 0,0-1 0,0 1 0,1 0 0,-1 0 0,0 0 0,0 0 0,0 0 0,0 0 0,0 0 0,0 0 0,1-1 0,-1 1 0,0 0 0,0 0 0,0 0 0,0 0 0,0 0 0,1 0 0,-1 0 0,0 0 0,0 0 0,0 0 0,0 0 0,1 0 0,34-10 0,11 1 0,1 1 0,-1 3 0,1 2 0,0 2 0,90 10 0,-112-5 0,-1 2 0,0 0 0,0 2 0,23 10 0,-45-17 0,0-1 0,-1 1 0,1 0 0,0 0 0,0 0 0,-1 0 0,1 0 0,0 1 0,-1-1 0,1 0 0,-1 1 0,0-1 0,1 1 0,-1 0 0,0-1 0,0 1 0,0 0 0,0 0 0,-1-1 0,1 1 0,0 0 0,-1 0 0,1 4 0,0-2 0,-1-1 0,-1 1 0,1 0 0,0 0 0,-1 0 0,0-1 0,0 1 0,0 0 0,-1-1 0,1 1 0,-4 6 0,2-4 0,0-1 0,-1 1 0,0-1 0,1 0 0,-2 0 0,1-1 0,0 1 0,-1-1 0,0 0 0,0 0 0,0 0 0,-1-1 0,-6 4 0,10-8 0,7-6 0,9-8 0,-5 6 0,31-28 0,2 2 0,66-43 0,-104 75 0,0 1 0,1 0 0,-1 0 0,1 0 0,-1 0 0,1 1 0,-1 0 0,1 0 0,0 0 0,0 0 0,0 1 0,-1 0 0,1 0 0,5 0 0,-8 1 0,1 0 0,-1 0 0,0-1 0,1 1 0,-1 1 0,0-1 0,0 0 0,0 0 0,0 1 0,0-1 0,0 1 0,0 0 0,-1 0 0,1 0 0,0-1 0,-1 1 0,0 1 0,1-1 0,-1 0 0,0 0 0,0 0 0,0 1 0,0-1 0,-1 0 0,1 1 0,-1-1 0,1 1 0,-1 3 0,1 3 0,-1 0 0,1 1 0,-2-1 0,1 1 0,-1-1 0,-1 0 0,0 0 0,0 0 0,-1 0 0,0 0 0,-6 13 0,9-22 0,0 0 0,0 0 0,0 0 0,0 0 0,0 0 0,1 0 0,-1 0 0,0 0 0,0 0 0,0 0 0,0 0 0,0 0 0,1 0 0,-1 0 0,0 0 0,0 0 0,0 0 0,0 0 0,0 0 0,1 1 0,-1-1 0,0 0 0,0 0 0,0 0 0,0 0 0,0 0 0,0 0 0,0 0 0,0 1 0,1-1 0,-1 0 0,0 0 0,0 0 0,0 0 0,0 0 0,0 0 0,0 1 0,0-1 0,0 0 0,0 0 0,0 0 0,0 0 0,0 1 0,0-1 0,0 0 0,0 0 0,0 0 0,15-12 0,13-15 0,1 1 0,1 2 0,50-32 0,-77 54 0,1 0 0,-1 1 0,0-1 0,1 1 0,-1 0 0,1 0 0,0 0 0,-1 0 0,1 1 0,0 0 0,5 0 0,-8 0 0,1 0 0,0 0 0,-1 1 0,1-1 0,-1 1 0,1-1 0,-1 1 0,1 0 0,-1-1 0,1 1 0,-1 0 0,0 0 0,1 0 0,-1 0 0,0 0 0,0 1 0,0-1 0,0 0 0,0 1 0,0-1 0,0 0 0,0 1 0,-1-1 0,1 1 0,0-1 0,-1 1 0,1 2 0,14 65 0,-11-49 0,0-1 0,1 0 0,13 35 0,-16-51 0,0-1 0,0 1 0,0-1 0,0 1 0,0-1 0,1 0 0,-1 0 0,1 0 0,-1 0 0,1 0 0,0 0 0,0-1 0,0 0 0,0 1 0,0-1 0,0 0 0,0 0 0,0-1 0,0 1 0,0-1 0,1 1 0,-1-1 0,0 0 0,0 0 0,5-1 0,8-1 0,0 0 0,0-1 0,23-7 0,-23 5 0,0 0 0,-1-2 0,0 0 0,0 0 0,-1-2 0,0 0 0,-1 0 0,22-20 0,-28 23 0,-1-1 0,-1 0 0,1 0 0,-1 0 0,0 0 0,0-1 0,5-14 0,-8 16 0,0 0 0,0 1 0,-1-1 0,0 0 0,0 0 0,0 0 0,-1 0 0,0 0 0,0 0 0,-1 0 0,1 0 0,-3-8 0,3 12 0,-1 1 0,1-1 0,0 1 0,-1-1 0,1 1 0,0 0 0,-1-1 0,0 1 0,1 0 0,-1-1 0,0 1 0,0 0 0,0 0 0,1 0 0,-1-1 0,-1 1 0,1 0 0,0 0 0,0 1 0,0-1 0,0 0 0,-1 0 0,1 0 0,0 1 0,-1-1 0,1 1 0,0-1 0,-1 1 0,1 0 0,-1-1 0,1 1 0,-1 0 0,1 0 0,-1 0 0,1 0 0,-1 0 0,1 0 0,0 0 0,-1 1 0,1-1 0,-1 1 0,1-1 0,-3 2 0,-3 1 0,0 1 0,0 0 0,0 0 0,0 1 0,1-1 0,-10 11 0,6-5 0,1 0 0,0 0 0,1 1 0,0 1 0,0-1 0,-8 20 0,13-24 0,0-1 0,1 1 0,-1 0 0,1 1 0,1-1 0,-1 0 0,1 0 0,1 1 0,-1-1 0,1 1 0,1-1 0,-1 0 0,1 1 0,2 7 0,-1-10 0,-1 0 0,1 0 0,0 0 0,0-1 0,0 1 0,1 0 0,0-1 0,0 0 0,0 1 0,0-1 0,0-1 0,1 1 0,0 0 0,0-1 0,0 0 0,7 5 0,-7-6 0,1 0 0,0-1 0,-1 1 0,1-1 0,0 0 0,0 0 0,0-1 0,0 1 0,0-1 0,0 0 0,0 0 0,0-1 0,-1 0 0,1 0 0,0 0 0,0 0 0,0-1 0,6-2 0,18-11 0,-1-1 0,-1-1 0,0-1 0,24-22 0,-8 8 0,2-4 0,47-31 0,-81 60 0,1 0 0,0 1 0,1 0 0,-1 1 0,1 0 0,14-3 0,-26 8 0,0 0 0,0 0 0,0 0 0,0-1 0,0 1 0,0 0 0,0 0 0,0 0 0,-1 0 0,1 1 0,0-1 0,0 0 0,0 0 0,0 0 0,0 1 0,0-1 0,0 1 0,0-1 0,-1 0 0,1 1 0,0 0 0,0-1 0,-1 1 0,1-1 0,0 1 0,-1 0 0,1-1 0,0 1 0,-1 0 0,1 0 0,-1 0 0,1-1 0,-1 1 0,0 0 0,1 0 0,-1 0 0,0 0 0,0 0 0,1 0 0,-1 0 0,0 0 0,0 0 0,0 1 0,0 5 0,0-1 0,0 1 0,-1 0 0,-2 10 0,-1 0 0,-1 0 0,-1 0 0,-1 0 0,0-1 0,-1 0 0,-1-1 0,0 1 0,-13 15 0,22-26 0,6-9 0,13-17 0,0 1 0,1 1 0,0 1 0,2 1 0,0 1 0,35-20 0,-56 36 0,0 0 0,0 0 0,0 0 0,0 0 0,0 0 0,0 0 0,0 0 0,-1 0 0,1 0 0,0 1 0,0-1 0,0 0 0,0 1 0,0-1 0,0 0 0,0 1 0,0-1 0,-1 1 0,1-1 0,0 1 0,0 0 0,-1-1 0,1 1 0,0 0 0,-1 0 0,1-1 0,-1 1 0,1 0 0,-1 0 0,1 0 0,0 1 0,16 31 0,-3 4 0,-12-27 0,1-1 0,1 1 0,0-1 0,0 0 0,10 14 0,-13-20 0,1-1 0,1 0 0,-1 0 0,0 0 0,0 0 0,1 0 0,-1 0 0,1-1 0,0 1 0,-1-1 0,1 0 0,0 0 0,0 0 0,0 0 0,0 0 0,0 0 0,0-1 0,0 0 0,0 1 0,0-1 0,0 0 0,0 0 0,4-2 0,4 0 0,0 0 0,0-1 0,0 0 0,-1-1 0,0-1 0,1 0 0,8-6 0,66-46 0,-85 57 0,32-25 0,-2-1 0,-1-1 0,-1-2 0,-2 0 0,-1-2 0,-1-1 0,-2-1 0,26-51 0,-14 14 0,-3-2 0,-3-1 0,23-99 0,-38 123 0,10-81 0,-23 129 0,0 0 0,1 0 0,-1 0 0,0 0 0,0 0 0,0 0 0,0 0 0,0 0 0,0 0 0,0 0 0,0 0 0,0 0 0,0 0 0,0 0 0,-1 0 0,1 0 0,0 0 0,-1 0 0,1 0 0,-1 0 0,1 0 0,-1 0 0,0 0 0,1 1 0,-1-1 0,0 0 0,-1-1 0,1 2 0,-1 1 0,1-1 0,0 0 0,0 1 0,-1-1 0,1 1 0,0 0 0,0-1 0,0 1 0,0 0 0,0 0 0,0-1 0,0 1 0,0 0 0,0 0 0,0 0 0,1 0 0,-1 0 0,0 0 0,0 1 0,1-1 0,-2 2 0,-21 43 0,1 0 0,3 2 0,2 0 0,1 1 0,3 0 0,-7 54 0,12-57 0,3 0 0,1 0 0,2 1 0,2-1 0,12 88 0,-10-126 0,-1 0 0,1-1 0,1 1 0,-1-1 0,1 1 0,1-1 0,4 9 0,-7-15 0,0 1 0,1 0 0,-1-1 0,1 1 0,-1-1 0,1 1 0,-1-1 0,1 0 0,0 1 0,0-1 0,-1 0 0,1 0 0,0 0 0,0-1 0,0 1 0,0 0 0,0-1 0,0 1 0,0-1 0,1 0 0,-1 0 0,0 0 0,0 0 0,0 0 0,0 0 0,0 0 0,0-1 0,0 1 0,0-1 0,0 1 0,0-1 0,2-1 0,11-6 0,0-1 0,-1 0 0,0-1 0,-1-1 0,0 0 0,15-18 0,1 2 0,-16 14 0,-1 0 0,0 0 0,-1-1 0,0-1 0,-1 0 0,-1-1 0,0 1 0,12-34 0,-35 176 0,13-114 0,0-1 0,1 0 0,1 16 0,-1-25 0,0 1 0,1-1 0,0 1 0,-1-1 0,1 1 0,0-1 0,1 0 0,-1 1 0,1-1 0,-1 0 0,1 0 0,0 0 0,0 0 0,0 0 0,4 4 0,-4-6 0,0 0 0,0 0 0,0-1 0,0 1 0,0 0 0,0-1 0,0 1 0,0-1 0,0 1 0,0-1 0,0 0 0,0 0 0,0 0 0,0 0 0,0 0 0,0-1 0,0 1 0,0-1 0,0 1 0,0-1 0,0 1 0,0-1 0,0 0 0,2-2 0,5-2 0,0-1 0,0 0 0,10-9 0,-18 14 0,16-14 0,-2 0 0,0-2 0,-1 1 0,-1-2 0,0 0 0,-1 0 0,-1-1 0,-1-1 0,15-40 0,-38 72 0,4 2 0,0 1 0,1 0 0,1 0 0,0 0 0,1 1 0,1 0 0,0 0 0,-5 31 0,10-45 0,0 0 0,0 0 0,0 1 0,1-1 0,-1 0 0,0 0 0,1 0 0,-1 0 0,1 0 0,0-1 0,0 1 0,0 0 0,0 0 0,0 0 0,0-1 0,0 1 0,0 0 0,1-1 0,-1 1 0,1-1 0,-1 0 0,1 1 0,0-1 0,2 2 0,-2-2 0,1 1 0,0-1 0,0 0 0,0 1 0,0-1 0,0 0 0,0-1 0,0 1 0,0 0 0,0-1 0,0 0 0,0 0 0,0 0 0,0 0 0,4-1 0,1-2 0,-1 0 0,0 0 0,0-1 0,0 0 0,0-1 0,-1 0 0,1 0 0,-1 0 0,-1 0 0,1-1 0,5-7 0,5-5 0,25-29 0,-31 35 0,-1 0 0,2 0 0,0 1 0,21-17 0,-27 25 0,0 1 0,-2 11 0,-3-9 0,5 26 0,-1 1 0,-1-1 0,-2 51 0,-1-61 0,2 18 0,-2-31 0,0-1 0,0 1 0,1-1 0,-1 0 0,1 1 0,0-1 0,-1 0 0,1 1 0,0-1 0,0 0 0,3 3 0,-2-5 0,-1 0 0,1-1 0,0 1 0,-1-1 0,1 1 0,0-1 0,-1 1 0,1-1 0,-1 0 0,1 0 0,-1 0 0,1 0 0,-1 0 0,2-1 0,-1 0 0,16-11 0,-2-2 0,0 1 0,28-35 0,-31 33 0,1 1 0,1 0 0,0 1 0,31-22 0,-46 36 0,1-1 0,0 1 0,0 0 0,0 0 0,0-1 0,0 1 0,-1 0 0,1 0 0,0 0 0,0 0 0,0 0 0,0 0 0,0 0 0,0 0 0,0 0 0,0 0 0,0 1 0,-1-1 0,1 0 0,0 1 0,0-1 0,0 1 0,0-1 0,-1 0 0,1 1 0,0 0 0,-1-1 0,1 1 0,0-1 0,-1 1 0,1 0 0,0 0 0,-1-1 0,0 1 0,1 0 0,-1 0 0,1 1 0,2 2 0,-1 1 0,0-1 0,0 1 0,-1-1 0,3 11 0,-2 2 0,-2 0 0,1 1 0,-2-1 0,-3 23 0,1-10 0,2-27 0,2 9 0,23-29 0,-16 10 0,0-1 0,0 1 0,10-15 0,10-10 0,-28 32 0,0 0 0,0 0 0,1-1 0,-1 1 0,0 0 0,0 0 0,1 0 0,-1 0 0,0 0 0,0 0 0,1 0 0,-1 0 0,0-1 0,0 1 0,1 0 0,-1 0 0,0 0 0,0 0 0,1 0 0,-1 0 0,0 1 0,0-1 0,1 0 0,-1 0 0,0 0 0,0 0 0,1 0 0,-1 0 0,0 0 0,0 0 0,0 1 0,1-1 0,-1 0 0,0 0 0,0 0 0,0 0 0,1 1 0,-1-1 0,0 0 0,0 0 0,0 1 0,0-1 0,0 0 0,0 0 0,1 0 0,-1 1 0,0-1 0,0 0 0,0 0 0,0 1 0,0-1 0,7 23 0,1-2 0,-7-20 0,0 0 0,0 0 0,0-1 0,0 1 0,0-1 0,0 1 0,0-1 0,0 1 0,0-1 0,0 0 0,0 1 0,1-1 0,-1 0 0,0 0 0,0 0 0,0 0 0,0 0 0,1 0 0,-1 0 0,0 0 0,0-1 0,0 1 0,0 0 0,0-1 0,1 1 0,-1-1 0,0 1 0,1-2 0,33-23 0,-22 14 0,-8 8 0,34-21 0,-20 21 0,-18 3 0,0 0 0,-1 0 0,1 0 0,0 0 0,-1 1 0,1-1 0,-1 0 0,1 0 0,-1 1 0,1-1 0,-1 0 0,1 1 0,-1-1 0,1 1 0,-1-1 0,1 1 0,-1-1 0,1 1 0,-1-1 0,0 1 0,1-1 0,-1 1 0,0 0 0,0-1 0,1 2 0,2 9 0,1 0 0,0-1 0,1 1 0,8 13 0,-11-21 0,1 0 0,-1 0 0,1 0 0,0 0 0,-1-1 0,1 1 0,0-1 0,0 0 0,1 0 0,-1 0 0,0 0 0,1 0 0,-1-1 0,1 0 0,0 0 0,-1 0 0,6 1 0,3 0 266,26 4 356,-37-5-906,1-1 0,0 0 1,0 0-1,-1 0 0,1 0 1,0-1-1,0 1 0,0 0 1,-1-1-1,1 1 0,0-1 1,-1 1-1,1-1 0,0 0 1,-1 0-1,3-1 0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48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21711,'0'0'680,"74"12"16,29 6 192,36-8 0,26-10 248,25-10 8,23-4 112,-54-6 0,-82 8 96,-21 6-8,5 4-936,-11-4-408,5-6 0,-21 0 0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50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0 463 12256,'0'0'12143,"10"-12"-11580,131-126 1158,114-118 2675,-252 253-4200,0-1 1,0 0-1,0 0 1,-1 0-1,4-7 1,9-16 304,-31 50-501,1 1 0,1 0 0,1 1 0,2 0 0,0 1 0,-8 32 0,18-54 0,1 1 0,-1-1 0,1 0 0,0 1 0,0-1 0,0 0 0,1 1 0,0-1 0,0 0 0,0 1 0,0-1 0,0 0 0,1 0 0,0 0 0,0 0 0,0 0 0,0-1 0,1 1 0,-1-1 0,1 1 0,0-1 0,0 0 0,0 0 0,0 0 0,1 0 0,-1-1 0,1 1 0,0-1 0,0 0 0,-1 0 0,1 0 0,1-1 0,-1 1 0,0-1 0,0 0 0,0 0 0,1-1 0,-1 1 0,0-1 0,1 0 0,-1 0 0,8-1 0,0-2 0,-1 0 0,0-1 0,0 1 0,-1-2 0,1 0 0,-1 0 0,14-10 0,64-54 0,-57 43 0,86-67 0,-117 92 0,0 1 0,0 0 0,0 0 0,0-1 0,0 1 0,0 0 0,1 0 0,-1 0 0,0-1 0,0 1 0,0 0 0,1 0 0,-1 0 0,0-1 0,0 1 0,0 0 0,1 0 0,-1 0 0,0 0 0,0 0 0,1-1 0,-1 1 0,0 0 0,1 0 0,-1 0 0,0 0 0,0 0 0,1 0 0,-1 0 0,0 0 0,1 0 0,-1 0 0,0 0 0,0 0 0,1 0 0,-1 0 0,0 1 0,0-1 0,1 0 0,-1 0 0,0 0 0,0 0 0,1 0 0,-1 1 0,0-1 0,0 0 0,1 0 0,-1 0 0,0 0 0,0 1 0,0-1 0,0 0 0,1 0 0,-1 1 0,0-1 0,0 0 0,0 0 0,0 1 0,0-1 0,0 0 0,0 1 0,0-1 0,0 0 0,0 0 0,0 1 0,0 0 0,-2 22 0,2-17 0,-4 38 0,0-3 0,-8 44 0,11-67 0,1-18 0,0 0 0,0 0 0,0 1 0,0-1 0,0 0 0,0 0 0,0 1 0,1-1 0,-1 0 0,0 0 0,0 0 0,0 1 0,1-1 0,-1 0 0,0 0 0,0 0 0,0 1 0,1-1 0,-1 0 0,0 0 0,0 0 0,1 0 0,-1 0 0,0 0 0,0 0 0,1 0 0,-1 0 0,0 0 0,1 0 0,-1 0 0,0 0 0,4 0 0,-1-1 0,0-1 0,1 1 0,-1 0 0,0-1 0,5-3 0,-1 1 0,84-53 0,-50 30 0,54-26 0,-91 51 0,0 0 0,0 1 0,1-1 0,-1 1 0,0 0 0,1 0 0,-1 0 0,1 1 0,-1 0 0,1 0 0,0 0 0,-1 0 0,1 1 0,-1-1 0,1 1 0,-1 1 0,1-1 0,-1 0 0,0 1 0,0 0 0,0 0 0,0 0 0,5 4 0,-2-1 0,-1 1 0,1 0 0,-1 0 0,0 1 0,0 0 0,-1 0 0,0 0 0,0 0 0,-1 1 0,7 15 0,-7-12 0,7 15 0,-1 0 0,10 44 0,-19-65 142,0-1-1,0 1 1,0 0 0,1-1-1,2 7 1,-3-10-484,0 1 0,0-1 1,0 0-1,-1 0 0,1 0 0,0 0 1,0 0-1,0 0 0,1 0 0,-1-1 1,0 1-1,0 0 0,2 0 0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51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21407,'0'0'2512,"77"-6"-2328,12 16-512,15 8 8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52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1 13168,'0'0'6670,"-7"17"-5702,-36 113 458,35-99-737,1 0 0,-6 61 0,13-87-527,0 1 0,0 0 1,0-1-1,1 1 0,-1-1 0,1 1 0,1-1 0,-1 1 0,1-1 0,0 0 1,0 0-1,6 10 0,-6-13-58,0 0 0,0 0 1,0 0-1,0 0 0,0 0 1,0-1-1,0 1 1,1-1-1,-1 1 0,1-1 1,-1 0-1,1 0 0,0 0 1,-1-1-1,1 1 0,0-1 1,-1 1-1,1-1 0,0 0 1,0 0-1,-1 0 0,1 0 1,0-1-1,0 1 0,-1-1 1,1 1-1,4-3 0,3 0 178,1-2 0,-1 1 0,1-2 0,-1 1 0,-1-1 0,1-1 0,15-13 0,0-4 266,28-32 0,-4-7-453,-36 45-99,1 0 0,0 0 0,27-23 0,-41 40 4,1 1 0,0-1 0,-1 1 0,1-1 0,0 1 0,-1-1 0,1 1 0,0-1 0,0 1 0,0 0 0,-1-1 0,1 1 0,0 0 0,0 0 0,0 0 0,1-1 0,-2 2 0,1-1 0,-1 0 0,1 1 0,-1-1 0,1 1 0,-1-1 0,1 1 0,-1-1 0,1 1 0,-1-1 0,1 1 0,-1-1 0,0 1 0,0-1 0,1 1 0,-1 0 0,0-1 0,0 1 0,1 0 0,-1-1 0,0 1 0,0 0 0,0-1 0,0 1 0,0 1 0,3 27 0,-1 1 0,-2-1 0,-6 58 0,-24 88 0,18-116 0,-71 288 0,67-299 0,-2 0 0,-2-1 0,-2 0 0,-55 82 0,72-121 0,0-1 0,-1 0 0,0-1 0,0 0 0,-1 0 0,0 0 0,0 0 0,-14 8 0,18-13 0,1 0 0,-1 0 0,0 0 0,1 0 0,-1 0 0,0 0 0,0-1 0,1 1 0,-1-1 0,0 0 0,0 0 0,0 0 0,0 0 0,1 0 0,-1-1 0,0 1 0,0-1 0,1 0 0,-1 0 0,0 0 0,1 0 0,-1 0 0,1 0 0,-1-1 0,1 0 0,0 1 0,-1-1 0,1 0 0,0 0 0,0 0 0,-2-3 0,-6-8 0,1 0 0,0-1 0,0-1 0,2 1 0,0-1 0,0 0 0,1-1 0,1 0 0,-3-18 0,2 2 0,1 0 0,2-1 0,1-56 0,2 70 0,2 0 0,0 0 0,1 0 0,0 0 0,13-36 0,-13 48 0,0-1 0,1 1 0,0 0 0,1 0 0,-1 0 0,1 0 0,0 1 0,1-1 0,0 2 0,0-1 0,0 0 0,1 1 0,-1 1 0,1-1 0,0 1 0,11-5 0,-7 5 0,0 0 0,1 1 0,0 0 0,0 0 0,-1 2 0,1-1 0,0 2 0,0-1 0,0 2 0,0 0 0,0 0 0,0 1 0,14 4 0,15 6 0,-1 2 0,54 27 0,-38-17 0,-47-20 0,0 1 0,-1 0 0,1 0 0,-1 0 0,0 1 0,0 1 0,0-1 0,11 15 0,-18-21 24,-1 0-1,0 1 1,0-1-1,1 0 1,-1 0 0,0 1-1,1-1 1,-1 0-1,0 0 1,1 0 0,-1 0-1,0 1 1,1-1 0,-1 0-1,0 0 1,1 0-1,-1 0 1,0 0 0,1 0-1,-1 0 1,1 0-1,-1 0 1,0 0 0,1 0-1,-1 0 1,0 0-1,1 0 1,-1-1 0,0 1-1,1 0 1,-1 0-1,0 0 1,1 0 0,-1-1-1,1 1 1,5-6-4809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52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4 382 18591,'0'0'3291,"-1"-12"-2610,1 4-549,-1 4-81,0-1 0,1 1 0,0 0 1,0 0-1,0 0 0,0 0 0,1 0 0,0 0 1,0-1-1,0 1 0,0 0 0,0 1 1,1-1-1,0 0 0,0 0 0,0 1 0,3-5 1,51-67 1019,35-43 717,-80 105-1235,1 1 1,0 1-1,1 0 1,0 0-1,1 1 0,22-12 1,-35 22-518,0-1 0,-1 1 0,1-1 1,0 1-1,0 0 0,0 0 0,0 0 1,-1-1-1,1 1 0,0 0 0,0 0 0,0 0 1,0 0-1,0 0 0,-1 0 0,1 0 1,0 1-1,0-1 0,0 0 0,0 0 1,-1 1-1,1-1 0,0 0 0,0 1 0,-1-1 1,1 1-1,0-1 0,-1 1 0,1-1 1,0 1-1,-1 0 0,1-1 0,-1 1 0,1 0 1,-1-1-1,1 3 0,2 2 167,-1 0-1,0 0 1,0 0-1,2 10 1,-2-7-147,8 33-56,-2 0 0,5 62 0,-8 89 0,-5-189 0,0 1 0,1-1 0,-1 1 0,0-1 0,1 1 0,0-1 0,0 0 0,2 6 0,-2-7 0,-1-1 0,1 0 0,0 0 0,0 0 0,0 0 0,0 0 0,0 0 0,0 0 0,0 0 0,0 0 0,0-1 0,0 1 0,1 0 0,-1-1 0,0 1 0,0-1 0,1 1 0,-1-1 0,0 0 0,1 1 0,-1-1 0,1 0 0,-1 0 0,3 0 0,23-5 850,-11 1-5636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4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8744,'0'0'2488,"59"-15"-2184,8 7 0,20-3 16,24-4 16,25-1 16,3 5 16,1 3-80,-3-1 8,-3-3-80,-2-3 0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57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351 857 10848,'0'0'8850,"-14"-2"-7995,5 1-697,3-1-64,-1 1 1,0 0-1,1 0 1,-1 1-1,0 0 1,1 0-1,-1 1 1,0 0-1,1 0 1,-1 0-1,0 1 1,1 0-1,-10 4 1,1 3 109,0 0 0,0 2 1,1-1-1,1 2 0,-1 0 0,2 1 1,0 0-1,-11 15 0,10-9 102,0 0-1,1 1 0,1 0 1,1 1-1,-15 41 1,23-54-199,0 0 0,0 1 1,1-1-1,0 1 1,0-1-1,1 1 1,0-1-1,1 1 1,0-1-1,0 0 0,1 1 1,0-1-1,0 0 1,1 0-1,0 0 1,0 0-1,1 0 1,6 8-1,-6-10-32,0 0 1,1-1-1,-1 0 0,1 0 0,1 0 1,-1-1-1,1 1 0,-1-1 1,1 0-1,0-1 0,1 0 1,-1 0-1,0 0 0,1-1 0,0 0 1,0 0-1,0 0 0,-1-1 1,1 0-1,0-1 0,0 1 0,11-2 1,-6-1 14,1 0 1,-1 0 0,0-1-1,0-1 1,0 0-1,-1-1 1,0 0 0,0-1-1,0 0 1,0 0 0,16-15-1,-5 3 108,-1-2 0,0 0 1,33-45-1,-27 26-110,-1 0 0,-3-2 0,-1 0 0,-2-2 0,-2 0-1,-1-1 1,-3-1 0,12-61 0,-15 39 14,-3 0 0,-3-1-1,-2 0 1,-4 0-1,-10-76 1,11 142-102,-10-53 0,9 51 0,0 1 0,0 0 0,0 0 0,0 0 0,-1 0 0,1 0 0,-1 0 0,0 0 0,0 0 0,0 1 0,0-1 0,0 1 0,-6-4 0,8 5 0,-1 1 0,0 0 0,0 0 0,0 0 0,0 0 0,0 1 0,0-1 0,0 0 0,1 0 0,-1 1 0,0-1 0,0 0 0,0 1 0,0-1 0,1 0 0,-1 1 0,0-1 0,0 1 0,1 0 0,-1-1 0,0 1 0,1 0 0,-1-1 0,1 1 0,-1 0 0,1 0 0,-1 0 0,-1 1 0,-2 4 0,-1 0 0,1 0 0,0 0 0,1 1 0,-1-1 0,-3 13 0,-1 0 0,-8 21 0,3 0 0,1 1 0,2 0 0,-8 83 0,11-38 0,8 128 0,3-164 0,3 0 0,1-1 0,22 72 0,-28-116 0,-1 0 0,1 0 0,0-1 0,0 1 0,0 0 0,1-1 0,0 0 0,-1 1 0,2-1 0,-1 0 0,0 0 0,1-1 0,0 1 0,-1-1 0,1 0 0,1 0 0,-1 0 0,0 0 0,1-1 0,-1 0 0,1 0 0,0 0 0,0 0 0,0-1 0,0 0 0,0 0 0,0 0 0,0-1 0,0 0 0,0 1 0,0-2 0,0 1 0,1-1 0,-1 0 0,0 0 0,0 0 0,6-3 0,2-1 0,0-1 0,-1 0 0,0-1 0,0-1 0,-1 0 0,0 0 0,0-1 0,-1-1 0,0 0 0,0 0 0,14-21 0,-3 4 0,-12 16 0,-1 1 0,0-1 0,-1-1 0,0 1 0,6-14 0,-13 24 0,0 0 0,1 0 0,-1 0 0,0 0 0,0 1 0,1-1 0,-1 0 0,0 0 0,0 0 0,0 0 0,0 0 0,0 0 0,0 0 0,0 0 0,-1-1 0,-2 3 0,-2 10 0,1 4 0,0 0 0,2 0 0,-1 1 0,1 15 0,2-26 0,0-1 0,0 1 0,1-1 0,-1 1 0,1-1 0,0 0 0,0 1 0,1-1 0,-1 0 0,1 0 0,0 0 0,0 0 0,0 0 0,1 0 0,-1 0 0,1-1 0,0 0 0,0 1 0,5 3 0,-6-6 0,0 0 0,-1 0 0,1 0 0,0 0 0,0 0 0,1-1 0,-1 1 0,0-1 0,0 0 0,0 1 0,0-1 0,0 0 0,1 0 0,-1 0 0,0 0 0,0-1 0,0 1 0,0-1 0,0 1 0,1-1 0,-1 0 0,0 1 0,3-3 0,3-1 0,0-1 0,0 0 0,15-12 0,4-6 0,0-1 0,-1-1 0,-1-1 0,-2-1 0,-1-2 0,23-37 0,-6 2 0,-23 49 0,-2 5 0,-14 8 0,-1 1 0,0 0 0,0 0 0,0 0 0,-1 1 0,1-1 0,0 0 0,0 1 0,0-1 0,-1 1 0,1 0 0,0-1 0,-1 1 0,1 0 0,0 0 0,-1 0 0,1 0 0,-2 0 0,-35 0 0,21 0 0,15 0 0,5 0 0,1 1 0,-1 0 0,1 0 0,0 1 0,0-1 0,-1 1 0,1 0 0,0 0 0,-1 0 0,0 1 0,0-1 0,0 1 0,5 5 0,18 12 0,-21-17 0,-1 1 0,1 0 0,0 0 0,-1 0 0,0 0 0,0 1 0,0 0 0,0-1 0,-1 1 0,0 1 0,0-1 0,0 0 0,-1 1 0,1 0 0,-2-1 0,1 1 0,0 0 0,0 8 0,0 7 0,0-1 0,-2 1 0,0-1 0,-4 23 0,4-37 0,-1 0 0,1 0 0,1 0 0,-1 0 0,1 0 0,0 0 0,1 0 0,-1-1 0,1 1 0,4 8 0,-5-11 0,1 0 0,0-1 0,-1 1 0,1 0 0,0 0 0,0-1 0,1 1 0,-1-1 0,1 0 0,-1 1 0,1-1 0,0 0 0,-1-1 0,1 1 0,0 0 0,0-1 0,1 0 0,-1 0 0,0 0 0,4 1 0,2-1 0,0-1 0,0 0 0,0 0 0,0-1 0,0 0 0,0-1 0,0 1 0,0-2 0,-1 1 0,1-2 0,-1 1 0,0-1 0,0 0 0,11-8 0,8-6 0,-1-2 0,38-36 0,-47 40 0,26-31 0,-39 42 0,0-1 0,0 0 0,-1 0 0,1-1 0,-1 1 0,0-1 0,-1 1 0,0-1 0,3-13 0,-4 17 0,-1-1 0,0 1 0,1 0 0,-1-1 0,0 1 0,0 0 0,-1-1 0,1 1 0,-1 0 0,0-1 0,0 1 0,-1-4 0,1 6 0,0-1 0,0 1 0,-1 0 0,1-1 0,0 1 0,-1 0 0,1 0 0,0 0 0,-1 0 0,1 0 0,-1 0 0,0 1 0,1-1 0,-1 0 0,0 1 0,1-1 0,-1 1 0,0 0 0,0-1 0,1 1 0,-1 0 0,0 0 0,0 0 0,-3 1 0,-1 0 0,0 0 0,0 1 0,1-1 0,-1 1 0,0 1 0,1-1 0,-1 1 0,1 0 0,0 0 0,0 0 0,0 1 0,0 0 0,-7 8 0,0 0 0,1 0 0,1 1 0,-16 25 0,21-30 0,1 1 0,0 0 0,1 1 0,-1-1 0,2 1 0,0-1 0,0 1 0,0 0 0,2 0 0,-1 0 0,1 0 0,0 0 0,1 0 0,0-1 0,1 1 0,0 0 0,4 12 0,-4-17 0,0 0 0,0 0 0,0 0 0,1 0 0,-1 0 0,1 0 0,0-1 0,1 1 0,-1-1 0,1 0 0,0 0 0,0 0 0,0 0 0,1-1 0,-1 0 0,1 0 0,-1 0 0,1 0 0,0-1 0,0 0 0,1 0 0,-1 0 0,0-1 0,1 0 0,-1 0 0,0 0 0,1 0 0,-1-1 0,1 0 0,0 0 0,10-2 0,15-4 0,-1-1 0,1-1 0,53-23 0,84-51 0,-16 7 0,-113 57 0,-13 5 0,43-13 0,-56 20 0,-28 18 0,0 1 0,-1-2 0,-30 17 0,24-15 0,-34 26 0,42-27 0,0 1 0,0 0 0,1 1 0,1 1 0,-18 28 0,29-42 0,1 0 0,-1 0 0,1-1 0,-1 1 0,1 0 0,0 0 0,-1 0 0,1 0 0,0 0 0,0 0 0,0 0 0,0 0 0,0 0 0,0 0 0,0 0 0,0 0 0,0 0 0,0 0 0,0 0 0,1 0 0,-1 0 0,0 0 0,1 0 0,-1 0 0,0-1 0,1 1 0,-1 0 0,1 0 0,0 0 0,-1 0 0,1-1 0,0 1 0,-1 0 0,1-1 0,0 1 0,0-1 0,1 2 0,3 1 0,1-1 0,-1 1 0,0-1 0,1 0 0,7 2 0,1-1 0,1 0 0,-1-1 0,1 0 0,-1-1 0,1-1 0,-1 0 0,1-1 0,-1-1 0,1 0 0,-1-1 0,0-1 0,0 0 0,0 0 0,25-14 0,25-16 0,-2-3 0,-2-3 0,96-82 0,-126 94 0,-1-1 0,-2-1 0,-1-2 0,-2 0 0,0-2 0,33-67 0,-28 41 0,-4-1 0,-1-1 0,20-90 0,-34 110 0,-2 0 0,-1-1 0,-2 0 0,-3 0 0,-1-44 0,-2 81 0,1 2 0,0-1 0,0 1 0,-1-1 0,0 0 0,0 1 0,0-1 0,0 1 0,-1-1 0,1 1 0,-4-6 0,4 10 0,0-1 0,0 1 0,0-1 0,0 1 0,0-1 0,0 1 0,1-1 0,-1 1 0,0 0 0,0 0 0,0 0 0,0-1 0,-1 1 0,1 0 0,0 0 0,0 0 0,0 0 0,0 1 0,0-1 0,0 0 0,0 0 0,0 1 0,0-1 0,0 0 0,1 1 0,-1-1 0,0 1 0,-2 1 0,-26 18 0,17-6 0,0 1 0,1 0 0,1 0 0,0 1 0,1 0 0,0 1 0,2 0 0,0 0 0,-5 20 0,-4 24 0,-11 83 0,25-129 0,-10 54 0,4 1 0,-1 112 0,11-104 0,3 56 0,-3-115 0,1 0 0,1 0 0,1 0 0,13 33 0,-17-50 0,-1 0 0,1 0 0,0 0 0,0 0 0,1 0 0,-1-1 0,0 1 0,0 0 0,1-1 0,-1 1 0,1-1 0,0 0 0,-1 1 0,1-1 0,0 0 0,0 0 0,-1 0 0,1 0 0,4 1 0,-3-2 0,0 1 0,0-1 0,1 0 0,-1 0 0,0 0 0,0 0 0,1 0 0,-1-1 0,0 0 0,0 0 0,5-1 0,6-5 0,1 1 0,-2-2 0,1 0 0,14-12 0,-18 13 0,23-19 0,-1-1 0,-1-2 0,31-36 0,-29 29 0,-20 26 0,3-6 0,-21 56 0,-9 8 0,4-18 0,1 1 0,2-1 0,1 2 0,2-1 0,-1 48 0,5-77 0,0 0 0,0 1 0,0-1 0,1 0 0,-1 0 0,1 1 0,-1-1 0,1 0 0,0 0 0,0 0 0,0 0 0,0 0 0,0 0 0,0 0 0,1 0 0,-1 0 0,1 0 0,-1-1 0,1 1 0,0-1 0,2 2 0,-1-1 0,0 0 0,1-1 0,-1 1 0,1-1 0,0 0 0,-1 0 0,1-1 0,0 1 0,-1-1 0,1 0 0,7 0 0,3-2 0,-1 0 0,1 0 0,-1-2 0,0 0 0,0 0 0,15-8 0,37-23 0,-2-3 0,106-84 0,-149 109 0,-16 11 0,0 0 0,-1 0 0,1 0 0,-1 0 0,1-1 0,-1 0 0,0 1 0,0-1 0,0 0 0,-1-1 0,5-5 0,-7 9 0,0 0 0,0-1 0,0 1 0,1 0 0,-1 0 0,0 0 0,0 0 0,0 0 0,0-1 0,0 1 0,0 0 0,0 0 0,0 0 0,0 0 0,0 0 0,0-1 0,0 1 0,0 0 0,0 0 0,0 0 0,0 0 0,0 0 0,-1-1 0,1 1 0,0 0 0,0 0 0,0 0 0,0 0 0,0 0 0,0 0 0,0-1 0,0 1 0,0 0 0,-1 0 0,1 0 0,0 0 0,0 0 0,0 0 0,0 0 0,0 0 0,0 0 0,-1 0 0,1 0 0,0 0 0,0 0 0,0 0 0,0 0 0,0 0 0,-1 0 0,-11 2 0,-9 8 0,-3 2 0,19-10 0,-1 1 0,1-1 0,0 1 0,0 0 0,0 1 0,1-1 0,-1 1 0,1 0 0,-1 0 0,1 0 0,0 0 0,-5 9 0,9-12 0,-1-1 0,1 0 0,0 1 0,0-1 0,0 1 0,-1-1 0,1 0 0,0 1 0,0-1 0,0 1 0,0-1 0,0 0 0,0 1 0,0-1 0,0 1 0,0-1 0,0 1 0,0-1 0,0 0 0,0 1 0,0-1 0,0 1 0,1-1 0,-1 0 0,0 1 0,0-1 0,0 0 0,1 1 0,-1-1 0,0 1 0,0-1 0,1 0 0,0 1 0,15 0 0,-12-1 0,0-1 0,1 0 0,-1-1 0,0 1 0,0-1 0,5-2 0,-5 1 0,0 0 0,0 0 0,0-1 0,-1 1 0,1-1 0,-1 0 0,0 0 0,0 0 0,-1 0 0,1 0 0,-1 0 0,0-1 0,0 0 0,0 1 0,-1-1 0,2-8 0,-2 7 0,-1-1 0,1 0 0,-1 1 0,-1-1 0,1 0 0,-1 0 0,0 1 0,-1-1 0,0 1 0,0-1 0,-4-9 0,4 12 0,-1 1 0,1 0 0,0 0 0,-1 0 0,0 0 0,0 0 0,0 0 0,0 1 0,0-1 0,0 1 0,0 0 0,-1 0 0,1 0 0,-1 1 0,0-1 0,-5-1 0,2 1 0,1-1 0,0 0 0,-12-7 0,17 10 0,1-1 0,-1 1 0,0-1 0,1 1 0,-1 0 0,1-1 0,-1 1 0,0-1 0,1 0 0,-1 1 0,1-1 0,-1 1 0,1-1 0,0 0 0,-1 1 0,1-1 0,-1 0 0,1 0 0,0 1 0,0-1 0,0 0 0,-1 0 0,1 1 0,0-1 0,0 0 0,0-1 0,1 1 0,-1 0 0,1 0 0,0 0 0,-1 0 0,1 0 0,0 1 0,0-1 0,0 0 0,0 1 0,-1-1 0,1 1 0,0-1 0,0 1 0,0-1 0,0 1 0,2-1 0,6-2 0,1 1 0,-1 0 0,14 0 0,-4 1 0,-1 1 0,0 0 0,0 2 0,32 6 0,-40-5 0,1-1 0,-1 1 0,0 1 0,-1 0 0,1 0 0,-1 1 0,0 1 0,0-1 0,16 14 0,-21-15 0,0 1 0,0-1 0,-1 1 0,1 0 0,-1 0 0,0 0 0,0 1 0,-1-1 0,0 1 0,0-1 0,0 1 0,-1 0 0,1 0 0,-1 0 0,0 9 0,-1-3 0,0 0 0,-1-1 0,0 1 0,-1 0 0,-1 0 0,-5 18 0,6-20 0,6-8 0,12-14 0,-15 11 0,15-14 0,27-32 0,-33 34 0,1 1 0,0 0 0,1 1 0,0 0 0,21-14 0,-31 23 0,-1 2 0,1-1 0,-1 0 0,1 0 0,-1 0 0,1 1 0,0-1 0,-1 1 0,1-1 0,0 1 0,-1 0 0,1-1 0,0 1 0,0 0 0,-1 0 0,1 0 0,0 1 0,0-1 0,3 1 0,-3 0 0,0 1 0,0-1 0,0 1 0,0-1 0,0 1 0,0 0 0,-1-1 0,1 1 0,0 0 0,-1 0 0,0 1 0,1-1 0,0 3 0,9 16 0,-1 1 0,-2 0 0,12 43 0,7 74 0,-25-127 0,-5 20 0,2-27 0,1-4 23,0-1-1,0 0 1,0 0-1,0 0 1,0 0 0,0 1-1,0-1 1,0 0 0,-1 0-1,1 0 1,0 0-1,0 0 1,0 1 0,0-1-1,0 0 1,0 0-1,0 0 1,0 0 0,-1 0-1,1 0 1,0 0-1,0 1 1,0-1 0,0 0-1,0 0 1,-1 0 0,1 0-1,0 0 1,0 0-1,0 0 1,0 0 0,-1 0-1,1 0 1,0 0-1,0 0 1,0 0 0,0 0-1,-1 0 1,1 0 0,0 0-1,0 0 1,0 0-1,-4-2-2642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57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22511,'0'0'1472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57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17079,'0'0'2944,"133"-12"-2232,-34 4 8,18 0 64,-2 2 8,-17 6 24,-15 0 8,-23-4-48,-23 4 8,-17 0-432,-16-2 16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57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 19087,'0'0'2960,"100"-71"-2792,-45 61 8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14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1609 10152,'0'0'10553,"19"-19"-9820,236-201 1715,-178 160-1628,10-11 1260,162-99 0,-239 164-1563,0 1 1,0 1-1,0-1 1,0 2-1,1-1 1,11-1-1,-21 5-510,-1 0 1,1 0-1,-1 0 0,1 0 0,-1 1 0,0-1 0,1 0 0,-1 0 1,1 0-1,-1 1 0,1-1 0,-1 0 0,0 1 0,1-1 0,-1 0 1,0 1-1,1-1 0,-1 0 0,0 1 0,0-1 0,1 1 0,-1-1 1,0 1-1,0-1 0,0 0 0,1 1 0,-1-1 0,0 1 0,0-1 0,0 1 1,0-1-1,0 1 0,0-1 0,0 1 0,0-1 0,0 1 0,0 0 1,-1 22-8,1-22-1,-4 24 1,-1-1 0,0 1 0,-2-1 0,-13 31 0,-47 88 0,-15-10 0,74-120 0,35-33 0,76-78 0,-25 23 0,146-110 0,-217 180 0,-2 1 0,0 1 0,0-1 0,1 1 0,-1 0 0,1 1 0,10-5 0,-15 7 0,0 0 0,0 0 0,0 0 0,0 0 0,0 0 0,0 0 0,0 0 0,0 0 0,0 0 0,0 0 0,0 1 0,0-1 0,0 0 0,0 1 0,0-1 0,0 1 0,0-1 0,1 2 0,0-1 0,-1 1 0,0-1 0,1 1 0,-1 0 0,0-1 0,0 1 0,0 0 0,-1 0 0,1 0 0,0-1 0,-1 1 0,1 0 0,0 3 0,1 8 0,-1 0 0,0 0 0,-1 0 0,0 0 0,-1 0 0,-4 22 0,-1-8 0,-1 0 0,-11 28 0,14-44 0,-2 0 0,1 0 0,-13 16 0,18-27 0,31-30 0,17-28 0,40-44 0,-75 89 0,1 0 0,0 1 0,1 0 0,0 2 0,19-11 0,-33 20 0,0 1 0,0-1 0,0 1 0,0 0 0,0-1 0,0 1 0,0 0 0,0 0 0,0 0 0,0-1 0,0 1 0,0 0 0,0 0 0,0 0 0,1 1 0,-1-1 0,0 0 0,0 0 0,0 1 0,0-1 0,0 0 0,0 1 0,0-1 0,0 1 0,0-1 0,-1 1 0,1 0 0,0-1 0,0 1 0,0 0 0,-1 0 0,1 0 0,0-1 0,-1 1 0,1 0 0,0 0 0,-1 0 0,0 0 0,1 0 0,-1 0 0,1 1 0,2 6 0,-1-1 0,0 1 0,0 0 0,1 11 0,-1 3 0,-1 0 0,-1 1 0,-1-1 0,-6 31 0,0 6 0,6-56 0,1 1 0,0-1 0,0 0 0,0 1 0,1-1 0,-1 1 0,1-1 0,-1 0 0,1 0 0,2 5 0,-2-7 0,-1 0 0,1 0 0,0 0 0,0 0 0,0 0 0,0 0 0,0 0 0,0 0 0,0-1 0,0 1 0,0 0 0,0-1 0,0 1 0,0 0 0,1-1 0,-1 0 0,0 1 0,0-1 0,1 0 0,-1 1 0,0-1 0,1 0 0,-1 0 0,0 0 0,0 0 0,1 0 0,-1 0 0,0-1 0,3 0 0,13-3 0,-1-1 0,1-2 0,-1 1 0,0-2 0,0 0 0,-1-1 0,22-17 0,-11 9 0,180-134 0,-48 32 0,-139 105 0,25-23 0,-43 37 0,0-1 0,-1 0 0,1 1 0,-1-1 0,1 0 0,0 1 0,-1-1 0,1 1 0,0-1 0,0 1 0,-1-1 0,1 1 0,0 0 0,0-1 0,0 1 0,-1 0 0,1 0 0,2-1 0,-3 2 0,0-1 0,0 1 0,0-1 0,1 1 0,-1-1 0,0 0 0,0 1 0,0-1 0,0 1 0,0-1 0,0 1 0,0-1 0,0 1 0,0-1 0,0 1 0,0-1 0,0 1 0,0-1 0,0 1 0,-1-1 0,1 1 0,0 0 0,-16 36 0,-51 80 0,17-33 0,46-76 0,-1 0 0,1-1 0,1 1 0,0 1 0,0-1 0,0 0 0,1 1 0,-2 16 0,4-24 0,0 0 0,0 1 0,0-1 0,0 0 0,0 0 0,1 0 0,-1 1 0,0-1 0,1 0 0,-1 0 0,1 0 0,-1 0 0,1 0 0,-1 0 0,1 0 0,0 0 0,0 0 0,0 0 0,-1 0 0,1 0 0,0 0 0,2 1 0,-1-1 0,0 0 0,1 0 0,-1 0 0,0-1 0,1 1 0,-1-1 0,0 1 0,1-1 0,-1 0 0,1 0 0,2 0 0,3-1 0,1 0 0,0-1 0,0 0 0,0 0 0,11-5 0,-11 3 0,-1 0 0,1-1 0,-1 0 0,0 0 0,-1-1 0,1 1 0,-1-2 0,0 1 0,-1-1 0,0 0 0,9-13 0,-8 9 0,-1-1 0,0 1 0,0-1 0,-1 0 0,-1-1 0,0 1 0,-1-1 0,2-13 0,-3 12 0,-1 0 0,0 0 0,-1 0 0,0 0 0,-1-1 0,-1 1 0,0 0 0,-1 1 0,0-1 0,-1 0 0,-1 1 0,0 0 0,-1 0 0,0 0 0,-1 1 0,-12-17 0,16 26 0,-1-1 0,1 1 0,-1-1 0,0 1 0,0 0 0,0 1 0,0-1 0,-1 1 0,-5-3 0,8 4 0,-1 0 0,1 0 0,0 1 0,0-1 0,0 1 0,-1-1 0,1 1 0,0 0 0,-1 0 0,1 0 0,0 0 0,-1 0 0,1 1 0,0-1 0,0 1 0,-1-1 0,1 1 0,0 0 0,0 0 0,0 0 0,-3 1 0,5-2 0,0 1 0,0-1 0,0 0 0,0 0 0,-1 0 0,1 1 0,0-1 0,0 0 0,0 0 0,0 0 0,0 0 0,0 1 0,0-1 0,0 0 0,0 0 0,0 0 0,0 1 0,0-1 0,0 0 0,0 0 0,0 0 0,0 1 0,0-1 0,0 0 0,1 0 0,-1 0 0,0 1 0,0-1 0,0 0 0,0 0 0,0 0 0,0 0 0,0 1 0,1-1 0,-1 0 0,0 0 0,0 0 0,0 0 0,0 0 0,1 0 0,-1 0 0,0 0 0,0 1 0,0-1 0,1 0 0,-1 0 0,0 0 0,0 0 0,0 0 0,1 0 0,14 6 0,-11-4 0,22 8 0,0-2 0,48 11 0,26 7 0,-71-16 0,0 1 0,39 22 0,-59-28 0,-1 0 0,0 1 0,0 0 0,-1 0 0,0 1 0,0 0 0,0 0 0,-1 1 0,0-1 0,-1 1 0,10 17 0,-13-20 0,-1 0 0,1 0 0,-1 1 0,0-1 0,0 0 0,0 1 0,-1-1 0,0 1 0,0-1 0,0 0 0,-1 1 0,0-1 0,0 1 0,0-1 0,-4 10 0,-1 1 0,-2 0 0,0 0 0,-12 19 0,47-76 0,3 2 0,1 0 0,2 2 0,1 1 0,2 2 0,45-33 0,-78 65 0,0-1 0,0 1 0,0 0 0,0 0 0,1 0 0,-1 1 0,0-1 0,1 1 0,3-1 0,-5 2 0,-1 0 0,1 0 0,-1 0 0,0 0 0,1 0 0,-1 0 0,1 1 0,-1-1 0,0 1 0,1-1 0,-1 1 0,0-1 0,1 1 0,-1 0 0,0 0 0,0 0 0,0 0 0,0-1 0,0 1 0,0 1 0,0-1 0,0 0 0,0 0 0,0 0 0,-1 0 0,2 2 0,1 3 0,-1-1 0,0 1 0,0-1 0,0 1 0,-1 0 0,0 0 0,0 0 0,0 0 0,-1 0 0,0 0 0,-1 6 0,0 13 0,-7 28 0,5-37 0,-1 0 0,-1-1 0,-9 20 0,6-17 0,8-17 0,0-1 0,-1 1 0,1-1 0,0 1 0,-1-1 0,1 1 0,0 0 0,0-1 0,0 1 0,0 0 0,0-1 0,0 1 0,-1-1 0,1 1 0,1 0 0,-1-1 0,0 1 0,0 0 0,0-1 0,0 1 0,1 0 0,-1-1 0,1 0 0,0 0 0,-1 0 0,1 0 0,0-1 0,-1 1 0,1 0 0,0 0 0,-1-1 0,1 1 0,-1-1 0,1 1 0,0 0 0,-1-1 0,1 1 0,-1-1 0,0 1 0,1-1 0,-1 0 0,1 1 0,-1-2 0,20-20 0,18-23 0,1 2 0,69-57 0,-105 97 0,0 1 0,0-1 0,1 1 0,-1 0 0,1 0 0,6-3 0,-9 5 0,-1-1 0,1 1 0,0 0 0,0 0 0,0 0 0,-1 0 0,1 0 0,0 0 0,0 0 0,0 0 0,0 0 0,-1 0 0,1 0 0,0 0 0,0 1 0,-1-1 0,1 0 0,0 0 0,0 1 0,-1-1 0,1 1 0,0-1 0,-1 1 0,1-1 0,0 1 0,-1-1 0,1 1 0,-1-1 0,1 1 0,-1 0 0,1-1 0,-1 1 0,1 0 0,-1 0 0,0-1 0,0 1 0,1 1 0,3 12 0,0 0 0,-1 0 0,-1 0 0,0 1 0,-1-1 0,-2 28 0,0-30 0,1 0 0,0 1 0,1-1 0,0 0 0,1 0 0,0 0 0,1 1 0,0-2 0,10 22 0,-12-31 0,0-1 0,0 1 0,0-1 0,0 1 0,0-1 0,0 0 0,1 0 0,-1 1 0,1-1 0,-1 0 0,1 0 0,-1 0 0,1-1 0,0 1 0,-1 0 0,1-1 0,0 1 0,-1-1 0,1 1 0,0-1 0,0 0 0,0 0 0,-1 1 0,1-1 0,2-1 0,4 0 0,1 0 0,-1-1 0,0 0 0,9-3 0,-15 4 0,27-9 0,0-1 0,-1-1 0,0-2 0,-1-1 0,0-1 0,-1-1 0,-1-2 0,-1 0 0,-1-1 0,0-2 0,24-30 0,-39 41 0,-1 1 0,0-1 0,-1-1 0,0 1 0,-1-1 0,-1 0 0,7-24 0,-10 34 0,-1 0 0,1 0 0,-1 0 0,0 0 0,0 1 0,0-1 0,0 0 0,0 0 0,0 0 0,0 0 0,0 0 0,-1 0 0,1 0 0,-1 0 0,0 0 0,-1-2 0,2 3 0,-1 0 0,0 0 0,0 0 0,0 0 0,0 0 0,0 1 0,0-1 0,0 0 0,0 1 0,0-1 0,-1 0 0,1 1 0,0-1 0,0 1 0,0 0 0,-1-1 0,1 1 0,-2 0 0,-3 0 0,1 0 0,-1 0 0,1 1 0,-1 0 0,1 0 0,-1 0 0,1 1 0,0 0 0,-8 3 0,-4 5 0,0 0 0,0 1 0,1 0 0,1 1 0,0 1 0,0 1 0,1 0 0,1 1 0,1 0 0,0 1 0,1 1 0,0-1 0,2 2 0,0-1 0,1 2 0,0-1 0,-5 25 0,11-38 0,1-1 0,1 1 0,-1-1 0,1 1 0,0-1 0,0 1 0,0 0 0,0-1 0,1 1 0,0-1 0,0 1 0,0-1 0,0 0 0,1 1 0,0-1 0,0 0 0,0 0 0,0 0 0,1 0 0,-1 0 0,1-1 0,0 1 0,0-1 0,0 0 0,1 0 0,-1 0 0,1 0 0,0 0 0,0-1 0,-1 0 0,2 1 0,-1-2 0,0 1 0,0 0 0,1-1 0,-1 0 0,1 0 0,5 1 0,-1-2 0,0 1 0,0-1 0,0-1 0,1 0 0,-1 0 0,0 0 0,0-1 0,0-1 0,0 0 0,-1 0 0,1 0 0,-1-1 0,13-8 0,8-8 0,-1 0 0,34-32 0,3-2 0,-20 20 0,2 3 0,56-29 0,-102 59 0,0 0 0,0 1 0,1-1 0,-1 1 0,0-1 0,1 1 0,-1-1 0,1 1 0,-1 0 0,0-1 0,1 1 0,-1 0 0,1 0 0,-1 0 0,1 0 0,-1 0 0,1 1 0,-1-1 0,0 0 0,1 1 0,1 0 0,-2 0 0,0 0 0,1 0 0,-1 0 0,0 0 0,0 0 0,-1 0 0,1 1 0,0-1 0,0 0 0,0 0 0,-1 1 0,1-1 0,-1 1 0,1-1 0,-1 1 0,0-1 0,1 2 0,0 4 0,-1 0 0,1 1 0,-2-1 0,1 0 0,-1 0 0,0 0 0,-2 10 0,-38 92 0,40-98 0,8-11 0,14-14 0,-18 12 0,20-19 0,-1 0 0,21-26 0,-28 30 0,1 0 0,0 0 0,0 2 0,2 0 0,37-24 0,-54 38 0,0 0 0,0 1 0,0-1 0,0 0 0,0 1 0,0-1 0,0 1 0,0-1 0,0 1 0,0-1 0,0 1 0,1 0 0,-1 0 0,0-1 0,0 1 0,0 0 0,1 0 0,-1 0 0,0 0 0,0 1 0,0-1 0,1 0 0,-1 0 0,2 1 0,-2 1 0,0 0 0,0 0 0,0 0 0,-1 0 0,1 0 0,0 0 0,-1 0 0,1 0 0,-1 0 0,0 0 0,0 0 0,0 0 0,0 0 0,0 3 0,-1 20 0,-1 0 0,-1 0 0,-6 25 0,4-29 0,1 1 0,1-1 0,1 1 0,2 43 0,0-63 0,0-1 0,0 1 0,1 0 0,-1 0 0,0 0 0,1-1 0,-1 1 0,1 0 0,-1 0 0,1-1 0,0 1 0,0 0 0,0-1 0,0 1 0,0-1 0,0 0 0,0 1 0,1-1 0,-1 0 0,0 1 0,1-1 0,-1 0 0,1 0 0,-1 0 0,1 0 0,-1-1 0,4 2 0,-1-1 0,1-1 0,0 1 0,0-1 0,-1-1 0,1 1 0,0 0 0,0-1 0,-1 0 0,9-3 0,7-3 0,-1 0 0,0-1 0,0-2 0,-1 1 0,0-2 0,-1-1 0,0 0 0,29-28 0,5-11 0,53-70 0,-99 114 0,44-57 0,-3-2 0,-3-2 0,-2-2 0,35-87 0,-29 42 0,63-240 0,-106 338 0,16-82 0,-18 89 0,-1 1 0,-1-1 0,0 0 0,0 1 0,-1-1 0,0 0 0,-5-17 0,-6 4 0,12 23 0,0-1 0,-1 1 0,1-1 0,0 1 0,-1 0 0,1-1 0,0 1 0,-1 0 0,1-1 0,-1 1 0,1 0 0,-1-1 0,1 1 0,-1 0 0,1 0 0,-1 0 0,1 0 0,-1-1 0,1 1 0,-1 0 0,1 0 0,-1 0 0,1 0 0,-1 0 0,1 0 0,-1 0 0,0 0 0,1 0 0,-1 1 0,1-1 0,-1 0 0,1 0 0,-1 0 0,1 1 0,-1-1 0,1 0 0,0 0 0,-1 1 0,1-1 0,-1 0 0,0 2 0,-11 12 0,0 2 0,0-1 0,2 1 0,-15 29 0,16-29 0,-16 34 0,2 1 0,-24 81 0,-20 117 0,64-236 0,-54 248 0,47-199 0,3 0 0,2 1 0,5 91 0,0-137 0,6 50 0,-6-62 0,1 1 0,0-1 0,1 0 0,-1 0 0,1 0 0,0-1 0,1 1 0,-1 0 0,1-1 0,3 6 0,-5-9 0,0 0 0,0 0 0,1 0 0,-1 0 0,0 0 0,0 0 0,0-1 0,1 1 0,-1 0 0,0-1 0,1 1 0,-1 0 0,1-1 0,-1 0 0,1 1 0,-1-1 0,1 0 0,-1 0 0,2 0 0,1 0 0,-1-1 0,0 1 0,1-1 0,-1 0 0,0 0 0,0 0 0,0 0 0,4-2 0,3-4 0,1 1 0,-2-1 0,15-13 0,8-13 0,-1-1 0,-2-1 0,-2-1 0,25-43 0,-3-11 0,-28 62 0,-21 28 0,-1 1 0,0-1 0,1 1 0,-1 0 0,1-1 0,-1 1 0,1-1 0,-1 1 0,1 0 0,-1 0 0,1-1 0,0 1 0,-1 0 0,1 0 0,0-1 0,0 1 0,0 0 0,-1 1 0,-1 5 0,-16 31 0,-1 3 0,-20 66 0,35-94 0,1 1 0,0-1 0,1 1 0,0 0 0,1 0 0,1 0 0,0 0 0,1 0 0,4 18 0,-5-31 0,0 0 0,0 0 0,0 0 0,1 0 0,-1 0 0,0 0 0,1 0 0,-1 0 0,1 0 0,-1 0 0,1 0 0,-1 0 0,1 0 0,0-1 0,-1 1 0,1 0 0,0 0 0,0-1 0,-1 1 0,1-1 0,0 1 0,0 0 0,0-1 0,0 0 0,0 1 0,0-1 0,0 0 0,0 1 0,0-1 0,0 0 0,0 0 0,0 0 0,0 0 0,0 0 0,0 0 0,0 0 0,0 0 0,0 0 0,0 0 0,0-1 0,0 1 0,0 0 0,0-1 0,0 1 0,0-1 0,1 0 0,4-2 0,0 0 0,-1 0 0,1-1 0,-1 0 0,0 0 0,7-7 0,10-12 0,0-2 0,-2 0 0,0-2 0,-2 0 0,26-52 0,-40 69 0,0 0 0,-1 0 0,0-1 0,-1 1 0,0 0 0,1-16 0,-3 26 0,0 0 0,0-1 0,0 1 0,1 0 0,-1 0 0,0 0 0,0 0 0,0-1 0,0 1 0,0 0 0,0 0 0,0 0 0,0 0 0,0-1 0,0 1 0,0 0 0,0 0 0,0 0 0,0-1 0,-1 1 0,1 0 0,0 0 0,0 0 0,0 0 0,0 0 0,0-1 0,0 1 0,0 0 0,0 0 0,-1 0 0,1 0 0,0 0 0,0 0 0,0-1 0,0 1 0,0 0 0,-1 0 0,1 0 0,0 0 0,0 0 0,0 0 0,0 0 0,-1 0 0,1 0 0,0 0 0,-8 7 0,-6 16 0,4-2 0,1 1 0,0 0 0,-9 40 0,16-50 0,0 1 0,0 0 0,1 0 0,0 0 0,1 0 0,1 0 0,0-1 0,5 22 0,-5-32 0,0 1 0,0-1 0,0 0 0,0 1 0,0-1 0,1 0 0,-1 0 0,1 0 0,0 0 0,0 0 0,-1 0 0,1 0 0,0-1 0,1 1 0,-1-1 0,0 1 0,0-1 0,1 0 0,-1 0 0,0 0 0,1 0 0,-1 0 0,1 0 0,-1-1 0,1 1 0,0-1 0,-1 0 0,1 0 0,3 0 0,4 0 0,0-1 0,0 0 0,0 0 0,-1-1 0,1-1 0,14-4 0,-12 2 0,0-1 0,0 0 0,-1-1 0,0 0 0,0 0 0,-1-1 0,0-1 0,0 0 0,-1 0 0,11-14 0,3-9 0,0-1 0,17-37 0,-17 29 0,28-37 0,-51 78 0,0 0 0,0 0 0,0 1 0,0-1 0,0 0 0,0 0 0,0 0 0,0 0 0,0 0 0,0 0 0,0 1 0,0-1 0,0 0 0,0 0 0,0 0 0,0 0 0,0 0 0,1 0 0,-1 0 0,0 0 0,0 1 0,0-1 0,0 0 0,0 0 0,0 0 0,0 0 0,1 0 0,-1 0 0,0 0 0,0 0 0,0 0 0,0 0 0,0 0 0,1 0 0,-1 0 0,0 0 0,0 0 0,0 0 0,0 0 0,0 0 0,0 0 0,1 0 0,-1 0 0,0 0 0,0 0 0,0 0 0,0 0 0,0 0 0,0 0 0,1-1 0,-1 1 0,0 0 0,0 0 0,0 0 0,0 0 0,0 0 0,0 0 0,0 0 0,0 0 0,0-1 0,0 13 0,-8 69 0,-31 136 0,36-207 0,-2 14 0,5-24 0,0 0 0,0 0 0,0 0 0,0 0 0,0 1 0,0-1 0,0 0 0,0 0 0,1 0 0,-1 0 0,0 0 0,0 1 0,0-1 0,0 0 0,0 0 0,0 0 0,1 0 0,-1 0 0,0 0 0,0 0 0,0 0 0,0 0 0,1 1 0,-1-1 0,0 0 0,0 0 0,0 0 0,0 0 0,1 0 0,-1 0 0,0 0 0,0 0 0,0 0 0,0 0 0,1-1 0,-1 1 0,0 0 0,0 0 0,0 0 0,1 0 0,15-10 0,13-16 0,0-1 0,26-34 0,-29 31 0,1 1 0,36-30 0,-58 55 0,1-1 0,0 1 0,0 0 0,0 0 0,0 1 0,0 0 0,1 0 0,-1 0 0,1 1 0,9-3 0,-15 6 0,0-1 0,0 0 0,0 0 0,0 0 0,0 0 0,0 1 0,-1-1 0,1 0 0,0 1 0,0-1 0,0 0 0,-1 1 0,1-1 0,0 1 0,0 0 0,-1-1 0,1 1 0,-1 0 0,1-1 0,0 1 0,-1 0 0,1-1 0,-1 1 0,0 0 0,1 0 0,-1 0 0,0 0 0,1-1 0,-1 1 0,0 0 0,0 0 0,0 0 0,1 2 0,0 30 0,-1-31 0,-3 28 0,-11 56 0,14-86 0,-1 1 0,1-1 0,0 0 0,0 1 0,0-1 0,0 1 0,0-1 0,0 0 0,0 1 0,0-1 0,0 0 0,0 1 0,0-1 0,0 1 0,0-1 0,0 0 0,0 1 0,0-1 0,0 0 0,0 1 0,0-1 0,1 1 0,-1-1 0,0 0 0,0 0 0,0 1 0,1-1 0,-1 0 0,0 1 0,1-1 0,10-2 0,14-17 0,37-49 0,-43 46 0,2 0 0,0 1 0,40-31 0,-55 47 0,0 1 0,1 1 0,-1-1 0,10-3 0,-14 6 0,0 1 0,0-1 0,0 1 0,0-1 0,0 1 0,0 0 0,0 0 0,0-1 0,0 1 0,0 1 0,0-1 0,0 0 0,1 0 0,-1 1 0,-1-1 0,1 1 0,0 0 0,0 0 0,0-1 0,3 3 0,7 8 0,-1 1 0,1 1 0,-2-1 0,0 2 0,-1-1 0,13 25 0,11 14 0,-20-32 0,1-2 0,1 0 0,0 0 0,1-1 0,1-1 0,1-1 0,35 24 0,-51-38 0,1 1 0,0 0 0,-1-1 0,1 0 0,0 0 0,0 0 0,0 0 0,0 0 0,1 0 0,-1-1 0,0 0 0,0 1 0,0-1 0,0 0 0,1-1 0,-1 1 0,6-2 0,-7 1 0,-1 0 0,1 0 0,0 0 0,-1-1 0,1 1 0,0 0 0,-1-1 0,0 1 0,1-1 0,-1 0 0,0 0 0,0 1 0,0-1 0,0 0 0,0 0 0,0 0 0,-1 0 0,1 0 0,-1 0 0,1 0 0,-1 0 0,0 0 0,0 0 0,0 0 0,0 0 0,0 0 0,0-3 0,-2-8 318,1 0 0,-6-20 0,-2 2-3430,8 26 1335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15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0 121 20095,'0'0'1008,"56"14"-8,37 4 504,34-4 0,30-12-136,87-4 8,18-14-464,-56-8 8,-47-4-256,-12-2 0,-8-5-224,-16 1 8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18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1416 12552,'0'0'9009,"13"-8"-7973,26-18-471,-1-2-1,-1-2 1,-1-1 0,-2-2 0,38-47 0,141-212 2147,-148 184-734,83-188 0,-141 281-1961,-1 0 1,0 0-1,-2-1 1,1 0-1,1-19 1,-6 34-18,1 0 0,-1 0 0,0 0 0,0 0 0,0 0 0,0 0 0,0 0 0,0 0 0,0 0 0,0 0 0,-1 1 0,1-1 0,0 0 0,-1 0 0,1 0 0,0 0 0,-1 0 0,0-1 0,0 2 0,1 0 0,-1-1 0,1 1 0,-1 0 0,1 0 0,-1-1 0,1 1 0,-1 0 0,1 0 0,-1 0 0,1 0 0,-1 0 0,0 0 0,1 0 0,-1 0 0,1 0 0,-1 0 0,1 0 0,-1 0 0,0 0 0,1 1 0,-1-1 0,-4 2 0,1 0 0,-1 1 0,1-1 0,0 1 0,-8 6 0,-10 13 0,0 0 0,2 1 0,0 1 0,-26 44 0,10-8 0,-27 65 0,46-87 0,2 1 0,1 0 0,-10 48 0,20-63 0,0-1 0,1 1 0,2 0 0,0 0 0,2-1 0,1 1 0,4 25 0,-5-44 0,0 0 0,0 0 0,0 0 0,1-1 0,-1 1 0,1 0 0,1 0 0,-1-1 0,1 1 0,-1-1 0,1 0 0,0 0 0,1 0 0,-1 0 0,1-1 0,-1 1 0,1-1 0,0 0 0,1 0 0,-1 0 0,0-1 0,1 1 0,0-1 0,-1 0 0,1 0 0,9 1 0,-4 0 0,-1-2 0,1 1 0,0-1 0,0-1 0,0 0 0,0 0 0,0-1 0,0 0 0,0-1 0,-1 0 0,18-6 0,6-5 0,-1-1 0,30-19 0,-55 29 0,21-11 0,-1-1 0,0-1 0,-1-2 0,-1 0 0,-1-2 0,28-31 0,-24 24 0,-21 22 0,-1-1 0,1 0 0,-1 0 0,0 0 0,8-14 0,-14 20 0,0 0 0,0 0 0,0 0 0,0 1 0,0-1 0,0 0 0,0 0 0,0 0 0,-1 0 0,1 1 0,0-1 0,-1 0 0,1 0 0,-1 0 0,1 1 0,0-1 0,-1 0 0,0 1 0,1-1 0,-1 0 0,1 1 0,-1-1 0,0 1 0,1-1 0,-1 1 0,0-1 0,0 1 0,1-1 0,-1 1 0,0 0 0,-1-1 0,-2-2 0,11 3 0,2 1 0,0 0 0,0 1 0,-1 0 0,1 0 0,-1 1 0,0 0 0,1 0 0,-1 1 0,-1 0 0,1 1 0,-1-1 0,1 1 0,-1 1 0,-1-1 0,1 1 0,-1 1 0,0-1 0,0 1 0,-1 0 0,0 0 0,0 1 0,-1-1 0,0 1 0,0 0 0,-1 0 0,0 1 0,0-1 0,-1 1 0,2 11 0,0 43 0,-4-44 0,1 1 0,4 21 0,-5-38 0,1-1 0,-1 0 0,1 1 0,0-1 0,0 0 0,0 0 0,0 0 0,0 1 0,0-1 0,1 0 0,-1 0 0,1-1 0,-1 1 0,1 0 0,0 0 0,0-1 0,0 1 0,3 1 0,-2-1 0,1-1 0,0 1 0,0-1 0,0 0 0,0 0 0,-1 0 0,1-1 0,0 1 0,0-1 0,6 0 0,6-2 0,1 0 0,-1-2 0,0 1 0,20-9 0,5-2 0,-1-3 0,42-23 0,72-52 0,72-35 0,-220 124 0,-2 2 0,-1 0 0,1 0 0,-1-1 0,0 1 0,1-1 0,-1 0 0,0 0 0,0 0 0,0-1 0,-1 1 0,1-1 0,0 0 0,-1 1 0,3-5 0,-5 7 0,0-1 0,0 1 0,0 0 0,0 0 0,0 0 0,0-1 0,0 1 0,0 0 0,0 0 0,0 0 0,-1-1 0,1 1 0,0 0 0,0 0 0,0 0 0,0-1 0,0 1 0,0 0 0,-1 0 0,1 0 0,0 0 0,0 0 0,0-1 0,0 1 0,-1 0 0,1 0 0,0 0 0,0 0 0,0 0 0,-1 0 0,1 0 0,0 0 0,0 0 0,-1 0 0,1 0 0,0 0 0,0 0 0,0 0 0,-1 0 0,1 0 0,0 0 0,0 0 0,0 0 0,-1 0 0,1 0 0,0 0 0,0 0 0,0 0 0,-1 0 0,1 1 0,0-1 0,0 0 0,0 0 0,0 0 0,-1 1 0,-17 5 0,16-5 0,-29 12 0,1 2 0,1 1 0,0 2 0,1 0 0,-28 25 0,39-29 0,1 1 0,0 1 0,1 1 0,1 0 0,0 0 0,2 2 0,0-1 0,-18 39 0,30-56 0,-1 0 0,1 0 0,-1 0 0,1 0 0,-1 0 0,1 0 0,0 1 0,0-1 0,-1 0 0,1 0 0,0 1 0,0-1 0,0 0 0,0 0 0,0 0 0,1 1 0,-1-1 0,0 0 0,1 0 0,-1 0 0,0 1 0,1-1 0,-1 0 0,1 0 0,0 0 0,-1 0 0,1 0 0,0 0 0,0 0 0,0 0 0,-1 0 0,1-1 0,0 1 0,0 0 0,0-1 0,0 1 0,0 0 0,1-1 0,-1 1 0,0-1 0,0 1 0,0-1 0,0 0 0,3 1 0,2 0 0,1 0 0,-1-1 0,0 1 0,1-1 0,-1-1 0,0 1 0,9-2 0,-1-2 0,0-1 0,0 0 0,0-1 0,-1 0 0,0-1 0,0 0 0,0-1 0,-1-1 0,-1 0 0,1 0 0,11-14 0,-3 1 0,-1 0 0,-1-1 0,-1 0 0,24-46 0,26-66 0,-81 243 0,12-91 0,0 0 0,1 0 0,2 0 0,-1-1 0,2 1 0,0 0 0,1-1 0,10 30 0,-13-44 0,1 0 0,0-1 0,-1 1 0,1 0 0,0-1 0,0 1 0,0-1 0,0 0 0,1 1 0,-1-1 0,0 0 0,1 0 0,-1 0 0,0 1 0,1-1 0,-1-1 0,1 1 0,0 0 0,-1 0 0,1-1 0,0 1 0,-1-1 0,1 1 0,0-1 0,-1 0 0,1 1 0,0-1 0,0 0 0,0 0 0,-1 0 0,4-1 0,1 0 0,1-1 0,0 1 0,-1-1 0,1 0 0,-1-1 0,12-6 0,28-19 0,54-44 0,-70 48 0,1 1 0,2 2 0,0 1 0,49-21 0,-79 39 0,0 1 0,0 0 0,1 0 0,-1 0 0,0 0 0,1 1 0,-1-1 0,1 1 0,5 0 0,-8 0 0,-1 0 0,1 0 0,0 1 0,-1-1 0,1 0 0,-1 0 0,1 1 0,-1-1 0,1 0 0,0 1 0,-1-1 0,1 1 0,-1-1 0,0 1 0,1-1 0,-1 0 0,1 1 0,-1 0 0,0-1 0,1 2 0,0-1 0,-1 1 0,0 0 0,1-1 0,-1 1 0,0 0 0,0-1 0,0 1 0,0 0 0,0 0 0,-1 2 0,-6 31 0,-2-1 0,-1-1 0,-28 60 0,14-35 0,24-57 0,0-1 0,-1 0 0,1 1 0,0-1 0,0 0 0,0 1 0,0-1 0,-1 0 0,1 1 0,0-1 0,0 1 0,0-1 0,0 0 0,0 1 0,0-1 0,0 1 0,0-1 0,0 0 0,0 1 0,0-1 0,0 1 0,0-1 0,0 0 0,0 1 0,0-1 0,1 0 0,-1 1 0,0-1 0,0 1 0,1 0 0,13-7 0,187-154 0,-193 153 0,-2 2 0,0 0 0,0 0 0,0 1 0,1 0 0,12-5 0,-17 8 0,0 0 0,0 1 0,0-1 0,0 0 0,1 1 0,-1 0 0,0 0 0,0 0 0,1 0 0,-1 0 0,0 0 0,0 0 0,1 0 0,-1 1 0,0 0 0,0-1 0,0 1 0,0 0 0,0 0 0,0 0 0,0 0 0,3 2 0,6 7 0,0 1 0,-1-1 0,0 1 0,-1 1 0,0 0 0,-1 0 0,13 26 0,-2-4 0,-17-31 0,0 0 0,0 0 0,0 0 0,1 0 0,-1 0 0,1 0 0,0-1 0,-1 1 0,1-1 0,0 0 0,1 0 0,-1 0 0,4 2 0,-4-3 0,0-1 0,-1 1 0,1 0 0,-1-1 0,1 0 0,0 1 0,0-1 0,-1 0 0,1-1 0,0 1 0,-1 0 0,1-1 0,0 1 0,-1-1 0,1 0 0,-1 0 0,1 0 0,4-3 0,9-6 0,-1-1 0,0 0 0,0-1 0,-1-1 0,-1-1 0,15-17 0,-1-4 0,36-62 0,12-48 0,-1 3 0,-70 138 0,-4 11 0,-3 19 0,2-22 0,-17 94 0,-4-2 0,-39 108 0,58-194 0,0 0 0,-1-1 0,0 0 0,-1 0 0,0 0 0,0 0 0,-1 0 0,0-1 0,0 0 0,-15 13 0,19-19 0,0-1 0,-1 0 0,1 1 0,0-1 0,0 0 0,-1 0 0,1-1 0,0 1 0,-1 0 0,1-1 0,-1 0 0,1 1 0,-1-1 0,1 0 0,-1 0 0,1-1 0,-1 1 0,1 0 0,-1-1 0,1 1 0,0-1 0,-1 0 0,1 0 0,0 0 0,-1 0 0,1 0 0,0-1 0,0 1 0,0-1 0,-4-3 0,2 1 0,-1 0 0,1-1 0,0 1 0,0-1 0,0 0 0,0 0 0,1-1 0,0 1 0,0-1 0,1 0 0,-3-6 0,4 7 0,-6-24 0,7 28 0,-1 1 0,1-1 0,0 0 0,0 1 0,0-1 0,0 0 0,0 1 0,0-1 0,0 0 0,0 0 0,0 1 0,0-1 0,0 0 0,0 1 0,1-1 0,-1 1 0,0-1 0,0 0 0,1 1 0,-1-1 0,0 1 0,1-1 0,-1 0 0,1 1 0,-1-1 0,1 1 0,-1-1 0,1 1 0,-1 0 0,1-1 0,-1 1 0,2-1 0,1 1 0,-1 1 0,1-1 0,0 1 0,-1-1 0,1 1 0,0 0 0,-1 0 0,5 2 0,9 4 0,10 0 0,0 0 0,0-2 0,1 0 0,-1-2 0,1-1 0,0-1 0,0-1 0,53-8 0,-57 2 0,-1 0 0,1-1 0,-1-2 0,-1 0 0,0-1 0,0-1 0,27-20 0,-19 9 0,-1-1 0,-2-1 0,0-1 0,26-34 0,-15 14 0,-2-1 0,-2-2 0,-3-1 0,46-99 0,121-340 0,-185 456 0,-10 24 0,1 0 0,0 1 0,1-1 0,-1 0 0,7-7 0,-16 50 0,-48 116 0,38-106 0,-57 153 0,-61 204 0,-112 304 0,219-641 0,-3-1 0,-66 102 0,84-145 0,10-16 0,0-1 0,-1 0 0,0 1 0,0-1 0,0 0 0,0 0 0,-6 5 0,7-8 0,2-7 0,3-21 0,2-1 0,1 1 0,1 0 0,14-36 0,54-98 0,-31 82 0,3 2 0,81-101 0,-102 147 0,2 1 0,0 1 0,2 1 0,1 2 0,1 1 0,1 1 0,2 2 0,0 1 0,1 2 0,1 2 0,0 1 0,1 2 0,1 1 0,65-11 0,-97 23 0,-4 1 0,-1 0 0,0 0 0,0-1 0,0 1 0,1 0 0,-1-1 0,0 1 0,0-1 0,0 0 0,0 0 0,0 0 0,0 0 0,0 0 0,0 0 0,-1 0 0,1-1 0,1-1 0,-2 3 0,-1-1 0,0 0 0,0 1 0,0-1 0,0 0 0,0 1 0,0-1 0,0 0 0,0 1 0,-1-1 0,1 1 0,0-1 0,0 0 0,0 1 0,-1-1 0,1 1 0,0-1 0,-1 1 0,1-1 0,-1 0 0,1 1 0,0 0 0,-1-1 0,1 1 0,-1-1 0,1 1 0,-1 0 0,1-1 0,-1 1 0,0 0 0,0-1 0,-1 0 0,0 0 0,0 0 0,0 1 0,0-1 0,0 1 0,0-1 0,0 1 0,0 0 0,-2-1 0,-4 2 0,0 0 0,0 1 0,0 0 0,1 0 0,-1 1 0,1-1 0,-10 7 0,-50 30 0,48-26 0,8-6 0,1 0 0,0 1 0,0 1 0,1 0 0,0 0 0,1 1 0,0 0 0,0 0 0,-11 22 0,15-24 0,0 0 0,1 0 0,0 1 0,0-1 0,1 1 0,0 0 0,0 0 0,1 0 0,0 0 0,1 0 0,-1 0 0,2 0 0,0 0 0,3 16 0,-3-21 0,0 1 0,1-1 0,0 0 0,0 0 0,0 1 0,0-2 0,1 1 0,0 0 0,-1 0 0,1-1 0,1 1 0,-1-1 0,0 0 0,1 0 0,-1 0 0,1-1 0,0 1 0,0-1 0,0 0 0,1 0 0,-1 0 0,0-1 0,1 1 0,-1-1 0,1 0 0,8 1 0,3-1 0,1-1 0,-1 0 0,0-1 0,1-1 0,-1 0 0,24-7 0,-11 0 0,0-1 0,-1-1 0,0-2 0,-1 0 0,33-23 0,118-95 0,-173 127 0,-1 0 0,1 0 0,0 1 0,0 0 0,1-1 0,-1 2 0,1-1 0,-1 1 0,1-1 0,0 2 0,0-1 0,9-1 0,-14 3 0,0 0 0,0 0 0,0 0 0,0 0 0,0 1 0,0-1 0,-1 0 0,1 0 0,0 1 0,0-1 0,0 1 0,0-1 0,-1 1 0,1-1 0,0 1 0,-1-1 0,1 1 0,0-1 0,-1 1 0,1 0 0,-1 0 0,1-1 0,-1 1 0,1 0 0,0 1 0,9 25 0,-7-17 0,6 16 0,1 0 0,1-1 0,27 45 0,-30-58 0,0-1 0,1 0 0,0-1 0,1 0 0,0 0 0,0-1 0,1-1 0,0 0 0,24 13 0,-15-11 0,0-2 0,0-1 0,0 0 0,1-2 0,0 0 0,41 4 0,-61-9 0,1 0 0,-1 0 0,0 0 0,1 0 0,-1 0 0,1 0 0,-1 0 0,0 0 0,1 0 0,-1-1 0,0 1 0,1-1 0,-1 1 0,0-1 0,0 1 0,1-1 0,-1 0 0,0 1 0,0-1 0,0 0 0,0 0 0,2-2 0,-2 1 0,0 1 0,-1-1 0,1 0 0,0 0 0,-1 0 0,1 1 0,-1-1 0,0 0 0,0 0 0,0 0 0,0 0 0,0 0 0,0 1 0,-1-5 0,-1-3 0,-1-1 0,0 1 0,0 0 0,-1 0 0,-8-14 0,-30-35-3935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18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16575,'0'0'1984,"133"12"-1024,-12-2 0,43 2-232,51-2 8,57-4-312,-40 0 0,-44 2-192,15-16 8,39-30-256,-35-1 0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20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0 323 10248,'0'0'7623,"8"10"-6499,26 34-237,-30-39-732,0-1 1,0 0-1,0-1 0,0 1 0,1-1 1,-1 0-1,1 0 0,0 0 0,0-1 1,0 0-1,0 0 0,1 0 1,-1 0-1,0-1 0,1 0 0,-1 0 1,1-1-1,-1 1 0,1-1 0,8-1 1,-1 0 154,0-1 0,0-1 0,-1 0 0,1-1 0,-1 0 0,0-1 0,14-7 0,-10 3 112,1-1 0,-2-1 0,1 0 0,-1-1 0,-1-1 0,0 0 0,-1-1 0,12-17 0,-10 10 134,-1 0 1,0-1-1,-2-1 0,-1 0 1,14-39-1,-16 37-556,-13 47 0,-2 4 0,0 7 0,1 0 0,2 0 0,1 1 0,1 0 0,2-1 0,2 1 0,6 33 0,-8-60 0,1 0 0,0 0 0,0 0 0,1-1 0,-1 1 0,2-1 0,-1 1 0,6 7 0,-7-11 0,1 0 0,0 0 0,0-1 0,0 1 0,0 0 0,0-1 0,0 0 0,0 0 0,1 0 0,-1 0 0,1-1 0,0 1 0,-1-1 0,1 0 0,0 0 0,7 1 0,2-1 0,-1-1 0,1 0 0,0-1 0,-1-1 0,1 0 0,-1 0 0,0-1 0,0-1 0,0 0 0,0-1 0,0 0 0,10-7 0,2-2 0,0-1 0,-2-1 0,0-2 0,27-26 0,-17 14 0,-1-2 0,-1-1 0,-2-2 0,-2-1 0,38-66 0,-57 89 0,-2 2 0,0 1 0,1 0 0,0 0 0,0 0 0,1 0 0,1 1 0,12-12 0,-44 70 0,1 0 0,6-13 0,-22 37 0,31-60 0,-1-1 0,0 0 0,-1 0 0,0-1 0,-1-1 0,-18 15 0,26-21 0,2-3 0,1-1 0,-1 1 0,1 0 0,-1-1 0,0 1 0,1 0 0,-1-1 0,1 1 0,-1-1 0,0 1 0,0-1 0,1 0 0,-1 1 0,0-1 0,0 0 0,0 1 0,9 2 0,1 0 0,-1 0 0,1-1 0,12 1 0,18 5 0,27 10 0,83 17 0,-128-32 0,0 0 0,0-2 0,0 0 0,1-1 0,24-4 0,-5-7 850,-21 3-5635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21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23319,'0'0'2016,"115"-10"-2368,-37 6-8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4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7432,'0'0'6038,"4"-12"-5622,18-52 97,3 1 0,3 1 0,2 2-1,47-71 1,150-190 1652,-154 228-1447,-72 92-703,0 0 1,-1 0-1,1 0 1,0 0-1,0 0 1,0 0-1,0 0 1,0 1-1,0-1 1,0 0-1,0 0 1,0 1-1,0-1 1,0 1-1,1-1 1,-1 1-1,0 0 1,2-1-1,-2 1-4,0 0 0,0 0 0,-1 1 0,1-1 0,0 0 0,0 1 0,0-1 0,0 0-1,-1 1 1,1-1 0,0 1 0,-1-1 0,1 1 0,0-1 0,-1 1 0,1 0 0,-1-1 0,1 1-1,0 0 1,-1 0 0,3 4 22,0 0 0,-1 0 0,0 0 0,0 0 0,-1 1 0,2 9 0,0 8 36,-1 0 0,-1 0 1,-1 0-1,-1 0 0,-8 44 0,-36 114 263,14-68-53,30-109-283,-3 16 205,5-17-59,4-12-41,10-14-12,1 0 0,1 2 1,1-1-1,0 2 0,31-25 1,-9 10 93,1 2 1,2 2 0,65-36-1,-107 66-170,1 0 0,-1 1 0,0-1 0,0 0-1,1 1 1,-1-1 0,0 1 0,1-1 0,-1 1 0,1 0-1,-1 0 1,1-1 0,-1 1 0,0 0 0,1 0 0,-1 0-1,1 1 1,-1-1 0,0 0 0,1 0 0,-1 1 0,1-1-1,1 2 1,-2-1 1,0 0 0,0 0 0,0 0-1,0 1 1,0-1 0,0 0 0,-1 1 0,1-1-1,0 1 1,-1-1 0,1 1 0,-1-1 0,1 1-1,-1-1 1,0 1 0,0-1 0,1 3 0,-1 7 36,0 0 0,-1 1 1,0-1-1,-4 14 0,-6 25 78,-28 71-1,37-114-105,0 0-1,0-1 1,0 1 0,1 0 0,0 0-1,-1 11 1,23-35 102,32-28-10,1 3-1,73-44 1,-124 85-110,4-3 30,0 0-1,0 0 1,14-4-1,-20 8-30,0-1 1,0 1-1,0 0 0,0-1 1,-1 1-1,1 0 0,0 0 0,0 0 1,0 0-1,0-1 0,0 1 0,0 1 1,0-1-1,0 0 0,0 0 1,-1 0-1,1 0 0,0 1 0,0-1 1,0 0-1,0 1 0,0-1 0,-1 1 1,1-1-1,0 1 0,0-1 1,-1 1-1,1 0 0,0-1 0,-1 1 1,1 0-1,-1-1 0,1 1 0,-1 0 1,1 0-1,-1-1 0,1 1 1,-1 0-1,0 0 0,1 0 0,-1 0 1,0 1-1,2 16 6,-1 1-1,0-1 1,-2 0-1,-4 31 1,2-25 2,0 46 0,3-69-10,0 0-1,0 0 0,0 0 1,0 0-1,0 0 0,1 0 1,-1 0-1,0 0 0,0-1 0,1 1 1,-1 0-1,0 0 0,1 0 1,-1-1-1,0 1 0,1 0 1,-1 0-1,1-1 0,0 1 1,-1 0-1,1-1 0,0 1 1,-1 0-1,1-1 0,0 1 1,0-1-1,-1 1 0,1-1 1,0 0-1,0 1 0,0-1 1,-1 0-1,1 0 0,0 1 1,0-1-1,0 0 0,0 0 1,0 0-1,0 0 0,0 0 1,-1 0-1,1 0 0,0-1 1,2 1-1,4-2 6,0 0 0,-1-1 0,1 0 0,10-6 0,-10 5 0,11-5 14,358-163 269,-376 172-284,0 0-1,1-1 0,-1 1 1,1 0-1,-1 0 1,0 0-1,1-1 0,-1 1 1,1 0-1,-1 0 0,1 0 1,-1 0-1,1 0 1,-1 0-1,0 0 0,1 0 1,-1 0-1,1 0 1,-1 0-1,1 1 0,-1-1 1,0 0-1,1 0 1,-1 0-1,1 1 0,-3 9 45,-20 24-40,12-21 6,-11 21 15,1 1-1,1 1 1,-24 68 0,42-100-24,0 0 0,0 0 0,0 1 0,0-1 1,1 0-1,0 1 0,0-1 0,0 0 0,1 1 0,0 3 1,0-7-5,-1 1 0,0-1 0,1 0-1,-1 0 1,1 0 0,-1 0 0,1 0 0,-1 0 0,1 0 0,0 0 0,0 0 0,-1 0 0,1 0 0,0 0 0,0 0 0,0 0 0,0-1 0,0 1 0,0 0 0,0-1 0,0 1-1,0-1 1,1 1 0,-1-1 0,0 0 0,0 1 0,0-1 0,1 0 0,-1 0 0,0 0 0,0 0 0,0 0 0,1 0 0,-1 0 0,0 0 0,0 0 0,1-1 0,1 0 0,5-2 0,0 0 1,1 0 0,-2-1 0,1 0 0,0-1 0,-1 0 0,0 0-1,0 0 1,8-9 0,1-2 2,-1 0-1,19-28 1,-24 31 11,-1 0 0,-1 0 0,-1-1 0,0-1 0,5-14 1,-10 24-8,-1 1 0,0 0 0,0 0 0,-1 0 1,1 0-1,-1-1 0,0 1 0,0 0 1,-1-1-1,0-5 0,0 7-2,0 0 0,0 1-1,0-1 1,-1 1 0,1-1 0,-1 1 0,1-1-1,-1 1 1,0 0 0,0 0 0,0 0-1,0 0 1,0 0 0,0 0 0,0 0 0,-1 1-1,-3-3 1,0 2 3,1 1 0,0-1-1,-1 1 1,0-1 0,1 2-1,-1-1 1,-11 1 0,-6-2 4,-6 5-1,29-3-13,-1 0 0,1 0-1,-1 0 1,1 0 0,-1 0-1,0 0 1,1 0 0,-1 1-1,1-1 1,-1 0 0,1 0 0,-1 1-1,1-1 1,-1 0 0,1 0-1,-1 1 1,1-1 0,-1 1-1,1-1 1,0 0 0,-1 1-1,1-1 1,-1 1 0,1-1 0,0 1-1,0-1 1,-1 1 0,1-1-1,0 1 1,0 0 0,0-1-1,-1 1 1,1-1 0,0 1 0,0-1-1,0 1 1,0 0 0,0-1-1,0 1 1,0-1 0,0 1-1,1 0 1,0 0-3,0 1-1,0-1 0,0-1 1,1 1-1,-1 0 1,0 0-1,1 0 1,-1-1-1,1 1 0,-1-1 1,1 1-1,-1-1 1,1 1-1,-1-1 1,3 0-1,28 4-15,-29-4 17,11 0-1,0 0 1,0-1-1,0 0 1,0-1 0,16-5-1,69-25-12,-36 11 11,76-20 4,-138 41-1,0 0 1,0 0-1,-1-1 0,1 1 1,0 0-1,-1 0 0,1 0 0,0 0 1,-1 0-1,1 0 0,0 0 0,0 0 1,-1 0-1,1 1 0,0-1 0,-1 0 1,1 0-1,0 1 0,-1-1 1,1 0-1,0 1 0,-1-1 0,1 0 1,-1 1-1,1-1 0,-1 1 0,1-1 1,-1 1-1,1-1 0,-1 1 1,1 0-1,-1-1 0,0 1 0,1-1 1,-1 1-1,0 0 0,1-1 0,-1 1 1,0 0-1,0 0 0,0-1 0,0 1 1,0 0-1,0-1 0,0 1 1,0 0-1,0 0 0,0 7-9,0 0-1,-1 0 1,-2 11-1,2-10 11,-13 133 80,13-135-66,1 0 0,1-1-1,-1 1 1,1-1 0,0 1 0,0-1 0,4 10 0,-5-15-11,1-1 0,-1 1 0,0-1 0,0 1 0,1-1 0,-1 1 0,0-1 0,1 0 0,-1 1 0,0-1 1,1 0-1,-1 1 0,1-1 0,-1 0 0,1 1 0,-1-1 0,1 0 0,-1 0 0,0 0 0,1 1 0,-1-1 1,1 0-1,-1 0 0,1 0 0,0 0 0,-1 0 0,1 0 0,-1 0 0,1 0 0,-1 0 0,1 0 0,-1 0 0,1 0 1,-1 0-1,1-1 0,-1 1 0,1 0 0,-1 0 0,1-1 0,-1 1 0,20-14 95,114-133 398,-115 125-409,-16 16-52,1 1-1,0 0 1,1 0-1,-1 1 1,1-1 0,0 1-1,0 0 1,0 0-1,1 1 1,-1-1 0,10-3-1,-13 8-36,1 0 1,-1 0-1,1 0 0,-1 1 1,0-1-1,1 0 0,-1 1 1,0 0-1,0-1 0,0 1 1,0 0-1,0 0 0,2 3 1,7 6-8,-5-6 7,0-1-1,0 1 1,1-1 0,-1-1-1,1 1 1,0-1-1,0 0 1,1 0 0,-1-1-1,0 0 1,1-1-1,-1 1 1,1-2 0,0 1-1,-1-1 1,1 0 0,0 0-1,-1-1 1,1 0-1,0 0 1,-1-1 0,0 0-1,11-4 1,1-2 9,0 0-1,26-17 1,-37 20-5,0 0 1,0-1-1,-1 0 1,0 0-1,0-1 1,0 0-1,8-12 1,-14 18-3,-1 0 1,1 0 0,0 0-1,-1 0 1,1 1 0,-1-1-1,1 0 1,-1 0 0,0 0-1,1 0 1,-1 0-1,0 0 1,0 0 0,1 0-1,-1 0 1,0 0 0,0-1-1,-1 1 2,1 1-1,0 0 1,0 0-1,-1-1 1,1 1-1,0 0 1,-1 0-1,1 0 1,0-1-1,-1 1 1,1 0-1,-1 0 1,1 0-1,0 0 1,-1 0-1,1 0 1,0 0-1,-1 0 1,1 0-1,-1 0 1,1 0-1,0 0 1,-1 0-1,1 0 1,-1 0-1,1 0 1,0 0-1,-1 0 1,-5 2 7,0 0 0,1 0 0,-1 1 0,-7 4 0,5-2-5,0 1 1,1-1-1,0 1 0,0 1 1,0 0-1,1 0 1,0 0-1,0 0 0,-7 13 1,11-17-6,0 0 0,1 0 0,-1 0 0,1 1 1,0-1-1,0 0 0,0 1 0,0-1 0,0 0 0,1 1 1,0-1-1,-1 1 0,1-1 0,1 1 0,-1-1 1,0 1-1,1-1 0,0 1 0,-1-1 0,2 0 0,-1 1 1,0-1-1,0 0 0,1 0 0,0 0 0,0 0 0,0 0 1,3 4-1,-2-5-3,0 0 0,-1 0 1,1 0-1,0 0 0,0 0 0,1-1 1,-1 0-1,0 1 0,0-1 1,1 0-1,-1-1 0,1 1 0,-1 0 1,1-1-1,-1 0 0,1 0 0,-1 0 1,0 0-1,1-1 0,6-1 1,0 0 4,1-1 0,0 0 0,-1-1 0,0 0 0,14-7 0,9-9 15,-1-2-1,43-36 1,53-60 101,-99 91-60,-11 7-23,-13 14-20,-1 1 0,1 0 1,0 1-1,7-6 0,-12 10-13,0 0 0,0 0-1,1 0 1,-1 0 0,0 0-1,0 0 1,1-1 0,-1 1-1,0 0 1,1 0 0,-1 0-1,0 0 1,0 0 0,1 0-1,-1 0 1,0 0 0,1 0-1,-1 1 1,0-1 0,0 0-1,1 0 1,-1 0 0,0 0-1,1 0 1,-1 0 0,0 0-1,0 1 1,1-1 0,-1 0-1,0 0 1,0 0 0,0 1-1,1-1 1,-1 0 0,0 0-1,0 1 1,0-1 0,0 0-1,1 0 1,-1 1 0,0-1-1,0 0 1,0 1 0,0-1-1,0 0 1,0 0 0,0 1-1,0-1 1,0 0 0,0 1-1,0-1 1,0 0-1,0 1 1,1 19 7,-3-10-17,1 0-1,-1 0 1,-1 1-1,0-2 1,0 1-1,-7 12 0,-32 57-31,37-70 37,3-5 5,-2 4-9,0 0 1,-1-1 0,0 0 0,0 0 0,0 0 0,-1-1 0,0 0 0,-7 6-1,12-11 10,0-1 0,0 1 0,1-1 0,-1 0-1,0 0 1,0 1 0,0-1 0,0 0 0,0 0 0,1 0-1,-1 0 1,0 0 0,0 0 0,0 0 0,0 0-1,0 0 1,0-1 0,0 1 0,1 0 0,-1-1-1,0 1 1,0 0 0,0-1 0,1 1 0,-1-1-1,0 1 1,1-1 0,-1 1 0,0-1 0,1 0-1,-2-1 1,1 1 8,0 1 0,0-1 0,1 0 0,-1 0 0,0 1 1,0-1-1,0 0 0,0 1 0,0-1 0,-1 1 0,1 0 0,0-1 0,-1 1 0,2 0-10,0 0 0,0 0 1,0 0-1,0 0 0,0 0 0,0 0 0,0 0 0,0 0 1,0 0-1,0 0 0,0 0 0,0 0 0,0 0 0,0 0 1,0 0-1,0 0 0,0 0 0,0 0 0,0 0 0,0 1 0,0-1 1,0 0-1,0 0 0,0 0 0,0 0 0,0 0 0,0 0 1,0 0-1,0 0 0,0 0 0,0 0 0,0 0 0,0 0 1,0 0-1,0 0 0,0 0 0,0 0 0,0 0 0,0 0 0,0 0 1,0 1-1,0-1 0,0 0 0,0 0 0,0 0 0,0 0 1,0 0-1,0 0 0,9 5 0,13 3-7,-1-1 7,0-1-1,0 0 1,0-2-1,0-1 1,0 0-1,1-2 0,0 0 1,25-3-1,-25-1 86,39-9-1,-54 11-499,-1-1 0,0-1-1,1 1 1,-1-1 0,-1 0-1,1-1 1,0 1 0,-1-1 0,9-8-1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22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34 252 10448,'0'0'3977,"-6"12"-3054,-17 34-45,19-30 1160,4-16-2009,0 0 0,0 0-1,0 1 1,0-1 0,0 0 0,0 0 0,0 0 0,1 0-1,-1 1 1,0-1 0,0 0 0,0 0 0,0 0 0,0 0-1,1 0 1,-1 0 0,0 0 0,0 1 0,0-1 0,0 0 0,1 0-1,-1 0 1,0 0 0,0 0 0,0 0 0,1 0 0,-1 0-1,0 0 1,0 0 0,0 0 0,1 0 0,-1 0 0,0 0-1,0 0 1,0 0 0,1 0 0,-1-1 0,19-8 854,-19 9-803,33-23 1264,45-43 0,13-9 815,-77 65-1414,0 0 0,0-1 0,-1-1 0,0 0 0,-1 0-1,18-25 1,-27 33-653,0 0 0,0 0 0,1 1 0,-1-1 0,1 1 1,0 0-1,0 0 0,0 0 0,1 0 0,-1 1 0,1 0 0,-1 0 0,1 0 0,0 0 0,-1 1 0,10-2 0,-5 2-11,-1 0 0,1 1 0,-1-1 0,1 2 0,-1-1 0,1 1 0,-1 0 0,1 1 0,8 3 0,-1-2-81,-14-3 0,-1 0 0,1 0 0,0 0 0,-1 0 0,1 1 0,-1-1 0,1 1 0,0-1 0,-1 1 0,1-1 0,2 3 0,-3-2 0,-1 1 0,1-1 0,0 1 0,-1 0 0,1-1 0,-1 1 0,0-1 0,1 1 0,-1 0 0,0-1 0,0 1 0,0 0 0,0-1 0,0 1 0,-1 0 0,1-1 0,0 1 0,-2 2 0,-11 35 0,-1-5 0,-2-2 0,-1 0 0,-2 0 0,-1-2 0,-1-1 0,-2 0 0,0-1 0,-2-2 0,-1-1 0,-1-1 0,-35 24 0,52-40 0,-1-2 0,1 1 0,-1-2 0,0 1 0,-1-2 0,1 1 0,-1-1 0,0-1 0,0 0 0,-16 1 0,5-10 0,23 6 0,-1 0 0,1 0 0,-1-1 0,0 1 0,1 0 0,-1 0 0,1-1 0,-1 1 0,1-1 0,-1 1 0,1 0 0,-1-1 0,1 1 0,0-1 0,-1 1 0,1-1 0,-1 1 0,1-1 0,0 0 0,0 1 0,-1-1 0,1 1 0,0-1 0,0 0 0,0 1 0,0-1 0,-1 1 0,1-2 0,1 1 0,0 0 0,0 0 0,0 0 0,0 0 0,0 0 0,1 0 0,-1 1 0,0-1 0,0 0 0,0 1 0,1-1 0,-1 1 0,0-1 0,1 1 0,2-1 0,2-1 0,69-19 0,0 3 0,103-11 0,-128 21 0,272-23 0,6 20 0,-205 7 0,-19-2 850,-47 0-5635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02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1 10248,'0'0'8350,"11"0"-7507,34 3-63,-44-3-735,0 0 1,0 0 0,0 1-1,0-1 1,0 0 0,0 1-1,0-1 1,0 1 0,0-1 0,0 1-1,0-1 1,0 1 0,0 0-1,-1 0 1,1-1 0,0 1-1,0 0 1,-1 0 0,1 0-1,-1 0 1,1-1 0,-1 1-1,1 0 1,-1 0 0,1 0-1,-1 2 1,2 24 592,-3-19-467,0 43 360,-3-1-1,-1 1 0,-3-1 0,-2 0 1,-2-1-1,-30 75 0,-38 64 836,-5 13 1615,83-197-2819,0 4 1197,11-21-443,-9 13-916,49-76 834,-26 34-5848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02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14568,'0'0'5714,"26"5"-4866,41 5 4,112 3 0,100-7 1416,-1 24 1022,-248-24-2778,-12-2 208,0 0 1,-1-2 0,1 0-1,35-1 1,-52-2-712,1 1 1,-1 0-1,0-1 1,0 1-1,0-1 0,0 1 1,0-1-1,0 1 1,0-1-1,0 0 0,0 1 1,0-1-1,0 0 1,0 0-1,0 0 1,-1 0-1,1 0 0,0 0 1,-1 0-1,1 0 1,-1 0-1,1 0 0,-1 0 1,1 0-1,-1-2 1,3-7-2397,-2 8 725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03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536 0 17487,'0'0'1535,"-4"16"-703,-202 662 5284,130-477-4823,-66 161 1260,102-262-1308,26-59-396,-32 61 0,40-94-849,5-12 0,5-17 0,6-15 0,2 0 0,1 1 0,1 1 0,3 0 0,0 1 0,2 1 0,2 0 0,1 2 0,44-48 0,-57 69 0,1 1 0,0 1 0,0-1 0,1 2 0,0-1 0,0 2 0,1-1 0,17-4 0,-28 9 0,1 1 0,-1-1 0,0 1 0,1 0 0,-1 0 0,0 0 0,1 0 0,-1 0 0,0 0 0,1 0 0,-1 0 0,0 0 0,1 1 0,-1-1 0,0 0 0,0 1 0,1-1 0,-1 1 0,0 0 0,0-1 0,0 1 0,0 0 0,0 0 0,0 0 0,0-1 0,0 1 0,0 0 0,0 0 0,0 1 0,0-1 0,-1 0 0,1 0 0,0 0 0,-1 0 0,1 1 0,-1-1 0,1 2 0,1 6 0,1-1 0,-2 0 0,1 0 0,0 13 0,-1 5 0,0-7 0,0 0 0,2 0 0,0 0 0,10 33 0,-11-47 0,0 0 0,0 0 0,0-1 0,1 1 0,0-1 0,0 1 0,0-1 0,0 0 0,1 0 0,0 0 0,0-1 0,0 1 0,0-1 0,0 0 0,1 0 0,-1-1 0,1 1 0,0-1 0,0 0 0,0 0 0,0-1 0,6 2 0,-1-1 0,0-1 0,-1-1 0,1 0 0,0 0 0,0 0 0,0-2 0,-1 1 0,1-1 0,-1 0 0,1-1 0,-1 0 0,0-1 0,0 0 0,0 0 0,10-8 0,-3 3 0,-1-2 0,-1 0 0,1-1 0,-2-1 0,0 0 0,0 0 0,12-19 0,-19 25 0,-1-1 0,-1 0 0,1 0 0,-1-1 0,-1 1 0,5-14 0,-7 18 0,-1 0 0,1 0 0,0 1 0,-1-1 0,0 0 0,0 0 0,0 0 0,0 0 0,-1 0 0,1 1 0,-1-1 0,0 0 0,0 0 0,-1 1 0,1-1 0,-1 1 0,1-1 0,-4-3 0,5 6 0,-1 0 0,0 0 0,0 1 0,1-1 0,-1 0 0,0 1 0,0-1 0,0 0 0,1 1 0,-1-1 0,0 1 0,0 0 0,0-1 0,0 1 0,0 0 0,0 0 0,0-1 0,0 1 0,0 0 0,0 0 0,0 0 0,0 0 0,0 0 0,0 0 0,0 0 0,0 1 0,0-1 0,0 0 0,0 1 0,0-1 0,0 0 0,-1 1 0,-4 3 0,0-1 0,0 1 0,-10 8 0,13-10 0,-7 6 0,0 0 0,0 1 0,1 0 0,0 1 0,1 0 0,0 0 0,-11 19 0,15-21 0,1 0 0,-1 0 0,2 0 0,-1 1 0,1-1 0,0 0 0,1 1 0,0 0 0,0-1 0,1 1 0,0 0 0,3 16 0,-2-16 0,1-1 0,0 0 0,0 0 0,1 0 0,0-1 0,0 1 0,1-1 0,0 1 0,1-1 0,-1 0 0,1-1 0,1 1 0,-1-1 0,1 0 0,0 0 0,0-1 0,1 0 0,0 0 0,-1 0 0,2-1 0,-1 0 0,0 0 0,1-1 0,0 0 0,0-1 0,0 1 0,13 1 0,0-2 141,0 0-1,0-1 1,-1-2-1,1 0 1,0-1-1,34-8 1,-29 4-1125,0-2 0,0 0 1,-1-2-1,27-14 0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05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1381 11552,'0'0'5065,"12"0"-4113,2-1-731,-1 0 1,1-1-1,-1 0 1,0-1-1,1 0 1,-1-1-1,24-11 1,17-14 480,-2-2 0,0-2 0,-3-3 1,-1-2-1,58-58 0,-89 79-324,-1-1 1,-1 0-1,0-2 0,12-22 1,-22 33-102,1 0 1,-2-1-1,1 1 1,-2-1 0,1 0-1,-1 0 1,-1-1-1,0 1 1,0-1-1,-1 1 1,0-17-1,-2 20-9,-1 0 0,0 0 0,0 0 0,-1 1 0,0-1-1,0 1 1,0 0 0,-1 0 0,0 0 0,0 0-1,-1 1 1,-8-9 0,-6-10 233,17 23-501,1-1 0,0 0 0,0 0 0,1 1 0,-1-1 0,0 0 0,1 0 0,-1 0 0,0-3 0,0 2 0,3 16 0,-1 1 0,0 0 0,-2 14 0,0 7 0,1 15 0,0-20 0,0 1 0,8 40 0,-6-60 0,0-1 0,1 0 0,0-1 0,1 1 0,0 0 0,0-1 0,1 0 0,0 0 0,1 0 0,13 14 0,-15-18 0,1-1 0,0 0 0,0-1 0,0 1 0,0-1 0,1 0 0,0 0 0,-1-1 0,1 0 0,0 0 0,0 0 0,0-1 0,0 0 0,0 0 0,0 0 0,0-1 0,1 1 0,-1-2 0,11-1 0,8-1 0,1-2 0,-1-1 0,30-12 0,-55 18 0,44-16 0,-1-2 0,61-35 0,72-58 0,-95 59 0,-75 48 0,1 0 0,-1 0 0,1 0 0,-1 0 0,0-1 0,-1 1 0,1-1 0,-1-1 0,0 1 0,0-1 0,5-8 0,-11 14 0,1-1 0,0 1 0,-1-1 0,1 1 0,-1 0 0,1-1 0,-1 1 0,1-1 0,-1 1 0,1 0 0,-1 0 0,1-1 0,-1 1 0,0 0 0,1 0 0,-1 0 0,1 0 0,-1 0 0,0 0 0,1 0 0,-1 0 0,-1 0 0,-8 2 0,-1 2 0,1-1 0,-1 1 0,1 1 0,0 0 0,1 0 0,-1 1 0,-8 7 0,0 0 0,0 1 0,1 1 0,1 0 0,0 1 0,1 1 0,-12 19 0,6-6 0,2 1 0,1 1 0,-14 34 0,29-60 0,1 0 0,0 0 0,0 0 0,1 1 0,0-1 0,0 0 0,0 1 0,1 7 0,0-12 0,0 0 0,0 0 0,0-1 0,0 1 0,1 0 0,-1-1 0,1 1 0,-1 0 0,1-1 0,0 1 0,-1-1 0,1 1 0,0-1 0,0 0 0,0 1 0,0-1 0,1 0 0,-1 1 0,0-1 0,0 0 0,1 0 0,-1 0 0,1 0 0,-1 0 0,1-1 0,-1 1 0,1 0 0,-1-1 0,1 1 0,0-1 0,-1 1 0,1-1 0,0 0 0,-1 0 0,1 0 0,0 0 0,2 0 0,4-1 0,0 0 0,0 0 0,0-1 0,-1 0 0,1-1 0,0 0 0,-1 0 0,1 0 0,-1-1 0,0 0 0,0 0 0,-1-1 0,13-11 0,-3 1 0,0-1 0,-1-1 0,24-34 0,-22 25 0,-2-1 0,0-1 0,-2 0 0,-1-1 0,16-60 0,-37 124 0,7-14 0,1 0 0,0 0 0,4 28 0,-1-39 0,0 0 0,0 0 0,1 0 0,0 0 0,1 0 0,0-1 0,0 0 0,1 0 0,6 10 0,-8-16 0,0 0 0,1 1 0,-1-1 0,1-1 0,-1 1 0,1 0 0,0-1 0,0 0 0,0 0 0,0 0 0,0 0 0,0-1 0,0 0 0,1 0 0,-1 0 0,1 0 0,-1 0 0,1-1 0,-1 0 0,1 0 0,-1 0 0,0-1 0,6 0 0,5-2 0,1 0 0,0-1 0,-1 0 0,0-1 0,18-10 0,-4 0 0,0-1 0,-2-2 0,0-1 0,-1-1 0,-1-1 0,-1-1 0,30-35 0,-14 8 0,-2-2 0,59-104 0,18-84 0,-95 186 0,-2 0 0,19-95 0,-33 130 0,-1 0 0,-1 0 0,-1 0 0,0 0 0,-5-35 0,4 51 0,0 1 0,0 0 0,0 0 0,0 0 0,-1 0 0,1 0 0,0 0 0,-1 0 0,1-1 0,-1 1 0,1 0 0,-1 0 0,1 1 0,-1-1 0,0 0 0,0 0 0,1 0 0,-1 0 0,-2-1 0,2 2 0,0 0 0,1 0 0,-1 0 0,0-1 0,0 1 0,1 0 0,-1 1 0,0-1 0,0 0 0,0 0 0,1 0 0,-1 0 0,0 1 0,0-1 0,1 0 0,-1 0 0,0 1 0,0-1 0,1 1 0,-1-1 0,0 1 0,-4 4 0,0-1 0,1 0 0,0 1 0,0 0 0,0 0 0,-3 7 0,-21 38 0,3 2 0,2 1 0,2 1 0,3 1 0,2 0 0,-12 77 0,18-66 0,3 1 0,4-1 0,2 1 0,3 0 0,13 83 0,-10-119 0,12 41 0,-13-61 0,0 0 0,0 0 0,1 0 0,0-1 0,1 0 0,12 17 0,-15-23 0,0-1 0,1 0 0,-1 0 0,1-1 0,-1 1 0,1-1 0,0 0 0,0 1 0,0-2 0,0 1 0,0 0 0,0-1 0,1 0 0,-1 0 0,0 0 0,1-1 0,-1 1 0,1-1 0,-1 0 0,1 0 0,-1-1 0,8-1 0,3-1 0,0-1 0,0 0 0,-1-1 0,0-1 0,18-10 0,-24 11 0,0 0 0,0-1 0,-1-1 0,0 1 0,0-1 0,0 0 0,-1-1 0,0 1 0,0-1 0,-1 0 0,0-1 0,4-9 0,-3 6 0,-1 0 0,0-1 0,-1 0 0,0 0 0,-1-1 0,-1 1 0,0-1 0,0-13 0,-2 24 0,0-1 0,0 1 0,-1 0 0,1-1 0,-1 1 0,0-1 0,0 1 0,0 0 0,0 0 0,0 0 0,-1 0 0,1 0 0,-1 0 0,0 0 0,-3-4 0,3 6 0,1 0 0,-1 0 0,1 0 0,-1 0 0,1 0 0,-1 0 0,0 0 0,0 0 0,1 1 0,-1-1 0,0 0 0,0 1 0,0 0 0,0-1 0,0 1 0,1 0 0,-1 0 0,0 0 0,0 1 0,0-1 0,0 0 0,0 1 0,0-1 0,1 1 0,-1-1 0,0 1 0,0 0 0,-2 1 0,0 1 0,0-1 0,1 0 0,-1 1 0,1 0 0,0 0 0,0 0 0,0 0 0,0 0 0,0 1 0,1-1 0,-1 1 0,1 0 0,0 0 0,0 0 0,1 0 0,-1 0 0,1 0 0,0 0 0,0 0 0,0 1 0,0-1 0,1 0 0,0 1 0,0-1 0,0 0 0,0 1 0,2 7 0,0-2 0,0 0 0,1 0 0,-1-1 0,2 1 0,0-1 0,0 0 0,0 0 0,1 0 0,1 0 0,-1-1 0,11 11 0,-6-9 0,1 0 0,0-1 0,1 0 0,0-1 0,0-1 0,1 0 0,0 0 0,0-1 0,19 5 0,-15-6 0,0 0 0,0-2 0,0 0 0,0-1 0,0-1 0,1 0 0,27-3 0,-35 1 0,-1-1 0,1 1 0,-1-2 0,0 1 0,0-1 0,0 0 0,-1-1 0,1 0 0,-1-1 0,0 1 0,0-1 0,0-1 0,0 0 0,-1 0 0,0 0 0,-1-1 0,1 0 0,-1-1 0,-1 1 0,1-1 0,5-12 0,9-22-3935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07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0 100 12456,'0'0'5898,"16"2"-4707,18 2-670,172 19 1654,-119-21-887,0-4 0,0-4 1,149-29-1,-96 5 60,29-6-319,-70 14-4274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08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366 790 10152,'0'0'4530,"-12"-3"-3620,2 0-702,4 1-95,0 0-1,0 0 0,-1 1 1,1 0-1,0 0 1,-1 0-1,1 1 1,-1 0-1,1 1 0,-12 1 1,5 2 120,0 0 1,1 1-1,0 1 0,0 0 1,1 0-1,-1 1 1,1 1-1,-18 16 0,16-12 113,0 1 0,0 0 0,1 1 0,1 1 0,-18 29 0,29-43-317,-13 21 659,-9 27 1,20-43-522,0-1 0,0 1-1,0-1 1,1 1 0,0 0 0,0 0 0,1-1 0,-1 1 0,1 0 0,1 0 0,0 6 0,0-8-74,0-1-1,0 0 1,1 1 0,0-1 0,-1 0 0,1 0-1,0 0 1,0 0 0,1 0 0,-1-1 0,1 1-1,-1-1 1,1 1 0,0-1 0,0 0-1,0 0 1,0 0 0,0-1 0,0 1 0,0-1-1,1 1 1,-1-1 0,0 0 0,1 0-1,3 0 1,7 1 96,0-1 0,0 0 0,0 0 0,0-2 0,15-1 0,-4-2 36,0-1-1,0 0 1,0-2-1,-1-1 1,0-1-1,0-2 1,-1 0-1,-1-1 0,0-1 1,0-1-1,-1-1 1,-1-1-1,-1-1 1,31-33-1,-44 43-180,-1-1-1,0 1 1,0-1 0,0 0 0,-1 0-1,0-1 1,-1 0 0,0 1-1,0-1 1,-1 0 0,0 0 0,-1 0-1,0-1 1,0 1 0,-1 0-1,0 0 1,0-1 0,-1 1 0,-1 0-1,1 0 1,-1 0 0,-1 0-1,0 0 1,0 0 0,-1 1 0,0 0-1,-9-15 1,8 17-44,1 0 0,-1 0 0,0 0 0,-1 1 0,1 0 0,-1 0 0,0 0 0,-1 1 0,1 0 0,-1 0 0,-7-3 0,10 5 0,0 1 0,0-1 0,0 1 0,0 0 0,0 0 0,0 0 0,-1 0 0,1 1 0,0 0 0,0 0 0,-1 0 0,1 0 0,0 1 0,0 0 0,-1-1 0,1 1 0,0 1 0,0-1 0,0 1 0,-6 3 0,6-3 0,1 1 0,0-1 0,-1 1 0,1 0 0,0-1 0,0 2 0,1-1 0,-5 6 0,7-9 0,-1 1 0,1 0 0,-1 0 0,1 0 0,0 1 0,0-1 0,-1 0 0,1 0 0,0 0 0,0 0 0,0 0 0,0 0 0,0 0 0,0 0 0,0 0 0,1 0 0,-1 0 0,0 0 0,1 0 0,-1 0 0,0 0 0,1 0 0,0 0 0,-1 0 0,1 0 0,-1 0 0,1 0 0,0 0 0,0-1 0,-1 1 0,1 0 0,0-1 0,0 1 0,0 0 0,0-1 0,0 1 0,0-1 0,0 1 0,0-1 0,1 1 0,2 0 0,0 1 0,1-1 0,-1 1 0,0-1 0,1-1 0,-1 1 0,1-1 0,-1 1 0,1-1 0,-1 0 0,1-1 0,0 1 0,-1-1 0,9-2 0,2-2 0,0 0 0,-1-1 0,17-10 0,-13 6 0,-1-1 0,-1-1 0,0-1 0,0-1 0,-1 0 0,-1 0 0,-1-2 0,20-28 0,0-7 0,43-88 0,-42 67 0,-2-2 0,31-114 0,-59 168 0,-8 41 0,-63 424 0,28-166 0,-15 79 0,43-299 0,-3-1 0,-2-1 0,-3 0 0,-2-1 0,-39 73 0,53-117 0,1 0 0,-2 0 0,1-1 0,-2 0 0,1-1 0,-2 0 0,1 0 0,-1-1 0,-20 15 0,29-24 0,0 1 0,1 0 0,-1-1 0,0 1 0,0-1 0,1 0 0,-1 1 0,0-1 0,0 0 0,0 1 0,0-1 0,1 0 0,-1 0 0,0 0 0,0 0 0,0 0 0,0 0 0,0 0 0,0 0 0,0 0 0,1 0 0,-1 0 0,0 0 0,0-1 0,0 1 0,0 0 0,0-1 0,1 1 0,-1-1 0,0 1 0,0-1 0,1 1 0,-1-1 0,0 1 0,1-1 0,-1 0 0,1 1 0,-1-1 0,1 0 0,-1 0 0,1 1 0,-1-1 0,1 0 0,-1 0 0,1 0 0,0 0 0,0 0 0,0 1 0,-1-2 0,0-6 0,0 0 0,0 1 0,0-1 0,1-12 0,1 18 0,0-14 0,0-1 0,2 1 0,0 0 0,1 0 0,1 0 0,7-17 0,3-1 0,30-50 0,-35 67 0,2 0 0,0 1 0,1 1 0,1 0 0,0 1 0,1 0 0,1 1 0,0 1 0,0 0 0,1 1 0,1 1 0,27-11 0,-9 6 0,0 3 0,2 1 0,-1 1 0,1 3 0,58-5 0,-12 4 850,-40 3-5635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10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1269 13360,'0'0'5574,"15"6"-4834,-9-4-655,-1 1-33,-1-1 0,1 0-1,0-1 1,0 1 0,-1-1 0,1 0 0,0 0 0,0 0 0,0-1 0,1 0 0,-1 0 0,0 0 0,0-1-1,0 1 1,0-1 0,0 0 0,0-1 0,-1 1 0,1-1 0,0 0 0,-1 0 0,7-4 0,34-26 500,-1-1 0,-2-2 1,70-74-1,91-138 1637,-167 198-1392,-2-1-1,-3-2 0,33-74 0,-62 123-731,20-39 1118,-56 101 915,13-21-1864,-15 30-142,3 2 0,3 1 0,3 1 0,3 1-1,3 2 1,-12 92 0,31-158-92,0 5 0,0 1 0,1 22 0,1-34 0,0 0 0,0-1 0,0 1 0,0 0 0,1-1 0,0 1 0,-1 0 0,1-1 0,0 1 0,0-1 0,0 1 0,1-1 0,-1 0 0,0 1 0,1-1 0,0 0 0,-1 0 0,1 0 0,0 0 0,3 2 0,-3-3 0,-1-1 0,1 1 0,0 0 0,0-1 0,-1 1 0,1-1 0,0 0 0,0 0 0,0 0 0,0 0 0,-1 0 0,1 0 0,0 0 0,0 0 0,0-1 0,-1 1 0,4-2 0,31-14 0,-27 12 0,19-12 0,0-1 0,-2-2 0,0 0 0,-1-2 0,31-32 0,103-132 0,-98 103 0,-3-3 0,-5-2 0,-3-3 0,-4-1 0,37-107 0,-75 178 0,7-19 0,-1-1 0,-2 0 0,-1-1 0,8-68 0,-19 108 0,0-1 0,0 0 0,1 0 0,-1 0 0,0 0 0,0 0 0,0 0 0,0 0 0,0 0 0,-1 0 0,1 0 0,-1 0 0,1 0 0,-1 0 0,0 0 0,1 0 0,-1 0 0,0 1 0,0-1 0,-1 0 0,1 1 0,-1-3 0,1 4 0,1 1 0,-1-1 0,1 0 0,-1 0 0,1 0 0,-1 0 0,1 1 0,-1-1 0,1 0 0,-1 1 0,1-1 0,0 0 0,-1 1 0,1-1 0,0 0 0,-1 1 0,1-1 0,0 0 0,-1 1 0,1-1 0,0 1 0,0-1 0,0 1 0,-1-1 0,1 1 0,0-1 0,0 1 0,0-1 0,0 1 0,0-1 0,0 1 0,0 0 0,-2 5 0,-158 422 0,-19 51 0,94-287 0,82-186 0,0 1 0,-1-1 0,0 0 0,0 0 0,-8 10 0,14-19 0,-1-1 0,1 1 0,-1 0 0,0 0 0,0 0 0,1-7 0,6-16 0,0 8 0,2 1 0,0 0 0,15-19 0,109-105 0,-86 94 0,-47 46 0,0 0 0,-1 1 0,1-1 0,0 0 0,0 0 0,0 0 0,0 1 0,0-1 0,0 0 0,1 1 0,-1-1 0,0 1 0,0-1 0,0 1 0,0 0 0,1 0 0,-1-1 0,0 1 0,0 0 0,1 0 0,-1 0 0,0 0 0,0 0 0,3 1 0,-3 0 0,0-1 0,0 1 0,0 0 0,0 0 0,0-1 0,0 1 0,-1 0 0,1 0 0,0 0 0,0 0 0,-1 0 0,1 0 0,0 1 0,-1-1 0,1 0 0,-1 0 0,1 0 0,-1 0 0,0 1 0,0-1 0,1 0 0,-1 0 0,0 1 0,0 1 0,-1 38 0,-8 62 0,2-26 0,6-64 0,1 0 0,0 0 0,3 14 0,-3-23 0,1 0 0,0 0 0,1 0 0,-1 0 0,1 0 0,2 5 0,-4-8 0,1 1 0,0-1 0,0 0 0,0 0 0,0 0 0,0 0 0,0 1 0,0-2 0,0 1 0,1 0 0,-1 0 0,0 0 0,0 0 0,1-1 0,-1 1 0,1 0 0,2 0 0,-1-1 0,0 0 0,1 0 0,-1 0 0,1 0 0,-1 0 0,0-1 0,1 0 0,-1 1 0,0-1 0,0-1 0,1 1 0,-1 0 0,4-3 0,38-27 0,-23 13 0,-1-2 0,-1 0 0,0-1 0,-2-1 0,-1-1 0,0-1 0,-2 0 0,16-34 0,-36 102 0,-2 2 0,-2 84 0,9-126 0,3 23 0,-3-26 0,0 0 0,1-1 0,-1 1 0,0-1 0,1 1 0,-1-1 0,0 1 0,1-1 0,-1 0 0,1 1 0,-1-1 0,1 1 0,-1-1 0,1 0 0,-1 0 0,1 1 0,-1-1 0,1 0 0,-1 0 0,1 1 0,0-1 0,-1 0 0,1 0 0,-1 0 0,1 0 0,0 0 0,-1 0 0,1 0 0,-1 0 0,1 0 0,0 0 0,-1 0 0,1 0 0,-1-1 0,1 1 0,-1 0 0,1 0 0,0-1 0,12-4 0,-1-1 0,1 0 0,-1-1 0,-1 0 0,1-1 0,-1 0 0,-1-1 0,18-18 0,5-9 0,30-45 0,-50 64 0,67-103 0,-57 83 0,-16 30 0,-1 8 0,0 18 0,-4-14 0,6 30 0,0 0 0,-2 1 0,2 63 0,-8-73 0,-1 1 0,-1-1 0,-2 0 0,0-1 0,-2 1 0,-8 26 0,11-46 0,1 0 0,0-1 0,-1 1 0,0-1 0,-1 0 0,1 0 0,-9 9 0,12-13 0,-1 0 0,0 0 0,0 0 0,0 0 0,0-1 0,0 1 0,0 0 0,-1-1 0,1 1 0,0-1 0,0 1 0,0-1 0,-1 1 0,1-1 0,0 0 0,0 1 0,-1-1 0,1 0 0,0 0 0,-1 0 0,1 0 0,0 0 0,0-1 0,-1 1 0,1 0 0,0 0 0,0-1 0,-1 1 0,1-1 0,0 1 0,0-1 0,0 0 0,0 1 0,0-1 0,0 0 0,0 0 0,0 0 0,0 0 0,0 0 0,0 0 0,0 0 0,-1-2 0,-2-3 0,1 0 0,0 0 0,0 0 0,0 0 0,0-1 0,1 1 0,0-1 0,1 0 0,-1 1 0,1-11 0,0 6 0,0-1 0,1 0 0,0 1 0,1-1 0,4-16 0,-4 24 0,0-1 0,0 0 0,1 1 0,0-1 0,0 1 0,0 0 0,0 0 0,1-1 0,-1 1 0,1 1 0,0-1 0,0 0 0,1 1 0,-1-1 0,1 1 0,0 0 0,0 0 0,8-4 0,-7 5 0,0 0 0,0 1 0,0-1 0,1 1 0,-1 0 0,0 1 0,1-1 0,-1 1 0,0 0 0,1 0 0,-1 1 0,1 0 0,-1 0 0,0 0 0,0 0 0,10 5 0,6 2 328,-1 2 0,33 19 0,-44-23-943,1 1 0,-1 0 0,-1 0 1,1 1-1,-1 0 0,0 1 0,6 9 0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10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21607,'0'0'3520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10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16072,'0'0'2463,"105"34"-1527,28-12-176,50-10 8,59 0-264,-15-10 8,-27-4-152,-7-16 0,3-16-144,-53 6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206 782 6328,'0'0'6728,"-13"5"-6154,5-1-485,0-1-1,1 1 0,-1 0 1,1 1-1,0 0 0,0 0 1,0 1-1,1 0 0,0 0 1,0 0-1,-9 13 0,-1 6 197,-3 3 276,-26 55-1,41-76-474,1 0 1,0 1-1,1 0 0,0 0 1,0 0-1,0 0 0,1 0 1,0 0-1,1 0 0,0 0 1,0 0-1,1 0 0,1 9 1,-1-15-52,-1 1 0,1 0 0,0 0 1,0-1-1,1 1 0,-1-1 0,0 1 0,1-1 1,-1 1-1,1-1 0,0 0 0,0 0 1,0 0-1,0 0 0,0 0 0,0 0 0,1 0 1,2 1-1,-1-1 6,0-1-1,0 1 1,0-1 0,0 0 0,0-1-1,0 1 1,0-1 0,1 1 0,-1-1 0,0 0-1,6-1 1,4-2 59,-1 0 0,1-1 0,-1 0 0,0-1-1,0 0 1,17-10 0,-12 3 31,-1 1 0,0-2 0,-1 0 0,0-1 0,-1-1 0,-1 0 1,0-1-1,-2 0 0,15-24 0,-22 30 317,-10 19-266,-12 19-92,13-19-70,1 0 1,0 0 0,0 0 0,1 1 0,0-1-1,1 1 1,0-1 0,1 1 0,-1 0-1,2-1 1,2 17 0,-3-24-14,1 0 0,-1 0 0,1 0 0,0 1 0,0-1 0,0 0 0,1 0-1,-1 0 1,0-1 0,1 1 0,-1 0 0,1 0 0,-1-1 0,1 1 0,0-1 0,0 1 0,0-1 0,0 0 0,0 0 0,0 0 0,0 0 0,0 0-1,0 0 1,0 0 0,1-1 0,-1 1 0,0-1 0,0 0 0,1 1 0,-1-1 0,4-1 0,4 1 10,1-1 1,0 0-1,0-1 1,-1 0-1,13-4 1,-7 1 9,0-1 1,-1-1 0,0 0 0,0 0-1,-1-2 1,0 0 0,0-1 0,-1 0 0,0-1-1,-1 0 1,0-1 0,-1 0 0,-1-1-1,0 0 1,0-1 0,14-29 0,-19 33 11,-1 1 0,-1-1 0,0 0 0,2-13 0,-4 21-24,-1 1 0,1-1 1,-1 0-1,0 0 1,0 0-1,0 0 1,0 1-1,0-1 0,0 0 1,0 0-1,-1 0 1,1 0-1,-1 1 1,1-1-1,-1 0 0,0 0 1,1 1-1,-1-1 1,0 1-1,0-1 1,0 1-1,-1-1 0,1 1 1,0-1-1,0 1 1,-1 0-1,1 0 1,-1 0-1,1 0 0,-1 0 1,0 0-1,-2-1 1,-7 0 68,11 5-62,1-2-23,0-1-1,0 1 1,1 0 0,-1-1-1,0 1 1,0-1 0,1 0-1,-1 1 1,0-1 0,1 0 0,-1 0-1,0 0 1,1 0 0,-1 0-1,3 0 1,46-4-28,0-2-1,0-3 1,70-20 0,-5-5-11,-104 29 82,-11 5-14,-9 15 0,-45 76 93,33-58-83,-19 39 1,37-65-35,0-1 0,1 1 0,0-1 0,0 1 0,1 0 0,-1 0 0,2 0 0,-1 0 0,1 13 0,0-18-2,1 0-1,-1 0 1,0 0-1,1 1 0,0-1 1,-1 0-1,1 0 0,0 0 1,0 0-1,0-1 0,0 1 1,0 0-1,1 0 0,-1 0 1,0-1-1,1 1 0,0-1 1,-1 1-1,1-1 0,0 0 1,0 0-1,-1 0 0,1 1 1,0-2-1,0 1 0,0 0 1,0 0-1,0-1 1,1 1-1,-1-1 0,0 1 1,0-1-1,0 0 0,0 0 1,4 0-1,4-2 8,1 1 1,-1-1-1,0-1 0,0 0 0,0 0 1,-1-1-1,1 0 0,16-11 1,-12 8 1,18-11 16,-1-1 1,49-40 0,50-58 46,-72 56-3,-3-3-1,58-84 1,-57 72 0,3-5 100,71-127 0,-127 201-162,38-77 136,-40 83-144,-1 1 1,0-1 0,1 1 0,-1-1-1,0 1 1,0-1 0,0 0-1,1 1 1,-1-1 0,0 0 0,0 1-1,0-1 1,0 0 0,0 1 0,0-1-1,0 1 1,0-1 0,0 0-1,0 1 1,-1-1 0,1 0 0,0 1-1,0-1 1,-1 1 0,1-1 0,-1 0-1,0 1 0,1 0 1,-1 0-1,0 0 0,1 0 0,-1 0 0,0 0 0,0 0 1,1 0-1,-1 0 0,0 0 0,0 1 0,1-1 1,-1 0-1,0 1 0,1-1 0,-1 0 0,0 1 0,1-1 1,-1 1-1,1-1 0,-1 1 0,1-1 0,-1 1 0,0 0 1,-13 14 6,1 1 1,0 0 0,-18 32 0,11-16-8,-36 60-54,4 3 0,5 1 0,-38 108 0,67-156-12,2 1 0,2 0 0,2 1 0,-9 95 1,21-144 63,-1 6-12,1 1 1,0 0-1,1 0 1,1 11-1,-2-18 11,1 1 1,-1-1-1,0 1 0,1-1 0,-1 0 1,1 1-1,0-1 0,-1 0 0,1 0 1,0 1-1,0-1 0,-1 0 0,1 0 0,0 0 1,0 0-1,1 0 0,-1 0 0,0 0 1,0 0-1,0-1 0,0 1 0,1 0 1,-1-1-1,0 1 0,1-1 0,-1 1 0,0-1 1,1 0-1,-1 1 0,1-1 0,1 0 1,4-1-1,0 1-1,0-1 1,0-1 0,-1 1 0,1-1 0,-1-1 0,1 1 0,-1-1 0,0 0 0,0-1-1,0 1 1,6-6 0,9-7 11,35-36 0,39-53 120,107-152-1,-107 131-15,90-135 151,-146 197-169,-2-2 1,34-85-1,-99 193-61,-31 58-78,-58 109-38,-140 339-105,255-544 186,-80 201 10,76-189-7,4-12 0,1-1-1,-1 1 1,1 0-1,0 0 1,1 1 0,-1-1-1,1 0 1,-1 4 0,1-7-2,0-1 1,0 0-1,0 0 1,0 1-1,0-1 1,1 0-1,-1 0 0,0 0 1,0 1-1,0-1 1,0 0-1,0 0 1,0 0-1,0 1 1,1-1-1,-1 0 1,0 0-1,0 0 1,0 0-1,0 0 1,1 1-1,-1-1 1,0 0-1,0 0 1,0 0-1,1 0 1,-1 0-1,0 0 1,0 0-1,0 0 1,1 0-1,-1 0 1,0 0-1,0 0 1,1 0-1,-1 0 1,0 0-1,0 0 1,0 0-1,1 0 1,-1 0-1,0 0 1,0 0-1,0 0 0,1 0 1,-1 0-1,0 0 1,0-1-1,0 1 1,1 0-1,12-8 25,-11 7-18,39-29 139,69-69 1,-73 64 66,72-54 1,-107 87-202,-1 1 1,1-1-1,0 1 1,0 0 0,0 0-1,0 0 1,0 0 0,0 0-1,0 0 1,0 0 0,1 1-1,-1-1 1,0 1 0,0 0-1,1-1 1,-1 1-1,0 0 1,4 1 0,-4 0-3,1 1 1,0-1-1,-1 1 1,1 0-1,-1 0 1,0 0-1,0 0 0,0 0 1,0 1-1,0-1 1,0 1-1,0-1 1,1 4-1,28 47 52,10 15-17,-15-30-34,-14-19-4,2 0-1,0-1 1,23 24-1,-36-41 1,1 1 0,-1-1-1,1 0 1,0 1 0,-1-1 0,1 0-1,0 0 1,0 0 0,0 0 0,0-1-1,0 1 1,0 0 0,0-1 0,0 0-1,0 1 1,0-1 0,0 0 0,0 0-1,0 0 1,0 0 0,0 0 0,0 0-1,0-1 1,0 1 0,0-1 0,0 0-1,0 1 1,0-1 0,0 0 0,0 0-1,-1 0 1,1 0 0,0 0 0,-1-1-1,1 1 1,1-2 0,2-2-428,-1 0-1,1 0 1,-1-1 0,0 1 0,-1-1 0,1 0-1,-1 0 1,4-11 0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24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353 67 8936,'0'0'2762,"11"-3"-1188,28-8 1216,59-27-1,-98 38-2763,1 0-1,-1 0 1,0 0-1,0 0 1,0 0-1,0 0 0,1 0 1,-1 0-1,0 0 1,0-1-1,0 1 1,0 0-1,0 0 0,1 0 1,-1 0-1,0 0 1,0 0-1,0 0 1,0-1-1,0 1 1,0 0-1,0 0 0,0 0 1,1 0-1,-1 0 1,0-1-1,0 1 1,0 0-1,0 0 0,0 0 1,0-1-1,0 1 1,0 0-1,0 0 1,0 0-1,0 0 0,0-1 1,0 1-1,0 0 1,0 0-1,0 0 1,0 0-1,-1-1 0,1 1 1,0 0-1,0 0 1,0 0-1,0 0 1,0 0-1,0-1 0,0 1 1,0 0-1,-1 0 1,1 0-1,0 0 1,0 0-1,0 0 1,0 0-1,0 0 0,-1 0 1,1-1-1,0 1 1,-11-4 527,-1 3-332,1 0-1,-1 1 1,0 0 0,0 1-1,0 0 1,-19 5-1,22-5-114,-13 3 153,1 2 0,0-1 0,0 2 0,1 1 1,-1 1-1,2 0 0,-1 2 0,2 0 0,-32 25 1,41-29-90,-12 8 269,2 2 0,0 0 0,-26 31 0,41-43-336,1-1 1,-1 1-1,1 0 1,0 0-1,1 0 0,-1 0 1,1 0-1,0 1 1,0-1-1,0 1 0,1 0 1,0-1-1,0 1 1,0 0-1,1 0 0,0 0 1,0-1-1,1 1 1,-1 0-1,1 0 0,3 9 1,-2-10-31,0-1-1,1 0 1,-1 0 0,1-1 0,-1 1 0,1 0 0,1-1 0,-1 0 0,0 0-1,1 0 1,-1 0 0,1 0 0,0-1 0,0 1 0,0-1 0,0 0-1,1 0 1,-1-1 0,1 1 0,-1-1 0,7 1 0,1 0 85,-1 0 0,1-1 0,0 0 0,0-1-1,0-1 1,-1 1 0,20-5 0,-11 0-139,0-1-1,-1-1 1,1-1-1,-1 0 1,-1-1-1,0-2 0,0 1 1,-1-2-1,0 0 1,-1-1-1,-1-1 1,0-1-1,-1 0 1,0 0-1,-1-2 0,-1 1 1,-1-2-1,0 1 1,-1-2-1,-1 1 1,-1-1-1,-1-1 1,8-32-1,-13 44-18,-3 9 0,-2 13 0,4 5 0,0-1 0,1 0 0,1 1 0,1-1 0,1-1 0,0 1 0,9 19 0,-11-29 0,0 0 0,1 0 0,1 0 0,-1-1 0,1 0 0,0 0 0,1 0 0,0 0 0,0-1 0,0 0 0,1 0 0,0 0 0,0-1 0,0 0 0,1-1 0,-1 0 0,10 4 0,-8-6 0,0-1 0,0 0 0,0-1 0,-1 0 0,1 0 0,0-1 0,0 0 0,0 0 0,9-3 0,26-3 0,-5 4 797,2 0-1544,-20 1-3238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26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1278 15472,'0'0'3486,"13"4"-2266,-5-2-1011,-1 1-60,1 0 1,-1-1-1,0-1 1,1 1-1,-1-1 1,1 0-1,-1-1 1,1 0-1,-1 0 1,1 0-1,13-4 1,-2-2 179,0-1 0,0-1 0,0-1 0,-1 0 0,-1-2 0,32-23 0,-9 0 749,54-57 1,-13-6 652,9-10 1071,-80 96-2538,0 0 0,0 0 0,-1-1 1,-1 0-1,12-22 0,-19 33-264,-1 1 0,0 0 0,0 0 0,0 0 0,1 0 0,-1-1 0,0 1 0,0 0 0,1 0 0,-1 0 0,0 0 0,1 0 0,-1 0 0,0 0 0,0 0 0,1 0 0,-1 0 0,0 0 0,0 0 0,1 0 0,-1 0 0,0 0 0,1 0 0,-1 0 0,0 0 0,0 0 0,1 0 0,-1 1 0,0-1 0,0 0 0,1 0 0,-1 0 0,0 0 0,0 1 0,0-1 0,1 0 0,-1 0 0,0 0 0,0 1 0,0-1 0,0 0 0,0 0 0,1 1 0,-1-1 0,0 0 0,0 0 0,0 1 0,0-1 0,0 1 0,10 17 0,-2 10 0,0 1 0,-3-1 0,4 34 0,1 12 0,-9-71 0,8 49 0,3 62 0,-11-100 0,-1 0 0,0 1 0,-1-1 0,-1 0 0,0 0 0,-1 0 0,0-1 0,-1 1 0,-10 22 0,13-34 0,-1 1 0,1 0 0,-1-1 0,0 1 0,0-1 0,0 1 0,0-1 0,0 0 0,0 0 0,-1 0 0,1 0 0,-1 0 0,1-1 0,-1 1 0,0-1 0,0 1 0,-4 0 0,3-1 0,0 0 0,0-1 0,0 1 0,0-1 0,0 0 0,0-1 0,0 1 0,0-1 0,0 1 0,0-1 0,-7-3 0,-3-2 0,-1-1 0,1-1 0,0 0 0,0-1 0,-16-14 0,-22-14 0,35 26 0,1 0 0,1-1 0,0-1 0,-26-28 0,41 42 0,0-1 0,0 0 0,0 0 0,1 0 0,-1 0 0,0 0 0,0 0 0,0 0 0,0 0 0,0 0 0,0 0 0,1 0 0,-1 0 0,0 0 0,0 0 0,0 0 0,0 0 0,0 0 0,1 0 0,-1 0 0,0 0 0,0 0 0,0 0 0,0 0 0,0 0 0,0 0 0,1 0 0,-1 0 0,0 0 0,0 0 0,0 0 0,0 0 0,0 0 0,0 0 0,0 0 0,1-1 0,-1 1 0,0 0 0,0 0 0,0 0 0,0 0 0,0 0 0,0 0 0,0 0 0,0-1 0,0 1 0,0 0 0,0 0 0,0 0 0,0 0 0,0 0 0,0 0 0,0-1 0,0 1 0,0 0 0,0 0 0,0 0 0,0 0 0,0 0 0,0-1 0,0 1 0,0 0 0,0 0 0,0 0 0,0 0 0,0 0 0,73 11 0,95 4 0,-134-15 0,-1-1 0,1-1 0,-1-2 0,1-2 0,38-11 0,-5-3 0,-2-4 0,110-54 0,-149 64 0,0-2 0,-1 0 0,0-2 0,-2-1 0,0-1 0,-1-1 0,-1 0 0,34-47 0,-34 35 0,-2-1 0,-2 0 0,0-1 0,19-64 0,26-153 0,-59 238 0,26-164 0,-26 145 0,-1 0 0,-2 0 0,-7-47 0,5 70 0,0 10 0,-1 16 0,0 15 0,-2-1 0,-15 54 0,1-10 0,-81 430 0,75-374 0,-61 184 0,58-243 0,-6 18 0,33-86 0,-4 13 0,5-16 0,0 0 0,0 0 0,0-1 0,0 1 0,0 0 0,0 0 0,0 0 0,0 0 0,0 0 0,0-1 0,0 1 0,-1 0 0,1 0 0,0 0 0,0 0 0,0 0 0,0-1 0,0 1 0,0 0 0,0 0 0,-1 0 0,1 0 0,0 0 0,0 0 0,0 0 0,0 0 0,-1 0 0,1-1 0,0 1 0,0 0 0,0 0 0,0 0 0,-1 0 0,1 0 0,0 0 0,0 0 0,0 0 0,0 0 0,-1 0 0,1 0 0,0 1 0,0-1 0,0 0 0,0 0 0,-1 0 0,1 0 0,0 0 0,0 0 0,0 0 0,0 0 0,0 0 0,-1 0 0,1 1 0,0-1 0,0 0 0,0 0 0,0 0 0,0 0 0,0 0 0,0 1 0,-2-8 0,2 0 0,-1 0 0,1 0 0,0-1 0,1 1 0,-1 0 0,1 0 0,1 0 0,2-9 0,1-6 0,-1-1 0,1-1 0,1 1 0,2 0 0,0 1 0,1 0 0,1 0 0,1 1 0,27-39 0,-26 44 0,1 0 0,1 1 0,28-25 0,-38 37 0,-1 0 0,1 0 0,0 0 0,0 1 0,0 0 0,0 0 0,0 0 0,0 0 0,1 1 0,-1-1 0,0 1 0,1 0 0,-1 1 0,1-1 0,-1 1 0,1 0 0,0 0 0,-1 0 0,1 0 0,-1 1 0,1 0 0,-1 0 0,9 3 0,-10-2 0,1 0 0,-1 0 0,1 1 0,-1-1 0,0 1 0,0 0 0,0 0 0,0 0 0,0 0 0,2 5 0,21 39 0,-13-22 0,20 39 0,-19-33 0,2-2 0,32 45 0,-45-70 0,0-1 0,1 1 0,0-1 0,0 1 0,0-1 0,0 0 0,0-1 0,1 1 0,-1-1 0,1 0 0,-1 0 0,1 0 0,0 0 0,0-1 0,0 0 0,0 0 0,0 0 0,0-1 0,0 0 0,0 0 0,7-1 0,-2 0 0,-1 0 0,1-1 0,-1-1 0,1 1 0,-1-2 0,0 1 0,0-1 0,0 0 0,-1-1 0,9-6 0,-1 0 0,-1-1 0,0-1 0,-1-1 0,0 0 0,17-23 0,-26 30 0,0-1 0,0 1 0,0-1 0,-1 0 0,-1-1 0,1 1 0,-1-1 0,-1 1 0,0-1 0,0 0 0,0 0 0,-1 0 0,-1-18 0,0 22 0,-1 1 0,0-1 0,0 1 0,0-1 0,0 1 0,-1-1 0,0 1 0,0 0 0,0-1 0,-4-3 0,5 6 0,0 1 0,0-1 0,0 1 0,0 0 0,0-1 0,0 1 0,-1 0 0,1 0 0,-1 0 0,1 0 0,-1 0 0,1 0 0,-1 1 0,1-1 0,-1 0 0,0 1 0,1-1 0,-1 1 0,0 0 0,1-1 0,-1 1 0,0 0 0,0 0 0,1 0 0,-1 0 0,0 1 0,0-1 0,1 0 0,-1 1 0,-2 0 0,-5 3 0,0 0 0,0 1 0,0 0 0,1 1 0,-1 0 0,1 0 0,1 1 0,-1-1 0,1 2 0,1-1 0,-1 1 0,1 0 0,0 0 0,1 1 0,0 0 0,0 0 0,1 0 0,0 0 0,-4 20 0,5-20 0,1 1 0,1-1 0,0 1 0,0 0 0,1 0 0,0-1 0,1 1 0,0 0 0,0 0 0,1-1 0,0 1 0,1-1 0,0 0 0,0 0 0,1 0 0,1 0 0,-1 0 0,1-1 0,1 0 0,10 13 0,-9-13 0,0-1 0,0 0 0,1 0 0,0 0 0,0-1 0,0-1 0,1 1 0,0-1 0,0-1 0,0 0 0,0 0 0,1-1 0,0 0 0,0 0 0,0-1 0,0-1 0,0 0 0,0 0 0,0-1 0,0 0 0,18-2 0,-5-2 0,0-2 0,0 0 0,0-1 0,-1-1 0,25-12 0,106-64 0,-127 68 0,51-28 0,171-109 0,-202 116 0,-42 33 0,0 0 0,0 0 0,0 0 0,-1 0 0,1-1 0,-1 0 0,4-8 0,-7 13 0,0-1 0,0 0 0,0 0 0,-1 1 0,1-1 0,0 0 0,0 1 0,-1-1 0,1 0 0,0 1 0,-1-1 0,1 1 0,-1-1 0,1 0 0,-1 1 0,1-1 0,-1 1 0,1-1 0,-1 1 0,1 0 0,-1-1 0,0 1 0,1-1 0,-1 1 0,0 0 0,1 0 0,-1-1 0,0 1 0,-25-9 0,15 8 0,-1 0 0,0 1 0,0 0 0,1 1 0,-1 1 0,0 0 0,1 0 0,-1 1 0,1 0 0,0 1 0,-12 6 0,-7 4 0,1 1 0,-50 35 0,66-40 0,-1 1 0,2 1 0,-1 0 0,2 1 0,0 0 0,-10 15 0,14-18 0,1 0 0,0 0 0,1 1 0,0 0 0,0 0 0,1 0 0,1 0 0,0 1 0,-2 20 0,4-28 0,1 1 0,0-1 0,1 0 0,-1 0 0,1 0 0,-1 0 0,1 0 0,1 0 0,-1 0 0,0 0 0,1 0 0,0-1 0,0 1 0,0-1 0,0 1 0,1-1 0,-1 0 0,1 1 0,0-1 0,4 3 0,-6-6 0,0 1 0,0-1 0,0 1 0,0-1 0,0 1 0,0-1 0,0 0 0,0 1 0,0-1 0,1 0 0,-1 0 0,0 0 0,0 0 0,0 0 0,0 0 0,0 0 0,1 0 0,-1-1 0,0 1 0,0 0 0,0-1 0,2 0 0,22-14 0,-11 3 0,0-1 0,-1 0 0,0-1 0,-1-1 0,-1 0 0,-1 0 0,14-27 0,48-124 0,-55 124 0,2-14 0,-16 62 0,0 5 0,4 60 0,-7-53 0,1-1 0,1 1 0,1-1 0,0 0 0,2 0 0,8 25 0,-9-33 0,1 0 0,0 0 0,0-1 0,0 1 0,1-1 0,1 0 0,-1-1 0,10 9 0,-13-14 0,0 0 0,0 0 0,0 0 0,1 0 0,-1 0 0,1 0 0,-1-1 0,1 0 0,-1 0 0,1 0 0,0 0 0,0 0 0,0-1 0,-1 0 0,1 0 0,0 0 0,0 0 0,0 0 0,-1-1 0,1 0 0,0 0 0,0 0 0,-1 0 0,8-3 0,11-8 0,-1 0 0,1-1 0,-2-1 0,0-1 0,-1-1 0,0 0 0,-1-2 0,-1 0 0,-1-1 0,16-24 0,18-20 0,11-17 0,-67 91 0,1 1 0,0-1 0,1 1 0,1 0 0,-1 0 0,2 0 0,0 1 0,-1 19 0,3-19 0,1 0 0,1-1 0,0 1 0,1 0 0,0-1 0,1 0 0,0 0 0,1 0 0,0 0 0,1-1 0,11 18 0,-6-14 0,-1 0 0,2-1 0,0 0 0,1-1 0,0 0 0,1-1 0,23 15 0,-27-21 0,1-1 0,0 0 0,0 0 0,0-1 0,0-1 0,1 0 0,0 0 0,0-1 0,-1-1 0,17 1 0,14-3 0,66-9 0,-105 10 0,13-3 228,0 0 0,0-1 0,29-12 0,10-9-4131,-49 23 2959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29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1327 13056,'0'0'2944,"10"8"-1818,-3-2-841,-4-2-157,1-1 0,0 0 0,0 0-1,-1-1 1,2 1 0,-1-1 0,0 1-1,0-1 1,1-1 0,-1 1 0,1-1 0,0 1-1,-1-1 1,1-1 0,0 1 0,5-1-1,-1-1 133,0 0 0,0-1 0,0 0 0,0 0 0,-1-1 0,1-1 0,-1 1-1,1-1 1,-1-1 0,-1 0 0,1 0 0,-1 0 0,1-1 0,-2 0 0,8-7-1,8-12 605,-1-1-1,31-49 0,-48 68-731,31-50 1861,46-112-1,-41 81-113,-33 73-1751,1 1 0,11-16 0,-17 26-124,1 0 0,0 1 0,0-1 0,0 1 0,1-1 0,-1 1 0,1 0 0,0 1 0,0-1 0,0 0 0,7-2 0,-10 5-4,0-1 0,0 1 0,1 0 0,-1 0 0,0 0 0,1 0 0,-1 0 0,0 1 0,0-1 0,1 0 0,-1 0 0,0 1 0,0-1 0,1 1 0,-1-1 0,0 1 0,0 0 0,0-1 0,0 1 0,0 0 0,0 0 0,0 0 0,0 0 0,0 0 0,1 2 0,20 31 0,-17-25 0,3 5 0,-1 0 0,-1 0 0,0 1 0,-1-1 0,-1 2 0,0-1 0,-1 0 0,0 1 0,0 20 0,-3-16 0,0 0 0,-1 0 0,-1-1 0,-1 1 0,-1-1 0,-1 0 0,-6 20 0,6-29 0,1 0 0,-1 0 0,-1 0 0,0 0 0,0-1 0,-1 0 0,0 0 0,0-1 0,-15 12 0,19-17 0,-1 0 0,1 0 0,-1 0 0,0-1 0,0 1 0,0-1 0,0 0 0,0 0 0,-1-1 0,1 1 0,0-1 0,-1 0 0,1 0 0,-1-1 0,1 1 0,-1-1 0,0 0 0,1 0 0,-1 0 0,1-1 0,-1 0 0,1 0 0,-1 0 0,1 0 0,-7-4 0,6 2 0,0 0 0,0-1 0,1 1 0,0-1 0,-1-1 0,1 1 0,1-1 0,-1 1 0,1-1 0,0 0 0,0 0 0,0 0 0,1-1 0,-1 1 0,1-1 0,1 1 0,-3-10 0,4 13 0,0 0 0,0 1 0,0-1 0,0 0 0,1 1 0,-1-1 0,0 0 0,1 1 0,-1-1 0,1 1 0,0-1 0,-1 1 0,1-1 0,0 1 0,0-1 0,0 1 0,0 0 0,0-1 0,0 1 0,0 0 0,1 0 0,-1 0 0,0 0 0,1 0 0,-1 0 0,0 0 0,1 0 0,0 1 0,2-2 0,6-2 0,0 1 0,0 1 0,17-4 0,-22 6 0,25-5 0,261-55 0,-255 49 0,-1-1 0,0-1 0,-1-2 0,-1-2 0,0-1 0,31-23 0,-34 18 0,-1-1 0,-2-1 0,0-1 0,-2-1 0,-1-1 0,-1-2 0,-1 0 0,-2-2 0,29-59 0,-23 34 0,-3-1 0,-3 0 0,-2-2 0,-2 0 0,10-92 0,-23 133 0,-1-1 0,-1 0 0,-1 0 0,-1 0 0,-6-33 0,7 52 0,0 1 0,0 0 0,0-1 0,0 1 0,0-1 0,0 1 0,0-1 0,0 1 0,0 0 0,0-1 0,0 1 0,0-1 0,0 1 0,0 0 0,-1-1 0,1 1 0,0 0 0,0-1 0,-1 1 0,1-1 0,0 1 0,0 0 0,-1 0 0,1-1 0,0 1 0,-1 0 0,1 0 0,0-1 0,-1 1 0,1 0 0,-1 0 0,1 0 0,0-1 0,-1 1 0,1 0 0,-1 0 0,1 0 0,0 0 0,-1 0 0,1 0 0,-1 0 0,1 0 0,-1 0 0,1 0 0,0 0 0,-1 0 0,1 0 0,-1 1 0,1-1 0,0 0 0,-1 0 0,1 0 0,0 0 0,-1 1 0,0-1 0,-18 22 0,19-22 0,-15 24 0,1 0 0,0 1 0,2 0 0,1 1 0,-9 30 0,-28 140 0,37-134 0,3 0 0,2 1 0,3-1 0,3 1 0,3-1 0,18 109 0,-16-148 0,0-1 0,1 0 0,2 0 0,12 26 0,-17-40 0,1 0 0,1 0 0,-1-1 0,1 0 0,1 0 0,-1 0 0,1-1 0,0 0 0,1 0 0,-1 0 0,1-1 0,0 0 0,1 0 0,10 4 0,-12-7 0,1 0 0,-1-1 0,1 0 0,0 0 0,0 0 0,0-1 0,0 0 0,-1-1 0,1 1 0,0-1 0,0-1 0,11-3 0,1-1 0,0-1 0,-1-1 0,19-10 0,-16 5 0,-1 0 0,0-2 0,-1 0 0,-1-1 0,0 0 0,-1-2 0,-1 0 0,-1-1 0,21-33 0,-34 47 0,1 1 0,-2 0 0,1-1 0,-1 0 0,1 1 0,-1-1 0,0 0 0,-1 1 0,1-1 0,-1 0 0,0 0 0,0 1 0,-1-1 0,1 0 0,-1 0 0,0 1 0,0-1 0,-4-7 0,5 11 0,-1 0 0,1 0 0,0-1 0,-1 1 0,1 0 0,0 0 0,0 0 0,-1 0 0,1-1 0,0 1 0,0 0 0,1 0 0,-1 0 0,0 0 0,0-1 0,0 1 0,1 0 0,-1 0 0,1-2 0,0 2 0,0 1 0,-1-1 0,1 1 0,0-1 0,0 1 0,-1-1 0,1 1 0,0-1 0,0 1 0,0-1 0,0 1 0,0 0 0,-1 0 0,1-1 0,0 1 0,0 0 0,0 0 0,0 0 0,1 0 0,4 1 0,0-1 0,0 1 0,0 0 0,-1 1 0,1-1 0,5 4 0,-2-1 0,0 0 0,0 1 0,-1 0 0,1 0 0,-2 1 0,1 0 0,0 0 0,-1 1 0,0 0 0,8 11 0,3 7 0,28 55 0,-34-56 0,1-1 0,2-1 0,23 30 0,-34-47 0,1 0 0,0 0 0,0 0 0,0-1 0,1 0 0,-1 0 0,1 0 0,0-1 0,0 0 0,1 0 0,-1 0 0,1-1 0,-1 0 0,1 0 0,-1-1 0,1 1 0,0-1 0,0-1 0,12 0 0,15 1 0,-1-2 0,54-8 0,-69 5 0,0 0 0,0-1 0,-1-1 0,1 0 0,-1-2 0,21-12 0,-17 8 0,0-2 0,-1 0 0,0-2 0,17-18 0,-30 27 0,0-1 0,-1 1 0,-1-1 0,1-1 0,6-13 0,-9 17 0,-1 0 0,-1 0 0,1-1 0,-1 1 0,0 0 0,0 0 0,0-1 0,-1 1 0,1-1 0,-2 1 0,0-7 0,1 10 0,0 0 0,0 0 0,-1-1 0,1 1 0,-1 0 0,0 0 0,0 0 0,0 0 0,0 0 0,0 0 0,0 0 0,0 0 0,-1 0 0,1 1 0,-1-1 0,1 0 0,-1 1 0,0-1 0,1 1 0,-1 0 0,0-1 0,0 1 0,0 0 0,0 0 0,0 0 0,0 1 0,0-1 0,-1 0 0,1 1 0,0-1 0,0 1 0,0 0 0,-1 0 0,1 0 0,0 0 0,0 0 0,-1 0 0,1 1 0,-3 0 0,-2 0 0,-1 1 0,1 0 0,0 1 0,0-1 0,0 2 0,0-1 0,0 1 0,1 0 0,-1 0 0,-8 8 0,10-8 0,0 1 0,1 0 0,0 1 0,0-1 0,0 1 0,1 0 0,-1 0 0,1 0 0,1 0 0,-1 1 0,1-1 0,0 1 0,1-1 0,0 1 0,0 0 0,0 0 0,1-1 0,-1 1 0,2 0 0,-1 0 0,1-1 0,0 1 0,1 0 0,-1-1 0,5 11 0,-1-4 0,1 1 0,0-1 0,1 0 0,0-1 0,1 0 0,1 0 0,0 0 0,0-1 0,1-1 0,1 0 0,13 11 0,-13-13 0,0-1 0,0-1 0,1 0 0,0 0 0,0-1 0,0 0 0,0-1 0,1-1 0,0 0 0,0 0 0,0-2 0,0 1 0,0-2 0,0 0 0,0 0 0,0-1 0,0-1 0,0 0 0,0-1 0,-1 0 0,1-1 0,-1 0 0,0-1 0,0 0 0,0-1 0,-1-1 0,0 0 0,16-12 0,-7 1 0,-1-1 0,-1-1 0,-1 0 0,0-1 0,-1-1 0,-2 0 0,18-35 0,-11 11 0,-1-1 0,25-97 0,-33 101 0,-5 27 0,-7 16 0,0 0 0,0 0 0,0 0 0,0 0 0,0 0 0,0 0 0,0 0 0,0 1 0,0-1 0,0 0 0,0 0 0,0 0 0,0 0 0,0 0 0,0 0 0,0 0 0,0 0 0,0 0 0,1 0 0,-1 0 0,0 0 0,0 0 0,0 0 0,0 0 0,0 1 0,0-1 0,0 0 0,0 0 0,0 0 0,0 0 0,1 0 0,-1 0 0,0 0 0,0 0 0,0 0 0,0 0 0,0 0 0,0 0 0,0 0 0,0 0 0,0 0 0,0 0 0,1 0 0,-1-1 0,0 1 0,0 0 0,0 0 0,0 0 0,2 90 0,-19 161 0,10-172 0,5-61 0,-1 14 0,-8 38 0,10-62 0,-1 0 0,-1 0 0,1 0 0,-1 0 0,-1-1 0,0 1 0,0-1 0,0 0 0,-11 13 0,14-19 0,-1 1 0,0-1 0,0 1 0,1-1 0,-1 0 0,0 0 0,0 0 0,0 0 0,-1 0 0,1 0 0,0 0 0,0-1 0,0 1 0,-1-1 0,1 0 0,0 0 0,0 1 0,-1-1 0,1-1 0,0 1 0,-1 0 0,1-1 0,0 1 0,0-1 0,0 1 0,-1-1 0,1 0 0,0 0 0,-3-2 0,-6-3 0,1-1 0,0 0 0,0-1 0,-10-9 0,18 15 0,-2-2 0,-9-7 0,0 0 0,2-1 0,-1-1 0,1 1 0,1-2 0,-11-18 0,16 23 0,3 4 0,9 7 0,0 1 0,66 23 0,50 15 0,-103-36 0,0-1 0,1-1 0,-1 0 0,31-1 0,-38-2 0,-1-1 0,0 1 0,0-2 0,0 0 0,0-1 0,0 0 0,0 0 0,-1-1 0,1-1 0,-1 0 0,0 0 0,0-1 0,16-13 0,-10 6 0,0 0 0,0-2 0,-2 0 0,0 0 0,0-2 0,-2 0 0,22-34 0,-13 13 0,-1-1 0,29-81 0,-43 106 0,-7 14 0,0 0 0,0 0 0,0 0 0,0 0 0,0 0 0,0 0 0,0 0 0,1 0 0,-1-1 0,0 1 0,0 0 0,0 0 0,0 0 0,0 0 0,1 0 0,-1 0 0,0 0 0,0 0 0,0 0 0,0 0 0,0 0 0,1 0 0,-1 0 0,0 0 0,0 0 0,0 0 0,0 0 0,0 0 0,1 0 0,-1 0 0,0 1 0,0-1 0,0 0 0,0 0 0,0 0 0,0 0 0,1 0 0,-1 0 0,0 0 0,0 0 0,0 1 0,10 21 0,-10-21 0,7 26 0,-1-1 0,-1 1 0,-2 0 0,0 0 0,-3 50 0,-2-34 0,-3 0 0,-19 81 0,22-115 0,0-1 0,-1 1 0,0-1 0,-1 0 0,1 0 0,-10 14 0,11-19 0,0-1 0,0 0 0,-1 1 0,1-1 0,0 0 0,-1 0 0,1-1 0,-1 1 0,0-1 0,0 1 0,0-1 0,1 0 0,-1 0 0,0 0 0,0 0 0,-1 0 0,1-1 0,0 1 0,0-1 0,0 0 0,0 0 0,-5-1 0,-3 0 0,0-1 0,0 0 0,0-1 0,0 0 0,1-1 0,-1 0 0,1-1 0,-16-9 0,-6-7 0,-35-30 0,16 12 0,35 24 0,16 14 0,0 1 0,0 0 0,0 0 0,0 0 0,0 0 0,0-1 0,0 1 0,0 0 0,-1 0 0,1 0 0,0-1 0,0 1 0,0 0 0,0 0 0,0 0 0,0-1 0,0 1 0,0 0 0,0 0 0,1 0 0,-1 0 0,0-1 0,0 1 0,0 0 0,0 0 0,0 0 0,0-1 0,0 1 0,0 0 0,0 0 0,1 0 0,-1 0 0,0 0 0,0-1 0,0 1 0,0 0 0,0 0 0,1 0 0,-1 0 0,0 0 0,0 0 0,0 0 0,1 0 0,-1 0 0,0 0 0,4-1 0,0 1 0,0 0 0,-1 0 0,1 1 0,0-1 0,0 1 0,-1-1 0,7 3 0,61 22 0,95 46 0,-106-43 0,1-2 0,94 25 0,-9-24 0,-123-24 0,1-2 0,-1-1 0,0-1 0,30-4 0,-49 4 0,0 0 0,0 0 0,-1 0 0,1 0 0,0 0 0,3-3 0,-6 4 0,0-1 0,0 1 0,0-1 0,0 0 0,-1 1 0,1-1 0,0 0 0,0 1 0,-1-1 0,1 0 0,-1 0 0,1 0 0,-1 0 0,1 1 0,-1-1 0,1 0 0,-1 0 0,0 0 0,1 0 0,-1 0 0,0 0 0,0 0 0,0 0 0,0 0 0,0 0 0,0 0 0,0 0 0,0 0 0,0 0 0,-1-1 0,-11-45 916,4 20-5767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30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14064,'0'0'7593,"12"2"-5727,303 39 4400,13-22-3893,-243-15-1900,-26-2-399,372 26-24,-272-23-50,3 1 0,-125-5 850,-18-2-5637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9:31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4 12664,'0'0'10062,"-12"12"-9147,-29 26-210,-130 127 3588,159-154-3750,8-8-351,1-1 0,0 1-1,1-1 1,-1 1 0,0 0 0,1 0 0,0 0-1,-1 0 1,1 1 0,1-1 0,-1 0 0,0 1-1,1 0 1,-2 6 0,3-9-175,0-1-1,0 1 1,0-1 0,0 1-1,0-1 1,0 1 0,0-1-1,0 1 1,0-1 0,1 1-1,-1-1 1,0 1 0,0-1-1,1 0 1,-1 1 0,0-1 0,1 1-1,-1-1 1,0 0 0,1 1-1,-1-1 1,1 0 0,-1 1-1,0-1 1,1 0 0,-1 1-1,1-1 1,-1 0 0,1 0-1,-1 0 1,1 0 0,-1 1-1,2-1 1,18-1 116,-5-3-133,-1 0 0,1-1 0,-1 0 0,-1-1 0,1-1 0,-1 0 0,13-9 0,84-69 0,-104 81 0,0-1 0,-1 0 0,1 0 0,-1-1 0,0 0 0,0 0 0,-1 0 0,0-1 0,0 1 0,0-1 0,-1 0 0,0 0 0,0 0 0,-1 0 0,0-1 0,0 1 0,0-10 0,-2 16 0,0 0 0,0 0 0,0 0 0,0-1 0,0 1 0,0 0 0,0 0 0,0 0 0,-1-1 0,1 1 0,-1 0 0,1 0 0,-1 0 0,1 0 0,-1 0 0,0 0 0,1 0 0,-1 0 0,0 0 0,0 0 0,0 0 0,1 0 0,-1 1 0,0-1 0,0 0 0,0 0 0,0 1 0,-1-1 0,1 1 0,0-1 0,0 1 0,0 0 0,0-1 0,-1 1 0,1 0 0,0 0 0,-2 0 0,-5-1 0,1 0 0,-1 1 0,1 0 0,-14 3 0,1 0 0,1 1 0,0 0 0,1 2 0,-33 14 0,51-20 0,-1 0 0,1 1 0,0-1 0,-1 0 0,1 0 0,-1 0 0,1 1 0,0-1 0,0 0 0,-1 0 0,1 1 0,0-1 0,-1 0 0,1 0 0,0 1 0,0-1 0,0 0 0,-1 1 0,1-1 0,0 0 0,0 1 0,0-1 0,0 1 0,0-1 0,0 0 0,-1 1 0,1-1 0,0 0 0,0 1 0,0-1 0,0 1 0,0-1 0,1 0 0,-1 1 0,0-1 0,0 1 0,0-1 0,0 0 0,0 1 0,0-1 0,1 0 0,-1 1 0,0-1 0,0 0 0,1 1 0,0 1 0,1-1 0,-1 0 0,1 1 0,-1-1 0,1 0 0,0 0 0,-1 0 0,1 0 0,0 0 0,2 1 0,14 3 0,1-1 0,-1-1 0,1-1 0,-1 0 0,26-2 0,-20 1 0,66 0-3935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50:59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0 8432,'0'0'15114,"-11"14"-14782,-4 3-212,6-7-28,0 1 0,0 1 0,1-1 0,1 1 0,-8 16 0,-17 36 469,1-6 36,3 2 1,-22 66-1,35-77-134,-7 18 359,4 0 0,-11 75 0,22-62 1081,7-79-1743,5-12-231,-4 10-172,0-1-1,0 0 1,-1 0-1,1 1 1,0-1 0,-1 0-1,1 0 1,-1 0-1,1 0 1,-1 0-1,0-2 1,0 2-1476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51:00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0 172 12864,'0'0'6154,"18"-8"-5633,233-79 1098,-165 65-534,0 4-1,1 4 1,160-6 0,-174 18-202,42 2 1640,-99 5-1461,-16-5-1041,0 0-1,1 0 1,-1 0 0,0 0 0,0 0 0,0 0-1,0 0 1,0 0 0,1 0 0,-1 0-1,0 0 1,0 0 0,0 0 0,0 0 0,0 1-1,1-1 1,-1 0 0,0 0 0,0 0 0,0 0-1,0 0 1,0 0 0,0 0 0,0 1-1,0-1 1,1 0 0,-1 0 0,0 0 0,0 0-1,0 0 1,0 1 0,0-1 0,0 0 0,0 0-1,0 0 1,0 0 0,0 0 0,0 1-1,0-1 1,0 0 0,0 0 0,0 0 0,0 0-1,0 1 1,0-1 0,0 0 0,0 0 0,0 0-1,-1 0 1,1 0 0,0 0 0,0 1-1,0-1 1,0 0 0,0 0 0,0 0 0,0 0-1,0 0 1,-1 0 0,1 0 0,0 1 0,0-1-1,0 0 1,0 0 0,0 0 0,-1 0-1,1 0 1,0 0 0,-2 1 51,0 0 0,1 1-1,-1-1 1,0 1 0,1-1-1,-1 1 1,1-1 0,0 1 0,-2 3-1,-7 7-220,-3-2-4000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51:03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1091 9344,'0'0'8071,"8"-13"-7499,135-231 3027,-105 175-2356,-27 46-652,2 0 0,0 1 1,25-31-1,-17 24 149,-18 23-449,0 2-1,1-1 0,-1 0 1,1 0-1,0 1 1,1 0-1,5-5 1,-4 50 1822,-4-18-1664,-1 40 0,-2-39-47,5 33-1,-1-24-246,-3-24-101,1 1-1,0-1 0,1 1 0,0-1 0,0 0 0,1 0 1,0 0-1,1 0 0,5 11 0,0-6-53,-7-10 0,-1 0 0,1-1 0,1 1 0,-1-1 0,1 1 0,-1-1 0,1 0 0,0 0 0,0 0 0,0 0 0,1 0 0,-1-1 0,1 1 0,-1-1 0,1 0 0,4 2 0,-6-4 0,0-1 0,0 1 0,0 0 0,0-1 0,-1 1 0,1-1 0,0 1 0,0-1 0,0 0 0,-1 0 0,1 1 0,-1-1 0,1 0 0,-1-1 0,3-1 0,22-22 0,125-171 0,-133 173 0,24-25 0,-37 42 0,1 1 0,1 0 0,-1 0 0,1 0 0,-1 1 0,1 0 0,0 1 0,1 0 0,-1 0 0,1 0 0,-1 1 0,16-3 0,-20 5 0,0 0 0,0 0 0,0 0 0,0 0 0,0 1 0,0-1 0,0 1 0,0 0 0,3 1 0,19 4 0,-24-6 0,-1 0 0,0 0 0,1 0 0,-1 0 0,0 0 0,1 1 0,-1-1 0,0 0 0,1 0 0,-1 0 0,0 0 0,1 0 0,-1 1 0,0-1 0,1 0 0,-1 0 0,0 0 0,0 1 0,1-1 0,-1 0 0,0 1 0,0-1 0,0 0 0,1 0 0,-1 1 0,0-1 0,0 0 0,0 1 0,0-1 0,0 0 0,1 1 0,-1-1 0,0 0 0,0 1 0,0-1 0,0 1 0,0-1 0,0 1 0,-31 2 0,19 0 0,0 0 0,-1 1 0,1 0 0,1 1 0,-1 1 0,1 0 0,0 0 0,0 1 0,0 0 0,1 1 0,1 0 0,-1 1 0,1 0 0,0 0 0,1 1 0,1 0 0,-1 1 0,1-1 0,1 1 0,-7 17 0,11-24 0,1 0 0,0 0 0,0 0 0,0 1 0,0-1 0,1 0 0,-1 1 0,1-1 0,0 1 0,1-1 0,-1 0 0,1 1 0,0-1 0,0 0 0,3 8 0,-3-10 0,0 0 0,0 0 0,0 0 0,0 0 0,1 0 0,-1-1 0,1 1 0,-1 0 0,1-1 0,-1 1 0,1-1 0,0 0 0,0 1 0,0-1 0,0 0 0,0 0 0,0 0 0,0-1 0,0 1 0,0 0 0,0-1 0,1 1 0,-1-1 0,0 0 0,0 0 0,1 0 0,-1 0 0,0 0 0,0 0 0,0 0 0,4-2 0,0 1 0,0-1 0,0 0 0,0 0 0,0-1 0,-1 0 0,1 0 0,-1 0 0,0 0 0,1-1 0,-2 0 0,1 0 0,0 0 0,-1-1 0,0 1 0,4-6 0,3-7 0,-1-1 0,0 0 0,9-24 0,1-2 0,-13 35 0,-4 10 0,-1 18 0,-1-8 0,1 2 0,0 1 0,1-1 0,1 1 0,1-1 0,9 20 0,-14-32 0,0 0 0,1 0 0,-1 0 0,1 0 0,-1 0 0,1-1 0,-1 1 0,1 0 0,-1 0 0,1-1 0,0 1 0,-1 0 0,1-1 0,0 1 0,0 0 0,-1-1 0,1 1 0,0-1 0,0 0 0,0 1 0,0-1 0,0 0 0,0 1 0,1-1 0,0 0 0,0 0 0,-1 0 0,1-1 0,-1 1 0,1-1 0,0 1 0,-1-1 0,1 0 0,-1 1 0,0-1 0,1 0 0,-1 0 0,3-2 0,4-5 0,1 0 0,-1-1 0,9-14 0,-8 13 0,3-6 0,-4 5 0,1 1 0,0-1 0,0 2 0,1-1 0,0 2 0,12-9 0,-19 16 0,-3 0 0,1 0 0,0 1 0,-1-1 0,1 1 0,-1-1 0,1 1 0,-1 0 0,1-1 0,0 1 0,0-1 0,-1 1 0,1 0 0,0 0 0,-1-1 0,1 1 0,0 0 0,0 0 0,-1 0 0,1 0 0,0 0 0,0 0 0,-1 0 0,1 0 0,0 0 0,0 0 0,-1 1 0,1-1 0,0 0 0,0 0 0,-1 1 0,1-1 0,0 0 0,-1 1 0,1-1 0,-1 1 0,1-1 0,0 1 0,-1-1 0,1 1 0,-1-1 0,1 1 0,-1-1 0,1 1 0,-1 0 0,0-1 0,1 1 0,-1 0 0,0 0 0,0-1 0,1 1 0,-1 0 0,0 1 0,3 6 0,-1 0 0,0 1 0,0-1 0,-1 1 0,0 11 0,3 10 0,-4-29 0,0-1 0,0 1 0,0-1 0,0 1 0,0-1 0,0 1 0,0-1 0,0 1 0,1-1 0,-1 1 0,0-1 0,0 1 0,1-1 0,-1 0 0,0 1 0,1-1 0,-1 1 0,0-1 0,1 0 0,-1 1 0,1-1 0,-1 0 0,1 1 0,-1-1 0,0 0 0,1 0 0,-1 0 0,1 1 0,0-1 0,17-5 0,13-17 0,-31 22 0,41-39 0,-30 26 0,2 1 0,-1 1 0,16-10 0,-28 20 0,1 1 0,0-1 0,-1 1 0,1-1 0,-1 1 0,1 0 0,0-1 0,0 1 0,-1 0 0,1-1 0,0 1 0,-1 0 0,1 0 0,0 0 0,0 0 0,0-1 0,-1 1 0,1 0 0,0 1 0,0-1 0,-1 0 0,1 0 0,0 0 0,0 0 0,-1 1 0,1-1 0,0 0 0,0 1 0,14 20 0,-1 11 0,-11-26 0,-1 1 0,1-1 0,1 0 0,-1 1 0,1-2 0,5 8 0,-3-5 0,-5-7 0,-1 0 0,1 0 0,-1 0 0,1 0 0,0 0 0,-1 0 0,1 0 0,0 0 0,0-1 0,0 1 0,-1 0 0,1 0 0,0-1 0,0 1 0,0-1 0,0 1 0,0-1 0,0 1 0,0-1 0,1 0 0,-1 1 0,0-1 0,0 0 0,0 0 0,0 0 0,0 0 0,2 0 0,15 0 0,-16 0 0,-1 0 0,1 1 0,0-1 0,0 0 0,0 0 0,-1-1 0,1 1 0,0 0 0,0 0 0,0-1 0,-1 1 0,1-1 0,3-1 0,4-5 0,1 1 0,-1-2 0,-1 1 0,0-1 0,0 0 0,0-1 0,8-12 0,0-4 0,21-42 0,-33 60 0,0-1 0,1 1 0,0 1 0,0-1 0,0 1 0,12-11 0,-16 17 0,0-1 0,-1 1 0,1 0 0,0 0 0,0 0 0,-1 0 0,1 0 0,0 0 0,0 0 0,-1 0 0,1 0 0,0 0 0,0 0 0,-1 0 0,1 0 0,0 1 0,-1-1 0,1 0 0,0 0 0,-1 1 0,1-1 0,0 1 0,-1-1 0,1 0 0,-1 1 0,1-1 0,-1 1 0,1 0 0,-1-1 0,1 1 0,-1-1 0,1 1 0,-1 0 0,1 0 0,16 27 0,-15-24 0,3 6 0,-1 0 0,0 1 0,0-1 0,-1 1 0,0 0 0,-1 0 0,-1 1 0,0-1 0,0 0 0,-1 1 0,0-1 0,-1 0 0,-4 22 0,4-32 0,1 1 0,-1-1 0,1 0 0,-1 1 0,0-1 0,1 0 0,-1 1 0,0-1 0,0 0 0,0 0 0,0 0 0,0 0 0,0 0 0,0 0 0,-1 0 0,1 0 0,0-1 0,0 1 0,-1 0 0,-1 0 0,0 0 0,0 0 0,0-1 0,0 1 0,0-1 0,0 0 0,0 0 0,0 0 0,0 0 0,-5-1 0,2 0 0,0-1 0,0 1 0,0-1 0,0 0 0,0-1 0,1 1 0,-1-1 0,1 0 0,-7-6 0,9 6 0,-1 0 0,0 0 0,1 0 0,-1 1 0,0-1 0,0 1 0,-8-4 0,40 8 0,33 5 0,-31-2 0,56 1 0,-77-7 0,1 1 0,0-1 0,0-1 0,0 0 0,0 0 0,-1-1 0,1 0 0,-1 0 0,17-10 0,-4-1 0,-1 0 0,0-2 0,-1-1 0,-1 0 0,-1-1 0,0-2 0,15-21 0,-8 6 0,-2-1 0,-1-1 0,25-62 0,-34 65 0,-1-2 0,-3 1 0,0-1 0,-3-1 0,0 0 0,-3 1 0,-1-61 0,-2 93 0,0-1 0,0 1 0,0-1 0,-1 1 0,1-1 0,-1 1 0,0 0 0,0-1 0,0 1 0,0 0 0,-5-9 0,6 13 0,0 0 0,-1 0 0,1 0 0,0 0 0,0 0 0,-1 0 0,1 0 0,0 0 0,0 0 0,-1 0 0,1 0 0,0 0 0,-1 0 0,1 0 0,0 0 0,0 0 0,-1 0 0,1 0 0,0 0 0,0 1 0,-1-1 0,1 0 0,0 0 0,0 0 0,-1 0 0,1 0 0,0 1 0,0-1 0,0 0 0,-1 0 0,1 0 0,0 1 0,0-1 0,0 0 0,0 0 0,0 1 0,-1-1 0,1 0 0,0 1 0,-12 20 0,1 0 0,1 1 0,-9 28 0,11-28 0,-77 233 0,45-127 0,-60 134 0,-16-27 0,83-185 0,26-41 0,0 0 0,1 1 0,0 0 0,-8 21 0,12-30 0,2-6 0,2-8 0,5-5 0,2 1 0,0 0 0,1 1 0,0 0 0,1 0 0,1 1 0,1 0 0,0 1 0,1 1 0,0 0 0,1 1 0,1 1 0,0 0 0,0 1 0,30-13 0,57-19 0,-68 30 0,0-2 0,36-21 0,-57 27 0,11-6 0,40-30 0,-60 40 0,1-1 0,-1 0 0,0 0 0,0 0 0,-1 0 0,1-1 0,-1 0 0,-1 0 0,1 0 0,-1 0 0,0-1 0,4-10 0,-6 12 0,0 0 0,-1 0 0,1-1 0,-1 1 0,0 0 0,0-1 0,-1 1 0,1 0 0,-1-1 0,0 1 0,-1 0 0,-2-8 0,3 13 0,1-1 0,-1 1 0,1-1 0,0 0 0,-1 1 0,0-1 0,1 1 0,-1-1 0,1 1 0,-1 0 0,1-1 0,-1 1 0,0 0 0,1-1 0,-1 1 0,0 0 0,0 0 0,1-1 0,-1 1 0,0 0 0,1 0 0,-1 0 0,0 0 0,0 0 0,1 0 0,-1 0 0,0 0 0,0 0 0,1 1 0,-1-1 0,0 0 0,1 0 0,-1 1 0,0-1 0,1 0 0,-1 1 0,0-1 0,1 0 0,-1 1 0,0 0 0,-31 25 0,24-18 0,-2-1 0,1 2 0,0-1 0,1 1 0,0 1 0,-13 19 0,19-27 0,1 1 0,-1-1 0,1 1 0,-1-1 0,1 1 0,0 0 0,0 0 0,0-1 0,1 1 0,-1 0 0,1 0 0,-1 0 0,1 0 0,0 0 0,0 0 0,1 0 0,-1 0 0,0 0 0,1 0 0,0 0 0,0-1 0,-1 1 0,2 0 0,-1 0 0,0-1 0,1 1 0,-1-1 0,1 1 0,-1-1 0,4 4 0,-2-4 0,-1-1 0,1 1 0,-1 0 0,1-1 0,-1 0 0,1 1 0,0-1 0,0 0 0,0 0 0,-1-1 0,1 1 0,0-1 0,0 1 0,0-1 0,0 0 0,3 0 0,9-1 0,-1 0 0,15-4 0,-14 2 0,7-1 0,0 1 0,39 0 0,-52 3 0,-1 1 0,0 0 0,1 1 0,-1 0 0,0 0 0,0 1 0,0 0 0,0 0 0,0 1 0,10 6 0,26 21 0,-27-19 0,0 0 0,0-2 0,30 15 0,-40-23 0,-1 1 0,1-1 0,0-1 0,0 1 0,0-1 0,0-1 0,0 1 0,0-1 0,0 0 0,0 0 0,0-1 0,0 0 0,-1-1 0,12-3 0,-10 3 0,0-1 0,-1 0 0,0 0 0,0-1 0,0 0 0,0 0 0,-1-1 0,1 0 0,-1 0 0,8-9 0,-11 4 850,-3 4-5635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51:06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1235 10448,'0'0'10107,"9"-10"-9397,20-25 330,38-61 0,67-147 2683,-121 218-3305,21-30 3438,-34 54-3180,1 2-643,1 0 0,-1 0 1,0 0-1,0 0 0,0 0 1,0 0-1,-1 1 0,1-1 1,0 0-1,0 1 0,-1-1 1,1 1-1,-1-1 0,1 0 1,-1 3-1,11 31 174,-10-34-206,6 26-1,-1-1 0,-1 1 0,-1-1 0,-1 1 0,-2 0 0,-4 55 0,3-79 0,0 0 0,-1 0 0,0 1 0,0-1 0,0 0 0,0 0 0,0 0 0,-1 0 0,1 0 0,-1 0 0,0 0 0,0 0 0,0 0 0,0-1 0,0 1 0,0-1 0,-1 0 0,1 0 0,-1 0 0,0 0 0,-3 2 0,3-3 0,0 0 0,-1 0 0,1 0 0,-1 0 0,1-1 0,0 1 0,-1-1 0,1 0 0,-1 0 0,1 0 0,-1 0 0,1-1 0,-1 0 0,1 1 0,-1-1 0,1 0 0,0-1 0,0 1 0,-1-1 0,-3-2 0,1 1 0,1-1 0,-1 0 0,1 0 0,0 0 0,1 0 0,-1-1 0,1 1 0,-1-1 0,2-1 0,-6-7 0,3 4 0,5 5 0,10 4 0,-3 0 0,50 0 0,-18 2 0,0-2 0,0-2 0,1-2 0,59-12 0,-74 9 0,-12 5 0,0-1 0,0-1 0,0 0 0,-1-1 0,1 0 0,15-11 0,0-4 0,-1-2 0,-1-1 0,-1-1 0,-1-1 0,-2-1 0,0-1 0,-2 0 0,-1-2 0,25-52 0,-18 25 0,-3-1 0,-3-1 0,-2-1 0,15-94 0,-28 129 0,-1 0 0,0 0 0,-2 0 0,-1-1 0,-1 1 0,-1 0 0,-1 0 0,-1 0 0,-9-32 0,12 54 0,1 0 0,-1 0 0,0 1 0,1-1 0,-1 0 0,0 1 0,0-1 0,0 1 0,0-1 0,0 1 0,0-1 0,-1 1 0,1 0 0,0-1 0,-1 1 0,1 0 0,-4-2 0,4 3 0,0 0 0,-1 0 0,1 0 0,0 0 0,-1 0 0,1 0 0,0 1 0,-1-1 0,1 0 0,0 1 0,-1-1 0,1 1 0,0 0 0,0-1 0,0 1 0,0 0 0,0 0 0,-1-1 0,1 1 0,1 0 0,-1 0 0,0 0 0,0 0 0,0 0 0,0 1 0,0 0 0,-10 14 0,1-1 0,0 2 0,2-1 0,-10 26 0,-22 75 0,25-63 0,3 0 0,-8 92 0,10 116 0,10-247 0,1 0 0,1 0 0,0 0 0,0 0 0,10 28 0,-9-35 0,0 0 0,1 0 0,0 0 0,1-1 0,-1 1 0,1-1 0,1 0 0,-1-1 0,1 1 0,0-1 0,13 9 0,-16-13 0,0 0 0,0 0 0,0 0 0,1-1 0,-1 0 0,0 1 0,1-1 0,-1 0 0,1-1 0,-1 1 0,1-1 0,-1 0 0,1 1 0,-1-1 0,1-1 0,-1 1 0,1-1 0,6-1 0,3-2 0,0-1 0,0 0 0,19-11 0,0 0 0,-22 11 0,-1 1 0,0-1 0,0 0 0,0-1 0,-1 0 0,0-1 0,9-8 0,2 3 0,-8 6 0,-12 8 0,-1 0 0,1-1 0,0 1 0,-1 0 0,1 0 0,0 0 0,0 0 0,0 1 0,1-1 0,-1 0 0,0 0 0,1 0 0,0 1 0,-1-1 0,1 4 0,0 0 0,-1 1 0,1-1 0,1 0 0,1 12 0,-1-16 0,-1 1 0,1-1 0,0 0 0,0 1 0,0-1 0,0 0 0,0 0 0,0 0 0,1 0 0,-1 0 0,1 0 0,-1 0 0,1 0 0,0-1 0,0 1 0,-1-1 0,1 1 0,1-1 0,-1 0 0,0 0 0,0 0 0,0 0 0,0 0 0,1 0 0,-1 0 0,0-1 0,1 1 0,-1-1 0,1 0 0,-1 0 0,1 0 0,-1 0 0,0 0 0,1 0 0,-1-1 0,1 1 0,-1-1 0,0 1 0,1-1 0,-1 0 0,0 0 0,0 0 0,0 0 0,0-1 0,0 1 0,0-1 0,0 1 0,0-1 0,0 1 0,0-1 0,-1 0 0,1 0 0,-1 0 0,0 0 0,3-4 0,-2 1 0,1-1 0,0 1 0,-1-1 0,0 0 0,-1 0 0,1 0 0,-1 1 0,0-1 0,-1-1 0,1 1 0,-2-11 0,1 13 0,0 1 0,-1-1 0,1 1 0,-1 0 0,0-1 0,0 1 0,0 0 0,-1 0 0,1 0 0,-1 0 0,1 0 0,-1 0 0,0 0 0,0 0 0,-1 1 0,1-1 0,0 1 0,-1 0 0,0-1 0,1 1 0,-1 0 0,-4-2 0,-4-1 0,5 2 0,-1-1 0,0 1 0,1 1 0,-1-1 0,0 1 0,-1 0 0,1 1 0,-11-1 0,11 3 0,10 1 0,12 1 0,11-1 0,0-2 0,0-1 0,0-1 0,0-1 0,46-11 0,-41 7 0,13-8 0,-37 12 0,0 0 0,1 0 0,-1 1 0,10-2 0,-11 3 0,-3 0 0,1 0 0,0 1 0,-1 0 0,1-1 0,0 1 0,0 0 0,6 2 0,-9-2 0,0 1 0,0-1 0,0 1 0,1 0 0,-1-1 0,0 1 0,0 0 0,-1 0 0,1 0 0,0-1 0,0 1 0,0 0 0,-1 0 0,1 1 0,0-1 0,-1 0 0,1 0 0,-1 0 0,1 0 0,-1 0 0,0 1 0,1-1 0,-1 0 0,0 0 0,0 0 0,0 1 0,0-1 0,0 2 0,1 19 0,0 0 0,-2 0 0,-1 0 0,-5 28 0,5-37 0,0 0 0,1 1 0,0-1 0,3 27 0,-2-40 0,0 1 0,0-1 0,0 1 0,0-1 0,0 1 0,0 0 0,0-1 0,0 1 0,0-1 0,0 1 0,0-1 0,1 1 0,-1-1 0,0 1 0,0-1 0,1 1 0,-1-1 0,0 1 0,1-1 0,-1 1 0,0-1 0,1 1 0,-1-1 0,1 0 0,-1 1 0,1-1 0,-1 0 0,0 1 0,1-1 0,0 0 0,-1 0 0,1 1 0,1-1 0,-1-1 0,0 1 0,1 0 0,-1-1 0,0 1 0,0-1 0,0 1 0,1-1 0,-1 0 0,0 1 0,0-1 0,0 0 0,1-1 0,34-37 0,-34 36 0,102-130 0,-100 128 0,1 0 0,-1 1 0,1-1 0,7-5 0,-11 11 0,0-1 0,-1 0 0,1 1 0,-1-1 0,1 0 0,0 1 0,-1-1 0,1 0 0,-1 1 0,1-1 0,-1 1 0,0-1 0,1 1 0,-1-1 0,1 1 0,-1 0 0,0-1 0,0 1 0,1-1 0,-1 1 0,0 1 0,9 17 0,-9-18 0,7 13 0,1 0 0,17 24 0,3 4 0,-27-40 0,0 0 0,0 0 0,0-1 0,0 1 0,1-1 0,-1 1 0,0-1 0,1 1 0,-1-1 0,1 0 0,0 1 0,-1-1 0,1 0 0,0 0 0,0 0 0,-1-1 0,1 1 0,0 0 0,0-1 0,0 1 0,0-1 0,0 1 0,0-1 0,0 0 0,0 0 0,0 0 0,0 0 0,0 0 0,0-1 0,0 1 0,4-2 0,-3 1 0,1-1 0,-1 1 0,0-1 0,0 0 0,0 0 0,0 0 0,0-1 0,0 1 0,-1-1 0,1 0 0,-1 1 0,0-1 0,1 0 0,-1 0 0,-1 0 0,1-1 0,2-4 0,7-22 0,0 0 0,-2-1 0,8-55 0,-16 77 0,-1 5 0,1 0 0,-1 0 0,1 1 0,0-1 0,0 0 0,0 0 0,0 0 0,1 1 0,-1-1 0,4-5 0,-3 9 0,-1 0 0,0 1 0,1-1 0,-1 1 0,0-1 0,1 1 0,-1 0 0,0-1 0,0 1 0,0 0 0,0 0 0,0 0 0,0 0 0,0 0 0,0 0 0,2 2 0,1 0 0,51 47 0,29 22 0,-81-69 0,0-1 0,1 0 0,-1 0 0,1 0 0,-1-1 0,1 1 0,0-1 0,0 0 0,-1 0 0,1 0 0,0 0 0,0 0 0,0-1 0,0 0 0,0 0 0,0 0 0,0-1 0,0 1 0,0-1 0,0 0 0,-1 0 0,1 0 0,0 0 0,5-4 0,-3 2 0,0 0 0,1-1 0,-2-1 0,1 1 0,0-1 0,-1 0 0,0 0 0,0 0 0,-1-1 0,1 1 0,-1-1 0,6-11 0,15-37 0,27-48 0,-43 91 0,-8 11 0,-1 0 0,0 0 0,0 0 0,0 0 0,0 0 0,1-1 0,-1 1 0,0 0 0,0 0 0,0 0 0,1 0 0,-1 0 0,0 0 0,0 0 0,0 1 0,0-1 0,1 0 0,-1 0 0,0 0 0,0 0 0,0 0 0,0 0 0,1 0 0,-1 0 0,0 0 0,0 0 0,0 1 0,0-1 0,0 0 0,1 0 0,-1 0 0,0 0 0,0 0 0,0 1 0,0-1 0,0 0 0,6 25 0,-5-17 0,5 29 0,-2-1 0,-1 60 0,-4-79 0,0-1 0,-1 1 0,-1-1 0,-1 0 0,0 0 0,-1 0 0,-1 0 0,-9 19 0,13-33 0,1 0 0,0 0 0,0 0 0,-1 0 0,1 0 0,-1-1 0,0 1 0,1 0 0,-1-1 0,0 1 0,0-1 0,0 0 0,0 1 0,0-1 0,0 0 0,0 0 0,-1-1 0,1 1 0,0 0 0,0-1 0,-1 1 0,1-1 0,0 0 0,-1 0 0,1 0 0,-1 0 0,1 0 0,0 0 0,-1 0 0,-2-2 0,-6-1 0,0-1 0,0 0 0,1 0 0,-19-12 0,19 11 0,7 3 0,-1-1 0,1 1 0,-1-1 0,1 0 0,0 0 0,0 0 0,0 0 0,0-1 0,0 1 0,1-1 0,0 1 0,-3-7 0,-2-2 0,6 11 0,-3-9 0,16 5 0,-4 4 0,0 0 0,0 0 0,1 1 0,-1 1 0,0-1 0,13 4 0,-2-2 0,28 7 0,-1 1 0,80 30 0,-39-12 0,-61-18 0,-23-8 0,1 0 0,-1-1 0,1 1 0,0-1 0,0 0 0,-1 0 0,1 0 0,0-1 0,0 1 0,0-1 0,0 0 0,0 0 0,0 0 0,0 0 0,0-1 0,3-1 0,0 1 0,6-4 0,-13 5 0,0-1 0,0 1 0,1 0 0,-1 0 0,0 0 0,0-1 0,0 1 0,0 0 0,0 0 0,0 0 0,1-1 0,-1 1 0,0 0 0,0 0 0,0-1 0,0 1 0,0 0 0,0 0 0,0-1 0,0 1 0,0 0 0,0-1 0,0 1 0,0 0 0,0 0 0,-1-1 0,1 1 0,0 0 0,0 0 0,0 0 0,0-1 0,0 1 0,0 0 0,-1 0 0,1 0 0,0-1 0,0 1 0,0 0 0,-1 0 0,1 0 0,0 0 0,0-1 0,0 1 0,-1 0 0,1 0 0,0 0 0,0 0 0,-1 0 0,-10-7-3935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51:10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285 777 9344,'0'0'13006,"-12"-1"-12526,1 0-344,0 1 0,0 0 0,0 0 0,0 2 1,0-1-1,0 1 0,1 1 0,-1 0 0,-15 6 0,8 0 214,1 0-1,-25 17 0,34-20-178,1 0 0,-1 0 0,2 0-1,-1 1 1,1 0 0,0 0 0,-7 12 0,11-15-99,0 0 1,1 1-1,-1 0 0,1-1 1,0 1-1,1-1 1,-1 1-1,1 0 0,0 0 1,0-1-1,0 1 1,0 0-1,1 0 0,0-1 1,0 1-1,0-1 1,1 1-1,0-1 0,-1 1 1,1-1-1,1 0 1,-1 0-1,1 0 0,0 0 1,-1 0-1,2-1 1,-1 1-1,0-1 0,6 5 1,-2-4 7,0 0 0,0 0 0,0-1 0,0 1 1,1-2-1,-1 1 0,1-1 0,0 0 0,-1-1 0,1 1 0,0-2 1,0 1-1,0-1 0,0 0 0,0-1 0,0 0 0,0 0 0,14-5 1,-11 3 19,-1-1 0,0-1 1,0 1-1,-1-2 0,0 1 1,0-1-1,0-1 1,0 1-1,-1-2 0,0 1 1,-1-1-1,0 0 0,9-12 1,-4-1-49,-1 0-1,0 0 1,-2-1 0,0 0 0,-2-1 0,0 0 0,-2 0 0,-1 0 0,0-1 0,-2 1-1,0-27 1,-4-33 164,-21-146-1,13 162-215,-2 0 0,-4 2 0,-26-70 0,42 134 0,0 0 0,0 0 0,0 0 0,-1 0 0,1 0 0,0 0 0,-1 0 0,1 0 0,-1 0 0,1 0 0,-1 0 0,0 0 0,1 0 0,-1 0 0,0 0 0,1 1 0,-1-1 0,0 0 0,0 0 0,-1 0 0,1 3 0,0 0 0,0 0 0,0 0 0,0 0 0,1 0 0,-1 0 0,1 0 0,-1 0 0,1 0 0,0 0 0,0 5 0,-3 71 0,4 0 0,3 0 0,24 137 0,89 257 0,-77-313 0,-35-149 0,-5-10 0,0 0 0,0 0 0,0 0 0,0 0 0,0 0 0,0 0 0,0 0 0,0 1 0,0-1 0,0 0 0,0 0 0,0 0 0,0 0 0,0 0 0,0 0 0,0 0 0,0 0 0,0 1 0,0-1 0,0 0 0,0 0 0,0 0 0,0 0 0,0 0 0,0 0 0,0 0 0,0 0 0,1 0 0,-1 0 0,0 1 0,0-1 0,0 0 0,0 0 0,0 0 0,0 0 0,0 0 0,0 0 0,0 0 0,1 0 0,-1 0 0,0 0 0,0 0 0,0 0 0,0 0 0,0 0 0,0 0 0,0 0 0,0 0 0,1 0 0,-1 0 0,0 0 0,0 0 0,0 0 0,0 0 0,0 0 0,0 0 0,0 0 0,0 0 0,0-1 0,1 1 0,-1 0 0,0 0 0,0 0 0,0 0 0,0 0 0,0 0 0,0 0 0,1-57 850,0 29-5635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5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13560,'0'0'297,"10"-2"0,233-22 531,-86 10-513,-93 7-217,516-36 659,-427 45 180,-135 1-573,-14 0-184,-10 1 93,-9 0-2441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51:11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 17887,'0'0'3864,"10"5"-3105,7 5-447,-1 0 1,1 2-1,-2-1 1,0 2-1,25 26 1,-17-4 118,-1 0 1,-2 1 0,-2 1-1,18 49 1,6 35 1702,39 180-1,-70-255-1463,50 140 596,-55-170-1253,3 0-13,-9-16 0,0 0 0,0 1 0,1-1 0,-1 0 0,0 0 0,0 0 0,0 0 0,1 0 0,-1 0 0,0 0 0,0 0 0,1 0 0,-1 1 0,0-1 0,0 0 0,1 0 0,-1 0 0,0 0 0,0 0 0,1 0 0,-1-1 0,0 1 0,0 0 0,1 0 0,-1 0 0,0 0 0,0 0 0,0 0 0,1 0 0,-1 0 0,0-1 0,0 1 0,0 0 0,1 0 0,-1 0 0,0-1 0,3-3 0,0-1 0,0 0 0,-1 1 0,1-1 0,1-7 0,-4 12 0,55-165 0,-16 45 0,96-216 0,-102 271 0,2 2 0,3 1 0,46-57 0,-84 119 0,67-83 847,-19 31-5629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51:12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59 10952,'0'0'9961,"4"-9"-9260,13-31-1,-12 30 1807,-6 15-31,1-2-2294,0 0 0,1 1 0,-1-1 0,1 0 0,0 0 0,0 1 0,0-1 0,1 0 0,-1 0 0,1 0 0,-1 0 1,1-1-1,0 1 0,0 0 0,1-1 0,-1 1 0,0-1 0,1 0 0,-1 0 0,1 0 0,0 0 0,0 0 0,0-1 1,0 1-1,0-1 0,0 1 0,0-1 0,0 0 0,6 1 0,-7-3-182,-1 1 0,1-1 0,-1 1 0,0 0 0,1-1 0,-1 0 0,0 1 0,1-1 0,-1 0 0,0 0 0,0 0 0,0 0 0,0 0 0,0 0 0,0 0 0,0 0 0,0 0 0,0 0 0,0 0 0,-1-1 0,1 1 0,-1 0 0,1-1 0,0 1 0,-1 0 0,0-1 0,1 1 0,-1-1 0,0 1 0,0-1 0,0 1 0,0-3 0,0 3 0,0 0 0,0-1 0,0 1 0,0 0 0,0 0 0,0 0 0,0 0 0,0 0 0,-1 0 0,1 0 0,0-1 0,-1 1 0,1 0 0,-1 0 0,1 0 0,-1 0 0,0 1 0,1-1 0,-1 0 0,0 0 0,0 0 0,1 0 0,-1 1 0,0-1 0,0 0 0,0 1 0,0-1 0,0 1 0,0-1 0,0 1 0,0-1 0,0 1 0,0 0 0,0-1 0,0 1 0,-1 0 0,1 0 0,0 0 0,0 0 0,0 0 0,0 0 0,0 0 0,0 0 0,-2 1 0,-3 1 0,0 0 0,0 0 0,0 1 0,1-1 0,-11 8 0,14-9 0,0 0 0,0 1 0,0-1 0,0 1 0,1-1 0,-1 1 0,0 0 0,1-1 0,-1 1 0,1 0 0,0 0 0,0 0 0,0 0 0,-1 0 0,2 1 0,-1-1 0,0 0 0,0 4 0,1-5 0,0-1 0,0 1 0,0-1 0,0 1 0,0-1 0,0 1 0,0-1 0,0 1 0,0-1 0,1 1 0,-1-1 0,0 1 0,0-1 0,1 1 0,-1-1 0,0 0 0,1 1 0,-1-1 0,0 0 0,1 1 0,-1-1 0,0 0 0,1 1 0,-1-1 0,1 0 0,-1 0 0,1 1 0,0-1 0,18 1 0,-17-2 0,0 1 0,1-1 0,-1 1 0,0-1 0,1 0 0,-1 0 0,0 0 0,0 0 0,0 0 0,0 0 0,0-1 0,0 1 0,3-4 0,-4 4 0,0 0 0,-1 0 0,1 0 0,0 0 0,-1 0 0,1 0 0,-1 0 0,0 0 0,1 0 0,-1 0 0,0 0 0,0 0 0,0 0 0,1 0 0,-1-1 0,0 1 0,0 0 0,-1 0 0,1 0 0,0 0 0,0 0 0,0 0 0,-1-2 0,0 2 0,0 0 0,0 0 0,0 0 0,0 1 0,0-1 0,0 0 0,0 0 0,0 1 0,0-1 0,0 1 0,0-1 0,-1 1 0,1-1 0,0 1 0,0 0 0,0 0 0,-3-1 0,0 1 0,-1 0 0,0 0 0,1 0 0,-1 0 0,0 1 0,1 0 0,-1 0 0,1 0 0,-1 0 0,-6 4 0,-8 11 850,9-6-5635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51:13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13864,'0'0'18582,"10"8"-18316,34 25-219,-43-32-47,0-1 0,1 1 0,-1 0 0,0 0 0,0-1 0,1 1 0,-1 0 0,0-1 0,1 1 0,-1-1 0,0 0 0,1 1 0,1-1 0,4-6 0,-4 2 0,-12 3 0,-2 0 0,20-3 0,-6 3 0,26-7 0,-20 7 0,-13 5 0,3-3 0,0 0 0,0 0 0,-1 0 0,1 0 0,0 0 0,-1 0 0,1 0 0,-1-1 0,1 1 0,-1-1 0,1 1 0,-1-1 0,1 0 0,-1 1 0,1-1 0,-1 0 0,0 0 0,1 0 0,-1 0 0,1 0 0,-1-1 0,0 1 0,1 0 0,-1-1 0,1 1 0,-1-1 0,-2-1 0,-4 0 0,32 3 797,-11-1-5529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51:17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1 269 11352,'0'0'7327,"13"-11"-6815,25-15 148,60-33 0,-65 42-159,-24 11-281,0 1-1,0 0 1,0 1-1,1-1 0,0 2 1,0 0-1,0 0 1,0 1-1,0 0 1,11-1-1,-18 3-91,-1 0 0,1 0-1,0 0 1,-1 0 0,1 1 0,-1-1 0,1 1-1,-1 0 1,1-1 0,-1 1 0,0 0 0,4 2-1,-4-1-49,-1-1 0,1 1-1,-1 0 1,0-1-1,0 1 1,0 0-1,0 0 1,0 0 0,0-1-1,0 1 1,0 0-1,-1 1 1,1-1-1,-1 0 1,1 3 0,3 23 347,-1-1 0,-1 0 0,-1 1 0,-5 47 0,1-47-61,1-1 0,1 0 0,1 1 0,2-1 0,6 32 0,-8-56-310,1 0-1,0 0 1,0 0 0,0 0 0,0 0-1,0 0 1,1 0 0,-1 0 0,1-1 0,0 1-1,0 0 1,0-1 0,0 1 0,0-1 0,0 0-1,1 0 1,-1 0 0,1 0 0,-1 0 0,7 2-1,-6-3 0,0 0-1,1 0 0,-1-1 0,0 1 0,1-1 1,-1 0-1,1 0 0,-1 0 0,1 0 0,-1-1 0,1 1 1,-1-1-1,0 0 0,1 0 0,-1 0 0,0-1 1,0 1-1,6-4 0,0-1-52,0-1 0,0 0 0,-1 0 0,0-1 0,-1 0 0,1 0 0,-1-1 0,-1 0 0,0 0 0,9-18 0,-3 1 0,-1 0 0,-1 0 0,7-30 0,-12 31 0,0-2 0,-2 1 0,-1 0 0,-1-1 0,-1 1 0,-1-1 0,-8-40 0,1 39 0,6 24 0,1 0 0,0 0 0,0 1 0,0-1 0,-1-8 0,43 34 0,-20-11 0,2-1 0,0-1 0,0-1 0,46 9 0,-57-15 0,0 0 0,0-1 0,0-1 0,0 0 0,1-1 0,-1 0 0,0-1 0,-1 0 0,1-1 0,0 0 0,-1-1 0,13-5 0,-9 1 0,-4 4 0,0-1 0,-1 0 0,0-1 0,0 0 0,0 0 0,-1-1 0,0 0 0,-1-1 0,1 0 0,6-9 0,-8 13 0,-7 4 0,0 0 0,0 0 0,0 0 0,0 0 0,0 0 0,0 0 0,0 0 0,0 0 0,0 0 0,0 0 0,0 0 0,0 0 0,0 0 0,0 1 0,0-1 0,0 0 0,0 0 0,0 0 0,0 0 0,0 0 0,0 0 0,0 0 0,0 0 0,0 0 0,1 0 0,-1 0 0,0 0 0,0 0 0,0 0 0,0 0 0,0 0 0,0 0 0,0 0 0,0 0 0,0 0 0,0 0 0,0 0 0,0 0 0,0 0 0,0 1 0,0-1 0,1 0 0,-1-1 0,0 1 0,0 0 0,0 0 0,0 0 0,0 0 0,0 0 0,0 0 0,0 0 0,0 0 0,0 0 0,0 0 0,0 0 0,-1 3 0,-1 0 0,1 0 0,0 0 0,0 0 0,0 1 0,0-1 0,0 4 0,-2 9 0,-7 24 0,1 1 0,2-1 0,-2 78 0,7-87 0,1 36 0,1-63 0,1 0 0,-1 0 0,1-1 0,0 1 0,0 0 0,0 0 0,0-1 0,1 1 0,-1-1 0,1 1 0,0-1 0,0 0 0,4 5 0,-5-7 0,0 0 0,0 0 0,1-1 0,-1 1 0,0-1 0,1 1 0,-1-1 0,0 1 0,1-1 0,-1 0 0,1 1 0,-1-1 0,1 0 0,-1 0 0,1 0 0,-1 0 0,0 0 0,1-1 0,-1 1 0,1 0 0,-1-1 0,0 1 0,1-1 0,-1 1 0,0-1 0,1 0 0,-1 1 0,0-1 0,0 0 0,2-1 0,5-4 0,-1 0 0,1 0 0,6-8 0,-13 13 0,16-17 0,0-2 0,-2 0 0,19-30 0,32-71 0,-23 40 0,-34 63 0,-8 15 0,1 0 0,-1 0 0,1 0 0,-1 0 0,1 0 0,0 0 0,0 1 0,0-1 0,0 1 0,6-5 0,-8 7 0,0 0 0,0 0 0,1 0 0,-1 0 0,0 0 0,1 0 0,-1 0 0,0 0 0,1 0 0,-1 0 0,0 0 0,0 0 0,1 1 0,-1-1 0,0 0 0,1 0 0,-1 0 0,0 0 0,0 0 0,1 1 0,-1-1 0,0 0 0,0 0 0,1 0 0,-1 1 0,0-1 0,0 0 0,0 0 0,0 1 0,1-1 0,-1 0 0,0 0 0,0 1 0,0-1 0,7 14 0,-6-11 0,7 15 0,-1 1 0,-1 0 0,-1 0 0,-1 0 0,0 1 0,0 26 0,-3-2 0,-8 79 0,7-120 0,-1 1 0,1-1 0,-1 1 0,0-1 0,0 1 0,0-1 0,0 0 0,0 1 0,-1-1 0,0 0 0,1 0 0,-4 3 0,4-5 0,0 0 0,0 0 0,0 0 0,0 0 0,-1-1 0,1 1 0,0 0 0,-1-1 0,1 1 0,-1-1 0,1 1 0,-1-1 0,1 0 0,-1 0 0,1 0 0,-1 1 0,1-1 0,-1-1 0,1 1 0,-1 0 0,1 0 0,-1 0 0,1-1 0,0 1 0,-1-1 0,1 1 0,-1-1 0,1 0 0,0 1 0,-2-2 0,-6-4 0,0-1 0,0 1 0,1-2 0,0 1 0,0-1 0,0 0 0,1-1 0,1 0 0,-1 0 0,2 0 0,-1-1 0,1 0 0,0 0 0,-3-14 0,4 7 0,19 24 0,-6-2 0,13 8 0,0-2 0,1 0 0,0-2 0,1-1 0,0 0 0,0-2 0,0-1 0,1-1 0,36 2 0,-52-6 0,0 0 0,0-1 0,0-1 0,0 1 0,0-1 0,0-1 0,-1 1 0,1-1 0,-1-1 0,0 0 0,0 0 0,0-1 0,0 0 0,-1 0 0,0 0 0,0-1 0,0 0 0,-1-1 0,0 0 0,0 0 0,0 0 0,-1 0 0,8-17 0,-2 6 0,0-1 0,20-22 0,3-6 0,-29 39 0,1 0 0,0 0 0,10-10 0,-14 16 0,-1 1 0,1-1 0,0 1 0,-1 0 0,1-1 0,0 1 0,0 0 0,0 0 0,0 0 0,0 1 0,0-1 0,0 0 0,0 1 0,0-1 0,0 1 0,1 0 0,-1 0 0,0 0 0,0 0 0,0 0 0,3 0 0,2 3 0,1-1 0,-1 1 0,-1 0 0,1 1 0,0 0 0,-1 0 0,0 0 0,1 1 0,-2-1 0,1 2 0,-1-1 0,0 1 0,0-1 0,0 1 0,5 10 0,7 2 0,-12-12 0,-9-9 0,-9-5 0,-1 0 0,0 1 0,0 1 0,-1 0 0,1 1 0,-1 0 0,-1 2 0,1-1 0,-1 2 0,1 0 0,-27 1 0,35 1 0,0 0 0,0 1 0,0 0 0,0 0 0,0 1 0,1 0 0,-1 0 0,0 1 0,1 0 0,0 0 0,0 0 0,0 1 0,-9 6 0,11-6 0,0-1 0,0 1 0,0 0 0,1 0 0,-1 1 0,1-1 0,0 0 0,0 1 0,1 0 0,0 0 0,-1 0 0,2 0 0,-1 0 0,0 0 0,1 1 0,0-1 0,0 10 0,1-6 0,0-1 0,0 1 0,1-1 0,1 1 0,-1-1 0,1 0 0,1 0 0,-1 0 0,1 0 0,1 0 0,0 0 0,0-1 0,0 1 0,1-1 0,0 0 0,0-1 0,1 1 0,0-1 0,0 0 0,0 0 0,1-1 0,0 0 0,0 0 0,0-1 0,1 0 0,-1 0 0,1-1 0,0 1 0,0-2 0,0 1 0,1-1 0,-1-1 0,0 1 0,1-1 0,16-1 0,-6-1 0,-1-1 0,0 0 0,1-1 0,-1-2 0,-1 0 0,1 0 0,-1-2 0,0 0 0,0-1 0,-1-1 0,0 0 0,0-1 0,-1-1 0,-1 0 0,0-1 0,0-1 0,20-25 0,-17 20 0,-12 13 0,-1 1 0,0 0 0,0-1 0,0 0 0,-1 0 0,1 0 0,-1 0 0,3-9 0,-4 1 0,-2 13 0,-1 0 0,1 0 0,-1 0 0,1 0 0,-1 0 0,1 0 0,-1 0 0,1 0 0,-1 1 0,1-1 0,-1 0 0,1 0 0,-1 0 0,1 1 0,0-1 0,-1 0 0,1 1 0,0-1 0,-1 0 0,1 1 0,0-1 0,-1 1 0,1-1 0,0 1 0,0-1 0,-1 1 0,-5 6 0,1 1 0,0 0 0,0-1 0,1 2 0,0-1 0,1 0 0,-1 1 0,2 0 0,-1-1 0,1 1 0,0 0 0,1 0 0,0 1 0,1-1 0,0 0 0,0 0 0,1 0 0,0 0 0,0 0 0,1 0 0,1 0 0,-1 0 0,1 0 0,8 14 0,-10-20 0,1 0 0,0-1 0,-1 1 0,1 0 0,0-1 0,0 0 0,1 1 0,-1-1 0,0 0 0,1 0 0,-1 0 0,1-1 0,0 1 0,-1 0 0,1-1 0,0 0 0,0 0 0,0 0 0,0 0 0,0 0 0,0-1 0,1 1 0,-1-1 0,0 0 0,0 0 0,0 0 0,0 0 0,0 0 0,1-1 0,-1 1 0,0-1 0,0 0 0,0 0 0,4-2 0,0-1 0,0 1 0,-1-1 0,0 0 0,1 0 0,-1 0 0,-1-1 0,1 0 0,-1-1 0,0 1 0,0-1 0,0 0 0,-1 0 0,7-11 0,-8 8 0,0 1 0,0 0 0,-1-1 0,0 1 0,-1-1 0,0 1 0,0-1 0,0 0 0,-1 0 0,-1 1 0,0-1 0,0 0 0,0 1 0,-1-1 0,0 1 0,-7-17 0,7 19 0,-1 1 0,0 0 0,1-1 0,-2 1 0,1 0 0,0 1 0,-1-1 0,0 0 0,0 1 0,-1 0 0,1 0 0,-1 0 0,0 1 0,0 0 0,0 0 0,0 0 0,0 0 0,-1 1 0,1 0 0,-1 0 0,0 0 0,0 1 0,0 0 0,1 0 0,-11 0 0,-26 5 0,39-3 0,1-1 0,-1 1 0,1 0 0,0-1 0,-1 1 0,1 1 0,0-1 0,-1 0 0,1 0 0,0 1 0,0-1 0,0 1 0,0 0 0,-2 2 0,4-3 0,0-1 0,0 1 0,-1-1 0,1 0 0,0 1 0,0-1 0,0 1 0,0-1 0,0 1 0,0-1 0,0 1 0,0-1 0,0 1 0,1-1 0,-1 1 0,0-1 0,0 1 0,0-1 0,0 1 0,1-1 0,-1 0 0,0 1 0,1-1 0,-1 1 0,0-1 0,0 0 0,1 1 0,-1-1 0,1 0 0,-1 1 0,0-1 0,1 0 0,-1 0 0,1 1 0,0-1 0,18 9 0,-8-6 0,0 0 0,0-1 0,1-1 0,-1 0 0,0 0 0,1-1 0,15-2 0,1-2 0,51-13 0,-47 8 0,0-2 0,-1 0 0,0-2 0,45-27 0,-70 37 0,0 0 0,1 0 0,-1 0 0,11-2 0,6-3 0,-21 7 0,9-2 0,-10 4 0,-1 0 0,0 0 0,1 0 0,-1 0 0,0 0 0,0 1 0,1-1 0,-1 0 0,0 0 0,0 0 0,0 0 0,0 0 0,0 0 0,-1 2 0,-2 17 0,0 0 0,-1 0 0,-10 27 0,6-24 0,-7 46 0,14-67 0,1 0 0,0 0 0,-1 0 0,1 0 0,0 1 0,1-1 0,-1 0 0,0 0 0,1 0 0,-1 0 0,1 0 0,-1 0 0,1 0 0,1 3 0,-1-4 0,-1-1 0,1 1 0,-1-1 0,0 0 0,1 1 0,-1-1 0,1 0 0,-1 1 0,1-1 0,-1 0 0,1 0 0,-1 0 0,1 1 0,-1-1 0,1 0 0,-1 0 0,1 0 0,-1 0 0,1 0 0,-1 0 0,1 0 0,-1 0 0,1 0 0,1-1 0,0 1 0,0-1 0,-1 1 0,1-1 0,0 0 0,-1 0 0,1 0 0,0 0 0,2-2 0,8-9 0,0-1 0,-1 0 0,0 0 0,-1-1 0,8-16 0,15-19 0,-16 26 0,-7 9 0,1 0 0,14-14 0,-24 31 0,0 1 0,0 0 0,0 0 0,-1 0 0,1-1 0,-1 1 0,0 5 0,0-7 0,4 110 0,-3-99 0,1 0 0,0-1 0,1 1 0,0 0 0,1-1 0,9 18 0,-12-27 0,0-2 0,0 1 0,0 0 0,0 0 0,0 0 0,1 0 0,-1-1 0,0 1 0,1 0 0,0-1 0,-1 0 0,1 1 0,0-1 0,0 0 0,-1 0 0,1 0 0,0 0 0,0 0 0,0 0 0,0 0 0,1-1 0,3 1 0,-3-1 0,0 0 0,0-1 0,0 1 0,1-1 0,-1 0 0,0 0 0,0 0 0,0 0 0,0-1 0,-1 1 0,1-1 0,0 0 0,4-3 0,4-5 0,0 0 0,-1-1 0,0-1 0,-1 1 0,9-15 0,4-8 0,49-84 0,-70 117 0,-1 0 0,0 1 0,0-1 0,1 0 0,-1 0 0,0 1 0,1-1 0,-1 0 0,0 1 0,1-1 0,-1 0 0,1 1 0,-1-1 0,1 1 0,0-1 0,-1 1 0,1-1 0,0 1 0,-1-1 0,1 1 0,0-1 0,-1 1 0,2-1 0,-1 2 0,0-1 0,-1 1 0,1-1 0,-1 1 0,1 0 0,-1-1 0,0 1 0,1-1 0,-1 1 0,0 0 0,1-1 0,-1 1 0,0 0 0,0 0 0,1-1 0,-1 1 0,0 0 0,0-1 0,0 2 0,3 45 0,-3-46 0,1 26 0,-2 0 0,0 1 0,-2-1 0,-1 0 0,-1 0 0,-10 33 0,14-58 0,1-1 0,-1 1 0,1-1 0,-1 1 0,1 0 0,-1-1 0,0 1 0,0-1 0,0 1 0,0-1 0,0 0 0,0 1 0,0-1 0,0 0 0,-1 0 0,1 0 0,0 0 0,-1 0 0,1 0 0,-1 0 0,1 0 0,-1-1 0,1 1 0,-1 0 0,0-1 0,1 1 0,-1-1 0,0 0 0,1 0 0,-1 0 0,0 0 0,0 0 0,1 0 0,-1 0 0,0 0 0,1 0 0,-1-1 0,0 1 0,1-1 0,-1 1 0,1-1 0,-1 0 0,1 0 0,-4-1 0,-2-3 0,0 0 0,0-1 0,0 1 0,0-1 0,1-1 0,0 1 0,-7-11 0,8 10 0,1 0 0,0-1 0,0 1 0,1-1 0,-4-12 0,1 11 0,5 7 0,10 6 0,13 6 0,0-1 0,1 0 0,28 5 0,-10-2 0,-30-9 0,2 2 0,1-1 0,0 0 0,0-1 0,0 0 0,0-2 0,0 1 0,23-2 0,25-6 0,-40 5 587,-7 1-5109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51:20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265 795 8744,'0'0'13249,"-13"6"-12616,-17 9-168,1 0 0,0 2 0,-31 25 0,58-41-452,-11 10 421,0 0 0,0 1 0,1 0 0,-20 27 1,30-35-324,0 0 1,-1 0 0,1 0 0,1 0 0,-1 1-1,1-1 1,-1 0 0,1 1 0,0-1-1,1 1 1,-1-1 0,1 1 0,0 0 0,0-1-1,0 1 1,1-1 0,0 1 0,0-1 0,0 1-1,0-1 1,1 1 0,-1-1 0,5 7-1,-2-5-30,0-1-1,0 1 1,1-1-1,-1 0 1,1 0-1,0 0 0,1-1 1,-1 0-1,1 0 1,0 0-1,0-1 0,0 1 1,1-1-1,-1-1 1,1 0-1,-1 1 1,1-2-1,0 1 0,0-1 1,8 0-1,1 1 63,-1-1 0,1-1 0,-1-1 0,0 0 0,1-1-1,-1 0 1,0-1 0,19-7 0,-18 4-122,0-1-1,0 0 1,0-1-1,-1-1 1,-1 0-1,1-1 1,-2-1 0,1 0-1,-1-1 1,-1 0-1,0-1 1,-1 0-1,-1-1 1,0 0 0,0-1-1,-2 0 1,0 0-1,0-1 1,-2 0-1,7-22 1,-3-4-21,-1-1 0,-2 0 0,1-62 0,-7 35 0,-11-98 0,3 116 0,-16-64 0,16 91 0,0 0 0,-2 1 0,-1 0 0,-21-38 0,26 54 0,0 0 0,-1-1 0,0 2 0,-1-1 0,0 1 0,-8-7 0,13 12 0,0 1 0,0-1 0,0 1 0,0-1 0,0 1 0,0 0 0,-1 0 0,1 0 0,0 1 0,-1-1 0,1 0 0,0 1 0,-1-1 0,1 1 0,-1 0 0,1 0 0,-1 0 0,1 0 0,-1 1 0,1-1 0,-1 0 0,1 1 0,0 0 0,-1 0 0,1-1 0,0 1 0,-1 1 0,1-1 0,-4 3 0,0 1 0,0 1 0,0-1 0,0 2 0,0-1 0,1 1 0,0 0 0,0 0 0,-5 12 0,-26 64 0,36-83 0,-10 30 0,1 0 0,1 1 0,2 1 0,-4 61 0,11 130 0,1-167 0,-1-16 0,3-1 0,1 0 0,2 0 0,1-1 0,2 0 0,17 42 0,-24-73 0,1 1 0,0 0 0,0-1 0,0 0 0,1 0 0,0 0 0,0-1 0,1 1 0,0-1 0,12 10 0,-12-13 0,-1 0 0,0 0 0,1 0 0,0-1 0,0 0 0,-1 0 0,1 0 0,1-1 0,-1 0 0,0 0 0,0 0 0,0-1 0,0 0 0,0 0 0,12-2 0,-5-1 0,1 0 0,-1 0 0,0-1 0,0-1 0,0 0 0,0-1 0,-1 0 0,0-1 0,13-10 0,7-8 0,51-53 0,-72 67 0,11-13 0,33-47 0,-19 23 0,-30 39 0,-1 0 0,0 0 0,0-1 0,0 0 0,-2 1 0,1-1 0,-1-1 0,3-16 0,-1 3 0,-3 13 0,-2 9 0,0 0 0,1-1 0,-1 1 0,0 0 0,1-1 0,0 1 0,-1 0 0,1 0 0,0 0 0,0 0 0,0 0 0,3-4 0,-1 6 0,0 0 0,0 0 0,0 1 0,0-1 0,-1 1 0,1-1 0,0 1 0,0 0 0,0 0 0,2 2 0,7 1 0,-2-1 0,-1 0 0,1 1 0,-1 0 0,1 1 0,-1 0 0,-1 0 0,17 13 0,-21-14 0,0 0 0,1 0 0,-1 1 0,0-1 0,-1 1 0,1 0 0,-1 0 0,0 0 0,0 0 0,-1 0 0,1 1 0,-1-1 0,-1 1 0,1 0 0,1 9 0,-3 5 0,0 1 0,-2-1 0,0 0 0,-1 0 0,-1-1 0,-11 34 0,6-26 0,2 1 0,-5 45 0,12-69 0,-1 1 0,1-1 0,0 0 0,1 0 0,-1 0 0,1 0 0,0 0 0,0 0 0,0 0 0,0 0 0,4 7 0,-4-9 0,1 0 0,-1 0 0,1 0 0,-1-1 0,1 1 0,0 0 0,0-1 0,-1 1 0,1-1 0,0 0 0,1 1 0,-1-1 0,0 0 0,0 0 0,0-1 0,1 1 0,-1 0 0,0-1 0,1 1 0,-1-1 0,5 0 0,3 0 0,0 0 0,-1-1 0,1 0 0,0-1 0,0 0 0,-1 0 0,0-1 0,1-1 0,-1 1 0,0-2 0,-1 1 0,1-1 0,-1 0 0,0-1 0,0 0 0,12-11 0,1-6 0,-1 0 0,0-1 0,-2-1 0,15-27 0,-18 25 0,-1 0 0,12-35 0,-15 35 0,0 0 0,24-38 0,-34 62 0,1 1 0,-1 0 0,1 0 0,-1 0 0,1 0 0,-1 0 0,1 0 0,0 1 0,0-1 0,0 1 0,4-3 0,-4 3 0,-1 1 0,0 0 0,1 0 0,-1 0 0,0 0 0,1 1 0,-1-1 0,0 0 0,0 1 0,1-1 0,-1 0 0,0 1 0,0 0 0,1-1 0,-1 1 0,0 0 0,0-1 0,0 1 0,0 0 0,0 0 0,0 0 0,0 0 0,0 0 0,-1 0 0,1 0 0,1 2 0,34 39 0,90 119 0,-111-133 0,-37-77 0,18 40 0,-1 1 0,0 0 0,0 0 0,-1 1 0,0-1 0,-1 1 0,1 1 0,-1-1 0,-1 1 0,-13-9 0,15 12 0,1 0 0,-1 0 0,0 1 0,0 0 0,0 0 0,0 0 0,-1 1 0,1 0 0,0 0 0,0 1 0,-1-1 0,1 1 0,-1 1 0,1-1 0,0 1 0,0 0 0,-11 4 0,5-2 0,0 2 0,1-1 0,-1 2 0,1-1 0,0 1 0,1 1 0,-1 0 0,1 1 0,0 0 0,1 0 0,0 1 0,0 0 0,1 1 0,0-1 0,1 2 0,0-1 0,1 1 0,0 0 0,1 0 0,0 1 0,0 0 0,1 0 0,1 0 0,0 0 0,1 0 0,0 1 0,1-1 0,0 22 0,1-32 0,1 14 0,1 0 0,0 0 0,8 29 0,-9-42 0,0 1 0,0-1 0,1 1 0,-1-1 0,1 0 0,0 0 0,-1 0 0,2 0 0,-1 0 0,0 0 0,0-1 0,1 1 0,0 0 0,-1-1 0,1 0 0,0 0 0,0 0 0,0 0 0,0 0 0,1-1 0,-1 1 0,0-1 0,7 2 0,-3-3 0,0 0 0,0 0 0,1 0 0,-1-1 0,0 0 0,0 0 0,0-1 0,0 0 0,-1 0 0,1 0 0,0-1 0,-1 0 0,0-1 0,0 1 0,0-1 0,0 0 0,0-1 0,-1 1 0,6-7 0,8-7 0,-2-2 0,0 0 0,24-38 0,-18 24 0,-2 0 0,-2-1 0,16-40 0,-29 62 0,-12 75 0,7-44 0,0 1 0,1-1 0,0 1 0,10 29 0,-10-39 0,1-1 0,1 1 0,-1 0 0,1-1 0,1 1 0,0-1 0,0-1 0,1 1 0,-1-1 0,2 0 0,7 8 0,-9-12 0,1 0 0,-1 1 0,1-2 0,0 1 0,-1-1 0,1 0 0,1 0 0,-1-1 0,0 1 0,0-1 0,1-1 0,10 1 0,-2-1 0,0-1 0,0 0 0,0-1 0,19-6 0,-15 2 0,-1 0 0,0-2 0,0 0 0,22-15 0,66-49 0,-65 43 0,-19 13 0,0 0 0,-1-2 0,-1 0 0,-1-1 0,0-1 0,17-25 0,-35 44 0,-1 1 0,1-1 0,-1 0 0,1 1 0,-1-1 0,1 0 0,-1 0 0,0 1 0,1-1 0,-1 0 0,0 0 0,0 0 0,1 1 0,-1-1 0,0 0 0,0 0 0,0 0 0,0 0 0,0 0 0,0 1 0,0-1 0,-1 0 0,1 0 0,0 0 0,-1-1 0,0 1 0,1 1 0,-1-1 0,0 0 0,0 1 0,0-1 0,0 1 0,0-1 0,0 1 0,0-1 0,0 1 0,0-1 0,0 1 0,0 0 0,0 0 0,0-1 0,-2 1 0,-5 0 0,1 0 0,-1 0 0,1 1 0,-12 2 0,3 1 0,1 1 0,-1 1 0,1 0 0,0 1 0,1 0 0,0 2 0,0-1 0,1 2 0,0 0 0,0 0 0,1 1 0,1 1 0,0 0 0,0 1 0,1 0 0,1 0 0,0 1 0,-7 14 0,12-19 0,-3 3 0,1 0 0,1 1 0,0 0 0,1 0 0,-5 18 0,9-27 0,-1-1 0,1 0 0,0 1 0,0-1 0,1 0 0,-1 1 0,0-1 0,1 0 0,0 1 0,0-1 0,0 0 0,0 0 0,1 0 0,-1 0 0,1 0 0,0 0 0,-1 0 0,1 0 0,1-1 0,-1 1 0,0-1 0,1 0 0,-1 1 0,1-1 0,0 0 0,5 3 0,-6-4 0,1 0 0,-1 1 0,0-1 0,1 0 0,-1 0 0,1-1 0,-1 1 0,1-1 0,-1 1 0,1-1 0,0 0 0,-1 0 0,1 0 0,0 0 0,-1 0 0,4-1 0,-2 0 0,1-1 0,-1 0 0,0 1 0,1-1 0,-1-1 0,-1 1 0,1-1 0,6-4 0,3-5 0,-1-1 0,0 0 0,17-27 0,-27 38 0,48-76 0,-44 68 0,-1-1 0,-1 1 0,0-1 0,0 0 0,-1 1 0,2-15 0,-2 14 0,0-13 0,-9 49 0,-17 205 0,18-149 0,-3 0 0,-29 121 0,-12-33 0,47-163 0,-1 1 0,0-1 0,0 0 0,0 0 0,-1 0 0,0-1 0,0 1 0,0-1 0,-1 0 0,0 0 0,0 0 0,0-1 0,0 0 0,-1 0 0,1 0 0,-1 0 0,0-1 0,-1 0 0,1 0 0,0-1 0,-11 3 0,8-3 0,1-1 0,0 0 0,-1 0 0,1 0 0,-1-1 0,1-1 0,-1 1 0,1-1 0,0-1 0,-1 0 0,1 0 0,0 0 0,0-1 0,0 0 0,0-1 0,1 0 0,-8-5 0,4 1 0,-1-1 0,2-1 0,-1 0 0,1-1 0,1 0 0,0 0 0,0-1 0,-9-17 0,14 23 0,0-1 0,1 0 0,0-1 0,0 1 0,0 0 0,1-1 0,0 0 0,1 1 0,0-1 0,0 0 0,1 0 0,-1 0 0,2 0 0,-1 1 0,1-1 0,4-15 0,-3 17 0,1-1 0,1 1 0,-1 0 0,1 0 0,0 1 0,0-1 0,1 1 0,-1 0 0,1 0 0,8-6 0,8-4 0,32-19 0,-42 27 0,17-9 0,2 2 0,-1 1 0,2 1 0,0 1 0,0 2 0,1 1 0,36-4 0,10 3 0,141 3 0,-200 6 0,-1 0 0,1 2 0,-1 0 0,0 1 0,1 0 0,-2 2 0,28 10 0,-44-15 0,-1 0 0,0 0 0,1 0 0,-1 0 0,0 0 0,0 0 0,1 0 0,-1 0 0,0 1 0,0-1 0,1 0 0,-1 0 0,0 0 0,0 0 0,1 1 0,-1-1 0,0 0 0,0 0 0,0 1 0,1-1 0,-1 0 0,0 0 0,0 1 0,0-1 0,0 0 0,0 1 0,0-1 0,1 0 0,-1 0 0,0 1 0,0-1 0,0 0 0,0 1 0,0-1 0,0 0 0,0 1 0,0-1 0,-1 0 0,1 0 0,0 1 0,0-1 0,0 0 0,0 1 0,0-1 0,0 0 0,0 0 0,-1 1 0,1-1 0,0 0 0,0 0 0,0 1 0,-1-1 0,1 0 0,0 0 0,0 0 0,-1 1 0,-19 10 0,16-9 0,-71 28 894,36-15-5072,37-14 3527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51:22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31 9144,'0'0'23274,"-14"-6"-22973,-47-16-261,55 21-40,1 0 0,-1 1 0,0-1 0,0 1 0,0 0 0,1 1 0,-1 0 0,0-1 0,1 2 0,-1-1 0,0 1 0,1-1 0,0 2 0,-1-1 0,1 1 0,-6 3 0,1-1 0,-4 5 0,14-10 0,-1 0 0,1 0 0,0 1 0,0-1 0,0 0 0,0 0 0,-1 0 0,1 1 0,0-1 0,0 0 0,0 0 0,0 1 0,0-1 0,0 0 0,0 0 0,0 1 0,0-1 0,0 0 0,0 0 0,0 1 0,0-1 0,0 0 0,0 0 0,0 1 0,0-1 0,0 0 0,0 0 0,0 1 0,0-1 0,0 0 0,0 1 0,2 0 0,0 0 0,0 0 0,0 0 0,-1-1 0,1 1 0,0 0 0,0-1 0,0 1 0,0-1 0,0 0 0,0 1 0,0-1 0,4 0 0,34 0 425,67-7 0,-28-5-5210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09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1232 10344,'0'0'6215,"12"-10"-5491,250-267 2164,-196 195-1821,99-158 0,-125 166-480,-3-2-1,-4-1 1,-3-2 0,24-98 0,-50 161-423,0 4 78,0-1-1,-1 0 1,-1-1-1,0 1 1,-1-1-1,0 1 1,-1-15-1,0 28-224,0 0 0,0 0 0,0 0-1,0 0 1,-1-1 0,1 1 0,0 0 0,0 0 0,0 0-1,0 0 1,0-1 0,0 1 0,0 0 0,0 0-1,0 0 1,0 0 0,0 0 0,0-1 0,-1 1-1,1 0 1,0 0 0,0 0 0,0 0 0,0 0 0,0 0-1,-1 0 1,1 0 0,0 0 0,0 0 0,0-1-1,0 1 1,0 0 0,-1 0 0,1 0 0,0 0 0,0 0-1,0 0 1,0 0 0,-1 0 0,1 0 0,0 0-1,0 0 1,0 0 0,0 1 0,-1-1 0,1 0 0,0 0-1,0 0 1,0 0 0,0 0 0,0 0 0,-1 0-1,1 0 1,0 0 0,0 1 0,0-1 0,0 0-1,0 0 1,0 0 0,-1 0 0,-7 9 373,-1 5-218,0 0 0,1 1 0,1 0-1,-10 28 1,-15 70 226,31-110-384,-17 72 226,3 1 1,3 1 0,4 0-1,3 0 1,6 100 0,1-152-139,1 0 0,2 0 0,0-1 0,13 36 0,-16-56-84,-1 0-1,1 0 0,0-1 0,0 1 0,0-1 1,0 1-1,1-1 0,-1 0 0,1 0 0,0 0 1,0 0-1,0 0 0,0-1 0,1 1 1,-1-1-1,1 0 0,-1 0 0,1 0 0,0 0 1,-1-1-1,1 0 0,0 0 0,0 0 0,6 1 1,-4-2 5,1 0 1,0 0-1,0 0 1,-1-1-1,1 0 1,0-1-1,-1 1 1,1-1-1,-1-1 1,0 1-1,0-1 1,0 0-1,0 0 0,6-5 1,9-8-24,0-1 0,0-1 0,-2-1 0,0-1 0,29-41 0,-23 24 0,-2 0 0,34-77 0,-55 111 0,-1 1 0,0-1 0,0 1 0,0-1 0,0 0 0,-1 1 0,1-1 0,-1 0 0,0 1 0,1-1 0,-1 0 0,-1 0 0,1 1 0,0-1 0,0 0 0,-1 0 0,0 1 0,0-1 0,1 0 0,-3-3 0,3 6 0,-1 0 0,1-1 0,0 1 0,0 0 0,0 0 0,0 0 0,0 0 0,0 0 0,0 0 0,0 0 0,0-1 0,0 1 0,0 0 0,0 0 0,0 0 0,0 0 0,0 0 0,0 0 0,0-1 0,0 1 0,0 0 0,0 0 0,0 0 0,0 0 0,0 0 0,0 0 0,0 0 0,0-1 0,1 1 0,-1 0 0,0 0 0,0 0 0,0 0 0,0 0 0,0 0 0,0 0 0,0 0 0,0 0 0,0 0 0,1 0 0,-1 0 0,0-1 0,0 1 0,0 0 0,0 0 0,0 0 0,0 0 0,0 0 0,1 0 0,-1 0 0,0 0 0,0 0 0,0 0 0,12 1 0,10 6 0,-17-5 0,16 7 0,1 0 0,36 24 0,-51-28 0,-1 0 0,0 0 0,1 1 0,-2 0 0,1 0 0,-1 1 0,0-1 0,0 1 0,-1 0 0,1 1 0,4 12 0,-1 3 0,-2 0 0,-1 0 0,4 35 0,-5-29 0,14 51 0,-17-76 0,1 1 0,-1-1 0,1 0 0,0 0 0,1 0 0,-1 0 0,1 0 0,0 0 0,0-1 0,0 0 0,0 1 0,1-1 0,-1 0 0,1 0 0,0-1 0,0 1 0,0-1 0,0 0 0,0 0 0,0 0 0,0-1 0,1 1 0,-1-1 0,1 0 0,-1 0 0,1-1 0,0 1 0,-1-1 0,1 0 0,-1 0 0,1-1 0,0 1 0,-1-1 0,1 0 0,-1 0 0,1-1 0,4-1 0,7-5 0,0 0 0,-1-1 0,0-1 0,-1 0 0,1-1 0,-2 0 0,23-25 0,1-8 0,34-52 0,-56 74 0,43-70 0,-58 112 0,-1-9 0,-12 122 0,13-118 0,1 1 0,0 0 0,1-1 0,0 1 0,1-1 0,9 24 0,-11-38 0,-1 1 0,1-1 0,0 1 0,0-1 0,0 0 0,0 1 0,0-1 0,0 0 0,0 0 0,1 0 0,-1 0 0,0 0 0,1 0 0,-1 0 0,0 0 0,1 0 0,-1-1 0,1 1 0,0-1 0,-1 1 0,1-1 0,-1 1 0,1-1 0,0 0 0,-1 0 0,1 0 0,0 0 0,-1 0 0,4-1 0,3 0 0,1-1 0,-1 0 0,0 0 0,12-5 0,-5 1 0,0-2 0,-1 1 0,0-2 0,0 0 0,18-16 0,57-61 0,2-1 0,-78 76 0,-7 5 0,0 1 0,1 0 0,-1 0 0,1 1 0,0 0 0,12-5 0,-18 8 0,0 0 0,0 1 0,0-1 0,0 1 0,0 0 0,1-1 0,-1 1 0,0 0 0,0 0 0,1 0 0,-1 0 0,0 0 0,0 0 0,3 0 0,-3 1 0,0 0 0,-1 0 0,1 0 0,0 0 0,0 0 0,0 0 0,-1 0 0,1 0 0,0 0 0,-1 0 0,1 0 0,0 2 0,2 3 0,0 8 0,-3-12 0,0-1 0,0 0 0,0 0 0,1 0 0,-1 0 0,0 1 0,1-1 0,-1 0 0,0 0 0,1 0 0,-1 0 0,1 0 0,0 0 0,0 1 0,0-1 0,0 1 0,0-1 0,0 0 0,-1 1 0,1-1 0,0 0 0,-1 1 0,1-1 0,-1 1 0,1-1 0,-1 1 0,0-1 0,0 1 0,0-1 0,0 1 0,0-1 0,0 1 0,0-1 0,0 1 0,0-1 0,-2 3 0,-11 31 0,10-31 0,-49 100 0,-79 116 0,117-199 0,0-1 0,-2-1 0,0-1 0,-2 0 0,0-1 0,-29 22 0,37-32 0,0-1 0,0 0 0,0 0 0,-1-1 0,0-1 0,0 0 0,0 0 0,0-1 0,-1 0 0,1-1 0,-1 0 0,0-1 0,0-1 0,1 1 0,-21-4 0,28 2 0,-1 0 0,1 0 0,0 0 0,0-1 0,0 0 0,0 0 0,0 0 0,0-1 0,0 1 0,1-1 0,-1 0 0,1 0 0,-1 0 0,1 0 0,0-1 0,1 1 0,-1-1 0,-2-4 0,2 2 0,0 0 0,0 0 0,0 0 0,1 0 0,0 0 0,0-1 0,1 1 0,0 0 0,0-1 0,0 0 0,1-10 0,1 15 0,-1 1 0,0-1 0,1 1 0,-1-1 0,1 1 0,0 0 0,0-1 0,-1 1 0,1 0 0,0 0 0,0-1 0,0 1 0,0 0 0,0 0 0,1 0 0,-1 0 0,0 0 0,0 1 0,1-1 0,-1 0 0,3 0 0,35-14 0,-30 13 0,52-14 0,102-12 0,37-9 0,-168 29 0,1-2 0,-2-1 0,0-2 0,0-1 0,-1-1 0,-1-2 0,-1-1 0,0-1 0,-1-1 0,-1-1 0,-2-2 0,43-48 0,78-124 0,-136 180 0,13-16 0,-22 30 0,1 1 0,0-1 0,0 0 0,0 0 0,0 0 0,0 0 0,0 1 0,0-1 0,0 1 0,0-1 0,0 0 0,0 1 0,0 0 0,0-1 0,0 1 0,0 0 0,1-1 0,-1 1 0,0 0 0,0 0 0,0 0 0,1 0 0,-1 0 0,0 0 0,1 1 0,0 0 0,-1 0 0,0-1 0,0 1 0,0 0 0,0 0 0,0 1 0,0-1 0,0 0 0,0 0 0,0 0 0,0 1 0,-1-1 0,1 0 0,-1 1 0,1-1 0,-1 0 0,1 3 0,7 28 0,-8-30 0,5 35 0,1 41 0,-5-48 0,1 0 0,1 0 0,8 29 0,-10-58 0,-1 0 0,0 0 0,0 0 0,1 0 0,-1 0 0,1 0 0,-1 0 0,1 0 0,-1-1 0,1 1 0,-1 0 0,1 0 0,0-1 0,-1 1 0,1 0 0,0-1 0,0 1 0,-1-1 0,1 1 0,0-1 0,0 1 0,0-1 0,0 1 0,0-1 0,0 0 0,0 0 0,0 1 0,0-1 0,0 0 0,0 0 0,0 0 0,0 0 0,0 0 0,0 0 0,0 0 0,-1-1 0,1 1 0,0 0 0,0 0 0,0-1 0,0 1 0,1-1 0,6-3 0,-1 1 0,0-1 0,0 0 0,7-6 0,-10 7 0,23-19 0,-1 0 0,23-28 0,-29 29 0,1 1 0,0 1 0,44-31 0,-64 50 0,-1 0 0,1-1 0,-1 1 0,1 0 0,0-1 0,-1 1 0,1 0 0,-1 0 0,1-1 0,-1 1 0,1 0 0,0 0 0,-1 0 0,1 0 0,0 0 0,-1 0 0,1 0 0,-1 0 0,1 0 0,0 0 0,-1 0 0,1 0 0,-1 1 0,1-1 0,0 0 0,-1 0 0,1 1 0,-1-1 0,1 0 0,-1 1 0,1-1 0,0 1 0,0 0 0,0 1 0,0 0 0,0-1 0,0 1 0,0 0 0,-1 0 0,1-1 0,0 1 0,-1 0 0,1 3 0,0 5 0,0 0 0,-1 0 0,0 11 0,-3 3 0,1-17 0,1 0 0,1 0 0,-1 0 0,1 0 0,0 1 0,1-1 0,2 12 0,-3-18 0,0-1 0,1 1 0,-1-1 0,1 1 0,-1-1 0,1 1 0,-1-1 0,1 1 0,-1-1 0,1 0 0,-1 1 0,1-1 0,-1 0 0,1 0 0,0 1 0,-1-1 0,1 0 0,-1 0 0,1 0 0,0 0 0,-1 0 0,1 0 0,0 0 0,-1 0 0,1 0 0,0 0 0,-1 0 0,1 0 0,-1 0 0,1-1 0,0 1 0,-1 0 0,1 0 0,-1-1 0,1 1 0,0-1 0,27-12 0,-24 10 0,81-53 0,-61 39 0,0 1 0,1 1 0,31-14 0,-54 28 0,-1 1 0,0 0 0,0-1 0,1 1 0,-1 0 0,0 0 0,1 0 0,-1 0 0,0 0 0,0 0 0,1 0 0,-1 1 0,0-1 0,1 0 0,-1 1 0,0-1 0,0 1 0,0 0 0,0-1 0,1 1 0,-1 0 0,0-1 0,0 1 0,0 0 0,0 0 0,0 0 0,-1 0 0,1 0 0,0 0 0,0 1 0,5 6 0,-2 0 0,1 0 0,4 12 0,-2-6 0,-5-10 0,0-1 0,0 0 0,0 1 0,1-1 0,0 0 0,-1-1 0,1 1 0,0 0 0,0-1 0,0 0 0,0 0 0,1 1 0,-1-2 0,6 3 0,-3-1 0,1-1 0,-1-1 0,1 1 0,0-1 0,0-1 0,-1 1 0,13-1 0,0-2 0,0-1 0,0 0 0,-1-2 0,36-12 0,-39 11 0,0 0 0,-1-1 0,0 0 0,0-1 0,0-1 0,-1 0 0,-1-1 0,0-1 0,0 0 0,-1 0 0,12-16 0,-18 16 0,-10 7 0,-20 11 0,2 6 0,0 1 0,0 1 0,2 1 0,0 0 0,1 2 0,-34 38 0,48-49 0,1-1 0,0 1 0,0 0 0,0 0 0,1 0 0,-5 12 0,9-19 0,0 1 0,-1-1 0,1 1 0,0-1 0,0 1 0,0-1 0,-1 1 0,1 0 0,0-1 0,0 1 0,0-1 0,0 1 0,0 0 0,0-1 0,0 1 0,0-1 0,0 1 0,0 0 0,1-1 0,-1 1 0,0-1 0,0 1 0,0-1 0,1 1 0,-1-1 0,0 1 0,1-1 0,-1 1 0,0-1 0,1 1 0,-1-1 0,1 1 0,0 0 0,1 0 0,0-1 0,0 1 0,0 0 0,0-1 0,0 1 0,0-1 0,0 0 0,0 1 0,0-1 0,3 0 0,5-1 0,0 0 0,0-1 0,15-3 0,27-13 0,-20 6 0,37-7 0,-67 18 0,-1 1 0,1 0 0,0-1 0,0 1 0,-1 0 0,1 0 0,0 0 0,-1 0 0,1 0 0,0 0 0,-1 0 0,1 1 0,0-1 0,-1 1 0,1-1 0,0 1 0,-1-1 0,1 1 0,-1 0 0,1 0 0,-1 0 0,1 0 0,-1 0 0,0 0 0,0 0 0,1 1 0,-1-1 0,0 0 0,0 1 0,0-1 0,0 1 0,-1-1 0,1 1 0,0-1 0,-1 1 0,1-1 0,-1 1 0,1 0 0,-1-1 0,1 4 0,0 6 0,0 1 0,-1 0 0,-1 0 0,-2 21 0,2-27 0,-15 91 0,-4-1 0,-5 0 0,-64 160 0,26-117 0,50-115 0,-1-2 0,-1 0 0,-29 35 0,42-55 0,0 0 0,0 0 0,0 0 0,-1 0 0,1 0 0,0-1 0,-1 1 0,1-1 0,-1 0 0,0 1 0,1-1 0,-1 0 0,0-1 0,-3 2 0,5-2 0,-1 0 0,1 0 0,-1 0 0,1-1 0,-1 1 0,1 0 0,-1 0 0,1-1 0,-1 1 0,1-1 0,-1 0 0,1 1 0,0-1 0,-1 0 0,1 0 0,0 0 0,0 0 0,-1 0 0,1 0 0,0 0 0,0 0 0,0 0 0,0 0 0,1-1 0,-1 1 0,0 0 0,0-2 0,-2-4 0,1 1 0,0 0 0,0-1 0,1 1 0,-1-1 0,1 1 0,1-1 0,0 1 0,0-1 0,0 0 0,0 1 0,1-1 0,0 0 0,1 1 0,2-9 0,4-8 0,0 0 0,22-38 0,-15 35 0,2 1 0,1 1 0,0 1 0,25-23 0,-17 18 0,37-51 0,-46 46 850,-12 15-5635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09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18591,'0'0'1368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0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15176,'0'0'2183,"101"-26"-1271,-22 10 8,20 0-168,9 4 8,13 0 48,10 0 16,12 4-112,5 2 8,3-2-160,-10 2 0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1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1090 11448,'0'0'7549,"18"-12"-6899,21-17-141,-1 0 0,-2-3 0,56-61 0,75-148 1371,-18-13-109,-131 222-1515,12-21 570,-2-1-1,-3-2 1,34-109-1,-55 136 102,-7 18-105,3 11-788,-1 0 0,1 0 0,0 0 0,-1 0 0,1 1 0,-1-1 0,1 0 0,-1 0 0,1 0 0,-1 0 0,1 0 0,-1 1 0,1-1 0,0 0 0,-1 0 0,1 1 0,-1-1 0,1 0 0,0 0 0,-1 1 0,1-1 0,0 1 0,-1-1 0,1 0 0,0 1 0,-1 0 0,-12 15 87,0 1 0,0 0 0,2 1-1,0 0 1,-9 23 0,-36 102 353,54-136-473,-15 40-1,2 1 0,2 0 0,2 1 0,3 1 0,1-1 0,1 82 0,6-121 0,1 1 0,0-1 0,1 1 0,0 0 0,0-1 0,1 0 0,1 0 0,7 17 0,-8-23 0,0 1 0,0-1 0,0 0 0,0 0 0,0 0 0,1 0 0,0 0 0,0-1 0,0 0 0,0 0 0,0 0 0,1 0 0,-1-1 0,1 1 0,0-1 0,-1-1 0,1 1 0,0 0 0,10 0 0,-4-1 0,0 0 0,0-2 0,0 1 0,0-1 0,0-1 0,-1 0 0,1-1 0,0 0 0,-1 0 0,17-8 0,0-3 0,0 0 0,38-28 0,-39 23 0,-1 0 0,0-2 0,-2 0 0,26-32 0,-49 53 0,0 0 0,1-1 0,-1 1 0,0 0 0,0 0 0,0 0 0,0 0 0,1 0 0,-1 0 0,0-1 0,0 1 0,0 0 0,0 0 0,0 0 0,0 0 0,0 0 0,0-1 0,1 1 0,-1 0 0,0 0 0,0 0 0,0-1 0,0 1 0,0 0 0,0 0 0,0 0 0,0-1 0,0 1 0,0 0 0,0 0 0,0 0 0,0-1 0,0 1 0,0 0 0,-1 0 0,1 0 0,0 0 0,0-1 0,0 1 0,0 0 0,-10 0 0,-16 9 0,0 8 0,1 0 0,0 2 0,-30 30 0,53-48 0,1 0 0,0 0 0,0 1 0,0-1 0,0 0 0,0 1 0,0-1 0,0 1 0,1-1 0,-1 1 0,0-1 0,0 3 0,1-3 0,0-1 0,0 1 0,0 0 0,0-1 0,0 1 0,0 0 0,0-1 0,1 1 0,-1-1 0,0 1 0,0 0 0,0-1 0,1 1 0,-1 0 0,0-1 0,1 1 0,-1-1 0,1 1 0,-1-1 0,0 1 0,2 0 0,-1 0 0,1 0 0,0 0 0,0 0 0,0 0 0,0 0 0,0 0 0,1-1 0,-1 1 0,0-1 0,0 0 0,0 1 0,0-1 0,1 0 0,-1 0 0,0 0 0,3-1 0,3 0 0,-1-1 0,1 0 0,-1 0 0,0-1 0,1 1 0,-1-2 0,-1 1 0,1-1 0,0 0 0,-1 0 0,7-6 0,-9 6 0,-1 1 0,1-1 0,-1 0 0,0 0 0,0 0 0,0 0 0,0-1 0,-1 1 0,1-1 0,-1 1 0,-1-1 0,1 0 0,0 0 0,-1 0 0,0 0 0,-1 0 0,1-9 0,-1 13 0,0 1 0,0-1 0,1 0 0,-1 0 0,0 1 0,0-1 0,0 0 0,0 1 0,1-1 0,-1 1 0,0-1 0,1 0 0,-1 1 0,0-1 0,1 1 0,-1-1 0,1 1 0,-1-1 0,1 1 0,-1-1 0,1 1 0,-1-1 0,1 1 0,-1 0 0,1-1 0,0 1 0,0-1 0,23-3 0,-7 1 0,28-9 0,70-28 0,7-3 0,-55 24 0,106-45 0,-172 63 0,0 1 0,0-1 0,1 1 0,-1-1 0,0 0 0,0 1 0,0-1 0,0 0 0,0 0 0,0 0 0,0 0 0,0 0 0,1-2 0,-2 3 0,0-1 0,0 1 0,0-1 0,0 1 0,0-1 0,0 1 0,0 0 0,0-1 0,0 1 0,0-1 0,0 1 0,0-1 0,0 1 0,0 0 0,0-1 0,-1 1 0,1-1 0,0 1 0,0 0 0,0-1 0,-1 1 0,1 0 0,0-1 0,0 1 0,-1 0 0,0-1 0,-2-2 0,0 1 0,-1 0 0,0 0 0,1 0 0,-1 1 0,0-1 0,-6-1 0,-86-19-615,81 19-2705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5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10656,'0'0'1600,"103"-12"-1480,-67 12 8,3 2-328,7-2 8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11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20095,'0'0'1048,"109"0"-536,-6-10 0,38-4 0,4-5 0,-4-5-104,-8 4-8,-4 14-24,-20 0 16,-16 4-120,-9 2 16,-11 6-152,-37-6 0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1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0 804 11048,'0'0'8842,"3"-13"-7987,3-12-363,2 0 1,0 1-1,2-1 1,17-29-1,128-194 2754,-130 214-2652,1 0-1,2 3 0,1 0 1,63-50-1,-75 68-163,2 1 0,0 1 0,0 1 0,27-9 0,-45 18-415,0 1-1,0-1 1,0 1 0,0 0 0,0 0 0,0-1 0,0 1 0,0 0 0,0 0 0,0 0-1,0 0 1,0 0 0,0 0 0,0 0 0,0 1 0,0-1 0,0 0 0,0 1 0,0-1 0,0 0-1,0 1 1,0-1 0,0 1 0,0 0 0,0-1 0,-1 1 0,1 0 0,0-1 0,0 1-1,-1 0 1,1 0 0,0 0 0,-1 0 0,1-1 0,-1 1 0,1 0 0,-1 0 0,1 0-1,-1 0 1,0 0 0,0 0 0,1 0 0,-1 1 0,0 1 0,1 6 111,0 1 0,0-1 0,-2 19 0,1-21-111,-1 25-15,-2 0 0,-1-1 0,-1 1 0,-2-1 0,-1 0 0,-2-1 0,-18 42 0,-14 26 0,20-43 0,30-69 0,0 0 0,2 1 0,14-17 0,-6 8 0,34-47 0,-17 22 0,2 1 0,66-64 0,36-3 0,-137 112 0,0-1 0,0 1 0,0 0 0,0-1 0,0 1 0,1 0 0,-1 0 0,0 0 0,1 1 0,-1-1 0,5 0 0,-6 1 0,0 0 0,0 1 0,0-1 0,0 0 0,0 1 0,0-1 0,0 1 0,0-1 0,0 1 0,0-1 0,-1 1 0,1 0 0,0-1 0,0 1 0,-1 0 0,1 0 0,0-1 0,-1 1 0,1 0 0,-1 0 0,1 0 0,-1 0 0,0 0 0,1 0 0,-1 0 0,0 0 0,0 0 0,1 0 0,-1 2 0,2 8 0,0 0 0,-1 1 0,0-1 0,-1 1 0,0-1 0,-2 16 0,-18 68 0,13-66 0,-8 57 0,16-77 0,2-7 0,8-16 0,-9 11 0,35-49 0,-20 26 0,0 2 0,1 0 0,2 1 0,0 1 0,30-25 0,-48 45 0,-1 1 0,1 0 0,-1 0 0,1 0 0,0 0 0,-1 0 0,1 0 0,0 0 0,0 1 0,0-1 0,-1 0 0,1 1 0,0 0 0,0-1 0,0 1 0,0 0 0,2 0 0,-2 1 0,-1-1 0,0 1 0,1 0 0,-1 0 0,0 0 0,0 0 0,0 0 0,1 0 0,-1 0 0,0 0 0,0 0 0,0 0 0,-1 1 0,1-1 0,0 0 0,0 1 0,-1-1 0,1 1 0,-1-1 0,1 4 0,3 7 0,-1 0 0,0 0 0,-1 1 0,0-1 0,-1 21 0,-6 66 0,2-73 0,1 1 0,1-1 0,5 40 0,-5-65 0,1 0 0,0 0 0,0 0 0,1 0 0,-1 0 0,0 0 0,0-1 0,0 1 0,1 0 0,-1 0 0,0 0 0,1 0 0,-1 0 0,1 0 0,-1 0 0,1-1 0,-1 1 0,1 0 0,0 0 0,-1-1 0,1 1 0,0 0 0,-1-1 0,1 1 0,0-1 0,0 1 0,0-1 0,0 1 0,0-1 0,-1 0 0,1 1 0,0-1 0,0 0 0,0 0 0,0 0 0,0 1 0,1-1 0,2-1 0,0 0 0,0-1 0,0 1 0,-1-1 0,1 1 0,0-1 0,-1 0 0,6-4 0,58-43 0,81-75 0,52-70 0,-164 157 0,-13 12 0,-16 17 0,0 0 0,1 1 0,12-11 0,-20 18 0,0 0 0,0 0 0,0 0 0,0 0 0,0 0 0,0 0 0,0 0 0,1 0 0,-1 0 0,0 0 0,0-1 0,0 1 0,0 0 0,0 0 0,0 0 0,0 0 0,0 0 0,0 0 0,1 0 0,-1 0 0,0 0 0,0 0 0,0 0 0,0 0 0,0 0 0,0 0 0,0 0 0,0 0 0,1 0 0,-1 0 0,0 0 0,0 0 0,0 0 0,0 1 0,0-1 0,0 0 0,0 0 0,0 0 0,0 0 0,0 0 0,1 0 0,-1 0 0,0 0 0,0 0 0,0 0 0,0 0 0,0 0 0,0 1 0,0-1 0,0 0 0,0 0 0,0 0 0,0 0 0,0 0 0,0 0 0,0 0 0,0 0 0,0 0 0,0 1 0,0-1 0,0 0 0,0 0 0,0 0 0,0 0 0,0 0 0,0 0 0,0 0 0,-3 14 0,-8 19 0,-116 255 0,125-282 0,-15 40 0,17-44 0,-1 0 0,1 0 0,-1 1 0,1-1 0,0 0 0,0 1 0,0-1 0,0 0 0,0 1 0,0-1 0,1 0 0,-1 1 0,1-1 0,0 0 0,-1 0 0,3 3 0,-2-4 0,0 0 0,0 0 0,0 0 0,0 0 0,0 0 0,0-1 0,0 1 0,0 0 0,0-1 0,1 1 0,-1-1 0,0 1 0,0-1 0,1 0 0,-1 1 0,0-1 0,1 0 0,-1 0 0,0 0 0,1 0 0,-1 0 0,0 0 0,3-1 0,32-9 0,-31 8 0,3-1 0,0-1 0,0 0 0,0-1 0,0 0 0,-1 0 0,0-1 0,0 0 0,-1 0 0,1 0 0,-1-1 0,-1 0 0,1 0 0,-1-1 0,0 1 0,-1-1 0,0 0 0,0 0 0,-1-1 0,3-9 0,-2 5 0,-1 0 0,0-1 0,0 0 0,-1 1 0,-1-1 0,-1 0 0,0 0 0,0 0 0,-2 1 0,1-1 0,-8-25 0,5 29 0,1 0 0,-2 1 0,-8-15 0,10 20 0,1 0 0,-1 0 0,0 1 0,0-1 0,0 1 0,0 0 0,-1 0 0,1 0 0,-1 0 0,-6-3 0,5 4 0,0 1 0,0 0 0,0 1 0,0-1 0,0 1 0,0 0 0,0 0 0,-9 2 0,12 0 0,8 0 0,12-1 0,279-53 0,-244 41 0,38-5 0,-90 16 0,0 0 0,0-1 0,0 1 0,0 0 0,0 0 0,0 0 0,0 0 0,0 0 0,0 1 0,0-1 0,0 0 0,0 0 0,-1 1 0,1-1 0,0 0 0,0 1 0,0-1 0,0 1 0,0-1 0,0 1 0,-1 0 0,1-1 0,0 1 0,-1 0 0,1-1 0,0 1 0,-1 0 0,1 0 0,-1 0 0,1-1 0,-1 1 0,1 0 0,-1 0 0,0 0 0,1 0 0,-1 0 0,0 0 0,0 0 0,0 0 0,0 0 0,0 1 0,1 6 0,-1 1 0,-1-1 0,0 0 0,-2 10 0,1-3 0,-15 67 0,12-63 0,1 0 0,0 0 0,1 0 0,2 1 0,-1 25 0,2-44 0,0 0 0,0 1 0,0-1 0,0 1 0,0-1 0,0 0 0,1 1 0,-1-1 0,0 0 0,1 1 0,-1-1 0,1 0 0,-1 0 0,1 1 0,0-1 0,-1 0 0,1 0 0,0 0 0,0 0 0,0 0 0,0 0 0,0 0 0,0 0 0,0 0 0,0 0 0,0-1 0,0 1 0,1 0 0,-1-1 0,0 1 0,3 0 0,-1-1 0,-1-1 0,1 1 0,-1 0 0,1-1 0,-1 0 0,1 0 0,-1 0 0,0 0 0,1 0 0,-1 0 0,0 0 0,0-1 0,0 1 0,0-1 0,0 1 0,3-4 0,22-21 0,-1-1 0,-1-1 0,-2-1 0,-1-1 0,23-40 0,-38 56 0,1 1 0,0 0 0,1 0 0,20-21 0,-29 34 0,0 0 0,1 0 0,-1 0 0,0 0 0,1 0 0,-1 0 0,0 0 0,1 0 0,-1 0 0,0 0 0,0 0 0,1 1 0,-1-1 0,0 0 0,1 0 0,-1 0 0,0 0 0,0 1 0,1-1 0,-1 0 0,0 0 0,0 0 0,0 1 0,1-1 0,-1 0 0,0 0 0,0 1 0,0-1 0,0 0 0,1 1 0,-1-1 0,0 0 0,0 0 0,0 1 0,0-1 0,0 0 0,0 1 0,0-1 0,0 0 0,0 1 0,0 0 0,6 21 0,-4-16 0,-1-1 0,1 0 0,0-1 0,0 1 0,1-1 0,-1 1 0,1-1 0,0 0 0,0 0 0,0 0 0,1 0 0,-1-1 0,1 1 0,0-1 0,0 0 0,0 0 0,0-1 0,1 1 0,-1-1 0,1 0 0,0 0 0,-1 0 0,1-1 0,0 1 0,0-1 0,9 1 0,-5-2 0,-1 0 0,0-1 0,0 0 0,1 0 0,-1-1 0,0 0 0,0 0 0,0-1 0,-1 0 0,1 0 0,-1-1 0,1 0 0,-1 0 0,13-10 0,-3 0 0,0-1 0,0-1 0,-2 0 0,0 0 0,0-2 0,21-35 0,-35 52 0,-1 0 0,1 1 0,-1-1 0,1 0 0,-1 0 0,1 0 0,-1 0 0,0 0 0,1 0 0,-1 0 0,0 0 0,0 0 0,0 0 0,0 0 0,0 0 0,0 0 0,0 0 0,0 0 0,0 0 0,0 0 0,0 0 0,-1 0 0,1 0 0,0 1 0,-1-1 0,1 0 0,-1 0 0,1 0 0,-1 0 0,1 0 0,-2 0 0,1 0 0,0 0 0,0 1 0,0 0 0,-1-1 0,1 1 0,0 0 0,0-1 0,-1 1 0,1 0 0,0 0 0,-1 0 0,1 0 0,0 0 0,0 0 0,-1 1 0,1-1 0,0 0 0,0 1 0,-1-1 0,1 0 0,0 1 0,0 0 0,0-1 0,-2 2 0,-4 2 0,0 1 0,0 0 0,1 0 0,-1 1 0,1-1 0,0 1 0,1 1 0,0-1 0,0 1 0,0 0 0,0 0 0,1 1 0,1-1 0,-1 1 0,-2 8 0,5-11 0,-1 0 0,1 1 0,0-1 0,1 0 0,-1 0 0,1 1 0,0-1 0,0 0 0,1 0 0,-1 1 0,1-1 0,0 0 0,1 0 0,-1 0 0,1 0 0,0 0 0,0 0 0,1-1 0,0 1 0,-1-1 0,1 1 0,1-1 0,-1 0 0,1 0 0,4 4 0,3 1 0,0-1 0,0-1 0,1 0 0,0 0 0,0-1 0,0-1 0,1 0 0,0-1 0,0 0 0,0-1 0,0 0 0,1-1 0,19 1 0,-4-3 0,-1-1 0,1-1 0,-1-1 0,1-1 0,36-12 0,-59 15 56,40-14 855,-44 14-1156,-1 0 0,1 1 0,0-1 0,0 0 0,-1 0 0,1 0 0,0 0 0,-1-1-1,1 1 1,-1 0 0,0-1 0,1 1 0,-1-1 0,0 1 0,0-1 0,0 1 0,0-1 0,0 0 0,1-2-1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18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252 906 8744,'0'0'9241,"-6"-10"-8667,-20-30 20,24 40-552,1-1 0,-1 0 0,0 0 0,1 1 0,-1-1 0,0 1 0,1-1 0,-1 1 0,0 0 0,1-1 1,-1 1-1,0 0 0,0 0 0,1 0 0,-1 1 0,0-1 0,0 0 0,1 1 0,-1-1 0,0 1 0,1-1 0,-1 1 0,1 0 0,-1 0 1,1 0-1,-3 1 0,0 0 87,-8 4 83,1 1 0,0 0 0,0 0 0,1 1 0,0 1 0,1 0 0,0 0 0,0 1 1,1 0-1,0 0 0,-9 16 0,11-16-18,0 0 0,1 1 1,0 0-1,0 0 0,2 0 0,-1 0 1,1 0-1,1 1 0,0 0 1,0-1-1,2 1 0,0 20 1,0-29-131,0 0 1,1 0-1,-1 0 1,1 0-1,0 0 1,0 0-1,0 0 1,0 0-1,0-1 1,1 1-1,-1 0 1,1-1-1,0 1 1,0-1-1,0 1 1,0-1-1,0 0 1,0 0-1,1 0 1,-1 0-1,1 0 1,-1-1-1,1 1 1,0-1-1,0 0 1,-1 1-1,1-1 1,0 0-1,0-1 1,0 1-1,0-1 1,0 1-1,0-1 1,0 0-1,4 0 1,0 0 18,0-1 0,-1 0 0,1 0 0,0-1 0,0 1-1,-1-2 1,1 1 0,-1-1 0,0 1 0,0-2 0,0 1 0,0-1 0,0 0 0,8-7 0,-4-1 77,1 1 0,-2-1 1,14-20-1,-20 26-37,1-1 0,-1 1 0,0 0 0,0-1 0,-1 1 0,0-1 0,0 0 0,-1 0 1,0 0-1,1-8 0,-2 21 281,-1 2-277,1 0-1,1 0 1,-1-1-1,1 1 0,1 0 1,0-1-1,3 11 1,-2-10-107,1 0-1,0-1 1,0 0 0,1 1 0,0-1 0,0-1 0,0 1 0,1-1-1,7 6 1,-10-9-15,1-1-1,-1 1 1,1-1-1,0 0 1,0 0-1,0 0 1,0-1-1,0 1 1,0-1-1,0 0 1,0 0-1,1 0 1,-1-1-1,0 0 1,1 0-1,-1 0 1,0 0-1,1-1 1,-1 1-1,5-2 1,6-3-5,-1 0 0,0-1 0,0 0 0,0-1 0,-1-1 0,0 0 0,19-16 0,-5 2 0,-1-2 0,27-34 0,-14 11 0,-2-3 0,-2-1 0,-3-2 0,-2-1 0,-3-1 0,26-72 0,-24 42 0,-4-2 0,-4 0 0,17-146 0,-36 214 0,0 14 0,-1 1 0,-1-1 0,1 0 0,-1 0 0,0 0 0,0 0 0,0 0 0,0 1 0,-1-1 0,0 0 0,0 0 0,-2-6 0,3 11 0,-1 0 0,1-1 0,0 1 0,0 0 0,-1-1 0,1 1 0,0 0 0,0-1 0,-1 1 0,1 0 0,0-1 0,-1 1 0,1 0 0,-1 0 0,1-1 0,0 1 0,-1 0 0,1 0 0,-1 0 0,1 0 0,0 0 0,-1 0 0,1-1 0,-1 1 0,1 0 0,0 0 0,-1 0 0,1 0 0,-1 1 0,-12 7 0,-9 22 0,22-29 0,-28 50 0,3 1 0,2 1 0,2 1 0,2 1 0,4 1 0,-14 81 0,20-75 0,-3 94 0,12-122 0,1 0 0,2 0 0,2 0 0,11 47 0,-12-68 0,0 0 0,1 0 0,0-1 0,1 1 0,0-1 0,1 0 0,13 17 0,-16-25 0,-1 0 0,1 0 0,0 0 0,0-1 0,0 1 0,0-1 0,1 0 0,-1 0 0,1-1 0,0 1 0,0-1 0,0 0 0,0 0 0,0-1 0,0 0 0,1 1 0,-1-2 0,0 1 0,1-1 0,-1 1 0,10-2 0,13-4 0,-1-1 0,-1-2 0,1 0 0,-1-1 0,-1-2 0,0-1 0,0-1 0,-1-1 0,-1-1 0,-1 0 0,0-2 0,-1-1 0,0-1 0,-2-1 0,29-36 0,-35 33 0,-14 15 0,-12 12 0,2 2 0,1 1 0,0 0 0,1 1 0,0 0 0,0 1 0,-8 9 0,1 0 0,-1-1 0,1 1 0,1 0 0,-14 24 0,25-35 0,0-1 0,0 1 0,0 1 0,1-1 0,1 0 0,-1 1 0,1 0 0,0-1 0,1 1 0,0 0 0,0 0 0,0 0 0,2 11 0,-1-16 0,0-1 0,1 1 0,-1-1 0,1 0 0,0 1 0,0-1 0,0 0 0,0 1 0,0-1 0,0 0 0,1 0 0,-1 0 0,1 0 0,0 0 0,-1-1 0,1 1 0,0 0 0,0-1 0,0 1 0,0-1 0,0 1 0,0-1 0,1 0 0,-1 0 0,0 0 0,0 0 0,1-1 0,-1 1 0,1-1 0,-1 1 0,1-1 0,2 0 0,1 0 0,0 0 0,1 0 0,-1-1 0,0 0 0,0 0 0,0 0 0,0-1 0,-1 0 0,1 0 0,0 0 0,-1-1 0,7-4 0,-5 2 0,1-1 0,-2 0 0,1 0 0,-1-1 0,0 0 0,0 0 0,0 0 0,-1-1 0,0 1 0,-1-1 0,0 0 0,0-1 0,-1 1 0,0-1 0,2-10 0,-1-1 0,-1 0 0,0 0 0,-2 0 0,0 0 0,-4-33 0,2 46 0,0 0 0,-1 0 0,0 0 0,0 0 0,-1 0 0,0 1 0,0-1 0,-1 1 0,1 0 0,-1 0 0,-1 0 0,1 0 0,-1 1 0,0-1 0,0 1 0,-1 1 0,1-1 0,-10-5 0,14 10 0,0-1 0,0 1 0,0-1 0,1 1 0,-1-1 0,0 1 0,0-1 0,0 0 0,1 1 0,-1-1 0,0 0 0,0 0 0,1 1 0,-1-1 0,1 0 0,-1 0 0,1 0 0,-1 0 0,1 0 0,0 0 0,-1-1 0,2 1 0,0 0 0,0 0 0,1 0 0,-1 0 0,0 0 0,0 1 0,1-1 0,-1 0 0,1 1 0,-1-1 0,0 1 0,3-1 0,8-3 0,21-8 0,1 2 0,0 1 0,0 1 0,0 2 0,1 2 0,0 1 0,0 2 0,0 1 0,58 8 0,-89-8 0,0 1 0,0 0 0,0 0 0,0 0 0,0 1 0,0-1 0,-1 1 0,1 0 0,-1 0 0,1 1 0,-1-1 0,0 0 0,1 1 0,-2 0 0,1 0 0,0 0 0,0 0 0,2 5 0,-3-4 0,0 1 0,0-1 0,-1 1 0,1-1 0,-1 1 0,0-1 0,-1 1 0,1-1 0,-1 1 0,0 0 0,0-1 0,0 1 0,-1 0 0,1-1 0,-4 9 0,-13 31 0,13-36 0,1 0 0,-1 0 0,1 0 0,1 1 0,-2 10 0,4-19 0,0 0 0,0 1 0,0-1 0,0 1 0,0-1 0,0 0 0,0 1 0,0-1 0,0 0 0,0 1 0,0-1 0,0 0 0,0 1 0,0-1 0,0 0 0,1 1 0,-1-1 0,0 0 0,0 0 0,0 1 0,1-1 0,-1 0 0,0 0 0,0 1 0,1-1 0,-1 0 0,0 0 0,1 0 0,-1 1 0,0-1 0,1 0 0,-1 0 0,0 0 0,1 0 0,-1 0 0,0 0 0,1 0 0,-1 0 0,0 0 0,1 0 0,-1 0 0,0 0 0,1 0 0,-1 0 0,0 0 0,1 0 0,-1 0 0,0 0 0,1 0 0,-1 0 0,0-1 0,1 1 0,-1 0 0,1 0 0,22-11 0,-20 9 0,77-46 0,-51 29 0,0 1 0,48-19 0,-76 36 0,1 0 0,0 0 0,0 1 0,0-1 0,0 1 0,0-1 0,0 1 0,0 0 0,0 0 0,0 0 0,0 0 0,1 0 0,-1 0 0,4 1 0,-5 0 0,0 0 0,0-1 0,0 1 0,0 0 0,0 0 0,0 0 0,0 0 0,0 0 0,-1 0 0,1 0 0,0 0 0,-1 0 0,1 1 0,0-1 0,-1 0 0,1 0 0,-1 0 0,0 1 0,1-1 0,-1 0 0,0 1 0,0-1 0,0 0 0,0 2 0,0 13 0,0 0 0,-3 16 0,0-12 0,2 34 0,1-49 0,0 0 0,1 0 0,0 0 0,0 0 0,0 0 0,1-1 0,-1 1 0,1 0 0,0-1 0,0 1 0,6 7 0,-5-9 0,0-1 0,-1 1 0,1-1 0,0 0 0,1 0 0,-1 0 0,0 0 0,1-1 0,-1 1 0,1-1 0,-1 0 0,1 0 0,0 0 0,-1 0 0,1-1 0,0 1 0,0-1 0,-1 0 0,1 0 0,0 0 0,7-2 0,8-2 0,0 0 0,34-13 0,-50 16 0,74-30 0,76-42 0,-139 65 0,43-21 0,77-54 0,-119 71 0,-12 8 0,-10 5 0,-21 11 0,1 2 0,1 0 0,0 2 0,1 1 0,0 1 0,2 1 0,0 1 0,1 1 0,1 1 0,1 0 0,-18 28 0,37-48 0,0-1 0,0 1 0,0-1 0,0 1 0,1-1 0,-1 1 0,0 0 0,1-1 0,-1 1 0,1 0 0,0-1 0,-1 1 0,1 0 0,0 0 0,0-1 0,0 1 0,1 3 0,-1-4 0,1 1 0,0-1 0,-1 0 0,1 0 0,0 0 0,0 0 0,-1 0 0,1 0 0,0 0 0,0 0 0,0 0 0,0 0 0,0 0 0,1-1 0,-1 1 0,0 0 0,0-1 0,2 1 0,3 1 0,0 0 0,0-1 0,0 1 0,0-1 0,0-1 0,0 1 0,1-1 0,7-1 0,1-1 0,-1-1 0,0-1 0,-1 0 0,1 0 0,-1-2 0,0 1 0,0-2 0,0 0 0,-1 0 0,0-1 0,0-1 0,19-18 0,-14 10 0,-1 0 0,-1 0 0,-1-2 0,0 0 0,-1 0 0,-1-1 0,10-26 0,-16 33 0,-4 10 0,0-1 0,0 0 0,-1 0 0,1 0 0,-1 0 0,1-6 0,-18 27 0,-8 26 0,2 1 0,-27 79 0,28-67 0,-77 226 0,-15 40 0,101-293 0,-80 177 0,80-183 0,-2 0 0,0-1 0,-2 0 0,0-1 0,-1-1 0,-27 24 0,42-42 0,0-1 0,0 1 0,0 0 0,0-1 0,0 1 0,-1-1 0,1 0 0,0 0 0,-1 0 0,1 0 0,-1 0 0,0 0 0,1-1 0,-1 1 0,1-1 0,-6 0 0,6 0 0,0-1 0,0 1 0,-1-1 0,1 0 0,0 0 0,0 1 0,0-2 0,0 1 0,-1 0 0,2 0 0,-1-1 0,0 1 0,0-1 0,0 1 0,-1-3 0,-3-4 0,1 0 0,0 0 0,0 0 0,1 0 0,0-1 0,1 1 0,0-1 0,-2-10 0,-2-8 0,2 0 0,0 0 0,2 0 0,2-1 0,1-29 0,0 46 0,1 0 0,0 0 0,1 0 0,1 0 0,-1 0 0,2 1 0,-1-1 0,2 1 0,-1 0 0,1 0 0,1 0 0,0 1 0,0 0 0,1 0 0,11-12 0,-10 15 0,0 0 0,0 1 0,0 0 0,1 0 0,0 1 0,0 0 0,0 0 0,0 1 0,0 1 0,1-1 0,11 0 0,15-2 0,58 1 0,-83 4 0,256-7 984,-10-21-5903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20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 13968,'0'0'8873,"8"-13"-7776,-1 3-881,-1 0-50,0 0 0,0 0-1,1 1 1,1 0-1,-1 0 1,1 1 0,11-8-1,-2 3 220,2 1 0,-1 1-1,2 1 1,37-15 0,-43 19-95,1 2 1,0 0 0,1 0-1,-1 2 1,0 0-1,1 1 1,23 0-1,-35 2-229,0-1 0,-1 1-1,1 0 1,0 0 0,-1 0 0,1 1 0,-1-1 0,1 1-1,-1 0 1,0-1 0,0 2 0,0-1 0,0 0-1,0 1 1,0-1 0,0 1 0,-1 0 0,0 0-1,1 0 1,-1 0 0,0 0 0,0 1 0,-1-1-1,3 7 1,2 7 235,-1-1 0,-1 2 0,-1-1-1,2 19 1,-3-23-263,1 10-33,0 9 0,3 1 0,0 0 0,15 42 0,-17-65 0,0-1 0,0 1 0,1-1 0,1 0 0,-1 0 0,2 0 0,-1-1 0,1 0 0,0 0 0,1-1 0,0 0 0,0 0 0,0-1 0,17 10 0,5-3 0,0-1 0,0-1 0,1-1 0,46 7 0,-52-12 0,-16-5 854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20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1040 0 16879,'0'0'3199,"-19"11"-2444,-255 148 1285,-419 257 2174,640-384-3253,53-32-951,0 0 0,0 0 0,0 0 0,0 0-1,0 0 1,0 0 0,0 0 0,1 0-1,-1 0 1,0 0 0,0 0 0,0 0-1,0 0 1,0 0 0,0 0 0,0 0-1,0 0 1,1 0 0,-1 0 0,0 0 0,0 0-1,0 0 1,0 0 0,0 0 0,0 0-1,0 0 1,0 0 0,1 0 0,-1 0-1,0 0 1,0 1 0,0-1 0,0 0-1,0 0 1,0 0 0,0 0 0,0 0 0,0 0-1,0 0 1,0 0 0,0 0 0,0 1-1,0-1 1,0 0 0,0 0 0,0 0-1,0 0 1,0 0 0,0 0 0,0 0 0,0 0-1,0 1 1,0-1 0,0 0 0,0 0-1,0 0 1,0 0 0,0 0 0,0 0-1,0 0 1,0 1 0,13-2 200,14-8-261,-1-1-1,-1-1 0,48-27 1,-47 23-2764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2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1 471 14272,'0'0'9401,"3"-15"-8533,6-20-257,1 0 0,2 1 0,27-53 0,-3 28 735,2 2 0,58-66 0,-96 122-1307,21-19 961,-21 19-988,0 1 0,1 0 0,-1-1 0,0 1-1,1 0 1,-1 0 0,0-1 0,1 1 0,-1 0-1,1 0 1,-1-1 0,0 1 0,1 0 0,-1 0-1,1 0 1,-1 0 0,1 0 0,-1 0 0,0 0-1,1 0 1,-1 0 0,1 0 0,-1 0 0,1 0-1,-1 0 1,1 0 0,-1 0 0,0 0 0,1 1 0,-1-1-1,1 0 1,-1 0 0,0 0 0,1 1 0,-1-1-1,0 0 1,1 0 0,-1 1 0,0-1 0,1 0-1,-1 1 1,0-1 0,1 1 0,-1-1 0,0 0-1,0 1 1,0-1 0,1 1 0,-1-1 0,0 0-1,0 1 1,0-1 0,0 1 0,0-1 0,0 1 0,0-1-1,0 1 1,0 0 0,3 23-12,-2 0 0,0 1 0,-5 34 0,1 23 0,3-69 0,0 5 0,1 0 0,0-1 0,6 25 0,-6-37 0,0-1 0,0 0 0,1 0 0,-1 0 0,1 1 0,0-2 0,0 1 0,0 0 0,1 0 0,0-1 0,-1 1 0,1-1 0,0 0 0,1 0 0,-1 0 0,0 0 0,1 0 0,0-1 0,5 3 0,3 0 142,0-1-1,1 0 1,0-1 0,-1 0-1,20 0 1,26 0-4928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2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203 744 11552,'0'0'13223,"-2"12"-13044,0-3-137,2-4-20,-1-1 1,0 1 0,0 0 0,-1-1-1,1 1 1,-1-1 0,0 1 0,0-1-1,0 0 1,-1 1 0,0-1-1,1-1 1,-1 1 0,-7 6 0,-13 12 211,2 0 0,-35 47 0,47-57-141,1 1 0,0 1 0,1-1 0,0 1 0,1 1 0,1-1 0,-6 25 0,10-33-36,0-1-1,1 1 0,-1 0 1,2 0-1,-1 0 1,0 0-1,1 0 0,0 0 1,1-1-1,3 11 0,-4-14-34,-1 0-1,1 0 0,0 0 0,0 0 1,1 0-1,-1 0 0,0 0 0,0-1 1,1 1-1,-1-1 0,1 1 0,0-1 1,-1 0-1,1 1 0,0-1 0,0 0 1,0 0-1,0 0 0,0 0 0,0-1 1,0 1-1,0 0 0,0-1 0,0 0 0,0 1 1,0-1-1,1 0 0,-1 0 0,0 0 1,0 0-1,3-1 0,7-2 66,0-1 1,0 0-1,0 0 1,-1-1-1,0-1 0,0 0 1,0 0-1,-1-1 0,0-1 1,15-13-1,2-5 194,-1-2 1,26-36-1,-40 47-61,-1-1 0,0-1-1,8-20 1,-5 11 411,-14 69 693,0-21-1304,3 68 6,-2-79-27,1 1 0,0-1 0,0 0 0,1 0-1,0 0 1,0 0 0,6 10 0,-6-16 1,-1 1 0,1-1 0,0 1 0,-1-1 0,2 0 0,-1 0 0,0 0 0,1 0 0,-1-1 0,1 1 0,0-1 0,0 0 0,0 0 0,0-1 0,0 1 0,0-1 0,0 0 0,0 0 0,1 0 0,-1 0 0,0-1 0,1 0 0,-1 0 0,1 0 0,-1 0 0,6-2 0,-1 1 0,0-1 0,0 0 0,0-1 0,-1 0 0,0 0 0,1-1 0,-1 0 0,0 0 0,-1-1 0,1 0 0,12-10 0,-9 3 0,1-1 0,-2 0 0,1 0 0,-2-1 0,9-16 0,-14 23 0,0-1 0,0 0 0,-1 0 0,0 0 0,-1-1 0,0 1 0,0-1 0,-1 1 0,0-1 0,0 0 0,-1-15 0,-8 6 0,9 17 0,0 1 0,1-1 0,-1 1 0,1-1 0,-1 1 0,0 0 0,1 0 0,-1 0 0,1 0 0,-1 0 0,4 0 0,-5 0 0,39-1 0,-1-2 0,59-12 0,74-28 0,-107 26 0,-51 13 0,5 0 0,-17 4 0,-1 0 0,0 0 0,1 0 0,-1 1 0,0-1 0,0 0 0,1 0 0,-1 1 0,0-1 0,1 0 0,-1 0 0,0 1 0,0-1 0,0 0 0,1 1 0,-1-1 0,0 0 0,0 1 0,0-1 0,0 0 0,0 1 0,0-1 0,1 0 0,-1 1 0,0-1 0,0 0 0,0 1 0,0-1 0,0 1 0,0-1 0,-1 0 0,1 1 0,0-1 0,0 0 0,0 1 0,0-1 0,0 0 0,0 1 0,-1-1 0,1 0 0,0 1 0,0-1 0,-1 1 0,-18 53 0,7-23 0,1 2 0,1-1 0,2 2 0,-6 54 0,14-85 0,0 0 0,-1 0 0,2 0 0,-1 0 0,0 0 0,0 0 0,1 0 0,0 0 0,0 0 0,0 0 0,0 0 0,0 0 0,0 0 0,1 0 0,-1-1 0,1 1 0,0-1 0,0 1 0,0-1 0,0 0 0,0 1 0,1-1 0,-1 0 0,6 3 0,-4-3 0,0-1 0,1 1 0,0-1 0,-1 0 0,1 0 0,0 0 0,-1-1 0,1 1 0,0-1 0,0 0 0,-1-1 0,1 1 0,0-1 0,0 0 0,6-2 0,10-4 0,0-1 0,-1-1 0,0-1 0,32-21 0,-11 2 0,38-35 0,-40 28 0,-1-3 0,-2-1 0,-2-2 0,-2-1 0,31-54 0,-50 76 0,196-339 0,-129 205 0,-76 145 0,-5 10 0,-11 20 0,-22 53 0,4 1 0,-33 122 0,-9 165 0,68-338 0,0-3 0,1 0 0,1 0 0,1 1 0,0-1 0,2 1 0,3 27 0,-4-47 0,1 0 0,-1 0 0,0 0 0,0 1 0,0-1 0,1 0 0,-1 0 0,1 0 0,-1 0 0,1 0 0,-1 0 0,1 0 0,0 0 0,-1 0 0,1-1 0,0 1 0,-1 0 0,1 0 0,0 0 0,0-1 0,0 1 0,0-1 0,0 1 0,0 0 0,0-1 0,0 0 0,0 1 0,0-1 0,0 0 0,0 1 0,0-1 0,1 0 0,-1 0 0,0 0 0,0 0 0,0 0 0,0 0 0,0 0 0,0 0 0,2-1 0,3-1 0,-1 0 0,0-1 0,0 1 0,0-1 0,0 0 0,-1-1 0,6-4 0,11-11 0,0-1 0,-2 0 0,-1-2 0,18-26 0,58-103 0,-56 87 0,168-311 0,-200 364 0,79-170 0,-16 33 0,-256 569 0,114-247 0,63-151 0,-104 269 0,114-292 0,-1 0 0,1 1 0,0-1 0,0 0 0,0 0 0,-1 1 0,1-1 0,0 0 0,0 1 0,0-1 0,0 0 0,0 1 0,0-1 0,0 0 0,0 1 0,0-1 0,0 0 0,0 0 0,0 1 0,0-1 0,0 0 0,0 1 0,0-1 0,0 0 0,0 1 0,0-1 0,0 0 0,0 1 0,1-1 0,-1 0 0,0 1 0,0-1 0,0 0 0,1 0 0,-1 1 0,0-1 0,0 0 0,1 0 0,-1 0 0,0 1 0,0-1 0,1 0 0,15-7 0,24-24 0,-36 28 0,-2 1 0,11-9 0,0 0 0,1 1 0,0 0 0,25-11 0,-35 19 0,1 0 0,-1 0 0,1 1 0,0 0 0,0 0 0,0 0 0,0 0 0,0 1 0,0 0 0,0 0 0,0 0 0,0 1 0,0 0 0,0 0 0,0 0 0,-1 0 0,1 1 0,0 0 0,-1 0 0,6 3 0,25 18 0,-2 1 0,58 54 0,-72-61 0,-10-9 358,7 7 135,-17-12-1861,-8-4-2079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2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18191,'0'0'1250,"22"7"-620,17 6-298,1-3 0,0-1-1,77 6 1,198-18 1064,49 4 1003,-354 0-2285,-4-1-22,0 0 1,-1 0-1,1 1 0,-1 0 1,1 0-1,-1 1 0,1-1 1,6 5-1,-11-6-103,-1 0 0,1 0 0,-1 1 0,1-1 0,-1 1 0,1-1 0,-1 0 1,0 1-1,1-1 0,-1 1 0,0-1 0,1 1 0,-1-1 0,0 1 0,0-1 0,1 1 0,-1-1 0,0 1 0,0-1 1,0 2-1,0 2-2932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25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16479,'0'0'3024,"79"-20"-2672,-43 10 0,13-2-472,11-2 0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30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1523 9536,'0'0'19607,"-2"-11"-19463,-2-10 202,0 0 0,0-31-1,4 52-230,-3-18 612,3 18-674,0-1 0,0 1 0,1-1 0,-1 1 0,0-1 0,0 1 0,0-1 0,0 0 0,0 1 0,0-1 0,0 1 0,0-1 0,0 1 0,0-1 0,0 1 0,0-1 0,-1 0 0,1 1 0,0-1 0,0 1 0,0-1 0,-1 1 0,1-1 0,0 1 0,-1 0 0,1-1 0,0 1 0,-1-1 0,0 0 0,-1-1-52,-1 1-1,0-1 0,0 0 1,0 1-1,0 0 1,-7-2-1,-8-20 0,14 12 0,1 1 0,0-1 0,1 0 0,0 0 0,1 0 0,0 0 0,0 0 0,2 0 0,-1 0 0,1 0 0,3-12 0,-2 15 0,1-1 0,0 1 0,0 0 0,1 0 0,0 1 0,7-12 0,34-39 0,-42 55 0,0-1 0,1 1 0,0 1 0,-1-1 0,1 1 0,0-1 0,5-1 0,-9 4 0,1-1 0,0 1 0,0-1 0,-1 1 0,1-1 0,0 1 0,0 0 0,0-1 0,0 1 0,-1 0 0,1 0 0,0 0 0,0 0 0,0 0 0,0 0 0,0 0 0,0 0 0,-1 0 0,1 0 0,0 0 0,0 0 0,0 1 0,0-1 0,0 0 0,-1 1 0,1-1 0,0 0 0,0 1 0,-1-1 0,1 1 0,0-1 0,0 1 0,-1 0 0,1-1 0,-1 1 0,1 0 0,-1-1 0,1 1 0,-1 0 0,1 0 0,-1-1 0,1 1 0,-1 1 0,3 20 0,0-1 0,-2 0 0,-1 0 0,0 1 0,-6 32 0,2-6 0,1-11 0,-3 105 0,6-120 0,2 1 0,0 0 0,2-1 0,6 26 0,-10-48 0,0 1 0,0-1 0,0 1 0,0-1 0,1 1 0,-1-1 0,0 1 0,0-1 0,1 1 0,-1-1 0,0 0 0,0 1 0,1-1 0,-1 1 0,0-1 0,1 0 0,-1 1 0,1-1 0,-1 0 0,0 1 0,1-1 0,-1 0 0,1 0 0,-1 1 0,1-1 0,-1 0 0,1 0 0,-1 0 0,1 0 0,-1 1 0,1-1 0,-1 0 0,1 0 0,-1 0 0,1 0 0,-1 0 0,1-1 0,-1 1 0,1 0 0,-1 0 0,1 0 0,-1 0 0,1 0 0,-1-1 0,1 1 0,-1 0 0,1 0 0,-1-1 0,0 1 0,1 0 0,-1-1 0,1 0 0,26-24 0,-21 17 0,-1 3 0,42-42 0,-3-1 0,64-94 0,-85 108 0,-2-2 0,-2 0 0,17-46 0,-27 62 0,-7 16 0,0 0 0,0 0 0,0-1 0,-1 1 0,1-1 0,-1 1 0,1-8 0,-2 12 0,0-1 0,0 1 0,0 0 0,0 0 0,0 0 0,1 0 0,-1 0 0,0 0 0,0-1 0,0 1 0,1 0 0,-1 0 0,0 0 0,0 0 0,0 0 0,1 0 0,-1 0 0,0 0 0,0 0 0,1 0 0,-1 0 0,0 0 0,0 0 0,0 0 0,1 0 0,-1 0 0,0 0 0,0 0 0,0 0 0,1 0 0,-1 1 0,0-1 0,0 0 0,0 0 0,1 0 0,-1 0 0,0 0 0,0 0 0,0 1 0,0-1 0,0 0 0,1 0 0,-1 0 0,0 1 0,0-1 0,0 0 0,0 0 0,10 9 0,0-1 0,0-1 0,0 0 0,1 0 0,0-1 0,20 9 0,-4-5 0,40 9 0,-56-16 0,-1-2 0,0 0 0,1 0 0,-1-1 0,1 0 0,-1 0 0,1-2 0,-1 1 0,1-1 0,-1-1 0,0 1 0,0-2 0,0 1 0,-1-2 0,1 1 0,9-7 0,-10 5 0,1-1 0,-1 0 0,0 0 0,-1-1 0,0 0 0,0 0 0,0-1 0,-1 0 0,-1-1 0,0 1 0,0-1 0,-1-1 0,0 1 0,6-18 0,-11 26 0,1-1 0,0 1 0,-1-1 0,1 1 0,-1-1 0,0 0 0,0 1 0,0-1 0,0 1 0,0-1 0,-1 0 0,1 1 0,-2-4 0,1 5 0,1 0 0,-1 0 0,1 1 0,-1-1 0,1 0 0,-1 1 0,0-1 0,1 0 0,-1 1 0,0-1 0,0 1 0,1-1 0,-1 1 0,0 0 0,0-1 0,0 1 0,0 0 0,0-1 0,1 1 0,-1 0 0,0 0 0,0 0 0,0 0 0,0 0 0,0 0 0,0 0 0,0 0 0,0 0 0,1 0 0,-1 1 0,0-1 0,0 0 0,0 1 0,0-1 0,0 0 0,1 1 0,-1-1 0,0 1 0,-1 0 0,-5 4 0,-1 0 0,1 1 0,0-1 0,0 1 0,0 0 0,1 1 0,0 0 0,0 0 0,1 0 0,0 1 0,0 0 0,1 0 0,0 0 0,0 0 0,1 0 0,0 1 0,-3 16 0,3-16 0,2 1 0,-1 0 0,1 0 0,1-1 0,-1 1 0,2 0 0,-1 0 0,1-1 0,1 1 0,0 0 0,0-1 0,1 1 0,0-1 0,1 0 0,0 0 0,8 13 0,-8-17 0,-1-1 0,2 1 0,-1-1 0,0 0 0,1-1 0,0 1 0,0-1 0,0 0 0,0 0 0,0 0 0,1-1 0,-1 1 0,1-2 0,0 1 0,-1 0 0,1-1 0,0 0 0,0-1 0,10 1 0,-1-1 0,0-1 0,-1 0 0,1-1 0,-1-1 0,1 0 0,26-10 0,-15 1 0,0-1 0,-1-1 0,-1-1 0,0-1 0,-1-1 0,-1-1 0,0-1 0,-2-1 0,0-1 0,-1 0 0,18-28 0,0-7 0,-2-1 0,-2-2 0,40-102 0,-43 87 0,-3-2 0,-3 0 0,20-122 0,-42 191 0,-2 5 0,1-1 0,-1 0 0,1 1 0,-1-1 0,0 1 0,0-1 0,0 1 0,0-1 0,0 1 0,-1-1 0,1 1 0,-1-1 0,-1-2 0,2 4 0,0 1 0,0 0 0,0 0 0,-1 0 0,1-1 0,0 1 0,0 0 0,0 0 0,-1 0 0,1 0 0,0-1 0,0 1 0,0 0 0,-1 0 0,1 0 0,0 0 0,0 0 0,-1 0 0,1 0 0,0 0 0,0 0 0,-1 0 0,1 0 0,0 0 0,0 0 0,-1 0 0,1 0 0,0 0 0,0 0 0,-1 0 0,1 0 0,0 0 0,0 0 0,-1 0 0,1 1 0,0-1 0,0 0 0,0 0 0,-1 0 0,1 1 0,-4 1 0,0 2 0,1-1 0,-1 0 0,1 1 0,0 0 0,-1 0 0,2 0 0,-1 0 0,-4 7 0,-19 50 0,22-49 0,-18 47 0,3 1 0,2 1 0,-8 68 0,18-79 0,2 0 0,3 0 0,1 1 0,10 71 0,-7-104 0,1 0 0,1 0 0,1 0 0,0-1 0,2 0 0,15 32 0,-19-44 0,0 1 0,1-1 0,-1 0 0,1 0 0,0 0 0,1 0 0,-1-1 0,1 0 0,0 0 0,0 0 0,0 0 0,1-1 0,-1 0 0,1 0 0,0 0 0,0-1 0,0 0 0,0 0 0,0 0 0,0-1 0,1 0 0,-1 0 0,7-1 0,1 0 0,-1-2 0,1 1 0,0-2 0,-1 0 0,0-1 0,0 0 0,16-7 0,-9 2 0,-1-1 0,0-1 0,34-26 0,-34 17 0,-18 19 0,-1 0 0,1 0 0,0 0 0,-1 0 0,1 1 0,-1-1 0,1 0 0,-1 0 0,1-1 0,-1 1 0,1 0 0,-1 0 0,0 0 0,0 0 0,0 0 0,0 0 0,0 0 0,0 0 0,0 0 0,0-3 0,-1 4 0,1-1 0,0 1 0,-1-1 0,1 1 0,-1 0 0,1-1 0,-1 1 0,1 0 0,-1-1 0,1 1 0,-1 0 0,0 0 0,1-1 0,-1 1 0,1 0 0,-1 0 0,0 0 0,1 0 0,-1 0 0,0 0 0,1 0 0,-1 0 0,1 0 0,-1 0 0,0 0 0,1 0 0,-1 0 0,0 1 0,-18 6 0,19-7 0,-9 4 0,0 1 0,1 0 0,0 0 0,1 1 0,-1 0 0,1 0 0,0 1 0,0 0 0,1 0 0,0 1 0,-9 14 0,14-20 0,0 0 0,0 0 0,0-1 0,0 1 0,0 1 0,0-1 0,1 0 0,-1 0 0,1 0 0,0 0 0,-1 0 0,1 0 0,0 1 0,0-1 0,0 0 0,1 0 0,-1 0 0,0 0 0,1 0 0,0 1 0,-1-1 0,1 0 0,0 0 0,0 0 0,0-1 0,0 1 0,1 0 0,-1 0 0,0 0 0,1-1 0,-1 1 0,1-1 0,-1 1 0,1-1 0,0 0 0,0 0 0,0 0 0,0 1 0,3 0 0,3 2 0,0-1 0,1 0 0,-1 0 0,1-1 0,0 0 0,-1 0 0,1-1 0,13 1 0,-8-3 0,-1 1 0,1-2 0,0 0 0,-1-1 0,1 0 0,-1-1 0,0 0 0,0-1 0,0-1 0,20-11 0,-26 12 0,-1 1 0,0-1 0,0 1 0,0-2 0,0 1 0,-1-1 0,0 0 0,0 0 0,0 0 0,-1-1 0,0 1 0,0-1 0,-1 0 0,0-1 0,0 1 0,0 0 0,-1-1 0,-1 1 0,1-1 0,0-8 0,-2 10 0,0 0 0,0 0 0,0 0 0,-1 0 0,0 1 0,0-1 0,0 0 0,-1 1 0,0-1 0,0 1 0,0 0 0,-1-1 0,1 1 0,-2 0 0,1 0 0,0 1 0,-1-1 0,0 1 0,-8-8 0,4 6 0,0 0 0,-1 1 0,1-1 0,-1 2 0,-1-1 0,1 1 0,-1 1 0,1 0 0,-1 0 0,-15-2 0,16 4 0,3 0 0,1 0 0,0 0 0,0 0 0,0 0 0,0-1 0,0 1 0,-8-5 0,13 5 0,0 1 0,0 0 0,0 0 0,0 0 0,0-1 0,0 1 0,1 0 0,-1 0 0,0 0 0,0 0 0,0-1 0,0 1 0,1 0 0,-1 0 0,0 0 0,0 0 0,0 0 0,1 0 0,-1 0 0,0 0 0,0 0 0,0 0 0,1 0 0,-1-1 0,0 1 0,0 0 0,1 0 0,-1 0 0,0 1 0,0-1 0,0 0 0,1 0 0,-1 0 0,0 0 0,0 0 0,0 0 0,1 0 0,-1 0 0,0 0 0,0 1 0,131 2 0,220-23 0,-264 10 0,92-6 0,-175 16 0,1 0 0,-1-1 0,0 0 0,1 1 0,6-4 0,-4 2 0,-7 2 0,0 0 0,0 0 0,0 0 0,0 0 0,0 0 0,0 0 0,1 0 0,-1 0 0,0 0 0,0 0 0,0 0 0,0 0 0,0-1 0,0 1 0,1 0 0,-1 0 0,0 0 0,0 0 0,0 0 0,0 0 0,0 0 0,1 0 0,-1 0 0,0 0 0,0 0 0,0 1 0,0-1 0,0 0 0,1 0 0,-1 0 0,0 0 0,0 0 0,0 0 0,0 0 0,0 0 0,0 0 0,0 0 0,1 0 0,-1 1 0,0-1 0,0 0 0,0 0 0,0 0 0,0 0 0,0 0 0,0 0 0,0 1 0,0-1 0,0 0 0,0 0 0,0 0 0,0 0 0,0 0 0,0 1 0,0-1 0,0 0 0,0 0 0,0 0 0,0 0 0,0 0 0,0 1 0,0-1 0,0 0 0,0 0 0,0 0 0,0 0 0,-7 10 0,-8 3 0,-1-2 0,-1 0 0,-22 12 0,27-17 0,-1 1 0,1 0 0,0 1 0,1 0 0,0 1 0,0 0 0,1 1 0,-12 14 0,21-23 0,0 1 0,0-1 0,0 1 0,0-1 0,0 1 0,0-1 0,1 1 0,-1 0 0,0-1 0,1 1 0,0 0 0,-1 0 0,1-1 0,0 1 0,0 0 0,0 0 0,0-1 0,0 1 0,0 0 0,0 0 0,1 2 0,0-2 0,1 0 0,-1 0 0,0 0 0,1 0 0,-1-1 0,1 1 0,-1 0 0,1-1 0,0 1 0,-1-1 0,1 0 0,0 1 0,0-1 0,4 1 0,3 2 0,1-1 0,0 0 0,-1 0 0,1-1 0,1 0 0,13 0 0,-3-2 0,1-1 0,0-1 0,-1 0 0,1-2 0,-1-1 0,33-11 0,-7-2 0,77-41 0,-20 13 0,-104 46 0,0 0 0,0 0 0,1 0 0,-1 0 0,0 0 0,0 0 0,1 0 0,-1 0 0,0 0 0,0 0 0,0 0 0,1 0 0,-1 0 0,0 0 0,0 0 0,0 1 0,1-1 0,-1 0 0,0 0 0,0 0 0,0 0 0,1 0 0,-1 0 0,0 1 0,0-1 0,0 0 0,0 0 0,1 0 0,-1 1 0,0-1 0,0 0 0,0 0 0,0 0 0,0 1 0,0-1 0,0 0 0,0 0 0,0 0 0,0 1 0,0-1 0,0 0 0,0 0 0,0 1 0,0-1 0,0 0 0,0 0 0,0 1 0,0-1 0,0 0 0,0 0 0,0 0 0,0 1 0,0-1 0,0 0 0,-1 0 0,1 1 0,-3 14 0,3-14 0,-1 4 0,0 0 0,0 0 0,1 1 0,0-1 0,0 0 0,0 0 0,0 0 0,1 1 0,0-1 0,0 0 0,0 0 0,1 0 0,2 6 0,-2-9 0,-1 0 0,0 1 0,0-1 0,1 0 0,-1 0 0,1-1 0,0 1 0,0 0 0,0 0 0,0-1 0,0 1 0,0-1 0,0 0 0,0 1 0,0-1 0,0 0 0,1 0 0,-1-1 0,1 1 0,-1 0 0,0-1 0,1 0 0,-1 1 0,1-1 0,-1 0 0,1 0 0,-1 0 0,1-1 0,3 0 0,10-2 0,-1-2 0,0 0 0,-1 0 0,1-2 0,-1 0 0,0 0 0,-1-1 0,0-1 0,0 0 0,-1-1 0,0 0 0,16-18 0,10-16 0,-2-1 0,31-51 0,-62 90 0,29-49 0,-2 0 0,35-87 0,33-126 0,-87 230 0,-3 13 0,5-18 0,-1 0 0,10-57 0,-23 89 0,-3 9 0,-7 19 0,-115 392 0,107-329 0,3 2 0,3 0 0,1 101 0,10-173 0,-1-3 0,1 0 0,0-1 0,1 1 0,0 0 0,2 9 0,-3-15 0,1 0 0,-1 0 0,0 0 0,1 0 0,-1 0 0,1 0 0,0 0 0,-1 0 0,1 0 0,0 0 0,-1-1 0,1 1 0,0 0 0,0 0 0,0-1 0,0 1 0,0 0 0,0-1 0,0 1 0,0-1 0,0 0 0,0 1 0,0-1 0,0 0 0,0 1 0,0-1 0,0 0 0,0 0 0,0 0 0,0 0 0,0 0 0,1 0 0,-1 0 0,0-1 0,0 1 0,0 0 0,0 0 0,0-1 0,1 0 0,9-3 0,-1-1 0,1 0 0,-1 0 0,15-12 0,18-10 0,-42 27 0,0-1 0,-1 1 0,1 0 0,0-1 0,0 1 0,-1 0 0,1 0 0,0 0 0,0 0 0,-1-1 0,1 1 0,0 0 0,0 0 0,0 0 0,-1 1 0,1-1 0,0 0 0,0 0 0,0 0 0,-1 1 0,1-1 0,0 0 0,-1 0 0,1 1 0,0-1 0,0 1 0,-1-1 0,1 1 0,-1-1 0,1 1 0,-1-1 0,1 1 0,0 0 0,-1-1 0,0 1 0,1 0 0,-1-1 0,1 1 0,-1 0 0,0-1 0,0 1 0,1 0 0,-1 0 0,0 0 0,0-1 0,0 1 0,0 1 0,2 7 0,-1-1 0,-1 1 0,0 12 0,0-14 0,0 11 0,-1-9 0,1 0 0,0 0 0,1 0 0,0 0 0,0 0 0,1 0 0,3 8 0,-4-16 0,-1 1 0,1-2 0,0 1 0,-1 0 0,1 0 0,0 0 0,0 0 0,0 0 0,0-1 0,0 1 0,0 0 0,0-1 0,0 1 0,0-1 0,0 1 0,1-1 0,-1 1 0,0-1 0,0 0 0,0 0 0,0 0 0,1 0 0,-1 1 0,0-1 0,0-1 0,1 1 0,-1 0 0,0 0 0,0 0 0,0-1 0,0 1 0,2-1 0,36-14 0,-21 4 0,-15 9 0,0 0 0,1-1 0,-1 1 0,1 1 0,-1-1 0,1 1 0,-1-1 0,1 1 0,0 0 0,4 0 0,-8 1 0,1 0 0,-1 0 0,1 0 0,-1 0 0,1 0 0,-1 0 0,1 0 0,-1 0 0,1 0 0,-1 1 0,0-1 0,1 0 0,-1 0 0,1 1 0,-1-1 0,0 0 0,1 0 0,-1 1 0,0-1 0,1 1 0,-1-1 0,0 0 0,1 1 0,-1-1 0,0 0 0,0 1 0,0-1 0,1 1 0,-1-1 0,0 1 0,0-1 0,0 1 0,0-1 0,0 1 0,0-1 0,0 1 0,0-1 0,0 1 0,0-1 0,0 0 0,0 1 0,0 0 0,-7 23 0,-13 20 0,-2-1 0,-49 73 0,44-74 0,-27 42 0,-126 151 0,158-214 0,17-18 0,15-14 0,43-43 0,1 2 0,3 2 0,120-78 0,-163 119 0,30-17 0,-1-3 0,68-57 0,-109 83 39,0 1-1,0 0 1,-1 0 0,1-1 0,-1 1-1,0-1 1,1 1 0,-1-1 0,0 1-1,0-1 1,-1 0 0,1 1 0,-1-1-1,1 0 1,-1 0 0,0 0 0,0 1-1,0-1 1,0 0 0,-1 0 0,1 0-1,-1 1 1,1-1 0,-3-5 0,-1-3-711,-1 1 1,0 0 0,0-1 0,-8-9 0,9 14-877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5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1455 7024,'0'0'737,"9"-1"-105,10-2-350,-1 0 0,0-2 0,0 0 0,0-1 1,-1-1-1,27-15 0,1-5 93,-2-3 0,-1-1 0,-2-2-1,-1-2 1,-1-2 0,-2-1 0,-2-2 0,45-68 0,-19 5 894,77-183 0,-135 282-1206,0 0 1,0 0-1,0 0 1,-1-1-1,0 1 1,0 0 0,0-1-1,0 0 1,-1 1-1,1-1 1,-1 1 0,-1-7-1,1 11-57,-1 0 0,1-1 0,0 1 0,-1 0 0,1 0 0,0 0 0,-1 0 0,1 0 0,0 0 0,-1 0 0,1 1 0,-1-1 0,1 0 0,0 0 0,-1 0 0,1 0 0,0 0 0,-1 0 0,1 1 0,0-1 0,-1 0 0,1 0 0,0 1 0,0-1 0,-1 0 0,1 0 0,0 1 0,0-1 0,-1 0 0,1 1 0,0-1 0,0 0 0,0 1 0,0-1 0,-1 1 0,-12 16 23,1 1 0,1 1-1,0 0 1,-13 34 0,10-22-13,-81 203 9,78-180-21,3 0 0,-12 84 0,22-82-5,4-51 2,0-1-1,0 0 1,1 0-1,0 1 1,0-1-1,0 0 1,1 0-1,-1 0 1,1 0-1,3 5 0,-4-8 2,-1 0 0,1 0 0,0 0 0,-1-1-1,1 1 1,0 0 0,0 0 0,0-1-1,0 1 1,-1 0 0,1-1 0,0 1 0,0-1-1,0 0 1,0 1 0,0-1 0,0 0-1,1 1 1,-1-1 0,0 0 0,0 0 0,0 0-1,0 0 1,0 0 0,0 0 0,0 0 0,2-1-1,1 0 5,1 0 1,-1-1-1,0 0 0,1 0 0,4-3 0,11-7 21,-1-1 1,-1-1-1,0-1 0,-1-1 0,28-32 0,67-100 126,190-288 400,-265 381-425,-2-2 0,-3 0 0,-2-3 0,-3 0 0,-3-2 0,-2 0 0,20-95 0,-40 145-84,-1 9-22,0 0-1,0 0 1,-1 0-1,1 0 1,-1-1-1,0 1 1,0 0-1,-1-5 1,1 8-19,0 0 0,0 0 0,0 0 0,0 0 0,0-1 0,0 1 1,0 0-1,0 0 0,0 0 0,0 0 0,0 0 0,0 0 0,0-1 0,0 1 1,-1 0-1,1 0 0,0 0 0,0 0 0,0 0 0,0 0 0,0 0 0,0 0 0,0 0 1,-1 0-1,1-1 0,0 1 0,0 0 0,0 0 0,0 0 0,0 0 0,-1 0 1,1 0-1,0 0 0,0 0 0,0 0 0,0 0 0,0 0 0,0 0 0,-1 0 0,1 0 1,0 0-1,0 1 0,0-1 0,0 0 0,0 0 0,-1 0 0,1 0 0,0 0 1,0 0-1,0 0 0,0 0 0,-11 9 56,-8 15-30,-25 43 19,-69 144 0,59-106-45,-95 224-65,21 7 88,67-169 81,56-156-87,2-4 25,1 0 1,-1 1 0,1-1 0,0 0 0,1 1 0,-1 11 0,1-16 167,5-13-119,192-250 763,-191 254-823,-4 4-13,1 0-1,0 0 1,-1-1-1,1 2 1,0-1-1,0 0 1,0 0-1,0 1 1,0-1-1,1 1 1,-1-1 0,0 1-1,1 0 1,-1 0-1,6-1 1,-8 2-14,1 0 1,0 0-1,-1 0 1,1 1-1,-1-1 1,1 0-1,0 0 1,-1 1 0,1-1-1,-1 1 1,1-1-1,-1 1 1,1-1-1,-1 0 1,0 1-1,1-1 1,-1 1-1,0 0 1,1-1 0,-1 1-1,0-1 1,1 1-1,-1 0 1,0-1-1,0 1 1,0-1-1,0 2 1,4 20 68,-4-19-57,3 29 74,9 62 96,-10-84-170,0-1 1,1 0 0,0 0-1,1-1 1,0 1 0,0-1-1,11 16 1,-12-19-15,1-1 0,0 0 1,0 0-1,1 0 0,-1-1 0,1 1 0,-1-1 1,1 0-1,0 0 0,1-1 0,-1 1 0,0-1 1,1 0-1,-1-1 0,1 1 0,-1-1 0,1 0 1,0-1-1,0 1 0,-1-1 0,1 0 0,0-1 1,0 1-1,-1-1 0,12-3 0,-10 2 12,0-1-1,0 1 1,0-1-1,0-1 1,0 1 0,-1-1-1,0 0 1,0 0-1,0-1 1,0 0-1,0 0 1,-1 0 0,0-1-1,0 0 1,-1 0-1,0 0 1,0 0-1,0-1 1,4-9 0,3-26 98,-11 40-105,0 0 1,1 0-1,-1 0 1,0-1-1,0 1 0,-1 0 1,1 0-1,0 0 1,-1 0-1,1 0 0,-1 0 1,0 0-1,1 0 1,-1 0-1,0 0 0,0 0 1,-2-2-1,2 3-5,0 0-1,1 1 1,-1-1 0,0 1-1,0-1 1,0 1-1,0 0 1,1-1-1,-1 1 1,0 0-1,0-1 1,0 1-1,0 0 1,0 0 0,0 0-1,0 0 1,0 0-1,0 0 1,0 0-1,0 0 1,0 1-1,0-1 1,0 0 0,0 1-1,-25 10 37,21-9-30,-7 5-3,0-1 0,1 1 0,0 1 0,0 0 1,1 1-1,0-1 0,0 2 0,1 0 0,0 0 1,1 1-1,0-1 0,1 2 0,-11 21 0,17-30-7,0 0-1,0 0 0,0 0 0,1 1 1,-1-1-1,1 0 0,0 0 1,-1 0-1,2 0 0,-1 0 1,0 1-1,1-1 0,-1 0 0,1 0 1,0 0-1,0 0 0,0 0 1,0 0-1,1 0 0,-1-1 0,1 1 1,0 0-1,-1-1 0,1 1 1,1-1-1,-1 0 0,0 1 1,0-1-1,1 0 0,-1-1 0,1 1 1,0 0-1,3 1 0,6 4 1,1-1 0,1-1 0,-1 0 0,1 0 0,26 4 0,-7-3-12,0-2-1,0-1 0,0-1 0,52-4 1,-70 1 2,0-1 0,0-1 0,0 0 0,-1-1 0,1 0 1,-1-2-1,0 1 0,-1-2 0,1 1 0,-1-2 1,0 0-1,18-15 0,-28 20-50,0 0 0,-1 0-1,1-1 1,-1 1 0,5-7 0,-3-1-2774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30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20503,'0'0'784,"66"-12"-336,-9 2 16,19 2 232,9-2 8,8 0-152,-1 4 16,-1 4-40,-14 2 0,-9 2-144,-11 4 0,-15 4-200,-12 2 8,-14 0-216,-14 4 0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30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15880,'0'0'1143,"56"-77"-727,-2 37 8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31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67 15216,'0'0'14234,"-7"16"-13437,1 1-569,-2 0 61,2 0 0,0 1-1,1 0 1,-4 30 0,5 99 546,5-134-830,-1-4-5,1 0 0,0 0 0,1 0 0,0 0 0,0 0 0,1 0 0,0 0 0,8 13 0,-9-17 0,1 0 0,-1-1 0,1 0 0,0 0 0,1 0 0,-1 0 0,1 0 0,0-1 0,-1 0 0,2 1 0,-1-1 0,0-1 0,1 1 0,-1-1 0,1 1 0,-1-1 0,8 1 0,-7-2 0,0-1 0,0 0 0,-1 0 0,1-1 0,0 1 0,0-1 0,0 0 0,-1 0 0,1-1 0,0 1 0,-1-1 0,1 0 0,-1 0 0,0-1 0,6-3 0,9-8 0,30-26 0,-48 39 0,32-31 0,-3-2 0,0-1 0,-3-2 0,24-39 0,-27 40 0,100-159 0,-115 182 0,-13 22 0,-7 16 0,-2 7 0,2 1 0,2 0 0,-11 66 0,19-89 0,0 1 0,1-1 0,0 1 0,0-1 0,1 1 0,0-1 0,1 1 0,0-1 0,1 0 0,0 0 0,1 0 0,0 0 0,0-1 0,1 1 0,0-1 0,1 0 0,9 11 0,-5-10 0,1 1 0,0-2 0,0 0 0,1 0 0,0-1 0,1 0 0,-1-1 0,2-1 0,-1 0 0,1 0 0,0-2 0,17 4 0,-18-5 0,0-1 0,0 0 0,0-1 0,1 0 0,-1-1 0,0-1 0,1 0 0,-1-1 0,0-1 0,0 1 0,0-2 0,0 0 0,18-9 0,-16 3 850,-9 3-5635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32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68 176 9944,'0'0'7801,"-10"-10"-7121,-31-27 24,26 17 846,15 19-1499,0 1-1,-1 0 1,1-1-1,0 1 1,0-1-1,0 1 1,0-1-1,0 1 1,0-1-1,0 1 1,0-1-1,0 1 1,0 0-1,0-1 1,0 1-1,0-1 1,0 1-1,0-1 1,1 1-1,-1-1 1,0 1-1,0 0 1,0-1-1,1 1 1,-1-1-1,2 0 94,0 0 0,1-1 1,-1 1-1,0 1 0,0-1 0,0 0 0,1 0 0,-1 1 1,0-1-1,5 1 0,8-3-17,119-26 1266,2 6 1,1 6-1,274 2 1,-375 16-825,0 2-1,-1 1 1,46 12 0,-72-13-415,0 0 1,0 1-1,-1 0 1,14 9-1,-2 0-3506,-18-12 2561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32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11656,'0'0'854,"-2"13"16,-67 464 3311,44 17-2224,36-313-449,41 222-1,-40-326-726,-11-74-706,-1 0-1,0 0 1,1 0-1,0 0 1,0 0-1,0 0 1,0 0 0,0 0-1,3 5 1,-3-8-65,-1 0 0,0 0 0,0 1 0,1-1-1,-1 0 1,0 0 0,0 0 0,1 0 0,-1 0 0,0 0 0,0 0 0,1 1 0,-1-1 0,0 0 0,1 0 0,-1 0 0,0 0 0,0 0 0,1-1-1,-1 1 1,0 0 0,1 0 0,-1 0 0,0 0 0,0 0 0,1 0 0,-1 0 0,0 0 0,0-1 0,1 1 0,-1 0 0,0 0 0,0 0 0,1-1 0,12-18 7,1-10-3085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33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14368,'-1'14'496,"-111"1052"4867,94-915-3759,7 2-1,11 202 1,0-349-1561,0 10 337,1 1 1,1-1-1,1 1 0,0-1 1,9 26-1,-12-41-349,1 0 1,-1-1-1,0 1 0,0 0 1,1 0-1,-1-1 0,1 1 1,-1 0-1,1-1 0,-1 1 1,1 0-1,-1-1 0,1 1 0,-1-1 1,1 1-1,0-1 0,-1 1 1,1-1-1,0 1 0,-1-1 1,1 0-1,0 1 0,0-1 0,0 0 1,-1 0-1,1 0 0,0 0 1,0 1-1,0-1 0,-1 0 1,1 0-1,0 0 0,0 0 1,1-1-1,21-11-2974,-22 11 2296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3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13360,'0'0'3957,"16"-5"-3072,4-2-603,-5 1-33,1 1-1,-1 1 1,1 0 0,27-2-1,-32 4-97,0 2-1,1 0 0,-1 0 1,0 1-1,0 0 0,1 1 1,-1 0-1,-1 1 1,1 0-1,0 1 0,-1 0 1,1 1-1,-1 0 0,-1 0 1,1 1-1,-1 0 0,0 1 1,0 0-1,0 1 0,10 12 1,-2 3 164,-2 1 0,0 0 0,-2 1 0,0 0 0,-2 1 1,11 38-1,34 167 2253,-56-231-2564,2 11 151,-1-4 44,0-1 0,0 0 0,1 1-1,3 8 1,-5-14-164,1 0-1,-1 0 0,0-1 1,1 1-1,-1 0 0,1 0 1,-1-1-1,1 1 0,0 0 1,-1 0-1,1-1 1,-1 1-1,1-1 0,0 1 1,0-1-1,-1 1 0,1-1 1,0 1-1,0-1 0,0 0 1,0 1-1,-1-1 1,1 0-1,0 0 0,0 1 1,0-1-1,0 0 0,0 0 1,0 0-1,0 0 1,0 0-1,-1-1 0,1 1 1,0 0-1,0 0 0,0 0 1,0-1-1,1 0 0,6-3-554,0-1 0,0 0 0,7-7-1,-12 9-1139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34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664 0 16879,'0'0'706,"-11"7"-1,-340 276 2693,273-216-2709,50-42-351,-21 16 834,2 2 0,-45 53 0,92-95-1099,-1-1-1,0 1 1,1-1 0,-1 1-1,1 0 1,-1-1-1,1 1 1,-1 0 0,1-1-1,-1 1 1,1 0 0,0-1-1,0 1 1,-1 0-1,1 0 1,0-1 0,0 1-1,0 0 1,0 1-1,12-5-3436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37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1 310 10344,'0'0'7470,"3"10"-6891,11 27 2,-13-36-553,0 0-1,-1 0 1,1-1 0,0 1-1,0 0 1,0-1 0,0 1-1,0-1 1,-1 1 0,1-1-1,0 1 1,0-1-1,0 0 1,0 1 0,0-1-1,1 0 1,-1 0 0,0 0-1,0 0 1,0 0 0,0 0-1,0 0 1,0 0-1,0 0 1,0 0 0,0-1-1,0 1 1,0 0 0,0-1-1,0 1 1,0-1 0,0 1-1,0-1 1,-1 1 0,1-1-1,1-1 1,2 0 94,3-1 28,0-1 0,0 0-1,0-1 1,-1 0-1,0 0 1,11-11-1,30-42 520,-13 15-211,-14 20-204,10-11 542,-1 0 0,35-58 0,-62 88-620,-1 2-28,1 0 1,-1-1 0,0 1-1,0 0 1,0-1 0,0 1 0,0 0-1,-1-1 1,1-3 0,-16 22 1497,4 4-1372,1 0-1,0 1 1,2 0-1,-11 39 1,16-46-168,1-1 0,0 1-1,1 0 1,0 0 0,1 0 0,1 0 0,0 0 0,0-1 0,5 16 0,-5-26-61,0 1 0,0-1-1,0 1 1,0-1 0,1 1 0,-1-1 0,1 0-1,0 0 1,0 0 0,0 0 0,1 0 0,-1 0-1,1 0 1,-1-1 0,1 1 0,0-1 0,0 0-1,0 0 1,0 0 0,0 0 0,1-1 0,-1 1-1,0-1 1,1 0 0,-1 0 0,1 0 0,0 0-1,5 0 1,-1-1 20,1 0-1,-1-1 1,0 0 0,0 0-1,1-1 1,-1 0 0,0 0-1,-1-1 1,1 0-1,0 0 1,13-9 0,7-9-62,0 0 0,-2-2 0,0-2 0,39-48 1,21-19-7,-67 70 3,-15 18 0,-1 0 0,0-1 0,1 1 0,0 1 0,0-1 0,0 0 0,1 1 0,-1 0 0,1 0 0,-1 0 0,6-2 0,-9 6 0,-1-1 0,0 0 0,1 0 0,-1 0 0,1 0 0,-1 1 0,0-1 0,1 0 0,-1 0 0,0 1 0,1-1 0,-1 0 0,0 1 0,0-1 0,1 0 0,-1 1 0,0-1 0,0 0 0,0 1 0,1-1 0,-1 1 0,0-1 0,0 0 0,0 1 0,0-1 0,0 1 0,0-1 0,0 0 0,0 1 0,0-1 0,0 1 0,0-1 0,0 0 0,0 1 0,0-1 0,0 1 0,-1 0 0,-1 24 0,1-20 0,-6 50 0,4-36 0,1-1 0,0 1 0,1-1 0,1 1 0,3 23 0,-3-41 0,0-1 0,0 1 0,0-1 0,0 0 0,0 1 0,1-1 0,-1 1 0,0-1 0,0 1 0,0-1 0,0 0 0,1 1 0,-1-1 0,0 1 0,0-1 0,1 0 0,-1 1 0,0-1 0,1 0 0,-1 1 0,0-1 0,1 0 0,-1 0 0,0 1 0,1-1 0,-1 0 0,1 0 0,-1 0 0,0 0 0,1 1 0,-1-1 0,1 0 0,0 0 0,16-8 0,20-25 0,-30 26 0,14-15 0,-8 8 0,24-20 0,-33 31 0,0 0 0,0 0 0,0 1 0,0-1 0,0 1 0,1 0 0,-1 0 0,1 1 0,0-1 0,-1 1 0,9-1 0,-11 2 0,1 0 0,-1 1 0,0-1 0,0 1 0,0-1 0,1 1 0,-1 0 0,0-1 0,0 1 0,0 0 0,0 0 0,0 1 0,0-1 0,-1 0 0,1 1 0,0-1 0,-1 1 0,1-1 0,2 4 0,3 4 0,-1 1 0,10 16 0,-9-14 0,105 162 0,-76-120 0,-26-37 850,-5-6-5637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37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17287,'0'0'2000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5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13672,'0'0'624,"63"-11"16,46-6-112,34-10 0,33-6-89,25-7 9,18-7-248,-58 18 8,-79 17-48,-13 1 8,-4-6-16,-10 11 8,-21 8-216,-22 2 0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38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46 9848,'0'0'9081,"-13"-1"-8341,9 0-673,-5 0 59,0 0 0,1 1 0,-1-1 0,0 2 0,0-1 0,0 1 0,0 1 0,1-1 0,-1 2 0,-12 3 0,-15 14 407,1 0 1,1 2-1,1 2 0,-32 29 1,54-43-308,0 0 1,0 1 0,1 0 0,1 1 0,-9 14-1,16-23-154,0 0 0,0 1 0,1-1 0,-1 1 0,1-1 0,0 1 0,0-1 0,1 1 0,-1-1 0,1 1 0,-1 6 0,2-8-29,-1 1-1,0-1 1,1 0 0,0 0-1,0 0 1,-1 0 0,1 0 0,0 0-1,1 0 1,-1 0 0,0 0-1,1-1 1,-1 1 0,1 0 0,-1-1-1,1 1 1,0-1 0,-1 0-1,1 1 1,0-1 0,2 1 0,3 1 32,0 0 1,0 0-1,-1-1 1,1 0-1,1-1 1,-1 1-1,0-1 1,0-1-1,0 1 1,1-1-1,-1-1 1,0 1 0,0-1-1,1-1 1,-1 1-1,0-1 1,7-3-1,-1 1 49,-1-1-1,0-1 1,-1 0 0,1 0-1,-1-1 1,0-1-1,-1 0 1,18-17-1,-1-7 259,-1-1 0,-2-1-1,22-41 1,23-35 1334,-68 110-1714,-1-1-1,0 1 1,0-1 0,0 1 0,0-1-1,1 1 1,-1-1 0,0 1-1,1 0 1,-1-1 0,0 1 0,1 0-1,-1-1 1,0 1 0,1 0-1,-1-1 1,0 1 0,1 0 0,-1 0-1,1-1 1,-1 1 0,1 0-1,-1 0 1,1 0 0,-1-1 0,1 1-1,-1 0 1,1 0 0,-1 0-1,1 0 1,-1 0 0,0 0 0,1 0-1,-1 0 1,1 0 0,-1 1-1,1-1 1,-1 0 0,1 0 0,-1 0-1,1 0 1,-1 1 0,1-1-1,-1 0 1,0 1 0,1-1 0,-1 0-1,1 1 1,-1-1 0,0 0-1,1 1 1,-1-1 0,0 0 0,0 1-1,1-1 1,-1 1 0,0-1-1,0 1 1,0-1 0,0 1-1,1-1 1,-1 1 0,0-1 0,0 1-1,0 0 1,10 43-18,-9-32 11,1-5 5,27 114 0,-24-106 0,0 0 0,1 0 0,1 0 0,1-1 0,14 23 0,-19-34 38,0 1 0,0 0 0,1-1 0,0 0 0,-1 0 0,1 0 1,0 0-1,0-1 0,0 0 0,1 1 0,-1-2 0,8 4 0,-3-3 33,-1 0-1,0-1 1,1 0 0,-1 0 0,1-1-1,13-1 1,-6-1-778,0 0 0,0-2 0,-1 0-1,0 0 1,0-2 0,25-11 0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40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1238 11952,'0'0'3532,"12"-10"-2543,10-8-527,-1 0 0,-1-2 0,21-26 0,33-54 1262,120-215 1,-152 229-879,-4-1 0,-4-2 0,38-155 0,-59 192-298,-7 33 90,-1 0 0,0 0 0,-2 0-1,2-27 1,-19 90 1109,-31 95-715,-30 104-159,-195 541-657,253-742-216,2-4 0,-1-1 0,-2 0 0,-25 39 0,36-68 0,6-10 0,8-18 0,12-17 0,2 0 0,1 1 0,37-44 0,91-93 0,68-36 0,-18 19 0,83-114 0,-254 271 0,-1-1 0,-2-1 0,-1-2 0,-2-1 0,-2 0 0,-1-2 0,18-52 0,-31 68 0,-7 23 0,0 1 0,1-1 0,-1 0 0,0 1 0,0-1 0,0 0 0,0 1 0,0-1 0,0 0 0,0 0 0,0 1 0,0-1 0,0 0 0,0 0 0,0 1 0,0-1 0,-1 0 0,1 1 0,0-1 0,-1 0 0,1 1 0,0-1 0,-1 1 0,1-1 0,-1 0 0,1 1 0,-1-1 0,0 1 0,-1 0 0,1 0 0,-1 0 0,1 1 0,-1-1 0,1 0 0,0 1 0,-1-1 0,1 1 0,0 0 0,-1-1 0,1 1 0,0 0 0,0 0 0,0 0 0,0-1 0,0 2 0,0-1 0,0 0 0,-2 1 0,-2 4 0,-13 10 0,0 1 0,1 0 0,0 2 0,2 0 0,-19 30 0,-11 25 0,-56 131 0,83-160 0,2 0 0,2 1 0,2 0 0,-9 78 0,20-118 0,-1 12 0,1 33 0,1-48 0,0 1 0,0-1 0,1 1 0,-1-1 0,1 1 0,0-1 0,0 0 0,0 1 0,0-1 0,1 0 0,-1 0 0,1 0 0,0 0 0,0 0 0,0 0 0,3 3 0,-4-5 0,1 0 0,-1 0 0,0-1 0,1 1 0,-1 0 0,1-1 0,-1 1 0,1-1 0,-1 0 0,1 1 0,-1-1 0,1 0 0,-1 0 0,1 0 0,-1 0 0,1 0 0,0 0 0,-1 0 0,3-1 0,30-12 0,-15 5 0,-12 5 0,18-5 0,0-2 0,-1 0 0,0-1 0,-1-2 0,0 0 0,35-28 0,-51 34 0,0 1 0,0 0 0,1 0 0,-1 0 0,1 1 0,0 0 0,10-4 0,-9 7 0,-9 9 0,0 4 0,-1 2 0,1-1 0,0 0 0,1 0 0,2 14 0,-3-24 0,0 0 0,1 0 0,-1 0 0,1 0 0,-1 0 0,1 0 0,0-1 0,-1 1 0,1 0 0,0 0 0,0-1 0,1 1 0,-1 0 0,0-1 0,0 1 0,1-1 0,-1 0 0,1 1 0,-1-1 0,1 0 0,0 0 0,-1 0 0,1 0 0,0 0 0,0 0 0,2 0 0,0-1 0,-1 0 0,0 0 0,0 0 0,0-1 0,0 1 0,0-1 0,1 0 0,-1 0 0,0 0 0,0 0 0,-1 0 0,6-3 0,32-23 0,-38 26 0,64-55 0,-24 19 0,-2-3 0,-39 40 0,-1 0 0,0-1 0,0 1 0,0 0 0,0 0 0,0 0 0,0 0 0,1 0 0,-1 0 0,0 0 0,0 0 0,0 0 0,0 0 0,0 0 0,1 0 0,-1-1 0,0 1 0,0 0 0,0 0 0,0 0 0,0 0 0,1 1 0,-1-1 0,0 0 0,0 0 0,0 0 0,0 0 0,1 0 0,-1 0 0,0 0 0,0 0 0,0 0 0,0 0 0,0 0 0,0 0 0,1 0 0,-1 1 0,0-1 0,0 0 0,0 0 0,0 0 0,0 0 0,0 0 0,0 0 0,0 1 0,0-1 0,0 0 0,1 0 0,-1 0 0,0 0 0,0 0 0,0 1 0,0-1 0,0 0 0,2 10 0,-2-9 0,5 44 0,-4-30 0,0-1 0,1 0 0,4 16 0,-5-27 0,1 1 0,-1 0 0,1-1 0,-1 1 0,1-1 0,0 1 0,0-1 0,0 0 0,1 0 0,-1 0 0,1 0 0,0 0 0,0-1 0,0 1 0,0-1 0,4 3 0,-4-4 0,1 1 0,-1-1 0,0 0 0,1-1 0,-1 1 0,1 0 0,0-1 0,-1 0 0,1 0 0,-1 0 0,1 0 0,-1 0 0,1-1 0,-1 0 0,1 0 0,3-1 0,8-3 0,0-1 0,17-9 0,-25 11 0,19-10 0,-2-2 0,26-20 0,-24 17 0,37-22 0,-50 36 0,-7 7 0,-9 17 0,0-4 0,-1 38 0,4-49 0,0 0 0,1 0 0,-1 0 0,1 0 0,0 0 0,0 0 0,0 0 0,1 0 0,-1 0 0,5 6 0,-5-8 50,1-1 0,-1 0 1,1 0-1,-1 0 0,0 0 0,1 0 1,0-1-1,-1 1 0,1 0 0,-1-1 1,1 1-1,0-1 0,-1 1 0,1-1 0,0 0 1,0 0-1,-1 0 0,1 0 0,2 0 1,-1 0-508,-1 0 0,1 0 1,0-1-1,0 1 0,-1-1 1,1 1-1,0-1 0,-1 0 1,1 0-1,3-2 0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40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17487,'0'0'2952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40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191 559 12760,'0'0'2650,"-10"10"-1835,-70 65 751,79-75-1548,-15 16 542,0-1 1,2 2-1,-16 21 0,27-34-420,1 0 0,-1 0 0,0 1 0,1-1 0,0 1 0,0-1 0,1 1 0,-1 0 0,1 0 1,0 0-1,0 0 0,1-1 0,-1 1 0,1 0 0,0 0 0,0 0 0,1 0 0,0 0 0,-1 0 0,4 8 0,-3-11-89,-1 0-1,1 0 0,0 0 1,0-1-1,0 1 1,0 0-1,0-1 0,1 1 1,-1 0-1,0-1 0,1 1 1,-1-1-1,1 0 1,0 0-1,-1 1 0,1-1 1,0 0-1,0 0 1,3 1-1,-2-2 4,-1 0 1,1 1-1,0-1 0,0 0 0,-1 0 1,1-1-1,0 1 0,-1 0 1,1-1-1,0 0 0,-1 0 1,1 1-1,2-3 0,9-4 132,-1-1-1,0-1 1,-1 0-1,16-14 1,-17 13-80,12-9 151,0-2 1,-2-1 0,32-39-1,-42 44-142,0-1 0,0 1-1,-2-1 1,0-1 0,-1 0-1,8-29 1,-1-23 252,-2-2 0,-3 0 1,-1-139-1,-8 191-227,-1 15-56,1 0 0,-1 0 1,0 0-1,-1 0 0,0 0 1,0 0-1,0 0 0,-4-11 1,5 17-78,0 0 1,0 0-1,0 0 1,0 0-1,-1-1 1,1 1-1,0 0 1,0 0-1,0 0 1,0 0-1,-1 0 0,1 0 1,0 0-1,0 0 1,0 0-1,-1-1 1,1 1-1,0 0 1,0 0-1,0 0 1,-1 0-1,1 0 1,0 0-1,0 0 1,0 0-1,-1 0 1,1 1-1,0-1 1,0 0-1,0 0 1,-1 0-1,1 0 1,0 0-1,0 0 0,0 0 1,0 0-1,-1 0 1,1 1-1,0-1 1,0 0-1,0 0 1,0 0-1,0 0 1,-1 1-1,1-1 1,0 0-1,0 0 1,0 0-1,0 0 1,0 1-1,0-1 1,0 0-1,0 0 1,0 0-1,0 1 1,0-1-1,0 0 0,0 1 1,-8 17 187,-12 33 223,3 2 0,-11 54 0,22-78-276,1 0 0,2 1 0,1-1 0,1 1 0,5 44 0,-1-50-132,2 0-1,14 45 1,-16-60-11,1-1 1,-1 1-1,2-1 1,-1 1-1,1-1 1,0-1-1,1 1 1,0-1-1,0 0 1,12 10-1,-15-14 44,1-1 1,-1 0-1,1 0 0,0 0 1,0 0-1,0-1 0,0 1 1,0-1-1,0 0 0,1 0 0,-1-1 1,0 1-1,0-1 0,1 0 1,-1 0-1,0-1 0,0 1 1,1-1-1,3-1 0,-2 1-652,-1-1-1,1 0 0,0-1 1,-1 1-1,0-1 1,1 0-1,4-4 0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42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315 767 10544,'0'0'7706,"-17"1"-7029,11-1-600,-4 0 21,1 0-1,-1 1 1,1 0 0,-1 1-1,1 0 1,0 0 0,0 1 0,0 1-1,0-1 1,0 1 0,-8 6 0,-3 2 272,1 1 1,1 1 0,0 1-1,1 0 1,0 1 0,1 1-1,-24 34 1,39-50-325,1 0 0,-1 0-1,0 0 1,1-1 0,-1 1 0,1 0-1,-1 0 1,1 1 0,-1-1 0,1 0 0,0 0-1,-1 0 1,1 0 0,0 0 0,0 0 0,0 0-1,0 0 1,0 1 0,0-1 0,0 0-1,0 0 1,1 0 0,-1 0 0,0 0 0,1 0-1,0 2 1,0-2 2,0 0-1,1 0 0,-1 0 1,0-1-1,1 1 1,-1 0-1,1-1 1,-1 1-1,1-1 1,-1 1-1,1-1 1,-1 0-1,1 1 1,-1-1-1,1 0 0,2 0 1,7-1 154,1 0 0,0-1 1,20-5-1,-18 3-17,1-1 0,-1-1 1,1 0-1,-2-1 0,1-1 0,-1 0 1,0-1-1,-1 0 0,0-1 0,0 0 0,-1-1 1,0 0-1,-1-1 0,14-22 0,-20 29-4,13-19 414,-16 23-527,-1 0 0,1 1 0,0-1 0,-1 0 0,1 1 0,0-1 0,0 1 0,-1-1 0,1 1 0,0-1 0,0 1 0,0-1 0,0 1 0,0 0 0,0 0 0,-1-1 0,1 1 0,0 0 0,0 0 0,0 0 0,0 0 0,0 0 0,0 0 0,1 0 0,0 2 11,0 0-1,0 0 1,-1 0-1,1 0 1,-1 0-1,0 0 1,0 1-1,0-1 0,0 0 1,1 3-1,1 3 74,17 40 27,-14-31-105,1 0 0,12 23 0,-17-36-68,1 0 0,-1 0 1,1 0-1,0-1 0,0 1 1,1-1-1,-1 0 0,0 0 1,1 0-1,0 0 1,0-1-1,0 1 0,0-1 1,6 2-1,-7-3-6,-1 0 0,0-1 0,1 1 0,-1-1 0,0 0 0,1 0 0,-1 0 0,1 0 0,-1 0 0,0 0 0,1-1 0,-1 1 0,0-1 0,1 1 0,-1-1 0,0 0 0,0 0 0,0 0 0,4-2 0,1-2 0,-1-1 0,1 0 0,-1 0 0,7-8 0,15-14 0,14-11 0,-1-1 0,-3-3 0,65-90 0,-75 90 0,-1-1 0,-2-1 0,20-50 0,39-147 0,-82 236 0,22-89 0,-23 85 0,1 0 0,-1-1 0,-1 1 0,0-1 0,0 1 0,-5-21 0,5 31 0,1-1 0,-1 1 0,0 0 0,0 0 0,0-1 0,0 1 0,0 0 0,0-1 0,0 1 0,0 0 0,0 0 0,0-1 0,-1 1 0,1 0 0,0 0 0,0-1 0,0 1 0,0 0 0,0 0 0,0-1 0,-1 1 0,1 0 0,0 0 0,0 0 0,0-1 0,0 1 0,-1 0 0,1 0 0,0 0 0,0 0 0,-1-1 0,1 1 0,0 0 0,0 0 0,-1 0 0,1 0 0,0 0 0,0 0 0,-1 0 0,1 0 0,0 0 0,-1 0 0,1 0 0,0 0 0,0 0 0,-1 0 0,1 0 0,0 0 0,0 0 0,-1 0 0,1 0 0,0 0 0,0 0 0,-1 0 0,1 1 0,-13 15 0,-3 9 0,1 2 0,2 0 0,1 0 0,-12 38 0,9-13 0,-13 85 0,23-100 0,1 1 0,3 0 0,1 0 0,4 37 0,0-46 0,1 0 0,1 0 0,1-1 0,1 0 0,22 47 0,-26-67 122,0-1 0,0 0 0,0 0-1,1 0 1,0 0 0,11 11 0,30 16-4924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42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19399,'0'0'1368,"68"-51"-504,-9 25 0,21-6-112,13 1 8,4 7-360,-11 0 0,-7-4-344,-9 4 8,-9 12-208,-11 2 0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44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1130 14464,'0'0'1809,"8"-12"-683,-7 12-1108,208-267 4016,-165 216-3193,2 3 1,3 1-1,68-51 1,-111 94-631,-4 2-112,-1 1 0,1-1-1,0 1 1,0 0 0,0 0-1,0 0 1,0 0 0,0 0-1,0 0 1,0 0 0,4 0 0,-5 1-76,-1 0 0,0 1 0,1-1 0,-1 0 1,0 0-1,1 1 0,-1-1 0,0 0 1,1 1-1,-1-1 0,0 0 0,0 1 1,1-1-1,-1 1 0,0-1 0,0 0 0,0 1 1,0-1-1,0 1 0,0-1 0,1 1 1,-1-1-1,0 1 0,0-1 0,0 0 1,0 1-1,-1-1 0,1 1 0,0-1 0,0 1 1,0-1-1,0 1 0,0-1 0,-1 1 1,1 2 63,-2 14 145,-10 182 1595,12-166-1451,1 0 0,1-1-1,3 1 1,8 36 0,-10-60-275,0 1-1,0-1 0,1 1 1,0-1-1,1 0 1,0 0-1,0-1 1,1 0-1,0 0 1,0 0-1,1-1 1,0 1-1,1-2 1,-1 1-1,1-1 1,16 9-1,-20-13-100,0-1 0,1 0 0,-1 0 0,1 0 0,0 0 0,-1-1 0,1 1 0,0-1 0,-1-1 0,1 1 0,0 0 0,-1-1 0,1 0 0,-1 0 0,1-1 0,-1 1 0,8-5 0,7-4 0,0 0 0,29-22 0,-18 11 0,-3 3 0,-2-1 0,0 0 0,-1-2 0,-1-1 0,-1-1 0,20-27 0,-30 33 0,0 1 0,-1-2 0,-1 0 0,-1 0 0,0 0 0,-1-1 0,-2-1 0,0 1 0,0-1 0,3-29 0,-9 47 0,0 1 0,1-1 0,-1 1 0,0-1 0,0 1 0,0-1 0,0 1 0,0-1 0,0 1 0,0 0 0,-1-1 0,1 1 0,-1-1 0,1 1 0,-1 0 0,1-1 0,-1 1 0,0 0 0,1-1 0,-1 1 0,0 0 0,0 0 0,0 0 0,0 0 0,0 0 0,0 0 0,0 0 0,0 0 0,-1 0 0,1 0 0,0 1 0,-1-1 0,1 0 0,0 1 0,-1-1 0,1 1 0,-1 0 0,1-1 0,0 1 0,-4 0 0,0 0 0,1 0 0,-1 1 0,0 0 0,0 0 0,1 0 0,-1 0 0,1 1 0,-1-1 0,1 1 0,-1 0 0,-5 5 0,1-1 0,1 1 0,1 0 0,-1 1 0,1-1 0,0 1 0,1 1 0,0 0 0,0-1 0,1 2 0,0-1 0,1 1 0,0-1 0,0 1 0,1 0 0,0 1 0,1-1 0,0 0 0,1 1 0,0-1 0,0 1 0,2 11 0,0-13 0,-1 0 0,2 1 0,0-1 0,0 0 0,0 0 0,1-1 0,0 1 0,1 0 0,0-1 0,9 14 0,-9-16 0,1 0 0,0-1 0,0 1 0,0-1 0,1 0 0,0-1 0,0 1 0,0-1 0,0 0 0,0-1 0,1 0 0,0 0 0,0 0 0,10 3 0,-6-4 0,0 0 0,0 0 0,-1-1 0,1 0 0,0-1 0,0 0 0,0 0 0,0-2 0,0 1 0,0-1 0,13-5 0,-11 2 0,-1 0 0,1-1 0,-1 0 0,-1-1 0,1 0 0,-1-1 0,0-1 0,16-16 0,14-19 0,-2-1 0,-3-2 0,-1-2 0,33-62 0,-43 67 0,40-65 0,-65 109 0,0 0 0,0 0 0,0 0 0,0 0 0,0 0 0,0 0 0,0 0 0,0 0 0,0 1 0,0-1 0,0 0 0,0 0 0,0 0 0,0 0 0,0 0 0,0 0 0,0 0 0,1 0 0,-1 0 0,0 0 0,0 0 0,0 0 0,0 0 0,0 1 0,0-1 0,0 0 0,0 0 0,0 0 0,0 0 0,1 0 0,-1 0 0,0 0 0,0 0 0,0 0 0,0 0 0,0 0 0,0 0 0,0 0 0,0 0 0,1 0 0,-1 0 0,0 0 0,0 0 0,0 0 0,0 0 0,0-1 0,0 1 0,0 0 0,0 0 0,0 0 0,0 0 0,1 0 0,-1 0 0,0 0 0,0 0 0,0 0 0,0 0 0,0 0 0,0 0 0,0 0 0,0-1 0,0 1 0,0 0 0,0 0 0,0 0 0,0 0 0,1 14 0,-2 20 0,1-32 0,-5 91 0,5-54 0,-2 0 0,-2 0 0,-2 0 0,-11 42 0,14-74 0,0 1 0,0-1 0,-1 0 0,0-1 0,-1 1 0,1-1 0,-1 0 0,-1 0 0,1 0 0,-1-1 0,-12 9 0,16-12 0,0-1 0,0 0 0,0 0 0,0 0 0,0 0 0,0 0 0,0-1 0,0 1 0,0-1 0,0 1 0,-1-1 0,1 0 0,0 0 0,0 0 0,-1 0 0,1 0 0,0-1 0,0 1 0,0 0 0,-1-1 0,1 0 0,0 0 0,0 1 0,0-1 0,0 0 0,-2-2 0,-4-2 0,-1-2 0,1 1 0,0-1 0,-8-9 0,10 10 0,2 2 0,1 0 0,-1 0 0,1-1 0,0 0 0,0 1 0,-3-10 0,6 14 0,0 0 0,0 0 0,0 0 0,-1 0 0,1-1 0,0 1 0,0 0 0,0 0 0,0 0 0,0 0 0,0 0 0,0 0 0,0-1 0,0 1 0,0 0 0,1 0 0,-1 0 0,0 0 0,0 0 0,0 0 0,0-1 0,0 1 0,0 0 0,0 0 0,0 0 0,0 0 0,0 0 0,0 0 0,0 0 0,0 0 0,1-1 0,-1 1 0,0 0 0,0 0 0,0 0 0,0 0 0,0 0 0,0 0 0,0 0 0,1 0 0,-1 0 0,0 0 0,0 0 0,0 0 0,0 0 0,0 0 0,1 0 0,9 1 0,10 6 0,1 1 0,-1-1 0,2-1 0,-1 0 0,0-2 0,1 0 0,0-2 0,41 0 0,-44-2 0,0-2 0,0 0 0,-1-1 0,1-1 0,-1-1 0,0 0 0,0-2 0,0 0 0,24-14 0,-12 2 0,-2-1 0,0-2 0,-1-1 0,-2 0 0,0-2 0,-2-1 0,-1-1 0,24-38 0,-10 8 0,-4-2 0,-2-1 0,32-88 0,-54 126 0,79-241 0,-83 237 0,-4 26 0,0 0 0,0 0 0,0 0 0,0 0 0,0 0 0,0 0 0,-1 0 0,1-1 0,0 1 0,0 0 0,0 0 0,0 0 0,0 0 0,0 0 0,-1 0 0,1 0 0,0 0 0,0 0 0,0 0 0,0 0 0,0 0 0,-1 0 0,1 0 0,0 0 0,0 0 0,0 0 0,0 0 0,0 0 0,-1 0 0,1 0 0,0 0 0,0 0 0,0 0 0,0 0 0,0 0 0,0 0 0,-1 0 0,1 1 0,0-1 0,0 0 0,0 0 0,0 0 0,0 0 0,0 0 0,0 0 0,0 0 0,-1 1 0,1-1 0,0 0 0,0 0 0,0 0 0,0 0 0,0 0 0,0 1 0,0-1 0,0 0 0,0 0 0,0 0 0,0 0 0,0 0 0,0 1 0,0-1 0,-22 42 0,8-4 0,2 0 0,2 0 0,1 1 0,-6 76 0,10 163 0,8-201 0,4 1 0,22 107 0,-22-158 573,2 11-836,-7-13-3982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4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19591,'0'0'2760,"113"-33"-2040,-43 19 0,21 6-144,4 2 8,-1 2-16,-5 8 8,-10 4-72,-17 2-8,-7 0-200,-7 5 16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6:44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20999,'0'0'4000,"-56"64"-2872,46-54 16,4-2-448,4-4 296,2-8-704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02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1 292 9440,'0'0'12470,"12"-11"-12131,102-86 731,-101 86-798,-1 1-1,0-2 0,-1 1 0,0-1 1,-1-1-1,0 0 0,-1-1 0,13-25 1,-11 20 210,2-7 585,-11 22-399,-5 15-230,-8 16-271,1 1-1,1 0 1,2 0-1,0 1 0,2 0 1,2 1-1,0-1 0,2 34 1,2-60-142,-1 0-1,0 1 1,1-1 0,-1 0 0,1 0 0,0 0 0,0 0 0,0 0-1,1-1 1,-1 1 0,1 0 0,-1 0 0,1-1 0,0 1-1,0-1 1,0 0 0,0 1 0,1-1 0,-1 0 0,5 2 0,-4-1 1,1-2 1,0 1-1,0 0 1,0-1-1,0 0 1,0 1-1,0-2 1,0 1-1,0 0 1,0-1 0,1 0-1,-1 0 1,0 0-1,4-1 1,1-1 8,-1 0 0,0 0 0,0-1 1,0 0-1,0 0 0,0-1 0,11-8 0,49-39 176,-48 35-127,9-10 106,-2-1 0,27-32 0,-26 27 194,41-37 0,-59 59-373,-9 8-11,1 1 0,-1-1 0,1 1 0,-1-1 0,1 1 0,0 0 0,-1 0 0,1-1 0,0 1 0,0 0 0,0 1 0,0-1 0,0 0 0,0 0 0,0 1 0,0-1 0,3 1 0,3-1 0,0 1 0,-3 13 0,-3-3 0,-1 0 0,-1 0 0,0 0 0,0 0 0,-1 0 0,0 0 0,-1-1 0,0 1 0,-5 14 0,0-8 0,1 1 0,-2-2 0,0 1 0,-16 21 0,11-17 0,7-11 0,0 0 0,0 0 0,-1-1 0,-1 0 0,-9 9 0,15-15 0,0 0 0,0-1 0,0 1 0,0-1 0,0 1 0,0-1 0,-1 0 0,1 0 0,0 0 0,-1 0 0,1 0 0,-1-1 0,1 1 0,-1-1 0,1 1 0,-1-1 0,0 0 0,1 0 0,-1 0 0,1 0 0,-1-1 0,1 1 0,-1-1 0,1 0 0,-5-1 0,0 1 0,6 1 0,0 0 0,0 1 0,0-1 0,0 0 0,0-1 0,1 1 0,-1 0 0,0 0 0,0 0 0,0 0 0,0-1 0,0 1 0,1 0 0,-1-1 0,0 1 0,0-1 0,1 1 0,-1-1 0,0 1 0,1-1 0,-2-1 0,2 3 0,0-1 0,0 0 0,0 0 0,0 0 0,0 0 0,0 0 0,0 0 0,0 0 0,1 0 0,-1 0 0,0 0 0,0 0 0,0 0 0,0 0 0,0 0 0,0 0 0,0 0 0,0 0 0,1 0 0,-1 0 0,0 0 0,0 0 0,0 0 0,0 0 0,0 0 0,0 0 0,0 0 0,0 0 0,0 0 0,1 0 0,-1 0 0,0 0 0,0 0 0,0 0 0,0 0 0,0 0 0,0 0 0,0 0 0,0 0 0,0 0 0,0-1 0,0 1 0,1 0 0,-1 0 0,0 0 0,0 0 0,0 0 0,0 0 0,0 0 0,0 0 0,0 0 0,0-1 0,0 1 0,0 0 0,0 0 0,0 0 0,0 0 0,0 0 0,0 0 0,0 0 0,0 0 0,0-1 0,0 1 0,0 0 0,0 0 0,0 0 0,0 0 0,0 0 0,-1 0 0,2 0 0,52 10 0,0-3 0,58 2 0,111-8 0,-106-3 0,-115 3 0,-5 1 0,-8 1 0,-1-3 862,7 0-5713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5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1297 7736,'0'0'5324,"7"-11"-4560,83-149 689,-11 14-720,36-64 355,95-243 0,-190 404-865,2-2 230,-2-2 0,14-56 1,-25 55 247,-21 73-300,-19 96-273,-18 144-1,34-171-95,-35 208 14,-54 288-9,100-569-36,-41 166 5,38-158 0,-1 0-1,-1-1 1,-1 0-1,-2-1 0,-21 32 1,32-51 4,-1 1-1,0-1 1,0 1 0,0-1 0,-1 0 0,1 0 0,0 0 0,-1 0 0,-4 2 0,6-3-6,1-1 1,-1 0-1,1 0 0,-1 0 1,1 0-1,-1 0 0,0 0 1,1 0-1,-1 0 1,1 0-1,-1 0 0,0 0 1,1 0-1,-1 0 1,1 0-1,-1 0 0,1-1 1,-1 1-1,1 0 1,-2-1-1,1 0 3,0 0 1,0 0-1,0 0 0,0-1 0,0 1 1,0 0-1,0-1 0,0 1 1,0 0-1,1-1 0,-1-1 0,-2-6 23,0 0-1,1 0 1,1 0-1,0-1 0,0 1 1,0 0-1,1-1 1,1 1-1,0 0 1,0-1-1,1 1 0,5-17 1,1 1 24,1 1-1,1 0 1,19-31 0,-13 29 12,1 0 0,1 1 0,39-40 0,73-55 191,-58 56-181,147-116 148,-167 140-166,-1-1-1,-3-2 1,47-56-1,-64 63-19,-2-2 1,-1-2-1,-2 0 0,39-83 0,-39 63 39,18-64 0,-37 99-44,-1-1 0,-1 0 0,-1 0 0,-1 0 0,-1-38 0,-2 59-20,0 1 1,-1-1-1,0 0 0,0 0 0,0 1 0,0-1 0,-4-8 0,5 13-10,-1-1 0,1 0-1,-1 1 1,1-1-1,-1 0 1,1 1-1,-1-1 1,1 1-1,-1-1 1,0 1-1,1-1 1,-1 1-1,0-1 1,1 1-1,-1-1 1,0 1-1,1 0 1,-1 0-1,0-1 1,-1 1-1,1 0 0,-1 0-1,1 0 1,0 1-1,0-1 1,-1 0-1,1 1 1,0-1-1,0 1 1,-1-1 0,1 1-1,0 0 1,0-1-1,0 1 1,0 0-1,0 0 1,-2 2-1,-14 17 5,0 1 0,1 0 1,1 1-1,1 1 0,-12 28 0,18-37-4,-23 47-12,2 1 0,-29 96 0,45-112-11,2 0 1,1 1-1,3 0 0,-1 69 1,7-90 17,3 0 0,0 1 1,1-1-1,12 41 1,-12-55 7,1 0 0,0 0 0,1 0 0,0-1 0,1 0 0,0 0 0,1 0 0,1-1 0,-1 0 0,1 0 1,14 12-1,-19-20 0,-1-1 1,0 1-1,0-1 1,0 1 0,1-1-1,-1 0 1,1 0 0,-1 0-1,1 0 1,-1 0-1,1 0 1,0-1 0,-1 1-1,1-1 1,0 0 0,0 0-1,-1 0 1,1 0-1,0-1 1,-1 1 0,1-1-1,0 1 1,-1-1 0,1 0-1,4-2 1,2-2 30,1-1-1,-1 0 1,0-1 0,15-14 0,-12 11-4,20-22 104,-2-1 1,0-1 0,-3-2-1,36-60 1,-39 47 75,-11 17 40,-22 79 126,-2-11-348,2 0 0,2 0 0,1 1 0,1 0 0,1 48 0,5-66-25,0 3 14,5 29-1,-5-45-10,0 0 0,1 0-1,-1-1 1,2 1 0,-1 0-1,0 0 1,1-1 0,0 0-1,6 8 1,-9-12-6,1 0 0,0-1 0,-1 1-1,1 0 1,0 0 0,0-1 0,0 1 0,-1-1 0,1 1 0,0 0 0,0-1-1,0 0 1,0 1 0,0-1 0,0 1 0,0-1 0,0 0 0,0 0 0,0 0 0,0 0-1,0 0 1,0 0 0,1 0 0,0 0 1,0-1 1,0 0-1,0 1 0,0-1 1,0 0-1,0 0 0,0 0 0,-1 0 1,1 0-1,0-1 0,1-1 0,4-5 12,1 0-1,-2-1 1,10-14-1,-14 20-9,132-183 228,-35 51 172,-89 123-284,-5 11 24,-4 21 53,-1-8-213,0 14 41,1-1 0,2 1 0,5 26-1,-5-41-14,-1-1 1,2 1-1,-1-1 0,2 0 0,-1 0 0,1 0 1,1 0-1,0-1 0,12 16 0,-17-25-8,0 1 1,0-1-1,-1 1 0,1-1 1,0 1-1,0-1 0,0 1 0,0-1 1,0 0-1,1 1 0,-1-1 1,0 0-1,0 0 0,0 0 0,0 0 1,0 0-1,0 0 0,0 0 1,0 0-1,0-1 0,0 1 0,0 0 1,0-1-1,0 1 0,0 0 1,0-1-1,0 1 0,0-1 0,0 0 1,0 1-1,1-2 0,31-27 63,-27 23-53,39-42 159,-1-3-1,54-82 1,-84 109-117,-12 19-32,1 1 1,0-1-1,0 0 1,0 1-1,4-5 1,-10 42 94,1-16-109,1 0-1,1 1 1,0-1-1,4 26 1,-3-33-4,1 0-1,0-1 1,1 1 0,0-1 0,0 0 0,1 0 0,0 0-1,1 0 1,8 11 0,-12-18-3,1 0 0,0 1 0,1-1 0,-1-1 0,0 1 0,0 0 0,1-1 0,-1 1 0,1-1 0,-1 1 0,1-1-1,0 0 1,-1 0 0,1-1 0,0 1 0,0 0 0,0-1 0,0 0 0,-1 0 0,1 0 0,0 0 0,6-1 0,3-1 16,0-1 1,0 0-1,0-1 1,12-6-1,-5 3 0,65-28 125,117-66 0,-39 11 59,-280 177-162,103-76-41,1 1 0,1 0 0,-18 20 0,26-27 1,1 1 1,-1-1-1,1 1 0,0 0 0,1 1 0,0-1 0,0 1 0,0-1 0,1 1 0,-1 0 0,-1 12 0,4-17-1,0 0 0,0-1 0,-1 1 1,1 0-1,0 0 0,1 0 0,-1 0 0,0 0 0,1 0 0,-1 0 0,1 0 0,-1 0 0,1-1 0,0 1 1,0 0-1,0 0 0,0-1 0,0 1 0,0-1 0,0 1 0,1-1 0,-1 1 0,0-1 0,1 0 1,0 1-1,-1-1 0,1 0 0,-1 0 0,1 0 0,0-1 0,0 1 0,0 0 0,-1 0 0,1-1 1,0 0-1,3 1 0,0 0-1,0-1 0,0 0 0,0 0 0,1 0 0,-1-1 0,0 0 0,0 0 0,0 0 0,0 0 0,0-1 0,0 0 0,9-4 0,-2-3 9,1 0 1,-1-1-1,0 0 0,-1-1 0,14-17 0,-3 2 22,24-42-1,-19 21 0,-2-1-1,-2-1 0,25-83 0,-23 45 21,18-119 1,-40 194-42,-2 0 0,0 0 1,0-1-1,-1 1 0,-3-20 1,3 31-7,0 1 1,0-1-1,0 1 1,0-1 0,0 1-1,0-1 1,0 1-1,0-1 1,0 1 0,0-1-1,-1 1 1,1-1-1,0 1 1,0-1-1,-1 1 1,1-1 0,0 1-1,0 0 1,-1-1-1,1 1 1,-1-1-1,1 1 1,0 0 0,-1-1-1,1 1 1,-1 0-1,1 0 1,-1-1-1,0 1 1,0 0-1,1 1 0,-1-1 0,0 0 0,1 1 0,-1-1 0,0 0 0,1 1 0,-1-1 0,0 1 0,1-1 0,-1 1 0,1-1 0,-1 1 0,1-1 0,-1 2 0,-18 29-3,7 1-23,0 1 1,3-1-1,0 2 0,2 0 0,2-1 1,-2 51-1,12 206-183,-5-288 206,18 236-571,-18-228-384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48:03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81 10544,'0'0'4865,"-2"-9"-4178,1-3-456,0 7-86,1 0 1,-1 0-1,-1 0 1,1 0-1,0 0 0,-4-7 1,5 11-60,-1 0 0,1 0 0,0 1 0,-1-1 1,1 0-1,-1 0 0,1 0 0,-1 0 0,0 0 0,1 1 0,-1-1 1,0 0-1,0 0 0,1 1 0,-1-1 0,0 1 0,0-1 0,0 1 1,0-1-1,0 1 0,0-1 0,0 1 0,0 0 0,1-1 0,-1 1 1,-1 0-1,1 0 0,0 0 0,0 0 0,0 0 0,-2 0 0,-1 1 262,0 1-1,-1-1 1,1 1-1,0 0 1,0 0-1,-4 3 1,-14 6 903,12-8 2571,27-10-3181,-9 4-3744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00:52:40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0 393 7024,'0'0'9866,"11"-1"-9741,31-7-1,-40 8-111,0-1-1,-1 0 0,1 0 0,-1 0 0,1 0 0,-1 0 0,0 0 0,1-1 0,-1 1 0,0 0 1,0-1-1,0 1 0,0 0 0,0-1 0,0 0 0,0 1 0,-1-1 0,1 1 0,0-4 0,4-5 56,24-30 152,-17 25-129,0-1-1,-2 0 1,16-30-1,-15 21-21,17-45 184,-17 49-172,-9 19-73,-1 0 0,0 0 1,0 0-1,0 1 0,0-1 1,0 0-1,0 0 0,-1 0 1,1 0-1,0 0 0,-1-1 1,1-2-1,5-17 185,0 8-91,-5 13-92,0 0-1,-1 0 1,1 0 0,0-1 0,-1 1-1,1 0 1,-1 0 0,0 0 0,1-1-1,-1 1 1,0 0 0,0-2-1,1-11 181,3 23-101,4 13-61,29 48 25,-21-38-31,28 43 0,-32-61-14,0-1-1,1 0 0,0 0 1,1-1-1,17 11 0,-9-6 44,22 21 0,-42-36-46,0 1 1,0-1 0,0 1-1,-1-1 1,1 1 0,-1 0-1,2 3 1,-2-3 2,0 0 0,0 0 0,1-1 0,-1 1 0,1 0 0,0-1 0,2 3 0,-1-3-27,-5-6 62,-4-5-2536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29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0 660 7528,'0'0'2057,"12"3"-1478,41 10 17,-50-13-528,1 0 1,-1 0-1,0 0 0,1-1 1,-1 1-1,0-1 1,1 1-1,-1-1 1,0 0-1,0-1 0,0 1 1,0 0-1,0-1 1,5-3-1,-1 0 98,-1 0-1,0 0 1,-1 0 0,7-9-1,2-4 193,0-2 0,-1 1-1,-1-2 1,14-32 0,28-93 983,-47 126-1121,26-109 933,-24 89-587,1 1-1,19-47 1,-19 66-185,-10 19-316,1 0 0,-1 0 0,1 0-1,-1 0 1,1 0 0,-1 0 0,1 0-1,-1 0 1,1 1 0,0-1 0,0 0-1,-1 0 1,1 1 0,0-1 0,0 1-1,0-1 1,1 0 0,-1 3-8,0 0 0,0 0 0,0 0 0,0 0 0,0 0 0,0 0 0,0 1 0,-1-1 0,1 0 0,-1 0 0,0 4 0,3 5 75,10 45 339,-1 2 0,5 73 0,-15-92-211,-1-1-1,-2 1 1,-2 0 0,-10 54 0,12-91-215,1 1 1,-1 0-1,0-1 1,0 1-1,0-1 1,0 1-1,0-1 1,0 1 0,-1-1-1,1 0 1,-1 0-1,-3 4 1,5-5-22,-1-1-1,1 0 1,-1 1 0,0-1 0,1 0 0,-1 1 0,0-1-1,1 0 1,-1 0 0,0 0 0,0 1 0,1-1 0,-1 0 0,0 0-1,0 0 1,1 0 0,-1 0 0,0 0 0,0-1 0,-1 1 0,0-1 1,0 0 0,0 0 0,1 0 0,-1 0 0,0 0 0,1 0 0,-1 0-1,1 0 1,-2-3 0,-6-6 76,0-1 0,1 0 0,-13-24 0,-8-11 73,-23-30 179,45 71-319,0-1-27,11 5-35,6 5 11,-1-1 1,1 2-1,13 7 0,16 7-17,-24-13 21,-1-1 0,2-1 0,-1 0 0,0-1 0,1-1 0,-1 0 0,31-1 0,-38-2 14,0 1 0,0-2 0,0 1-1,0-1 1,-1 0 0,1-1 0,0 0 0,-1 0 0,0-1 0,0 1 0,0-2 0,0 1-1,0-1 1,-1 0 0,0 0 0,0-1 0,7-8 0,-4 3 19,0-1 0,-1-1 0,0 1 0,-1-2 0,0 1 0,-1-1 0,-1 0 0,0 0 0,-1 0 0,0 0 0,-1-1 0,-1 0 0,0 0 0,-1-17 0,-1 21-4,1 9 0,-1-1 0,0 0 0,0 0-1,0 0 1,0 0 0,0 0-1,-1 1 1,1-1 0,-1 0 0,0 0-1,-1-4 1,1 7-12,1 0 1,-1 0-1,1 0 0,-1 0 1,1 0-1,-1 0 0,1 0 1,-1 0-1,1 0 0,-1 1 1,1-1-1,-1 0 0,1 0 0,-1 0 1,1 1-1,-1-1 0,1 0 1,-1 1-1,1-1 0,0 0 1,-1 1-1,1-1 0,0 1 1,-1-1-1,1 1 0,-11 10 28,8-3-18,-1-1 0,1 1 0,0-1 0,1 1 0,0 0 0,0 0 0,1 0 0,-1 15 0,0-4 4,0-4 20,1 0-1,0 0 1,1 0-1,1 0 0,1 0 1,0 0-1,1 0 1,0-1-1,1 1 1,7 16-1,-10-30-25,-1 1 0,1-1 0,0 1 0,0-1 0,0 1 1,0-1-1,0 1 0,0-1 0,0 0 0,0 1 0,0-1 0,1 0 0,-1 0 0,0 0 0,1 0 0,-1 0 0,1 0 0,-1-1 0,1 1 0,-1 0 0,1-1 1,3 1-1,-2-1 7,0 0 1,0 0 0,0 0-1,0 0 1,0-1 0,0 0 0,0 1-1,0-1 1,0 0 0,0-1 0,5-1-1,1-3 19,1 0-1,-1-1 0,0 0 0,-1 0 0,0-1 1,8-8-1,93-110 341,-97 110-336,-7 10-1,0-1 0,0 1 0,0 0 0,9-8 0,-13 14-36,-1-1-1,1 1 1,-1 0-1,1-1 1,-1 1 0,1-1-1,-1 1 1,1 0-1,0 0 1,-1-1 0,1 1-1,0 0 1,-1 0-1,1 0 1,0 0-1,-1 0 1,1 0 0,0 0-1,0 0 1,-1 0-1,1 0 1,0 0 0,-1 0-1,1 0 1,0 0-1,-1 1 1,1-1-1,-1 0 1,1 0 0,0 1-1,-1-1 1,1 1-1,-1-1 1,1 0 0,-1 1-1,1-1 1,-1 1-1,1-1 1,-1 1-1,1 0 1,-1-1 0,0 1-1,1-1 1,-1 1-1,1 1 1,10 33 90,-9-28-64,6 38 134,-8-38-109,1 0 0,0 0 0,0 0-1,1 0 1,0 0 0,0-1 0,0 1 0,1-1-1,7 12 1,-10-17-52,1-1-1,-1 0 1,0 0-1,1 1 0,-1-1 1,1 0-1,0 0 1,-1 1-1,1-1 1,-1 0-1,1 0 1,-1 0-1,1 0 1,-1 0-1,1 0 1,-1 0-1,1 0 1,0 0-1,-1 0 1,1 0-1,-1 0 0,1-1 1,-1 1-1,1 0 1,-1 0-1,1-1 1,-1 1-1,1 0 1,-1 0-1,1-1 1,0 0-1,18-14 67,-15 12-51,158-118 76,-161 121-94,0-1 8,0 1-1,0-1 1,0 0-1,0 0 1,0 1-1,0-1 1,0 1-1,0-1 1,0 1-1,0 0 0,0-1 1,0 1-1,1 0 1,-1 0-1,0-1 1,0 1-1,0 0 1,1 0-1,-1 1 1,2-1-1,-2 0 3,-1 1-1,1 0 0,0-1 0,0 1 0,-1 0 0,1-1 0,0 1 1,-1 0-1,1-1 0,0 1 0,-1 0 0,1 0 0,-1 0 0,0 0 1,1 0-1,-1 0 0,0 0 0,1 0 0,-1 1 0,1 8 82,0 0 0,0-1 0,-1 1 0,-2 11 0,2-5 87,0-15-176,0-1 0,0 0 0,0 1 0,0-1 0,0 0 0,0 1 0,0-1 0,0 0 0,1 1 0,-1-1-1,0 0 1,0 0 0,0 1 0,0-1 0,1 0 0,-1 0 0,0 0 0,0 1 0,1-1 0,-1 0 0,0 0 0,0 0 0,1 1 0,-1-1 0,0 0 0,1 0 0,-1 0 0,0 0 0,1 0 0,-1 0-1,0 0 1,1 0 0,-1 0 0,0 0 0,1 0 0,-1 0 0,0 0 0,0 0 0,1 0 0,-1 0 0,0 0 0,1 0 0,-1 0 0,0 0 0,1-1 0,-1 1 0,0 0 0,0 0 0,1 0 0,-1-1-1,17-8 56,81-65-147,-96 73 82,-1 0 0,1 0 0,0 0 1,-1 0-1,1 0 0,0 0 0,0 0 0,0 1 1,-1-1-1,1 1 0,0-1 0,0 1 1,0 0-1,2-1 0,-2 2 8,-1 0-1,1 0 1,-1 0-1,0 0 1,1 0 0,-1 0-1,0 0 1,1 0 0,-1 0-1,0 1 1,0-1-1,0 0 1,0 1 0,0-1-1,-1 1 1,1-1-1,0 3 1,15 34 93,-15-33-78,0 0 0,1 1 0,0-1 0,0 0 1,1 0-1,-1 0 0,1 0 0,0-1 0,0 1 0,1-1 1,-1 1-1,1-1 0,7 6 0,-9-9-8,0-1 0,0 1 0,1 0 0,-1-1 0,0 1 0,0-1 1,1 1-1,-1-1 0,0 0 0,0 0 0,1 0 0,-1-1 0,0 1 0,0 0 0,1-1 0,-1 1 0,0-1 0,0 0 0,0 0 0,0 0 0,0 0 0,0 0 1,2-2-1,2-1 14,0 0 0,0-1 0,0 1 0,-1-1 1,9-10-1,28-28 136,-21 23-46,-19 68 183,-22 232 108,0-160-303,3-22-51,9-52-49,62-388-272,-34 220 257,6-3-11,-21 111 35,1-7 64,17 0-50,-18 14-65,-5 7 39,0 0 1,1-1-1,-1 1 1,0-1-1,0 1 0,1 0 1,-1-1-1,0 1 1,1 0-1,-1 0 1,1-1-1,-1 1 0,0 0 1,1 0-1,-1-1 1,1 1-1,-1 0 0,0 0 1,1 0-1,-1 0 1,1 0-1,-1 0 0,1 0 1,-1 0-1,1 0 1,26-6-66,-21 4 53,1 0-1,0 1 1,-1 0 0,9 0 0,-10 1-24,-1-1 58,1 1-1,-1 0 0,1 1 0,-1-1 1,1 1-1,6 2 0,-10-3-13,0 1 0,0-1 0,0 1 0,0 0 0,-1-1 0,1 1 0,0-1 0,-1 1 0,1 0 0,0 0 0,-1-1 0,1 1 0,-1 0 0,1 0 0,-1 0 0,0 0 0,1-1 1,-1 1-1,0 0 0,1 0 0,-1 0 0,0 0 0,0 0 0,0 0 0,0 0 0,0 0 0,0 0 0,0 0 0,0 0 0,0 0 0,-1 0 0,1 0 0,0-1 0,-1 1 0,1 0 0,0 0 0,-1 0 0,0 1 0,-5 15 25,-2 0 0,-11 21 0,16-33-24,1-1 0,-1 0 0,0 0 1,0 0-1,-1-1 0,1 1 0,-1-1 0,0 1 0,0-1 0,0 0 1,0-1-1,0 1 0,-9 3 0,3-2-6,-7-1 0,17-3 0,1 0 0,-1 0 0,0 0 0,0 0 0,0 0 0,0 0 0,0 0 0,1 0 0,-1 0 0,0 1 0,0-1 0,0 0 0,0 0 0,0 0 0,1 0 0,-1 0 0,0 0 0,0 1 0,0-1 0,0 0 0,0 0 0,0 0 0,0 0 0,0 1 0,0-1 0,0 0 0,0 0 0,0 0 0,0 0 0,0 1 0,0-1 0,0 0 0,0 0 0,0 0 0,0 1 0,0-1 0,0 0 0,0 0 0,0 0 0,0 0 0,0 1 0,0-1 0,0 0 0,0 0 0,-1 0 0,1 1 0,0-1 0,0 0 0,0 1 0,0-1 0,0 0 0,0 1 0,0-1 0,0 0 0,-1 1 0,1-1 0,0 0 0,0 1 0,1-1 0,-1 0 0,0 1 0,0-1 0,0 0 0,0 1 0,0-1 0,0 0 0,0 1 0,0-1 0,1 0 0,-1 1 0,0-1 0,0 0 0,0 0 0,1 1 0,-1-1 0,0 0 0,0 0 0,1 1 0,-1-1 0,0 0 0,1 0 0,0 1-13,0-1 0,1 1 0,-1 0 0,0-1 0,0 1 0,0 0 0,1 0 0,-1 0 0,0 0 0,0 0 0,1 1 0,-2-1 1,1 0 0,0 0 0,0 0-1,-1 0 1,1-1 0,0 1 0,0 0 0,0 0-1,0-1 1,0 1 0,0-1 0,0 1 0,0-1 0,0 1-1,0-1 1,0 0 0,0 0 0,0 1 0,1-1-1,-1 0 1,1 0 0,-1 0 6,0 0 1,-1 0-1,1 0 0,-1 0 0,1 0 0,-1 1 1,1-1-1,-1 0 0,1 0 0,-1 0 1,1 1-1,-1-1 0,0 0 0,1 1 1,-1-1-1,1 0 0,-1 1 0,0-1 1,1 0-1,-1 1 0,0-1 0,1 1 1,-1-1-1,0 1 0,0-1 0,1 1 1,-1-1-1,0 1 0,0-1 0,0 1 1,2 17-102,-2-17 75,-4 5-991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2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15176,'0'0'2807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316 654 6520,'0'0'6241,"-10"-5"-5796,-37-12-35,41 15-332,1 2 0,0-1 1,-1 1-1,1 0 1,-1 0-1,1 0 1,0 1-1,-1 0 1,1 0-1,0 0 1,0 0-1,-1 1 0,1 0 1,1 0-1,-1 1 1,0-1-1,0 1 1,-4 4-1,3-4 9,-6 5 79,0 1 1,1-1-1,0 2 1,0 0-1,1 0 0,0 1 1,1 0-1,0 1 1,1-1-1,0 2 0,1-1 1,1 1-1,0 0 1,0 1-1,-5 22 0,10-30-98,0 0-1,1 0 0,-1 0 0,2-1 0,-1 1 0,0 0 0,1 0 0,0-1 0,1 1 0,-1 0 0,1-1 1,0 0-1,1 1 0,-1-1 0,7 9 0,-7-10-26,0 0-1,1 0 1,0-1 0,0 1 0,0-1 0,1 0-1,-1 0 1,1 0 0,-1 0 0,1 0 0,0-1-1,0 0 1,0 0 0,1 0 0,-1 0 0,0-1-1,1 1 1,-1-1 0,9 1 0,-5-3-2,0 1 0,-1-1 0,1-1 1,0 1-1,-1-1 0,0-1 0,1 1 1,-1-1-1,0-1 0,0 1 0,0-1 1,-1 0-1,1-1 0,-1 1 0,0-1 0,7-8 1,2-3 28,-1 0 0,0-1-1,-1-1 1,18-31 0,-11 10 47,-1 0 0,26-83 0,10-89 178,-46 172-228,6-35 272,-2-2 1,4-115-1,-15 178-245,-2 11-66,1 0 0,-1 0 1,1 0-1,-1 0 0,0 0 1,1 0-1,-1 0 0,0 0 1,0 0-1,-1-1 0,1 1 1,0 0-1,-1 0 0,0-2 1,0 4 91,-1 6-63,0 1-1,0 0 0,0 0 0,1 0 0,0 1 1,0-1-1,1 0 0,1 9 0,-2 5 17,2 76 184,21 154-1,19-25 201,6-69 89,-46-154-530,1 4 96,0 0 0,1 0 0,0-1 0,0 1 0,1-1 0,6 9 0,-10-15-103,1 0 0,-1 0 0,1 0 0,-1 0-1,1 0 1,-1 0 0,1 0 0,-1 0 0,0 0 0,1 0 0,-1 0 0,1 0 0,-1 0 0,1 0 0,-1 0 0,1 0-1,-1 0 1,1-1 0,-1 1 0,0 0 0,1 0 0,-1-1 0,1 1 0,-1 0 0,0-1 0,1 1 0,-1 0 0,0-1-1,1 0 1,12-12-195,-12 11 169,10-10-3338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628 139 9648,'0'0'3033,"-11"-10"-2514,2 1-398,-5-5 198,-1 0 1,-1 1-1,0 0 1,-20-11-1,22 17-30,0 1 1,-1 0-1,0 1 0,0 0 0,-1 1 0,1 1 0,-1 1 0,0 0 1,-19 0-1,9 3 161,0 1 1,0 1-1,1 1 1,-47 14-1,64-15-341,0 0 0,0 0 1,1 1-1,-1 0 0,1 0 0,0 1 0,0 0 1,1 0-1,-1 0 0,1 1 0,0 0 0,-7 11 0,3-4 61,2 0-1,0 1 0,1 0 0,0 1 0,-8 24 1,12-27-80,0-1 0,1 1 0,0 0 0,1 0 0,0 0 0,1 0 0,2 19 0,2-7 70,0 1 0,13 38 1,-14-54-114,6 23 174,2-1 0,23 46 0,-30-69-173,1-1 0,-1 1-1,1-1 1,1 0 0,-1 0-1,1-1 1,0 0 0,1 0-1,-1 0 1,1-1 0,0 0-1,1 0 1,-1 0 0,16 5-1,2 0 128,1-2 1,1-1-1,30 5 0,-47-11-119,-1 0 0,1-1 1,-1 0-1,1 0 0,-1-1 0,1-1 0,-1 0 0,0 0 0,1 0 0,-1-1 1,0-1-1,13-6 0,-16 7-23,-1 0 0,0 0 0,-1 0 0,1-1 0,0 1 0,-1-1 0,0-1 0,0 1 1,6-9-1,-8 10-12,0-1 1,0 0 0,-1 1-1,1-1 1,-1 0 0,0 0-1,0 0 1,-1 0 0,1 0-1,-1 0 1,0-1 0,0 1-1,0 0 1,-2-7 0,1 5 1,-1-1 1,0 0-1,0 1 1,0-1-1,-1 1 1,0 0-1,0 0 1,0 0-1,-1 0 1,0 0-1,0 1 1,0 0-1,-1 0 1,0 0-1,0 0 1,0 1-1,-1 0 1,1 0-1,-1 0 1,0 1-1,0 0 1,0 0-1,-1 0 1,1 1-1,-1 0 1,1 0-1,-1 1 1,0 0-1,0 0 1,1 0-1,-9 1 1,-25-2 254,40 2-228,24 0 211,47-4 52,134-24 1,-129 14-142,-53 11 84,40 0 1,-62 3-243,-1 1-1,1-1 1,-1 0 0,1 0-1,-1 0 1,1 1 0,-1-1-1,1 0 1,-1 0 0,0 1-1,1-1 1,-1 0 0,1 1-1,-1-1 1,0 0-1,1 1 1,-1-1 0,0 1-1,1-1 1,-1 1 0,0-1-1,0 1 1,0-1 0,1 1-1,-1-1 1,0 1 0,0-1-1,0 1 1,0-1 0,0 1-1,0-1 1,0 2-1,0 19-1366,0-16-1440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5320,'0'0'7304,"-10"13"-6860,3-4-383,-23 27 388,2 1-1,2 1 1,-27 51 0,34-45 73,2 1 0,-15 56 0,27-79-276,1 0 0,0 0-1,2 1 1,1-1 0,0 1-1,6 44 1,-1-45 32,0 0 0,1-1 0,1 1 0,18 38 0,-17-45-48,2-1 0,-1 0 0,2 0 0,0-1 0,0-1 0,2 1 1,16 14-1,-14-15 126,18 25 1,-25-27-219,1-1-1,0 0 1,1-1-1,0 0 1,0 0-1,14 9 1,-21-16-110,0-1 0,0 1 0,0 0 0,-1-1 1,1 1-1,0-1 0,0 1 0,0-1 0,0 0 0,0 0 1,0 0-1,0 0 0,0 0 0,0 0 0,0 0 1,0-1-1,-1 1 0,1-1 0,3-1 0,1 0-141,0-2-1,-1 1 0,1 0 0,5-5 1,2-1-2269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11952,'0'0'3989,"14"-4"-3665,-5 0-239,-5 3-56,-1-1 0,1 1 1,0-1-1,0 1 1,0 0-1,0 0 0,0 1 1,0-1-1,0 1 0,0 0 1,0 0-1,0 0 0,0 1 1,0-1-1,0 1 0,0 0 1,-1 0-1,1 0 0,6 3 1,-1 2 83,0 0 1,-1 0-1,0 1 1,0 0-1,-1 1 1,0-1-1,0 1 1,-1 1-1,0-1 1,0 1-1,-1 0 1,0 0-1,-1 1 1,0 0-1,0-1 1,2 13-1,11 42 524,18 52 854,-34-113-1373,0 0-1,1 1 0,-1-1 1,1 0-1,-1 0 1,1-1-1,0 1 1,0 0-1,0-1 1,1 1-1,-1-1 1,0 1-1,1-1 1,0 0-1,5 3 1,-5-4-44,0 0 1,1 0-1,-1 0 1,0-1-1,1 0 1,-1 1-1,1-1 1,-1 0-1,0-1 1,1 1-1,-1 0 1,1-1-1,-1 0 1,0 0-1,5-2 1,66-27-42,-49 17-3087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0 17119,'0'0'140,"-15"11"2,-231 158 219,241-165-342,-136 91 1470,-164 147-1,278-209 595,41-36-1921,-1 0 0,1-1 1,-1-1-1,0 0 0,0-1 1,12-7-1,14-6-33,60-28-362,-67 30-2573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13464,'0'0'490,"-2"12"-260,-1 13 71,-2-1 0,0 0 1,-2 0-1,-1 0 0,-17 36 1,11-38 193,0-1 0,-27 30 0,30-40-130,1 0-1,-1-1 0,-1 0 1,0-1-1,-22 13 0,31-21-292,0 1 0,-1-1 0,1 1 0,-1-1 0,1-1-1,-1 1 1,0 0 0,1-1 0,-1 1 0,0-1-1,1 0 1,-1-1 0,0 1 0,1-1 0,-1 1 0,1-1-1,-1 0 1,1 0 0,-1 0 0,1-1 0,-1 0 0,1 1-1,0-1 1,0 0 0,0 0 0,0-1 0,0 1-1,1-1 1,-1 1 0,1-1 0,-1 0 0,1 0 0,0 0-1,0 0 1,0 0 0,1 0 0,-1-1 0,1 1 0,0-1-1,-1 1 1,2-1 0,-1 1 0,0-1 0,1 0-1,-1-6 1,3 2-94,-1 1-1,1 0 0,0 0 1,6-13-1,-1 5-2396,-7 14 2195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11952,'0'0'2658,"-14"16"-1926,-4 4-482,-7 8 294,-31 44-1,38-43-72,0 2 0,2-1 0,1 2 0,2 0 0,-16 56 0,22-60-126,1 1 0,1 0 0,2 0 0,1 0 0,1 0 0,1 0 0,5 34 0,-3-49-120,1 1 1,0-1 0,1 0-1,1 0 1,0-1-1,1 1 1,0-1 0,1-1-1,17 24 1,-19-29-132,0-1 0,1 0 0,0-1 0,0 1 0,0-1 0,1-1 0,-1 1 0,1-1 0,0 0 0,1 0 0,-1-1 1,0 0-1,1 0 0,0-1 0,0 0 0,0-1 0,0 1 0,0-2 0,10 1 0,10-2-405,-19 1-2811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14872,'0'0'2495,"11"1"-1796,91 2 777,184-18 1,-32-2 154,-234 17-1300,-1 0 0,25 5 0,-11 3-3165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12360,'0'0'1076,"14"15"-520,162 198 1613,-155-182-1819,-2 1-1,-2 1 1,0 0 0,-2 1 0,-2 1 0,-1 1 0,-2-1-1,-2 2 1,8 68 0,-13-75-47,-2 0-1,-2 0 1,0 0-1,-2 0 0,-1 0 1,-2 0-1,-1-1 1,-1 0-1,-1 0 1,-2-1-1,-1 0 1,-25 43-1,25-53-59,-1-1 0,0-1-1,-2 0 1,0-1 0,0 0-1,-2-1 1,1-1 0,-32 18-1,29-20-1186,-1-1 0,-22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30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5224,'0'0'16677,"6"-10"-16515,17-30-3,-23 40-59,1-1 0,-1 1 0,1-1-1,-1 0 1,0 1 0,1-1 0,-1 0 0,0 1 0,0-1-1,1 0 1,-1 0 0,0 1 0,0-1 0,0 0 0,0 0-1,0 1 1,0-1 0,0 0 0,0 0 0,0 1 0,0-1-1,-1 0 1,1 1 0,0-1 0,-1-1 0,-3-1 316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7432,'0'0'9009,"13"3"-8595,7 3-48,0-1 0,0-1 0,1-1 0,-1-1-1,38-1 1,267-43 1883,55-6-1193,8 31-467,-156 8-294,215-1 164,122-6-86,330-34 55,-851 47-392,495-43 398,-199 15 232,-332 29-603,-2 0 36,1 1 1,-1 0-1,0 0 1,1 1-1,-1 0 0,0 1 1,0 0-1,13 3 1,-22-4-107,-1 1 1,1-1-1,-1 0 1,1 0-1,-1 1 1,1-1-1,-1 0 1,0 1-1,1-1 1,-1 0-1,1 1 1,-1-1-1,0 1 1,1-1-1,-1 1 1,0-1-1,1 1 1,-1-1-1,0 1 1,0-1-1,1 1 1,-1-1-1,0 1 1,0-1-1,0 1 1,0-1-1,0 1 1,0 0-1,0-1 1,0 1-1,0-1 1,0 1-1,0-1 1,0 1-1,0-1 1,0 1-1,-1 0 1,1-1-1,0 1 1,0-1 0,-1 1-1,1-1 1,0 0-1,-1 2 1,-5 5-3228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418 608 9344,'0'0'2580,"-10"1"-1879,-13 0-385,0 2 0,0 0 0,0 1 0,1 2 1,-1 0-1,1 2 0,1 0 0,-27 14 0,35-15-125,1 0 0,0 1 1,0 0-1,0 1 0,1 0 0,1 1 0,0 0 0,0 1 1,1 0-1,0 1 0,0-1 0,2 2 0,0-1 0,0 1 1,-5 15-1,8-16 11,0 1 0,1 0 0,0 0 0,1 0 0,1 0 1,0 0-1,1 0 0,2 16 0,-2-24-119,1 0 0,-1 0 0,2 0 0,-1 0 1,0 0-1,1 0 0,0 0 0,0-1 0,1 1 0,-1-1 0,1 1 1,0-1-1,0 0 0,0 0 0,1 0 0,-1-1 0,1 1 0,0-1 1,0 0-1,0 0 0,1 0 0,-1 0 0,8 2 0,-7-3-36,0-1 0,0 0 0,-1-1-1,1 1 1,0-1 0,0 0 0,0 0-1,0 0 1,0-1 0,-1 1 0,1-1-1,0-1 1,-1 1 0,1-1 0,0 1 0,-1-1-1,0-1 1,1 1 0,-1 0 0,0-1-1,6-5 1,6-5 70,-1-1 0,0-1 0,21-27 1,-17 18-3,-2-1 1,-1 0 0,0-2-1,21-52 1,-22 37 14,-1-1-1,13-75 1,-14 13 143,1-207 0,-14 267-81,-9-69 0,5 98-28,3 17-158,0-1 1,1 1-1,-1 0 1,1-1-1,-1 1 1,1-1-1,-1 1 1,1 0-1,-1-1 1,1 1-1,0 0 0,-1 0 1,1-1-1,0 1 1,0 0-1,-1 0 1,1-1-1,0 1 1,0 1-1,-4 12 24,1 0 0,0 0 0,1 1-1,0 22 1,4 63 41,-1-83-59,47 377 264,26-111 239,-73-278-498,15 36 192,-15-39-191,0 0 1,0 0 0,0 0-1,0-1 1,0 1-1,1 0 1,-1-1 0,0 1-1,1-1 1,-1 1 0,1-1-1,0 0 1,-1 0 0,1 0-1,0 0 1,0 0 0,3 1-1,-4-2-19,0 0 0,0 0 0,0 0 0,0 0 0,0 0 0,0-1 0,0 1 0,0 0 0,0-1 1,0 1-1,0-1 0,0 1 0,0-1 0,0 1 0,0-1 0,0 0 0,0 1 0,-1-1 0,1 0 0,0 0 0,0-1 0,17-22-167,-13 17 95,15-22-3546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73 147 6328,'0'0'7393,"5"-10"-6816,-2 3-485,2 0 260,-1-1 0,-1 0 0,1 0 1,-1 0-1,-1-1 0,1 1 0,-1-1 0,0-8 0,6-19 2717,-4 24-1386,-5 22 960,-36 156-1042,12-60-893,4-21-70,9-40 228,-12 87-1,23-110-588,2 0-1,0 0 1,1 0-1,2 0 1,0-1-1,1 1 0,1-1 1,15 34-1,-12-23-86,3 5 107,-11-35-288,0 0 0,0-1 0,0 1 0,0 0 0,1-1 0,-1 1 0,0-1 0,1 1 0,-1-1 0,1 0 0,-1 1-1,1-1 1,0 0 0,0 0 0,-1 0 0,4 1 0,-2-2-9,1 0 0,-1-1 0,0 1 0,0-1 0,1 1 0,-1-1 0,0 0 0,0 0 0,0 0 0,0-1 0,4-1 0,2-1 0,105-54 0,-82 40 0,1 2 0,52-19 0,-42 23 0,74-10 0,-75 15 0,-29 5 1,22-2-10,-34 4-151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0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15880,'0'0'1711,"11"2"-851,36 2 494,90-4-1,58-17 369,-83 7-811,58-10 650,-67 7-254,-100 12-1257,0 1 0,0 0 1,0 0-1,0 0 0,0 1 0,0-1 0,0 1 0,0-1 0,0 1 0,0 0 1,0 0-1,4 2 0,5 9-3562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1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36 209 10248,'0'0'6212,"-5"-11"-5375,-3-3-547,5 9-122,-1-1-1,1 0 1,1 0-1,-1 0 0,1-1 1,-2-9-1,4 15 32,-1 0-1,1 0 0,0 0 0,0-1 0,0 1 0,-1 0 0,1 0 0,1 0 0,-1 0 0,0 0 1,0-1-1,0 1 0,0 0 0,1 0 0,-1 0 0,1 0 0,-1 0 0,1 0 0,-1 0 0,1 0 1,1-2-1,22-11 1061,-23 13-1258,21-8 400,1 0 0,1 2 0,38-8 0,77-6 454,-134 21-818,203-14 1337,-180 13-991,30-5 0,-30 2 258,30 0 0,-48 3-899,-8 1-1244,-5 5-1885,1-2 2060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1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10848,'0'0'6479,"14"-1"-5800,556-88 3921,-539 83-4392,126-23 1091,-130 26-970,1 1 0,-1 1 1,49 4-1,-44 7-195,-21-4-3037,-10-6 2419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1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737 810 5320,'0'0'9858,"-1"-12"-9380,-2-39 3,2 45-317,-1-1 1,1 1 0,-1 0-1,0-1 1,-1 1 0,1 0-1,-1 1 1,-6-10-1,0 0 233,5 8-229,0 1-1,-1-1 1,0 1-1,0 0 1,0 0-1,-1 1 1,0-1-1,0 1 0,0 1 1,-1-1-1,1 1 1,-1 0-1,0 0 1,-1 1-1,1 0 1,0 0-1,-12-2 0,-6 0 146,-1 1-1,0 1 1,-50 1-1,50 3-146,0 1-1,0 2 1,0 1-1,0 1 1,1 0 0,0 2-1,1 2 1,0 0-1,0 1 1,1 1-1,1 1 1,-41 32-1,56-40-68,1 0-1,0 1 0,1 0 1,-1 0-1,1 0 0,0 1 1,1 0-1,-1 0 0,1 0 1,-4 12-1,7-16-59,0 1 0,0-1 0,0 0 0,1 0 0,-1 1 0,1-1 0,0 0 0,0 1 0,0-1 0,1 0 0,-1 1 0,1-1 0,0 0 0,0 0 0,0 1 0,0-1 0,0 0 0,1 0 0,-1 0 0,1 0 0,0-1 0,0 1 0,0 0 0,0-1 0,0 1 0,1-1 0,4 4 0,4 2 8,-1-1 0,2 0 0,-1 0 0,1-1 0,0-1 0,0 0 0,0 0 0,1-2 1,-1 1-1,1-2 0,0 1 0,0-2 0,0 0 0,0 0 0,0-1 0,0-1 0,0 0 0,20-5 0,-14 2-7,-1-1 0,-1-1 0,1-1 1,-1 0-1,0-1 0,0-1 0,-1 0 0,-1-2 0,1 0 1,-2 0-1,1-1 0,17-21 0,-16 15 42,0-1 0,-1 0 0,-2-1 0,0-1 0,-1 0 0,-1-1 0,15-41 0,-19 40 0,0 0-1,-2-1 0,0 0 1,-2 0-1,-1 0 0,-1 0 1,0-1-1,-2 1 0,-1 0 1,-1 0-1,-1 0 1,-1 0-1,-2 0 0,0 1 1,-1 0-1,-11-21 0,13 33-46,-1 1-1,0-1 0,-1 1 1,0 1-1,-1 0 0,1 0 1,-2 0-1,1 1 0,-19-11 1,15 11-2,0 1-1,0 0 1,-1 0 0,0 2 0,0 0 0,0 0 0,-25-3 0,14 4 27,0 2-1,1 2 1,-1 0-1,0 1 1,0 1-1,-46 11 1,71-13-57,-66 19 160,60-17-162,1 0 0,-1 1 1,1 0-1,-1 0 0,1 0 1,0 1-1,1 0 0,-9 8 1,12-12-22,1 1 0,-1-1 0,1 1 0,-1-1 0,1 0 1,-1 1-1,1-1 0,-1 1 0,1-1 0,0 1 0,-1-1 0,1 1 1,0 0-1,0-1 0,-1 1 0,1-1 0,0 1 0,0 0 1,0-1-1,0 1 0,0-1 0,0 1 0,0 0 0,0-1 0,0 1 1,0 0-1,0-1 0,0 1 0,0-1 0,1 2 0,19 10-592,-19-12 612,22 9-4013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1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61 5920,'0'0'9274,"-9"-2"-8798,-68-26 951,56 21-521,-37-5-1,30 6-326,6 4-199,-1 0 0,0 1 0,0 1 0,0 1 0,0 2-1,0 0 1,1 1 0,-32 10 0,39-9-183,1 0 1,-1 2-1,1-1 0,-27 18 1,-46 42 620,79-58-743,-1 1-1,1 0 0,1 0 1,0 0-1,0 1 1,1 0-1,0 0 1,0 1-1,1-1 0,-4 15 1,3-7 20,1 0 0,1 1 0,1-1 0,0 1 0,0 31 1,4-42-57,0 1 0,0-1 0,1 1 0,0-1 1,0 0-1,1 0 0,5 11 0,0-2 79,1-1 0,15 21-1,-17-26-42,2-1-1,0 0 0,0-1 1,0 0-1,1-1 1,1 0-1,-1 0 1,1-1-1,1-1 0,-1 0 1,1 0-1,0-1 1,0 0-1,26 5 0,-20-7 42,1 0 0,0-1-1,0-1 1,0-1-1,0 0 1,0-1-1,0-2 1,0 0 0,31-9-1,-29 5 6,-1 0 0,1-2 0,28-16 1,-39 19-76,-1 0 0,-1 0 0,1 0 0,-1-1 0,0 0 0,-1-1 0,0 0 0,0 0 0,8-12 0,-14 16-32,1 1 0,-1 0 0,1 0 0,-1-1 0,0 1 0,0 0 0,-1-1 0,1 1-1,-1-1 1,1 1 0,-1-1 0,0 0 0,-1 1 0,1-1 0,0 1 0,-1-1 0,0 1 0,0 0-1,0-1 1,0 1 0,-1 0 0,1-1 0,-1 1 0,0 0 0,0 0 0,0 0 0,0 1-1,0-1 1,-1 0 0,1 1 0,-1 0 0,0-1 0,0 1 0,1 0 0,-1 0 0,-1 1 0,-4-3-1,-7-1 50,-2 0-1,1 1 1,0 1-1,-1 0 1,0 1-1,1 1 0,-1 1 1,0 0-1,0 2 1,-31 5-1,35-5-4,-31 4 435,44-6-397,18 0 557,121-19-494,1 1-58,-84 13-101,96-19 0,-131 23 222,-14 1-4532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4912,'0'0'7808,"-7"10"-7258,-52 70 452,-54 81 892,96-131-1482,2 1-1,1 0 0,1 1 1,2 1-1,1-1 0,2 2 1,-7 51-1,13-57-101,1-1 0,1 1 0,1-1 0,1 1 0,2-1 1,0 0-1,2 0 0,1 0 0,20 48 0,-13-45 82,1 1 1,25 34-1,-29-49-195,0-1 1,1-1-1,1 0 0,0 0 1,25 18-1,-35-30-159,0 1 0,1-1-1,0-1 1,-1 1-1,1 0 1,0-1 0,0 0-1,0 0 1,-1 0 0,1 0-1,0-1 1,1 1 0,-1-1-1,0 0 1,0-1 0,0 1-1,0 0 1,0-1-1,0 0 1,3-2 0,25-9-3417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1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12760,'0'0'1294,"10"-7"-824,-8 6-461,60-35 658,-54 32-545,1 0 0,-1 1 0,1 0-1,0 0 1,0 1 0,0 1-1,13-2 1,-16 3-13,1 0 0,0 0 0,0 1-1,0 0 1,0 0 0,-1 1 0,1 0 0,0 0-1,-1 0 1,0 1 0,1 0 0,-1 0 0,0 1 0,-1-1-1,9 8 1,-4-2 152,-1 1 1,0 0-1,-1 0 0,0 1 0,-1 0 0,0 0 1,6 15-1,1 2 399,1-1-1,29 38 1,-36-55-437,-1-1-1,2 0 0,-1 0 1,1-1-1,1 0 1,-1-1-1,1 0 1,1 0-1,16 8 1,-22-14-179,-1 0 1,0 0-1,1 0 1,-1 0-1,1-1 1,0 0-1,-1 0 1,1 0-1,-1 0 1,1-1-1,-1 0 1,1 0-1,-1 0 1,1 0-1,-1-1 1,0 0-1,0 0 1,5-2-1,2-3-824,0 0 0,0 0-1,-1-1 1,16-16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11952,'0'0'0,"59"-16"-16,-2 5 24,12-3 480,2-1 0,9 4 16,-4-1 0,8 3-40,-4 7 16,1 2-48,-5 0 0,0 0-168,-3-4 16,-14 4-17,-5-12-7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33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48 913 3912,'0'0'4321,"-7"9"-3857,-24 30 9,30-38-375,0 1-1,0-1 0,0 0 0,1 0 0,-1 1 0,0-1 0,1 0 0,-1 1 1,1-1-1,-1 0 0,1 1 0,-1-1 0,1 1 0,0-1 0,0 2 0,0-2-45,0 0-1,0-1 1,1 1-1,-1-1 1,0 1-1,0-1 1,1 1-1,-1-1 1,0 1 0,1-1-1,-1 0 1,0 1-1,1-1 1,-1 1-1,1-1 1,-1 0-1,1 1 1,-1-1-1,1 0 1,-1 0-1,1 1 1,-1-1-1,1 0 1,0 0-1,3 1 123,0 0 1,0-1-1,0 0 0,1 0 1,-1 0-1,5-1 0,-8 0-174,17-2 209,0-1 0,0-1 0,0-1 1,-1 0-1,0-1 0,0-1 0,-1-1 1,19-12-1,-3-2 190,-1-1 1,53-53-1,-35 25 122,-2-2 0,48-72 0,-69 86-241,-1-1 0,-3-1 0,-1-1 0,19-60-1,-38 97-254,25-87 398,-25 80-359,0-1 0,0 1 0,-1-1 0,-1 1 0,-1-17 0,0 23-30,1 0 0,-1 0 0,0 0-1,-1 0 1,1 0 0,-1 0 0,-1 0-1,1 0 1,-1 1 0,-1-1 0,1 1-1,-5-6 1,6 10-17,1 1 0,-1 0-1,1 1 1,-1-1 0,1 0 0,-1 0-1,0 1 1,1-1 0,-1 1 0,0-1-1,1 1 1,-1 0 0,0 0 0,0 0-1,1 0 1,-1 0 0,0 0 0,0 0-1,1 1 1,-3 0 0,-2 0 2,1 0 1,-1 0-1,1 1 0,0 0 1,-6 3-1,2 1 5,-1 1 0,2 0 0,-1 0 0,1 0 0,0 1 0,1 1-1,0-1 1,0 1 0,1 0 0,0 1 0,0 0 0,1-1 0,1 2 0,0-1 0,0 0 0,-4 18 0,0 9 94,2 1 1,1 0 0,1 55-1,4-48 93,1-1 0,2 0-1,2-1 1,2 1 0,17 56-1,-22-92-157,1-1 0,0 0 0,0 0 0,1 0 0,-1 0 0,2 0 1,-1-1-1,1 0 0,-1 0 0,2 0 0,-1 0 0,1-1 0,0 0 0,7 5 0,-8-7-27,0 0 0,0-1 0,0 0 0,0 0 0,0 0 1,0-1-1,0 1 0,1-1 0,-1-1 0,0 1 0,1-1 0,-1 0 1,1 0-1,-1 0 0,0-1 0,1 0 0,-1 0 0,0 0 0,0-1 1,1 1-1,4-4 0,3-1 14,-1 0 0,0 0 0,0-1-1,-1-1 1,0 0 0,0-1 0,-1 0 0,0-1 0,-1 1 0,12-17 0,-19 23-30,-1 1 1,1-1 0,-1 1 0,0-1-1,0 1 1,0-1 0,0 0 0,0 1-1,-1-1 1,1 0 0,-1 0-1,0 0 1,0 1 0,0-1 0,0 0-1,0 0 1,-1 0 0,1 1 0,-1-1-1,0 0 1,0 1 0,0-1 0,0 0-1,0 1 1,0-1 0,-1 1 0,1 0-1,-1-1 1,0 1 0,0 0 0,0 0-1,0 0 1,0 0 0,0 0 0,0 1-1,0-1 1,-1 1 0,1-1 0,-1 1-1,1 0 1,-1 0 0,0 0 0,1 0-1,-1 0 1,0 1 0,0-1 0,1 1-1,-1 0 1,0 0 0,0 0 0,-5 1-1,3 0 5,-1 1 0,0 0-1,1 0 1,-1 1 0,1 0 0,0 0 0,0 0-1,0 0 1,1 1 0,-1 0 0,1 0-1,-1 0 1,1 0 0,1 1 0,-1 0-1,1-1 1,0 1 0,0 1 0,0-1-1,0 0 1,1 1 0,0-1 0,0 1-1,1 0 1,0 0 0,0-1 0,0 1-1,0 0 1,1 0 0,0 0 0,0 0-1,1 0 1,0 0 0,0 0 0,0-1-1,1 1 1,-1 0 0,1-1 0,1 1 0,-1-1-1,1 0 1,0 1 0,7 7 0,-4-5 9,0-2 0,0 1 0,1-1 0,0 0 0,0 0 0,1-1 0,-1 0 0,1-1 1,0 1-1,1-1 0,-1-1 0,1 0 0,-1 0 0,1-1 0,0 0 0,0 0 0,0-1 1,0 0-1,0 0 0,1-1 0,-1-1 0,14-1 0,-14-1 15,0 0 0,-1-1 0,1 0-1,-1 0 1,1-1 0,-1 0 0,-1 0-1,1-1 1,-1 0 0,8-7 0,8-11 97,29-38 0,53-67 538,-105 129-666,1-1 0,-1 0-1,1 0 1,-1 1-1,1-1 1,0 0-1,-1 1 1,1-1-1,0 1 1,-1-1-1,1 1 1,0-1-1,0 1 1,-1-1-1,1 1 1,0 0-1,0-1 1,0 1-1,0 0 1,-1 0-1,2 0 1,-1 0-2,0 0 0,-1 0 0,1 1-1,-1-1 1,1 1 0,-1-1 0,1 0 0,-1 1 0,0-1 0,1 1-1,-1-1 1,1 1 0,-1-1 0,0 1 0,1 0 0,-1-1 0,0 1-1,0-1 1,0 1 0,1 0 0,-1 0 0,3 42 95,-3-40-105,0 40 100,-2 1 0,-15 85 0,17-128-89,0 1 0,-1-1-1,1 0 1,0 0 0,0 0-1,-1 0 1,1 0 0,-1 0-1,1 0 1,-1 0 0,1 0-1,-1-1 1,0 1 0,1 0-1,-1 0 1,0 0 0,0-1-1,1 1 1,-3 1 0,2-2-1,1 0 0,-1 0 0,0 0 0,0 0 0,1 0 0,-1 0 0,0 0 0,0 0-1,1 0 1,-1 0 0,0 0 0,0-1 0,1 1 0,-1 0 0,0 0 0,1-1 0,-1 1 0,0-1 0,1 1 0,-1 0 0,0-2 0,-3-1 13,1-1-1,-1 0 1,1 1-1,0-2 1,0 1 0,-4-7-1,1-2-7,1 0 0,0-1 0,-2-13 1,-7-19-70,14 45 56,0 1-1,0 0 1,0 0 0,0 0 0,-1 0-1,1 0 1,0-1 0,0 1-1,0 0 1,0 0 0,0 0 0,0 0-1,0-1 1,0 1 0,0 0 0,0 0-1,0 0 1,0 0 0,0-1 0,0 1-1,0 0 1,0 0 0,0 0 0,0-1-1,0 1 1,0 0 0,0 0 0,0 0-1,0 0 1,0-1 0,1 1 0,-1 0-1,0 0 1,0 0 0,0 0 0,0 0-1,0 0 1,0-1 0,1 1 0,-1 0-1,0 0 1,0 0 0,0 0 0,0 0-1,1 0 1,-1 0 0,0 0 0,0 0-1,0 0 1,0 0 0,1 0 0,-1 0-1,0 0 1,0 0 0,0 0 0,0 0-1,1 0 1,-1 0 0,18 6-56,27 21 29,-37-23 11,6 5 12,0-1 0,1-1-1,-1-1 1,1 0-1,1-1 1,27 6-1,-35-10 12,1 0 0,-1 0 0,1-1 1,0 0-1,-1-1 0,1 0 0,0 0 0,-1-1 0,1 0 0,-1-1 0,0 1 0,0-2 0,0 1 0,8-6 0,-1-1 13,0 0 1,-1-1-1,-1-1 0,0 0 1,-1-1-1,0 0 0,-1-1 0,0 0 1,-2-1-1,11-19 0,1-8 23,-1-2-1,21-71 1,7-70 132,-41 149-97,-3 1 0,-1-1 0,-1-46 0,-3 78-58,1 0-1,0 1 1,-1-1-1,1 0 0,-1 1 1,-2-5-1,3 7-13,0 1-1,0 0 1,0-1-1,-1 1 1,1 0-1,0 0 0,0-1 1,0 1-1,-1 0 1,1 0-1,0-1 1,0 1-1,-1 0 0,1 0 1,0-1-1,0 1 1,-1 0-1,1 0 1,0 0-1,-1 0 0,1 0 1,0 0-1,-1 0 1,1-1-1,0 1 1,-1 0-1,1 0 0,-1 1 2,0-1-1,0 0 0,0 1 0,0-1 0,1 1 1,-1-1-1,0 1 0,0-1 0,0 1 0,1 0 1,-1-1-1,0 1 0,1 0 0,-2 1 0,-5 8 18,0 0-1,0 1 0,1 0 1,0 1-1,1-1 0,1 1 1,0 0-1,0 0 0,-3 22 0,1 11 59,0 62 0,4-58-22,0-9 42,1 0 1,3 0-1,1 0 0,2-1 1,2 0-1,1 0 0,21 60 1,-27-94-62,0 0 0,0-1 0,1 1 0,-1-1 0,1 0 0,0 1 0,0-1-1,1 0 1,-1-1 0,1 1 0,-1-1 0,1 1 0,0-1 0,1 0 0,-1-1 0,7 4 0,-5-4 9,0 0-1,0 0 1,0-1-1,0 0 0,0 0 1,0 0-1,0-1 1,1 0-1,-1 0 1,0 0-1,0-1 0,0 0 1,8-2-1,15-6-512,-1-1 0,52-24-1,-49 13-3553,-27 18 1216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1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0 12456,'0'0'624,"-11"5"-346,-53 25 289,1 2 0,1 4 0,2 2 0,-73 61 0,-159 153 4671,282-239-4617,9-12-440,0 0 1,0 1 0,0-1 0,0 0 0,0 0 0,-1 1 0,1-1-1,0 0 1,0 0 0,-1 0 0,-1 0 0,46-10-1828,-40 8 316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1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10952,'0'0'3041,"4"10"-2324,2 0-500,-4-6-141,0-1 0,1 1 0,-1 0 0,-1 0 0,1 0 0,-1 1 0,0-1 0,0 0 0,0 1 0,0-1 0,-1 0 0,1 1 0,-1-1 0,-1 5 1,0-1 122,-1 0 0,0 1 0,-1-1 0,1-1 1,-2 1-1,1 0 0,-1-1 0,0 1 0,-1-1 1,1 0-1,-1-1 0,-1 1 0,1-1 1,-12 9-1,5-4 204,-1-1 1,0-1-1,0 0 1,-1-1 0,0 0-1,-27 9 1,14-10 285,26-7-642,-1 0 0,1 0 0,0 0 0,-1 0 0,1 0 0,0 0 0,-1 0 0,1 0 0,0-1 0,0 1 0,-1-1 0,1 1 1,0-1-1,0 1 0,-1-1 0,1 1 0,-1-2 0,2 1-39,0 0 1,0 0-1,0 0 1,0 0-1,0 0 1,1 1-1,-1-1 1,0 0-1,0 0 1,1 0-1,-1 1 1,1-1-1,-1 0 1,1 0-1,-1 1 1,1-1-1,0 0 1,-1 1-1,2-1 1,0-2-6,12-14-2991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1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11552,'0'0'3164,"-14"12"-2398,-8 8-454,-60 56 848,64-57-669,1 1 1,1 0-1,1 2 1,1 0-1,-19 38 0,25-42-151,0 1-1,2 0 1,0 0-1,1 1 1,1-1-1,0 1 1,0 39-1,4-49-204,1 1 0,0-1-1,0 0 1,1 0 0,1 0 0,0 0 0,0-1-1,1 1 1,0-1 0,0 1 0,1-1 0,1-1-1,-1 1 1,1-1 0,1 0 0,0 0 0,10 9-1,-11-12-54,1 1-1,0-1 1,0-1-1,0 1 1,1-1-1,0-1 1,0 1-1,0-1 0,0-1 1,0 1-1,0-1 1,1-1-1,-1 1 1,0-2-1,1 1 1,0-1-1,-1 0 1,1-1-1,-1 0 1,1 0-1,8-3 1,-14 3-129,0-1 1,0 1 0,-1 0 0,1-1 0,0 1-1,-1-1 1,0 0 0,4-3 0,1-2-3498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1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13864,'0'0'1456,"14"-9"-959,21-13-228,1 2 0,42-18-1,136-37 761,-148 54-714,252-56 1487,-152 43-348,-147 26-4144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1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10848,'0'0'1880,"11"-2"-1583,-5 2-254,1-2 8,0 2 0,0-1 0,0 1 1,0 0-1,1 0 0,-1 1 1,0 0-1,0 0 0,0 1 0,10 4 1,-1 2 62,0 0 1,0 2 0,-1 0-1,0 1 1,-1 0 0,-1 1 0,20 21-1,-13-10 151,-1 1-1,-1 0 1,26 49 0,-30-44 78,-1 1 0,-2 0 0,-1 1 1,-2 1-1,0-1 0,-3 1 0,0 0 1,-2 0-1,-2 1 0,0-1 0,-3 0 1,0 1-1,-2-1 0,-2 0 0,-1-1 1,-1 1-1,-23 56 0,18-57 356,-2 0 0,-25 38-1,33-59-870,0 0 1,0 0-1,-1-1 0,0 0 0,-1 0 0,0-1 0,-1 0 0,1-1 0,-19 11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7024,'0'0'11153,"9"-8"-10740,5-3-238,0 0 0,1 2 0,0 0 1,1 0-1,19-7 0,23 0 292,1 2 1,104-11-1,-76 14-175,465-46 1220,1 33-460,33-26-257,-157 7-295,190-11 330,-373 30-455,59 10 73,-40 5-32,31-2 148,-153 8-29,156-22-1,-270 22-467,5-1-8,-15-2-3820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2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439 608 8136,'0'0'6708,"-13"1"-6134,-2 0-394,0 0-1,0 1 1,0 1-1,0 0 1,-20 8-1,-2 4 335,2 2-1,-1 2 0,2 1 0,1 2 0,0 0 0,2 3 1,-34 33-1,64-57-454,0 0 1,0 0-1,0-1 1,0 1-1,1 0 1,-1 0 0,0 0-1,1 0 1,-1 0-1,1 0 1,-1 0-1,1 0 1,-1 0-1,1 0 1,0 0-1,-1 0 1,1 0 0,0 0-1,0 0 1,0 2-1,0-2-16,0 0 0,1 0-1,-1-1 1,1 1 0,-1 0 0,1-1 0,-1 1-1,1 0 1,-1-1 0,1 1 0,0-1 0,-1 1-1,1-1 1,0 1 0,-1-1 0,1 1-1,0-1 1,0 0 0,-1 1 0,3-1 0,2 2 64,0-1 0,1 0 0,-1 0 0,1-1 1,-1 0-1,1 0 0,6-1 0,19-3 135,-1-2 0,0-1 0,0-2 0,0-1 1,-1-1-1,51-27 0,-60 26-124,0 0 0,0-2 0,-1 0 0,-1-1 0,-1-1 0,0-1 0,-1 0 0,0-1 0,21-35 0,-30 40-53,-1-1 0,0 1-1,-1-1 1,-1-1 0,0 1 0,-1 0 0,0-1 0,-1 0 0,-1 0-1,-1 0 1,-2-28 0,-1 13 47,-1-1-1,-2 1 1,-1-1-1,-19-47 1,20 63-53,0-1 0,-1 1 0,-1 1 0,-1 0 0,0 0 0,0 0 0,-1 1 0,-19-18 0,23 26-33,1 0-1,-1 1 0,0-1 0,-1 1 1,1 1-1,-1-1 0,0 1 0,1 0 0,-1 1 1,-1 0-1,1 0 0,0 0 0,0 1 1,-1 0-1,1 0 0,-1 1 0,1 0 0,-1 0 1,1 1-1,-14 3 0,12-2-24,1 0-1,0 1 1,0 0-1,1 1 0,-1 0 1,1 0-1,-1 0 1,-8 8-1,14-11-12,1 1 0,-1-1 0,1 0 0,-1 1 0,1-1 0,0 0 0,-1 1 0,1 0 0,0-1 0,0 1 0,0 0 0,1-1 0,-1 1 0,0 0 0,1 0 0,-1 0 0,1 0 0,-1 0 0,1 0 0,0-1 0,0 1 0,0 0-1,0 0 1,0 0 0,0 0 0,1 0 0,-1 0 0,1 0 0,-1 0 0,1 0 0,0-1 0,-1 1 0,1 0 0,0 0 0,0-1 0,0 1 0,1-1 0,-1 1 0,0-1 0,1 1 0,-1-1 0,3 2 0,8 7-275,1-1 0,0 0 0,1-2 1,0 1-1,22 7 0,-18-7-2420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2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10544,'0'0'3154,"-7"9"-2363,-40 53 629,2 2 0,-46 91 1,67-108-606,2 0 0,3 2 0,1 0 1,-18 86-1,34-121-575,0 1 0,0 0 0,1 0 0,1-1 0,1 1 0,2 21 0,-2-31-161,0 0 0,0 0 0,1 0 1,0 0-1,-1 0 0,2-1 0,-1 1 0,0-1 1,1 1-1,0-1 0,0 0 0,0 0 1,1 0-1,-1 0 0,1 0 0,0-1 0,0 0 1,0 0-1,0 0 0,1 0 0,7 3 1,1-2 55,0 0 1,1 0-1,0-2 1,0 0 0,0 0-1,0-1 1,20-2-1,100-13 601,-127 13-702,34-4 118,43-8-6,-75 11-232,0 0 0,0-1 0,0-1 0,-1 1 0,1-1 0,12-9 0,-13 6-3644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2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14464,'0'0'1281,"18"-8"-826,250-91 1339,130-15 769,-278 81-1665,-94 25-591,1 2-1,30-4 0,-48 9-240,0 1-1,0 0 1,1 0-1,-1 1 1,0 0-1,0 1 1,0-1 0,0 2-1,-1-1 1,10 5-1,-5-1-2907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2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7736,'0'0'10649,"-10"10"-9851,4-4-667,-1 0-18,1 0 1,0 0-1,1 0 0,0 1 0,0 0 0,0 0 1,1 1-1,0-1 0,0 1 0,1 0 0,-3 8 1,-50 290 3287,40-202-2396,11-72-703,-13 64 886,17-81-856,-1 0 411,2-15-747,0 0 0,0 0 0,0 0 0,0 1 1,0-1-1,-1 0 0,1 0 0,0 0 0,0 0 1,0 1-1,0-1 0,-1 0 0,1 0 0,0 0 0,0 0 1,0 0-1,0 0 0,-1 0 0,1 1 0,0-1 0,0 0 1,-1 0-1,1 0 0,0 0 0,0 0 0,0 0 1,-1 0-1,1 0 0,0 0 0,0 0 0,-1 0 0,1 0 1,0 0-1,0 0 0,0-1 0,-1 1 0,1 0 1,0 0-1,0 0 0,0 0 0,-1 0 0,1 0 0,0 0 1,0-1-1,0 1 0,0 0 0,-1 0 0,1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33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0 131 11048,'0'0'897,"12"-4"-166,431-77 4321,-243 50-2747,-163 25-642,70-2 0,-106 8-1626,-1-1 1,1 1-1,-1 0 0,1 0 0,-1 0 0,1 0 1,0 0-1,-1 0 0,1 1 0,-1-1 0,1 0 0,-1 0 1,1 0-1,-1 0 0,1 1 0,-1-1 0,1 0 0,-1 0 1,1 1-1,-1-1 0,1 0 0,-1 1 0,0-1 1,1 0-1,-1 1 0,0-1 0,1 1 0,-1-1 0,0 1 1,1-1-1,-1 1 0,0-1 0,0 1 0,0-1 0,1 1 1,-1-1-1,0 1 0,0-1 0,0 1 0,0 0 1,-7 23-865,5-17-1468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2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12760,'0'0'3552,"16"1"-2826,50 5 158,76-4 0,80-14 922,66-1 1047,-249 13-2339,-4-1 411,41 5 0,-55-3-1432,-17-1-1906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2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4912,'0'0'6521,"-1"12"-6156,-24 256 1579,9 96-152,15-280-1458,-1 16 33,-20 721 2016,13-393-1441,5-150-360,1 342 926,13-486-977,0 29 553,-7-158-1298,3-9 247,9-17-1325,-11 15-1017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2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8432,'0'0'6154,"9"-9"-5676,32-25 4,-37 32-368,1-1 0,-1 1 0,1 0 0,0 0 0,0 1 0,0-1-1,0 1 1,0 0 0,0 1 0,1-1 0,-1 1 0,0 0 0,0 0 0,0 1 0,0 0 0,0 0 0,1 0-1,-1 0 1,-1 1 0,7 2 0,-8-3-39,1 1 1,-1 1-1,1-1 0,-1 1 1,0-1-1,1 1 0,-1 0 0,-1 0 1,1 0-1,0 0 0,-1 1 1,0-1-1,1 1 0,-1 0 1,-1-1-1,1 1 0,-1 0 0,2 5 1,2 9 201,-1 1 1,4 32-1,-5-28 36,17 170 2443,-20-190-2686,0-1-1,1 1 1,-1 0-1,1 0 1,-1-1-1,1 1 1,0 0 0,0-1-1,3 5 1,-4-6-68,0-1 0,1 0 0,-1 1 0,0-1 0,1 0 0,-1 0 0,1 1 0,-1-1 0,0 0 0,1 0 0,-1 0 0,1 0 1,-1 0-1,1 1 0,-1-1 0,0 0 0,1 0 0,-1 0 0,1 0 0,-1 0 0,1 0 0,-1-1 0,1 1 0,18-10-238,-3-4-414,-1-1 0,27-34 0,-31 35-1702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1 11448,'0'0'1369,"-13"9"-1266,-155 137 681,113-89-131,-3-3 1,-69 51 0,76-67-160,25-18 27,0-1 1,-37 18-1,53-33-2496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2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578 652 16999,'0'0'834,"-14"-5"-573,13 5-258,-110-39 728,91 33-514,-1 0-1,-1 1 1,1 2 0,-26-2-1,32 6-79,0 0-1,0 1 0,0 1 0,0 0 1,0 1-1,1 1 0,0 0 1,0 1-1,-17 9 0,16-6 93,0 1 0,0 0 0,1 1 0,0 0 0,0 1 0,2 1 0,-17 19 0,27-29-161,-1 0 0,1 0 1,0 1-1,0-1 0,0 1 0,0-1 0,1 1 0,0-1 1,-1 1-1,1 0 0,1 0 0,-1 0 0,0 0 1,1 0-1,0-1 0,0 1 0,0 0 0,0 0 1,1 0-1,0 0 0,0 0 0,0 0 0,1 4 0,0-4-22,0-1 0,1 1 0,-1-1 0,1 0 0,-1 0 0,1 0 0,0 0 0,0 0 0,1 0 0,-1-1 0,0 1 0,1-1 0,-1 0 0,1 0 0,0-1 0,0 1 0,0-1 0,0 0 0,0 0 0,0 0 0,8 1 0,0-1 22,1-1 0,-1 0 1,0 0-1,1-1 0,-1-1 1,0 0-1,0-1 0,0 0 1,0-1-1,19-9 0,-4-1 56,0-1 0,-1-1 0,27-23 0,-37 25-44,1-1 1,-2-1-1,0-1 1,-1 0-1,-1 0 1,-1-1 0,0-1-1,11-26 1,-16 29-3,-1 0 0,-1 0 1,-1-1-1,0 0 0,-1 0 0,-1 0 1,0 0-1,-1-1 0,-1 1 0,-1 0 1,-1-1-1,-4-20 0,1 13 12,-2-1 0,-1 1 0,0 0-1,-2 1 1,-1 0 0,-1 0 0,-21-30 0,26 44-48,-2-1 0,1 1 0,-2 0 0,1 1 1,-1 0-1,-1 1 0,1 0 0,-2 0 0,-11-5 1,15 8-14,0 1 1,-1 0 0,0 1 0,0 0 0,0 1 0,0 0 0,0 0 0,0 1 0,0 0 0,-1 0 0,1 1 0,0 1 0,-16 1 0,-1 4 27,0 0 0,-30 13 0,50-17-65,-1 1 0,1 0 0,0 0 0,0 0 0,0 1-1,0 0 1,1 0 0,-1 1 0,1-1 0,0 1 0,0 0 0,1 1 0,-7 9-1,10-14-10,0 1-1,1 0 0,-1-1 0,0 1 0,1 0 1,0-1-1,-1 1 0,1 0 0,0 0 1,0-1-1,0 1 0,0 0 0,0 0 0,0-1 1,0 1-1,1 0 0,-1 0 0,1-1 0,-1 1 1,1 0-1,0-1 0,-1 1 0,1-1 0,0 1 1,0-1-1,0 1 0,0-1 0,1 0 1,-1 1-1,0-1 0,0 0 0,1 0 0,-1 0 1,1 0-1,2 2 0,5 2-127,1 0 0,-1-1 0,1 0 0,16 4-1,16 3-3802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2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757 258 7232,'0'0'8189,"-9"-9"-7666,-65-75 1098,73 82-1539,-68-82 2242,62 76-2087,-1 1 0,0-1 0,-1 2 0,1-1 0,-1 1-1,-1 0 1,-17-7 0,16 9-54,-1 0 1,0 1-1,1 1 0,-1 0 1,0 1-1,0 0 1,-1 0-1,1 2 0,0-1 1,0 2-1,0-1 0,0 2 1,1-1-1,-1 2 0,1 0 1,-1 0-1,1 1 1,-16 9-1,-1 2-25,1 1 0,0 1 0,1 2 0,-27 26 0,42-35-66,0 0 0,1 1 0,1 1-1,0 0 1,0 0 0,1 0 0,1 1-1,0 1 1,1-1 0,-7 28 0,8-22 32,0 0 0,2 1-1,0 0 1,2 0 0,0 0 0,1 0 0,1-1 0,5 23-1,-3-25-37,1 7 117,13 42-1,-14-60-168,-1 0 0,1 0 0,1 0-1,-1-1 1,1 1 0,0-1 0,1 0 0,-1 0-1,1-1 1,8 8 0,-2-5 4,0-1 0,0 0 0,1 0-1,0-1 1,0-1 0,0 0 0,1 0 0,-1-2 0,1 1 0,0-2-1,1 1 1,-1-2 0,0 0 0,0 0 0,1-2 0,-1 1-1,17-4 1,-1-1 81,0-1 0,-1-2 0,0 0 0,0-2 0,-1-1 0,47-27-1,-60 31 52,-1-1 0,-1-1-1,1 0 1,-1 0 0,-1-1-1,0-1 1,17-19 0,-28 28-154,1 1 0,0-1 0,-1 1 0,0-1 0,1 1 0,-1-1 0,0 1 0,0-1 0,0 1 0,0-1 0,0 1 0,0-1 1,0 1-1,0-1 0,-1 1 0,1-1 0,-1 1 0,1-1 0,-1 1 0,0 0 0,1-1 0,-1 1 0,0 0 0,0-1 0,-1-1 0,-3-2 70,1-1 0,-1 1 0,-10-9 0,7 7-86,-1 1 0,1 1 0,-2-1 0,1 1 0,0 1 0,-1 0 0,0 0 0,-10-2 0,-14-2 0,-38-3 0,26 4 0,1 6 0,19 1 0,72 6 0,288-23 0,-193 6 0,-130 10 0,0 0 0,0 0 0,0 0 0,0 1 0,0 1 0,0 0 0,0 0 0,0 1 0,0 0 0,15 6 0,-25-7 44,0-1-1,-1 1 1,1-1-1,0 1 1,-1-1-1,1 1 1,0 0-1,-1-1 1,1 1-1,-1 0 1,1-1-1,-1 1 1,0 0-1,1 0 1,-1-1-1,0 1 1,1 0 0,-1 0-1,0 1 1,-2 9-4946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2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9848,'0'0'5233,"10"-4"-4632,40-13 250,64-14 1,176-8 765,-157 24-1026,592-65 2134,-474 55-1652,-179 19-664,-36 4 320,62-11-1,-87 13-360,-12 6 211,-13 6-4178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2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350 476 9648,'0'0'4640,"-12"5"-4004,2 0-487,-11 5 361,-40 14 0,38-17-131,1 1-1,1 0 1,-1 2 0,2 1 0,-1 1 0,2 0-1,-1 1 1,-24 23 0,41-33-242,-1 1-1,1 0 1,0 0-1,0 0 1,1 0-1,-1 1 1,1-1 0,0 1-1,0-1 1,0 1-1,-1 5 1,3-8-75,-1 0 0,1 0-1,0 0 1,0 0 0,0 0 0,0 0 0,0 0 0,0 0 0,1 0 0,-1 0 0,1 0 0,-1 0 0,1 0-1,0-1 1,0 1 0,0 0 0,0 0 0,0-1 0,0 1 0,0 0 0,1-1 0,-1 1 0,0-1 0,1 0-1,-1 1 1,1-1 0,0 0 0,-1 0 0,5 2 0,1 0 55,1 0 0,0 0 1,0-1-1,0 0 0,0-1 1,0 0-1,1 0 0,-1 0 0,0-1 1,0-1-1,1 1 0,-1-1 0,0-1 1,0 1-1,11-5 0,-4 2 20,-1-2-1,1 0 1,-1 0 0,0-2-1,-1 1 1,0-2 0,16-12-1,-15 8 7,-1-1 1,0 0-1,-1-1 0,-1 0 0,0 0 0,-1-2 1,-1 1-1,0-1 0,-2 0 0,12-37 0,-13 35-9,-1-1 0,-1 0 0,-1 0-1,-1-1 1,0 1 0,-2-1 0,0 1-1,-2 0 1,0-1 0,-6-22 0,4 26-38,-1 1 0,-1 0 0,-1 0 0,0 0 0,-1 1 0,-1 0 0,0 1 0,-14-17 0,17 24-61,0 0 0,0 1 1,0 0-1,0 1 0,-1-1 1,0 1-1,0 1 0,-1-1 1,0 1-1,1 1 0,-1-1 0,0 1 1,-1 0-1,1 1 0,0 0 1,-1 1-1,1-1 0,-11 1 0,9 1 10,-1 1-1,1 0 0,0 0 0,-13 4 0,19-4-37,1 0-1,-1 0 0,0 1 1,1-1-1,-1 1 0,1 0 1,0 0-1,-1 0 0,1 0 1,0 1-1,0-1 0,1 1 1,-1 0-1,-3 5 0,5-8-11,1 0 0,0 1 0,0-1 0,0 1 0,0-1 0,0 0-1,-1 1 1,1-1 0,0 1 0,0-1 0,0 0 0,0 1 0,0-1 0,0 1-1,0-1 1,1 0 0,-1 1 0,0-1 0,0 1 0,0-1 0,0 0-1,0 1 1,1-1 0,-1 0 0,0 1 0,0-1 0,1 0 0,-1 1 0,0-1-1,0 0 1,1 1 0,-1-1 0,0 0 0,1 0 0,-1 0 0,1 1-1,18 8-147,-15-7 112,19 7-83,0-2-1,1 0 0,0-2 0,40 5 1,84-3-4892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2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14368,'0'0'1985,"12"-10"-1448,5-4-335,1 0 0,1 1-1,0 1 1,1 1 0,0 1-1,23-9 1,-32 16-4,0 0 1,0 0-1,0 1 0,0 0 0,19 0 1,-26 2-93,-1 0 0,1 1 1,0-1-1,0 1 1,-1 0-1,1 0 1,-1 0-1,1 1 1,-1-1-1,1 1 1,-1 0-1,0 0 1,0 0-1,0 0 1,0 0-1,0 1 0,0-1 1,0 1-1,-1 0 1,4 5-1,1 5 184,0 0 1,-1 0-1,-1 1 0,0 0 0,0 0 0,-2 0 0,3 16 0,-3-13-16,0-1-1,2 0 0,0 0 1,0 0-1,11 18 1,-7-17 76,0-2 1,2 1 0,0-1 0,17 17 0,-23-27-243,0 0-1,0-1 1,0 0 0,1 0-1,-1-1 1,1 1 0,0-1-1,0 0 1,1-1 0,-1 0-1,0 0 1,1 0 0,-1 0-1,1-1 1,8 0 0,-6-1-147,-1 0 1,0-1-1,0 0 0,1-1 1,-1 0-1,0 0 0,-1-1 1,14-6-1,9-6-3977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2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974 0 15376,'0'0'1105,"-15"9"-716,-498 293 2580,461-273-2455,1 3 0,2 1 0,-68 61 0,39-25 483,-14 12 1406,92-81-2374,-1 1 0,1-1 0,-1 1 0,1-1 0,-1 1 0,1 0 0,-1-1 0,1 1 0,0-1 0,-1 1 0,1 0 0,0-1 0,-1 1 0,1 0 0,0-1 0,0 1 0,0 1 0,5 4 373,4-4-3598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35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309 131 6328,'0'0'6354,"-9"-11"-5719,-28-36 24,34 43-512,0 0 0,0 0 0,-1 1 0,1-1 0,-1 1 0,0 0 0,0 0 0,0 0 0,0 1 0,0-1 0,-1 1 0,1 0 0,-1 1 0,0-1 1,1 1-1,-1-1 0,0 1 0,0 1 0,0-1 0,0 1 0,0 0 0,0 0 0,0 0 0,1 1 0,-1 0 0,0 0 0,0 0 0,0 0 0,1 1 1,-1 0-1,-8 4 0,5-1 43,0 0 1,0 0 0,1 1 0,-1 0 0,1 1-1,0 0 1,1 0 0,0 0 0,0 1-1,0 0 1,1 0 0,0 0 0,1 1 0,-6 14-1,7-11-45,0 0-1,1 0 1,0 0-1,1 1 1,0-1-1,1 0 1,0 1-1,1-1 1,0 1-1,1-1 1,1 0-1,5 17 1,-5-20-58,0 0 0,1 0 1,0-1-1,1 0 0,-1 1 0,1-2 1,1 1-1,0 0 0,0-1 0,0 0 1,1-1-1,0 1 0,0-1 1,1-1-1,0 1 0,0-1 0,9 4 1,-9-6-39,0-1 1,0 0-1,0 0 1,0-1 0,0 0-1,0 0 1,1-1 0,-1 0-1,0 0 1,1-1 0,-1 0-1,0-1 1,0 0-1,9-3 1,14-6 76,0-1 0,33-20 0,-51 25-80,27-16 89,-1-2 0,-2-2 1,58-54-1,-23 20 92,-66 55-192,1 1 0,-1 0 1,1 0-1,0 1 0,1 0 1,-1 0-1,1 1 0,0-1 0,0 2 1,0-1-1,15-1 0,-14 3 33,22 1 29,-30 0-94,-1 0 1,1 0 0,0 0 0,0 1-1,0-1 1,0 0 0,0 0 0,-1 0-1,1 1 1,0-1 0,0 1 0,0-1-1,-1 0 1,1 1 0,0-1 0,-1 1-1,1 0 1,0-1 0,-1 1 0,1 0-1,0-1 1,-1 1 0,1 0 0,-1-1-1,0 1 1,1 2 0,-1-3 3,0 1 1,0 0 0,0 0-1,0 0 1,0-1 0,0 1-1,0 0 1,0 0 0,-1-1-1,1 1 1,0 0-1,0 0 1,-1-1 0,1 1-1,-1 0 1,1-1 0,-1 1-1,1-1 1,-1 1 0,1 0-1,-1-1 1,1 1 0,-1-1-1,0 1 1,1-1-1,-1 0 1,0 1 0,0-1-1,1 0 1,-1 1 0,0-1-1,0 0 1,1 0 0,-1 0-1,0 0 1,-1 1-1,-36 2 138,26-3-104,8 1-29,-88 14 195,81-12-183,-1 0 0,1 1 0,1 1 0,-1 0 0,1 0 0,-11 8-1,2-1 20,5-4-14,0 2-1,1 0 0,-14 13 1,25-21-18,-1 0 0,1 0 0,0 0 0,0 1 0,0-1 0,1 1 0,-1-1 0,0 1 1,1 0-1,0 0 0,0-1 0,0 1 0,0 0 0,0 0 0,0 0 0,1 0 0,-1 1 0,1-1 1,0 0-1,0 0 0,0 0 0,0 0 0,1 3 0,0-4-3,-1-1-1,1 1 1,0-1-1,0 0 1,-1 1-1,1-1 1,0 0-1,0 0 1,0 1-1,0-1 1,0 0 0,0 0-1,1 0 1,-1 0-1,0 0 1,1-1-1,-1 1 1,0 0-1,1-1 1,-1 1-1,1-1 1,-1 1-1,1-1 1,-1 1-1,1-1 1,-1 0 0,1 0-1,-1 0 1,1 0-1,-1 0 1,1 0-1,-1-1 1,3 1-1,1-1 11,1 0 0,-1-1 0,1 1 0,-1-1 0,1 0 0,-1-1 0,8-4 0,3-3 45,-1-2 0,0 0 1,-1-1-1,0-1 0,0 0 0,-2 0 0,21-32 0,-7 15 191,-28 35-230,1 0 0,1-1 0,-1 1 1,1 0-1,-1 0 0,1 5 0,1 3-9,0 0 1,0 0-1,1 0 0,1 0 1,0-1-1,1 1 0,0-1 1,0 1-1,11 16 0,-13-25-5,0 0 0,0 0 0,1-1 1,-1 1-1,1-1 0,-1 0 0,1 0 0,0 0 0,0 0 0,0 0 0,0-1 0,0 1 0,1-1 0,-1 0 0,0 0 0,1 0 0,-1 0 0,0-1 0,1 1 0,-1-1 0,1 0 0,5 0 0,-2-1 12,0 0 0,-1 0 0,1-1 0,0 0 0,-1 0 0,0 0 0,1-1 0,-1 0-1,0 0 1,9-6 0,0-4 23,0 0 1,-1-1-1,0 0 0,21-30 0,41-72 126,-54 81-113,4-10 61,-20 33-34,1 0 0,0 0-1,1 0 1,14-16 0,-21 28-81,-1 0 0,0-1 0,0 1 0,1 0 0,-1 0 0,0-1 1,0 1-1,1 0 0,-1 0 0,0-1 0,1 1 0,-1 0 0,0 0 0,1 0 1,-1 0-1,0 0 0,1-1 0,-1 1 0,1 0 0,-1 0 0,0 0 1,1 0-1,-1 0 0,0 0 0,1 0 0,-1 0 0,1 0 0,-1 0 0,0 1 1,1-1-1,-1 0 0,0 0 0,1 0 0,-1 0 0,0 0 0,1 1 0,-1-1 1,0 0-1,1 0 0,-1 1 0,0-1 0,0 0 0,1 0 0,-1 1 0,0-1 1,0 0-1,0 1 0,1-1 0,-1 0 0,0 1 0,0-1 0,0 0 1,0 1-1,0-1 0,0 1 0,0-1 0,0 1 0,5 23 95,-4 10-7,-1 0-1,-2-1 0,-1 1 0,-10 46 0,12-78-86,1 0-1,0 0 0,-1 0 0,1 0 1,-1 0-1,0 0 0,1 0 0,-1-1 1,0 1-1,0 0 0,0 0 1,0-1-1,-1 1 0,1 0 0,0-1 1,-1 1-1,1-1 0,-1 0 0,0 1 1,1-1-1,-1 0 0,0 0 0,0 0 1,0 0-1,0 0 0,0-1 1,0 1-1,0-1 0,0 1 0,0-1 1,-3 1-1,-4-2-13,1 0 1,-1 0-1,1-1 1,0 0-1,-1 0 1,-9-6-1,-13-2-133,25 10-106,7 2 83,14 8 13,26 12 54,-28-17 78,0-1-1,-1 0 0,1-1 0,1-1 1,-1 0-1,0 0 0,0-2 0,1 1 1,-1-2-1,0 1 0,1-2 0,-1 0 1,0-1-1,0 0 0,0-1 1,0 0-1,-1-1 0,0 0 0,0-1 1,0-1-1,-1 0 0,0 0 0,0-1 1,0-1-1,-1 1 0,14-18 0,-19 21 29,7-9 23,-1 0 1,10-17-1,-19 29-14,0-1 1,0 0-1,-1-1 1,1 1-1,-1 0 1,0 0-1,0-1 1,0 1-1,0-1 1,0 1-1,-1-1 1,1 1-1,-1-1 0,0 1 1,0-1-1,-1 1 1,0-7-1,0 10-9,1-1 0,-1 0 0,1 0 0,-1 0 0,0 0 0,1 0-1,-1 1 1,0-1 0,1 0 0,-1 1 0,0-1 0,0 0 0,0 1-1,0-1 1,1 1 0,-1 0 0,0-1 0,0 1 0,0 0 0,0-1-1,0 1 1,0 0 0,0 0 0,0 0 0,0 0 0,0 0 0,0 0-1,0 0 1,0 0 0,0 0 0,0 0 0,0 1 0,0-1 0,0 0-1,0 1 1,0-1 0,-1 1 0,-1 0 17,-1 1-1,1-1 1,0 1 0,0 0-1,0 0 1,0 0 0,0 0-1,0 1 1,-4 4 0,6-5-20,-1 0 0,0 0 0,1 1 0,0-1 1,-1 1-1,1-1 0,0 1 0,0 0 0,1-1 1,-1 1-1,0 0 0,1 0 0,0 0 0,0-1 1,-1 1-1,2 0 0,-1 0 0,1 4 1,0-2 7,1-1 1,-1 0-1,1 0 1,0 0 0,0 0-1,1 0 1,-1 0-1,1-1 1,0 1 0,6 5-1,-1-1 9,1-1 0,0 0 0,0-1 0,0 0 0,1 0-1,0-1 1,0-1 0,19 7 0,15-2-22,0-2 0,1-2 0,0-2 0,57-3 0,-61 0 0,-23 1 600,-8 3-5772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3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368 716 8136,'0'0'4833,"-10"-10"-4297,3 1-391,-2-2 116,-1 0 0,0 1 0,0 0 0,-1 1 0,-15-10 0,21 16-96,0 0 1,-1 0 0,0 1-1,1 0 1,-1 0 0,0 1-1,0 0 1,0 0 0,0 0-1,0 0 1,-1 1-1,1 0 1,0 1 0,-7 0-1,5 1 31,-1 0 0,0 1-1,1 0 1,0 0-1,0 0 1,0 1 0,0 1-1,0-1 1,-9 8-1,10-6-62,0 0-1,0 0 0,0 1 1,1 0-1,0 0 0,0 0 0,0 1 1,1 0-1,1 0 0,-1 0 1,1 1-1,0-1 0,1 1 0,0 0 1,1 0-1,0 0 0,0 1 0,1-1 1,-1 15-1,3-16-48,1 1-1,0 0 1,0-1-1,1 1 1,0-1-1,0 0 1,1 0 0,0 0-1,0 0 1,1-1-1,0 0 1,0 0 0,1 0-1,0 0 1,0-1-1,10 8 1,-12-11-51,0 0 0,0 0 0,0-1 0,0 1 1,0-1-1,0 0 0,1 0 0,-1-1 0,0 1 0,1-1 0,0 0 1,-1 0-1,1 0 0,0-1 0,-1 0 0,1 0 0,0 0 0,-1 0 1,1-1-1,0 0 0,-1 0 0,1 0 0,0 0 0,-1-1 0,0 0 1,1 0-1,-1 0 0,0 0 0,0-1 0,0 1 0,0-1 0,4-5 1,19-20 114,-1-1 0,-2-1 0,-1-2 0,20-35 0,13-18 118,-42 64-209,0-1 1,-2 0-1,-1-1 0,-1-1 1,0 1-1,-2-2 0,-1 1 0,-1-1 1,5-40-1,-8 33 6,-2-1 1,-1 0-1,-1 0 1,-2 1-1,-1-1 1,-18-62 0,20 87-48,0 0 0,-1 0 0,0 0 0,-1 0 0,1 0 0,-2 1 0,1 0 0,-1 0 0,0 0 0,0 0 0,-1 1 0,0 0 0,0 0 0,-1 1 0,-6-6 0,12 11-17,0-1 1,0 1 0,0-1-1,0 1 1,0-1 0,0 1 0,0 0-1,0-1 1,0 1 0,0 0-1,0 0 1,0 0 0,0 0 0,0-1-1,0 2 1,0-1 0,0 0-1,0 0 1,0 0 0,1 0 0,-1 1-1,0-1 1,0 0 0,0 1-1,0-1 1,0 1 0,0-1 0,0 1-1,0-1 1,1 1 0,-1 0-1,0-1 1,1 1 0,-1 0 0,0 0-1,1-1 1,-1 1 0,1 0-1,-1 0 1,0 1 0,-2 5-15,0 0 0,1 0 0,0 0 0,-2 13 0,2-10 14,-4 29-30,1 1 0,2 0 0,2 52 1,20 121 81,-17-192-11,2-1 1,0 0-1,1 0 1,1 0-1,1-1 1,1 0-1,1-1 1,0 1-1,24 33 1,-18-23 264,-14-25-345,1-1 1,-1 1-1,1-1 0,-1 0 0,1 0 0,0 0 0,0 0 0,1 0 0,-1 0 0,1 0 0,-1 0 0,1-1 0,6 4 1,7 2-3628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11352,'0'0'5449,"10"-6"-4868,-6 3-511,0 0 26,1 1 0,-1-1 1,1 0-1,-1 1 0,1 0 1,0 0-1,0 1 0,0-1 0,0 1 1,0 0-1,0 0 0,0 1 1,0-1-1,0 1 0,1 1 0,5 0 1,-3 1 109,0 1 1,0 0-1,-1 0 0,0 1 1,0 0-1,0 0 1,11 9-1,42 42 1142,-12-8-566,-21-22-202,-1 1 1,-2 2 0,29 39-1,-18-21 274,-33-43-789,0 0 1,1 0-1,0-1 1,-1 1-1,1-1 1,0 1-1,0-1 0,0 0 1,1 0-1,-1-1 1,0 1-1,1 0 1,-1-1-1,1 0 1,0 0-1,-1 0 1,1-1-1,0 1 0,0-1 1,6 0-1,-4 0-585,-1-1 0,0 0 0,0 0 0,0 0 1,0-1-1,0 0 0,0 0 0,6-3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3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847 1 12864,'0'0'1377,"-14"7"-884,-193 94 1109,144-72-1217,-45 23 974,-145 92-1,210-115-865,9-8 628,1 3 0,-54 48 0,83-66-577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3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9440,'0'0'10969,"15"-3"-10491,89-12 201,786-114 2205,-648 95-2219,305-29 1022,-426 62-90,-124 2-1540,0-1 1,1 1-1,-1 0 0,0 0 0,0 0 0,1 0 1,-4 2-1,-10 4-28,-107 41-1004,79-29-2989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3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468 550 10248,'0'0'1778,"-16"0"-1150,4-1-493,0 0-4,-1 0-1,0 1 0,1 1 1,-1 0-1,1 1 0,-1 0 0,-14 5 1,-5 6 387,1 1 1,0 2 0,1 1 0,1 1 0,1 2 0,-35 31-1,55-44-282,0 0-1,1 0 0,-1 1 0,2 1 0,-1-1 0,1 1 0,1 0 0,-6 12 0,8-15-91,1 0 0,0 1 0,0 0 0,0-1 0,1 1-1,0 0 1,0 0 0,0 0 0,1 0 0,1 0 0,-1 0 0,1-1 0,1 9 0,-1-12-90,-1-1 0,1 1 0,-1-1 0,1 1 1,0-1-1,0 0 0,0 1 0,0-1 0,0 0 0,1 0 0,-1 1 0,0-1 1,1 0-1,0-1 0,0 1 0,-1 0 0,1 0 0,0-1 0,0 1 0,1-1 0,-1 1 1,0-1-1,0 0 0,1 0 0,-1 0 0,1 0 0,-1-1 0,0 1 0,1-1 0,0 1 1,-1-1-1,1 0 0,-1 0 0,1 0 0,-1 0 0,1 0 0,-1-1 0,1 1 1,3-2-1,5-1 83,0-1-1,1-1 1,-2 0 0,1 0 0,-1-1 0,1 0 0,8-9 0,9-5 80,134-112 721,-144 115-860,0-2-1,-2 0 1,0-1-1,-1-1 0,-1 0 1,15-30-1,-12 12-29,-2 0 1,-2-1-1,-1 0 0,-2-1 0,-2-1 1,-1 0-1,-3 1 0,-1-2 0,-2 1 1,-7-64-1,-1 70 18,7 35-59,0-1 0,-1 1 0,1-1 0,-1 1 0,0-1 0,0 1 0,1-1 0,-1 1 0,0 0 0,0 0 0,0-1 0,0 1 0,0 0 0,0 0 0,-1 0 0,1 0 0,0 0 0,-1 0 0,-1 0 1,3 1-4,-1 0 0,1 0 0,-1 0 0,1 0 0,-1 0 0,0 0 0,1 0 0,-1 0 0,1 0 0,-1 0 0,1 0 0,-1 0 1,1 1-1,-1-1 0,1 0 0,-1 0 0,1 1 0,-1-1 0,1 0 0,-1 1 0,1-1 0,0 0 0,-1 1 0,1-1 1,-1 1-1,1-1 0,0 1 0,-1 0 0,-8 17 75,1 6-16,1 1 0,1-1 0,1 1 1,-4 49-1,8 106 229,2-129-186,1 15 188,4 0-1,16 74 0,-22-139-283,1 7 112,1 0 1,0-1-1,0 1 1,7 12-1,-9-18-98,1-1 0,-1 0 0,1 0-1,0 0 1,0 0 0,0 0 0,0 0 0,-1 0-1,1 0 1,0 0 0,1 0 0,-1 0-1,0-1 1,0 1 0,0 0 0,0-1 0,1 1-1,-1-1 1,0 1 0,0-1 0,1 0 0,-1 1-1,0-1 1,1 0 0,-1 0 0,1 0 0,-1 0-1,0 0 1,1 0 0,-1 0 0,0-1-1,1 1 1,1-1 0,29-12-866,40-22-1,-49 23-2780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3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12664,'0'0'7697,"-4"11"-7011,-92 306 3041,81-258-2686,3 1 0,-7 93-1,17-139-719,2 0-1,0 0 0,1 0 1,0 0-1,1 0 0,0 0 0,7 20 1,-7-28-217,0-1 1,1 0-1,0 0 1,-1 0 0,2-1-1,-1 1 1,0-1-1,1 0 1,0 1-1,0-2 1,0 1-1,1 0 1,-1-1 0,1 0-1,0 0 1,-1 0-1,1-1 1,1 1-1,-1-1 1,0-1-1,10 3 1,2 0-105,1-2 0,0 0 0,0-1 0,1 0 0,-1-2 0,33-5 0,109-31 0,-85 18 0,28-8 0,-97 25 0,26-8 0,-32 10-17,0 0 0,0 0 0,1 0 0,-1-1 1,0 1-1,0 0 0,0 0 0,0 0 0,0-1 0,0 1 0,0 0 0,1 0 1,-1 0-1,0-1 0,0 1 0,0 0 0,0 0 0,0-1 0,0 1 0,0 0 0,0 0 1,0-1-1,0 1 0,-1 0 0,1 0 0,0-1 0,0 1 0,0 0 0,0 0 0,0 0 1,0-1-1,0 1 0,0 0 0,-1-1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3:3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12256,'0'0'12415,"16"-2"-11760,281-52 1671,-253 47-2028,314-43 2426,-259 47-887,-99 3-1840,0 0 0,1 0-1,-1 0 1,1 0 0,-1 0 0,0 0 0,1 0-1,-1 0 1,0 0 0,1 0 0,-1 0-1,0 0 1,1 1 0,-1-1 0,0 0 0,1 0-1,-1 0 1,0 1 0,1-1 0,-1 0-1,0 0 1,0 1 0,1-1 0,-1 0 0,0 1-1,0-1 1,1 0 0,-1 1 0,0-1 0,0 0-1,0 1 1,0-1 0,0 0 0,0 1-1,0-1 1,1 1 0,-1-1 0,0 0 0,0 1-1,0-1 1,-1 0 0,1 1 0,0-1 0,0 1-1,0-1 1,0 0 0,0 1 0,0 0-1,-3 5-4255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2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4120,'0'0'5921,"-3"10"-5561,-8 31 221,1 0 0,-6 63 0,0 100 624,7-60-632,-9 56 75,-30 430 695,10 268 409,33-683-1256,-11 187 418,13-369-831,-19 334 1121,16-264-167,32-116-1789,-10 2-2056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2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7232,'0'0'8758,"-5"11"-8101,-6 12-361,-12 22 1504,-29 82-1,-3 81 1001,53-202-2678,1 1 1,-1 0-1,1 0 0,1-1 1,0 1-1,0 0 0,1 11 1,-1-16-102,1 0 1,-1 0-1,0 0 0,1 0 1,0 0-1,-1 0 1,1 0-1,0 0 0,0 0 1,0 0-1,0-1 1,0 1-1,1 0 1,-1-1-1,1 1 0,-1-1 1,1 1-1,-1-1 1,1 0-1,-1 0 0,1 0 1,0 0-1,0 0 1,0 0-1,0 0 1,0 0-1,0-1 0,0 1 1,0-1-1,2 1 1,12 0 20,0-1 0,0-1 1,0 0-1,19-4 1,66-17 97,-62 12-84,-18 5-28,-10 1 35,1 2 0,-1 0 0,23-2 0,-6-2 125,-27 6-232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2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9144,'0'0'4632,"13"-11"-3958,-9 8-617,4-5 66,1 1 1,0 0-1,1 0 1,-1 1-1,1 0 1,1 1 0,-1 0-1,1 1 1,18-5-1,14 0 706,0 1 0,0 3 0,88 0 0,-125 5-364,0 0 0,0 1-1,1 0 1,8 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36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0 12360,'0'0'1289,"5"13"-789,22 59 213,69 209 1560,-83-223-1653,-1 0 0,-4 1-1,3 108 1,-12-135-265,-1-1-1,-1 0 1,-2 1 0,-1-2 0,-1 1 0,-2-1 0,-1 0-1,-28 55 1,-1-19 1015,-88 111 1,67-98-758,42-58-3728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38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292 561 4816,'0'0'8089,"-10"0"-7728,-9 1-141,0 1-1,-1 1 1,2 1-1,-1 0 1,-27 11 0,32-9-21,1 1 1,-1 0 0,1 1 0,1 1 0,-18 14 0,26-20-132,0 1 0,1-1 0,-1 0 0,1 1 0,0 0-1,0 0 1,0 0 0,1 0 0,0 1 0,-1-1 0,1 0 0,1 1 0,-1 0 0,1-1 0,-1 1-1,1 0 1,1 0 0,-1 0 0,1 0 0,0 0 0,0 5 0,1-6-19,0 0 1,1 0 0,0 0-1,-1-1 1,1 1-1,1 0 1,-1-1-1,0 0 1,1 1-1,0-1 1,0 0 0,0 0-1,0-1 1,5 5-1,1-1 65,0 0 0,0 0 0,0-1 0,17 6 0,-14-7-19,0 0 0,0-1 0,0 0 0,1-1 0,-1-1 0,1 0 0,-1 0 0,1-2 0,-1 1 0,24-5-1,-20 1 5,-1-1 0,1 0 0,-1-1-1,0 0 1,-1-1 0,0-1-1,24-17 1,-18 9-16,0-1 1,-1-1 0,-1 0-1,-1-2 1,0 0-1,-2-1 1,0-1 0,-1 0-1,-2 0 1,15-37-1,-9 14-10,-2-1 0,-2-1 0,-2 0 0,-3 0 0,-1-1 0,-2-1 0,-2-51 0,-4 94-51,-4-45 106,4 48-110,0 0 1,-1 0-1,0 0 0,1 0 1,-1 0-1,0 0 1,-1 1-1,1-1 0,0 0 1,-1 1-1,0-1 0,1 1 1,-4-4-1,4 6-11,1 0 0,0-1 0,-1 1 0,1 0 1,-1 0-1,1-1 0,-1 1 0,1 0 0,-1 0 0,0 0 0,1 0 0,-1 0 0,1 0 1,-1-1-1,1 1 0,-1 0 0,1 1 0,-1-1 0,1 0 0,-1 0 0,0 0 0,1 0 0,-1 0 1,1 0-1,-1 1 0,1-1 0,-1 0 0,1 0 0,-1 1 0,1-1 0,0 0 0,-1 1 1,1-1-1,-1 1 0,1-1 0,0 0 0,-1 1 0,1-1 0,0 1 0,-1-1 0,1 1 1,0-1-1,0 1 0,0-1 0,-1 1 0,1-1 0,0 2 0,-11 33 39,8-25-29,-7 26 27,2 1 1,-4 47-1,0 78 147,3-22-14,1-43-13,-12 94 482,18-173-337,2-12 185,-1-16-131,2-6-310,1 0 0,1 0 0,0 1-1,1-1 1,0 1 0,1 0 0,1 0-1,1 0 1,0 1 0,0 0 0,2 0 0,0 1-1,0 0 1,1 1 0,1 0 0,18-17 0,-28 28-53,1 0 1,-1-1 0,1 1 0,-1 0 0,1 0-1,0 0 1,-1 0 0,1 0 0,0 0-1,0 0 1,0 1 0,0-1 0,0 1 0,0 0-1,0-1 1,0 1 0,0 0 0,2 0 0,-2 0-3,-1 1 0,1 0 1,0-1-1,-1 1 0,1 0 0,-1 0 1,1-1-1,-1 1 0,1 1 1,-1-1-1,0 0 0,1 0 0,-1 0 1,0 1-1,0-1 0,1 3 1,4 6-17,-1 0 1,-1 0 0,0 0 0,0 1-1,2 12 1,-2-9 0,5 23-26,-5-19 24,1 0 0,9 21 0,-12-34 23,1 0-1,-1 0 0,1 0 1,0-1-1,0 1 1,1-1-1,-1 0 0,1 0 1,0 0-1,0 0 0,0-1 1,6 4-1,-6-5 2,0 0 0,1-1 1,-1 1-1,1-1 0,-1 0 0,1 0 1,-1-1-1,1 1 0,0-1 0,-1 0 1,1 0-1,0-1 0,-1 1 0,7-3 0,3 0 25,0 0 1,-1-2-1,20-8 0,-14 4 15,-2-2 1,1 1 0,-1-2 0,-1 0-1,26-25 1,-14 9 112,46-64-1,-66 75-96,-8 16-58,0 1 0,0 0-1,0 0 1,0-1 0,0 1-1,0 0 1,0 0 0,0-1-1,-1 1 1,1 0 0,0 0-1,0-1 1,0 1 0,0 0-1,0 0 1,0-1 0,-1 1-1,1 0 1,0 0 0,0 0-1,0-1 1,-1 1 0,1 0-1,0 0 1,0 0 0,0 0-1,-1-1 1,1 1 0,0 0-1,0 0 1,-1 0 0,1 0-1,-1 0 1,-1 0 2,0 0 0,0 0 1,0 0-1,0 1 0,0-1 0,0 0 1,1 1-1,-1 0 0,0-1 0,0 1 0,0 0 1,0 0-1,-2 2 0,-16 11 26,1 0-1,1 2 0,-32 32 1,42-38-16,0 0 0,0 0 0,1 0 0,0 1 1,1 0-1,0 1 0,1 0 0,0-1 0,-3 15 1,8-24-10,-1 1 1,0 0 0,1-1-1,0 1 1,0 0 0,0 0-1,0 0 1,0-1 0,0 1-1,1 0 1,0-1 0,-1 1-1,1 0 1,0-1 0,0 1-1,0-1 1,1 1 0,-1-1-1,0 1 1,4 3 0,-3-5-3,-1 1 0,1-1 1,0 0-1,0 0 0,-1 1 1,1-1-1,0-1 0,0 1 0,0 0 1,0 0-1,0-1 0,0 1 1,0-1-1,1 1 0,-1-1 0,0 0 1,0 0-1,0 0 0,0 0 1,0 0-1,1-1 0,-1 1 0,0-1 1,0 1-1,0-1 0,3-1 0,4-2 14,-1 0 0,1-1 0,-1 0 0,0 0 0,-1-1 0,1 0-1,-1 0 1,0-1 0,-1 0 0,10-12 0,-1-4 74,0-1 0,14-31 1,-29 55-93,9-15 51,3-8 44,-12 23-93,1 0-1,-1 0 1,0 0-1,1 0 1,-1 0-1,0 0 0,1 0 1,-1 0-1,0 0 1,1 0-1,-1 0 0,0 0 1,1 0-1,-1 0 1,0 1-1,1-1 0,-1 0 1,0 0-1,0 0 1,1 1-1,-1-1 0,0 0 1,0 0-1,1 1 1,-1-1-1,0 0 0,0 0 1,0 1-1,1-1 1,-1 0-1,0 1 0,0-1 1,0 0-1,0 1 1,0 0-1,13 16-19,-12-16 15,28 51-52,-21-35 32,1-1-1,19 28 1,-25-40 29,0-1 0,0 1-1,1-1 1,-1 0 0,1 0 0,-1 0-1,1 0 1,0-1 0,0 1-1,0-1 1,1 0 0,-1 0-1,0-1 1,1 1 0,8 1-1,-9-3 5,0 0-1,0 0 1,0-1-1,0 1 0,-1-1 1,1 0-1,0 0 0,0 0 1,-1 0-1,1-1 0,-1 1 1,1-1-1,-1 0 0,0 0 1,0 0-1,4-4 1,6-5 44,0-1 0,14-18 0,-17 18-8,12-19 71,-19 26-85,-1 0 0,1 0 0,0 1 0,0-1 1,1 1-1,-1 0 0,1 0 0,0 0 0,0 0 1,0 1-1,1 0 0,6-5 0,-10 8-30,-1 0 1,1 0-1,-1 0 0,1 0 0,-1 0 0,1 0 1,-1 0-1,1 0 0,-1 0 0,1 0 0,-1 0 1,1 0-1,-1 0 0,1 1 0,-1-1 0,0 0 1,1 0-1,-1 0 0,1 1 0,-1-1 1,1 0-1,-1 1 0,0-1 0,1 0 0,-1 1 1,0-1-1,1 0 0,-1 1 0,0-1 0,1 1 1,-1-1-1,0 0 0,0 1 0,1-1 0,-1 1 1,0-1-1,0 1 0,0-1 0,0 1 1,0-1-1,0 1 0,0-1 0,0 1 0,0-1 1,0 1-1,0-1 0,0 2 0,-3 28-36,3-25 42,-6 26-15,4-23-2,0 0-1,1 0 1,0 0 0,0 0 0,1 1-1,0-1 1,2 16 0,-2-24 9,0 1 1,0-1-1,0 1 1,1-1-1,-1 1 1,0-1-1,0 1 1,1-1-1,-1 0 1,0 1-1,1-1 1,-1 1-1,0-1 1,1 0-1,-1 1 1,1-1-1,-1 0 1,1 0-1,-1 1 1,0-1-1,1 0 1,-1 0-1,1 0 1,-1 0-1,1 1 1,-1-1-1,1 0 1,-1 0 0,1 0-1,-1 0 1,1 0-1,-1 0 1,1 0-1,-1-1 1,1 1-1,-1 0 1,1 0-1,-1 0 1,1 0-1,-1-1 1,1 1-1,-1 0 1,1 0-1,-1-1 1,0 1-1,1 0 1,-1-1-1,1 1 1,-1 0-1,1-2 1,25-21 38,-22 18-32,90-78 138,-61 53-92,-31 28-50,0 1 0,1-1 0,0 0-1,-1 0 1,1 1 0,0 0 0,0-1 0,0 1-1,0 0 1,0 0 0,6 0 0,-8 1-3,0 0 0,0 1 1,-1-1-1,1 1 1,0-1-1,0 1 0,0-1 1,-1 1-1,1 0 0,0-1 1,0 1-1,-1 0 0,1-1 1,-1 1-1,1 0 1,0 0-1,-1 0 0,0 0 1,1-1-1,-1 1 0,1 0 1,-1 0-1,0 0 0,0 0 1,0 0-1,1 1 1,4 33-1,-4-26 4,0-2 12,1 1 0,0-1 0,0 0-1,0 1 1,6 12 0,-7-19-14,0 0 1,0 1-1,-1-1 1,1 0-1,0 0 0,0 0 1,0 0-1,0 0 1,0 0-1,1 0 1,-1 0-1,0 0 1,0 0-1,1 0 1,-1-1-1,0 1 1,1-1-1,-1 1 0,1-1 1,-1 1-1,1-1 1,-1 0-1,1 0 1,-1 0-1,1 0 1,-1 0-1,1 0 1,-1 0-1,0 0 1,1-1-1,-1 1 0,1 0 1,-1-1-1,1 1 1,-1-1-1,2-1 1,46-23 42,-2-2 1,-1-3 0,-1-1-1,59-54 1,-96 78-5,0 0-1,-1-1 1,0-1 0,11-17 0,-64 89 239,25-37-295,-22 36 0,30-39-9,1 1-1,-10 26 0,19-40 7,-1 0 1,2 0-1,-1 1 0,1-1 1,1 1-1,0 0 0,1-1 1,0 12-1,0-21 17,0-1 0,0 1 0,0-1 1,0 1-1,0-1 0,0 1 0,0-1 0,0 1 0,0-1 0,0 1 0,0-1 0,1 1 1,-1-1-1,0 1 0,0-1 0,0 1 0,1-1 0,-1 1 0,0-1 0,1 0 0,-1 1 0,0-1 1,1 1-1,-1-1 0,0 0 0,1 1 0,-1-1 0,1 0 0,-1 0 0,1 1 0,-1-1 1,1 0-1,0 1 0,0-2 0,0 1 0,1 0 0,-1-1 0,0 1 0,0-1 0,0 1 0,0-1-1,0 0 1,0 1 0,0-1 0,0 0 0,0 0 0,1-1 0,27-34-9,-1-18 32,-21 39 10,0 0 1,1 1-1,13-18 0,-21 31-31,1 1 0,-1 0-1,0-1 1,0 1 0,1-1 0,-1 1 0,0 0-1,1-1 1,-1 1 0,0 0 0,1-1 0,-1 1-1,0 0 1,1 0 0,-1-1 0,0 1 0,1 0-1,-1 0 1,1 0 0,-1 0 0,1 0 0,-1-1-1,0 1 1,1 0 0,-1 0 0,1 0 0,-1 0-1,1 0 1,-1 0 0,1 0 0,-1 1 0,1-1-1,-1 0 1,0 0 0,1 0 0,-1 0 0,1 0-1,-1 1 1,0-1 0,1 0 0,-1 0 0,1 1-1,-1-1 1,0 0 0,1 1 0,-1-1 0,0 0-1,0 1 1,1-1 0,-1 0 0,0 1 0,0-1-1,1 1 1,-1-1 0,0 0 0,0 1-1,0-1 1,0 1 0,0-1 0,0 2 0,9 33-45,-8-32 42,7 51-34,-2 1 0,-2-1 0,-3 1 0,-2 0 0,-10 62 0,9-103 35,-1-1 1,0 0-1,0 0 1,-2 0-1,1 0 1,-12 19-1,14-28 7,0 0 0,-1 0-1,1 0 1,-1-1 0,0 1 0,0-1-1,-1 0 1,1 0 0,-1 0-1,1 0 1,-1-1 0,0 1 0,0-1-1,0 0 1,0 0 0,-1 0-1,1-1 1,0 0 0,-1 1 0,1-2-1,-1 1 1,-8 0 0,5-1 29,0-1 0,0-1 0,0 1 0,0-2 0,1 1 1,-1-1-1,0 0 0,1 0 0,0-1 0,0 0 0,0 0 0,0 0 0,1-1 1,0 0-1,0-1 0,0 0 0,1 1 0,-1-2 0,1 1 0,1-1 0,-1 1 1,-5-13-1,9 15-26,0 0 1,0 0 0,0 0-1,1 0 1,-1 0-1,1 0 1,0 0 0,0 0-1,1 0 1,-1 0-1,1 0 1,0 0 0,0 0-1,0 0 1,0 0 0,1 1-1,0-1 1,-1 1-1,1-1 1,4-4 0,1-2-9,0 1 1,0 1 0,1-1 0,0 2 0,19-15 0,138-85-64,11-8 96,-64 28 33,-105 82-59,0-2 0,-1 1 0,0-1 0,0 0 1,0 0-1,-1-1 0,0 0 0,0 0 0,-1 0 1,0 0-1,-1-1 0,1 1 0,1-11 0,-5-20 39,2 33-118,-1 5 61,-1 0-1,1 1 1,-1-1 0,1 0-1,-1 1 1,0-1-1,1 0 1,-1 1-1,0-1 1,0 0 0,0 0-1,1 0 1,-1 1-1,0-1 1,0 0 0,0 0-1,0 0 1,0 1-1,0-1 1,-1 0-1,1 0 1,0 1 0,0-1-1,-1 0 1,1 0-1,0 1 1,-1-1-1,1 0 1,0 1 0,-1-1-1,1 0 1,-1 1-1,1-1 1,-1 1-1,0-1 1,1 0 0,-1 1-1,0-1 1,-1 1 4,-1-1 1,1 1-1,0 0 1,0 0-1,0 1 1,0-1-1,-1 0 1,1 1-1,0-1 1,0 1-1,0-1 1,0 1-1,0 0 1,0 0-1,0 0 1,0 0-1,1 0 1,-1 1-1,0-1 1,0 1-1,-1 2 1,-4 2-19,1 0 0,0 1 1,-11 14-1,16-18 14,-1 0 0,0 0 0,1 0 0,-1 0 0,1 0 0,0 0 0,0 1-1,0-1 1,0 0 0,1 1 0,-1-1 0,1 0 0,0 1 0,0-1 0,0 1 0,0-1 0,1 0 0,-1 1 0,1-1 0,0 0 0,0 1 0,0-1 0,0 0 0,1 0 0,0 0 0,-1 0 0,1 0 0,0 0 0,0-1 0,0 1 0,1-1 0,-1 1 0,1-1 0,-1 0 0,1 0 0,0 0 0,0 0 0,0 0 0,0-1-1,0 1 1,0-1 0,0 0 0,5 1 0,2 1 8,1-1 0,-1 0 0,1-1 0,0-1 0,-1 1 0,1-2-1,0 1 1,0-1 0,17-5 0,8-3-17,49-20 0,-72 24-10,22-7-28,23-9-855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41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105 788 6328,'0'0'11778,"-10"8"-11222,-30 26-17,35-29-393,0 0 0,0 0 0,1 1 1,-1-1-1,1 1 0,1 0 0,-1 1 0,1-1 1,0 0-1,0 1 0,1 0 0,0 0 1,0 0-1,1 0 0,-1 0 0,1 0 0,1 0 1,0 0-1,0 0 0,1 10 0,-1-13-82,1-1-1,-1 0 1,1 0-1,-1 0 1,1 0-1,0 1 1,0-1-1,1 0 1,-1-1-1,1 1 1,-1 0-1,1 0 1,0-1-1,0 1 1,0-1-1,0 1 1,0-1-1,1 0 1,-1 0-1,4 2 1,-3-2-26,0-1 1,1 0-1,-1 0 1,0 0 0,0 0-1,1 0 1,-1-1-1,1 0 1,-1 1 0,0-1-1,1 0 1,-1-1-1,1 1 1,-1-1 0,0 1-1,1-1 1,-1 0-1,0-1 1,4 0 0,5-4 17,1 0 0,-1-1 0,0 0 1,-1-1-1,1 0 0,-2-1 0,1 0 1,-1-1-1,-1 0 0,0-1 0,0 0 1,-1 0-1,0-1 0,-1 1 0,7-17 1,-12 24-23,4-10 128,-4 11 6,-3 7 98,0 4-245,0 1-1,0 0 1,1 0-1,0-1 1,0 1-1,1 0 1,0 0-1,1-1 0,0 1 1,0-1-1,1 0 1,0 1-1,4 7 1,-6-13-10,1 0 0,0 0 0,-1 0 0,1 0 0,0 0-1,1 0 1,-1 0 0,0-1 0,1 1 0,0-1 0,-1 1 0,1-1 0,0 0 0,0 0 0,0-1 0,0 1 0,1-1 0,-1 1 0,0-1-1,1 0 1,-1 0 0,1 0 0,-1-1 0,1 1 0,-1-1 0,1 0 0,-1 0 0,1 0 0,3-1 0,1-1 13,0 0 0,-1-1 1,0 0-1,0 0 0,0 0 1,0-1-1,0 0 0,0-1 1,-1 1-1,0-1 0,0 0 1,6-7-1,-5 3 21,1 1 1,-1-1-1,-1-1 1,0 1 0,0-1-1,-1 0 1,0 0-1,-1-1 1,0 1-1,0-1 1,-2 0-1,3-12 1,-5 19-11,0-1 0,0 1 0,0-1 0,0 1 0,-1-1 0,0 1 0,0 0 0,0-1 0,-1 1 0,1 0 0,-1 0 0,0 0 0,0 0 0,-5-6 0,7 9 9,8 2-57,1 0-1,0 0 1,0 1 0,8 3-1,32 5-62,-25-9 41,1-2-1,33-4 0,-12 0-49,-45 4 83,1 1-1,0 0 0,0 0 0,0 0 1,0-1-1,-1 2 0,1-1 0,0 0 1,0 0-1,0 0 0,-1 1 0,1-1 1,0 1-1,-1 0 0,1-1 0,0 1 1,1 1-1,-2 0 5,-1-1 1,1 1 0,0-1-1,-1 1 1,0-1 0,1 1-1,-1 0 1,0-1-1,0 1 1,0 0 0,0-1-1,0 1 1,0 0-1,0-1 1,0 1 0,-1 0-1,1-1 1,-1 1 0,0 1-1,-15 46 69,11-37-56,0-1 1,2 1 0,-1 0 0,2 1 0,-3 22-1,5-33-14,0 0 0,0 0 0,0 0 0,0 1 0,1-1 0,-1 0-1,0 0 1,1 0 0,0 0 0,0 0 0,-1 0 0,1 0 0,0 0-1,0-1 1,1 1 0,-1 0 0,0-1 0,1 1 0,-1 0 0,1-1-1,-1 0 1,1 1 0,0-1 0,-1 0 0,1 0 0,0 0 0,0 0-1,0 0 1,0 0 0,0 0 0,0-1 0,0 1 0,0-1 0,0 0-1,0 1 1,1-1 0,-1 0 0,2 0 0,4-1 4,1 1 1,-1-1 0,0 0-1,0-1 1,0 0 0,0 0-1,0-1 1,12-5-1,2-5 7,0-1-1,0-1 0,-2 0 0,0-2 0,0 0 0,-2-1 1,20-24-1,-6 1 27,-1-1 1,38-72 0,36-110 78,-59 84-10,-45 137-102,1 1 0,-1-1 0,0 0 1,0 0-1,-1 0 0,1 0 0,-1 0 1,1-1-1,-1 1 0,0-6 0,-3 8 45,-3 7-35,-5 9-19,1 7-14,0-1 0,1 1 0,-12 45-1,11-32-6,-4 20-54,2 1 0,-7 75 1,16-98 28,2-1 1,0 1-1,3-1 1,0 1-1,2-1 1,13 51-1,-16-81 49,-1 0-1,1 0 0,0 0 1,0 0-1,0 0 1,0 0-1,0 0 1,1 0-1,-1-1 1,0 1-1,1 0 0,-1-1 1,1 0-1,0 1 1,-1-1-1,1 0 1,0 1-1,0-1 1,0 0-1,0-1 0,0 1 1,0 0-1,0 0 1,0-1-1,0 1 1,0-1-1,1 0 0,-1 0 1,4 0-1,0 0 2,-1-1-1,0 1 1,0-1-1,0-1 1,0 1-1,0-1 1,0 0-1,0 0 0,0 0 1,-1 0-1,6-5 1,0-1 7,0 0 0,-1 0 0,0-1 0,-1-1 0,9-11 0,33-58 48,-29 45-31,45-77 63,-5-3 0,52-136 0,-108 237-75,18-45 54,17-66 0,-30 91-19,-7 26-25,0-1-1,-1 1 1,0-1 0,0 1-1,-1-1 1,0 0 0,0 1-1,-1-13 1,0 20-22,0 0 0,0 0 0,0 0 1,0 0-1,0 0 0,0-1 0,0 1 1,0 0-1,0 0 0,0 0 0,0 0 0,0 0 1,0 0-1,0 0 0,-1 0 0,1 0 0,0 0 1,0-1-1,0 1 0,0 0 0,0 0 0,0 0 1,0 0-1,0 0 0,-1 0 0,1 0 1,0 0-1,0 0 0,0 0 0,0 0 0,0 0 1,0 0-1,-1 0 0,1 0 0,0 0 0,0 0 1,0 0-1,0 0 0,0 0 0,0 0 1,0 0-1,-1 0 0,1 0 0,0 0 0,0 0 1,0 1-1,0-1 0,0 0 0,0 0 0,0 0 1,0 0-1,0 0 0,0 0 0,-1 0 1,1 0-1,0 0 0,0 1 0,0-1 0,0 0 1,0 0-1,0 0 0,0 0 0,0 0 0,0 0 1,0 0-1,0 1 0,0-1 0,0 0 0,-6 9-14,5-8 16,-18 38 25,1 0 0,2 0 0,-19 76 0,25-81-9,-22 78 129,-22 149 0,23 2 349,27-229-375,0-11 93,1 29-1,26-79-31,-9 2-147,-5 8 3,1 1-1,0 0 1,2 0 0,-1 1-1,2 0 1,0 1-1,17-14 1,-27 25-32,0 1 11,-1 0 1,1 0-1,0 0 0,-1 0 1,1 1-1,0-1 1,0 1-1,4-2 1,-5 3-11,-1 0 1,1 0-1,-1 0 0,1 1 1,-1-1-1,1 0 1,-1 0-1,1 1 0,-1-1 1,0 1-1,1 0 1,-1-1-1,0 1 0,1 0 1,-1 0-1,0-1 1,0 1-1,0 0 0,0 0 1,0 1-1,0-1 1,1 1-1,5 8-4,0-1 0,0 1 0,-1 1 0,-1-1 0,7 17 0,-5-11-23,16 27-1,-15-32 18,-1 1-1,1 0 1,0-1-1,1 0 1,0-1-1,15 14 1,-21-22 2,0 1 1,0-1 0,0-1-1,0 1 1,1 0 0,-1-1-1,0 0 1,1 1 0,-1-1-1,1-1 1,0 1 0,-1 0-1,1-1 1,0 0 0,-1 0-1,1 0 1,0 0 0,-1-1-1,1 1 1,-1-1 0,1 0-1,-1 0 1,1 0 0,-1-1-1,7-2 1,-6 1-29,1 1 0,-1-1 0,1 0 0,-1 0 0,0-1 1,0 1-1,-1-1 0,1 0 0,-1 0 0,1 0 0,-1 0 0,-1 0 0,1-1 0,-1 1 0,1-1 0,1-6 0,-2 3-832,0 1 0,0-1-1,-1 0 1,0 0 0,0-13-1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41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14272,'0'0'2068,"14"-4"-1742,47-8 256,1 2 0,0 3 0,0 3 0,0 2 1,0 3-1,99 15 0,-131-14-146,-24-2-360,-1 0 1,1 0-1,-1 1 1,1 0 0,-1 0-1,1 0 1,-1 0-1,9 4 1,-10-2-167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42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12160,'0'0'1688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42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13168,'0'0'0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45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124 915 6016,'0'0'6040,"-10"4"-5375,-30 13-28,37-16-344,0 1 0,0-1 0,0 1 0,1-1 0,-1 1 0,0 0 0,1 0 0,-1 0 0,-3 5-1,-3 2 215,2-4-72,5-4-321,0 0 0,0 0 0,0 0 0,0 0 0,1 0 1,-1 1-1,1-1 0,-1 1 0,1-1 0,-1 1 0,1-1 0,0 1 1,0 0-1,0 0 0,0 0 0,0 0 0,-1 3 0,2-5-82,0 0 0,0 0 0,0 0 0,0 0 0,0 0 0,0 1-1,0-1 1,1 0 0,-1 0 0,0 0 0,0 0 0,0 0 0,0 0-1,0 1 1,0-1 0,0 0 0,0 0 0,1 0 0,-1 0 0,0 0 0,0 0-1,0 0 1,0 0 0,0 0 0,1 0 0,-1 0 0,0 0 0,0 0-1,0 0 1,0 0 0,0 0 0,1 0 0,-1 0 0,0 0 0,0 0-1,0 0 1,0 0 0,0 0 0,1 0 0,-1 0 0,0 0 0,0 0-1,0 0 1,0 0 0,0 0 0,1 0 0,-1 0 0,0 0 0,0-1 0,14-7 572,17-17-158,20-32 426,83-123-1,45-132 769,-167 288-1528,0 0 24,-2-1 0,0 0 0,-2 0 1,-1-1-1,5-33 0,-8 38 10,-2 0-1,-1-1 1,0 1 0,-2-1-1,0 1 1,-2-1 0,-4-20-1,7 40-110,-1 1 0,1-1 0,-1 1 0,1-1 0,-1 1-1,1-1 1,-1 1 0,0 0 0,0-1 0,0 1 0,-1-1-1,2 1-23,0 1 0,-1 0-1,1 0 1,0 0 0,0 0-1,-1-1 1,1 1 0,0 0 0,-1 0-1,1 0 1,0 0 0,-1 0-1,1 0 1,0 0 0,-1 0-1,1 0 1,0 0 0,-1 0-1,1 0 1,0 0 0,-1 0-1,1 0 1,0 0 0,-1 0 0,1 1-1,0-1 1,-1 0 0,1 0-1,0 0 1,-1 1 0,-2 2 23,0 0 0,0 1 0,0-1 0,0 1 0,1 0 0,-3 3 0,4-5-43,-10 19 49,0 0 0,2 1 0,-12 38 0,-13 73 96,21-64-34,2 1 0,0 72 0,11 140 328,0-280-422,0 9 34,1-1 0,0 0 0,3 11 0,-4-19-28,0 0-1,1 0 1,-1 0 0,1-1 0,0 1 0,0 0 0,0 0 0,0 0 0,0-1-1,0 1 1,0 0 0,0-1 0,1 1 0,-1-1 0,1 1 0,-1-1 0,1 0-1,-1 0 1,1 0 0,0 0 0,0 0 0,2 1 0,-2-1 0,1-1 0,0 0 0,0 0-1,-1 0 1,1-1 0,0 1 0,-1 0 0,1-1 0,0 0 0,-1 0 0,5-2 0,27-14 69,-21 8-43,-1 1 1,0-2-1,0 0 0,19-21 0,34-53 128,-27 33-50,-32 42-98,11-14 30,-9 21-31,-2 14-12,9 70-56,-12-59 19,0-1 1,2 0-1,15 43 0,-20-63 26,1-1 0,0 1 1,0 0-1,0-1 0,0 1 0,0-1 0,0 1 1,0-1-1,0 1 0,1-1 0,-1 0 0,0 0 1,1 1-1,-1-1 0,1 0 0,-1 0 0,1-1 0,0 1 1,0 0-1,2 0 0,-1 0 1,-1-1 0,1 0 1,0 0-1,0 0 0,0 0 0,0 0 1,0-1-1,-1 1 0,1-1 0,0 0 0,0 0 1,2-1-1,4-3 9,0 0 0,0 0 0,0-1 0,-1 0 0,0 0-1,9-9 1,0-5 38,25-34-1,8-9 80,-29 38-68,25-25 99,-43 46-144,1 1-1,0-1 1,1 1-1,-1 0 1,0 0-1,1 1 0,0-1 1,0 1-1,9-3 1,-13 5-10,0 0 0,0 0 1,0 0-1,1 0 0,-1 0 1,0 0-1,0 0 0,0 1 1,0-1-1,0 0 0,0 1 0,0-1 1,0 1-1,0-1 0,0 1 1,0-1-1,0 1 0,0 0 1,-1-1-1,1 1 0,0 0 1,0 0-1,-1 0 0,1 0 1,0-1-1,-1 1 0,1 0 1,-1 0-1,1 0 0,-1 0 0,0 0 1,1 0-1,-1 1 0,0-1 1,1 1-1,1 7-4,0 1 1,-1-1-1,1 11 0,-1-8-14,2 18 6,-2 40 0,-1-42 94,3-29 34,6-8-75,7-12 8,-12 16-34,31-46 145,-32 48-139,0-1-1,0 1 1,0 0-1,1 0 1,-1 1-1,1-1 1,-1 0 0,1 1-1,0 0 1,0 0-1,7-2 1,-10 4-16,0-1 0,0 1 1,0 0-1,0 0 0,0 0 0,0 1 1,0-1-1,0 0 0,0 0 1,0 0-1,0 1 0,-1-1 0,1 0 1,0 1-1,0-1 0,0 1 1,0-1-1,-1 1 0,1-1 1,0 1-1,0 0 0,-1-1 0,1 1 1,0 0-1,-1 0 0,1-1 1,-1 1-1,1 0 0,-1 0 0,1 0 1,-1 0-1,0 0 0,1 0 1,-1 0-1,0 1 0,7 38 64,-6-33-62,1 74 41,-2-80-49,0-1 0,0 0 0,0 0 0,0 1 0,0-1 0,0 0 0,0 0-1,0 0 1,0 1 0,0-1 0,0 0 0,0 0 0,0 0 0,0 1 0,0-1-1,0 0 1,0 0 0,0 1 0,0-1 0,1 0 0,-1 0 0,0 0 0,0 0 0,0 1-1,0-1 1,0 0 0,0 0 0,1 0 0,-1 0 0,0 1 0,0-1 0,0 0-1,1 0 1,-1 0 0,0 0 0,0 0 0,0 0 0,1 0 0,-1 0 0,0 0 0,10-6-2,11-19 19,-17 20-30,22-33 26,-21 30 8,0 0 0,0 0 1,1 1-1,0-1 0,1 1 0,0 0 0,7-6 0,-9 10-14,0-1 1,0 1-1,0 0 0,1 1 0,9-5 1,-13 7-11,0-1 1,0 1 0,0 0-1,0 0 1,0 0 0,0-1-1,0 2 1,-1-1 0,1 0-1,0 0 1,0 1 0,0-1 0,0 1-1,-1-1 1,1 1 0,0 0-1,0 0 1,-1 0 0,1 0-1,-1 0 1,1 0 0,2 2-1,2 4-15,0 0 0,-1 0 0,1 0 0,-1 0 0,-1 1 0,5 9-1,-5-9 4,1 1-1,0-1 1,0 0-1,1 0 1,6 7-1,-9-13 18,-1 0 0,1 0-1,-1-1 1,1 1 0,-1-1 0,1 0 0,0 0-1,0 1 1,0-2 0,-1 1 0,1 0 0,0-1-1,0 1 1,0-1 0,0 0 0,0 0-1,0 0 1,0 0 0,0-1 0,0 1 0,0-1-1,0 0 1,0 0 0,5-2 0,-1 0 13,0 0-1,0 0 1,0-1 0,0 0 0,-1-1 0,1 0-1,-1 0 1,8-8 0,-3 0 11,-1 0 0,0 0 0,10-18 1,-17 25-21,0 1 0,0-1 0,0 0 0,-1-1 0,0 1 0,0 0 0,-1-1 0,1 1 0,-2-1 0,1 1 0,-1-9 0,1 14-5,-1 1 0,0-1 0,0 1 0,0-1 0,0 1 0,0-1-1,0 1 1,0 0 0,-1-1 0,1 1 0,0-1 0,0 1 0,0-1-1,0 1 1,-1-1 0,1 1 0,0 0 0,0-1 0,-1 1 0,1 0-1,0-1 1,0 1 0,-1 0 0,1-1 0,0 1 0,-1 0 0,1-1 0,-1 1-1,1 0 1,0 0 0,-1 0 0,1-1 0,-1 1 0,1 0 0,-1 0-1,1 0 1,-1 0 0,1 0 0,0 0 0,-1 0 0,1 0 0,-1 0-1,1 0 1,-1 0 0,1 0 0,-1 0 0,1 0 0,-1 0 0,1 1 0,0-1-1,-1 0 1,0 1 0,-1 0-5,0 0 0,0 0 0,0 0 1,0 1-1,1-1 0,-1 1 0,0 0 0,1-1 0,-3 4 0,-1 3-4,1 0-1,0 0 0,0 0 0,1 0 1,0 1-1,0-1 0,1 1 0,0 0 1,0 0-1,1 0 0,1 0 0,-1 9 1,2-11 13,-1-1 1,1 1 0,0-1 0,0 1-1,1-1 1,0 0 0,0 1 0,1-1-1,-1 0 1,1 0 0,1-1 0,-1 1-1,1-1 1,0 1 0,0-1 0,0-1-1,9 9 1,-7-10-43,-1 1-1,1-1 1,0 0-1,0 0 1,0-1-1,0 0 1,1 0 0,-1 0-1,1-1 1,-1 0-1,1 0 1,-1-1 0,1 0-1,-1 0 1,1 0-1,0-1 1,-1 0-1,1 0 1,-1-1 0,0 0-1,10-3 1,-1-8-845,-12 7-2890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45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64 13264,'0'0'3879,"-16"-61"-3879,16 59 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46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16719,'0'0'48,"57"-12"0,22-3-72,26-2 8,11 0 48,8-1 8,-5 7 216,-6 1 16,-14-1 96,-11 5 0,-8 4-136,-11 4 16,-12 4-168,-17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47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264 516 5720,'0'0'8569,"-14"7"-7917,-2 0-458,-1 1 61,0 1 1,0 0 0,-17 13 0,18-11 62,1 1 0,1 1 0,0 0 0,1 1 0,0 0 0,-17 26 0,26-34-201,0 0 0,0 1 0,0 0 0,1 0-1,0-1 1,1 2 0,-1-1 0,1 0 0,1 0 0,-1 1-1,1-1 1,1 1 0,-1-1 0,1 1 0,1-1-1,-1 1 1,1-1 0,1 1 0,3 12 0,-4-17-75,0 0 1,0-1 0,1 1-1,-1-1 1,1 0 0,-1 1-1,1-1 1,0 0 0,0 0-1,0 0 1,0 0 0,0-1 0,0 1-1,1-1 1,-1 1 0,1-1-1,-1 0 1,1 1 0,-1-1-1,1-1 1,0 1 0,-1 0-1,1-1 1,0 1 0,0-1-1,-1 0 1,1 0 0,0 0-1,0 0 1,0 0 0,-1-1-1,4 0 1,3-1 56,0 0 1,-1-1-1,1 0 1,-1 0-1,0-1 0,0 0 1,0 0-1,14-11 0,-6 1 146,-1 0 0,0-1 0,-1-1 0,0 0 0,-2-1 0,0-1 0,-1 0 0,0 0 0,-2-1 0,12-32 0,-21 57-96,0-1 1,1 0-1,0 1 1,0-1-1,0 1 1,0-1-1,1 0 0,3 8 1,0 1-68,1-1-1,0 0 1,9 13 0,-10-19 3,1 1 0,-1-1 0,2 0 0,-1 0 0,1 0-1,13 9 1,-18-14-57,1 0-1,0-1 0,0 0 0,0 0 1,0 0-1,0 0 0,0 0 0,0 0 0,1-1 1,-1 0-1,0 1 0,0-1 0,0 0 1,1-1-1,-1 1 0,0-1 0,0 1 0,0-1 1,0 0-1,0 0 0,0 0 0,0 0 1,4-3-1,4-2 6,-1-1 0,0 0 1,0-1-1,0 0 0,-1-1 1,0 0-1,13-17 0,47-78 134,-51 73-115,-2-2 1,-2 0-1,-1 0 0,9-37 0,-5 1 118,10-74 0,-24 117-70,0 1-1,-2-1 0,-1 1 0,0-1 1,-2 1-1,-9-41 0,11 66-95,0 1 0,0-1-1,0 0 1,0 0 0,0 1 0,0-1-1,0 0 1,-1 1 0,1-1 0,0 0-1,0 0 1,0 0 0,0 1 0,-1-1-1,1 0 1,0 0 0,0 0 0,-1 0-1,1 1 1,0-1 0,0 0 0,-1 0-1,1 0 1,0 0 0,0 0 0,-1 0-1,1 0 1,0 0 0,0 0 0,-1 0 0,1 1-1,0-2 1,-1 1 0,1 0 0,0 0-1,0 0 1,-1 0 0,1 0 0,0 0-1,-1 0 1,1 0 0,0 0 0,0 0-1,-1-1 1,1 1 0,0 0 0,0 0-1,0 0 1,-1 0 0,1-1 0,0 1-1,0 0 1,0 0 0,0-1 0,-1 1-1,1 0 1,0 0 0,0-1 0,0 1-1,0 0 1,0 0 0,0-1 0,0 1-1,0 0 1,0 0 0,0-1 0,-11 23 28,5 5-21,2 0 0,0 0 1,1 0-1,2 28 0,11 113 26,2-83 2,41 146 0,-13-70-1,-38-153-28,1 0 0,-1-1-1,7 14 1,-8-19-29,0 0 0,0-1 0,0 1-1,1 0 1,-1-1 0,0 1 0,1-1 0,-1 0 0,3 3 0,-3-4-7,-1 0-1,1 0 1,-1 1 0,1-1 0,0 0 0,-1 0 0,1 0 0,-1 0 0,1 1 0,0-1 0,-1 0 0,1 0 0,0 0-1,-1 0 1,1 0 0,-1-1 0,1 1 0,0 0 0,-1 0 0,1 0 0,-1-1 0,1 1 0,0 0 0,-1 0-1,1-1 1,-1 1 0,1 0 0,0-2 0,0 2-146,-1-1-1,1 0 1,0 0-1,-1 0 1,1 0 0,-1 0-1,1 0 1,-1 0-1,1 0 1,-1 0-1,0 0 1,1 0 0,-1 0-1,0 0 1,0 0-1,0-2 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48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0 134 14368,'0'0'2135,"11"-5"-1557,46-19 50,2 2 0,0 2 0,86-16 0,-99 28-279,-14 1-50,1 2 0,0 1 0,1 2 0,49 2 0,-78 0-230,1 1 0,0 0 0,0 0 0,-1 1 0,1-1 0,-1 1 0,1 1 0,-1-1 1,0 1-1,0-1 0,0 2 0,6 4 0,-8-5-468,0-1 1,-1 1-1,1 0 1,-1 0-1,1 1 0,2 5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39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1542 6 6016,'0'0'12894,"12"-2"-12539,-2 0-282,0 1 1,1 0 0,-1 1-1,0 0 1,1 1 0,-1 0-1,0 1 1,13 3-1,109 27 792,189 21 0,-144-28-211,-159-23-523,16 3 106,-32-5-201,-1 0 0,1 0-1,-1 1 1,0-1-1,1 1 1,-1-1 0,0 1-1,1 0 1,-1-1 0,0 1-1,0 0 1,0 0-1,0 0 1,1 0 0,-1 0-1,0 0 1,1 2 0,-2-1-9,0-1 1,1 1-1,-1 0 1,0-1 0,0 1-1,0 0 1,0 0-1,0-1 1,-1 1 0,1 0-1,-1 3 1,-1 5 41,-5 76 252,6 90 0,1-68-179,-8 322 262,0 201-48,9-450-236,7 502 246,-1-202-141,-6-355-182,-19 616 249,18 54 48,6-555-294,0-122-70,1 22-287,-7-141 308,-1 1 1,1 0-1,0 0 0,0-1 1,-1 1-1,1 0 0,0-1 1,-1 1-1,1 0 0,-1-1 1,1 1-1,-1-1 0,1 1 0,-1-1 1,1 1-1,-1-1 0,1 1 1,-1-1-1,0 1 0,1-1 1,-1 0-1,0 1 0,1-1 1,-1 0-1,0 0 0,0 1 1,1-1-1,-1 0 0,0 0 1,0 0-1,1 0 0,-2 0 1,-32 0-49,26-1 45,-241-13-21,-218 0-20,-76 43 167,5 36 26,476-53 111,-119 39 0,166-46-136,1-1 0,-1-1-1,0 0 1,0 0-1,-30-1 1,63-19 16,15-8-93,1 2 0,1 1-1,47-22 1,-20 16 33,80-24-1,-117 45-42,1 2 0,-1 0 0,1 2 0,-1 1 0,28 0 0,-53 3-33,0-1 1,-1 0-1,1 0 0,0 0 0,0 0 0,0 0 0,0 0 0,0 0 0,0 0 0,-1 1 0,1-1 0,0 0 0,0 0 0,0 0 0,0 0 0,0 0 0,0 1 0,0-1 0,0 0 0,0 0 0,0 0 0,0 0 0,0 1 0,0-1 0,0 0 0,0 0 0,0 0 0,0 0 0,0 1 0,0-1 0,0 0 0,0 0 0,0 0 0,0 0 0,0 1 0,0-1 0,0 0 0,0 0 0,0 0 0,0 0 0,1 0 0,-1 1 0,0-1 0,0 0 0,0 0 0,0 0 0,0 0 0,0 0 0,1 0 0,-1 0 0,0 0 0,0 0 0,0 1 0,0-1 0,1 0 0,-1 0 0,0 0 0,0 0 0,0 0 0,0 0 0,1 0 0,-1 0 0,0 0 0,0 0 0,-14 11 20,-44 21 56,-93 40 1,75-39 10,-195 64 478,163-62-203,92-28-266,13-5-80,0-1 0,0 1 0,0-1 0,0 1 0,-1-1 0,1 0 0,-4 0 0,47 1 4,54 10-1,-53-5 3,0-2-1,44-1 0,-70-4-13,8 0 18,-1-1-1,1-1 1,28-7-1,-46 8-17,0 0-1,-1 0 1,1-1-1,0 0 0,-1 0 1,1 0-1,-1 0 1,0-1-1,1 0 0,-1 0 1,-1 0-1,1 0 1,0 0-1,-1-1 1,0 0-1,1 1 0,-1-1 1,-1 0-1,1-1 1,-1 1-1,3-5 0,-4 5-11,-1 1-1,1-1 0,-1 0 0,1 1 0,-1-1 0,0 0 0,-1 1 1,1-1-1,-1-4 0,0 5-31,0 0 0,1 0 1,-1 0-1,1-1 0,0 1 0,0 0 1,1 0-1,-1 0 0,0 0 0,1 0 0,0 0 1,0 0-1,0 0 0,2-4 0,9-9-3843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50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230 758 6728,'0'0'7616,"6"-11"-6891,5-9-394,-2-1 0,0 0 0,-1-1 0,-1 1 0,7-37 0,-3-35 814,-4 0-1,-4-1 0,-15-159 1,5 203-17,6 49-395,-3 6-464,-2 11-65,-8 49 97,4 0 0,-3 75 0,5-45-90,-3 25 12,-66 510 802,72-599-895,-2 0 0,0-1 0,-2 0 0,-1 0 0,-2-1 0,-15 30 0,26-59-116,1 1 0,0 0 0,-1 0 0,1-1 0,-1 1 0,1 0 0,-1 0 0,1-1 0,-1 1 0,0-1 0,1 1 0,-1 0 0,0-1 0,1 1 0,-1-1 0,0 0 0,0 1 0,0-1 0,1 1 0,-1-1 0,0 0 0,0 0 0,0 0 0,0 1 0,1-1 0,-3 0 0,2-1 3,0 1-1,-1-1 1,1 1-1,0-1 1,0 0-1,0 1 1,0-1-1,0 0 0,0 0 1,0 0-1,0 0 1,0 0-1,0 0 1,0 0-1,0-2 1,-4-4 48,0-1 1,1 0 0,-5-17-1,6 15-21,0-1 0,0 0 0,1 0 0,1-1 0,0 1 0,0 0 0,1 0 0,0-1 0,1 1 0,1 0 0,0 0 0,0 0 0,1 0 0,0 0 0,1 0 0,1 1 0,-1 0 0,11-16 0,3-1 40,1 1-1,2 0 1,1 2-1,0 1 1,31-25-1,81-62 217,-74 64-61,-2-3 0,93-102 1,-145 142-199,1 1 0,-1-1 0,0 0 0,-1 0 0,0 0 0,0-1 1,-1 0-1,-1 0 0,1 0 0,-2-1 0,1 1 0,0-14 0,-3 24 46,0 1-85,-1-1 1,1 1-1,-1 0 0,1 0 1,-1 0-1,1-1 1,0 1-1,-1 0 0,1 0 1,0 0-1,0 0 0,-1 0 1,1 0-1,0 1 0,-1 3 2,-1 3-1,-5 22-22,1 0 0,-3 38 0,9-60 8,-1 0 0,1 0 1,1 0-1,-1 0 0,1 0 0,1 0 1,0 0-1,0-1 0,0 1 1,1 0-1,0-1 0,0 0 0,1 0 1,5 8-1,-7-12 7,1-1 0,-1 0 0,1 0 0,-1 0 0,1 0 0,0 0 0,-1-1 0,1 1 1,0-1-1,0 0 0,0 1 0,1-1 0,-1-1 0,0 1 0,0 0 0,0-1 0,1 0 0,-1 0 0,0 0 0,0 0 0,1 0 0,-1-1 0,6-1 0,6-1 5,0-2-1,-1 1 0,23-12 1,66-38 43,-31 14-34,-21 9-16,-40 23 5,0 1-1,0 0 0,0 1 1,1 0-1,0 0 1,15-3-1,-26 9 5,1 0 0,0-1 0,0 1-1,0 0 1,0 0 0,0 1 0,0-1 0,0 0 0,-1 1-1,1-1 1,0 1 0,0-1 0,0 1 0,-1 0 0,1 0 0,0 0-1,-1 0 1,1 0 0,0 0 0,-1 0 0,0 0 0,1 1-1,-1-1 1,0 1 0,1-1 0,0 3 0,3 4 26,1 1-1,-2 0 1,8 18 0,-5-11-12,5 11 13,-1-1 15,27 44-1,-37-68-43,0-1 0,0 1 0,0-1 0,0 0 0,0 1 0,0-1 0,0 0 0,0 0 0,0 0 0,1 0 0,-1 0 0,1 0 0,-1 0 0,0-1 0,1 1 0,-1 0 0,1-1 0,-1 1 0,1-1 0,0 0 0,-1 1 0,3-1 0,-2-1-44,0 1 0,0-1 0,-1 1 0,1-1 0,0 0 0,-1 0 0,1 1 0,0-1 0,-1-1 0,0 1 0,1 0 0,-1 0 0,0 0 0,1-1 0,-1 1 0,0-1 0,0 1 0,0-1 0,0 1 0,0-1 0,1-2 0,10-16-1026,-8 14-2537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50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579 1 13464,'0'0'1758,"-11"11"-1334,-171 165 1399,152-146-1482,-295 270 6020,318-294-6046,6-4-191,-1-1 0,1 1 0,-1-1 1,0 1-1,1-1 0,-1 0 0,0 0 0,0 0 0,0 0 0,1 0 0,-5 1 0,13-19-535,-4 9-2916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50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13264,'0'0'3575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51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51 606 5224,'0'0'6417,"10"2"-5809,34 7 16,-39-9-483,-1 0 0,1 0 0,0 0 0,-1 0 0,1-1 0,-1 0 0,1 0 0,-1 0 0,1 0 0,-1-1 0,1 0 0,6-3 1,-9 4-52,0 0 0,0 0 0,-1-1 1,1 1-1,0 0 0,0-1 0,0 1 1,-1-1-1,1 0 0,-1 1 0,0-1 1,1 0-1,-1 0 0,0 0 0,0 0 1,0 0-1,0 0 0,0 0 1,-1 0-1,1-1 0,-1 1 0,1 0 1,-1-5-1,0 6-50,0 1 1,0-1 0,0 0-1,-1 0 1,1 0 0,0 0-1,-1 0 1,1 0 0,-1 1-1,1-1 1,-1 0-1,1 0 1,-1 1 0,0-1-1,1 0 1,-1 1 0,0-1-1,1 1 1,-1-1-1,0 1 1,0-1 0,0 1-1,1-1 1,-1 1 0,0 0-1,0-1 1,0 1 0,0 0-1,0 0 1,0 0-1,0 0 1,0 0 0,1 0-1,-1 0 1,0 0 0,0 0-1,-1 0 1,-4 1 56,1 0-1,0 0 1,0 0-1,0 1 1,-8 3 0,1 1 52,0 0 0,1 1 1,0 1-1,1 0 1,-16 14-1,20-16-74,1-1 1,-1 1-1,2 0 1,-1 0-1,0 1 0,1-1 1,1 1-1,-1 0 1,1 0-1,0 0 1,-2 8-1,5-13-40,0 1 0,-1-1 0,1 1 0,1-1 0,-1 0 0,0 1 0,0-1 0,1 1 0,0-1 0,-1 1 0,1-1 0,0 0 0,0 0 0,0 1 0,0-1 0,1 0 0,-1 0 0,1 0 0,-1 0 0,1 0 0,0-1 0,-1 1 0,1 0 0,0-1 0,0 1 0,0-1 0,1 0 0,2 2 0,3 1 44,0 0 0,0-1 0,1 0 0,-1 0 0,1-1 0,13 2 0,-6-2 29,0-2 1,0 0-1,0 0 1,0-2-1,24-5 1,-11 1 47,0-2 0,28-12 0,218-119 937,-242 118-773,-63 56 319,-65 70-314,77-83-216,1 1 0,2 1 0,-14 25 0,27-45-71,0 0 1,1-1-1,-1 1 0,1 0 1,0 0-1,0 0 1,0 0-1,1 0 0,-1 0 1,1 7-1,0-10-27,0 0 0,0-1 0,1 1 0,-1-1 0,0 1 0,0 0 0,0-1 0,1 1 0,-1-1 0,0 1 0,1-1 0,-1 1 0,0-1 0,1 1 0,-1-1 0,1 1 0,-1-1 0,1 1 0,-1-1 0,1 0 0,-1 1 0,1-1 0,-1 0 0,1 0 0,1 1 0,0-1 1,-1 0 0,1 0-1,0 0 1,0 0 0,0 0 0,0 0-1,0-1 1,-1 1 0,1-1-1,0 0 1,0 1 0,-1-1-1,3-1 1,11-7 25,-2 1 0,1-2 0,-1 0 0,0 0 0,-1-2 0,-1 1 1,0-1-1,0-1 0,-1 0 0,-1-1 0,15-27 0,-3 0 45,-3-1 1,26-89-1,-22 55 102,-4-1 0,-3-1 1,9-157-1,-24 233-167,-1-26 75,-2 16-5,3 12-82,-1-1 0,1 1-1,0 0 1,0 0 0,0 0-1,0 0 1,0-1 0,-1 1-1,1 0 1,0 0 0,0 0-1,0 0 1,0-1 0,-1 1-1,1 0 1,0 0 0,0 0-1,-1 0 1,1 0 0,0 0-1,0 0 1,0 0 0,-1 0-1,1 0 1,0 0 0,0 0-1,-1 0 1,1 0-1,0 0 1,0 0 0,-1 0-1,1 0 1,0 0 0,0 0-1,-1 0 1,-8 9 96,-5 17-66,0-1 0,1 2-1,2 0 1,1 0 0,1 1-1,-7 37 1,4 3 14,-6 108 1,17-143-30,1 1 1,2-1-1,10 56 1,-8-67-9,2 0 1,0-1 0,2 1-1,0-1 1,1-1 0,15 26-1,-21-42 2,0 0 0,0 1-1,1-1 1,-1 0 0,1-1-1,0 1 1,0 0 0,0-1 0,1 0-1,-1 0 1,1-1 0,0 1-1,7 2 1,-4-2-660,1-1 0,0 0 0,-1-1 1,1 1-1,0-2 0,11 1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54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76 344 6728,'0'0'7258,"1"9"-6634,2 29-30,-1 1-1,-5 65 1,-19 87 879,0-7 401,6-71 763,13-112-1249,0-8-967,-1-9-240,-1-32 99,2 0 1,3 0 0,1 0-1,3 0 1,1 0 0,14-51-1,-13 73-178,1 1-1,2 0 1,0 0 0,2 1-1,1 0 1,0 1-1,2 0 1,0 1-1,2 1 1,1 0 0,0 1-1,35-31 1,-49 49-81,0-1 1,0 1-1,0 0 1,0 0-1,0 0 1,1 0-1,-1 1 1,1-1-1,-1 1 1,1 0-1,-1 0 1,1 0 0,0 1-1,7-1 1,-8 1-7,0 1 1,0-1-1,1 1 1,-1 0-1,0 0 1,0 0-1,0 1 1,0-1 0,0 1-1,0 0 1,-1 0-1,1 0 1,0 0-1,-1 0 1,0 0-1,1 1 1,1 2-1,7 9 37,-1 0-1,-1 0 0,0 1 1,-1 0-1,0 0 1,-1 1-1,-1 0 0,-1 0 1,6 26-1,-9-32-12,0 0 0,-1 1 0,0-1 1,-1 0-1,0 1 0,0-1 0,-1 0 0,0 0 0,-1 1 1,0-1-1,-1 0 0,0-1 0,-1 1 0,0 0 1,0-1-1,-1 0 0,-6 10 0,8-16-13,-1 0 0,1 0-1,0 0 1,-1-1 0,1 1 0,-1-1-1,0 0 1,0 0 0,0 0 0,0-1 0,0 1-1,0-1 1,-1 0 0,1 0 0,0 0-1,-1-1 1,1 1 0,0-1 0,-7-1-1,-2 1 55,-1-2-1,1 1 0,-1-2 1,-24-7-1,-28-11 392,66 21-467,-1 0 0,1 0 0,0 0 0,-1 0 1,1 0-1,0 0 0,0 0 0,-1 0 0,1 0 1,0 0-1,-1 0 0,1-1 0,0 1 0,0 0 0,-1 0 1,1 0-1,0 0 0,0 0 0,-1-1 0,1 1 1,0 0-1,0 0 0,0 0 0,-1-1 0,1 1 0,0 0 1,0 0-1,0-1 0,0 1 0,-1 0 0,1-1 1,0 1-1,0 0 0,0 0 0,0-1 0,0 1 0,0 0 1,0-1-1,0 1 0,0 0 0,0-1 0,0 1 1,0 0-1,0 0 0,0-1 0,0 1 0,0 0 0,0-1 1,1 1-1,-1 0 0,0-1 0,18-5 37,125-12-101,158-25-154,-260 33 156,-1-1 1,-1-2 0,54-26-1,-88 37 59,-1 0-1,1-1 0,-1 0 0,0 0 0,0 0 0,0-1 1,5-4-1,-24 5 101,5 7-86,0 1 1,0 0-1,0 0 1,0 1-1,1 0 1,0 1-1,0 0 1,-11 12-1,2-3 18,11-10-25,2-1-1,-1 1 1,1 0 0,0 0-1,0 1 1,1-1 0,-1 1-1,2 0 1,-5 9 0,7-14-10,1 0 1,-1 0 0,0 0 0,1 0-1,-1 0 1,1 0 0,0 0 0,0 1-1,-1-1 1,1 0 0,1 0 0,-1 0-1,0 0 1,0 0 0,1 0 0,0 0-1,-1 0 1,1 0 0,0 0 0,0 0-1,0 0 1,0 0 0,0 0 0,0-1-1,1 1 1,-1 0 0,0-1 0,1 1 0,-1-1-1,1 0 1,0 1 0,0-1 0,-1 0-1,1 0 1,0 0 0,0 0 0,0 0-1,4 0 1,-1 1 0,1-1-1,-1 0 1,1 0-1,0-1 1,-1 0-1,1 0 1,0 0-1,-1 0 1,1-1-1,-1 0 1,1 0-1,-1-1 1,1 0-1,-1 0 1,0 0 0,0 0-1,0-1 1,6-3-1,-3 1-2,0-1-1,0 1 0,-1-1 1,0-1-1,0 1 0,0-1 1,-1-1-1,0 1 1,0-1-1,5-9 0,-9 13 9,0-1 0,-1 0-1,1 0 1,-1 0 0,0 0-1,0 0 1,0 0 0,-1 0-1,0 0 1,0 0-1,0 0 1,-1-1 0,-1-7-1,2 11 8,-1-1-1,1 1 0,-1 0 0,0 0 0,0-1 0,0 1 0,0 0 1,0 0-1,0 0 0,-1 0 0,1 0 0,-1 0 0,1 1 0,-1-1 1,0 0-1,0 1 0,0-1 0,0 1 0,0 0 0,0 0 0,0 0 0,0 0 1,0 0-1,0 0 0,-1 0 0,1 0 0,0 1 0,0 0 0,-1-1 1,-3 1-1,2 0 11,2 0-23,0-1-1,-1 1 1,1 0 0,0 0-1,0 0 1,0 0-1,0 1 1,0-1 0,0 1-1,0-1 1,0 1-1,0 0 1,0-1 0,0 1-1,0 0 1,0 0-1,1 1 1,-4 1 0,8-2-10,0-1 0,0 0 0,0 0 0,0 0 0,0 0 0,0 0 0,3-1 0,34-6-20,-16 4 45,0-2-1,0-1 1,29-11-1,-29 8 0,-12 5-2,0-1 0,0 0 0,0-1 0,12-8 0,8-2-56,-32 16 46,0 0-1,0 0 0,0 0 0,0 0 0,0 0 0,1 0 0,-1 0 1,0 0-1,0-1 0,0 1 0,0 0 0,0 0 0,0 0 0,1 0 1,-1 0-1,0 0 0,0 0 0,0 0 0,0 0 0,0 0 0,1 0 1,-1 0-1,0 0 0,0 0 0,0 0 0,0 0 0,0 0 0,0 1 1,1-1-1,-1 0 0,0 0 0,0 0 0,0 0 0,0 0 1,0 0-1,0 0 0,1 0 0,-1 0 0,0 0 0,0 1 0,0-1 1,0 0-1,0 0 0,0 0 0,0 0 0,0 0 0,0 0 0,0 1 1,0-1-1,0 0 0,2 12-18,-3 13 9,-5 9 23,2-14 41,1 1 1,1 0 0,0 26 0,2-45-47,0-1 0,0 1 0,0 0 0,0-1 0,0 1 0,1-1 0,-1 1 0,1-1 0,-1 1 0,1-1 0,-1 0 0,1 1 0,0-1 0,-1 1 0,1-1 0,0 0 0,0 0 0,0 1 0,0-1 0,0 0 0,0 0 0,0 0 0,1 0-1,1 1 1,-1-2 0,0 1-1,0-1 1,1 0-1,-1 1 1,0-1-1,0 0 0,0-1 1,0 1-1,0 0 1,1-1-1,-1 1 0,0-1 1,0 1-1,0-1 1,2-1-1,9-5 13,0 0 1,-1-1-1,22-18 0,12-14 4,-31 25-5,0 1 1,1 1 0,1 0-1,0 2 1,1 0 0,25-12-1,-42 23-17,1-1 0,-1 0 1,1 1-1,-1 0 0,0-1 0,1 1 0,-1 0 0,1 0 0,-1 0 0,1 0 0,-1 0 0,1 0 0,-1 0 0,1 1 0,-1-1 0,1 0 0,-1 1 0,1 0 0,-1-1 1,0 1-1,1 0 0,-1-1 0,0 1 0,0 0 0,1 0 0,-1 0 0,0 0 0,0 0 0,0 0 0,0 0 0,0 1 0,0-1 0,-1 0 0,2 3 0,2 5 23,0 0-1,-1 0 0,0 0 0,3 15 0,0 1 94,-5-24-106,-1 1 0,0-1 0,1 0 0,-1 0-1,0 0 1,1 0 0,0 0 0,-1 0 0,1 0 0,-1 0 0,1 0 0,0 0 0,0 0 0,1 1-1,-1-2-5,0 0 0,0 0 0,0 0 0,0 0 0,0 0 0,0 0 0,0 0-1,0 0 1,0 0 0,0-1 0,0 1 0,0 0 0,0-1 0,0 1 0,-1 0 0,1-1-1,0 1 1,0-1 0,1-1 0,42-32 85,-33 25-76,0 0-1,18-11 1,-15 12-17,-8 4 9,-1 1-1,1-1 0,-1 2 1,1-1-1,0 1 1,11-3-1,-15 4-3,0 1 0,0 0 1,1 0-1,-1 0 0,0 1 0,-1-1 1,1 1-1,0-1 0,0 1 0,0-1 1,0 1-1,0 0 0,0 0 0,-1 0 1,1 0-1,0 0 0,-1 0 0,1 1 0,-1-1 1,1 0-1,-1 1 0,0-1 0,1 1 1,-1 0-1,0-1 0,1 4 0,15 25 26,-13-22-45,0 0-1,0-1 1,0 0 0,1 0-1,0 0 1,1 0-1,-1-1 1,10 9 0,-13-15 11,0 1 0,0-1-1,-1 1 1,1-1 0,0 1 0,0-1 0,0 0 0,0 0 0,0 0 0,-1 0 0,1 0 0,0 0 0,0-1 0,0 1 0,2-1 0,27-10 11,-31 11-6,15-7 8,-1 0 0,0-1-1,-1-1 1,1 0 0,-2-1 0,1 0-1,-2-1 1,1 0 0,17-24 0,-12 11 7,0 0-1,-2-2 1,-1 1 0,15-39 0,-17 33 4,-1 0 0,-1-1 1,-2-1-1,6-46 0,-14 77-19,1-23 0,-1 24 0,0 0 0,0-1 0,0 1 0,0 0 0,0 0 0,0 0 0,0 0 0,-1 0 0,1 0 0,-1-1 0,1 1 0,0 0 0,-1 0 0,0 0 0,1 0 0,-1 0 0,0-1 0,-3 3 0,0 9 0,4-9 0,-6 21 0,1 0 0,1 0 0,1 0 0,1 1 0,1-1 0,1 1 0,1-1 0,0 1 0,2-1 0,1 0 0,12 40 0,-3-21 0,0-2 0,37 72 0,-46-104 2,1 0-1,-1-1 1,1 1-1,6 5 1,-9-10-4,-1 0 0,1-1 0,-1 1 0,1-1 0,-1 0 0,1 1 0,0-1 0,0 0 0,0 0 0,0 0 1,0 0-1,0 0 0,0-1 0,0 1 0,0 0 0,0-1 0,0 0 0,0 1 0,3-1 0,-5 0-29,0-1 0,1 1 0,-1 0 0,0-1 0,0 1 0,1 0 0,-1 0 0,0-1 0,0 1 0,0 0 0,1-1 0,-1 1-1,0 0 1,0-1 0,0 1 0,0 0 0,0-1 0,0 1 0,0-1 0,0 1 0,0 0 0,0-1 0,0 1 0,0 0 0,0-1 0,0 1 0,0-1-1,0 1 1,0 0 0,0-1 0,-1 1 0,1 0 0,0-1 0,0 1 0,-1-1 0,-7-18-685,7 16 598,-16-28-4315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54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15680,'0'0'2393,"16"-1"-1804,56 0 17,76 11 0,-96-4-334,68 18 0,-99-19-103,0 2 0,0 1 0,0 0 0,-1 2 0,34 20-1,-52-28-106,0-1-1,1 1 1,-1-1 0,0 1-1,-1 0 1,1 0-1,0 0 1,0 0-1,1 3 1,-3-4-183,1 0 0,-1 0 0,0 0-1,0 0 1,1-1 0,-1 1 0,0 0 0,0 0 0,0 0 0,0 0 0,0 0 0,0 0 0,0 0 0,-1 0 0,1 0-1,0 0 1,0 0 0,-1 0 0,1 0 0,-1 0 0,1 0 0,-1-1 0,0 3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55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12760,'0'0'2056,"97"75"-2496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56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0 414 6632,'0'0'6006,"11"-2"-5226,-1 0-569,-4 1-87,0 0-1,-1-1 1,1 1 0,0-1 0,-1 0-1,1-1 1,-1 1 0,0-1 0,0 0-1,8-7 1,2-1 225,0-2 0,-1 0 0,-1 0 0,0-1 0,-1-1 0,0 0 0,-1-1 0,-1 0 0,-1 0 0,0-1 0,-1-1 0,10-32 0,-7 17 210,6-25 406,-16 54-853,-1 0 0,1 0 0,-1 0 0,1-1 0,-1 1 1,0 0-1,-1 0 0,1 0 0,-1 0 0,0 0 0,-1-5 1,2 9-83,0-1 1,0 1-1,-1 0 1,1-1 0,0 1-1,0 0 1,0-1-1,0 1 1,0 0-1,0-1 1,0 1 0,-1 0-1,1 0 1,0-1-1,0 1 1,0 0-1,0 0 1,-1-1 0,1 1-1,0 0 1,0 0-1,-1 0 1,1-1-1,0 1 1,-1 0 0,1 0-1,0 0 1,0 0-1,-1 0 1,1 0 0,0-1-1,-1 1 1,1 0-1,0 0 1,-1 0-1,1 0 1,0 0 0,-1 0-1,1 0 1,0 0-1,-1 1 1,-8 13 504,-2 26-244,10-37-220,-5 23 138,2 0 1,-2 36-1,5-50-132,1-1 0,0 1 1,1 0-1,1-1 0,0 1 0,0-1 0,9 21 0,-10-27-34,1-1 0,1 1 0,-1-1 0,0 0 1,1 0-1,0 0 0,0 0 0,0-1 0,0 1 0,1-1 0,0 0 0,-1 0 0,6 3 0,-6-5-16,0 1-1,0-1 0,0 0 1,1 0-1,-1 0 0,0-1 1,1 1-1,-1-1 0,1 1 1,-1-1-1,1 0 1,-1-1-1,1 1 0,-1-1 1,0 1-1,1-1 0,-1 0 1,6-3-1,11-5 46,-1-2 0,-1-1 0,1 0 0,-2-1 0,0-1 0,16-17 0,-13 13-4,26-26 91,-25 23 38,42-32-1,-62 52-184,-1 1 0,1-1 0,0 0 0,0 1 0,-1-1-1,1 1 1,0 0 0,0-1 0,0 1 0,0-1 0,0 1 0,0 0 0,0 0-1,0 0 1,-1-1 0,1 1 0,0 0 0,0 0 0,0 0 0,0 0 0,0 1-1,0-1 1,0 0 0,0 0 0,0 1 0,0-1 0,0 0 0,0 1 0,0-1 0,-1 1-1,1-1 1,0 1 0,0-1 0,-1 1 0,1 0 0,0-1 0,-1 1 0,1 0-1,0 0 1,-1-1 0,1 1 0,-1 0 0,1 0 0,-1 0 0,0 0 0,1 0-1,-1-1 1,0 1 0,1 2 0,1 6 69,1 1 1,-2-1-1,2 19 1,-2-19-31,1 12 52,-2-10 18,1 1-1,1-1 0,0 0 1,5 15-1,-7-25-113,0-1 0,0 0 0,1 1 0,-1-1 1,0 1-1,0-1 0,0 0 0,1 0 0,-1 1 0,0-1 0,0 0 0,1 1 0,-1-1 0,0 0 1,1 0-1,-1 1 0,0-1 0,1 0 0,-1 0 0,1 0 0,-1 0 0,0 0 0,1 1 0,-1-1 1,1 0-1,-1 0 0,0 0 0,1 0 0,-1 0 0,1 0 0,-1 0 0,0 0 0,1 0 0,-1-1 1,0 1-1,1 0 0,-1 0 0,1 0 0,-1 0 0,0-1 0,1 1 0,-1 0 0,0 0 0,1 0 0,-1-1 1,0 1-1,1 0 0,-1-1 0,18-16 127,-17 15-112,35-41 189,-26 29-128,1 0 0,1 1 1,0 0-1,1 1 0,21-16 1,-32 27-71,-1 1 1,1-1 0,-1 0-1,1 0 1,-1 1 0,1-1-1,0 1 1,-1 0-1,1-1 1,0 1 0,-1 0-1,1 0 1,0 0 0,-1 0-1,1 0 1,0 1 0,-1-1-1,1 0 1,1 1-1,1 1 3,0 0-1,0 0 1,0 0-1,-1 0 1,1 0-1,-1 1 1,5 3-1,4 6 30,-1 0 0,18 26 0,-27-35-30,12 17-85,-2 1 0,15 30 0,-11-12-4982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56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15272,'0'0'2087,"132"-6"-2759,-44 14 377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4:59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1 661 10752,'0'0'3574,"8"-4"-2728,1 0-639,-1-1 0,0 0 0,0-1 0,0 0 0,-1 0 0,0 0-1,12-13 1,8-21 839,-1 0-1,39-87 0,-39 73-569,42-99 792,-12 22 307,-49 114-1171,-6 13-264,0 1 0,0 0 0,0 0 0,0 0 0,0 0 0,1 0 0,0 0 0,0 0 0,-1 1 0,5-5 0,-5 7-115,-1 0 1,0 0-1,1 0 0,-1 0 1,1 0-1,-1 0 0,1 0 1,-1 0-1,1 0 0,-1 0 1,1 0-1,-1 0 0,0 1 1,1-1-1,-1 0 0,1 0 1,-1 0-1,0 1 1,1-1-1,-1 0 0,1 0 1,-1 1-1,0-1 0,0 0 1,1 1-1,-1-1 0,0 1 1,1-1-1,-1 0 0,0 1 1,0-1-1,0 1 0,1-1 1,-1 0-1,0 1 0,0-1 1,0 1-1,0-1 0,0 1 1,8 25 197,-6-20-132,12 50 205,-2 0 0,-3 2 0,-2-1 0,-2 111 0,-5-156-220,-1 0 0,0 0 0,-1 0 1,0 0-1,-1 0 0,0 0 0,-1-1 1,-10 22-1,12-29-50,0 0 0,-1-1 0,1 1 0,-1 0 0,0-1 0,0 0 0,0 0 0,0 0 0,-1 0 0,1 0 0,-1-1 0,0 1 0,1-1 0,-1 0 0,0 0 0,0 0 0,-1-1 0,1 1 0,0-1 0,0 0 0,-1-1 0,1 1 0,-1-1 0,1 1 0,0-1 0,-9-1 0,-1-1 36,0-1 1,1 0-1,0-1 0,0 0 1,0-1-1,0-1 0,1 0 1,0 0-1,0-1 1,0-1-1,1 0 0,1-1 1,-15-13-1,10-1 249,13 12-75,2 10-229,0 1 1,0 0-1,0 0 0,1-1 1,-1 1-1,0 0 1,0 0-1,1 0 1,-1-1-1,0 1 1,0 0-1,1 0 1,-1 0-1,0 0 0,0 0 1,1-1-1,-1 1 1,0 0-1,1 0 1,-1 0-1,0 0 1,1 0-1,-1 0 0,0 0 1,1 0-1,-1 0 1,0 0-1,1 0 1,-1 0-1,0 0 1,0 1-1,1-1 1,-1 0-1,7 1 6,44 10 20,0-2-1,1-2 0,86 0 1,-128-8-37,0 0 0,0-1 0,0 0 1,0 0-1,0-1 0,-1-1 0,1 0 1,-1 0-1,9-6 0,8-6 8,40-34 0,-31 22 16,0-3-7,-25 22-6,-1 0 1,1 1-1,0 0 0,15-8 1,-25 16-8,0-1 1,1 1 0,-1 0-1,0-1 1,1 1 0,-1 0-1,0 0 1,1 0 0,-1-1-1,1 1 1,-1 0 0,0 0-1,1 0 1,-1 0 0,1 0-1,-1 0 1,0 0 0,1 0-1,-1 0 1,1 0 0,-1 0-1,0 0 1,1 0 0,-1 0-1,1 0 1,-1 0 0,0 1-1,1-1 1,-1 0 0,1 0-1,-1 0 1,0 1 0,1-1-1,-1 0 1,0 0 0,1 1 0,-1-1-1,1 1 1,1 19 8,-2-14-11,-21 412 2,18-377 0,-7 38-13,5-37-36,-1 46 0,-5-111 79,0-25 20,2 1 1,-2-57-1,3-101 144,8 153-113,2 1 0,8-55 0,-7 88-44,1-1 0,1 1 0,0 0 0,1 0 1,1 1-1,1 0 0,0 0 0,22-31 0,-29 46-31,0 0 0,1 0 0,-1 0-1,1 0 1,-1 0 0,1 1 0,0-1 0,0 0-1,0 1 1,0-1 0,0 1 0,0 0-1,0 0 1,0 0 0,0 0 0,1 0 0,-1 0-1,0 0 1,1 1 0,-1-1 0,1 1-1,-1 0 1,0 0 0,1 0 0,-1 0 0,1 0-1,-1 0 1,1 0 0,-1 1 0,0 0-1,1-1 1,-1 1 0,0 0 0,1 0 0,1 1-1,13 7-5,0 1-1,0 1 1,-1 0 0,-1 1-1,0 0 1,0 1-1,-1 1 1,-1 1-1,-1 0 1,0 0-1,16 28 1,-24-34-10,0 0 0,0 0 0,-1 1 0,0 0 0,-1 0 1,0-1-1,1 20 0,-2-25 9,-1 0 0,0 0 0,0 0 1,0 0-1,-1 0 0,1-1 0,-1 1 1,0 0-1,0 0 0,0 0 0,0-1 1,-1 1-1,0-1 0,1 1 0,-1-1 1,-1 0-1,1 1 0,0-1 0,-1 0 1,1-1-1,-1 1 0,0 0 0,-4 2 1,-1-1-3,0 0 0,-1 0 0,0-1 0,1 0 1,-1-1-1,0 0 0,-1 0 0,1-1 0,0 0 1,0 0-1,0-1 0,-1-1 0,-10-1 0,5-1 23,1 0 0,-1-1-1,1 0 1,0-1-1,0-1 1,1 0-1,-19-12 1,-34-15 364,73 36-384,0 0 0,0-1 0,0 0 0,0 0 0,1 0 0,-1-1 0,10 0 0,57 2 0,-51-3 0,-1-2 0,1-1 0,-1 0 0,0-2 0,0 0 0,38-16 0,-27 7 0,0-3 0,-1 0 0,42-32 0,-39 25 0,1 2 0,66-32 0,-75 45 0,-22 8 0,0 0 0,0-1 0,0 1 0,9-6 0,-13 6 0,1 0 0,0 0 0,0 0 0,0 1 0,0-1 0,0 0 0,0 1 0,0 0 0,0-1 0,0 1 0,1 0 0,-1 0 0,0 0 0,0 0 0,0 0 0,0 1 0,0-1 0,0 1 0,0-1 0,0 1 0,0 0 0,0 0 0,0-1 0,0 1 0,0 1 0,-1-1 0,1 0 0,0 0 0,-1 1 0,1-1 0,-1 1 0,1-1 0,-1 1 0,0 0 0,0-1 0,0 1 0,0 0 0,1 2 0,0-1 0,-1 0 0,1 1 0,-1-1 0,0 0 0,0 0 0,0 1 0,0-1 0,-1 1 0,1-1 0,-1 1 0,0-1 0,0 1 0,0-1 0,-1 0 0,1 1 0,-1-1 0,1 1 0,-1-1 0,-1 0 0,1 1 0,0-1 0,-1 0 0,-2 4 0,-2-1 0,0-1 0,0 0 0,0 0 0,-1-1 0,1 0 0,-1 0 0,0 0 0,0-1 0,-1 0 0,1 0 0,-1-1 0,-7 1 0,2 1 0,0 0 0,1 1 0,-13 6 0,-5 8 0,-53 41 0,81-59 0,0 1 0,0-1 0,1 1 0,-1-1 0,0 1 0,1 0 0,-1 0 0,1 0 0,0 0 0,0 0 0,0 0 0,0 0 0,0 0 0,0 1 0,0-1 0,1 0 0,-1 1 0,0 3 0,1-2 0,0-4 0,0 0 0,0 1 0,0-1 0,0 1 0,-1-1 0,1 1 0,0-1 0,0 1 0,0-1 0,0 0 0,1 1 0,-1-1 0,0 1 0,0-1 0,0 1 0,0-1 0,0 0 0,0 1 0,1-1 0,-1 1 0,0-1 0,0 0 0,1 1 0,-1-1 0,0 0 0,0 1 0,1-1 0,-1 0 0,0 1 0,1-1 0,-1 0 0,1 0 0,-1 1 0,0-1 0,1 0 0,-1 0 0,1 0 0,-1 0 0,0 1 0,1-1 0,-1 0 0,1 0 0,-1 0 0,1 0 0,-1 0 0,1 0 0,-1 0 0,3 0 0,0 0 0,-1 1 0,1 0 0,-1 0 0,0 0 0,1 0 0,-1 0 0,0 0 0,1 0 0,-1 1 0,0-1 0,0 1 0,3 3 0,26 29 0,-23-25 0,1 1 0,-3-2 0,0-1 0,1 0 0,0 0 0,1 0 0,14 9 0,-21-15 0,0-1 0,0 0 0,0 1 0,0-1 0,0 0 0,0 0 0,1 0 0,-1 0 0,0 0 0,0 0 0,0 0 0,0-1 0,0 1 0,0 0 0,0-1 0,0 1 0,0 0 0,0-1 0,0 1 0,0-1 0,0 0 0,0 1 0,0-1 0,0 0 0,-1 1 0,1-1 0,0 0 0,-1 0 0,1 0 0,0 0 0,-1 0 0,1 0 0,0-1 0,18-37 0,-13 18 0,-1 0 0,-1 0 0,-1 0 0,-1-1 0,-1-23 0,1 5 0,-1 26 0,0 7 0,0-1 0,-1 1 0,0-1 0,0 1 0,-3-13 0,3 20 0,0 0 0,0 0 0,0 0 0,0 0 0,0 0 0,0 0 0,0 0 0,0 1 0,0-1 0,0 0 0,0 0 0,0 0 0,-1 0 0,1 0 0,0 0 0,0 0 0,0 0 0,0 0 0,0 0 0,0 0 0,0 0 0,0 0 0,0 0 0,0 0 0,0 0 0,0 0 0,-1 0 0,1 0 0,0 0 0,0 0 0,0 0 0,0 0 0,0 0 0,0 0 0,0 0 0,0 0 0,0 0 0,0 0 0,0 0 0,0 0 0,-1 0 0,0 17 0,3 26 0,2-14 0,9 31 0,-11-51 0,1-1 0,-1 0 0,1 0 0,1-1 0,0 1 0,0-1 0,0 0 0,1 0 0,7 9 0,-10-15 0,0 0 0,0 0 0,0 0 0,0 0 0,0 0 0,0 0 0,0 0 0,1 0 0,-1-1 0,0 0 0,0 1 0,1-1 0,-1 0 0,0 0 0,1 0 0,-1 0 0,3-1 0,3 0 0,0 0 0,-1-1 0,14-4 0,-9 0 0,-1 0 0,0 0 0,-1-1 0,1 0 0,10-11 0,14-9 0,7-6 0,65-65 0,-65 57 0,48-37 0,-75 67 0,26-19 0,-38 28 0,1 0 0,0 0 0,-1 1 0,1-1 0,0 1 0,-1 0 0,1 0 0,0 0 0,0 0 0,4 1 0,2-4 0,-8 3 0,-7 2 0,-32 11 0,1 2 0,-60 32 0,81-38 0,2 1 0,-1 1 0,1 0 0,1 1 0,0 0 0,0 1 0,1 0 0,1 1 0,-12 17 0,15-19 0,1 0 0,-1 1 0,2 0 0,0 0 0,0 0 0,-3 17 0,7-27 0,0 1 0,1 0 0,-1 0 0,1 0 0,0 0 0,0 0 0,0 0 0,0 0 0,1 0 0,-1 0 0,1 0 0,-1-1 0,1 1 0,0 0 0,0 0 0,1-1 0,-1 1 0,0 0 0,1-1 0,0 1 0,-1-1 0,1 0 0,0 0 0,0 1 0,1-1 0,-1 0 0,0-1 0,1 1 0,-1 0 0,1-1 0,-1 1 0,1-1 0,0 0 0,4 1 0,3 1 0,0 0 0,0-1 0,0-1 0,0 0 0,0 0 0,0-1 0,0 0 0,0-1 0,0 0 0,11-3 0,12-4 0,52-20 0,-68 22 0,214-95 0,-198 85 0,-10 5 0,-1-1 0,36-26 0,-48 30 0,1-1 0,-1 0 0,-1-1 0,0 1 0,0-2 0,13-20 0,-21 30 0,0 0 0,-1 0 0,1 0 0,0-1 0,-1 1 0,1 0 0,0-1 0,-1 1 0,0-1 0,1 1 0,-1 0 0,0-1 0,0 1 0,1-1 0,-1 1 0,0-1 0,-1 1 0,1-1 0,0 1 0,0 0 0,-1-1 0,1 1 0,0-1 0,-1 1 0,0 0 0,1-1 0,-1 1 0,-1-2 0,1 2 0,-1-1 0,0 1 0,0 0 0,1 0 0,-1 0 0,0 0 0,0 0 0,0 0 0,0 1 0,0-1 0,0 0 0,-1 1 0,1 0 0,0-1 0,0 1 0,0 0 0,0 0 0,-4 1 0,-5 0 0,0 1 0,0 0 0,0 0 0,1 2 0,-1-1 0,0 1 0,1 1 0,-12 7 0,6-3 0,0 2 0,1 0 0,0 1 0,-13 15 0,25-24 0,1-1 0,-1 1 0,1 0 0,-1 0 0,1 0 0,0 0 0,0 1 0,0-1 0,1 1 0,-1-1 0,1 1 0,0-1 0,-1 7 0,2-8 0,0 1 0,0-1 0,0 1 0,1 0 0,-1-1 0,1 1 0,-1-1 0,1 0 0,0 1 0,0-1 0,0 1 0,0-1 0,0 0 0,1 0 0,-1 0 0,1 0 0,-1 0 0,1 0 0,0 0 0,0 0 0,3 1 0,8 8 0,0-2 0,1 0 0,0 0 0,1-1 0,0-1 0,0-1 0,1 0 0,0-1 0,-1 0 0,2-2 0,-1 0 0,21 1 0,-2-2 0,0-2 0,0-2 0,0-1 0,62-15 0,-37 5 0,340-60 0,-322 64-3953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54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1 631 6520,'0'0'5261,"13"-8"-4826,11-7-215,0 0 0,-1-2 0,0-1 0,-2-1 0,21-23 0,-41 41-213,82-109 841,-75 97-694,0-1-1,0 0 0,-2 0 1,0 0-1,0-1 0,6-27 1,-11 26 63,0 0 0,-1-1-1,0 1 1,-2 0 0,0 0 0,0 0 0,-10-28-1,12 41-169,-1 0 0,0 0-1,1-1 1,0 1-1,0 0 1,0 0 0,0-1-1,0 1 1,1 0-1,-1 0 1,1-1-1,0 1 1,0 0 0,0 0-1,0 0 1,1 0-1,-1 0 1,1 1 0,0-1-1,-1 0 1,2 1-1,-1-1 1,0 1-1,0-1 1,1 1 0,-1 0-1,6-3 1,-4 2-14,0 1-1,0 0 1,0 0 0,0 0 0,0 0 0,1 1 0,-1 0 0,1 0-1,-1 0 1,1 0 0,-1 1 0,1-1 0,-1 1 0,1 0 0,0 1-1,-1-1 1,1 1 0,-1 0 0,5 1 0,-4 0-13,-1 0 0,1 1 1,-1-1-1,1 1 1,-1 0-1,0 0 0,0 0 1,-1 0-1,1 1 0,0 0 1,-1-1-1,3 6 0,-1-2 6,-1 1 0,0 0 0,0 0 0,0 1 0,-1-1 0,2 11 0,1 10 38,-2 0 0,-1 1 0,-1 31 0,-2-53-48,1 25 40,-2-12 13,2 0 0,0 0 0,1 0 0,9 37 0,-9-52-49,0 0 0,1 0 0,-1 0 0,1-1-1,1 1 1,-1-1 0,1 1 0,0-1-1,0-1 1,0 1 0,0 0 0,1-1-1,0 0 1,0 0 0,0 0 0,1-1-1,-1 0 1,1 0 0,0 0 0,9 3-1,-8-4-2,1-1 0,0 1 0,0-1 0,-1 0 0,1-1-1,0 0 1,0 0 0,0 0 0,0-1 0,-1-1 0,1 1-1,0-1 1,-1 0 0,15-7 0,5-4 61,0-1 0,38-28 1,-40 26-23,-17 10-35,0 0-1,0-1 1,0 0-1,-1 0 1,0 0-1,0-1 1,-1 0-1,0-1 1,-1 1-1,1-1 1,-2 0-1,1-1 0,-1 1 1,-1-1-1,0 1 1,0-1-1,-1 0 1,0 0-1,0 0 1,-1-1-1,-1 1 1,0 0-1,0 0 1,-1-1-1,0 1 1,-1 0-1,0 0 0,-1 0 1,0 0-1,0 1 1,-1-1-1,0 1 1,-1 0-1,0 0 1,-1 0-1,-12-15 1,17 22-12,-1 1 1,1-1-1,-1 1 1,0-1-1,1 1 0,-1-1 1,0 1-1,0 0 1,0 0-1,0 0 1,0 0-1,0 0 1,0 0-1,0 1 1,0-1-1,-1 1 1,1 0-1,0-1 1,0 1-1,0 0 0,-1 0 1,1 0-1,0 1 1,0-1-1,-1 0 1,1 1-1,0-1 1,0 1-1,0 0 1,0 0-1,0 0 1,0 0-1,0 0 1,0 0-1,0 1 0,1-1 1,-4 3-1,0 2 2,-1-1 0,1 1 0,0 0 0,0 1 0,1-1-1,-1 1 1,2 0 0,-1 0 0,-3 11 0,2-4-16,2 1 0,0-1 0,1 1 1,0 0-1,1 0 0,0 0 0,2 0 0,0 0 1,0 0-1,1 0 0,1-1 0,1 1 0,0-1 1,7 17-1,-7-22 5,0 0 0,0 0 0,1 0-1,0-1 1,1 0 0,0 0 0,0 0 0,0-1 0,1 0 0,0 0 0,1-1-1,0 1 1,0-2 0,0 1 0,0-1 0,1 0 0,0-1 0,0 0 0,0-1-1,0 0 1,1 0 0,15 2 0,-4-3 3,0-1-1,-1-1 1,1-1-1,0 0 1,0-2 0,-1 0-1,1-2 1,34-12-1,-21 4 22,-1-2 1,0-2-1,-1 0 0,34-27 0,-33 20 36,-1-2 0,-2-1 0,30-34 0,-58 58-43,0 1 0,0 0 1,0-1-1,-1 1 0,1-1 0,-1 1 0,1-1 1,-1 0-1,0 1 0,0-1 0,0 0 1,0 0-1,-1 0 0,1 0 0,-1 0 0,0 0 1,0 0-1,0 0 0,0 0 0,0 0 1,-1 0-1,0-3 0,0 5-10,1 1 1,-1-1-1,1 0 1,-1 1-1,1-1 1,-1 0-1,0 1 0,1-1 1,-1 1-1,0-1 1,0 1-1,1-1 1,-1 1-1,0 0 0,0-1 1,0 1-1,0 0 1,1 0-1,-1 0 1,0 0-1,0-1 1,0 1-1,0 0 0,0 0 1,1 1-1,-1-1 1,0 0-1,0 0 1,-1 1-1,-27 11 89,5 5-40,2 1 0,0 1 0,0 1 0,-21 27 0,32-34-41,1 0 1,1 1 0,0 0-1,1 0 1,0 1 0,1 0-1,-7 25 1,12-34-19,0 0 0,1 0 0,0 1 0,1-1 0,-1 1 0,1-1 0,1 0 1,-1 1-1,1-1 0,0 1 0,0-1 0,5 12 0,-5-16 3,0 1 0,0-1 1,0 0-1,0 0 0,0 0 0,1 0 1,-1 0-1,1 0 0,-1-1 1,1 1-1,0 0 0,0-1 0,-1 1 1,1-1-1,0 0 0,0 0 0,1 1 1,-1-1-1,0-1 0,0 1 0,0 0 1,1 0-1,-1-1 0,0 0 1,1 1-1,-1-1 0,1 0 0,-1 0 1,0 0-1,1 0 0,-1-1 0,0 1 1,1-1-1,-1 1 0,0-1 0,0 0 1,3-1-1,4-2 10,0-1 1,0 0 0,-1 0-1,1-1 1,-2 0-1,1-1 1,-1 0-1,1 0 1,-2 0-1,1-1 1,-1 0 0,0 0-1,7-15 1,2-5 31,-2 0 0,-1-1 0,9-31 0,12-37 178,-72 249-78,15-48-141,-140 512-116,136-532 107,17-53 18,-9 35 0,18-43 46,5-18-3,6-11-3,6-14-1,-1 0 1,-1-2 0,12-27 0,2-1 23,63-103 251,163-213 0,-219 324-275,11-13 100,-3-1 1,35-64-1,-65 102-76,-9 18-40,-4 13-35,-8 53-89,-2 104 1,10-152 71,0-6 12,1-1 0,1 0 0,0 0 0,3 17 0,-4-26 6,0-1 1,1 1-1,-1-1 1,0 0-1,1 1 0,-1-1 1,1 0-1,-1 1 1,1-1-1,0 0 1,0 0-1,-1 1 1,1-1-1,0 0 1,0 0-1,0 0 1,0 0-1,0 0 1,1 0-1,-1 0 1,0-1-1,0 1 1,0 0-1,1-1 1,-1 1-1,0-1 1,1 1-1,-1-1 1,1 1-1,-1-1 1,0 0-1,1 0 1,-1 0-1,1 0 1,-1 0-1,1 0 1,-1 0-1,1 0 1,-1-1-1,0 1 1,1-1-1,-1 1 1,0-1-1,1 1 1,1-2-1,10-5 10,0 0 1,0-1-1,-1-1 0,0 1 0,-1-2 0,0 0 0,-1 0 1,13-16-1,6-13 61,30-50 0,-13 16-26,-29 49 43,23-47-1,-39 68-74,1 0-1,0 0 0,0 1 1,0-1-1,0 0 1,0 1-1,3-2 0,-1 0 17,-7 44 119,-14 169-145,16-197-15,1 0 0,1 0 0,1 13 0,-1-21 8,0 0-1,-1 0 1,2 0-1,-1 1 1,0-1-1,1 0 1,0 0 0,0-1-1,0 1 1,0 0-1,6 6 1,-7-9 7,1-1 1,-1 1 0,1 0-1,-1-1 1,0 1-1,1-1 1,-1 0 0,1 0-1,-1 1 1,1-1 0,-1 0-1,1 0 1,-1 0-1,1 0 1,-1-1 0,1 1-1,-1 0 1,1-1-1,-1 1 1,0 0 0,1-1-1,-1 0 1,0 1-1,1-1 1,1-1 0,33-23 98,-24 13-64,1-1 0,-2-1 0,0 0 0,0-1 0,-2 0 0,15-29 0,-10 13 77,-1-1 0,13-54-1,-25 51-49,-1 35-64,0 0 0,-1 0 0,1 0 0,0 0 0,0-1 0,0 1 0,0 0 0,0 0 0,-1 0 0,1 0 0,0 0 0,0 0 0,0 0 0,0 0 0,-1 0 0,1 0 0,0 0 0,0 0 0,0 0 0,-1 0 0,1 0 0,0 0 0,0 0 0,0 0 0,0 0 0,-1 0 0,1 0 0,0 0 0,0 0 0,0 0 0,0 0 0,-1 0 0,1 0 0,0 0 0,0 1 0,0-1 0,0 0 0,0 0 0,-1 0 0,1 0 0,0 0 0,0 0 0,0 1 0,0-1 0,0 0 0,0 0 0,0 0 0,0 0 0,0 1 0,0-1 0,0 0 0,0 0 0,-1 0 0,1 1 0,-7 7 0,-32 42-25,32-38 14,1 0 0,0 0 0,1 1 0,0 0 0,1 0-1,0 0 1,1 1 0,1-1 0,-2 16 0,3-5-1,0-20 8,1-1 1,-1 0-1,1 0 1,0 0-1,0 0 1,0 1-1,0-1 1,1 0-1,-1 0 1,1 0-1,0 0 1,0 0-1,0 0 1,0 0-1,1 0 1,1 3-1,6 8-1,-4-7-2,0 1 0,0-1 1,0 0-1,1 0 0,8 6 1,-12-11 4,0 0 1,0-1 0,1 1 0,-1-1-1,1 0 1,0 1 0,-1-1 0,1 0-1,0-1 1,-1 1 0,1-1 0,0 1-1,0-1 1,0 0 0,-1 0-1,1 0 1,0 0 0,0 0 0,0-1-1,4 0 1,22-8 22,23-3 37,-43 10-56,0 0 0,1 0 0,-1-1 0,0-1 0,0 1 1,-1-1-1,1 0 0,-1-1 0,1 0 0,-2-1 0,1 0 0,-1 0 0,1 0 1,-2-1-1,1 0 0,-1 0 0,0-1 0,0 0 0,-1 0 0,0 0 0,-1 0 1,0-1-1,0 0 0,-1 0 0,0 0 0,3-15 0,6-41-2,-6 31 0,-6 33 0,0 0 0,0 0 0,0 0 0,1 0 0,-1 0 0,0 1 0,1-1 0,-1 0 0,1 0 0,-1 0 0,1 1 0,-1-1 0,1 0 0,0 1 0,-1-1 0,1 0 0,0 1 0,-1-1 0,1 1 0,0-1 0,0 1 0,-1-1 0,1 1 0,0 0 0,0-1 0,2 1 0,1 0 0,-3-1 0,1 1 0,-1 0 0,0 0 0,1 0 0,-1 0 0,1 0 0,-1 0 0,0 0 0,1 0 0,-1 1 0,1-1 0,-1 0 0,0 1 0,1-1 0,-1 1 0,0-1 0,0 1 0,1 0 0,-1 0 0,0 0 0,0-1 0,0 1 0,0 0 0,0 0 0,0 0 0,0 0 0,1 2 0,1 2 0,1-1-1,-1 1 1,0-1 0,-1 1-1,1 0 1,-1 0-1,0 0 1,0 0 0,2 11-1,5 46-80,-8-48 56,0-1-1,2 1 0,-1 0 1,1-1-1,8 18 1,-10-27 26,1 0 1,0-1 0,0 0 0,0 1 0,0-1-1,0 0 1,1 0 0,-1 0 0,1 0 0,0-1-1,0 1 1,0-1 0,0 1 0,1-1 0,-1 0 0,0 0-1,5 1 1,-3-2 2,0 0-1,0 0 1,0 0-1,0-1 0,0 1 1,1-1-1,-1-1 1,0 1-1,0-1 1,0 0-1,0 0 0,8-3 1,0 0-2,0-1-1,-1 0 1,0-1 0,0-1 0,0 0 0,-1 0 0,0-2-1,0 1 1,-1-1 0,16-17 0,-21 20 6,0 0 0,0-1-1,-1 1 1,0-1 0,0 0 0,0 0 0,-1 0 0,0 0 0,-1 0 0,1-1-1,-1 1 1,-1-1 0,0 0 0,0 0 0,0 1 0,-1-1 0,0 0-1,0 0 1,-3-12 0,2 15 5,-7-21 45,7 25-59,1 1 1,0 0 0,0-1 0,-1 1-1,1-1 1,0 1 0,0 0 0,-1-1-1,1 1 1,0 0 0,-1 0-1,1-1 1,-1 1 0,1 0 0,0 0-1,-1-1 1,1 1 0,-1 0 0,1 0-1,-1 0 1,1 0 0,0 0 0,-1 0-1,1 0 1,-1 0 0,1 0 0,-1 0-1,1 0 1,-1 0 0,1 0-1,0 0 1,-1 0 0,1 0 0,-1 0-1,1 1 1,-1-1 0,1 0 0,0 0-1,-1 0 1,1 1 0,0-1 0,-1 0-1,1 1 1,0-1 0,-1 0 0,1 1-1,0-1 1,0 0 0,-1 1 0,1-1-1,0 1 1,0-1 0,0 0-1,-1 1 1,-1 4-3,-1-1 0,1 0 0,0 1 0,0 0 0,0 0-1,0-1 1,1 1 0,0 0 0,0 0 0,1 0 0,-1 0 0,1 0 0,0 8 0,1-1 0,0-1 0,1 1 0,0 0 1,6 18-1,-5-21-5,1 0-1,1-1 1,0 1 0,0-1 0,0 0-1,1 0 1,0-1 0,1 1 0,0-2 0,0 1-1,0-1 1,1 0 0,0 0 0,15 8-1,-17-11 5,-1 0-1,0-1 0,1 0 1,-1 0-1,1 0 0,0 0 1,-1-1-1,1 0 0,0-1 1,0 1-1,0-1 0,0 0 0,0 0 1,0-1-1,-1 0 0,1 0 1,0 0-1,0-1 0,-1 1 1,1-2-1,-1 1 0,1 0 1,-1-1-1,0 0 0,5-4 1,3-5 12,0 1 0,-1-2 0,-1 1 0,0-2 0,-1 1 1,-1-2-1,0 1 0,9-21 0,5-17 80,18-64 0,-3 7 118,-38 108-201,0 0-1,1 1 0,-1-1 0,0 0 0,0 1 0,0-1 0,1 0 0,-1 1 0,0-1 0,1 0 0,-1 1 0,0-1 0,1 1 0,-1-1 0,1 1 0,-1-1 0,1 1 0,-1-1 0,1 1 0,0-1 0,-1 1 0,1 0 0,0-1 0,0 1-3,-1 1 0,1-1 0,-1 1 0,1 0 0,-1-1 0,0 1 0,1 0 0,-1-1 1,0 1-1,1 0 0,-1-1 0,0 1 0,0 0 0,0-1 0,0 1 0,0 0 0,0 1 0,2 39-19,-5-4 7,-13 65 0,12-84 10,-1-1 0,-1 0 1,0 0-1,-1 0 0,-17 27 0,15-33 14,0 1 0,-1-2 0,-1 1-1,-12 9 1,6-13 44,16-7-1,10-3-20,8 0-29,-1 0-1,1 1 0,-1 1 0,1 1 1,23 2-1,85 17 23,-115-17-103,0 0 1,0 0-1,0 1 1,-1 0-1,18 9 0,-23-9 32,0-1 0,0 1 0,0 0 0,-1 0 0,1 1 0,-1-1 0,0 1 0,0-1 0,0 1 0,-1 0 0,1 0 0,-1 0 0,0 1 0,3 7 0,-1 1-3556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02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7432,'0'0'7960,"11"-4"-7466,33-12-30,-43 15-394,1 0 0,-1 1 0,1 0 0,0-1-1,-1 1 1,1 0 0,0 0 0,-1 0 0,1 0 0,0 0-1,-1 0 1,1 0 0,-1 0 0,1 1 0,0-1 0,-1 1-1,1-1 1,-1 1 0,1 0 0,-1-1 0,1 1 0,-1 0-1,1 0 1,-1 0 0,0 0 0,0 0 0,1 1 0,-1-1-1,0 0 1,0 1 0,1 1 0,1 3 77,0-1 1,0 1-1,-1 0 1,0 0-1,2 12 1,-3-17-125,87 283 2467,-75-250-2240,2 0-1,1-1 1,1-1 0,2-1-1,25 32 1,-20-36-55,1-1 0,2-1 0,0-1 1,2-1-1,1-2 0,50 28 0,-64-42-92,1 0 0,0 0 0,0-2 0,0 0 0,1-1 0,0-1 0,-1-1 0,1 0 0,0-1 0,0-1 0,22-3 0,-31 2-49,0-1-1,-1 0 0,1-1 1,-1 0-1,0 0 1,0 0-1,0-1 1,0-1-1,0 1 0,-1-1 1,0 0-1,0-1 1,8-8-1,8-11 164,-1 0 1,22-33-1,-40 53-186,15-17 85,0 2 1,1 0-1,40-30 0,-35 31-47,21-16 59,2 1 0,2 3-1,1 2 1,1 3-1,84-31 1,-114 49-79,2 1 1,-1 1-1,1 1 1,0 1-1,0 2 1,0 0-1,0 1 1,1 1-1,-1 2 1,0 0 0,0 2-1,0 0 1,31 11-1,-37-9-10,-1 1 1,1 1-1,-1 0 0,-1 1 0,0 1 0,0 1 1,-1 0-1,0 1 0,24 26 0,-30-29 13,-1 1 0,0 1 0,0 0 0,-1 0 0,0 0 0,-1 1 0,-1 0 0,0 0 0,0 0 0,-1 1 0,-1 0 0,0-1 0,-1 1 0,2 26 0,-6-14 43,2-24-84,0 0-1,0 0 1,0 0-1,-1 0 1,1 0 0,0 0-1,-1 0 1,1 0-1,0 0 1,-1 0-1,1 0 1,-1 0 0,1-1-1,-1 1 1,0 0-1,1 0 1,-1 0-1,-1 0 1,1-1 5,0 0-1,0-1 1,-1 1-1,1-1 1,0 1-1,0-1 1,0 1-1,0-1 1,1 0-1,-1 0 1,0 1-1,0-1 1,0 0-1,1 0 1,-1 0-1,0 0 1,1 0-1,-1 0 1,0 0-1,1 0 1,-1-2-1,0 1 16,-8-13 98,1 0 0,0-1 0,2 0-1,0 0 1,-7-29 0,11 38-97,1 0 0,0 0-1,1 0 1,0 0 0,0 1-1,0-1 1,1 0 0,-1 0 0,2 0-1,-1 0 1,1 1 0,0-1-1,0 1 1,1-1 0,0 1 0,0 0-1,7-9 1,-2 6-26,1 1-1,0 0 1,1 0 0,0 1-1,0 0 1,0 0 0,1 1-1,0 1 1,0 0 0,1 0-1,19-4 1,-16 5-6,0 1 0,-1 1 0,1 1 0,0 0 0,0 0 0,0 2 0,0 0 0,0 0 0,18 6 0,17 5 0,66 28 0,-43-14 0,93 40 0,-90-34 0,-32-14 0,79 34 0,55 19 0,-87-37 0,84 27-121,-95-34 69,48 10-60,157 24 0,-259-56 81,178 26 22,-12-3 82,-130-18-10,2-1 0,83-1 0,-112-9-34,1-1 0,-1-2 0,0-1 1,0-1-1,58-20 0,-76 20-29,39-14 0,-1-1 0,0-4 0,63-38 0,35-40 803,-126 81-3320,41-39-1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25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0 678 7024,'0'0'16102,"4"10"-16018,10 50 98,11 42 401,-20-88-502,1 0 0,1-1 0,-1 1 0,2-2 0,0 1 0,1-1 0,16 18 0,1-6 41,1-2 0,1-1-1,41 24 1,-52-36-86,1-1 1,0 0-1,1-2 0,-1 0 1,1-1-1,0-1 0,29 3 1,-42-6-17,4 0 14,0 1 0,0-1 0,0-1 0,0 0 0,15-2 0,31-1 118,-46 3-85,1 0-1,0-1 0,0 0 0,-1-1 0,1 0 0,18-6 1,-4-4 18,0-1 0,-1-1 0,0-1 0,39-32 0,-35 21 69,32-38 1,-5 5 0,-52 55-147,106-97 125,-96 90-117,-4 3-3,-1 1 0,2 1 0,-1 0-1,17-9 1,10-3-16,1 2 0,0 1 1,1 2-1,0 1 0,55-8 0,-15 4-13,-58 11 23,0 1 0,0 1 0,0 0 0,1 2 0,20 0 0,-23 2-1,16 2 11,0 0-1,38 10 1,-63-11-16,0 0 0,-1 1 0,1 0 0,-1 1 0,0-1 0,0 2 0,0-1 1,-1 1-1,1 0 0,-1 1 0,0-1 0,-1 2 0,10 9 0,-3 1 7,-8-11 13,0 0 1,-1 0-1,0 0 0,0 1 1,5 11-1,2-5 159,-3-2 80,4-25 187,-6 1-399,1 1 1,-1 0-1,2 1 0,0 0 1,0 0-1,1 1 1,0 0-1,1 0 0,0 1 1,1 0-1,-1 1 1,15-8-1,-11 8-19,1 1 0,0 0 0,1 1 0,-1 0 0,1 2 0,0 0 1,0 0-1,1 2 0,29-2 0,14 1 2,-24 1-12,0 1 0,55 7 0,44 9 48,-72-9-51,0 3-1,85 22 1,90 26 95,-203-50-88,44 17 31,-15-3-20,-7-5 26,1-3 1,0-3 0,65 4-1,-56-11 58,-1-3-1,115-15 0,-73-3 106,0-5 0,-2-5-1,134-53 1,-168 50 167,128-74-1,-160 79-250,-1-1 1,-1-2-1,-1-2 1,44-49-1,-74 72-92,0-1 0,-1 0 0,0 0-1,0-1 1,-1 0 0,0 0 0,-1 0 0,0 0 0,0-1-1,-1 0 1,-1 1 0,2-16 0,-3 9-730,0 1 1,-1 0-1,-1 0 1,0-1-1,-1 1 0,-1 0 1,-6-18-1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29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303 422 4512,'0'0'9040,"-13"2"-8594,-7 0-335,-13 3 479,-39 9-1,62-11-424,0 0 0,0 0-1,0 1 1,1 0 0,0 1 0,0 0-1,0 0 1,0 1 0,-8 8-1,10-8 18,1 0-1,0 1 1,0 0-1,1 1 1,0-1-1,0 1 1,0 0-1,1 0 1,-4 13-1,6-16-67,1-1 0,0 1 0,0 0 0,1-1 0,0 1 0,-1 0 0,1 0 0,1 0 0,-1-1 0,1 1 0,0 0 0,0-1 0,0 1 0,1 0 0,-1-1 0,1 0 0,0 1 0,0-1 0,6 8 0,-3-5-32,1-1-1,-1 0 1,1 1 0,0-2-1,1 1 1,-1-1 0,1 0 0,1 0-1,-1-1 1,0 0 0,1 0-1,9 3 1,-3-3 23,0-1-1,0 0 1,0 0 0,0-2 0,0 0-1,25-1 1,-8-3 34,-1-1-1,0-1 1,0-2 0,0-1-1,-1-1 1,32-16-1,-14 5 287,74-45-1,-107 56-357,-1-1-1,0-1 1,0 0-1,-1 0 0,0-1 1,-1-1-1,0 0 1,-1 0-1,9-17 1,-9 10-35,-1 1 0,-1-2 0,-1 1 0,0-1 1,-2 0-1,0-1 0,-1 1 0,-2-1 0,1-25 1,-3 20-38,-1 0 1,-1 0-1,-2 1 1,0-1-1,-2 1 1,-1 0 0,-11-28-1,18 53 9,-1 0 1,1 0-1,-1 0 0,1-1 0,-1 1 0,1 0 1,-1 0-1,0 0 0,1 0 0,-1 0 0,0 0 1,0 1-1,-1-3 0,1 3-3,1 0 0,0 0 0,-1 0 0,1 0 0,0 0 0,-1 0 0,1 0 0,0 0 0,-1 0 0,1 0 0,0 0 0,0 1 0,-1-1 0,1 0 0,0 0 0,-1 0 0,1 0 0,0 0 0,0 1 0,-1-1 0,1 0 0,0 0 0,0 0 0,-1 1 0,1-1 0,0 0 0,0 0 0,0 1 0,-1-1 0,1 0 1,0 0-1,0 1 0,-13 37 30,10-24-16,-14 40 83,3 2 0,2-1 0,-8 103 0,19-141-66,-2 31 174,5 84 0,5-69 389,-2-45 83,-6-18-674,1 1 0,0-1 0,0 0 1,0 0-1,0 0 0,0 0 0,0 0 0,0 0 0,0 0 0,0 1 0,0-1 1,0 0-1,1 0 0,-1 0 0,0 0 0,0 0 0,0 0 0,0 1 0,0-1 0,0 0 1,0 0-1,0 0 0,0 0 0,0 0 0,0 0 0,0 0 0,0 0 0,1 0 0,-1 0 1,0 1-1,0-1 0,0 0 0,0 0 0,0 0 0,0 0 0,0 0 0,1 0 0,-1 0 1,0 0-1,0 0 0,0 0 0,0 0 0,0 0 0,0 0 0,0 0 0,1 0 0,-1 0 1,0 0-1,0 0 0,0 0 0,0 0 0,0 0 0,0 0 0,1 0 0,-1-1 0,0 1 1,0 0-1,0 0 0,0 0 0,0 0 0,0 0 0,12-10 492,13-21 205,-8 6-680,2 1-1,35-36 1,-49 55-17,1 0-1,-1 0 1,1 0 0,0 1-1,0 0 1,0 0 0,0 0-1,1 1 1,0 0 0,0 1-1,0-1 1,0 1 0,0 0-1,0 1 1,0 0 0,0 0-1,12 0 1,-18 2-5,0-1 0,0 1 0,1-1 0,-1 1 1,0-1-1,0 1 0,0 0 0,0 0 0,0-1 0,0 1 0,0 0 0,0 0 0,0 0 0,0 0 0,0 0 0,-1 0 1,1 0-1,0 0 0,0 2 0,12 27-28,-10-22 21,22 68-67,5 11-74,-24-72 113,-5-12 18,0 0 1,0 1-1,1-1 0,-1 0 1,1 0-1,4 5 0,-5-7 17,-1 0 1,1 0-1,1-1 0,-1 1 0,0 0 0,0-1 1,0 1-1,0-1 0,0 1 0,1-1 0,-1 1 1,0-1-1,0 0 0,1 1 0,-1-1 0,0 0 1,1 0-1,-1 0 0,0 0 0,0 0 0,1-1 1,1 1-1,8-4 8,0 0 0,0 0-1,0-1 1,-1-1 0,0 0 0,12-9 0,0 1 18,25-15 47,-3-3 0,0-1 0,49-49 0,-71 63-43,13-12 18,-33 29-45,0 0 0,-1 0 0,1 0 0,-1 0 0,1 0 0,-1-1 0,0 1 0,0 0 0,0-1 0,0 1 0,0 0 0,-1-1 0,1 1-1,-1-5 1,0 7-1,0 0 0,0-1 0,0 1 0,0 0 0,0-1 0,0 1-1,0 0 1,0-1 0,0 1 0,0 0 0,0-1 0,0 1 0,-1 0 0,1-1-1,0 1 1,0 0 0,0 0 0,-1-1 0,1 1 0,0 0 0,0 0-1,-1 0 1,1-1 0,0 1 0,0 0 0,-1 0 0,1 0 0,0 0-1,-1-1 1,1 1 0,0 0 0,-1 0 0,1 0 0,0 0 0,-1 0 0,1 0-1,0 0 1,-1 0 0,1 0 0,0 0 0,-1 0 0,1 0 0,-1 0-1,-16 5 60,15-4-55,-10 4 17,0 1 0,1 0 1,0 0-1,1 1 0,-1 1 0,1-1 0,1 2 0,-10 9 1,12-11 0,0 1 0,1 0 1,0 0-1,1 0 0,0 0 1,0 1-1,0 0 1,1 0-1,1 0 0,0 0 1,-3 12-1,6-17 0,-1 1 0,1-1-1,0 1 1,0-1 0,1 1-1,-1-1 1,1 1 0,0-1 0,0 1-1,0-1 1,4 8 0,-4-10-15,0-1 1,-1 0-1,1 1 1,0-1-1,0 0 1,0 0-1,0 1 1,0-1-1,0 0 0,0 0 1,1 0-1,-1 0 1,0 0-1,1-1 1,-1 1-1,0 0 1,1-1-1,-1 1 1,1-1-1,-1 1 1,1-1-1,-1 1 1,1-1-1,0 0 1,-1 0-1,1 0 0,-1 0 1,1 0-1,-1 0 1,1-1-1,-1 1 1,1 0-1,-1-1 1,1 1-1,-1-1 1,1 1-1,1-2 1,5-3 14,1 0 0,-2 0 0,1 0 0,-1-1 1,1 0-1,-2-1 0,12-12 0,-7 5 17,-1 1-1,-1-2 1,11-20 0,-18 31-2,-1 0 0,1 0 1,-1 0-1,0 0 0,-1 0 1,1 0-1,0-5 0,0 21-26,1 0-1,1 0 0,0-1 1,0 1-1,1 0 0,1-1 1,6 13-1,-4-10 8,16 26 11,-22-38-25,1 0 0,-1-1 0,1 1 0,-1 0 0,1-1 0,-1 0 0,1 1 0,0-1 0,0 0 0,-1 0 0,1 0 0,0 0 0,0 0 0,0 0 0,0-1 0,0 1 0,5 0 0,0-1 18,1 0 1,-1 0-1,1-1 1,-1 0-1,1-1 1,-1 0-1,0 0 1,0 0-1,0-1 1,0 0-1,0-1 0,-1 1 1,1-1-1,-1 0 1,0-1-1,0 0 1,7-7-1,10-11 111,21-28 0,-24 28 28,30-30-1,-47 50-148,0 1-1,0-1 1,1 1 0,-1 0-1,0 0 1,1 0 0,-1 1-1,1-1 1,0 1 0,-1 0-1,5-1 1,-6 2-10,-1-1-1,0 1 1,0 0 0,1 1 0,-1-1-1,0 0 1,0 0 0,0 0 0,1 1-1,-1-1 1,0 1 0,0-1 0,0 1-1,0-1 1,0 1 0,0 0 0,0-1-1,0 1 1,0 0 0,0 0-1,0 0 1,0 0 0,-1 0 0,1 0-1,0 0 1,-1 0 0,1 0 0,0 0-1,-1 0 1,1 0 0,-1 0 0,0 0-1,1 1 1,-1-1 0,0 0 0,0 0-1,0 3 1,1 9-3,0 0 0,-1 1 0,-1-1 0,0 0 0,-1 0 0,-5 21 0,3-15 0,22-46 0,-17 26 0,17-30 0,25-33 0,-36 56 0,-1 0 0,1 0 0,0 1 0,1 0 0,0 0 0,0 1 0,0 0 0,1 1 0,10-6 0,-18 10 0,1 1 0,-1-1 0,0 1 0,1-1 0,-1 1 0,0-1 0,1 1 0,-1 0 0,1-1 0,-1 1 0,1 0 0,-1 0 0,1 0 0,-1 0 0,1 0 0,-1 1 0,0-1 0,1 0 0,-1 1 0,1-1 0,-1 1 0,0-1 0,1 1 0,-1 0 0,0 0 0,1-1 0,-1 1 0,0 0 0,0 0 0,0 0 0,0 0 0,0 0 0,0 1 0,0-1 0,0 0 0,-1 0 0,1 1 0,0-1 0,-1 0 0,1 2 0,1 4 0,0-1 0,0 1 0,-1 0 0,0-1 0,0 1 0,0 0 0,-2 9 0,-2 12 0,2-22 0,0 0 0,0 0 0,0 0 0,1 0 0,0 0 0,0 0 0,1 0 0,-1 0 0,1 0 0,3 8 0,-4-13 0,0-1 0,1 1 0,-1 0 0,1-1 0,0 1 0,-1 0 0,1-1 0,0 1 0,-1-1 0,1 1 0,0-1 0,-1 1 0,1-1 0,0 1 0,0-1 0,0 0 0,-1 0 0,1 1 0,0-1 0,0 0 0,0 0 0,0 0 0,0 0 0,-1 0 0,1 0 0,0 0 0,0 0 0,0 0 0,0 0 0,0-1 0,31-10 0,-20 5 0,-2 3 0,10-4 0,0-1 0,-1 0 0,0-2 0,23-14 0,16-16 0,-19 14 0,41-35 0,-61 45 0,16-13 0,-34 28 0,1-1 0,-1 1 0,0-1 0,0 1 0,0-1 0,0 0 0,0 0 0,0 1 0,-1-1 0,1 0 0,0 0 0,-1 0 0,0 0 0,1 0 0,-1 0 0,0 1 0,0-1 0,0-4 0,0 5 0,-1 1 0,1-1 0,0 1 0,-1-1 0,1 1 0,0-1 0,-1 1 0,1 0 0,-1-1 0,1 1 0,0-1 0,-1 1 0,1 0 0,-1-1 0,1 1 0,-1 0 0,0 0 0,1-1 0,-1 1 0,1 0 0,-1 0 0,1 0 0,-1 0 0,0 0 0,1 0 0,-1 0 0,1 0 0,-1 0 0,1 0 0,-1 0 0,0 0 0,1 0 0,-1 0 0,1 0 0,-1 1 0,1-1 0,-2 1 0,-23 8 0,24-8 0,-14 7 0,0 0 0,0 1 0,0 1 0,2 1 0,-1 0 0,1 0 0,-19 23 0,14-12 0,1 1 0,1 1 0,-25 50 0,39-69 0,-1 1 0,1 0 0,1 0 0,-1 0 0,1 0 0,0 0 0,0 0 0,0 0 0,1 0 0,0 1 0,0-1 0,2 9 0,-2-14 0,0-1 0,0 1 0,1 0 0,-1-1 0,0 1 0,0-1 0,1 1 0,-1-1 0,0 1 0,1 0 0,-1-1 0,0 1 0,1-1 0,-1 1 0,1-1 0,-1 0 0,1 1 0,-1-1 0,1 1 0,-1-1 0,1 0 0,-1 0 0,1 1 0,-1-1 0,1 0 0,0 0 0,-1 1 0,1-1 0,0 0 0,-1 0 0,1 0 0,-1 0 0,1 0 0,0 0 0,-1 0 0,1 0 0,0 0 0,-1-1 0,1 1 0,-1 0 0,2-1 0,0 1 0,1-1 0,-1-1 0,0 1 0,0 0 0,0 0 0,0-1 0,0 1 0,0-1 0,3-2 0,8-14 0,-1-1 0,0 1 0,-2-2 0,0 0 0,-1 0 0,-1 0 0,10-41 0,-13 50 0,-2 18 0,-2 25 0,-5 76 0,0 16 0,-32 200 0,32-302 0,-2-1 0,-1 0 0,-12 29 0,16-43 0,0-1 0,0 1 0,-1-1 0,0 0 0,0 0 0,0-1 0,-1 1 0,0-1 0,0 0 0,0 0 0,0-1 0,-1 1 0,0-1 0,-9 5 0,11-8 0,0 0 0,0 0 0,0-1 0,-1 1 0,1-1 0,0 0 0,0 0 0,0 0 0,0-1 0,0 0 0,0 1 0,-1-1 0,1-1 0,-4-1 0,0 0 0,0-1 0,0 1 0,0-2 0,0 1 0,-9-8 0,14 9 0,0 1 0,0 0 0,1-1 0,-1 0 0,0 0 0,1 1 0,0-1 0,-1-1 0,1 1 0,0 0 0,1-1 0,-1 1 0,1-1 0,-1 1 0,1-1 0,0 1 0,1-1 0,-1 0 0,0 0 0,1 1 0,0-1 0,0 0 0,0 0 0,0 0 0,1 1 0,0-1 0,0 0 0,0 0 0,0 1 0,0-1 0,0 1 0,4-5 0,0-1 0,1 0 0,0 0 0,0 1 0,1 0 0,0 1 0,1-1 0,0 1 0,0 1 0,0-1 0,17-8 0,120-60 0,-69 38 0,74-51 0,-121 69 0,-1-1 0,-2-2 0,0-1 0,35-39 0,-53 53 0,0-1 0,-1 0 0,0-1 0,-1 1 0,0-1 0,0 0 0,-1-1 0,-1 1 0,0-1 0,0 0 0,-1 0 0,-1 0 0,0-1 0,-1 1 0,0 0 0,-1-13 0,-1 20 0,1 1 0,-1-1 0,0 1 0,0-1 0,-1 1 0,1-1 0,-1 1 0,0 0 0,0 0 0,-1 0 0,-4-6 0,6 8 0,-1 0 0,0 1 0,1-1 0,-1 1 0,0-1 0,0 1 0,0 0 0,1-1 0,-1 1 0,-1 0 0,1 1 0,0-1 0,0 0 0,0 0 0,0 1 0,0 0 0,-1-1 0,1 1 0,0 0 0,0 0 0,-1 0 0,1 0 0,0 0 0,0 1 0,-1-1 0,-1 2 0,-3 0 0,0 0 0,0 1 0,1 0 0,-1 0 0,1 1 0,0 0 0,0 0 0,0 1 0,1-1 0,-1 1 0,1 0 0,0 1 0,1-1 0,-1 1 0,1 0 0,0 0 0,1 0 0,-1 1 0,1-1 0,1 1 0,-1 0 0,1 0 0,0 0 0,1 0 0,-1 0 0,2 0 0,-1 0 0,1 1 0,0-1 0,0 0 0,1 0 0,0 0 0,0 1 0,0-1 0,1 0 0,1 0 0,-1-1 0,1 1 0,0 0 0,6 9 0,0-5 0,0-1 0,0 0 0,1-1 0,0 0 0,0-1 0,1 0 0,0 0 0,1-1 0,0-1 0,0 0 0,0 0 0,0-2 0,1 1 0,21 4 0,0-2 0,0-2 0,0-1 0,0-1 0,55-4 0,-38-3 0,-1-2 0,67-18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32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288 503 6328,'0'0'8138,"-13"2"-7599,10-2-513,-69 12 716,63-9-553,-1-1 1,1 2-1,0-1 0,0 1 1,0 1-1,-15 10 0,10-5 104,2 0 1,0 1-1,0 1 0,1 0 0,0 0 0,-14 22 1,22-28-190,0-1 1,0 0-1,1 1 0,-1-1 1,1 1-1,1 0 1,-1-1-1,1 1 1,0 0-1,0 0 1,0 0-1,1 0 1,0 0-1,0 0 1,1 0-1,-1 0 1,1 0-1,1 0 1,-1 0-1,5 9 1,-4-9-28,1-1 0,0 0 0,0 0 0,0 0 0,1 0 1,0 0-1,0-1 0,0 0 0,0 0 0,1 0 0,-1 0 0,1-1 1,0 1-1,0-1 0,1-1 0,-1 1 0,0-1 0,1 0 0,0 0 1,-1 0-1,1-1 0,11 2 0,-8-3 13,0 1 0,0-2 0,-1 1 0,1-1 0,0 0 0,-1-1 0,1 0 0,0 0 0,-1-1 0,0 0 0,0-1 0,0 0 0,0 0 0,-1-1 0,8-5 0,-1-1 16,-1-1-1,-1 0 0,0-1 1,0-1-1,-1 0 0,-1 0 1,0-1-1,-2-1 0,1 1 1,-2-1-1,7-20 0,-1-5 55,-1-1-1,-3 0 0,6-62 1,-13 80-63,-2-1 0,-5-42 1,3 42 0,1 1 0,1-35 0,-1 10-13,-1 8-27,2 33-39,-1 0 1,0-1-1,0 1 1,-3-9-1,-2-28 225,6 45-209,-1 1-29,0 0 0,0 1 0,0 0 0,0-1 0,0 1 0,0-1 0,1 1 0,-1 0 1,1-1-1,-1 1 0,1 0 0,0 0 0,0 0 0,0-1 0,0 3 0,-13 95 22,2-22 54,-2 119 0,13 10 150,1-161-20,9 76 0,-9-107-179,0-10 23,-1 0 1,1 1 0,-1-1 0,1 0-1,0 0 1,1 1 0,1 4 0,-2-8-32,0 0 0,0 1 0,1-1 0,-1 1 0,0-1 0,1 0 0,-1 0 1,0 0-1,1 0 0,-1 0 0,1 0 0,0 0 0,-1-1 0,1 1 0,0 0 0,-1-1 0,1 1 0,0-1 1,0 0-1,-1 0 0,5 1 0,4-1 22,1-1 1,-1 0 0,0 0-1,1-1 1,-1 0-1,0-1 1,0 0 0,0 0-1,0-1 1,-1 0 0,1-1-1,-1 0 1,12-10-1,6-5 57,-1-1 0,41-45-1,-58 56-55,-1-1 0,-1 0 0,1 0 1,-2-1-1,0 0 0,9-25 0,1-1 111,-15 36-123,0 0 0,0 0 0,0 0 0,0 0 0,-1 0 0,1-1 0,-1 1 0,1 0 0,-1 0 0,0-1 0,0 1 0,0 0 0,-1-4 0,1 6-32,0 0 0,0 0 0,0 0 0,0 0 0,-1 0 0,1 0 0,0 0 0,0 0 0,0 0 0,0 0 0,-1 0 0,1 0 0,0 0 0,0 0 0,0 0 0,0 0 0,0 0 0,-1 0 0,1 0 0,0 0 0,0 0 0,0 0 0,0 0 0,0 0 0,-1 0 0,1 1 0,0-1 0,0 0 0,0 0 0,0 0 0,0 0 0,0 0 0,0 1 0,0-1 0,0 0 0,0 0 0,-1 0 0,1 0 0,0 0 0,0 1 0,0-1 0,0 0 0,0 0 0,0 0 0,0 0 0,0 1 0,0-1 0,0 0 0,0 0 0,-2 12 68,2-10-61,-5 21 15,2 0 0,1 0 0,1 0 1,1 0-1,0 0 0,2 0 0,1 0 0,11 43 1,-14-64-23,1 0-1,-1 0 1,1 0 0,-1-1 0,1 1 0,0 0-1,0 0 1,0-1 0,0 1 0,0 0 0,1-1 0,-1 1-1,0-1 1,1 1 0,-1-1 0,1 0 0,-1 0 0,1 0-1,0 0 1,0 0 0,-1 0 0,1 0 0,0 0-1,0-1 1,0 1 0,0 0 0,0-1 0,0 0 0,2 1-1,0-2 6,0 1-1,-1-1 0,1 0 0,-1 0 0,1 0 0,-1-1 0,1 1 0,-1-1 0,0 1 0,0-1 0,0 0 0,0 0 0,0-1 1,0 1-1,4-5 0,16-19 36,-1-1 0,-1-1 0,-2-1 1,30-58-1,-43 71 22,-6 14-50,1 0 1,0 0-1,-1 0 1,1 0-1,0 0 0,0 0 1,0 1-1,0-1 1,1 0-1,0-1 1,2-1-16,-4 4-1,-2 11 0,1 7 0,1-1 0,1 1 0,0-1 0,2 1 0,-1-1 0,11 31 0,-13-46 0,1 0 0,0 1 0,0-1 0,1 0 0,-1 0 0,0 0 0,1 0 0,0 0 0,-1 0 0,1 0 0,0-1 0,0 1 0,0 0 0,0-1 0,0 0 0,4 3 0,-2-3 0,0 1 0,0-1 0,0 0 0,1 0 0,-1-1 0,0 1 0,0-1 0,1 0 0,4-1 0,5 0 0,0-2 0,0 0 0,0-1 0,25-10 0,-23 8 0,-1-1 0,-1-1 0,1 0 0,-1-1 0,0 0 0,-1-1 0,0-1 0,-1 0 0,0-1 0,17-22 0,-22 25 0,0 1 0,-1 0 0,-1-1 0,1 1 0,6-16 0,-11 21 0,0 0 0,0-1 0,-1 1 0,1-1 0,-1 1 0,1-1 0,-1 0 0,0 1 0,0-1 0,-1 1 0,1-1 0,-1 1 0,0-1 0,0 1 0,0-1 0,-3-5 0,4 7 0,-1 0 0,0 1 0,-1-1 0,1 1 0,0-1 0,0 0 0,-1 1 0,1 0 0,0-1 0,-1 1 0,0 0 0,1 0 0,-1 0 0,0 0 0,1 0 0,-1 0 0,0 0 0,0 1 0,0-1 0,0 1 0,0-1 0,0 1 0,1 0 0,-1 0 0,0 0 0,0 0 0,0 0 0,0 0 0,0 0 0,0 1 0,0-1 0,0 1 0,-2 0 0,-4 2 0,0 0 0,0 0 0,0 0 0,1 1 0,-1 1 0,-9 6 0,7-3 0,0-1 0,0 2 0,1-1 0,0 2 0,0-1 0,1 1 0,0 0 0,1 1 0,0-1 0,1 2 0,-8 16 0,13-24 0,1-1 0,-1 1 0,1-1 0,-1 1 0,1-1 0,0 1 0,1 0 0,-1-1 0,0 1 0,1-1 0,0 1 0,0-1 0,0 0 0,0 1 0,1-1 0,-1 0 0,1 0 0,0 1 0,0-1 0,0-1 0,4 6 0,0-1 0,0-1 0,1 0 0,-1 0 0,1-1 0,0 0 0,0 0 0,16 8 0,-10-8 0,0-1 0,-1 0 0,1-1 0,1 0 0,-1-1 0,0-1 0,1 0 0,-1-1 0,19-1 0,15-5 0,61-14 0,-61 10 0,59-18 0,-88 23 0,-7 5 994,-15 6-4502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3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1 813 8336,'0'0'6520,"11"7"-5940,40 20-15,-48-26-519,0 0 0,0 0 0,0-1 1,0 0-1,-1 1 0,1-1 0,0 0 0,0 0 0,0-1 0,0 1 1,0-1-1,0 1 0,0-1 0,0 0 0,0 0 0,-1 0 1,1 0-1,0-1 0,-1 1 0,1-1 0,2-2 0,1 1 43,11-9 168,-1-1 0,0 0-1,-1-1 1,-1-1 0,18-22 0,-17 20-49,6-9 232,-1-1 0,-1-1 0,21-42 0,36-96 1297,-56 118-1100,-2 0 0,-3-2 0,-1 0 0,-3-1 0,5-59 0,-14 81 133,-4 22 16,-4 21-220,-52 231 155,49-193-596,3 2 0,1 94 0,5-112-20,2 1 0,2 0 0,1-1 1,2 0-1,20 60 0,-27-95-93,1 1 0,-1-1 0,1 0 0,0 0 0,-1 1 0,1-1 0,0 0 0,0 0 0,0 0 0,0 0 0,0 0 0,0 0 0,0 0 0,0 0 0,0 0 0,1 0 0,-1-1-1,0 1 1,0 0 0,1-1 0,-1 1 0,0-1 0,3 1 0,-1-1 6,0 0-1,0 0 0,0 0 0,0 0 0,0-1 0,0 1 1,1-1-1,-1 0 0,0 0 0,3-1 0,8-5 33,-1 0-1,-1 0 1,19-14-1,-27 18-34,27-23 133,42-42-1,-3 3 191,-67 62-244,-1-1-1,1 1 1,-1-1-1,1 1 1,-1-1 0,3-7-1,-9 15-36,0 0 0,0 0 0,1 1 1,-1-1-1,1 1 0,0 0 0,-4 9 0,2-4 5,3-7-56,1-1 0,-1 1 0,0 0 0,1 0 1,0 0-1,0 0 0,0 0 0,0 0 0,0 1 1,1-1-1,-1 0 0,1 0 0,0 1 0,0-1 0,0 0 1,1 0-1,-1 1 0,1-1 0,-1 0 0,1 0 1,0 0-1,0 0 0,1 0 0,-1 0 0,1 0 1,-1 0-1,1 0 0,0-1 0,0 1 0,0-1 0,0 1 1,1-1-1,-1 0 0,1 0 0,-1 0 0,1 0 1,0 0-1,5 2 0,-4-2-6,0 0 0,1-1 0,-1 0 0,0 0 0,1 0 0,-1 0 0,1 0 0,-1-1 0,1 0 0,-1 0 0,1 0 0,-1-1 0,1 1 0,-1-1 0,1 0 0,-1 0 0,0-1 0,1 1 0,-1-1 0,0 0 0,0 0 0,0-1 0,0 1 0,-1-1 0,5-3 0,-5 4 0,-1 0 0,1 0 0,-1 0 0,0-1 0,0 1 0,0-1 0,0 1 0,0-1 0,0 0 0,-1 0 0,1 1 0,-1-1 0,0 0 0,0-1 0,0 1 0,0 0 0,0 0 0,-1 0 0,1 0 0,-1-1 0,0 1 0,0 0 0,0 0 0,-1-1 0,1 1 0,-1 0 0,1 0 0,-1 0 0,0 0 0,0 0 0,-1 0 0,1 0 0,-1 0 0,1 0 0,-3-3 0,0 2 0,-1 0 0,0 0 0,1 0 0,-1 0 0,0 1 0,-1-1 0,1 1 0,-1 1 0,1-1 0,-1 1 0,0 0 0,0 0 0,0 1 0,0-1 0,0 1 0,0 1 0,0-1 0,0 1 0,0 0 0,0 1 0,-10 1 0,5-2 0,7-1 0,9-1 0,19-3 0,1 0 0,0 2 0,28 0 0,35-5 0,-24-1 0,110-1 0,-169 9 12,-18 1-327,-30 3-2828,36-3 525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34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11152,'0'0'2800,"17"-3"-2346,229-23 1425,11 2 699,-220 19-1774,0 2 0,0 1 0,1 2 0,53 7 0,-74-8 1340,-25 5-1738,-11 9-554,8-8-2912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4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198 666 4720,'0'0'12127,"-10"-6"-11560,-32-15-4,38 20-464,0 1 1,1-1 0,-1 0-1,0 1 1,0 0 0,1 0-1,-1 0 1,0 0 0,0 1-1,1-1 1,-1 1 0,0 0 0,1 0-1,-1 0 1,1 1 0,-1-1-1,1 1 1,-5 3 0,0-1 163,3-2-144,-29 17 743,32-18-789,1 1 1,-1-1-1,0 1 1,1-1-1,-1 1 1,1 0-1,-1-1 1,1 1 0,0 0-1,-1 0 1,1 0-1,0 0 1,0 0-1,1 0 1,-2 3-1,1-1-16,0 1 1,1-1-1,-1 0 0,1 1 0,0-1 0,0 0 0,1 1 1,-1-1-1,1 0 0,0 1 0,0-1 0,0 0 0,1 0 1,-1 0-1,1 0 0,0 0 0,0 0 0,1 0 0,-1-1 1,1 1-1,-1-1 0,1 0 0,0 0 0,1 0 0,-1 0 0,0 0 1,1-1-1,0 1 0,-1-1 0,5 2 0,2 1-8,0 0 0,0-1 0,0 0 0,1-1 0,-1 0 0,1-1 0,0 0 0,0 0 0,0-1 0,0-1 0,0 0 0,0 0 0,19-4 0,-20 2-23,-1 0 0,-1-1 0,1 0 0,0 0-1,-1-1 1,0 0 0,1-1 0,-2 1 0,1-2 0,-1 1 0,1-1 0,-1 0 0,-1 0 0,1-1 0,-1 0 0,10-15 0,-4 0 14,-1 1 1,-1-2-1,-1 1 0,-1-2 1,-1 1-1,-1-1 0,-1 0 1,3-47-1,-5-12 87,-9-104-1,5 161-103,-3-5 15,-1 1 0,-1-1 0,-19-54-1,24 82-32,1 1 0,-1 0 0,0 0 1,1 0-1,-1 0 1,0 0-1,0 0 1,-1 0-1,1 0 0,-2-1 1,3 2-3,0 1 0,-1 0 0,1 0 1,0-1-1,-1 1 0,1 0 0,0 0 1,-1 0-1,1-1 0,0 1 0,-1 0 0,1 0 1,-1 0-1,1 0 0,0 0 0,-1 0 0,1 0 1,-1 0-1,1 0 0,0 0 0,-1 0 0,1 0 1,-1 0-1,1 0 0,0 0 0,-1 0 1,1 1-1,-1-1 0,1 0 0,-4 3 12,1 1 1,0-1-1,0 0 0,0 1 0,0 0 0,1-1 0,-3 6 1,4-7-18,-15 23 41,2 1-1,1 1 1,1 0-1,1 0 1,1 1-1,2 1 1,-8 46-1,13-56-6,2 0 0,0 0-1,1 1 1,0-1 0,2 0 0,0 1 0,1-1-1,1 0 1,1-1 0,1 1 0,0-1 0,17 33-1,-7-22 20,35 58 123,-44-76-137,1 1 0,1-2 0,0 1 0,0-1 0,14 10 0,-20-17-10,1 0 1,0 0-1,0 0 0,1-1 1,-1 0-1,0 0 0,1 0 1,-1 0-1,1-1 0,0 1 1,0-1-1,-1-1 0,1 1 1,0 0-1,0-1 0,0 0 1,0-1-1,0 1 0,0-1 1,-1 1-1,1-1 0,0-1 1,0 1-1,-1-1 0,1 0 1,-1 0-1,0 0 0,1-1 1,-1 1-1,0-1 0,4-4 1,0 0 41,0 0 1,-1 0-1,0-1 1,0 0-1,-1-1 1,0 0-1,-1 0 1,1 0-1,-2 0 1,1-1-1,-1 0 1,-1 0 0,4-16-1,-2 2 63,-2 11 117,0 0 1,1-24-1,-4 58-172,0 1 0,1-1-1,1 0 1,2 1 0,0-1 0,10 31-1,-12-45-65,1-1-1,0 0 1,0 1-1,0-1 1,1-1-1,0 1 1,0-1-1,0 1 1,7 5-1,-9-9-6,1 0 1,-1-1-1,1 1 0,0 0 0,-1-1 0,1 1 0,0-1 0,0 0 1,0 0-1,0 0 0,0-1 0,0 1 0,0-1 0,0 0 0,0 1 0,1-1 1,-1-1-1,0 1 0,0 0 0,0-1 0,0 1 0,5-3 0,2-1 15,-1 0-1,0 0 0,0-1 0,0 0 0,0-1 0,-1 0 0,0 0 0,0-1 0,9-10 1,7-11 94,27-38 0,-29 36-21,90-108 439,-111 137-515,0-1 0,1 1-1,-1 0 1,0-1 0,0 1 0,0 0-1,1 0 1,-1 0 0,1 0 0,-1 0-1,1 0 1,-1 1 0,1-1 0,-1 0 0,1 1-1,0-1 1,-1 1 0,1 0 0,3-1-1,-4 1-5,1 1 1,-1-1-1,0 1 0,0 0 0,1-1 0,-1 1 0,0 0 0,0 0 0,0 0 0,0-1 0,0 1 0,0 0 0,0 0 0,-1 0 1,1 1-1,0-1 0,0 0 0,-1 0 0,1 0 0,-1 1 0,1-1 0,-1 0 0,1 0 0,-1 1 0,0 1 0,6 18 21,0 1 0,-2 0 0,-1 0 0,1 31 0,-4-45-24,0 1 0,-1 0 0,0 0 1,-1-1-1,1 1 0,-2-1 0,1 1 0,-1-1 1,-1 0-1,1 0 0,-1 0 0,0-1 1,-1 1-1,-8 10 0,10-16-7,1 0 0,0 1 0,-1-1 0,1 0 0,-1 0 0,0 0 0,0-1 0,0 1 0,0-1 0,0 1 0,0-1 0,0 0 0,0 0 0,-1-1 0,1 1 0,0 0 0,0-1 0,-1 0 0,1 0 0,0 0 0,-1 0 0,1-1 0,0 1 0,-1-1 0,1 0 0,0 0 0,0 0 0,0 0 0,0 0 0,-5-4 0,-7-3 0,12 7 0,1 0 0,0 0 0,0 0 0,0 0 0,0 0 0,0-1 0,0 1 0,0-1 0,1 1 0,-1-1 0,0 0 0,1 1 0,-3-4 0,5 4 0,-1 1 0,0-1 0,0 1 0,0 0 0,1-1 0,-1 1 0,0 0 0,0-1 0,1 1 0,-1 0 0,0-1 0,1 1 0,-1 0 0,0 0 0,1-1 0,-1 1 0,0 0 0,1 0 0,-1 0 0,1 0 0,-1 0 0,1-1 0,-1 1 0,0 0 0,1 0 0,-1 0 0,1 0 0,-1 0 0,0 0 0,1 0 0,0 0 0,14-3 0,0 0 0,0 1 0,1 1 0,-1 1 0,0 0 0,0 0 0,28 6 0,-9 2 0,0 1 0,41 17 0,-49-18 0,-19-6 0,-1 0 0,1 1 0,-1-1 0,12 8 0,-15-10-65,-2 0-337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41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58 15776,'0'0'2727,"-21"-57"-2903,42 57 40,13 2-120,6 7-8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45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23 982 7936,'0'0'4440,"4"10"-3714,0-1-562,1 1 30,-1 0-1,0 0 1,0 0-1,-2 1 1,1 0-1,1 12 1,1 38 1170,-3 0-1,-2 1 1,-15 114-1,4-148-570,10-25-580,-1 0-1,1 0 1,0 0-1,0 1 1,0-1-1,0 0 1,-2 7 1582,-1-13-1238,-2-8-204,1-7-207,1-1 0,1 1 0,0-1 1,2 0-1,0 0 0,4-34 1,-2 14 6,16-135 481,-11 132-489,-3 20-53,1 0 0,1 1 1,1 0-1,1 0 1,15-31-1,-16 38-26,2 1-1,0 0 1,0 1-1,1 0 1,1 0-1,0 1 1,0 0-1,24-18 0,-28 25-27,-1 0-1,1 1 0,0 0 0,0 0 0,0 0 1,0 1-1,1 0 0,-1 0 0,1 0 0,-1 1 0,1 0 1,-1 0-1,1 1 0,0-1 0,-1 2 0,9 0 0,-10 0-3,-1 0-1,1 0 1,-1 1-1,1-1 0,-1 1 1,0 0-1,0 0 1,0 1-1,0-1 0,0 1 1,0 0-1,-1 0 1,1 0-1,-1 1 0,0-1 1,0 1-1,0 0 0,0 0 1,-1 0-1,0 0 1,0 0-1,0 0 0,2 7 1,-1-1 24,0 0-1,-1 0 1,0 0 0,-1 0-1,0 1 1,-1-1 0,0 0 0,-1 1-1,1-1 1,-2 0 0,0 0 0,0 0-1,-1 0 1,-5 14 0,5-18-18,0 0 1,0 0-1,0 0 1,-1 0-1,0-1 1,0 0-1,0 1 1,0-1-1,-1-1 0,0 1 1,0-1-1,0 0 1,-1 0-1,1 0 1,-1-1-1,0 0 1,0 0-1,0 0 1,0-1-1,-1 0 1,1 0-1,-1-1 1,-6 2-1,4-2 8,1 0 32,0-1 0,0 1-1,0-1 1,-11-1 0,17 0-47,0 1 0,0-1 0,0 1 0,0-1 0,1 1 0,-1-1 1,0 0-1,1 0 0,-1 0 0,0 0 0,1 0 0,-1 0 0,1 0 0,-1 0 1,1-1-1,0 1 0,0-1 0,0 1 0,-1-1 0,1 1 0,1-1 0,-1 0 0,0 1 1,-1-3-1,121 4 20,-56 4-61,-21 0-24,82-4 0,-111-1 28,0-1-1,0 0 1,0-1-1,-1-1 1,1 0 0,-1 0-1,0-1 1,0-1 0,0 0-1,16-11 1,-4-1-5,0-1 0,22-23 1,-36 32 14,-1-1 0,0 0 1,-1-1-1,0 1 1,-1-1-1,10-24 1,4-23 34,14-67 1,-14 47-24,11-45-18,21-166 0,-51 272 0,0 0 0,-2 0 0,0 0 0,-1 0 0,-1 0 0,-6-26 0,8 44 0,0-1 0,0 1 0,0 0 0,0-1 0,0 1 0,0-1 0,-1 1 0,1 0 0,0-1 0,0 1 0,0 0 0,0-1 0,-1 1 0,1 0 0,0 0 0,0-1 0,-1 1 0,1 0 0,0-1 0,0 1 0,-1 0 0,1 0 0,0 0 0,-1-1 0,1 1 0,0 0 0,-1 0 0,1 0 0,0 0 0,-1 0 0,1 0 0,0 0 0,-1 0 0,1-1 0,-1 1 0,1 0 0,0 1 0,-1-1 0,-14 10 0,-2 9 0,0 2 0,1 0 0,0 1 0,2 1 0,1 0 0,1 1 0,-11 30 0,-1 14 0,-23 105 0,35-118-57,3 0 1,3 1-1,0 73 1,7-85 7,2-1 0,1 0 0,3 0 0,21 76 0,-25-108 39,1 0-1,0 0 1,1-1-1,0 0 1,10 16-1,-13-24 17,-1 0-1,1 0 1,0 0-1,0 0 1,0 0 0,0 0-1,0-1 1,0 1-1,0-1 1,0 1-1,1-1 1,-1 0 0,1 0-1,-1 0 1,1 0-1,-1 0 1,1-1 0,-1 1-1,1-1 1,0 0-1,-1 0 1,1 0-1,0 0 1,-1 0 0,1 0-1,-1-1 1,1 1-1,0-1 1,3-1-1,3-2 20,-1 0 0,0 0 0,1-1 0,-2 0 0,1 0 0,0-1 0,-1 0 0,9-11 0,48-60 104,-31 29-121,30-60 0,-39 64-9,1 1 0,44-54 0,-68 95 1,1 0 0,0 0 0,-1 0 0,1 1 0,0-1 0,0 1 0,0-1 0,0 1 0,0 0 0,1 0 0,-1 0 0,0 0 0,0 0 0,1 0 0,-1 1 0,1-1 0,-1 1 0,1 0 0,-1-1 0,0 1 0,1 0 0,-1 1 0,1-1 0,-1 0 0,1 1 0,3 0 0,4 3 0,1 1 0,-1-1 0,0 2 0,16 10 0,17 8 0,-39-22 0,4 0 0,-14-7 0,0-1 0,-1 0 0,-1-1 0,1 1 0,-1 1 0,-11-6 0,16 9 0,-1 0 0,0 1 0,0-1 0,1 1 0,-1 0 0,0 1 0,0-1 0,0 1 0,0-1 0,0 1 0,0 1 0,-1-1 0,-4 1 0,-3 2 0,1 1 0,-1 0 0,1 0 0,-1 1 0,1 0 0,1 1 0,-1 1 0,1-1 0,0 2 0,0-1 0,1 2 0,0-1 0,-14 18 0,14-14 0,-1 1 0,2 0 0,-1 0 0,2 1 0,0 0 0,0 0 0,2 1 0,0 0 0,0 0 0,-3 22 0,7-32 0,1 0 0,0 0 0,-1 0 0,2 0 0,-1 0 0,0 1 0,1-1 0,0 0 0,0 0 0,1-1 0,2 7 0,-3-9 0,-1-1 0,1 1 0,1-1 0,-1 1 0,0-1 0,0 0 0,0 0 0,1 1 0,-1-1 0,0 0 0,1 0 0,-1 0 0,1 0 0,0 0 0,-1-1 0,1 1 0,0 0 0,-1-1 0,1 1 0,0-1 0,0 0 0,-1 0 0,1 1 0,0-1 0,0 0 0,0 0 0,-1-1 0,1 1 0,0 0 0,0-1 0,-1 1 0,1-1 0,0 1 0,2-2 0,1 0 0,1-1 0,-1 0 0,0 0 0,0 0 0,0 0 0,0-1 0,0 0 0,-1 0 0,1 0 0,3-6 0,8-10 0,14-25 0,-4 7 0,-19 28 0,0 2 0,-1-1 0,0 0 0,0 0 0,-1-1 0,7-14 0,-12 24 0,0 0 0,0-1 0,0 1 0,0 0 0,0-1 0,0 1 0,0 0 0,0 0 0,0-1 0,0 1 0,0 0 0,0 0 0,0-1 0,1 1 0,-1 0 0,0 0 0,0-1 0,0 1 0,0 0 0,1 0 0,-1 0 0,0-1 0,0 1 0,1 0 0,-1 0 0,0 0 0,0 0 0,1 0 0,-1 0 0,0-1 0,0 1 0,1 0 0,4 8 0,2 20 0,-7-25 0,4 13 0,1-1 0,1 1 0,8 16 0,1 0 0,-14-29 0,0 0 0,0 0 0,0 0 0,1-1 0,0 1 0,-1-1 0,1 1 0,0-1 0,0 1 0,0-1 0,0 0 0,1 0 0,-1 0 0,1 0 0,-1 0 0,1-1 0,0 1 0,-1-1 0,1 0 0,0 0 0,0 0 0,0 0 0,0 0 0,0 0 0,0-1 0,0 0 0,0 1 0,0-1 0,0 0 0,1-1 0,-1 1 0,0 0 0,0-1 0,0 0 0,0 0 0,0 0 0,3-1 0,20-10 0,-1-1 0,0-1 0,-1 0 0,0-2 0,32-29 0,11-7 0,52-41 0,-70 70 0,-10 8 0,-39 15 0,0 0 0,1 0 0,-1 0 0,0 0 0,0 0 0,1 0 0,-1 0 0,0 0 0,0 0 0,0 0 0,1 0 0,-1 0 0,0 0 0,0 0 0,0 0 0,1 0 0,-1 1 0,0-1 0,0 0 0,0 0 0,0 0 0,1 0 0,-1 0 0,0 1 0,0-1 0,0 0 0,0 0 0,0 0 0,1 0 0,-1 1 0,0-1 0,0 0 0,0 0 0,0 0 0,0 1 0,0-1 0,0 0 0,0 0 0,0 0 0,0 1 0,0-1 0,0 0 0,0 0 0,0 1 0,0-1 0,0 0 0,0 0 0,0 0 0,0 1 0,0-1 0,0 0 0,0 0 0,-1 0 0,1 1 0,0-1 0,0 0 0,0 0 0,0 0 0,0 0 0,0 1 0,-1-1 0,1 0 0,0 0 0,0 0 0,0 0 0,-1 0 0,1 0 0,0 0 0,0 1 0,-13 6 0,0 0 0,0-1 0,-18 6 0,-15 6 0,22-5 0,2 0 0,0 2 0,0 0 0,1 1 0,1 2 0,-22 24 0,39-39 0,0 1 0,0-1 0,0 1 0,0 0 0,1 0 0,0 0 0,0 0 0,0 0 0,0 0 0,1 1 0,-1-1 0,1 1 0,0-1 0,0 1 0,1-1 0,0 1 0,-1-1 0,1 1 0,1-1 0,-1 1 0,1 0 0,0-1 0,0 1 0,0-1 0,3 6 0,-2-5 0,1-1 0,-1 1 0,1-1 0,1 0 0,-1 0 0,0 0 0,1 0 0,0 0 0,0-1 0,0 0 0,0 0 0,1 0 0,-1 0 0,1 0 0,0-1 0,-1 0 0,1 0 0,0-1 0,0 1 0,0-1 0,1 0 0,5 0 0,8 2 0,1-2 0,-1 0 0,1-2 0,-1 0 0,1-1 0,-1-1 0,0 0 0,0-2 0,0 0 0,-1-1 0,0-1 0,0-1 0,0 0 0,-1-2 0,0 0 0,28-22 0,-27 17 0,-1-1 0,30-36 0,-42 44 0,1 0 0,-1 0 0,0 0 0,-1-1 0,0 0 0,-1 0 0,0 0 0,0 0 0,2-19 0,-4 23 0,0 0 0,-1 0 0,0 0 0,0 0 0,-1-8 0,1 11 0,0 1 0,-1 0 0,1-1 0,-1 1 0,1-1 0,-1 1 0,0 0 0,1 0 0,-1-1 0,0 1 0,0 0 0,0 0 0,0 0 0,0 0 0,0 0 0,0 0 0,0 0 0,0 0 0,0 0 0,-1 1 0,1-1 0,0 0 0,-3 0 0,2 1 0,0 0 0,0 0 0,1 0 0,-1 0 0,0 0 0,0 0 0,0 1 0,1-1 0,-1 1 0,0-1 0,1 1 0,-1-1 0,0 1 0,1 0 0,-3 2 0,-23 16 0,22-14 0,1 0 0,0 0 0,0 0 0,0 1 0,1 0 0,0-1 0,0 1 0,0 0 0,1 0 0,0 1 0,0-1 0,1 0 0,-1 1 0,1-1 0,1 1 0,-1 10 0,1-13 0,0 0 0,0 0 0,1 0 0,-1 0 0,1 0 0,0 0 0,0 0 0,0 0 0,0 0 0,1 0 0,0 0 0,0-1 0,0 1 0,0 0 0,0-1 0,1 0 0,-1 0 0,1 0 0,0 0 0,0 0 0,0 0 0,1-1 0,-1 1 0,0-1 0,1 0 0,0 0 0,5 2 0,1-1 0,-1-1 0,1 0 0,0 0 0,0-1 0,0-1 0,0 0 0,-1 0 0,1 0 0,0-2 0,0 1 0,0-1 0,14-5 0,8-5 0,-1-1 0,41-24 0,-31 15 0,-18 10 0,-2-1 0,0-1 0,0 0 0,-1-2 0,23-24 0,-35 32 0,1-1 0,1 2 0,-1-1 0,19-10 0,-21 14 0,-7 4 0,0 0 0,0 0 0,0 0 0,0 0 0,0 0 0,0 0 0,0 1 0,0-1 0,0 0 0,0 0 0,0 0 0,0 0 0,0 0 0,0 0 0,1 0 0,-1 0 0,0 0 0,0 0 0,0 0 0,0 0 0,0 0 0,0 1 0,0-1 0,0 0 0,0 0 0,0 0 0,0 0 0,0 0 0,0 0 0,0 0 0,0 0 0,0 0 0,1 0 0,-1 0 0,0 0 0,0 0 0,0 0 0,0 0 0,0 0 0,0 0 0,0 0 0,-2 10 0,-48 187 0,43-179 0,4-8 0,17-18 0,40-39 0,-42 35 0,0 1 0,0 0 0,1 1 0,0 0 0,25-12 0,-38 21 0,0 1 0,1 0 0,-1 0 0,0 0 0,1 0 0,-1-1 0,0 1 0,1 0 0,-1 0 0,0 0 0,1 0 0,-1 0 0,1 0 0,-1 0 0,0 0 0,1 0 0,-1 0 0,0 0 0,1 0 0,-1 1 0,0-1 0,1 0 0,-1 0 0,1 0 0,-1 0 0,0 1 0,0-1 0,1 0 0,-1 0 0,0 0 0,1 1 0,3 12 0,-6 19 0,1-30 0,-12 93 0,13-95 0,0 0 0,0 0 0,0 0 0,0 0 0,0 0 0,0 1 0,0-1 0,0 0 0,0 0 0,0 0 0,0 0 0,0 0 0,0 0 0,0 0 0,0 1 0,0-1 0,0 0 0,0 0 0,0 0 0,1 0 0,-1 0 0,0 0 0,0 0 0,0 0 0,0 0 0,0 0 0,0 0 0,0 1 0,0-1 0,0 0 0,1 0 0,-1 0 0,0 0 0,0 0 0,0 0 0,0 0 0,0 0 0,0 0 0,0 0 0,0 0 0,1 0 0,-1 0 0,0 0 0,0 0 0,0 0 0,0 0 0,0 0 0,0 0 0,10-3 0,9-8 0,-2-1 0,28-26 0,-29 24 0,29-21 0,-45 35 0,1-1 0,0 0 0,0 1 0,0-1 0,0 0 0,-1 1 0,1-1 0,0 1 0,0 0 0,0-1 0,0 1 0,0 0 0,0 0 0,0-1 0,0 1 0,0 0 0,0 0 0,0 0 0,0 0 0,1 0 0,-1 0 0,0 1 0,0-1 0,0 0 0,0 1 0,0-1 0,-1 0 0,1 1 0,0-1 0,0 1 0,0-1 0,0 1 0,0 0 0,0-1 0,-1 1 0,1 0 0,0-1 0,-1 1 0,1 0 0,0 0 0,-1 0 0,1 0 0,-1 0 0,0 0 0,1 0 0,-1 0 0,1 1 0,1 6 0,0 0 0,0 0 0,-1 0 0,1 15 0,-2-15 0,2 7 0,-1 0 0,2 0 0,4 17 0,-6-28 0,0-1 0,1 1 0,-1-1 0,1 1 0,-1-1 0,1 0 0,0 0 0,0 0 0,1 0 0,-1 0 0,1 0 0,-1 0 0,1-1 0,0 1 0,0-1 0,0 0 0,0 0 0,6 3 0,-4-4 0,-1 0 0,0-1 0,0 1 0,0-1 0,0 0 0,0 0 0,1 0 0,-1-1 0,0 1 0,0-1 0,0 0 0,6-3 0,2 0 0,0-1 0,21-12 0,-6 1 0,-1-1 0,37-32 0,-60 46 0,0-1 0,0 1 0,0-1 0,0 1 0,0-1 0,-1 0 0,0 0 0,0 0 0,0 0 0,0 0 0,-1-1 0,1 1 0,-1-1 0,0 1 0,-1-1 0,1 1 0,-1-9 0,-5 1 0,3 11 0,1 0 0,1-1 0,-1 1 0,0 0 0,1 0 0,-1-1 0,1 1 0,-1 0 0,1-1 0,0 1 0,-1-1 0,1-1 0,-4-11 0,3 12 0,0 1 0,-1-1 0,1 1 0,-1 0 0,1-1 0,-1 1 0,0 0 0,0 0 0,1 0 0,-1 0 0,0 0 0,0 1 0,0-1 0,0 1 0,0-1 0,0 1 0,0-1 0,0 1 0,0 0 0,0 0 0,0 0 0,0 0 0,0 1 0,0-1 0,0 0 0,0 1 0,-3 1 0,-3 0 0,1 1 0,0-1 0,0 2 0,0-1 0,1 1 0,-7 4 0,5-2 0,1 0 0,0 0 0,1 1 0,-1 0 0,1 0 0,0 1 0,1-1 0,0 1 0,0 0 0,1 1 0,0-1 0,0 1 0,1 0 0,0 0 0,0 0 0,1 0 0,1 0 0,-1 1 0,1 10 0,1-19 0,0 1 0,0 0 0,1 0 0,-1 0 0,0-1 0,1 1 0,-1 0 0,1-1 0,0 1 0,-1 0 0,1-1 0,0 1 0,0-1 0,0 1 0,0-1 0,1 1 0,-1-1 0,0 0 0,3 2 0,-2-1 0,1-1 0,0 1 0,0-1 0,-1 0 0,1 0 0,0-1 0,0 1 0,0 0 0,0-1 0,6 1 0,4-2 0,0 0 0,-1-1 0,1 0 0,16-5 0,-2-1 0,0-2 0,-1-1 0,27-16 0,-25 13 0,-24 12 0,0 0 0,0 0 0,0 1 0,0-1 0,1 1 0,-1 0 0,0 0 0,1 1 0,-1-1 0,1 1 0,-1 0 0,6 1 0,-10 0 0,1 0 0,-1-1 0,1 1 0,-1 0 0,1 0 0,-1 0 0,0 0 0,0 0 0,1 0 0,-1 0 0,0 0 0,0 0 0,0 0 0,0 1 0,0-1 0,0 0 0,0 0 0,-1 0 0,1 1 0,0 1 0,-3 22 0,-1-1 0,-1-1 0,-12 35 0,-2 11 0,18-68 0,1-1 0,0 1 0,0-1 0,0 1 0,-1-1 0,1 1 0,0-1 0,0 1 0,0-1 0,0 1 0,0 0 0,0-1 0,0 1 0,0-1 0,0 1 0,0-1 0,0 1 0,0-1 0,0 1 0,0 0 0,1-1 0,-1 1 0,0 0 0,10-9 0,-4 3 0,75-77 0,-80 82 0,1-1 0,-1 1 0,1 0 0,0 0 0,-1 0 0,1 0 0,-1 0 0,1 0 0,-1 0 0,1 0 0,-1 1 0,1-1 0,-1 0 0,1 1 0,-1 0 0,1-1 0,-1 1 0,0 0 0,1 0 0,-1-1 0,2 3 0,15 5 0,-9-6 0,0 0 0,0-1 0,0 0 0,0-1 0,0 1 0,0-2 0,0 0 0,0 0 0,0 0 0,0-1 0,0 0 0,-1-1 0,1 0 0,-1 0 0,10-6 0,3-2 0,-15 8 0,0 1 0,-1-2 0,1 1 0,-1-1 0,10-7 0,-8 5 0,-2-4 0,8-10 0,-3 6 0,60-94 0,-53 86 0,-1-1 0,-1-1 0,-1-1 0,21-49 0,-27 46 0,0-1 0,-2-1 0,-1 1 0,-1-1 0,0-53 0,-3 71 0,-1 10 0,1 0 0,-1 0 0,0 0 0,0 0 0,1-1 0,-1 1 0,-1 0 0,1 0 0,0 0 0,0 0 0,-1 0 0,-1-4 0,-1 8 0,0 0 0,1 0 0,-1 0 0,0 0 0,1 0 0,0 1 0,-1-1 0,1 1 0,0 0 0,0 0 0,0-1 0,1 1 0,-1 0 0,-1 5 0,-3 3 0,-11 19 0,2 2 0,1 0 0,1 0 0,2 1 0,1 1 0,2 0 0,-8 67 0,5 98 0,11-192 0,0 0 0,0 0 0,1 0 0,0 0 0,1 0 0,-1 0 0,1 0 0,1-1 0,-1 1 0,1-1 0,0 0 0,1 1 0,5 6 0,-9-13 0,0 1 1,0-1-1,0 0 1,0 0-1,1 1 1,-1-1-1,0 0 1,0 0-1,0 1 1,0-1-1,1 0 1,-1 0-1,0 0 1,0 1-1,1-1 1,-1 0-1,0 0 1,0 0-1,1 0 1,-1 0-1,0 0 1,1 0-1,-1 1 1,0-1-1,0 0 1,1 0-1,-1 0 1,0 0-1,1 0 1,-1 0-1,0 0 0,0 0 1,1-1-1,-1 1 1,0 0-1,1 0 1,-1 0-1,0 0 1,0 0-1,1 0 1,-1 0-1,0-1 1,0 1-1,1 0 1,-1 0-1,0 0 1,0-1-1,0 1 1,1 0-1,-1 0 1,0 0-1,0-1 1,0 1-1,0 0 1,0-1-1,0 1 1,1 0-1,-1 0 1,0-1-1,0 1 1,0 0-1,0 0 0,0-1 1,0 1-1,0 0 1,0-1-1,0 1 1,0-1-1,-2-23-166,-3 10-322,0 0 1,-1 0 0,-1 0-1,-14-22 1,4 6-268,2 6-109,0 0 1,-2 1-1,-21-24 1,-63-55-2691,51 53 1657,58 49 1367,211 30 1201,-64-7 156,84 15-889,-222-35-948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47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291 463 6424,'0'0'6233,"-10"4"-5681,-14 4-305,-68 27 1005,78-29-979,1 1 0,0 0 0,0 1-1,1 0 1,-12 11 0,18-14-149,-4 4 353,0 0-1,0 2 1,-16 20 0,25-29-379,-1 0 0,1 0 0,0 0 0,-1 0 0,1 0 1,0 0-1,0 1 0,1-1 0,-1 0 0,0 1 0,1-1 0,-1 0 0,1 1 1,0-1-1,0 1 0,0-1 0,0 1 0,0-1 0,1 0 0,-1 1 0,1-1 0,-1 1 1,1-1-1,0 0 0,0 0 0,0 1 0,0-1 0,0 0 0,3 3 0,-2-3-27,1 0-1,0 0 1,-1 0 0,1 0-1,0-1 1,0 1-1,0-1 1,0 0-1,0 1 1,0-2 0,0 1-1,0 0 1,0-1-1,0 1 1,1-1-1,-1 0 1,0 0 0,0 0-1,5-1 1,3 0 97,0-1-1,-1 0 1,1-1 0,15-6 0,-18 6-60,0-1 0,-1 0 1,0-1-1,0 1 0,0-1 0,0-1 1,-1 1-1,0-1 0,0 0 0,9-13 1,-12 15-43,0 0 1,0 0 0,-1-1 0,0 0 0,1 1-1,-2-1 1,1 0 0,0 0 0,-1 0 0,0 0-1,0 0 1,-1 0 0,1 0 0,-1-1 0,0 1-1,-1 0 1,1 0 0,-3-10 0,2 13-24,0 0 0,0 0 0,0 0 0,0 0 0,0 0 1,0 1-1,-1-1 0,1 0 0,0 1 0,-1-1 0,0 1 0,1-1 0,-1 1 0,0 0 0,0 0 1,0-1-1,1 1 0,-1 1 0,0-1 0,-1 0 0,1 0 0,0 1 0,0-1 0,0 1 1,0 0-1,0 0 0,0-1 0,-5 2 0,5-1-16,0 0 0,0 0 0,0 0 0,0 1 0,0-1 0,0 1 0,0-1 0,0 1 0,0 0 0,0 0-1,0-1 1,0 1 0,1 1 0,-1-1 0,0 0 0,1 0 0,-1 1 0,1-1 0,-1 1 0,1-1 0,0 1 0,-1 0 0,1-1 0,0 1 0,0 0 0,0 0 0,1 0 0,-1 0 0,-1 3-1,2-4-20,0-1 0,0 1 0,0 0 0,1-1 0,-1 1 0,0 0 0,0-1 0,0 1 0,1-1 0,-1 1 0,0 0 0,0-1 0,1 1 0,-1-1 0,1 1 0,-1-1 0,0 1 0,1-1 0,-1 1 0,1-1 0,-1 0 0,1 1 0,-1-1 0,1 1 0,0-1 0,-1 0 0,1 0 0,-1 1 0,1-1 0,0 0 0,-1 0 0,2 0 0,24 4 52,-11-4-37,0 0-1,1-2 1,-1 0-1,0 0 0,0-2 1,-1 0-1,1 0 0,-1-2 1,0 1-1,0-2 0,0 0 1,-1-1-1,15-11 1,0-1 77,-2-1 0,-1-2 0,0-1 0,41-51 0,-43 40 105,-1-1 0,-2 0 0,-1-2 0,24-71 0,-21 53 214,-18 43 96,-6 16-138,-9 25-143,-48 287 140,44-220-313,-2 19-5,-6 38-5,-57 208 0,79-356-44,-5 17 45,-1 1 1,-1-1-1,-1 0 0,-19 32 0,26-60 96,2-9-44,4-10-102,0 1 0,1 1 0,2-1 0,13-31 0,-15 44 0,1 0 0,0 0 0,1 1 0,0 0 0,1 1 0,0 0 0,0 0 0,1 0 0,1 1 0,14-11 0,-10 11 0,0 1 0,1 0 0,-1 1 0,1 0 0,1 1 0,-1 1 0,1 0 0,0 1 0,0 1 0,25-2 0,-1 1 0,78 1 0,-94 8 862,-13 0-5713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55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29 14272,'0'0'1104,"-63"-28"-728,57 30-184,6 2-8,6-3-280,6 11-8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5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91 655 5824,'0'0'9700,"6"-10"-9192,13-29 17,-1-1 0,-3-1 0,-1 0 0,-1-1 0,7-52 0,-9-10 557,4-26 1588,-13 123-1037,-2 10-930,-3 21-380,-6 43 12,-41 335 776,39-317-739,-37 143 0,31-139-131,-1 5 27,15-84-206,0 0 1,-1 0-1,0 0 1,-1 0 0,0-1-1,-10 16 1,15-25-50,0 0 0,0 1 0,-1-1 0,1 0 0,0 0 0,0 1 0,-1-1 0,1 0 0,0 0 0,0 1 0,-1-1 0,1 0 0,0 0 0,0 0 0,-1 1 0,1-1 0,0 0 0,-1 0 0,1 0 1,0 0-1,-1 0 0,1 0 0,0 0 0,-1 0 0,1 0 0,0 0 0,-1 0 0,1 0 0,0 0 0,-1 0 0,1 0 0,0 0 0,-1 0 0,1 0 0,0 0 0,-1-1 0,1 1 0,0 0 0,-1 0 0,1 0 0,0-1 0,0 1 0,-1 0 0,1 0 0,0 0 0,0-1 1,-1 1-1,1 0 0,0-1 0,0 1 0,0 0 0,0-1 0,-1 1 0,1 0 0,0 0 0,0-1 0,0 1 0,0-1 0,0 1 0,0 0 0,0-1 0,0 1 0,0-1 0,-7-30 226,5 24-131,1 0-59,-1-1 1,1 1-1,1 0 0,-1-1 1,1 1-1,0-1 0,1 1 1,0 0-1,0-1 0,0 1 1,1 0-1,3-7 0,-1 5 7,0 0 0,1 0 0,0 0 0,1 1 0,-1 0 0,2 0 0,13-13 1,6-2 36,2 2 1,0 1-1,1 2 1,35-17-1,-50 27-71,161-79 276,8-6 74,-136 67-220,76-58 0,-111 74-139,-1 0-1,-1-1 0,0 0 1,-1 0-1,0-1 1,11-19-1,-5 5 17,-2-1 1,12-34-1,-17 31-5,-1 0 0,-2-1 0,-1 1 0,1-54 0,-5 78-24,0 0 0,0 0 0,-1-1 0,1 1 0,-2 0 0,-1-8 0,3 14 0,0 0 0,0 0 0,0 0 0,0 0 0,0 0 0,-1 0 0,1-1 0,0 1 0,0 0 0,0 0 0,0 0 0,0 0 0,0 0 0,-1 0 0,1 0 0,0 0 0,0 0 0,0 0 0,0 0 0,-1 0 0,1 0 0,0 0 0,0-1 0,0 1 0,0 0 0,0 1 0,-1-1 0,1 0 0,0 0 0,0 0 0,0 0 0,0 0 0,-1 0 0,1 0 0,0 0 0,0 0 0,0 0 0,0 0 0,0 0 0,0 0 0,-1 0 0,1 1 0,0-1 0,0 0 0,0 0 0,0 0 0,0 0 0,0 0 0,0 0 0,-1 1 0,-7 8 0,-10 18 0,1 1 0,1 1 0,1 0 0,2 1 0,0 0 0,3 1 0,-9 39 0,8-19 0,3 0 0,1 0 0,2 99 0,5-141 0,0 1 0,1 0 0,1 0 0,0 0 0,0 0 0,1-1 0,4 12 0,-6-19 0,0 1 0,1-1 0,-1 1 0,1-1 0,-1 0 0,1 1 0,0-1 0,-1 0 0,1 0 0,0 0 0,1-1 0,-1 1 0,0 0 0,0-1 0,1 1 0,-1-1 0,1 0 0,-1 0 0,1 0 0,-1 0 0,1 0 0,0-1 0,0 1 0,-1-1 0,1 0 0,0 1 0,0-1 0,-1-1 0,6 0 0,5-1 0,1-1 0,-1-1 0,0-1 0,-1 0 0,1 0 0,-1-1 0,0-1 0,-1 0 0,0 0 0,12-11 0,-6 4 0,-1-1 0,-1-1 0,0 0 0,-1-1 0,19-29 0,29-50 0,-64 102 0,0 0 0,0 1 0,1-1 0,-1 1 0,1-1 0,1 1 0,-1-1 0,1 9 0,3 62 0,-1-60 0,1 0 0,0-1 0,1 1 0,1-1 0,10 24 0,-15-39 0,1 1 0,0 0 0,0 0 0,0-1 0,0 1 0,0-1 0,0 1 0,0-1 0,1 1 0,-1-1 0,1 0 0,-1 1 0,1-1 0,-1 0 0,1 0 0,0 0 0,-1 0 0,1 0 0,0-1 0,2 2 0,-1-2 0,-1 0 0,1 0 0,0 0 0,0 0 0,-1 0 0,1 0 0,0-1 0,-1 1 0,1-1 0,0 0 0,-1 0 0,5-2 0,1-2 0,1 0 0,-1 0 0,0-1 0,-1 0 0,1 0 0,9-12 0,18-24 0,-23 25 0,2 1 0,0 0 0,1 1 0,28-22 0,-43 37 0,0-1 0,1 1 0,-1-1 0,0 1 0,1 0 0,-1-1 0,1 1 0,-1 0 0,1-1 0,-1 1 0,1 0 0,-1 0 0,1 0 0,-1-1 0,1 1 0,-1 0 0,1 0 0,-1 0 0,1 0 0,-1 0 0,1 0 0,-1 0 0,1 0 0,-1 0 0,1 0 0,0 0 0,-1 0 0,1 1 0,0-1 0,0 14 0,-1-1 0,7 48 0,-6-55 0,0-1 0,0 0 0,1 0 0,0 0 0,0 0 0,0 0 0,0 0 0,1 0 0,5 7 0,-6-10 0,0-1 0,1 1 0,-1-1 0,1 1 0,-1-1 0,1 0 0,-1 0 0,1 0 0,0 0 0,-1 0 0,1-1 0,0 1 0,0-1 0,-1 1 0,1-1 0,0 0 0,0 0 0,0-1 0,0 1 0,-1-1 0,1 1 0,0-1 0,4-1 0,8-3 0,0-1 0,25-13 0,-36 17 0,15-10 0,0 0 0,-1-2 0,0 0 0,-1-1 0,-1 0 0,-1-1 0,20-27 0,-4 15 0,-7 8 0,-25 22 0,0 0 0,0 0 0,1 0 0,-1 0 0,0 0 0,1 0 0,-1 1 0,1-1 0,0 0 0,0 0 0,0 0 0,0 5 0,3 29 0,-3-32 0,1 16 0,-1-14 0,1 0 0,-1 0 0,1 0 0,0-1 0,0 1 0,3 7 0,-3-11 0,0-1 0,-1 0 0,1 0 0,0 1 0,0-1 0,0 0 0,0 0 0,0 0 0,0 0 0,0 0 0,1 0 0,-1 0 0,0 0 0,0 0 0,1-1 0,-1 1 0,1-1 0,-1 1 0,0-1 0,1 1 0,-1-1 0,1 0 0,-1 1 0,1-1 0,-1 0 0,1 0 0,-1 0 0,1-1 0,2 1 0,12-3 0,0 1 0,-1-2 0,1 0 0,-1-1 0,0-1 0,0 0 0,-1-1 0,0-1 0,0 0 0,-1-1 0,0 0 0,16-15 0,14-7 0,-30 22 0,-1 0 0,17-15 0,-29 24 0,0 0 0,0-1 0,1 1 0,-1 0 0,0 0 0,0 0 0,0-1 0,0 1 0,0 0 0,1 0 0,-1 0 0,0-1 0,0 1 0,0 0 0,0 0 0,0-1 0,0 1 0,0 0 0,0 0 0,0-1 0,0 1 0,0 0 0,0 0 0,0-1 0,0 1 0,0 0 0,0 0 0,0-1 0,0 1 0,0 0 0,-1 0 0,1-1 0,0 1 0,0 0 0,0 0 0,0 0 0,0-1 0,-1 1 0,1 0 0,0 0 0,0 0 0,-1-1 0,-11-3 0,5 5 0,0 0 0,0 0 0,0 1 0,0-1 0,1 1 0,-1 1 0,1 0 0,-1 0 0,1 0 0,0 0 0,0 1 0,0 0 0,1 0 0,0 1 0,-1 0 0,-3 5 0,-6 6 0,1 1 0,1 0 0,-21 36 0,32-49 0,0-1 0,1 0 0,0 0 0,-1 0 0,1 1 0,0-1 0,0 1 0,1-1 0,-1 1 0,1-1 0,0 1 0,0-1 0,0 1 0,0-1 0,1 1 0,-1-1 0,1 1 0,0-1 0,0 1 0,0-1 0,3 6 0,-2-6 0,0-1 0,0 1 0,0-1 0,0 1 0,0-1 0,0 0 0,1 0 0,-1 0 0,1 0 0,-1 0 0,1-1 0,0 1 0,-1-1 0,1 0 0,0 0 0,0 0 0,0 0 0,0 0 0,0-1 0,1 1 0,-1-1 0,0 0 0,0 0 0,6 0 0,2-2 0,0 0 0,0 0 0,0-1 0,0-1 0,0 0 0,-1 0 0,1-1 0,14-10 0,-10 6 0,-1-1 0,-1-1 0,0 0 0,0-1 0,12-15 0,-7 3 0,0-1 0,-2 0 0,-1-1 0,-1-1 0,14-38 0,-5 0 0,18-81 0,-39 139 0,11-48 0,12-96 0,-25 148 0,0 0 0,1 1 0,-2-1 0,1 0 0,0 0 0,-1 0 0,1 1 0,-1-1 0,0 0 0,0 1 0,-1-5 0,2 7 0,-1 0 0,1-1 0,0 1 0,0 0 0,-1-1 0,1 1 0,0 0 0,0 0 0,-1-1 0,1 1 0,0 0 0,-1 0 0,1 0 0,0 0 0,-1-1 0,1 1 0,0 0 0,-1 0 0,1 0 0,-1 0 0,1 0 0,0 0 0,-1 0 0,1 0 0,0 0 0,-1 0 0,1 0 0,-1 0 0,1 0 0,-1 0 0,0 1 0,-1 0 0,1 0 0,0 0 0,-1 0 0,1 0 0,0 0 0,0 0 0,0 1 0,-1-1 0,2 0 0,-3 3 0,-16 27 0,1 1 0,2 0 0,0 2 0,3 0 0,1 0 0,1 1 0,-6 41 0,8-24 0,2 0 0,3 0 0,2 1 0,6 71 0,2-80 0,16 62 0,-2-16 0,-17-80-170,0-1-283,-10-13-41,1-2-3901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5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16184,'0'0'2567,"103"-5"-2711,-42 8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53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1 867 6424,'0'0'9465,"12"1"-8769,-3-1-590,-1 0 1,0-1-1,0 0 0,0 0 1,0 0-1,0-1 0,0-1 1,0 1-1,0-1 0,-1 0 1,1-1-1,10-7 0,12-12 670,54-53-1,-52 45-355,9-10 223,-2-1-1,-2-2 1,31-49-1,-23 22 574,51-109 1,-87 162-951,-1 0 1,-1 0 0,-1-1-1,-1 0 1,-1-1 0,0 1-1,-1-1 1,0-36 0,-7 34 370,0 17-87,-2 12-78,-15 34-235,2 1 0,-18 62 0,25-63-135,2-9 0,1 0 1,1 1-1,2 0 1,-3 54 0,9-62-20,-1-12-22,1-1 0,1 1 0,0-1 0,3 18 0,4 20 168,-7-21-71,-2-26-142,1 1 1,0 0-1,0 0 0,0 0 0,0 0 0,1-1 1,0 1-1,1 4 0,0 4 12,-2-11-21,0 0-1,0 0 0,0 0 0,0 0 0,0 0 0,1 0 1,-1 0-1,0 0 0,1 0 0,-1 0 0,0 0 1,1-1-1,-1 1 0,1 0 0,-1 0 0,2 1 0,-1 0-2,0-1 0,0 1 0,-1 0 0,1-1 0,-1 1 0,1 0 0,-1 0 0,1-1 0,-1 1 0,0 0 0,0 3 0,5 20 62,-2-20-57,0 1 1,0-1-1,1 0 1,-1 0 0,1 0-1,0-1 1,6 5-1,-7-7-9,0 0-1,0 0 0,0 0 1,0-1-1,1 1 0,-1-1 0,0 0 1,1 0-1,-1 0 0,1-1 1,-1 1-1,1-1 0,6 0 0,3-1-5,0 0 0,1-1 0,-1 0-1,0-1 1,-1-1 0,1 0-1,-1-1 1,1 0 0,-1-1 0,-1 0-1,1-1 1,-1-1 0,16-13 0,-18 14 6,-1 0 1,0-1-1,0-1 1,0 1-1,-1-1 0,-1 0 1,1-1-1,-2 0 1,1 0-1,-1 0 1,-1 0-1,0-1 1,0 0-1,-1 0 1,3-22-1,-5 32 6,-1 1-1,0-1 0,0 0 0,0 0 0,0 0 1,0 1-1,0-1 0,0 0 0,0 0 0,0 0 1,-1 1-1,1-1 0,0 0 0,0 0 1,-1 1-1,1-1 0,0 0 0,-1 1 0,1-1 1,-1 0-1,1 1 0,-1-1 0,1 1 0,-1-1 1,0 0-1,0 0 0,0 1 2,-1 0-1,1-1 1,0 1 0,0 0-1,-1 0 1,1 0 0,0 0-1,0 0 1,-1 0-1,1 0 1,0 0 0,0 0-1,-1 1 1,-1 0 0,-2 1 22,-1 0 1,1 1 0,0-1 0,0 1-1,-9 7 1,10-7-18,1 0 0,-1 1-1,1-1 1,-1 1 0,1 0 0,0 0-1,0 0 1,1 1 0,-1-1 0,1 1 0,0-1-1,0 1 1,-1 8 0,2-9-8,1-1 1,0 0-1,0 0 0,0 1 1,1-1-1,-1 0 1,1 1-1,0-1 0,0 0 1,0 0-1,0 0 0,0 0 1,1 0-1,-1 0 1,1 0-1,0 0 0,0-1 1,0 1-1,0-1 1,1 1-1,4 3 0,0 1 2,1-1 0,0 0 1,1-1-1,-1 0 0,1 0 0,0-1 0,0 0 0,0-1 0,1 1 0,-1-2 0,19 4 0,-22-6-3,1 1 0,-1-1 0,1 0 1,-1 0-1,0-1 0,1 0 0,-1 0 0,0 0 0,1-1 0,-1 0 0,0 0 0,0-1 0,0 1 0,-1-1 1,1-1-1,-1 1 0,1-1 0,-1 0 0,5-5 0,-7 7 0,-1-1-1,0 1 1,0 0-1,0-1 1,0 0-1,0 0 1,0 1-1,0-1 1,-1 0-1,0 0 1,0 0-1,2-6 1,-3 5 2,0-1 1,0 1 0,0-1-1,-1 1 1,1 0 0,-1 0-1,0-1 1,0 1 0,-2-4-1,1 3 1,0 1-1,0 0 1,0 0-1,-1 0 1,1 0-1,-1 0 1,0 1-1,0-1 1,0 1-1,-1 0 1,1 0 0,-1 0-1,0 0 1,0 1-1,0-1 1,0 1-1,0 0 1,-8-3-1,2 0-14,10 5 15,35 11 30,49 7 0,-51-15-79,62-3 0,-82-1-3,0 0-1,0-1 0,0 0 0,0-1 0,-1-1 0,1 0 1,21-11-1,-33 15 28,-1 0 0,1 0 0,0 0 0,-1-1 0,1 1 0,0 0 0,-1-1 0,1 1 0,0-1 0,-1 1-1,1-1 1,-1 1 0,1-1 0,-1 1 0,1-1 0,-1 1 0,1-1 0,-1 0 0,1 1 0,-1-1 0,0 0 0,1 1 0,-1-1 0,0 0 0,0 1 0,0-1 0,1 0 0,-1 0 0,0 1 0,0-2 0,-1 1-347,0-1 1,0 1-1,1 0 0,-1 0 0,0 0 0,0 0 0,0 1 1,0-1-1,-1 0 0,1 0 0,0 1 0,-2-2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53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16280,'0'0'743,"61"-6"-407,6 0-8,32-3 112,21-3 0,26-5-96,-3 6 0,-6 11-24,-14 0 16,-14 0-16,-6 2 8,-8 13-112,-22-4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54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51 9144,'0'0'4056,"-9"-9"-3259,-30-25-76,36 33-639,0 0 0,-1-1 0,1 1 0,0 1 0,-1-1 0,1 0 0,-1 1 0,1 0 0,-1 0 0,1 0 0,-1 0 0,1 0 0,-1 1 0,1-1 0,-1 1 0,1 0 1,0 0-1,0 1 0,-1-1 0,-3 3 0,2-2 38,-15 8 317,1 1 0,0 1-1,1 0 1,0 2 0,-27 26 0,37-33-222,1 1-1,0 0 1,1 0 0,0 1-1,0 0 1,1 0 0,0 0-1,0 1 1,1-1 0,0 1-1,-4 17 1,7-23-131,0 0-1,1 0 1,-1 0-1,1 0 0,-1 0 1,1 0-1,1 0 1,-1 0-1,0 0 1,1 0-1,0 0 1,0-1-1,0 1 1,0 0-1,1 0 1,-1-1-1,1 1 1,0-1-1,0 1 1,0-1-1,1 0 1,-1 0-1,1 0 1,0 0-1,0 0 1,0 0-1,0-1 1,0 0-1,1 1 1,-1-1-1,0-1 1,1 1-1,6 2 1,-3-2-28,0 0 0,0-1 1,0 1-1,0-2 0,0 1 1,0-1-1,0 0 0,0 0 1,0-1-1,0 0 1,0 0-1,0-1 0,-1 0 1,1 0-1,0 0 0,-1-1 1,0 0-1,1 0 0,-1-1 1,0 0-1,-1 0 1,8-6-1,-2 0 19,0 0 1,0-1-1,-1 0 1,0-1-1,-1 0 0,-1-1 1,1 0-1,-2 0 1,8-18-1,-12 24-6,0 0 1,-1-1-1,1 1 0,-1-1 0,-1 1 0,1-1 0,-1-7 1,-1 15-61,0 0 0,0 0 0,0 0 1,0 0-1,0 0 0,0 0 0,0 0 1,0 0-1,0 0 0,0 0 0,0 0 1,-1 0-1,1 0 0,0 0 0,0 0 1,0 0-1,0 0 0,0 0 0,0 0 1,0 0-1,0 0 0,0 1 0,0-1 1,0 0-1,0 0 0,0 0 1,-1-1-1,1 1 0,0 0 0,0 0 1,0 0-1,0 0 0,0 0 0,0 0 1,0 0-1,0 0 0,0 0 0,0 0 1,0 0-1,0 0 0,0 0 0,-1 0 1,1 0-1,0 0 0,0 0 0,-3 10 97,3-3-82,-1 1-1,1-1 0,1 1 0,0-1 0,0 1 1,0-1-1,1 0 0,0 1 0,0-1 0,1 0 1,0 0-1,0-1 0,1 1 0,0-1 0,0 1 1,0-1-1,1 0 0,0-1 0,0 1 0,1-1 0,-1 0 1,1 0-1,0-1 0,0 0 0,1 0 0,-1 0 1,1-1-1,0 0 0,0 0 0,0 0 0,0-1 1,11 2-1,2-1 39,-1-1 1,1-1 0,0-1-1,30-2 1,80-18 47,-108 16-111,156-40-157,-116 21-3578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5:5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28 521 5624,'0'0'8073,"-6"-11"-7484,3 7-523,1 1-22,0 0 1,0 0-1,0 0 1,0 0-1,1 0 0,-1 0 1,1-1-1,0 1 1,0-1-1,0 1 0,0-1 1,1 1-1,0-1 1,-1 1-1,1-1 0,0 0 1,1 1-1,-1-1 1,1 1-1,-1-1 1,1 1-1,0-1 0,1 1 1,1-5-1,11-22 365,2 0 1,1 1-1,1 1 0,32-38 0,-33 47-152,1 1 0,1 0-1,1 1 1,0 1 0,1 1-1,35-19 1,-39 25-94,10-7 108,1 2 0,-1 1 1,2 1-1,0 1 0,33-6 0,-60 16-255,3 0 89,0 0-1,1 1 1,-1-1-1,1 1 1,7 0-1,-12 1-65,0-1 0,0 0 0,0 0 0,0 1 0,0-1-1,0 0 1,0 1 0,0-1 0,0 1 0,0 0 0,0-1 0,0 1-1,0 0 1,-1-1 0,1 1 0,0 0 0,0 0 0,-1 0 0,1-1-1,0 1 1,-1 0 0,1 0 0,-1 0 0,1 0 0,-1 0 0,0 0-1,0 0 1,1 0 0,-1 0 0,0 1 0,0-1 0,0 2 0,0 10 102,0 1 1,-1-1-1,-1 0 1,0 0-1,-1 0 1,-1 0-1,0 0 1,-10 23-1,-6 3 255,-33 49 1,36-62-189,9-12 71,1 0 0,-10 24-1,13-28 16,47-45 1331,21-22-1254,59-51 117,-93 83-285,1 2-1,40-21 0,-70 44-200,5-4 80,1 1 1,-1 0-1,1 0 0,11-3 1,-17 6-68,0-1 1,0 1-1,0 0 1,0 0 0,0 0-1,-1-1 1,1 1 0,0 0-1,0 0 1,0 0-1,0 1 1,0-1 0,0 0-1,0 0 1,0 0-1,-1 1 1,1-1 0,0 0-1,0 1 1,0-1 0,0 1-1,-1-1 1,1 1-1,0-1 1,0 1 0,-1 0-1,1-1 1,-1 1-1,1 0 1,0-1 0,-1 1-1,1 0 1,-1 0-1,0 0 1,1-1 0,-1 1-1,0 0 1,1 0 0,-1 0-1,0 0 1,0 0-1,0 0 1,0 0 0,0-1-1,0 1 1,0 0-1,0 2 1,-2 20 57,0 1 1,-2 0-1,-9 32 0,-7 39 64,19-84-98,0 0-1,1 0 0,0 0 1,1 0-1,0 1 0,3 15 1,-3-26-33,-1 0 0,1 1 0,0-1 1,-1 0-1,1 0 0,0 0 0,0 0 0,-1 0 1,1 0-1,0 0 0,0 0 0,0-1 1,0 1-1,0 0 0,1 0 0,-1-1 0,0 1 1,0-1-1,0 1 0,1-1 0,-1 0 0,0 1 1,0-1-1,1 0 0,-1 0 0,0 0 1,0 0-1,1 0 0,-1 0 0,0 0 0,1 0 1,-1 0-1,1-1 0,7 0 19,-1-1 0,0 0 1,14-6-1,-8 2-9,-1 0 1,-1-1 0,1 0 0,-1-1 0,0 0-1,-1-1 1,0-1 0,-1 1 0,10-13-1,8-12 63,37-60-1,13-18 62,-70 104-98,-7 7-28,0 0-1,0 0 0,0 0 1,0 0-1,0 0 0,0 0 1,-1-1-1,1 1 0,0 0 1,-1 0-1,2-3 0,-1-7 198,-1 9-206,1-1 1,-1 1-1,0 0 0,-1 0 1,1 0-1,0-1 0,0 1 1,-1 0-1,0 0 0,1 0 1,-1 0-1,0 0 0,0 0 1,0 0-1,0 0 0,0 0 1,0 0-1,-1 1 0,1-1 1,-1 0-1,1 1 0,-1-1 1,0 1-1,1 0 0,-1-1 1,0 1-1,0 0 0,0 0 1,0 0-1,0 0 0,0 1 1,0-1-1,0 0 0,0 1 1,-5-1-1,2 1-5,-1 1 0,0-1 0,1 1 0,-1 1 0,0-1 0,1 1 0,0 0 0,-1 0 0,1 0 0,0 1 0,0 0 0,0 0 0,0 0 0,1 0 0,-7 6 0,-2 3 0,1 1 0,0 0 0,-18 25 0,24-27-14,-1-1 1,1 1-1,1 0 1,0 1-1,1-1 1,0 1-1,0 0 1,1 0-1,1 0 1,0 0-1,0 13 1,2-18 5,0 0 1,0-1-1,1 1 1,0 0-1,0-1 1,0 1-1,1-1 1,0 1-1,0-1 1,1 0 0,0 0-1,0 0 1,0 0-1,1 0 1,-1-1-1,1 0 1,1 1-1,-1-1 1,1-1-1,0 1 1,11 7-1,-9-7 14,1 0 0,0-1 0,1 1-1,-1-2 1,1 1 0,0-1-1,0-1 1,0 1 0,0-2 0,0 1-1,0-1 1,0 0 0,1-1-1,-1 0 1,0-1 0,15-2 0,19-6 32,0-1 0,0-3 0,-1-1 1,-1-2-1,77-42 0,-108 53-38,-1-1 0,0 0 0,0-1 0,-1 0 0,0 0 0,0-1 0,0 0 0,-1 0 0,0-1 0,8-13 0,-13 15 0,0 0 0,0-1 0,0 1 0,-1-1 0,1-8 0,3-19 0,-5 35 0,0 0 0,0 0 0,-1 1 0,1-1 0,0 0 0,0 0 0,0 0 0,0 0 0,0 0 0,-1 0 0,1 0 0,0 0 0,0 0 0,0 0 0,0 0 0,-1 0 0,1 0 0,0 0 0,0 0 0,0 0 0,-1 0 0,1 0 0,0 0 0,0 0 0,0 0 0,0 0 0,-1 0 0,1 0 0,0 0 0,0 0 0,0 0 0,0 0 0,0 0 0,-1-1 0,1 1 0,0 0 0,0 0 0,0 0 0,0 0 0,0 0 0,0-1 0,0 1 0,0 0 0,-1 0 0,1 0 0,0 0 0,-27 94 0,19-72 0,1 1 0,0 0 0,2 0 0,1 1 0,-1 32 0,4-48 0,1-6 0,0-1 0,0 1 0,0 0 0,-1 0 0,1 0 0,1-1 0,-1 1 0,0 0 0,0 0 0,1 0 0,-1-1 0,1 1 0,0 0 0,-1-1 0,1 1 0,0 0 0,0-1 0,0 1 0,2 1 0,13-10 0,-13 6 0,7-7 0,0 0 0,0 0 0,-1-1 0,0 0 0,0-1 0,-1 0 0,-1-1 0,8-12 0,1 1 0,74-112 0,-84 124 0,4-3 0,-5 14 0,-1 10 0,6 46 0,-1-8 0,21 68 0,-28-112 0,0-1 0,0 1 0,1 0 0,0-1 0,0 1 0,0-1 0,0 0 0,1 0 0,-1 0 0,1 0 0,8 5 0,-11-7 0,1-1 0,0 0 0,0 0 0,0 0 0,0 0 0,0 0 0,0 0 0,0 0 0,0-1 0,1 1 0,-1-1 0,0 0 0,0 0 0,0 1 0,1-1 0,-1 0 0,0-1 0,0 1 0,0 0 0,1-1 0,-1 1 0,0-1 0,0 0 0,0 0 0,0 0 0,0 0 0,0 0 0,0 0 0,0 0 0,-1 0 0,3-2 0,4-6 0,0 0 0,-1 0 0,0-1 0,0 0 0,-1 0 0,0-1 0,-1 0 0,0 1 0,-1-2 0,0 1 0,-1 0 0,0-1 0,1-15 0,2-20 0,-1-92 0,-5 131 0,0-4 0,-1 10 0,1 0 0,0 0 0,0-1 0,-1 1 0,1 0 0,1 0 0,-1 0 0,0-1 0,1 1 0,-1 0 0,1 0 0,1-3 0,-1 5 0,0 1 0,0-1 0,0 0 0,0 1 0,0-1 0,0 1 0,0-1 0,0 1 0,0 0 0,0-1 0,0 1 0,0 0 0,0 0 0,0 1 0,6 3 0,138 86 0,-132-83 3,1-1 0,-1-1-1,1 1 1,0-2 0,1 0 0,-1-1 0,19 3 0,8-1-60,57 0 0,-69-6-656,-18-1-3458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01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87 689 9848,'0'0'417,"4"19"471,3 13-365,-2 1 0,-1-1 0,0 48 0,-8 9 1111,-4 0 0,-4-1 1,-36 133-1,45-212-1336,0 1 0,0-1 0,-1 0 0,-1 0 0,-8 14 0,9-16 472,3-5 178,0-14-553,1 11-397,-1-27 417,4-54 1,0 43-206,2-24 256,3 1-1,3 0 1,29-98 0,-31 133-217,0 1 0,26-46 0,-29 60-163,2 1-1,-1 0 1,1 0-1,1 1 1,0 0-1,1 1 1,-1 0-1,15-10 1,-13 11-24,1 1-1,-1 1 1,2 0 0,-1 0-1,1 1 1,0 1 0,0 0 0,0 1-1,19-3 1,-26 5-44,-1 1-1,0 0 0,0 0 1,1 0-1,-1 0 1,0 1-1,0 0 1,1 0-1,-1 1 0,0-1 1,0 1-1,0 0 1,-1 0-1,1 1 1,0-1-1,-1 1 0,1 0 1,-1 0-1,0 1 1,0-1-1,0 1 1,-1 0-1,1 0 0,-1 0 1,0 1-1,0-1 1,2 7-1,-1-3 5,-1 1 1,0 0-1,0 0 0,-1 0 0,0 0 1,0 1-1,-1-1 0,-1 0 0,0 1 1,0-1-1,0 1 0,-1-1 1,-5 18-1,2-13 17,0 0 0,-1 0 0,-1 0 0,0-1 0,-1 0 0,0 0 0,-1 0 0,-11 13 0,14-20-4,-1-1 0,0 1 1,0-1-1,-1 0 0,0 0 1,1-1-1,-1 0 0,-8 4 1,11-6 0,1-1 0,-1 1-1,0-1 1,1 0 0,-1 0 0,0 0 0,0 0 0,0-1 0,0 1 0,0-1 0,0 0 0,0 0 0,1 0 0,-1-1 0,0 0 0,0 0 0,0 0 0,-6-2 0,9 2-22,0 0 0,0 0-1,-1 0 1,1 0 0,1 0 0,-1 0 0,0-1-1,0 1 1,0 0 0,1 0 0,-1-1 0,1 1-1,-1-1 1,1 1 0,-1 0 0,1-1 0,0 1-1,-1-1 1,1 1 0,0-1 0,0 1 0,0-1-1,1 1 1,-1-1 0,0 1 0,0 0 0,1-1-1,-1 1 1,1-2 0,1-4 14,1 0 1,-1 1-1,1-1 0,0 1 1,5-7-1,0 3-12,0 0 0,1 0 0,0 1 1,1 0-1,0 1 0,0 0 0,1 0 0,0 1 0,0 0 1,1 1-1,15-6 0,22-6 5,74-19 0,-101 31-25,254-63-197,-260 66 174,-7 1-1,0 0 0,1 0 0,-1-1 0,9-4 0,-27 12 27,0 1 0,1 0-1,0 0 1,0 1 0,1 0 0,-10 11-1,0 2 3,-19 31-1,33-47-4,1 0-1,-1 0 1,1 1 0,0-1-1,0 0 1,1 1-1,-1 0 1,1-1 0,0 1-1,0 7 1,1-11 1,0 1 0,0 0 0,0-1 0,1 1 0,-1-1 0,1 1 0,-1-1 0,1 1 0,-1-1 0,1 0 0,0 1 0,0-1 0,-1 0 0,1 1 0,0-1 0,0 0 0,1 0 0,-1 0 1,0 0-1,0 0 0,0 0 0,1 0 0,-1 0 0,0-1 0,1 1 0,-1 0 0,1-1 0,-1 1 0,1-1 0,-1 1 0,1-1 0,-1 0 0,1 0 0,2 0 0,0 1 0,1-1-1,-1 1 0,0-1 1,1 0-1,-1-1 1,0 1-1,0-1 1,1 0-1,-1 0 1,0 0-1,0 0 1,0-1-1,0 0 1,0 0-1,0 0 1,-1 0-1,1-1 1,-1 1-1,1-1 1,-1 0-1,0 0 1,0 0-1,0 0 1,-1 0-1,1-1 1,-1 0-1,1 1 1,-1-1-1,0 0 1,-1 0-1,1 0 1,1-7-1,-1 2 9,0 0 0,0-1-1,-1 1 1,-1-1 0,0 1 0,0-1 0,-1 1 0,0-1-1,0 1 1,-4-12 0,4 16-2,0 1 0,-1-1-1,0 0 1,0 1 0,0-1 0,0 1 0,-1 0-1,0-1 1,1 1 0,-2 0 0,1 1 0,0-1-1,-1 1 1,0-1 0,1 1 0,-1 0 0,-1 0-1,1 1 1,0-1 0,-1 1 0,-6-2 0,8 3-3,1 1-1,-1-1 1,1 1 0,-1 0 0,1 0 0,-1 1 0,1-1 0,-1 0-1,1 1 1,0-1 0,-1 1 0,1 0 0,0 0 0,-1 0-1,1 0 1,-3 2 0,4-2-4,0-1-1,0 1 1,-1 0-1,1 0 1,0 0 0,0 0-1,0 0 1,0 0-1,0 0 1,0 0 0,0 1-1,1-1 1,-1 0-1,0 0 1,1 1-1,-1-1 1,1 1 0,-1-1-1,1 0 1,-1 1-1,1-1 1,0 1 0,0-1-1,0 1 1,0-1-1,0 1 1,0-1-1,1 3 1,1 1-7,0 0 0,0 0 0,1 0-1,-1 0 1,1 0 0,0-1 0,1 0 0,-1 1 0,1-1-1,0 0 1,0 0 0,0-1 0,1 1 0,-1-1 0,1 0-1,0 0 1,0-1 0,0 1 0,6 1 0,-4-2 9,-1 1 0,1-2 1,0 1-1,-1-1 0,1 0 0,0 0 1,0-1-1,0 0 0,-1 0 1,1-1-1,0 1 0,0-1 1,0-1-1,-1 0 0,10-3 0,1-3 12,-1-1 0,1-1 0,-1 0-1,21-18 1,50-55 55,3-2 37,32-18 208,-122 103-306,0-1 1,0 1 0,0 0-1,0 0 1,1 0 0,-1 0-1,0 0 1,0-1 0,0 1-1,1 0 1,-1 0 0,0 0-1,0 0 1,0 0-1,1 0 1,-1 0 0,0 0-1,0 0 1,0 0 0,1 0-1,-1 0 1,0 0 0,0 0-1,1 0 1,-1 0 0,0 0-1,0 0 1,0 0 0,1 0-1,-1 0 1,0 0 0,0 1-1,0-1 1,1 0-1,-1 0 1,0 0 0,0 0-1,0 1 1,5 10 54,-3 17-21,-3 8-6,-1 0 0,-2 0 0,-2 0 0,-1-1 0,-18 53 0,23-81-13,-1-1-1,0 0 0,0-1 0,-1 1 0,0 0 0,0-1 1,0 0-1,0 0 0,-1 0 0,0-1 0,-7 6 0,1-2 46,-1-1 0,0 0 0,-1 0 0,-15 5 0,27-12-53,-1 1 1,0 0 0,0-1-1,0 0 1,0 1 0,0-1 0,0 0-1,0 0 1,0 0 0,0 0-1,0 0 1,0-1 0,1 1-1,-1-1 1,0 1 0,0-1-1,0 0 1,0 1 0,1-1 0,-1 0-1,0 0 1,1 0 0,-1-1-1,1 1 1,-1 0 0,1 0-1,-1-1 1,1 1 0,0-1-1,0 0 1,0 1 0,0-1 0,0 0-1,-1-3 1,-1 1-29,1-1 1,0 0-1,1 1 1,-1-1-1,1 0 1,0 0-1,0 0 1,1 0-1,-1 0 1,1-1-1,0 1 1,1-5-1,-1 8 1,1 0 0,-1 1-1,1-1 1,-1 0 0,1 1 0,0-1-1,-1 0 1,1 1 0,0-1-1,0 1 1,0-1 0,1 1 0,-1-1-1,0 1 1,0 0 0,1 0-1,-1 0 1,1 0 0,-1 0-1,1 0 1,-1 0 0,1 0 0,-1 0-1,1 1 1,0-1 0,0 1-1,-1-1 1,1 1 0,0 0 0,0-1-1,-1 1 1,1 0 0,0 0-1,0 0 1,0 1 0,-1-1 0,1 0-1,0 1 1,0-1 0,2 2-1,28 9-72,9 3-24,0-2 1,54 10-1,-80-20 92,0 0 1,0-2-1,-1 0 1,1 0-1,0-1 1,0-1-1,-1 0 1,1-2-1,-1 1 1,22-10-1,-11 2 51,-2 0 0,0-2-1,0-1 1,-1-1 0,-1-1-1,0-1 1,-1 0 0,-1-2 0,27-32-1,-43 46-2,2-2 136,-7 13 10,-14 27-56,2 0-1,1 1 1,-9 37 0,21-66-95,1 1 1,-1-1-1,1 0 1,0 1-1,1-1 0,-1 1 1,1-1-1,0 0 1,0 1-1,1-1 1,0 0-1,0 0 1,0 0-1,0 0 1,1 0-1,-1-1 1,1 1-1,1-1 1,3 5-1,-5-7-22,1-1 0,-1 0 0,1 0 0,-1 0 0,1 0 0,-1-1 0,1 1 0,-1-1 0,5 1 0,-4-1 0,-1 1 0,1-1 0,0 1 0,-1-1 0,1 1 0,-1 0 0,1 0 0,2 1 0,35-11 0,-34 7 0,-1 0 0,1 0 0,0-1 0,7-4 0,15-6 0,-5 5 0,-2-1 0,1-2 0,-1 0 0,-1-1 0,0-1 0,-1 0 0,0-2 0,-1 0 0,0-2 0,-2 0 0,0 0 0,-1-2 0,-1 1 0,0-2 0,-2 0 0,0-1 0,12-29 0,1-14 0,-3-1 0,-2-1 0,12-79 0,-28 121 0,1 0 0,-2 0 0,0 0 0,-1-44 0,-10 42 0,5 17 0,1 10-75,0 0 0,0 0-1,0 0 1,0 1 0,0-1 0,1 0-1,-1 1 1,0-1 0,1 1 0,0-1 0,-2 3-1,0-1-5,0 2 53,0-1 0,0 1 0,0 0 0,1 0 0,0 0 0,0 0 0,0 0 0,-2 9 0,-1 5-31,-10 24-44,2-10 50,2 1 0,1 1 0,-5 36-1,-1 72-112,3 205 0,13-338 161,4 44-22,-3-52 31,-1 1-1,1 0 0,0 0 1,0-1-1,0 1 0,0-1 1,0 1-1,0-1 0,1 1 1,-1-1-1,1 0 0,-1 0 1,1 1-1,0-1 0,4 3 1,-4-4 6,0-1 0,-1 1 0,1-1 1,0 1-1,0-1 0,-1 0 0,1 0 1,0 0-1,0 0 0,0 0 0,-1 0 1,1 0-1,0 0 0,0-1 0,-1 1 0,1-1 1,0 1-1,-1-1 0,1 0 0,0 0 1,2-1-1,32-24 86,-12 2-7,-1 0 0,26-39 0,-26 34 3,1-4 117,-21 32-78,-3 7-54,-3 12-10,2-17-63,-11 46 66,7-32-39,1 1 1,0 0 0,2 1-1,-2 24 1,4-40-26,0-1 0,0 1 1,0 0-1,0 0 0,0-1 1,0 1-1,0 0 0,0-1 1,1 1-1,-1 0 0,0-1 1,1 1-1,-1 0 0,0-1 1,1 1-1,-1-1 0,1 1 1,-1-1-1,1 1 0,-1-1 1,1 1-1,-1-1 0,1 1 1,-1-1-1,1 1 0,0-1 0,0 1 1,2-1 1,-1 1 0,0-1 0,0 1 1,1-1-1,-1 0 0,0 0 0,0 0 1,5-1-1,3 0 8,-1-1 1,0-1-1,12-4 1,9-6 24,-1-1 0,0-2 0,-2-1 0,43-33 0,0-4-38,-77 62-3,0 0 0,1 0 0,0 1 0,0 0 0,-5 11 0,1 0 0,-16 39 0,25-55 0,0 0 0,0 0 0,0 0 0,0 0 0,1 0 0,-1 0 0,1 0 0,0 0 0,0 0 0,1 4 0,0-6 0,-1-1 0,1 1 0,-1-1 0,1 1 0,0-1 0,0 1 0,0-1 0,-1 1 0,1-1 0,1 0 0,-1 0 0,0 0 0,0 1 0,0-1 0,1 0 0,-1-1 0,0 1 0,1 0 0,-1 0 0,1 0 0,-1-1 0,1 1 0,-1-1 0,1 1 0,0-1 0,2 1 0,0-1 0,1 1 0,0-1 0,0 0 0,-1 0 0,1 0 0,0 0 0,0-1 0,-1 0 0,1 0 0,0 0 0,-1-1 0,1 0 0,7-3 0,-5 0 0,0 1 0,0-1 0,0-1 0,-1 1 0,0-1 0,0 0 0,7-9 0,-3 1 0,0-1 0,-1 0 0,-1 0 0,0-1 0,-2 1 0,1-2 0,3-17 0,-8 29 0,-1-1 0,0 1 0,-1 0 0,1-1 0,-1 1 0,0-1 0,-1 1 0,1-1 0,-1 1 0,-2-8 0,2 10 0,0 0 0,0-1 0,-1 1 0,1 0 0,-1 0 0,0 1 0,0-1 0,0 0 0,0 1 0,-1-1 0,1 1 0,-1-1 0,1 1 0,-1 0 0,0 0 0,-6-3 0,0 0 0,4 3 0,1-1 0,-1 1 0,0 0 0,0 0 0,0 0 0,1 1 0,-2 0 0,1 0 0,0 0 0,0 1 0,-6-1 0,21 2 0,0 1 0,0 0 0,18 5 0,6 2 0,-23-6 0,0-1 0,-1 1 0,1 1 0,0 0 0,-1 1 0,0 0 0,0 0 0,0 1 0,-1 0 0,0 1 0,0 0 0,-1 0 0,0 1 0,14 16 0,-21-21 0,1 0 0,-1-1 0,1 1 0,-1 0 0,0 0 0,-1 0 0,1 0 0,0 0 0,-1 0 0,1 0 0,-1 0 0,0 0 0,0 0 0,-1 5 0,1-3 0,-1-1 0,1 0 0,1 0 0,-1 0 0,0 1 0,3 6 0,-3-11 0,1 1 0,-1-1 0,0 0 0,1 1 0,-1-1 0,1 0 0,-1 0 0,1 1 0,-1-1 0,1 0 0,-1 0 0,0 0 0,1 0 0,-1 0 0,1 0 0,-1 0 0,1 0 0,-1 0 0,1 0 0,-1 0 0,1 0 0,-1 0 0,1 0 0,-1 0 0,1 0 0,-1-1 0,1 1 0,-1 0 0,1 0 0,0-1 0,19-8 0,-18 8 0,99-58 0,-99 58 0,0 0 0,-1 1 0,1-1 0,0 1 0,-1-1 0,1 1 0,0 0 0,0-1 0,-1 1 0,1 0 0,0 0 0,0 0 0,0 1 0,-1-1 0,1 0 0,0 1 0,0-1 0,-1 1 0,1-1 0,0 1 0,-1 0 0,1 0 0,-1 0 0,1 0 0,-1 0 0,1 0 0,-1 0 0,0 0 0,0 0 0,1 1 0,-1-1 0,0 1 0,0-1 0,0 1 0,1 1 0,3 8 0,0-1 0,-1 1 0,0 0 0,4 16 0,-2-6 0,8 30 0,14 35 0,-25-77 0,1 0 0,1-1 0,0 1 0,0-1 0,1 0 0,0 0 0,7 8 0,-70-35-1159,15 3-3366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01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16919,'0'0'576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01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10848,'10'-1'208,"83"-11"444,0 4 0,122 6 0,-81 9 1287,139 26 0,-255-30-1268,0 1 0,26 9 0,-44-13-656,1 0 0,-1 0-1,1 1 1,-1-1-1,0 0 1,1 0-1,-1 0 1,0 0-1,0 0 1,1 0-1,-1 1 1,0-1-1,1 0 1,-1 0 0,0 1-1,0-1 1,1 0-1,-1 0 1,0 1-1,0-1 1,0 0-1,1 0 1,-1 1-1,0-1 1,0 0-1,0 1 1,0-1 0,0 0-1,0 1 1,0-1-1,1 0 1,-1 1-1,0-1 1,0 0-1,0 1 1,0-1-1,-1 1 1,1-1 0,0 0-1,0 1 1,0-1-1,0 0 1,0 1-1,0-1 1,0 0-1,-1 0 1,1 1-1,0-1 1,0 0-1,0 1 1,-1-1-1,-14 12 168,8-9-481,-1-1 0,0 0 1,1-1-1,-1 1 0,0-1 0,-10 0 1,17-1-9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02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14568,'0'0'280,"72"-27"-264,-30 16 88,2 1 8,0 8-144,-11-3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58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1241 6224,'0'0'4764,"10"0"-4288,-6 0-433,0 1 20,1-1-1,0 0 0,0-1 0,0 1 1,0-1-1,-1 0 0,1 0 0,0-1 1,-1 1-1,1-1 0,-1 0 1,1 0-1,-1-1 0,0 1 0,6-6 1,25-22 346,-1-3-1,-2 0 1,-1-2 0,-2-1 0,-2-2 0,-1 0 0,-2-2 0,-2-1 0,25-61 0,-13 14 235,-4-1 1,23-112-1,-44 155-270,-2 0 0,-2-1 0,-2 0 0,-2 1 0,-2-1 1,-11-67-1,12 113-336,0-1 1,0 1-1,0 0 1,0 0 0,-1 0-1,1 0 1,0 0-1,-1 0 1,1 0 0,-1 0-1,1 0 1,-1 0-1,1 0 1,-3-2 0,3 3-20,0 0-1,-1 0 1,1 0 0,0 0 0,0 0 0,-1 0 0,1 0 0,0 1 0,-1-1 0,1 0-1,0 0 1,-1 0 0,1 0 0,0 0 0,0 1 0,-1-1 0,1 0 0,0 0 0,0 1-1,-1-1 1,1 0 0,0 0 0,0 1 0,0-1 0,0 0 0,-1 1 0,1-1-1,0 0 1,0 1 0,0-1 0,-11 38 386,-3 61-187,5 1 0,4 161-1,9-174-159,17 148 166,-7-176-124,-13-55-83,0 0 0,1 0 0,-1-1-1,1 1 1,0-1 0,0 1-1,0-1 1,0 0 0,0 0-1,1 0 1,0 0 0,-1 0 0,5 2-1,-6-4-8,1-1-1,-1 1 1,0-1 0,1 0-1,-1 1 1,1-1 0,-1 0-1,1 0 1,-1 0-1,1 0 1,-1 0 0,1 0-1,-1 0 1,1-1-1,-1 1 1,1-1 0,-1 1-1,0-1 1,1 1-1,-1-1 1,0 0 0,1 1-1,-1-1 1,2-2 0,29-26 89,-1-7 36,-2-1-1,-1-1 0,28-52 1,-55 88-117,2-4 42,0 1 1,0-1-1,1 1 0,-1 0 0,1 0 1,1 0-1,7-7 0,-11 50 348,-3-4-299,6 57 0,-3-79-89,1-1 0,1 1 0,0-1 0,0 1 0,1-1 0,1 0 1,0 0-1,9 15 0,-13-25-15,0 1-1,1-1 1,-1 1 0,1-1-1,-1 0 1,1 0 0,0 1-1,0-1 1,-1 0 0,1 0-1,0-1 1,0 1 0,0 0-1,0-1 1,0 1 0,0-1-1,0 0 1,0 1 0,0-1-1,0 0 1,0 0 0,0 0-1,0-1 1,0 1 0,0 0-1,0-1 1,0 1 0,0-1-1,0 0 1,2-1 0,6-2 13,0 0 0,-1-1 0,1 0 1,12-10-1,-7 4 15,0-2-1,-1 0 1,-1 0-1,0-2 1,-1 1 0,17-28-1,50-105 311,-62 114-216,-13 18 114,-11 33-147,2 2-83,0 1 1,2-1-1,0 1 1,1 33 0,3-43-15,-1 0 1,2-1-1,-1 1 0,2 0 1,-1-1-1,1 0 1,1 0-1,0 0 1,0 0-1,1 0 0,6 8 1,-9-15 3,1 1-1,-1-2 1,1 1 0,-1 0 0,1 0-1,0-1 1,0 1 0,0-1 0,1 0 0,-1 0-1,0 0 1,1-1 0,0 1 0,-1-1-1,5 2 1,-1-2-2,-1 0 0,1-1 0,0 1 0,-1-1 0,1 0 0,-1-1 0,1 1 0,7-3 0,4-2-3,-1 0 0,0-2 0,0 1 0,-1-2 0,23-14 0,-3-1 64,38-31-1,-61 43-34,0-1 0,-1 0 0,0-1 0,-1 0-1,16-25 1,-27 38-20,0 0 0,1 0 0,-1 0 0,0 0 0,0-1 0,1 1 0,-1 0 0,0 0-1,0-1 1,0 1 0,0 0 0,1 0 0,-1 0 0,0-1 0,0 1 0,0 0 0,0-1 0,0 1 0,0 0 0,0 0-1,0-1 1,1 1 0,-1 0 0,0 0 0,0-1 0,0 1 0,-1 0 0,1-1 0,0 1 0,0 0 0,0 0 0,0-1-1,0 1 1,0 0 0,0-1 0,0 1 0,0 0 0,-1 0 0,1 0 0,0-1 0,0 1 0,0 0 0,-1 0 0,1-1-1,0 1 1,0 0 0,0 0 0,-1 0 0,1 0 0,0 0 0,0-1 0,-1 1 0,1 0 0,0 0 0,0 0 0,-1 0-1,1 0 1,0 0 0,-1 0 0,1 0 0,0 0 0,-1 0 0,0 0 4,-1 0 0,1 1 0,-1-1 0,1 0-1,-1 1 1,1-1 0,-1 1 0,1 0 0,0-1 0,-1 1 0,-1 2 0,-3 2-5,0 1 0,1 1 0,0-1 0,0 1 0,0 0 1,1 0-1,0 1 0,1-1 0,0 1 0,0 0 0,0 0 0,-1 9 0,1-3 2,1 0-1,0 0 0,1 1 0,1-1 0,1 0 0,2 19 0,-2-26-6,0 0-1,1 0 1,0-1-1,0 0 1,0 1-1,1-1 1,0 0-1,0 0 1,1 0-1,0 0 1,0-1-1,0 0 1,0 1-1,1-2 1,0 1-1,0 0 1,1-1-1,6 5 1,-7-7 0,-1 1 0,1-1 1,0 0-1,-1-1 0,1 1 0,0-1 1,0 0-1,0 0 0,1 0 0,-1-1 1,0 0-1,0 0 0,0 0 1,0-1-1,0 1 0,0-1 0,0 0 1,0-1-1,0 1 0,0-1 0,0 0 1,-1 0-1,1-1 0,5-3 1,-5 2 8,0 0 1,0 0 0,-1-1 0,0 0 0,0 0 0,0 0 0,0 0 0,-1-1 0,1 1-1,-1-1 1,-1 0 0,1 0 0,-1 0 0,0 0 0,0 0 0,-1 0 0,0-1 0,0 1-1,0-13 1,-1 9 17,0 0 0,-1 0-1,0-1 1,-1 1-1,1 0 1,-2 0 0,0 0-1,0 0 1,-1 0 0,0 1-1,-9-16 1,10 21-18,-25-33 125,26 35-123,0 0 0,0 0 0,-1 0 0,1 1 0,-1-1 0,1 1 1,-1-1-1,1 1 0,-1 0 0,0 0 0,0 0 0,1 0 0,-5 0 0,-24-5-80,30 6 66,0 1-1,1 0 0,-1 0 0,0 0 0,1-1 0,-1 1 0,1 0 0,-1 0 0,1 0 0,0 0 0,-1 0 1,1 0-1,0 0 0,0 0 0,0 0 0,0 0 0,-1 0 0,1 0 0,1 0 0,-1 0 0,0 0 0,0 0 0,1 2 1,-1 1 5,0-4 77,-5 1-77,1-1 0,-1 1 0,0-1 0,1 0 0,-1-1 1,1 1-1,-8-3 0,-17 0-15,16 1-30,19-4 31,31-7 11,-25 9-18,148-67 2,-42 15 63,-54 28-8,103-39 33,-134 54-58,-21 8-51,1 1-1,-1 0 0,27-5 1,-22 10-432,-12 2-2917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0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301 599 5624,'0'0'9828,"-10"6"-9320,-24 20-56,1 2-1,1 0 1,2 3 0,1 0 0,1 2 0,-46 71 0,69-94-283,0-1-1,0 1 0,1 0 0,-4 15 0,7-21-78,0 0 1,0 0-1,1 0 1,-1 0-1,1 0 1,0 0-1,0 0 1,1 0-1,-1 0 0,1 0 1,0 0-1,0 0 1,0 0-1,3 6 1,-2-8-37,-1-1 1,1 1-1,-1-1 1,1 1-1,0-1 0,-1 0 1,1 0-1,0 1 1,0-1-1,0 0 1,0-1-1,0 1 1,0 0-1,0-1 1,0 1-1,1-1 0,-1 1 1,0-1-1,0 0 1,0 0-1,0 0 1,1 0-1,-1-1 1,0 1-1,0-1 1,3 0-1,7-2 81,1 0 0,-1 0 0,14-7 0,-7 1 36,0 0-1,-1-1 0,0 0 1,0-2-1,-2 0 0,1-1 1,-2-1-1,1 0 0,-2-1 1,0 0-1,-1-2 1,16-24-1,-27 35 737,-5 11-439,-7 12-190,7-10-219,1 0-1,0 0 0,1 0 1,-1 0-1,1 0 1,1 1-1,-1 7 1,2-11-42,-1 0 1,1 0-1,0-1 1,-1 1-1,2 0 1,-1-1-1,0 1 1,1 0-1,-1-1 1,1 0-1,0 1 1,0-1 0,1 0-1,-1 0 1,4 3-1,-4-3-5,1-1 0,0 1 0,0-1 0,0 1 0,0-1-1,0 0 1,1 0 0,-1 0 0,1-1 0,-1 1 0,1-1 0,6 2 0,-5-3 3,1 0 0,-1 0 1,0 0-1,0 0 0,0-1 1,0 0-1,0 0 0,0 0 1,6-3-1,-5 1 4,0 0-1,0 0 0,0 0 1,0-1-1,-1 0 1,1 0-1,-1 0 0,0-1 1,-1 1-1,1-1 1,-1 0-1,0-1 1,0 1-1,0-1 0,-1 0 1,0 0-1,0 0 1,0 0-1,2-12 1,0 1 42,-1-1 1,0 0-1,-2 0 1,0 0 0,-1 0-1,-1-20 1,-1 33-22,0 0 0,0 0 0,0 0 0,-1-1 1,-3-7-1,-4-13 114,8 21-118,-4-14 171,5 19-204,-1 0-1,1-1 1,0 1-1,0 0 1,0-1-1,0 1 1,0 0 0,0 0-1,0-1 1,0 1-1,0 0 1,0 0-1,0-1 1,0 1-1,0 0 1,0-1 0,1 1-1,-1 0 1,0 0-1,0-1 1,0 1-1,0 0 1,0 0-1,1-1 1,-1 1 0,0 0-1,0 0 1,0 0-1,0-1 1,1 1-1,-1 0 1,0 0-1,0 0 1,1 0-1,-1 0 1,0-1 0,0 1-1,1 0 1,-1 0-1,0 0 1,0 0-1,1 0 1,-1 0-1,0 0 1,1 0 0,-1 0-1,0 0 1,0 0-1,1 0 1,-1 0-1,0 0 1,1 0-1,-1 1 1,29 4 4,0-1-1,1-2 0,-1 0 1,0-2-1,42-5 1,-26 0-20,1-2 1,-1-2 0,0-2-1,-1-2 1,0-2-1,50-24 1,-77 30 13,-1 0-1,0-1 1,0-1-1,-1-1 0,0 0 1,-1-1-1,0 0 1,15-20-1,-21 22 7,-1 0 0,0-1-1,-1 0 1,0 0 0,0 0-1,-1 0 1,-1-1 0,0 0-1,-1 0 1,-1 0-1,0 0 1,1-22 0,-2 14 21,-1 1 1,-1 0-1,0-1 1,-2 1-1,0 0 1,-2 0-1,0 1 1,-1-1 0,-13-28-1,19 47-23,0 1 1,-1-1-1,1 0 1,0 1-1,-1-1 1,1 1-1,0-1 0,-1 1 1,1 0-1,-1-1 1,1 1-1,-1-1 1,1 1-1,0 0 0,-1-1 1,0 1-1,1 0 1,-1 0-1,1-1 0,-1 1 1,1 0-1,-1 0 1,1 0-1,-1 0 1,0 0-1,1 0 0,-1-1 1,1 2-1,-1-1 1,0 0-1,1 0 1,-1 0-1,1 0 0,-1 0 1,0 0-1,1 1 1,-1-1-1,1 0 0,-1 0 1,1 1-1,-1-1 1,1 0-1,-1 1 1,1-1-1,-1 1 0,-2 1 4,0 1 0,1 0 0,-1-1-1,1 1 1,-1 0 0,-2 5 0,-6 15 6,0 0 0,2 1 1,1 0-1,-8 35 0,0 0 6,-92 342 111,104-387-109,0 0 1,0 0-1,-1 0 0,-1 0 1,-11 18-1,11-21 56,1 1 0,-8 25 0,-6 13 261,-3-29 746,24-22-1074,-1-1 1,1 0-1,-1 1 1,0-1-1,0 0 1,1 0-1,-1 0 1,0 0-1,0 0 1,-1 0-1,1 0 1,0 0-1,0-4 1,3-8 13,3 1-23,0 0 1,0 1-1,1 0 0,1 0 0,0 0 1,0 1-1,1 1 0,0-1 1,1 2-1,1-1 0,-1 2 1,1 0-1,1 0 0,-1 1 0,1 0 1,25-8-1,-36 14-3,0 1 0,0 0 0,0 0 0,0 0 0,0 0 0,0 0 0,0 0 0,0 0 0,0 1 0,0-1 0,0 1 0,0 0 0,-1-1 0,1 1 0,0 0 0,0 0 0,-1 0 0,1 0 0,0 0 0,-1 1 0,1-1 0,-1 0 0,0 1 0,1-1 0,-1 1 0,0-1 0,0 1 0,0 0 0,0-1 0,0 1 0,1 2 0,4 9 0,-1 1 0,0-1 0,4 19 0,-3-13 0,2 13 0,-3-15 0,0 0 0,12 27 0,-15-40 0,0 0 0,0 0 0,0-1 0,1 1 0,-1 0 0,1-1 0,0 0 0,0 0 0,1 0 0,-1 0 0,0 0 0,1-1 0,0 1 0,-1-1 0,9 3 0,-5-3 0,1 0 0,0 0 0,0-1 0,-1-1 0,1 1 0,0-1 0,0-1 0,0 1 0,0-1 0,-1-1 0,1 1 0,0-1 0,-1-1 0,1 1 0,-1-1 0,7-4 0,15-8 0,-2-2 0,40-29 0,-61 42 0,10-9 0,0 1 0,-1-2 0,19-22 0,-28 30 0,-1-1 0,0 0 0,0-1 0,0 1 0,-1-1 0,-1 0 0,1 0 0,-1 0 0,0 0 0,1-11 0,-2 13 0,-1-18 0,-1 23 0,0 1 0,0-1 0,0 0 0,-1 1 0,1-1 0,0 1 0,0-1 0,-1 0 0,1 1 0,-1-1 0,1 1 0,0-1 0,-1 1 0,1-1 0,-1 1 0,1 0 0,-1-1 0,1 1 0,-1-1 0,0 1 0,1 0 0,-1 0 0,1-1 0,-1 1 0,0 0 0,1 0 0,-1 0 0,0-1 0,1 1 0,-1 0 0,0 0 0,1 0 0,-2 0 0,-4 1 0,1 0 0,0 0 0,-1 0 0,1 1 0,0-1 0,0 1 0,0 1 0,0-1 0,0 1 0,-6 4 0,-44 35 0,46-33 0,-1 0 0,1 0 0,1 1 0,-1 0 0,-10 19 0,15-23 0,1 0 0,0 0 0,1 0 0,0 0 0,0 1 0,0-1 0,0 1 0,1-1 0,0 1 0,1-1 0,-1 1 0,2 13 0,0-16 0,0 0 0,0 0 0,0 0 0,1-1 0,0 1 0,-1 0 0,1-1 0,1 1 0,-1-1 0,0 1 0,1-1 0,0 0 0,0 0 0,0 0 0,5 4 0,1-1 0,0 0 0,1 0 0,0-1 0,17 7 0,-17-8 0,0-2 0,1 1 0,-1-1 0,1-1 0,-1 0 0,1 0 0,0-1 0,0 0 0,-1-1 0,1 0 0,0-1 0,-1 0 0,1-1 0,-1 0 0,0-1 0,0 0 0,18-10 0,-2-1 0,-1-1 0,-1-1 0,-1-1 0,0-1 0,26-28 0,45-58 0,-86 93 0,-7 11 0,-1-1 0,1 1 0,-1 0 0,1 0 0,-1 0 0,1 0 0,0 0 0,-1 0 0,1 1 0,0-1 0,0 0 0,0 0 0,0 0 0,1 0 0,3-3 0,-5 4 0,0 0 0,0-1 0,1 1 0,-1 0 0,0 0 0,0-1 0,0 1 0,1 0 0,-1 0 0,0 0 0,0-1 0,0 1 0,1 0 0,-1 0 0,0 0 0,0 0 0,1 0 0,-1-1 0,0 1 0,1 0 0,-1 0 0,0 0 0,0 0 0,1 0 0,-1 0 0,0 0 0,1 0 0,-1 0 0,0 0 0,0 0 0,1 0 0,-1 0 0,0 0 0,1 0 0,-1 1 0,0-1 0,0 0 0,1 0 0,-1 0 0,0 0 0,0 0 0,1 1 0,-1-1 0,0 0 0,0 0 0,0 1 0,1-1 0,-1 0 0,0 0 0,0 0 0,0 1 0,0-1 0,0 0 0,1 1 0,-1-1 0,0 0 0,0 0 0,0 1 0,0-1 0,0 0 0,0 1 0,0-1 0,43 86 0,-18-38 0,-22-42 0,1 0 0,-1 0 0,1 0 0,0-1 0,1 1 0,0-1 0,-1 0 0,1-1 0,1 1 0,-1-1 0,1 0 0,0 0 0,0 0 0,0-1 0,0 0 0,0 0 0,1-1 0,0 0 0,-1 0 0,1 0 0,0-1 0,0 0 0,0-1 0,0 1 0,-1-1 0,1 0 0,0-1 0,0 0 0,0 0 0,0 0 0,0-1 0,-1 0 0,1-1 0,-1 1 0,0-1 0,9-5 0,7-5 0,0-1 0,-1-1 0,-1-1 0,19-19 0,-28 24 0,0 0 0,-1-1 0,0 0 0,-1-1 0,-1 0 0,0 0 0,0-1 0,5-15 0,-13 28 0,1 0 0,-1 1 0,0-1 0,1 0 0,-1 1 0,0-1 0,0 0 0,0 1 0,0-1 0,1 0 0,-1 1 0,0-1 0,0 0 0,0 0 0,-1 1 0,1-1 0,0 0 0,0 1 0,0-1 0,0 0 0,-1 1 0,1-1 0,0 0 0,-1 1 0,1-1 0,0 1 0,-1-2 0,0 2 0,0-1 0,0 1 0,0-1 0,0 1 0,0 0 0,-1 0 0,1-1 0,0 1 0,0 0 0,0 0 0,0 0 0,0 0 0,0 0 0,0 0 0,-2 1 0,-6 1 0,1 0 0,0 1 0,-11 4 0,9-3 0,0 1 0,0 0 0,1 1 0,-1 0 0,1 1 0,1-1 0,-1 2 0,1-1 0,1 1 0,-1 1 0,-10 14 0,17-21 0,0 1 0,0-1 0,0 1 0,0-1 0,0 1 0,1-1 0,-1 1 0,1-1 0,0 1 0,0-1 0,0 1 0,0 0 0,0-1 0,0 1 0,1-1 0,-1 1 0,1-1 0,-1 1 0,1-1 0,0 1 0,0-1 0,1 0 0,-1 1 0,0-1 0,1 0 0,-1 0 0,1 0 0,3 3 0,1 2 0,1 0 0,1 0 0,-1-1 0,1 0 0,0 0 0,13 6 0,-7-5 0,0-2 0,0 1 0,1-2 0,-1 0 0,1-1 0,0 0 0,18 0 0,-6-1 0,0-2 0,-1-1 0,34-6 0,-48 4 0,-1 0 0,1 0 0,-1-1 0,0-1 0,15-7 0,-26 12 24,1-1-1,-1 1 1,0 0-1,1 0 1,-1 0 0,0 0-1,0-1 1,1 1 0,-1 0-1,0 0 1,1-1-1,-1 1 1,0 0 0,0-1-1,1 1 1,-1 0-1,0-1 1,0 1 0,0 0-1,0-1 1,0 1-1,1 0 1,-1-1 0,0 1-1,0 0 1,0-1 0,0 1-1,0-1 1,0 1-1,0 0 1,0-1 0,0 1-1,0 0 1,0-1-1,-1 1 1,1 0 0,0-1-1,0 1 1,0-1 0,-1 1-1,-7-11-3248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11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719 151 8136,'0'0'8599,"-10"-7"-8055,-99-84 1466,100 86-1755,0 0 1,0 0 0,0 0 0,-1 1-1,-12-3 1,1-1 282,10 5-304,-1 0 1,1 1 0,-1 0 0,1 0-1,-1 1 1,0 1 0,1 0 0,-1 1-1,-12 1 1,-6 3 241,1 2 0,-37 12 1,54-14-334,-1 0 1,2 1 0,-1 0 0,1 1 0,0 0-1,0 1 1,1 1 0,-15 15 0,5-3 150,2 1 1,-30 45-1,40-54-202,0 0-1,1 1 1,0-1 0,1 2 0,1-1 0,-6 20-1,10-26-38,0 0-1,0 1 0,0-1 0,1 0 0,1 0 1,-1 0-1,1 0 0,0 0 0,1 0 0,0 0 1,0 0-1,1 0 0,6 12 0,2 0 111,0 0-1,22 28 1,-26-39-94,0 0 0,1-1 0,0 0 1,1 0-1,0-1 0,0 0 0,14 8 0,-5-5 58,1-1 0,1 0-1,-1-2 1,1 0 0,1-1-1,-1-1 1,1-1 0,0 0-1,0-2 1,0-1 0,0 0-1,42-5 1,-61 4-117,-1 0 1,1-1-1,-1 1 1,0 0-1,1 0 1,-1-1-1,1 1 0,-1-1 1,0 1-1,1-1 1,-1 0-1,0 1 1,0-1-1,0 0 0,1 0 1,-1 0-1,0 0 1,0 0-1,0 0 1,0 0-1,0 0 0,-1 0 1,1-1-1,0 1 1,1-3-1,-2 2 21,0 0 0,0-1 1,0 1-1,0 0 0,0-1 0,-1 1 0,1 0 0,-1-1 0,1 1 1,-1 0-1,0 0 0,0 0 0,0-1 0,-1-1 0,-6-9 131,0 1-1,-1 0 1,-17-18-1,26 30-161,-10-10 0,-1 0 0,0 0 0,0 1 0,-21-13 0,25 18 0,-1 0 0,1 1 0,0 0 0,-1 0 0,0 1 0,1 0 0,-1 0 0,0 0 0,0 1 0,-9 0 0,37 7 0,305-9 0,-221 0 0,-2-4 0,-95 4 838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12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0 391 9344,'0'0'3506,"12"0"-2816,7 0-392,0 0 0,0-2 0,0 0 0,0-1 0,0-1 0,30-10 0,-31 5 18,0-1 1,0-1-1,-1-1 0,0 0 1,-1-1-1,-1-1 0,25-27 1,-19 15 265,-1-1 1,-1 0 0,-1-2-1,14-31 1,-28 53-239,-1 0 0,0 0 0,0 0-1,-1 0 1,0-1 0,0 1 0,0-1 0,-1-8 0,-10 35 854,3-7-1024,-2 6 24,1 1 0,1 0 0,-5 30 0,9-40-131,1 1-1,0-1 0,1 1 0,-1-1 0,2 1 0,-1 0 1,2-1-1,-1 1 0,5 14 0,-4-19-26,0-1-1,1 1 1,-1 0 0,1-1-1,0 0 1,0 0 0,1 0-1,-1 0 1,1 0 0,0 0-1,0-1 1,0 0 0,0 0-1,1 0 1,-1 0-1,1-1 1,0 0 0,0 0-1,0 0 1,6 1 0,-4-1 8,1 0-1,-1-1 1,1 0 0,-1-1 0,1 0 0,-1 0 0,1 0 0,-1-1-1,1 0 1,-1-1 0,0 0 0,1 0 0,10-5 0,9-6 67,0-2 0,-1-2-1,-1 0 1,0-1 0,-2-1 0,33-35 0,-47 44-64,-2-1 0,1 1 0,-1-1 0,5-12 0,-7 13 125,1-1 1,0 1-1,1 0 0,0 1 1,9-10-1,-25 51 748,1-7-738,-6 38 0,10-43-75,0 1 1,-2-1-1,-14 35 0,16-45-46,-9 17 30,13-26-83,-1 0 0,1 0 0,-1 0 0,1 0 0,-1 0 0,1 0 0,-1 0 0,0-1 0,1 1 0,-1 0 0,0 0 0,0-1 0,0 1 0,0 0 0,0-1 0,0 1 0,0-1 0,-1 1 0,2-1-11,-1 0-1,1 0 0,0 0 1,0-1-1,0 1 1,0 0-1,-1 0 0,1 0 1,0-1-1,0 1 1,0 0-1,0 0 0,0-1 1,0 1-1,0 0 0,0 0 1,0-1-1,0 1 1,0 0-1,0 0 0,0-1 1,0 1-1,0 0 0,0 0 1,0-1-1,0 1 1,0 0-1,0 0 0,0-1 1,0 1-1,0 0 1,0 0-1,1 0 0,-1-1 1,0 1-1,0 0 0,0 0 1,0 0-1,1-1 1,-1 1-1,0 0 0,0 0 1,0 0-1,1 0 0,-1 0 1,0-1-1,0 1 1,1 0-1,16-10 0,1 1 0,22-7 0,-25 10 0,9-2 0,0 0 0,1 2 0,36-4 0,-2 0 0,-49 7 0,-9 3 0,0-1 0,0 1 0,0 0 0,0-1 0,1 1 0,-1 0 0,0 0 0,0 0 0,0-1 0,0 1 0,1 0 0,-1 1 0,0-1 0,0 0 0,0 0 0,0 0 0,1 1 0,-1-1 0,2 2 0,-3-2 1,0 0 0,0 0 0,0 0 0,0 0 0,0 0 0,1 0 0,-1 0 0,0 0 0,0 0 0,0 1 0,0-1-1,0 0 1,0 0 0,1 0 0,-1 0 0,0 0 0,0 0 0,0 0 0,0 0 0,1 0 0,-1 0 0,0 0 0,0 0 0,0 0 0,0 0 0,0 0 0,1 0 0,-1 0 0,0 0 0,0 0 0,0-1 0,0 1 0,0 0 0,0 0-1,1 0 1,-1 0 0,0 0 0,0 0 0,0 0 0,0 0 0,0 0 0,0-1 0,0 1 0,0 0 0,1 0 0,-1 0 0,0 0 0,0-1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12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15776,'0'0'1583,"57"-21"-1639,6 12-392,18 3 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16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288 526 5824,'0'0'7200,"-15"2"-6511,4-1-522,-4 0 126,0 2-1,0 0 0,0 0 1,-26 11-1,26-8 257,0 1-1,1 0 0,0 1 1,-24 18-1,32-20-316,0-1-1,1 0 1,-1 1 0,2 0-1,-1 1 1,1-1-1,0 1 1,0-1 0,0 1-1,1 0 1,0 1 0,-2 10-1,3-10-62,1-1-1,-1 1 0,2 0 0,0 0 1,0 0-1,0 0 0,1 0 1,0 0-1,0 0 0,1 0 0,0-1 1,4 10-1,-5-12-88,1-1-1,0 1 1,1-1-1,-1 0 1,1 0 0,0 0-1,0 0 1,0 0-1,1 0 1,-1-1-1,1 1 1,0-1 0,0 0-1,0 0 1,0-1-1,0 1 1,1-1 0,-1 0-1,1 0 1,-1-1-1,7 2 1,-3-2-15,0 0 0,0-1 0,0 0 0,0 0 1,-1-1-1,1 0 0,0 0 0,0-1 0,0 0 0,-1-1 0,1 0 1,-1 0-1,0 0 0,0-1 0,13-8 0,3-5 74,-1 0 0,0-2-1,20-22 1,-11 8 66,33-44 1,-51 59-141,-1 0 0,-1 0 0,-1-2 0,13-32 0,-7 1 95,-2 0 0,-3-1 0,8-84 0,-17 127-104,-2 0 0,1 0 1,-1 0-1,-1-1 0,1 1 0,-1 0 0,-1 0 0,0 0 0,0 0 0,-1 0 1,0 1-1,-1-1 0,1 1 0,-2 0 0,1 0 0,-1 0 0,0 1 1,-1-1-1,-9-9 0,14 17-39,0-1 0,-1 0 0,1 1 0,0-1-1,-1 1 1,1-1 0,0 1 0,-1 0 0,1-1 0,-1 1 0,1 0 0,-1 0 0,1 0 0,0 0 0,-1 0 0,1 0 0,-1 1 0,1-1 0,0 0-1,-1 1 1,1-1 0,-1 1 0,1-1 0,0 1 0,0 0 0,0 0 0,-1 0 0,-1 1 0,-5 4 38,0 1-1,-14 13 1,19-16-46,-9 9 10,1 0 0,1 0 0,0 1 1,1 0-1,0 1 0,1 0 0,1 1 1,0-1-1,2 1 0,-1 1 0,2-1 1,-4 24-1,5-10 19,0-1 1,2 0-1,1 0 0,2 1 1,1-1-1,9 44 0,-9-60-21,2 12 42,11 30 0,-13-46-38,1-1 0,-1 0 0,2 0 1,-1-1-1,1 1 0,0-1 0,8 9 0,-4-6 29,0-1 0,1 0 0,0 0-1,0-1 1,13 7 0,-19-12-30,0-1 1,1 0 0,-1 0 0,1-1-1,0 1 1,-1-1 0,1 0 0,0-1 0,0 1-1,0-1 1,0 0 0,-1 0 0,1 0-1,0-1 1,0 1 0,0-1 0,4-2-1,10-3 76,-1 0 1,0-1-1,-1-2 0,1 1 0,-2-2 0,1 0 0,-1-1 0,-1-1 0,0 0 0,-1-1 0,0-1 0,-1 0 0,0-1 1,19-30-1,-29 39-90,1 1 0,0 0 1,0 0-1,8-7 1,-3 3-10,-8 9 3,-1 0 0,0 0 0,0 0 0,0 0 0,0 0 0,0 0 0,1 0 0,-1 0 0,0 0 0,0-1 0,0 1 0,0 0 0,0 0 0,0 0 0,1 0 0,-1 0 0,0 0 0,0 0 0,0 0 0,0 0 0,0-1 0,0 1 0,0 0 0,0 0 0,0 0 0,0 0 0,1 0 0,-1 0 0,0-1 0,0 1 0,0 0 0,0 0 0,0 0 0,0 0 0,0 0 0,0 0 0,0-1 0,0 1 0,0 0 0,0 0 0,0 0 0,0 0 0,0 0 0,0-1 0,0 1 0,-1 0 0,1 0 0,0 0 0,0 0 0,0 0 0,0 0 0,0-1 0,0 1 0,0 0 0,0 0 0,0 0 0,-1 0 0,1 0 0,0 0 0,0 0 0,-1 0 0,1 0 0,0 0 0,-1 1 0,1-1 0,-1 0 0,1 1 0,-1-1 0,1 0 0,0 1 0,-1-1 0,1 1 0,0-1 0,-1 1 0,1-1 0,0 1 0,0-1 0,-1 1 0,1-1 0,0 1 0,0-1 0,0 2 0,-6 18 0,-1 4 0,1 1 0,-4 34 0,10-53 0,0 0 0,1-1 0,-1 1 0,2-1 0,-1 1 0,0-1 0,1 1 0,0-1 0,0 0 0,1 0 0,-1 0 0,1 0 0,4 5 0,-5-7 0,0 0 0,0 0 0,1 0 0,-1-1 0,1 1 0,-1-1 0,1 1 0,0-1 0,0 0 0,0 0 0,0 0 0,1-1 0,-1 1 0,0-1 0,1 1 0,-1-1 0,1 0 0,-1-1 0,1 1 0,5 0 0,0-1 0,1-1 0,-1 0 0,0 0 0,0-1 0,1-1 0,-1 1 0,-1-1 0,1-1 0,0 1 0,-1-2 0,0 1 0,0-1 0,0 0 0,0-1 0,-1 0 0,0 0 0,0 0 0,10-14 0,2 0 0,-16 17 0,0 1 0,-1-1 0,1 0 0,0 0 0,-1-1 0,4-5 0,-6 9 0,0-1 0,0 1 0,1-1 0,-1 1 0,0-1 0,1 0 0,-1 1 0,0-1 0,1 1 0,-1 0 0,1-1 0,-1 1 0,1-1 0,-1 1 0,1 0 0,-1-1 0,1 1 0,-1 0 0,1-1 0,-1 1 0,1 0 0,0 0 0,0 0 0,-1-1 0,6-6 0,3 1 0,1 0 0,-1 0 0,0-1 0,-1 0 0,1-1 0,-1 1 0,8-12 0,46-68 0,-56 79 0,19-32 0,-2-1 0,-2 0 0,-2-2 0,-1 0 0,20-81 0,-34 109 0,-1 0 0,-1 0 0,0-1 0,-2 1 0,1-1 0,-4-26 0,2 35 0,-1-6 0,2 13 0,-1 0 0,1 0 0,-1-1 0,1 1 0,0 0 0,-1 0 0,1 0 0,0 0 0,-1 0 0,1 0 0,-1 0 0,1 0 0,0 0 0,-1 0 0,1 0 0,-1 0 0,1 0 0,0 0 0,-1 0 0,1 0 0,-1 1 0,1-1 0,0 0 0,-1 0 0,1 0 0,0 1 0,-1-1 0,1 0 0,0 0 0,0 1 0,-1-1 0,1 0 0,0 1 0,0-1 0,-1 1 0,-12 12 0,1 1 0,1 1 0,0 0 0,1 0 0,0 1 0,-12 29 0,16-32 0,-150 364 0,41-87 0,103-264 0,-75 191 0,33-80 0,42-107 0,-9 36 0,19-64 0,1-2 0,1 1 0,0-1 0,0 0 0,-1 0 0,1 0 0,0 1 0,0-1 0,-1 0 0,1 0 0,0 1 0,0-1 0,0 0 0,-1 0 0,1 1 0,0-1 0,0 0 0,0 1 0,0-1 0,0 0 0,0 0 0,0 1 0,0-1 0,0 0 0,0 1 0,0-1 0,0 0 0,0 1 0,0-1 0,0 0 0,0 1 0,0-1 0,0 0 0,0 0 0,0 1 0,1 0 0,0-2 0,1 0 0,0 0 0,-1 0 0,1 0 0,0 0 0,-1 0 0,0 0 0,1 0 0,-1-1 0,2-1 0,222-269 0,-48 52 0,-136 174 2,114-142-31,-74 76-329,-6-4-1,80-164 0,-115 207 118,-67 129 294,-39 63 0,-1-1-15,-239 443 159,300-550-190,-9 12 38,2 0 0,1 2 0,-12 34 0,23-58-41,1-1 0,-1 1 0,1 0 1,0 0-1,-1 0 0,1 0 0,0 0 0,0-1 0,0 1 0,0 0 1,0 0-1,0 0 0,0 0 0,0 0 0,0 0 0,0 0 0,0 0 0,1-1 1,-1 1-1,0 0 0,0 0 0,1 0 0,-1 0 0,1-1 0,-1 1 1,2 1-1,-1-2 1,0 1 1,0-1 0,1 1-1,-1-1 1,1 0 0,-1 0-1,0 1 1,1-1 0,-1 0 0,0 0-1,1-1 1,-1 1 0,1 0-1,-1 0 1,0-1 0,1 1-1,-1 0 1,0-1 0,2 0-1,14-6 41,0-1-1,23-15 1,15-8-23,-27 18-18,150-75-11,-59 26 18,-67 37-29,0-3-1,73-53 1,-118 76 6,0 0 0,-1-1 0,0 0 1,0 0-1,0 0 0,-1 0 0,1-1 0,-2 0 0,1 0 0,-1-1 1,0 1-1,0-1 0,3-12 0,-7 18 11,1 1-1,-1-1 1,0 0-1,0 0 1,0 0 0,0 0-1,0 0 1,0 1 0,0-1-1,-1 0 1,1 0-1,-1 0 1,1 1 0,-1-1-1,0 0 1,0 0 0,0 1-1,0-1 1,0 1-1,0-1 1,0 1 0,0-1-1,0 1 1,-1 0-1,1 0 1,-1-1 0,1 1-1,-1 0 1,1 0 0,-1 1-1,0-1 1,-2-1-1,-1 0 1,0 1 0,-1-1 0,1 1 0,0 0 0,0 1 0,0-1 0,-1 1 0,1 0 0,0 0 0,-7 2 0,-1 0-8,1 1 1,-1 1 0,1 0-1,0 0 1,0 1 0,1 1 0,-1 0-1,1 0 1,1 1 0,-1 1-1,-9 9 1,14-12 2,1 0 1,0 1-1,0 0 0,0 0 1,1 0-1,0 1 0,1 0 1,-1-1-1,1 1 1,0 0-1,1 1 0,0-1 1,0 0-1,1 1 0,-1-1 1,2 1-1,-1-1 0,1 1 1,0-1-1,1 9 0,0-11 0,0-1 0,0 1 0,0 0-1,1 0 1,-1-1 0,1 1-1,0-1 1,0 0 0,1 1 0,0-1-1,-1 0 1,1 0 0,7 6 0,-5-5 4,1 0 1,0-1-1,1 1 1,-1-1-1,1-1 1,-1 1-1,1-1 1,10 3-1,-3-2 9,0 0-1,0-2 0,1 1 0,-1-2 0,1 0 0,-1-1 0,1 0 0,-1-1 1,15-3-1,-12 0 1,-1 0 0,0-1 0,-1-1 1,0-1-1,0 0 0,0-1 1,20-14-1,5-8 27,41-39-1,-59 49-17,-4 3 47,-1-1 1,0-1-1,-1 0 1,-2-1 0,0-1-1,16-29 1,-27 44-16,-1 8 21,0 13 33,-2-12-100,2 39-3,-1-11 0,1 1 0,1-1 0,2 0 0,12 43 0,-15-68 0,1 0 0,-1 0 0,1 0 0,1-1 0,-1 1 0,1-1 0,0 0 0,0 0 0,0 0 0,1 0 0,0-1 0,0 1 0,0-1 0,0-1 0,1 1 0,-1-1 0,1 0 0,0 0 0,0 0 0,0-1 0,0 0 0,1 0 0,-1-1 0,0 0 0,1 0 0,-1 0 0,14-1 0,-9 0 0,-1-1 0,1 0 0,-1-1 0,0 0 0,0-1 0,1 0 0,-2 0 0,1-1 0,0-1 0,-1 0 0,0 0 0,0 0 0,0-1 0,-1-1 0,1 1 0,-2-1 0,9-9 0,-13 12 0,10-10 0,-1-1 0,-1 0 0,0 0 0,17-34 0,-28 46 0,1-1 0,0 0 0,-1 1 0,0-1 0,0 0 0,0 1 0,0-1 0,0 1 0,-2-7 0,2 9 0,0 1 0,0-1 0,0 0 0,0 0 0,0 1 0,-1-1 0,1 0 0,0 0 0,0 1 0,-1-1 0,1 0 0,0 1 0,-1-1 0,1 0 0,-1 1 0,1-1 0,-1 1 0,1-1 0,-1 0 0,1 1 0,-1 0 0,0-1 0,1 1 0,-1-1 0,0 1 0,1 0 0,-1-1 0,0 1 0,0 0 0,1 0 0,-1-1 0,0 1 0,0 0 0,1 0 0,-1 0 0,0 0 0,0 0 0,1 0 0,-1 0 0,0 0 0,0 0 0,1 1 0,-1-1 0,0 0 0,0 0 0,1 1 0,-1-1 0,0 0 0,0 1 0,-7 4 0,1 0 0,0 0 0,0 0 0,0 1 0,0 0 0,1 0 0,0 1 0,1-1 0,-1 1 0,1 1 0,-8 14 0,11-17 0,0 1 0,0-1 0,1 0 0,-1 1 0,1-1 0,0 1 0,1 0 0,-1-1 0,1 1 0,0 0 0,1-1 0,-1 1 0,1 0 0,0-1 0,1 1 0,-1-1 0,1 0 0,0 1 0,4 6 0,-4-8 0,-1-1 0,1 0 0,0 0 0,0 0 0,0-1 0,0 1 0,1 0 0,-1-1 0,1 0 0,-1 1 0,1-1 0,0 0 0,0 0 0,0-1 0,0 1 0,0-1 0,0 1 0,0-1 0,1 0 0,3 1 0,0-2 0,1 1 0,-1-1 0,0-1 0,1 1 0,-1-1 0,1 0 0,-1-1 0,12-4 0,0-1 0,0-2 0,0 0 0,-1-2 0,0 0 0,0-1 0,30-27 0,-29 23 0,2 0 0,0 1 0,0 1 0,29-14 0,-28 18 0,-15 6 0,0 0 0,0 1 0,0 0 0,0 1 0,0 0 0,0 0 0,14-2 0,-21 4 0,1 0 0,-1 0 0,1 0 0,-1 0 0,1 1 0,-1-1 0,1 0 0,-1 0 0,1 0 0,-1 0 0,1 1 0,-1-1 0,0 0 0,1 0 0,-1 1 0,1-1 0,-1 0 0,0 1 0,1-1 0,-1 1 0,0-1 0,0 0 0,1 1 0,-1-1 0,0 1 0,0-1 0,1 1 0,-1-1 0,0 0 0,0 1 0,0-1 0,0 1 0,0-1 0,0 1 0,0-1 0,0 1 0,0-1 0,0 2 0,-4 22 0,3-18 0,-8 29 0,-1-1 0,-21 48 0,31-81 0,-1 0 0,1-1 0,-1 1 0,1 0 0,0 0 0,-1 0 0,1 0 0,0 0 0,0 0 0,-1 0 0,1 0 0,0 0 0,0 0 0,0 0 0,0 0 0,0-1 0,1 1 0,-1 0 0,0 2 0,1-3 0,-1 0 0,1 0 0,-1 1 0,1-1 0,-1 0 0,1 0 0,-1 0 0,1 0 0,-1 1 0,1-1 0,-1 0 0,1 0 0,-1 0 0,1 0 0,-1 0 0,1 0 0,-1 0 0,1-1 0,-1 1 0,1 0 0,-1 0 0,1 0 0,-1 0 0,1-1 0,35-19 0,-36 20 0,47-36 0,-36 26 0,0 1 0,1 1 0,0 0 0,0 0 0,0 1 0,1 0 0,0 1 0,14-4 0,-26 10 0,1 0 0,-1 0 0,0 0 0,0 1 0,0-1 0,0 0 0,0 1 0,0-1 0,0 0 0,0 1 0,0-1 0,0 1 0,0 0 0,0-1 0,0 1 0,-1 0 0,1-1 0,0 1 0,0 0 0,-1 0 0,1 0 0,0 0 0,-1 0 0,1-1 0,0 3 0,15 30 0,-13-26 0,1 2 0,1 3 0,0 0 0,1 0 0,0-1 0,1 0 0,12 15 0,-16-23 0,0 0 0,0 0 0,0-1 0,1 1 0,-1-1 0,1 1 0,0-1 0,0 0 0,0 0 0,0-1 0,0 1 0,0-1 0,0 0 0,1 0 0,-1-1 0,0 1 0,1-1 0,-1 0 0,0 0 0,9-1 0,-5-1 0,1 1 0,-1-2 0,0 1 0,0-1 0,0-1 0,0 1 0,-1-1 0,1 0 0,-1-1 0,0 0 0,0 0 0,9-9 0,6-9 0,39-51 0,-45 55 0,5-9 0,0 0 0,-2-2 0,-1 0 0,-1-1 0,18-52 0,20-73 0,-38 115 0,-17 41 0,0 0 0,0-1 0,0 1 0,0 0 0,0 0 0,0 0 0,0 0 0,0 0 0,0 0 0,-1 0 0,1-1 0,0 1 0,0 0 0,0 0 0,0 0 0,0 0 0,0 0 0,0 0 0,-1 0 0,1 0 0,0 0 0,0 0 0,0 0 0,0 0 0,0 0 0,-1 0 0,1 0 0,0 0 0,0 0 0,0 0 0,0 0 0,0 0 0,0 0 0,-1 0 0,1 0 0,0 0 0,0 0 0,0 0 0,0 0 0,0 0 0,0 0 0,-1 0 0,1 1 0,0-1 0,0 0 0,0 0 0,0 0 0,0 0 0,0 0 0,0 0 0,0 0 0,0 1 0,0-1 0,-1 0 0,1 0 0,0 0 0,0 0 0,0 0 0,0 0 0,0 1 0,0-1 0,0 0 0,0 0 0,0 0 0,-18 31 0,1 0 0,1 1 0,2 1 0,1 0 0,-14 56 0,-25 184 0,29-132 0,11-46 0,3-19 0,8-54 0,3-22 0,0-8 0,-38-134 340,9 66-5688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17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15576,'0'0'1383,"105"-11"-1023,-4-1 8,14 3-128,3 3 0,3 4 16,-12 2 8,-22 0-64,-25 2 0,-22 4-72,-27-2 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17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13056,'0'0'2576,"6"-72"-1697,6 62-343,1 8-8,10 2-720,9-4 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18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0 7736,'0'0'15157,"-2"15"-14849,-3 26-5,0 54 0,6-76-170,-2 0-1,0 0 1,-1 0-1,-8 30 1,7-39-66,0-1 0,0 0 1,-1 1-1,-1-1 0,0-1 0,0 1 1,0-1-1,-1 0 0,0 0 1,-12 11-1,-3 1 100,3-2-7,-1 0 0,0-2 0,-2 0 1,-29 17-1,40-28-55,0-1 0,0 0-1,-1-1 1,-14 3 0,20-5-81,0 0 1,0-1-1,0 1 0,0-1 0,0 0 0,0 0 1,0-1-1,0 1 0,0-1 0,0 0 0,-5-2 0,9 2-25,-1 0 0,1 0-1,0 0 1,-1 0-1,1 0 1,0 0-1,0-1 1,0 1-1,0 0 1,0-1-1,0 1 1,0-1 0,0 1-1,0-1 1,1 1-1,-1-1 1,0-2-1,-3-26-1668,3 24-307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23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218 685 8240,'0'0'10033,"-13"9"-9427,11-7-574,-10 5 151,1 1 1,0 1-1,1 0 1,0 0-1,0 1 1,1 0-1,1 1 1,-11 15-1,-56 112 1886,70-130-1953,2 0-1,-1 0 1,1 0 0,0 1-1,1-1 1,-1 1-1,2-1 1,-2 11-1,3-13-32,-1 0-1,1 1 1,1-1 0,-1 0-1,1 1 1,0-1-1,0 0 1,1 0-1,0 0 1,0 0-1,5 10 1,-5-13-33,0 0 0,0 0 0,1 0 0,0-1 1,-1 1-1,1 0 0,0-1 0,0 0 0,1 0 0,-1 0 0,0 0 0,1 0 0,-1-1 1,1 1-1,0-1 0,-1 0 0,1 0 0,0 0 0,6 0 0,-2 0 5,0-1 1,0 0-1,0 0 0,0-1 0,0 0 0,1 0 0,-1-1 0,8-3 1,-1-1 7,1-1 0,-1 0 0,0-1 1,-1-1-1,0-1 0,-1 0 1,1 0-1,-2-1 0,0-1 0,0 0 1,-1-1-1,-1 0 0,0 0 1,16-29-1,-24 38-14,0-1 0,0 0 0,0 1 1,0-1-1,-1 0 0,1 0 0,-2 0 1,1 0-1,0 0 0,-1-8 0,0 12-42,0 1 0,0 0 0,0 0 0,0 0 0,0 0 0,0 0 0,0 0 0,0 0 0,0 0 0,0 0 0,0 0 0,0-1 0,0 1 0,0 0 0,0 0 0,0 0 0,0 0 0,0 0 0,0 0 0,0 0 0,0 0 0,0 0 0,0 0 0,0 0 0,0-1 0,0 1 0,0 0 0,0 0 0,0 0 0,0 0 0,-1 0 0,1 0 0,0 0 0,0 0 0,0 0 0,0 0 0,0 0 0,0 0 0,0 0 0,0 0 0,0 0 0,0 0 0,-1 0 0,1 0 0,0 0 0,0 0 0,0 0 0,0 0 0,0 0 0,0 0 0,0 0 0,0 0 0,0 0 0,-1 0 0,1 0 0,0 0 0,0 0 0,0 0 0,0 0 0,-4 7 149,-1 9-45,4-12-97,1-1 0,-1 1 0,1 0 0,1-1 0,-1 1 0,0 0 0,1-1-1,0 1 1,0-1 0,0 1 0,0-1 0,0 1 0,1-1 0,-1 1 0,1-1 0,0 0 0,0 0 0,0 0 0,4 3 0,-1 0 1,1 1 0,1-1-1,-1 0 1,1-1 0,0 1 0,0-1-1,8 4 1,-9-7-2,-1 1 1,1-1-1,0 0 0,-1 0 0,1 0 1,0-1-1,0 0 0,0 0 0,0-1 1,0 1-1,1-1 0,-1-1 0,0 1 1,0-1-1,0 0 0,0 0 0,0-1 0,-1 0 1,1 0-1,0 0 0,-1-1 0,1 0 1,-1 0-1,0 0 0,0-1 0,0 1 1,0-1-1,-1 0 0,8-9 0,-6 6 25,0-1-1,0 0 0,0-1 0,-1 1 0,0-1 1,-1 0-1,0-1 0,0 1 0,-1-1 0,0 1 0,-1-1 1,0 0-1,0 0 0,-1 0 0,-1 0 0,1 0 1,-3-17-1,-15-48 449,12 65-292,5 10-189,-1-1 0,1 1-1,0 0 1,-1-1-1,1 1 1,0-1 0,-1 1-1,1 0 1,0-1 0,0 1-1,0-1 1,-1 1-1,1-1 1,0 1 0,0-1-1,0 1 1,0-1 0,0 1-1,0-1 1,0 1 0,0-1-1,0 1 1,0-1-1,0 1 1,0-1 0,0 1-1,0-1 1,0 1 0,1 0-1,-1-1 1,0 1 0,0-1-1,0 1 1,1-1-1,-1 1 1,0 0 0,1-1-1,-1 1 1,0 0 0,1-1-1,-1 1 1,1 0 0,-1-1-1,0 1 1,1 0-1,-1 0 1,1 0 0,-1-1-1,1 1 1,-1 0 0,1 0-1,-1 0 1,1 0 0,-1 0-1,1 0 1,-1 0-1,1 0 1,37-13 95,71-12 1,-92 22-106,0 1 0,0 1 0,1 1 0,-1 0 0,0 1-1,32 6 1,-48-6 3,0-1 0,0 1 0,1 0 0,-1-1 0,0 1 0,0 0 0,0 0 0,1-1 0,-1 1 0,0 0 0,0 0 0,0 0 0,-1 0 0,1 1 0,0-1 0,0 0 0,0 0 0,-1 0-1,1 1 1,-1-1 0,1 0 0,-1 1 0,0-1 0,1 0 0,-1 1 0,0-1 0,0 1 0,0-1 0,0 0 0,0 1 0,0-1 0,0 1 0,0-1 0,-1 2 0,-1 9 8,-1-1 0,0 0 1,-5 14-1,3-9-12,-16 48 26,11-37 40,2 1 0,-6 31 0,14-58-51,0 1-1,0 0 0,0-1 1,0 1-1,0-1 0,0 1 0,0-1 1,1 1-1,-1-1 0,0 1 0,1-1 1,0 0-1,-1 1 0,1-1 1,0 1-1,-1-1 0,1 0 0,0 0 1,0 0-1,0 1 0,0-1 1,1 0-1,-1 0 0,0 0 0,0 0 1,0-1-1,1 1 0,-1 0 0,1-1 1,-1 1-1,0 0 0,1-1 1,1 1-1,2 0 9,-1 0 1,1 0 0,-1 0-1,1-1 1,0 1-1,-1-1 1,1-1 0,0 1-1,8-2 1,4-3-2,-1-1 1,-1 0-1,1-2 1,-1 1-1,0-2 0,-1 0 1,18-15-1,-6 3 7,-2-1 0,41-49 0,-41 42 14,-2-1 1,-1-2-1,-1 0 1,-2-1-1,-2-1 0,0 0 1,-3-1-1,-1-1 1,10-48-1,-15 52-13,21-124 208,-28 136-160,-1 17-59,1 0-1,0 0 0,0 0 1,0-1-1,0 1 1,1 0-1,-1 0 1,1 0-1,0 0 1,0 0-1,1-3 1,1-17 43,23-62 48,9 7-143,-31 71-1,-7 14 10,-3 13-1,-181 838-35,185-842 59,1 0-1,0 0 0,3 17 0,-1 4-9,-1-37 17,0 0 0,0 0 0,0 0 0,0 1-1,0-1 1,0 0 0,0 0 0,0 0 0,0 0 0,0 1-1,0-1 1,0 0 0,0 0 0,0 0 0,0 0-1,0 1 1,0-1 0,0 0 0,0 0 0,0 0 0,0 0-1,0 0 1,0 1 0,0-1 0,0 0 0,0 0-1,0 0 1,1 0 0,-1 0 0,0 0 0,0 1 0,0-1-1,0 0 1,0 0 0,0 0 0,1 0 0,-1 0 0,0 0-1,0 0 1,0 0 0,0 0 0,0 0 0,1 0-1,-1 0 1,0 0 0,0 0 0,0 0 0,0 0 0,1 0-1,-1 0 1,0 0 0,0 0 0,0 0 0,0 0-1,0 0 1,1 0 0,-1 0 0,0 0 0,0 0 0,0 0-1,0 0 1,0 0 0,1-1 0,-1 1 0,0 0-1,0 0 1,0 0 0,0 0 0,0 0 0,11-11 19,43-62 73,66-115 0,20-24-4,-131 203-88,-4 10 0,-4 22 0,-2-14 0,-3 44 0,-14 67 0,-2 15 0,13-79 0,3-27 0,-1 41 0,3-60 0,2-9 0,-1 0 0,1-1 0,0 1 0,0 0 0,0 0 0,0-1 0,0 1 0,0 0 0,0 0 0,0 0 0,0-1 0,0 1 0,0 0 0,0 0 0,0-1 0,1 1 0,-1 0 0,0 0 0,1 0 0,-1-1 0,0 1 0,1-1 0,-1 0 0,0 0 0,0 0 0,0 0 0,0 1 0,0-1 0,0 0 0,0 0 0,0 0 0,0 0 0,0 1 0,0-1 0,1 0 0,-1 0 0,0 0 0,0 1 0,0-1 0,0 0 0,-1 0 0,1 0 0,0 0 0,0 1 0,0-1 0,0 0 0,0 0 0,0 0 0,0 1 0,0-1 0,0 0 0,0 0 0,0 0 0,-1 0 0,1 0 0,0 1 0,0-1 0,0 0 0,-1 0 0,1 0 0,0 0 0,0 0 0,0 0 0,0 0 0,0 1 0,0-1 0,0 0 0,0 0 0,0 0 0,0 0 0,0 0 0,0 0 0,-1 0 0,1 0 0,0 0 0,0 1 0,0-1 0,0 0 0,0 0 0,0 0 0,0 0 0,0 0 0,0 0 0,0 0 0,0 0 0,0 1 0,0-1 0,0 0 0,0 0 0,0 0 0,0 0 0,0 0 0,0 0 0,0 0 0,0 1 0,1-1 0,-1 0 0,0 0 0,0 0 0,0 0 0,0 0 0,0 0 0,0 0 0,0 0 0,0 0 0,0 0 0,0 0 0,0 0 0,1 1 0,-1-1 0,0 0 0,0 0 0,0 0 0,0 0 0,2 0 0,-4 0 0,2 0 0,-1 0 0,0 0 0,1 0 0,-1 0 0,0 0 0,1 0 0,-1 0 0,0 0 0,1-1 0,-1 1 0,0 0 0,1 0 0,-1-1 0,1 1 0,-1-1 0,1 1 0,-1 0 0,1-1 0,-1 1 0,1-1 0,-1 1 0,1-1 0,-1 1 0,1-1 0,0 0 0,-1 1 0,1-1 0,0 1 0,0-1 0,-1 0 0,1 1 0,0-1 0,0 0 0,0 0 0,1-24 0,0 20 0,6-46 0,15-48 0,15-27 0,11-44 0,-6-101 0,-23 136 0,-19 133 0,1-4 0,0-1 0,0 1 0,0 0 0,-1-1 0,0 1 0,-1 0 0,0-8 0,-1 16 0,1 0 0,0 0 0,0 1 0,1-1 0,-1 0 0,0 1 0,1-1 0,-1 4 0,-30 143 0,15-80 0,-12 119 0,-21 134 0,25-190 0,19-77 0,8-55 0,3-7 0,5-10 0,9-18 0,2 0 0,1 1 0,2 1 0,1 2 0,38-37 0,-28 40 0,-34 26 0,0 1 0,0 0 0,0 0 0,0 0 0,0 0 0,1 0 0,-1 0 0,0 0 0,1 1 0,-1-1 0,0 1 0,1 0 0,-1 0 0,0 0 0,1 0 0,2 0 0,-3 1 0,-1-1 0,0 1 0,1 0 0,-1 0 0,0 0 0,0-1 0,1 1 0,-1 0 0,0 1 0,0-1 0,0 0 0,0 0 0,0 0 0,0 1 0,-1-1 0,2 2 0,9 24 0,-9-22 0,9 31 0,6 40 0,-13-52 0,1-1 0,1 0 0,1 0 0,1-1 0,20 39 0,-28-60 1,0-1 1,1 1-1,-1 0 0,1 0 1,-1-1-1,0 1 0,1 0 1,-1 0-1,1-1 0,0 1 1,-1-1-1,1 1 0,0 0 1,-1-1-1,1 1 1,0-1-1,-1 0 0,1 1 1,0-1-1,0 1 0,0-1 1,-1 0-1,1 0 0,0 1 1,0-1-1,0 0 0,0 0 1,1 0-1,-1-1-8,-1 0 0,1 0 0,-1 0 0,1 0 0,-1 0 0,1 1 0,-1-1 0,0 0 0,0 0 0,1-1 0,-1 1 0,0 0 0,0 0 0,0 0 1,0 0-1,0 0 0,0 0 0,0 0 0,-1 0 0,1 0 0,0 0 0,0 0 0,-1 0 0,1 0 0,-1 0 0,1 0 0,-1-1 0,-10-23-4596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23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14968,'0'0'352,"13"1"48,170 7 1228,53 3-313,-101 3-815,92 6 552,-163-14-598,13 1 654,-90-2-1340,-5-4-2606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58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0 7528,'0'0'3994,"2"10"-3591,3 22 22,-1 0-1,-1 1 1,-3 0 0,0-1-1,-2 1 1,-1-1 0,-15 60-1,15-71-74,3-17-203,0 0-1,-1-1 0,1 1 0,-1 0 1,0-1-1,0 1 0,0-1 0,-1 1 1,1-1-1,-1 1 0,-2 3 0,-2-4-1820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23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12864,'0'0'2216,"74"-33"-1808,-17 22 16,7 5-376,6 4-8,7 2-136,3 0 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28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365 540 6016,'0'0'4913,"-12"-10"-4208,-38-31 46,46 39-661,1 0 0,0 1 1,-1-1-1,1 1 0,-1-1 0,1 1 1,-1 0-1,0 0 0,1 1 0,-1-1 1,0 1-1,0 0 0,1 0 0,-1 0 1,0 0-1,0 1 0,1 0 0,-8 1 1,1 2 180,0 0 0,0 1 0,0 0 1,-12 9-1,21-14-254,-15 11 397,0 1 1,1 0 0,0 1-1,-18 20 1,24-23-179,1 0-1,1 1 1,0 0 0,0 0-1,1 0 1,0 1 0,-6 20-1,11-28-158,-1 0 0,2 0-1,-1 0 1,0 0 0,1 0-1,0 0 1,0 0 0,0 0-1,0 0 1,1 1 0,-1-1-1,1 0 1,0 0 0,1 0-1,-1 0 1,1-1 0,-1 1-1,1 0 1,3 3 0,-2-3-9,0 0 1,0 0 0,1-1-1,0 1 1,0-1 0,0 0-1,0 0 1,0 0 0,0-1-1,1 1 1,0-1 0,-1 0-1,1-1 1,0 1 0,7 1-1,-2-2 15,1 0 0,-1 0 0,1-1 0,-1 0-1,0-1 1,1 0 0,-1 0 0,0-1 0,1-1 0,-1 0-1,0 0 1,-1-1 0,1 0 0,-1-1 0,0 0 0,0 0-1,0-1 1,0 0 0,-1-1 0,0 0 0,-1 0 0,0-1-1,0 0 1,0 0 0,-1 0 0,0-1 0,-1 0 0,0 0-1,0 0 1,-1-1 0,6-18 0,13-91 1173,-24 111-844,-4 10 4,-7 11-39,0 8-262,2 0 0,0 0 0,1 1 0,-7 31 0,3-13-17,-82 311 508,61-207-276,-53 139 0,70-241-123,-2 0 1,-27 43-1,53-99-76,0 0 0,7-22 0,1-5-74,30-56 94,4 2 1,5 3 0,3 2-1,4 2 1,4 4 0,3 2-1,80-73 1,-121 129-20,0 0-1,-3-1 0,0-2 1,29-46-1,-52 74-106,0 0 0,0-1 0,0 1 0,-1 0-1,1-1 1,-1 1 0,1-1 0,-1 1 0,1-1 0,-1 1-1,0-1 1,0 1 0,1-1 0,-1 1 0,0-1-1,-1 1 1,1-1 0,0 1 0,0-1 0,-1 1 0,1-1-1,-1 1 1,0-4 0,-5-11 82,6 13-107,-1-1 0,1 1 0,0 0 0,0-1 0,0 1 0,0-1 0,1 1 0,-1 0 0,1-1 0,0 1 0,0 0 0,0 0 0,0 0 0,1 0 0,-1 0 0,1 0 0,0 0 0,0 0 0,0 0 0,0 1 0,0-1 0,0 1 0,1-1 0,0 1 0,-1 0 0,5-2 0,5-4 0,0 1 0,0 0 0,1 1 0,0 0 0,15-4 0,-22 9 0,1-1 0,-1 1 0,1 0 0,0 1 0,-1-1 0,1 1 0,0 1 0,0-1 0,-1 1 0,10 2 0,-12-2 0,0 0 0,-1 0 0,1 1 0,0-1 0,-1 1 0,1-1 0,-1 1 0,1 0 0,-1 1 0,0-1 0,0 0 0,0 1 0,0 0 0,0 0 0,0 0 0,-1 0 0,0 0 0,4 6 0,-2 2 0,0 0 0,-1 0 0,0 0 0,-1 0 0,0 0 0,-1 1 0,0 16 0,-2 5 0,-8 41 0,4-39 0,4-25 0,0-1 0,0 1 0,1-1 0,0 0 0,1 1 0,0-1 0,4 15 0,-4-20 0,1 1 0,0-1 0,0 1 0,0-1 0,1 0 0,-1 1 0,1-1 0,0-1 0,0 1 0,1 0 0,-1-1 0,1 0 0,0 1 0,0-1 0,8 4 0,2 1 0,1-2 0,-1 0 0,1-1 0,0 0 0,1-1 0,-1-1 0,1 0 0,0-2 0,-1 1 0,1-2 0,0 0 0,0-1 0,0 0 0,25-7 0,-4-1 0,-1-2 0,0-1 0,-1-2 0,0-1 0,35-22 0,21-10 0,27-15 0,-99 50 0,0-1 0,-1 0 0,31-31 0,-30 26 0,-12 12 0,0 0 0,0-1 0,-1 0 0,0 0 0,0-1 0,9-16 0,-15 24 0,0-1 0,0 0 0,0 0 0,1 1 0,-1-1 0,0 0 0,-1 0 0,1 1 0,0-1 0,0 0 0,0 1 0,0-1 0,-1 0 0,1 0 0,0 1 0,-1-1 0,1 0 0,0 1 0,-1-1 0,1 1 0,-1-1 0,1 0 0,-1 1 0,1-1 0,-1 1 0,1-1 0,-1 1 0,0-1 0,-20-10 0,15 10 0,0 0 0,0 0 0,-1 0 0,1 1 0,0-1 0,0 1 0,-1 1 0,1-1 0,0 1 0,0 0 0,-12 4 0,-4 3 0,-38 19 0,52-23 0,-17 9 0,2 1 0,0 2 0,0 0 0,2 1 0,0 2 0,1 0 0,-32 39 0,46-50 0,0 1 0,0-1 0,1 1 0,0 1 0,0-1 0,1 1 0,1-1 0,-1 1 0,-2 18 0,5-23 0,0 0 0,1-1 0,0 1 0,0 0 0,0 0 0,1-1 0,-1 1 0,1 0 0,0 0 0,1-1 0,-1 1 0,1-1 0,0 1 0,0-1 0,0 0 0,0 0 0,1 0 0,0 0 0,0 0 0,0-1 0,0 1 0,1-1 0,4 4 0,-3-3 0,-1-1 0,1 1 0,0-1 0,1 0 0,-1-1 0,0 1 0,1-1 0,0 0 0,-1-1 0,1 1 0,0-1 0,0 0 0,0 0 0,0-1 0,0 0 0,-1 0 0,1 0 0,0-1 0,0 0 0,0 0 0,0-1 0,0 1 0,-1-1 0,1 0 0,-1-1 0,0 1 0,1-1 0,-1 0 0,5-5 0,6-6 0,-1 0 0,-1-1 0,0-1 0,-1 0 0,11-19 0,-17 24 0,-1-1 0,0 0 0,-1 0 0,0 0 0,-1-1 0,0 1 0,-1-1 0,3-26 0,-5 36 0,-1 0 0,0 0 0,0 0 0,0 0 0,0 0 0,0 0 0,-1 0 0,1 0 0,-1 0 0,0 0 0,0 0 0,0 0 0,0 0 0,-1 1 0,-2-5 0,2 9 0,0 0 0,0 0 0,0 0 0,0 0 0,0 0 0,0 1 0,1-1 0,-1 0 0,-2 5 0,4-6 0,-5 6 0,0 1 0,0-1 0,1 1 0,0 0 0,1 0 0,0 1 0,0-1 0,1 1 0,0-1 0,0 1 0,1 0 0,-1 15 0,3-12 0,0 0 0,0-1 0,1 1 0,1 0 0,0-1 0,0 1 0,1-1 0,9 17 0,-10-23 0,0 0 0,0 0 0,1-1 0,-1 0 0,1 1 0,0-1 0,0-1 0,1 1 0,-1 0 0,1-1 0,-1 0 0,1 0 0,0-1 0,0 1 0,1-1 0,-1 0 0,0 0 0,1-1 0,-1 0 0,8 1 0,2-1 0,-1 0 0,1-2 0,-1 1 0,1-2 0,-1 0 0,0-1 0,0 0 0,20-8 0,13-8 0,48-25 0,-78 35 0,6-3 0,0-1 0,-1-1 0,0-1 0,-1-1 0,22-22 0,0 0 0,-20 18 0,29-32 0,-46 46 0,-1-1 0,1-1 0,-1 1 0,-1-1 0,0 0 0,0 0 0,0 0 0,-1 0 0,3-12 0,-6 19 0,0 1 0,0 0 0,1-1 0,-1 1 0,0-1 0,0 1 0,0-1 0,0 1 0,-1 0 0,1-1 0,0 1 0,0-1 0,0 1 0,0-1 0,0 1 0,0 0 0,-1-1 0,1 1 0,0 0 0,0-1 0,-1 1 0,1 0 0,0-1 0,-1 1 0,1 0 0,0-1 0,-1 1 0,1 0 0,0 0 0,-1-1 0,1 1 0,0 0 0,-1 0 0,1 0 0,-1 0 0,1-1 0,-1 1 0,1 0 0,0 0 0,-1 0 0,1 0 0,-1 0 0,1 0 0,-1 0 0,1 0 0,0 0 0,-1 0 0,1 1 0,-1-1 0,0 0 0,-24 7 0,-2 7 0,1 1 0,0 1 0,1 1 0,-33 31 0,48-40 0,-7 6 0,0 2 0,1 0 0,1 1 0,-16 22 0,24-29 0,1 0 0,0 0 0,0 1 0,1 0 0,0 0 0,1 0 0,0 1 0,1-1 0,-3 21 0,5-29 0,1 0 0,0 0 0,0 0 0,0 0 0,0-1 0,0 1 0,1 0 0,0 0 0,-1 0 0,1 0 0,0 0 0,2 3 0,-2-5 0,0 1 0,0 0 0,1-1 0,-1 1 0,1-1 0,-1 0 0,1 1 0,-1-1 0,1 0 0,0 0 0,0 0 0,-1 0 0,1-1 0,0 1 0,0 0 0,0-1 0,0 1 0,4-1 0,3 2 0,1-1 0,0 0 0,0-1 0,0 0 0,0 0 0,0-1 0,0-1 0,0 1 0,0-2 0,-1 1 0,1-2 0,17-7 0,-12 3 0,-1-1 0,-1-1 0,0 0 0,0 0 0,0-2 0,-2 1 0,13-16 0,2-6 0,-1-1 0,-2-1 0,29-59 0,37-122 0,-66 145 0,-3-1 0,-3-1 0,7-76 0,-23 143 0,0 1 0,-1-1 0,1 0 0,-1 0 0,0 0 0,-1 1 0,1-1 0,-1 0 0,0 1 0,-1-1 0,1 0 0,-4-6 0,5 12 0,-1-1 0,1 1 0,0-1 0,-1 1 0,1 0 0,-1-1 0,1 1 0,-1 0 0,1 0 0,-1-1 0,0 1 0,1 0 0,-1 0 0,1 0 0,-1 0 0,1 0 0,-1 0 0,0 0 0,1 0 0,-1 0 0,1 0 0,-1 0 0,1 0 0,-1 0 0,0 0 0,1 0 0,-1 0 0,1 1 0,-1-1 0,1 0 0,-1 1 0,1-1 0,-1 0 0,1 1 0,-1-1 0,1 0 0,0 1 0,-1-1 0,1 1 0,-1 0 0,-21 20 0,21-18 0,-23 27 0,2 1 0,2 1 0,0 1 0,3 1 0,0 0 0,3 1 0,0 1 0,-15 71 0,23-81 0,1 0 0,2 0 0,0 0 0,2 1 0,1-1 0,1 1 0,1-1 0,1 0 0,2 0 0,0 0 0,2 0 0,1-1 0,1 0 0,20 40 0,-24-55 0,1-1 0,1 0 0,0 0 0,10 11 0,-14-17 0,0 0 0,0-1 0,0 1 0,0-1 0,1 1 0,-1-1 0,1 0 0,0 0 0,-1-1 0,1 1 0,0-1 0,0 0 0,0 0 0,8 1 0,0-2 0,0 0 0,0-1 0,0 0 0,-1-1 0,1-1 0,14-4 0,65-31 0,-58 23 0,-22 9 0,0 0 0,-1-1 0,1 0 0,-1 0 0,-1-1 0,15-15 0,45-59 0,-64 74 0,1 0 0,-1 0 0,0 0 0,-1 0 0,0-1 0,0 0 0,-1 0 0,0 0 0,-1 0 0,1 0 0,-2-1 0,0 1 0,1-17 0,-2 26 0,0-1 0,0 0 0,0 1 0,0-1 0,0 1 0,0-1 0,0 0 0,-1 1 0,1-1 0,0 1 0,0-1 0,0 0 0,-1 1 0,1-1 0,0 1 0,-1-1 0,1 1 0,0-1 0,-1 1 0,1-1 0,0 1 0,-1 0 0,1-1 0,-1 1 0,1-1 0,-1 1 0,1 0 0,-2-1 0,2 1 0,-1 0 0,0 1 0,0-1 0,0 0 0,0 0 0,0 0 0,0 1 0,1-1 0,-1 1 0,0-1 0,0 0 0,0 1 0,1 0 0,-1-1 0,0 1 0,0 0 0,-4 4 0,1 0 0,0 0 0,0 0 0,-4 7 0,3-3 0,-1 2 0,2-1 0,0 0 0,0 1 0,1 0 0,0 0 0,1 0 0,0 0 0,1 1 0,0-1 0,1 0 0,1 17 0,0-21 0,0 0 0,1 0 0,-1-1 0,1 1 0,0 0 0,1-1 0,0 0 0,0 1 0,0-1 0,1 0 0,0-1 0,0 1 0,0-1 0,1 1 0,0-1 0,0-1 0,0 1 0,0-1 0,1 0 0,0 0 0,8 4 0,-9-5 0,1-1 0,-1 0 0,1 0 0,0 0 0,-1-1 0,1 1 0,0-2 0,0 1 0,0 0 0,0-1 0,9-1 0,-2-1 0,0-1 0,0 0 0,-1-1 0,16-7 0,-6 6 0,-18 4 0,0 0 0,0 0 0,-1 0 0,1 0 0,0 0 0,-1-1 0,7-3 0,43-24 0,-36 21 0,-1-1 0,21-15 0,-8 4 0,-14 10 0,25-22 0,-37 29 0,0 0 0,0 1 0,0-2 0,-1 1 0,1 0 0,-1-1 0,0 1 0,0-1 0,0 1 0,-1-1 0,1 0 0,-1 0 0,2-6 0,-3 8 0,0-1 0,0 1 0,0-1 0,0 1 0,0 0 0,0-1 0,-1 1 0,1 0 0,-1-1 0,0 1 0,0 0 0,1 0 0,-2-1 0,1 1 0,0 0 0,0 0 0,-1 0 0,1 0 0,-1 0 0,1 1 0,-1-1 0,0 0 0,0 1 0,0-1 0,1 1 0,-5-2 0,2 1 0,1 1 0,0-1 0,0 1 0,-1 0 0,1 0 0,-1 0 0,1 1 0,-1-1 0,1 1 0,-1 0 0,0 0 0,1 0 0,-1 0 0,1 1 0,-1-1 0,1 1 0,-5 2 0,-7 2 0,1 1 0,1 0 0,-1 1 0,1 1 0,0 0 0,1 1 0,0 0 0,0 1 0,1 0 0,-20 24 0,29-31 0,0 1 0,0 0 0,0 0 0,0 0 0,0 1 0,1-1 0,0 0 0,0 1 0,0-1 0,1 0 0,-1 1 0,1-1 0,0 1 0,0-1 0,0 1 0,1-1 0,0 1 0,0-1 0,0 0 0,0 0 0,1 1 0,-1-1 0,1 0 0,4 6 0,-3-5 0,0 0 0,0-1 0,0 1 0,1-1 0,-1 0 0,1 0 0,0-1 0,1 1 0,-1-1 0,0 0 0,1 0 0,0 0 0,0-1 0,-1 1 0,2-1 0,-1 0 0,0-1 0,0 1 0,1-1 0,5 0 0,1 0 0,-1-2 0,1 0 0,-1 0 0,0-1 0,0 0 0,1-1 0,-1 0 0,-1-1 0,1 0 0,-1-1 0,1 0 0,8-7 0,16-11 0,-1-2 0,30-29 0,-31 25 0,38-25 0,-60 45 0,-9 7 0,0 1 0,-1 0 0,1-1 0,0 1 0,-1 0 0,1 0 0,0 0 0,0 0 0,0 0 0,0 0 0,0 0 0,0 1 0,3-1 0,-9 23 0,-2-6 0,-2 1 0,0-1 0,-16 23 0,-9 18 0,19-32 0,10-20 0,1 1 0,-1 0 0,1 0 0,1 0 0,-1 0 0,1 0 0,0 1 0,0-1 0,0 9 0,2-15 0,0 1 0,0-1 0,0 0 0,1 0 0,-1 0 0,0 0 0,0 0 0,0 0 0,1 1 0,-1-1 0,0 0 0,0 0 0,1 0 0,-1 0 0,0 0 0,0 0 0,1 0 0,-1 0 0,0 0 0,0 0 0,0 0 0,1 0 0,-1 0 0,0 0 0,0 0 0,1-1 0,-1 1 0,0 0 0,0 0 0,0 0 0,1 0 0,-1 0 0,0 0 0,0-1 0,0 1 0,1 0 0,-1 0 0,0 0 0,0-1 0,0 1 0,0 0 0,0 0 0,12-9 0,47-52 0,-34 33 0,29-23 0,-48 46 0,-1 1 0,1 0 0,0 1 0,8-5 0,-13 8 0,0-1 0,0 1 0,0-1 0,-1 1 0,1-1 0,0 1 0,0 0 0,0-1 0,0 1 0,0 0 0,0 0 0,0 0 0,0-1 0,0 1 0,0 0 0,0 0 0,0 1 0,0-1 0,0 0 0,0 0 0,0 0 0,0 1 0,0-1 0,0 0 0,0 1 0,-1-1 0,1 1 0,0-1 0,0 1 0,0-1 0,0 1 0,-1 0 0,1 0 0,0-1 0,-1 1 0,1 0 0,-1 0 0,1-1 0,-1 1 0,1 1 0,20 46 0,-15-34 0,0-1 0,4 17 0,-9-28 0,0 0 0,0-1 0,0 1 0,0 0 0,1-1 0,-1 1 0,0-1 0,1 0 0,-1 1 0,0-1 0,1 0 0,0 0 0,-1 0 0,1 0 0,0 0 0,-1 0 0,1-1 0,0 1 0,0-1 0,0 1 0,0-1 0,-1 1 0,1-1 0,0 0 0,0 0 0,0 0 0,0 0 0,2-1 0,6 1 0,0-1 0,-1 0 0,1-1 0,10-2 0,-5-2 0,-2 1 0,1-2 0,-1 0 0,0 0 0,0-1 0,-1-1 0,0 0 0,0-1 0,10-11 0,6-9 0,-1 0 0,26-40 0,-31 36 0,-2 0 0,-2-1 0,-1 0 0,21-64 0,29-155 0,-56 208 0,-9 36 0,3-6 0,-2-1 0,0 1 0,0-23 0,-4 38 0,-3 8 0,-26 60 0,2 1 0,4 2 0,3 0 0,2 1 0,4 1 0,3 1 0,4 0 0,0 111 0,9-151 0,2 0 0,1 0 0,2 0 0,19 58 0,-24-87 0,1-1 0,0 1 0,0 0 0,0-1 0,0 1 0,1-1 0,-1 0 0,1 0 0,0 0 0,0 0 0,0 0 0,0-1 0,1 1 0,-1-1 0,1 0 0,-1 0 0,8 3 0,-11-5 3,0 0 0,1 0 0,-1 0 1,0 0-1,0 0 0,0 0 0,0 0 0,0 0 0,1 0 0,-1 0 1,0 0-1,0 0 0,0 0 0,0 0 0,1 0 0,-1 0 0,0 0 1,0 0-1,0 0 0,0 0 0,0 0 0,1 0 0,-1 0 0,0 0 1,0 0-1,0 0 0,0 0 0,0 0 0,0 0 0,1-1 0,-1 1 0,0 0 1,0 0-1,0 0 0,0 0 0,0 0 0,0 0 0,0-1 0,0 1 1,0 0-1,0 0 0,0 0 0,0 0 0,1 0 0,-1-1 0,0 1 1,0 0-1,0 0 0,0 0 0,0-1 0,-4-10-250,-4-4-5831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28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14872,'0'0'1626,"4"-10"-1245,-4 7-359,2 0 0,-1-1 0,0 1 0,1 0 0,-1 0 0,1 0 0,0 0 0,0 0 0,0 1 0,0-1 0,1 0 0,-1 1 0,1 0 0,-1-1 0,1 1 0,0 0 0,0 0 0,0 1 0,0-1 0,0 1 0,0-1 0,1 1 0,-1 0 0,0 0 0,1 1 0,-1-1 0,4 0 0,54-5 229,0 3 0,1 2 0,64 9 0,-33 3 281,119 30 0,-206-40-495,0 1-1,0 0 1,0 0-1,0 0 1,7 5-1,-12-6-221,4 1 448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29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11256,'0'0'560,"73"0"-448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33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276 437 7528,'0'0'2077,"-11"-1"-1297,-7 0-242,1 0 0,-1 1 0,0 1 0,1 1 0,-1 0 0,-31 9 1,40-8-156,0 1 1,0-1-1,1 2 1,-1-1-1,1 1 1,0 1-1,-14 11 1,19-14-296,1 0 1,-1 1 0,0-1-1,1 1 1,0-1-1,0 1 1,0 0 0,1-1-1,-1 1 1,1 0 0,0 0-1,0 0 1,0 1-1,0-1 1,1 0 0,0 0-1,0 0 1,0 0 0,0 1-1,2 5 1,-1-5-20,0-1 1,0 0 0,1 1 0,0-1-1,0 0 1,0 0 0,0 0-1,0 0 1,1 0 0,0-1 0,0 1-1,0-1 1,0 0 0,1 0-1,-1 0 1,1 0 0,0 0 0,-1-1-1,8 4 1,-4-3 37,0 0 1,-1 0-1,1-1 1,0 0-1,1 0 1,-1-1-1,0 0 1,0 0-1,1 0 1,-1-1-1,13-2 1,-16 2-42,0-1-1,-1 0 1,1 0 0,-1 0 0,1 0 0,-1-1 0,0 1 0,0-1 0,1 0-1,-1 0 1,0 0 0,-1-1 0,1 1 0,0-1 0,-1 1 0,1-1 0,-1 0 0,0 0-1,0 0 1,0 0 0,0 0 0,-1 0 0,1-1 0,-1 1 0,0-1 0,0 1-1,0-1 1,0 1 0,0-8 0,0 2 49,-1-1-1,0 1 1,0-1 0,-1 1-1,0 0 1,-1-1-1,0 1 1,0 0 0,-1 0-1,-5-12 1,1 6 66,-1 0 0,0 1-1,-15-19 1,19 28-100,-1 0-1,1 0 0,-1 1 0,0-1 0,0 1 0,0 0 0,-1 0 1,0 1-1,1 0 0,-1 0 0,-8-3 0,9 4 60,5 2-123,-1 0 0,1 0 0,0-1 0,-1 1 0,1 0 0,-1 0 0,1 0 0,0-1 0,-1 1 0,1 0 0,-1 0 0,1 0 0,-1 0 0,1 0 0,-1 0 0,1 0 0,0 0 0,-1 0 0,1 0 0,-1 0 0,1 1 0,-1-1 0,1 0 0,0 0 0,-1 0 0,1 0 0,-1 1 0,1-1 0,0 0 0,-1 0 0,1 1 0,0-1 0,-1 0 0,1 1 0,0-1 0,-1 0 0,1 1 0,0-1 0,0 0 0,0 1 0,-1-1 0,1 1 0,0 0-12,0-1 1,0 1-1,0-1 1,1 0-1,-1 1 1,0-1-1,0 0 1,0 1-1,1-1 1,-1 1-1,0-1 1,0 0-1,1 0 1,-1 1-1,0-1 1,1 0-1,-1 1 0,0-1 1,1 0-1,-1 0 1,0 0-1,1 1 1,-1-1-1,1 0 1,-1 0-1,0 0 1,1 0-1,-1 0 1,1 0-1,-1 0 1,0 0-1,1 0 1,0 0-1,16 4 33,-6-4-19,0 0 0,0 0 0,0-1 0,-1-1-1,1 0 1,0 0 0,0-1 0,-1 0 0,0-1 0,0 0 0,0-1 0,0 0 0,0 0 0,10-9 0,12-10 141,-1-2 1,43-47-1,-24 22 71,90-87 705,-132 131-680,-5 7 7,-7 24-14,4-24-249,-51 206 320,-54 195 72,77-317-221,-64 131 0,87-205-147,0-1 0,-1 1 0,-1-1 0,0 0 0,0-1 0,0 0-1,-1 0 1,0 0 0,-16 10 0,24-18-20,-1 1 1,1-1-1,-1 1 1,1-1-1,-1 0 0,1 1 1,-1-1-1,0 0 1,1 0-1,-1 0 0,0 1 1,1-1-1,-1 0 1,0 0-1,1 0 0,-1 0 1,0 0-1,1 0 1,-1 0-1,0 0 0,1 0 1,-1 0-1,0-1 0,1 1 1,-1 0-1,1 0 1,-1-1-1,0 1 0,1 0 1,-1-1-1,0 1 1,0-2 2,0 1 1,-1-1 0,1 0-1,0 1 1,0-1 0,0 0-1,1 0 1,-1 0-1,0 1 1,0-5 0,-1-4 16,1 0-1,0 0 1,0-14 0,1 8 2,1 0 0,0 1-1,1-1 1,1 0 0,0 1 0,2-1 0,-1 1 0,2 0-1,0 1 1,11-20 0,-13 29-17,0 1-1,1-1 1,-1 1-1,1 0 1,0 0-1,0 1 1,1 0 0,-1-1-1,1 2 1,-1-1-1,1 1 1,0-1-1,0 2 1,0-1 0,0 1-1,9-1 1,1 0 7,0 0 0,0 2 0,-1 0 0,1 1 1,19 3-1,-17 0-4,-1 0-1,0 2 1,0 0 0,26 13 0,60 41 53,-48-26-52,-42-27-13,96 62 0,-109-69-29,0 0 1,0 1-1,0-1 0,0 0 1,0 0-1,0 0 0,1 1 1,-1-1-1,0 0 0,0 0 1,0 0-1,0 1 0,1-1 1,-1 0-1,0 0 0,0 0 1,1 0-1,-1 0 0,0 1 1,0-1-1,0 0 0,1 0 1,-1 0-1,0 0 0,0 0 1,1 0-1,-1 0 0,0 0 1,0 0-1,1 0 0,-1 0 1,0 0-1,0 0 0,1 0 1,-1 0-1,0 0 0,0 0 1,1 0-1,-1-1 0,0 1 1,0 0-1,1 0 0,-1 0 1,0 0-1,0 0 0,0-1 1,1 1-1,-1 0 0,0 0 1,0 0-1,0-1 0,0 1 1,1 0-1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34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823 193 11152,'0'0'2829,"2"-10"-2482,8-35-18,-10 42-253,1 0 1,-1 0 0,0-1-1,-1 1 1,1 0-1,0 0 1,-1 0 0,0 0-1,0 0 1,0 1-1,0-1 1,0 0 0,0 0-1,-1 0 1,1 1-1,-1-1 1,0 1-1,0-1 1,0 1 0,-3-3-1,-2-1 109,-1 0-1,1 0 1,-1 1-1,-11-6 0,5 4 80,-1 0 0,0 2 0,0-1-1,0 2 1,0 0 0,-1 1-1,1 0 1,-1 2 0,-29-1-1,24 3 113,1 1 0,-1 1 1,0 0-1,0 2 0,1 0 0,-37 16 0,17-4 475,0 3 0,-63 41 0,85-49-608,1 2 0,0 0-1,1 1 1,0 1-1,2 0 1,0 1 0,-17 27-1,20-26-76,1 0-1,0 0 0,2 2 1,0-1-1,1 1 0,1 0 1,-6 37-1,11-49-107,0 1 0,0 0 0,1 0 0,1 0 0,-1 0 0,1-1 1,1 1-1,0 0 0,0 0 0,1-1 0,0 0 0,0 1 0,1-1 0,0 0 0,0-1 0,1 1 0,0-1 0,0 0 1,1 0-1,12 12 0,-9-11-3,1-1 0,-1 0-1,1 0 1,0-1 0,1-1 0,-1 0 0,1 0 0,0-1 0,17 4 0,-11-4 28,1-1 1,0-2-1,0 1 0,0-2 1,31-3-1,-34 1 15,1-1 0,0-1 1,-1 0-1,0-1 0,0-1 0,0 0 0,-1-1 0,0 0 0,0-1 1,-1-1-1,0 0 0,20-18 0,-30 24-71,-1 0-1,1 0 1,0 0 0,-1 0-1,1 0 1,-1 0 0,0 0-1,0-1 1,0 1 0,-1-1-1,1 0 1,-1 1-1,0-1 1,0 0 0,0 0-1,-1 0 1,1 0 0,-1 0-1,0-5 1,-1 5-2,1-1 1,-1 1-1,-1-1 1,1 1-1,-1-1 1,1 1-1,-1 0 1,0 0-1,-1 0 0,1 0 1,-1 0-1,0 1 1,0-1-1,0 1 1,-6-6-1,-1 2-25,0-1 0,-1 2 0,0-1 0,0 1 0,0 1 0,-1 0 0,0 1 0,-13-3 0,-100-18 0,114 24 0,-39-4 0,91 3 0,-15-1 0,413 10 0,-346-2 0,-11-2 0,-78-3 507,-7-2-1,-3 0-5572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3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1 665 8136,'0'0'4761,"13"8"-4124,-4-3-523,6 4 93,-1 0 0,2-1-1,-1-1 1,32 10 0,-29-13 2,0-1-1,0 0 0,0-2 0,1 0 1,-1 0-1,0-2 0,1 0 1,30-7-1,-34 4-28,0 0 1,0 0-1,0-1 1,-1-1-1,1-1 1,-1 0-1,-1-1 1,1 0-1,-2-1 1,20-16-1,-28 21-91,-1 0 1,1 0-1,-1 0 0,1-1 0,-1 1 1,-1-1-1,1 1 0,3-10 1,-5 11-47,0 1 1,-1 0 0,1-1 0,-1 1-1,1-1 1,-1 1 0,0-1 0,0 1 0,0 0-1,-1-1 1,1 1 0,-1-1 0,1 1-1,-1 0 1,0-1 0,1 1 0,-1 0 0,0 0-1,-1-1 1,1 1 0,-3-3 0,-1-2 31,0 1 0,-1 0 0,0 1 0,0-1 0,0 1 0,-1 0 0,1 1 0,-1-1 1,-8-2-1,10 5-31,0 0 0,0 0 1,0 1-1,0-1 0,0 1 1,0 1-1,0-1 0,0 1 0,0 0 1,0 0-1,0 0 0,0 1 1,0-1-1,0 1 0,-10 4 1,3-1 67,0 2 0,1 0-1,-1 0 1,1 1 0,1 0 0,-1 1 0,1 0 0,0 1 0,1 0 0,0 0 0,1 1 0,0 0 0,0 1 0,1 0 0,0 0-1,1 0 1,1 1 0,-7 18 0,10-24-44,0 0 1,1-1-1,0 1 0,0 0 0,0 0 1,1 0-1,0 0 0,0 0 0,1 0 1,0 0-1,0 0 0,3 9 0,-1-6 13,0-1-1,1 0 0,0 0 1,0 0-1,1 0 1,0-1-1,12 13 0,-5-8 14,0 0 0,1-1 0,1-1 0,-1 0 0,2 0 0,0-2 0,0 0 0,26 10 0,-25-13-38,0-1-1,0 0 0,1-2 1,-1 1-1,1-2 1,0 0-1,-1-2 0,1 1 1,0-2-1,-1 0 1,1-1-1,-1-1 0,29-10 1,-23 5 17,-1 0-1,-1-1 1,0-1 0,0 0 0,-1-2 0,-1 0 0,0-2-1,-1 1 1,27-31 0,-33 31 18,-1-1-1,-1 0 1,0 0-1,0-1 1,-2 0-1,0-1 1,-1 0 0,-1 0-1,0 0 1,-1 0-1,3-31 1,-7 46-51,0-1 1,1 1-1,-1 0 1,0 0-1,0 0 0,0-1 1,0 1-1,-1 0 1,1 0-1,-1 0 1,1 0-1,-1-1 1,0 1-1,0 0 0,1 0 1,-1 0-1,-3-3 1,3 5-26,1 0 0,-1 1-1,1-1 1,-1 0 0,1 0 0,0 1 0,-1-1 0,1 1 0,-1-1 0,1 0-1,-1 1 1,1-1 0,0 1 0,-1-1 0,1 1 0,0-1 0,0 1 0,-1-1-1,1 1 1,0-1 0,0 1 0,0-1 0,0 1 0,0 0 0,0-1 0,0 1 0,0-1-1,0 1 1,0 0 0,-1 1 20,-4 23 35,1-1 0,1 1 0,1 0 0,1 0 0,2 0 0,0 0 0,6 34 0,-4-45-57,0-1 0,1 1 0,1-1 0,0 0-1,0 0 1,1-1 0,1 0 0,0 0-1,1 0 1,0-1 0,0 0 0,2 0 0,-1-1-1,20 16 1,-25-24-7,-1 1-1,1-1 1,0 0 0,0-1 0,0 1-1,-1 0 1,1-1 0,1 0 0,-1 0-1,0 0 1,0-1 0,0 1-1,0-1 1,1 0 0,-1 0 0,0-1-1,0 1 1,0-1 0,0 0-1,1 0 1,-1 0 0,0-1 0,-1 1-1,1-1 1,0 0 0,4-3 0,5-3 14,-1 0 0,0-1 0,-1-1 0,0 0 1,-1 0-1,12-16 0,-11 12 1,-1-1 0,-1 0 0,0-1 0,-1-1 0,0 1 0,-2-1 0,0 0 0,-1 0-1,0-1 1,2-21 0,-4 10 45,0 1 0,-2 0-1,-2-1 1,0 1-1,-10-53 1,11 80-56,-1-1-1,1 1 1,-1-1-1,1 1 1,-1-1-1,0 1 1,1-1-1,-1 1 1,0 0-1,0-1 1,0 1-1,0 0 1,-2-2-1,-5-6 115,12 9-89,0 1-1,0 0 1,0 0-1,0 0 1,0 0-1,7 3 1,-7-1-32,49 20 0,1-2 0,60 15 0,-89-30-17,159 32-144,-156-34 127,0-1 1,0-2 0,0-1-1,45-5 1,-35-3 15,-27 6 30,0-1 0,0 2 0,17-2 0,-28 4-14,0-1 0,0 0 0,0 0 0,0 0 0,1 0 0,-1 0-1,0 0 1,0 0 0,0 0 0,0 0 0,0 0 0,1 0 0,-1 0 0,0 0 0,0 0 0,0 0 0,0 0 0,0 0 0,1-1-1,-1 1 1,0 0 0,0 0 0,0 0 0,0 0 0,0 0 0,0 0 0,1 0 0,-1 0 0,0 0 0,0 0 0,0-1-1,0 1 1,0 0 0,0 0 0,0 0 0,0 0 0,0 0 0,0 0 0,0-1 0,0 1 0,1 0 0,-1 0 0,0 0-1,0 0 1,0-1 0,-7 1 8,-5 6 4,1-1 1,-23 7 0,-13 5 3,-3 7 32,-86 57 0,110-63 36,1 1-1,0 2 1,1 0 0,-35 43 0,52-56-69,0 1 1,1 1-1,0-1 1,0 1-1,1 0 1,-6 17-1,11-24-15,-1-1 0,0 0 1,1 1-1,-1-1 0,1 1 0,0-1 0,0 1 0,0-1 0,0 1 0,0-1 0,0 1 0,1-1 0,-1 1 0,1-1 0,0 1 1,0-1-1,0 0 0,0 0 0,0 1 0,0-1 0,0 0 0,1 0 0,-1 0 0,1 0 0,0 0 0,0 0 0,-1-1 0,1 1 1,0-1-1,0 1 0,1-1 0,-1 0 0,0 1 0,5 0 0,0 2-1,0-2 0,1 1 0,-1-1 0,1 0 0,-1 0 0,1-1 0,0 0 0,0 0 0,0-1 0,0 0 0,0-1 0,-1 1 0,1-2 0,0 1 0,0-1 0,-1 0 0,1 0 0,12-7 0,-7 2 0,0-1 0,0-1 0,-1 0 0,0-1 0,-1 0 0,0 0 0,-1-1 0,18-24 0,1-7 0,-2-1 0,-2-1 0,36-90 0,-57 124 0,-3 5 0,1 1 0,-1 0 0,1 0 0,0 0 0,1 0 0,3-4 0,-9 42 0,-7 177 0,10-199 0,0-1 0,1 0 0,0 0 0,1 0 0,1 1 0,-1-2 0,9 20 0,-9-25 0,0-1 0,1 1 0,0-1 0,0 1 0,0-1 0,0 0 0,1 0 0,-1 0 0,1-1 0,0 0 0,0 1 0,1-1 0,-1 0 0,1-1 0,-1 1 0,1-1 0,0 0 0,8 2 0,-8-3 0,0 0 0,0-1 0,0 0 0,0 0 0,0 0 0,0-1 0,0 1 0,0-1 0,-1 0 0,1-1 0,0 1 0,0-1 0,-1 0 0,1 0 0,-1 0 0,1-1 0,6-5 0,6-5 0,0 0 0,25-27 0,-22 18 0,-2-1 0,0 0 0,-2-1 0,-1-1 0,0 0 0,-2-2 0,15-41 0,-6 2 0,26-137 0,-41 167 0,-2 0 0,-2 0 0,-1-1 0,-2 1 0,-2-1 0,-7-41 0,9 76 0,0 1 0,0 0 0,0 0 0,0 0 0,-1 0 0,1-1 0,0 1 0,-1 0 0,1 0 0,-1 0 0,1 0 0,-1 0 0,0 0 0,1 0 0,-1 0 0,0 0 0,0 0 0,1 0 0,-1 0 0,-2 0 0,2 1 0,1-1 0,-1 1 0,0 0 0,0 1 0,0-1 0,1 0 0,-1 0 0,0 0 0,0 0 0,0 1 0,1-1 0,-1 0 0,0 1 0,0-1 0,1 0 0,-1 1 0,0-1 0,1 1 0,-1-1 0,1 1 0,-1 0 0,0 0 0,-6 7 0,0 0 0,1 1 0,-7 14 0,11-20 0,-14 26 0,2 2 0,1 0 0,1 0 0,-8 35 0,5-2 0,-7 75 0,19-113 0,2 0 0,1 0 0,1 0 0,1 0 0,1 0 0,1 0 0,2-1 0,0 1 0,2-1 0,1-1 0,15 32 0,-21-50 0,-1-1 0,1 1 0,1-1 0,-1 1 0,1-1 0,0 0 0,1 0 0,-1-1 0,6 5 0,-8-7 0,0-1 0,1 1 0,0-1 0,-1 0 0,1 1 0,0-1 0,-1-1 0,1 1 0,0 0 0,0 0 0,0-1 0,0 0 0,0 0 0,0 0 0,0 0 0,0 0 0,0 0 0,0-1 0,0 1 0,-1-1 0,1 0 0,4-1 0,10-6 0,0 0 0,0-1 0,0-1 0,-2 0 0,1-2 0,-1 1 0,26-28 0,1-8 0,38-55 0,-39 48 0,2 5 0,-52 101 0,-6 2 0,-22 93 0,30-116 0,3 1 0,-3 53 0,7-78 0,1-1 0,0 1 0,0-1 0,0 1 0,1-1 0,0 0 0,0 0 0,4 9 0,-5-14 0,0 1 0,-1-1 0,1 1 0,0-1 0,0 0 0,-1 1 0,1-1 0,0 0 0,1 0 0,-1 0 0,0 1 0,0-1 0,0 0 0,1-1 0,-1 1 0,0 0 0,1 0 0,-1-1 0,1 1 0,-1 0 0,1-1 0,-1 0 0,1 1 0,-1-1 0,1 0 0,-1 0 0,1 0 0,0 0 0,-1 0 0,1 0 0,-1 0 0,1 0 0,-1-1 0,1 1 0,-1-1 0,1 1 0,-1-1 0,3 0 0,6-5 0,0-1 0,0 0 0,0-1 0,-1 0 0,9-10 0,39-48 0,-49 56 0,26-36 0,40-71 0,-12 17 0,-68 114 0,1 2 0,-5 27 0,-4 10 0,7-30 0,-1 3 0,-6 34 0,13-53 0,0 1 0,0 0 0,1 0 0,0 0 0,0 0 0,1-1 0,0 1 0,1 0 0,1 7 0,-2-12 0,1-1 0,-1 0 0,0 0 0,0 0 0,1 0 0,-1 0 0,1 0 0,0-1 0,0 1 0,-1 0 0,1-1 0,0 1 0,0-1 0,1 0 0,-1 0 0,0 0 0,0 0 0,0 0 0,1 0 0,-1 0 0,1-1 0,-1 1 0,0-1 0,1 0 0,-1 0 0,1 0 0,-1 0 0,5 0 0,1-1 0,1 0 0,0 0 0,0-1 0,0 0 0,-1-1 0,13-5 0,14-11 0,-1-1 0,-2-2 0,0-2 0,29-28 0,-50 43 0,-4 3 0,181-142 0,-163 132 0,0 0 0,1 2 0,1 0 0,0 2 0,57-17 0,-63 26 0,-18 3 0,0 0 0,1 0 0,-1-1 0,0 1 0,0-1 0,0 0 0,0 0 0,0 0 0,0 0 0,0 0 0,5-4 0,-72 41 0,0 2 0,-110 88 0,136-94 0,2 1 0,1 3 0,-55 71 0,83-98 0,1 0 0,0 0 0,1 0 0,0 1 0,0-1 0,1 1 0,0 1 0,0-1 0,-2 18 0,5-26 0,1 0 0,0 0 0,0 0 0,0 0 0,0 0 0,0 0 0,0 0 0,0-1 0,1 1 0,-1 0 0,1 0 0,-1 0 0,1 0 0,0 0 0,0-1 0,0 1 0,2 2 0,-2-3 0,0 1 0,0-1 0,1 0 0,-1-1 0,0 1 0,1 0 0,-1 0 0,1-1 0,-1 1 0,1 0 0,-1-1 0,1 0 0,0 1 0,-1-1 0,1 0 0,2 0 0,3 0 0,0-1 0,0 0 0,-1 0 0,1-1 0,0 0 0,-1 0 0,1 0 0,6-5 0,4-2 0,0-1 0,-1-1 0,-1-1 0,0 0 0,0 0 0,-1-2 0,-1 0 0,15-20 0,7-16 0,37-67 0,-60 96 0,-11 18 0,7-9 0,-7 19 0,-1 14 0,1-5 0,0-1 0,2 1 0,0 0 0,1-1 0,0 1 0,1-1 0,1 0 0,12 22 0,-14-30 0,0-1 0,1 1 0,0-1 0,0 0 0,0-1 0,1 1 0,-1-1 0,1 0 0,1 0 0,-1-1 0,1 0 0,-1 0 0,1 0 0,0-1 0,1 0 0,-1-1 0,1 1 0,-1-1 0,1-1 0,8 1 0,-2-1 0,1-1 0,0 0 0,-1-2 0,1 1 0,-1-2 0,0 0 0,1-1 0,-1 0 0,-1-1 0,1 0 0,-1-2 0,0 1 0,24-17 0,-3-2 0,-1-1 0,-1-2 0,44-50 0,-44 42 0,-2-2 0,-2-1 0,35-66 0,-29 40 0,40-114 0,-51 105 0,-3-1 0,12-93 0,-31 165 0,0-3 0,0 1 0,0-1 0,0 0 0,-1 0 0,0 0 0,0 0 0,0 0 0,-1 0 0,0 0 0,0 0 0,-2-6 0,2 12 0,0 0 0,0 0 0,1 0 0,-1 0 0,0 1 0,0-1 0,1 0 0,-1 1 0,0-1 0,1 0 0,-1 1 0,0-1 0,1 1 0,-1-1 0,0 1 0,1 0 0,-1-1 0,1 1 0,-1 0 0,1-1 0,0 1 0,-1 0 0,1-1 0,-1 2 0,-17 25 0,-12 26 0,3 2 0,2 2 0,2 0 0,4 1 0,-23 106 0,33-110 0,2-1 0,2 0 0,3 1 0,2 0 0,2 0 0,18 101 0,-18-146 0,0-1 0,1 1 0,-1-1 0,1 0 0,1 0 0,0 0 0,0-1 0,0 1 0,7 7 0,-8-11 0,0-1 0,1 0 0,-1 1 0,1-2 0,0 1 0,-1 0 0,1-1 0,0 1 0,1-1 0,-1 0 0,0-1 0,1 1 0,-1-1 0,1 1 0,-1-1 0,1-1 0,-1 1 0,7-1 0,9 0 0,0-1 0,0-1 0,-1-1 0,1-1 0,-1 0 0,1-2 0,-1 0 0,-1-1 0,1-1 0,20-12 0,-24 11 0,0 0 0,0-1 0,-1-1 0,-1 0 0,0-1 0,0 0 0,-2-1 0,1 0 0,-2-1 0,1-1 0,14-28 0,-23 38 0,0 1 0,0-1 0,0 0 0,0 1 0,-1-1 0,0 0 0,0 0 0,-1 0 0,1 0 0,-1 0 0,0-1 0,-1-7 0,0 10 0,0 1 0,1-1 0,-1 1 0,-1 0 0,1-1 0,0 1 0,0 0 0,-1 0 0,1 0 0,-1 0 0,0 0 0,0 0 0,0 0 0,0 1 0,0-1 0,0 1 0,0-1 0,0 1 0,-1 0 0,1 0 0,0 0 0,-1 0 0,1 0 0,-1 0 0,-3 0 0,-1 0 0,0 0 0,-1 1 0,1 0 0,0 0 0,0 1 0,-1-1 0,1 2 0,0-1 0,0 1 0,0 0 0,0 0 0,-13 7 0,2 1 0,0 0 0,0 1 0,-21 17 0,32-22 0,0 1 0,0 0 0,0 0 0,1 0 0,0 1 0,0-1 0,1 1 0,0 1 0,0-1 0,-4 14 0,7-19 0,1 1 0,0-1 0,0 1 0,0 0 0,1-1 0,-1 1 0,1-1 0,0 1 0,0 0 0,0-1 0,1 1 0,-1 0 0,1-1 0,0 1 0,0-1 0,0 1 0,0-1 0,1 0 0,-1 1 0,1-1 0,0 0 0,0 0 0,0 0 0,0 0 0,1 0 0,-1-1 0,1 1 0,0-1 0,-1 1 0,6 2 0,2 1 0,1-1 0,-1 1 0,1-2 0,0 0 0,1 0 0,-1-1 0,1 0 0,-1-1 0,23 1 0,-7-2 0,-1-1 0,0-1 0,37-7 0,182-54 0,-243 61 0,27-8 0,0-1 0,-1-2 0,0-1 0,-1-1 0,0-2 0,29-21 0,-42 26 0,0 0 0,-1-1 0,0 0 0,-1-1 0,0-1 0,-1 0 0,-1 0 0,0-1 0,-1-1 0,-1 1 0,11-28 0,-16 26 0,-3 17 0,0 0 0,-1-1 0,1 1 0,0 0 0,0 0 0,0 0 0,0 0 0,0-1 0,0 1 0,-1 0 0,1 0 0,0 0 0,0 0 0,0 0 0,0 0 0,-1-1 0,1 1 0,0 0 0,0 0 0,0 0 0,-1 0 0,1 0 0,0 0 0,0 0 0,0 0 0,-1 0 0,1 0 0,0 0 0,0 0 0,0 0 0,-1 0 0,1 0 0,0 0 0,0 0 0,0 0 0,-1 0 0,1 1 0,-22 13 0,21-13 0,-74 61 0,-76 82 0,137-130 0,2 1 0,0 0 0,0 0 0,2 1 0,-11 20 0,18-30 0,1 1 0,-1 0 0,1-1 0,0 1 0,1 0 0,-1 0 0,1 10 0,1-13 0,0 0 0,0 0 0,0 0 0,1 0 0,0 0 0,0 0 0,0 0 0,0 0 0,1-1 0,-1 1 0,1 0 0,0-1 0,0 1 0,3 2 0,-3-3 0,1-1 0,0 1 0,-1-1 0,1 0 0,0 1 0,0-1 0,0-1 0,0 1 0,1 0 0,-1-1 0,0 0 0,1 0 0,-1 0 0,1 0 0,-1 0 0,1-1 0,-1 1 0,1-1 0,0 0 0,-1 0 0,5-1 0,4 0 0,1-1 0,-1-1 0,1 0 0,17-8 0,-7 2 0,0-2 0,-1-1 0,0-1 0,-1-1 0,0-1 0,-2-1 0,1 0 0,-2-2 0,0 0 0,-1-1 0,28-41 0,-3-6 0,-3-3 0,46-111 0,-40 74-6,37-132 0,-69 162-78,-13 76 83,0 0 0,0 0 0,0 0 0,0 1 0,0-1 0,0 0 0,0 0 0,0 0-1,0 0 1,0 0 0,0 0 0,0 0 0,0 0 0,-1 0 0,1 0 0,0 0 0,0 0 0,0 0 0,0 0 0,0 0 0,0 0 0,0 0 0,0 0 0,0 0 0,-1 0 0,1 0-1,0 0 1,0 0 0,0 0 0,0 0 0,0 0 0,0 0 0,0 0 0,0 0 0,0 0 0,0 0 0,-1 0 0,1 0 0,0 0 0,0 0 0,0 0 0,0 0 0,0 0 0,0 0-1,0 0 1,0 0 0,0-1 0,0 1 0,0 0 0,0 0 0,0 0 0,0 0 0,0 0 0,0 0 0,-1 0 0,1 0 0,0 0 0,0-1 0,-8 9-20,-18 29 33,1 1-1,2 2 0,2 0 1,2 1-1,-27 81 0,30-70-3,2 1 0,2 1 0,2 0 0,3 0-1,3 1 1,3 90 0,2-120-34,-1-1 0,-4 43-1,4-66 2,0 1-1,0-1 0,-1 0 0,1 1 1,0-1-1,-1 0 0,1 1 0,0-1 1,-1 0-1,1 1 0,-1-1 0,0 0 1,0 0-1,1 0 0,-1 1 0,0-1 1,0 0-1,0 0 0,0 0 0,0-1 1,0 1-1,0 0 0,0 0 0,-1 0 1,1-1-1,0 1 0,0-1 0,-1 1 0,1-1 1,0 1-1,-1-1 0,1 0 0,0 0 1,-1 1-1,1-1 0,-1 0 0,1 0 1,0-1-1,-1 1 0,1 0 0,-1 0 1,1-1-1,0 1 0,-1 0 0,1-1 1,0 0-1,-2 0 0,-6-3-766,0-1 0,0 0 0,1 0 0,-13-10 0,18 13-379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38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13168,'0'0'360,"124"8"-64,-32-3 0,18-5 224,13 6 8,16 11 80,27 4 8,35 2-49,-46-11 17,-71-18-112,0 0 0,21 4-120,-17-13 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4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585 589 7632,'0'0'3545,"-11"-5"-2777,-13-5-258,0 0 0,-26-6 0,40 14-310,-1-1 0,1 1 0,0 1 0,-1 0 0,1 1 0,-1 0 0,1 0-1,0 1 1,-15 3 0,-17 8 941,0 1 1,-59 29-1,83-34-794,1 1-1,1 2 1,0-1-1,0 2 1,1 0-1,0 1 1,1 0-1,-13 17 1,25-28-282,0 0 0,0 0 0,1 1 1,-1-1-1,1 0 0,0 1 0,-1 0 0,1-1 1,0 1-1,0 0 0,1-1 0,-1 1 1,1 0-1,-1 0 0,1 0 0,0 0 0,0-1 1,0 1-1,0 0 0,1 0 0,-1 0 1,1 0-1,0-1 0,-1 1 0,1 0 0,1-1 1,-1 1-1,0 0 0,1-1 0,-1 0 1,1 1-1,0-1 0,-1 0 0,1 0 0,0 0 1,0 0-1,1 0 0,-1 0 0,0-1 1,1 1-1,-1-1 0,1 1 0,-1-1 0,1 0 1,0 0-1,-1 0 0,1 0 0,3 0 1,5 1 31,1 0 0,0 0 1,0-1-1,0-1 0,-1 0 1,1-1-1,0 0 1,0-1-1,-1 0 0,1 0 1,-1-1-1,1-1 0,-1 0 1,0-1-1,-1 0 1,1-1-1,-1 0 0,14-10 1,-5 1 108,0-1 0,-2-1 0,1 0 1,-2-2-1,-1 0 0,0 0 0,23-43 0,-36 57 289,-5 8-169,-7 14-41,4-2-219,2 0 1,0 0-1,1 0 0,0 1 1,1-1-1,1 1 0,1-1 1,0 1-1,1-1 1,0 1-1,1 0 0,1-1 1,9 26-1,-10-35-43,1 0 1,0 0-1,1 0 0,-1-1 0,1 1 0,0-1 1,1 0-1,-1-1 0,1 1 0,0-1 1,0 1-1,0-2 0,1 1 0,-1 0 0,1-1 1,0 0-1,0-1 0,0 1 0,0-1 1,1 0-1,-1-1 0,0 1 0,1-1 0,-1 0 1,12-1-1,-4 0 12,-1 0-1,1-1 1,0-1 0,0 0 0,-1-1 0,1-1-1,-1 0 1,0 0 0,0-2 0,-1 1 0,17-11-1,-2-2 36,-2 0-1,0-2 1,-2-1-1,0-1 1,31-38-1,-28 26 43,-2-1 0,-1-1 1,29-63-1,-17 22-81,-3-2 0,-3-1 1,31-140-1,-58 210-31,-1 5 0,0 0 0,0 0 0,0 1 0,0-1 0,-1 0 0,1 0 0,-1 0 0,0 0 0,-1 0 0,0 0 0,1 0 0,-1 1 0,-3-9 0,4 13 0,0 0 0,-1-1 0,1 1 0,0 0 0,0 0 0,0 0 0,-1-1 0,1 1 0,0 0 0,0 0 0,0 0 0,-1 0 0,1 0 0,0 0 0,0-1 0,-1 1 0,1 0 0,0 0 0,0 0 0,-1 0 0,1 0 0,0 0 0,0 0 0,-1 0 0,1 0 0,0 0 0,0 0 0,-1 0 0,1 0 0,0 0 0,0 0 0,-1 1 0,1-1 0,0 0 0,0 0 0,-1 0 0,1 0 0,0 0 0,0 0 0,0 1 0,-1-1 0,1 0 0,0 0 0,0 0 0,0 1 0,-1-1 0,-9 14 0,-8 19 0,1 1 0,2 1 0,2 1 0,-11 43 0,13-44 0,-8 32 0,3 0 0,3 1 0,3 1 0,3 0 0,3 0 0,7 94 0,-2-133 0,0-16 0,-1-1 0,1 0 0,1 1 0,0-1 0,7 21 0,-8-32 0,0-1 0,0 1 0,0 0 0,0-1 0,0 1 0,0-1 0,0 1 0,0-1 0,1 1 0,-1-1 0,1 0 0,-1 0 0,3 2 0,-4-3 0,1 0 0,0 0 0,-1 0 0,1 1 0,0-1 0,-1 0 0,1 0 0,0 0 0,-1 0 0,1 0 0,-1-1 0,1 1 0,0 0 0,-1 0 0,1 0 0,0 0 0,-1-1 0,1 1 0,-1 0 0,1-1 0,-1 1 0,1 0 0,-1-1 0,1 1 0,-1-1 0,1 1 0,-1-1 0,1 1 0,-1-1 0,1 1 0,-1-1 0,0 1 0,0-1 0,1 1 0,-1-1 0,0 0 0,0 1 0,1-1 0,-1 1 0,0-1 0,0-1 0,8-32 685,-6 16-5801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41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17183,'0'0'376,"66"8"-8,7-4-24,21-2 16,16 9 248,20 0 8,15 1-88,-13-3 0,-21 1-72,-19-2 16,-27 1-168,-14-7 8,-11-4-40,-23-2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5:59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0 197 6928,'0'0'2073,"10"-3"-1536,24-7-125,1 3-1,0 1 0,38-2 1,-34 4-167,206-22 961,235-30 1137,-309 26-1376,65-9 89,-170 33-2911,-53 4-8947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43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1041 8744,'0'0'4617,"10"-6"-3650,10-4-596,27-15 532,45-31 1,133-124 1012,-195 151-1637,-2 0 1,0-2-1,-3-1 0,0-1 1,20-38-1,-19 19 264,-2-2 0,-3 0 0,-2-1 0,-2-1 1,9-60-1,-20 90-286,-1 5 365,-1-1 0,2-43 1,-5 58-213,0-3 400,-7 17-317,-130 328 550,37-80-782,36-102-122,26-59-19,-93 166 1,81-192-82,10-15 82,40-50-48,5-8 8,21-35-21,2 3-1,1 0 1,2 2-1,64-55 1,-22 30 63,113-69 0,-108 84-32,98-39 0,-58 28-41,-90 41-32,11-6 6,-31 17 76,-9 5 44,-8 6-104,1 1-25,0 0 1,1 0-1,0 0 1,0 1-1,1 0 1,0 0-1,-4 12 0,7-17-7,1-1-1,0 0 0,0 1 1,0-1-1,0 1 0,0-1 1,1 1-1,0-1 0,-1 1 1,1-1-1,1 1 0,-1-1 1,0 1-1,1-1 0,0 1 1,0-1-1,0 1 0,0-1 1,0 0-1,1 1 0,-1-1 0,1 0 1,0 0-1,4 5 0,-4-7 1,1 1 0,-1 0 0,1-1-1,-1 0 1,1 1 0,0-1 0,-1 0-1,1 0 1,0-1 0,0 1 0,0 0-1,0-1 1,0 0 0,0 0 0,-1 0-1,1 0 1,4-1 0,7 0 18,-1-2 1,18-4-1,22-10 28,68-33 0,-74 29 8,0 2-1,57-14 0,-103 33-53,0-1-1,1 1 1,-1 0 0,0-1 0,0 1-1,0 0 1,1 0 0,-1 0 0,0 0-1,0 0 1,1 0 0,-1 1-1,0-1 1,0 0 0,1 1 0,-1-1-1,0 0 1,0 1 0,0-1-1,0 1 1,0 0 0,0-1 0,0 1-1,0 0 1,0 0 0,0 0-1,0 0 1,0 0 0,-1 0 0,1 0-1,0 0 1,0 1 0,1 3 30,0 1 0,0-1 1,-1 1-1,0-1 0,1 12 1,-1-13-36,3 45 122,-3-26-4,2 1-1,9 40 1,-6-49-26,0 0 0,2 0 1,0-1-1,0-1 0,1 1 1,16 16-1,-20-23-89,-3-4-6,1 0 0,-1-1 0,1 1 0,-1 0 0,1-1 0,0 0 0,0 0 0,0 0 0,0 0 0,1 0 0,-1 0 0,0-1 0,1 0 0,-1 1 0,1-1 0,-1-1 0,7 2 0,-10-2-51,1 0 0,-1 0 0,0 0 0,0 0 0,0 0 0,1 0 0,-1 0 0,0 0 0,0 0 0,1 0 0,-1 0 0,0 0 0,0 0 0,0 0 0,1 0 0,-1 0 0,0 0 0,0 0 0,1 0 0,-1 0 0,0 0 0,0-1 0,0 1 0,0 0 0,1 0 0,-1 0 0,0 0 0,0 0 0,0-1 0,0 1 0,1 0 0,-1 0 0,0 0 0,0-1 0,0 1-1,0 0 1,0 0 0,0 0 0,0-1 0,0 1 0,0 0 0,0 0 0,0-1 0,0 1 0,0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44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1 12760,'0'0'1706,"-13"11"-1212,-231 185 1157,190-156-861,-66 63 0,70-59-129,32-29-82,1 1 0,0 1 0,-20 25 1,33-36-455,-6 9 1579,10-11-837,10-6-506,38-15-291,-24 9-3241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45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1 687 12960,'0'0'1161,"13"3"-734,-7-2-370,3 1 19,0 0 0,0 0 0,0-1 0,0 0 0,1-1 1,-1 0-1,0-1 0,0 0 0,12-2 0,-1-2 85,1-1 0,-1-1 0,0-1 0,-1-1 0,0-1 0,0 0 0,-1-1 0,0-1 0,24-22-1,-38 30-73,-1 0 0,1-1 0,-1 1 0,5-9 0,-7 11-38,0 0 1,0 0-1,-1 1 0,1-1 1,0 0-1,-1 0 0,1 0 1,-1 0-1,0 0 0,1 0 1,-1 0-1,0 0 0,0 0 1,0 0-1,-1-3 0,0 5-16,1 0 0,-1-1 0,1 1-1,-1 0 1,1 0 0,-1 0 0,0 0-1,1 0 1,-1 0 0,0-1-1,1 1 1,-1 1 0,1-1 0,-1 0-1,0 0 1,1 0 0,-1 0 0,1 0-1,-1 0 1,0 1 0,1-1-1,-1 0 1,1 1 0,-1-1 0,1 0-1,-1 1 1,0 0 0,-20 11 166,20-11-145,-17 10 120,1 2 1,0 0-1,1 1 1,1 0-1,-16 19 1,26-27-112,0-1 0,0 1 1,1 0-1,0 1 0,1-1 0,-1 1 1,1-1-1,0 1 0,1 0 1,-1 0-1,1 0 0,1 1 0,0-1 1,0 0-1,0 1 0,1-1 0,0 0 1,1 10-1,0-14-28,0 0 1,0 1-1,0-1 1,1 0-1,-1 0 0,1 0 1,0 0-1,0 0 1,0 0-1,0 0 0,0-1 1,1 1-1,-1-1 1,1 0-1,0 1 0,0-1 1,0-1-1,0 1 1,0 0-1,0-1 0,0 1 1,1-1-1,-1 0 1,5 1-1,6 1 42,0-1 0,0 0 0,0-1 1,24-1-1,-4-2 26,-1-1 0,0-2 0,0-2 1,59-19-1,-36 5 62,98-52 0,-131 61-114,-1-2 1,-1 0-1,0-1 0,32-32 0,-53 47-47,1 0 0,-1 0 0,0 0-1,0 0 1,1-1 0,-1 1 0,0 0 0,0 0-1,0 0 1,1 0 0,-1-1 0,0 1 0,0 0-1,0 0 1,0-1 0,0 1 0,1 0 0,-1 0-1,0-1 1,0 1 0,0 0 0,0 0 0,0-1-1,0 1 1,0 0 0,0-1 0,0 1-1,0 0 1,0 0 0,0-1 0,0 1 0,0 0-1,0 0 1,-1-1 0,1 1 0,0 0 0,0 0-1,0-1 1,0 1 0,0 0 0,-1 0 0,1-1-1,0 1 1,0 0 0,0 0 0,-1 0 0,1-1-1,0 1 1,0 0 0,0 0 0,-1 0-1,1 0 1,0 0 0,0 0 0,-1 0 0,1-1-1,0 1 1,-1 0 0,1 0 0,0 0 0,0 0-1,-1 0 1,1 0 0,0 0 0,0 0 0,-1 1-1,-21-1 106,8 4-65,0 1 1,1 0-1,-1 0 1,1 1-1,1 1 1,-17 11-1,24-15-9,0 1-1,0 0 0,0 0 1,0 1-1,1-1 0,-1 1 1,1 0-1,1 0 0,-1 1 0,1-1 1,-1 1-1,2-1 0,-1 1 1,1 0-1,-1 0 0,-1 11 1,4-14-13,-1-1 0,1 0 1,0 0-1,0 0 0,0 0 1,1 1-1,-1-1 0,0 0 1,1 0-1,0 0 0,-1 0 1,1 0-1,0 0 1,0 0-1,0 0 0,0 0 1,0 0-1,1 0 0,1 2 1,0-1 8,0-1 0,0 0 0,1 1 1,-1-1-1,0 0 0,1-1 1,-1 1-1,1-1 0,0 1 1,5 0-1,0 0 25,0 0 1,0-1-1,0 0 0,0-1 1,0 0-1,1 0 0,-1-1 1,15-3-1,-12 0 10,-1-1-1,0 1 1,-1-2 0,1 1-1,-1-2 1,0 1-1,0-1 1,-1-1-1,10-9 1,-6 4 9,-1 0 1,-1-1-1,0 0 0,0-1 1,10-22-1,2-10 101,-3-2 0,15-50 0,19-104 261,-45 172-307,-2-1-1,-2-1 0,0 1 0,-1-41 0,-4 71-115,0 1 0,0-1 0,0 1 0,-1-1 0,1 1 0,0-1 1,-1 1-1,1-1 0,-1 1 0,1-1 0,-1 1 0,0-1 0,-1 0 0,2 1-6,0 1 0,-1 0-1,1-1 1,-1 1 0,1 0-1,-1-1 1,1 1 0,-1 0-1,1-1 1,-1 1 0,1 0-1,-1 0 1,1 0 0,-1 0-1,1 0 1,-1-1 0,1 1-1,-1 0 1,0 0 0,1 0-1,-1 1 1,1-1 0,-1 0-1,0 0 1,-2 1 10,0 1 0,1-1 0,-1 1 0,1-1 0,-1 1 0,1 0 0,-1 0 0,1 0 0,0 0 0,0 0 0,0 1-1,-2 4 1,-20 30 50,2 1-1,2 2 1,1 0-1,-15 52 1,9-11 66,-19 110 1,34-110 36,3 1 0,9 156 0,-2-233-186,1 13-46,-1 0 0,0 0-1,-1 0 1,-1-1 0,-6 27 0,8-44-95,0 0 1,-1 0 0,1 1-1,0-1 1,-1 0-1,1 0 1,0 0 0,-1 0-1,1 0 1,0 0 0,-1 0-1,1 0 1,-1 0-1,1 0 1,0 0 0,-1 0-1,1 0 1,0 0 0,-1 0-1,1 0 1,-1 0-1,1 0 1,0 0 0,-1-1-1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45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15072,'0'0'2135,"80"-17"-1831,-23 11-328,16-1 0,-1-3-160,-9 4-8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46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0 7736,'0'0'9663,"-7"14"-8885,-114 230 2454,69-147-1795,30-60-144,3 0 0,-30 79 0,47-111-1082,1-1 0,0 0 0,0 1 0,0-1 0,0 1 0,1-1 0,-1 1 1,1 0-1,1-1 0,-1 1 0,0-1 0,2 7 0,0-9-147,-1 0 0,0 1-1,1-1 1,0 0-1,-1 1 1,1-1 0,0 0-1,0 0 1,0-1 0,0 1-1,1 0 1,-1-1 0,0 1-1,1-1 1,-1 0 0,1 0-1,-1 0 1,1 0 0,0 0-1,-1 0 1,5 0 0,16 4 118,0-2 0,0 0 0,42-1 0,75-10 262,-67 3-200,164-12 229,-222 14-502,-15 3 27,0 0 0,0 0 0,0 0 1,1-1-1,-1 1 0,0 0 0,0 0 0,0 0 0,0 0 0,0 0 1,0 0-1,0 0 0,0-1 0,0 1 0,0 0 0,0 0 0,0 0 1,0 0-1,0 0 0,0-1 0,0 1 0,0 0 0,0 0 0,0 0 1,0 0-1,0 0 0,0 0 0,0-1 0,0 1 0,0 0 0,0 0 1,0 0-1,0 0 0,0 0 0,-1 0 0,1 0 0,0-1 0,0 1 1,0 0-1,0 0 0,0 0 0,0 0 0,0 0 0,0 0 0,-1 0 1,1 0-1,0 0 0,0 0 0,-27-12-390,-43-13-551,19 8-3916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46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15576,'0'0'2338,"12"-3"-1791,44-5 519,102-2 1,96 28 2390,-237-16-3134,25-1-288,-27-1-3251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4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13560,'11'13'1144,"-7"-4"-928,0 1 0,-1 0 0,0 0 0,-1 0 1,0 0-1,-1 1 0,1 17 0,0-8 0,1 11 401,-1 0 0,-1 0 0,-6 51 0,4-78-713,0 10 1307,1-14-1252,-1 1 0,1-1 1,0 0-1,0 0 0,0 0 1,0 0-1,0 0 0,0 1 0,0-1 1,0 0-1,0 0 0,0 0 1,0 0-1,0 1 0,0-1 0,0 0 1,0 0-1,0 0 0,1 0 1,-1 0-1,0 0 0,0 1 1,0-1-1,0 0 0,0 0 0,0 0 1,0 0-1,0 0 0,0 0 1,1 0-1,-1 1 0,0-1 0,0 0 1,0 0-1,0 0 0,0 0 1,0 0-1,1 0 0,-1 0 0,0 0 1,0 0-1,0 0 0,0 0 1,0 0-1,1 0 0,-1 0 0,0 0 1,0 0-1,0 0 0,0 0 1,0 0-1,1 0 0,-1 0 1,0 0-1,0 0 0,0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4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11952,'0'0'2048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47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8744,'0'0'609,"1"10"-272,5 40 612,-1 78-1,-5-109-587,-2-1-1,0 1 1,0-1 0,-2 0-1,0 0 1,-2 0 0,1 0-1,-10 18 1,-3-2 3439,30-41-1316,66-81-592,-29 31-1323,-28 33-318,40-41 334,-55 59-462,1 1 0,1-1 1,-1 1-1,1 0 1,0 1-1,0-1 0,12-3 1,-19 9-77,-1 1 0,1-1 1,-1 1-1,1-1 1,-1 1-1,0 0 1,1-1-1,-1 1 1,0-1-1,0 1 1,0 0-1,0-1 0,-1 4 1,1-4-18,-2 22 149,-2 0-1,0 0 1,-2 0-1,0 0 0,-19 42 1,23-59-110,-2 6 464,5-12-509,0 0 1,0 0-1,0 0 1,0 0-1,0 0 1,0 0-1,-1-1 1,1 1-1,0 0 1,0 0-1,0-1 1,0 1-1,0 0 1,-1-1-1,1 1 1,1-2-1,203-107 762,-128 65-541,-75 43-237,41-20 164,-41 21-160,-1-1 0,1 0-1,0 1 1,0-1 0,0 1-1,0 0 1,0-1 0,0 1-1,0 0 1,0 0 0,0 1-1,0-1 1,0 0 0,-1 1-1,1-1 1,0 1 0,0-1-1,0 1 1,0 0 0,2 1-1,-3 0-1,0 0 0,0 0 0,0 0 0,0 0 0,0 0 0,0 1 0,0-1 0,-1 0 0,1 0 0,-1 1 0,1-1 0,-1 0 0,0 1 0,0-1 0,0 0 0,0 1 0,-2 4 0,2 1 17,-3 41 350,-16 83-1,19-131-328,-1 1 0,1-1-1,0 1 1,-1-1 0,1 1-1,0 0 1,0-1 0,0 1-1,1-1 1,-1 1 0,0 0-1,1-1 1,-1 1-1,1-1 1,-1 1 0,2 1-1,-2-3-26,0 1 0,1-1 0,-1 0 0,0 0-1,0 1 1,1-1 0,-1 0 0,0 0 0,1 0-1,-1 1 1,1-1 0,-1 0 0,0 0 0,1 0-1,-1 0 1,0 0 0,1 0 0,-1 0-1,1 0 1,-1 0 0,0 0 0,1 0 0,-1 0-1,1 0 1,13-9-112,-4 0-4037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6:47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19775,'0'0'2055,"15"-1"-1494,11-2-397,0 0 0,0-2-1,-1-1 1,40-14 0,-40 10-39,-17 8-28,-1 0 0,0-1-1,0 0 1,0 0 0,0-1-1,0 0 1,-1 0 0,1-1-1,-1 0 1,0 0 0,5-6-1,-11 10-75,1 1 1,-1-1-1,0 1 0,0-1 0,0 1 0,1-1 0,-1 1 0,0-1 0,0 0 0,0 1 1,0-1-1,0 1 0,0-1 0,0 0 0,0 1 0,0-1 0,0 1 0,0-1 1,0 0-1,0 1 0,-1-1 0,1 1 0,0-1 0,0 1 0,-1-1 0,1 1 1,0-1-1,-1 1 0,1-1 0,-1 1 0,1-1 0,0 1 0,-1-1 0,1 1 0,-1 0 1,1-1-1,-1 1 0,1 0 0,-1 0 0,0-1 0,1 1 0,-1 0 0,1 0 1,-1 0-1,1 0 0,-1-1 0,-1 1 0,-2-1 40,0 0 1,-1 0-1,1 0 1,-1 0-1,-7 0 1,-1 2 18,0 1 1,0 0-1,0 1 1,0 0-1,1 1 1,-1 0-1,1 1 1,-21 11-1,24-11-7,0 1 0,1-1 0,0 1 0,0 1 0,0 0 0,1 0-1,0 0 1,0 1 0,1 0 0,0 0 0,1 0 0,-6 12 0,9-16-32,0 1 1,1-1 0,-1 1-1,1 0 1,0-1 0,1 1-1,-1 0 1,1 0-1,0-1 1,0 1 0,1 0-1,-1 0 1,1-1 0,0 1-1,0 0 1,1-1-1,-1 1 1,1-1 0,0 1-1,0-1 1,0 0 0,1 0-1,0 0 1,5 7-1,5 2 82,-1-1-1,1 0 0,1 0 0,0-2 0,21 13 0,-6-5 140,2-1 1,0-2-1,1-1 0,67 19 1,-80-28-133,0 0 1,0-2 0,1 0 0,0-2-1,-1 0 1,1-1 0,0-1-1,-1 0 1,1-2 0,27-7-1,-39 8-121,0-2-1,1 1 1,-1-1-1,0 0 1,-1-1 0,1 1-1,9-9 1,4-10-4214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3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300 195 5016,'0'0'7010,"-9"-4"-6592,5 3-385,-12-5 224,1 1-1,-1 1 1,1 0 0,-1 1-1,0 1 1,0 1 0,-23 0-1,31 2-86,0 0-1,1 1 1,-1-1-1,0 2 1,1-1-1,0 1 1,-1 1 0,1-1-1,-8 7 1,10-7-74,1 0 1,1 0-1,-1 1 0,0 0 1,1 0-1,0 0 1,0 0-1,0 0 1,0 0-1,1 1 1,0 0-1,0-1 0,0 1 1,0 0-1,-1 8 1,1-3-14,0 0 1,1 1-1,0-1 1,1 0-1,0 0 1,0 1-1,1-1 1,1 0 0,0 0-1,0 0 1,1 0-1,0 0 1,1-1-1,0 1 1,0-1-1,1 0 1,0 0-1,1 0 1,0-1-1,0 0 1,1 0-1,0 0 1,0-1-1,1 0 1,0-1-1,0 0 1,1 0 0,-1 0-1,1-1 1,0-1-1,1 1 1,-1-2-1,13 5 1,-5-5-7,-1 0 0,1 0 0,-1-2-1,1 0 1,0-1 0,-1-1 0,1 0 0,0-1 0,-1-1 0,1 0 0,-1-2 0,30-11 0,-11 1 98,-2-2 0,0-1 0,-1-2-1,50-39 1,-67 47-27,0 0-1,21-26 1,-30 31-79,-1 1 0,0-1 0,-1-1 1,1 1-1,-1-1 0,-1 1 0,1-1 0,2-11 1,-6 19-65,0-1 1,0 1-1,0 0 1,0-1-1,0 1 1,0 0-1,0-1 0,0 1 1,0 0-1,0-1 1,0 1-1,0 0 1,0-1-1,0 1 1,-1 0-1,1-1 1,0 1-1,0 0 1,0-1-1,-1 1 1,1 0-1,0 0 1,0-1-1,-1 1 1,1 0-1,0 0 1,0 0-1,-1-1 1,1 1-1,0 0 1,-1 0-1,1 0 1,0 0-1,-1 0 1,1-1-1,0 1 0,-1 0 1,1 0-1,0 0 1,-1 0-1,1 0 1,0 0-1,-1 0 1,1 0-1,0 0 1,-1 1-1,1-1 1,0 0-1,-1 0 1,1 0-1,0 0 1,-1 1-1,-20 5 70,13 0-59,-1 0 0,1 0 0,1 0 0,-1 1 0,1 0 0,0 1 0,1 0 0,-10 13 0,13-15-6,-1 0-1,1 0 1,0 0 0,1 0-1,-1 1 1,1 0-1,0-1 1,1 1 0,0 0-1,0 0 1,0-1-1,1 1 1,1 14 0,0-17-4,0 1 0,0 0 0,1-1 0,-1 1 0,1-1 1,0 0-1,0 0 0,1 0 0,-1 0 0,1 0 0,0 0 1,0 0-1,0-1 0,0 1 0,1-1 0,0 0 0,-1 0 0,1-1 1,0 1-1,0-1 0,1 0 0,-1 0 0,0 0 0,1 0 1,8 1-1,-4 0 8,1-2 0,-1 1 0,1-1 1,-1 0-1,1-1 0,-1-1 0,1 1 1,-1-1-1,1-1 0,-1 0 0,0 0 1,12-5-1,-11 3 1,-1 0 0,0-2 0,0 1 0,0-1 1,0 0-1,-1-1 0,0 0 0,13-15 0,-18 19-5,0 0 1,-1 0-1,0 0 0,0 0 0,0 0 0,0 0 1,0-1-1,-1 1 0,1-1 0,-1 1 0,0-1 1,0 0-1,-1 1 0,1-1 0,-1 0 0,1 0 1,-1 0-1,-1 1 0,1-1 0,0 0 0,-1 0 1,0 1-1,0-1 0,0 0 0,0 1 0,0-1 0,-1 1 1,-3-7-1,1 5 4,0 1 1,0-1-1,0 1 1,-1-1-1,0 1 0,0 1 1,0-1-1,0 1 1,0 0-1,-1 0 1,0 0-1,1 1 0,-1 0 1,0 0-1,0 0 1,-9-1-1,6 2 2,-1 0 1,1 0-1,0 1 0,0 0 0,-1 0 1,1 1-1,0 0 0,0 1 0,0 0 1,-12 5-1,16-5-1,1 0 1,-1 0-1,1 1 1,0-1-1,-6 6 1,8-6-12,1-1-1,-1 0 1,1 1 0,0-1-1,0 1 1,0-1 0,0 1-1,0-1 1,0 1 0,0 0 0,0-1-1,0 1 1,1 0 0,-1 0-1,1 0 1,-1 3 0,1-5-4,0 0 1,1 0-1,-1 1 1,0-1-1,0 0 1,1 1-1,-1-1 1,0 0-1,0 0 1,1 0-1,-1 1 1,0-1-1,1 0 0,-1 0 1,0 0-1,1 0 1,-1 0-1,0 0 1,1 0-1,-1 0 1,1 0-1,-1 0 1,0 0-1,1 0 1,-1 0-1,0 0 1,1 0-1,-1 0 0,0 0 1,1 0-1,-1 0 1,0 0-1,1 0 1,-1-1-1,0 1 1,1 0-1,-1 0 1,0 0-1,1-1 1,18-8-3,41-35 2,36-22-5,-38 33-30,0 2 0,105-39 0,-140 64 108,1 0 0,29-2 0,-44 7-28,-7 0-34,0 1 0,0 0 0,0 0 0,-1 0 0,1 0 0,0 0 0,0 1 0,0-1 0,0 0 0,-1 1 1,1 0-1,0-1 0,0 1 0,-1 0 0,1 0 0,0 0 0,-1 0 0,3 2 0,-1-1 5,-1 1 0,0-1 0,0 1-1,0 0 1,-1-1 0,1 1 0,0 0-1,-1 0 1,2 6 0,0 2 28,-1-1-1,0 1 1,-1 0 0,0 0-1,-1 16 1,-2 5 135,-11 47 0,4-33 111,9-46-288,0 0 1,0 0-1,0 0 0,0 0 1,0 0-1,0 0 0,0 1 0,0-1 1,0 0-1,0 0 0,0 0 0,0 0 1,0 0-1,0 0 0,0 0 0,1 1 1,-1-1-1,0 0 0,0 0 1,0 0-1,0 0 0,0 0 0,0 0 1,0 0-1,0 0 0,0 0 0,0 1 1,1-1-1,-1 0 0,0 0 0,0 0 1,0 0-1,0 0 0,0 0 1,0 0-1,0 0 0,1 0 0,-1 0 1,0 0-1,0 0 0,0 0 0,0 0 1,0 0-1,0 0 0,1 0 0,-1 0 1,0 0-1,0 0 0,0 0 1,0 0-1,0 0 0,0 0 0,0-1 1,1 1-1,-1 0 0,0 0 0,0 0 1,0 0-1,0 0 0,0 0 0,0 0 1,0 0-1,0 0 0,0 0 1,0-1-1,0 1 0,1 0 0,-1 0 1,9-8 56,43-51 136,-27 29-88,2 0 0,46-38 0,-58 53-74,-13 12-28,0 1 1,0 0-1,0 0 1,0-1-1,0 1 1,1 1-1,-1-1 1,1 0-1,-1 0 1,1 1-1,-1 0 0,1-1 1,0 1-1,5-1 1,-7 2-6,-1 0 1,1 0-1,0 0 0,0 1 1,-1-1-1,1 0 0,0 1 1,0-1-1,-1 0 1,1 1-1,0-1 0,-1 1 1,1-1-1,-1 1 0,1 0 1,-1-1-1,1 1 1,-1-1-1,1 1 0,-1 0 1,1-1-1,-1 1 0,0 0 1,1 0-1,-1-1 1,0 1-1,0 0 0,0 0 1,0 0-1,1 1 0,0 26 6,-3-5 21,-1 0 0,-1 1 0,-1-1 0,-1-1 0,-13 35-1,18-56-22,1 0 0,-1-1-1,1 1 1,-1 0 0,1 0-1,0-1 1,-1 1 0,1 0-1,0 0 1,0 0 0,0-1-1,0 1 1,0 0 0,0 0-1,0 0 1,0-1 0,0 1-1,0 0 1,0 0 0,1 1-1,-1-2 1,1 0-1,0 0 0,0-1 0,0 1 1,-1 0-1,1-1 0,0 1 0,0-1 0,0 1 1,-1-1-1,1 1 0,0-1 0,-1 1 1,1-1-1,-1 0 0,1 1 0,-1-1 1,1 0-1,-1 1 0,1-1 0,0-1 0,24-30 21,2 1 0,1 2 0,36-30 0,108-68 159,-171 126-179,-1 1 0,1-1 0,0 0 0,0 1 0,0-1 0,0 1-1,0-1 1,0 1 0,0 0 0,0-1 0,0 1 0,0 0 0,0-1 0,0 1 0,0 0 0,0 0 0,0 0 0,0 0-1,0 0 1,0 0 0,0 1 0,1-1 0,0 1 0,-1-1-1,0 1 1,0 0-1,0 0 1,0 0-1,-1 0 1,1 0-1,0 0 1,-1 0-1,1 0 1,-1 0-1,1 0 1,-1 0-1,0 0 1,1 1-1,-1-1 1,0 0-1,0 2 0,1 9 13,-1 0-1,0 0 0,-4 17 1,3-16-7,0 3-4,0 0-1,1 1 1,1-1 0,1 1 0,0-1 0,1 0 0,1 0 0,0 0-1,2 0 1,6 14 0,-11-29-3,-1 0 1,1 0-1,0 0 0,0 0 1,0 0-1,0 0 0,0 0 0,0 0 1,1 0-1,-1-1 0,0 1 1,0 0-1,1-1 0,-1 1 0,0-1 1,0 0-1,1 1 0,-1-1 1,1 0-1,-1 0 0,0 0 0,1 0 1,-1 0-1,0 0 0,1 0 0,-1 0 1,0 0-1,1-1 0,-1 1 1,0-1-1,1 1 0,-1-1 0,0 1 1,0-1-1,2-1 0,4-2 4,1 0-1,-1 0 1,1-1-1,6-7 0,121-122 197,-104 101-141,-15 11-6,-14 19-46,0-1 1,0 1-1,0 0 1,1 0-1,-1 0 1,1 0-1,0 1 1,0-1-1,6-4 0,-9 7-8,0 0 0,0 0-1,0 0 1,1 0-1,-1 0 1,0 1-1,0-1 1,0 0-1,0 0 1,0 0 0,1 0-1,-1 0 1,0 0-1,0 0 1,0 0-1,0 0 1,0 1 0,1-1-1,-1 0 1,0 0-1,0 0 1,0 0-1,0 0 1,0 1-1,0-1 1,0 0 0,0 0-1,0 0 1,0 0-1,0 1 1,1-1-1,-1 0 1,0 0-1,0 0 1,0 0 0,0 1-1,0-1 1,-1 0-1,1 0 1,0 0-1,0 1 1,0-1-1,0 18 6,-4 18-2,-26 173 1,-31 235-32,30-143 81,22-249 7,9-45-20,3-12 0,4-14 4,89-429 369,-43 219-274,-39 179-100,3 2 0,35-74 0,-38 95-24,25-48 36,-35 69-49,1-1 1,-1 1 0,1 0-1,0 0 1,1 0 0,0 1-1,0 0 1,7-5-1,-11 8-4,0 1-1,0 0 0,-1 0 0,1 0 0,0 1 0,0-1 0,0 0 1,0 1-1,0-1 0,0 1 0,0-1 0,0 1 0,0 0 0,0 0 1,0 0-1,0 0 0,0 0 0,0 1 0,1-1 0,-1 1 0,0-1 1,-1 1-1,1 0 0,0 0 0,0-1 0,0 1 0,0 1 0,-1-1 1,1 0-1,0 0 0,-1 1 0,1-1 0,-1 1 0,0-1 0,1 1 1,-1-1-1,0 1 0,2 3 0,1 3-5,1 1 0,-2-1 0,1 1 0,-1 0 0,0 0 0,-1 0 0,2 12 0,-1 20-32,-2 0-1,-1 1 0,-8 52 0,6-70 15,2-18 20,-1 1 0,0 0 0,-1-1 0,0 1 0,0-1 0,0 1 0,-1-1 0,-5 10 0,7-15 7,0 1 1,0 0-1,0-1 1,0 1-1,0-1 0,-1 0 1,1 1-1,0-1 0,-1 0 1,1 0-1,-1 0 0,0 0 1,1 0-1,-1 0 0,0-1 1,1 1-1,-1 0 1,0-1-1,0 0 0,0 1 1,0-1-1,0 0 0,1 0 1,-1 0-1,0 0 0,0 0 1,0 0-1,0 0 1,0-1-1,1 1 0,-1-1 1,0 0-1,0 1 0,-3-3 1,-4-1 12,-1-1 0,0 0 0,1 0 0,0-1 0,0 0 0,1-1 1,0 0-1,-11-11 0,9 3-3,18 16-31,12 7-10,10 2-2,1-2 1,1-1 0,54 6-1,-71-12 30,0-1 0,0 0-1,0-2 1,0 1-1,0-2 1,-1 0-1,1-1 1,-1 0-1,0-1 1,20-10-1,-20 9 11,-1-2 0,0 0-1,-1 0 1,0-1 0,0-1-1,-1 0 1,0 0 0,0-1-1,-1-1 1,-1 0 0,0 0-1,-1 0 1,0-1 0,-1-1-1,0 1 1,-1-1 0,5-18-1,-9 26-1,-2 1 0,1-1 0,0 1 0,-1-1 0,0 1-1,0-1 1,-1 1 0,1-1 0,-1 1 0,-1-1-1,1 1 1,-1 0 0,0 0 0,0-1 0,0 1 0,-1 0-1,1 1 1,-1-1 0,0 0 0,-1 1 0,1 0-1,-1 0 1,0 0 0,0 0 0,-7-4 0,-1-2-1,5 2-2,25 6-9,-18 2 4,105 4-92,-92-2 87,0 0-1,0 0 1,0 1 0,-1 1-1,0 0 1,14 7-1,-23-9 9,1 0 0,0 1 0,-1 0-1,1 0 1,-1 0 0,0 0-1,0 0 1,0 1 0,0-1 0,-1 1-1,0 0 1,1 0 0,-1 0-1,-1 0 1,1 0 0,0 0 0,-1 0-1,1 5 1,2 11 9,-1 0 1,1 36-1,-2-19-39,-2-28 23,1-1 1,0 0-1,1 1 0,0-1 0,0 0 1,1 0-1,0 0 0,4 8 0,-5-14 7,-1 0-1,0-1 1,1 1-1,-1 0 1,1 0-1,0-1 1,-1 1-1,1-1 1,0 1-1,0-1 1,0 0-1,0 0 1,0 0-1,0 0 1,1 0-1,-1 0 1,0-1-1,0 1 1,1-1-1,-1 0 1,0 1-1,1-1 1,-1 0-1,0 0 1,1 0-1,-1-1 1,0 1-1,1-1 1,-1 1-1,0-1 1,0 0-1,0 1 1,4-3-1,14-7 40,-1-1 0,0-1 0,-1-1 0,0 0 0,-1-1 0,22-24 0,11-7 116,-27 21-89,-19 19-51,1 0 0,-1 0 0,1 1 1,0-1-1,1 1 0,7-5 0,-12 9-16,-1 0 0,1-1-1,-1 1 1,1 0 0,-1-1-1,0 1 1,1 0 0,-1 0 0,1 0-1,-1 0 1,1 0 0,-1-1 0,1 1-1,-1 0 1,1 0 0,-1 0 0,1 0-1,-1 0 1,1 0 0,-1 1 0,1-1-1,0 0 1,3 11 13,-2-4-13,12 66-27,-11-49 5,2 0 0,14 42 0,-17-59 18,1-1 0,0 1 1,0-1-1,0 0 0,1 0 0,0-1 1,0 1-1,0-1 0,6 5 0,-8-8 7,0-1 0,-1 0-1,1 0 1,0 0 0,0 0-1,0 0 1,0 0 0,0 0 0,1 0-1,-1-1 1,0 1 0,0-1-1,0 0 1,0 0 0,1 0-1,-1 0 1,0 0 0,0 0-1,1 0 1,-1-1 0,0 1-1,0-1 1,0 0 0,0 1 0,0-1-1,0 0 1,0 0 0,0-1-1,0 1 1,0 0 0,2-2-1,8-7 28,0-1 0,-1 1 0,0-2 0,15-20 0,34-54 97,-54 77-115,172-276 649,-177 284-654,0 0 0,0-1 0,-1 1 0,1 0 0,0-1 0,0 1 0,0 0 1,0 0-1,1 0 0,-1 0 0,0 0 0,0 0 0,1 0 0,-1 1 0,0-1 0,1 0 0,-1 1 1,1-1-1,-1 1 0,1-1 0,2 0 0,-3 2-6,0-1-1,1 1 1,-1-1 0,0 1-1,0 0 1,0-1 0,1 1-1,-1 0 1,0 0 0,0 0-1,0 0 1,0 0 0,0 0-1,-1 0 1,1 0 0,0 0-1,0 0 1,-1 0 0,1 1-1,0-1 1,-1 0 0,0 0-1,1 1 1,0 1 0,2 9-13,-1 0 0,0 0 1,0 0-1,-1 0 1,-1 18-1,-7 64-47,6-78 41,-2 15-9,-1-1-1,-1 0 1,-2 0-1,-10 29 1,16-55 32,-1-1 0,1 1 0,-1-1-1,1 1 1,-1-1 0,0 0 0,0 0 0,0 0 0,-1 0 0,1 0 0,-1 0-1,1-1 1,-1 1 0,0-1 0,0 0 0,0 0 0,0 0 0,-1 0 0,1 0-1,0-1 1,-1 0 0,1 1 0,-1-1 0,0-1 0,1 1 0,-1 0-1,0-1 1,1 0 0,-1 0 0,0 0 0,0 0 0,1 0 0,-1-1 0,-7-2-1,4 2-4,-22-8 127,28 9-126,1 0-1,0 0 1,0 0 0,0 0 0,0 0-1,-1 0 1,1-1 0,0 1 0,0 0-1,0 0 1,0 0 0,0 0 0,-1 0-1,1 0 1,0 0 0,0 0 0,0 0-1,0 0 1,0-1 0,0 1 0,0 0-1,-1 0 1,1 0 0,0 0 0,0 0-1,0-1 1,0 1 0,0 0 0,0 0-1,0 0 1,0 0 0,0-1 0,0 1-1,0 0 1,0 0 0,0 0 0,0 0-1,0 0 1,0-1 0,0 1-1,0 0 1,0 0 0,15-5 36,18 1-49,44 1 0,-45 3 1,54-7-1,-61 1 9,1 0 1,-1-1-1,0-2 0,-1-1 0,0 0 1,-1-2-1,29-19 0,-34 19 11,0-1-1,-1-1 0,-1 0 0,-1-1 1,0 0-1,0-1 0,-2-1 1,0 0-1,13-26 0,-24 42-7,-1-1-1,0 0 1,0 0-1,-1 0 0,1 0 1,0 0-1,-1 0 0,1 0 1,-1 0-1,1-1 1,-1 1-1,0 0 0,0 0 1,0 0-1,0 0 1,-1 0-1,1 0 0,-1-4 1,0 5-3,0 0 0,0 0 1,0 0-1,0 0 0,0 0 1,0 0-1,-1 0 1,1 0-1,0 0 0,0 1 1,-1-1-1,1 0 0,0 1 1,-1-1-1,1 1 0,-1-1 1,1 1-1,-1 0 0,1 0 1,-1 0-1,1 0 1,0 0-1,-1 0 0,1 0 1,-1 0-1,1 0 0,-3 2 1,-5-1-2,1 1 0,1 1 0,-1 0 0,0 0 0,0 0 0,1 1 0,0 0 1,0 1-1,0-1 0,0 1 0,-11 12 0,14-13-1,-1 0-1,1 1 0,0 0 1,0 0-1,1 0 1,-1 0-1,1 1 1,0-1-1,1 1 1,-1 0-1,1 0 0,1 0 1,-1 0-1,1 0 1,0 0-1,-1 11 1,3-11 3,0-1 1,0 0 0,0 0 0,1-1-1,0 1 1,0 0 0,0 0-1,0-1 1,1 1 0,-1-1 0,1 0-1,1 0 1,5 7 0,7 5 16,32 24 0,-42-35-16,9 7 37,1-1-1,1 0 1,0-1 0,1-1 0,26 10 0,-37-16-71,0-1 0,0 1 1,0-2-1,1 1 0,-1-1 0,1 0 0,0-1 0,-1 0 0,1 0 1,-1 0-1,1-1 0,-1 0 0,1-1 0,-1 0 0,1 0 0,-1 0 1,10-5-1,-16 6-38,0 1 0,0-1 0,0 0 1,0 1-1,0-1 0,0 0 0,0 0 1,0 0-1,-1 0 0,1 0 0,0 0 1,0 0-1,-1 0 0,1 0 0,0-1 1,0-6-4088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11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1591 5920,'0'0'6225,"10"0"-5637,-3 0-469,-3 0-53,-1 0 0,1 0-1,0 0 1,0 0 0,0 0-1,-1-1 1,1 0 0,0 0-1,-1 0 1,1 0 0,-1 0-1,1-1 1,-1 0 0,1 0-1,-1 0 1,0 0 0,5-5-1,14-16 519,-2-2 0,-1 0 0,-2-2-1,23-42 1,7-11 626,-21 35 121,37-88-1,-37 73-321,-21 50-751,0 0 1,1 0 0,0 1 0,9-13-1,-13 20-199,0-1 0,0 1 0,0 0-1,1-1 1,-1 1 0,1 0-1,-1 0 1,1 1 0,0-1-1,-1 0 1,1 1 0,0 0 0,0 0-1,0 0 1,0 0 0,0 0-1,0 0 1,1 1 0,4-1 0,-5 2-25,1 0 0,0 0 0,-1 0 1,1 0-1,-1 0 0,1 1 0,-1 0 0,0 0 1,1 0-1,-1 0 0,0 0 0,0 0 1,-1 1-1,1 0 0,0-1 0,-1 1 0,0 0 1,0 0-1,0 0 0,0 1 0,0-1 1,2 6-1,0 1 20,0 1 0,0 0 0,-1 0 1,0 0-1,-1 0 0,0 14 0,-1-10-7,-1 0 0,-1 0-1,0 0 1,-2 0 0,1-1-1,-2 1 1,-6 18 0,-7 10 168,-23 42-1,32-71-155,3-6 84,5-12 72,8-20-51,16-28-47,3 0-1,3 2 0,1 1 1,2 1-1,3 2 0,46-46 1,-68 78-61,0 0 0,21-14 0,-30 24-31,1 0 1,0 1-1,0-1 0,0 1 1,0 0-1,1 1 0,-1 0 1,1 0-1,12-2 0,-18 4-17,1 0-1,-1 0 1,1 0-1,-1 0 1,1 0-1,0 1 1,-1-1-1,1 1 1,-1-1-1,1 1 1,-1-1-1,0 1 1,1 0 0,-1 0-1,0 0 1,1 0-1,-1 0 1,0 0-1,0 0 1,0 0-1,0 0 1,0 1-1,0-1 1,0 0-1,0 1 1,-1-1-1,2 3 1,1 4 15,0 0 0,-1 1 1,4 15-1,-3-1-1,-1 0 1,-1 0-1,-1 0 0,-5 43 0,-25 91 58,26-140-25,-2-1 0,-9 22 1,14-35-44,-1-1 121,4-8-73,6-15-3,22-30 106,67-86-1,-77 114-120,0 1 0,1 1 0,2 0-1,0 2 1,40-26 0,-58 42-34,-1 0 0,1 1 0,0-1 0,0 1 1,0 0-1,0 1 0,1-1 0,-1 1 0,0 0 0,1 0 1,-1 1-1,8 0 0,-10 0-4,-1 1 0,1-1 0,0 1 1,-1 0-1,0 0 0,1 0 0,-1 0 0,0 0 0,1 0 1,-1 1-1,0-1 0,0 1 0,0 0 0,0 0 0,0-1 0,0 1 1,-1 0-1,1 0 0,-1 1 0,1-1 0,-1 0 0,0 1 1,0-1-1,0 0 0,0 1 0,0-1 0,0 6 0,1 2 0,0-1 0,-1 1 0,0 0 0,0 0 0,-1 0 0,-1 0 0,0-1 0,-3 17-1,-3 3-20,-17 42 0,14-46-4,2 1 0,-8 35 0,16-61 21,0 1 0,0-1-1,0 1 1,0-1 0,0 0 0,1 1 0,-1-1 0,0 0 0,0 1 0,0-1-1,1 0 1,-1 1 0,0-1 0,0 0 0,1 1 0,-1-1 0,0 0 0,1 0-1,-1 0 1,0 1 0,1-1 0,-1 0 0,0 0 0,1 0 0,-1 0 0,1 1 0,-1-1-1,0 0 1,1 0 0,-1 0 0,1 0 0,-1 0 0,0 0 0,1 0 0,-1 0-1,1 0 1,-1 0 0,0 0 0,1-1 0,-1 1 0,0 0 0,1 0 0,-1 0 0,0 0-1,1-1 1,21-5 19,44-22 25,105-60 0,54-53 51,-212 133-89,17-16 6,-22 18 11,-1 1 0,1-1-1,12-6 1,-15 9 12,-5 3-2,-6 10 22,-3 6-29,-1 1 0,-13 14 1,11-15-14,-15 27 0,20-31-16,2 0 0,-1 1 0,1-1 0,1 1 0,0 0 0,1 0 0,-2 18 0,5-25-7,-1 0 1,1 1-1,1-1 0,-1 0 0,1 1 1,0-1-1,1 0 0,0 0 1,0 0-1,0 0 0,0 0 1,1-1-1,0 1 0,0-1 0,1 1 1,-1-1-1,8 8 0,-9-12 10,0 1 0,0 0-1,0-1 1,0 0 0,0 1-1,0-1 1,0 0-1,0 0 1,0 0 0,1 0-1,-1-1 1,0 1 0,1 0-1,-1-1 1,1 0 0,-1 1-1,0-1 1,1 0-1,-1-1 1,1 1 0,-1 0-1,0 0 1,1-1 0,-1 0-1,1 1 1,-1-1-1,0 0 1,0 0 0,0 0-1,0-1 1,1 1 0,1-3-1,2 1 10,-1-1 0,0 0 1,0-1-1,-1 1 0,1-1 0,-1 0 0,0 0 0,0 0 0,-1 0 0,0-1 1,4-7-1,-4 5 7,-1 1 0,0-1 0,-1 0 0,0 1-1,0-1 1,0 0 0,-1 0 0,0 0 0,-1 1 0,0-1 0,0 0 0,-1 0 0,1 1 0,-5-9 0,0-1 40,-1 1 0,-1 0 0,-1 1 0,0 0 1,-13-17-1,4 19-38,16 12-43,13 6 17,11 5-26,-15-6 27,0-1 0,0 0-1,1 0 1,-1-1 0,1 0 0,13 2 0,1-3 2,1-1-1,0-1 1,0-1 0,-1-1 0,1-1-1,-1-1 1,0-1 0,-1-1-1,1 0 1,-1-2 0,-1-1-1,1 0 1,-2-2 0,30-21 0,-21 10 28,0 0 1,-2-2 0,-1-1 0,-1-1 0,-1-2-1,-1 0 1,-2-1 0,25-49 0,-15 14 22,-2-1-1,31-116 1,7-147 35,-64 319-79,-1 0 1,0 0-1,0 0 0,-1 0 0,-1 0 0,-2-17 0,3 27-2,0 0-1,0-1 1,0 1 0,0 0 0,0 0-1,0 0 1,0-1 0,0 1-1,-1 0 1,1 0 0,0 0 0,0 0-1,0-1 1,0 1 0,0 0-1,0 0 1,0 0 0,0 0 0,-1 0-1,1-1 1,0 1 0,0 0-1,0 0 1,0 0 0,0 0 0,-1 0-1,1 0 1,0 0 0,0 0-1,0-1 1,-1 1 0,1 0 0,0 0-1,0 0 1,0 0 0,0 0-1,-1 0 1,1 0 0,0 0-1,-7 7-27,-5 13-37,-5 19-2,2 1 0,-11 43 1,8-24 10,-12 39-63,3 1-1,6 1 1,3 1 0,-6 142 0,24-238 114,0 132-93,1-115 84,1 0-1,2 0 0,0 0 0,8 23 1,-12-43 17,1-1 0,-1 1 1,1-1-1,-1 1 0,1-1 0,0 1 1,0-1-1,0 1 0,0-1 0,0 0 1,0 0-1,0 1 0,0-1 1,0 0-1,1 0 0,-1 0 0,0 0 1,1 0-1,-1-1 0,1 1 0,-1 0 1,1-1-1,1 2 0,0-2 2,0 0 0,0 0 0,0 0 0,0 0 0,0 0 0,0-1 0,0 0 0,0 1 0,0-1 0,0 0 0,0 0 0,2-2 0,7-3 18,0-1 1,0-1 0,0 0-1,15-15 1,13-17 84,-2-2-1,64-92 1,-32 48 114,-68 84-209,13-15 95,-8 15-46,-4 13-7,-4 37 9,0-15 17,6 59 1,-4-80-79,2-1 1,-1 0 0,1 0 0,1 0 0,0 0 0,0 0 0,1-1 0,1 0 0,7 11 0,-12-19-2,1 0-1,0 0 1,0 0-1,0 0 1,0 0-1,0 0 1,0-1-1,1 1 1,-1-1-1,0 1 1,1-1-1,0 0 1,-1 0-1,1 0 1,4 1-1,-2-1 3,1-1 0,-1 1-1,1-1 1,-1 0 0,1-1 0,0 1-1,6-2 1,6-3 17,0-1 0,-1 0 0,28-14 0,-19 6 22,0-2 1,-1-1 0,0-1-1,-2 0 1,0-2-1,-2-1 1,0-1-1,-1 0 1,20-30 0,-40 51-41,1 1 0,-1 0 0,0-1 0,1 1 0,-1-1 1,0 1-1,1-1 0,-1 1 0,0-1 0,0 1 0,1-1 1,-1 1-1,0-1 0,0 1 0,0-1 0,0 1 0,0-1 1,0 1-1,0-1 0,0 1 0,0-1 0,0 0 0,-9 2 47,-17 16-36,19-8-19,0 0-1,1 1 1,-1 0 0,2 0 0,0 0 0,0 1 0,-6 21-1,9-28-1,1 1-1,0 0 0,0 0 0,0-1 0,0 1 0,1 0 0,0 0 0,0 0 0,0 0 1,1 0-1,0 0 0,0-1 0,0 1 0,0 0 0,1 0 0,0-1 0,0 1 1,0-1-1,0 0 0,1 1 0,3 3 0,-4-5 7,1-1-1,-1 0 1,1 0 0,0 0-1,0 0 1,0 0 0,0-1-1,0 1 1,0-1 0,0 0 0,1 0-1,-1 0 1,0 0 0,1-1-1,-1 1 1,1-1 0,-1 0-1,1 0 1,-1 0 0,0 0-1,1-1 1,-1 1 0,1-1-1,3-1 1,-2 0 4,-1 1 0,1-1 0,0 0 0,0-1 0,-1 1 0,1-1 1,-1 0-1,0 0 0,0 0 0,0 0 0,0-1 0,0 0 0,-1 0 0,0 0 0,4-5 0,-3 2 5,-1 0 1,1-1-1,-1 1 1,0-1-1,-1 0 1,0 0-1,0 0 1,-1 0-1,0 0 1,0 0-1,-1-1 1,0 1-1,-1 0 1,1 0-1,-1 0 1,-1 0-1,0 0 0,0 0 1,-1 0-1,1 0 1,-2 1-1,1-1 1,-1 1-1,0 0 1,-1 0-1,0 0 1,0 1-1,0 0 1,-1 0-1,1 0 1,-1 1-1,-1-1 0,1 1 1,-1 1-1,0-1 1,-15-6-1,-14-2 78,22 8-77,14 5-12,0 0 0,0 0-1,0 0 1,0 0 0,0 0-1,0 0 1,0 0 0,0 0-1,0 0 1,0 1 0,0-1 0,0 0-1,0 0 1,0 0 0,0 0-1,0 0 1,0 0 0,0 0-1,0 0 1,-1 0 0,8 3-9,0 0 0,-1 0 0,1-1 0,0 0 0,0-1 1,0 1-1,9 0 0,55-1-19,-48-1 22,10 0-12,16-1-35,-1 2 0,1 3 1,52 9-1,-98-12 55,1 0-1,-1-1 1,1 1-1,-1 1 1,1-1 0,-1 0-1,0 1 1,0 0-1,0 0 1,0 0 0,0 0-1,0 0 1,0 0 0,-1 1-1,1 0 1,-1-1-1,1 1 1,-1 0 0,2 4-1,-3-3 5,1 0 1,-1 0-1,0 0 0,0 0 1,-1 1-1,1-1 0,-1 0 1,0 1-1,0-1 0,0 0 1,-1 1-1,1-1 0,-1 0 1,0 0-1,-2 5 0,1-2 3,0 0-1,-1-1 1,0 1-1,0-1 1,0 0-1,-1 0 1,-4 7-1,23-31 8,2-4 13,1 2-1,34-32 1,-33 37-22,-3 2 4,0 0 0,0 1 0,24-12 0,-36 21-7,0 1 0,0 0 0,0 1 0,1-1 0,-1 1 0,0 0 0,1 0 0,-1 0 0,1 1 0,-1-1 0,1 1 0,-1 0 0,1 0 0,-1 1 0,1-1 0,-1 1 0,1 0 0,-1 0 0,0 1 0,7 2 0,-8-2-4,1 1 0,-1 0 1,1 0-1,-1 0 0,0 0 0,0 1 0,0-1 1,0 1-1,-1 0 0,1 0 0,-1 0 1,2 5-1,19 56-50,-19-54 47,3 11 0,0 1 0,2-2-1,14 27 1,-17-39 4,-1 0 1,1-1-1,1 0 0,0 0 1,0 0-1,0-1 1,1 0-1,0 0 1,15 9-1,-10-9 17,0 0-1,0-1 1,1-1-1,0 0 1,0-1 0,0 0-1,0-1 1,1-1-1,15 1 1,-18-2-8,0-1-1,0 0 1,0-1-1,-1-1 1,1 0-1,0 0 1,0-1-1,-1-1 1,1 0-1,-1 0 1,16-10-1,-26 14-38,0-1 1,0 1-1,0-1 0,0 0 0,0 1 1,0-1-1,-1 0 0,1 1 0,0-1 1,0 0-1,-1 0 0,1 0 0,0 0 1,-1 0-1,1 0 0,-1 0 0,1 0 1,-1 0-1,0 0 0,1-2 0,-3-6-4095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8:07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0 387 4720,'0'0'16377,"1"-12"-16161,2-10-26,1 0 0,1 0 0,0 0 0,2 1 0,10-22 0,-6 18 25,-2 5 75,1 1-1,20-31 1,-23 42-158,0 0 1,1 1-1,0 0 0,0 0 1,1 1-1,0 0 1,0 1-1,19-9 1,-7 3-45,-6 5-37,1 1 0,0 1 0,-1 0 0,1 1 0,1 1 1,28-1-1,-20 1-19,-17 2-17,0 0-1,0 0 1,0 1-1,0 0 1,-1 0-1,1 0 1,0 1-1,0 1 0,-1-1 1,8 5-1,5 3 52,0 2-1,21 15 1,-29-18-10,3 2 45,-1 2-1,0 0 1,23 28-1,-24-25-15,0-1 0,1-1 0,18 14 0,-28-25-73,-1-1 1,1 0 0,0 0 0,0 0-1,1 0 1,-1-1 0,0 0 0,0 0 0,1 0-1,-1 0 1,1 0 0,-1-1 0,1 0 0,-1 0-1,1 0 1,-1-1 0,1 1 0,-1-1-1,0 0 1,1 0 0,-1-1 0,0 1 0,0-1-1,0 0 1,0 0 0,0-1 0,0 1 0,0-1-1,-1 1 1,0-1 0,1 0 0,-1-1-1,0 1 1,0 0 0,-1-1 0,1 0 0,-1 0-1,0 1 1,1-2 0,-2 1 0,1 0 0,-1 0-1,2-5 1,-1 0 25,1 0-1,-1 0 0,0 0 1,0-15-1,10-23 131,-12 45-156,0 0-1,0 0 1,0 0 0,0 0 0,1 0-1,-1 0 1,1 0 0,-1 0 0,1 0-1,1-2 1,-2 3 120,-1 19-15,0-5-92,1 0 0,0 0 0,1 0-1,1 0 1,0 0 0,1 0 0,0 0-1,6 14 1,-7-23-10,0 0 0,0 1 0,1-1 0,-1 0 0,1-1-1,0 1 1,4 4 0,-5-7-10,-1 1 0,0-1 0,1 0 0,-1 0 1,1 0-1,-1-1 0,1 1 0,0 0 0,-1-1 0,1 1 0,0-1 0,-1 1 0,1-1 0,0 0 0,0 1 0,-1-1 0,1 0 0,0 0 1,0-1-1,-1 1 0,4-1 0,10-2 7,0-2-1,0 0 1,-1 0 0,0-2 0,0 1 0,0-2-1,-1 0 1,0-1 0,-1 0 0,0 0 0,0-2-1,10-11 1,61-54 123,-78 72-120,0 0-1,0 0 1,1 1 0,0 0-1,-1 0 1,1 0 0,0 1 0,0 0-1,1 0 1,-1 1 0,0-1 0,1 1-1,-1 1 1,1-1 0,-1 1 0,1 0-1,-1 1 1,1-1 0,-1 1-1,0 1 1,1-1 0,-1 1 0,0 0-1,0 1 1,0-1 0,0 1 0,0 0-1,-1 0 1,0 1 0,1 0-1,-1 0 1,0 0 0,-1 1 0,1-1-1,-1 1 1,0 0 0,0 1 0,0-1-1,3 8 1,47 103 550,-52-111-522,0 0-1,1-1 0,0 1 1,0-1-1,0 0 0,1 0 0,-1 0 1,1 0-1,0-1 0,0 1 1,0-1-1,1 0 0,-1 0 0,1-1 1,-1 1-1,6 1 0,-2-1 28,0-1 0,0 1-1,0-2 1,0 1 0,0-1 0,1 0-1,-1-1 1,0 0 0,12-1-1,-8 0-5,-7 0-73,0 1 1,0-1-1,0 0 0,0 0 0,0 0 0,0-1 1,5-2-1,0 2-206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8:09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0 441 6728,'0'0'5442,"2"-11"-4894,0-4-413,11-61 1072,-11 67-995,1-1 1,0 0-1,0 1 0,1 0 1,1-1-1,5-9 0,2 4 13,0 1 0,1 0-1,0 0 1,1 2 0,29-22-1,-11 13 107,0 2 0,37-17 0,-31 21 89,0 2 0,58-12 0,-14 4 258,-72 18-586,0 1 1,0 0-1,1 1 0,-1 0 1,0 1-1,1 0 1,-1 0-1,0 1 0,1 1 1,-1 0-1,0 0 1,0 1-1,13 5 0,-9-1 16,0-1 0,-1 1 0,0 1 0,-1 1-1,0 0 1,0 0 0,-1 1 0,18 21 0,19 27 202,-23-26 36,53 52-1,-60-67-115,18 24-1,-27-29-106,1 0-1,0-1 1,1 0-1,1-1 1,0 0 0,15 10-1,0-7 119,0 0-1,0-2 1,2-1-1,45 10 1,-29-13-25,1-2-1,-1-2 1,74-4 0,-87 0-150,182-6 324,-165 5-183,-1-2 0,0-2 0,64-16 1,-64 14-26,-36 6-114,0 0-1,0 0 0,0-1 1,0 0-1,16-8 0,-25 9 10,1 0-1,0 0 0,0 1 1,0-1-1,0 1 0,0 0 1,0 0-1,7 0 307,-40-14-1271,24 13 712,1 0 0,-1 1 0,1 0 0,-1 0 0,-6 0 0,9-2-2051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8:11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46 6520,'0'0'13633,"-10"11"-13137,-30 38-24,36-43-383,1 0 1,0 0 0,0 0 0,1 0-1,0 0 1,0 1 0,0-1 0,1 1-1,0-1 1,0 1 0,1 9 0,-2 5 153,-1 4 60,1 0 0,2 0 0,0 0 1,2-1-1,0 1 0,2 0 0,1-1 1,10 31-1,-13-49-208,1 1 0,0 0 0,1 0 0,-1-1 0,1 0 0,0 0 0,1 0 0,0 0 0,0-1 0,0 0 0,0 0 0,9 6 0,-10-8-55,0 0 1,1 0 0,0-1-1,-1 0 1,1 0-1,0 0 1,0 0 0,0-1-1,0 0 1,0 0 0,0 0-1,1-1 1,-1 1-1,0-1 1,0 0 0,0-1-1,1 0 1,4-1 0,5-2 2,0-1 0,0-1 0,-1 0 1,0-1-1,-1 0 0,1-1 1,-2-1-1,1 0 0,-1-1 0,0 0 1,-1 0-1,0-2 0,-1 1 1,0-1-1,-1-1 0,-1 0 1,1 0-1,11-28 0,7-34 234,26-113 0,-52 183-263,3-12 128,-1 0 1,0 0-1,0-26 0,-11 58 41,-2 37-97,2-8-29,1-1 0,-2 60 0,8-57 5,0-30-30,0-1 0,1 1 0,1 0 0,1-1 0,0 1 1,1-1-1,0 0 0,6 17 0,-7-28-8,-1 0 0,1-1 0,0 1 0,0 0 0,0-1 0,1 1 0,-1-1 0,1 0 0,0 0 0,-1 0 0,2 0 0,-1 0 0,4 2 0,-4-3-4,0-1 1,1 1-1,-1-1 1,0 0-1,1 0 0,-1-1 1,1 1-1,-1-1 1,1 1-1,-1-1 1,1 0-1,0 0 0,-1-1 1,1 1-1,5-3 1,14 3 104,-21 1-105,-1-1-1,1 0 1,0 0 0,0 0 0,0 0-1,-1 0 1,1 0 0,0 0-1,0 0 1,0-1 0,-1 1-1,1-1 1,0 1 0,-1-1-1,1 0 1,3-1 0,-5 1 33,8-16-1052,0 12-3112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8:11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12160,'0'0'3917,"11"-2"-3435,11-1 82,31 0 0,-44 3-262,0 0 0,0 1 0,0 0 1,0 1-1,0 0 0,0 0 0,15 6 1,-18-5-65,0 0 1,0 1 0,0 0-1,0 0 1,-1 0 0,0 1-1,0-1 1,0 1 0,0 1-1,-1-1 1,8 12-1,-8-8 11,1 0-1,-2 0 0,1 0 0,-1 0 0,-1 1 1,0-1-1,2 19 0,-1 0 327,-2-7 82,2 1 1,0-1 0,8 24-1,-11-44-613,0 0 0,0 0 0,0-1 0,1 1-1,-1 0 1,0 0 0,1-1 0,-1 1 0,0 0 0,1-1 0,-1 1-1,1 0 1,-1-1 0,1 1 0,-1-1 0,1 1 0,0-1 0,-1 1-1,1-1 1,-1 1 0,1-1 0,0 1 0,0-1 0,-1 0 0,1 0-1,0 1 1,1-1 0,8-2-846,2-3-3518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38:12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667 1 11952,'0'0'3392,"-14"14"-2934,-162 149 1251,-44 3 514,188-143-1926,-19 17 513,-57 59-1,82-78-383,19-16-219,0 1 0,1-1 0,-9 10 1,11-5 360,4-10-643,0 0 1,0 0-1,0 1 0,0-1 1,0 0-1,0 0 0,0 0 1,0 1-1,0-1 0,1 0 1,-1 0-1,0 0 0,0 0 1,0 1-1,0-1 0,0 0 1,1 0-1,-1 0 0,0 0 0,0 0 1,0 1-1,1-1 0,-1 0 1,0 0-1,0 0 0,0 0 1,1 0-1,-1 0 0,0 0 1,0 0-1,0 0 0,1 0 1,-1 0-1,0 0 0,0 0 1,1 0-1,-1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3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93 4616,'0'0'5489,"4"-11"-5048,21-47 333,-21 39 940,-4 15 328,-2 15-1014,-23 216 918,15-152-1406,4 1 0,3 0-1,3 0 1,19 134 0,-17-194-391,5 43 747,1-66-703,16-30-3107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3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12256,'0'0'3193,"14"-5"-2896,219-76 791,-185 65-765,-1 1-1,2 3 0,-1 2 1,1 2-1,66-2 1,-87 8 22,27-6 0,-5 1 419,-40 6 261,-25 7-3774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3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11656,'0'0'2468,"11"-7"-2134,-6 4-298,23-14 254,1 1 0,44-17 0,30 3 511,-89 26-607,-1 2-1,1 0 1,0 0-1,0 2 1,22 1-1,-24 1 55,0 0-1,0 2 1,0-1-1,15 8 1,10 3 627,-26-11-268,-2 0-61,-3-1-2963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3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99 236 10656,'0'0'1234,"-11"11"-811,7-7-366,-7 8 136,0 0-1,0 0 1,1 1-1,0 0 1,-14 29-1,23-40-142,0 0-1,0 0 1,0 1 0,0-1-1,1 0 1,-1 0 0,1 0-1,0 1 1,0-1 0,0 0-1,0 0 1,0 1 0,0-1-1,0 0 1,1 0 0,0 4-1,0-5-3,0 1-1,0-1 0,0 1 1,0-1-1,0 1 1,0-1-1,0 0 0,1 1 1,-1-1-1,0 0 0,1 0 1,-1 0-1,1 0 0,-1 0 1,1 0-1,2 1 0,1-1 40,0 0 0,0 1-1,0-1 1,0-1-1,1 1 1,-1-1-1,0 0 1,0 0-1,0-1 1,0 1-1,1-1 1,8-3 0,-6 1 11,0-1 0,-1 0 0,0 0 0,1-1 0,-1 0 0,-1 0 1,1 0-1,-1-1 0,0 0 0,0 0 0,-1-1 0,6-7 0,-8 10-21,0-1 0,0 1-1,0-1 1,-1 0 0,0 0 0,0 0-1,0 0 1,0 0 0,-1-1-1,0 1 1,0 0 0,0-1 0,-1 1-1,0-1 1,0 1 0,0-1-1,0 1 1,-1-1 0,-3-9-1,1 9 23,-1 0-1,0 1 0,0-1 1,0 1-1,-1-1 0,0 1 0,0 1 1,0-1-1,0 1 0,-1 0 1,0 0-1,0 0 0,-8-3 0,6 2 143,8 5-228,-1-1 0,1 1-1,-1-1 1,1 1 0,0-1 0,-1 0-1,1 1 1,0-1 0,0 0 0,0 1-1,-1-1 1,1 0 0,0 1 0,0-1 0,0 0-1,0 1 1,0-1 0,0 0 0,0 1-1,0-1 1,0 0 0,0 1 0,1-1-1,-1 0 1,0 1 0,0-1 0,1 0 0,-1 0-1,10-19 79,-9 19-83,5-9 28,0 1 0,1 0 0,0 0 0,1 0 0,0 1-1,0 0 1,1 1 0,9-7 0,-12 10-3,-1 0 1,1 1-1,0 0 0,0 0 0,0 0 0,1 1 0,-1 0 0,1 0 0,-1 0 0,1 1 0,0 0 0,0 0 0,-1 1 1,14 1-1,-18-1-21,0 1 1,1 1 0,-1-1-1,0 0 1,0 0 0,0 1-1,-1-1 1,1 1 0,0 0 0,0 0-1,-1-1 1,1 1 0,-1 0-1,0 0 1,0 0 0,1 1-1,-1-1 1,0 0 0,0 3-1,3 3 19,6 14 80,-1 0-1,10 41 1,-11-35 74,18 45-1,-23-65-142,1-1 1,0 0-1,0 0 0,1 0 0,0 0 1,0-1-1,0 0 0,1 0 0,0 0 0,9 6 1,-6-7 7,-1 0-1,1-1 1,0 0 0,0-1 0,0 0 0,1 0 0,-1-1 0,1 0 0,-1-1 0,1 0 0,0 0 0,-1-1 0,1-1-1,18-2 1,-3-1 36,1-2 0,-1-1 0,0 0 0,30-15 0,110-57-493,-131 62-1988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3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110 226 6224,'0'0'3509,"-11"1"-3138,-2 2-232,8-2-42,-1 0 0,1-1 0,-1 1-1,1-1 1,-1 0 0,-9-1 0,-13-7 2273,27 8-2316,1 0 0,-1-1 0,1 1 1,-1 0-1,0 0 0,1-1 0,-1 1 0,1-1 1,0 1-1,-1 0 0,1-1 0,-1 1 0,1-1 0,0 1 1,-1-1-1,1 1 0,0-1 0,-1 0 0,1 1 1,0-1-1,0 1 0,0-1 0,-1 1 0,1-1 1,0 0-1,0 1 0,0-1 0,0 0 0,0 1 0,0-1 1,0 1-1,0-1 0,1 0 0,-1 1 0,0-1 1,0 1-1,0-1 0,1 1 0,-1-1 0,0 0 1,1 1-1,-1-1 0,0 1 0,1-1 0,0 0 1,16-20 202,2 1 0,0 0 0,1 1 0,1 2 0,1 0 0,0 1 0,1 1 0,1 1 0,40-17 0,-60 29-199,0 1-1,0-1 1,1 1 0,-1 0-1,0 0 1,0 0 0,1 1-1,7 0 1,-10 0-35,-1 0 0,1 1 0,-1-1 0,1 0 0,-1 1 0,1 0 0,-1-1 0,0 1 0,1 0 0,-1-1 0,0 1 0,1 0 0,-1 0 0,0 0 0,0 0 0,0 1 0,0-1 0,0 0 0,0 0 1,0 1-1,0-1 0,-1 0 0,1 1 0,0-1 0,-1 1 0,1-1 0,-1 1 0,1 2 0,0 2 28,0 2 0,-1-1 0,0 0 0,0 0 0,0 0 0,-1 0 0,0 0 0,-1 0 0,1-1 0,-1 1 0,-4 10 0,-6 10 132,-19 34 0,25-50-128,-11 18 73,8-14-57,0 0-1,2 0 0,-1 1 1,2 0-1,0 0 0,1 1 0,-4 19 1,9-32-59,0 0 1,1 1-1,-1-1 1,1 1-1,0-1 1,0 0 0,1 1-1,-1-1 1,1 0-1,0 0 1,0 0-1,0 0 1,1-1-1,-1 1 1,1-1-1,0 1 1,0-1 0,0 0-1,1 0 1,5 5-1,4 1 7,0 0 0,0 0 0,1-1 0,22 9 0,4-1 40,0 2 0,-1 1-1,60 42 1,-92-55-38,0 0 0,0 0 1,0 1-1,-1 0 0,7 9 0,-12-15-12,0 0-1,0 1 0,0-1 0,0 0 0,0 1 1,0-1-1,-1 1 0,1 0 0,0-1 0,-1 1 1,1 0-1,-1-1 0,0 1 0,1 0 0,-1-1 1,0 1-1,0 0 0,0 0 0,0-1 1,0 1-1,-1 0 0,1 0 0,-1-1 0,1 1 1,-1 0-1,1-1 0,-1 1 0,0-1 0,0 1 1,0-1-1,0 1 0,0-1 0,0 0 0,-2 2 1,-7 6 29,-1-2 1,-1 1 0,1-2-1,-1 0 1,0 0 0,-1-1-1,1 0 1,-15 3-1,-111 17 267,68-14-112,50-6-128,15-4-28,0 1 0,0-1 0,0 0 0,-1 0 0,1-1 0,0 0 0,0 1 0,-1-2 0,-8 0 0,15 0-41,-1 0 1,0 1 0,0-1 0,1 0-1,-1 1 1,0-1 0,1 0-1,-1 1 1,1-1 0,-1 0 0,1 1-1,-1-1 1,1 1 0,-1-1 0,1 1-1,0-1 1,-1 1 0,1 0 0,0-1-1,-1 1 1,3-1 0,-2 0-5,84-55-492,-56 38-2376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12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10848,'0'0'9842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3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11552,'0'0'3081,"-3"14"-2633,-3 11-219,2 0-1,0 1 1,0 33 0,11 76 1313,26 154 1,-30-266-1290,-1-10 91,0 0 0,0 0 0,7 22 0,-9-35-333,0 0 1,0 0-1,0 0 1,0 0-1,0 1 0,0-1 1,0 0-1,1 0 1,-1 0-1,0 0 0,0 0 1,0 1-1,0-1 1,0 0-1,0 0 1,0 0-1,0 0 0,0 0 1,1 0-1,-1 0 1,0 1-1,0-1 0,0 0 1,0 0-1,0 0 1,0 0-1,1 0 0,-1 0 1,0 0-1,0 0 1,0 0-1,0 0 0,0 0 1,1 0-1,-1 0 1,0 0-1,0 0 0,0 0 1,0 0-1,1 0 1,-1 0-1,5-6 179,2-12-67,0-16-174,3-35 1,-8 30-2861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3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23 286 11856,'-2'-2'99,"1"1"-1,-1 0 1,1-1 0,0 0 0,0 1 0,-1-1 0,1 0 0,0 1 0,1-1 0,-1 0 0,0 0 0,0 0 0,1 0 0,-1-3 0,-5-31 481,5 27-531,2 0 0,-1 0 1,1 0-1,0 0 1,1 0-1,0 0 0,1 0 1,0 0-1,0 1 1,1-1-1,0 1 0,0 0 1,1 0-1,11-14 1,-11 16-13,0 0 1,0 0-1,1 0 1,0 0 0,0 1-1,0 0 1,1 0 0,0 1-1,0 0 1,0 0 0,0 0-1,1 1 1,-1 0 0,1 1-1,0-1 1,0 1 0,10 0-1,-9 1 30,-1 1 0,0 1-1,1-1 1,-1 1-1,0 1 1,0 0 0,0 0-1,0 0 1,0 1 0,0 0-1,-1 1 1,1 0 0,-1 0-1,0 0 1,7 6 0,-4-1 24,-1 0 1,0 1 0,0 0 0,-1 0-1,0 1 1,-1 0 0,0 0 0,-1 1-1,6 13 1,0 5 118,-2 0 0,-1 1 0,8 51 0,-9-28 237,0 74-1,-8-97-186,-2 0-1,-8 49 1,7-63-138,-1-1 0,0 0 0,-2 0 0,0 0 0,0-1 1,-14 21-1,17-31-71,0 0 0,0-1 1,-1 0-1,0 0 0,0 0 0,0 0 1,0-1-1,-1 0 0,1 1 0,-1-2 1,0 1-1,0 0 0,0-1 0,0 0 1,0 0-1,0-1 0,-1 1 1,1-1-1,-1 0 0,1-1 0,-1 1 1,-5-1-1,-11-1 127,-1-2 1,1 0-1,0-1 1,-25-8-1,-5-1 167,40 11-529,-28-4 933,15 10-3804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3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1192 7632,'0'0'2886,"9"-10"-2428,18-23-78,39-61 1,24-56 350,-52 85-337,1-1 450,-4-2 0,39-101 0,-19-19 1329,-54 181-1462,-3 12-468,-3 19-101,-28 176 284,8-53-261,-28 154-7,35-220 72,-50 132-1,66-205-187,1-4 14,-1 0 0,1 0 0,-1 0 0,0 0 0,0 0 0,0 0 0,0-1 0,-1 1 0,-3 4 0,5-9-19,0 1 0,0 0 0,1-1 0,-1 1 0,0-1 0,1 1 0,-1-1 0,1 1 0,-1-1 0,0 0 0,1 1 0,-1-1 1,1 0-1,0 1 0,-1-1 0,1 0 0,0 0 0,-1 1 0,1-1 0,0 0 0,0 0 0,-1 1 0,1-1 0,0-2 0,6-6 35,-1-1 1,2 1-1,-1 1 0,1-1 0,0 1 0,1 0 0,0 0 0,0 1 1,16-10-1,14-15 41,55-59 161,108-141 0,-79 89-159,76-102 17,-177 214-108,-2 0-1,-2-1 1,0-1-1,-2-1 1,-2 0-1,15-59 1,-23 72-2,12-67 76,-16 79-70,0-1-1,-1 1 1,0-1-1,0 1 0,-1 0 1,0 0-1,-4-13 1,5 21-21,0-1-1,-1 1 1,1 0-1,0 0 1,-1-1 0,1 1-1,-1 0 1,1 0-1,-1 0 1,0 0-1,1 0 1,-1 0 0,0 0-1,0 0 1,0 0-1,0 0 1,0 0 0,0 0-1,0 0 1,0 1-1,0-1 1,0 0 0,-1 1-1,-1-1 1,2 1-3,-1 0 0,0 0 1,1 0-1,-1 1 0,1-1 0,-1 0 1,1 1-1,-1 0 0,1-1 0,-1 1 1,1 0-1,-1 0 0,1-1 0,0 1 1,-1 0-1,-1 2 0,-4 4-3,0 1 0,0 0 0,1 0 0,-10 16 1,-3 11-18,2 0 0,2 1 0,1 1 1,1 0-1,3 1 0,-7 41 1,9-26-38,2 1 1,2 0-1,7 101 1,0-126 33,0 0 1,2-1-1,1 1 1,2-1-1,18 48 1,-23-70 32,0 0 0,1-1 1,-1 0-1,1 1 0,0-1 0,0 0 0,8 6 1,-11-10-9,1 0 0,-1 1 1,0-1-1,1 0 0,-1 0 0,1 0 1,-1 0-1,1-1 0,0 1 1,-1 0-1,1-1 0,0 1 1,0-1-1,0 1 0,-1-1 1,1 0-1,0 0 0,0 0 1,0 0-1,-1 0 0,1 0 1,0-1-1,0 1 0,0 0 1,-1-1-1,1 0 0,0 1 1,-1-1-1,1 0 0,0 0 1,2-1-1,8-10 29,0 0 1,-1 0-1,0-1 1,11-17-1,13-16 44,-14 21-3,-1-1-1,-1-1 1,-1-1 0,21-43 0,-35 63-13,-1 0 0,1 0 1,1 0-1,-1 1 1,2 0-1,6-9 1,-11 15 12,-10 31 162,-6 108-43,14-115-169,1-1-1,1 1 1,1 0-1,5 23 1,-7-45-23,0 0 0,1 0 0,-1 0 0,0 0 0,1 0 0,-1 0 0,0 0 0,1 0 0,-1-1 0,1 1 0,-1 0 0,1 0 1,0 0-1,-1 0 0,1-1 0,0 1 0,0 0 0,0 0 0,0-1 0,-1 0-1,1 0 1,-1 0 0,1 0 0,0 1 0,-1-1 0,1 0 0,-1 0 0,1 0 0,0 0-1,-1-1 1,1 1 0,-1 0 0,1 0 0,0 0 0,-1 0 0,1-1 0,-1 1 0,1 0 0,0-1-1,3-2 17,0 0 1,1 0-1,-2-1 0,1 0 0,4-4 0,-4 3-4,21-25 160,40-63 0,-50 70-113,65-86 341,-80 109-400,0 0 0,0-1 0,0 1 0,1 0 0,-1-1 0,0 1 0,0 0 0,0-1 0,1 1 0,-1 0 0,0 0 0,1-1 0,-1 1 1,0 0-1,0 0 0,1-1 0,-1 1 0,0 0 0,1 0 0,-1 0 0,1 0 0,-1 0 0,0-1 0,1 1 0,-1 0 0,0 0 1,1 0-1,-1 0 0,1 0 0,-1 0 0,0 0 0,1 0 0,-1 0 0,0 0 0,1 1 0,-1-1 0,1 0 0,-1 0 0,0 0 0,1 0 1,-1 0-1,0 1 0,1-1 0,-1 0 0,0 0 0,0 1 0,1-1 0,-1 0 0,0 0 0,0 1 0,1-1 0,-1 0 0,0 1 1,0-1-1,0 0 0,0 1 0,1-1 0,-1 0 0,0 1 0,0-1 0,0 1 0,0-1 0,0 1 0,5 33 27,-4-22-16,1-2-9,1 0 1,-1 0-1,1 0 1,1-1-1,0 1 1,0-1 0,1 0-1,0 0 1,0-1-1,10 12 1,-12-18 0,0 0 0,0 0 0,1 0 1,-1-1-1,0 1 0,1-1 0,-1 0 0,1 0 1,-1 0-1,1 0 0,-1-1 0,1 0 0,-1 1 0,1-1 1,0 0-1,-1-1 0,1 1 0,5-2 0,3-1 13,1 0 0,-1 0-1,-1-2 1,12-4 0,2-5 44,-2 0 0,0-2 0,-1 0 0,0-2 0,-2 0 1,0-2-1,19-23 0,-38 42-56,0-1 1,-1 1-1,1 0 0,0 0 1,0 0-1,0 0 0,0 1 1,0-1-1,0 0 1,0 0-1,0 0 0,0 1 1,1-1-1,-1 1 0,0-1 1,0 1-1,1-1 1,-1 1-1,0 0 0,1-1 1,1 1-1,-3 1-3,1 0-1,0 0 0,0 0 1,0 0-1,-1 0 1,1 0-1,0 0 1,-1 0-1,1 0 0,-1 0 1,1 0-1,-1 0 1,0 1-1,1-1 1,-1 0-1,0 0 1,0 0-1,0 1 0,0-1 1,0 0-1,0 0 1,-1 3-1,1 3-1,3 49 10,-2-52-12,0 1 1,0-1 0,0 1-1,0-1 1,1 1-1,0-1 1,0 0-1,0 0 1,0 0 0,4 5-1,-4-8 2,-1 0-1,1 1 1,0-1-1,-1 0 1,1 0-1,0 0 1,0 0-1,0-1 1,0 1-1,0 0 1,0-1-1,0 1 1,0-1-1,0 0 1,0 0 0,0 1-1,0-1 1,0-1-1,0 1 1,4-1-1,41-11 39,3-5-26,0-3 0,-2-2 1,0-2-1,47-32 0,-59 35-13,-26 16 29,0-1 0,19-13 1,-53 48 118,14-19-138,-94 96 117,103-105-130,-1 1 0,0 0 1,1 0-1,-1 1 0,1-1 1,-1 0-1,1 0 0,0 1 1,0-1-1,0 1 0,0-1 0,1 1 1,-1-1-1,1 1 0,0-1 1,-1 1-1,1 0 0,0-1 1,0 1-1,1 3 0,0-4 1,0-1-1,0 1 1,0 0 0,0-1-1,0 1 1,0-1 0,0 1-1,1-1 1,-1 1 0,0-1-1,1 0 1,-1 0 0,1 0-1,0 0 1,-1 0 0,1 0-1,0 0 1,0 0 0,-1-1-1,1 1 1,0-1 0,0 1-1,0-1 1,0 0-1,0 0 1,0 0 0,3 0-1,2 0 3,0 0-1,0-1 0,0 1 0,0-1 0,0-1 0,0 0 0,-1 0 0,1 0 0,0-1 0,9-4 0,-6 1 6,-1-1 0,1 1 0,-1-2 1,0 1-1,14-17 0,-7 4 4,-1 0 0,-1-1 0,-1-1 0,0 0 0,11-31 0,44-143 72,-58 158-49,-2 0 0,-1-1 0,1-49 0,-7 80-16,-1 1-1,0-1 0,-3-14 1,3 22-16,0 0 0,0 0 0,0-1 0,0 1 1,0 0-1,0-1 0,0 1 0,0 0 0,0-1 1,0 1-1,-1 0 0,1 0 0,0-1 0,0 1 0,0 0 1,-1 0-1,1-1 0,0 1 0,0 0 0,0 0 0,-1-1 1,1 1-1,0 0 0,0 0 0,-1 0 0,1 0 0,0 0 1,-1-1-1,1 1 0,0 0 0,-1 0 0,1 0 0,-10 6 10,-7 18-9,16-24-1,-11 21-6,2 0 0,0 1 1,1 0-1,1 0 0,1 1 1,1 0-1,1 0 0,1 1 1,-2 41-1,5 14-106,15 125 0,-9-155 54,28 167-164,-13-128-3900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14368,'0'0'2207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4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266 680 6520,'0'0'7838,"-10"-1"-7604,4 0-239,-14-2 240,0 0 0,0 2 0,-21 1 0,35 0-146,0 0 0,1 1 0,-1-1 0,1 1 0,-1 1 0,1-1 0,-1 1 0,1 0 1,0 0-1,0 1 0,0-1 0,0 1 0,0 0 0,1 0 0,-1 1 0,1 0 0,-8 8 0,6-4 0,0 2 0,1-1 0,0 1 0,0 0 0,1 0 1,0 0-1,1 1 0,0-1 0,-2 21 0,4-23-61,0-1 0,1 1 1,0 0-1,1 0 1,-1-1-1,2 1 0,-1-1 1,1 1-1,0-1 0,0 1 1,1-1-1,0 0 0,1 0 1,7 11-1,-9-15-18,0 0 0,0 0-1,1 0 1,0 0 0,-1 0 0,1-1-1,0 1 1,1-1 0,-1 0 0,0 0-1,0 0 1,1-1 0,-1 1-1,1-1 1,0 1 0,-1-1 0,1 0-1,0-1 1,0 1 0,0-1 0,-1 0-1,1 1 1,0-2 0,0 1 0,0 0-1,0-1 1,4-1 0,1-1 9,0 0 0,0-1 0,-1 1 0,1-2 0,-1 1 0,0-2 0,0 1 1,-1-1-1,0 0 0,7-7 0,4-5 45,-1 0 1,-1-1-1,-1-1 1,0 0 0,-2-1-1,0-1 1,-1 0-1,-2 0 1,0-1-1,-1-1 1,7-35-1,-9 21 57,-1-1 0,-3 0-1,-1-65 1,-21-117 372,-10 33 155,25 173-540,0 11-62,1 12-14,-2 20-29,1-1 1,2 1 0,1 34-1,11 88 11,-5-85-12,0 0-15,3 0 0,3 0-1,36 120 1,-32-139 58,55 148 350,-55-169-205,-13-23-147,0 1-1,-1-1 1,1 1-1,-1-1 1,1 1-1,-1-1 1,0 1-1,0 0 1,0 0-1,0 0 1,-1 0-1,1 3 1,-1-5 91,7-8 30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4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546 295 5920,'0'0'6393,"-3"-10"-5993,-1-4-188,-1 1-1,0 0 1,-1 0 0,-1 1 0,-13-20 0,8 14 97,-1 1 1,-1 1-1,-1 0 0,0 1 1,-1 0-1,0 1 1,-1 1-1,-22-12 1,24 17-2,0 0 0,-21-7 0,31 13-236,1 1-1,-1 0 1,0-1-1,0 2 1,1-1 0,-1 1-1,0-1 1,0 1-1,0 1 1,0-1-1,0 1 1,-8 1-1,1 2 58,8-3-89,0 0 1,0 0-1,0 1 1,0-1-1,0 1 1,1-1-1,-1 1 0,0 1 1,1-1-1,-1 0 1,1 1-1,0 0 1,0 0-1,0 0 1,0 0-1,-4 7 0,-15 29 228,3 1-1,-29 79 0,39-89-155,1 0 0,2 0 0,1 1 0,1 0 0,0 32 0,4-45-56,1 0 0,1 0 0,0-1 1,1 1-1,1-1 0,1 1 0,1-1 1,0-1-1,1 1 0,0-1 0,2 0 1,0-1-1,1 0 0,0 0 0,1-1 1,1-1-1,0 0 0,0 0 0,2-1 1,-1-1-1,32 20 0,-32-24-17,0 0 1,1 0-1,0-1 1,0-1-1,0 0 0,1-1 1,0-1-1,25 3 0,-33-5-7,1-1 0,0 0-1,0 0 1,-1-1 0,1 0-1,0-1 1,-1 1 0,1-1-1,-1-1 1,0 0 0,0 0-1,0 0 1,0-1 0,0 0-1,0 0 1,-1 0 0,0-1-1,10-10 1,-12 11-5,-1 0 0,0 0-1,0 0 1,-1 0 0,1-1 0,-1 1-1,0-1 1,0 0 0,0 0 0,-1 0 0,0 0-1,0 0 1,0 0 0,0 0 0,-1 0 0,0 0-1,0 0 1,0 0 0,-1 0 0,-1-9-1,-2-1 35,-1 1-1,0-1 1,-1 1-1,0-1 1,-12-18-1,16 30-44,0 0 0,0 0 0,0 0 0,0 0 0,0 1 0,-1-1 0,1 1 0,-1-1 0,1 1 0,-1 0 0,0 0 0,0 0 0,0 0 0,0 1 0,-1-1 0,1 1 0,0 0 0,-1 0 0,1 0 0,0 0 0,-1 0 0,1 1 0,-6 0 0,-22-5 78,23 3-63,0 0 1,0 1-1,-1 0 1,1 1-1,-11 0 1,18 0-30,0 0 0,1 0 1,-1 0-1,0 0 0,0 0 0,0 0 1,0 0-1,0 0 0,0 0 0,0 1 0,1-1 1,-1 0-1,0 1 0,0-1 0,0 1 1,1-1-1,-1 1 0,0-1 0,0 1 0,1-1 1,-1 1-1,1-1 0,-1 1 0,0 0 1,1 0-1,-1-1 0,1 1 0,-1 0 1,1 0-1,0-1 0,-1 1 0,1 0 0,0 0 1,0 0-1,-1 0 0,1 0 0,0 1 1,1 0 1,0 1 1,-1-1-1,1 0 1,0 0 0,1 1-1,-1-1 1,0 0 0,1 0-1,-1 0 1,1-1-1,-1 1 1,1 0 0,4 2-1,-4-2-2,0 0 0,1-1-1,0 0 1,-1 1 0,1-1 0,0 0-1,-1 0 1,1-1 0,0 1 0,0 0-1,0-1 1,-1 0 0,1 0 0,0 0-1,0 0 1,0 0 0,0 0-1,3-2 1,8-1 19,-1 0-1,22-10 0,-1 1 8,-5 6 65,0 1 0,41-1 0,-2 0 125,-39 3-157,-17 2-13,1 0 0,-1 0-1,0-2 1,0 1 0,-1-1 0,1-1 0,-1 0 0,1-1 0,11-6 0,-20 9-65,0 0 1,0 0-1,1 1 0,-1-1 0,1 1 1,-1 0-1,5-1 0,5 1-3393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4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6224,'0'0'7769,"9"-2"-7352,190-10 875,-15 1-659,174-47 175,-5 0-24,-112 35 190,242 7 0,-481 16-963,19 0 192,-1 1 0,1 1 0,-1 0 0,28 8 0,-45-7 630,-8-1-1022,0 0-2341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439 451 11736,'0'0'825,"-10"-5"-464,-3-1-207,1 1-1,-1 0 1,0 1-1,0 0 1,0 1-1,0 1 1,-19-2-1,18 5-7,0 0-1,0 1 1,0 1-1,0 0 0,1 1 1,-1 1-1,1 0 1,0 1-1,1 0 1,-1 0-1,1 2 1,1-1-1,-1 2 0,-18 17 1,21-18-62,1 0-1,0 1 1,0 0 0,1 0 0,0 1-1,1 0 1,0 0 0,0 1 0,1-1-1,0 1 1,1 0 0,1 0 0,0 1-1,0-1 1,1 1 0,0 0 0,0 21-1,3-28-50,-1 0 0,1 0-1,0-1 1,0 1-1,0 0 1,1-1 0,0 1-1,0-1 1,0 1-1,0-1 1,1 0 0,-1 0-1,1 0 1,0 0-1,0-1 1,1 1-1,-1-1 1,1 0 0,0 0-1,-1 0 1,1 0-1,1-1 1,-1 1 0,0-1-1,1 0 1,-1 0-1,6 1 1,-1-1 11,-1 0 1,1 0-1,0-1 1,-1 0-1,1-1 1,0 0-1,0 0 1,-1-1-1,1 0 1,0 0-1,-1-1 1,1 0-1,-1-1 1,10-4-1,-6 0 17,0 0 1,0-1-1,0 0 0,-1-1 0,0 0 0,-1 0 0,0-2 0,-1 1 0,0-1 0,0 0 0,-1-1 0,-1 0 0,11-24 1,-1-3 147,-2 0 0,-2-1 0,12-57 0,-19 60-57,0 0-1,-3-1 0,-1 1 1,-2-1-1,-1 1 0,-3-1 1,-11-57-1,12 72-60,3 19-59,0-1 1,0 1-1,-1-1 1,0 1-1,0 0 0,0-1 1,0 1-1,-1 0 0,-2-6 1,4 10-31,0 0 0,0 0 1,-1 0-1,1 0 1,0 0-1,0 0 1,0-1-1,0 1 0,0 0 1,-1 0-1,1 0 1,0 0-1,0 0 1,0 0-1,0 0 0,0 0 1,-1 0-1,1 0 1,0 0-1,0 0 1,0 0-1,0 0 0,-1 0 1,1 0-1,0 0 1,0 0-1,0 0 1,0 0-1,0 0 0,-1 0 1,1 0-1,0 0 1,0 0-1,0 1 1,0-1-1,0 0 0,-1 0 1,1 0-1,0 0 1,0 0-1,0 0 1,0 0-1,0 1 0,0-1 1,0 0-1,0 0 1,0 0-1,0 0 1,-1 0-1,1 1 0,0-1 1,0 0-1,0 0 1,0 0-1,0 0 0,0 1 1,0-1-1,0 0 1,0 0-1,0 0 1,0 0-1,0 0 0,1 1 1,-4 12 42,0 23-2,1 0 0,6 69 0,19 74-12,-18-151-25,0 5 4,1 16 45,2 0 1,3-1 0,25 71-1,-21-91 62,-14-27-112,-1 0 1,1-1-1,-1 1 0,1-1 1,-1 1-1,1 0 0,-1-1 1,1 1-1,-1-1 0,1 1 1,0-1-1,-1 0 0,1 1 0,0-1 1,-1 0-1,1 1 0,0-1 1,0 0-1,-1 0 0,1 1 1,0-1-1,0 0 0,-1 0 1,1 0-1,0 0 0,0 0 1,0 0-1,-1 0 0,1-1 0,0 1 1,0 0-1,-1 0 0,1-1 1,0 1-1,-1 0 0,1-1 1,1 0-1,12-12-132,0-1 0,0-1 0,-1 0 0,14-23-1,-13 19-2272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4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12760,'0'0'3815,"-3"14"-3323,-9 36-128,-42 167 1423,42-169-1386,1 1 0,3 0 0,1 1 1,3 0-1,2 0 0,7 69 0,-3-101-211,0-1-1,2 0 1,10 31 0,-11-38-69,1 0 0,1-1 0,0 0 0,0 0 0,0 0 0,1 0 0,12 13 0,-12-18-83,0 1-1,-1-1 1,1 0 0,1-1 0,-1 1 0,0-1 0,1-1 0,0 1 0,0-1 0,0 0 0,0-1 0,0 1-1,0-1 1,0-1 0,0 0 0,0 0 0,9-1 0,13-2 70,0-1-1,49-13 1,-10-1 295,85-34-1,-152 52-479,6-4 393,-7 4-382,0 0 1,1-2-1770,-1 2 1769,0 0 1,0 0-1,0-1 1,0 1-1,0 0 1,0 0-1,0 0 1,-2-1-1312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4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13968,'0'0'804,"11"-1"-372,74-12 367,203-23 1624,-218 28-1709,-53 5-490,0 0-1,0 1 1,0 2-1,0-1 0,26 4 1,-32 0-123,-7-1-2586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12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 13464,'0'0'2440,"93"-13"-1833,-12 1 9,22-1-240,6-2 0,5 3-64,3 3 0,-12 1-40,-2 2 0,-11 3-184,-16-3 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4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6520,'0'0'11639,"15"-8"-11187,-6 3-373,5-2 40,-1 1-1,1 0 1,0 1 0,1 0-1,28-5 1,38-3 368,110-13 482,-139 19-641,-30 4-25,45-2 0,-61 5-228,0 0 0,0 1 0,0-1 1,-1 1-1,1 1 0,0-1 0,-1 1 1,1 0-1,-1 0 0,1 1 0,-1-1 1,7 6-1,-10-6-26,-1-2-24,0 1 1,0-1-1,0 1 0,0-1 0,0 1 1,0 0-1,-1 0 0,1-1 0,0 1 1,-1 0-1,1 0 0,0 0 0,-1 0 1,1 1-1,-1-1-117,-5 4-3308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4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10544,'0'0'2758,"11"-5"-2363,37-14 176,-1 3-1,80-17 1,-61 24 298,1 3 0,-1 3 1,72 6-1,-82 3 602,-34-1-3470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585 587 8640,'0'0'3601,"-10"-2"-2956,0-1-493,0 1-1,-1 0 1,1 1-1,-1 0 0,1 0 1,-18 2-1,-23 5 607,-92 23 0,121-23-582,0 2 0,1 0 0,-1 1 0,1 1 0,1 1 0,-30 21 0,39-23-83,1 0 0,0 0 0,1 1 0,0 0-1,0 1 1,2-1 0,-1 2 0,-7 13 0,11-17-12,1 0 0,-1 0 0,1 1 0,1-1 0,-1 1 0,1 0 0,1-1 0,0 1 0,0 0 0,1 0-1,0 0 1,0 0 0,3 12 0,-2-17-47,0-1-1,0 1 0,0-1 0,1 1 0,-1-1 0,1 0 0,0 1 0,0-1 1,0 0-1,1 0 0,-1 0 0,1-1 0,0 1 0,-1 0 0,1-1 1,0 0-1,0 0 0,1 0 0,-1 0 0,0 0 0,1-1 0,-1 1 0,1-1 1,-1 0-1,1 0 0,0 0 0,0-1 0,4 1 0,6 0 33,1 0-1,-1-1 0,1-1 0,-1 0 0,1-1 1,13-4-1,-7 1-13,0-1 0,-1-1-1,0-1 1,0 0 0,-1-2 0,0 0 0,0-1 0,-2-1 0,1-1 0,-1-1-1,20-20 1,-26 23-28,31-29 159,-2-3 1,53-69-1,-83 97-129,-1 0 0,0 0-1,-1-1 1,0 0 0,-2 0 0,0-1-1,0 0 1,-2 0 0,0 0-1,-1-1 1,-1 1 0,1-32-1,-5 23 17,0 1-1,-1 0 1,-2 0-1,-1 1 0,-10-30 1,9 37-27,1 1 0,-2 0 0,0 0 0,-2 1 0,1 0 0,-2 0 0,0 1 0,-14-15 0,15 21-18,1 1 0,-1 0-1,0 0 1,0 1-1,-1 1 1,0-1 0,0 2-1,0 0 1,0 0 0,-1 1-1,0 0 1,-21-2 0,21 4-13,-1 0 0,1 1 0,0 0 0,-1 1 0,1 0 0,0 1 0,0 0 0,0 1 0,0 1 0,0 0 0,1 0 1,-17 9-1,23-9-17,-1 0 0,1 0 0,0 0 0,0 0 0,0 1 0,1 0 0,0 0 1,-1 1-1,2-1 0,-1 1 0,1-1 0,0 1 0,0 0 0,0 1 0,1-1 1,0 0-1,1 1 0,-2 9 0,2-11-7,0 1-1,1-1 1,0 1 0,1 0-1,-1-1 1,1 1 0,0-1-1,0 1 1,1-1 0,-1 0-1,1 1 1,0-1 0,1 0-1,-1 0 1,1 0 0,0-1 0,1 1-1,-1-1 1,1 0 0,-1 1-1,1-2 1,8 7 0,16 7-2947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83 8136,'0'0'1041,"-12"-10"-516,-42-35 54,48 41-420,1 1 0,-1 0 0,1 0 0,-1 0 0,0 1 0,0 0 0,0 0-1,-1 0 1,1 1 0,0 0 0,-1 0 0,1 0 0,-1 1 0,1 0 0,-7 1 0,-3-1 290,0 1-89,0 0 0,0 1-1,1 0 1,-1 1 0,1 1 0,-1 0 0,-21 10-1,14-3 104,0 2-1,1 0 0,-40 31 1,45-30-224,0 1 0,0 1 0,2 1 0,-26 34 0,33-39-134,0 0-1,1 0 1,1 1 0,0 0-1,1 1 1,0-1 0,1 1-1,-5 27 1,8-30-58,1 0 0,0 0 1,1 0-1,0 0 0,1 0 0,0 0 0,1 0 1,0 0-1,0-1 0,1 0 0,1 0 0,0 0 1,0 0-1,1-1 0,0 1 0,0-1 0,1-1 1,10 10-1,-5-5 26,1-1 1,0-1 0,1 0 0,0-1-1,1-1 1,0 0 0,1-1 0,-1 0-1,2-1 1,28 8 0,-36-13-20,0-1 0,1 0 1,-1 0-1,0-1 0,0 0 0,0 0 0,0-1 1,0 0-1,0-1 0,0 0 0,0 0 0,9-5 1,-12 5-18,-1 0 1,1-1-1,-1 0 0,1 0 1,-1-1-1,0 1 1,-1-1-1,1 0 1,0 0-1,-1-1 0,0 1 1,0-1-1,-1 0 1,1 0-1,-1 0 1,0-1-1,0 1 1,2-9-1,-3 10 0,-1 0 0,0 0 0,0 0-1,0 0 1,-1 0 0,0 0 0,1-1 0,-2 1 0,1 0 0,0 0 0,-1 0 0,1 0-1,-1 0 1,-1 0 0,-1-6 0,1 7-15,0 0 1,0 1-1,0-1 1,0 1-1,0-1 1,0 1-1,-1 0 1,1 0-1,-1 0 0,0 0 1,0 0-1,1 1 1,-1-1-1,0 1 1,0 0-1,0 0 1,0 0-1,-1 0 0,1 0 1,-5 0-1,-111-18 462,111 17-371,8-2 29,16-2-10,40 0 28,1 2-1,-1 3 1,78 8 0,-45-7 334,-89 0-490,1 0 0,-1 0 0,0 0-1,0 0 1,1 0 0,-1 0 0,0 0-1,0 0 1,1 0 0,-1 0 0,0 0 0,0 0-1,1 0 1,-1 0 0,0 1 0,0-1 0,1 0-1,-1 0 1,0 0 0,0 0 0,1 0-1,-1 0 1,0 1 0,0-1 0,0 0 0,0 0-1,1 0 1,-1 1 0,0-1 0,0 0-1,0 0 1,0 0 0,0 1 0,0-1 0,1 0-1,-1 0 1,0 1 0,0-1 0,0 0 0,0 0-1,0 1 1,0-1 0,0 0 0,0 0-1,0 1 1,0-1 0,0 1 0,-6 10-2421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9344,'0'0'6640,"9"-3"-6090,27-6-179,0 2 1,48-3-1,-3 0-12,814-90 2144,-718 79-1800,-46 4 141,-98 15-407,-33 2-436,0 0 0,0 0 0,0 0 0,0 0 0,1 0 0,-1 0 1,0 0-1,0 0 0,0 1 0,0-1 0,0 0 0,0 0 0,0 0 0,0 0 0,1 0 0,-1 0 0,0 1 1,0-1-1,0 0 0,0 0 0,0 0 0,0 0 0,0 0 0,0 1 0,0-1 0,0 0 0,0 0 0,0 0 0,0 0 1,0 0-1,0 1 0,0-1 0,0 0 0,0 0 0,0 0 0,0 0 0,0 1 0,0-1 0,0 0 0,0 0 1,-1 0-1,1 0 0,0 0 0,0 0 0,0 1 0,0-1 0,0 0 0,0 0 0,0 0 0,-1 0 0,1 0 0,0 0 1,0 0-1,0 0 0,0 0 0,-8 12-884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510 367 9440,'0'0'3017,"-14"-3"-2314,7 2-584,-4-1 36,0 0 0,1 1 0,-1 0 1,0 1-1,1 0 0,-1 1 1,-19 3-1,6 3 156,0 1 0,1 1-1,0 1 1,0 1 0,-32 22 0,20-9 169,2 1 0,-47 44 0,69-58-248,1 0 0,-16 21-1,24-30-182,0 1 0,1 0 0,-1 0 0,0-1 0,1 1 0,0 1-1,0-1 1,0 0 0,0 0 0,0 0 0,0 0 0,1 1 0,0-1 0,-1 0 0,1 1-1,0-1 1,1 0 0,0 4 0,0-5-18,0 0 0,0 0 0,0 0 1,0-1-1,0 1 0,1 0 0,-1-1 0,1 1 0,-1-1 0,1 0 0,-1 1 0,1-1 0,0 0 1,0 0-1,0 0 0,0 0 0,0 0 0,0 0 0,0-1 0,0 1 0,0-1 0,0 1 1,0-1-1,0 0 0,4 0 0,5 1 78,0-1 0,1-1 0,16-2 0,-9-2-13,0 0-1,0 0 0,-1-2 0,0-1 1,0 0-1,-1-1 0,0-1 0,0 0 0,-1-1 1,-1-1-1,16-15 0,-2-2 142,-1 0 0,-1-2 0,-1-1 0,28-47 0,-46 66-138,-1 0-1,-1 0 0,0 0 1,0-1-1,-2 0 0,1 0 0,-2 0 1,0-1-1,-1 1 0,1-24 1,-3 30-50,0-1 1,-1 0-1,0 0 1,0 1-1,-1-1 1,-1 1-1,1-1 1,-1 1 0,0 0-1,-1 0 1,0 0-1,-1 0 1,1 1-1,-1 0 1,-1 0-1,1 0 1,-1 1-1,-11-10 1,10 10-14,-1 1 0,0 0 1,0 0-1,0 1 0,-1 0 1,1 0-1,-1 1 0,0 0 0,0 0 1,0 1-1,-11-1 0,13 3-16,1-1 0,0 1-1,-1 0 1,1 0 0,0 1-1,0 0 1,-1 0 0,1 1-1,0-1 1,0 1 0,0 1-1,0-1 1,1 1 0,-1 0-1,1 0 1,-1 1 0,-7 6-1,12-9-28,0 0-1,0 0 1,-1 0 0,1 0-1,0 0 1,0 0 0,0 0-1,1 1 1,-1-1-1,0 0 1,0 1 0,1-1-1,-1 0 1,1 1-1,-1-1 1,1 1 0,-1-1-1,1 1 1,0-1 0,0 3-1,0-2 23,1-1-1,-1 0 1,1 0 0,-1 0-1,1 1 1,0-1-1,-1 0 1,1 0 0,0 0-1,0 0 1,0 0 0,0 0-1,0 0 1,0-1-1,0 1 1,0 0 0,0 0-1,2 0 1,3 2-641,1 0 1,0-1-1,0 1 1,0-2-1,13 3 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12664,'0'0'5202,"-4"13"-4739,-23 81 241,-28 102 678,40-133-709,-8 76 0,22-122-524,-1 1 1,2 0-1,0-1 1,2 1 0,-1-1-1,2 1 1,8 29-1,-9-42-99,0 1 0,0-1-1,1 0 1,-1 1 0,1-1-1,0 0 1,1 0 0,-1-1-1,1 1 1,0-1 0,0 0-1,0 0 1,1 0-1,-1 0 1,1-1 0,0 0-1,0 0 1,0 0 0,0 0-1,1-1 1,-1 0 0,1 0-1,0-1 1,-1 1 0,1-1-1,8 0 1,0 0 35,-1-1 0,1-1 1,-1 0-1,0-1 0,20-5 0,64-25 415,-69 22-360,-9 2-124,-1 0 1,0-2-1,-1 0 1,27-20-1,-9 6-265,-24 18-188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13056,'0'0'1352,"66"-35"-968,-6 12 0,20-7 48,8 1 0,3 4 31,-8 6 17,-9 8 8,-11-1 16,-13 5-48,-10 1 16,-10 0-176,-5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7432,'0'0'6993,"-2"10"-6420,-7 44 160,2 1 1,2 0-1,4 97 0,31 177 2273,-28-307-2692,-2-16 22,0 1 1,1 0-1,0 0 1,0 0-1,4 13 1,-5-21-327,1 1 0,-1 0 1,1 0-1,-1 0 0,1-1 1,-1 1-1,0 0 0,1-1 0,-1 1 1,1 0-1,-1-1 0,0 1 0,0 0 1,1-1-1,-1 1 0,0-1 0,0 1 1,1-1-1,-1 1 0,0-1 1,0 1-1,0-1 0,4-6-3374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11856,'0'0'1329,"15"-7"-952,97-42 357,-88 40-390,1 1 1,-1 1-1,40-5 0,-48 11-57,0 0 1,0 1-1,0 1 1,-1 0 0,1 1-1,0 1 1,-1 0-1,0 2 1,1-1-1,-2 2 1,17 7-1,1-3 397,-27-10-526,0 1 0,0 1 0,-1-1 0,1 1 0,0 0 0,-1 0 0,5 2 0,-7-1-2634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17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61 5520,'0'0'6881,"-9"-8"-6322,5 6-546,-7-7 222,-1 1-1,1 1 1,-17-8 0,24 13-126,-1 0 1,1 1-1,-1-1 0,1 1 1,-1 0-1,0 0 1,1 0-1,-1 1 0,0 0 1,0 0-1,1 0 1,-1 0-1,0 1 0,0-1 1,-8 4-1,2 1 20,2 0 1,-1 0-1,0 1 0,1 0 0,0 1 0,1 0 1,0 1-1,0-1 0,0 2 0,1-1 0,0 1 0,1 0 1,0 0-1,0 1 0,-5 13 0,4-8-13,0 1-1,2 0 0,0 0 1,1 0-1,0 1 1,1 0-1,1-1 1,1 1-1,1 23 0,1-29-53,0 0 0,1 0-1,1 0 1,0 0 0,0 0-1,1 0 1,0-1-1,1 0 1,0 0 0,1 0-1,0 0 1,0-1-1,1 0 1,0-1 0,1 1-1,0-1 1,0-1 0,13 10-1,-9-9-4,0 0 0,0-1 0,1-1 0,0 0 0,0-1 0,0 0 0,1-1 0,0 0 0,0-2 0,0 1 0,0-2 0,0 1 0,0-2 0,17-1 0,-8-2 23,1-1 1,-1-1 0,0-1 0,0-1-1,-1-1 1,0-1 0,-1 0 0,1-2-1,-2-1 1,0 0 0,0-2 0,-1 0-1,-1-1 1,0-1 0,16-20 0,-28 29-34,0 0 0,0-1 0,-1 0 1,-1 0-1,1 0 0,-1 0 0,-1-1 0,1 1 1,-1-1-1,2-13 0,-4 16-7,0-1 0,0 0-1,-1 0 1,0 1 0,0-1 0,-1 0-1,0 0 1,0 1 0,-1-1 0,1 0 0,-1 1-1,-1-1 1,1 1 0,-8-12 0,2 5 41,-1 0 0,-1 1 1,0 0-1,-1 0 0,0 1 1,-1 0-1,0 1 0,-1 1 0,-25-15 1,28 18-32,-1 1 1,0 0-1,0 1 1,0 0 0,-1 1-1,1 0 1,-1 1-1,0 0 1,0 1 0,0 0-1,0 1 1,0 0-1,-22 4 1,23-2-14,-37 10 165,45-11-193,0 1 0,0-1 0,0 0 0,1 1-1,-1 0 1,0 0 0,1-1 0,-1 1 0,1 1 0,0-1 0,0 0 0,0 1 0,-3 3 0,5-5-17,0 0 1,-1 0-1,1 0 1,0 0-1,0 0 1,-1 0-1,1 0 1,0 1-1,0-1 1,0 0-1,0 0 1,0 0-1,1 0 1,-1 0-1,0 0 1,1 0-1,-1 1 1,0-1 0,1 0-1,0 1 1,15 22-129,-13-19 90,17 21-3199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3 140 7528,'0'0'5537,"-1"14"-4925,-1 50 367,4-1 0,12 94 0,-12-147-829,2 10 193,0 0 0,9 23-1,-11-39-234,-1 1 0,1-1-1,0 0 1,1 1 0,-1-1-1,1 0 1,0 0 0,0-1-1,0 1 1,0-1 0,1 1-1,-1-1 1,1 0 0,8 5-1,-10-7-53,1-1 0,-1 1 0,1 0 0,-1-1 0,1 0 0,-1 1-1,1-1 1,0 0 0,-1-1 0,1 1 0,-1 0 0,1-1 0,-1 1 0,1-1-1,-1 0 1,1 0 0,-1 0 0,0 0 0,1 0 0,-1-1 0,3-2-1,3-1 46,0-1-1,0 0 0,-1-1 0,9-10 0,-3 1 34,-1-1 0,-1 0 0,0-1 0,-1 0 0,8-21 0,31-102 468,-33 94-429,1-1 48,-7 21 8,-1 0-1,10-45 1,-19 68-186,0 1-1,1 0 1,-1 0 0,0 0 0,-1 0 0,1-1 0,0 1 0,-1 0 0,0 0 0,0 0 0,0 0 0,0 0 0,0 0-1,0 0 1,-3-4 0,4 7-37,-1 0 0,1 0 0,0 0-1,0 0 1,-1 0 0,1 0 0,0-1 0,0 1 0,-1 0-1,1 0 1,0 0 0,0 0 0,-1 0 0,1 0-1,0 0 1,0 0 0,-1 0 0,1 0 0,0 0-1,0 0 1,0 0 0,-1 1 0,1-1 0,0 0-1,0 0 1,-1 0 0,1 0 0,0 0 0,0 0 0,0 1-1,-1-1 1,1 0 0,0 0 0,0 0 0,0 0-1,0 1 1,-1-1 0,1 0 0,0 0 0,0 0-1,0 1 1,0-1 0,0 0 0,0 0 0,0 1-1,0-1 1,-1 0 0,1 0 0,0 1 0,0-1-1,0 0 1,0 1 0,-5 15 49,1 4-35,1 1-1,1 0 1,0 0-1,3 26 1,12 85 53,-12-128-69,2 18 18,2 0 0,0-1-1,1 0 1,2 0 0,18 38-1,-21-48-6,0-1 0,1-1 0,1 1 0,-1-1-1,2 0 1,-1-1 0,1 0 0,0 0 0,1 0-1,0-1 1,0-1 0,1 1 0,13 6 0,-18-11 1,0 0 0,-1 0 0,1-1 1,0 0-1,0 0 0,1 0 1,-1 0-1,0-1 0,0 0 1,0 0-1,0 0 0,1 0 0,9-3 1,-7 0 19,1-1 1,-1 1-1,0-1 1,0-1-1,0 0 0,13-10 1,-16 11-30,-1 1-1,1 0 1,0 0 0,1 1 0,9-4 0,2 2-3358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11952,'0'0'2705,"10"-2"-2402,36-6-23,-43 7-229,0 1 1,0 0 0,0 0 0,0 0 0,0 1 0,0-1-1,0 1 1,0-1 0,0 1 0,0 0 0,0 0 0,0 0-1,0 1 1,-1-1 0,1 1 0,0 0 0,-1-1 0,1 1-1,-1 0 1,0 0 0,0 1 0,2 1 0,3 5 175,-2 0 1,1 0-1,-1 0 0,7 19 1,-2-5 136,6 10 186,16 31 669,-30-62-1166,-1 0 0,1-1 0,0 1 0,-1-1 0,1 0 0,0 1 0,0-1 1,0 0-1,0 0 0,0 0 0,0 0 0,1 0 0,-1-1 0,0 1 0,0-1 0,1 1 0,-1-1 0,0 0 0,0 0 0,1 0 0,-1 0 0,0 0 0,1-1 0,-1 1 0,4-2 1,4 0-591,-1-1 0,0 0 0,-1 0 1,12-6-1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0 12360,'0'0'766,"-9"5"-387,-53 24 496,-84 55 1,48-14 507,-131 121 1,199-165-887,23-21-271,0 0 1,0 1-1,0 0 0,1 1 1,0-1-1,-7 10 1,10-4 498,10-12-151,16-15-331,-4-5-2939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503 711 5416,'0'0'6977,"-10"-3"-6522,2 1-391,-82-19 975,74 19-846,0-1 1,0 2-1,0 0 1,-23 2-1,15 3-21,1 0 0,-1 1 0,1 2 1,0 0-1,-25 12 0,39-15-88,0 0 0,0 1 1,0 1-1,1-1 0,0 1 1,0 0-1,0 1 0,0 0 1,1 0-1,1 1 0,-1 0 1,1 0-1,0 0 0,-7 17 0,11-22-41,1 1-1,0 0 0,1 0 1,-1 0-1,0 0 0,1 0 0,0 0 1,0 0-1,0-1 0,1 1 1,-1 0-1,1 0 0,0 0 0,0 0 1,0 0-1,1-1 0,-1 1 1,1 0-1,0-1 0,0 0 0,0 1 1,5 4-1,-4-4-10,1 1-1,0-1 1,0 0 0,0 0-1,1-1 1,-1 1 0,1-1 0,0 0-1,0 0 1,0-1 0,0 1-1,1-1 1,-1 0 0,11 2-1,-1-3 29,0-1-1,0 0 0,0 0 1,0-2-1,0 0 0,-1 0 1,27-9-1,-12 1 80,-1-1-1,51-27 1,-57 26-52,-1-2 1,-1 0-1,-1-1 0,0-1 1,26-27-1,-33 29-15,0-1 0,-1-1 0,0 0 0,-1 0 0,-1-1 0,-1 0 0,11-32 0,-11 24 4,-2 0 1,-1-1-1,0 1 0,-2-1 1,-1 0-1,-2 0 0,0 0 0,-1 0 1,-6-30-1,4 41-34,0-1 1,-1 1-1,-1 0 0,-1 0 1,0 0-1,0 1 0,-2 0 1,0 0-1,0 1 0,-1 0 1,-1 0-1,0 1 0,-1 0 1,0 1-1,-1 0 0,-17-12 1,7 9 15,0 0 0,-1 2 0,0 0 1,-1 1-1,-1 2 0,-50-13 0,60 19-40,0 1-1,-1 0 1,1 1-1,-1 0 0,0 2 1,1 0-1,-1 0 0,1 2 1,0 0-1,0 0 0,0 2 1,0 0-1,-14 7 0,26-11-16,0 1-1,-1 0 1,2 0-1,-1 0 1,0 1-1,0-1 1,1 0-1,-1 1 1,1 0-1,0 0 1,-4 5-1,5-6-7,0-1 1,1 1-1,-1-1 1,0 1-1,1 0 1,-1-1-1,1 1 1,0 0-1,-1 0 1,1-1-1,0 1 1,0 0-1,0-1 1,0 1-1,0 0 0,1 0 1,-1-1-1,1 1 1,-1 0-1,1-1 1,-1 1-1,1-1 1,0 1-1,0 0 1,0-1-1,1 2 1,3 3-45,1-1 0,0 0 0,0 0 0,1 0 0,-1-1 0,1 0 0,0 0 0,0 0 0,9 2 0,12 4-2721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528 168 7432,'0'0'3433,"-1"-12"-2864,-6-39-51,6 48-468,0 0 1,0 0-1,0 0 1,0 1 0,-1-1-1,1 1 1,-1-1-1,0 1 1,0-1 0,1 1-1,-2 0 1,1 0-1,0 0 1,0 0 0,-5-3-1,-1-1 94,0 0 21,0 0 0,0 0 0,-1 1 0,0 0 0,0 0 0,0 1 1,0 0-1,-1 0 0,1 1 0,-1 1 0,0 0 0,0 0 0,0 1 0,0 0 0,0 1 0,0 0 0,0 0 0,0 1 1,0 0-1,0 1 0,-15 5 0,8-2 126,1 1 1,-1 0 0,1 2-1,1 0 1,0 0-1,0 2 1,0 0-1,-19 18 1,25-20-180,0 1 0,1 1 0,0 0 0,0 0 0,1 0 0,1 1 0,0 0 0,0 0 0,1 0 0,1 1 0,0 0 0,-5 20 0,6-9 0,0 0 1,1 0-1,1 1 1,2-1-1,0 0 1,1 0-1,2 0 0,0 0 1,2 0-1,0-1 1,1 1-1,2-2 1,13 29-1,-15-39-74,-1-1 0,2 1 0,-1-1 0,1 0 0,1-1 0,0 0 0,0 0 1,1-1-1,0-1 0,0 1 0,0-1 0,1-1 0,1 0 0,-1-1 0,1 0 0,-1-1 0,1 0 0,1 0 0,-1-2 0,0 1 0,1-2 0,-1 1 0,1-2 0,0 0 0,-1 0 0,21-4 0,-17 1 15,0-1-1,-1-1 1,0 0-1,0-1 1,0 0 0,18-12-1,-30 16-29,1-1 0,0 0 0,-1 0 0,0 0 0,1 0 1,-1 0-1,0-1 0,-1 1 0,1-1 0,-1 0 0,4-7 0,-5 8-7,0 0 1,0-1 0,0 1 0,-1-1-1,1 1 1,-1 0 0,0-1-1,0 1 1,-1-1 0,1 1-1,0-1 1,-1 1 0,0 0-1,0-1 1,0 1 0,0 0 0,-3-5-1,0 1 26,0 0 0,-1 0 0,1 1 0,-2-1 0,1 1-1,-1 0 1,1 1 0,-2-1 0,1 1 0,0 0 0,-1 1 0,0-1-1,-14-5 1,0 1 119,-1 1-1,0 1 1,-37-7-1,59 14-151,0 0-1,-1 0 1,1-1-1,-1 1 0,1 0 1,-1 0-1,1 0 1,-1 0-1,1 0 1,-1 0-1,1 0 1,-1 0-1,1 0 0,-1 0 1,1 0-1,-1 0 1,1 0-1,-1 0 1,1 0-1,-1 0 1,1 0-1,-1 1 0,1-1 1,-1 0-1,1 0 1,0 0-1,-1 1 1,0 0-1,2-1-1,-1 1 1,1 0-1,0-1 0,0 1 0,0-1 1,0 1-1,-1-1 0,1 1 0,0-1 1,0 1-1,0-1 0,0 0 0,0 0 0,0 0 1,0 1-1,1-1 0,68 9 104,108 1 0,59-10 197,-226 0-230,0-1 0,0-1 1,0 0-1,-1 0 1,20-7-1,-27 8 27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0:5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7736,'0'0'5772,"17"-4"-5378,227-50 650,-73 19-480,471-78 2029,-535 98-1936,119-14 1273,-181 19-1153,-39 8-577,1 0-1,0 1 1,0-1 0,13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348 552 10448,'0'0'1666,"-11"2"-1070,-7 2-232,0 1-1,0 1 0,0 0 1,0 1-1,-22 14 0,11-4 58,1 2 0,0 1 0,1 2 0,2 0 0,-29 32-1,52-52-358,0 0 0,1 0 0,-1 0 0,1 0 0,-1 1 0,1-1 0,0 1 0,-2 3 0,3-6-36,0 1 0,0-1-1,0 1 1,0-1 0,0 1 0,0-1 0,0 1 0,0-1-1,0 1 1,0-1 0,0 1 0,0-1 0,0 1 0,0-1-1,0 1 1,1-1 0,-1 1 0,0-1 0,0 1 0,1-1-1,-1 1 1,0-1 0,1 1 0,-1-1 0,0 0-1,1 1 1,2 0 30,0 1 0,0-2-1,0 1 1,0 0 0,0-1-1,0 1 1,0-1 0,0 0 0,0 0-1,0 0 1,0 0 0,0-1-1,4 0 1,11-2 58,1-1-1,-1-1 1,-1-1 0,1-1 0,-1 0-1,0-1 1,-1 0 0,0-2-1,0 0 1,-1-1 0,-1 0 0,1-1-1,22-26 1,-23 23-15,-1-2 0,-1 1 0,0-2 0,-2 1 0,0-1 0,0-1 1,-2 0-1,0 0 0,-2-1 0,0 0 0,-1 0 0,4-30 0,-8 26-17,0 1-1,-1-1 1,-1 1 0,-1-1 0,-2 1-1,0 0 1,-1 0 0,-1 1 0,-14-34-1,15 48-47,0-1 0,0 1 0,0 1 0,-1-1-1,-1 1 1,1 0 0,-1 0 0,0 1 0,0-1 0,-1 2-1,0-1 1,0 1 0,0 0 0,-1 1 0,0 0 0,0 1-1,0-1 1,0 2 0,-10-3 0,9 3-15,0 0-1,1 0 1,-1 1-1,0 1 1,0 0-1,0 0 1,0 1-1,0 0 1,1 1 0,-1 0-1,0 0 1,1 1-1,-1 0 1,1 1-1,0 0 1,0 0-1,1 1 1,-9 6 0,15-10-25,1 0 1,-1 0 0,1 1-1,0-1 1,-1 0 0,1 0-1,0 1 1,0-1 0,0 1-1,0-1 1,0 1 0,0-1-1,1 1 1,-1 0 0,0-1-1,1 1 1,-1 0 0,1 0-1,0-1 1,0 1 0,0 0-1,-1 0 1,2 0 0,-1-1-1,0 1 1,0 0 0,0 0 0,1-1-1,-1 1 1,1 0 0,0 0-1,-1-1 1,1 1 0,0-1-1,0 1 1,0-1 0,0 1-1,0-1 1,2 3 0,4 2-28,-1 1 1,1-1-1,0-1 1,0 1-1,0-1 1,15 8 0,-2-5-179,0 0 0,23 6 0,-15-6-2542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18871,'0'0'-48,"1"9"39,2 26 45,1 16 371,13 65 1,-15-109-316,1-1 1,-1 0-1,1 0 1,0 0 0,0 0-1,1 0 1,-1-1-1,1 1 1,1-1-1,-1 0 1,1 0 0,0-1-1,0 1 1,0-1-1,1 0 1,-1 0 0,1-1-1,0 0 1,11 5-1,-10-6-244,0 1 0,-1-1 1,1-1-1,0 1 0,0-1 0,0 0 0,0-1 0,0 0 0,1 0 0,-1 0 0,0-1 0,0 0 1,0 0-1,0-1 0,-1 0 0,1 0 0,10-5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940 1 10952,'0'0'752,"-14"9"-447,-20 12-153,-129 83 893,-192 181 1596,151-115-1039,163-138-1227,16-14 71,2 1-1,-39 40 1,59-55-572,-9 11 754,8-5-2993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69 4720,'0'0'3152,"1"-10"-2348,3-4-477,-2 8 154,-1 1 0,0-1 0,0 0 0,0 1 0,-1-11 0,-8 40 1504,-36 361 1720,36-268-2238,11 154 0,-1-245-1193,-2-10 152,2 1 0,3 18 0,-6-23 1091,1-12-1504,-1 0 1,1-1-1,0 1 0,-1 0 0,1-1 0,0 1 0,-1 0 1,1-1-1,0 1 0,0 0 0,-1-1 0,1 1 0,0 0 1,0-1-1,0 1 0,0-1 0,-1 1 0,1-1 0,0 1 1,0 0-1,0-1 0,0 1 0,0-1 0,0 1 0,0-1 1,-5-33-3477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18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1 508 8032,'0'0'4569,"3"-12"-3898,20-56 1138,57-119 0,-68 163-1484,1 1 1,1 1-1,0 1 0,2 0 0,1 1 0,0 0 0,1 2 1,2 0-1,22-17 0,-39 33-263,0 0-1,0 0 1,1 0-1,-1 0 1,1 1-1,0-1 1,-1 1-1,1 0 1,0 0-1,0 0 1,0 0 0,0 1-1,0 0 1,6 0-1,-8 0-33,0 1-1,0-1 1,-1 1-1,1 0 1,0 0-1,0 0 1,0 0-1,0 0 1,-1 0-1,1 1 1,-1-1-1,1 1 1,-1-1-1,1 1 1,-1-1-1,0 1 1,0 0-1,0-1 1,0 1-1,0 0 1,0 0-1,0 0 1,-1 0-1,1 0 1,-1 0-1,1 0 1,-1 0-1,0 0 1,0 0 0,0 3-1,1 8 57,0 0 0,-2-1 0,1 1 1,-2 0-1,0-1 0,0 1 0,-7 19 0,-1-5 147,-1-1-1,-19 35 0,19-36 155,12-24-111,4-4 4,28-34 150,2-2-219,1 2 0,2 1-1,63-44 1,-97 76-173,1 1 1,-1 0-1,1 0 1,0 0-1,1 1 0,-1 0 1,0 0-1,11-3 1,-15 5-24,1 0-1,0 0 1,0 0 0,0 0 0,-1 0 0,1 1-1,0-1 1,0 0 0,-1 1 0,1-1 0,0 1-1,-1 0 1,1 0 0,-1 0 0,1-1 0,-1 1 0,1 1-1,-1-1 1,1 0 0,-1 0 0,0 0 0,0 1-1,0-1 1,0 1 0,0-1 0,0 1 0,0-1-1,0 1 1,0 0 0,-1-1 0,1 1 0,0 3 0,9 29 121,10 54 0,5 22 63,-24-107-191,0 1 0,0-1 1,0 0-1,1-1 0,-1 1 0,1 0 0,0 0 1,0-1-1,0 1 0,0-1 0,0 1 0,0-1 1,1 0-1,-1 0 0,1 0 0,-1 0 1,1 0-1,0-1 0,0 1 0,0-1 0,0 0 1,0 0-1,0 0 0,0 0 0,0 0 1,0-1-1,0 1 0,1-1 0,-1 0 0,0 0 1,5-1-1,1 0 11,1 0-1,-1-2 1,0 1-1,0-1 1,0 0 0,0-1-1,0 0 1,-1 0 0,13-9-1,7-6 41,-1-2 1,39-38-1,-55 48-33,-1 0-1,0-1 1,0-1-1,-2 1 1,1-1-1,-2-1 1,13-28-1,-18 37-5,-1 0 0,0 0 0,0 0 0,0-1 0,-1 1 0,0-9 0,1 13-13,-1 1-1,0-1 1,0 0-1,-1 0 1,1 1-1,0-1 1,0 0-1,0 0 1,0 1-1,-1-1 1,1 0-1,0 1 1,0-1-1,-1 0 0,1 1 1,-1-1-1,1 0 1,-1 1-1,1-1 1,-1 1-1,1-1 1,-1 1-1,1-1 1,-1 1-1,1-1 1,-1 1-1,0 0 1,1-1-1,-1 1 0,0 0 1,0-1-1,1 1 1,-1 0-1,0 0 1,1 0-1,-1 0 1,0 0-1,0 0 1,1 0-1,-1 0 1,0 0-1,0 0 1,1 0-1,-1 0 0,0 1 1,0-1-1,1 0 1,-1 0-1,0 1 1,1-1-1,-1 0 1,0 1-1,1-1 1,-2 2-1,-7 3 12,0 1 0,0 1 0,0 0-1,1 0 1,-1 0 0,2 1 0,-1 0 0,1 1 0,1 0-1,0 0 1,0 0 0,0 1 0,-6 17 0,8-19 1,1 0 0,0 0 0,1 0 0,0 0 1,0 1-1,1-1 0,0 1 0,0-1 0,1 1 1,0 0-1,0-1 0,1 1 0,0-1 0,1 1 0,0-1 1,0 1-1,1-1 0,4 9 0,-3-11 0,0 0 1,0 0-1,0 0 1,1 0-1,0-1 0,0 0 1,0 0-1,1-1 0,-1 1 1,1-1-1,0 0 0,1-1 1,-1 1-1,1-1 0,-1-1 1,13 4-1,-8-3 5,0-1-1,0 0 1,1-1 0,-1 0 0,0-1-1,1 0 1,-1-1 0,1 0-1,18-5 1,111-35-145,-86 21-3920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13360,'0'0'606,"18"-9"-272,-16 8-321,29-14 185,1 1 1,0 1-1,35-8 0,196-39 1509,-198 49-897,1 3-1,76 0 0,54 13 1223,-188-5-4654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80 8640,'0'0'5558,"-6"15"-4952,6-14-594,-47 133 1064,38-104-772,1 0-1,2 0 1,-3 39-1,7-42-67,2-1 0,1 1 0,6 35-1,-6-54-153,1 1 0,0 0 0,0-1 0,1 0 0,0 0 0,1 0 0,0 0 0,0 0 0,0-1 0,1 1 0,0-1 0,1 0 0,-1-1 0,9 8 0,-12-13-49,0 1-1,0-1 1,0 1-1,0-1 1,1 0-1,-1 0 1,0 0-1,1 0 1,-1 0-1,1-1 1,-1 1-1,1-1 1,-1 1-1,1-1 1,-1 0-1,1 0 1,-1 0-1,1-1 1,0 1-1,-1 0 1,1-1-1,-1 0 1,0 0-1,1 1 1,-1-1-1,1-1 1,-1 1-1,0 0 1,4-3-1,4-4 74,1-1 0,-2 0 0,1-1 0,12-16 0,-5 6 52,11-13 84,-1-2-1,-2-1 1,-1-1-1,-2-1 1,-2-1-1,-1-1 1,-2-1 0,-2 0-1,-2-1 1,11-60-1,-20 84-16,-2 0-1,1-32 1,-5 48 70,-1 8-191,-5 11-49,-4 20 9,2 1 0,-12 73 0,20-87-43,0 0-1,2-1 1,0 1 0,1 0-1,2-1 1,6 29-1,0-13 30,13 45 92,-19-76-111,0 0 0,0-1 0,1 1 0,0-1 1,0 0-1,1 0 0,0 0 0,6 6 0,-10-12-22,1 0-1,-1 0 1,0-1-1,0 1 0,1 0 1,-1-1-1,0 1 1,1-1-1,-1 0 1,1 1-1,-1-1 0,0 0 1,1 0-1,-1 0 1,1 0-1,2 0 1,27-5 34,-16 2-75,4 0-3211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11856,'0'0'2746,"-3"14"-2143,-2 6-436,-18 93 793,21-99-756,0 0 0,2 0-1,-1 0 1,2-1 0,0 1-1,4 24 1,-5-37-156,1 1 1,-1 0-1,1 0 0,-1 0 1,1-1-1,-1 1 0,1 0 1,0-1-1,0 1 0,0 0 1,0-1-1,0 1 0,0-1 1,1 0-1,-1 1 1,0-1-1,1 0 0,-1 0 1,1 0-1,-1 0 0,1 0 1,0 0-1,3 1 0,-3-2 4,1 1 0,0-1 0,-1-1 0,1 1 0,-1 0 0,1-1 0,-1 1 0,1-1 0,-1 0 0,1 0 0,-1 0 0,1 0 0,-1 0 0,4-3 0,8-6 171,-1 0-1,-1-1 0,23-25 1,-33 34-190,12-15 180,-1 0 0,0-2 0,-2 1 0,0-1 0,12-31 0,-21 46-123,0 0 0,1-1 0,-1 1 0,1 0-1,0 0 1,0 1 0,5-6 0,-8 9-83,0 0-1,1 0 1,-1 0 0,0 0 0,0-1-1,0 1 1,0 0 0,0 0-1,0 0 1,1 0 0,-1 0 0,0 0-1,0 0 1,0 0 0,0 0-1,0 0 1,0 0 0,1 0 0,-1 0-1,0 0 1,0 0 0,0 0-1,0 0 1,1 0 0,-1 0 0,0 0-1,0 0 1,0 0 0,0 0-1,0 0 1,1 0 0,-1 0 0,0 0-1,0 0 1,0 0 0,0 0-1,0 0 1,0 0 0,0 1 0,1-1-1,-1 0 1,0 0 0,0 0 0,0 0-1,0 0 1,0 0 0,0 0-1,0 1 1,0-1 0,0 0 0,0 0-1,0 0 1,0 0 0,0 0-1,0 1 1,1-1 0,-1 0 0,0 0-1,0 0 1,-1 0 0,1 1-1,0-1 1,0 0 0,0 0 0,0 0-1,0 0 1,0 1 0,0 11 103,-5 25 55,-2-1 0,-20 66 0,-37 69 94,47-129-181,9-21-36,-5 12 48,-22 43 1,31-68-62,-1 0 0,0-1 0,0 0 0,0 0 0,-1 0 0,0 0 0,-1-1 0,1 0 0,-1 0 0,-14 8 0,19-13-15,1 0-1,-1-1 1,0 1 0,1-1-1,-1 1 1,0-1-1,0 0 1,1 1 0,-1-1-1,0 0 1,0 0-1,0-1 1,1 1 0,-1 0-1,0-1 1,0 1-1,1-1 1,-1 1-1,0-1 1,1 0 0,-1 1-1,1-1 1,-1 0-1,1 0 1,-1 0 0,1 0-1,-1-1 1,1 1-1,0 0 1,0-1 0,0 1-1,0 0 1,-1-3-1,-1 1 17,1-1-1,0 1 0,0-1 0,0 0 1,0 0-1,1 0 0,0 0 1,-1 0-1,1 0 0,1-1 0,-1 1 1,1 0-1,-1-5 0,2 4 0,0 0-1,0 0 1,0 0-1,0 0 1,1 0-1,-1 1 1,1-1-1,1 1 1,-1-1-1,0 1 1,1 0-1,0 0 1,7-7 0,-4 5 6,0 1 0,0-1 1,1 1-1,0 1 0,0 0 1,1 0-1,12-5 1,1 1 38,1 2 1,-1 1 0,1 1-1,0 0 1,30 0 0,-31 5 222,38 4-1,8 0-4046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526 751 7232,'0'0'4465,"-3"-11"-3700,-2-3-509,-1 0-1,0 0 0,-9-15 1,10 21-139,0 1 0,0 0 0,0 0 0,-1 0 0,0 1 0,0 0 0,-1 0 0,-12-8 0,9 8-15,-1 1 0,0 1 0,0-1 0,0 2 1,0 0-1,-1 0 0,0 1 0,1 0 0,-1 1 0,-23 1 0,19 0 11,0 2-1,0 0 1,1 0 0,-1 2-1,1 0 1,0 0-1,-26 13 1,31-12-26,0 1-1,0 1 1,0 0 0,1 0 0,0 1 0,0 0 0,1 0 0,0 1-1,0 0 1,1 1 0,-8 13 0,12-19-44,1 0 0,0 0 0,0 0 0,1 1 0,-1-1 0,1 1 1,0-1-1,0 0 0,0 1 0,1 0 0,-1-1 0,1 1 0,0-1 0,1 1 0,-1-1 0,1 1 1,0 0-1,0-1 0,0 0 0,1 1 0,-1-1 0,1 0 0,0 0 0,1 0 0,-1 0 1,0 0-1,1 0 0,0-1 0,0 1 0,0-1 0,7 5 0,-1 0 8,0-1 0,1-1-1,0 1 1,0-2 0,1 1-1,-1-1 1,1-1 0,0 0 0,1-1-1,-1 0 1,1 0 0,-1-2-1,1 1 1,0-1 0,-1-1 0,1 0-1,0-1 1,0 0 0,-1-1-1,1 0 1,-1 0 0,1-2 0,-1 1-1,0-1 1,0-1 0,11-7-1,-1-1 32,-1-2 1,-1 0-1,0-1 0,-1-1 0,-1 0 0,0-2 0,-2 0 0,0 0 0,-1-2 1,-1 0-1,12-26 0,-14 23 7,-1 0-1,-1 0 1,-1-1 0,-1 0 0,-1 0 0,-1-1 0,-2 0-1,0 0 1,-2 0 0,-3-38 0,0 46-29,-1 0 0,0 0 0,-1 0 1,-1 1-1,-1 0 0,-1 0 0,0 0 0,-1 1 0,-1 0 0,0 0 1,-23-27-1,24 34-35,1 1 1,-2 1-1,1-1 0,-1 1 1,0 0-1,0 1 0,-1 0 1,0 1-1,0 0 0,0 1 1,0 0-1,-1 0 1,0 1-1,0 0 0,0 1 1,0 0-1,0 1 0,0 0 1,-1 1-1,-16 2 1,16-1-14,-1 0 1,1 1-1,0 0 1,0 1 0,0 0-1,0 1 1,0 1-1,1 0 1,0 0 0,0 1-1,0 1 1,1 0-1,0 0 1,0 1-1,0 0 1,1 0 0,-9 13-1,14-17-28,1 0 0,0 1-1,0-1 1,0 1-1,0-1 1,1 1 0,0 0-1,-3 7 1,5-10 3,0 0 1,0 0-1,0 0 0,0-1 1,0 1-1,1 0 0,-1 0 1,1 0-1,-1 0 0,1 0 1,0 0-1,-1-1 1,1 1-1,0 0 0,0-1 1,0 1-1,0 0 0,1-1 1,-1 1-1,0-1 0,1 0 1,-1 1-1,1-1 1,-1 0-1,1 0 0,0 0 1,1 1-1,22 12-3023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53 12864,'0'0'702,"-10"-6"-204,-5-1-284,1-1 1,-1 2 0,-1 0 0,1 1 0,-1 0 0,-31-4 0,27 8-5,1 1 1,-1 1-1,0 1 1,0 1 0,1 0-1,-23 7 1,10 1 311,0 0 0,-54 29 1,69-31-327,0 2 1,1 0-1,0 1 0,1 0 1,1 1-1,0 1 0,0 0 1,2 1-1,0 0 0,0 1 1,-15 30-1,20-32-105,0 0-1,2 0 1,-1 0 0,2 1-1,0-1 1,1 1 0,0 0-1,1 1 1,1-1 0,1 0-1,0 0 1,1 1-1,0-1 1,1 0 0,7 25-1,-4-24-30,0-1-1,2 0 0,-1 0 0,2-1 1,0 1-1,1-2 0,0 1 1,1-1-1,22 22 0,-26-29-24,0-1 0,1 1 0,-1-1 0,1-1 0,0 1 0,1-1 0,-1-1 0,1 1 0,0-1 0,0-1 0,0 1 0,0-1 0,0-1 0,1 1 0,-1-1 0,0-1 0,1 0 0,-1 0 0,0 0 0,1-1 0,9-3 0,-5 1 23,1-1 0,-1-1 0,0-1 0,0 0 0,-1 0 0,0-1 0,0-1-1,15-12 1,-22 17-29,0-1 0,-1-1-1,1 1 1,-1 0-1,0-1 1,0 0 0,-1 0-1,1 0 1,-1-1-1,0 1 1,0-1 0,-1 0-1,0 1 1,0-1-1,0 0 1,-1 0 0,0 0-1,0-1 1,0 1-1,-1 0 1,0-7 0,-1 10-12,1-1 1,-1 1 0,0 0 0,0 0 0,0 0 0,0 0 0,0 0 0,-1 0-1,1 0 1,-1 0 0,0 1 0,0-1 0,0 1 0,0-1 0,0 1 0,-1 0-1,1 0 1,-1 0 0,0 0 0,1 0 0,-1 0 0,0 1 0,-3-2 0,-6-1 44,0 0 0,0 1 1,0 1-1,-21-3 1,13 3 25,-2 4 119,20 0-55,14-1-64,89-4 364,143-22 1,-204 21-276,18-4 395,-58 10-567,0-1 0,-1 1 0,1-1 0,0 1 0,-1-1 0,1 1 0,-1-1 0,1 0 0,-1 1 0,0-1 0,-1 2 0,-24 37-387,11-20-3073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14528,'0'0'292,"16"-6"161,32-11 66,89-18 1,318-35 1136,43-8 122,-446 68-1560,349-52 1755,-360 61-1622,-30 1-121,1-1 0,-1 1 1,14-4-1,-24 4-222,-1 0 0,0 0 0,0 0 0,1-1 0,-1 1 0,0 0 0,0 0 0,1 0 0,-1 0 0,0 0 0,0 0 0,1 0 1,-1 0-1,0 0 0,0 0 0,1 0 0,-1 0 0,0 0 0,1 0 0,-1 0 0,0 1 0,0-1 0,0 0 0,1 0 0,-1 0 1,0 0-1,0 0 0,1 1 0,-1-1 0,0 0 0,0 0 0,0 0 0,1 1 0,-1-1 0,0 0 0,0 0 0,0 0 0,0 1 0,0-1 1,0 0-1,0 0 0,1 1 0,-1-1 0,0 0 0,0 0 0,0 1 0,-5 16 482,-12 12-3371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387 381 11552,'0'0'2338,"-12"-3"-1699,0 1-478,0 0 0,-1 1 0,0 0 1,1 1-1,-1 0 0,1 1 0,-1 0 0,1 1 1,-21 6-1,19-2-47,1-1-1,0 2 1,0 0 0,0 0-1,1 1 1,0 1 0,-15 14-1,10-7 119,1 1 0,1 1-1,1 0 1,-13 21 0,24-34-99,-1 1-1,1 1 1,0-1 0,0 0 0,-3 14 0,6-19-96,-1 1 0,1 0 0,0-1 1,-1 1-1,1-1 0,0 1 0,0 0 1,0-1-1,0 1 0,1 0 0,-1-1 0,0 1 1,1-1-1,-1 1 0,1 0 0,0-1 0,-1 1 1,1-1-1,0 0 0,0 1 0,0-1 0,0 0 1,0 1-1,0-1 0,0 0 0,0 0 1,1 0-1,-1 0 0,0 0 0,3 1 0,3 1 44,0-1-1,-1 0 0,1 0 0,0-1 0,0 1 1,1-2-1,-1 1 0,0-1 0,0 0 0,0-1 1,12-1-1,-3-1 31,-1-1 1,1 0-1,-1-1 1,20-9-1,-15 4 17,0-2-1,0-1 0,-1 0 0,26-23 0,62-70 400,-92 89-416,0 0 1,-2-1-1,0 0 1,-1-1-1,-1 0 1,0-1-1,11-32 0,-18 42-56,-1-1-1,0 1 0,-1 0 1,0-1-1,0 0 0,-1 1 1,-1-1-1,0 0 0,0 0 1,-1 1-1,0-1 0,-1 0 1,0 1-1,-1 0 0,0-1 1,-1 1-1,-8-16 0,10 22-26,-1 0 1,0-1-1,0 1 0,0 0 0,-1 1 0,1-1 0,-1 1 1,0-1-1,0 1 0,0 0 0,-1 1 0,1-1 0,-1 1 1,-5-3-1,2 2-1,0 1 1,0 0-1,0 1 1,0 0-1,0 0 1,0 0-1,-1 1 1,-10 2-1,2 0-5,1 1 0,-1 1-1,1 0 1,0 1-1,0 1 1,1 0-1,0 2 1,-19 10-1,23-11-25,-32 23 2,41-28-10,-1 0-1,1 0 1,0 1 0,0-1 0,0 0-1,0 1 1,0 0 0,0-1 0,1 1 0,-1 0-1,1 0 1,-2 6 0,3-8-11,0 0 0,-1 1 0,1-1 0,0 0 0,0 0 0,0 0 0,0 0 0,1 0 0,-1 1 0,0-1 0,0 0 0,1 0 0,-1 0 0,1 0 0,-1 0 0,1 0 0,-1 0 0,1 0 0,0 0 0,-1 0 0,1 0 0,0 0 0,0-1 0,1 2 0,7 4-3099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12664,'0'0'3177,"-1"14"-2842,-1 35-83,-3 55 367,4-86-329,2 0 1,0 0-1,7 29 1,-7-45-250,-1 0 0,1 0 1,-1 0-1,1-1 0,0 1 0,0 0 1,0 0-1,0-1 0,0 1 1,0-1-1,1 1 0,-1-1 0,0 1 1,1-1-1,-1 0 0,1 1 0,-1-1 1,1 0-1,0 0 0,0 0 1,-1-1-1,1 1 0,0 0 0,0-1 1,0 1-1,0-1 0,0 1 1,0-1-1,0 0 0,0 0 0,0 0 1,0 0-1,-1 0 0,1 0 0,0-1 1,2 0-1,5-1 100,0 0-1,0-1 1,0 0 0,-1-1-1,1 0 1,10-7 0,5-6 208,-1-2 0,0 0 0,-1-1 0,23-30 0,-7 10 202,-15 15-163,14-14 624,-37 39-1002,0 0 0,0 0 1,1-1-1,-1 1 1,0 0-1,0 0 1,0 0-1,0 0 0,0 0 1,0 0-1,0 0 1,0 0-1,1 0 0,-1 0 1,0 0-1,0-1 1,0 1-1,0 0 1,0 0-1,0 0 0,0 0 1,1 0-1,-1 0 1,0 0-1,0 0 1,0 0-1,0 0 0,0 0 1,1 0-1,-1 0 1,0 0-1,0 0 1,0 0-1,0 1 0,0-1 1,0 0-1,0 0 1,1 0-1,-1 0 0,0 0 1,0 0-1,0 0 1,0 0-1,0 0 1,0 1-1,1 7 214,-4 14-82,3-21-123,-51 223 381,-119 331 1,169-554-401,-32 83 58,29-76-48,-1 0-1,1 0 1,-1 0 0,-1 0 0,1-1-1,-1 1 1,-9 6 0,15-13-6,-1 0 0,0 0 1,-1 0-1,1-1 0,0 1 0,0 0 1,0-1-1,0 1 0,-1-1 0,1 1 1,0-1-1,0 1 0,-1-1 0,1 0 1,0 0-1,-1 0 0,1 0 0,0 0 1,-1 0-1,1 0 0,0 0 0,-1 0 1,1 0-1,0-1 0,0 1 0,-1-1 1,1 1-1,0-1 0,0 1 0,0-1 1,-1 0-1,1 0 0,0 1 0,0-1 1,0 0-1,0 0 0,0 0 0,1 0 1,-1 0-1,0 0 0,0 0 0,0-2 1,-5-6 22,1-1 0,0 1 0,0-1 0,-3-12 0,4 11 3,-1-1 2,1-1 0,1 0 1,0-1-1,1 1 0,0 0 0,1-1 1,0 1-1,2-1 0,-1 1 0,1-1 1,1 1-1,1 0 0,7-25 0,-7 29-3,0 0-1,1 0 1,0 1 0,0-1-1,1 1 1,0 0-1,1 0 1,-1 1-1,2 0 1,-1 0-1,1 0 1,0 1-1,0-1 1,1 2-1,0-1 1,0 1-1,0 0 1,0 1-1,1 0 1,13-4-1,10 1 86,-1 1 0,1 2 0,47 0 0,-52 3-38,1 0 0,-1-2 0,0-1 0,0-1 0,32-10 0,-40 8-345,35-14 830,-21 6-4526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0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7432,'0'0'7072,"-6"15"-6500,-4 17-177,1 1 1,-7 51-1,6-4 256,-14 201 2310,23-234-2328,-1-27-172,2 1 0,1 0 0,0 0-1,5 25 1,-6-45-426,0-1 0,0 1 0,1 0 0,-1-1 0,0 1-1,0 0 1,0-1 0,0 1 0,0-1 0,1 1 0,-1 0-1,0-1 1,1 1 0,-1-1 0,0 1 0,1-1 0,-1 1 0,1-1-1,-1 1 1,1-1 0,-1 0 0,1 1 0,-1-1 0,1 0-1,-1 1 1,2-1 0,-2 0-15,1 0 0,0-1 0,-1 1 0,1 0 0,-1-1 1,1 1-1,0 0 0,-1-1 0,1 1 0,-1-1 0,1 0 0,-1 1 0,1-1 0,-1 1 0,1-1 0,-1 0 0,0 1 0,1-2 0,13-34-32,-8 13-3068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1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12552,'0'0'1685,"14"-3"-1122,60-13 609,101-8-1,-171 24-1176,183-7 2268,-153 8-2382,1 1 1,-1 2 0,44 10-1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20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1169 8744,'0'0'4285,"7"-12"-3420,105-172 1164,31-57-754,126-290 1005,-257 506-1935,-1-1-1,-2-1 1,13-52 0,-21 76-282,2-19 287,-3 21-308,0 0 0,0 0 0,0 0 0,0 0 0,0 0 0,0 1 0,0-1 0,0 0 0,-1 0 0,1 0 0,0 0 0,0 1 0,-1-1 0,1 0 0,-1 0 0,1 0-1,-1 1 1,1-1 0,-1 0 0,0 0 0,0 1-21,1 0-1,-1 0 0,1 0 0,0 0 0,-1 0 0,1 0 1,-1 0-1,1 1 0,-1-1 0,1 0 0,-1 0 0,1 0 1,0 1-1,-1-1 0,1 0 0,0 0 0,-1 1 0,1-1 1,0 0-1,-1 1 0,1-1 0,0 0 0,-1 2 0,-1-1 47,-16 19 108,0 1 1,2 0-1,-27 45 0,-30 80 84,15 1-49,-59 226-1,-7 25 53,96-321-189,10-25 24,-1-1 0,-52 93 0,51-116 15,10-20 20,10-8-126,0 0 1,0 0-1,-1-1 1,1 1-1,0 0 0,0 0 1,-1 0-1,1-1 1,0 1-1,0 0 0,0 0 1,0 0-1,-1-1 1,1 1-1,0 0 0,0-1 1,0 1-1,0 0 0,0 0 1,0-1-1,0 1 1,0 0-1,0-1 0,-1 1 1,1 0-1,0-1 1,1 1-1,-1 0 0,0 0 1,0-1-1,0 1 1,0 0-1,0-1 0,0 1 1,0 0-1,0 0 1,1-1-1,4-37 92,2 1 0,1 0 0,3 1 0,0 0 0,3 0 0,0 1 0,37-60 0,-27 57-28,2 0 1,2 2-1,1 1 1,2 2-1,1 0 1,45-33-1,27-13 122,118-67 0,-202 135-146,1 1 1,31-10-1,-15 6 50,-34 15-1,-5 6-65,-6 9-14,-92 130 113,71-106-113,24-34-11,1 1-1,0 0 0,0 0 1,1 0-1,0 0 0,0 1 0,-3 12 1,6-19-4,-1 1 0,1 0 0,0-1 0,-1 1 0,1 0 0,0 0 1,0-1-1,0 1 0,0 0 0,1-1 0,-1 1 0,0 0 1,1-1-1,-1 1 0,1 0 0,0-1 0,-1 1 0,1-1 0,0 1 1,0-1-1,0 1 0,0-1 0,0 0 0,0 1 0,1-1 0,-1 0 1,0 0-1,1 0 0,-1 0 0,1 0 0,-1 0 0,1 0 0,-1-1 1,1 1-1,-1 0 0,1-1 0,0 1 0,-1-1 0,4 1 0,2-1 2,-1 0-1,1 0 0,-1 0 1,1 0-1,-1-1 0,1 0 0,-1-1 1,1 1-1,-1-1 0,0 0 0,0-1 1,0 0-1,0 0 0,9-6 0,-4 2 18,-1-1 1,0-1-1,0 1 0,-1-1 0,0-1 0,12-16 0,-17 20 1,0-1 0,-1 1-1,0-1 1,0-1 0,0 1-1,-1 0 1,0 0 0,0-1 0,-1 1-1,0-1 1,0-9 0,-1 13-3,0 0 1,0 0 0,0 0 0,0-1-1,-1 1 1,0 0 0,0 0-1,0 0 1,0 0 0,-1 0-1,0 1 1,1-1 0,-1 0 0,-1 1-1,1-1 1,0 1 0,-1 0-1,0 0 1,0 0 0,0 0-1,0 0 1,-4-3 0,6 6-17,1 0-1,0 0 1,0-1 0,-1 1-1,1 0 1,0 0 0,0-1 0,0 1-1,-1 0 1,1-1 0,0 1 0,0 0-1,0-1 1,0 1 0,-1 0 0,1-1-1,0 1 1,0 0 0,0-1-1,0 1 1,0 0 0,0-1 0,0 1-1,0 0 1,0-1 0,0 1 0,0 0-1,1-1 1,-1 1 0,0-1 0,0 1-1,0 0 1,0 0 0,0-1-1,1 1 1,-1 0 0,0-1 0,0 1-1,1 0 1,-1 0 0,0-1 0,0 1-1,1 0 1,-1 0 0,0 0-1,1-1 1,-1 1 0,0 0 0,1 0-1,-1 0 1,0 0 0,1 0 0,-1 0-1,1-1 1,21-9 52,-9 6-49,0 1-1,0 1 1,1 0 0,-1 0-1,1 1 1,-1 1-1,1 0 1,0 1-1,-1 1 1,0 0 0,1 1-1,-1 0 1,0 1-1,0 0 1,-1 1 0,1 1-1,-1 0 1,0 0-1,-1 1 1,1 1 0,-1 0-1,-1 0 1,0 1-1,0 1 1,-1 0 0,12 15-1,49 67 173,-67-88-158,1 0 0,0 0 0,-1 0 0,1-1 0,0 0 0,1 1 0,-1-2 0,1 1 0,-1 0 0,1-1-1,0 0 1,0 0 0,0 0 0,0-1 0,0 0 0,7 1 0,10 1 58,-1-2 0,39-2 0,0 0-78,-40 2-126,12 1-162,-16-2-3142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1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54 8336,'0'0'4073,"-6"12"-3257,-7 14-420,-17 33 826,-23 66 0,47-108-963,0 1 0,1 0 0,1 0 1,1 0-1,0 1 0,1-1 0,1 1 0,1-1 1,3 22-1,-2-35-157,0 0 0,0 1 1,0-1-1,1 0 0,0 1 0,0-1 1,1 0-1,0-1 0,-1 1 0,2 0 1,-1-1-1,6 7 0,-7-9-58,0-1-1,0 1 1,0-1-1,0 1 1,1-1-1,-1 0 1,0 0-1,1 0 1,-1 0-1,1 0 1,-1 0-1,1-1 1,-1 1-1,1-1 0,-1 0 1,1 0-1,0 0 1,-1 0-1,1 0 1,-1-1-1,1 1 1,-1-1-1,1 1 1,-1-1-1,1 0 1,-1 0-1,1 0 1,3-3-1,16-9 183,-2-1-1,0-1 0,0 0 0,32-35 1,-21 16 171,47-69 1,-50 57-116,-2-2 0,21-53 0,-43 91-247,2-6 87,0 0 1,-1 0-1,4-25 1,-7 31-24,-3 3 279,-4 13-210,-7 15-67,12-20-86,-8 17 33,1 0 1,1 0 0,0 0 0,2 1 0,0 0 0,1 0 0,1 0 0,0 0 0,2 1-1,0-1 1,1 0 0,1 0 0,1 0 0,1 0 0,1 0 0,0-1 0,1 1 0,1-1-1,1-1 1,17 30 0,-22-42-10,0-1-1,0 0 1,1 0-1,0 0 1,0 0-1,0 0 1,0-1-1,1 1 0,-1-1 1,1-1-1,0 1 1,0 0-1,0-1 1,0 0-1,0 0 1,0-1-1,0 0 1,1 1-1,-1-2 1,11 2-1,30 10-1780,-41-11-213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1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11856,'0'0'7745,"15"-1"-7148,39-4-145,173-19 1707,-224 23-2076,0 0 0,0 1 0,-1-1 0,1 1 0,0 0 0,0 0 1,-1 0-1,1 0 0,5 1 0,-8 0-63,1-1 0,-1 0 0,0 0-1,1 0 1,-1 0 0,0 1 0,1-1 0,-1 0 0,0 0 0,0 1 0,1-1-1,-1 0 1,0 0 0,0 1 0,0-1 0,1 0 0,-1 1 0,0-1-1,0 0 1,0 1 0,0-1 0,0 0 0,0 1 0,1-1 0,-1 1 0,0-1-1,0 1 1,-8 16 238,-13 11-43,-1-2 1,-1 0-1,-51 42 0,-5 6 156,67-62-299,-46 52 250,53-58-245,1 0-1,-1 0 1,1 1-1,1 0 1,-1 0-1,1 0 1,0 0-1,-3 15 1,6-21-60,0 1 0,0 0 1,0-1-1,1 1 0,-1 0 1,0-1-1,1 1 0,0 0 1,-1-1-1,1 1 1,0-1-1,0 1 0,-1-1 1,1 1-1,1-1 0,-1 0 1,0 1-1,0-1 0,0 0 1,1 0-1,-1 0 0,0 0 1,1 0-1,-1 0 1,1 0-1,-1-1 0,1 1 1,2 0-1,4 3 20,1-1 0,-1 0 0,1-1 1,9 2-1,6-2 9,1-1 0,0-2 0,-1 0 0,1-1 0,28-7 0,-6 2-128,-22 0 204,-5 1-916,-7 4-2717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1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13560,'0'0'1728,"69"-27"-1184,-17 12 8,1-2-97,7 5 9,3 5-32,-6 3 8,-2 4-72,-7 4 0,-6-2-136,-8 2 0,-1-3-112,-8 3-8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584 899 8240,'0'0'4444,"-13"-8"-3784,1 0-497,3 2-35,-1 0 0,0 0 0,0 1 0,0 0 0,0 1 0,-1 0-1,-15-3 1,1 2 213,-2 1-1,1 1 1,0 1 0,-1 2-1,1 0 1,-44 8 0,54-6-138,0 2 1,1 0 0,-1 1-1,1 1 1,0 0 0,1 1-1,0 0 1,0 1-1,0 1 1,1 0 0,0 1-1,-12 12 1,22-18-133,-1-1-1,1 0 1,0 1-1,0 0 1,1-1-1,-1 1 1,1 0-1,0 0 1,0 1-1,0-1 1,1 0 0,-1 1-1,1-1 1,0 1-1,0-1 1,1 1-1,-1 0 1,1-1-1,0 1 1,0 0-1,1-1 1,-1 1 0,1-1-1,0 1 1,3 7-1,-1-5-7,0-1 0,1 0-1,-1 0 1,1-1 0,0 1 0,1-1 0,-1 0-1,1 0 1,0 0 0,0 0 0,1-1-1,0 0 1,-1 0 0,1-1 0,0 0 0,11 5-1,-6-5-14,0 0 0,0 0-1,0-1 1,0-1 0,0 0 0,0 0-1,0-1 1,1-1 0,-1 0-1,0 0 1,0-1 0,0 0 0,0-1-1,-1-1 1,1 1 0,-1-2-1,17-8 1,-6 1 20,-1 0 0,0-2 0,-1 0 0,0-2 0,-1 0 0,-1 0 0,19-25 0,-15 13 26,0-1 0,-2-1 0,-2-1 0,-1 0 0,-1-1-1,-1-1 1,-2 0 0,-2-1 0,-1 0 0,7-53 0,-12 56-24,-1-1 0,-2 1 0,-2-1-1,0 1 1,-2 0 0,-2 0 0,0 0 0,-2 0 0,-2 1 0,0 0 0,-2 0-1,-16-29 1,20 47-37,0 1-1,0 0 1,-1 0-1,-1 0 1,0 1-1,0 0 1,-1 1-1,0 0 1,-1 0-1,-20-12 1,27 19-26,-1-1 1,0 0-1,0 1 1,0 0-1,0 0 1,-1 1-1,1 0 1,0 0-1,-1 0 1,1 0-1,-1 1 1,1 0-1,-1 0 0,1 0 1,-1 1-1,1-1 1,0 1-1,-1 1 1,1-1-1,0 1 1,0 0-1,0 0 1,0 1-1,0-1 1,0 1-1,1 0 1,-1 0-1,-6 7 1,5-4-35,1 0 1,0 0 0,0 0-1,0 1 1,1-1 0,0 1-1,0 0 1,1 0-1,0 1 1,0-1 0,0 1-1,1-1 1,-2 14 0,4-16-17,-1 0 0,1 1 0,0-1 1,0 0-1,1 0 0,-1 1 0,1-1 1,0 0-1,0 0 0,1 0 1,0 0-1,0 0 0,0 0 0,0-1 1,1 1-1,0-1 0,0 1 0,0-1 1,0 0-1,1 0 0,5 5 1,29 16-3390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1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 36 12360,'0'0'2789,"-11"-5"-2297,-1 0-359,2 1 11,0-1 1,0 2-1,-1-1 1,0 2-1,-20-4 1,9 5 151,1 1 0,-1 0 1,1 2-1,0 0 0,-33 9 1,15-1 118,0 3 1,-38 17 0,50-17-217,0 1-1,1 2 1,1 0 0,1 1-1,0 2 1,1 1 0,2 0-1,-32 37 1,47-49-134,0 0 0,1 1 1,0-1-1,0 1 0,1 0 0,0 1 1,0-1-1,1 1 0,0-1 0,1 1 0,0 0 1,1 0-1,0 0 0,0 0 0,1 0 0,0 0 1,1 0-1,0 0 0,4 13 0,-2-12-8,0 1 0,1-1 1,0 0-1,1 0 0,1 0 0,-1-1 0,2 0 0,-1 0 0,1 0 0,1-1 0,0 0 0,0-1 0,1 0 0,0 0 0,17 11 0,-13-10 10,1-1-1,0-1 0,0 0 1,0-1-1,1-1 0,0 0 0,0-1 1,17 2-1,-21-5 2,0 0 0,0-1-1,0-1 1,0 1 0,0-2-1,0 1 1,0-2 0,-1 1 0,1-2-1,-1 1 1,0-1 0,13-7 0,-16 7 21,0 0 0,0 0 1,-1 0-1,0-1 0,1 0 1,-2 0-1,1-1 1,-1 0-1,9-11 0,-12 15-58,-1-1 1,1 0-1,-1 0 0,0 1 0,0-1 0,0 0 0,-1 0 0,1 0 0,-1 0 1,1 0-1,-1 0 0,0 0 0,0 0 0,0 0 0,-1 0 0,1 0 0,-1 0 1,1 0-1,-1 0 0,0 0 0,0 1 0,0-1 0,-1 0 0,1 0 0,-1 1 1,1-1-1,-5-3 0,2 1 5,0 0 0,-1 1 0,1-1 0,-1 1 0,0 1 0,0-1 0,-1 1 0,1-1 1,-1 2-1,0-1 0,-9-3 0,-6 0 102,-44-7 1,6 1 88,55 10-17,5 1-69,11-1-9,20 2-36,73 11 217,-61-5-116,50 1-1,-41-4-17,-38-1-97,-1-1 0,0-1 0,1 0 0,24-4-1,-24-1 102,-8 2-419,-10 8-3680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1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24511,'0'0'0,"147"-2"-56,-52-2 8,3-1-72,-30-1 8,-18 0 240,-33 4 16,-5 2 128,-1 0 0,-3-4 48,-2 2 688,-14 8-936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1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419 534 10040,'0'0'386,"-14"2"16,-19 5-119,-1 1 0,2 1 0,-52 22 0,57-19-70,1 2 1,1 1 0,-24 19-1,40-27-66,1 0-1,-1 0 1,1 1-1,1 0 0,-1 1 1,2 0-1,-1 0 1,1 0-1,0 1 1,1 0-1,-4 11 1,7-17-68,1-1 1,0 0 0,0 1-1,1-1 1,-1 1 0,1-1 0,-1 1-1,1 0 1,0-1 0,1 1-1,-1-1 1,1 1 0,-1-1 0,1 1-1,0-1 1,0 0 0,0 1-1,1-1 1,-1 0 0,4 5 0,-2-4-4,0-1 0,0-1 1,0 1-1,0 0 1,0-1-1,1 1 1,-1-1-1,1 0 1,0 0-1,-1-1 1,1 1-1,0-1 0,0 0 1,0 0-1,0 0 1,0 0-1,0-1 1,5 1-1,3-1 32,-1 0 0,1 0-1,0-1 1,0-1 0,-1 0-1,1-1 1,-1 0 0,0 0 0,0-2-1,17-7 1,-12 3 6,-1-1 0,0 0 0,0-1 0,-1-1 0,-1 0 0,16-18 0,-7 4 40,-2-1 1,-1 0 0,-2-2-1,0 0 1,-2-1 0,-2 0-1,12-37 1,-17 41-46,-2 0 0,-1-1 0,-1 0 0,-1 0-1,-1 0 1,-2 0 0,-1 0 0,0-1 0,-3 1 0,0 1 0,-11-40 0,12 57-68,0 0 1,-1 0 0,0 0-1,0 1 1,-1 0 0,0-1-1,0 2 1,-1-1-1,0 1 1,-13-13 0,13 15-20,1 1 1,-1 1-1,1-1 1,-1 1-1,0 0 1,0 0-1,-1 0 1,1 1 0,0 0-1,-1 1 1,0-1-1,1 1 1,-1 0-1,0 1 1,-13 0-1,9 1-18,0 1 1,0 0-1,0 0 0,0 1 0,0 0 0,1 1 0,-1 1 1,1-1-1,0 2 0,0-1 0,1 1 0,0 1 0,0 0 0,0 0 1,1 1-1,-11 11 0,13-11-65,-1 0 0,2 1 0,-1-1-1,1 1 1,0 0 0,1 0 0,0 1 0,1-1 0,0 1 0,0 0 0,1-1-1,0 1 1,1 1 0,0-1 0,0 0 0,1 0 0,1 0 0,2 14 0,7 14-2963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1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74 103 7528,'0'0'1770,"-10"0"-1195,-54 0 2134,87-2-2045,0-1-1,0 0 0,0-2 0,30-10 0,-9 3-101,255-49 4247,-298 61-4776,-1 0 1,1-1-1,-1 1 1,1 0-1,-1 0 0,1 0 1,-1 0-1,1 0 1,-1 0-1,1-1 1,-1 1-1,1 1 1,-1-1-1,1 0 1,-1 0-1,1 0 0,-1 0 1,1 0-1,-1 0 1,1 1-1,-1-1 1,1 0-1,-1 0 1,1 1-1,-1-1 1,1 0-1,-1 1 0,0-1 1,1 0-1,-1 1 1,0-1-1,1 0 1,-1 1-1,0-1 1,1 1-1,-1 0 1,0 0 5,0 1-1,0 0 1,0-1 0,-1 1 0,1-1 0,0 1 0,-1-1 0,1 1 0,-1-1 0,0 1 0,1-1 0,-2 2 0,-5 7 60,0 0 0,-12 14 0,-250 233 754,259-248-823,-66 64 203,66-62-183,1 0 0,0 1 0,0 0-1,1 0 1,-6 15 0,13-26-42,0 0 0,1 0 1,-1 0-1,1 0 1,-1 0-1,1 1 1,-1-1-1,1 0 1,0 0-1,-1 1 0,1-1 1,0 0-1,0 0 1,0 1-1,0-1 1,0 0-1,1 1 1,-1-1-1,0 0 0,1 0 1,-1 1-1,0-1 1,1 0-1,-1 0 1,1 0-1,0 0 1,-1 0-1,1 0 0,0 0 1,0 0-1,0 0 1,0 0-1,0 0 1,0 0-1,0 0 1,0-1-1,0 1 0,0 0 1,0-1-1,0 1 1,0-1-1,2 1 1,5 1 28,0 0 1,0 0 0,1-1-1,-1 0 1,11 0 0,-12-1-22,49 0 290,77-10 0,22-1-593,-138 13-301,-12 2-3161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1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14272,'0'0'424,"61"-11"-104,-8 5 0,14 2 104,-2 0 8,9 2 143,1-4 1,-1-3-24,-9 3 8,-17 0-56,-8 1 8,-11 5-160,-8 0 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1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52 127 12712,'0'0'5922,"-4"-9"-5429,0-1-339,-1-3 264,0 0 0,-1 1 0,-10-16 0,13 16 375,3 11-732,0 1 0,0-1 1,0 0-1,0 1 0,0-1 0,0 0 0,0 1 0,-1-1 0,1 1 0,0-1 1,0 0-1,-1 1 0,1-1 0,0 0 0,-1 1 0,1-1 0,0 1 0,-1-1 0,1 1 1,-1-1-1,1 1 0,-1-1 0,1 1 0,-3-1 1807,8 2-1430,25 6-280,1 0 0,0-2 0,0-1 0,48-1 0,130-14 103,-112 4-117,236-17 240,-205 25-142,-49 1 221,-78-2-450,-1 0-1,1 0 1,-1 0 0,1 0-1,-1 0 1,1 0 0,-1 0-1,1 0 1,-1 0 0,1 0-1,-1 0 1,1 0 0,-1 0-1,1 0 1,-1 1 0,1-1-1,-1 0 1,0 0 0,1 0-1,-1 1 1,1-1 0,-1 0-1,0 1 1,1-1 0,-1 0-1,0 1 1,1-1 0,-1 1-1,0-1 1,1 1 0,-1-1-1,0 0 1,0 1 0,0-1-1,1 1 1,-1-1 0,0 1-1,0-1 1,0 1 0,0-1-1,0 1 1,0-1 0,0 1-1,0-1 1,0 1 0,0-1-1,0 1 1,0-1 0,-1 2-1,1-1-37,-1 0-1,1 0 0,-1 0 1,0 0-1,1 0 0,-1 0 1,0 0-1,0 0 0,0 0 1,1-1-1,-1 1 0,0 0 1,0 0-1,0-1 0,0 1 1,0-1-1,-1 1 0,1-1 1,0 1-1,0-1 0,0 0 0,-2 1 1,-6 0-3744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05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1226 6520,'0'0'6641,"11"3"-6202,7 1-173,0-1 0,1 0 0,24-1 1,-32-2-75,-1 0 1,1-1 0,0-1 0,0 1-1,-1-2 1,1 1 0,-1-1 0,16-8-1,-14 5 89,0-2 0,0 1 0,-1-2 0,0 1-1,13-14 1,-20 18-176,-1 1-1,1-1 1,-1 0 0,0 0-1,0-1 1,0 1 0,-1-1-1,1 1 1,-1-1 0,0 0-1,-1 0 1,1 0 0,-1 0-1,0 0 1,0 0 0,0-11-1,-1 15-53,0-1 0,0 0-1,-1 0 1,1 0-1,-1 0 1,1 0-1,-1 0 1,0 1 0,0-1-1,0 0 1,0 0-1,0 1 1,0-1 0,0 1-1,0-1 1,-1 1-1,1 0 1,-1-1-1,-1-1 1,-1 1 14,1 1 0,-1-1 0,1 0 0,-1 1 0,1 0 0,-1 0-1,0 0 1,1 0 0,-7 0 0,1 1 18,1 0 0,0 0 0,-1 1 0,1 0 0,0 0-1,-1 1 1,1 0 0,-12 5 0,11-3-16,1 1-1,0 0 1,0 0 0,0 1-1,0 0 1,-12 12 0,4 2 55,-19 27 1,33-45-119,-3 6 12,0 0 1,1 1-1,0-1 1,1 1-1,0 0 0,1-1 1,-1 1-1,2 1 0,-1-1 1,1 0-1,0 0 1,2 19-1,0-16 2,0 0-1,1 0 1,0 0-1,1-1 0,0 1 1,1-1-1,0 1 1,1-1-1,9 15 1,-10-20 1,1-1-1,-1 0 1,1 0-1,1 0 1,-1 0-1,1-1 1,-1 0 0,1 0-1,0 0 1,11 3-1,-6-2 11,0 0 0,1-1 0,-1-1 0,1 0-1,16 2 1,-16-5-11,0 0-1,-1 0 1,1-1-1,-1-1 1,1 0-1,-1-1 0,1 0 1,11-5-1,89-43 149,-67 29-89,24-16 87,-1-3-1,111-89 1,-116 82-15,-48 35-66,0 0 0,-1-2 0,-1 1 0,20-30 0,-31 41-69,-1 0 1,1 0 0,-1 1-1,0-1 1,1 0-1,-1 0 1,-1 0-1,1 0 1,0-1-1,-1 1 1,1-5-1,-1 8-11,0-1 0,0 0 0,0 0 0,-1 0 0,1 1 0,0-1 0,0 0 0,0 0 0,-1 1 0,1-1 0,0 0 0,-1 0 0,1 1 0,0-1 0,-1 0 0,1 1 0,-1-1 0,1 0 0,-1 1 0,1-1 0,-1 1 0,0-1 0,1 1 0,-1-1 0,0 1 0,1 0 0,-1-1 0,0 1 0,0 0 0,1 0 0,-1-1 0,0 1 0,0 0 0,1 0 0,-1 0 0,0 0 0,0 0 0,0 0 0,1 0 0,-1 0 0,0 0 0,0 0 0,1 0 0,-1 1 0,0-1 0,0 0 0,1 1 0,-1-1 0,-1 1 0,-20 7 13,0 1 1,0 1 0,1 0-1,0 2 1,1 1-1,0 0 1,1 1-1,-18 19 1,14-12-14,2 2 0,0 1 0,2 0 1,1 1-1,-27 49 0,42-69-9,1 1 1,-1 0-1,1-1 1,0 1 0,0 0-1,1 1 1,-1-1-1,1 0 1,1 0-1,-1 0 1,1 1-1,1 10 1,0-13 0,0 0 0,0-1 1,0 1-1,1-1 0,-1 1 1,1-1-1,0 1 0,0-1 1,0 0-1,0 0 0,0 0 1,1 0-1,0-1 0,-1 1 1,1-1-1,0 1 0,0-1 1,0 0-1,0 0 0,1 0 1,-1-1-1,6 3 0,-2-2-1,1 1 1,0-2-1,0 1 0,-1-1 0,1 0 1,0 0-1,0-1 0,0 0 0,0-1 1,0 0-1,0 0 0,0 0 0,0-1 1,-1-1-1,1 1 0,-1-1 0,0 0 0,1-1 1,-1 1-1,-1-2 0,12-7 0,-4 1 14,-1 0-1,0-1 1,-1-1-1,0 0 1,-1 0-1,-1-1 0,0 0 1,15-31-1,-13 22 27,-2 0-1,8-31 1,-15 47-4,-1-1 0,-1 0 0,1 0 0,-1 0 0,-1 0 0,1 0 0,-2 0 0,1 0-1,-1 0 1,0 0 0,-3-10 0,4 18-24,0 0-1,0-1 1,0 1-1,0 0 1,0-1 0,0 1-1,0 0 1,0 0-1,0 0 1,0-1-1,-1 1 1,1 0-1,0 0 1,0-1 0,0 1-1,0 0 1,0 0-1,-1 0 1,1-1-1,0 1 1,0 0-1,0 0 1,-1 0 0,1 0-1,0 0 1,0 0-1,-1-1 1,1 1-1,0 0 1,0 0 0,-1 0-1,1 0 1,0 0-1,0 0 1,-1 0-1,-6 7 85,-4 18-55,10-22-25,-32 87-42,-32 142-1,37-121 11,-81 262 84,101-349-10,-2 0 0,0 0 1,-1-2-1,-1 1 1,-22 29-1,38-58 10,183-259 555,-2 37-409,92-118 83,-176 204-28,-101 142-262,0-1 0,1 1-1,-1-1 1,0 1-1,1-1 1,-1 1-1,0-1 1,1 1-1,-1-1 1,0 1-1,0-1 1,0 1-1,0-1 1,1 1-1,-1-1 1,0 1-1,0-1 1,0 1-1,0-1 1,0 0-1,0 1 1,0-1-1,-1 1 1,1-1-1,0 1 1,0-1-1,-1 0 1,1 1-1,-1 0 0,1 0 1,-1 0-1,1 0 0,-1 0 1,0 0-1,1 1 0,-1-1 1,1 0-1,-1 0 0,1 1 0,-1-1 1,1 0-1,-1 1 0,1-1 1,0 0-1,-1 1 0,1-1 0,-1 1 1,1-1-1,0 0 0,-1 1 1,1-1-1,0 1 0,0-1 1,-1 1-1,1 0 0,-13 19-12,2 0 0,0 1-1,1 0 1,1 0 0,1 1 0,1 0-1,0 1 1,2-1 0,1 1 0,-2 46-1,6-65 11,0 0 0,0 1 0,1-1-1,0 0 1,0 0 0,0 1 0,0-1-1,1 0 1,0 0 0,2 4 0,-3-7 1,-1 0 0,1 0 0,0 1 1,0-1-1,0 0 0,0 0 1,0 0-1,0 0 0,0 0 0,1 0 1,-1 0-1,0 0 0,0-1 0,1 1 1,-1 0-1,1-1 0,-1 1 1,0-1-1,1 0 0,-1 1 0,1-1 1,-1 0-1,1 0 0,-1 0 1,1 0-1,-1 0 0,1 0 0,-1 0 1,1-1-1,-1 1 0,3-1 0,5-3 4,1 0 0,-1-1-1,0-1 1,0 1-1,0-1 1,-1-1-1,10-8 1,1-4 14,28-35 0,94-156 76,-88 125 5,-32 56-49,-26 55-23,4-19-27,-3 23-44,-1 50-1,5-67 33,1-1-1,0 1 1,1 0 0,1-1 0,0 1 0,8 19-1,-10-29 12,0 0 0,0 0-1,0-1 1,1 1 0,-1 0-1,1-1 1,-1 1-1,1-1 1,0 0 0,0 0-1,0 1 1,0-1-1,0-1 1,1 1 0,-1 0-1,0 0 1,1-1-1,0 1 1,-1-1 0,1 0-1,0 0 1,0 0 0,-1 0-1,1-1 1,0 1-1,0-1 1,0 1 0,0-1-1,0 0 1,0 0-1,0 0 1,0-1 0,0 1-1,0-1 1,-1 0-1,7-1 1,-1-2 2,0 0 0,0 0 1,0 0-1,0-1 0,0 0 0,-1-1 0,0 1 0,0-2 0,-1 1 1,12-14-1,20-33 37,55-69 106,-83 111-130,-1 1 0,1 0 0,0 0 0,1 1 0,0 0 0,1 1 0,0 0 0,14-7 0,-21 13-17,1 0 1,-1 0-1,1 0 0,-1 1 1,1 0-1,-1 0 0,1 0 1,-1 0-1,1 1 0,0 0 1,0 1-1,-1-1 1,1 1-1,-1 0 0,1 0 1,-1 1-1,1-1 0,-1 1 1,0 0-1,1 1 0,-1 0 1,8 5-1,-7-4-12,-1-1-1,1 1 1,-1 0-1,0 1 1,0 0-1,-1-1 1,1 1-1,-1 1 1,0-1-1,4 9 1,-39-24 37,6-1 16,10 3 1,-1 1 0,0 1 1,0 1-1,-26-6 0,37 10-34,-1 0 0,1 1 0,0 0 0,-1 0-1,1 1 1,0-1 0,0 1 0,-1 0 0,1 1 0,0-1 0,0 1 0,0 0-1,0 0 1,1 1 0,-1-1 0,1 1 0,-1 0 0,1 0 0,-5 5-1,0 1-7,0 0 0,1 1 0,1-1-1,-1 2 1,2-1 0,-1 1-1,1 0 1,1 0 0,0 1-1,1-1 1,0 1 0,1 0-1,0 0 1,-2 18 0,4-16-7,0-1 0,1 1 0,1 0 0,0 0 0,0-1 0,2 1 0,-1-1 0,2 1 0,0-1 0,0 0 0,1 0-1,13 21 1,-17-32 9,0 0 0,0-1 0,0 1 0,1-1-1,-1 1 1,0-1 0,1 0 0,-1 1 0,1-1-1,-1 0 1,1 0 0,0 0 0,-1 0-1,1 0 1,0-1 0,0 1 0,-1 0 0,1-1-1,0 0 1,0 1 0,0-1 0,0 0 0,0 0-1,0 0 1,0 0 0,0 0 0,-1 0 0,1-1-1,0 1 1,0-1 0,0 1 0,0-1-1,-1 0 1,1 1 0,3-3 0,0 0 8,0 0 0,0 0 0,0-1 0,0 1 1,0-1-1,-1 0 0,0-1 0,0 1 0,0-1 0,4-5 0,4-14 45,-1-1 0,0-1-1,-2 0 1,11-52-1,-4 15 101,-10 41-83,4-13 32,-7 26-56,-2 11-10,0 25-64,1-1 1,2 0-1,0 1 1,1-1-1,2-1 1,1 1-1,13 28 1,-19-49 21,0-1 0,0 1 1,1-1-1,-1 1 0,1-1 0,0 0 0,1 0 1,-1 0-1,1 0 0,-1-1 0,1 1 1,0-1-1,0 0 0,1 0 0,-1-1 1,1 1-1,7 2 0,-8-4 6,1 0 1,-1 0-1,0-1 0,1 1 0,-1-1 0,0 0 0,0 0 0,1-1 1,-1 1-1,0-1 0,0 0 0,1 0 0,-1 0 0,0-1 1,0 1-1,0-1 0,-1 0 0,1 0 0,0-1 0,-1 1 1,5-5-1,13-12 9,-1 0 0,0-2 1,-2-1-1,0 0 0,-2-1 1,0-1-1,19-41 0,69-190 111,2-105 21,-96 322-117,18-76 147,17-172-1,-44 277-155,0 5-14,0 0 0,-1 1 0,0-1 0,0 1 0,0-1 0,0 0 0,0 1 0,-1-1 0,-1-4 0,2 8 0,0 0 0,0-1 0,0 1 0,0 0 0,0 0 0,0 0 0,0 0 0,0 0 0,0 0 0,0 0 0,-1 0 0,1 0 0,0 0 0,0 0 0,0 0 0,0 0 0,0 0 0,0-1 0,0 1 0,0 0 0,0 0 0,-1 0 0,1 0 0,0 0 1,0 0-1,0 0 0,0 0 0,0 0 0,0 0 0,0 0 0,-1 0 0,1 0 0,0 1 0,0-1 0,0 0 0,0 0 0,0 0 0,0 0 0,0 0 0,0 0 0,0 0 0,0 0 0,-1 0 0,1 0 0,0 0 0,0 0 0,0 0 0,0 0 0,0 1 0,0-1 0,0 0 0,-7 8-36,-2 11-22,-10 35-95,2 0-1,-17 110 0,24-110 83,-61 447-424,69-474 471,1 1-1,2-1 1,0 1-1,2-1 1,12 53-1,-10-58 20,-5-17 9,1-1 1,-1 0-1,1 0 0,0 0 1,0 0-1,1 0 0,-1 0 0,1 0 1,0 0-1,0-1 0,0 1 0,0-1 1,1 1-1,0-1 0,-1 0 0,1 0 1,0 0-1,7 4 0,-7-4 9,0-1-1,0 0 1,1 0-1,-1-1 1,1 1-1,-1-1 1,1 0-1,0 0 1,-1 0-1,1 0 1,0-1-1,0 1 1,0-1-1,-1 0 1,1 0-1,0 0 1,0-1-1,0 1 0,-1-1 1,7-2-1,-5 1 1,0 0-1,-1 0 0,1 0 0,-1-1 0,0 1 1,0-1-1,0 0 0,0 0 0,0-1 0,-1 1 1,5-6-1,4-6 42,16-28 1,-8 13 10,0 0 119,25-48 0,-44 77-175,-1-1-1,1 1 1,0 0-1,0 0 1,0-1-1,0 1 1,-1 0-1,2 0 1,-1 0-1,0 0 1,0 0-1,3-1 1,2 4 38,-4 12-35,-2 19 14,2-1 0,1 1 0,1 0-1,17 57 1,-19-81-22,2 0-1,-1 0 1,1 0-1,1-1 0,8 14 1,-11-19-2,0-1-1,0 0 1,0 0-1,0 0 1,1 0 0,-1 0-1,1 0 1,-1 0 0,1-1-1,-1 1 1,1-1 0,0 0-1,0 0 1,0 0-1,-1 0 1,1 0 0,0-1-1,0 1 1,0-1 0,0 0-1,0 0 1,4 0-1,-1-1 7,0 0 0,0 0-1,0 0 1,-1-1 0,1 0-1,0 0 1,-1-1 0,1 0-1,7-5 1,2-3 23,24-23 1,4-3 47,-34 30-51,0-1 0,0 0 0,0 0 0,-1 0 0,0-1 0,-1 0 0,0-1 0,-1 0 0,7-12 0,-15 22 22,-6 6-17,-8 10 14,9-8-48,0 1 0,1-1 0,0 1 0,0 0-1,-6 16 1,10-23 2,1 1 0,0 0-1,0 0 1,0 0 0,0 0 0,0 0-1,1 0 1,-1 0 0,1 0-1,0 0 1,0 0 0,0 0 0,0 0-1,1 0 1,-1 0 0,1 0-1,-1 0 1,1 0 0,0 0 0,1-1-1,-1 1 1,0 0 0,1-1-1,2 4 1,-3-4 4,0 0 0,1-1-1,0 1 1,-1-1 0,1 1 0,0-1 0,0 1-1,0-1 1,-1 0 0,1 0 0,1 0-1,-1 0 1,0-1 0,0 1 0,0 0 0,0-1-1,1 0 1,-1 1 0,0-1 0,0 0 0,1 0-1,-1 0 1,0 0 0,0-1 0,0 1-1,1-1 1,3-1 0,-4 1 0,0 0-1,0 0 0,0-1 1,0 1-1,0-1 1,0 1-1,-1-1 1,1 0-1,0 0 1,-1 0-1,0 0 1,1 0-1,-1 0 1,0 0-1,0 0 0,0 0 1,0-1-1,-1 1 1,1 0-1,0-1 1,-1 1-1,0 0 1,0-1-1,1 1 1,-2-5-1,1-5 21,-1 0-1,-1 0 1,0 1-1,-1-1 1,0 1-1,-1-1 1,0 1-1,-1 0 1,0 0-1,0 1 1,-1 0-1,-1 0 1,0 0-1,0 0 1,-1 1-1,0 1 1,0-1-1,-15-10 1,21 18-24,-1-1 1,1 0 0,0 0-1,-1 0 1,1 0 0,0-1 0,-2-2-1,4-4-55,13 1 10,27-3-23,0 1-1,1 2 1,68-4 0,-95 11 72,0 1 0,1 0 1,-1 1-1,1 1 0,-1 0 1,0 1-1,17 6 0,-28-8-4,-1 0 0,0 0 0,1 0-1,-1 1 1,0-1 0,0 1-1,0-1 1,0 1 0,0 0 0,0 0-1,-1-1 1,1 1 0,0 1-1,-1-1 1,0 0 0,1 0 0,0 4-1,0-1 0,-1 0 0,1 0 0,-1 0 1,-1 0-1,1 0 0,-1 0 0,1 1 0,-2 6 0,-1 2-1,0 0 0,-1 0 0,0 0 0,-2-1 0,-7 20 0,9-25 5,-8 15 18,11-22-20,0 0 0,-1 0 0,1-1 0,-1 1 0,1 0 0,-1-1 0,1 1 0,-1 0 0,0-1 0,1 1 0,-1 0 0,0-1 1,1 1-1,-1-1 0,0 0 0,0 1 0,1-1 0,-1 1 0,0-1 0,0 0 0,-1 1 0,2-4 3,0 1 0,0 0 0,0-1 0,1 1 0,-1 0 0,0 0 1,1 0-1,-1-1 0,1 1 0,0 0 0,1-2 0,7-20-15,1 2 1,19-32-1,-24 45 5,1 1 0,0 0 0,1 0 0,-1 0 0,2 1 0,-1 0 1,1 0-1,14-9 0,-17 12 7,0 2 0,0-1 0,0 0-1,1 1 1,-1 0 0,1 0 0,10-1 0,-14 3 0,0 0-1,0 0 1,0 0-1,1 0 1,-1 0-1,0 0 1,0 1 0,0-1-1,0 1 1,0 0-1,0 0 1,0 0-1,0 0 1,0 0 0,0 0-1,0 0 1,0 0-1,-1 1 1,1-1-1,-1 1 1,1-1-1,-1 1 1,1 0 0,0 1-1,7 11-8,-2 0 1,0 0-1,9 26 0,-11-27-8,0-1 0,0 0 0,1 1-1,0-2 1,1 1 0,13 15 0,-19-25 15,1-1 0,-1 0 1,1 0-1,0 0 0,-1 0 0,1 0 0,0 0 0,0 0 0,0-1 1,-1 1-1,1-1 0,0 1 0,0-1 0,0 0 0,0 0 1,0 1-1,0-1 0,0-1 0,0 1 0,0 0 0,0 0 0,0-1 1,0 1-1,-1-1 0,1 0 0,0 1 0,0-1 0,0 0 1,-1 0-1,1 0 0,2-2 0,5-3 9,0 0 1,-1-1-1,1 0 0,8-10 1,18-22 71,-1-2 1,-3-1 0,34-58-1,-63 95-57,0 1 0,1 0-1,0 1 1,-1-1-1,2 0 1,-1 1-1,7-6 1,-9 8-20,1 0 0,-1 1 0,0-1-1,1 1 1,-1-1 0,1 1 0,-1-1 0,0 1 0,1 0 0,-1 0 0,1 0 0,-1 0 0,1 0 0,-1 0-1,1 0 1,-1 0 0,0 1 0,1-1 0,-1 1 0,1-1 0,-1 1 0,0-1 0,1 1 0,-1 0 0,0-1 0,0 1-1,0 0 1,0 0 0,1 0 0,0 2 0,3 3-6,0-1 0,0 1 0,-1 0 0,0 1 0,0-1 0,-1 1 0,0-1 0,5 14 0,0 5-32,6 30 1,-11-39 20,-1 1-1,0-1 0,-1 1 1,-1 26-1,-1-35 12,0 0 0,0 0 0,-1 0 0,0-1 0,0 1 0,-1 0 0,0-1 0,0 0 0,-1 1 0,0-1 0,-7 9 0,9-13 10,0 0-1,-1-1 1,1 1 0,-1-1 0,0 0 0,0 0 0,0 0-1,0 0 1,0 0 0,-1 0 0,1-1 0,0 0 0,-1 0-1,1 0 1,-1 0 0,1 0 0,-1-1 0,0 1 0,1-1-1,-1 0 1,1 0 0,-1 0 0,0-1 0,1 1 0,-5-2-1,1 0 12,1 0 0,0 0-1,0-1 1,0 0 0,1 0-1,-1 0 1,1-1 0,-1 0 0,1 0-1,0 0 1,1 0 0,-1-1-1,-4-6 1,8 10-16,0-1 1,0 1-1,0-1 0,1 0 1,-1 1-1,0-1 1,1 0-1,0 1 0,-1-1 1,1 0-1,0 1 0,0-1 1,0 0-1,0 0 0,0 1 1,0-1-1,0 0 0,1 1 1,-1-1-1,0 0 0,1 1 1,0-1-1,-1 0 0,1 1 1,0-1-1,0 1 1,0-1-1,0 1 0,0 0 1,0-1-1,0 1 0,0 0 1,1 0-1,-1 0 0,1 0 1,-1 0-1,0 0 0,1 0 1,0 0-1,-1 0 0,1 1 1,-1-1-1,1 1 0,0-1 1,-1 1-1,1 0 0,0 0 1,0-1-1,-1 1 1,1 0-1,0 1 0,0-1 1,-1 0-1,1 0 0,0 1 1,-1-1-1,1 1 0,0-1 1,-1 1-1,1 0 0,-1 0 1,2 1-1,27 13-10,1 0 0,1-2 1,45 13-1,-39-14 14,-23-8-2,0 0 1,0-1 0,0-1 0,0-1 0,0 0-1,0 0 1,0-2 0,1 0 0,-1-1 0,22-5-1,12-6 51,85-36 1,-32 11 58,-95 36-464,13-4 875,-6 4-4878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1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11448,'0'0'3860,"12"-4"-3310,30-10 3,0 1-1,80-12 1,103-1 716,-156 19-893,10 0 425,1 4 0,151 12 1,-99-3 656,-131-6-1653,7-1 772,-6-3-3591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2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429 806 7736,'0'0'5090,"-7"-10"-4398,3 5-591,-14-17 910,-31-31 0,43 48-801,0 1-1,0-1 1,0 1 0,-1 1 0,0-1 0,1 1 0,-1 0-1,0 1 1,0-1 0,-1 1 0,1 1 0,0-1-1,-1 1 1,1 1 0,-1-1 0,1 1 0,-1 1-1,1-1 1,-1 1 0,1 1 0,0-1 0,0 1 0,-10 4-1,1 0 20,1 1 1,0 0-1,1 1 0,0 1 0,0 0 0,1 1 0,0 1 0,0 0 0,-16 19 0,28-29-197,-1 1-1,1 0 1,-1-1-1,1 1 1,-1 0-1,1 0 1,0 0-1,0 0 1,0 0-1,0 1 1,1-1-1,-1 0 1,1 0-1,-1 0 1,1 1-1,-1-1 1,1 0-1,1 5 1,-1-5-10,1 0 0,-1 0 1,1 0-1,0 0 0,0 0 0,0-1 1,0 1-1,0 0 0,1-1 1,-1 1-1,0-1 0,1 1 1,-1-1-1,1 1 0,0-1 0,-1 0 1,3 1-1,2 1 6,-1 0-1,1-1 0,-1 0 1,1 0-1,0 0 1,0-1-1,0 0 1,0 0-1,0 0 0,0-1 1,0 0-1,0 0 1,10-2-1,-3-2-2,0-1-1,-1 1 1,1-2 0,-1 0-1,0-1 1,0 0-1,-1 0 1,0-1 0,-1-1-1,1 0 1,-2 0-1,1-1 1,-1 0 0,8-13-1,-2 3 14,-2-1-1,0-1 1,-1 0-1,-1-1 1,-1 0 0,13-45-1,-17 38 8,0 0-1,-2-1 1,-1 1-1,-2 0 1,-4-56-1,1 61 7,-2 0-1,0-1 1,-2 2-1,-1-1 1,-1 1-1,-1 0 0,-17-31 1,21 46-16,0 1 0,-1 0 0,0 1 0,0-1 0,0 1 0,-1 1 0,-14-12 0,17 15-19,0 1 1,0-1 0,0 1 0,0-1 0,0 1 0,-1 1 0,1-1 0,-1 1 0,1-1 0,-1 1 0,0 0-1,1 1 1,-1-1 0,0 1 0,0 0 0,1 0 0,-10 2 0,6 0-19,-1 1 0,0-1 1,1 1-1,0 1 0,-1 0 1,1 0-1,-14 10 0,19-11-16,0 0 0,-1 0-1,1 0 1,0 1 0,1-1-1,-1 1 1,0 0 0,1-1 0,0 1-1,0 0 1,0 0 0,1 1 0,-1-1-1,1 0 1,0 1 0,0-1-1,0 8 1,1-7-162,1 1 0,0-1 0,0 0 0,0 0 0,0 0 0,1 0 0,0-1 0,0 1 0,1 0 0,-1-1 0,1 1 0,0-1 0,0 0 0,0 0 0,8 6 0,-9-6-793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2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658 189 8432,'0'0'3712,"-2"-10"-3176,-1-2-327,0 1 1,0-1 0,-1 1-1,-7-14 1,8 18-74,-1 1 0,0-1 1,0 1-1,0 1 0,-1-1 0,0 1 0,0-1 1,0 1-1,0 1 0,-9-6 0,3 4 50,-1 0-1,0 1 1,0 0 0,0 1-1,0 0 1,-1 1 0,0 0-1,1 1 1,-1 1 0,0 0-1,0 1 1,-21 1-1,4 3 174,0 1 0,0 1-1,1 1 1,-37 15 0,46-15-101,0 1 1,0 1-1,-21 14 0,34-19-157,1 1-1,-1 0 1,1 0-1,0 0 1,1 1-1,-1 0 1,1 0-1,0 1 1,1-1-1,-1 1 1,1 0-1,-3 9 1,0 3 69,0 0 0,2 1 0,1 0 0,0 0 0,1 1 1,1-1-1,2 0 0,0 1 0,0-1 0,2 1 0,1-1 1,5 20-1,-5-27-99,0 0 1,1 0-1,1-1 1,0 1-1,1-1 1,0-1-1,1 1 1,0-1-1,1 0 1,0-1 0,1 0-1,0 0 1,0 0-1,1-2 1,0 1-1,1-1 1,0 0-1,0-1 1,19 8-1,-13-8-3,1-1-1,0-1 1,0 0-1,0-2 1,0 0 0,1-1-1,-1-1 1,1 0-1,0-2 1,-1 0-1,1-1 1,-1-1-1,0-1 1,0 0 0,0-1-1,0-1 1,27-14-1,-43 19-48,1 0 1,-1 0-1,1-1 0,-1 1 0,0-1 0,0 0 1,0 1-1,0-1 0,0 0 0,0 0 1,0 0-1,-1-1 0,1 1 0,-1 0 0,0-1 1,1 1-1,-1-1 0,0 1 0,0-1 1,-1 1-1,1-1 0,0 0 0,-1 1 0,0-1 1,0 0-1,1 1 0,-2-1 0,1 0 1,0 0-1,0 1 0,-1-1 0,0 0 0,1 1 1,-1-1-1,0 1 0,0-1 0,-3-3 0,1-1 11,-1 0 0,0 1 0,0-1 0,-1 1 0,0 0 0,0 0 0,0 1-1,-1 0 1,0 0 0,0 0 0,0 1 0,-10-6 0,5 5 5,-1 1-1,0 0 1,0 1 0,-1 0 0,1 0 0,0 2-1,-26-1 1,-5 3 119,-42 7-1,62-6-74,17 0-6,8-1 40,13-2-21,67-6 317,1 4 0,-1 3-1,161 22 1,-199-17-169,-44-5-249,0 0 1,0 0-1,0 0 0,1 0 0,-1 0 1,0 0-1,0 0 0,0 0 1,0 0-1,1 0 0,-1 0 0,0 0 1,0 0-1,0 0 0,0 0 1,0 0-1,1 0 0,-1 0 0,0 0 1,0 0-1,0 0 0,0 0 1,0 1-1,0-1 0,1 0 0,-1 0 1,0 0-1,0 0 0,0 0 1,0 0-1,0 0 0,0 1 0,0-1 1,0 0-1,1 0 0,-1 0 1,0 0-1,0 0 0,0 1 0,0-1 1,0 0-1,0 0 0,0 0 1,0 0-1,0 0 0,0 1 0,0-1 1,-6 8-77,-5 3-4042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2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9848,'0'0'5465,"16"-5"-4968,243-58 1150,7 14-449,-127 26-676,213-33 663,10 29 238,-338 27-1316,177 1 764,-146 2-233,87 15 0,-137-17-578,0 0-1,-1 1 1,1-1-1,-1 1 1,0 0-1,1 0 1,4 3-1,-8-4-48,0 0 0,0 0 0,1 0 0,-1 0 0,0 0 0,0 0 0,0 0 0,0 0 0,-1 0 0,1 1 0,0-1 0,0 0 0,-1 0 0,1 1 0,-1-1 0,1 1 0,-1-1 0,1 0 0,-1 1 0,0-1 0,0 1 0,0-1 0,0 1 0,0-1 0,0 1 0,0-1 0,-1 3 0,-1 3-2,-1 1-1,0-1 1,-1 0-1,0 0 1,0 0 0,-9 10-1,-27 30-3541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2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333 726 8240,'0'0'4389,"-13"0"-3745,-8 1-230,-1 0 0,1 2-1,-1 0 1,-39 13 0,37-7 140,0 2-1,1 1 1,1 1-1,0 0 1,-25 21-1,46-33-500,1-1-1,-1 1 1,0-1-1,1 1 0,-1-1 1,0 1-1,1 0 0,-1-1 1,1 1-1,-1 0 1,1 0-1,-1-1 0,1 1 1,-1 0-1,1 0 1,0 0-1,-1 0 0,1-1 1,0 3-1,0-2-13,0-1 0,0 1 0,1 0 0,-1-1 0,0 1 0,0 0 0,1-1 0,-1 1 0,0-1 1,1 1-1,-1-1 0,1 1 0,-1-1 0,1 1 0,-1-1 0,1 1 0,-1-1 0,1 0 0,0 1 0,0-1 0,3 2 74,0 0 0,1 0-1,-1-1 1,1 0 0,-1 0 0,10 1 0,9-2 58,0 0 0,0-1 1,0-1-1,0-2 0,0 0 1,-1-1-1,1-2 0,-1 0 1,30-15-1,-33 13-67,0-1-1,0 0 1,-2-2-1,1 0 1,-1-1 0,-1-1-1,0-1 1,-1 0 0,-1-1-1,19-27 1,-25 30-45,-1 0 0,-1-1-1,0 0 1,-1 0 0,0-1 0,-1 1-1,-1-1 1,0 0 0,-2 0 0,2-25 0,-4 12 24,0 1 1,-2-1 0,-1 1-1,-14-51 1,11 55-33,-1 1-1,-1 0 1,-1 0-1,-1 1 1,-1 0 0,-1 1-1,-1 0 1,0 1-1,-1 1 1,-1 0-1,-20-16 1,31 30-42,0 1-1,-1 0 1,1 0 0,-1 0-1,1 1 1,-1 0 0,0 0-1,0 0 1,0 1 0,0 0-1,0 0 1,0 0 0,0 1-1,-1 0 1,1 0 0,0 0-1,0 1 1,0 0 0,0 0 0,0 1-1,0 0 1,0 0 0,0 0-1,1 0 1,-1 1 0,1 0-1,0 0 1,0 1 0,0 0-1,0-1 1,0 2 0,1-1-1,0 0 1,0 1 0,0 0-1,0 0 1,1 0 0,-4 8 0,5-10-26,1 0 1,0 0-1,0 1 1,1-1-1,-1 0 1,1 0-1,-1 1 1,1-1 0,0 0-1,0 1 1,0-1-1,1 0 1,-1 1-1,1-1 1,0 0 0,0 0-1,0 0 1,0 1-1,1-1 1,-1 0-1,1-1 1,0 1-1,-1 0 1,1 0 0,1-1-1,-1 1 1,4 3-1,2 1-608,0 0-1,1 0 1,-1-1-1,1 0 1,0-1-1,16 8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2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6928,'0'0'9962,"-4"15"-9234,-3 10-377,0 0 0,-2-1 0,-24 45 0,30-64-298,-110 209 1967,96-177-1432,1 2 0,2 0-1,-16 75 1,28-104-427,1 0 0,0 0-1,0 0 1,1 0 0,1 0 0,0 0 0,0 0-1,1 0 1,4 14 0,-5-20-88,1 1-1,0-1 1,0 1 0,0-1-1,1 0 1,-1 0 0,1 0-1,0 0 1,0 0 0,0-1-1,1 1 1,0-1 0,-1 0-1,1 0 1,0 0 0,0-1-1,0 0 1,1 1 0,-1-1-1,1 0 1,6 1 0,3 0 41,1 0 0,-1-1 1,1-1-1,0-1 0,0 0 1,20-3-1,90-20 316,-79 13-261,92-27 350,-121 32-454,2 1-182,13-3 450,-30 7-585,-1 0 1,0 0 0,0-1 0,0 1 0,0-1 0,0 1 0,0-1 0,1 1 0,-1-1 0,-1 0-1,1 0 1,0 1 0,0-1 0,0 0 0,0 0 0,0 0 0,-1 0 0,2-1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2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14776,'0'0'776,"59"-25"-136,4 4-1,23-2 89,17-3-8,0 5-88,-4 3 0,-1 5-88,-16 4 0,-9 7-160,-20-2 0,-19 2-152,-5-2 0,-12 4-152,-9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2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9648,'0'0'8739,"-5"12"-7901,-2 6-535,0 0 1,2 1 0,0-1 0,-3 23-1,-32 289 2605,37-293-2609,-7 110 1068,6-69 498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2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14064,'0'0'2875,"15"-5"-2383,7-2-336,166-47 1352,113 18 1051,-137 21-867,-30 5 36,-78 9-4287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5 7832,'0'0'7873,"-10"-1"-7490,4 0-310,2 0-33,0 0-1,0 1 1,0-1-1,1 1 1,-1 0-1,0 0 1,0 1-1,0-1 1,0 1-1,0-1 1,1 1-1,-1 1 0,0-1 1,1 0-1,-7 4 1,-9 8 115,0 1-1,2 1 1,-1 0 0,2 1-1,0 1 1,1 1 0,1 0-1,-12 21 1,-13 26 363,-33 77 1,62-121-380,-23 55 665,-36 131 1,57-165-581,3 1 0,1 0 0,2 0-1,2 1 1,2-1 0,2 1 0,2-1 0,2 1 0,2-1-1,1 0 1,2 0 0,3-1 0,1 0 0,2-1 0,1-1-1,25 43 1,-17-40 170,49 65 0,-56-86-219,1-1 0,1-1 0,1-1 0,32 24 0,-47-39-100,1 0 0,-1-1 1,1 1-1,0-1 0,0-1 0,11 4 1,-15-5-259,1-1 1,-1 1 0,0-1 0,0 0-1,0 1 1,0-1 0,0 0 0,1-1-1,-1 1 1,0 0 0,0-1 0,0 1-1,0-1 1,0 1 0,0-1-1,0 0 1,0 0 0,0 0 0,0 0-1,-1 0 1,1-1 0,2-1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05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10 120 7328,'0'0'15899,"0"-12"-15437,0-15 261,-6-52 0,5 77-346,0 6-512,0 0-2745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7024,'0'0'7256,"-1"10"-6507,-11 51 163,-29 179 1593,36-193-1965,1 1 1,3 0-1,5 54 0,-2-87-358,0 0 0,1 0 0,0 0 0,1-1-1,9 21 1,-12-31-128,1-1-1,-1 0 1,1 0-1,0 1 1,0-1-1,0 0 1,0 0-1,0-1 1,1 1-1,-1 0 1,1-1-1,0 0 1,0 1-1,0-1 1,0 0-1,0-1 1,0 1-1,0 0 1,1-1-1,-1 0 1,1 0-1,-1 0 1,1 0-1,-1 0 1,1-1-1,0 1 1,-1-1-1,6-1 1,-4 1-13,0-2 0,0 1 0,0-1 0,0 1 0,-1-1 0,1-1 0,0 1 0,-1-1 0,0 1 1,1-1-1,-1-1 0,-1 1 0,6-5 0,5-7 109,24-34-1,-21 26-51,-12 15-71,86-117 352,-76 101-308,-1-1-1,0-1 0,12-36 1,-10 17 42,12-58 0,-25 85-64,0 1-1,-1-1 0,-1 0 0,0 0 0,-2 0 1,-3-28-1,4 45-42,0 0 0,0 1 0,0-1 0,0 0 0,0 0 0,-1 0 0,1 0 0,0 0 0,0 0 0,-1 0 0,1 0 0,-1 0 0,1 0 0,-1 0 0,1 1 0,-1-1 0,1 0 0,-1 0 0,0 1 1,1-1-1,-1 0 0,0 1 0,0-1 0,1 1 0,-1-1 0,0 1 0,0-1 0,0 1 0,0 0 0,0-1 0,0 1 0,0 0 0,-1-1 0,1 2-2,-1-1 0,1 1 0,0-1 0,-1 1 1,1 0-1,0 0 0,0 0 0,0-1 0,0 1 0,-1 0 0,1 0 0,0 0 1,1 1-1,-1-1 0,0 0 0,0 0 0,0 0 0,1 1 0,-1-1 0,1 0 0,-1 1 1,1-1-1,-1 2 0,-5 20 13,1-1 0,1 1 1,2 0-1,0 1 0,1-1 0,3 29 1,3 6 33,17 77 1,-16-105-12,1-1 0,2 1-1,0-1 1,2-1 0,2 0 0,0 0 0,18 25 0,-16-28 42,-11-18-32,0-1-1,0 1 0,0-1 0,1 1 0,-1-1 0,2 0 1,-1-1-1,1 0 0,9 8 0,-14-13-37,0 0-1,0 1 0,0-1 1,0 0-1,1 0 1,-1 0-1,0 0 1,0 0-1,0 0 0,1 0 1,-1 0-1,0 0 1,0 0-1,0-1 1,0 1-1,0-1 0,1 1 1,-1-1-1,0 1 1,0-1-1,0 1 1,0-1-1,0 0 0,-1 0 1,1 1-1,1-2 1,26-29-375,-20 21 225,8-9-3416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12056,'0'0'4010,"9"-1"-3343,1 1-443,1-1 1,-1 2-1,14 1 0,-19-1-115,0 0-1,0 0 0,-1 0 1,1 1-1,-1-1 0,1 1 0,-1 1 1,0-1-1,0 0 0,0 1 1,0 0-1,5 4 0,7 13 336,0 0-1,-1 1 1,21 36-1,3 7 387,-26-43-586,-8-13-9,0 1 0,0-1 0,1 0 0,13 13 0,-18-20-212,1 1 0,0-1 0,0 1 1,0-1-1,0 0 0,0 0 0,0 0 0,0 0 1,0 0-1,0 0 0,0-1 0,1 1 0,-1-1 1,0 0-1,0 1 0,1-1 0,-1 0 0,0 0 1,0 0-1,1-1 0,-1 1 0,0 0 0,0-1 1,0 0-1,1 1 0,1-2 0,17-8-3047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1 12360,'0'0'1561,"-12"10"-1057,-37 34-14,-74 64 560,-204 134 1890,296-220-2510,18-13 63,-1 0 0,-13 14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407 531 10936,'0'0'86,"-11"-2"360,-2-1-208,-1 2 0,1 0 1,-1 0-1,1 1 0,-1 1 1,1 0-1,-25 6 0,12 1 196,1 0 0,0 2 0,0 1 0,1 1 0,1 1 0,0 1 0,1 1 0,-20 18-1,39-31-367,1 0-1,-1 0 0,1 1 1,0-1-1,0 1 0,0-1 0,0 1 1,1 0-1,-1 0 0,1 0 0,0 0 1,-1 0-1,1 0 0,1 0 1,-1 0-1,0 0 0,1 0 0,-1 1 1,1-1-1,0 0 0,1 5 0,0-4-1,0 0 0,0 0 0,0 0-1,1 0 1,-1 0 0,1-1 0,0 1 0,1 0-1,-1-1 1,0 0 0,1 1 0,0-1-1,0 0 1,0-1 0,0 1 0,4 3-1,-1-2 18,0-1-1,0 1 0,0-1 1,0 0-1,0 0 1,1-1-1,-1 1 0,1-2 1,0 1-1,0-1 0,0 0 1,-1 0-1,1-1 0,13 0 1,-11-1 0,0-1 0,1 0 0,-2-1 0,1 1 0,0-2 0,0 1 0,-1-1 0,0 0 0,0-1 1,14-10-1,-10 4 22,0 0 1,0-1-1,-1-1 1,-1 1-1,0-2 1,0 1 0,-1-2-1,-1 1 1,7-17-1,-5 7 54,-1 0-1,-1-1 1,-1 0-1,-2 0 1,4-30-1,-6 31-38,-2-1 0,-1 1 0,0-1-1,-2 1 1,-1-1 0,-1 1 0,-1 0 0,-1 0-1,-14-35 1,15 48-72,0 1-1,0 0 0,-1 0 1,0 0-1,0 1 1,-1-1-1,-1 2 1,0-1-1,0 1 0,0 0 1,-1 1-1,0 0 1,-1 0-1,1 1 1,-1 0-1,0 1 0,-1 0 1,1 0-1,-1 1 1,0 1-1,0 0 0,-14-2 1,18 4-18,0 0 0,-1 0 0,1 1 0,0 0 0,0 1 0,-1-1 0,1 1 0,0 1 0,0-1 0,0 1 0,-11 5 0,16-6-34,-1 1-1,0 0 0,0 0 1,0 0-1,1 0 0,-1 0 0,1 0 1,0 1-1,0-1 0,-1 1 0,2 0 1,-1 0-1,0-1 0,0 1 0,1 0 1,0 1-1,0-1 0,0 0 0,0 0 1,0 0-1,0 1 0,1-1 0,0 0 1,-1 1-1,1-1 0,1 6 1,1 4-390,1 0 0,0-1 1,0 0-1,2 0 0,-1 0 1,9 15-1,-10-22-770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12256,'0'0'928,"12"0"-587,120-18 940,148-40 0,-220 44-866,190-33 1808,-200 38-1533,-44 8-541,0 0 0,1 1 0,-1-1 0,0 1 0,9 1 0,-15-1-258,1 1 0,-1-1 0,0 1 0,0 0 0,1-1 0,-1 1 0,0-1 0,0 1 0,0 0 0,0-1 0,1 1 0,-1 0 0,0-1 0,0 1 0,0 0 0,0-1 0,-1 1 0,1 0 0,0-1 0,0 1 0,-1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395 397 10152,'0'0'1809,"-12"-2"-1162,8 1-579,-6 0 71,1-1 0,0 1 0,-1 0 0,1 1 0,-1 0 0,1 0 0,0 1 1,-16 4-1,3 1 176,1 1 1,0 2 0,0 0 0,1 1 0,0 1 0,0 0 0,2 2 0,-1 0-1,2 2 1,0-1 0,-27 32 0,42-44-183,0 1 0,0 0 0,0 0 0,0-1 0,1 1 0,-1 0 0,1 1 0,0-1 1,0 0-1,0 0 0,0 5 0,1-7-77,0 1-1,0-1 1,0 0 0,0 1 0,1-1 0,-1 0 0,1 0 0,-1 0-1,1 1 1,-1-1 0,1 0 0,-1 0 0,1 0 0,0 0 0,0 0-1,0 0 1,-1 0 0,1 0 0,0-1 0,0 1 0,0 0 0,1 0-1,-1-1 1,0 1 0,0-1 0,0 1 0,0-1 0,0 1 0,1-1-1,-1 0 1,0 1 0,2-1 0,6 1 79,-1 1-1,1-2 1,-1 1-1,1-1 1,-1-1-1,1 0 1,-1 0 0,1 0-1,-1-1 1,16-6-1,-8 2 24,-1 0-1,0-1 0,0-1 0,23-16 1,-26 14-73,0 0 0,-1 0 0,0-1 1,0 0-1,-1-1 0,-1 0 0,0-1 1,-1 0-1,0 0 0,-1-1 0,0 0 1,-1 0-1,-1 0 0,4-17 0,-5 13-10,-1 0-1,0-1 0,-2 0 1,0 1-1,-1-1 0,-1 0 1,0 1-1,-2-1 0,0 1 1,-1-1-1,-8-19 0,10 30-38,-1 0 0,-1 0 0,1 1-1,-1-1 1,-1 1 0,1 0 0,-1 0-1,-1 0 1,1 1 0,-10-8 0,11 10-29,-2 0 1,1 1-1,0-1 1,-1 1-1,1 1 1,-1-1 0,0 1-1,0 0 1,0 0-1,0 1 1,0-1-1,0 1 1,0 1-1,-10-1 1,6 0-2,-2 0-501,12 2 478,-1-1 0,1 0 0,0 0-1,0 1 1,0-1 0,0 0 0,0 1-1,0-1 1,0 0 0,0 0 0,0 1-1,0-1 1,0 0 0,0 1 0,0-1-1,0 0 1,0 1 0,0-1 0,0 0-1,0 0 1,0 1 0,1-1 0,-1 0-1,0 0 1,0 1 0,0-1-1,0 0 1,1 0 0,-1 1 0,0-1-1,0 0 1,0 0 0,1 0 0,-1 1-1,0-1 1,0 0 0,1 0 0,-1 0-1,1 0 1,28 24-3911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9744,'0'0'1233,"12"-4"-632,38-12 46,-46 15-556,-1 0 0,0 1 0,0 0 1,1-1-1,-1 1 0,0 1 0,1-1 0,-1 0 0,0 1 0,0 0 0,1 0 1,-1 0-1,0 0 0,0 0 0,0 0 0,0 1 0,0 0 0,0-1 1,-1 1-1,4 3 0,2 3 193,0-1 1,-1 1-1,0 0 1,7 13 0,-13-19-237,24 38 867,-2 1 0,20 51-1,9 18 675,-43-89-1273,-5-12-18,0-1 0,1 1 0,0 0 0,9 11 0,-13-18-261,0-1 0,0 0 1,0 1-1,0-1 0,1 0 1,-1 0-1,0 0 0,1 0 1,-1 0-1,1 0 0,0 0 1,-1-1-1,1 1 0,-1-1 1,1 1-1,0-1 0,0 1 1,-1-1-1,1 0 0,0 0 1,0 0-1,-1 0 0,1 0 1,0 0-1,0 0 0,-1-1 1,1 1-1,0-1 0,-1 1 1,4-2-1,9-7-2869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1 12664,'0'0'813,"-15"10"-377,-197 138 1299,-101 99 644,167-128-245,136-111-1709,1 0 0,0 0 0,1 1 0,-10 12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7736,'0'0'9263,"-6"12"-8481,-14 36 212,-23 85 0,31-85-391,2 2-1,3-1 1,2 1 0,1 0 0,3 0 0,3 0-1,1 0 1,11 54 0,-14-83 179,0-19-763,-1 0-1,1 0 0,0 0 1,0 0-1,0 0 0,0 1 0,1-1 1,-1 0-1,1 2 0,5-8-865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13768,'0'0'2272,"10"-2"-1679,359-43 3056,-331 42-2468,-1 2 1,0 2-1,73 10 0,-85-1-1824,-22-8-1366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06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1 268 9440,'0'0'4321,"18"-7"-3797,61-22-33,1 4 1,104-18-1,185-16 600,-204 35-627,-56 7-154,411-44 1209,-446 59-3749,-60 2-9851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8640,'0'0'4808,"-5"11"-4026,-16 32 316,-29 88-1,35-81-427,3 0 0,-6 52 0,16-86-440,1 0 0,1 0-1,0 0 1,1 0-1,0 0 1,2 0-1,0 0 1,0 0 0,2-1-1,10 27 1,-13-37-133,1 0-1,-1 0 1,1-1 0,0 0 0,0 1 0,0-1 0,1 0-1,-1 0 1,1-1 0,0 1 0,0-1 0,0 0 0,1 0-1,-1 0 1,1-1 0,-1 1 0,9 2 0,-9-5-44,0 1 1,0-1 0,0 1-1,0-1 1,0 0-1,0-1 1,0 1 0,0-1-1,0 0 1,0 0-1,0 0 1,0 0 0,0-1-1,0 1 1,-1-1-1,1 0 1,-1 0 0,1 0-1,-1-1 1,0 1-1,0-1 1,6-6 0,10-13 92,0 0 0,-1-2 0,-2 0 0,0-1 1,-2 0-1,0-2 0,12-35 0,-3-2 94,-3-2-1,11-67 1,-17 37 410,-14 93-296,-3 13-226,-2 18-31,1 24 79,1 0 1,3 0-1,2 0 1,17 96-1,-11-105 22,8 29 109,-15-66-186,2 0 0,-1 0-1,1 0 1,-1 0-1,2-1 1,-1 1-1,0-1 1,1 0 0,5 5-1,-9-10-101,1 0 1,0 1-1,-1-1 1,1 0-1,0 0 0,0 1 1,-1-1-1,1 0 1,0 0-1,0 0 0,-1 0 1,1 0-1,0 0 1,-1 0-1,1-1 0,0 1 1,0 0-1,-1 0 1,1 0-1,0-1 0,-1 1 1,1 0-1,1-2 0,20-11-1117,-13 7-2510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11656,'0'0'5505,"0"9"-4841,7 169 4890,-6-168-5234,-1 0 0,2-1-1,4 19 1,-6-26-268,0 0-1,1 0 1,0 0 0,-1 0 0,1-1-1,0 1 1,0 0 0,0-1 0,0 1-1,0 0 1,1-1 0,-1 1 0,0-1-1,1 0 1,-1 1 0,1-1 0,-1 0-1,1 0 1,0 0 0,-1 0 0,1 0-1,0 0 1,0-1 0,0 1 0,-1-1-1,5 1 1,0 0 30,-1-1 1,1-1-1,-1 1 0,1-1 1,-1 0-1,1 0 0,-1-1 1,1 1-1,-1-1 0,0 0 0,0-1 1,7-3-1,1-4 206,1 0-1,20-21 1,5-3 275,-17 12-200,-18 17-213,1 1 0,-1-1 0,1 1 0,8-6 0,-12 10-136,-1 1 0,0-1 0,1 0-1,-1 0 1,1 1 0,-1-1-1,0 0 1,1 0 0,-1 1-1,0-1 1,1 0 0,-1 1-1,0-1 1,0 1 0,1-1-1,-1 0 1,0 1 0,0-1 0,0 1-1,1-1 1,-1 1 0,0-1-1,0 0 1,0 1 0,0-1-1,0 1 1,0-1 0,0 1-1,0-1 1,0 1 0,0 0 0,2 21 85,-4 14-8,0-1 1,-3 1-1,-10 39 1,-38 101 250,52-173-337,-7 21 71,0-1 0,-2 0 0,-1 0-1,-1-1 1,-17 24 0,27-42-52,-1-1 0,0 0 0,-1 0 0,1 0 0,0 0 1,-1-1-1,0 0 0,1 1 0,-1-1 0,0 0 0,0-1 0,0 1 1,-9 1-1,12-3-15,-1 1 1,0-1-1,1 0 1,-1 0-1,0 0 1,1-1-1,-1 1 1,1 0-1,-1-1 1,0 1-1,1-1 1,-1 1 0,1-1-1,-1 0 1,1 0-1,0 1 1,-1-1-1,1 0 1,0 0-1,-1 0 1,1-1-1,0 1 1,0 0-1,0 0 1,0-1-1,0 1 1,0-1-1,1 1 1,-1 0-1,0-1 1,1 1-1,-1-1 1,1 0-1,-1 1 1,1-1-1,0 1 1,0-1-1,0-2 1,-1-3 7,0-1-1,1 1 0,1 0 1,-1 0-1,1 0 1,0 0-1,1 0 1,-1 0-1,1 0 1,1 0-1,0 0 1,4-8-1,6-8 35,0 1 0,19-21-1,-23 30-29,-2 5-9,-1 0 1,1 1-1,1 0 1,-1 0-1,1 1 1,0 0-1,1 0 1,0 1-1,0 0 1,0 0-1,0 1 1,14-4-1,-5 3 10,0 1 0,0 0 0,0 2-1,0 0 1,37 1 0,-50 2-26,-1-1 0,0 1 1,1 0-1,-1 0 0,0 1 0,0-1 1,0 1-1,0 0 0,0 0 0,0 0 1,-1 1-1,1-1 0,-1 1 0,1 0 1,-1 0-1,0 0 0,0 0 0,-1 1 1,1-1-1,-1 1 0,3 4 0,-5-8-7,0 0-1,0 1 1,0-1-1,0 0 1,0 0-1,1 0 0,-1 0 1,0 0-1,0 0 1,0 0-1,0 1 1,0-1-1,0 0 1,0 0-1,0 0 1,0 0-1,1 0 0,-1 0 1,0 0-1,0 0 1,0 0-1,0 0 1,0 0-1,0 0 1,0 1-1,1-1 0,-1 0 1,0 0-1,0 0 1,0 0-1,0 0 1,0 0-1,1 0 1,-1 0-1,0 0 1,0 0-1,0-1 0,0 1 1,0 0-1,0 0 1,1 0-1,-1 0 1,0 0-1,0 0 1,0 0-1,0 0 0,0 0 1,0 0-1,0 0 1,1 0-1,-1-1 1,0 1-1,0 0 1,0 0-1,0 0 1,0 0-1,0 0 0,0 0 1,0 0-1,0-1 1,0 1-1,0 0 1,0 0-1,2-7-4379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333 671 10152,'0'0'2616,"-11"-8"-1894,-40-22-20,48 29-637,0-1 0,0 1 0,-1 1-1,1-1 1,0 0 0,-1 1 0,1-1 0,-1 1 0,1 0 0,0 0 0,-1 1 0,1-1 0,-1 1 0,1-1 0,0 1 0,0 0 0,-4 2 0,-6 1 174,-9 1 199,1 1 1,0 1 0,-22 10 0,37-13-297,-1-1 0,1 1 0,0 0 0,0 0 0,0 1 1,0-1-1,1 1 0,0 1 0,0-1 0,1 1 0,-1-1 0,1 2 1,-5 8-1,8-12-85,0-1 1,-1 1 0,2 0-1,-1 0 1,0 0-1,0 0 1,1 0-1,0 0 1,-1 0 0,1 0-1,0 1 1,1-1-1,-1 0 1,1 0 0,-1 0-1,1 0 1,0 0-1,0 0 1,0-1-1,0 1 1,1 0 0,-1 0-1,1-1 1,-1 1-1,4 2 1,-3-2-3,1 0 1,1 0-1,-1 0 1,0 0-1,1-1 1,-1 1-1,1-1 1,0 0-1,-1 0 1,1-1-1,0 1 1,0-1-1,1 0 1,-1 0-1,0 0 1,0 0-1,8-1 1,-4 0 19,0-1 1,1 0 0,-1-1-1,0 0 1,0 0 0,0 0-1,0-1 1,-1-1 0,1 1-1,-1-1 1,0 0 0,0-1-1,0 0 1,0 0 0,-1 0-1,7-8 1,5-7 180,-1-1 1,0 0-1,23-41 1,-22 28-66,-2 0 0,-1-2 1,-1 0-1,-2 0 1,-2-1-1,-1 0 1,-2-1-1,-1 0 1,-3 0-1,-1 0 0,-2-39 1,-1 57-81,-1 1 0,-1 0 0,-6-22 0,8 34-65,-1 1 1,0 0 0,-1 1 0,1-1 0,-1 0 0,0 1 0,0-1 0,-1 1-1,1 0 1,-1 0 0,-1 0 0,1 1 0,-9-8 0,9 10-14,0 0 1,0 0-1,-1 0 1,1 1-1,-1-1 1,1 1-1,-1 0 1,0 0-1,0 1 1,1-1-1,-1 1 1,0 0-1,0 1 0,-6 0 1,4 0-8,0 1 0,0-1 0,0 1 0,0 1 0,1-1-1,-1 1 1,1 0 0,-1 0 0,-5 5 0,9-6-21,0 1 0,0-1 0,1 1 0,-1 0 0,1 0 1,-1 0-1,1 0 0,0 0 0,0 1 0,0-1 0,0 0 0,1 1 0,0 0 0,-1-1 0,1 1 0,1 0 0,-1 0 0,0 7 0,1-6-401,0 1-1,0-1 1,1 1-1,0-1 1,0 1-1,1-1 0,-1 0 1,1 0-1,0 1 1,1-1-1,4 8 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12960,'0'0'1473,"11"1"-681,46-2 101,0-2 0,58-12-1,-6 1 150,329-20 3244,-426 33-4160,-4 0-42,0 0 1,-1 1 0,1 0 0,0 0-1,0 0 1,8 3 0,-15-3-175,-1 0 0,1 0 0,-1 0 0,0 0 1,1 1-1,-1-1 0,1 0 0,-1 0 0,1 1 0,-1-1 0,0 0 0,1 1 0,-1-1 1,0 0-1,1 1 0,-1-1 0,0 1 0,0-1 0,1 0 0,-1 1 0,0-1 1,0 1-1,0-1 0,1 1 0,-1-1 0,0 1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470 303 11656,'0'0'673,"-14"6"23,-200 95 1649,182-84-1917,0 2 0,1 2 1,0 1-1,-46 44 0,73-63-309,0 1 0,1-1 0,0 1-1,0-1 1,0 1 0,1 0 0,-1 0-1,1 1 1,0-1 0,0 0 0,0 1-1,1-1 1,-1 1 0,1 0 0,-1 6-1,2-10-79,0 0 0,1 0 1,-1 0-1,0 0 0,0 0 0,1 0 0,-1-1 0,0 1 0,1 0 0,-1 0 0,1 0 0,-1 0 0,1-1 0,-1 1 0,1 0 0,0 0 0,-1-1 0,1 1 0,0-1 0,0 1 0,0 0 0,-1-1 0,1 1 0,0-1 0,0 0 0,0 1 0,0-1 1,0 0-1,0 0 0,0 1 0,-1-1 0,1 0 0,2 0 0,33-1 509,-36 1-548,19-3 165,1-2 0,0 0-1,-1-2 1,0 0 0,0-1-1,-1 0 1,0-2 0,-1 0-1,0-1 1,0-1 0,-1 0-1,-1-1 1,0-1 0,-1-1-1,20-25 1,-27 28-78,1 0 1,-2 0-1,0-1 0,-1 0 0,0 0 1,-1 0-1,0-1 0,-1 1 1,0-1-1,-1 0 0,0-26 1,-3 23-9,0 1 0,0-1 0,-2 1 0,0-1 1,-1 1-1,0 0 0,-2 0 0,0 1 1,-12-24-1,13 32-36,0-1 0,0 1 0,-1 0 0,0 0 0,0 1 0,0 0 0,-1 0 0,0 0 0,-1 1 0,1 0 0,-13-6 0,15 8-28,-1 1 0,1-1 0,-1 1 0,0 0 0,0 1 0,0 0 0,0-1-1,0 2 1,0-1 0,-1 1 0,1 0 0,0 0 0,0 1 0,0 0 0,0 0 0,0 0 0,-9 3 0,14-3-45,0-1-1,-1 1 0,1-1 1,0 1-1,0-1 0,0 1 1,0 0-1,0 0 1,0-1-1,0 1 0,0 0 1,0 0-1,-1 1 0,2-2 24,0 1 0,0-1 0,0 0 0,0 1 0,0-1 0,0 0 0,0 0 0,0 1 0,0-1 0,0 0 0,0 1 0,0-1 0,0 0 0,0 0 0,0 1 0,0-1 0,1 0 0,-1 0 0,0 1 0,0-1-1,0 0 1,0 0 0,0 1 0,1-1 0,-1 0 0,0 0 0,0 0 0,0 1 0,1-1 0,-1 0 0,0 0 0,0 0 0,1 1 0,1 0-418,1 0 0,-1 0 1,0 0-1,1-1 0,-1 1 0,1 0 1,-1-1-1,1 0 0,2 1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3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12960,'0'0'898,"-2"14"-574,-1 1-197,-11 123 1329,13-120-949,0 0-1,2 1 0,0-1 0,1 0 0,9 36 0,-11-53-442,0 0 0,1 1-1,-1-1 1,1 0 0,-1 0 0,1 1-1,-1-1 1,1 0 0,0 0 0,-1 0-1,1 0 1,0 0 0,0 0 0,0 0 0,0 0-1,0 0 1,0 0 0,0-1 0,0 1-1,0 0 1,0-1 0,1 1 0,-1 0-1,0-1 1,0 0 0,1 1 0,-1-1-1,0 0 1,1 0 0,-1 1 0,0-1-1,1 0 1,-1-1 0,0 1 0,0 0 0,1 0-1,-1 0 1,0-1 0,1 1 0,-1-1-1,2 0 1,5-3 104,-1 0-1,0 0 1,0 0 0,0-1-1,8-9 1,100-97 1302,-71 66-805,-42 43-652,22-18 580,-24 20-575,1 0-1,-1 0 1,1 0-1,-1 0 1,0 0-1,1-1 0,-1 1 1,1 0-1,-1 0 1,0 0-1,1 0 1,-1 0-1,1 0 1,-1 0-1,0 0 0,1 0 1,-1 0-1,1 1 1,-1-1-1,0 0 1,1 0-1,-1 0 0,0 0 1,1 1-1,0-1 1,-1 1 10,1 0 1,-1 0-1,1-1 0,-1 1 1,1 0-1,-1 0 1,0 0-1,1 0 0,-1 0 1,0 0-1,0 0 1,0 0-1,1 0 0,-1 0 1,0 1-1,0 17 113,-1 0 1,-1-1-1,0 0 0,-9 31 1,-28 73 231,38-119-362,-86 228 692,61-173-264,-60 103 0,81-152-332,-1-1-1,1 0 1,-1 0-1,-1-1 1,1 1-1,-1-1 1,0-1-1,-1 1 1,-14 8-1,21-14-86,0-1 0,0 1 1,0-1-1,0 0 0,1 1 0,-1-1 0,0 0 0,0 0 0,0 0 0,0 0 0,0 0 0,0 0 0,0 0 0,0 0 0,1 0 0,-1 0 0,0 0 0,0 0 0,0-1 0,0 1 0,0 0 0,0-1 0,1 1 0,-1 0 0,0-1 0,0 1 0,1-1 0,-2 0 0,0-1 8,1 0 0,-1-1-1,0 1 1,1 0 0,0-1-1,-1 1 1,1-1 0,0 1-1,-1-5 1,-1-4 42,1 0 0,0-1 0,0-18 0,1 21-23,2-1 0,-1 1 0,2-1 1,-1 1-1,1-1 0,0 1 0,1 0 1,0 0-1,1 0 0,0 0 0,0 1 1,10-15-1,-6 13-4,0 0 0,1 0 0,1 0 1,-1 1-1,1 1 0,1 0 0,0 0 1,16-8-1,0 3-1,1 1 0,1 1 0,0 1 0,0 2 0,1 1 0,0 1 1,37-2-1,16 2 32,-49 5-5119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 7832,'0'0'4248,"-10"0"-3392,3 0-636,4-1-158,0 1 0,1 0 0,-1-1 0,0 1 0,1 0 0,-1 0 0,0 1 0,1-1 0,-1 0 0,0 1-1,1 0 1,-1-1 0,1 1 0,-1 0 0,1 0 0,0 1 0,-1-1 0,1 0 0,0 1 0,0 0 0,0-1 0,-4 5 0,0 4 233,0 0-1,1 0 1,0 1 0,1 0 0,0 0 0,-3 13-1,-12 72 958,19-93-1222,-24 323 3112,23-301-2900,-1 36 1084,3 1-1,16 100 1,-11-143-522,-6-19-775,1 0 0,-1 0 0,0 0 0,0 1-1,0-1 1,0 0 0,1 0 0,-1 0 0,0 0-1,0 0 1,0 0 0,1 0 0,-1 0 0,0 1-1,0-1 1,0 0 0,1 0 0,-1 0 0,0 0-1,0 0 1,0 0 0,1 0 0,-1 0-1,0 0 1,0 0 0,0 0 0,1-1 0,-1 1-1,0 0 1,0 0 0,0 0 0,1 0 0,-1 0-1,0 0 1,0 0 0,0 0 0,1-1 0,-1 1-1,0 0 1,6-11-378,-3-4-3348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14776,'0'0'1166,"11"-3"-720,107-43 961,42-14 63,-99 42-638,1 3 0,0 2 0,1 4 1,122-4-1,-166 13-3741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89 114 8032,'0'0'9409,"-5"15"-8700,-4 12-411,-10 26 454,3 2-1,-15 85 1,22-4 581,9-122-1117,1 0-1,0-1 1,1 1-1,0 0 1,1-1-1,1 0 1,9 22 0,-13-33-169,1-1 1,0 1 0,0-1-1,-1 1 1,1-1 0,0 0-1,0 1 1,0-1 0,1 0-1,-1 0 1,0 0-1,0 0 1,1 0 0,-1 0-1,0 0 1,1 0 0,-1-1-1,1 1 1,-1 0 0,1-1-1,2 1 1,-1-1 3,-1 0 0,1 0 0,-1 0-1,1 0 1,-1-1 0,1 1 0,-1-1 0,1 1 0,-1-1-1,0 0 1,1 0 0,2-3 0,3-1 53,0 0 1,0-1-1,-1 0 0,0 0 1,-1-1-1,9-10 1,5-11 115,-2-1 0,-1-1 0,-1 0 1,-2-1-1,13-40 0,40-168 884,-63 222-1015,1 0 13,5-25 346,6-48-1,-14 81-216,0 12 77,1 20-64,5 59 195,3-1 1,4 0-1,51 153 0,-65-230-407,13 30 270,-14-32-290,1 0-1,0 0 1,0-1-1,0 1 1,0 0-1,1-1 1,-1 1-1,0-1 1,1 1-1,-1-1 1,1 0-1,-1 0 1,1 1-1,3 0 1,-4-2-61,0 0-1,0 0 1,0 0 0,0 0-1,0 0 1,0 0 0,0-1-1,0 1 1,0 0 0,0-1-1,0 1 1,-1-1 0,1 1-1,0-1 1,0 0 0,1 0-1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9848,'0'0'7223,"-10"4"-6657,-31 12-10,40-16-437,-1 0 1,1 1-1,0-1 0,0 1 1,-1-1-1,1 1 1,0 0-1,0 0 0,0-1 1,0 1-1,0 0 1,0 0-1,0 0 0,-1 2 1,2-3-82,-1 1 0,1-1 0,0 1 0,0-1 0,0 0 0,1 1 1,-1-1-1,0 0 0,0 1 0,0-1 0,0 1 0,0-1 0,0 0 0,0 1 0,1-1 0,-1 0 0,0 1 0,0-1 1,1 0-1,-1 0 0,0 1 0,0-1 0,1 0 0,-1 0 0,0 1 0,1-1 0,-1 0 0,0 0 0,1 0 1,0 1-1,31 9 1015,16-5-279,0-1-1,1-3 1,-1-2-1,51-8 1,-98 9-725,0 0 0,1 0 0,-1 0 1,1 0-1,-1 0 0,0 0 0,1 0 0,-1 1 1,0-1-1,1 0 0,2 2 0,-4-2-20,0 0 0,1 1 1,-1-1-1,1 0 0,-1 1 0,0-1 0,1 0 1,-1 1-1,0-1 0,1 1 0,-1-1 0,0 1 0,0-1 1,1 0-1,-1 1 0,0-1 0,0 1 0,0-1 1,0 1-1,0-1 0,0 1 0,1 0 0,-2 2 29,1-1 0,-1 0 0,0 1-1,1-1 1,-1 0 0,0 0-1,0 1 1,0-1 0,-1 0 0,1 0-1,0 0 1,-4 3 0,-69 69 626,26-28-411,-31 28 141,53-51-216,0 1 0,2 1-1,0 1 1,-24 36 0,47-61-176,0 1 1,0-1-1,0 1 0,0-1 1,1 0-1,-1 1 1,0 0-1,1-1 1,-1 1-1,1-1 0,-1 1 1,1 0-1,0-1 1,0 1-1,0 0 1,0 0-1,0-1 0,0 1 1,0 0-1,1-1 1,-1 1-1,0-1 1,1 1-1,1 3 0,-1-4 0,1 1-1,0 0 1,-1-1-1,1 1 0,0-1 1,0 0-1,0 1 0,0-1 1,0 0-1,0 0 0,0 0 1,0-1-1,0 1 1,0 0-1,1-1 0,-1 1 1,0-1-1,3 0 0,14 1 51,1 0 0,0-1-1,-1-1 1,27-5-1,75-22-551,-117 26 365,0 1 0,0 0 1,-1-1-1,1 0 0,5-4 1,4-1-5038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07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255 722 7528,'0'0'7065,"-12"-4"-6485,4 0-452,4 2-75,0 0-1,0 0 1,0 1 0,0-1-1,-1 1 1,1 0-1,0 0 1,-1 0-1,1 1 1,-1-1 0,1 1-1,0 0 1,-1 1-1,1-1 1,-1 1-1,1 0 1,-5 1 0,-3 3 134,1 1 0,-1 0 1,1 1-1,1 0 0,-1 1 1,1 0-1,-16 17 0,21-19-90,0-1-1,0 0 1,1 1-1,0 0 1,0 0-1,1 0 1,-1 1-1,1-1 1,1 1-1,-1 0 1,1-1-1,1 1 1,-1 0-1,1 0 1,-1 14-1,2-18-50,1 0 0,-1 1 0,1-1 0,-1 0 0,1 0 0,0 0 0,0 1 0,0-1 0,1 0 0,-1 0 0,1-1 0,-1 1 0,1 0 0,0-1 0,0 1 0,1-1 0,1 3 0,0-2 16,0 0 0,0 0-1,1-1 1,-1 1 0,1-1-1,-1 0 1,1 0 0,0-1-1,-1 1 1,8 0 0,-2-1 42,0 0 0,0 0 0,-1-1 0,1 0 0,0-1 0,0 0 1,0-1-1,0 0 0,-1 0 0,17-7 0,-17 5-5,0-1 0,-1-1 0,1 1 0,-1-1 0,0 0 0,10-12 0,37-48 712,-42 49-574,-11 14-177,0 0 0,-1 0 0,1 0 0,-1-1 0,0 1 0,0-1 0,0 1 0,0-1 0,0 1 0,-1-1 0,1 1 0,-1-1 0,0 0 0,0 1 0,-2-7 0,2 8-35,0 0 0,0 0-1,-1 1 1,1-1 0,-1 0-1,1 0 1,-1 1 0,0-1-1,0 0 1,0 1-1,0-1 1,0 1 0,0-1-1,0 1 1,0-1 0,0 1-1,-1 0 1,1 0 0,-1-1-1,1 1 1,-1 0 0,1 0-1,-1 1 1,1-1-1,-1 0 1,0 0 0,0 1-1,1-1 1,-1 1 0,0 0-1,0-1 1,-2 1 0,-2 0 36,-1 1 1,0 0 0,0 0-1,1 1 1,-1 0 0,0 0-1,-7 4 1,12-6-56,1 0 0,0 1 0,-1-1 1,1 1-1,0 0 0,0-1 0,0 1 0,0 0 1,0 0-1,-1 0 0,1 0 0,0-1 0,1 2 0,-1-1 1,0 0-1,0 0 0,0 0 0,1 0 0,-1 0 1,0 1-1,1-1 0,0 0 0,-1 1 0,1-1 0,-1 0 1,1 1-1,0-1 0,0 0 0,0 1 0,0-1 0,0 0 1,0 1-1,0-1 0,1 0 0,-1 1 0,0-1 1,1 0-1,-1 1 0,1-1 0,-1 0 0,1 0 0,0 1 1,1 1-1,-1-2-6,1 1 0,-1 0 0,1-1 0,0 1 0,-1-1 0,1 0 0,0 0 0,0 1 0,0-1 0,0 0 0,0-1 0,0 1 0,0 0 0,0-1 0,0 1 0,1-1 0,-1 1 0,0-1 0,0 0 1,0 0-1,1 0 0,-1 0 0,0-1 0,0 1 0,4-2 0,2 1 4,0-2 1,-1 1-1,1-1 1,-1 0-1,14-8 1,-1-3 17,0-2 0,-1 0 0,-1 0 0,-1-2 0,0 0 0,-1-1 0,-1-1 0,24-40 0,1-15 77,37-96 1,-77 171-100,78-214 215,-35 91 66,-42 121-112,-1 6-67,-1 13-36,-5 29-43,-140 871 178,142-894-197,-40 219-1,37-215 6,-1-1 0,-1 0 0,-1 0 0,-2-1 1,0-1-1,-29 42 0,39-63-1,0-1 0,0 1 0,0-1 0,0 0 0,0 1 0,-1-1 0,1 0-1,-1 0 1,1-1 0,-5 3 0,6-3-1,-1-1-1,1 0 0,-1 0 1,1 1-1,-1-1 1,1 0-1,-1 0 1,1 0-1,0 0 1,-1-1-1,1 1 0,-1 0 1,1-1-1,0 1 1,-1-1-1,1 1 1,0-1-1,-1 1 1,1-1-1,0 0 0,0 0 1,-1 0-1,1 0 1,-1-1-1,-5-5 30,1 0 0,-1-1-1,1 1 1,1-1 0,0 0 0,0-1-1,1 0 1,-1 1 0,2-1 0,0 0-1,0-1 1,0 1 0,-1-17 0,1 10 23,2 0 0,0 0 1,1 0-1,0-1 1,2 1-1,0 0 1,6-25-1,-4 28-19,1 0 0,1 1 0,0-1 0,1 1 0,0 0 0,1 1 0,0 0 0,1 0 0,0 1 0,0 0 0,16-12 0,-1 3 27,1 0-1,0 2 1,56-27 0,-56 32-38,1 1-1,0 1 1,0 2 0,1 0 0,1 2 0,-1 1-1,1 1 1,0 1 0,51 2 0,-74 2-29,-1 0 1,1 0-1,-1 0 1,0 0-1,1 1 1,-1-1-1,0 1 0,0 0 1,0 1-1,0-1 1,0 1-1,-1-1 1,1 1-1,-1 0 1,0 0-1,0 1 1,0-1-1,0 1 0,4 7 1,1 3-935,-1 0 0,0 0 0,8 28 1,-13-36 111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14968,'0'0'1080,"12"-2"-593,452-55 4273,-366 45-3750,-62 5-3780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374 594 6824,'0'0'1825,"-2"-10"-930,-8-30 34,9 39-858,0-1 1,1 0-1,-1 1 1,0-1-1,0 1 0,0-1 1,-1 1-1,1 0 1,0-1-1,0 1 0,-1 0 1,1 0-1,-1 0 0,1 0 1,-1 0-1,1 0 1,-1 1-1,1-1 0,-1 0 1,0 1-1,0-1 1,-1 1-1,-2-1 102,-1 0 0,1 1 1,-1 0-1,1 0 0,-7 2 0,-3 0 104,0 1 0,1 1 0,-1 1 0,1 0 0,0 0 0,0 2 0,1 0 0,0 0 0,0 1 0,-18 15 0,21-15-68,1 0 1,1 0 0,-1 1 0,2 0 0,-1 0-1,1 1 1,0 0 0,1 0 0,0 0-1,1 1 1,0 0 0,1 0 0,0 0 0,-3 15-1,7-23-132,-1 0 0,1 0 0,-1 0 0,1 0-1,0 0 1,0 0 0,1 0 0,-1 0 0,1 0-1,-1 0 1,1 0 0,0 0 0,0 0 0,0 0 0,1 0-1,-1-1 1,1 1 0,-1 0 0,1-1 0,0 1-1,0-1 1,0 0 0,3 3 0,-2-3-2,1 0 0,-1 0 0,1 0 0,0 0 0,-1 0 0,1-1 0,0 0 0,0 0 0,0 0 0,0 0 0,0 0 0,0-1 0,0 0 0,0 0 0,0 0 0,0 0 0,5-2 0,1 1 20,0-2 1,-1 1 0,1-1 0,-1-1 0,0 0 0,0 0-1,0 0 1,-1-1 0,14-11 0,-10 6 2,-1 0 1,0-1 0,-1 0-1,0-1 1,14-21 0,-5 0 38,-2-1 0,-1 0 0,-1-1 0,12-47 1,12-73 193,-35 130-253,0 0 0,-2-1 1,-1 0-1,-2-32 0,0 49-47,-1 0 1,1 0-1,-1 0 0,-1 1 0,0-1 1,0 0-1,-1 1 0,0 0 0,0-1 1,-1 2-1,0-1 0,0 0 0,-1 1 1,-6-7-1,7 10-15,0-1 0,-1 1 0,1 0 0,-1 0 0,0 1 0,0-1 1,0 1-1,-1 1 0,1-1 0,-1 1 0,1 0 0,-1 1 0,0-1 0,0 1 0,1 1 0,-1-1 1,0 1-1,0 1 0,-8 0 0,5 1-18,0-1-1,1 2 1,-1 0 0,0 0 0,1 0-1,-1 1 1,1 1 0,0 0 0,1 0-1,-1 0 1,1 1 0,-13 12-1,11-7-42,0-1-1,1 1 1,1 1-1,0 0 0,0 0 1,1 1-1,0 0 0,-6 19 1,5-6-146,1 0 0,1 1 0,-3 28-1,4-8-3176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19127,'0'0'144,"70"-13"0,5-3-88,18-1 0,3 0 64,-2 2 0,-14 7 136,-11-1 16,-22 3 16,-7 4 8,-13 2-72,-10 2 8,-5 2-184,-10 1-8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250 479 13264,'0'0'433,"-11"9"32,-26 22-35,-69 65 989,92-82-1076,0 1-1,2 0 1,-1 1 0,2 0 0,-13 24-1,23-38-265,0 0 0,0 0-1,0 0 1,0 1 0,1-1 0,-1 0-1,1 0 1,-1 1 0,1-1-1,0 0 1,0 0 0,0 1-1,0-1 1,1 3 0,-1-4-18,1 1 1,-1-1 0,1 0-1,0 1 1,0-1-1,0 0 1,0 0 0,0 1-1,0-1 1,0 0-1,0 0 1,0 0 0,0 0-1,1-1 1,-1 1-1,0 0 1,1 0 0,-1-1-1,1 1 1,-1-1-1,1 1 1,1-1 0,6 3 65,0-2 0,0 0 0,1 0 0,-1 0 0,0-1 0,1-1 0,-1 1 0,1-2 0,-1 1 0,0-1 1,0-1-1,0 1 0,0-2 0,0 1 0,-1-1 0,0-1 0,1 1 0,12-11 0,-8 6-14,0-2 0,-1 1 0,0-2 0,0 1-1,-2-2 1,1 1 0,-2-1 0,1-1 0,-2 0 0,9-17 0,-4-4 4,0-1 0,-3 0 1,-1 0-1,-1-1 1,-2 0-1,-2-1 0,-1 1 1,-5-71-1,1 93-79,-1 1 0,0-1 0,-1 1 0,-1 0 0,0 0 0,-1 0 0,-1 0-1,-9-16 1,13 26-30,0 1-1,0-1 1,-1 0-1,0 1 1,0-1-1,0 1 1,0 0 0,0 0-1,-1 0 1,1 1-1,-1-1 1,0 1-1,1 0 1,-1-1-1,0 2 1,-1-1-1,1 1 1,0-1-1,0 1 1,-1 0 0,1 0-1,0 1 1,-1 0-1,1-1 1,-1 1-1,1 1 1,-1-1-1,1 1 1,0 0-1,-9 2 1,7-1-44,0 0 0,0 0 0,0 1 0,1 0 0,-1 0 0,1 0 0,0 1 0,0 0 0,0 0 0,0 0 0,1 0 1,-6 7-1,10-10-24,0-1 0,0 1 0,-1-1 0,1 1 0,0 0 0,0-1 0,0 1 1,0-1-1,0 1 0,0 0 0,0-1 0,0 1 0,0-1 0,1 1 1,-1 0-1,0-1 0,0 1 0,0-1 0,1 1 0,-1-1 0,0 1 0,1-1 1,-1 1-1,0-1 0,1 1 0,-1-1 0,1 1 0,-1-1 0,1 0 0,-1 1 1,1-1-1,-1 0 0,1 1 0,-1-1 0,1 0 0,-1 1 0,1-1 1,-1 0-1,1 0 0,0 0 0,-1 0 0,1 0 0,-1 0 0,1 0 0,0 0 1,1 1-1055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12256,'0'0'1361,"-10"5"-737,-2 1-387,5-2-15,0 0-1,0 0 0,1 0 1,-8 7-1,14-11-183,0 0 1,-1 0-1,1 0 0,0 0 1,0 0-1,0 0 1,-1 0-1,1 0 0,0 0 1,0 0-1,0 1 1,0-1-1,-1 0 0,1 0 1,0 0-1,0 0 1,0 1-1,0-1 0,0 0 1,-1 0-1,1 0 1,0 0-1,0 1 0,0-1 1,0 0-1,0 0 1,0 0-1,0 1 0,0-1 1,0 0-1,0 0 1,0 1-1,0-1 0,0 0 1,0 0-1,0 0 1,0 1-1,0-1 0,0 0 1,0 0-1,0 0 1,0 1-1,0-1 0,1 0 1,-1 0-1,0 0 1,0 1-1,0-1 0,0 0 1,0 0-1,1 0 1,-1 0-1,0 0 0,0 1 1,0-1-1,0 0 1,1 0-1,-1 0 0,0 0 1,17 3 1061,50-4 267,64 1 430,-101-1-1368,18 0 340,-46 1-686,1 1-1,0-1 1,0 0 0,0 1 0,-1-1 0,1 1-1,0 0 1,-1 0 0,1 0 0,-1 0 0,1 1-1,2 1 1,-4-2-53,0 0-1,-1 0 1,1 0-1,-1 0 1,1 0 0,-1 0-1,1 0 1,-1 0-1,1 0 1,-1 0-1,0 0 1,0 0-1,1 0 1,-1 0 0,0 0-1,0 0 1,0 0-1,0 0 1,0 0-1,-1 0 1,1 1-1,0-1 1,0 0 0,-1 0-1,1 0 1,-1 0-1,1 0 1,-1 0-1,0 1 1,-20 29 279,17-26-239,-75 90 592,49-62-332,1 1 1,2 2 0,2 0 0,-24 47-1,46-78-247,1 1-1,0-1 1,0 1-1,1-1 1,0 1-1,0 0 0,0 0 1,0 0-1,1-1 1,0 1-1,0 0 0,1 0 1,0 0-1,0 0 1,3 8-1,-3-10-34,1 0-1,-1 0 1,1-1 0,0 1-1,0-1 1,1 0 0,-1 1-1,1-1 1,-1 0 0,1 0-1,0-1 1,0 1 0,0 0-1,1-1 1,-1 0-1,0 0 1,1 0 0,0 0-1,-1-1 1,1 1 0,0-1-1,7 2 1,9-1-49,1 0-1,-1-1 1,0-2 0,1 0-1,-1-1 1,0 0-1,0-2 1,28-9 0,-27 6-2258,36-16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16479,'0'0'1128,"108"-34"-808,-33 15 80,13 5 8,3-7-104,-1 4 8,-15 6-160,-8 1 0,-4 2-56,-6 3 16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9144,'0'0'4393,"10"7"-4041,28 23 67,62 62-1,36 55 332,-39-33-183,-5 4 1,-6 3-1,-5 4 1,-5 4 0,-6 3-1,55 148 1,-103-222-102,-3 0 1,-2 2-1,-2 1 0,-4-1 1,-2 2-1,2 91 1,-11-118-230,-2 1 0,-1 0 0,-2-1 0,-1 1 0,-2-2 1,-2 1-1,0-1 0,-3 0 0,-1-1 0,-1-1 0,-2 0 0,-32 46 1,-145 145 1057,162-189-1108,-233 220 1086,252-244-1157,1 0-1,-19 11 0,27-18-481,-1-1 0,0 0 0,0 0 1,0 0-1,0 0 0,0-1 0,0 1 0,-1-1 1,1-1-1,-6 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909 130 7736,'0'0'7342,"0"-11"-6710,0 3-467,1 5-114,-1 0 1,1-1-1,-1 1 0,0 0 0,0 0 0,-1 0 1,1 0-1,0-1 0,-1 1 0,0 0 0,0 0 0,0 0 1,0 0-1,0 0 0,-1 0 0,1 1 0,-1-1 1,0 0-1,0 1 0,-3-5 0,-2 2 100,0 0-1,-1 1 1,1-1 0,-1 2-1,0-1 1,0 1-1,0 0 1,0 0-1,0 1 1,-1 1 0,-14-2-1,-3 1 211,-1 1 0,-38 4-1,34 1-111,0 1 0,1 1 0,0 2-1,1 0 1,0 3 0,0 0 0,1 1 0,0 2-1,1 1 1,-27 20 0,27-14 24,0 0 1,1 2-1,2 1 1,0 1-1,1 1 0,2 1 1,1 1-1,-31 54 1,39-57-96,1 1 0,0 0 1,2 1-1,1 0 0,2 0 0,0 0 1,2 1-1,0 0 0,2 43 1,3-46-1,1 0 1,1 0 0,1-1-1,2 1 1,0-1-1,1 0 1,2 0 0,0-1-1,2-1 1,26 43-1,-32-57-85,0-1 0,1 0-1,1 0 1,-1 0-1,1-1 1,0 0-1,0-1 1,1 1-1,-1-1 1,15 6 0,-9-6 75,-1 0 0,1-1 1,0 0-1,1-1 1,-1-1-1,22 2 1,-8-4 84,0-1 0,0-1 0,0-1 0,0-1 0,-1-2 1,45-14-1,-53 13-250,5 0-1,29-15-1,-47 20-1,0-1 0,0 0 0,0 0 0,0 0 0,-1-1 0,1 1 0,-1-1-1,0 0 1,0-1 0,0 1 0,3-7 0,-5 8 0,-1 0 0,0-1 0,0 1 0,-1-1 0,1 1 0,-1-1 0,0 1 0,0-1 0,0 1 0,0-1 0,0 1 0,-1 0 0,1-1 0,-1 1 0,0-1 0,0 1 0,-1 0 0,1 0 0,-1-1 0,1 1 0,-4-4 0,-3-5 0,1 1 0,-1 1 0,-1-1 0,-11-10 0,11 14 0,1 0 0,-1 0 0,0 1 0,0 0 0,-1 1 0,0 0 0,0 0 0,0 1 0,0 0 0,-1 1 0,1 0 0,-1 1 0,0 0 0,0 1 0,-11 0 0,22 1 0,0 0 0,0 0 0,0 0 0,0-1 0,0 1 0,0 0 0,0 0 0,0 0 0,0 0 0,0 0 0,0 0 0,0 0 0,0 0 0,0 0 0,0-1 0,0 1 0,0 0 0,0 0 0,0 0 0,0 0 0,0 0 0,0 0 0,0 0 0,0 0 0,0 0 0,0 0 0,0 0 0,-1-1 0,1 1 0,0 0 0,0 0 0,0 0 0,0 0 0,0 0 0,0 0 0,0 0 0,0 0 0,0 0 0,0 0 0,0 0 0,0 0 0,-1 0 0,1 0 0,0 0 0,0 0 0,0 0 0,0 0 0,0 0 0,0 0 0,0 0 0,0 0 0,0 0 0,0 0 0,-1 0 0,1 0 0,0 0 0,0 0 0,0 0 0,0 0 0,0 0 0,0 0 0,0 0 0,7-3 0,247 3 0,3 20 0,-189-14 0,-57-5 100,48 6 765,-54-6-1414,0 0-1,0 0 0,-1 1 0,1-1 0,0 1 0,0 1 0,-1-1 0,8 5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7328,'0'0'19698,"6"10"-19346,-4-6-323,0 0-1,1 0 1,0-1 0,-1 1-1,1-1 1,0 0 0,1 0-1,-1 0 1,0 0 0,1 0-1,0-1 1,-1 0 0,1 0 0,0 0-1,0 0 1,1 0 0,-1-1-1,0 0 1,0 0 0,1 0-1,-1 0 1,6 0 0,65 0 535,134-16 0,-85 3-188,331-1 1209,-327 14-414,-128-1-1187,0 0 1,0 0 0,0 0 0,0 0-1,-1-1 1,1 1 0,0 0-1,0 0 1,0 0 0,0 0 0,0-1-1,0 1 1,0 0 0,0 0 0,0 0-1,0 0 1,0-1 0,0 1-1,-1 0 1,1 0 0,0 0 0,0 0-1,0-1 1,0 1 0,1 0-1,-1 0 1,0 0 0,0 0 0,0-1-1,0 1 1,0 0 0,0 0 0,0 0-1,0 0 1,0-1 0,0 1-1,0 0 1,1 0 0,-1 0 0,0 0-1,0 0 1,0-1 0,0 1 0,0 0-1,1 0 1,-1 0 0,0 0-1,0 0 1,0 0 0,0 0 0,1 0-1,-1 0 1,0 0 0,0 0-1,0 0 1,0 0 0,1 0 0,-1 0-1,0 0 1,0 0 0,0 0 0,0 0-1,1 0 1,-1 0 0,0 0-1,0 0 1,-8-7-5109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12960,'0'0'717,"12"-3"-250,70-12 561,1 3 1,-1 4-1,138 5 1,-154 7-261,1 2-1,-2 4 1,66 18 0,13 2 822,39 12-3523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3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13864,'0'0'712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27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1198 4512,'0'0'8616,"6"-10"-8099,45-74 1608,25-44 243,-46 82-1482,67-77 0,-81 106-719,0 1 0,1 0 0,1 1 1,1 1-1,0 1 0,0 1 0,23-11 0,-38 21-121,0 1-1,-1-1 0,1 1 1,0 0-1,0-1 0,0 2 1,0-1-1,0 0 0,0 1 1,6 0-1,-8 0-30,-1 1-1,1-1 1,-1 1 0,0-1-1,1 1 1,-1-1 0,0 1-1,1 0 1,-1 0 0,0 0-1,0-1 1,0 1 0,0 0-1,0 1 1,0-1 0,0 0-1,0 0 1,0 0 0,0 0-1,-1 1 1,1-1 0,-1 0-1,1 1 1,-1-1 0,1 1-1,-1-1 1,1 0 0,-1 1-1,0-1 1,0 1 0,0 1-1,1 13 46,-1-1-1,-1 1 0,0-1 0,-1 0 0,-7 28 0,-28 73 189,-18 14 327,52-125-215,7-17-175,33-47 72,-9 14-22,57-72 1,8 21 37,-82 86-209,1 0-1,0 1 1,1 0 0,0 1-1,0 0 1,25-10 0,-37 18-57,1 0 0,-1-1 1,1 1-1,-1 0 0,0-1 1,1 1-1,-1 0 0,1 0 1,-1 0-1,1 0 0,-1 0 1,0 1-1,1-1 0,-1 0 1,1 1-1,-1-1 0,0 1 1,1-1-1,-1 1 0,0 0 1,0 0-1,0-1 0,1 1 1,-1 0-1,0 0 0,0 0 1,0 0-1,0 0 0,0 0 1,-1 0-1,1 1 0,0-1 1,0 0-1,-1 0 0,1 1 1,-1-1-1,1 1 0,-1-1 1,1 2-1,1 4 9,-1 0 0,1 1 1,-1-1-1,0 0 0,-1 1 0,0 9 0,-3 11 48,-14 53 0,12-61-33,0 1 0,2-1 0,0 1 0,1 0 0,1 26 0,1-44-29,1 0 1,0 1 0,0-1 0,0 0 0,0 1-1,0-1 1,1 0 0,-1 0 0,1 0 0,0 0 0,0 0-1,0 0 1,0-1 0,1 1 0,-1-1 0,1 1-1,-1-1 1,1 0 0,0 0 0,0 0 0,0-1-1,0 1 1,0-1 0,1 1 0,-1-1 0,0 0 0,5 1-1,0 0 4,-1-1 1,1 0-1,-1 0 0,1 0 0,0-1 0,-1-1 0,1 1 0,0-1 0,-1 0 0,1-1 0,11-3 1,2-5 16,-1 0 1,0-2 0,-1 0 0,0-1 0,-1-1 0,0 0 0,-2-2 0,1 0 0,-2 0 0,0-2-1,-1 0 1,21-36 0,-32 47-11,0 0 1,0-1-1,0 1 0,-1-1 1,0 1-1,0-1 0,-1 0 0,0 0 1,0 0-1,-1-10 0,0 15-7,0 1 0,0 0 0,0-1 0,-1 1 0,1 0 0,-1 0 0,1-1 0,-1 1 0,0 0 0,0 0 0,0 0 0,0 0 0,0 0 0,0 0 0,0 0 0,-1 0 0,1 0 0,-1 1 0,0-1 0,1 0 0,-1 1 0,0 0 0,0-1 0,0 1 0,0 0 0,0 0 0,0 0 0,0 0 0,0 0 0,0 1 0,-1-1 0,1 1 0,0-1 0,0 1 0,-1 0 0,1 0 0,0 0 0,-1 0 0,-2 0 0,1 1 0,0 0 1,1 0-1,-1 0 1,1 1-1,-1-1 1,1 1-1,-1 0 1,1 0-1,0 0 1,0 0-1,0 1 1,0-1-1,0 1 1,1 0-1,-1-1 1,1 1-1,0 0 1,-4 7-1,-3 5 5,1 1-1,-10 26 0,16-37-6,-3 8-2,1-1 0,0 1 0,1 0 0,0 0 0,1 0 0,1 0 0,0 1 0,1-1 0,2 17 0,-2-25-1,1 0-1,0 0 0,0 0 1,0 0-1,1 0 1,0 0-1,-1 0 1,2 0-1,-1-1 1,1 1-1,-1-1 1,1 0-1,0 0 0,1 0 1,-1 0-1,1 0 1,0-1-1,0 1 1,0-1-1,0 0 1,0-1-1,1 1 0,-1-1 1,1 1-1,0-1 1,8 2-1,-2-2 0,0 0 0,0 0 0,1-2 0,-1 1 0,0-1 0,0-1 0,22-3 0,-10-1 0,1-1 0,36-16 0,-3-4 20,-1-2 0,-1-3-1,-1-3 1,91-75 0,-70 53 7,-46 35-13,-1 0 1,35-36 0,-60 53-4,1 2-4,-2-1-1,1 0 1,0 0 0,-1 0 0,1-1 0,-1 1 0,0-1 0,2-3 0,-4 7-6,0-1 0,-1 1 1,1 0-1,0 0 0,0-1 1,-1 1-1,1 0 0,0 0 0,-1 0 1,1 0-1,0 0 0,0 0 0,-1-1 1,1 1-1,0 0 0,-1 0 1,1 0-1,0 0 0,-1 0 0,1 0 1,0 0-1,-1 0 0,1 0 0,0 0 1,-1 0-1,1 1 0,0-1 1,0 0-1,-1 0 0,1 0 0,0 0 1,-1 0-1,1 1 0,0-1 1,0 0-1,-1 0 0,-14 7 31,14-7-31,-16 11 27,0 0 1,1 1-1,0 1 1,-24 25-1,2-3 3,12-11 12,-34 40-1,51-54-41,1 1 0,0 0 0,1 0 0,0 1 0,1 0-1,0 0 1,-4 16 0,9-27-4,0 1-1,1 0 1,-1 0-1,1 0 1,0 0-1,-1 0 1,1 0-1,0 0 1,0 0-1,0 0 1,1 0 0,-1 0-1,0-1 1,1 1-1,-1 0 1,1 0-1,0 0 1,-1 0-1,1-1 1,0 1-1,0 0 1,0-1-1,0 1 1,2 2-1,-1-3 4,0 0-1,0 0 0,0 0 1,0 0-1,0 0 0,1 0 1,-1 0-1,0-1 0,0 1 0,0-1 1,1 0-1,-1 1 0,0-1 1,0 0-1,1 0 0,-1-1 1,0 1-1,0 0 0,1-1 1,3-1-1,0 0 4,-1 0 0,1 0 0,-1-1 0,1 1 1,-1-1-1,0-1 0,0 1 0,-1-1 0,1 0 0,0 0 0,-1 0 1,0 0-1,0-1 0,-1 0 0,4-6 0,3-6 11,-1-1 0,0-1-1,6-22 1,4-9 59,-23 66-59,2 0 0,0 0 0,0 22 0,-6 54-20,-6-16-48,-28 88 0,31-130 65,-1-2 0,-2 1 0,-1-2-1,-1 0 1,-22 31 0,37-61-4,0 0-1,1 0 0,-1 0 1,0 0-1,0 0 1,0 0-1,0 0 0,0 0 1,0 0-1,0-1 1,0 1-1,0 0 0,0-1 1,-1 1-1,1 0 1,0-1-1,0 0 0,-1 1 1,1-1-1,0 0 1,-1 0-1,1 1 0,0-1 1,-1 0-1,1 0 1,0 0-1,-1-1 0,1 1 1,0 0-1,0-1 0,-1 1 1,1 0-1,0-1 1,0 1-1,-1-1 0,-1-1 1,1 0 4,0 1 1,0-1-1,0 0 1,0 0-1,0 0 1,0 0-1,1 0 0,-1-1 1,1 1-1,-1 0 1,1-1-1,0 1 1,0-1-1,0 1 0,0-1 1,1 0-1,-2-4 1,2-5 8,1-1 0,0 0 0,0 1 0,1 0-1,1-1 1,0 1 0,1 0 0,0 0 0,1 0 0,0 1 0,0-1 0,15-19 0,-4 8-6,1 0 1,1 1 0,1 1-1,38-32 1,74-46-15,160-94 1,-221 149-1,11-3-30,-46 28 9,-1-1-1,48-38 0,-73 50 61,-11 12-6,-22 20 13,7-5-26,-4 5 4,2 0 0,1 2 0,2 0 1,0 1-1,1 0 0,-19 53 0,32-73-25,0 0 0,0 0 0,1 0-1,-1 0 1,1 0 0,1 0 0,0 1 0,0 11-1,0-19 2,1 0-1,-1 1 0,0-1 0,0 1 0,0-1 1,0 1-1,0-1 0,0 1 0,0-1 0,1 1 1,-1-1-1,0 0 0,0 1 0,1-1 0,-1 1 1,0-1-1,1 0 0,-1 1 0,0-1 0,1 0 1,-1 1-1,0-1 0,1 0 0,-1 0 0,1 0 1,-1 1-1,1-1 0,-1 0 0,0 0 0,2 0 1,13-6-13,14-21 3,-27 26 9,8-12 0,0 1 0,-1-2 0,0 1 0,11-24-1,22-64 40,-6 14 70,-32 77-92,4-7 44,-4 17-36,0 10-18,8 43-18,8 26-46,-17-71 54,0 0 0,0 0-1,1-1 1,0 1 0,1-1-1,0 0 1,7 9 0,-9-13 3,-1-1 1,1 0 0,0 0 0,0 0-1,0 0 1,0-1 0,0 1-1,0-1 1,1 0 0,-1 0-1,0 0 1,1 0 0,-1 0-1,1-1 1,-1 1 0,0-1-1,1 0 1,-1 0 0,1-1-1,-1 1 1,1-1 0,-1 1 0,0-1-1,1 0 1,5-3 0,6-2 3,-1-1 1,1 0 0,-2-1 0,18-12-1,9-10 16,-2-2 0,-1-2 0,-1-1 0,-2-2 0,-2-1 0,-1-2 0,-2-1 0,-2-1 0,-2-1 0,30-70-1,-41 79 5,-2-1 0,-2-1 0,12-66 0,-21 96-16,0 0 0,0 0 0,-1 0 0,1 0-1,-1-1 1,-1 1 0,1 0 0,-1 0-1,0 0 1,-1-1 0,-3-9 0,5 16-7,0 0 0,0 0 0,-1-1 0,1 1 1,0 0-1,0 0 0,-1 0 0,1 0 0,0 0 0,0 0 1,-1 0-1,1 0 0,0 0 0,-1-1 0,1 1 0,0 0 1,0 0-1,-1 1 0,1-1 0,0 0 0,-1 0 1,1 0-1,0 0 0,0 0 0,-1 0 0,1 0 0,0 0 1,0 0-1,-1 1 0,1-1 0,0 0 0,0 0 0,0 0 1,-1 0-1,1 1 0,0-1 0,0 0 0,0 0 0,-1 1 1,1-1-1,0 0 0,0 0 0,0 1 0,0-1 0,0 0 1,-10 15 1,10-15-2,-13 24-26,1 1-1,1 0 0,1 0 0,1 1 1,2 0-1,-6 37 0,7-24-22,2 1 0,2 0 0,4 68-1,0-82 28,12 50-1,-13-68 21,2 0 0,0 0 0,0 0 0,0-1 0,1 1 0,0-1 1,0 0-1,1 0 0,-1 0 0,7 6 0,2 0 8,-9-9-3,0 1 0,0-1-1,0 0 1,0-1 0,1 1-1,9 5 1,-12-9 1,0 1 1,0 0-1,0-1 0,0 1 0,1-1 0,-1 0 1,0 0-1,0 0 0,0 0 0,1 0 1,-1 0-1,0-1 0,0 1 0,0-1 1,0 1-1,0-1 0,1 0 0,-1 0 1,-1 0-1,1 0 0,0 0 0,2-2 0,11-8 33,0-2-1,-1 1 0,-1-2 1,0 0-1,-1 0 0,-1-1 0,16-26 1,10-12 75,-23 35-12,23-21-1,-35 37-93,-4 32 9,2-27-15,-2 17-1,1-1 1,1 1-1,1 0 1,1 0-1,0-1 1,8 30-1,-9-47-4,-1 1 0,1-1 0,0 0 0,0 0 0,0 1 0,0-1-1,1 0 1,-1 0 0,1 0 0,-1 0 0,1-1 0,0 1 0,-1 0 0,1-1 0,4 3 0,-4-3 5,-1-1 1,1 1 0,0-1 0,0 1-1,0-1 1,0 0 0,0 0 0,0 0-1,0 0 1,-1-1 0,1 1 0,0 0 0,0-1-1,0 1 1,0-1 0,-1 0 0,1 1-1,0-1 1,-1 0 0,3-2 0,5-2 23,0-2 1,-1 1-1,1-1 0,-1 0 1,-1 0-1,8-10 1,38-56 90,-36 49-99,36-66 68,-56 129-129,2-19 27,0 1 0,1 0 0,1-1 0,1 1 0,1-1 0,1 0 0,11 36 0,-15-55 17,1-1 0,-1 1 0,0-1 0,0 1 0,1 0 0,-1-1 0,1 1 0,-1-1 0,1 1 0,-1-1 0,1 1 0,-1-1 0,1 0 0,-1 1 0,1-1 0,-1 0 0,1 1 0,0-1 0,-1 0 0,1 1 0,-1-1 0,1 0 0,0 0 0,-1 0 0,1 0 0,0 0 0,-1 0 0,1 0 0,0 0 0,0 0 0,-1 0 0,1 0 0,0 0 0,-1 0 0,1 0 0,-1-1 0,1 1 0,0 0 0,-1-1 0,1 1 0,-1 0 0,1-1 0,0 1 0,-1-1 0,1 1 0,0-1 0,26-24 35,-26 24-37,12-15 6,-2 1 0,0-2 1,0 0-1,-2 0 0,0-1 0,6-19 0,-4 11 19,1 1-1,17-27 1,-22 40-4,8-12 36,-15 24-54,1 0 0,-1-1 0,1 1-1,-1 0 1,1 0 0,-1-1 0,1 1 0,-1 0-1,1 0 1,-1 0 0,1 0 0,-1 0 0,1 0 0,-1 0-1,1 0 1,-1 0 0,1 0 0,-1 0 0,1 0-1,-1 0 1,1 0 0,-1 0 0,1 1 0,-1-1-1,1 0 1,-1 0 0,1 0 0,-1 1 0,1-1 0,-1 0-1,1 1 1,-1-1 0,0 0 0,1 1 0,-1-1-1,0 1 1,1-1 0,-1 1 0,0-1 0,0 1 0,1-1-1,-1 1 1,0-1 0,0 1 0,9 13-16,12 19-44,38 47 1,-51-71 45,0 0-1,1 0 1,0-1 0,1 0-1,0-1 1,0 0-1,1 0 1,-1-1 0,15 5-1,-21-9 18,1 0-1,0-1 1,0 0 0,-1 0-1,1 0 1,0 0 0,0-1-1,0 0 1,0 0 0,0 0-1,0 0 1,0-1 0,0 0-1,0 0 1,0 0 0,-1-1-1,1 0 1,0 0 0,-1 0-1,0 0 1,1-1 0,-1 1-1,0-1 1,0 0 0,0 0-1,-1-1 1,1 1 0,-1-1-1,5-6 1,-3 3 9,0 0-1,-1 0 1,0 0 0,-1-1-1,1 1 1,-1-1 0,-1 0 0,1 0-1,-1 0 1,1-12 0,-2 16-2,-1-1 0,0 1 0,0 0 0,0-1 0,0 1 1,-1 0-1,1-1 0,-1 1 0,0 0 0,0 0 0,-1 0 0,1 0 1,-1 0-1,0 0 0,0 0 0,-1 0 0,1 1 0,-1-1 1,1 1-1,-1-1 0,-6-4 0,7 6-10,-1 1 1,1 0-1,0 0 0,0 0 0,-1 0 1,1 0-1,-1 1 0,1-1 0,-1 1 1,1-1-1,-1 1 0,1 0 0,-1 0 1,1 0-1,-1 0 0,1 1 0,-1-1 1,1 1-1,0-1 0,-1 1 0,1 0 1,0 0-1,-1 0 0,1 0 0,0 1 0,0-1 1,0 0-1,0 1 0,-3 2 0,0 0-5,0 1-1,0-1 0,1 1 0,0 0 1,-1 0-1,2 0 0,-1 0 0,1 1 1,0 0-1,-4 9 0,2 2-8,2 0 0,0 0 0,0 0 1,2 0-1,0 0 0,1 0 0,1 0 0,1 1 0,0-1 0,1 0 0,7 21 0,-9-35 13,0 0 0,0 0-1,0-1 1,0 1 0,1-1-1,-1 1 1,1-1 0,0 0-1,-1 1 1,1-1 0,0 0-1,0 0 1,1 0 0,-1-1-1,0 1 1,4 2 0,-1-2-2,-1 0 0,1 0 0,0-1 0,0 1 0,0-1 0,0 0 0,0-1 0,9 1 0,-1-1-2,1-1-1,-1-1 1,0 0-1,0 0 1,0-1-1,17-7 0,-9 0 13,0 0 0,-2 0-1,1-2 1,-1-1 0,32-28-1,-18 11 20,-2-1-1,29-40 0,-34 37-17,-2-1-1,-1-1 1,-2-2-1,-2 0 0,-1-1 1,-3 0-1,0-2 1,10-52-1,-24 86-13,0 0-1,0 0 0,-1-1 1,0 1-1,0 0 1,-1 0-1,-1-10 0,2 15 6,-1 0-1,1 1 0,0-1 1,-1 1-1,1-1 0,-1 1 1,1-1-1,-1 1 0,0-1 1,1 1-1,-1-1 1,0 1-1,0 0 0,0 0 1,0-1-1,0 1 0,0 0 1,0 0-1,-1 0 0,1 0 1,0 0-1,-1 0 0,1 1 1,-1-1-1,1 0 0,-1 1 1,1-1-1,-1 1 0,1-1 1,-1 1-1,1 0 0,-1 0 1,0 0-1,1 0 0,-1 0 1,1 0-1,-1 0 0,-1 1 1,-1 0-6,1 0 0,0 0-1,0 0 1,1 1 0,-1-1 0,0 1 0,0 0 0,1 0 0,-1 0 0,-3 5-1,-22 27-77,16-19 41,-3 6-1,1 0 0,1 1-1,1 1 1,1 0 0,1 0 0,1 1 0,1 0 0,1 1 0,1 0 0,1 0 0,2 0-1,0 0 1,2 1 0,0-1 0,2 1 0,1-1 0,1 1 0,1-1 0,1 0 0,1 0-1,2-1 1,0 0 0,20 40 0,-26-61 47,-1-1 0,1 1 0,-1 0 1,1-1-1,0 1 0,0-1 0,0 0 0,0 1 0,1-1 0,-1 0 0,0-1 0,1 1 1,0 0-1,-1-1 0,1 1 0,0-1 0,0 0 0,0 0 0,0 0 0,4 1 0,-2-2 5,0 0 0,-1 0 0,1-1 0,0 1 0,0-1 0,0 0-1,0 0 1,-1-1 0,1 0 0,-1 1 0,1-2 0,6-2-1,14-12 40,1-1 0,-2 0-1,40-40 1,12-9 134,-73 64-156,1 0-1,0 0 1,0 1-1,0 0 1,8-4 0,-12 6-21,1 0 1,0-1 0,-1 1-1,1 0 1,0 0 0,0 0-1,-1 0 1,1 0 0,0 0 0,0 0-1,-1 0 1,1 0 0,0 0-1,-1 0 1,1 0 0,0 1 0,0-1-1,-1 0 1,1 0 0,0 1-1,-1-1 1,1 0 0,-1 1 0,1-1-1,0 1 1,-1-1 0,1 1-1,-1-1 1,1 1 0,-1-1-1,1 1 1,-1 0 0,0-1 0,1 1-1,-1 0 1,0-1 0,1 1-1,-1 0 1,0-1 0,0 1 0,0 0-1,0-1 1,0 1 0,1 0-1,-2 1 1,3 16 28,-2 1 1,0 0-1,-2 0 0,-4 22 0,2-8-2,-5 29 19,3-28 33,2-1 0,0 56 1,4-87-76,0-1-1,0 0 1,1 1 0,-1-1 0,0 0 0,0 1 0,1-1 0,-1 0-1,1 1 1,-1-1 0,1 0 0,-1 0 0,2 2 0,-1-2-4,-1-1 0,0 0 1,1 1-1,-1-1 0,0 0 1,1 0-1,-1 0 0,1 0 1,-1 1-1,1-1 0,-1 0 1,0 0-1,1 0 0,-1 0 1,1 0-1,-1 0 0,1 0 1,-1 0-1,0 0 0,1 0 1,-1 0-1,1 0 0,-1-1 1,1 1-1,-1 0 0,0 0 1,1-1-1,4-1 19,-1-1 1,0 0-1,0-1 0,0 1 0,5-7 1,-3 4-9,76-88 309,-57 64-128,1 0 0,48-41 0,-74 70-187,1 0 0,0 1 0,-1-1 0,1 0-1,0 1 1,0-1 0,-1 1 0,1-1 0,0 1 0,0-1 0,0 1 0,0 0-1,0-1 1,0 1 0,-1 0 0,1 0 0,0 0 0,0 0 0,0 0 0,0 0-1,0 0 1,0 0 0,0 0 0,0 0 0,0 0 0,0 0 0,1 1 0,-1 0-2,0 0 1,0 1-1,0-1 1,0 0-1,0 0 1,0 1-1,0-1 1,-1 1-1,1-1 1,0 0 0,-1 1-1,1-1 1,-1 1-1,0-1 1,1 3-1,0 9 16,0 0-1,-1 0 0,-1 13 0,1-24-15,-5 47 25,-1 0-1,-3-1 1,-2 0-1,-2 0 1,-2-1-1,-2-1 1,-2-1-1,-38 67 1,49-99-24,-1 1 0,-1-2 0,0 1 0,0-1 0,-1-1 0,0 0 0,-1 0 0,-1-1 0,-23 14 0,29-19 0,-1-1 0,0 0 0,0-1-1,0 0 1,-1 0 0,1-1 0,-1 0-1,1 0 1,-1-1 0,0 0-1,1-1 1,-1 0 0,0 0 0,0-1-1,1 0 1,-1 0 0,0-1 0,1 0-1,-11-5 1,4 0 8,-1 0 0,1-1 0,0-1 0,1-1-1,0 0 1,1-1 0,-14-14 0,19 17 1,0 0 0,1 0-1,0-1 1,0-1 0,1 1 0,1-1-1,0 0 1,0 0 0,0 0 0,2-1-1,-6-21 1,8 28-14,1-1 0,0 0 0,0 0 0,1 0 0,-1 0 0,1 0 0,0 0 0,0 0 1,1 0-1,0 0 0,-1 1 0,2-1 0,-1 1 0,0 0 0,1-1 0,0 1 0,0 0 0,0 0 0,0 1 0,1-1 0,-1 1 0,8-6 0,8-5-13,0 1 0,1 1 1,32-14-1,-44 22 11,46-20-91,1 3 1,59-14-1,-107 33 74,7-2-295,13-3 690,-21 5-1845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533 835 9744,'0'0'-104,"-8"-9"361,-2-4 83,0 0-1,-2 0 1,1 1-1,-2 1 1,1 0-1,-1 0 1,-1 2-1,-17-11 1,21 15-81,-1 1 0,0 0 0,0 0 0,0 1-1,0 1 1,-1-1 0,1 2 0,0 0 0,-1 0 0,0 1 0,1 0 0,-1 1 0,1 1 0,-1 0-1,1 0 1,0 1 0,0 0 0,0 1 0,0 0 0,1 1 0,-12 7 0,6-3 190,-1 1 0,1 0 0,0 2 0,1 0 0,-26 27 0,38-36-381,1 1-1,-1 0 0,1 0 0,0 0 1,0 0-1,1 0 0,-1 0 0,1 0 1,0 0-1,0 1 0,0-1 1,1 0-1,-1 1 0,1-1 0,0 1 1,0-1-1,1 0 0,0 1 0,-1-1 1,1 0-1,1 1 0,-1-1 0,0 0 1,1 0-1,0 0 0,0 0 1,4 5-1,-2-2-13,1 0 0,0-1 1,0 1-1,1-1 0,-1-1 0,1 1 1,1-1-1,-1 0 0,1 0 0,0-1 1,0 1-1,0-2 0,0 1 0,9 2 1,-3-2 7,-1-2 1,1 1-1,-1-1 1,1-1-1,0 0 1,0-1-1,0-1 1,0 0 0,-1 0-1,23-6 1,-18 2-1,-1-1 0,-1-1 0,1 0 0,-1-1 0,0 0 0,-1-1 0,19-15 0,-7 1 20,0-2-1,-2 0 1,-1-2 0,-1 0 0,-1-2 0,-2 0-1,21-42 1,-30 51-39,0-1 0,-2 0-1,0 0 1,-1-1 0,-1 0 0,-2-1-1,0 1 1,-1-1 0,-1 0 0,-1 0-1,-1 1 1,-2-1 0,0 0 0,-1 0-1,-1 1 1,-1 0 0,-15-40 0,12 40 4,0 1 1,-2 0-1,-1 1 1,0 0-1,-2 0 1,-28-34-1,34 47-22,-1-1-1,0 1 1,0 0-1,-1 1 1,0 0 0,0 0-1,-14-6 1,16 9-5,0 1 0,0-1 0,0 1 0,-1 1 0,1-1 0,-1 1 1,1 1-1,-1-1 0,1 1 0,-1 1 0,-11 1 0,9 1 1,1 0-1,-1 0 1,1 1 0,-1 0-1,1 0 1,1 1 0,-1 1-1,-11 8 1,2 1-4,0 0-1,-23 27 1,38-38-36,-1 0 0,1 0 0,0 0 0,1 0 0,-1 0 0,1 1 0,0 0 0,0-1 0,0 1 0,-1 8 0,2-10-10,1-1 0,0 1-1,0-1 1,0 1 0,0-1-1,0 1 1,1-1-1,-1 1 1,1-1 0,0 1-1,-1-1 1,1 0 0,0 1-1,0-1 1,1 0 0,-1 0-1,0 0 1,1 0 0,0 0-1,-1 0 1,1 0 0,0 0-1,3 2 1,1 0-137,1 1 1,1-1-1,-1-1 1,0 1 0,9 2-1,2 0-2930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742 248 9944,'0'0'2609,"-3"-13"-1944,0 2-498,1 3-46,0 0 0,-1 0 0,0 0 0,0 0 0,-1 0 0,0 0 0,0 1-1,0 0 1,-9-10 0,0 2 185,-1 1 0,-1 0 0,0 1 0,-1 1 0,0 0 0,-34-18 0,41 26-181,-1-1 0,1 2 0,-1-1 0,0 1-1,-1 1 1,1 0 0,0 0 0,-1 1 0,1 0 0,-1 1-1,1 0 1,-1 1 0,1 0 0,-20 5 0,0 4 227,1 2 0,0 0 0,1 2 0,0 1 0,2 2 1,-1 0-1,2 2 0,-37 35 0,52-45-213,1 1 0,0 0-1,1 0 1,0 1 0,1 0 0,0 0 0,1 1 0,0 0-1,1 0 1,0 0 0,1 1 0,0 0 0,1 0 0,0 0-1,1 0 1,1 0 0,0 0 0,1 1 0,0-1-1,1 0 1,0 0 0,1 1 0,1-1 0,7 20 0,4 5 141,1-2 0,2 0 0,2 0 0,30 42 0,-38-62-195,1-1 0,0-1 1,2 0-1,-1-1 1,2 0-1,0-1 0,0-1 1,1 0-1,0-2 1,1 1-1,0-2 0,18 7 1,-21-10-26,-1-1 1,0 0-1,1-1 0,0 0 1,-1-1-1,1-1 1,0 0-1,0-1 0,0-1 1,0 0-1,0 0 0,0-2 1,-1 1-1,1-2 1,-1 0-1,0-1 0,14-6 1,-21 7-29,-1 1 0,1-2 0,-1 1 1,0 0-1,0-1 0,0 0 0,0 0 0,-1-1 0,0 1 1,0-1-1,0 0 0,-1 0 0,4-11 0,-5 13-2,0-1 0,0 0 0,-1 0 0,1 0 0,-1 0-1,-1-1 1,1 1 0,-1 0 0,0 0 0,0 0-1,0-1 1,-1 1 0,1 0 0,-1 0 0,-1 0 0,1 0-1,-1 0 1,-4-9 0,3 10 6,-1 0 0,0 1-1,0-1 1,0 1 0,-1-1 0,1 1-1,-1 1 1,1-1 0,-1 0-1,0 1 1,0 0 0,-7-1 0,-7-5 46,-2 0 52,1 2-1,-1 1 1,0 0 0,0 1 0,0 2 0,0 0 0,-35 1-1,37 0 128,13-1 36,10 1 396,88-3-684,-1 4 1,170 21-1,-241-19-9,-15-2 0,0 0 0,-1 1 0,1-1 0,-1 1 0,1 0 0,-1 0 0,1 0 0,-1 1 0,0-1 0,1 1 0,-1 0 0,4 3 0,-7-4 0,-1-1 0,0 1 0,0-1 0,1 1 0,-1-1 0,0 1 0,0-1 0,0 1 0,0-1 0,0 1 0,1-1 0,-1 1 0,0-1 0,0 1 0,0-1 0,0 1 0,-1-1 0,1 1 0,0-1 0,0 1 0,0-1 0,0 1 0,0-1 0,-1 1 0,1-1 0,-1 1 0,-8 14 0,7-13 0,-12 16-4031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9240,'0'0'6589,"10"1"-6100,60 5 221,120-6 0,80-22 23,-228 18-614,585-59 2100,-48-25 1594,-460 63-1901,-116 26-2353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488 448 9944,'0'0'1649,"-8"-12"-1009,-29-39 41,34 46-565,-1 1-1,0 0 0,0 0 0,0 0 0,-1 0 1,0 1-1,1 0 0,-1 0 0,0 0 1,-1 1-1,1-1 0,0 1 0,-1 0 1,1 1-1,-1-1 0,1 1 0,-7 0 1,1 0 84,-1 1 1,1 0-1,-1 1 1,1 0 0,-1 1-1,-17 5 1,11-2 35,1 2 1,0 0 0,0 1-1,0 1 1,1 0 0,1 1-1,-15 12 1,20-14-55,1 0 0,0 0-1,0 1 1,1 0 0,0 1 0,0 0-1,1 0 1,1 1 0,-1-1 0,2 1 0,-7 19-1,10-25-111,1-1 0,0 1 0,0 0 0,0 0 0,0 0 0,1 0 0,0 0 0,0 0 0,1 0 0,-1 0 0,1 0 0,0 0 0,0 0 0,1 0 0,0-1 0,-1 1 0,2 0 0,-1-1 0,0 0 0,1 1 0,0-1 0,0 0 0,0 0 0,0-1 0,1 1-1,-1-1 1,1 1 0,0-1 0,0 0 0,0-1 0,6 4 0,-2-2 27,1 0-1,0-1 0,0 1 1,0-2-1,0 1 1,0-1-1,0-1 0,1 1 1,-1-2-1,0 1 1,1-1-1,-1-1 0,1 0 1,-1 0-1,17-5 1,-11 0 39,0 0 0,0-1 1,-1 0-1,0-1 1,-1-1-1,1 0 0,-2-1 1,21-20-1,-18 15 20,0-2-1,-2 0 0,1 0 1,-2-1-1,18-37 1,-23 40-81,0-1 1,-1 0 0,-1 0 0,-1-1 0,-1 1 0,0-1 0,-1 0 0,0 0 0,-2 0 0,0 0 0,-3-21 0,2 25-22,-2 1 0,0-1-1,-1 1 1,0-1 0,0 1 0,-2 0 0,1 0 0,-1 1 0,-1 0 0,0 0-1,-1 0 1,0 1 0,-1 0 0,0 1 0,-13-11 0,11 11-40,-1 1-1,0 0 1,-1 1 0,1 1 0,-1 0 0,-1 1 0,1 0 0,-1 0-1,0 2 1,0 0 0,0 0 0,0 2 0,0 0 0,-1 0-1,1 1 1,0 1 0,-1 0 0,1 1 0,0 1 0,-26 8-1,32-6-618,28-8-165,9-3-3022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12864,'0'0'3913,"-7"11"-3379,-25 43 676,-31 70 0,40-67-128,2 2-1,-19 95 1,31-108-325,2 1 1,3 0 0,1 0 0,4 49 0,-1-94-710,1-1 1,-1 1 0,0-1-1,0 1 1,1-1 0,-1 1 0,1-1-1,0 1 1,-1-1 0,1 1-1,0-1 1,0 0 0,0 0 0,0 1-1,0-1 1,0 0 0,0 0-1,0 0 1,1 0 0,-1 0 0,0 0-1,0 0 1,1-1 0,-1 1-1,1 0 1,-1-1 0,1 1 0,-1-1-1,1 0 1,-1 1 0,1-1 0,-1 0-1,4 0 1,5 1 34,0-2 1,0 1 0,0-1-1,12-3 1,-12 2-20,271-64 835,-242 51-1631,-26 10-3472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15880,'0'0'991,"72"-8"-247,-11 3 8,29-5-208,4-1 16,1-1-96,-11 1 0,-9 1-64,-12 3 0,-12 1-96,-3 0 16,-8 0-208,-7-3 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26 126 5720,'0'0'3290,"1"-12"-2440,1 2-617,0 0 215,0-1-1,0 1 1,-2-1 0,1 1 0,-2-20 0,-6 8 1531,7 22-1945,-1 0 1,1 0 0,0 0-1,0 0 1,0 0 0,-1 0-1,1 0 1,0 1 0,0-1-1,0 0 1,0 0 0,-1 0-1,1 0 1,0 0 0,0 0-1,0 0 1,-1 0 0,1 0-1,0 1 1,0-1 0,0 0-1,0 0 1,0 0 0,0 0-1,-1 0 1,1 1 0,0-1-1,0 0 1,0 0 0,0 0-1,0 0 1,0 1-1,0-1 1,0 0 0,0 0-1,0 0 1,0 1 0,0-1-1,0 0 1,0 0 0,0 0-1,0 1 1,0-1 0,0 0-1,0 0 1,0 1 0,-6 48 1360,3-1-870,-10 328 3080,15-287-2635,7 75 1486,-9-129-452,1-36-1999,0 0 0,-1-1 0,1 1 0,-1 0 0,1 0 0,-1-1 0,1 1 0,-1 0-1,0-1 1,0 1 0,0 0 0,0-2 0,-2-11-3669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13768,'0'0'1820,"16"-2"-1071,163-18 944,60-5 311,-178 22-685,120 8-1,-77 12-332,-64-9-3829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72 7328,'0'0'4160,"5"-10"-3370,1-4-478,-3 7-72,0 0 0,0 1 1,0 0-1,1-1 0,7-8 1,-26 37 1356,-12 26-1,-6 8-1207,-11 12 120,-19 28 409,-76 159 0,2 97 330,118-286-977,2 1-1,3 1 0,-7 100 1,17-101 24,3 0 1,11 86-1,-5-118-127,1 1 1,2-2-1,1 1 0,2-1 0,30 63 1,-16-47 257,56 82 1,-69-117-284,0 1 1,0-2-1,2 0 0,0-1 0,0 0 1,1-1-1,1 0 0,31 16 0,-41-24-91,1-1 0,0 0 0,0-1-1,-1 0 1,2 0 0,-1 0 0,0-1-1,0 0 1,0 0 0,1-1 0,-1 0 0,0 0-1,1-1 1,-1 0 0,0 0 0,0-1-1,0 1 1,0-2 0,0 1 0,0-1-1,-1 0 1,1 0 0,-1-1 0,0 0 0,0 0-1,0 0 1,0-1 0,-1 0 0,10-11-1,11-18-3577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72 7024,'0'0'9702,"-1"14"-8971,-7 68 197,1-32-40,1 73 0,8-85-247,11 63 0,-11-89-460,1 0-1,0 1 1,1-1-1,1-1 1,0 1-1,0-1 1,1 0 0,1 0-1,8 10 1,-13-18-127,-1-1 0,1 0 1,0 0-1,0-1 1,0 1-1,0 0 0,1-1 1,-1 1-1,0-1 1,1 0-1,-1 1 0,1-1 1,-1 0-1,1-1 1,0 1-1,-1 0 0,1-1 1,0 0-1,3 1 1,-2-2 7,0 1 0,1-1 0,-1 0 1,0 0-1,0 0 0,0-1 1,1 1-1,-1-1 0,-1 0 1,8-5-1,1-2 57,-1 0 0,0 0 0,0-2-1,-1 1 1,15-22 0,28-48 426,-3-3-1,-4-2 0,50-130 0,-88 198-438,-6 15-79,0-1 0,-1 1 0,1-1 0,-1 0 0,0 1 0,0-1 1,0 0-1,0 0 0,0 0 0,-1 0 0,1 1 0,-1-1 0,0 0 0,0 0 0,0 0 0,0-4 0,-1 6 47,0 3-41,-1 0 0,0 0 0,1 0 0,-1 1 0,1-1 0,-1 1-1,1-1 1,0 1 0,0-1 0,-1 5 0,1-3 11,-4 10 20,1 0 1,1 0-1,0 0 1,1 0-1,0 1 1,1-1-1,1 1 1,1-1-1,0 1 1,3 16-1,-1-14 34,1 0 0,1 0 0,0-1 0,1 1 0,1-2 0,0 1 0,1-1-1,13 19 1,-5-12 46,-4-3 12,1-2 1,1 0-1,30 29 1,-43-45-143,-1 0 0,1 0 0,0-1 1,0 1-1,0 0 0,0-1 0,0 1 0,0 0 1,0-1-1,0 1 0,0-1 0,1 0 1,-1 1-1,0-1 0,0 0 0,0 0 0,0 1 1,1-1-1,-1 0 0,0 0 0,0-1 1,0 1-1,0 0 0,1 0 0,-1 0 0,0-1 1,0 1-1,2-2 0,-1 1-365,-1 0-1,1 0 1,-1-1-1,1 1 0,-1-1 1,0 1-1,0-1 1,1 0-1,-1 1 1,-1-1-1,1 0 1,0 0-1,1-2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27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13968,'0'0'3031,"59"17"-2847,-30-7-96,-6-5-8,-8 1-48,-8 0 16,-1-4-32,-6 4 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89 7936,'0'0'3600,"-10"-4"-3050,-30-13-35,35 15-252,0 0 0,-1 0-1,1 1 1,-1 0 0,1 0 0,-1 0-1,1 1 1,-8 0 0,8 0 165,-11-1 5095,38-3-1982,-13 3-4249,401-35 3944,-288 28-2367,-102 6-705,118-4 953,-115 7-676,0 0-1,0 2 1,43 10 0,-51-10-101,-14-3-305,-1 0-1,1 0 1,0 0-1,0 0 1,0 0-1,0 0 1,0 0 0,0 0-1,0 0 1,0 1-1,0-1 1,-1 0-1,1 1 1,0-1-1,0 1 1,0-1-1,-1 1 1,1-1-1,0 1 1,0 0 0,-1-1-1,1 1 1,-1 0-1,1-1 1,0 1-1,-1 0 1,1 0-1,-1 0 1,0-1-1,1 1 1,-1 0-1,0 0 1,1 0 0,-1 0-1,0 0 1,0 0-1,0 0 1,0 0-1,0 0 1,0-1-1,0 1 1,0 0-1,-1 2 1,-8 43-270,6-31-4277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9848,'0'0'8146,"-11"10"-7537,-11 9 10,-30 33 0,46-45-426,0 1 1,0-1-1,0 1 0,1 1 0,0-1 0,0 1 0,1 0 1,0 0-1,1 0 0,-3 13 0,4-10 43,1-1 1,1 0-1,1 20 1,-1-28-165,0 0 0,1 0 0,-1 0 0,1 0 0,-1 0 0,1 0 0,0 0 0,0 0 0,1 0 0,-1-1 0,0 1 0,1 0 0,0-1 0,-1 1 0,1-1 0,0 1 1,1-1-1,3 3 0,-5-4-29,0-1 1,1 1 0,-1-1 0,0 0 0,1 0 0,-1 1 0,1-1 0,-1 0 0,1 0-1,-1-1 1,0 1 0,1 0 0,-1 0 0,1-1 0,-1 1 0,0-1 0,1 1-1,-1-1 1,0 1 0,0-1 0,1 0 0,-1 0 0,0 1 0,0-1 0,0 0 0,1-2-1,30-31 712,-26 27-552,-1 2-99,1-2 155,0 0 0,-1-1-1,7-10 1,-11 16-188,0 0-1,0 1 1,0-1-1,0 0 1,-1 0-1,1 0 0,-1 0 1,1 1-1,-1-1 1,0 0-1,0 0 1,0 0-1,0 0 1,0 0-1,0 0 1,0 0-1,-1 0 1,1 0-1,-1 1 1,1-1-1,-1 0 1,-1-3-1,1 4-23,0 0 0,0 1 0,0-1 0,0 0 0,0 0 0,0 1 0,-1-1 0,1 0 0,0 1 0,0-1 0,-1 1-1,1 0 1,0-1 0,0 1 0,-1 0 0,1 0 0,0 0 0,-1 0 0,1 0 0,-1 0 0,1 0 0,0 0 0,0 0 0,-3 2 0,2-2 30,0 0 1,0 1 0,0-1-1,0 1 1,1 0 0,-1-1-1,0 1 1,0 0 0,1 0-1,-1 0 1,0 0-1,1 1 1,-1-1 0,1 0-1,-2 3 1,3-4-59,0 1 0,0-1 1,1 0-1,-1 1 0,0-1 0,0 1 0,1-1 0,-1 0 1,0 1-1,0-1 0,1 1 0,-1-1 0,0 0 0,1 1 1,-1-1-1,1 0 0,-1 0 0,0 1 0,1-1 1,-1 0-1,1 0 0,-1 0 0,1 1 0,-1-1 0,1 0 1,-1 0-1,1 0 0,-1 0 0,1 0 0,-1 0 0,1 0 1,-1 0-1,1 0 0,21 0 489,-13-2-508,1-1 0,-1 0 0,15-8 0,-22 10 0,1 0 0,0-1 0,0 1 0,-1-1 0,1 0 0,-1 0 0,0 0 0,1 0 0,-1 0 0,0-1 0,0 1 0,0-1 0,-1 1 0,1-1 0,2-5 0,-4 8 0,0 0 0,0 0 0,0-1 0,0 1 0,0 0 0,1 0 0,-1-1 0,0 1 0,0 0 0,0 0 0,0-1 0,0 1 0,0 0 0,0 0 0,-1-1 0,1 1 0,0 0 0,0 0 0,0 0 0,0-1 0,0 1 0,0 0 0,0 0 0,0 0 0,-1-1 0,1 1 0,0 0 0,0 0 0,0 0 0,0 0 0,-1-1 0,1 1 0,0 0 0,0 0 0,0 0 0,-1 0 0,1 0 0,0 0 0,0 0 0,0-1 0,-1 1 0,1 0 0,0 0 0,0 0 0,-1 0 0,1 0 0,0 0 0,0 0 0,-1 0 0,1 0 0,0 0 0,0 1 0,-1-1 0,1 0 0,0 0 0,0 0 0,0 0 0,-1 0 0,1 0 0,0 0 0,0 1 0,-16 6 0,7 0 96,0 1-1,0 0 1,0 0-1,1 1 1,1 0 0,-1 0-1,2 1 1,-10 17 0,6-8-2519,-11 31 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1:5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87 115 8640,'0'0'10250,"7"15"-9627,53 146 898,-9-20-149,-26-86-486,42 71 0,-39-78-462,-9-10 81,22 65 1,-13-30-21,-19-52-119,0 0 0,-2 1 1,0 0-1,-2 1 0,0-1 1,2 40-1,-5-52 182,4-15 11,8-22-216,30-81-64,26-58 66,190-265 695,-160 265-694,-31 47-45,-37 70-30,-32 48-273,0 1-1,0 0 1,0-1 0,0 1 0,0 0 0,-1 0 0,1-1 0,0 1 0,0 0 0,0-1 0,0 1 0,-1 0 0,1 0-1,0 0 1,0-1 0,-1 1 0,1 0 0,0 0 0,0 0 0,-1-1 0,1 1 0,0 0 0,0 0 0,-1 0-1,1 0 1,0 0 0,-1 0 0,1 0 0,0-1 0,-1 1 0,1 0 0,0 0 0,-1 0 0,1 0 0,0 1 0,-1-1-1,1 0 1,0 0 0,-1 0 0,1 0 0,-21 0-45,18 0 44,-108 5-164,-143 25 0,120-12 109,87-12 48,-432 34 304,487-41-396,0-1 1,0 0-1,0 0 1,0 0-1,9-5 1,4-1-57,71-23-828,-62 21-2712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0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9040,'0'0'10777,"11"-1"-10068,381-30 2388,-315 28-2609,32-1 1124,178 14 0,-264-8-1512,21 3 1513,-41-4-1922,0-1 0,-1 1-1,1 0 1,0 0-1,0 0 1,-1 0-1,1 0 1,0 1 0,-1-1-1,1 1 1,1 2-1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0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9744,'0'0'1721,"10"11"-964,16 21-126,-1 1 0,-2 1 0,20 39 0,-13-17 70,-2 2-1,-3 1 1,-3 1-1,22 89 1,-27-62-136,-5 1 1,-2 1-1,-5-1 1,-4 1-1,-3 0 0,-5 0 1,-3-1-1,-4 0 1,-4-1-1,-55 159 1,65-223-423,-14 36 483,-31 58-1,45-102-446,-1 1 0,0-1 0,-1 0 0,-1-1 1,-1 0-1,0-1 0,0-1 0,-21 17 0,30-27-147,0 0-1,0 0 0,0 0 1,0-1-1,0 1 1,0-1-1,-4 1 0,-4-1-3338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869 295 8840,'0'0'7030,"-4"-11"-6069,0 0-725,1 3-60,0 0 0,0-1 0,-1 1 0,0 1-1,-1-1 1,-8-11 0,-5-3 349,-1 1 0,-1 0-1,-1 2 1,-1 0 0,0 1-1,-2 2 1,0 0 0,-39-19 0,56 32-367,0 0 1,1 0 0,-1 1-1,0 0 1,0 0 0,-1 1-1,1 0 1,0 0-1,0 0 1,-1 1 0,1 1-1,-9 0 1,6 1-12,0 0 0,0 1 0,0 0-1,1 1 1,-1 0 0,1 1 0,-16 9 0,1 4 94,0 1 0,1 2 1,1 0-1,-35 43 0,27-24-41,1 1 0,2 2 0,1 0 0,3 2 0,1 0 0,3 2-1,2 0 1,-23 99 0,35-118-66,0 1-1,2 0 1,1 0-1,1 0 1,2 0-1,0-1 1,12 55-1,-10-70-84,0 1 0,1-1-1,1 0 1,0 0 0,1-1-1,0 0 1,1 0 0,1 0-1,0-1 1,0 0 0,1 0 0,0-1-1,1 0 1,0-1 0,1 0-1,-1-1 1,2 0 0,18 11-1,-7-9 19,1 0-1,0-2 1,0 0-1,1-2 1,0 0-1,0-2 1,0-1-1,0-1 1,1-1-1,-1-1 1,0-1-1,1-2 1,-1 0-1,0-2 0,0 0 1,-1-2-1,0-1 1,0-1-1,0-1 1,23-13-1,-43 20-63,-1 1 0,1-1 0,0 0 0,-1 0 0,0 0-1,1 0 1,-1 0 0,-1-1 0,1 1 0,0-1 0,-1 0-1,0 0 1,0 0 0,0 0 0,0 0 0,0 0 0,-1-1 0,0 1-1,0 0 1,0-1 0,-1 1 0,1-1 0,-1 1 0,0-1-1,-1 0 1,1 1 0,-1-1 0,1 1 0,-3-5 0,-1-7 0,-1 0 0,-1 0 0,0 1 0,-1 0 0,-1 0 0,-14-21 0,13 24-3,0 1 0,0-1 0,-1 2 0,-1-1 0,0 1 0,0 1 0,0 0 0,-1 1 0,-1 0 0,-26-12 0,21 12 0,0 2 0,-1 0 0,0 1 0,0 1 0,-1 0 0,1 2 0,-32-1 0,50 3 0,0 0 0,0 0 0,1 0 0,-1 0 0,0 0 0,1 0 0,-1 0 0,0 0 0,0 0 0,1 0 0,-1 0 0,0 0 0,0 1 0,1-1 0,-1 0 0,0 1 0,1-1 0,-1 0 0,1 1 0,-1-1 0,0 1 0,1-1 0,-1 1 0,0 0 0,2 0 0,0-1 0,-1 1 0,1 0 0,0 0 0,0-1 0,0 1 0,0 0 0,0-1 0,0 1 0,0-1 0,0 1 0,0-1 0,0 0 0,0 1 0,0-1 0,0 0 0,0 0 0,0 1 0,2-1 0,42 6 0,1-2 0,0-1 0,50-5 0,-85 2 0,449-37 0,-385 34-494,-57 3-2993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0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6632,'0'0'8473,"-9"5"-7996,6-3-496,-8 4 523,0 0-1,0 1 1,0 0 0,1 1-1,0 0 1,-11 12 0,17-13 113,4-6-548,0-1 0,0 1-1,0-1 1,-1 1-1,1-1 1,0 1-1,0-1 1,-1 1-1,1-1 1,0 1-1,-1-1 1,1 1 0,-1-1-1,1 0 1,-1 1-1,1-1 1,0 0-1,-1 1 1,1-1-1,-1 0 1,0 0-1,1 1 1,-1-1 0,1 0-1,-2 0 1,2 1 31,0-1 0,0 1 0,0-1 0,0 1 0,-1 0 0,1-1 1,0 1-1,0-1 0,0 1 0,0-1 0,0 1 0,0-1 0,1 1 0,-1-1 1,0 1-1,0 0 0,0-1 0,0 1 0,1-1 0,-1 1 0,0-1 0,0 1 1,1-1-1,-1 0 0,0 1 0,1-1 0,-1 1 0,1-1 0,-1 0 0,1 1 1,44 8 231,0-2 1,0-2-1,0-2 1,1-3-1,-1-1 1,70-10 0,7-4 59,88-16 77,-178 25-331,54-3 0,-56 7 36,0-2 1,38-8 0,-64 10-121,1 1 1,0 0-1,0 0 0,0 1 1,0 0-1,0-1 1,0 1-1,-1 1 0,1-1 1,0 1-1,0 0 1,0 0-1,0 1 0,4 1 1,-3 0 548,-3-1-1333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0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8640,'0'0'9999,"14"8"-9412,-9-5-531,3 3 41,1 0-1,0-1 1,0-1-1,0 0 0,1 0 1,0-1-1,-1 0 1,1 0-1,0-1 1,0 0-1,12 0 0,279-23 2108,-170 7-1481,-35 6-465,244-19 1945,-113 22-3813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1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563 961 4816,'0'0'1778,"-3"-12"-1006,-3-11 21,-15-39 0,17 53-596,1 1 0,-1 1 0,-1-1 0,1 1-1,-1-1 1,-1 1 0,1 1 0,-1-1 0,-13-10 0,5 7 51,-1 0 0,0 1 0,-1 1 0,0 0 0,-1 1 0,1 1 0,-28-6 0,36 10-135,-1 0 0,1 1 0,0 0 0,-1 1 0,1 0 0,0 0 0,-1 0-1,1 1 1,0 1 0,0-1 0,0 2 0,0-1 0,0 1 0,0 0 0,1 0 0,-1 1-1,1 0 1,-10 7 0,4 0 124,1 1 0,0 1 0,1 0-1,0 1 1,1 0 0,1 1 0,0-1 0,1 2-1,0-1 1,-9 30 0,8-17 56,1 1 1,2 0-1,1 0 1,1 1-1,-1 45 0,6-57-160,0 1 0,1 0 0,1 0-1,1-1 1,1 1 0,9 24-1,-8-29-43,0-1 0,1 1 0,0-1-1,1-1 1,0 1 0,1-1 0,0-1 0,19 18-1,-21-23-44,0-1-1,0 0 0,0 0 0,0-1 0,1 0 0,0 0 0,-1-1 0,1 0 1,1-1-1,11 3 0,-6-3 11,0 0 0,-1-1 1,1-1-1,0 0 0,26-5 0,-8-2 32,-1-1 1,0-1-1,0-2 0,51-26 0,-38 14 24,-2-1-1,0-3 1,-2-1 0,-1-2-1,-1-2 1,-2-1 0,46-54-1,-77 81-63,1-1 1,-1 1-1,0-1 0,0-1 0,-1 1 0,0-1 0,0 0 0,-1 0 0,0 0 0,0 0 1,2-15-1,-4 22-34,-1 1 1,0-1 0,0 0-1,0 1 1,0-1 0,0 0-1,0 0 1,-1 1 0,1-1-1,0 1 1,0-1 0,0 0-1,-1 1 1,1-1 0,0 0-1,-1 1 1,1-1 0,0 1-1,-1-1 1,1 1 0,-1-1-1,1 1 1,-1-1 0,1 1-1,-1-1 1,1 1 0,-1 0-1,1-1 1,-2 0 0,0 1 7,1 0 1,-1-1 0,0 1-1,0 0 1,0 0-1,0 0 1,0 0-1,0 0 1,0 0 0,-3 1-1,0 0 12,-1 1 0,0 0 0,1 0 0,-1 0-1,1 1 1,-8 4 0,2 2-8,0 0 0,1 1 0,1 0 1,-1 0-1,2 1 0,-1 0 0,1 1 0,1 0 0,0 0 0,1 0 1,0 1-1,1 0 0,1 0 0,0 1 0,0-1 0,-1 16 1,5-21-28,0 0 1,0-1 0,1 1 0,0 0-1,1-1 1,0 1 0,0-1 0,0 1 0,1-1-1,0 0 1,0 0 0,1 0 0,0 0 0,0-1-1,8 10 1,-7-10-3,-1-1 0,1-1 0,0 1 0,1-1 0,-1 0 0,1 0 0,-1 0 0,1-1-1,0 1 1,0-2 0,1 1 0,-1-1 0,1 0 0,-1 0 0,1 0 0,0-1 0,12 0 0,-11-1 3,-1 0 0,1-1-1,-1 0 1,1-1 0,-1 0 0,1 0 0,-1-1 0,0 1-1,0-1 1,0-1 0,0 0 0,-1 0 0,0 0-1,0 0 1,0-1 0,0 0 0,9-11 0,-11 11 6,0 0 1,0-1-1,0 1 1,-1-1-1,0 0 1,0 0-1,0-1 1,-1 1-1,0-1 1,0 1-1,0-1 1,-1 0-1,0 1 1,-1-1-1,1 0 1,-1 0-1,-1 1 1,1-1-1,-4-12 1,2 8 18,-2 0 0,1 1 0,-2 0 0,1-1 0,-1 2 0,-1-1 0,0 1 0,0-1 0,-1 2 0,0-1 0,-1 1 0,1 0 0,-2 1 0,1-1 0,-1 2 0,0-1 0,0 1 0,-18-8 0,16 10 45,8 2-34,-1 1 0,1-1 0,-1 1 0,0 0 0,0 0 0,1 1 0,-7-1 0,10 1-33,0 0 0,0 0 1,-1 0-1,1 0 0,0 0 0,0 0 1,0 0-1,-1 0 0,1 0 0,0 0 1,0 0-1,0 0 0,-1 0 0,1 0 1,0 0-1,0 0 0,-1 0 0,1 0 1,0 0-1,0 0 0,0 0 1,-1 0-1,1 0 0,0-1 0,0 1 1,0 0-1,-1 0 0,1 0 0,0 0 1,0 0-1,0-1 0,0 1 0,0 0 1,-1 0-1,1 0 0,0-1 0,0 1 1,0 0-1,0 0 0,0 0 0,0-1 1,7-7 67,18-6 17,3 3-93,1 2-1,0 0 1,0 2 0,1 1-1,30-2 1,-44 6 3,-1 2 1,0 0-1,1 0 0,-1 2 0,0 0 0,0 0 1,0 2-1,0 0 0,-1 0 0,1 1 0,24 14 1,-33-15 5,0 0 1,-1 0-1,0 1 1,0 0-1,0 0 1,0 0-1,-1 1 1,0 0-1,0 0 1,0 0-1,-1 0 1,0 0-1,0 1 1,-1-1-1,0 1 1,0 0-1,0 0 1,-1-1-1,1 12 1,-1 0 11,0-1 0,-1 0 1,-1 0-1,-1 1 1,0-1-1,-8 28 0,4-25 29,-6 20 5,10-29 137,6-15 218,26-42-206,2 1 1,72-77-1,-101 119-181,0 0 0,0 1 1,0-1-1,1 1 0,-1 0 1,1-1-1,-1 2 0,1-1 1,0 0-1,-1 1 0,1-1 1,4 0-1,-6 2-8,0 0 0,0 0 0,0 0 0,0 0 1,0 0-1,0 0 0,-1 1 0,1-1 0,0 1 0,0-1 0,0 1 1,-1 0-1,1-1 0,0 1 0,-1 0 0,1 0 0,0 0 0,-1 0 1,1 1-1,-1-1 0,0 0 0,1 1 0,-1-1 0,0 1 0,0-1 1,0 1-1,1 3 0,28 61 115,-24-51-98,0 0 0,0-1-1,2 1 1,0-2 0,13 19 0,-19-30-20,0 0 0,0 0 0,0 0 0,0 0 0,0 0 0,1 0 1,-1 0-1,1-1 0,-1 0 0,1 1 0,0-1 0,0 0 0,-1 0 0,1 0 0,0-1 0,0 1 1,5 0-1,-3-1 1,-1-1 1,1 1 0,-1-1-1,1 0 1,-1 0 0,0 0-1,1-1 1,-1 1 0,0-1-1,6-4 1,5-4 49,0-1-1,0-1 0,-1 0 1,17-20-1,-12 12 41,-2-1-1,0 0 0,17-32 0,-26 41-73,-2-1 1,1 0-1,-2-1 1,0 0-1,0 0 0,-1 0 1,3-26-1,-5 24 39,-3 22-17,1 29-14,1-27-30,0 21-9,2 1 0,1-1 0,2-1 0,1 1 0,11 29-1,-18-56 10,1 0 0,0 0 0,0 0-1,0 0 1,0 0 0,0 0-1,0-1 1,0 1 0,1 0 0,-1-1-1,1 1 1,-1-1 0,1 1-1,0-1 1,-1 0 0,1 0-1,0 0 1,0 0 0,0 0 0,0 0-1,0 0 1,0 0 0,0-1-1,0 1 1,0-1 0,0 0 0,0 0-1,0 0 1,5 0 0,-4-1 3,1 1 0,-1-2 1,1 1-1,-1 0 0,0-1 1,0 1-1,0-1 0,1 0 1,-1 0-1,-1 0 0,1-1 1,0 1-1,-1-1 0,1 1 1,-1-1-1,4-6 0,6-12 19,-1-1 0,-2-1-1,0 0 1,-2 0 0,9-39-1,-1 3 52,-9 31-32,-5 21-19,0 1 1,1-1-1,0 1 0,0-1 0,0 1 0,1 0 1,4-9-1,-6 14-21,0 1 0,0-1 0,0 1 0,0-1 0,0 1 0,0 0 0,0-1 0,0 1 0,0 0 0,0 0 0,0 0 0,0 0 0,1 0 0,-1 0 0,0 0 0,0 0 0,0 0 0,0 0 0,0 1 0,2 0 0,22 7-20,83 52-53,-82-50 64,8 6 2,2-2 0,0-1-1,50 10 1,-82-23 10,0 1-1,1-1 1,-1-1-1,0 1 1,0 0-1,0-1 1,1 0-1,3-1 1,18-3 189,-11-7-34,-11 10-157,0 0-1,0-1 1,0 0-1,-1 1 1,1-2-1,-1 1 1,1 0-1,-1-1 1,0 1-1,-1-1 1,1 0-1,0 0 1,-1 0-1,0 0 1,3-7-1,-2 3 1,0 0 0,-1 0 0,1 0 0,-1 0 0,-1-1 0,0 1 0,0-17 0,-1 24-2,0-1 0,0 0 0,0 0 0,0 1 0,-1-1 0,1 0 0,-1 1 0,0-1 0,1 1 0,-1-1 0,0 1 0,0-1 0,0 1 0,0-1 0,0 1 0,0 0 0,0-1 0,0 1 0,-1 0 0,0-1 0,-1 0 0,1 1 0,-1 0 0,1 0 0,-1 0 0,0 0 0,0 1 0,1-1 0,-1 0 0,0 1 0,0 0 0,-3 0 0,-2 0 0,0 1 0,0 0 0,0 1 0,0 0 0,0 0 0,0 0 0,-12 7 0,7-2-7,1 1 0,-1 0-1,1 1 1,0 1 0,1 0 0,1 0-1,-1 1 1,1 1 0,-11 16 0,17-22 3,0 0 0,0 1-1,1-1 1,-1 1 0,1 0 0,1 0 0,0 0 0,0 0 0,0 0 0,0 1 0,1-1-1,1 0 1,-1 1 0,1-1 0,0 1 0,1-1 0,0 0 0,0 1 0,1-1 0,4 14-1,-4-17 1,0 0-1,0 0 0,1 0 0,-1 0 1,1 0-1,0-1 0,0 1 0,0-1 0,1 0 1,-1 0-1,1 0 0,0-1 0,-1 1 1,1-1-1,0 0 0,1 0 0,-1 0 1,0 0-1,0-1 0,1 0 0,-1 0 0,1 0 1,-1 0-1,1-1 0,-1 0 0,1 0 1,0 0-1,4-1 0,8-1 4,0 0 0,0-2 0,-1 0 0,1-1 0,-1 0 0,19-10 0,258-145 21,-104 52-72,-63 31 84,-126 76-21,0 3-6,-1-1 0,0 0 0,1 0 0,-1 0 0,0 0 0,0 0 1,0 0-1,0 0 0,0 0 0,0 0 0,-2 1 0,-1 0 3,-58 47 29,41-35-23,2 1-1,0 1 0,-21 23 1,30-27 3,0-1-3,0 1-1,1-1 1,-11 20 0,18-29-12,1 1 0,-1-1-1,1 1 1,0 0 0,0 0 0,0 0 0,0 0 0,1 0-1,-1-1 1,1 1 0,0 0 0,-1 0 0,1 0 0,1 0-1,-1 0 1,0 0 0,1 0 0,-1 0 0,1 0-1,0 0 1,0 0 0,0 0 0,2 2 0,-1-3-2,0 0 1,0 0-1,-1 0 1,2 0-1,-1-1 0,0 1 1,0-1-1,0 1 1,1-1-1,-1 0 1,1 0-1,-1 0 1,1 0-1,-1-1 1,1 1-1,0-1 0,3 1 1,4 0 2,-1 0 1,1-1-1,16-2 0,-10-1 6,1-1 1,-1 0-1,0-1 0,-1-1 1,1-1-1,27-15 0,-5-2 20,48-38 0,-45 31-1,-3-2 0,0-1 0,-2-2 0,-2-2 0,51-71 0,-38 28 9,-2-2 0,-5-1 0,56-167 0,-79 194 53,12-74 0,-29 131-89,1-1 0,-1 1 0,0 0 0,0-1 0,0 1 0,0 0 0,0-1 0,0 1 1,0 0-1,0 0 0,0-1 0,0 1 0,0 0 0,0-1 0,0 1 0,0 0 0,0-1 0,0 1 0,0 0 0,0-1 1,0 1-1,0 0 0,0 0 0,0-1 0,-1 1 0,1 0 0,0 0 0,0-1 0,0 1 0,-1 0 0,1 0 1,0-1-1,0 1 0,-1 0 0,-9 5 17,-10 18-2,1 13-41,0 0 0,3 2 0,1 0 0,-18 75 0,-15 167-145,43-242 146,2 0 0,2-1 0,1 1 0,2 0 0,1-1 0,3 1 0,0-1 0,20 59 0,-23-87 16,0 0-1,1 0 1,0-1 0,1 0-1,0 0 1,7 10 0,-11-16 7,1-1 0,0 1 0,-1 0 0,1-1 0,0 1 0,0-1 0,0 1 0,0-1 0,0 0 0,0 0 0,1 0 0,-1 0 0,0 0 0,0-1 1,1 1-1,-1-1 0,0 1 0,1-1 0,-1 0 0,1 0 0,-1 0 0,0 0 0,1 0 0,-1-1 0,1 1 0,-1-1 0,0 1 0,0-1 0,4-2 0,4-1 28,-1-1 0,0-1-1,0 0 1,-1 0-1,1-1 1,14-15 0,41-55 201,-23 26-65,-31 39-78,-1-2 0,10-16 1,8-13 146,-19 35-160,-5 7-8,-6 17 27,-1 2-77,4-16-10,-4 17 16,1 0 1,1 0-1,1 0 1,1 0 0,0 0-1,6 38 1,-1-39-11,-4-13 3,0 1-1,0 0 1,1 0-1,0 0 1,0-1 0,1 1-1,5 8 1,-7-13-12,0 0 0,-1-1 0,1 1 0,0-1 0,0 1 0,0-1 0,-1 1 0,1-1 0,0 0 0,0 1 0,0-1 0,0 0 0,0 0 0,0 0 0,0 0-1,-1 0 1,1 0 0,0 0 0,0 0 0,0 0 0,0 0 0,0 0 0,0 0 0,0-1 0,0 1 0,0 0 0,-1-1 0,1 1 0,0-1 0,0 1 0,0-1 0,-1 1 0,1-1 0,0 1 0,-1-1 0,2 0 0,29-29 24,-27 25-13,18-21 31,-2-1 0,-1-1-1,30-59 1,-14 25 149,-17 26-2,-20 46-145,0 1-1,0-1 1,1 18 0,0-7-20,-3 17 0,1-20-4,1 1-1,1 0 1,1-1-1,0 1 1,6 36-1,-6-54-18,1 1 0,-1-1 0,0 0 0,0 0 0,1 0 0,-1 1 0,1-1 0,-1 0 0,1 0 0,-1 0-1,1 0 1,0 0 0,0 0 0,-1 0 0,1 0 0,0 0 0,0-1 0,0 1 0,0 0 0,0 0 0,0-1 0,2 2 0,-2-2 2,1 0 1,-1 0 0,0 0-1,0 0 1,1 0 0,-1 0-1,0-1 1,0 1 0,1 0-1,-1-1 1,0 1 0,0-1-1,0 1 1,1-1 0,-1 0-1,0 1 1,1-2 0,5-4 14,-1 1 1,-1-1 0,1 0 0,-1 0-1,7-10 1,84-140-20,-93 152-12,-1 0 0,1 0 0,0 0 0,0 1 0,0-1 0,0 1 0,7-6 0,-8 8 9,-1 1-1,1-1 1,-1 1-1,0-1 1,1 1-1,-1-1 1,1 1 0,-1 0-1,1 0 1,0 0-1,-1 0 1,1 0-1,-1 0 1,1 0 0,-1 0-1,1 1 1,-1-1-1,1 1 1,-1-1-1,1 1 1,-1-1 0,0 1-1,1 0 1,-1 0-1,0 0 1,0 0-1,2 1 1,6 4 7,0 0 1,0-1-1,0-1 1,0 1-1,1-1 1,0-1-1,-1 0 1,1 0-1,1-1 1,-1 0-1,0-1 1,0 0-1,1-1 1,-1 0-1,0 0 1,20-4-1,-21 2 1,-1 0-1,0-1 0,1 0 1,-1 0-1,0-1 0,-1 1 0,1-2 1,0 1-1,-1-1 0,0 0 1,0-1-1,-1 0 0,0 0 1,0 0-1,0-1 0,-1 0 0,1 0 1,-2 0-1,1-1 0,4-11 1,-8 19-5,5-16 7,0 1-1,5-20 0,-9 30-5,-2 1-1,1-1 1,0 1-1,-1-1 0,0 0 1,0 1-1,0-1 1,0 1-1,-1-1 0,0 0 1,0 1-1,0 0 1,-3-6-1,4 9 0,-1 0 0,1 0 0,-1 0 0,1 0 0,-1 0 0,0 0 0,0 0 0,1 0 0,-1 0 0,0 0 0,0 0 0,0 1 0,0-1 0,0 0 0,0 1 0,0-1 0,0 0 0,0 1 0,0 0 0,0-1 0,-1 1 0,1 0 0,0-1 0,0 1 0,0 0 0,-1 0 0,1 0 0,0 0 0,0 0 0,0 0 0,-1 0 0,1 1 0,0-1 0,0 0 0,0 1 0,-1-1 0,1 0 0,0 1 0,0 0 0,0-1 0,-2 2 0,-1 1 0,-1 1 0,0-1 0,1 1 0,0 0 0,-1 0 0,2 0 0,-7 8 0,2 0 0,1 1 0,0-1 0,1 1 0,1 1 0,0-1 0,0 1 0,2 0 0,0 0 0,0 0 0,1 0 0,1 1 0,0-1 0,1 0 0,1 1 0,3 17 0,-1-13 0,1 0 0,1 0 0,1-1 0,1 0 0,1 0 0,0 0 0,1-1 0,1 0 0,0-1 0,24 28 0,-30-40-27,0 0 1,1 0-1,0 0 1,0 0-1,0-1 0,0 0 1,0 0-1,1 0 0,-1-1 1,1 0-1,-1 0 1,10 2-1,-12-3 6,0-1-1,-1 1 1,1-1 0,0 0 0,-1 0-1,1 0 1,0 0 0,0 0 0,-1 0-1,1-1 1,0 0 0,-1 1 0,1-1-1,-1 0 1,1 0 0,-1 0-1,1-1 1,-1 1 0,0 0 0,1-1-1,-1 0 1,0 1 0,0-1 0,0 0-1,0 0 1,-1 0 0,1 0 0,-1-1-1,3-3 1,-3 5-82,-1-1 1,1 1-1,-1-1 0,0 1 0,1-1 0,-1 0 1,0 1-1,0-1 0,0 0 0,0 1 1,0-1-1,0 1 0,0-1 0,-1 0 1,0-2-1,-3-5-4142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14168,'0'0'944,"80"-9"-1264,-62 9 200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27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11256,'0'0'504,"98"-21"-88,-12 6 16,28-2-72,26 0 0,32 3 112,-4 5 16,-31 5 72,-14 4-8,-7 4-24,-7 2 7,-12 3-159,-11-7 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1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10040,'0'0'1112,"22"-2"-510,365-44 1302,264-4 831,-349 45-419,-266 5-2080,-18 0-27,-1 2 0,22 4 0,-17-3-2542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1 8536,'0'0'2102,"-12"9"-1443,-24 20 384,-56 61 1,58-45-453,1 0 0,2 2 1,3 1-1,1 2 0,-29 79 0,-52 151 787,77-186-706,-20 103 0,39-136-137,-7 113 0,18-149-384,1-1 0,1 1-1,2-1 1,0 1 0,1-1 0,2 0 0,12 36 0,-9-41-20,1 0-1,1-1 1,0 0-1,1-1 1,1-1-1,0 0 1,1 0-1,26 21 1,-16-17 110,1-2 0,0 0 0,2-2 0,0-1 0,33 14 0,-22-8 563,-37-21-785,-1 0 0,0 0 0,1 0 0,-1 0 0,1 0 0,-1 0 0,1 0 0,-1 0 0,0-1 1,1 1-1,-1 0 0,0 0 0,1 0 0,-1-1 0,0 1 0,1 0 0,-1 0 0,0-1 0,1 1 0,-1 0 0,0-1 0,0 1 0,1 0 0,-1-1 0,0 1 0,0 0 0,0-1 0,1 1 0,-1 0 0,0-1 0,0 1 0,0-1 0,0 1 0,0-1 0,5-15 206,14-73-84,-12 58-3499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1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198 208 12456,'0'0'2968,"-11"3"-2666,4-1-254,0 0-1,1 0 1,-1 1 0,1-1-1,0 2 1,0-1-1,0 1 1,0-1-1,1 2 1,-1-1 0,1 1-1,-5 5 1,5-4 12,-13 15 296,1 0 1,-22 38-1,35-52-241,1 0-1,-1 0 1,1 0-1,1 1 1,0-1-1,0 1 1,0-1 0,1 1-1,0 0 1,0-1-1,1 1 1,0 0 0,1 0-1,0 7 1,0-12-53,0 0 0,0 1 0,1-2 0,-1 1-1,1 0 1,-1 0 0,1 0 0,0-1 0,0 1 0,0-1 0,0 1 0,1-1 0,-1 0 0,0 0 0,1 0 0,0 0 0,-1 0 0,1-1 0,0 1 0,0-1 0,0 0 0,0 0 0,0 0-1,0 0 1,1 0 0,3 0 0,1 0 30,0 0 0,0 0 0,0-1 0,0 0 0,0-1 0,0 1 0,0-2 0,-1 1 0,14-5 0,-6 1 25,1-2 0,-1 0 1,-1-1-1,1 0 0,-2-1 0,19-15 1,-26 19-71,-1 0 0,0 0 1,0-1-1,-1 1 0,1-1 1,-1 0-1,0 0 0,-1-1 1,1 1-1,-2-1 1,1 0-1,0 0 0,-1 1 1,-1-2-1,1 1 0,-1 0 1,1-8-1,-2 5 17,0 0 0,-1 0 1,1 0-1,-2 0 0,1 0 0,-2 0 1,-4-13-1,6 19-39,-1 1 0,1 0 0,-1-1 0,0 1-1,0 0 1,0 0 0,-1 0 0,1 1 0,-1-1 0,1 0 0,-1 1 0,0 0 0,0-1 0,0 1-1,0 0 1,-1 1 0,1-1 0,0 0 0,-1 1 0,1 0 0,-1 0 0,-6-1 0,6 1 1,-5-1 55,0 1 0,0 0 0,0 0 0,0 1 0,0 0 0,-17 3 0,4-1 267,20-4-105,13-4-131,71-34 38,-33 16-98,71-26 0,-58 28 1,-33 11 19,1 1-1,0 2 1,45-8 0,-48 13 47,-16 1-24,0 0 0,-1 1 0,1 1 0,16 0-1,-24 1-71,0-1 0,0 1 0,0-1 0,0 1 0,0 0 0,0 1 0,0-1-1,0 0 1,0 1 0,-1 0 0,1-1 0,-1 1 0,1 0 0,-1 1-1,1-1 1,-1 0 0,0 1 0,0-1 0,2 5 0,2 4 35,0 0-1,-1 0 1,-1 1 0,0 0-1,3 13 1,9 64 189,-11-62-174,1 15 136,15 47 0,-18-78-160,1 0 0,0-1 0,1 1 0,0-1 0,0 0 0,1-1 0,0 1 0,1-1 0,12 13 0,-15-18-42,0-1-1,0 0 0,0 0 0,0 0 0,0-1 0,1 0 1,0 0-1,-1 0 0,1 0 0,0 0 0,0-1 0,0 0 0,5 0 1,-1 0 92,1-1 1,-1 0-1,0-1 1,0 0 0,0 0-1,14-4 1,3-4-912,-1-1-1,0-1 1,34-20 0,-51 27-14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2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1810 7136,'0'0'626,"-10"7"17,1-2-468,0 0 55,0 0 0,0 1 1,0 0-1,1 1 1,0 0-1,1 0 0,-1 1 1,1 0-1,-6 10 1,12-18-198,1 0 0,0 0 1,0 1-1,0-1 1,-1 0-1,1 1 0,0-1 1,0 0-1,0 0 1,0 1-1,0-1 0,0 0 1,0 1-1,0-1 1,0 0-1,0 1 0,0-1 1,0 0-1,0 0 1,0 1-1,0-1 0,0 0 1,0 1-1,0-1 1,0 0-1,0 1 0,0-1 1,0 0-1,1 0 1,-1 1-1,0-1 0,0 0 1,0 0-1,0 1 1,1-1-1,-1 0 0,0 0 1,0 0-1,1 1 1,-1-1-1,0 0 0,0 0 1,1 0-1,-1 0 1,0 0-1,1 1 0,-1-1 1,0 0-1,1 0 1,-1 0-1,0 0 0,0 0 1,1 0-1,-1 0 1,0 0-1,1 0 0,-1 0 1,0 0-1,1 0 1,-1-1-1,25-3 744,-7-3-530,0-1 0,-1 0 0,0-1-1,0-1 1,-1 0 0,17-15 0,-7 4 182,-2-2 0,40-47 0,-32 28 199,-2-2 0,-1-1 1,-3-1-1,-1-1 0,-3-2 0,-2 0 1,-2-1-1,16-70 0,-32 112-423,1-6 420,0 0 0,-1-1 0,0-14 801,1 36-748,10 81-246,-3 0-1,-2 97 0,-8-184-429,-6 220 495,5-212-462,0 0 0,-1 0 0,-4 12 0,5-18-19,0 1 0,-1-1 1,1 0-1,-1 0 0,1-1 0,-1 1 1,0 0-1,0 0 0,0-1 0,-1 1 1,1-1-1,-4 3 0,5-4-7,-1 0 1,1-1-1,-1 1 0,1-1 0,-1 1 0,1-1 1,-1 0-1,1 0 0,-1 1 0,1-1 1,-1 0-1,1 0 0,-1-1 0,1 1 1,-1 0-1,1 0 0,-1-1 0,1 1 0,-1-1 1,1 1-1,-1-1 0,1 0 0,0 1 1,-2-2-1,-3-2 12,1 0-1,0 1 1,1-1 0,-8-8 0,-4-8 31,2 0 0,0-1 1,1-1-1,-17-39 0,-23-40 291,42 89-257,5 5 8,13 12 56,13 8-144,1 0-1,1-2 0,-1 0 0,2-1 1,-1-2-1,1 0 0,1-1 0,-1-2 0,1 0 1,0-2-1,0 0 0,31-1 0,-36-4-17,0-1 0,0 0-1,-1-1 1,1-1-1,30-13 1,-32 12 5,-5 1 2,0-1 0,0 0 0,0-1 0,-1-1-1,0 0 1,18-17 0,54-63-22,2-27 19,-43 54 7,-38 50 37,-9 20 7,-13 51-21,7-28-35,2 1-1,1-1 0,-7 64 1,15-86 6,0 0 1,0 0-1,4 19 1,-4-26 2,1 0 0,0 0 1,0 1-1,0-1 0,0 0 1,1 0-1,-1 0 0,1 0 0,0-1 1,0 1-1,0 0 0,0-1 1,0 1-1,1-1 0,3 4 0,-4-6 2,-1 1-1,1 0 0,0-1 0,0 1 1,0-1-1,0 1 0,0-1 0,0 0 1,0 0-1,0 0 0,0 0 0,0 0 1,0-1-1,0 1 0,0-1 0,0 1 1,4-2-1,0 0 0,-1-1 0,1 1-1,-1-1 1,9-6 0,4-6-4,-1-1 0,0-1 1,18-24-1,-30 36 5,13-20-16,-1 0-1,20-38 1,-16 26 15,-17 32 5,-1 0-1,-1 0 1,1 0-1,-1 0 1,0 0-1,0-1 1,0 1-1,-1 0 1,1-1-1,0-10 0,-16 56 21,11-32-22,-2 11 1,0 0-1,-3 27 0,7-40 0,1 0 0,0 0 0,0 0 0,0 0 0,1 0 0,0 0 0,0 0 0,1 0 0,-1 0 0,1 0 0,1 0 0,3 6 0,-2-4 0,-1-3 0,0 0 0,0 1 0,0-1 0,1 0 0,0-1 0,0 1 0,6 5 0,-7-8 0,-1-1 0,1 0 0,-1 0 0,1 0 0,-1 0 0,1 0 0,0 0 0,0-1 0,-1 1 0,1-1 0,0 0 0,0 1 0,0-1 0,-1-1 0,1 1 0,0 0 0,0-1 0,-1 1 0,1-1 0,4-2 0,11-3 0,-1-1 0,0-1 0,-1-1 0,0 0 0,0-1 0,-1-1 0,22-20 0,-7 3 0,-1-2 0,35-47 0,-35 38 12,-1-1-1,-3-2 1,-1-1-1,-2 0 1,-2-2-1,-1 0 1,12-51-1,35-221 194,-65 314-201,0-6 6,0 0 0,0 0 1,-1 1-1,0-1 1,0 0-1,-3-13 0,3 22-9,0 0 0,0 0-1,0 1 1,0-1-1,0 0 1,-1 0-1,1 0 1,0 0-1,0 1 1,0-1 0,0 0-1,0 0 1,-1 0-1,1 0 1,0 0-1,0 0 1,0 0-1,-1 0 1,1 1 0,0-1-1,0 0 1,0 0-1,0 0 1,-1 0-1,1 0 1,0 0-1,0 0 1,0 0 0,-1 0-1,1 0 1,0 0-1,0 0 1,0 0-1,-1-1 1,1 1 0,0 0-1,0 0 1,0 0-1,0 0 1,-1 0-1,1 0 1,0 0-1,0 0 1,0-1 0,0 1-1,0 0 1,-1 0-1,1 0 1,0 0-1,0-1 1,0 1-1,0 0 1,0 0 0,0 0-1,0 0 1,0-1-1,0 1 1,0 0-1,-1 0 1,1 0-1,0-1 1,0 1 0,0 0-1,0 0 1,0 0-1,1-1 1,-1 1-1,-7 15 8,-12 43-65,3 2 0,-16 116 0,23-82-38,3 114-1,8-170 51,1-1 0,15 71-1,-17-105 45,-1-1-1,1 0 0,-1 1 0,1-1 0,0 0 0,0 1 1,0-1-1,0 0 0,0 0 0,1 0 0,-1 0 1,1 0-1,-1 0 0,1-1 0,0 1 0,-1 0 0,1-1 1,4 3-1,-4-4 1,0 0 0,0 0-1,0 0 1,0-1 0,0 1 0,0-1 0,-1 1 0,1-1 0,0 1 0,0-1 0,-1 0 0,1 0-1,0 0 1,-1 0 0,1 0 0,2-3 0,12-13 31,0 0 1,-1-1-1,-1-1 0,14-24 1,-12 18 24,-15 24-52,-1 1 0,0 0 0,0 0 0,0 0 0,0-1 0,1 1 0,-1 0 0,0 0 0,0 0 0,0-1 0,1 1 0,-1 0 0,0 0 0,0 0 0,1 0 1,-1 0-1,0 0 0,0 0 0,1-1 0,-1 1 0,0 0 0,0 0 0,1 0 0,-1 0 0,0 0 0,1 0 0,-1 0 0,0 0 0,0 0 0,1 1 0,-1-1 0,0 0 0,0 0 0,1 0 0,-1 0 0,0 0 0,0 0 1,1 0-1,-1 1 0,0-1 0,0 0 0,0 0 0,1 0 0,-1 1 0,0-1 0,0 0 0,0 0 0,1 1 0,8 13 15,-7-11-7,9 14-6,0-2 0,1 0 0,1 0 0,29 24-1,-39-36-1,1-1 0,-1 1 0,1-1 0,0 0 0,0 0 0,-1 0-1,2 0 1,-1-1 0,0 1 0,0-1 0,0 0 0,0 0-1,1-1 1,-1 0 0,0 1 0,1-1 0,-1-1 0,0 1 0,1 0-1,-1-1 1,0 0 0,1 0 0,-1-1 0,0 1 0,0-1 0,0 0-1,0 0 1,5-3 0,0-2 3,0-1 0,0 0 0,-1 0 0,0-1-1,0 0 1,-1 0 0,0-1 0,-1 1 0,0-2 0,-1 1 0,8-19 0,1-12 73,17-74 1,-28 105-69,4-12 28,-7 21-34,0 0 1,1 1 0,-1-1 0,0 0 0,0 1 0,1-1 0,-1 0 0,0 1 0,1-1 0,-1 1 0,0-1 0,1 1 0,-1-1 0,1 1-1,-1-1 1,1 1 0,-1-1 0,1 1 0,0-1 0,-1 1 0,1 0 0,-1 0 0,1-1 0,0 1 0,-1 0 0,1 0 0,0-1 0,-1 1-1,2 0 1,0 7 59,-2-3-56,9 104 58,-5-74-50,-1 65 0,-6-47 30,-15 82 1,6-90 52,12-44-98,-1 0 1,1 0 0,0 1-1,0-1 1,0 0 0,-1 0 0,1 0-1,0 1 1,0-1 0,-1 0-1,1 0 1,0 0 0,0 0-1,-1 0 1,1 1 0,0-1-1,0 0 1,-1 0 0,1 0 0,0 0-1,-1 0 1,1 0 0,0 0-1,-1 0 1,1 0 0,0 0-1,0 0 1,-1 0 0,1 0-1,0 0 1,-1-1 0,1 1-1,0 0 1,0 0 0,-1 0 0,1 0-1,0 0 1,0-1 0,-1 1-1,-14-10 23,9 6-5,1 1-7,-1 0 1,1-1-1,0 0 0,1 0 1,-1-1-1,1 1 1,-1-1-1,1 0 1,1 0-1,-1 0 1,-4-10-1,-3 1 9,9 12-19,1 1 0,-1-1 1,1 0-1,0 1 0,-1-1 0,1 0 0,0 0 0,0 0 0,0 1 0,1-1 0,-1 0 1,0-3-1,35 13-13,2-4-14,-1-1 1,67-2-1,-83-3 15,1 0 1,0-2 0,-1 0 0,0-1 0,0-1-1,34-16 1,-18 3 16,57-44-1,-58 39 2,-8 6-13,-2-1 1,0-2-1,-1 0 0,-1-1 0,-1-2 0,-1 0 1,-1-1-1,-1-1 0,-1 0 0,14-32 1,-1-11-2,-3-1 1,-3-2-1,-4 0 0,-2-1 1,-4-1-1,9-144 1,-23 216 4,2-14 13,-1 1-1,-1-1 1,-1 0-1,0 0 0,-1 1 1,-1-1-1,-7-25 1,10 41-10,0-1 1,0 1-1,-1-1 0,1 1 1,0 0-1,0-1 1,0 1-1,-1-1 0,1 1 1,0-1-1,-1 1 1,1 0-1,0-1 0,-1 1 1,1 0-1,-1-1 1,1 1-1,0 0 0,-1 0 1,1-1-1,-1 1 1,1 0-1,-1 0 0,1 0 1,-1 0-1,1 0 1,-1-1-1,1 1 0,-1 0 1,1 0-1,-1 0 1,1 0-1,-1 1 0,-1-1 2,0 1-1,1 0 1,-1-1-1,1 1 1,-1 0-1,1 0 1,0 0-1,-1 0 0,1 1 1,-2 0-1,-27 38 24,29-38-26,-13 21 2,1 1 0,1 0 0,2 1-1,-12 38 1,-20 109-33,22-68-54,4 2-1,-2 204 1,19-262 9,13 89 0,-10-117 53,0 0 0,1-1 1,2 1-1,0-1 1,0-1-1,2 1 1,11 16-1,-19-33 19,0 0-1,0 0 1,0 0-1,1 0 1,-1 0-1,1-1 1,-1 1-1,1-1 1,0 1 0,0-1-1,-1 0 1,1 1-1,0-1 1,0 0-1,0 0 1,0-1-1,0 1 1,1 0-1,-1-1 1,0 1 0,0-1-1,0 1 1,1-1-1,3 0 1,0-2 11,1 1-1,-1-1 1,1 0 0,-1-1 0,0 1-1,11-8 1,2-1 47,-1-1 1,-1-1-1,0 0 0,29-31 1,-15 10 130,34-49 0,-48 57-102,-14 20-55,1 0 1,0 0 0,0 0 0,0 0-1,0 1 1,1 0 0,0 0-1,0 0 1,1 1 0,-1-1-1,1 1 1,0 0 0,0 1 0,0 0-1,8-3 1,-13 5-21,1 1-1,0 0 1,0-1-1,0 1 1,-1 0-1,1 0 1,0 0 0,0 0-1,0 0 1,0 0-1,-1 0 1,1 1-1,0-1 1,0 1 0,-1 0-1,4 0 1,23 20 39,-7-6-30,-18-12-18,0 0 1,0-1 0,0 1 0,-1 0 0,1 0-1,3 5 1,8 10-33,-8-14 39,-6-9 14,-6-10 28,-1 5-37,-1-3 4,-1-1 0,-17-18 0,23 28-15,0 2-1,0-1 1,0 0 0,0 1-1,-1-1 1,1 1 0,-1 0-1,1 0 1,-1 0 0,0 0-1,0 1 1,1 0 0,-1 0-1,0 0 1,-7-1 0,8 2-2,1 0 1,-1 1-1,1-1 1,-1 1-1,0-1 1,1 1-1,-1 0 1,1 0-1,-1 0 1,1 0-1,0 0 1,-1 1-1,1-1 0,0 1 1,-2 1-1,-29 33 6,23-24-3,0-1-3,0 2 0,1-1 1,1 1-1,0 0 0,-12 28 0,17-33 0,0 0 0,1 0 0,0 0 0,0 0 0,1 0 0,0 1 0,1-1 0,0 0 0,0 1 0,0-1 0,1 0 0,4 15 0,-5-20 3,1 0 0,0-1 0,0 1 0,0 0 0,1 0 1,-1 0-1,1-1 0,-1 1 0,1 0 0,0-1 0,0 0 0,0 1 0,0-1 0,0 0 0,1 0 0,-1 0 1,1 0-1,-1-1 0,1 1 0,0-1 0,-1 1 0,1-1 0,0 0 0,0 0 0,0 0 0,0-1 0,0 1 1,0-1-1,5 1 0,-3-1 2,0-1 1,0 1 0,0-1 0,0 0 0,0 0 0,0-1-1,0 0 1,0 1 0,-1-2 0,1 1 0,-1 0-1,1-1 1,-1 0 0,0 0 0,0 0 0,0-1 0,3-3-1,10-14 9,-1-1-1,-1 0 0,-2-1 1,0 0-1,-1-1 0,-2 0 1,9-28-1,-17 51-25,1 6-15,1 7-17,1 23 54,-4-23-9,0 0 0,1-1 0,0 1-1,1 0 1,0-1 0,1 0 0,0 0 0,11 19 0,-10-24-11,1 0 0,0 0 0,12 8 0,-4-2 3,-12-10 7,0-1-1,-1 1 1,1-1-1,0 0 1,0 0-1,0 0 1,0 0-1,0 0 1,0 0 0,1 0-1,-1-1 1,0 1-1,0-1 1,1 0-1,-1 0 1,0 1-1,0-2 1,3 1 0,-1-1-2,1 0 1,-1 0-1,0 0 1,0-1 0,0 1-1,0-1 1,-1 0 0,1 0-1,3-3 1,5-4-3,-1-1 1,0 0-1,0-1 1,12-17-1,32-49 45,-38 50-14,2 1 0,1 1 0,32-32 0,-52 57-27,0 0 0,0 0 0,1-1 1,-1 1-1,0 0 0,0 0 0,1 0 0,-1-1 0,0 1 0,1 0 0,-1 0 0,0 0 0,1 0 0,-1 0 0,0-1 0,1 1 0,-1 0 0,0 0 0,1 0 0,-1 0 1,0 0-1,1 0 0,-1 0 0,0 0 0,1 0 0,-1 1 0,0-1 0,1 0 0,-1 0 0,0 0 0,1 0 0,-1 0 0,0 1 0,1-1 0,-1 0 0,0 0 0,0 0 0,1 1 1,-1-1-1,0 0 0,0 0 0,1 1 0,-1-1 0,0 0 0,0 1 0,0-1 0,0 0 0,0 1 0,1-1 0,-1 0 0,0 1 0,0-1 0,0 0 0,0 1 0,0-1 0,0 0 1,0 1-1,4 27-1,-4-25 1,0 24 0,-1 0 0,-2 0 0,0 0 0,-13 43 0,13-56 0,3-14 0,0 0 0,0 0 0,0 0 0,1 0 0,-1 0 0,0 0 0,0 0 0,0 0 0,0 0 0,0 0 0,0 0 0,0 0 0,0 0 0,0 0 0,0-1 0,0 1 0,0 0 0,1 0 0,-1 0 0,0 0 0,0 0 0,0 0 0,0 0 0,0 0 0,0 0 0,0 0 0,0 0 0,0 0 0,0 0 0,0 1 0,1-1 0,-1 0 0,0 0 0,0 0 0,0 0 0,0 0 0,0 0 0,0 0 0,0 0 0,0 0 0,0 0 0,0 0 0,0 0 0,0 0 0,0 0 0,0 0 0,0 0 0,1 0 0,-1 1 0,0-1 0,0 0 0,0 0 0,0 0 0,0 0 0,0 0 0,0 0 0,0 0 0,0 0 0,0 0 0,0 0 0,0 1 0,10-11 0,12-14-1,20-33-3,-26 34 3,35-40-1,-49 61 2,1-1 1,0 0-1,0 1 0,0-1 1,0 1-1,0 0 0,0 0 1,1 0-1,-1 0 0,1 1 1,6-3-1,-9 4 0,0 0 0,0 0 0,0 0 1,1 0-1,-1 0 0,0 0 0,0 0 0,0 1 0,0-1 1,0 0-1,0 1 0,0-1 0,0 1 0,0-1 0,0 1 1,2 1-1,-1-1 0,0 1 0,-1 0 0,1 0 0,0 0 0,-1 0 1,0 0-1,1 0 0,-1 1 0,2 4 0,5 17 0,-1 1 0,5 27 0,-6-22 0,12 34 0,-18-63 0,1 1 0,0 0 0,0 0 0,1 0 0,-1-1 0,0 1 0,1-1 0,-1 1 0,0-1 0,1 1 0,0-1 0,-1 0 0,1 0 0,0 1 0,0-1 0,0-1 0,-1 1 0,1 0 0,0 0 0,0-1 0,0 1 0,0-1 0,0 0 0,1 1 0,-1-1 0,0 0 0,3 0 0,2-1 0,1 1 0,-1-1 0,1 0 0,-1-1 0,0 0 0,9-3 0,-4 0 0,0-1 0,0-1 0,-1 0 0,0 0 0,0-1 0,0 0 0,-1-1 0,0 0 0,-1-1 0,13-18 0,-1-1 0,-1-2 0,27-56 0,16-49 0,-6-3 0,75-277 0,-117 356 0,26-115 0,-35 142 0,-2 0 0,-1 0 0,-1-41 0,-2 73-3,0-1 0,0 1 0,-1-1 0,1 1 0,0 0-1,0-1 1,-1 1 0,1 0 0,-1-1 0,1 1 0,-1 0 0,1 0 0,-2-3 0,1 4-1,1 0 0,-1-1 0,1 1 0,0 0 0,-1 0 0,1-1 0,-1 1 0,1 0 0,-1 0 0,1-1 0,-1 1 0,1 0 0,-1 0 0,1 0 0,-1 0 0,1 0 0,-1 0 0,1 0 0,-1 0 0,0 0 0,1 0 0,-1 0 0,1 0 0,-1 1 0,-2 0-13,0 0 0,0 1-1,0 0 1,1 0 0,-1-1 0,1 2 0,-1-1 0,1 0-1,0 0 1,-3 4 0,-11 15-43,1 2 1,1 0-1,0 1 0,2 0 0,1 1 1,1 0-1,-10 38 0,-31 193-315,45-221 335,-5 48-81,3-1 0,4 1 0,9 126 0,-3-189 117,0-1 0,1 0 0,2 1 0,-1-1 1,2-1-1,14 34 0,-19-52 8,-1 1-1,0-1 1,1 0-1,-1 1 1,1-1-1,-1 0 1,0 0-1,1 1 1,-1-1-1,1 0 1,-1 0-1,1 1 1,-1-1 0,1 0-1,-1 0 1,1 0-1,-1 0 1,1 0-1,-1 0 1,0 0-1,1 0 1,-1 0-1,1 0 1,-1 0-1,1 0 1,-1 0-1,1 0 1,-1 0 0,1-1-1,-1 1 1,1 0-1,-1 0 1,1-1-1,-1 1 1,0 0-1,1-1 1,16-12 109,13-20 50,-20 23-122,-1-1 1,0 1-1,0-1 1,-1-1-1,0 0 1,7-15-1,-7 5 49,-1 7 56,-1 0 1,14-21 0,-18 38-32,-1 7-54,-1 14-18,0-19-33,0 24 26,-1-2-7,1-1 0,1 0 0,2 1 0,6 26 0,-8-47-21,1 1-1,0-1 1,0 0-1,5 10 1,-6-14-6,0 0 0,0 1 0,0-1 1,0 0-1,0 1 0,0-1 1,0 0-1,0 0 0,1 0 1,-1 0-1,0 0 0,1 0 1,-1-1-1,1 1 0,-1 0 0,1-1 1,-1 1-1,1-1 0,-1 1 1,1-1-1,3 0 0,7 0 0,1-1-1,0-1 0,-1-1 0,1 1 1,-1-2-1,17-6 0,70-37 1,-76 35-2,173-92 0,-160 85 0,-16 7 0,1 2 0,32-13 0,-52 23 0,0 0 0,0 0 0,0-1 0,-1 1 0,1-1 0,0 1 0,0-1 0,0 1 0,0-1 0,-1 0 0,1 1 0,0-1 0,-1 0 0,1 0 0,0 1 0,-1-1 0,1 0 0,0-1 0,-4-2 0,-11 7 0,-15 10 0,2 1 0,-1 1 0,2 1 0,0 2 0,1 0 0,0 2 0,2 1 0,1 1 0,0 1 0,-32 44 0,49-59 0,0 0 0,0 1 0,-5 14 0,9-21 0,1-1 0,-1 0 0,1 1 0,0-1 0,-1 1 0,1-1 0,0 0 0,0 1 0,0-1 0,0 1 0,0-1 0,0 0 0,0 1 0,1 2 0,0-4 0,-1 1 0,1-1 0,-1 1 0,1-1 0,0 1 0,-1-1 0,1 1 0,0-1 0,-1 1 0,1-1 0,0 0 0,-1 1 0,1-1 0,0 0 0,0 0 0,-1 0 0,1 1 0,0-1 0,0 0 0,0 0 0,-1 0 0,1 0 0,0 0 0,0-1 0,0 1 0,-1 0 0,1 0 0,0 0 0,1-1 0,6-1 0,0-1 0,0 0 0,0-1 0,0 1 0,-1-1 0,1-1 0,-1 1 0,13-12 0,3-5 0,22-25 0,-25 24 0,67-78 0,-85 99 0,-1-1 0,0 1 0,0-1 0,1 1 0,-1 0 0,1-1 0,0 1 0,-1 0 0,1 0 0,0 0 0,3-1 0,-5 2 0,1-1 0,-1 1 0,1 0 0,-1 0 0,1 0 0,-1 0 0,1 1 0,-1-1 0,1 0 0,-1 0 0,1 0 0,-1 0 0,1 0 0,-1 1 0,0-1 0,1 0 0,-1 0 0,1 1 0,-1-1 0,0 0 0,1 1 0,-1-1 0,1 0 0,-1 1 0,0-1 0,0 0 0,1 1 0,-1-1 0,0 1 0,3 5 0,-1 0 0,-1 0 0,1 0 0,-1 0 0,0 0 0,0 6 0,2 12 0,6 9 0,0 0 0,18 38 0,-25-67 0,0-1 0,0 1 0,0 0 0,0-1 0,0 1 0,1-1 0,0 0 0,0 0 0,0 0 0,0 0 0,0 0 0,0-1 0,1 0 0,-1 1 0,1-1 0,0 0 0,4 1 0,-3-1 0,0-1 0,1 0 0,-1 0 0,1-1 0,0 1 0,-1-1 0,1 0 0,-1-1 0,1 0 0,-1 1 0,1-2 0,9-2 0,10-6 0,-1-2 0,1-1 0,-2 0 0,0-2 0,-1-1 0,27-23 0,-34 23 0,-1 0 0,0 0 0,-1-1 0,0-1 0,-2 0 0,0-1 0,9-23 0,-4 10 0,14-24 0,-4-1 0,34-105 0,-3-70 0,-49 184 0,-2 0 0,0-92 0,-11 120 0,5 20 0,0 0 0,0-1 0,0 1 0,-1 0 0,1 0 0,0-1 0,0 1 0,-1 0 0,1 0 0,0-1 0,0 1 0,-1 0 0,1 0 0,0 0 0,-1 0 0,1-1 0,0 1 0,-1 0 0,1 0 0,0 0 0,-1 0 0,1 0 0,0 0 0,-1 0 0,1 0 0,0 0 0,-1 0 0,1 0 0,-1 0 0,-1 1 0,0 0 0,0 1 0,0-1 0,0 0 0,0 1 0,0 0 0,1-1 0,-1 1 0,1 0 0,-1 0 0,1 0 0,-3 3 0,-11 22 0,0 0 0,1 1 0,2 0 0,-15 53 0,12-24 0,-11 90 0,21-105 0,1 0 0,3 0 0,1 0 0,2 1 0,2-1 0,2 0 0,1-1 0,18 57 0,-7-42 0,3-1 0,38 72 0,-37-93 10,-21-33-13,1 1 0,-1-1 1,0 0-1,1 1 0,-1-1 0,0 0 1,1 0-1,0 0 0,-1 0 0,1 0 0,0 0 1,-1-1-1,1 1 0,0 0 0,0-1 1,0 0-1,2 1 0,-3-1-40,-1-1-1,0 1 1,0-1 0,0 1 0,1-1-1,-1 0 1,0 1 0,0-1 0,0 1-1,0-1 1,0 1 0,0-1-1,0 0 1,0 1 0,0-1 0,0 1-1,0-1 1,0 1 0,0-1 0,-1 1-1,1-1 1,0 1 0,0-1 0,-1 1-1,1-1 1,0 1 0,-1-1-1,1 1 1,-1-1 0,-7-15-4187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2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8432,'0'0'1705,"11"2"-842,53 7 254,1-3 0,103-4 0,140-25 1053,-104 6-722,-30 0-285,27-2-3137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2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8936,'0'0'1432,"56"18"-448,7-7 8,25 2-24,20-5 0,9-4-112,0-8-8,3-2-129,-6-5 1,-8-1-200,-15-3 0,-20 2-216,-16 1 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2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15776,'0'0'2815,"-34"55"-1703,22-36-128,1-3 8,5-11-384,6-3 8,0 2 144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2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7232,'0'0'5997,"4"18"-5324,62 201 608,-49-164-1075,189 662 1764,-191-653-1583,-2 1 0,-4 0 0,3 87 0,-12-125-220,-1 1 0,0-1 0,-3 0 0,0 0 0,-2 0 0,0-1 0,-2 1 0,-1-2 1,-1 1-1,-22 39 0,3-22 146,-2-2 1,-2-1-1,-1-1 1,-2-2-1,-2-1 1,-56 41-1,83-69-188,-1 0-1,0 0 0,-22 10 0,30-16-319,0-1-1,0 1 1,0-1-1,0 0 1,1 0-1,-2 0 1,1-1-1,0 1 1,0-1-1,0 0 1,0 0-1,0 0 1,0-1-1,0 0 1,0 1-1,-6-3 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3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1174 7936,'0'0'4496,"-11"-4"-3727,1 0-612,0 0 0,1 0-1,-1 1 1,-1 0-1,1 0 1,0 1 0,-20-1-1,5 3 67,0 2-1,1 0 1,-1 2 0,1 1-1,-1 0 1,1 2 0,1 1-1,-1 1 1,2 1-1,-34 20 1,29-14 22,2 1 0,0 2 0,1 0 0,0 2 0,2 1 0,1 0 0,0 2-1,-17 27 1,31-41-94,1-1 0,1 1 0,0 0 0,0 1 0,1-1 0,1 1 0,-5 21 0,7-29-106,0 1 1,1-1-1,0 0 1,0 0-1,0 0 0,0 0 1,0 1-1,0-1 1,1 0-1,-1 0 1,1 0-1,0 0 0,0 0 1,0 0-1,1 0 1,-1 0-1,1 0 1,0-1-1,-1 1 0,1 0 1,0-1-1,0 0 1,1 1-1,-1-1 1,0 0-1,1 0 1,0 0-1,-1 0 0,1-1 1,0 1-1,4 1 1,2 0 9,0-1 0,0 0 1,1 0-1,-1-1 1,0 0-1,1 0 0,-1-1 1,0 0-1,1-1 1,-1 0-1,0-1 0,0 0 1,1 0-1,-1-1 0,-1 0 1,12-5-1,6-5 46,0-2-1,-1 0 1,44-35 0,-31 17-25,-1-2 0,-1-1 0,-3-1 0,-1-2 0,-1-1 1,-3-2-1,25-48 0,-10 7 65,-4-2 1,53-171-1,-75 194-33,13-86 0,-25 111-26,-2-1-1,-1 1 0,-6-67 0,4 94-62,-1 0 0,-1 0-1,1 0 1,-2 0 0,0 0-1,0 1 1,0-1 0,-1 1-1,-1 0 1,-8-14 0,13 23-18,-1-1 0,1 0 0,-1 1 0,1-1 0,-1 1 1,0-1-1,1 1 0,-1-1 0,0 1 0,0-1 1,1 1-1,-1 0 0,0 0 0,0-1 0,1 1 1,-1 0-1,0 0 0,0 0 0,0 0 0,1 0 0,-1 0 1,0 0-1,0 0 0,0 0 0,1 0 0,-1 0 1,0 0-1,0 0 0,0 1 0,1-1 0,-1 0 0,0 1 1,1-1-1,-2 1 0,-1 2-4,0-1 0,0 0 0,0 1 1,0 0-1,0 0 0,-3 5 0,-5 9-18,0 1 1,1 0-1,1 0 1,1 1-1,-9 32 1,-21 105-82,32-126 86,-8 37-40,4 0 0,-4 122 0,15-145 66,2 0 1,1 0 0,3-1-1,1 1 1,18 53 0,-22-85 9,0 0 0,1 0 0,0-1 1,1 0-1,0 0 0,0-1 0,2 1 0,10 11 1,-12-16-3,1 0 1,0 0-1,0-1 1,0 0 0,1 0-1,0 0 1,0-1 0,0-1-1,0 1 1,1-1-1,-1-1 1,11 2 0,-10-2 4,0-1 0,0 0 0,0-1 0,1 0 1,-1-1-1,0 0 0,0 0 0,0-1 0,1 0 1,-2 0-1,18-8 0,2-3 60,-1-1-1,30-23 1,-56 37-81,10-8 23,0 0 1,-1 0-1,0-1 1,-1 0 0,1-1-1,-2 0 1,0 0-1,0-1 1,-1 0 0,6-12-1,-9 16-4,-1-1 0,0 1 0,0 0 0,-1-1 0,0 1 0,0-1-1,-1 0 1,0 0 0,0 1 0,-1-1 0,0 0 0,0 0 0,-1 0 0,0 1 0,-1-1 0,1 0-1,-1 1 1,-4-9 0,5 13-7,0 1 0,-1-1-1,1 0 1,-1 1 0,1-1 0,-1 1-1,0 0 1,0-1 0,0 1 0,-1 0-1,1 0 1,0 1 0,-1-1-1,1 0 1,-1 1 0,0-1 0,1 1-1,-1 0 1,0 0 0,0 0 0,0 0-1,0 0 1,0 1 0,0 0 0,0-1-1,0 1 1,0 0 0,0 0-1,0 1 1,0-1 0,-3 1 0,-4 1 13,1 1 1,-1 0-1,1 0 1,0 1 0,0 0-1,0 1 1,1 0 0,-12 8-1,12-6-27,-1 1 0,1 0 0,1 0 0,0 0-1,0 1 1,0 0 0,1 1 0,1-1 0,-1 1 0,2 0-1,-1 1 1,1-1 0,1 1 0,0 0 0,1-1 0,0 1-1,0 0 1,1 1 0,1-1 0,0 0 0,0 0 0,1 0-1,0 0 1,1 0 0,1 0 0,-1 0 0,2 0 0,-1-1-1,2 0 1,-1 1 0,11 15 0,-9-16-10,1-1 1,-1-1-1,1 1 1,1-1-1,0 0 1,0-1 0,0 0-1,17 10 1,-19-13 5,1 0 1,0-1 0,1 1 0,-1-2 0,1 1 0,-1-1 0,1 0-1,0-1 1,-1 0 0,1 0 0,0-1 0,0 0 0,8-1 0,12-3 14,-1-2 1,0 0 0,0-2-1,0-1 1,-1-2 0,-1 0-1,0-2 1,0 0 0,-1-2-1,-1 0 1,0-2 0,25-24 0,-35 28 11,8-6 46,25-32 1,-41 44-48,1 0 1,-2-1 0,1 0-1,-1 0 1,0 0-1,-1 0 1,1 0-1,2-15 1,-4 13 12,0 1 0,-1-1 0,0 0 0,-1 1 0,0-1 0,-2-16 0,1 21-7,0 0-1,-1-1 0,1 1 0,-1 0 0,-1 0 1,1 0-1,-1 0 0,0 1 0,0-1 1,0 1-1,0 0 0,-1 0 0,-5-5 0,-36-28 608,45 37-633,0 0 0,-1-1 0,1 1 1,0 0-1,0 0 0,0 0 0,0 0 0,0 0 0,0 0 0,0 0 0,0 0 0,0-1 0,0 1 1,0 0-1,0 0 0,0 0 0,0 0 0,0 0 0,0 0 0,0 0 0,0 0 0,0-1 0,0 1 1,1 0-1,-1 0 0,0 0 0,0 0 0,0 0 0,0 0 0,0 0 0,0 0 0,0 0 0,0 0 1,0 0-1,0-1 0,0 1 0,0 0 0,1 0 0,-1 0 0,0 0 0,0 0 0,0 0 0,0 0 1,0 0-1,0 0 0,0 0 0,0 0 0,1 0 0,-1 0 0,0 0 0,0 0 0,0 0 1,0 0-1,0 0 0,0 0 0,0 0 0,0 0 0,1 0 0,13-1 34,16 4-31,-9 2-16,-1 1 0,1 0 0,-2 2 0,1 1 0,-1 0 0,30 20 0,-40-23 5,1 1 1,-2 1-1,1-1 1,-1 1-1,0 1 1,-1-1-1,0 1 1,0 1-1,-1-1 1,0 1-1,0 0 1,-2 1-1,1-1 1,3 12-1,4 33-29,-11-44 29,1 1 1,0-1 0,1 1-1,1-1 1,-1 0 0,2 0-1,0-1 1,0 1 0,1-1-1,8 12 1,-12-21 3,-1 1 0,1-1 0,0 0 0,0 1 0,0-1 1,0 0-1,0 0 0,1 0 0,-1 0 0,0-1 0,0 1 0,1-1 0,-1 1 1,0-1-1,1 0 0,-1 0 0,0 0 0,1 0 0,-1 0 0,0 0 1,1-1-1,-1 1 0,0-1 0,1 1 0,-1-1 0,4-2 0,5-2 5,0 0-1,0-1 0,18-12 0,-10 3 11,0 0-1,-1-2 0,-1 0 0,0-1 1,18-25-1,62-105 128,-95 146-138,9-15 44,1 1 0,0 1-1,28-26 1,-25 27 42,-15 13-85,0 1 0,0 0-1,0 0 1,0 0 0,0 0 0,1 0 0,-1-1-1,0 1 1,0 0 0,0 0 0,0 0-1,0 0 1,1 0 0,-1 0 0,0 0 0,0 0-1,0 0 1,0 0 0,1 0 0,-1-1-1,0 1 1,0 0 0,0 0 0,0 0-1,1 0 1,-1 0 0,0 0 0,0 0 0,0 1-1,0-1 1,1 0 0,-1 0 0,0 0-1,0 0 1,0 0 0,0 0 0,1 0 0,-1 0-1,0 0 1,0 0 0,0 1 0,4 8 37,-3 14-14,-7 147 95,6-130-41,3 0 0,9 52 0,-11-84-58,1-1 0,1 1-1,-1 0 1,1-1 0,7 14 0,-9-19-14,0-1 1,0 1-1,1 0 1,-1 0-1,0-1 1,1 1-1,-1 0 1,1-1-1,-1 0 1,1 1-1,0-1 1,0 0-1,0 0 1,0 0-1,0 0 1,0 0-1,0 0 1,0-1-1,0 1 1,0-1-1,0 1 1,0-1-1,0 0 1,0 0-1,1 0 1,-1 0-1,0 0 1,3-1-1,9-3 12,0 0 0,0-1 1,-1-1-1,1 0 0,-1-1 0,-1 0 0,0-1 0,0 0 0,20-19 0,-10 5 15,-1 0 1,-1-2-1,29-43 1,11-11 62,-1 2 413,-65 87-430,1-1 0,0 2 0,1-1 0,0 1 0,0-1 0,-2 19 0,2-9-69,2 1 0,0 0 0,1 23 0,2-30-1,0-1 1,1 1-1,6 23 0,-7-34-6,0-1 0,0 0 0,0 0-1,0 0 1,1 0 0,-1 0 0,1 0 0,0 0-1,0 0 1,0-1 0,0 1 0,0-1 0,1 1 0,-1-1-1,1 0 1,0 0 0,-1 0 0,1 0 0,0-1 0,0 1-1,0-1 1,5 2 0,-5-3-2,0 1 1,0-1-1,0 0 0,0 0 1,0-1-1,0 1 1,0 0-1,0-1 0,0 0 1,-1 0-1,1 0 0,0 0 1,0 0-1,2-2 0,2 0 8,-1-1-1,0-1 1,1 1-1,8-9 1,4-8 13,0 0 0,-1-2 0,-2 0 0,16-28 0,-9 9 17,29-72 0,-10-16 194,-40 115-195,-3 14-37,1 1 0,0-1 0,0 0 0,0 0 0,-1 0 0,1 1-1,0-1 1,0 0 0,0 0 0,0 0 0,1 1 0,-1-1 0,0 0 0,0 0 0,0 1 0,1-1 0,-1 0 0,0 0 0,1 1 0,-1-1 0,0 0 0,1 1 0,-1-1 0,1 0-1,-1 1 1,1-1 0,0 1 0,-1-1 0,1 1 0,-1-1 0,1 1 0,0-1 0,0 1 0,-1 0 0,1-1 0,0 1 0,0 0 0,-1 0 0,1-1 0,0 1 0,0 0-1,-1 0 1,3 0 0,4 1-6,1 0 0,-1 0-1,0 1 1,1 0-1,11 5 1,8 2-2,24 7-1,-17-5-18,1-1 0,0-2 0,0-1 0,47 3-1,56-15-38,-16-1 60,-120 8 4,-8 2-1,-10 3 0,-17 5 45,1 2 1,0 1-1,1 1 0,1 2 1,0 1-1,2 1 0,0 2 1,-44 44-1,70-63-40,-1-1 0,1 0 0,0 1 1,0 0-1,1 0 0,-1-1 0,1 1 0,-1 0 0,1 0 1,0 0-1,0 0 0,0 1 0,1-1 0,-1 0 0,1 0 1,-1 0-1,1 5 0,1-6-7,-1 0 0,1-1 1,-1 1-1,1-1 0,-1 1 1,1 0-1,0-1 0,0 1 1,0-1-1,0 0 0,0 1 0,0-1 1,0 0-1,0 0 0,0 1 1,1-1-1,-1 0 0,0 0 1,1-1-1,-1 1 0,1 0 0,-1 0 1,1-1-1,0 1 0,-1-1 1,1 1-1,-1-1 0,1 1 1,0-1-1,-1 0 0,1 0 0,0 0 1,0 0-1,1-1 0,6 1-7,1-1 0,-1 0 0,0 0 0,-1-1 0,1-1 0,0 1 0,14-7 0,3-4 17,26-18 0,-30 17-9,45-20 0,-53 28-10,-8 3 4,0 0 0,1 0-1,-1 1 1,8-1 0,-12 2 6,0 1 0,-1 0 0,1 0-1,0 0 1,0 0 0,-1 0 0,1 0-1,0 0 1,0 1 0,-1-1 0,1 1 0,0-1-1,-1 1 1,1 0 0,0-1 0,-1 1 0,1 0-1,-1 0 1,0 0 0,3 3 0,2 2 0,-1 0 0,0 1 0,0-1 0,0 1 1,-1 0-1,0 1 0,0-1 0,4 15 0,-2 1 2,7 40-1,-13-61 0,0 1 0,1-1 0,-1 0 0,1 0 0,-1 0 0,1 1 0,0-1 0,0 0 0,0 0 0,0 0 0,0 0 0,0 0 0,1 0 0,-1-1 0,1 1 0,-1 0 0,1-1 0,-1 1 0,1-1 0,0 1 0,0-1 0,0 0 0,0 0 0,0 0 0,0 0 0,0 0 0,0 0 0,4 1 0,-2-2 2,0 0 0,0 0 1,0 0-1,-1 0 1,1 0-1,0-1 1,0 1-1,-1-1 1,1 0-1,0-1 0,-1 1 1,1 0-1,-1-1 1,1 0-1,5-4 1,34-25 28,-1-2-1,-1-2 1,-2-2 0,-1-1 0,-2-2 0,56-83 0,-32 32-21,79-160 1,-127 225-5,161-315 117,-153 308-115,43-75 7,-56 93-14,0 0-1,-1 0 1,-1-1 0,0 0-1,3-21 1,-8 37-1,0 0 0,0-1 0,0 1-1,0 0 1,0 0 0,0 0 0,0-1 0,0 1 0,0 0-1,0 0 1,0-1 0,0 1 0,0 0 0,0 0 0,0-1 0,0 1-1,0 0 1,0 0 0,0 0 0,0-1 0,0 1 0,0 0-1,0 0 1,-1-1 0,1 1 0,0 0 0,0 0 0,0 0 0,0 0-1,0-1 1,-1 1 0,1 0 0,0 0 0,0 0 0,-9 3-15,-8 12-30,-3 6 4,1 1 1,1 1 0,2 0-1,0 2 1,-18 38 0,7-3-67,-26 83 0,21-38-66,4 2 0,5 1 0,4 0 1,-5 132-1,21-200 86,1-27 44,1 0 0,0-1 0,1 1 0,1 0 0,0-1 0,0 1 0,1-1 1,1 1-1,4 12 0,-6-23 41,-1-1 1,1 0 0,0 0-1,0 1 1,-1-1 0,1 0-1,0 0 1,0 0-1,0 0 1,1 0 0,-1 0-1,0-1 1,0 1 0,0 0-1,1 0 1,-1-1 0,0 1-1,1-1 1,-1 1-1,0-1 1,1 0 0,-1 1-1,1-1 1,-1 0 0,1 0-1,-1 0 1,0 0 0,1 0-1,-1-1 1,1 1 0,-1 0-1,0-1 1,1 1-1,-1 0 1,0-1 0,1 0-1,0 0 1,9-4 18,-1 0 0,1-1 0,14-11 0,-16 11-9,25-20 56,-1-1 0,-1-1 0,-2-2 0,48-60 0,-27 35 207,-39 43-64,-24 46 83,-4 3-246,1-4-2,-12 43-1,24-65-35,0 0 0,1 0 0,0 1 0,1-1 0,0 1 0,1-1 0,0 0 0,2 15 0,-2-24-3,1 0-1,-1 0 1,1 0-1,-1 1 1,1-1-1,-1 0 1,1 0-1,0 0 1,0 0 0,0 0-1,3 4 1,-3-6 0,0 1 0,0-1 0,0 1 1,1-1-1,-1 1 0,0-1 0,0 0 1,0 0-1,1 1 0,-1-1 0,0 0 1,0 0-1,1 0 0,-1 0 0,0-1 1,0 1-1,1 0 0,-1 0 1,0-1-1,0 1 0,0-1 0,0 1 1,1-1-1,0-1 0,12-4 12,-1-1 0,0-1 0,-1 0 0,0 0 0,0-2 0,10-9 1,61-71 89,-56 58 3,40-36 0,-54 60-87,-13 8-20,0 0-1,0 0 1,0 0-1,0 0 1,1 0-1,-1 0 1,0 0-1,0 0 1,0 0-1,0 0 1,1 0-1,-1 0 1,0 0-1,0 0 1,0 0-1,0 0 1,0 0-1,1 0 1,-1 0-1,0 0 1,0 0-1,0 0 1,0 1 0,0-1-1,1 0 1,-1 0-1,0 0 1,0 0-1,0 0 1,0 0-1,0 0 1,0 1-1,0-1 1,0 0-1,1 0 1,-1 0-1,0 0 1,0 1-1,0-1 1,-3 25 25,1-17-25,-7 41-1,2-23 0,2 1 0,1 0 0,1 0 0,1 0 0,3 31 0,-1-57 0,0-1 0,0 1 0,-1-1 0,1 1 0,0-1 0,0 0 0,0 1 0,0-1 0,1 1 0,-1-1 0,0 1 0,0-1 0,0 0 0,0 1 0,0-1 0,0 1 0,1-1 0,-1 0 0,0 1 0,0-1 0,1 1 0,-1-1 0,0 0 0,0 1 0,1-1 0,-1 0 0,0 0 0,1 1 0,-1-1 0,1 0 0,-1 0 0,0 1 0,1-1 0,-1 0 0,1 0 0,-1 0 0,0 0 0,1 0 0,-1 0 0,1 0 0,-1 0 0,1 0 0,-1 0 0,1 0 0,-1 0 0,0 0 0,1 0 0,-1 0 0,1 0 0,-1 0 0,1 0 0,0-1 0,19-16 0,15-27 0,49-83 0,-29 39 0,-54 87 0,26-36 0,-24 35 0,-1-1 0,1 0 0,-1 1 0,1-1 0,0 1 0,0 0 0,0 0 0,0 0 0,5-2 0,-7 4 0,0 1 0,0 0 0,0-1 0,0 1 0,0 0 0,-1 0 0,1-1 0,0 1 0,-1 0 0,1 0 0,0 0 0,-1 0 0,1 0 0,-1 0 0,0 0 0,1 1 0,0-1 0,20 59 0,-18-50 0,0 1 0,1-1 0,0 0 0,0 0 0,1-1 0,0 1 0,1-1 0,0 0 0,0-1 0,9 10 0,-13-16 0,1 1 0,0 0 0,-1-1 0,1 0 0,0 1 0,0-1 0,1 0 0,-1 0 0,0-1 0,0 1 0,1-1 0,-1 0 0,1 0 0,0 0 0,-1 0 0,1 0 0,0-1 0,-1 0 0,1 0 0,0 0 0,-1 0 0,1 0 0,0-1 0,-1 1 0,1-1 0,0 0 0,-1 0 0,1-1 0,-1 1 0,0-1 0,1 0 0,-1 1 0,0-2 0,3-1 0,9-7 0,0 0 0,-1-1 0,0-1 0,-1 0 0,-1-1 0,0 0 0,0 0 0,-2-2 0,0 1 0,-1-1 0,0-1 0,-1 0 0,-1 0 0,-1 0 0,7-31 0,-13 48 0,-1 0 0,1 0 0,0-1 0,-1 1 0,1 0 0,-1 0 0,1 0 0,0 0 0,-1 0 0,1 0 0,0 0 0,-1 1 0,1-1 0,0 0 0,-1 0 0,1 0 0,-1 0 0,1 0 0,0 1 0,0-1 0,-1 0 0,1 0 0,0 0 0,-1 1 0,1-1 0,0 0 0,0 0 0,-1 1 0,1-1 0,0 0 0,0 1 0,0-1 0,-1 0 0,1 1 0,-7 13 0,0 0 0,1 0 0,0 0 0,1 1 0,-5 26 0,6-27 0,1 0 0,0-1 0,1 1 0,1 0 0,0 0 0,1 0 0,0 1 0,1-1 0,1 0 0,0-1 0,1 1 0,8 23 0,-5-21 0,1-1 0,1 0 0,0 0 0,1-1 0,12 15 0,-15-23 0,0 1 0,0-1 0,0-1 0,1 1 0,-1-1 0,1 0 0,1-1 0,-1 0 0,1 0 0,-1 0 0,1-1 0,9 2 0,-13-4-1,0 0-1,1 0 1,-1 0-1,1-1 1,-1 0-1,1 0 1,-1 0-1,0-1 1,1 0-1,-1 0 1,0 0-1,1 0 1,-1 0 0,0-1-1,0 0 1,0 0-1,7-4 1,-9 4-8,0 1 1,1-1-1,-1 0 1,0 0-1,0-1 1,0 1 0,-1 0-1,1-1 1,0 1-1,-1-1 1,1 1-1,-1-1 1,0 0-1,0 0 1,0 1 0,0-1-1,-1 0 1,1 0-1,-1 0 1,0 0-1,0 0 1,0 0 0,0 0-1,0 0 1,-1 0-1,1 0 1,-2-5-1,-13-29-4449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3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16983,'0'0'2912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31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350 845 6520,'0'0'4569,"-12"-2"-3964,7 0-559,-7-1 170,1 1 1,-1 0 0,1 1 0,-1 0-1,0 0 1,0 1 0,1 1 0,-18 2-1,15 2 92,0 0 1,1 1-1,0 0 0,0 1 0,0 0 1,1 1-1,0 1 0,1 0 0,0 0 1,0 1-1,1 1 0,0 0 0,1 0 0,0 1 1,1 0-1,-10 19 0,16-27-234,1 0 1,-1-1-1,1 1 0,0 0 0,0 0 1,1 0-1,-1 0 0,1 0 0,0 0 0,0 0 1,0 0-1,1 0 0,-1 0 0,1-1 1,0 1-1,0 0 0,0 0 0,0 0 1,1-1-1,0 1 0,0-1 0,0 1 1,0-1-1,0 0 0,1 0 0,-1 0 1,1 0-1,4 4 0,3 1 55,0 0-1,1 0 1,0-1-1,0-1 1,0 0-1,1-1 1,22 8-1,-11-6-44,0-2 0,0 0 0,0-2 0,0 0 0,1-2 0,-1 0 0,1-2 0,-1-1 0,0 0 0,1-2 0,-1-1 0,-1 0 0,1-2 0,28-12 0,-18 4 15,0-2 1,0-1-1,-2-1 1,-1-2-1,0-1 1,-1-1-1,-2-2 0,35-38 1,-32 27 4,-1-2 1,-2 0 0,-2-2-1,-2-1 1,-1 0-1,-2-2 1,-2 0-1,-2-2 1,-1 1-1,-3-2 1,-2 0-1,-2 0 1,-2-1-1,1-80 1,-7 107-42,-2 0 0,0 0 1,-6-27-1,6 39-21,-1 0 0,0-1-1,0 1 1,0 0 0,-1 1 0,-1-1 0,1 1 0,-1 0-1,0 0 1,-8-9 0,12 15-28,0 0 1,0 1-1,0-1 0,0 0 0,0 0 0,0 0 1,0 1-1,0-1 0,0 0 0,0 1 0,-1-1 1,1 1-1,0 0 0,0-1 0,0 1 0,-1 0 0,1 0 1,0-1-1,-1 1 0,1 0 0,0 0 0,-2 1 1,1 0-1,0-1 0,0 1 0,0 0 1,0 0-1,0 0 0,1 0 0,-1 1 1,0-1-1,1 0 0,-1 1 0,1-1 0,-3 4 1,-2 4 22,0 1 0,0 0 0,-9 21 0,15-31-37,-28 72 125,-35 139 0,4 83 92,24-107-72,17-70 32,-1 5 75,15-107-183,-2 20 356,6-35-324,-5-10 231,3-5-266,1-1 1,1 0-1,0 1 0,1-1 1,1 0-1,4-19 0,-2 13 7,1 0 1,1 0-1,1 0 0,1 1 1,1 0-1,1 0 0,14-21 0,-16 30-40,0 0 0,0 1 1,1 1-1,1-1 0,0 1 0,0 1 0,1 0 0,0 0 0,0 1 0,1 1 0,0 0 0,23-9 0,-32 15-28,-1 0-1,1 1 1,0-1-1,0 1 1,0 0-1,0 0 1,0 0 0,0 0-1,0 1 1,0-1-1,0 1 1,0-1-1,0 1 1,0 0 0,-1 0-1,1 1 1,0-1-1,-1 0 1,1 1-1,-1 0 1,1 0-1,-1-1 1,0 1 0,0 1-1,0-1 1,2 3-1,3 3 3,0 1-1,-1-1 1,0 1 0,-1 1-1,0-1 1,5 12-1,-3 3 2,0 0-1,5 39 1,8 28-40,-17-81 24,1 0 0,-1-1 0,2 0 0,-1 0 0,1 0 0,12 16 0,-14-22 7,-1 0 1,1 0-1,0-1 1,0 1-1,0-1 1,1 0-1,-1 0 1,0 0-1,1 0 0,-1-1 1,1 1-1,0-1 1,0 0-1,-1 0 1,1 0-1,0-1 1,0 1-1,0-1 0,0 0 1,0 0-1,0 0 1,0-1-1,-1 1 1,1-1-1,0 0 0,0 0 1,5-2-1,6-3 9,0-1 0,-1 0 0,0-1 0,0 0 0,17-14 0,177-146 221,-122 98-99,-65 54-70,0 1 0,1 2 0,42-20 0,-43 27 233,-27 12-290,-1 0 0,1-1 0,-1 0-1,0 0 1,-1-1 0,1 1 0,-1-2 0,1 1 0,-9 2-1,-29 15-26,4 4 2,2 1 0,2 1 0,0 3 1,-56 58-1,87-81 13,0 0 1,1 1-1,-1 0 0,2 0 1,-5 10-1,8-16 5,0 0-1,0 0 1,0 0 0,0 0-1,0 0 1,1 0-1,-1 0 1,1 0-1,0 0 1,0 1 0,-1-1-1,1 0 1,0 0-1,1 0 1,-1 0 0,0 0-1,1 1 1,-1-1-1,1 0 1,0 0 0,0 0-1,-1 0 1,1 0-1,1 0 1,-1-1-1,2 4 1,-1-4 2,-1 0-1,1 0 1,0 0-1,-1 0 1,1-1-1,0 1 1,0-1 0,-1 1-1,1-1 1,0 1-1,0-1 1,0 0-1,0 0 1,-1 0-1,1 0 1,0 0 0,0-1-1,0 1 1,0-1-1,-1 1 1,1-1-1,3-1 1,4-1-2,-1-1 0,0 0 0,9-7 0,3-2 25,-2-1 0,1-1 1,24-27-1,41-58 154,-52 60-75,-26 31-71,5-4 61,-11 13-88,0 0 0,1 0 1,-1 0-1,0 0 1,1 0-1,-1 0 1,0 0-1,1 0 1,-1 0-1,0 0 1,1 0-1,-1 0 0,0 0 1,1 0-1,-1 0 1,0 0-1,1 1 1,-1-1-1,0 0 1,0 0-1,1 0 1,-1 1-1,0-1 0,0 0 1,1 0-1,-1 0 1,0 1-1,0-1 1,1 0-1,-1 1 1,0-1-1,0 0 0,0 0 1,0 1-1,0-1 1,1 0-1,-1 1 1,0-1-1,0 0 1,0 1-1,0-1 1,0 1-1,4 9 15,1 0 0,0 0 0,0-1 0,1 1 0,13 15 0,-16-21-12,1-1 1,-1 0-1,1 0 0,-1 0 0,1 0 1,0-1-1,0 1 0,0-1 1,0 0-1,1 0 0,-1-1 1,0 1-1,1-1 0,-1 0 0,1 0 1,7 0-1,-1-1 2,-1-1 0,1 0 0,-1-1 0,1 0 0,-1-1 0,0 0 0,0 0 0,0-1 0,0-1 0,0 1 1,-1-2-1,0 1 0,0-1 0,14-13 0,-3 1 20,0-1 0,-2-1 0,0-1 0,24-37 0,-29 37 46,13-30-1,-3 5 5,-18 35-73,6-10-17,-5 21 6,-1 12 7,3 26-84,3 48 0,-9-56 27,2 0 0,1-1 0,13 42 0,-17-68 56,0-1 0,0 1 0,1-1 0,-1 1-1,0-1 1,1 1 0,0-1 0,-1 0 0,1 0 0,0 1 0,0-2 0,1 1 0,-1 0 0,0 0 0,0-1 0,1 1 0,4 2 0,-2-3 2,0 1 1,0-1-1,0 0 1,0 0-1,0-1 1,0 1 0,0-1-1,0 0 1,7-1-1,4-2 16,0-1 1,0 0-1,0-1 0,0 0 0,16-10 1,92-40 134,104-54 108,-204 96-233,-15 9-21,-1 0 0,1 0 0,-1-1 0,0-1 1,0 1-1,0-1 0,-1 0 0,12-14 0,-15 9-3,-11 10-2,-14 10-2,19-7 1,-118 78 0,98-64 0,2 2 0,0 0 0,-25 30 0,41-43 0,-22 31 1,25-34-1,0-1 0,0 1 0,0-1-1,1 1 1,-1-1 0,1 1-1,-1-1 1,1 1 0,0-1 0,-1 1-1,1-1 1,0 1 0,0 0 0,0-1-1,0 1 1,0-1 0,1 1 0,-1 0-1,0-1 1,1 1 0,-1-1-1,1 1 1,0-1 0,1 3 0,-1-3-3,0 0 1,0 0 0,0-1-1,0 1 1,1 0-1,-1 0 1,0-1 0,1 1-1,-1-1 1,1 1-1,-1-1 1,1 1 0,-1-1-1,1 0 1,-1 0 0,1 0-1,-1 0 1,1 0-1,-1 0 1,3-1 0,30-7 12,-27 4-9,1 0 1,-1 0 0,0-1-1,0 0 1,0 0 0,-1-1-1,0 1 1,0-1 0,0-1-1,8-11 1,0-5 8,23-50 1,-1 4-5,-39 83-6,1 0 0,-1 20 0,2-20 0,-31 250-105,21-209 66,-2-1 1,-35 94-1,44-137 40,-2 0 0,1 0 0,-1-1 1,-1 1-1,-10 12 0,14-20 2,1-1 1,0 1-1,-1-1 1,0 0-1,1 0 1,-1 0-1,0 0 1,0 0-1,0-1 1,-5 2-1,6-2 0,0-1 1,0 1-1,0-1 0,0 0 0,0 0 1,0 0-1,0 0 0,0 0 0,0 0 1,0-1-1,0 1 0,0-1 0,0 1 1,0-1-1,0 0 0,1 0 1,-1 0-1,0 0 0,-2-2 0,-1-1 2,0 0 0,1 0 0,0-1-1,0 1 1,0-1 0,0 0 0,1 0-1,-1-1 1,1 1 0,1-1-1,-1 1 1,1-1 0,-3-9 0,4 10-3,0 0 1,0 0-1,0-1 1,0 1 0,1 0-1,0-1 1,0 1 0,1 0-1,-1 0 1,1-1-1,0 1 1,1 0 0,-1 0-1,1 0 1,0 0-1,3-5 1,3-2-3,0 1 0,1 0 0,1 0 0,0 1 0,0 0 0,1 0 0,23-15 0,7 0 0,45-20 0,-40 21 0,62-31 0,-21 12 0,103-69 0,-179 105 0,-1-2 0,0 1 0,0-1 0,0-1 0,-1 1 0,11-18 0,-16 22 0,-1 0 0,0-1 0,0 0 0,0 1 0,-1-1 0,0 0 0,0 0 0,0 0 0,-1 0 0,0-1 0,0 1 0,-1 0 0,0 0 0,0-1 0,-1-10 0,1 16 0,-1 0 0,1-1 0,0 1 0,0 0 0,-1 0 0,1 0 0,0 0 0,-1-1 0,1 1 0,-1 0 0,0 0 0,1 0 0,-1 0 0,0 0 0,0 0 0,1 0 0,-1 1 0,0-1 0,0 0 0,0 0 0,0 1 0,0-1 0,0 0 0,-2 0 0,1 1 0,0-1 0,-1 1 0,1 0 0,0 0 0,0 0 0,0 0 0,0 1 0,0-1 0,0 0 0,0 1 0,0 0 0,0-1 0,-2 3 0,-3 0 0,0 1 0,0 0 0,1 1 0,-1-1 0,1 1 0,-9 10 0,11-11 0,1 1 0,-1-1 0,1 0 0,0 1 0,1 0 0,-1 0 0,1 0 0,0 0 0,0 0 0,1 0 0,-1 0 0,1 0 0,0 1 0,1-1 0,-1 1 0,1-1 0,0 0 0,1 1 0,-1-1 0,1 1 0,0-1 0,0 0 0,3 6 0,-2-5 0,1 0 0,0-1 0,0 0 0,0 0 0,1 0 0,-1 0 0,1 0 0,1-1 0,-1 0 0,1 0 0,-1 0 0,1 0 0,0-1 0,1 1 0,-1-1 0,0-1 0,1 1 0,0-1 0,-1 0 0,9 2 0,3-1 0,0-1 0,0 0 0,-1-2 0,1 1 0,0-2 0,0 0 0,0-2 0,28-6 0,13-7 0,59-26 0,-97 34 0,58-23 0,106-58 0,-413 234 0,214-134 0,0 1 0,-20 19 0,31-28 0,1 1 0,-1 0 0,1 0 0,0 0 0,0 1 0,0-1 0,0 1 0,1-1 0,0 1 0,0 0 0,0 0 0,1 0 0,-2 9 0,2-12 0,1-1 0,0 0 0,0 1 0,0-1 0,0 0 0,0 1 0,0-1 0,1 0 0,-1 1 0,0-1 0,1 0 0,-1 0 0,1 1 0,-1-1 0,1 0 0,-1 0 0,1 0 0,0 0 0,1 2 0,-1-2 0,0-1 0,0 1 0,0-1 0,0 1 0,0-1 0,1 1 0,-1-1 0,0 0 0,0 0 0,0 0 0,0 1 0,0-1 0,0 0 0,1 0 0,-1-1 0,0 1 0,2 0 0,5-3 0,-1 1 0,1-1 0,-1-1 0,14-7 0,-2-2 0,0 0 0,-1-1 0,-1-1 0,0-1 0,-1-1 0,-1 0 0,-1-1 0,0 0 0,-1-1 0,10-22 0,15-31 0,39-113 0,-54 126 0,2-3 0,8-17 0,34-129 0,-66 197 0,-6 11 0,-9 18 0,-4 15-1,1 0 0,2 1-1,1 0 1,2 1 0,1 1 0,-6 39 0,-21 225-38,37-282 3,1-1 0,0 1 0,1-1-1,1 1 1,1-1 0,0 0 0,1 0-1,7 18 1,-5-22-1421,0 0-1,14 24 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3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13168,'0'0'704,"151"-19"-360,-25 4 8,30 3 408,34 12 8,24 12 47,-56-6 9,-66-3-24,-18 5 0,-7 13-88,-25-10 8,-11-3-288,-14 2 8,-19-5-256,-25 5-8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3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142 147 12456,'0'0'4447,"-12"11"-3479,4-2-753,-12 9 608,0 2 0,2 0 0,0 2 0,-27 42 0,44-58 671,8-8-769,10-10-154,10-14 84,41-51 0,-52 58-466,-8 10-129,0-1 0,0 0 0,-1-1 0,0 0 0,-1 0 1,0 0-1,-1-1 0,0 0 0,-1 0 0,5-19 0,-5-9-3398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43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588 0 8840,'0'0'9682,"-7"11"-9267,-116 185 1418,6 5-850,-81 147 126,155-272-867,-25 52 208,62-114-374,1 0-1,0 0 1,1 1 0,0-1 0,1 1 0,1 0 0,-1 20 0,3-33-55,0 0 1,0 0-1,1 0 1,-1 0-1,0 0 1,1 0-1,-1 0 1,1 0-1,0 0 1,0 0-1,0 0 0,0 0 1,0 0-1,0-1 1,0 1-1,0 0 1,1-1-1,2 3 1,-1-1 2,0-1 0,0-1-1,0 1 1,0 0 0,1-1 0,-1 0 0,0 1-1,1-1 1,-1-1 0,5 2 0,6-1 27,0 0 1,0-1 0,0-1-1,20-3 1,280-58 670,-249 48-519,36-12 142,-44 11 75,78-11 0,-123 25-342,-5 1 12,-1-1-1,1 0 1,0-1 0,7-1 0,-13 3-100,-1-1-1,0 1 1,0 0 0,0 0 0,1 0 0,-1 0 0,0 0-1,0 0 1,1 0 0,-1 0 0,0 0 0,0-1 0,0 1-1,0 0 1,1 0 0,-1 0 0,0 0 0,0-1 0,0 1-1,0 0 1,1 0 0,-1 0 0,0-1 0,0 1 0,0 0-1,0 0 1,0-1 0,0 1 0,0 0 0,0 0 0,0 0-1,0-1 1,0 1 0,0 0 0,0 0 0,0-1 0,0 1-1,-7-8-76,-12-2-2948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44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317 144 5920,'0'0'696,"9"-11"-322,32-34 50,-18 24-3,-22 21-378,0-1 0,-1 1 0,1-1 1,0 1-1,-1-1 0,1 1 0,0 0 0,-1-1 1,1 1-1,0 0 0,0 0 0,0-1 0,-1 1 1,1 0-1,0 0 0,0 0 0,0 0 0,-1 0 0,1 0 1,0 0-1,1 1 0,-2-1 24,0 1 0,0 0 0,0 0 0,0 0 0,0 0 0,0 0 0,-1 0 0,1 0 1,0 0-1,0-1 0,-1 1 0,1 0 0,-1 0 0,1 0 0,-1-1 0,1 1 0,-1 0 0,1 0 0,-1-1 0,-1 2 0,0 2 112,-47 65 1078,-3-1 1,-3-3 0,-81 75-1,130-134-1076,-3 4 279,-1-1 0,0 0 1,0 0-1,-1-1 0,-1 0 0,-20 10 1,31-18-434,1 0 0,0 0 0,0 0 0,-1 0 1,1 0-1,0 0 0,0-1 0,-1 1 0,1 0 0,0 0 1,0 0-1,0-1 0,-1 1 0,1 0 0,0 0 0,0 0 1,0-1-1,0 1 0,-1 0 0,1-1 0,0 1 0,0 0 1,0 0-1,0-1 0,0 1 0,0 0 0,0 0 0,0-1 1,0 1-1,0 0 0,0-1 0,0 1 0,0 0 1,0-1-1,0 1 0,0 0 0,0 0 0,1-1 0,0-17 390,5-2-181,0 0 0,1 0 0,18-34 0,-9 21-47,3-7 44,1 1 0,3 0 0,1 2 0,1 1 1,54-58-1,-75 90-196,0 0 0,0 0 0,0 0 0,0 1 0,0-1 0,1 1-1,0 0 1,0 1 0,0-1 0,0 1 0,0 0 0,0 0 0,0 0 0,6 0 0,-8 3-22,-1 1-1,0-1 1,0 1-1,0-1 1,0 1-1,0 0 0,0 0 1,-1 0-1,1 0 1,0 1-1,-1-1 1,0 0-1,0 1 1,2 3-1,0 0 5,17 33 90,-1 2 0,17 57 0,-22-38 368,-14-58-446,0 1 0,0-1-1,-1 1 1,1 0 0,-1-1-1,1 1 1,-1-1 0,0 0-1,0 1 1,0-1 0,0 0-1,0 1 1,-1-1 0,1 0-1,-1 0 1,-2 3 0,-31 20 207,0-2 0,-2-2 1,0-1-1,-45 16 1,69-30-89,0 0 0,0 0 1,1 2-1,-22 15 1,34-23-150,-1 1 1,1-1 0,0 1 0,0-1 0,0 0 0,0 1 0,-1-1 0,1 0 0,0 1 0,0-1 0,0 0 0,0 1 0,0-1 0,0 1 0,0-1 0,0 0 0,0 1 0,0-1 0,0 1 0,1-1 0,-1 0 0,0 1 0,0-1 0,0 0 0,0 1 0,1-1 0,-1 0 0,0 1 0,0-1 0,0 0 0,1 1 0,-1-1 0,0 0 0,1 0 0,-1 1 0,0-1 0,1 0 0,-1 0 0,0 0 0,1 1 0,-1-1 0,0 0 0,1 0 0,-1 0 0,1 0 0,-1 0 0,20 8-2539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48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1 9144,'0'0'3626,"-3"19"-2867,-49 323 2029,33-219-1899,-16 126 1112,31-133-415,5-85-65,1-39-538,31-96-120,-22 64-617,2 1 0,2 1 0,33-66 1,-44 98-201,-1 1 0,1-1 1,0 1-1,1-1 0,-1 1 1,1 0-1,0 1 0,1-1 1,-1 1-1,1 0 1,-1 0-1,11-4 0,-13 7-28,1 0 0,-1 0 0,0 0 0,1 1 0,-1-1 0,1 1 0,-1 0 0,1 0 0,-1 0-1,1 1 1,-1-1 0,1 1 0,-1 0 0,1 0 0,-1 0 0,0 0 0,0 1 0,1-1 0,-1 1 0,0 0 0,0 0 0,-1 0-1,1 0 1,0 0 0,-1 1 0,4 3 0,0 1-4,1 0 0,-1 1 0,-1 0 0,0 1 0,0-1 0,0 1 0,-1 0-1,-1 0 1,1 0 0,-1 0 0,-1 0 0,0 1 0,0 0 0,-1-1 0,0 15 0,-1-4 4,-1-1 1,-1 1 0,0 0-1,-2-1 1,0 1 0,-13 31 0,13-40-4,-1-1 1,0 1 0,0-1 0,-2-1 0,1 1 0,-1-1 0,0 0 0,-1 0 0,0-1 0,0 0 0,-1-1 0,0 0-1,0 0 1,-1-1 0,-13 7 0,20-12-5,-1 0 0,1 0 0,-1 0 0,0-1 0,1 0 0,-1 1 0,0-1 0,1-1 0,-1 1 0,0 0 0,1-1 0,-1 0 0,1 0 0,-1 0 0,1 0 0,-1-1 0,1 1 0,0-1 0,-4-2 0,-7-5 96,-1-1 0,-20-18 0,28 22-63,-30-29 225,35 33-226,0-1 0,0 1 0,0-1 0,0 0 0,1 0 0,-1 1 0,1-1 0,-1 0 0,1 0 0,0-1 0,0 1 0,1 0 0,-2-5 0,2 5 87,0 1-23,6 3-55,-3-1-45,8 3 7,0 1 1,0 0-1,0 0 0,0 1 0,11 7 0,24 10-2,-29-15-9,1-2-1,0 0 1,0-1-1,0 0 1,1-2-1,-1 0 0,1-1 1,-1-1-1,1 0 1,-1-2-1,1 0 0,-1-1 1,0-1-1,0-1 1,28-11-1,-17 3 3,-1-1 0,0-1 1,0-1-1,-2-2 0,0-1 0,-2-1 0,0-1 1,22-25-1,-39 37 8,-1-1 1,0 0 0,0 0-1,-1 0 1,0-1 0,-1 0-1,0 0 1,-1 0 0,-1 0-1,1 0 1,0-20 0,-3 28-7,0 0 0,0-1 0,-1 1 1,1 0-1,-1-1 0,0 1 0,0 0 1,0 0-1,0-1 0,0 1 0,-1 0 1,0 0-1,1 0 0,-1 1 0,0-1 1,-1 0-1,1 1 0,0-1 0,-1 1 0,1 0 1,-1 0-1,-5-4 0,2 3-6,0-1 0,0 1-1,0 1 1,-1-1 0,1 1 0,-1 0-1,1 1 1,-1-1 0,0 1 0,-12 0-1,14 1-4,-1 1 0,1 0 0,-1 0 0,1 0 0,0 1 0,-1 0 0,1 0 0,0 0 0,0 0 0,0 1 0,1 0 0,-1 0 0,1 0 0,-1 1 0,1 0 0,-7 7 0,4-2 2,0-1-1,0 1 1,1 0-1,1 1 1,-1-1-1,1 1 1,-5 16-1,8-18-3,0 1-1,1 0 0,0-1 1,0 1-1,0 0 0,1 0 1,1 0-1,0-1 0,0 1 1,0 0-1,1-1 0,1 1 0,6 15 1,-5-13-2,1-1 1,0 1-1,1-1 0,0-1 1,1 1-1,0-1 1,1 0-1,0-1 0,0 1 1,11 7-1,-15-13 10,1-1 0,-1 1 1,1-1-1,0 0 0,0 0 0,0 0 0,0-1 0,0 0 1,0 0-1,1 0 0,-1 0 0,0-1 0,0 0 0,1 0 1,-1 0-1,0-1 0,1 0 0,-1 0 0,0 0 0,0-1 1,8-3-1,8-4 18,0-1 1,-1-1-1,30-22 0,34-24 161,97-49 0,-165 99-165,0 1 0,1 0-1,0 1 1,1 1 0,-1 1 0,0 0 0,1 1 0,0 1 0,0 1 0,24 2-1,-23 1-37,3 0 63,-22-3-40,0 0-1,0 0 1,0 0 0,0 0-1,0-1 1,0 1 0,0 0-1,0 0 1,0 0 0,0 0-1,0 0 1,0 0 0,0 0-1,0 0 1,0 0 0,0 0-1,0 0 1,0 0-1,0 0 1,0 0 0,0 0-1,0 0 1,0 0 0,0 0-1,0 0 1,0 0 0,0 0-1,0 0 1,0 0 0,0 0-1,0-1 1,0 1 0,0 0-1,0 0 1,0 0 0,0 0-1,0 0 1,0 0-1,0 0 1,0 0 0,0 0-1,-14-5 20,-6-2 2,2 1 10,1 0-1,-33-5 1,42 10-24,1 1 0,0 0 0,0 0 1,0 0-1,-1 1 0,1 0 0,0 1 0,0-1 0,0 2 0,-11 3 0,-12 8 22,-54 31-1,74-38-25,0 0 0,1 0 0,0 1 0,0 0 0,0 1 0,1-1 0,0 2 0,-9 15 0,10-14-4,0 1 0,2 0 0,-1 0 0,1 0 0,-5 25 0,9-33 0,0 1 0,1-1 0,-1 1 0,1-1 0,0 0 0,1 1 0,-1-1 0,1 0 0,0 1 0,0-1 0,0 0 0,0 0 0,1 1 0,0-1 0,0 0 0,0-1 0,0 1 0,0 0 0,1-1 0,0 1 0,5 5 0,1-1 1,-1-1 1,1 0-1,1 0 0,-1-1 0,1 0 1,1-1-1,-1 0 0,1 0 1,-1-1-1,1-1 0,20 4 0,-14-4 5,1-2-1,0 0 0,-1-1 0,1-1 0,0 0 1,33-8-1,0-6 10,-1-1 1,0-3-1,-1-3 1,49-28-1,-22 11 34,-31 18-2,-2-2 1,71-51-1,-104 67-49,-1-1-1,-1-1 0,0 0 1,0 0-1,-1 0 1,0-1-1,0 0 1,-1-1-1,0 1 1,-1-1-1,4-14 0,-9 25 2,0 0-1,0-1 1,0 1-1,0-1 1,0 1-1,0 0 1,0-1-1,0 1 1,0-1 0,-1 1-1,1 0 1,0-1-1,0 1 1,0 0-1,-1-1 1,1 1-1,0 0 1,0-1-1,-1 1 1,1 0-1,0-1 1,-1 1-1,1 0 1,0 0-1,-1-1 1,1 1-1,0 0 1,-1 0-1,1 0 1,0 0-1,-1 0 1,1-1-1,-1 1 1,1 0-1,0 0 1,-1 0-1,1 0 1,-1 0-1,-18-1-29,10 4 28,0 0 1,1 0-1,-1 1 0,1 0 1,0 0-1,0 1 0,0 0 1,1 1-1,-1-1 0,1 2 1,-9 9-1,1 1-3,0 0 0,1 1 0,-17 30 0,26-39-4,0 0 1,0 1-1,2 0 1,-1-1-1,1 2 0,0-1 1,1 0-1,1 0 0,-2 12 1,3-18 5,0 0 0,0 0-1,0 0 1,1 0 0,-1 0 0,1 0 0,0-1 0,0 1 0,0 0 0,0 0 0,1-1 0,0 1 0,-1-1 0,1 1-1,0-1 1,1 0 0,-1 0 0,1 0 0,-1 0 0,1 0 0,0 0 0,0-1 0,0 1 0,1-1 0,-1 0 0,6 3-1,-6-4 3,-1 0 0,1-1 0,0 1-1,0-1 1,0 1 0,0-1-1,0 0 1,0 0 0,0-1-1,0 1 1,-1 0 0,1-1 0,0 0-1,0 1 1,0-1 0,0 0-1,-1-1 1,1 1 0,-1 0-1,1-1 1,-1 0 0,5-3 0,-1 0-1,1-1 0,-1 0 1,0 0-1,0 0 1,-1-1-1,7-10 1,2-7 31,-2 1 0,0-1 0,-2-1 0,-1 0 1,0-1-1,-2 0 0,6-40 0,-15 50 42,-2 13-33,-2 11-38,-1 9-2,1 0-1,0 0 1,1 0-1,1 1 1,1-1-1,0 1 0,1 0 1,1 0-1,1 1 1,1-1-1,0 0 1,6 29-1,-6-43 7,0 0-1,0 0 1,1 0-1,-1 0 1,1 0-1,0 0 1,0-1-1,0 1 1,4 5 0,-5-8-2,1 0 1,-1 1 0,0-1 0,1 0 0,-1 0 0,1 0-1,-1 0 1,1 0 0,0 0 0,-1 0 0,1-1 0,0 1 0,-1 0-1,1-1 1,0 0 0,0 1 0,0-1 0,-1 0 0,1 0 0,0 0-1,0 0 1,0 0 0,0 0 0,2-2 0,3 1 7,-1-2 0,0 1 0,0-1 0,0 0 1,-1 0-1,1 0 0,-1-1 0,0 0 0,0 0 0,7-7 0,4-7 37,21-30 0,-21 26-14,65-107 182,-47 70 18,-34 59-230,0 1-1,0-1 1,0 0-1,0 0 1,0 0-1,0 0 0,0 0 1,0 0-1,0 0 1,0 0-1,0 0 1,0 0-1,0 0 0,1 0 1,-1 0-1,0 0 1,0 0-1,0 0 0,0 0 1,0 0-1,0 0 1,0 0-1,0 0 1,0 0-1,0 0 0,0 0 1,0 0-1,0 0 1,0 0-1,0 0 1,1 0-1,-1 0 0,0 0 1,0 0-1,0 0 1,0 0-1,0 0 1,0 0-1,0 0 0,0 0 1,0 0-1,0 0 1,0 0-1,0 0 1,0 0-1,0 0 0,0 0 1,0 0-1,1 0 1,-1 0-1,0 0 1,0 0-1,0 0 0,0 0 1,0-1-1,0 1 1,0 0-1,0 0 1,0 0-1,0 0 0,0 0 1,0 10 61,-3 19-42,3-24-11,-3 30 29,1 1 0,2-1-1,7 62 1,-7-96-38,0 0-1,1 1 1,-1-1 0,0 0 0,0 0-1,0 0 1,1 1 0,-1-1-1,0 0 1,1 0 0,-1 0-1,1 0 1,0 0 0,-1 0-1,1 0 1,0 0 0,-1 0-1,1 0 1,0 0 0,0-1 0,0 1-1,2 1 1,-2-2 0,0 0 0,0 0-1,0 0 1,0 0 0,0 0 0,0 0-1,0 0 1,0-1 0,0 1 0,0 0-1,0-1 1,0 1 0,0-1 0,0 1 0,0-1-1,0 1 1,0-1 0,-1 0 0,2-1-1,6-5 7,-1-1 0,0 0 0,10-14 0,-15 20-9,14-25 30,-1 1 0,14-34-1,11-20 46,-33 67-49,-6 10-11,0 0 1,1 0-1,-1 0 0,1 1 1,0-1-1,0 0 1,0 1-1,0 0 0,0-1 1,3-1-1,-4 6-11,0 0 1,0 0-1,0 0 1,0 0-1,0 1 0,-1-1 1,1 0-1,-1 0 1,1 1-1,-1 3 0,0 61-1,-1-31 6,4 41-1,-2-67 6,1 0-1,0 0 1,0 0-1,1-1 1,0 1-1,1-1 1,0 1-1,9 15 1,-12-24-10,-1 0 1,1 0-1,-1 0 0,1 0 1,-1-1-1,1 1 1,0 0-1,-1 0 0,1 0 1,0 0-1,0-1 1,-1 1-1,1 0 0,0-1 1,0 1-1,0-1 1,0 1-1,0-1 1,0 1-1,0-1 0,0 0 1,0 1-1,0-1 1,0 0-1,0 0 0,0 0 1,0 0-1,0 0 1,0 0-1,1 0 1,-1 0-1,0 0 0,0 0 1,0-1-1,0 1 1,0 0-1,0-1 0,0 1 1,0-1-1,0 1 1,0-1-1,0 0 0,4-3 8,-1 0-1,0-1 1,0 1-1,-1-1 1,0 0-1,6-10 1,81-181 206,-46 94-26,-36 80-111,-6 16-60,0 0 0,0 1 0,0-1 0,1 1 1,0 0-1,0-1 0,0 2 0,5-7 0,-7 11-20,-1-1 0,0 1 0,0 0 0,1 0 0,-1 0 0,0 0 0,0 0 0,0-1 0,1 1 0,-1 0 0,0 0 0,0 0 0,1 0 0,-1 0 0,0 0 0,0 0 0,1 0 0,-1 0 0,0 0 0,1 0 0,-1 0 0,0 0 0,0 0 0,1 0 0,-1 0 0,0 1 0,0-1 0,1 0 0,-1 0 0,0 0 0,0 0 0,0 0 0,1 1 0,-1-1 0,0 0 0,0 0 0,0 0 0,0 0 0,1 1 0,-1-1 0,0 0 0,0 0 0,0 1 0,7 13 0,-6-13 0,7 22 0,-1-1 0,-1 2 0,-1-1 0,-2 0 0,0 1 0,-1 0 0,-1 0 0,-5 43 0,3-57 0,0-1 0,0 1 0,-1 0 0,-1-1 0,-4 12 0,7-20 0,-1 1 0,1-1 0,-1 0 0,0 1 0,0-1 0,1 0 0,-1 0 0,0 1 0,0-1 0,0 0 0,0 0 0,0 0 0,-1 0 0,1-1 0,0 1 0,0 0 0,0 0 0,-1-1 0,1 1 0,-1 0 0,1-1 0,0 0 0,-1 1 0,1-1 0,-1 0 0,1 0 0,-1 0 0,1 1 0,-1-2 0,1 1 0,0 0 0,-1 0 0,1 0 0,-1-1 0,1 1 0,-1-1 0,1 1 0,0-1 0,-1 1 0,1-1 0,0 0 0,-3-1 0,-1-2 0,-1 0 0,1 0 0,0-1 0,0 1 0,0-1 0,1 0 0,-1 0 0,1-1 0,-5-9 0,6 11 0,1 0 0,0-1 0,0 0 0,0 1 0,0-1 0,1 0 0,-1 0 0,1 0 0,1 0 0,-1 0 0,1 0 0,0 0 0,0-7 0,0 11 0,0 0 0,1 1 0,-1-1 0,0 1 0,0-1 0,1 1 0,-1-1 0,0 1 0,1-1 0,-1 1 0,0-1 0,1 1 0,-1-1 0,1 1 0,-1 0 0,1-1 0,-1 1 0,1 0 0,-1-1 0,1 1 0,-1 0 0,1 0 0,-1 0 0,1-1 0,0 1 0,-1 0 0,1 0 0,-1 0 0,1 0 0,0 0 0,-1 0 0,1 0 0,-1 0 0,1 0 0,-1 0 0,1 0 0,0 1 0,-1-1 0,1 0 0,-1 0 0,2 1 0,25 12 0,100 53 0,-107-57 0,0-1 0,0-1 0,1-1 0,36 5 0,-47-10 0,0 0 0,0-1 0,0 0 0,0-1 0,0 0 0,0-1 0,0 0 0,0 0 0,0-1 0,-1 0 0,1-1 0,-1 0 0,17-11 0,-20 11 0,0 0 0,-1 0 0,0-1 0,1 0 0,-2 0 0,1-1 0,0 1 0,-1-1 0,0 0 0,-1 0 0,1 0 0,-1-1 0,0 1 0,-1-1 0,0 0 0,0 1 0,0-1 0,-1 0 0,0 0 0,1-8 0,-3 9 0,1 0 0,-1 0 0,0 1 0,0-1 0,0 0 0,-4-9 0,4 13 0,0-1 0,0 1 0,0-1 0,0 1 0,-1-1 0,1 1 0,-1 0 0,1 0 0,-1 0 0,0 0 0,0 0 0,1 0 0,-2 0 0,1 1 0,0-1 0,-3-1 0,3 3 0,0 0 0,0-1 0,0 2 0,1-1 0,-1 0 0,0 0 0,0 0 0,0 1 0,0-1 0,1 1 0,-1 0 0,0-1 0,0 1 0,1 0 0,-1 0 0,1 0 0,-1 0 0,-1 2 0,-1 0 0,0 0 0,1 0 0,-1 1 0,1-1 0,0 1 0,-4 5 0,4-3 0,0 1 0,0-1 0,0 0 0,1 1 0,0 0 0,0-1 0,1 1 0,0 0 0,0 0 0,1 0 0,-1 0 0,1 0 0,2 7 0,-1-4 0,1 0 0,1-1 0,0 1 0,0-1 0,1 0 0,0 0 0,0-1 0,10 16 0,-6-14 0,0 0 0,0 0 0,1 0 0,0-1 0,0 0 0,1-1 0,1 0 0,-1-1 0,1 0 0,0-1 0,1 0 0,0 0 0,0-1 0,20 5 0,-11-6 0,0-1 0,1-1 0,-1-1 0,1-1 0,-1-1 0,0 0 0,36-8 0,-41 5 0,0 0 0,0-1 0,-1-1 0,1 0 0,-1-1 0,0-1 0,-1 0 0,0-1 0,0-1 0,16-15 0,2-8-4060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49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1034 9240,'0'0'8378,"14"-7"-7694,-9 5-615,12-7 201,0-1 0,0 0 0,-1-2 0,22-19 0,-28 22-106,43-41 1401,-1-2-1,54-74 1,-77 93 841,-30 37-2239,-1 0 0,1 0 0,0 0 0,0 0 1,1 0-1,-1 0 0,1 6 0,-2 11-17,-7 36 105,3-33-116,2 1 1,1-1-1,1 1 1,1-1-1,1 1 1,3 29-1,-2-52-114,-1 1 0,1-1 0,-1 0 0,1 1-1,0-1 1,0 0 0,0 1 0,0-1 0,0 0 0,0 0 0,0 0 0,1 0-1,-1 0 1,1 0 0,0 0 0,0 0 0,-1-1 0,1 1 0,0 0-1,1-1 1,-1 0 0,4 2 0,-3-2-2,0 0 0,1-1 0,-1 1 1,0-1-1,1 0 0,-1 0 0,0 0 0,0 0 0,1-1 0,-1 1 0,0-1 0,0 0 1,0 0-1,1 0 0,-1-1 0,0 1 0,4-3 0,14-9 53,-1-1 1,-1 0-1,0-2 1,25-25-1,63-82 234,-74 84-219,-3 1-16,-1-1 1,-3-2-1,-1 0 1,-2-2-1,19-46 1,-21 32 36,-1 0 1,-3-1-1,14-95 0,-27 122 4,-1-1-1,-3-62 1,0 95-116,0-1 1,-1 0-1,1 0 1,0 0-1,0 0 1,0 1-1,0-1 1,-1 0-1,1 0 1,0 0-1,0 0 1,0 0-1,-1 0 1,1 0-1,0 0 1,0 1-1,0-1 1,-1 0-1,1 0 1,0 0-1,0 0 1,-1 0-1,1 0 1,0 0-1,0 0 1,0 0-1,-1 0 1,1 0-1,0-1 1,0 1-1,0 0 0,-1 0 1,1 0-1,0 0 1,0 0-1,0 0 1,-1 0-1,1 0 1,0-1-1,0 1 1,0 0-1,0 0 1,-1 0-1,1 0 1,0-1-1,0 1 1,0 0-1,0 0 1,0 0-1,0-1 1,0 1-1,0 0 1,0 0-1,-1 0 1,1-1-1,0 1 1,0 0-1,0 0 1,0-1-1,0 1 1,0 0-1,0 0 1,1 0-1,-1-1 0,0 1 1,0 0-1,0-1 1,-12 17 2,1 4-3,1 0 0,0 1 0,-8 27 0,-17 73 0,27-91 0,-5 21 0,2 1 0,3 1 0,2-1 0,3 1 0,5 101 0,0-133 0,1-1 0,1 1 0,1-1 0,12 35 0,-12-42 0,1-1 0,0-1 0,1 1 0,0-1 0,0 0 0,1-1 0,1 1 0,15 14 0,-21-23 23,-1 0-1,1 0 1,0 0-1,-1-1 1,1 1-1,0-1 1,0 1-1,0-1 1,0 0 0,0 0-1,0 0 1,0 0-1,1-1 1,-1 0-1,0 1 1,0-1 0,4 0-1,-2-1 4,0 0-1,-1 0 0,1 0 1,0-1-1,0 0 0,-1 0 1,1 0-1,-1 0 1,0 0-1,5-5 0,0 1-571,-1-1 1,-1 0-1,1-1 0,-1 1 0,0-1 0,-1-1 0,0 1 1,0-1-1,5-13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50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 16575,'0'0'1816,"101"-19"-1016,-21 6-136,6-4 8,4 5-328,-6 6-8,-7 8 0,-18 4-8,-13-2-48,-14-2 8,-15 2-80,-9-3 0,-4 5-264,-8-2 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50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13768,'0'0'2640,"73"-27"-2433,7 21-111,17-3 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51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1 307 6520,'0'0'3977,"13"8"-3374,43 21 79,-52-27-575,1-1-1,-1 0 0,1 0 0,0 0 0,-1 0 1,1-1-1,0 0 0,0 0 0,-1 0 1,1 0-1,0-1 0,0 0 0,-1 0 1,7-2-1,1-2 247,1 0-1,-1-1 1,15-9 0,-16 8-107,7-5 148,0 0 1,-1-1-1,0-1 1,-1-1-1,0 0 1,13-18-1,-9 7 299,-1-1 0,0-1 0,17-36 0,-23 21 1244,-12 39-585,-9 30-1042,2 0 0,0 1 0,1 0 0,2 0 0,1 0 0,2 37 0,0-60-276,0-1 1,0 0 0,0 1 0,1-1 0,0 0 0,0 0 0,0 1 0,0-1 0,0 0 0,0 0 0,1 0 0,0 0 0,-1 0 0,1 0 0,0-1 0,1 1 0,-1-1-1,0 1 1,1-1 0,-1 0 0,1 0 0,0 0 0,-1 0 0,1 0 0,0-1 0,0 1 0,0-1 0,1 0 0,-1 0 0,0 0 0,0 0 0,1-1 0,-1 1 0,0-1-1,1 0 1,-1 0 0,0 0 0,7-1 0,1-1 19,-1 0 0,1 0 0,-1-1-1,1 0 1,-1-1 0,0 0 0,0-1 0,-1 0 0,1 0-1,16-14 1,2-7 137,-1-1 0,-1-2 0,-2 0 0,36-57 0,-58 84-144,-1-1 0,1 1 0,-1-1 0,1 1 0,0 0 0,0 0 0,0 0 0,0 0 0,0 1 0,0-1 0,1 0 0,-1 1 0,0-1 0,5-1 0,-6 5-28,0-1 1,0 0-1,0 0 0,-1 1 1,1-1-1,0 0 0,-1 1 1,1-1-1,-1 1 0,1-1 1,-1 0-1,0 1 0,0-1 1,0 1-1,1-1 0,-2 1 1,1 1-1,-1 20 30,0 0-1,-2 0 1,-1 0-1,-1-1 1,-1 1 0,0-1-1,-2-1 1,-10 22-1,14-34-22,-1-1 0,0 1-1,0-1 1,-8 9-1,11-14-12,0-1-1,0 0 1,-1 0-1,1 0 1,0 0-1,-1 0 1,-5 2-1,7-4-4,0 1 0,0-1 0,0 1 1,0-1-1,0 0 0,0 0 0,0 0 0,0 0 0,0 1 0,-1-1 1,1-1-1,0 1 0,0 0 0,0 0 0,0 0 0,0-1 0,0 1 1,0 0-1,0-1 0,0 1 0,-2-2 0,2 1 1,0 0 1,0 0-1,0 0 0,0 0 1,1-1-1,-1 1 0,0 0 0,0-1 1,1 1-1,-1-1 0,1 1 1,-1-1-1,1 1 0,0-1 1,-1-1-1,-1-25 57,2 25-61,1 0 0,0 0 0,-1 0 0,1 1 1,0-1-1,0 0 0,0 1 0,1-1 0,-1 0 0,1 1 1,-1 0-1,1-1 0,0 1 0,0 0 0,0 0 0,0 0 1,0 0-1,1 0 0,-1 0 0,0 1 0,1-1 0,4-1 0,4-2 19,0 0-1,0 0 0,1 1 0,14-3 0,-14 5-3,-1 0-1,1 1 1,-1 0-1,1 1 1,-1 0-1,13 2 1,69 17 104,-74-15-114,35 4 22,-42-7-263,1 0-1,-1 1 0,18 6 0,-28-8-1112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51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15072,'0'0'1791,"69"-36"-1503,-22 26 0,11 1-336,1 1 16,10-3-192,-1 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35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1113 6632,'0'0'8258,"11"2"-7598,-6-1-593,4 1 82,0 0-1,0-1 0,0 0 0,0 0 0,0-1 0,0 0 0,1-1 0,-1 0 0,9-2 0,-11 0 23,1 0-1,-1 0 1,0-1-1,1 0 1,-2 0-1,1 0 1,7-7-1,-10 7-66,0 1 1,-1 0-1,0-1 0,0 0 1,0 0-1,0 0 0,-1 0 0,1 0 1,-1 0-1,0-1 0,0 1 0,-1-1 1,2-5-1,-2 7-55,-1 1 0,0-1 0,0 1 0,0-1 0,0 0-1,0 1 1,-1-1 0,1 1 0,-1-1 0,1 1 0,-1 0 0,0-1 0,0 1 0,0 0 0,-1-1 0,1 1-1,0 0 1,-1 0 0,1 0 0,-1 0 0,0 0 0,0 0 0,0 1 0,0-1 0,0 0 0,0 1 0,0 0-1,0-1 1,0 1 0,-1 0 0,1 0 0,-5-1 0,1 0 12,-1 0 1,1 1-1,-1-1 0,1 1 0,-1 1 1,1-1-1,-1 1 0,0 0 0,1 1 1,-1-1-1,-10 4 0,11-2-18,-1 0 1,1 1-1,-1 0 0,1 0 0,0 0 0,0 1 0,0 0 0,1 0 0,-1 1 0,1 0 1,-6 7-1,8-9-14,1 0 1,0 0-1,0 1 1,0-1-1,0 1 1,0-1-1,1 1 1,-1 0-1,1-1 1,0 1-1,0 0 1,1 0-1,-1 0 1,1 0-1,0 0 1,0 0-1,0 0 1,1 0-1,-1 0 1,1 0-1,2 7 1,2 1 26,1 0 1,0 0-1,0 0 0,1-1 0,1 0 1,0-1-1,1 0 0,-1 0 1,2 0-1,0-1 0,0-1 0,0 0 1,1 0-1,0-1 0,1 0 1,0-1-1,0-1 0,0 1 0,0-2 1,1 0-1,0 0 0,16 1 1,-14-4-2,-1-1 1,1-1-1,0 0 1,0-1-1,-1-1 1,1 0 0,-1-1-1,1 0 1,22-12-1,5-5 144,67-46 0,-87 53-144,35-24 111,-2-3 0,60-56 0,-90 72-101,0-1-1,-2-1 0,-1 0 0,-1-2 0,-1-1 0,17-37 1,-6-4 61,-3-2 0,-3-1 1,15-78-1,-30 105-11,6-72 1,-14 99-61,-1 1 0,-2-1 0,0 0 0,-1 1 0,0-1 0,-9-28 0,11 46-47,-1 0 1,1 0-1,-1 1 1,1-1-1,-1 0 1,0 1-1,0-1 0,0 0 1,0 1-1,0-1 1,0 1-1,0-1 1,0 1-1,0 0 1,-1 0-1,1 0 0,-1-1 1,1 1-1,-1 0 1,1 1-1,-1-1 1,1 0-1,-3-1 1,2 2-6,0 1 1,0-1 0,0 0-1,1 0 1,-1 1 0,0-1-1,1 1 1,-1 0 0,0-1-1,1 1 1,-1 0 0,1 0-1,-1 0 1,1 0 0,-1 0-1,1 0 1,0 1 0,-1-1-1,1 0 1,0 1 0,0-1-1,0 0 1,-1 3-1,-9 13 1,1 1 0,0 1 0,-12 32 0,-14 62-34,32-101 26,-26 97-85,-18 121 1,38-165 50,4 1 0,2-1 1,7 85-1,-2-132 34,2 1 1,0-1-1,1 0 1,0 0-1,2 0 1,8 19-1,-12-31 6,1-1 0,1 1 0,-1-1 0,1 0-1,0 0 1,0 0 0,0 0 0,1-1 0,6 6-1,-7-7 4,0-1-1,-1 0 0,1 0 0,0 0 1,0-1-1,0 1 0,0-1 0,0 0 1,1 0-1,-1-1 0,0 1 0,0-1 0,1 0 1,-1 0-1,6-1 0,10-2 31,-1-1-1,1-1 1,-1-1-1,0 0 1,23-13-1,87-53 207,-96 49-66,56-51 1,-85 71-156,-1-1 0,0 1 0,-1-1 0,1 0 0,-1 0 0,0 0 0,0 0 0,0 0 0,0 0 0,1-6 0,-3 9-13,1 0 0,-1-1 0,0 1 1,1 0-1,-1 0 0,0 0 0,0-1 0,0 1 1,0 0-1,0 0 0,0 0 0,0-1 0,0 1 1,0 0-1,-1 0 0,1 0 0,0 0 0,-1-1 0,1 1 1,-1 0-1,1 0 0,-1 0 0,0 0 0,1 0 1,-1 0-1,0 0 0,0 0 0,0 1 0,0-1 1,0 0-1,0 0 0,0 1 0,0-1 0,0 0 1,0 1-1,0-1 0,0 1 0,0 0 0,0-1 1,-1 1-1,1 0 0,-1-1 0,-7 1 16,0 0 0,1 0-1,-1 0 1,0 1 0,1 1-1,-1-1 1,1 1 0,-1 1 0,1-1-1,0 1 1,-8 5 0,6-3-7,1 0 0,0 1-1,0 0 1,0 0 0,1 1 0,0 0 0,0 1 0,-11 14 0,16-18-9,0 0 0,1 0 0,0 1 0,0-1 0,0 1 0,1-1 0,0 1 0,0 0 0,0 0 0,0-1 0,0 1 0,1 0 0,0 0 0,0 0 0,1 0 0,-1 0 0,1-1 0,0 1 0,0 0 0,1 0 0,-1-1 0,1 1 0,4 7 0,-3-6 0,1 0 0,0 1-1,0-2 1,0 1-1,1 0 1,0-1-1,0 0 1,0 0 0,1 0-1,-1-1 1,1 1-1,0-1 1,1-1-1,-1 1 1,9 2-1,-1-2 5,0-1 0,0 0 0,0-2 0,0 1 0,0-2 0,1 0 0,-1 0 0,0-1-1,0-1 1,0-1 0,25-7 0,12-7 12,89-44 0,-52 21-18,84-27 49,-147 53 25,-19 11 51,-18 12-60,-2 2-51,-64 49 91,68-51-98,1 0-1,0 1 1,0 0 0,1 0-1,-10 16 1,16-22-16,0 1 0,0 0 0,0 0 1,0-1-1,1 1 0,-1 0 0,1 0 0,1 1 1,-1-1-1,1 0 0,0 6 0,0-9 3,0 0 0,0-1 0,1 1 0,-1 0 0,1 0 0,-1-1 0,1 1 0,-1 0 0,1-1 0,0 1 0,0-1 0,0 1 0,0-1 0,0 0 0,0 1 0,0-1 0,1 0 0,-1 1 0,0-1 0,1 0 0,-1 0 0,1 0 0,-1 0 0,1-1 0,-1 1 0,1 0 0,0-1 0,-1 1 0,1-1 0,0 1 0,-1-1 0,1 0 0,0 0 0,0 0 0,3 0 0,9-1 1,0 0-1,0-2 1,0 1-1,-1-2 0,1 0 1,-1 0-1,0-1 0,21-12 1,96-64-4,-98 58 9,0-1 0,-2-2 0,-1-1 0,-2-1 0,0-2 0,-2 0 0,-1-2 0,23-39 0,-7-2 18,-3-1-1,35-97 0,-52 116-1,-1 3 16,-1-1 0,10-60 0,-27 110-30,-1 0 0,1 0 0,-1 0-1,0-1 1,0 1 0,0 0 0,-1-6 0,1 9-7,0 0 0,0 0 0,0 0 0,0 0 0,0 0 0,0-1 0,0 1 0,-1 0 0,1 0 1,0 0-1,0 0 0,0 0 0,0 0 0,0-1 0,0 1 0,-1 0 0,1 0 0,0 0 0,0 0 0,0 0 0,0 0 0,0 0 1,-1 0-1,1 0 0,0 0 0,0 0 0,0 0 0,0 0 0,0 0 0,-1 0 0,1 0 0,0 0 0,0 0 0,0 0 0,0 0 0,-1 0 1,1 0-1,0 0 0,0 0 0,0 0 0,0 0 0,0 0 0,-1 0 0,1 1 0,-12 12-22,-5 13-24,2 1 0,0 1 0,2 0-1,-12 38 1,-28 123-179,28-78 31,-17 195 0,40-283 165,2-1 1,4 40-1,-3-53 28,0 1 1,1-1-1,1 0 0,0 0 0,0 0 1,0 0-1,1 0 0,1-1 0,6 10 1,-9-15 2,0-1-1,0 0 1,1 0 0,-1 0 0,1 0 0,-1-1 0,1 1 0,0-1-1,-1 0 1,1 1 0,0-1 0,0 0 0,0-1 0,0 1-1,0 0 1,0-1 0,0 0 0,0 1 0,0-1 0,0-1 0,0 1-1,0 0 1,0-1 0,5-1 0,9-2 12,-1-1 0,0 0 0,18-10 0,-27 12-3,16-7 41,-1-2 1,0-1-1,-1 0 0,-1-2 1,0 0-1,-1-1 0,28-30 1,-43 41-17,-1 0 0,1 1-1,-1-1 1,0 0 0,0-1 0,3-5 0,-6 9-20,1 1 0,0-1-1,-1 0 1,1 0 0,-1 0 0,0 0 0,1 0-1,-1 0 1,0 0 0,0 0 0,0 0 0,-1 0-1,1 0 1,0 1 0,-1-1 0,1 0 0,-1 0-1,0 0 1,0 0 0,0 1 0,1-1 0,-3-1-1,2 1 11,-1-1 0,1 1 0,-1 0 0,1 0 0,0-1 0,0 1-1,-2-5 1,3 6-22,0 1 1,0-1-1,0 1 0,0-1 0,0 1 1,0-1-1,0 1 0,0-1 0,1 1 0,-1-1 1,0 1-1,0-1 0,0 1 0,1 0 1,-1-1-1,0 1 0,0-1 0,1 1 1,-1 0-1,0-1 0,1 1 0,-1 0 0,0 0 1,1-1-1,-1 1 0,1 0 0,-1 0 1,1-1-1,-1 1 0,0 0 0,1 0 1,-1 0-1,1 0 0,-1 0 0,1-1 0,-1 1 1,1 0-1,-1 0 0,1 0 0,-1 0 1,1 1-1,-1-1 0,1 0 0,-1 0 0,1 0 1,9 1 4,0 0 0,-1 1 0,1 0 0,-1 1 0,1 0 0,-1 0 0,0 1 0,0 0 0,0 1 0,-1 0 0,1 0 0,10 10 0,-15-12-9,-1 1 0,0-1 0,0 1 0,-1 0 0,1 0 0,-1 0 0,0 0 0,0 1 0,0-1 0,-1 1 0,1-1 0,0 5 0,1 11 0,3 28 0,-5-33 0,1 12 0,5 38 0,-6-61 0,0 0 0,0 1 0,0-1 0,1 0 0,-1 0 0,1 0 0,0 0 0,0-1 0,1 1 0,-1-1 0,1 1 0,3 3 0,-4-6 0,0 1 0,1-1 0,0 1 0,-1-1 0,1 0 0,0 0 0,0 0 0,0 0 0,0 0 0,0-1 0,0 0 0,0 1 0,-1-1 0,1 0 0,0 0 0,0-1 0,0 1 0,0 0 0,5-2 0,4-2 0,1 0 0,0 0 0,11-7 0,-5 2 23,-1-1 0,0-1 0,-1 0 0,0-2 0,-1 0 0,0-1 0,-1 0 0,-1-1-1,13-18 1,-23 25 0,-10 9 4,-8 9 18,10-4-39,0 0 0,0 0 0,1 0 0,0 0 0,0 0 0,0 0 0,1 1 0,0 0 0,0-1 0,-1 12 0,3-16-6,-1 1-1,1-1 1,0 0-1,0 1 1,0-1 0,0 1-1,0-1 1,1 0-1,-1 1 1,1-1 0,0 0-1,-1 0 1,1 1-1,0-1 1,0 0-1,1 0 1,-1 0 0,0 0-1,1 0 1,-1 0-1,1-1 1,-1 1 0,1 0-1,0-1 1,0 1-1,0-1 1,0 0-1,0 1 1,0-1 0,0 0-1,0 0 1,1-1-1,3 2 1,-3-1 6,1-1 0,-1 0 0,1 0-1,-1 0 1,1 0 0,-1-1 0,1 1 0,-1-1 0,0 0-1,0 0 1,1 0 0,-1 0 0,0-1 0,0 0 0,4-2-1,-2 1 9,1-1-1,-1 1 0,0-2 1,0 1-1,-1 0 0,1-1 1,4-7-1,-6 8-1,0-1 0,0 0 1,-1 0-1,0 0 0,1 0 0,-2 0 0,1 0 1,-1-1-1,0 1 0,0 0 0,0-1 0,-1 1 1,1-1-1,-1 0 0,-1 1 0,1-1 0,-1 1 0,0 0 1,0-1-1,-1 1 0,0 0 0,0-1 0,0 1 1,0 0-1,-1 0 0,0 1 0,0-1 0,0 1 1,0-1-1,-1 1 0,0 0 0,0 0 0,0 1 1,0-1-1,0 1 0,-1 0 0,0 0 0,0 0 0,1 0 1,-2 1-1,-4-2 0,9 4-7,0 0 0,1 0 0,-1-1 1,0 1-1,0 0 0,1-1 0,-1 1 0,0 0 0,1-1 0,-1 1 1,0-1-1,1 1 0,-1-1 0,1 1 0,-1-1 0,1 0 0,-1 0 1,1 1-6,0-1 1,0 1-1,0 0 1,0-1-1,0 1 1,0 0-1,0-1 1,0 1 0,0 0-1,1 0 1,-1-1-1,0 1 1,0 0-1,0 0 1,1-1-1,-1 1 1,0 0-1,0 0 1,0-1 0,1 1-1,-1 0 1,0 0-1,1 0 1,-1 0-1,0-1 1,0 1-1,1 0 1,28-8-21,-3 7 12,0 0 0,0 2 0,0 1 0,1 1 0,-2 1 0,33 9 0,-50-11 3,-1 0 0,1 1 0,0 0 0,-1 0 0,0 0 0,0 1 0,0 0 1,7 6-1,-11-7 15,1 0 0,-1 0 0,0 0 1,0 0-1,0 1 0,-1 0 1,1-1-1,-1 1 0,0 0 0,0 0 1,0 0-1,-1 0 0,1 1 0,-1-1 1,1 8-1,2 66 46,-4-78-56,1 1 0,-1-1 0,0 0 0,1 1 0,-1-1 0,1 0 0,-1 1 0,0-1 0,1 0 0,-1 0 0,1 0 0,-1 1 0,1-1 0,-1 0 0,0 0 0,1 0 0,-1 0 0,1 0 0,-1 0 0,1 0 0,-1 0 0,1 0 0,-1 0 0,1 0 0,-1 0 0,1 0 0,-1 0 0,1 0 0,-1-1 0,0 1 0,1 0 0,-1 0 0,1 0 0,-1-1 0,1 1 0,18-9 0,-4-1 0,-1 0 0,20-19 0,12-9 0,-36 31 0,4-3 0,1 0 0,0 0 0,1 2 0,21-9 0,-33 15 0,-1 1 0,1-1 0,1 1 0,-1 1 0,0-1 0,0 0 0,0 1 0,0 0 0,0 0 0,1 0 0,-1 1 0,0-1 0,0 1 0,0 0 0,0 0 0,0 1 0,0-1 0,0 1 0,0-1 0,-1 1 0,1 1 0,-1-1 0,7 5 0,6 9 0,-1 1 0,-1 0 0,21 32 0,7 8 0,-18-24 0,-8-12 0,19 20 0,-30-35 0,1 0 0,0-1 0,1 0 0,-1 0 0,1-1 0,0 1 0,13 5 0,-17-10 0,0 1 0,0 0 0,0-1 0,-1 1 0,1-1 0,0 0 0,0 0 0,0 0 0,0 0 0,0-1 0,0 1 0,-1-1 0,4-1 0,-5 2 0,0 0 0,0-1 0,0 1 0,0 0 0,0-1 0,-1 1 0,1-1 0,0 1 0,0-1 0,-1 1 0,1-1 0,0 1 0,-1-1 0,1 0 0,0 0 0,-1 1 0,1-1 0,-1 0 0,1 0 0,-1 1 0,0-1 0,1 0 0,-1 0 0,0 0 0,0 0 0,1 0 0,-1 0 0,0 1 0,0-1 0,0 0 0,0 0 0,0 0 0,0 0 0,0 0 0,0 0 0,-1 0 0,1 0 0,0 0 0,-1 1 0,1-1 0,0 0 0,-1 0 0,0-1 0,-7-9-4067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53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1022 9344,'0'0'960,"11"-6"-423,36-25 467,58-50 0,6-27 1672,169-209 0,-235 257-1881,-2-3 0,-3-1 0,-3-2 0,37-89 1,-71 148-648,0 0 0,0 0 1,0-1-1,-1 1 0,0 0 1,-1-1-1,1-9 0,-2 17-129,0 0 0,0 0 0,0 0 0,0 0 0,0-1 0,0 1 0,-1 0 0,1 0 0,0 0 0,0 0 0,0 0 0,0 0 0,0 0 0,0-1 0,0 1 0,-1 0 0,1 0 0,0 0 0,0 0 0,0 0-1,0 0 1,0 0 0,0 0 0,-1 0 0,1 0 0,0 0 0,0 0 0,0 0 0,0 0 0,-1 0 0,1 0 0,0 0 0,0 0 0,0 0 0,0 0 0,0 0 0,-1 0 0,1 0 0,0 0 0,0 0 0,0 0 0,0 1 0,0-1 0,0 0 0,0 0 0,-1 0 0,1 0-1,0 0 1,-14 9 311,-13 12-127,7-2-75,2 2 0,0-1 1,1 2-1,-18 32 0,14-18 66,2 0 0,-19 53-1,29-65-65,1 1-1,1 0 0,1 1 0,2-1 1,0 1-1,1 38 0,3-50-49,1-1-1,0 0 0,1 1 1,0-1-1,1 0 1,1 0-1,0-1 0,1 1 1,0-1-1,1 0 1,0 0-1,1 0 0,1-1 1,11 14-1,-16-21-42,0 0 0,0-1 0,1 1 0,-1-1 0,1 1 0,0-1 0,0 0 0,0-1 0,0 1 0,1-1 0,-1 0-1,1 0 1,0 0 0,-1 0 0,1-1 0,0 0 0,0 0 0,0 0 0,0-1 0,0 0 0,0 0 0,0 0 0,6-1 0,1 0 0,1-2 1,-1 1 0,0-1-1,0-1 1,-1 0 0,1-1-1,-1 0 1,0-1-1,0 0 1,13-9 0,-2-3 52,-1 0 0,0 0 1,25-32-1,-46 50-85,27-34 155,-25 31-117,0 1 0,0-1 0,-1 0 0,1 1 0,-1-1-1,0 0 1,0 0 0,0 0 0,0 0 0,1-6 0,-2 9-37,0 0 1,0 0 0,0 0-1,0-1 1,-1 1-1,1 0 1,0 0 0,0 0-1,0 0 1,0-1 0,0 1-1,0 0 1,0 0-1,0 0 1,0-1 0,0 1-1,0 0 1,-1 0-1,1 0 1,0 0 0,0 0-1,0-1 1,0 1 0,0 0-1,-1 0 1,1 0-1,0 0 1,0 0 0,0 0-1,-1 0 1,1 0-1,0 0 1,0-1 0,0 1-1,-1 0 1,1 0 0,0 0-1,0 0 1,0 0-1,-1 0 1,1 0 0,0 0-1,0 1 1,0-1 0,0 0-1,-1 0 1,1 0-1,0 0 1,0 0 0,0 0-1,-1 0 1,1 0-1,0 0 1,0 1 0,0-1-1,0 0 1,0 0 0,-1 0-1,1 0 1,0 0-1,0 1 1,0-1 0,0 0-1,0 0 1,-13 13 113,6 0-92,0 1-1,0 0 0,2 0 0,0 1 0,0 0 0,1 0 1,-3 27-1,6-31-18,-1 0 0,2 0 0,-1 0 0,2 0 0,-1 0 0,2 0 0,-1 0 0,1-1-1,1 1 1,0 0 0,0-1 0,11 20 0,-12-27-4,0 0-1,1 0 0,0-1 0,-1 1 1,1-1-1,0 0 0,0 1 0,1-1 1,-1-1-1,0 1 0,1 0 0,-1-1 1,1 0-1,-1 0 0,1 0 0,0 0 1,-1 0-1,1-1 0,0 0 0,0 1 1,4-2-1,7 1 8,-1-2 1,1 1-1,-1-2 0,15-4 1,-16 3 1,0-1 1,0-1 0,-1 1 0,0-2 0,20-13-1,52-47 52,-58 45-36,-17 15-12,0-1 0,-1 0 1,1-1-1,-2 0 0,8-10 1,-13 17-12,-1-1 1,1 0 0,-1 1 0,1-1-1,-1 0 1,0 1 0,0-1 0,0 0-1,-1 0 1,1 0 0,-1 0-1,0 0 1,1 0 0,-1 0 0,0 0-1,-1 0 1,1 0 0,0 0-1,-1 0 1,0 1 0,0-1 0,0 0-1,0 0 1,0 0 0,-2-3-1,2 4-1,0 1 0,0-1 0,0 0 0,0 0 0,0 1-1,0-1 1,-1 0 0,1 1 0,0 0 0,-1-1 0,1 1-1,-1 0 1,0-1 0,1 1 0,-1 0 0,0 0 0,0 1-1,1-1 1,-1 0 0,0 0 0,0 1 0,0-1 0,0 1-1,0 0 1,0 0 0,0-1 0,0 1 0,0 1 0,0-1 0,0 0-1,0 0 1,0 1 0,0-1 0,0 1 0,0 0 0,0-1-1,0 1 1,1 0 0,-1 0 0,-3 2 0,-6 3-2,0 0 0,1 1 0,0 0 0,0 1 0,1 0 0,0 1 0,0 0 0,-14 18 1,19-21-7,1-1 1,0 1-1,-1 0 1,2 0 0,-1 0-1,1 0 1,0 1 0,0-1-1,1 0 1,-1 1-1,2-1 1,-1 1 0,1 0-1,0-1 1,0 1 0,0-1-1,1 1 1,2 8-1,-1-11 6,-1 0-1,1 0 0,0 0 1,0-1-1,1 1 0,-1-1 0,1 1 1,-1-1-1,1 0 0,0 0 1,0 0-1,0 0 0,1-1 0,-1 1 1,1-1-1,-1 0 0,1 0 1,0 0-1,0-1 0,0 1 0,0-1 1,0 0-1,5 1 0,3 0 4,0 0 0,0-1-1,0 0 1,1 0 0,-1-2 0,23-2-1,-4-5-12,1-1 0,-1-2 0,-1-1 0,58-31 0,-1 0-49,-67 34 46,30-13-42,87-52 1,-133 69 133,-7 3-28,-13 4 25,-29 16 15,-77 45 0,104-52-70,1 1-1,0 0 1,1 1 0,1 0 0,0 2 0,0 0-1,-12 17 1,24-27-15,0-1 0,0 1 1,0 0-1,0 1 0,1-1 0,-3 7 0,5-11-5,0 1 0,-1-1 0,1 0 0,0 0 0,0 1 0,0-1 0,0 0 0,0 1 0,0-1 0,0 0-1,0 1 1,1-1 0,-1 0 0,0 0 0,1 1 0,-1-1 0,1 0 0,0 0 0,-1 0 0,1 0 0,0 1-1,-1-1 1,1 0 0,0 0 0,0 0 0,0-1 0,0 1 0,0 0 0,0 0 0,0 0 0,0-1-1,3 2 1,4 2-3,0-1 0,0 0 0,1 0 0,-1-1 0,1 0 0,-1 0 0,1-1 0,0 0 0,0 0 0,0-1-1,0 0 1,12-3 0,-9 1-1,1-1 0,-1-1 0,1 0-1,-1-1 1,0 0 0,-1 0-1,21-15 1,-11 5 5,-1-1 0,-1-1 0,0-1 0,-1 0 0,-1-2 1,-1 0-1,-1 0 0,16-29 0,-11 10 6,-1-1 0,-2-1 1,21-75-1,13-131 54,-47 221-54,-1 12 0,0 0 1,-2-1 0,1 1 0,-2-1 0,0 1 0,-3-23-1,3 36-5,0 0-1,0 0 0,-1 0 0,1 0 0,0 0 0,-1 0 1,1 0-1,0 0 0,-1 0 0,1 1 0,-1-1 0,1 0 1,-1 0-1,0 0 0,1 1 0,-1-1 0,0 0 0,-1 0 1,1 0-1,1 1 0,-1 0-1,0 0 1,1 0 0,-1 0 0,0 0 0,1 0 0,-1 0 0,0 0 0,1 0 0,-1 0 0,0 0 0,1 0 0,-1 1 0,0-1 0,1 0 0,-1 0 0,1 1-1,-1-1 1,0 1 0,-4 2 10,2 0 0,-1 1-1,0-1 1,1 1-1,0 0 1,-4 5 0,-7 13-8,1 1 1,0 0 0,2 1-1,0 1 1,2 0 0,-6 27-1,2 0 2,3 1-1,-3 55 1,7 42-71,6-87-57,-10 64 0,9-123 68,1 0-1,-1 0 0,0 0 1,-1 0-1,1 0 0,-4 7 0,-6 1-1350,-5-8-3520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53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14968,'0'0'1400,"65"5"-1552,-41-3 56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54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12160,'0'0'0,"64"6"-152,21-10 312,28 2 16,30 2 272,1 2 8,-7 2 144,-9-2 0,-13-2-32,-10-2 0,-8-4-160,-32-4 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55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0 925 7936,'0'0'1018,"11"10"-587,-4-3-289,-4-4-86,0 0 1,0 0 0,0 0-1,0 0 1,0-1 0,1 1-1,-1-1 1,1 0 0,0 0-1,0 0 1,0 0 0,-1-1 0,1 0-1,1 1 1,-1-1 0,0-1-1,0 1 1,0-1 0,0 1-1,9-2 1,2-2 161,1-2 0,-1 0 0,-1 0 0,1-1 0,-1-1 0,0-1 0,14-9 0,92-74 899,-91 68-861,25-21 286,-2-2 0,-2-2-1,68-83 1,-79 80 43,-3-2 0,-1-2 0,-4-1 0,-1-1 0,-4-2 0,-1 0 0,15-65 0,-39 123-519,-1 0-1,1-1 1,-1 1 0,0 0 0,1-1 0,-1 1 0,0 0 0,0-1-1,0 1 1,0-1 0,0 1 0,0 0 0,-1-1 0,1 1 0,-1-2-1,1 3-37,0 0-1,-1 0 0,1-1 1,0 1-1,-1 0 0,1 0 0,-1 0 1,1 0-1,0 0 0,-1-1 1,1 1-1,0 0 0,-1 0 1,1 0-1,-1 0 0,1 0 0,0 0 1,-1 0-1,1 0 0,-1 0 1,1 0-1,0 1 0,-1-1 1,1 0-1,0 0 0,-1 0 0,1 0 1,-1 1-1,1-1 0,0 0 1,0 0-1,-1 1 0,-4 2 89,0 1 1,0 0-1,0 0 0,1 1 0,-7 8 1,-18 27 119,3 1 0,1 0 1,2 2-1,-27 73 0,29-56-4,2 1-1,3 1 1,-9 71 0,23-117-171,0 1 1,2-1 0,0 1 0,1 0 0,0-1 0,2 1 0,0-1 0,5 18-1,-5-27-28,-1 0 0,1 0 0,1-1 0,-1 1 0,1-1 0,0 0 0,0 0 0,1 0 0,5 5 0,-6-8-8,0 1 1,0-1 0,0 0 0,1-1 0,-1 1 0,1-1 0,-1 1-1,1-1 1,0-1 0,0 1 0,0-1 0,0 0 0,10 1 0,-3-2 29,1-1 1,-1 0-1,0-1 1,0 0-1,0-1 1,0-1 0,0 0-1,-1 0 1,0-1-1,0-1 1,0 0 0,12-8-1,-3-1 44,-1-1 0,-1 0 0,0-1-1,-1-1 1,-1-1 0,-1-1 0,14-22 0,-18 23 41,-11 18-129,1 1 0,-1-1 0,1 1 0,-1-1 0,0 1 0,1-1 0,-1 0 0,0 1 0,0-1 0,1 1 0,-1-1 0,0 0 0,0 1 0,0-1 0,0 0 0,0 1 0,0-1 0,0 0 0,0 1-1,0-1 1,0 0 0,0 1 0,-1-1 0,1 1 0,0-1 0,0 0 0,0 1 0,-1-1 0,0 0 0,0 1 3,-1 1 0,1-1-1,-1 1 1,1 0 0,0-1 0,-1 1 0,1 0-1,0 0 1,-1 0 0,1 0 0,0 0 0,-1 2-1,-4 1 13,-5 5 13,-1 1-1,1 0 0,0 1 0,1 0 0,-15 23 0,23-31-27,0 1 0,0-1 0,0 1 0,0-1 0,1 1 0,0 0 0,0 0-1,0 0 1,0-1 0,1 1 0,-1 0 0,1 5 0,1-7-2,-1 1 0,1 0 0,-1 0 0,1-1 0,0 1 0,0-1 0,1 1 0,-1-1 0,0 1 0,1-1 0,-1 0 0,1 1 0,0-1 0,0 0 0,0 0 0,0 0 0,0-1 0,0 1 0,4 2 0,-4-3-2,0 1 0,0-1-1,0 0 1,1 0 0,-1 0-1,1 0 1,-1 0 0,1 0 0,-1-1-1,1 1 1,-1-1 0,1 0-1,0 0 1,-1 0 0,1 0 0,-1 0-1,1 0 1,-1-1 0,1 1-1,0-1 1,-1 0 0,0 0 0,1 0-1,-1 0 1,1 0 0,-1 0-1,3-2 1,-2 0 2,-1 1 0,1-1 0,0 1-1,-1-1 1,0 0 0,1 0 0,-1 0 0,0 0-1,-1 0 1,1 0 0,0 0 0,-1-1 0,0 1-1,0-1 1,0 1 0,0-1 0,0 1 0,-1-1-1,1-5 1,-2 1 5,1 0 0,-1 1 0,0-1 0,-1 1 0,1-1 1,-2 1-1,1-1 0,-4-7 0,-4-3 185,-20-30 0,27 44-144,37 16 182,-4-1-212,0 0 0,1-2-1,0-2 1,0-1 0,46 4-1,-77-10-24,5 1 1,0-1-1,0 1 0,-1-1 0,1 0 1,0 0-1,0-1 0,0 1 1,0-1-1,0 0 0,0 0 1,-1-1-1,1 1 0,7-5 0,-11 5-17,-1 1-1,0 0 0,1-1 0,-1 1 1,0 0-1,1-1 0,-1 1 1,0-1-1,0 1 0,0 0 0,1-1 1,-1 1-1,0-1 0,0 1 0,0-1 1,0 1-1,0-1 0,0 1 0,0-1 1,0 1-1,0 0 0,0-1 1,0 1-1,0-1 0,0 1 0,0-1 1,0 1-1,-1-1 0,1 1 0,0 0 1,0-1-1,-1 0 0,-11-15-535,9 13 491,-7-7-577,0 1 0,0 0 0,-1 0 0,-16-9 0,22 15-841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55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15272,'0'0'928,"77"3"-633,7-8 89,21 1 8,4 10 64,0-3 8,-2-6-64,-6 1-8,-13 4-48,-6 1 0,4-3-88,-8-3-8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2:57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526 0 6344,'0'0'3617,"-16"0"-2897,14 0-687,-18 1 194,1 0-1,-1 1 1,1 0-1,0 2 0,-21 6 1,8 2 200,-1 2 1,2 0-1,0 2 1,-40 28-1,52-30-114,0 0 0,1 2 0,0 0-1,2 1 1,0 1 0,0 1 0,-15 25 0,28-40-193,1 1 0,-1-1 1,1 1-1,0 0 0,1 0 0,-1 0 1,1 0-1,0 0 0,0 0 0,0 0 1,1 0-1,0 1 0,0-1 0,1 8 1,0-9-36,0-1 0,0 1 1,0 0-1,0 0 0,1-1 1,0 1-1,-1-1 0,1 0 1,1 1-1,-1-1 0,0 0 1,1 0-1,0 0 0,-1 0 1,1-1-1,0 1 0,0-1 1,1 0-1,4 3 0,-5-4-23,1 0 0,0 1 0,0-2-1,0 1 1,0 0 0,0-1-1,0 0 1,0 1 0,0-2-1,0 1 1,0 0 0,0-1 0,0 0-1,0 0 1,0 0 0,0 0-1,0-1 1,3-1 0,10-5 147,-1-1 0,25-17 0,-16 8-20,-1-2-1,0-1 0,-2-1 0,25-30 0,-18 15 119,0-2 1,23-43-1,-45 64-147,-6 16-68,0-1 1,0 1-1,1-1 1,-1 1-1,0-1 1,1 1-1,3-4 1,-7 9 1,1-1-1,0 1 1,0-1 0,0 1 0,1-1-1,-1 1 1,1 0 0,-1-1-1,1 1 1,0 0 0,0 3 0,0 5 44,-1 4-38,0 1 1,1-1 0,1 0-1,3 22 1,-3-30-46,1 0-1,0 0 1,0 0 0,1 0 0,0-1-1,0 1 1,0-1 0,1 1-1,0-1 1,0 0 0,9 9 0,-10-12-27,0-1 1,1 0 0,-1 0 0,1 0 0,0 0 0,-1 0 0,1-1 0,0 0 0,0 1 0,0-1-1,0-1 1,0 1 0,0-1 0,0 1 0,0-1 0,0 0 0,5-1 0,11-1 49,0-1 0,23-7 1,-23 5-75,7-1-278,60-14 562,-38 10-4076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3:02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0 849 12768,'0'0'1049,"14"-9"-740,21-16 44,-1-2-1,45-45 1,-43 31 343,-1-1 0,-2-1 0,-3-2 1,36-68-1,6-24 3438,-72 137-4106,1 0-1,-1 0 1,0-1-1,0 1 1,0 0-1,0 0 1,0 0-1,0-1 1,1 1-1,-1 0 0,0 0 1,0 0-1,0 0 1,0-1-1,1 1 1,-1 0-1,0 0 1,0 0-1,1 0 1,-1 0-1,0 0 1,0 0-1,0 0 1,1 0-1,-1 0 1,0 0-1,0-1 1,1 1-1,-1 1 0,0-1 1,0 0-1,1 0 1,-1 0-1,0 0 1,0 0-1,1 0 1,-1 0-1,0 0 1,0 0-1,0 0 1,1 0-1,-1 1 1,0-1-1,0 0 1,0 0-1,1 0 0,-1 0 1,0 1-1,0-1 1,0 0-1,0 0 1,0 0-1,1 1 1,-1-1-1,0 0 1,0 0-1,0 1 1,9 16 408,-8-15-355,12 28 164,-3 1-1,0 1 1,-2-1 0,-1 1 0,-2 1 0,-1-1-1,-2 1 1,-1 0 0,-5 56 0,2-75-164,0-1-1,-1 1 1,0-1 0,-1 0 0,-9 20 0,10-28-36,1 1 1,-1-1-1,-1 0 1,1 1-1,-1-1 0,0-1 1,0 1-1,0-1 1,0 1-1,-1-1 1,0 0-1,0-1 1,0 1-1,-9 3 0,10-6-17,1 0-1,-1 0 0,0-1 0,0 1 1,0-1-1,0 0 0,0 0 0,0-1 0,0 1 1,0-1-1,0 0 0,0 0 0,1 0 1,-1-1-1,0 1 0,-5-4 0,-3-1 25,0-1-1,0-1 0,-14-12 0,8 4 41,2-1 0,0-1-1,-23-33 1,35 46-40,1 0-1,1 1 0,-1-1 1,1 0-1,-1 0 1,2-1-1,-1 1 0,-1-8 1,3 13-42,0-1 0,1 0 0,-1 1 0,0-1 0,1 0 1,-1 1-1,1-1 0,-1 1 0,0-1 0,1 0 0,0 1 0,-1 0 0,1-1 1,-1 1-1,1-1 0,-1 1 0,1 0 0,0-1 0,-1 1 0,1 0 1,0 0-1,0-1 0,-1 1 0,1 0 0,0 0 0,-1 0 0,1 0 1,0 0-1,0 0 0,-1 0 0,2 0 0,29 2 17,-28-2-17,128 22-4,-1 0-37,-93-18 18,69-1-1,-90-4 12,1-1-1,-1-1 0,0 0 0,0-1 0,0 0 0,26-12 0,-28 10 9,0-2-1,0 1 1,-1-2-1,0 0 1,-1 0 0,0-1-1,0-1 1,10-12-1,-14 13 2,0 0-1,-1 0 0,0-1 0,-1 0 0,0 0 1,-1-1-1,-1 0 0,1 0 0,-2 0 1,4-17-1,-6 8 78,-4 16 26,-5 15 36,-2 11-81,1 0-1,1 1 1,0 0 0,2 0 0,0 0 0,2 1-1,0-1 1,2 1 0,0 43 0,2-63-45,0-1 1,1 1 0,-1 0-1,0 0 1,1 0 0,0 0-1,0-1 1,0 1 0,0 0-1,0-1 1,0 1-1,1 0 1,-1-1 0,1 0-1,0 1 1,-1-1 0,1 0-1,0 0 1,1 0 0,3 3-1,-4-4-6,0 0 0,1 0 0,-1-1 0,1 1-1,-1-1 1,1 1 0,0-1 0,-1 0 0,1 0 0,-1 0 0,1 0-1,-1 0 1,1-1 0,0 1 0,-1-1 0,1 0 0,-1 0-1,0 0 1,1 0 0,-1 0 0,0 0 0,4-3 0,18-11 30,-1-1 0,-1-2 0,0 0 0,-1-2 0,-2 0 0,1-1 0,25-37 0,-40 46-13,1 2 50,-6 10-80,0 0 0,1 1-1,-1-1 1,0 0 0,1 1-1,-1-1 1,0 0 0,0 1 0,1-1-1,-1 0 1,0 1 0,0-1 0,0 1-1,0-1 1,1 0 0,-1 1 0,0-1-1,0 1 1,0-1 0,0 0 0,0 1-1,0-1 1,0 1 0,0-1 0,0 0-1,0 1 1,0-1 0,0 1 0,-1 0-1,1 21-6,0 0 1,-6 29-1,0 27-23,6-77 29,0 1 1,0 0-1,0-1 1,0 1 0,0-1-1,1 1 1,-1-1-1,1 1 1,-1-1 0,1 1-1,-1-1 1,1 1-1,0-1 1,0 0 0,0 1-1,0-1 1,0 0-1,0 0 1,0 0 0,0 0-1,0 0 1,0 0-1,1 0 1,-1 0 0,0 0-1,2 0 1,0 0 0,-1 0 0,1 0-1,0-1 1,-1 1 0,1-1 0,-1 0 0,1 1 0,0-1 0,-1-1 0,1 1-1,0 0 1,-1-1 0,1 1 0,3-2 0,7-3 2,1-2-1,-1 1 1,0-2 0,0 0 0,-1 0-1,0-1 1,-1 0 0,0-1 0,-1-1-1,1 0 1,10-16 0,-2 2 6,-2-1 1,-1-1-1,-1 0 1,16-43-1,-17 34-3,-1-1-1,-2 0 1,-1-1 0,-2 0 0,-2-1-1,2-48 1,-8 80-6,0 2 0,0-1 0,0 1 0,0 0 0,0 0 0,-1-1 0,0 1 0,0 0 0,0 0 0,-1 0 0,-2-6 0,4 10 0,0 1 0,0 0 0,0 0 0,0 0 0,-1 0 0,1 0 0,0 0 0,0 0 0,0 0 0,0-1 0,0 1 0,0 0 0,0 0 0,0 0 0,0 0 0,-1 0 0,1 0 0,0 0 0,0 0 0,0 0 0,0 0 0,0 0 0,0 0 0,0 0 0,-1 0 0,1 0 0,0 0 0,0 0 0,0 0 0,0 0 0,0 0 0,0 0 0,-1 0 0,1 0 0,0 0 0,0 0 0,0 0 0,0 0 0,0 0 0,0 0 0,-1 0 0,1 0 0,0 0 0,0 0 0,0 0 0,0 0 0,0 1 0,0-1 0,0 0 0,0 0 0,0 0 0,0 0 0,0 0 0,-1 0 0,1 0 0,0 1 0,0-1 0,0 0 0,0 0 0,0 0 0,0 0 0,-3 11 0,3-10 0,-28 109 0,17-71 0,1 1 0,-7 59 0,14-64 0,2-1 0,1 0 0,2 1 0,2-1 0,0 0 0,13 42 0,-17-75 0,0 0 0,1 0 0,-1 0 0,1 0 0,0 0 0,-1 0 0,1 0 0,0-1 0,-1 1 0,1 0 0,0 0 0,0 0 0,0-1 0,0 1 0,0 0 0,0-1 0,0 1 0,0-1 0,0 1 0,0-1 0,0 0 0,0 1 0,0-1 0,0 0 0,0 0 0,1 1 0,-1-1 0,0 0 0,0 0 0,0-1 0,0 1 0,0 0 0,1 0 0,-1 0 0,0-1 0,0 1 0,0-1 0,0 1 0,2-2 0,3 0 0,1-1 0,-1-1 0,0 1 0,0-1 0,7-5 0,-1-2 0,-1-1 0,0 0 0,9-14 0,24-26 0,-39 48 0,-1-1 0,1 1 0,0 0 0,1 0 0,-1 1 0,0 0 0,1 0 0,6-3 0,-10 6 0,-1-1 0,0 1 0,1 0 0,-1-1 0,0 1 0,1 0 0,-1 0 0,1 0 0,-1 0 0,1 0 0,-1 0 0,0 0 0,1 0 0,-1 1 0,1-1 0,-1 0 0,0 1 0,1-1 0,-1 1 0,0 0 0,0-1 0,1 1 0,-1 0 0,0 0 0,0 0 0,0 0 0,0 0 0,0 0 0,0 0 0,0 0 0,0 0 0,-1 0 0,1 1 0,1 0 0,-1 1 0,1 0 0,1-1 0,-1 1 0,0-1 0,1 1 0,-1-1 0,6 3 0,-1-1 0,0 0 0,0-1 0,0 0 0,8 2 0,-12-4 0,0-1 0,1 1 0,-1-1 0,0 0 0,0 0 0,0 0 0,0 0 0,0 0 0,0-1 0,0 1 0,0-1 0,0 0 0,0 0 0,4-2 0,6-4 0,0-1 0,0 0 0,-1-1 0,0 0 0,0-1 0,-1 0 0,0-1 0,-1-1 0,0 1 0,-1-1 0,-1-1 0,1 0 0,-2 0 0,7-16 0,8-21 0,-19 46 0,-2 15 0,-2 16 0,-4 28 0,-15 120 0,19-168 0,-1 4 0,0 0 0,0-1 0,-1 1 0,0-1 0,-1 1 0,-8 16 0,11-27 0,1 0 0,0 0 0,-1 1 0,1-1 0,0 0 0,-1 0 0,1 0 0,0 0 0,-1 1 0,1-1 0,0 0 0,-1 0 0,1 0 0,-1 0 0,1 0 0,0 0 0,-1 0 0,1 0 0,0 0 0,-1 0 0,1 0 0,0-1 0,-1 1 0,1 0 0,-1 0 0,1 0 0,0 0 0,-1-1 0,1 1 0,0 0 0,0 0 0,-1 0 0,1-1 0,0 1 0,-1 0 0,1-1 0,0 1 0,-15-14 0,14 12 0,-6-7 0,1 0 0,0 0 0,1 0 0,0-1 0,1 0 0,0 0 0,0 0 0,1 0 0,-3-17 0,-7-19 0,13 47 0,0-1 0,0 0 0,1 0 0,-1 0 0,0 0 0,0 1 0,1-1 0,-1 0 0,0 0 0,0 0 0,0 0 0,1 0 0,-1 0 0,0 0 0,0 0 0,1 1 0,-1-1 0,0 0 0,0 0 0,1 0 0,-1 0 0,0 0 0,0 0 0,1-1 0,-1 1 0,0 0 0,0 0 0,1 0 0,-1 0 0,0 0 0,0 0 0,1 0 0,-1 0 0,0-1 0,0 1 0,0 0 0,1 0 0,-1 0 0,0 0 0,0-1 0,0 1 0,0 0 0,1 0 0,-1 0 0,0-1 0,0 1 0,0 0 0,0 0 0,0-1 0,0 1 0,0 0 0,0 0 0,0-1 0,0 1 0,0 0 0,0 0 0,0-1 0,0 1 0,0 0 0,0 0 0,0-1 0,0 1 0,0 0 0,0 0 0,0-1 0,0 1 0,-1 0 0,22 11 0,-20-10 0,14 9 0,1 0 0,0-2 0,0 0 0,1 0 0,33 9 0,-38-14 0,0-1 0,0 0 0,0-1 0,1-1 0,-1 0 0,0 0 0,0-1 0,0 0 0,24-7 0,4-6 0,1-2 0,-2-2 0,43-26 0,-66 34 0,0-1 0,-1 0 0,0-1 0,-1 0 0,0-2 0,-1 1 0,0-2 0,-2 1 0,18-28 0,-16 20 0,-2 0 0,0-1 0,-1-1 0,-1 0 0,-1 0 0,8-43 0,-11 11 0,-5 51 0,0 1 0,-1-1 0,1 1 0,-1 0 0,0-1 0,0 1 0,0 0 0,-1 0 0,1 0 0,-4-6 0,4 9 0,0 0 0,1 1 0,-1-1 0,0 0 0,0 1 0,0-1 0,1 1 0,-1-1 0,0 1 0,0 0 0,0-1 0,0 1 0,0 0 0,0 0 0,0-1 0,0 1 0,0 0 0,0 0 0,0 0 0,0 0 0,0 0 0,0 0 0,0 1 0,0-1 0,0 0 0,0 0 0,0 1 0,0-1 0,0 1 0,1-1 0,-1 1 0,0-1 0,0 1 0,0-1 0,0 1 0,0 1 0,-5 2 0,0 0 0,1 1 0,0 0 0,-5 6 0,-2 5 0,0 1 0,2 0 0,0 0 0,1 2 0,0-1 0,-10 37 0,8-18 0,3 0 0,-8 69 0,13-74 0,2 54 0,2-77 0,-1 0 0,2 0 0,-1 0 0,1 0 0,0-1 0,1 1 0,0-1 0,1 0 0,-1 0 0,2 0 0,5 10 0,-7-15 0,-1 0 0,1-1 0,0 1 0,0-1 0,0 1 0,0-1 0,0 0 0,1 0 0,-1 0 0,0-1 0,1 1 0,0-1 0,-1 0 0,1 0 0,0 0 0,-1 0 0,1-1 0,0 1 0,0-1 0,0 0 0,-1 0 0,1-1 0,0 1 0,0-1 0,-1 0 0,1 0 0,0 0 0,6-3 0,6-3 0,0-1 0,0 0 0,-1-1 0,23-18 0,24-21 0,46-32 0,-104 78 0,0 0 0,0 0 0,0 1 0,0-1 0,0 1 0,0 0 0,0 0 0,0 0 0,0 0 0,1 1 0,-1 0 0,0 0 0,0 0 0,1 0 0,-1 1 0,0 0 0,6 1 0,-3 0 0,0 1 0,0-1 0,-1 1 0,1 1 0,-1-1 0,0 1 0,0 0 0,-1 0 0,10 9 0,-15-11 0,-4-3 0,-5-3 0,-8-9 0,7 5 0,0 0 0,-1 0 0,0 2 0,-22-11 0,29 15 0,0 1 0,0-1 0,0 1 0,0 0 0,0 0 0,0 1 0,0-1 0,0 1 0,0 0 0,-1 0 0,-5 1 0,8 0 0,0-1 0,0 1 0,0 0 0,0 0 0,0 0 0,0 0 0,1 0 0,-1 0 0,0 1 0,0-1 0,1 1 0,-1-1 0,1 1 0,-1 0 0,1-1 0,0 1 0,0 0 0,0 0 0,0 0 0,0 0 0,0 0 0,0 0 0,-1 4 0,2-2 0,-1 0 0,1 1 0,0-1 0,0 0 0,0 0 0,0 0 0,0 0 0,1 0 0,0 0 0,0 0 0,0 0 0,1 0 0,-1 0 0,1 0 0,0-1 0,0 1 0,0-1 0,0 1 0,1-1 0,4 6 0,-4-6 0,0-1 0,-1 1 0,1 0 0,0-1 0,0 1 0,0-1 0,1 0 0,-1 0 0,0 0 0,1-1 0,-1 1 0,1-1 0,0 0 0,-1 0 0,1 0 0,0 0 0,0-1 0,0 1 0,0-1 0,0 0 0,-1 0 0,7-2 0,-1 0 0,0-1 0,-1-1 0,1 0 0,-1 0 0,0-1 0,0 0 0,0 0 0,11-10 0,-19 15 0,0 0 0,1 0 0,-1 0 0,0 0 0,0 0 0,1 0 0,-1 0 0,0 0 0,1 0 0,-1 0 0,0 0 0,0 0 0,1 1 0,-1-1 0,0 0 0,1 0 0,-1 0 0,0 0 0,0 1 0,1-1 0,-1 0 0,0 0 0,0 0 0,0 1 0,1-1 0,-1 0 0,0 0 0,0 1 0,0-1 0,0 0 0,0 1 0,0-1 0,1 0 0,-1 1 0,0-1 0,0 0 0,0 0 0,0 1 0,0 0 0,5 15 0,-4-14 0,0 2 0,1 3 0,0 0 0,1 0 0,0 0 0,6 10 0,-8-15 0,1 0 0,-1 0 0,0 0 0,1-1 0,-1 1 0,1-1 0,0 1 0,0-1 0,0 0 0,-1 1 0,1-1 0,0 0 0,0 0 0,1 0 0,-1-1 0,0 1 0,0 0 0,0-1 0,0 0 0,5 1 0,4-1 0,1 0 0,-1-1 0,1 0 0,-1-1 0,1 0 0,-1-1 0,0 0 0,0-1 0,15-7 0,2-4 0,0-2 0,27-21 0,-37 26 0,-7 3 0,1 1 0,1 0 0,-1 1 0,1 0 0,0 1 0,16-5 0,-27 10 0,0 0 0,-1 1 0,1-1 0,0 1 0,0 0 0,-1 0 0,1-1 0,0 1 0,0 0 0,0 1 0,-1-1 0,1 0 0,0 0 0,0 1 0,-1-1 0,1 1 0,0-1 0,0 1 0,-1 0 0,1 0 0,-1 0 0,1 0 0,-1 0 0,1 0 0,-1 0 0,0 0 0,1 1 0,1 2 0,-1 1 0,0 0 0,0 1 0,0-1 0,-1 1 0,1 0 0,-2-1 0,1 1 0,0 7 0,-1 4 0,-1-14 0,1 0 0,0 1 0,0-1 0,0 0 0,0 1 0,1-1 0,-1 0 0,1 0 0,0 0 0,0 1 0,1 3 0,-2-4 0,1 2 0,5-8 0,66-63 0,-62 58 0,-4 5 0,-5 8 0,-3 0 0,-1 0 0,1 0 0,-1 0 0,0-1 0,-6 8 0,-3 3 0,12-15 0,0 0 0,-1 1 0,1-1 0,0 1 0,-1-1 0,1 0 0,0 1 0,-1-1 0,1 0 0,0 0 0,-1 1 0,1-1 0,-1 0 0,1 0 0,0 0 0,-1 1 0,1-1 0,-1 0 0,1 0 0,-1 0 0,0 0 0,1 0 0,0 0 0,0 0 0,-1 0 0,1 0 0,0 0 0,0 0 0,0 0 0,0 0 0,-1 0 0,1 0 0,0 0 0,0 0 0,0 0 0,0 1 0,0-1 0,-1 0 0,1 0 0,0 0 0,0 0 0,0 0 0,0 0 0,0 0 0,0 0 0,-1 1 0,1-1 0,0 0 0,0 0 0,0 0 0,0 0 0,0 0 0,0 1 0,0-1 0,0 0 0,0 0 0,0 0 0,0 0 0,0 1 0,0-1 0,0 0 0,0 0 0,0 0 0,0 0 0,0 0 0,0 1 0,0-1 0,0 0 0,0 0 0,0 1 0,-1-1 0,1 0 0,0 0 0,0 0 0,0 0 0,0 1 0,0-1 0,0 0 0,0 0 0,-1 0 0,1 0 0,0 1 0,0-1 0,0 0 0,0 0 0,-1 0 0,1 0 0,0 0 0,0 0 0,0 0 0,-1 0 0,1 0 0,0 0 0,0 0 0,0 0 0,-1 0 0,1 0 0,0 0 0,0 0 0,0 0 0,-1 0 0,1 0 0,0 0 0,0 0 0,0 0 0,-1 0 0,1 0 0,0 0 0,0 0 0,0 0 0,0 0 0,-1-1 0,1 1 0,0 0 0,0 0 0,0 0 0,0 0 0,-1 0 0,1-1 0,0 1 0,-11-11 0,11 8 0,-1 0 0,1 0 0,0 0 0,-1 0 0,1 0 0,0 0 0,1 0 0,-1 0 0,1 1 0,-1-1 0,2-4 0,14-34 0,-13 34 0,3-9 0,2 1 0,0 0 0,0 1 0,1-1 0,1 2 0,19-22 0,-25 31 0,0 1 0,0-1 0,0 0 0,0 1 0,1 0 0,0 0 0,0 0 0,-1 1 0,2-1 0,-1 1 0,0 0 0,0 1 0,1-1 0,-1 1 0,0 0 0,1 1 0,-1-1 0,1 1 0,0 0 0,-1 0 0,1 1 0,-1 0 0,1 0 0,8 3 0,-9-3 0,0 2 0,0-1 0,0 1 0,-1 0 0,1 0 0,-1 0 0,1 0 0,-1 1 0,0 0 0,-1 0 0,1 0 0,-1 0 0,1 0 0,2 7 0,4 6 0,-1 1 0,10 30 0,-7-16 0,-6-14 0,-4-12 0,0 0 0,1 0 0,-1-1 0,6 10 0,-7-14 0,0 1 0,1-1 0,-1 0 0,0 1 0,0-1 0,1 0 0,-1 0 0,1 0 0,-1 0 0,1 0 0,-1 0 0,1 0 0,0-1 0,-1 1 0,1-1 0,0 1 0,-1-1 0,1 1 0,0-1 0,0 0 0,2 0 0,17-1 0,0-2 0,0 0 0,-1-1 0,1-1 0,-1-1 0,0-1 0,0 0 0,23-14 0,51-15 0,-72 30 0,-1-2 0,0 0 0,0-1 0,-1-2 0,0 0 0,30-22 0,-43 28 0,0 1 0,0-1 0,0 1 0,1 1 0,9-4 0,15-8 0,15-5 0,-126 33 0,25 2 0,-60 27 0,94-33 0,-1 1 0,2 1 0,0 0 0,0 2 0,-32 28 0,48-39 0,1 0 0,0 1 0,-1-1 0,1 1 0,0-1 0,0 1 0,1 0 0,-1 0 0,1 0 0,-1 0 0,1 0 0,0 0 0,0 1 0,0-1 0,0 0 0,1 1 0,0-1 0,-1 0 0,1 5 0,1-3 0,0-1 0,0 0 0,1 0 0,-1 1 0,1-1 0,0 0 0,0-1 0,0 1 0,0 0 0,1-1 0,-1 1 0,1-1 0,0 1 0,6 4 0,-2-2 0,0-1 0,0 1 0,1-1 0,0 0 0,0-1 0,0 0 0,1 0 0,-1-1 0,1 0 0,12 3 0,-6-4 0,0 0 0,0-1 0,0 0 0,0-1 0,26-3 0,5-6 0,0-2 0,0-2 0,43-19 0,-74 27 0,24-10 0,-1-1 0,66-39 0,-86 43 0,0 0 0,-1-1 0,-1-1 0,0 0 0,-1-1 0,-1 0 0,17-24 0,-28 36 0,-1 0 0,0-1 0,-1 1 0,1 0 0,0-1 0,-1 1 0,0-1 0,0 0 0,0 1 0,1-7 0,-2 9 0,0 0 0,0 0 0,0 0 0,-1 1 0,1-1 0,0 0 0,0 0 0,0 0 0,-1 0 0,1 1 0,-1-1 0,1 0 0,0 0 0,-1 0 0,1 1 0,-1-1 0,0 0 0,1 1 0,-2-2 0,1 2 0,-1-1 0,1 0 0,-1 0 0,1 1 0,-1-1 0,1 0 0,-1 1 0,0 0 0,1-1 0,-1 1 0,0 0 0,0 0 0,-2 0 0,-6 1 0,1 1 0,-1 1 0,0 0 0,1 0 0,0 0 0,0 1 0,0 1 0,0 0 0,0 0 0,1 0 0,-9 8 0,12-9 0,0 0 0,0 0 0,1 1 0,-1-1 0,1 1 0,0 0 0,1 1 0,-1-1 0,1 0 0,-4 10 0,6-12 0,0 0 0,0 1 0,0-1 0,1 0 0,-1 1 0,1-1 0,0 1 0,0-1 0,0 1 0,0-1 0,1 1 0,-1-1 0,1 1 0,0-1 0,0 0 0,0 0 0,1 1 0,-1-1 0,1 0 0,3 5 0,2 1 0,0-1 0,1 1 0,0-1 0,0-1 0,0 0 0,1 0 0,0 0 0,1-1 0,0-1 0,-1 0 0,19 7 0,8 1 0,76 16 0,-65-21 0,1-1 0,0-3 0,0-1 0,53-5 0,190-30 0,-285 31 0,21-3 0,43-13 0,-68 17 55,-1 0-1,1-1 1,0 0 0,0 1-1,-1-1 1,1 0 0,-1 0-1,1 0 1,-1 0-1,1 0 1,-1 0 0,1 0-1,-1 0 1,0-1 0,0 1-1,1 0 1,0-2 0,-2 1-269,0 1 0,1 0 0,-1 0 0,0 0 0,0 0 1,0 0-1,0 0 0,0 0 0,0 0 0,0 0 0,-1 0 1,1 0-1,0 0 0,0 0 0,-1 0 0,1 0 0,-1 0 1,1 0-1,-1 0 0,1 0 0,-1 0 0,0-1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3:02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1 264 7328,'0'0'2152,"9"-4"-1247,31-11-260,1 3-1,1 1 1,69-8-1,-89 15-471,989-144 5453,-768 115-4105,-113 15-3842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43:03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0 13264,'0'0'3871,"10"73"-2663,-16-41 16,-4 1-176,3 1 0,-3-5-80,-1-5 0,3-10-152,4-5 8,2-7-160,2-4 8,2-7-176,-2-18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8:50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108 732 5016,'0'0'6333,"-6"12"-5978,-5 11-214,-38 86 770,40-87-626,1 1 0,1 0 0,-5 27 0,10-32 18,0 1 0,1 27 0,1-41-219,0 0 0,0 0-1,1 0 1,0 0 0,0 0-1,1 0 1,-1 0 0,1 0-1,0-1 1,0 1 0,0-1-1,1 1 1,5 6 0,-7-9-53,1-1 0,-1 0 0,0 0 0,1 0 0,-1 0 1,1 0-1,-1 0 0,1 0 0,-1-1 0,1 1 0,0 0 0,-1-1 0,1 1 0,0-1 1,-1 0-1,1 0 0,0 0 0,0 1 0,-1-2 0,1 1 0,0 0 0,0 0 0,-1 0 1,1-1-1,0 1 0,-1-1 0,1 1 0,-1-1 0,1 0 0,1-1 0,3-1 36,0-1 0,0 0 0,-1-1 0,1 1 0,-1-1 0,5-6 0,6-8 92,-2 0 1,0-1-1,10-21 0,30-69 426,-42 86-462,-2-1 170,7-29 0,-12 40 343,-7 20-599,1-1 1,1 0-1,-1 0 0,1 1 1,0-1-1,0 0 0,0 1 1,2 6-1,10 44 139,-9-47-136,0 2 8,0 1 0,1-1 0,1 0 0,0-1 0,1 1 1,0-1-1,0 0 0,9 10 0,-10-14-16,-1-1 0,1 0-1,0 0 1,1-1 0,-1 0 0,1 1 0,0-2 0,0 1-1,0-1 1,0 0 0,1 0 0,-1-1 0,1 0 0,0 0 0,7 1-1,-10-3-3,0 0 0,0 0 0,0 0 0,0 0 0,1-1 0,-1 0 0,0 0 0,0 0 0,0 0 0,-1 0-1,1-1 1,0 0 0,0 0 0,-1 0 0,1 0 0,-1-1 0,0 1 0,0-1 0,0 0 0,0 0 0,0 0 0,0 0-1,-1 0 1,1-1 0,1-4 0,2-2 27,0 0 0,-1-1 0,-1 0-1,0 0 1,0 0 0,-1-1 0,3-20-1,-3 8 34,-2-1 0,-2-41-1,0 54-27,0 0 0,-1-1-1,-1 1 1,0 0-1,-1 1 1,0-1 0,-8-15-1,6 18-23,1 0 169,5 8-200,1 1 0,0 0 0,-1-1 0,1 1 0,0 0 0,-1-1 0,1 1 0,0 0 0,-1 0 0,1 0 0,0-1 0,0 1 0,-1 0 1,1 0-1,0 0 0,-1 0 0,1 0 0,0 1 0,0-1 0,0 0 0,151 5 91,185 15 36,-294-18-16,-54 11 64,-28 10-64,26-16-83,0 0 0,0 2 0,1-1 0,0 2 0,-18 18 1,9-5 37,-31 46 0,46-60-45,0 1 1,1 0-1,0 0 0,1 0 0,0 1 0,1-1 1,0 1-1,-3 18 0,6-27-20,-1 0 0,1 0 0,0 0 0,0 0-1,0 0 1,0 0 0,0 0 0,1 0 0,-1-1 0,0 1 0,1 0-1,0 0 1,-1 0 0,1 0 0,0-1 0,0 1 0,0 0 0,0-1-1,0 1 1,0-1 0,0 1 0,1-1 0,-1 0 0,1 1 0,-1-1-1,1 0 1,-1 0 0,1 0 0,-1 0 0,1 0 0,0 0 0,2 0-1,0 0 4,-1 0-1,1-1 1,0 0-1,0 1 0,-1-1 1,1-1-1,0 1 1,0 0-1,-1-1 0,1 0 1,0 0-1,-1 0 1,1 0-1,0-1 0,-1 1 1,4-3-1,3-2 5,0-1 0,0 0 0,-1-1 0,0 0 0,0-1-1,-1 0 1,0 0 0,-1 0 0,0-1 0,7-13 0,-10 17 12,0-1-1,-1 0 1,0-1 0,0 1-1,-1 0 1,0-1 0,0 0-1,-1 1 1,0-1 0,0 0-1,-1 0 1,0 0 0,0 1-1,0-1 1,-1 0 0,-4-15 0,5 23-23,-1-1 0,1 1 1,0 0-1,0-1 0,0 1 1,0 0-1,-1-1 1,1 1-1,0 0 0,0-1 1,-1 1-1,1 0 0,0-1 1,-1 1-1,1 0 1,0-1-1,-1 1 0,1 0 1,0 0-1,-1 0 1,1-1-1,-1 1 0,1 0 1,0 0-1,-1 0 0,1 0 1,-1 0-1,1 0 1,0 0-1,-1 0 0,1 0 1,-1 0-1,1 0 0,-1 0 1,1 0-1,0 0 1,-1 0-1,1 0 0,-1 0 1,1 1-1,0-1 1,-1 0-1,1 0 0,0 1 1,-1-1-1,1 0 0,0 0 1,-1 1-1,1-1 1,0 0-1,-1 1 0,-17 17 32,17-17-35,-2 4 1,-1 0 0,1-1 0,0 2 1,0-1-1,0 0 0,0 0 0,1 1 1,0 0-1,0-1 0,1 1 0,0 0 0,0 0 1,0 0-1,1 0 0,-1 0 0,1 0 1,1 0-1,-1 0 0,1 0 0,0-1 1,1 1-1,-1 0 0,1 0 0,0-1 1,1 1-1,4 8 0,-4-8 6,1 0-1,0-1 1,0 1 0,1-1-1,-1 1 1,1-1-1,1-1 1,-1 1-1,0-1 1,11 7 0,-12-9-2,0-1 0,0 1 0,0 0 0,1-1 0,-1 0 0,0 0 0,1 0 0,-1-1 0,0 1 0,1-1 0,-1 0 0,1 0 0,-1-1 1,0 1-1,1-1 0,-1 0 0,0 0 0,7-3 0,0-1 13,1-1 1,-1 0-1,0-1 1,0 0-1,-1-1 1,0 0-1,0 0 1,13-16-1,5-9 59,28-44 1,-29 38-22,1-2 21,-2-2 0,-2-1-1,26-67 1,39-145 83,-63 177-110,31-125 67,-57 204-116,2-27 51,-2 26-50,0 1 0,0-1 0,0 1 0,0-1 0,0 1 0,0-1 0,0 1 0,0-1 0,0 1 0,-1-1 0,1 1 0,0 0 0,0-1 0,0 1 0,-1-1 0,1 1 0,0 0 0,-1-1 0,1 1 0,0 0 0,-1-1 0,1 1 0,0 0 0,-1-1 0,1 1 0,-1 0 0,1 0 0,-1-1 0,1 1 0,0 0 0,-1 0 0,1 0 0,-1 0 0,1 0 0,-1 0 0,1 0 0,-1 0 0,1 0 0,-1 0 0,1 0 0,-1 0 0,1 0 0,-1 0 0,1 0 0,-1 0 0,1 0 0,0 1 0,-1-1-1,1 0 1,-1 0 0,0 1 0,-3 2-1,-1-1 0,1 1-1,-1 0 1,1 0-1,0 1 1,0-1-1,1 1 1,-1 0-1,1 0 1,0 0 0,0 0-1,0 1 1,-2 5-1,-5 9 2,-12 39 0,17-44-6,-11 36-9,2 1-1,2 1 1,3 0 0,-4 65-1,11-91 15,1-1 0,1 1 0,1-1 0,8 51 0,-5-60 7,0-1 0,0 0 0,2 1 0,0-2 0,13 26 0,-16-37-6,-1 1 1,1 0 0,-1-1 0,1 1 0,0-1 0,1 0 0,-1 0 0,0 0 0,1 0-1,0-1 1,-1 1 0,1-1 0,0 0 0,0 0 0,0-1 0,1 1 0,-1-1 0,0 0 0,1 0-1,-1 0 1,0-1 0,1 1 0,-1-1 0,1 0 0,5-1 0,5-2 15,-1 0-1,1-2 1,-1 1 0,0-2-1,0 0 1,12-8 0,31-12 73,-48 22-61,0 0 0,0-1 1,-1 1-1,0-2 1,0 1-1,0-1 1,-1-1-1,10-10 1,-16 17-26,0-1 1,0 0-1,0 0 1,-1 0-1,1 0 1,0 0-1,-1 0 0,1 0 1,-1 0-1,1 0 1,-1 0-1,1 0 1,-1 0-1,0 0 1,1 0-1,-1 0 1,0 0-1,0 0 0,0-1 1,0 1-1,0 0 1,0 0-1,0 0 1,0 0-1,-1-2 1,0 2-2,1 0 1,-1 1 0,0-1-1,0 0 1,1 1 0,-1-1-1,0 1 1,0-1 0,0 1-1,0-1 1,0 1 0,0-1-1,0 1 1,0 0 0,0 0-1,0-1 1,0 1 0,0 0-1,0 0 1,0 0 0,0 0-1,0 0 1,0 0 0,0 0-1,0 1 1,0-1 0,-1 1-1,-5 1 2,1 0 0,-1 0 0,1 1 0,-1 0 0,1 0 0,0 1 0,0 0 0,1 0 0,-1 0 0,1 1 0,0 0 0,0 0 0,0 0 0,1 0 0,-7 11-1,8-12 1,0 0-1,1 0 0,-1 1 1,1-1-1,0 1 0,1-1 0,-1 1 1,1 0-1,0 0 0,0-1 1,0 1-1,1 0 0,0 0 0,0 0 1,0 0-1,0 0 0,1 0 0,0 0 1,0-1-1,0 1 0,1 0 1,3 7-1,-4-10-3,0 0 0,0 0 0,0 0 0,1-1 0,-1 1 0,1-1 0,-1 1 0,1-1 0,-1 1 0,1-1 0,0 0 0,0 0 0,-1 0 0,1 0-1,0 0 1,0 0 0,3 0 0,-2 0 3,1 0-1,0-1 0,-1 0 0,1 0 0,0 0 1,-1 0-1,1 0 0,0-1 0,4-1 0,6-2 13,0-1 1,0-1-1,25-14 0,-30 14-10,-2 3-1,-1 0 0,0 0 0,1 0 0,-1 0 0,1 1 0,0 0 0,11-1 0,-15 3 0,0 0-1,0 0 0,0 0 0,0 1 0,0-1 0,0 1 1,0 0-1,0 0 0,-1 0 0,1 0 0,0 0 0,-1 1 1,1 0-1,-1-1 0,1 1 0,-1 0 0,0 0 0,0 0 0,0 0 1,3 4-1,9 12-7,-1 1 0,-1 0 0,10 22 1,-14-24-1,1-1 0,0 0 0,2-1 0,-1 0 1,23 23-1,-29-34 2,0 0-1,0-1 1,0 0 0,1 0-1,-1 0 1,7 2 0,-10-4-18,0-1 0,0 1 0,0-1 0,0 0 1,0 0-1,0 1 0,0-1 0,0 0 0,0 0 0,0 0 0,0 0 1,0 0-1,0-1 0,0 1 0,0 0 0,0 0 0,0-1 1,0 1-1,0 0 0,0-1 0,-1 1 0,1-1 0,0 1 1,0-1-1,0 0 0,0 1 0,-1-1 0,1 0 0,0 1 1,0-1-1,-1 0 0,1 0 0,-1 0 0,1 0 0,-1 0 1,1 0-1,-1 0 0,0 1 0,1-3 0,4-11-3717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36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0 222 14568,'0'0'1264,"98"-11"-561,-1-1 1,41 3-80,53-7-8,63-1-48,-23-2 8,-48-6-136,-37 2 8,-32 6-120,-3 0 16,9 0-160,-7-21 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8:5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10248,'0'0'782,"10"0"-460,22-2-67,1 0 0,42-10 0,74-23 309,-12 3-188,26 1 403,-127 24-160,63-5-1,-79 11-256,0 2-1,0 0 1,0 1-1,33 7 1,-51-9-303,0 0 0,-1 1 0,1-1 0,0 1 0,-1-1 0,1 1 0,-1-1 0,1 1 0,0 0 0,-1 0 0,0 0 0,1 0 0,-1 0 0,0 0 0,1 0 0,-1 0 0,0 0 0,0 1 0,0-1 0,0 0-1,0 1 1,0-1 0,1 3 0,-2-2-17,0 0-1,0 1 1,0-1-1,-1 0 1,1 1-1,0-1 0,-1 0 1,0 0-1,1 0 1,-1 1-1,0-1 1,0 0-1,0 0 0,-1 0 1,1 0-1,-2 2 1,-4 6-785,-2-1 0,-14 15-1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8:5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6016,'0'0'5345,"-2"9"-4906,-41 278 1869,31-185-1679,-36 335 2095,45-401-2385,2-22-13,0 0-1,-4 18 1,15-109 1635,3 28-1651,19-51-1,-25 82-212,0 2-1,1-1 1,1 1-1,1 0 1,0 1-1,19-22 1,-27 35-71,0 1 1,0-1-1,0 0 1,0 0 0,0 1-1,1-1 1,-1 1-1,1 0 1,-1 0 0,1 0-1,-1 0 1,1 0 0,-1 0-1,5 0 1,-6 1-18,0 0 1,0 0-1,0 0 1,1 0-1,-1 1 1,0-1-1,0 0 0,0 0 1,0 1-1,0-1 1,0 1-1,0-1 1,0 1-1,0-1 1,0 1-1,0-1 1,0 1-1,0 0 1,-1 0-1,1 0 1,0-1-1,0 1 1,-1 0-1,1 0 0,0 0 1,-1 0-1,1 0 1,-1 0-1,1 0 1,-1 0-1,0 0 1,0 0-1,1 0 1,-1 1-1,0 0 1,2 18 56,0 1 1,-2 26 0,-1-31-32,0-1 0,2 0 1,0 1-1,1-1 0,5 23 1,-5-30 4,1 0 0,0 0 0,0-1 0,0 1 0,1-1 0,7 11 0,-9-16-25,0 0 0,0 0-1,1 0 1,-1 0 0,0 0-1,1 0 1,-1-1 0,1 1-1,-1-1 1,1 0 0,0 0 0,-1 0-1,1 0 1,0 0 0,0-1-1,0 1 1,0-1 0,0 0-1,0 0 1,0 0 0,0 0 0,3-1-1,5 0 16,0-1-1,0-1 0,-1 0 0,1 0 0,-1-1 1,1 0-1,-1-1 0,0-1 0,-1 1 1,13-10-1,8-9 76,46-48-1,-8 7 40,-45 45-61,0 0 0,-1-2 0,27-36 0,-40 49-44,-8 8-27,0 0 0,0 0-1,0 0 1,0 0 0,0 0-1,0 0 1,0-1 0,-1 1-1,1 0 1,0 0 0,-1-1-1,1 1 1,-1-1 0,1-1 0,-9 6 132,-12 8-111,1 2 1,0 0 0,1 1 0,0 0 0,-30 34 0,40-39-25,0 1 1,1-1-1,0 2 1,0-1-1,1 1 1,1 0-1,0 0 1,0 0-1,1 1 1,0-1-1,1 1 1,-2 22-1,4-29-1,1-1 1,0 1-1,1 0 0,-1-1 0,1 1 1,0-1-1,0 1 0,0-1 0,3 6 1,-4-8-6,1-1 0,0 1 0,0-1 0,0 1 0,0-1 0,0 0 0,0 1 0,0-1 0,1 0 0,-1 0 0,0 0 0,1 0 0,-1 0 0,0 0 0,1 0 0,0 0 0,-1-1 0,1 1 0,-1 0 0,1-1 0,0 1 0,-1-1 0,1 0 0,0 0 0,0 0 0,-1 0 0,3 0 0,0 0 3,0-1 0,-1 0 0,1 0 0,0 0 0,0 0-1,-1 0 1,1-1 0,-1 0 0,1 0 0,-1 0 0,0 0 0,1 0 0,-1-1 0,0 0 0,-1 1 0,1-1 0,0 0 0,3-6 0,4-6 22,-1-1 1,-1 1-1,6-18 1,0 2 4,46-105 356,-60 136-386,0 0-1,0 1 1,0-1-1,0 0 1,0 0-1,0 0 1,0 0 0,0 0-1,0 1 1,0-1-1,0 0 1,0 0-1,0 0 1,1 0-1,-1 0 1,0 0-1,0 1 1,0-1-1,0 0 1,0 0 0,0 0-1,0 0 1,1 0-1,-1 0 1,0 0-1,0 0 1,0 0-1,0 0 1,0 1-1,1-1 1,-1 0 0,0 0-1,0 0 1,0 0-1,0 0 1,0 0-1,1 0 1,-1 0-1,0 0 1,0 0-1,0 0 1,0-1-1,0 1 1,1 0 0,-1 0-1,0 0 1,0 0-1,0 0 1,0 0-1,0 0 1,1 0-1,-1 0 1,0 0-1,0 0 1,0-1-1,0 1 1,0 0 0,0 0-1,0 0 1,0 0-1,0 0 1,1 0-1,-1-1 1,0 1-1,0 0 1,3 15 9,-3-14-5,4 19-6,1 0 0,1 0 0,0 0 0,2-1 0,19 36 1,-24-50-5,1 0 0,0-1 0,0 1 0,0-1 0,1 0 0,-1 0 0,1-1 0,0 1 0,0-1 0,1 0 0,-1 0 0,11 3 0,-11-4 9,-1 0 0,1-1 0,0 0 0,-1 0 0,1 0 0,0 0 1,0-1-1,0 0 0,-1 0 0,1 0 0,0-1 0,0 1 0,0-1 0,-1-1 1,1 1-1,7-4 0,1-2 22,-1-1 0,0-1 0,-1 0 0,0 0 0,13-16 0,-5 4 70,29-44 0,40-87 370,-86 149-456,2-3 76,-1 7-27,-2 15 1,-5 26-27,-13 51-5,-41 130-1,57-217-25,-1 0-1,0 0 1,-1 0 0,1-1-1,-1 1 1,-5 6-1,8-11-1,0-1-1,0 0 1,0 1 0,-1-1-1,1 0 1,0 0-1,0 1 1,-1-1-1,1 0 1,0 0-1,-1 0 1,1 1-1,0-1 1,-1 0-1,1 0 1,0 0-1,-1 0 1,1 0-1,0 0 1,-1 1-1,1-1 1,0 0-1,-1 0 1,1 0-1,0 0 1,-1 0-1,1 0 1,-1-1-1,1 1 1,0 0-1,-1 0 1,1 0-1,0 0 1,-1 0-1,1 0 1,0-1-1,-1 1 1,1 0-1,0 0 1,0 0-1,-1-1 1,1 1-1,0 0 1,0 0-1,-1-1 1,1 1-1,0 0 1,0-1-1,0 1 1,-1 0-1,1-1 1,0 1-1,0 0 1,0-1-1,0 1 1,0 0-1,0-1 1,-6-21 93,6 21-88,0-1 0,0 0 0,0 1 0,0-1-1,0 1 1,0-1 0,0 0 0,0 1 0,1-1 0,-1 1 0,1-1 0,-1 1-1,1-1 1,0 1 0,-1-1 0,1 1 0,0-1 0,0 1 0,0 0-1,0-1 1,0 1 0,0 0 0,1 0 0,-1 0 0,0 0 0,0 0 0,1 0-1,-1 0 1,1 1 0,-1-1 0,1 0 0,-1 1 0,1-1 0,-1 1-1,1 0 1,-1-1 0,1 1 0,0 0 0,2 0 0,126-1-6,52-3 161,-161 1-117,0 0 0,0-1-1,-1-1 1,0-1 0,0-1 0,32-15 0,-50 20-265,23-9 366,-15 8-3745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8:43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 6728,'0'0'10433,"-1"13"-10048,-41 239 1548,-15 20 365,35-191-1342,8-34 70,9-36-556,0-10 398,4-2-818,0 0 1,1-1 0,-1 1 0,1 0-1,-1 0 1,1 0 0,0 0 0,-1 0-1,1-1 1,0 1 0,0 0 0,-1 0-1,1 0 1,1-3 0,-1-7 40,1-1 1,1 1 0,0-1-1,1 1 1,0-1-1,8-19 1,8-6-3488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8:44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62 6728,'0'0'1744,"6"-8"-1194,30-42 700,-36 50-1195,0 0 0,0 0 1,0-1-1,0 1 0,0 0 0,0 0 1,0 0-1,0 0 0,0 0 0,0 0 1,0 0-1,0-1 0,0 1 0,0 0 1,0 0-1,0 0 0,0 0 1,0 0-1,0 0 0,0 0 0,1-1 1,-1 1-1,0 0 0,0 0 0,0 0 1,0 0-1,0 0 0,0 0 1,0 0-1,1 0 0,-1 0 0,0 0 1,0 0-1,0 0 0,0 0 0,0 0 1,0 0-1,0 0 0,1 0 1,-1 0-1,0 0 0,0 0 0,0 0 1,0 0-1,0 0 0,0 0 0,1 0 1,-1 0-1,0 0 0,0 0 1,0 0-1,0 0 0,0 0 0,0 0 1,0 0-1,1 1 0,-1 9 1224,-6 21-630,6-28-454,-55 230 3203,-21 124 1308,73-326-4220,1-15-121,1 0 1,-2-1-1,0 1 0,-1-1 1,-10 26-1,11-31 45,3-10-377,0 1 1,0-1-1,0 1 1,0-1-1,0 1 1,0-1-1,0 1 1,0-1-1,-1 1 1,1-1-1,0 1 0,0-1 1,0 1-1,-1-1 1,1 1-1,0-1 1,-1 1-1,1-1 1,0 1-1,-1-1 1,1 0-1,0 1 1,-1-1-1,0 1 1,-2-13 504,1 6-4243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8:4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17911,'0'0'1246,"14"-6"-932,221-77 1472,-167 64-1119,-37 9-165,1 1-1,-1 1 1,1 2 0,54-3 0,-70 9-186,17-1 297,-31 2-516,0-1 0,0 0 0,0 0 0,0 1 0,-1-1 0,1 1 0,0-1 0,0 1 0,-1 0-1,1 0 1,0 0 0,-1 0 0,3 1 0,-11 24 847,0 2-597,1-8-4031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8:46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110 667 14272,'0'0'4911,"-11"10"-4368,9-8-506,-12 11 278,0 1 0,0 0-1,1 1 1,-15 24 0,26-37-208,1 1 0,-1 0 0,0 0 0,1 0 0,0 0 0,0 1 0,0-1 1,0 0-1,1 0 0,-1 1 0,1-1 0,0 5 0,0-6-28,0 0-1,1 0 1,0 0 0,0 0-1,0 0 1,-1 0 0,2 0-1,-1 0 1,0 0-1,0-1 1,1 1 0,-1 0-1,0-1 1,1 1 0,0-1-1,-1 0 1,1 1 0,0-1-1,0 0 1,2 1 0,-2-1-20,1 0 0,-1 0 0,1 0 0,0-1 0,-1 1 0,1 0 0,0-1 0,0 0 0,-1 0 0,1 0 0,0 0 0,0 0 0,-1-1 0,1 1 0,0-1 0,0 1 0,-1-1 0,1 0 0,-1 0 0,1-1 0,-1 1 0,1 0 0,-1-1 0,0 1 0,0-1 0,4-3 0,-1 0 33,1 0 0,-1 0-1,0-1 1,0 0 0,0 0-1,-1 0 1,0 0 0,5-12-1,-7 13-22,0-1-1,0 0 1,-1 1-1,0-1 0,0 0 1,0 0-1,-1 1 1,0-1-1,0 0 1,0 0-1,-1 0 1,0 0-1,-2-10 0,2 14-37,0-1 0,0 0 0,-1 0 0,1 1 0,-1-1 0,1 1 0,-1-1 0,0 1 0,0 0 0,0-1 0,0 1 0,0 0 0,0 0 0,-1 1 0,1-1 0,-1 0 0,1 1 0,-1-1 0,1 1 0,-1 0-1,0 0 1,0 0 0,0 0 0,0 1 0,0-1 0,1 1 0,-1 0 0,-5 0 0,0-1 35,-31 4 111,37-3-169,0 0-1,0 1 0,1-1 1,-1 1-1,0-1 0,0 1 1,0 0-1,1 0 0,-1 0 1,0 0-1,1 0 0,-1 0 1,1 0-1,-1 1 0,1-1 1,-2 3-1,3-4-4,0 1 0,0-1 0,0 1 0,1-1-1,-1 1 1,0-1 0,1 1 0,-1-1 0,0 1 0,1-1 0,-1 1 0,1-1-1,-1 0 1,1 1 0,-1-1 0,1 0 0,-1 1 0,1-1 0,-1 0 0,1 0-1,-1 1 1,1-1 0,-1 0 0,1 0 0,1 0 0,17 6 17,-11-6-18,0 0 0,0-1 0,0 0 0,0 0 0,0-1 0,0 0 0,0-1 0,-1 1 0,1-1 0,-1-1 0,0 1 0,10-8 0,9-6 37,43-41-1,-52 43-3,33-28 43,13-11 59,-2-3 0,69-83 1,-112 117-108,-2 4 41,0-1 1,-1-1 0,-1 0-1,20-43 1,-25 45 27,-6 13-17,0-1 0,-1 1 1,1-1-1,-1 0 1,0 1-1,-1-1 1,2-12-1,-3 19-73,0 0 0,0 0 0,0 0-1,0-1 1,0 1 0,0 0-1,0 0 1,0 0 0,0 0 0,0-1-1,0 1 1,0 0 0,0 0-1,-1 0 1,1 0 0,0 0 0,0-1-1,0 1 1,0 0 0,0 0-1,0 0 1,0 0 0,0 0 0,0 0-1,-1-1 1,1 1 0,0 0-1,0 0 1,0 0 0,0 0 0,0 0-1,-1 0 1,1 0 0,0 0-1,0 0 1,0 0 0,0 0 0,-1 0-1,-7 3 122,-12 10-110,17-10 14,-3 2-24,1 1 0,-1-1 0,1 1-1,1 0 1,-1 0 0,1 1-1,0-1 1,1 1 0,-5 9-1,-21 68 45,27-77-54,-44 184-95,40-118 85,5-59 11,1-2 6,1 0-1,0 0 1,0 0 0,2 0-1,-1 0 1,9 22 0,-3-14 16,0-1 0,2-1 1,14 24-1,-21-39 24,-1 1 0,1-1-1,0 1 1,0-1 0,7 5 0,0-3-8320,-23-13 7109,9 6-1702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8:47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5824,'0'0'9409,"9"-3"-9193,-3 0-174,0 0 0,0 1-1,0 0 1,1 0-1,-1 0 1,1 1-1,-1 0 1,14-1 0,15 4 145,1 2 1,0 1-1,51 15 1,9 1 188,-77-18-164,0-1 1,-1-1-1,1 0 0,0-1 1,-1-2-1,1 1 0,0-2 0,35-10 1,-38 10 125,-16 3-334,0 0-1,0 0 1,0 0 0,1-1 0,-1 1 0,0 0 0,0 0-1,1 0 1,-1 0 0,0 0 0,0 0 0,1 0 0,-1 0-1,0 0 1,0 0 0,1 0 0,-1 0 0,0 0 0,0 0-1,0 1 1,1-1 0,-1 0 0,0 0 0,0 0 0,1 0-1,-1 0 1,0 0 0,0 1 0,0-1 0,1 0 0,-1 0-1,0 0 1,0 1 0,0-1 0,0 0 0,0 0 0,1 0-1,-1 1 1,0-1 0,0 0 0,0 0 0,0 1 0,0-1-1,0 0 1,0 0 0,0 0 0,0 1 0,0-1 0,0 0-1,0 0 1,0 1 0,0-1 0,0 0 0,0 0-1,0 1 1,0-1 0,0 0 0,-1 1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14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466 587 7736,'0'0'5360,"-9"-11"-4692,-73-89 746,9 9 105,69 86-1409,1 0 1,-2 0 0,1 1-1,0-1 1,-1 1-1,0 0 1,0 0-1,-1 1 1,1-1 0,0 1-1,-1 0 1,0 1-1,0-1 1,-7-1 0,9 3-41,-1 0 1,0 0 0,0 1 0,0 0 0,0-1 0,0 2 0,0-1 0,0 1-1,0-1 1,0 1 0,1 1 0,-1-1 0,0 1 0,0 0 0,1 0-1,0 0 1,-1 0 0,-6 6 0,0 0 8,1 1 1,0 1-1,1 0 0,0 0 0,0 0 1,1 1-1,1 1 0,0-1 0,0 1 1,1 1-1,0-1 0,1 1 0,-4 19 1,6-22-41,1 1 0,0-1 0,1 1 1,0-1-1,0 1 0,1 0 0,1 0 1,0-1-1,0 1 0,1-1 0,0 1 1,1-1-1,1 0 0,-1 0 0,1 0 1,1 0-1,10 15 0,-8-14-4,1-1-1,0 1 1,1-2 0,0 1 0,1-1-1,-1-1 1,14 9 0,-17-13-21,0-1 1,1 0 0,0 0-1,-1 0 1,1-1 0,0 0-1,1 0 1,-1 0 0,0-1-1,0 0 1,1-1-1,-1 0 1,0 0 0,10-1-1,-6-1 3,0-1-1,0 1 0,0-2 0,0 0 0,14-7 0,50-30 48,-47 23-31,13-6 32,-1-1 1,-2-3-1,0-1 1,39-40 0,-75 67-52,0-1 1,0 1-1,0 0 1,0-1-1,-1 0 1,1 1-1,-1-1 1,0 0-1,1 0 1,-1 0-1,-1 0 1,1 0-1,0-4 1,-1 7-8,0-1 0,0 0 0,0 0 1,0 0-1,0 0 0,0 0 0,0 0 1,-1 0-1,1 0 0,0 0 1,-1 1-1,1-1 0,0 0 0,-1 0 1,1 0-1,-1 0 0,0 1 0,0-2 1,0 1-3,0 1 1,-1-1 0,1 0-1,0 0 1,-1 1-1,1-1 1,0 1 0,-1-1-1,1 1 1,-1 0-1,1-1 1,0 1 0,-1 0-1,1 0 1,-3 0-1,1 1 9,-1-1-1,0 1 0,0 0 1,0 0-1,1 0 0,-1 1 1,0-1-1,1 1 0,-1 0 1,-3 3-1,-32 26 82,32-24-86,0 0 1,1 1-1,0 0 1,1 0-1,0 0 1,0 1-1,0-1 1,1 1-1,1 0 1,0 1-1,0-1 1,0 0-1,1 1 1,-1 18-1,2-22-13,1 0-1,0 0 1,0 0 0,1 0-1,0 0 1,0-1 0,0 1-1,1 0 1,-1 0 0,1-1-1,1 1 1,-1-1-1,1 1 1,0-1 0,0 0-1,0 0 1,1-1 0,0 1-1,0-1 1,0 1 0,0-1-1,1-1 1,0 1 0,0 0-1,7 3 1,-6-4-2,0-1-1,0 0 1,1 0 0,-1 0 0,1-1-1,-1 0 1,1 0 0,-1-1-1,1 0 1,0 0 0,-1 0 0,1-1-1,-1 0 1,1 0 0,11-4 0,-9 2 7,-1 0 0,0-1 0,1 0 0,-2 0 0,1-1 0,0 0 1,-1 0-1,0-1 0,0 0 0,-1 0 0,8-8 0,-12 11 17,1-1 0,-1 1-1,0 0 1,0-1 0,0 1-1,0-1 1,-1 0 0,0 0-1,1 1 1,-1-1-1,-1 0 1,1 0 0,0 0-1,-1 0 1,0 0 0,0 0-1,0 0 1,-1 0 0,1 0-1,-1 0 1,0 0 0,0 0-1,0 1 1,-1-1 0,1 0-1,-1 1 1,0-1 0,0 1-1,-4-7 1,0 3 18,1 0-1,-2 1 1,1 0 0,-1 0-1,1 0 1,-2 1 0,1-1-1,-1 2 1,1-1 0,-1 1-1,0 0 1,-14-3 0,8 1 28,11 5-55,1 0 1,-1 0-1,1 0 1,-1 0-1,1 0 0,-1 1 1,0-1-1,1 1 1,-1-1-1,0 1 0,0 0 1,1 0-1,-1 0 0,0 1 1,1-1-1,-6 2 1,8-2-9,-1 0 1,1 0-1,-1 1 0,1-1 1,-1 0-1,1 0 1,0 0-1,-1 1 1,1-1-1,0 0 1,-1 0-1,1 1 1,0-1-1,-1 0 0,1 1 1,0-1-1,-1 0 1,1 1-1,0-1 1,0 1-1,-1 0 1,11 5-42,3-2 24,0 0-1,0-1 1,1-1 0,-1 0 0,1 0 0,-1-2 0,1 1 0,-1-2 0,1 0 0,-1-1 0,0 0 0,1-1 0,22-7 0,-11 1-8,-1-1 0,0-1 0,0-1 0,-1-1 0,-1-2 0,23-17 1,-31 21 24,-1-1 0,-1-1 0,0 0 0,0-1 0,-2 0 0,1 0 0,-2-1 0,0 0 0,8-20 0,-12 24 6,-1-1 1,0-1 0,0 1 0,-1 0-1,-1-1 1,0 1 0,-1-1 0,0 0-1,-1 0 1,0 0 0,-1 1 0,0-1 0,-5-17-1,6 29-1,0 0-1,0 0 0,-1-1 0,1 1 1,0 0-1,-1 0 0,1-1 0,-1 1 1,1 0-1,-1 0 0,0 0 0,1 0 1,-1 0-1,0 0 0,0 0 0,0 0 1,0 0-1,0 0 0,0 0 0,0 1 1,0-1-1,0 0 0,0 1 0,0-1 1,-1 1-1,1-1 0,0 1 0,0 0 1,-1-1-1,1 1 0,0 0 0,0 0 1,-1 0-1,1 0 0,0 0 0,-3 0 1,1 1-1,-1 1 0,0-1 0,1 0 0,0 1 0,-1 0 0,1 0 1,0 0-1,0 1 0,0-1 0,0 0 0,-4 6 0,-6 8-25,1 1 1,0 0-1,2 1 0,0 0 0,1 0 0,0 1 0,2 0 0,0 1 1,2 0-1,0 0 0,1 0 0,1 0 0,1 1 0,0-1 0,2 1 1,0-1-1,6 34 0,-2-37 3,1 0 0,0 0 1,1 0-1,1-1 0,1 0 0,0 0 1,1-1-1,12 15 0,-16-23 10,0-1 0,0 1 0,1-1-1,0 0 1,0-1 0,0 0 0,0 0-1,13 7 1,-14-9-1,1-1-1,-1 0 1,1 0 0,0 0-1,0-1 1,0 1 0,0-2 0,0 1-1,0-1 1,0 0 0,0 0-1,8-1 1,0-1-3,0-1 1,0-1-1,-1 0 1,26-11-1,47-31 19,-16 7 26,-26 16 13,33-16 62,-61 30-26,1-1 94,-16 10-172,-1 0 0,0 0 0,1 0 0,-1 0 0,0-1 0,1 1 0,-1 0 0,0 0 0,1 0 0,-1 0 0,0-1 0,1 1-1,-1 0 1,0 0 0,0-1 0,1 1 0,-1 0 0,0-1 0,0 1 0,0 0 0,1-1 0,-1 1 0,0 0 0,0-1 0,0 1 0,0 0 0,0-1 0,0 1 0,0 0-1,1-1 1,-1 1 0,0-1 0,0 1 0,0 0 0,-1-1 0,1 1 0,0 0 0,0-1 0,0 1 0,0 0 0,0-1 0,0 1 0,0 0 0,-1-1 0,1 1-1,0 0 1,0-1 0,-1 1 0,1 0 0,0-1 0,0 1 0,-1 0 0,1 0 0,0 0 0,-1-1 0,1 1 0,0 0 0,-1 0 0,1 0 0,-1-1 0,-5 1 14,0 0 0,0 0 1,-1 1-1,1-1 0,0 1 1,0 1-1,0-1 0,-9 4 1,-47 23 66,54-24-72,-14 8 8,1 0-1,0 1 0,1 1 1,0 0-1,1 2 0,1 1 1,-30 33-1,46-46-19,0-1 0,0 0 0,0 0-1,0 1 1,0-1 0,1 1 0,0-1 0,-1 1 0,1 0 0,1 0 0,-1-1 0,0 6 0,1-7-4,0 0 0,0 0 0,1 0 1,-1 0-1,0 0 0,1 0 0,0 0 1,-1 0-1,1 0 0,0 0 0,0 0 1,0 0-1,0 0 0,0-1 0,1 1 1,-1-1-1,0 1 0,1-1 0,-1 1 1,1-1-1,-1 0 0,1 1 0,3 0 1,1 1 1,0 0 1,0 0 0,0-1 0,0 0-1,1-1 1,-1 1 0,1-1 0,-1 0-1,1-1 1,0 0 0,-1 0 0,1 0 0,-1-1-1,1 0 1,-1 0 0,1 0 0,-1-1-1,0 0 1,1 0 0,-1-1 0,7-4-1,11-7 10,-1 0 0,0-2 0,35-32 0,-56 46-8,19-16 17,-2 1 0,0-2-1,-1-1 1,0 0 0,-2-1-1,-1-1 1,-1-1 0,0 0-1,15-38 1,-21 40 0,-2 0-1,0-1 1,-2 0-1,0 0 1,-1 0-1,-2 0 1,0-28 0,-3 20 29,-1-1 0,-1 1 1,-2 0-1,-17-52 1,21 74-28,-1 1 1,0 0 0,0-1 0,-1 1-1,0 0 1,0 1 0,0-1 0,-7-6 0,10 12-18,1 0-1,-1 1 1,0-1 0,0 0 0,0 1 0,0-1 0,0 1 0,0-1 0,1 1 0,-1-1 0,0 1 0,0 0 0,-1-1 0,1 1 0,0 0 0,0 0 0,0 0 0,0 0 0,0 0 0,0 0 0,0 0 0,0 0 0,0 0 0,0 0 0,0 1 0,0-1 0,0 0 0,0 1 0,0-1 0,0 1 0,0-1 0,0 1 0,0-1 0,-1 2 0,-1 1 1,0 0 0,0 0-1,0 0 1,0 1 0,0-1 0,1 1 0,-3 4 0,-3 8-13,1 0 0,0 0 0,1 1 0,1 0 0,1 0 0,1 1 0,0-1 0,1 1 0,1 0 0,0-1 0,2 1 0,4 35 0,3-6-49,3-1 0,1 0-1,31 74 1,-34-100 45,0 0 0,1 0 0,1-1 0,1 0 0,1-1 0,1-1 0,16 17 0,-26-30 47,0-1-1,0 0 1,1 1 0,0-1 0,0-1 0,0 1-1,0-1 1,0 0 0,0 0 0,6 1 0,-7-2-288,0 0 1,0 0-1,0-1 1,0 1 0,0-1-1,0 0 1,0 0 0,0-1-1,0 1 1,0-1-1,-1 0 1,1 0 0,6-2-1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1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162 503 7432,'0'0'6841,"-10"-5"-6416,-33-11 14,42 15-413,0 1 0,0 0 1,-1 0-1,1 0 0,0 0 0,0 0 1,-1 0-1,1 0 0,0 1 0,0-1 0,-1 0 1,1 1-1,0-1 0,0 1 0,0-1 1,0 1-1,0 0 0,0-1 0,0 1 1,0 0-1,0 0 0,0 0 0,0 0 0,0 0 1,0 0-1,1 0 0,-1 0 0,-1 2 1,-2 2 123,-4 5 100,0 0 1,0 1 0,1 0 0,0 0 0,1 0 0,0 1 0,-5 16 0,8-20-109,1 0 0,0 1 0,0-1-1,1 1 1,0-1 0,0 1 0,1 0 0,0 0-1,1-1 1,0 1 0,3 15 0,-3-22-108,0 0 0,-1 0 1,1 0-1,0 1 1,0-1-1,0 0 0,1 0 1,-1 0-1,0-1 1,1 1-1,-1 0 0,1 0 1,0-1-1,-1 1 0,1-1 1,0 1-1,0-1 1,0 0-1,0 0 0,0 0 1,0 0-1,0 0 1,1 0-1,-1-1 0,0 1 1,0-1-1,1 1 0,-1-1 1,0 0-1,1 0 1,-1 0-1,3 0 0,2-1 3,-1 0 0,1-1 0,-1 1-1,0-1 1,0 0 0,0-1-1,0 1 1,0-1 0,0-1 0,6-4-1,2-4 52,-1 0-1,-1 0 0,0-1 1,-1-1-1,0 0 1,-1 0-1,-1-1 0,0-1 1,-1 1-1,-1-1 1,0-1-1,7-26 0,-14 42-68,0 1 0,1 0-1,-1-1 1,0 1-1,0 0 1,0-1 0,0 1-1,1-1 1,-1 1-1,0-1 1,0 1 0,0 0-1,0-1 1,0 1 0,0-1-1,0 1 1,0-1-1,0 1 1,0-1 0,-1 1-1,1 0 1,0-1-1,0 1 1,0-1 0,0 1-1,-1 0 1,1-1 0,-1 1-4,1 1 1,-1 0 0,1 0 0,-1-1 0,1 1 0,0 0 0,-1 0 0,1 0 0,0-1 0,0 1 0,-1 0 0,1 0 0,0 0 0,0 0-1,0 0 1,0 1 0,0 7-9,0 0 0,1 1-1,0-1 1,1 0-1,-1 0 1,2 0 0,-1 0-1,1 0 1,1-1-1,-1 1 1,2-1 0,-1 0-1,1 0 1,0 0-1,1-1 1,-1 0 0,2 0-1,-1 0 1,1-1 0,0 0-1,0 0 1,0-1-1,13 7 1,-16-10-7,-1 0 0,1 0 0,0-1 0,-1 0 0,1 0 0,0 0 0,0 0 0,0 0 0,0-1 0,0 0 0,0 0 0,0 0 0,0 0 0,0 0 0,0-1 0,0 0 0,0 0 0,0 0 0,0 0 0,-1-1 0,1 1 0,0-1 0,-1 0 0,0 0 0,1 0 0,-1-1 0,0 1 0,4-5 0,-1 1 28,-1 1 0,0-1 0,0-1 0,-1 1 0,0 0 1,0-1-1,0 0 0,-1 0 0,0 0 0,0-1 0,-1 1 0,0 0 0,2-16 0,-3 13 26,-1-1 0,0 1 0,-1 0 0,0-1 0,0 1 0,-1 0 0,0 0 0,-1 0 0,-1 0 0,1 0 0,-1 0 0,-1 1 0,0 0 0,-11-16 0,11 20 14,4 5-60,1 0 0,-1 0 1,1-1-1,0 1 1,-1 0-1,1 0 1,-1-1-1,1 1 0,0 0 1,-1-1-1,1 1 1,0 0-1,0-1 1,-1 1-1,1-1 0,0 1 1,0 0-1,0-1 1,-1 1-1,1-1 0,0 0 1,18 6 19,215 31-292,-62-21 48,-157-12 158,-14-2 58,0-1 0,0 0 0,0 0 0,0 0 0,0 0 0,0 1 0,0-1 0,0 0 0,0 0 0,0 0 0,0 0-1,0 1 1,0-1 0,0 0 0,0 0 0,0 0 0,0 1 0,0-1 0,0 0 0,0 0 0,0 0 0,0 0 0,0 1 0,0-1 0,0 0 0,0 0 0,0 0 0,-1 0 0,1 0 0,0 1 0,0-1 0,0 0 0,0 0 0,0 0 0,-1 0 0,1 0 0,0 0 0,-26 15 68,16-10-52,-21 10 35,0 2 0,1 2-1,0 0 1,-52 47 0,74-58-31,5-6-13,0 0 1,0 1-1,1-1 0,-1 1 0,1 0 1,-1 0-1,1 0 0,0 0 0,0 1 1,0-1-1,1 0 0,-1 1 1,1-1-1,0 1 0,0 0 0,-1 4 1,2-7-8,0-1 1,0 1-1,0-1 1,0 0 0,0 1-1,0-1 1,0 1 0,0-1-1,0 0 1,0 1-1,0-1 1,1 0 0,-1 1-1,0-1 1,0 0 0,0 1-1,1-1 1,-1 0 0,0 1-1,0-1 1,1 0-1,-1 0 1,0 1 0,1-1-1,-1 0 1,0 0 0,1 1-1,-1-1 1,0 0-1,1 0 1,-1 0 0,1 0-1,16-1 10,16-14-3,-14 5 14,-1 0 0,0-1 0,0-1 0,-1-1 0,-1-1 0,0 0-1,-1-1 1,-1 0 0,17-23 0,-28 33 3,-1 2-8,0 1 1,-1-1-1,1 1 1,1-1-1,-1 1 0,3-3 1,-4 5-16,-1 0 1,0 0-1,1 0 1,-1 0-1,0 0 1,0 0-1,1 0 1,-1 1-1,0-1 1,1 0-1,-1 0 1,0 0 0,0 0-1,1 1 1,-1-1-1,0 0 1,0 0-1,0 1 1,1-1-1,-1 0 1,0 0-1,0 1 1,0-1-1,0 0 1,0 1-1,1-1 1,-1 0-1,0 0 1,0 1-1,0-1 1,0 0-1,0 1 1,0-1-1,4 15 6,-4-13-4,5 19-4,1 0 0,1 0 0,1-1 0,1 0 0,0 0 1,16 23-1,-23-41-3,-1 1 1,1-1 0,0 0-1,0 0 1,0 1 0,0-1 0,0-1-1,0 1 1,1 0 0,-1 0-1,0-1 1,1 1 0,0-1-1,-1 0 1,1 0 0,0 0 0,0 0-1,-1 0 1,1-1 0,0 1-1,0-1 1,5 0 0,-3 0 1,-1-1 1,1 0-1,-1 0 0,1-1 1,0 1-1,-1-1 0,0 0 1,1 0-1,-1-1 0,0 1 1,0-1-1,-1 0 1,6-4-1,10-10-4,52-50 23,-61 56-8,0-1 0,-1 0 0,0-1 0,11-21 0,8-27 35,-3-2 0,-2-1 1,-3 0-1,13-72 0,-33 135-43,4-19 30,3-40-1,-7 56-22,0 0 0,0-1 1,0 1-1,0 0 0,-1 0 0,0 0 0,1-1 0,-2 1 0,1 0 0,0 0 0,-1 0 1,0 0-1,0 1 0,0-1 0,0 0 0,-3-3 0,4 6-5,0 1-1,0-1 1,0 1 0,0-1-1,0 0 1,0 1-1,0 0 1,0-1 0,0 1-1,0 0 1,-1-1-1,1 1 1,0 0 0,0 0-1,0 0 1,0 0-1,0 0 1,0 0 0,-1 0-1,1 0 1,0 1 0,0-1-1,0 0 1,0 1-1,0-1 1,0 1 0,0-1-1,0 1 1,0-1-1,0 1 1,0 0 0,0-1-1,0 1 1,1 0-1,-1 0 1,-1 1 0,-4 4 16,1 0 1,-1 0-1,-6 11 1,1 3-47,0 0 1,1 0-1,0 1 0,2 0 1,1 0-1,1 1 0,0 0 1,2 0-1,-2 24 1,4-25-3,1 0 1,1 0-1,0 1 1,2-1-1,1-1 1,1 1 0,0 0-1,1-1 1,16 38-1,-18-51 20,0-1 1,1 0-1,0 0 0,0 0 0,0 0 0,0 0 0,1-1 0,0 0 1,0 0-1,8 5 0,-10-8 9,0 0 1,1 0-1,-1 0 0,0-1 0,1 1 1,-1-1-1,1 0 0,0 0 1,-1-1-1,1 1 0,0-1 1,-1 0-1,1 0 0,0 0 0,-1 0 1,1 0-1,0-1 0,-1 0 1,1 0-1,0 0 0,4-2 1,1-1 8,0 0 1,0-1 0,-1 0 0,1-1-1,-1 0 1,11-11 0,-14 13-3,-2 0 0,1 0 0,0 0 1,-1-1-1,1 1 0,-1-1 0,-1 0 1,1 0-1,-1 0 0,1 0 0,-2-1 0,1 1 1,1-6-1,-3 9 0,0 0 0,1 1 0,-1-1 0,0 0-1,0 1 1,-1-1 0,1 0 0,0 0 0,0 1 0,-1-1 0,1 1 0,-1-1 0,1 0 0,-1 1 0,0-1 0,0 1 0,-1-3-1,1 3 4,0 1 0,0-1-1,0 0 1,0 1-1,0-1 1,0 0-1,0 1 1,0-1 0,0 1-1,0 0 1,0-1-1,-1 1 1,1 0-1,0 0 1,0 0 0,0 0-1,0 0 1,-1 0-1,1 0 1,0 0-1,0 0 1,0 0 0,0 1-1,0-1 1,-2 1-1,-2 0 2,0 0-1,1 1 0,-1 0 1,1 0-1,-1 0 0,1 0 1,-1 1-1,1-1 0,0 1 1,0 0-1,1 0 1,-1 1-1,1-1 0,-1 1 1,1 0-1,0 0 0,0 0 1,1 0-1,-1 0 0,1 1 1,0-1-1,0 1 0,1-1 1,-1 1-1,0 7 1,1-7-10,0 1 0,0-1 0,1 1 0,-1 0 0,2-1 0,-1 1 0,1 0 0,-1-1 0,1 1 0,4 10 0,-4-13-1,1-1 1,-1 1-1,1 0 0,-1-1 1,1 1-1,0-1 0,0 1 1,0-1-1,0 0 0,1 0 1,-1 0-1,1 0 0,-1 0 1,1 0-1,0-1 0,-1 1 1,1-1-1,0 0 0,0 0 1,0 0-1,6 1 0,1-1 0,0 1 0,0-2 0,1 1 0,-1-1 0,0-1 0,1 0 0,-1 0 0,12-4 0,8-4 0,39-17 0,-47 16 0,0 2 0,1 0 0,39-7 0,-59 14 4,0 1-1,0 0 0,1-1 1,-1 1-1,0 1 0,1-1 1,-1 0-1,0 1 0,1 0 1,-1-1-1,0 1 0,0 1 1,0-1-1,0 0 1,0 1-1,0-1 0,0 1 1,0 0-1,-1 0 0,1 0 1,-1 1-1,1-1 0,-1 0 1,0 1-1,0 0 0,0-1 1,0 1-1,2 4 1,6 13 37,0 1 1,-1-1 0,6 26-1,-11-35 1,0 1 1,0 0-1,1-1 0,1 0 0,0 0 1,0-1-1,1 0 0,11 12 0,-16-20-39,0 1 0,1-1 0,0 0 0,-1 0-1,1-1 1,0 1 0,0-1 0,0 1 0,0-1-1,0 0 1,0 0 0,1 0 0,-1-1 0,0 1 0,4-1-1,-1 0 71,0 0-1,-1 0 0,1-1 0,0 0 1,0 0-1,0-1 0,10-3 0,-6 0-534,0 1-1,0-2 0,-1 1 0,0-1 0,0-1 0,0 1 0,-1-2 1,10-9-1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17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11952,'0'0'992,"62"0"-584,14 0 8,21-3-24,11 1 16,1-7 32,-5 4 8,-11 9 0,-10-3 0,-2 3-73,-14-2 17,-10 1-296,-16-1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39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1312 7232,'0'0'4384,"3"-13"-3654,27-82 811,52-116-1,-16 51-424,170-545 3287,-228 677-4081,-2 6 258,0 1 1,3-29-1,-10 44 482,-3 11-601,-6 14-144,-81 240 786,63-171-892,-75 247 332,-127 349 490,211-638-944,-5 15 148,-3 0 1,-3-2-1,-38 58 1,67-116-224,1 0-1,0 0 1,-1-1 0,1 1 0,0-1 0,-1 1 0,1 0-1,-1-1 1,1 1 0,-1-1 0,1 1 0,-1-1-1,0 1 1,1-1 0,-1 1 0,0-1 0,1 0 0,-1 1-1,0-1 1,1 0 0,-1 0 0,0 0 0,0 1 0,0-1-1,0-1-1,1 1-1,-1 0 0,0-1 0,1 1 0,-1-1 1,1 1-1,0-1 0,-1 0 0,1 1 0,-1-1 1,1 1-1,0-1 0,-1 0 0,1 1 0,0-1 1,0 0-1,0 1 0,-1-1 0,1 0 0,0 0 0,-2-40 215,3 17-72,0-1-1,10-43 1,-9 58-117,1 1 0,0-1 0,1 1 0,0 0-1,0 0 1,0 1 0,2-1 0,-1 1 0,1 0 0,8-9 0,2 0 10,1 1 1,1 0-1,0 1 0,1 1 1,36-20-1,192-76 134,-12 6-112,-193 83-50,-1-3 1,-1-1-1,49-40 1,-69 47 15,-2 0 0,0-2 1,-2 0-1,0 0 0,-1-2 0,-1 1 0,16-35 0,-30 55-16,1 0 0,0 0 0,-1 0-1,1 0 1,-1-1 0,0 1 0,1 0 0,-1 0-1,0-1 1,0 1 0,0 0 0,1 0-1,-2-2 1,-2 4 138,-5 9-106,-8 19 4,2 0 1,0 1-1,2 0 0,2 1 1,0 1-1,2-1 0,2 1 1,1 1-1,-2 40 0,7-62-22,-1-5-8,1-1 0,0 1 1,0-1-1,1 0 0,1 8 0,-2-12-20,0-1 1,0 1-1,1 0 0,-1 0 1,0 0-1,1 0 0,-1-1 1,1 1-1,-1 0 0,1 0 1,-1-1-1,1 1 0,0 0 1,-1-1-1,1 1 0,0 0 1,0-1-1,-1 1 0,1-1 1,0 1-1,0-1 1,0 0-1,-1 1 0,1-1 1,0 0-1,0 0 0,0 1 1,0-1-1,0 0 0,0 0 1,0 0-1,0 0 0,0 0 1,0 0-1,-1-1 0,1 1 1,1 0-1,12-3-2,-8 3-3,-1-1 0,0 0 0,0 0 1,0 0-1,0-1 0,-1 1 0,1-1 0,0-1 0,-1 1 0,1 0 0,5-5 0,-8 5 0,-2 2 0,0-1 0,0 1 0,0 0 0,0 0 0,0 0 0,0-1 0,0 1 0,0 0 0,0 0 0,0 0 0,0 0 0,0-1 0,1 1 0,-1 0 0,0 0 0,0 0 0,0 0 0,0 0 0,0 0 0,0-1 0,1 1 0,-1 0 0,0 0 0,0 0 0,0 0 0,0 0 0,1 0 0,-1 0 0,0 0 0,0 0 0,0 0 0,1 0 0,-1 0 0,0 0 0,0 0 0,0 0 0,0 0 0,1 0 0,-1 0 0,0 0 0,0 0 0,0 0 0,1 0 0,-1 2 0,0-4 0,0 1-8,0 0 1,0 0-1,-1 0 1,1 0-1,0 0 1,0 0-1,-1 1 1,1-1-1,0 0 1,-1 0-1,1 0 1,-1 0-1,1 0 1,-1 1-1,1-1 1,-1 0-1,0 1 1,1-1-1,-1 0 1,0 1-1,0-1 0,1 1 1,-1-1-1,-1 0 1,-24-8-400,13 6 187,11 3 59,0 0 0,0 0-1,0 0 1,-1 0 0,1 0-1,0 1 1,0-1 0,0 1-1,0-1 1,-2 2 0,-16 3-1602,19-5 1604,-24-6-307,23 3 354,0 1 1,0-1-1,1 0 0,-1 0 1,0 1-1,1-1 1,0 0-1,0 0 0,0-1 1,0 1-1,0 0 1,1 0-1,-1 0 0,1-1 1,0-2-1,0-3-224,0 1 1,1-1-1,0 1 1,4-15-1,6-8 168,2 1-1,1 0 1,32-52 0,-9 17 285,152-265 1007,-167 292-867,-2-1 1,-1-1-1,-3-1 1,-1-1-1,-1 0 1,8-53 0,-21 93-237,7-53 406,-8 51-333,1 0 0,-1 0 1,0 0-1,0 0 0,-1 0 0,1 0 0,-1 0 0,0 0 0,0 0 0,-3-7 0,3 10-69,0 0 0,1 1 0,-1-1 0,0 0-1,0 0 1,0 1 0,0-1 0,0 1-1,0-1 1,0 1 0,0-1 0,0 1-1,0-1 1,0 1 0,0 0 0,0 0 0,-1-1-1,1 1 1,0 0 0,0 0 0,0 0-1,0 0 1,0 0 0,0 1 0,0-1-1,-1 0 1,1 0 0,-1 1 0,-33 14 186,14 0-160,1 0 1,0 2 0,1 0-1,0 1 1,2 1-1,0 0 1,1 1 0,1 1-1,1 1 1,1 0-1,-12 26 1,-8 28 34,3 1 1,-22 91-1,33-93-8,-13 100 1,6 79 63,25-237-118,-1-7-7,1-1 0,0 1 1,1 0-1,0-1 0,1 1 1,-1-1-1,2 1 1,0 0-1,0-1 0,0 0 1,6 12-1,-7-19-5,0 0-1,1 1 1,0-1-1,-1 0 1,1 0 0,0 0-1,0-1 1,0 1-1,0 0 1,1-1 0,-1 1-1,0-1 1,1 0-1,-1 0 1,1 0-1,-1 0 1,1 0 0,0 0-1,-1-1 1,1 1-1,0-1 1,-1 0 0,1 0-1,0 0 1,-1 0-1,1 0 1,0 0 0,-1-1-1,6-1 1,5-2 21,0 0-1,-1-1 1,0 0 0,19-11 0,22-16 111,77-59 0,-107 71-61,0-2 0,-2 0 0,24-31 0,-2 1 138,-29 31-67,-13 18-117,1 0 0,0 0 0,-1 1 1,1-1-1,0 0 0,0 1 0,0 0 0,1-1 0,3-2 1,3-5 173,-14 25-53,4-11-158,-21 131 0,20-118 0,1 1 0,1 0 0,0-1 0,2 1 0,5 30 0,-6-46 0,-1 0 0,1 1 0,-1-1 0,1 0 0,0 0 0,0 0 0,0 0 0,0 0 0,0 0 0,0 0 0,1 0 0,-1-1 0,0 1 0,1 0 0,0-1 0,-1 1 0,1-1 0,0 0 0,0 1 0,0-1 0,2 1 0,-1-1 0,0-1 0,0 1 0,0-1 0,0 0 0,0 1 0,0-1 0,0-1 0,0 1 0,0 0 0,0-1 0,-1 1 0,1-1 0,5-2 0,6-3 0,-1 0 0,-1-2 0,1 1 0,-1-1 0,12-11 0,2-4 0,-1-1 0,-1-1 0,-2-1 0,0-1 0,-1-1 0,-2-1 0,30-61 0,-43 76 0,-20 47 0,2 11 0,-8 54 0,18-85 0,1 0 0,0 0 0,1 0 0,0 0 0,1-1 0,0 1 0,1 0 0,1 0 0,4 15 0,-5-24 0,-1-1 0,1 1 0,0 0 0,0-1 0,0 0 0,0 1 0,0-1 0,1 0 0,0 0 0,-1 0 0,1 0 0,0-1 0,1 1 0,-1-1 0,0 0 0,1 0 0,4 2 0,-4-2 0,1-1 0,-1 0 0,1 0 0,0 0 0,0-1 0,-1 0 0,1 1 0,0-2 0,0 1 0,-1 0 0,1-1 0,0 0 0,-1 0 0,7-3 0,2-1 0,1-1 0,-1 0 0,-1-1 0,1 0 0,-1-1 0,0-1 0,-1 0 0,0 0 0,0-1 0,9-11 0,7-13 0,-2 0 0,23-40 0,-21 35 0,-16 24 0,16-30 0,-25 39 0,-8 22 0,-4 21 0,3-13 0,-6 33 0,12-48 0,0-1 0,1 1 0,0 0 0,0 0 0,1-1 0,0 1 0,4 15 0,-5-20 0,1-1 0,1 1 0,-1-1 0,0 1 0,1-1 0,0 1 0,-1-1 0,2 0 0,-1 0 0,5 6 0,-5-8 0,0 1 0,0-1 0,1 0 0,-1 0 0,0 0 0,1 0 0,-1 0 0,1 0 0,-1-1 0,1 1 0,-1-1 0,1 0 0,0 1 0,-1-1 0,1-1 0,4 1 0,10-2 0,1-1 0,-1-1 0,0 0 0,-1-1 0,28-12 0,78-46 0,-24 10 0,-64 39 0,-1 1 0,71-15 0,-89 23 0,15-1 0,-63 21 0,1-2 0,-82 40 0,101-46 0,0 0 0,1 1 0,0 1 0,1 0 0,0 0 0,-15 17 0,24-24 0,0 1 0,1-1 0,-1 1 0,1-1 0,-1 1 0,1-1 0,0 1 0,0 0 0,0 0 0,1 0 0,-1-1 0,1 1 0,-1 0 0,1 0 0,0 0 0,0 4 0,1-5 0,-1-1 0,0 1 0,1 0 0,-1 0 0,1-1 0,0 1 0,-1-1 0,1 1 0,0 0 0,0-1 0,0 0 0,0 1 0,0-1 0,0 1 0,1-1 0,-1 0 0,0 0 0,1 0 0,-1 0 0,1 0 0,-1 0 0,1 0 0,-1 0 0,1-1 0,0 1 0,-1-1 0,3 1 0,8 1 0,-1 0 0,0-2 0,1 1 0,-1-2 0,0 1 0,1-1 0,-1-1 0,0 0 0,0-1 0,0 0 0,0-1 0,16-7 0,-10 2 0,0 0 0,0 0 0,-2-2 0,1 0 0,-1 0 0,25-26 0,-22 16 0,0 0 0,-1-2 0,-2 1 0,0-2 0,-1 0 0,-2-1 0,0 0 0,9-30 0,2-21 0,-2 0 0,-4-2 0,12-142 0,-28 203 0,0-34 0,-1 48 0,0 0 0,0 0 0,-1 0 0,1 0 0,-1 0 0,0 0 0,0 0 0,0 1 0,0-1 0,0 0 0,-1 1 0,1-1 0,-4-4 0,4 7 0,0-1 0,0 0 0,0 1 0,0-1 0,0 1 0,-1-1 0,1 1 0,0 0 0,0-1 0,0 1 0,0 0 0,-1 0 0,1 0 0,0 0 0,0 0 0,0 0 0,-1 0 0,1 0 0,0 0 0,0 1 0,0-1 0,0 1 0,0-1 0,-1 0 0,1 1 0,0 0 0,0-1 0,0 1 0,0 0 0,-1 0 0,-32 28 0,29-24 0,-15 15 0,1 1 0,1 1 0,1 1 0,1 0 0,1 1 0,-15 33 0,9-9 0,2 1 0,-20 76 0,34-102 0,0 1 0,2 0 0,0 0 0,2 0 0,1 0 0,0 0 0,2 0 0,5 25 0,-3-32 0,0 0 0,1 0 0,0 0 0,2-1 0,0 0 0,0 0 0,2 0 0,0-1 0,1 0 0,0-1 0,20 21 0,4-3 0,-19-19-1,-1 0 0,23 28 0,-33-31-518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20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49 315 6728,'0'0'6544,"8"-11"-6190,94-149 1141,-93 141-1103,-1-1-1,-1 0 1,6-26-1,-11 33-92,-1 11-212,-1 0-1,0 0 0,0 0 0,1 0 1,-1 0-1,1 0 0,0 0 0,-1 0 1,2-2-1,0 0 732,-5 6 256,-6 10-600,-2 14-390,1 0 0,-11 51-1,-4 59 94,22-119-158,-9 68 81,5-28 139,-21 79 1,18-91 38,7-29-71,0-1 1,-9 23-1,4-15-99,5-15-45,1 0-1,-1 0 1,-1-1 0,1 1 0,-1-1 0,0 0-1,-9 11 1,9-17 231,4-8-139,6-16-53,-5 19-77,5-15 4,0 1-1,1 0 1,1 1-1,0 0 1,2 0-1,0 1 0,0 0 1,2 0-1,0 1 1,0 1-1,17-14 1,7-2-41,59-37 1,-65 48-44,-29 18 57,0 0 0,0 0 0,1 1 0,-1-1 0,0 0 0,0 1 0,0-1 0,0 1 0,1 0 0,-1-1 0,0 1 0,0 0 0,1 0 0,1 0 0,-2 0 2,-1 0 0,1 0 0,-1 1 0,1-1 0,-1 0 0,1 1 0,-1-1-1,1 1 1,-1-1 0,0 1 0,1-1 0,-1 1 0,1-1 0,-1 1 0,0-1 0,0 1-1,1-1 1,-1 1 0,0-1 0,0 1 0,0-1 0,0 1 0,1 0 0,-1-1 0,0 1-1,0-1 1,0 1 0,0 0 0,0-1 0,-1 2 0,0 23 58,0 0-1,-2 0 1,-7 24 0,7-11 3,1-15-36,2-18-17,0-1-1,0 1 0,0 0 1,1 0-1,-1-1 0,1 1 0,0 0 1,1-1-1,-1 1 0,1-1 1,0 0-1,0 1 0,0-1 1,0 0-1,1 0 0,0 0 1,0-1-1,0 1 0,0-1 1,1 1-1,6 4 0,-5-4 2,0 0 0,0-1 0,0 0-1,1 0 1,-1-1 0,1 1 0,-1-1 0,1 0-1,0-1 1,0 1 0,0-1 0,0 0 0,0-1 0,0 0-1,0 1 1,9-2 0,-9-1 2,1 1 1,-1-1 0,1-1-1,-1 1 1,0-1-1,0 0 1,0 0-1,10-7 1,-3-1 39,0-1-1,15-16 1,-22 21-30,0-1 0,-1 0-1,0-1 1,0 0 0,-1 1 0,6-17 0,-5 13 32,0 0 1,1 0-1,8-13 1,-6 13-4,-6 9-35,0-1 0,0 1 0,0 0 0,0 0 0,1 0 0,0 1 0,4-5 0,-6 7-15,1-1 0,0 0 0,0 0 0,0 1 0,-1-1 0,1 1 0,0-1 0,0 1 0,0 0 0,0 0 0,0 0 0,0 0 0,0 0 0,0 0 0,0 0 0,0 1 0,0-1 1,3 2-1,5 2 0,0 1 0,0 0 1,0 0-1,-1 1 0,12 9 0,-8-5-3,4 4-1,-15-11 0,1-1 0,0 1 0,0-1 0,0 1 0,0-1 0,0 0 0,5 2 0,-7-6 78,-4-5-11,-9-12 32,5 9-68,4 4-12,-1 0 0,0 0 0,0 1 1,-1 0-1,0 0 0,0 0 0,0 0 0,0 1 0,-1 0 1,1 0-1,-8-3 0,10 5-13,0 1 0,0 0-1,0-1 1,-1 1 0,1 1 0,0-1 0,-1 0 0,1 1-1,-1 0 1,1 0 0,-1 0 0,1 0 0,-1 0 0,1 1-1,0 0 1,-1-1 0,1 1 0,0 1 0,-1-1 0,1 0 0,0 1-1,0-1 1,0 1 0,-3 3 0,2-2-15,1 0 0,-1 1 1,1 0-1,0 0 0,0 0 0,0 0 1,1 0-1,-1 1 0,1-1 0,0 1 1,0-1-1,1 1 0,-1 0 0,1 0 1,0 0-1,0 0 0,1 7 0,-1-2-17,1 0-1,0 0 1,1 1-1,0-1 1,1 0-1,0 0 1,5 16 0,-5-22 11,0 1 0,0-1 1,0 1-1,0-1 0,0 0 1,1 0-1,0 0 0,0-1 1,0 1-1,0-1 0,6 5 1,-7-7 11,-1 0 0,1 0 1,0 0-1,-1 0 1,1-1-1,0 1 1,0-1-1,0 1 1,-1-1-1,1 0 1,0 0-1,0 1 0,0-1 1,0-1-1,0 1 1,-1 0-1,1 0 1,0-1-1,0 1 1,0-1-1,0 1 1,-1-1-1,1 0 1,0 0-1,-1 0 0,1 0 1,-1 0-1,1 0 1,-1 0-1,1 0 1,1-3-1,0 2 0,10-9 19,0-1 0,-1-1 0,18-22 1,-1 4 117,-28 32-130,1-1-1,-1 1 1,0 0 0,0 0-1,0 0 1,0 0-1,0 0 1,0 0 0,0 0-1,0 0 1,0 0-1,0 1 1,0-1 0,0 3-1,4 2 19,22 29 22,-14-18-29,0-1 0,25 24 1,-34-36-20,0 0 1,0-1 0,1 0 0,-1 0 0,1 0-1,0-1 1,0 1 0,0-1 0,0 0 0,0-1-1,0 1 1,1-1 0,-1 0 0,11 1 0,-12-3 0,0 1 1,0-1 0,-1 0 0,1 0 0,0 0 0,-1 0 0,1-1 0,-1 1 0,1-1 0,-1 0-1,0 0 1,0-1 0,3-2 0,7-6-19,18-20-1,-18 17 9,6-7 17,-1 0 0,-1-2 0,14-24 0,-24 32 19,0-1-1,-1 1 1,0-1-1,-1-1 0,3-17 1,-6 25 28,-1-1 0,0 0 0,0-13 0,-1 23-34,1 0-16,-1 0 0,0 0 1,0 0-1,0 0 0,0 0 1,1 0-1,-1 0 0,0 0 1,0 0-1,0 1 0,0-1 1,1 0-1,-1 0 0,0 0 1,0 0-1,0 0 1,0 0-1,0 0 0,0 1 1,1-1-1,-1 0 0,0 0 1,0 0-1,0 0 0,0 0 1,0 1-1,0-1 0,0 0 1,0 0-1,0 0 0,0 0 1,0 1-1,0-1 0,0 0 1,0 0-1,0 0 0,0 0 1,0 1-1,0-1 1,0 0-1,0 0 0,0 1 1,0 3 1,-1 1 1,1 0-1,0-1 1,2 10-1,0 7 1,13 221 5,-15-241-9,0 31 33,0-30-30,0 0 0,0 0 0,-1 0 0,1 0 0,-1 0 0,1 0 0,-1 0 0,0 0 0,1 0 0,-1-1 0,0 1 0,-2 3 0,2-5 3,0 0 1,0 1-1,0-1 0,0 0 0,0 1 1,0-1-1,0 0 0,0 0 0,0 0 1,0 0-1,0 0 0,0 0 0,0 0 0,1-1 1,-1 1-1,0 0 0,0 0 0,0-1 1,0 1-1,0-1 0,0 1 0,0-1 1,1 1-1,-2-2 0,-21-13 144,8 3-68,10 9-56,1 0 0,0 0 0,0-1 0,0 0 0,0 1 0,0-1 1,1-1-1,-4-4 0,1 0 34,5 8-50,0 0-1,0 0 1,0 0-1,0 0 1,1 0 0,-1 0-1,1 0 1,-1 0-1,0 0 1,1 0 0,0 0-1,-1 0 1,1 0-1,0-1 1,-1 1-1,1 0 1,0 0 0,0 0-1,0 0 1,0-1-1,0 1 1,0 0-1,0 0 1,1 0 0,-1-2-1,1 2-2,1 1-1,-1-1 1,0 1-1,0 0 1,0-1-1,1 1 1,-1 0-1,0 0 1,0 0-1,0 0 1,1 0-1,-1 0 1,0 0-1,0 0 1,2 1-1,2-1 1,20 3-19,0 2 0,0 0 1,0 2-1,39 15 0,-32-10 12,62 14-1,-73-22 18,-1-1 0,1-1 0,0-1 0,-1-1 1,1 0-1,21-4 0,-25-1 159,-17 5-253,0 0 0,0-1 0,1 1 0,-1 0 0,0 0-1,0 0 1,0 0 0,0 0 0,1 0 0,-1-1 0,0 1 0,0 0 0,0 0 0,0 0-1,0 0 1,1-1 0,-1 1 0,0 0 0,0 0 0,0 0 0,0-1 0,0 1 0,0 0 0,0 0-1,0 0 1,0-1 0,0 1 0,0 0 0,0 0 0,0-1 0,0 1 0,0 0 0,0 0-1,0 0 1,0-1 0,0 1 0,0 0 0,0 0 0,0 0 0,0-1 0,-1 1 0,1 0 0,0 0-1,0 0 1,0 0 0,0-1 0,0 1 0,-1 0 0,1 0 0,0 0 0,-1-1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8:5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1 491 5920,'0'0'4138,"9"5"-3680,-2 0-360,-5-3-68,0 0 0,1 0 0,-1-1 0,1 1 0,0-1 0,-1 1 0,1-1 0,0 0 0,0 0 0,0 0 0,0 0 0,0-1 0,0 1-1,0-1 1,0 0 0,0 0 0,0 0 0,0 0 0,0-1 0,0 1 0,5-2 0,8-3 176,0-2-1,0 1 1,0-2 0,-1 0-1,0-1 1,-1 0-1,1-1 1,-2-1 0,0 0-1,0-1 1,-1-1 0,11-14-1,-9 9 223,-1-1 0,-1-1 0,0 0-1,-2-1 1,10-27 0,-18 45-317,-1-1 0,0 1 0,-1-1 0,1 0 1,0 1-1,-1-1 0,0 0 0,0 1 0,0-1 0,0 0 1,-1 0-1,1 1 0,-1-1 0,0 1 0,0-1 0,-1 1 1,1-1-1,-1 1 0,1-1 0,-1 1 0,-3-4 0,-3-2 314,0 0 0,-1 0 1,0 1-1,-20-14 0,29 21-404,0 1-6,0 0 0,-1 0 0,1 0-1,0 0 1,0 0 0,0 0 0,0 0 0,0 0 0,0 0 0,0-1 0,0 1 0,0 0 0,-1 0 0,1 0 0,0 0 0,0 0 0,0 0 0,0 0 0,0 0 0,0-1-1,0 1 1,0 0 0,0 0 0,0 0 0,0 0 0,0 0 0,0 0 0,0-1 0,0 1 0,0 0 0,0 0 0,0 0 0,0 0 0,0 0 0,0 0 0,0 0 0,0-1 0,0 1-1,0 0 1,0 0 0,0 0 0,1 0 0,-1 0 0,0 0 0,0 0 0,0 0 0,0-1 0,0 1 0,0 0 0,0 0 0,0 0 0,0 0 0,1 0 0,-1 0 0,11-4 216,14 1-152,34-2 179,109 7 1,-164-2-242,1 0-1,-1 1 1,1 0-1,-1 0 1,0 0-1,1 0 1,-1 1 0,0-1-1,0 1 1,0 0-1,0 1 1,6 3-1,-7-3-4,-1 0 0,1-1 0,-1 1-1,0 0 1,0 1 0,0-1-1,0 0 1,-1 0 0,1 1 0,-1-1-1,0 1 1,0-1 0,0 1-1,0 0 1,-1-1 0,1 6 0,-1 17 56,-2 38 1,-1 20 105,3-74-135,1 0 1,1 0 0,0 0 0,0 0-1,1 0 1,4 12 0,-5-19-21,-1 0 0,0 0-1,1 0 1,0 0 0,0 0 0,0 0 0,0 0-1,0-1 1,0 1 0,4 2 0,-3-3-3,-1-1 0,1 0 0,-1 1 1,1-1-1,-1-1 0,1 1 0,0 0 0,-1-1 0,1 1 1,0-1-1,0 0 0,-1 0 0,6 0 0,2-1 25,1-1-1,-1 0 1,0-1-1,0 0 1,0 0-1,0-1 1,0 0-1,-1-1 0,0 0 1,0-1-1,0 0 1,-1 0-1,13-12 1,7-10 149,0 0 1,26-38-1,-54 66-189,78-108 772,-75 104-645,-3 4-21,-3 13-76,0 7-18,1 1 0,1 0 1,0 0-1,2 0 0,0 0 1,2 0-1,0 0 0,1-1 1,9 26-1,-12-42-11,1 0 0,-1-1 1,1 1-1,0-1 0,0 1 0,0-1 0,0 0 1,0 0-1,1 0 0,-1 0 0,1 0 1,0 0-1,0-1 0,0 0 0,0 1 1,1-1-1,-1 0 0,0 0 0,1-1 1,-1 1-1,1-1 0,0 0 0,0 0 0,-1 0 1,1 0-1,0-1 0,0 1 0,0-1 1,0 0-1,0 0 0,0-1 0,-1 1 1,1-1-1,0 0 0,0 0 0,4-1 1,1-3 10,0 1 1,-1-1 0,0 0 0,0-1-1,0 0 1,10-10 0,35-45 71,-23 25-41,93-120 271,-11 10 281,-104 136-510,2 2 244,-8 16-191,-9 25-116,4-20 16,-5 38 0,-2 11-18,-2-2-1,-27 77 1,38-134-20,0 0 0,0 0-1,0 0 1,-1 0 0,1 0-1,-1-1 1,0 1 0,-4 4-1,6-6 2,-1-1-1,1 0 0,0 0 0,-1 1 0,1-1 0,-1 0 0,1 0 0,-1 1 0,1-1 0,-1 0 0,1 0 1,-1 0-1,1 0 0,-1 0 0,1 0 0,-1 0 0,1 0 0,-1 0 0,1 0 0,-1 0 0,1 0 0,-2-1 1,1 1 1,0-1 0,0 0 0,-1 0 1,1 1-1,0-1 0,0 0 0,0 0 1,0-1-1,0 1 0,0 0 1,-1-2-1,-43-73 67,35 61-67,9 12-3,8 10 0,0 1 0,1-1 0,0-1 0,0 0 0,1 0 0,-1 0 0,1-1 0,1 0 0,11 4 0,9 2 0,42 9 0,-63-18 0,0-1 0,0 1 0,0-1 0,0-1 0,0 0 0,0 0 0,0-1 0,0 0 0,-1-1 0,1 1 0,0-2 0,-1 1 0,1-1 0,-1-1 0,0 1 0,0-2 0,0 1 0,0-1 0,-1 0 0,8-7 0,4-2 0,25-27 0,-38 35 0,0-1 0,0-1 0,0 1 0,-1-1 0,0 0 0,6-15 0,-5 9 0,8-30 0,-13 38 0,-1 1 0,1-1 0,-1 1 0,1-1 0,-2 1 0,1-1 0,0 1 0,-4-11 0,4 15 1,0 0 1,0 0-1,0 0 0,-1 1 0,1-1 0,0 0 1,-1 0-1,1 0 0,-1 1 0,1-1 1,-1 0-1,1 1 0,-1-1 0,1 0 0,-1 1 1,0-1-1,1 0 0,-1 1 0,0-1 1,1 1-1,-1 0 0,0-1 0,0 1 0,0 0 1,1-1-1,-3 1 0,1 0 0,0 0-1,0 0 0,0 0 1,1 0-1,-1 1 0,0-1 1,0 1-1,0-1 1,0 1-1,1 0 0,-1 0 1,-1 0-1,-4 3-8,1 0-1,1 1 0,-1-1 1,1 1-1,-10 10 1,13-11-1,-1 1 0,1 0 0,-1-1-1,1 1 1,1 0 0,-1 0 0,1 0 0,0 0 0,0 0 0,0 0 0,1 0 0,-1 1 0,1-1 0,2 9-1,-2-10 5,0-1 0,1 1 0,0 0 0,-1-1-1,1 1 1,1-1 0,-1 0 0,0 1 0,1-1-1,0 0 1,0 0 0,0 0 0,0 0 0,0 0 0,0 0-1,1 0 1,0-1 0,-1 1 0,1-1 0,0 0-1,6 4 1,-6-5 5,1 0-1,-1-1 0,1 1 1,-1-1-1,0 1 0,1-1 1,-1 0-1,1 0 1,-1-1-1,1 1 0,-1-1 1,0 1-1,1-1 0,3-2 1,8-3 21,25-13 0,-26 12-7,19-10 34,2 1 0,-1 2 0,45-12 0,-78 26-48,0-1 0,0 1-1,1 0 1,-1 0 0,0 0 0,0 0 0,1 0 0,-1 0 0,0 0 0,0 0-1,0 0 1,0 1 0,1-1 0,-1 1 0,0-1 0,0 0 0,0 1 0,0 0-1,0-1 1,0 1 0,0 0 0,0-1 0,0 1 0,0 0 0,0 0 0,-1 0-1,1 0 1,0 0 0,-1 0 0,1 0 0,0 0 0,-1 0 0,1 0 0,-1 0-1,0 0 1,1 1 0,-1-1 0,0 0 0,0 0 0,1 2 0,0 7-17,0 0 1,0 0-1,-2 20 1,1-16 1,-1-4 13,2 17-20,-1-27 23,0 0-1,0 1 1,0-1 0,0 1 0,0-1 0,0 1 0,1-1-1,-1 0 1,0 1 0,0-1 0,0 0 0,1 1 0,-1-1 0,0 0-1,1 1 1,-1-1 0,0 0 0,1 1 0,-1-1 0,0 0-1,1 0 1,-1 1 0,0-1 0,1 0 0,-1 0 0,1 0-1,-1 0 1,1 0 0,-1 1 0,0-1 0,1 0 0,-1 0-1,1 0 1,-1 0 0,1 0 0,-1 0 0,0-1 0,1 1 0,-1 0-1,1 0 1,-1 0 0,1 0 0,-1 0 0,0-1 0,1 1-1,-1 0 1,0 0 0,1 0 0,0-1 0,19-10 76,27-21 0,1 0 61,-46 30-128,0 1-1,0 0 1,0 0 0,0 0 0,0 0-1,0 0 1,0 0 0,0 0 0,0 1 0,3-1-1,-4 1-8,0 1 0,0-1 0,0 1 0,-1-1 0,1 1-1,0-1 1,0 1 0,0-1 0,-1 1 0,1 0 0,0-1-1,-1 1 1,1 0 0,-1 0 0,1 0 0,-1-1 0,1 1-1,-1 0 1,1 0 0,-1 0 0,0 0 0,1 0 0,-1 0-1,0 0 1,0 2 0,12 56 19,-10-45-9,0-1 0,1 1 0,1 0 0,8 22 0,-7-27 8,-1 1 1,2-1 0,-1 1-1,1-2 1,1 1 0,10 10-1,-15-17-9,0 1 0,1-1 1,-1 0-1,1-1 0,0 1 0,0 0 0,0-1 0,-1 0 0,1 1 0,1-1 0,-1 0 0,0-1 1,0 1-1,0 0 0,0-1 0,0 0 0,1 0 0,-1 0 0,0 0 0,0 0 0,1-1 0,-1 1 1,0-1-1,0 0 0,4-1 0,9-6 41,0 0 1,0 0-1,-1-1 1,0-1 0,22-20-1,-30 24-72,0-1 1,-1-1-1,0 1 0,0-1 0,0 0 1,-1-1-1,7-16 0,0-11-4257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8:58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13960,'0'0'1160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04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0 954 6424,'0'0'4921,"11"-1"-4538,-11 1-383,9-2 93,0 1 0,0-1 0,0-1 1,0 1-1,0-1 0,0-1 0,-1 0 0,0 0 1,0-1-1,14-10 0,30-36 658,-3-3-1,54-75 1,-98 123-694,22-31 312,-2-2 0,-2 0 0,-1-1 0,-2-2 0,-2 0 0,-2 0 0,-1-2 0,-3 0 0,-2-1 0,9-78 0,-16 59 137,-3 56-389,0 1 0,-1 0 1,0-1-1,0 1 0,-1 0 0,-4-11 0,6 17-107,0 1 0,0 0 0,-1-1 0,1 1 0,0 0 0,-1 0 0,1-1 0,0 1 0,-1 0 0,1 0 0,0-1 1,-1 1-1,1 0 0,0 0 0,-1 0 0,1 0 0,0-1 0,-1 1 0,1 0 0,-1 0 0,1 0 0,0 0 0,-1 0 0,1 0 0,-1 0 0,1 0 0,-1 0 0,1 0 0,0 0 0,-1 1 0,1-1 0,0 0 0,-1 0 0,1 0 0,-1 0 0,1 1 0,0-1 0,-1 0 0,1 0 0,0 1 0,-1-1 0,1 0 0,0 1 0,0-1 0,-1 0 0,1 1 0,-16 16 79,2 4-54,1 0-1,1 0 1,1 2-1,0-1 1,2 1-1,-11 43 0,7-12 17,-10 109-1,20-132-40,2 0 0,4 45 1,-2-65-7,0 0 0,1 0 0,1 0 0,0 0 0,0-1 0,1 1 0,0-1 0,1 0 0,0 0 1,8 11-1,-11-19 1,0 0 0,0 0-1,-1 0 1,1-1 0,1 1 0,-1 0 0,0-1 0,0 0 0,1 1 0,-1-1 0,0 0 0,1 0 0,-1 0 0,1-1 0,0 1 0,-1-1-1,1 1 1,-1-1 0,1 0 0,0 0 0,-1 0 0,1 0 0,0 0 0,-1-1 0,1 1 0,3-2 0,6-2 21,-1 0 1,1 0-1,-1-2 1,13-6-1,-17 8-13,23-12 77,-1-2-1,0 0 1,-1-2 0,-1-1-1,40-41 1,-59 51-10,-8 11-78,1 0 1,-1-1 0,0 1 0,0 0 0,0 0-1,0 0 1,0 0 0,1-1 0,-1 1-1,0 0 1,0 0 0,0 0 0,0-1 0,0 1-1,0 0 1,0 0 0,0 0 0,0-1-1,0 1 1,0 0 0,0 0 0,0 0 0,0-1-1,0 1 1,0 0 0,0 0 0,0-1-1,0 1 1,0 0 0,0 0 0,0 0 0,0-1-1,0 1 1,0 0 0,0 0 0,-1 0-1,1-1 1,0 1 0,0 0 0,0 0 0,0 0-1,0 0 1,-1 0 0,1-1 0,0 1-1,0 0 1,0 0 0,-1 0 0,1 0 0,0 0-1,0 0 1,0 0 0,-1 0 0,1 0-1,0 0 1,0 0 0,-1 0 0,1 0 0,0 0-1,-2 0 5,1 0-1,0 1 1,0-1-1,0 1 0,0-1 1,0 1-1,0 0 1,0 0-1,0-1 0,0 1 1,0 0-1,0 0 1,1 0-1,-3 2 0,-12 18 38,12-16-25,-4 4 6,0 1-1,1 1 1,1-1-1,-9 21 1,13-28-18,0 1 0,0-1 1,0 1-1,1 0 0,0 0 0,-1-1 0,1 1 0,0 0 1,0-1-1,1 1 0,-1 0 0,1 0 0,0-1 1,0 1-1,0-1 0,1 1 0,-1-1 0,1 1 0,3 5 1,-4-7-7,0-1 0,0 1 1,0 0-1,1-1 0,-1 1 1,0-1-1,1 1 1,-1-1-1,0 0 0,1 1 1,0-1-1,-1 0 0,1 0 1,0 0-1,0 0 1,-1 0-1,1-1 0,0 1 1,0-1-1,0 1 0,0-1 1,0 1-1,0-1 1,0 0-1,0 0 0,0 0 1,0 0-1,0 0 0,0-1 1,0 1-1,0-1 1,0 1-1,-1-1 0,1 0 1,3-1-1,-1 0 10,-1 1-1,0-1 1,0 0-1,1-1 1,-1 1-1,0 0 1,-1-1 0,1 0-1,0 1 1,-1-1-1,0 0 1,0 0-1,1-1 1,-2 1 0,1 0-1,0-1 1,-1 1-1,2-7 1,-2 7-1,0 0 0,-1 0 1,1 0-1,-1 0 0,0 0 0,0 0 1,0-1-1,-1 1 0,1 0 0,-1 0 0,1 0 1,-1 0-1,0 0 0,0 0 0,0 0 1,-1 0-1,1 1 0,-1-1 0,0 0 1,1 1-1,-1-1 0,0 1 0,-3-3 1,4 5-11,-1-4 12,-1 1-1,0 0 1,-1 0-1,1 1 0,0-1 1,-1 1-1,1-1 1,-1 1-1,0 0 0,0 0 1,0 1-1,0-1 1,0 1-1,0 0 0,0 0 1,-7-1-1,-2 0 23,12 1-31,0 1 1,0-1-1,-1 1 0,1-1 0,-1 1 0,1 0 1,0 0-1,-1 0 0,1 0 0,0 0 0,-1 0 1,1 0-1,-3 1 0,6 0-5,0 1-1,0-1 1,0 0-1,0 1 1,0-1 0,0 0-1,0 0 1,3 1 0,20 4 6,1 0 1,41 3-1,-15-3-28,51 4 116,-82-8-27,-20-2-39,0 0 0,0 0 0,1 0 0,-1 0 0,0 0-1,0 0 1,1 0 0,-1 0 0,0 0 0,0-1 0,1 1 0,-1-1-1,0 1 1,0-1 0,0 1 0,0-1 0,1 1 0,-1-1 0,1-1 0,-1 1-159,-1 0 1,0 0-1,1 1 1,-1-1-1,0 0 1,0 0-1,1 1 1,-1-1 0,0 0-1,0 0 1,0 0-1,0 0 1,0 1-1,0-1 1,0 0 0,0 0-1,0 0 1,-1 1-1,1-1 1,0 0-1,0 0 1,-1 0-1,1 1 1,0-1 0,-1 0-1,0-1 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0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12056,'0'0'664,"102"11"-288,-27-11 0,8-4-16,-2 2 8,-8-1-8,-8 3 0,-13 3 32,-7 3 8,-5-1-80,-13-4-8,-8 3-145,-7-4 17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0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1259 7736,'0'0'5033,"7"-12"-4660,95-146 670,-37 70-55,57-105 0,-96 145-575,-2-2 0,-2 0 0,-2-2 0,14-60 0,-27 85-240,-2 10-24,0 0 1,-2 0-1,0 0 0,0-1 0,-2 1 0,0-1 1,-2-21-1,-1 30-76,-2-9 344,-1 20-239,-3 12-128,-10 25 2,2 1-1,-20 74 0,-3 90-5,32-149-27,3 1-1,2 0 0,7 82 1,-5-136-17,10 52 60,-9-51-52,-1 1-1,1-1 1,0 0 0,1 0-1,-1 0 1,1 0-1,-1 0 1,1 0-1,0 0 1,0-1 0,0 1-1,0-1 1,4 4-1,-5-5 1,1-1-1,0 1 0,-1 0 1,1-1-1,-1 1 0,1-1 1,0 1-1,-1-1 0,1 0 1,0 1-1,0-1 1,-1 0-1,1 0 0,0-1 1,0 1-1,-1 0 0,1 0 1,0-1-1,-1 1 0,1-1 1,0 0-1,-1 1 0,3-2 1,4-3 16,-1 1-1,0-1 1,10-9 0,-12 10-6,33-30 132,-2-1-1,57-70 1,46-95 247,8-65 107,-103 180-310,-21 42-13,-2-2 1,-2 0-1,-2-1 0,-2-1 0,10-52 0,-24 97-162,-1 1 0,0 0 0,0 0 0,1-1 0,-1 1 0,0 0 0,0 0 0,0-1 0,0 1 0,0 0 0,-1 0 0,1-3 0,-1 4-12,1 1 1,0-1-1,-1 0 1,1 0 0,0 0-1,-1 0 1,1 0 0,0 0-1,-1 0 1,1 0-1,0 1 1,-1-1 0,1 0-1,0 0 1,0 0-1,-1 1 1,1-1 0,0 0-1,0 0 1,-1 1 0,1-1-1,0 0 1,0 1-1,0-1 1,0 0 0,-1 1-1,1-1 1,-18 34 181,-76 221 128,20 9-219,21-69-17,1-43-3,19-57 64,29-79-107,3-13-20,1-1 0,-1 1 1,1-1-1,-1 1 0,0-1 1,0 0-1,0 1 0,0-1 1,0 0-1,-3 3 1,4-4 38,4-10 136,3-3-114,0 1 1,8-19-1,7-11 31,-14 28-71,42-61 221,-43 66-203,0-1-1,1 2 0,0-1 0,0 1 0,0 0 0,12-6 1,-19 12-46,1 0 1,-1 0 0,1 0 0,0 0 0,0 1 0,-1-1 0,1 1-1,0-1 1,0 1 0,0 0 0,0 0 0,-1 0 0,1 0 0,0 0-1,0 0 1,0 0 0,0 0 0,-1 1 0,1-1 0,0 1 0,0-1-1,-1 1 1,1 0 0,0 0 0,-1 0 0,1 0 0,0 0 0,2 2-1,2 4 17,1-1-1,-1 1 1,-1 0-1,10 15 1,0-1-6,-4-6-13,-2-3 27,18 19-1,-24-28-27,0 0 1,0 0-1,1-1 1,-1 1-1,1-1 1,0 0-1,0 0 1,0 0-1,0-1 1,6 3 0,-8-4-6,0 0 0,0 0 1,0 0-1,0 0 0,0 0 1,0-1-1,0 1 1,0-1-1,0 1 0,0-1 1,0 0-1,-1 0 1,1 1-1,0-1 0,3-3 1,24-20 1,-25 20-1,4-4 4,-1 1 0,0-1 0,-1-1 1,0 1-1,-1-1 0,1 0 0,-1 0 0,-1-1 0,0 1 1,0-1-1,-1 0 0,-1 0 0,1 0 0,-2-1 1,1 1-1,-1 0 0,-1-12 0,0 21-5,0 1 1,0-1-1,0 1 0,0-1 0,0 1 0,0-1 1,0 1-1,0-1 0,0 1 0,0-1 0,0 1 1,0-1-1,0 1 0,-1 0 0,1-1 1,0 1-1,0-1 0,-1 1 0,1-1 0,0 1 1,-1 0-1,1-1 0,0 1 0,-1 0 0,1-1 1,-1 1-1,0-1 0,1 1 0,-1 0 0,0 1 0,0-1 0,1 0 0,-1 0 0,0 0 0,1 1 0,-1-1 0,1 0 0,-1 0 0,0 1 0,1-1 1,-1 1-1,1-1 0,-1 1 0,1-1 0,-1 1 0,-22 27 25,22-26-26,-5 7 2,0 0 1,1 1-1,0 0 0,0 0 1,-5 18-1,9-24-7,0 1 0,0-1 0,0 1 0,1-1 0,0 1 1,0 0-1,0-1 0,0 1 0,1-1 0,-1 1 0,1 0 0,1-1 0,-1 0 0,0 1 0,5 7 0,-2-5-2,0 0 0,0 0 0,0-1-1,1 0 1,0 0 0,0 0 0,1-1 0,0 0 0,0 0-1,0 0 1,0 0 0,1-1 0,-1 0 0,1-1 0,0 0-1,1 0 1,-1 0 0,11 2 0,-13-4-47,1 0 0,0 0 0,0 0 0,-1-1 0,1 0 0,8-1 0,6-3-3840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07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12160,'0'0'0,"69"-17"-272,-16 11 792,18 1 8,1 0 88,2 3 0,-5 2 0,-7-3-8,1-2-80,-1-2 15,2-2-191,-2 2 16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0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0 870 6728,'0'0'5900,"9"-2"-5416,1-1-361,-1-1 1,1 1-1,-1-2 1,1 1-1,-1-1 0,-1-1 1,1 0-1,8-7 1,70-66 970,-77 69-955,19-18 286,-2-2 1,-1-1-1,-1-1 1,-2-1-1,30-56 1,-22 26 336,-2-1-1,37-123 1,-56 153-527,-6 21-51,0-1 0,0 0 0,-1-1 0,-1 1 1,-1 0-1,1-28 0,-2 42-160,0-1-1,0 1 1,0-1 0,0 0-1,0 1 1,-1-1 0,1 1-1,0-1 1,0 1 0,0-1-1,0 1 1,-1-1 0,1 0-1,0 1 1,0-1 0,-1 1-1,1-1 1,0 1 0,-1 0-1,1-1 1,-1 1 0,1-1-1,-1 1 1,0-1 0,1 1-10,-1 0 1,1 0 0,-1 0 0,1 0 0,-1 1 0,0-1 0,1 0-1,-1 0 1,1 0 0,-1 0 0,1 1 0,-1-1 0,1 0-1,-1 1 1,1-1 0,-1 0 0,1 1 0,0-1 0,-1 1-1,-3 3 36,1-1-1,0 1 0,0 0 0,-4 7 1,-11 26 42,3 0 1,0 0 0,3 2 0,1 0 0,1 0 0,3 1-1,-5 68 1,10-77-55,-2 7 72,3 61 0,2-88-85,0 1 1,1-1-1,0 0 1,1 0 0,0 0-1,1 0 1,0-1-1,0 1 1,12 18 0,-14-26-18,0-1 0,0 0 0,0 1 0,1-1 0,-1 0 0,1 0 0,-1 0 1,1-1-1,-1 1 0,1-1 0,0 1 0,0-1 0,0 0 0,0 0 0,0 0 1,0 0-1,0-1 0,0 1 0,0-1 0,0 0 0,1 0 0,-1 0 0,3-1 1,8 0 29,0-2 0,-1 0 0,24-8 0,-29 9-25,15-6 35,0-1 0,-1-1 0,26-16 0,-35 19-6,-1-1 0,0-1 0,0 0 0,-1-1 0,0 0 0,15-20 0,-25 29-30,0 0 0,-1 0 0,1 0 1,0 0-1,-1 0 0,1 0 0,-1 0 0,1-1 0,-1 1 0,0 0 0,1 0 0,-1-1 0,0 1 0,0 0 0,0 0 0,0-1 0,0 1 0,0 0 1,0 0-1,0-1 0,-1 1 0,1-1 0,-1 1-4,1 0-1,-1 1 1,1-1 0,-1 0-1,1 1 1,-1-1 0,0 1-1,1-1 1,-1 1 0,1 0-1,-1-1 1,0 1 0,0-1 0,1 1-1,-1 0 1,0 0 0,0 0-1,1-1 1,-1 1 0,0 0-1,0 0 1,1 0 0,-1 0 0,0 0-1,0 0 1,0 0 0,1 0-1,-1 1 1,0-1 0,0 0-1,1 0 1,-1 1 0,0-1 0,1 0-1,-2 2 1,-5 1 14,0 0 0,1 0 1,0 1-1,0 0 0,0 0 0,0 1 1,0-1-1,-5 8 0,8-9-14,1 0 0,-1 1 0,1-1 0,0 1 0,0-1 0,1 1 1,-1 0-1,1-1 0,-1 1 0,1 0 0,0 0 0,1 0 0,-1 0 0,1 0 0,0 1 0,0 4 0,0-6-6,1 0 0,-1-1 0,1 1 1,0 0-1,0-1 0,0 1 0,0-1 0,0 1 0,1-1 0,-1 0 0,1 1 0,0-1 0,-1 0 0,1 0 1,0 0-1,0 0 0,0 0 0,1-1 0,-1 1 0,5 2 0,-4-2 3,1-1 0,-1 1 0,1-1 0,0 1 0,-1-1-1,1 0 1,0-1 0,0 1 0,0-1 0,0 1 0,-1-1 0,1 0 0,0-1 0,6 0 0,-5 0 7,1-1 0,-1 0 1,1 0-1,-1 0 1,0 0-1,0-1 1,0 0-1,0 0 1,6-5-1,-9 6 1,0 0 0,0 0 0,0 0-1,0 0 1,-1-1 0,1 1 0,-1-1 0,1 1-1,-1-1 1,0 0 0,0 1 0,0-1 0,-1 0-1,1 0 1,-1 1 0,1-1 0,-1 0-1,0 0 1,0 0 0,-1-5 0,1 3-3,-1 1 1,0-1 0,0 0-1,0 1 1,0-1 0,-1 0-1,0 1 1,0 0-1,0-1 1,-1 1 0,0 0-1,1 0 1,-1 1 0,0-1-1,-1 0 1,1 1-1,-1 0 1,0 0 0,1 0-1,-1 0 1,0 1-1,-1-1 1,1 1 0,0 0-1,-1 0 1,1 1 0,-6-2-1,5 2-6,-40-9 47,42 10-47,-1 0-1,1-1 1,-1 1-1,1 1 1,-1-1-1,1 0 1,0 1-1,-1 0 1,1 0-1,-7 2 1,10-3-4,0 0 0,0 0 0,0 0 0,0 0 0,-1 0 0,1 1 0,0-1 0,0 0 0,0 0 1,0 0-1,-1 0 0,1 0 0,0 0 0,0 0 0,0 1 0,0-1 0,0 0 0,0 0 1,0 0-1,0 0 0,-1 1 0,1-1 0,0 0 0,0 0 0,0 0 0,0 0 0,0 1 0,0-1 1,0 0-1,0 0 0,0 0 0,0 0 0,0 1 0,0-1 0,0 0 0,0 0 0,0 0 1,0 0-1,0 1 0,0-1 0,1 0 0,-1 0 0,0 0 0,0 0 0,0 1 0,0-1 0,0 0 1,0 0-1,0 0 0,1 0 0,-1 0 0,0 0 0,0 1 0,0-1 0,0 0 0,0 0 1,1 0-1,-1 0 0,0 0 0,0 0 0,1 0 0,-1 0 0,4 1-5,0 0 1,0 0-1,1-1 0,-1 1 0,1-1 0,-1 0 1,8-1-1,3 0-10,35-3-7,-1-3 1,0-1-1,57-18 0,-64 15 2,-41 11 18,-1 0 1,1-1-1,0 1 0,-1 0 0,1 0 0,0 0 1,0 0-1,-1 0 0,1 0 0,0 0 1,-1 0-1,1 0 0,0 0 0,-1 0 0,1 0 1,0 0-1,0 1 0,-1-1 0,1 0 0,0 1 1,-1-1-1,1 0 0,-1 1 0,1-1 1,-1 1-1,1-1 0,0 1 0,-1-1 0,0 1 1,1-1-1,-1 1 0,1-1 0,-1 1 0,0 0 1,1-1-1,-1 1 0,0 0 0,0-1 1,1 1-1,-1 0 0,0 1 0,1 3-1,-1-1 0,0 1 0,0 0-1,0 0 1,-2 5 0,2-2 0,-5 28-5,-1 1-1,-18 57 1,-33 71 12,31-96-6,1 0 1,-51 162 121,75-230-115,1 0 1,0 0-1,-1 0 1,1 0-1,0-1 1,0 1 0,-1 0-1,1 0 1,0 0-1,0 0 1,0 0-1,0 0 1,0 0-1,1 0 1,-1 0-1,0 0 1,0 0-1,1 1 1,0-2-2,-1 0 0,1 0 0,-1-1 0,1 1 0,-1 0 0,1 0 1,-1 0-1,1 0 0,-1 0 0,1-1 0,-1 1 0,0 0 0,1 0 0,-1-1 0,1 1 1,-1 0-1,1-1 0,-1 1 0,0-1 0,1 1 0,-1 0 0,0-1 0,25-31 112,-8-1-26,0 0 0,-3-1 1,14-48-1,-11 33-14,53-137 210,-48 136-140,45-76-1,-36 80-46,-27 40-85,0 1 1,0 0-1,1 1 1,-1-1-1,1 1 1,8-6-1,-12 10-12,0 0-1,0-1 1,-1 1 0,1 0-1,0-1 1,0 1-1,0 0 1,-1 0 0,1 0-1,0-1 1,0 1-1,0 0 1,0 0 0,0 0-1,-1 1 1,1-1-1,0 0 1,0 0 0,0 0-1,0 1 1,-1-1-1,3 1 1,-2 0 0,1 0-1,0 1 1,0-1 0,-1 1-1,1-1 1,-1 1-1,1 0 1,-1-1 0,1 3-1,2 2 1,-1 0 0,0-1 0,-1 1 0,0 1 0,3 9 0,-3-5 3,0 1-1,-1 0 0,-1 0 0,0 0 0,0 0 0,-1 0 0,-1-1 0,0 1 0,-1 0 0,0-1 1,0 1-1,-1-1 0,-8 14 0,10-21 7,-1 0 0,1 0 1,-1-1-1,0 1 0,-1-1 1,1 0-1,0 0 0,-1 0 1,0 0-1,0 0 0,0-1 1,0 0-1,0 0 0,-5 2 1,6-3 2,0 0 1,0 0 0,0-1 0,-1 1-1,1-1 1,0 0 0,-1 0-1,1 0 1,0 0 0,-1 0-1,1-1 1,0 0 0,0 0 0,-1 0-1,1 0 1,0 0 0,0 0-1,0-1 1,-4-2 0,-3-3 18,7 6-22,1 0 0,0-1 1,-1 1-1,1-1 0,0 0 0,0 0 1,0 0-1,0 0 0,0 0 0,1 0 1,-2-3-1,2 4-35,1 1 1,0 0-1,0 0 1,0 0-1,0-1 1,0 1-1,0 0 1,-1 0-1,1 0 1,0-1-1,0 1 1,0 0-1,0 0 0,0-1 1,0 1-1,0 0 1,0 0-1,0-1 1,0 1-1,0 0 1,0 0-1,0-1 1,0 1-1,0 0 1,0 0-1,1 0 1,-1-1-1,0 1 1,0 0-1,0 0 1,0 0-1,0-1 1,0 1-1,1 0 1,-1 0-1,0 0 1,0-1-1,0 1 0,1 0 1,-1 0-1,0 0 1,0 0-1,0 0 1,1 0-1,-1 0 1,0-1-1,0 1 1,1 0-1,-1 0 1,0 0-1,0 0 1,0 0-1,1 0 1,-1 0-1,0 0 1,0 0-1,1 0 1,-1 1-1,4-3-2851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1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 9440,'0'0'4801,"-8"-1"-4338,-26 1 11,45 6 607,12 2-734,46 6 823,115 8-1,-88-13-403,281 36 2161,-334-43-1820,-45 0-926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24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0 850 8744,'0'0'6024,"11"-3"-5591,1 0-296,-7 2-66,1-1-1,0 1 1,-1-1 0,1 0 0,-1-1 0,0 0 0,1 1-1,-1-2 1,7-5 0,23-19 842,-1-3-1,36-40 0,-51 49-332,-2 0-1,0-2 1,-2 1-1,22-46 1,-32 59-286,0 0 1,13-15 0,6-12 606,-24 37-889,0 0 0,0-1 1,0 1-1,0 0 0,0-1 1,0 1-1,0 0 0,0 0 0,1-1 1,-1 1-1,0 0 0,0 0 0,0-1 1,0 1-1,1 0 0,-1 0 0,0 0 1,0 0-1,0-1 0,1 1 1,-1 0-1,0 0 0,0 0 0,1 0 1,-1 0-1,0-1 0,1 1 0,-1 0 1,0 0-1,0 0 0,1 0 0,-1 0 1,0 0-1,0 0 0,1 0 0,-1 0 1,0 0-1,1 0 0,-1 0 1,0 1-1,0-1 0,1 0 0,-1 0 1,1 0-1,8 15 136,3 21-119,1 6 2,-8-25-9,0 0 0,-1 1-1,0-1 1,1 33 0,-5-39-15,-1 31 50,1-40-43,0 1 0,0 0 0,-1-1-1,0 1 1,1-1 0,-1 1 0,0-1 0,0 1 0,0-1 0,0 0 0,-1 1-1,-1 2 1,1-5 14,0 1-1,0 0 1,0-1-1,-1 0 0,1 1 1,0-1-1,0 0 1,0 0-1,0 0 1,0-1-1,0 1 1,-1 0-1,1-1 0,0 1 1,-3-2-1,-2 0 40,-13-2 62,1 1 14,0-2 0,-23-7-1,36 10-111,1 0-1,0-1 1,0 0 0,0 0-1,0 0 1,0 0 0,1-1-1,-1 1 1,1-1 0,0 0-1,0-1 1,-4-5 0,6 5-54,8 8 7,15 14-4,-1-2-9,-9-9 17,0-1 0,0 0 1,0 0-1,1-1 0,-1-1 1,1 0-1,0 0 1,0-1-1,0-1 0,1 0 1,-1-1-1,0 0 1,0-1-1,0 0 0,0-1 1,0 0-1,0-1 1,0-1-1,-1 1 0,1-2 1,-1 0-1,0 0 0,18-12 1,-11 5 2,0 2 3,-1 0 0,-1-2 1,0 0-1,-1 0 0,0-2 0,14-16 1,0-3 30,-22 27-19,-1-1-1,1 0 0,-2-1 0,1 0 1,6-12-1,-11 17 6,0 0 0,0 0 0,-1 0 0,1 0 0,-1 0 1,0-4-1,0 5-4,1 1 0,-1 0 1,0 0-1,0-1 0,-1 1 0,1 0 1,0-1-1,0 1 0,-1 0 0,1 0 1,-1 0-1,1-1 0,-1 1 0,1 0 1,-1 0-1,-1-2 0,2 3-3,-1 0-1,1 0 0,-1 0 1,1 0-1,-1 0 0,1 0 0,0 0 1,-1 0-1,1 0 0,-1 0 1,1 0-1,-1 0 0,1 0 1,-1 0-1,1 0 0,-1 1 1,1-1-1,0 0 0,-1 0 1,1 0-1,-1 1 0,1-1 1,0 0-1,-1 1 0,1-1 1,0 0-1,-1 1 0,-11 13-9,9-10 13,-5 5-6,1 1 0,1 0 0,0 0 0,0 1 0,1 0 0,0 0 0,0 0 1,2 0-1,-1 1 0,1 0 0,1-1 0,-1 17 0,2-19-10,-1 0 0,2 0-1,0 1 1,0-1 0,0 0-1,1 0 1,1 0 0,0 1-1,0-1 1,0 0 0,8 15-1,-9-22 10,0 0 0,0-1-1,0 1 1,0-1 0,0 1-1,1-1 1,-1 0 0,0 0 0,1 1-1,-1-1 1,1 0 0,-1 0-1,1-1 1,0 1 0,-1 0-1,1 0 1,0-1 0,-1 1 0,1-1-1,0 1 1,0-1 0,0 0-1,-1 0 1,1 0 0,0 0 0,0 0-1,0 0 1,0 0 0,-1-1-1,1 1 1,0-1 0,0 1-1,2-2 1,5-2-1,0 1 0,0-2 0,0 1-1,15-12 1,-5 0 17,0-1 1,-1 0-1,-1-1 0,-1-1 0,0 0 0,17-29 1,-27 36 24,0 0 1,-1 0 0,0-1 0,-1 1 0,4-24 0,-3 17 65,-5 18-97,0 1-1,0-1 0,0 1 1,1-1-1,-1 1 0,0-1 1,0 0-1,0 1 0,0-1 1,0 1-1,0-1 1,0 1-1,0-1 0,-1 0 1,1 1-1,0-1 0,0 1 1,0-1-1,-1 1 0,1-1 1,-1 0-1,1 1-5,0 0 1,-1 0-1,1 0 0,-1 0 0,1 0 0,0 0 1,-1 0-1,1 0 0,0 0 0,-1 1 1,1-1-1,0 0 0,-1 0 0,1 0 0,0 1 1,-1-1-1,1 0 0,0 0 0,0 1 0,-1-1 1,1 0-1,0 0 0,0 1 0,-1-1 0,1 0 1,0 1-1,0-1 0,0 0 0,0 1 0,0-1 1,0 1-1,-1-1 0,1 0 0,0 1 1,-15 32-50,10-25 38,1 1 0,0 0 0,0-1-1,1 1 1,1 1 0,-4 14 0,4-12-10,1 0 0,1 0 0,-1 0 0,2 0 1,0 0-1,0 0 0,1-1 0,0 1 0,1 0 0,8 21 1,-8-28 8,-1 1 1,1-1 0,0 0 0,0 0-1,1 0 1,0 0 0,4 4 0,-6-7 5,0 0 1,0-1 0,0 0-1,1 1 1,-1-1 0,0 0-1,1 0 1,-1 0-1,0-1 1,1 1 0,0 0-1,-1-1 1,1 0-1,-1 0 1,1 1 0,-1-1-1,1-1 1,-1 1 0,5-1-1,3 0 8,-1-1 1,0 0-1,1-1 0,-1 1 0,-1-2 1,1 1-1,0-1 0,-1-1 0,0 1 0,0-1 1,0-1-1,0 1 0,-1-2 0,11-11 1,25-40 13,-28 37 32,34-38 1,-2 23 51,-46 36-103,0-1 0,0 0 1,0 1-1,0-1 0,1 1 0,-1-1 0,0 1 1,0-1-1,0 1 0,1 0 0,-1 0 1,0-1-1,0 1 0,1 0 0,-1 0 1,0 0-1,1 0 0,-1 1 0,0-1 0,0 0 1,1 1-1,-1-1 0,0 0 0,0 1 1,0-1-1,0 1 0,1 0 0,0 0 1,0 1 0,0-1 0,0 0 0,0 1 0,0 0 0,-1-1 0,1 1 0,0 0 0,-1 0 1,1 0-1,-1 0 0,0 0 0,1 0 0,0 5 0,1 2 1,-1-5 2,-1 0 0,1 0 1,-1 0-1,0 0 0,-1 0 1,1 1-1,-1-1 0,1 0 1,-1 0-1,0 0 0,-1 1 1,1-1-1,-1 0 0,0 0 1,0 0-1,0 0 0,-3 6 1,-31 66 93,35-76-96,-1 0 1,1 0 0,0 1-1,0-1 1,-1 0 0,1 1 0,0-1-1,0 0 1,0 0 0,0 1 0,0-1-1,-1 0 1,1 1 0,0-1-1,0 0 1,0 1 0,0-1 0,0 0-1,0 1 1,0-1 0,0 0-1,0 1 1,0-1 0,0 0 0,0 1-1,0-1 1,0 0 0,1 1 0,-1-1-1,0 0 1,0 1 0,1-1 1,-1 0 0,1 0 0,-1-1 0,0 1 0,1 0 0,-1 0 0,1 0 0,-1-1 0,1 1 0,-1 0 0,0 0 0,1-1 0,-1 1 0,0 0 0,1-1 0,-1 1 0,0 0 0,1-1 0,-1 1 0,0 0 0,0-1 0,1 1 0,-1-2 1,5-5 7,1 0 1,-1 1 0,2-1 0,8-7 0,17-18 6,-16 11 10,2-1 1,1 2 0,1 1-1,41-33 1,-59 51-28,1 0 0,-1 0 0,0 0 0,0 0-1,1 1 1,-1-1 0,1 1 0,2-1 0,9-2 4,-13 3-6,-1 0-1,1 0 0,-1 0 0,0 1 1,1-1-1,-1 0 0,1 0 0,-1 0 1,1 1-1,-1-1 0,0 0 0,1 1 1,-1-1-1,0 0 0,1 1 0,-1-1 1,0 0-1,1 1 0,-1-1 0,0 0 0,0 1 1,1-1-1,-1 1 0,0-1 0,0 1 1,0-1-1,0 1 0,0-1 0,1 0 1,-1 2-1,5 18-1,-5-16 1,2 8 0,0 1 0,-1 1 0,-2 23 0,0-23 0,1-1 0,0 1 0,5 26 0,-3-32 4,-2-3-6,1 0 1,1 0 0,-1-1-1,4 8 1,-4-10 4,-1-1 1,1 1-1,1-1 0,-1 1 1,0-1-1,0 0 0,0 1 1,1-1-1,-1 0 0,1 0 1,-1 0-1,1 0 0,-1 0 1,1 0-1,0-1 0,2 2 1,-1-1 0,1 0 1,-1 0 0,1 0 0,-1 0 0,1-1 0,-1 1 0,1-1 0,-1 0 0,1 0 0,0 0 0,-1-1 0,1 1 0,-1-1 0,5-1 0,2-2-4,0 0 0,-1 0 1,0-1-1,0 0 0,0 0 0,-1-1 0,0 0 1,0-1-1,0 0 0,-1 0 0,0 0 0,0-1 0,-1 0 1,11-17-1,1-8-2,-2 0 0,22-63 0,-29 71 2,7-17 7,-2-1-1,-2-1 1,-2 1 0,-2-2-1,-2 1 1,1-67-1,-7 98 5,-1 0 0,0 1 0,-1-1-1,-4-16 1,6 28-11,0 1 1,0-1-1,0 1 0,-1-1 0,1 1 1,0-1-1,0 1 0,0-1 0,-1 1 0,1-1 1,0 1-1,-1-1 0,1 1 0,0-1 1,-1 1-1,1 0 0,-1-1 0,1 1 1,0 0-1,-1-1 0,1 1 0,-1 0 0,0-1 1,0 1-3,1 0 1,-1 1 0,1-1 0,0 0-1,-1 0 1,1 0 0,-1 1 0,1-1-1,-1 0 1,1 0 0,-1 1 0,1-1-1,0 0 1,-1 1 0,1-1 0,0 1-1,-1-1 1,1 0 0,0 1 0,-1 0-1,-13 32-41,11-26 37,-11 33-37,1 0 0,-10 63 0,-5 88-166,19-119 137,-1 102-221,9-168 296,0 1 0,0 0 0,-3 11 0,4-18 38,9-14 59,1-4-74,0 0 1,9-26 0,-12 26-9,1 0 0,1 0 1,14-21-1,-11 23 5,0 1 1,18-17-1,-24 27-18,-1-1 0,2 2 0,-1-1 0,0 1 0,1 0 1,0 0-1,0 1 0,11-5 0,-17 8-6,0 0 1,0 0-1,0-1 1,0 1-1,0 0 1,0 0-1,0 0 1,0 0-1,0 0 1,0 0-1,-1 0 1,1 0-1,0 1 1,0-1-1,0 0 1,0 1-1,0-1 1,0 0-1,0 1 1,-1-1-1,1 1 1,0-1-1,1 2 1,-1 0-1,1-1 1,-1 1-1,0 0 1,0-1-1,0 1 1,0 0-1,0 0 0,0 0 1,-1 0-1,2 3 1,-1 0-1,0 0 0,0 0 0,-1 0 0,0 1 0,0-1 0,0 0 0,0 0 0,-2 7 0,0-5 0,-1-1 0,0 1 0,0-1 0,0 0 0,-1 0 0,0-1 0,0 1 0,-1-1 0,1 1 0,-1-2 0,0 1 0,-11 7 0,8-4-1,8-7-2,-1 0 1,0 0 0,0-1-1,0 1 1,0 0-1,1 0 1,-1-1-1,0 1 1,-1 0-1,1-1 1,0 1-1,0-1 1,0 1-1,0-1 1,0 0 0,0 1-1,-1-1 1,-1 0-1,5 3 31,0 0 0,0 0 1,0-1-1,1 1 0,-1-1 0,1 0 0,-1 0 0,4 3 0,10 6-22,0 2-1,-1 0 1,0 1-1,-1 1 0,20 26 1,-27-32-28,3 4-10,-7-8-2,0-1-1,1 0 0,-1 0 1,1 0-1,6 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40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16280,'0'0'1831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26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0 844 6328,'0'0'6924,"10"-6"-6471,20-12-5,0-2 1,28-24-1,132-153 1375,-115 110-643,100-152 1,-163 220-863,-1 0-1,15-38 1,-23 48-172,0 0 0,0 0 1,-1 0-1,0-1 0,0 1 1,-1-1-1,0 1 0,-1-1 1,-1-10-1,1 17-29,-1 0 0,0 0 0,1 0 0,-1 0 0,0 0 0,0 0 0,-3-4 0,4 6-104,0 1 0,-1 0 0,1-1 0,0 1 0,-1 0 0,1-1 0,0 1 0,-1 0 0,1-1 0,-1 1 0,1 0 0,0 0 0,-1-1 0,1 1 0,-1 0 0,1 0 0,-1 0 0,1 0 0,-1 0 0,1-1 0,-1 1 0,1 0 0,-1 0 0,1 0 0,-1 0 0,1 1 0,-1-1 0,1 0 0,-1 0 0,1 0 0,0 0 0,-1 0 0,1 1 0,-1-1 0,1 0 0,-1 0 0,1 1 0,0-1 0,-1 0 0,1 0 0,-1 1 0,1-1 0,0 1 0,0-1 0,-1 0 0,1 1 0,0-1 0,-1 1 0,1-1 0,0 1 0,-12 15 45,0 1 1,1 1 0,1 0-1,1 0 1,0 1-1,2 0 1,-9 32 0,5-9-31,2 1 1,-4 64-1,12-83-22,0-1 0,2 1-1,4 27 1,-3-40-10,0 0 0,0 0 0,1-1-1,1 1 1,0 0 0,0-1 0,1 0 0,10 17 0,-13-25 5,0 1 0,0-1 1,0 0-1,1 0 0,-1 1 0,1-2 1,-1 1-1,1 0 0,-1 0 1,1-1-1,0 1 0,0-1 0,0 0 1,0 0-1,6 1 0,-4-1 4,0-1 1,0 1-1,1-2 0,-1 1 0,0 0 0,0-1 0,0 0 0,10-3 1,1-2 16,-1-1 0,0 0 1,0-1-1,25-19 0,-8 5 22,4-3 87,40-35 0,-64 45 24,-11 12 17,-10 9-51,-11 13-39,0 2 0,-33 42 1,46-52-54,0 0 1,0 0 0,1 0 0,0 1-1,1 0 1,0 0 0,1 1-1,-4 20 1,8-32-24,0 1 1,-1-1-1,1 1 0,0 0 0,0-1 0,0 1 0,0 0 1,1-1-1,-1 1 0,0 0 0,1-1 0,-1 1 0,1-1 1,-1 1-1,1-1 0,0 1 0,-1-1 0,1 1 0,0-1 1,0 0-1,0 1 0,0-1 0,1 0 0,-1 0 0,0 0 1,0 0-1,1 0 0,-1 0 0,0 0 0,1 0 0,-1-1 1,1 1-1,1 0 0,1 0 4,0 0-1,0 0 1,0-1 0,-1 1-1,1-1 1,0 0 0,0 0 0,0 0-1,0-1 1,0 0 0,0 1-1,5-3 1,4-3 10,0 0-1,0 0 1,-1-1-1,0 0 0,0-1 1,-1-1-1,18-16 1,-23 19-8,0-1 0,-1 1 0,1-1 1,-1 0-1,0 0 0,-1 0 0,0-1 1,0 0-1,-1 0 0,0 0 0,0 0 0,-1 0 1,3-15-1,-5 17 0,0 0 0,-1-1 0,0 1 1,0 0-1,0 0 0,-1 0 0,1 0 0,-2 0 0,-5-11 0,0 0 62,-23-30 0,28 43-23,0 0 1,-1 0-1,1 0 0,-1 1 1,0-1-1,0 1 0,-1 0 0,1 0 1,-1 0-1,1 1 0,-1 0 1,-6-3-1,7 4 106,4 2-56,11 7-20,20 9-53,16 3-45,78 23 0,-14-18 36,-99-21 133,-12-4-259,0 0 0,0 1 0,0-1 0,0 0-1,0 0 1,1 0 0,-1 0 0,0 1 0,0-1 0,0 0 0,0 0 0,0 0 0,0 1 0,0-1 0,0 0 0,0 0 0,0 0 0,0 0 0,0 1 0,-1-1 0,1 0 0,0 0 0,0 0-1,0 1 1,0-1 0,0 0 0,0 0 0,0 0 0,0 0 0,-1 0 0,1 1 0,0-1 0,0 0 0,0 0 0,0 0 0,0 0 0,-1 0 0,1 0 0,0 0 0,0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26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13768,'0'0'2120,"94"-24"-1664,-18 10-1,18 14-191,2 0 0,6-2-72,0 4 0,-4 1-64,-1 6 16,-13 3-80,-15-2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28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1016 7936,'0'0'3024,"8"-10"-2351,7-9-377,77-100 1576,60-124 923,-117 183-2160,91-147 1695,-119 196-2150,-1 1 151,-1-1 1,8-18-1,-10 18 238,-3 12-126,-9 22-165,-11 42-15,-13 70 1,29-111-184,0 0 1,2 0-1,1-1 1,0 1-1,2 0 1,7 42-1,-7-58-44,2 0-1,-1 0 1,1 0-1,0 0 1,1 0-1,0-1 0,0 1 1,7 8-1,-9-13-22,0-1 0,0 1-1,0-1 1,1 0 0,-1 0-1,0 0 1,1 0 0,0 0-1,-1 0 1,1-1 0,0 1-1,0-1 1,0 0 0,0 0 0,0 0-1,0 0 1,0-1 0,0 1-1,1-1 1,-1 0 0,0 0-1,0 0 1,0 0 0,5-1-1,1-2 4,1 1-1,-1-2 1,-1 0 0,1 0-1,-1 0 1,1-1-1,-1 0 1,0-1 0,9-8-1,3-5 73,36-43 0,-5-7 146,-3-1 0,57-116 0,-88 151-122,-1-1 0,-2 0 1,-1-1-1,-2-1 1,7-41-1,-8 39 17,-6 28-19,-1 0-1,2-18 1,-5 29-99,0 1 1,1-1-1,-1 0 1,0 1-1,0-1 1,0 0-1,0 1 1,0-1-1,0 0 1,0 1-1,0-1 1,-1 0-1,1 1 1,0-1-1,0 0 1,0 1-1,-1-1 1,1 0-1,0 1 1,-1-1-1,1 1 1,-1-1-1,0 0-2,1 1-1,-1 0 1,1 0-1,-1 0 1,1 0-1,-1 1 1,1-1-1,-1 0 1,1 0-1,-1 0 1,1 0-1,0 0 1,-1 1-1,1-1 1,-1 0-1,1 0 1,-1 1-1,1-1 1,0 0-1,-1 1 1,1-1-1,-1 1 1,-21 25 123,8-3-91,0 1 0,-17 43 0,-14 58 38,22-57-32,9-22-20,2 0 1,-8 66-1,16-88-10,-13 143 101,11-119 285,7-47-281,1-4-47,1-3 53,9-10-18,1-2-34,0 0 0,2 1 0,0 1 1,27-24-1,-30 33-13,1-1-1,0 2 1,14-7 0,-25 13-53,-2 0-7,1 0 0,0 0 0,-1 0 0,1 0 0,0 0 0,0 1 0,-1-1 0,1 0 0,0 0 0,-1 1 0,1-1 0,0 0 0,-1 1 0,1-1 0,-1 0 0,1 1 0,-1-1 0,1 1 0,-1-1 0,1 1 0,-1 0 0,1-1 0,-1 1 0,0-1 0,1 1 0,-1 0 0,0-1 0,1 1 0,-1 0 0,0-1 0,0 2 0,10 26 35,-10-28-36,2 8 9,3 10 12,0-1-1,8 18 1,-11-31-21,0 0 0,0-1 1,0 1-1,0-1 0,0 1 0,1-1 1,-1 0-1,1 0 0,0 0 0,0 0 1,0 0-1,0 0 0,1-1 0,-1 0 1,6 3-1,-7-4-4,1-1 0,-1 1 0,1-1 0,-1 0-1,1 1 1,0-1 0,-1 0 0,1-1 0,0 1 0,-1 0 0,1-1 0,-1 1 0,1-1 0,2-1 0,37-18 11,-27 11-7,-4 4-3,-1-1 1,0-1 0,0 0-1,-1 0 1,1-1-1,-2 0 1,1-1 0,-1 0-1,0 0 1,-1-1-1,0 0 1,10-20-1,-16 27 1,0 0 0,0 0-1,0 1 1,0-1-1,0 0 1,-1 0 0,1 0-1,-1 0 1,0 0-1,0 0 1,0 0-1,-1 0 1,1 0 0,0 1-1,-2-5 1,1 6 2,1 0 0,-1 0 0,1 0 1,-1-1-1,1 1 0,-1 0 0,0 0 0,1 1 1,-1-1-1,0 0 0,0 0 0,0 0 0,0 0 1,0 1-1,0-1 0,0 0 0,0 1 0,0-1 1,0 1-1,0-1 0,0 1 0,-1 0 0,1-1 1,0 1-1,0 0 0,0 0 0,-1 0 0,1 0 1,0 0-1,0 0 0,0 0 0,-1 0 0,1 0 1,0 1-1,0-1 0,0 0 0,0 1 0,-1-1 1,0 2-1,-4 1 9,-1 0 1,1 0 0,0 1-1,1 0 1,-1 0-1,1 0 1,-8 8 0,-1 3-7,-15 21 1,27-33-6,0-1 1,1 0-1,-1 1 1,1-1-1,-1 1 1,1 0 0,0 0-1,0-1 1,0 1-1,1 0 1,-1 0-1,1 0 1,0 0-1,-1 0 1,2 5-1,-1-4 1,1 0-1,0 0 1,1 0-1,-1 0 0,1 0 1,-1-1-1,1 1 1,0-1-1,1 1 0,-1-1 1,4 4-1,4 4-8,0-1-1,1 0 1,1-1-1,0 0 1,0-1-1,1 0 1,-1-1-1,2 0 1,-1-1-1,1-1 0,0 0 1,20 4-1,-28-8 1,-1 0 0,1-1 1,0 0-1,0 0 0,0-1 0,0 1 0,0-1 0,6-2 0,16-2-325,-20 3-95,-9-2-96,-4-1-3478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2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12960,'0'0'1304,"85"-16"-840,-6-5-96,18 1 0,13-4-64,-1 3 8,-9 2-56,-2 2-1,-10-2-119,-21 5 8,-5 9-8,-3 3 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32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0 891 7632,'0'0'5540,"11"-7"-5080,-2 1-362,-1 2-18,-1-1 0,0 0 0,0 0 0,-1-1 0,1 0 0,-1 0 0,-1 0 0,1-1 0,6-9 0,21-43 434,-2-1-1,-3-1 1,-2-1-1,-4-2 1,-2 0-1,15-85 1,-29 101 371,-1-94 0,-5 130-637,0 12-234,0 1-1,0-1 1,0 0-1,0 0 1,0 0 0,-1 0-1,1 0 1,0 0-1,0 0 1,0 0-1,0 0 1,0 0-1,0 0 1,0 0-1,0 1 1,-1-1-1,1 0 1,0 0-1,0 0 1,0 0-1,0 0 1,0 0 0,0 0-1,-1 0 1,1 0-1,0 0 1,0 0-1,0 0 1,0 0-1,0 0 1,0 0-1,0 0 1,-1-1-1,1 1 1,0 0-1,0 0 1,0 0-1,0 0 1,0 0-1,0 0 1,0 0 0,0 0-1,-1 0 1,1 0-1,0 0 1,0 0-1,0-1 1,0 1-1,0 0 1,0 0-1,0 0 1,0 0-1,0 0 1,0 0-1,0 0 1,0-1-1,0 1 1,0 0-1,0 0 1,0 0 0,0 0-1,0 0 1,0-1-1,-8 12 317,-10 21-66,2 1-1,-17 47 0,-16 76 201,15 7-63,25-110-269,-9 87 222,17-122-280,1 0-1,0 0 0,1-1 1,1 1-1,9 33 1,-10-45-31,1 1 0,1-1 0,-1 0 0,1 0 1,1 1-1,4 6 0,-6-11-28,-1 0 0,0-1 0,1 1 1,-1-1-1,1 0 0,0 0 0,-1 1 0,1-1 0,0 0 0,0 0 0,0 0 0,0-1 0,-1 1 1,1 0-1,0-1 0,1 1 0,-1-1 0,0 0 0,0 0 0,0 0 0,0 0 0,0 0 0,0 0 0,4-1 1,6-2 23,0-1 1,-1 0 0,1-1 0,-1 0 0,0 0-1,0-2 1,-1 1 0,1-1 0,10-10 0,3-5 55,0-1 1,25-31 0,-35 37-41,42-53 146,-50 61-121,-1 0 0,0 0 0,0 0 1,-1 0-1,0-1 0,4-15 0,-8 24-57,0 0 0,0-1 0,0 1-1,0 0 1,-1 0 0,1 0 0,0 0 0,-1-1-1,1 1 1,-1 0 0,1 0 0,-1 0 0,1 0-1,-1 0 1,0 0 0,0 0 0,-1-1 0,2 1-5,-1 1 0,1-1 0,-1 1 0,1-1 0,-1 1 0,1-1 0,0 1 0,-1-1 1,1 1-1,0-1 0,-1 0 0,1 1 0,0-1 0,0 0 0,0 1 0,-1-1 0,1 0 1,0 1-1,0-1 0,0-1 0,17 1 57,8 1-32,39 4 1,-38-1-27,37-1 0,58-7 31,-121 5-46,1 0 0,-1 0 0,0 0 0,1 0 0,-1 0 0,0 0 0,1 0 0,-1-1 0,0 1 0,1 0 0,-1 0 0,0 0 0,0 0 0,1 0 0,-1 1 0,0-1 0,1 0 0,-1 0 0,0 0 0,1 0 0,-1 0 0,0 0 0,0 0 0,1 1 0,-1-1 0,0 0 0,0 0 0,1 0 0,-1 1 0,0-1 0,0 0 0,1 0 0,-1 0 0,0 1 0,0-1 0,0 0 0,0 1 0,0-1 0,1 0 0,-1 0 0,0 1 0,0-1 1,0 0-1,0 1 0,0-1 0,0 0 0,0 1 0,0-1 0,0 0 0,0 1 0,0-1 0,0 0 0,0 0 0,0 1 0,0-1 0,-1 0 0,1 1 0,0-1 0,0 0 0,0 0 0,0 1 0,0-1 0,-1 0 0,1 0 0,0 1 0,0-1 0,-1 0 0,1 1 0,-22 24 51,13-15-40,-2 5-2,1 1 1,1 0-1,-9 20 0,0 0 31,15-30-34,0-1 0,0 0 0,1 1 1,0-1-1,0 1 0,1 0 0,-2 8 0,3-12-5,0 1 0,0-1 0,0 0-1,1 0 1,-1 1 0,0-1-1,1 0 1,0 0 0,-1 0 0,1 0-1,0 0 1,0 0 0,0 0-1,0 0 1,1 0 0,-1 0 0,1 0-1,-1-1 1,1 1 0,-1 0-1,1-1 1,2 2 0,8 7 0,-11-9-2,0 0-1,0 1 1,1-1-1,-1 0 0,0 0 1,1 0-1,-1 0 1,1 0-1,0 0 1,-1 0-1,1-1 1,0 1-1,-1-1 1,1 1-1,0-1 1,0 1-1,-1-1 1,1 0-1,0 0 0,0 0 1,-1 0-1,1 0 1,0 0-1,0-1 1,0 1-1,-1 0 1,1-1-1,0 0 1,2 0-1,2-2 5,1 0 0,-1 0 0,0 0 1,0 0-1,-1-1 0,1 0 0,-1 0 0,8-8 0,-10 8 0,0 1-1,-1-1 1,1 0 0,-1 0 0,1 0-1,-1-1 1,-1 1 0,1 0 0,-1-1-1,1 0 1,-1 1 0,-1-1-1,2-6 1,-2 5 2,0 1 0,0-1-1,-1 1 1,1-1 0,-1 0 0,0 1-1,-1 0 1,1-1 0,-1 1 0,0 0-1,0 0 1,-1 0 0,0 0 0,0 0-1,0 0 1,-6-6 0,3 4 48,5 5-32,-1-1 1,0 1-1,1 0 0,-1 0 0,0 0 0,-1 0 1,1 0-1,0 1 0,0-1 0,-4-1 0,41 5-88,-26-1 53,0-1-1,-1 0 1,1 0-1,0 0 0,-1-1 1,14-3-1,7-7-2,1 0 0,-2-2 0,0-1 0,36-25 0,-28 18 10,-7 2 7,-1-1 0,0-1-1,-2-1 1,0-1 0,35-44 0,-48 50 12,-1-1 1,-1 0 0,-1-1-1,0 0 1,-1 0 0,-2-1-1,11-40 1,-17 58-10,-1 1-1,0-1 0,1 1 1,-1-1-1,0 1 1,0-1-1,0 1 1,0-1-1,0 1 0,-1-1 1,0-2-1,1 3-2,0 1-1,0 0 1,0 0-1,0-1 1,0 1-1,-1 0 1,1 0-1,0 0 0,0-1 1,0 1-1,-1 0 1,1 0-1,0 0 1,0-1-1,-1 1 1,1 0-1,0 0 1,0 0-1,-1 0 1,1 0-1,0 0 1,0 0-1,-1-1 0,1 1 1,-1 0-1,-11 6 20,1 2-18,1 1 1,1 0-1,0 1 0,-12 16 0,-27 48 6,31-43-9,1-1 0,2 2 0,-12 41 0,19-52-18,2 1-1,1-1 0,0 1 1,2 0-1,0 0 0,2 25 1,1-39 4,0 0 0,0 0 1,1-1-1,0 1 0,0 0 0,1-1 1,0 0-1,0 1 0,1-1 1,8 12-1,-10-16 8,0 0 0,0-1 1,1 1-1,-1 0 0,1-1 0,-1 1 0,1-1 1,0 0-1,0 0 0,0 0 0,1-1 0,-1 1 1,0-1-1,1 1 0,-1-1 0,1 0 1,-1 0-1,1-1 0,-1 1 0,1-1 0,-1 0 1,1 0-1,0 0 0,-1 0 0,5-1 0,12-4-5,-1-1 0,0-1 0,0-1 0,-1 0 0,0-1 0,0-1 0,-1-1 0,25-21 0,11-13 0,52-59 0,-89 87 10,8-8-2,13-12 1,41-54 0,-40 38 34,59-109 0,-90 147-23,0 0 0,-1 0 0,-1-1 1,-1 1-1,4-25 0,-7 39-9,-1 0 1,0 0-1,0 0 1,1-1 0,-1 1-1,0 0 1,0 0-1,0 0 1,0 0-1,0 0 1,-1 0-1,1-1 1,0 1-1,0 0 1,-1 0-1,1 0 1,-1 0 0,1 0-1,-1 0 1,1 0-1,-1 0 1,0 0-1,1 0 1,-1 0-1,0 1 1,0-1-1,1 0 1,-1 0-1,0 1 1,-1-2 0,0 2-2,0 0 1,0-1 0,0 1 0,0 0-1,1 0 1,-1 0 0,0 1 0,0-1-1,0 0 1,0 1 0,1-1 0,-1 1-1,0-1 1,0 1 0,1 0 0,-1 0-1,0 0 1,-1 1 0,-10 6-13,1 1 0,1 0 0,0 1 0,0 0 0,-14 18 0,7-4-28,-27 47 1,24-33-14,1 0 1,2 1-1,2 1 0,1 1 1,2 0-1,-12 74 0,18-71 18,2-18-10,2 0 0,-1 39-1,4-58 38,0 1 0,1-1 1,0 1-1,1-1 0,-1 1 0,1-1 0,1 0 1,0 0-1,0 0 0,0 0 0,0 0 0,1-1 0,5 7 1,-7-11 7,-1-1 0,1 1 0,-1-1 0,1 0 0,-1 0 0,1 0 0,0 0 1,-1 0-1,1 0 0,0 0 0,0-1 0,0 1 0,0-1 0,-1 1 0,1-1 1,0 0-1,0 1 0,3-1 0,4-1 5,-1 1-1,0-1 1,9-3 0,-13 3-1,28-8 25,-1-1 1,0-2 0,-1-1-1,41-24 1,-53 27-8,-6 4 6,0 0 0,-1 0 0,0-2 0,0 1 0,-1-1 0,0-1 0,15-17 0,-18 13 131,-7 12-154,0 1-1,0 0 1,0 0 0,0 0-1,0 0 1,0 0 0,0 0-1,0 0 1,0-1 0,0 1 0,0 0-1,0 0 1,-1 0 0,1 0-1,0 0 1,0 0 0,0 0-1,0 0 1,0 0 0,0 0 0,0 0-1,-1-1 1,1 1 0,0 0-1,0 0 1,0 0 0,0 0-1,0 0 1,0 0 0,-1 0 0,1 0-1,0 0 1,0 0 0,0 0-1,0 0 1,0 0 0,0 0-1,-1 1 1,1-1 0,0 0 0,0 0-1,0 0 1,0 0 0,0 0-1,0 0 1,0 0 0,-1 0-1,-21 15 136,12-6-127,1 0-1,0 1 1,0 0-1,1 1 1,1 0-1,-10 17 1,15-23-8,0 0 0,0 0 1,0 0-1,0 0 0,1 1 0,0-1 0,0 0 1,0 7-1,1-8-3,0-1 0,1 0 0,-1 0 0,1 1 0,-1-1 0,1 0 1,0 0-1,0 0 0,1 0 0,-1 0 0,1 0 0,-1 0 0,1 0 0,4 4 0,-5-6-1,1 0 0,0 1 0,0-1 0,0 0 0,-1 0 0,1 0 0,0 0 0,1 0 0,-1-1 0,0 1 0,0-1 0,0 1 0,0-1 0,0 0 0,0 0 0,1 0 0,-1 0 0,0 0 0,0 0 0,4-2 0,1 1 0,1-1 0,-1 0 0,0 0 0,11-5 0,-12 3 4,1 1-1,-1-1 0,0 0 1,-1-1-1,1 1 1,-1-1-1,0 0 0,0 0 1,-1-1-1,1 0 1,-1 0-1,0 0 0,3-7 1,-6 10-2,1 0 0,-1-1 1,0 1-1,0 0 0,0-1 0,0 1 1,0-1-1,-1 1 0,0-1 0,0 1 1,0-1-1,0 1 0,0-1 1,-1 1-1,1-1 0,-1 1 0,0-1 1,0 1-1,0 0 0,-1 0 0,1-1 1,-1 1-1,0 0 0,0 0 0,0 0 1,0 1-1,0-1 0,-4-3 0,3 3 9,-1 1 0,0-1 0,1 1-1,-1 0 1,0 0 0,0 0 0,0 0-1,0 1 1,0 0 0,-8-2 0,-45-3 82,29 5-49,23 0-30,-1 0 0,1 1-1,-1 0 1,1 0-1,-1 1 1,1-1 0,-1 1-1,1 1 1,-1-1-1,-7 3 1,20-5-4,-1-1 0,1 1 0,0 0 0,9 0 0,9-1-11,26-6 1,-19 2-3,60-2 1,-70 8-25,-6-1 23,0 1 1,31 5-1,-43-5 6,0 1-1,1 0 0,-1 1 0,0-1 1,0 1-1,0 0 0,0 0 0,0 0 1,0 0-1,-1 1 0,1 0 0,-1 0 1,1 0-1,-1 0 0,3 4 0,-4-4 2,0 0 1,0 0-1,-1 1 0,0-1 0,0 0 0,0 1 0,0-1 0,0 0 0,-1 1 0,1-1 0,-1 1 0,0-1 0,0 1 0,0-1 0,-1 1 0,1-1 0,-1 1 0,-2 5 0,-1 6 29,-2 0 0,-12 25-1,11-25-1,1 2 109,6-17-135,0 0-1,0 0 1,1 0 0,-1 0 0,0 1 0,0-1 0,0 0 0,0 0 0,0 0 0,0 0 0,0 0 0,0 0 0,1 0 0,-1 0 0,0 0 0,0 1 0,0-1 0,0 0 0,0 0 0,0 0 0,1 0-1,-1 0 1,0 0 0,0 0 0,0 0 0,0 0 0,0 0 0,1 0 0,-1 0 0,0 0 0,0 0 0,0 0 0,0 0 0,0 0 0,1 0 0,-1-1 0,0 1 0,0 0 0,0 0 0,0 0 0,0 0-1,0 0 1,0 0 0,1 0 0,-1 0 0,0 0 0,0-1 0,0 1 0,0 0 0,0 0 0,27-24 237,-21 18-275,23-23 84,-11 9 20,34-26-1,-45 41-43,1-1 0,-1 1-1,1 1 1,0 0 0,1 0 0,-1 0 0,1 1-1,15-3 1,-22 5-16,1 1 1,-1-1-1,0 1 0,0 0 0,0 0 1,0 0-1,0 0 0,0 0 1,0 0-1,1 1 0,-1-1 0,0 1 1,0-1-1,0 1 0,2 1 0,-3-1-2,1 1-1,-1-1 0,0 0 1,1 1-1,-1-1 0,0 1 0,0-1 1,0 1-1,0 0 0,-1-1 1,1 1-1,0 0 0,-1-1 0,1 1 1,-1 0-1,1 0 0,-1 0 0,0 3 1,0 10 27,0 1 1,-2-1-1,0 1 1,0-1 0,-7 21-1,3-24 12,5-7 29,12-7-23,3-4-36,-1 1 1,0-2-1,0 1 0,-1-2 0,24-17 1,-26 17 0,1 0 1,0 0-1,0 2 1,0-1-1,1 1 1,0 1 0,25-8-1,-34 13-13,2-2 9,-1 1-1,1 1 1,0-1 0,0 1 0,-1 0 0,9 0-1,-11 1-12,-1-1-1,1 1 0,-1-1 0,1 1 1,-1 0-1,1 0 0,-1-1 0,0 1 0,1 0 1,-1 0-1,0 1 0,0-1 0,0 0 1,1 0-1,-1 0 0,-1 1 0,1-1 1,0 1-1,0-1 0,0 1 0,-1-1 1,2 4-1,1 5-22,0 1 1,-1 0-1,1 12 1,-2-14 7,1 1 0,-1-1 1,2 0-1,5 17 0,-6-23 16,0 1 0,1-1 0,0 0 0,-1 0 0,1 0 1,0-1-1,0 1 0,1-1 0,-1 1 0,0-1 0,1 0 0,0-1 0,-1 1 0,1 0 0,5 0 0,5 3 11,1-1-1,23 3 1,-4-3 6,49-2 1,-68-2-18,11-2-37,-1-1 0,0-1 0,0-1 0,31-10 0,-36 7-66,-19 7-77,0 1-1,-1 0 1,1-1-1,-1 1 1,0-1-1,1 1 0,-1-1 1,1 1-1,-1-1 1,0 1-1,1-1 1,-1 1-1,0-1 1,1 0-1,-1 1 1,0-1-1,0 1 1,0-1-1,0 0 1,0 1-1,0-1 1,0 0-1,0 1 1,0-1-1,0 0 1,0 0-1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3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6928,'0'0'5198,"9"-7"-4451,3-1-511,0 0 0,0 1 0,1 0 0,0 1 0,25-9 0,43-7 491,1 4 1,0 3-1,1 4 1,125-1-1,-71 10-90,289 14 1562,-406-9-2039,1 0 0,-1 1-1,-1 1 1,1 0 0,-1 2 0,32 14 0,-36-13-2762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46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16 401 5520,'0'0'8553,"12"1"-8222,-3-1-256,-2 1-6,1-1 0,-1 1-1,1-2 1,-1 1 0,0-1-1,0 0 1,1-1 0,-1 0 0,12-4-1,1-2 235,0-2 0,-1 0 0,0 0 0,27-21 0,-31 19-100,0 0 0,-1-1 1,-1 0-1,0-1 0,0-1 0,-2 0 1,0-1-1,0 0 0,-2-1 0,15-33 1,-23 44-136,1 0-1,-1 0 1,0 0 0,-1 0 0,1 0 0,-1 0-1,-1-8 1,1 11-36,0 0-1,-1 0 1,1 0 0,-1 0-1,0 0 1,0-1-1,0 1 1,0 1 0,0-1-1,0 0 1,-1 0-1,0 0 1,1 1 0,-1-1-1,-3-2 1,-3 1 27,0 0-1,0 1 1,0 0 0,0 0 0,0 1 0,-16-3 0,16 5-31,1 0 0,0 1 1,0 0-1,0 0 0,0 1 0,0 0 1,0 0-1,1 0 0,-11 6 0,13-6-14,0 1-1,0 0 0,1 0 1,-1 1-1,1-1 1,-5 7-1,-1 1 3,7-8-19,0 0 0,0 0 0,0 0 0,0 0 1,1 0-1,-1 1 0,1-1 0,0 1 0,0-1 1,0 1-1,0 4 0,-2 42-27,5-28 24,0-1 1,10 38-1,0 3 24,5 41 46,-8-53 48,6 79 0,-14-89-41,1-9 43,-2 1 0,-5 49 0,1-62-22,0 0-1,-1 0 1,0-1-1,-2 0 0,0 0 1,-1 0-1,-1-1 1,-18 26-1,23-39-49,1 0-1,-1 1 1,0-1 0,-1-1 0,1 1-1,-1-1 1,1 1 0,-1-1 0,0-1-1,0 1 1,0-1 0,-1 0-1,-8 3 1,11-5-22,0 1 0,1-1 0,-1 1-1,0-1 1,0 0 0,1 0 0,-1 0-1,0 0 1,0-1 0,0 1 0,1-1-1,-1 0 1,0 1 0,1-1 0,-1 0 0,1-1-1,-1 1 1,1 0 0,-1-1 0,1 1-1,0-1 1,0 0 0,0 0 0,0 0-1,0 0 1,0 0 0,0 0 0,1-1 0,-3-3-1,2 1-4,0 1 0,1 0 0,-1-1-1,1 1 1,0-1 0,0 1 0,1-1-1,-1 1 1,1-1 0,0 0 0,1 1-1,-1-1 1,1 1 0,-1-1 0,2 0 0,-1 1-1,0 0 1,1-1 0,0 1 0,0 0-1,0 0 1,0 0 0,1 0 0,-1 0-1,1 0 1,5-4 0,1 1 2,0 0 1,1 0-1,-1 1 1,2 0-1,-1 1 1,1 0-1,12-3 1,0-2-5,-13 7-19,0 0 1,0 0-1,1 1 0,-1 0 0,0 1 1,1 0-1,18 2 0,-5 0 24,-1 2 0,33 7 0,132 42 53,-177-49-64,-1-1 0,1 1 0,-1-2-1,1 1 1,0-2 0,-1 1 0,1-1 0,0-1 0,0 0 0,-1 0 0,19-6 0,-23 4-2,0-1 0,-1 0 0,1 0 0,-1 0 0,1-1 0,-1 0 0,-1 0 0,1 0 0,-1 0 0,0-1 0,5-8 0,-7 10 2,0-1 1,-1 1 0,0-1 0,0 1 0,0-1 0,0 0 0,-1 1 0,0-1-1,0 0 1,0 0 0,0 1 0,-1-1 0,0 0 0,0 1 0,0-1 0,0 1-1,-3-5 1,3 5 5,0 0-1,-1 0 0,0 1 1,0-1-1,0 0 0,-1 1 1,1 0-1,-1 0 0,1 0 0,-1 0 1,0 0-1,0 0 0,-1 1 1,1-1-1,0 1 0,-1 0 1,1 0-1,-1 0 0,-5-1 1,5 2 4,0 1 0,-1 0 0,1 1 0,0-1 0,-1 1 0,1 0 0,0 0 1,0 0-1,0 0 0,0 1 0,0 0 0,-5 2 0,-1 1 9,4-2-24,1-1 0,0 1 0,0 1 1,1-1-1,-1 1 0,1 0 1,-1 0-1,1 0 0,0 1 1,1-1-1,-1 1 0,1 0 0,0 0 1,0 0-1,0 0 0,1 1 1,0-1-1,0 1 0,0-1 1,1 1-1,0 0 0,0 0 1,0 0-1,1-1 0,0 1 0,0 0 1,0 0-1,1 0 0,0 0 1,0 0-1,1-1 0,2 8 1,-1-3-19,1 0 0,1-1 0,0 0 1,9 13-1,-11-18 14,0 0-1,0-1 1,0 1-1,1-1 1,-1 0 0,1 0-1,0 0 1,0-1 0,0 0-1,1 1 1,-1-1 0,5 1-1,-1 0 6,-1-1 0,1 1 0,-1-2-1,1 1 1,0-1 0,-1-1 0,1 1-1,0-1 1,0 0 0,0-1 0,-1 0-1,1 0 1,0-1 0,-1 0 0,11-4-1,8-5 23,0-1-1,0-2 0,-1 0 0,-1-2 1,-1 0-1,0-2 0,-1-1 0,-1 0 1,0-1-1,-2-2 0,-1 0 1,0-1-1,-2 0 0,0-2 0,-2 0 1,-1 0-1,-1-2 0,13-40 1,-14 30 30,-2-1 1,-1-1 0,-2 1 0,-2-1 0,-2 0 0,-1 0 0,-2-1-1,-2 1 1,-8-43 0,10 75-15,-1 0 0,0 1 1,0-1-1,-1 0 0,0 1 0,-4-8 0,6 14-36,1 0 0,0 0 0,0 0 0,-1 0 0,1 0 0,0-1 0,0 1 0,-1 0-1,1 0 1,0 0 0,0 0 0,-1 0 0,1 0 0,0 0 0,0 0 0,-1 0 0,1 0 0,0 0 0,-1 1 0,1-1-1,0 0 1,0 0 0,0 0 0,-1 0 0,1 0 0,0 0 0,0 1 0,-1-1 0,1 0 0,0 0 0,0 0 0,0 0-1,0 1 1,-1-1 0,1 0 0,0 0 0,0 1 0,0-1 0,0 0 0,-9 13 33,5 0-30,0 0 1,1 0-1,1 0 0,-2 18 0,1 57-25,3-80 14,11 240-80,-1-107 13,-6-92 60,1-1 1,3 0-1,2 0 0,32 90 1,-12-79 176,-28-60-132,0-8-147,-1-14-169,-7-20-502,4 30-2208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47.0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 10752,'0'0'1836,"12"-10"-1392,-11 10-439,9-9 110,1 2 0,0-1 0,0 2 0,0-1 0,1 1 0,0 1 0,0 0 0,19-4 0,20 0 634,77-3 1,53 9 661,45 13 934,-223-10-2256,0 0-1,-1 1 1,1-1-1,0 1 0,-1-1 1,1 1-1,0 0 0,4 2 1,-6-2-61,-1-1 1,0 0-1,1 0 1,-1 1-1,0-1 1,1 0-1,-1 1 1,0-1-1,0 1 1,1-1-1,-1 0 1,0 1-1,0-1 0,1 0 1,-1 1-1,0-1 1,0 1-1,0-1 1,0 1-1,0-1 1,0 1-1,0 0 1,0 0-5,0 0 0,-1 0 0,1 0-1,0 0 1,-1 0 0,1 0 0,-1 0 0,1-1 0,-1 1 0,1 0 0,-1 0 0,0 0 0,-1 1 0,-6 5 0,0 0 0,-1 0 0,-15 9 0,5-6-2622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49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510 289 6424,'0'0'4784,"-1"-12"-4184,-1-3-394,-9-56 756,9 57-609,-1-1 0,-1 1 1,-1 1-1,0-1 0,0 1 1,-1-1-1,-1 1 0,0 1 1,-17-22-1,21 31-239,1 0 1,-1 0 0,1 1-1,-1-1 1,0 1-1,0-1 1,0 1-1,-1 0 1,1 0 0,0 1-1,-1-1 1,1 1-1,-1 0 1,0-1-1,1 2 1,-1-1 0,0 0-1,0 1 1,1-1-1,-1 1 1,0 0-1,0 1 1,1-1 0,-1 1-1,0-1 1,0 1-1,1 0 1,-1 0-1,-3 2 1,-10 5 118,1 0 0,1 0 0,-1 2 1,1 0-1,1 0 0,-22 21 0,14-10-18,10-11-86,1 1 0,1 0 1,-1 0-1,-11 19 0,1 3 121,1 1-1,-24 60 1,40-82-203,0-1 1,1 1-1,0-1 1,1 1-1,0 0 1,1 0-1,0 0 1,1 0-1,0 0 1,1 0-1,1 0 1,0 0-1,3 12 1,-1-13 5,1-1 0,0-1 0,0 1 0,12 16 0,-5-9 11,-8-10-36,1-1 0,0 1-1,1-1 1,-1 0 0,1 0 0,0-1 0,1 0-1,-1 0 1,1 0 0,0-1 0,0 0 0,1 0-1,11 3 1,-9-4-4,0 0 1,-1-1-1,1-1 0,0 0 0,0 0 1,1-1-1,-1 0 0,0-1 0,0 0 1,17-4-1,12-5 89,-1-1 1,45-21-1,-37 4 68,-45 28-169,0-1-1,0 0 0,0 0 1,0 0-1,0 0 0,0 0 1,0 0-1,0 0 0,-1 0 1,1 0-1,0 0 0,-1 0 1,1 0-1,-1-1 0,1 1 1,-1 0-1,1 0 1,-1-1-1,0 1 0,0-2 1,1 1 5,-1-1 0,0 1 1,0 0-1,0-1 0,0 1 1,0-1-1,0 1 0,-1 0 1,1-1-1,-2-2 1,0 1 10,-1 0 0,0 0 0,0 0 0,0 0 1,0 1-1,-1 0 0,1-1 0,-8-4 0,-36-20 134,30 18-111,11 6-5,-1 1-1,1-1 1,-1 1-1,0 0 0,0 0 1,0 1-1,0 0 1,-1 0-1,1 1 1,-12-1-1,19 2 58,6-2-24,8-1-42,0 0 0,0 1 0,-1 1 1,1 1-1,20 0 0,72 14 149,-32-4-29,-50-6-44,36 9 0,-44-9-51,-13-3-28,1 0 0,-1-1 0,0 1 1,0-1-1,1 1 0,-1-1 0,0 0 0,1 0 0,-1-1 0,6 0 0,-8 0-15,1 0-1,-1 1 0,1-1 1,-1 0-1,0 0 0,0 0 1,1 0-1,-1 0 1,0 0-1,0 0 0,0-1 1,0 1-1,0 0 1,0 0-1,0-1 0,-1 1 1,1-1-1,0 1 0,-1-1 1,1 1-1,-1-1 1,0 1-1,1-1 0,-1-1 1,12-57 359,-5 20-4468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51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315 1 7232,'0'0'7305,"-12"10"-6906,-7 6-231,2-2 150,-28 28 0,17-11 171,1 1 0,2 0 0,-31 53 1,40-52-130,1 1 0,2 1 0,-15 59 0,24-78-223,1 1 1,0-1-1,1 1 1,1 0-1,0 0 1,1-1-1,1 1 1,1 0 0,0 0-1,1-1 1,1 0-1,1 1 1,0-1-1,1-1 1,1 1-1,0-1 1,1 0-1,0-1 1,14 17-1,-10-16 23,14 19 240,2-2-1,41 39 1,-63-66-216,2 1 366,-7-6-536,-1-1 1,1 1-1,-1 0 0,0-1 1,1 1-1,-1 0 0,0-1 1,1 1-1,-1-1 0,0 1 0,0-1 1,1 1-1,-1-1 0,0 1 1,0-1-1,0 1 0,1-1 1,-1 1-1,0-1 0,0 1 1,0-1-1,0 1 0,0-1 1,0 0-1,5-27-523,-3 20-2007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44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1128 7936,'0'0'7057,"2"-16"-6544,3-19-182,2 0 0,18-56-1,5 8 159,104-301 1439,-26-7 423,-105 375-2185,0 7 4,-1 1 1,-1 0-1,1-1 0,-2 1 0,1-1 1,-1 1-1,-1-9 0,-19 55 830,-10 57-375,-26 138 0,8-28-116,-131 349 819,117-417-731,54-125-194,18-32-180,18-31-85,2 1 0,3 1-1,69-79 1,-21 44 54,105-82 0,-140 131-112,1 1 0,2 3-1,1 1 1,69-28 0,-111 55-64,-6 1-6,1 1-1,-1 0 1,1 0-1,0-1 1,0 2 0,-1-1-1,1 0 1,0 1-1,0-1 1,0 1-1,0 0 1,0 0 0,0 0-1,3 1 1,-12 20 46,-57 112 26,39-88 6,-23 62-1,45-104-79,1-1-1,0 1 1,0 0 0,1 0-1,-1 0 1,1 0 0,-1-1-1,1 1 1,0 0 0,0 0-1,0 0 1,0 0 0,1 0-1,-1 0 1,1 0 0,0-1-1,0 1 1,0 0-1,0 0 1,0-1 0,3 5-1,-2-5-1,0-1-1,0 1 0,0-1 0,0 1 1,0-1-1,1 0 0,-1 0 1,0 0-1,1 0 0,-1 0 0,1 0 1,-1-1-1,1 1 0,-1-1 0,1 0 1,-1 1-1,1-1 0,0-1 0,-1 1 1,1 0-1,-1 0 0,1-1 1,-1 0-1,5-1 0,3-1 7,0-1-1,0-1 1,0 1 0,-1-2-1,0 1 1,0-1 0,0-1-1,-1 1 1,1-1-1,-2-1 1,1 0 0,-1 0-1,0 0 1,-1-1 0,0 0-1,0 0 1,-1 0 0,8-20-1,-10 20 4,0 1 0,0-1 0,0 0 0,-1 0 0,-1 0 0,1-1 0,-1 1 0,-1 0 0,0-1 0,0 1 0,-1 0 0,0 0 0,-1-1 1,0 1-1,0 0 0,-1 0 0,0 1 0,-1-1 0,1 1 0,-2-1 0,1 1 0,-8-10 0,-15-5 65,-3-3 8,29 24-75,-1 1 1,1 0 0,0-1 0,0 0-1,0 1 1,0-1 0,0 0 0,0 0-1,0 1 1,0-1 0,1 0 0,-1 0-1,1 0 1,-1 0 0,1-2 0,0 3-11,1 0 0,-1 1 0,0-1 1,1 0-1,-1 0 0,1 0 0,0 1 1,-1-1-1,1 0 0,-1 0 0,1 1 1,0-1-1,0 1 0,-1-1 0,1 1 0,0-1 1,0 1-1,0-1 0,1 0 0,19-7 15,-6 4-20,-1 0 0,1 2-1,-1 0 1,1 0 0,0 2 0,-1-1-1,1 2 1,0 0 0,0 1-1,-1 0 1,15 5 0,-7 0 9,-1 0-1,0 1 1,-1 0 0,0 2 0,0 1 0,31 22-1,-29-14 63,0 1 0,-2 0 0,33 42 0,3 5 318,-51-63-337,0 1 0,0-1 0,1 0 0,-1 0 0,1-1 1,0 0-1,0 0 0,0 0 0,0-1 0,1 1 0,9 1 0,8 0-158,45 3 0,-38-5-26,4 1-4025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52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10544,'0'0'4228,"9"-6"-3848,-3 1-303,-2 2-26,0 0 0,0 0 0,1 0 0,-1 1 0,1-1 0,-1 1 0,1 0 0,0 1 0,0-1 0,0 1 0,0 0 0,0 0 0,5 0 1,2 0 136,0 2 0,-1-1 0,1 2 1,-1-1-1,1 1 0,21 8 0,-26-7-45,0 0 1,0 0-1,0 1 0,-1 0 0,1 1 0,-1-1 0,0 1 0,0 0 0,-1 1 0,1-1 0,7 12 0,-1 1 313,-1 2-1,-1 0 1,14 37-1,-17-37-149,-1-6-54,1 0 0,0-1 1,1 0-1,0 0 0,18 20 0,-24-31-218,0-1-1,0 1 1,1-1-1,-1 1 1,1-1-1,-1 0 0,1 1 1,-1-1-1,1-1 1,0 1-1,-1 0 1,1-1-1,0 1 1,0-1-1,-1 0 0,1 0 1,0 0-1,0 0 1,-1 0-1,1-1 1,3 0-1,7-2 19,0 0 0,25-11 0,-26 8-471,0-1 0,0 0 0,-1-1 0,17-14 0,-23 18-776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52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588 1 10656,'0'0'2733,"-11"11"-2392,-145 130 625,64-59-386,-66 54 744,116-103 354,-87 52-1,195-127 99,-26 15-4602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53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0 9648,'0'0'4712,"3"9"-4122,2 5-358,0 0 1,-2 1-1,0-1 0,0 0 0,-2 1 0,1 24 0,-3-21 93,-2 0-1,0 1 1,0-1-1,-2-1 0,0 1 1,-1 0-1,-1-1 0,-1 0 1,0-1-1,-17 26 0,24-41-274,-1 1 0,1-1 0,0 0-1,0 1 1,-1-1 0,1 0 0,-1 0-1,1 0 1,-1 0 0,1 0 0,-1 0-1,0 0 1,1-1 0,-1 1 0,0 0-1,0-1 1,1 0 0,-1 1 0,0-1-1,0 0 1,0 0 0,0 0 0,1 0-1,-1 0 1,0 0 0,0-1 0,0 1 0,1-1-1,-1 1 1,0-1 0,0 1 0,1-1-1,-1 0 1,0 0 0,1 0 0,-1 0-1,1 0 1,0 0 0,-1-1 0,1 1-1,0 0 1,-1-1 0,1 1 0,0-1-1,0 1 1,0-1 0,1 0 0,-1 1-1,0-1 1,0 0 0,1 1 0,-1-1-1,1 0 1,0 0 0,0 0 0,-1 0-1,1 1 1,0-1 0,1-4 0,0 0-464,0-1 0,1 1 0,0-1 0,0 1 0,4-9 0,-5 14-184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53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0 6824,'0'0'7060,"-2"14"-6448,-6 30 316,-21 74 1,-99 208 3200,125-317-3901,0 1 0,1-1 0,0 1 0,1 0 0,0-1 0,0 20 0,2-27-156,-1 1-1,1-1 1,0 0 0,-1 1-1,1-1 1,0 0 0,1 0-1,-1 0 1,0 0 0,1 0-1,-1 0 1,1 0 0,-1 0-1,1 0 1,0-1 0,0 1-1,0-1 1,0 1 0,0-1-1,4 2 1,3 2 49,1 0 0,-1 0 0,14 3 0,1-2 74,-1-1 0,1-1-1,0-1 1,0-2 0,31-1-1,-34 1-22,-13-1-51,0 0 0,1 0 0,-1-1-1,0 0 1,0 0 0,9-3 0,-14 3-39,-1 1 1,1-1 0,0 0 0,-1-1 0,1 1 0,0 0 0,-1-1-1,1 0 1,-1 1 0,3-4 0,-4 4-247,0 0 0,0 0 0,-1 0 1,1-1-1,0 1 0,-1 0 0,1 0 0,-1-1 0,0 1 0,1 0 0,-1-1 1,0 1-1,0 0 0,1-1 0,-1 1 0,0-1 0,-1 1 0,1 0 1,0-1-1,0 1 0,0 0 0,-1-1 0,0-1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54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 12960,'0'0'2210,"10"-3"-1610,172-23 1144,12 13-159,-7 1 637,-180 12-2026,-1-1 0,0 1 0,0 0 0,0 1 1,0 0-1,8 1 0,-14-2-161,1 0 0,-1 0 0,0 0 0,0 0 0,1 0 0,-1 0 0,0 0 0,1 0 0,-1 0 0,0 0 0,0 0 0,1 0 0,-1 0 0,0 0 0,1 0 0,-1 0 0,0 0 0,0 0 0,1-1 0,-1 1 0,0 0 0,0 0 0,1 0 0,-1 0 0,0-1 0,5-2-2681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54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 11256,'0'0'3968,"10"8"-3511,0-1-335,7 6 146,0 1 0,17 19 0,1 9 452,-1 1-1,40 71 0,-61-93-546,4 6 81,-2 1-1,-1 1 1,-1 0 0,-1 0 0,-2 1-1,-1 1 1,-2 0 0,4 32-1,-9-43-46,0-1-1,-2 1 1,-1 0-1,0 0 0,-8 37 1,5-42-68,-1-1 0,0 1 0,0-1 1,-2 0-1,0-1 0,0 1 0,-1-1 0,-14 16 1,6-10 40,-1-2 0,0 0 1,-2 0-1,0-2 1,0 0-1,-2-2 0,1 0 1,-2-1-1,-42 17 1,42-22-994,0 0 1,-1-1 0,-25 4-1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39:59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5120,'0'0'17031,"3"9"-16828,13 26-19,-16-34-174,1 0 0,0 0-1,-1-1 1,1 1 0,0 0 0,0 0 0,-1-1-1,1 1 1,0-1 0,0 1 0,0-1 0,0 1-1,0-1 1,0 1 0,0-1 0,0 0-1,0 0 1,0 1 0,0-1 0,0 0 0,0 0-1,0 0 1,0 0 0,0 0 0,0 0 0,0 0-1,0-1 1,1 1 0,5-1 39,135-7 518,2 1-20,-108 5-365,-19 1-50,0 1-1,16 2 1,11 3 200,-22-4-92,-20-1-214,0 0 1,0 0-1,0 0 1,0 0 0,0 0-1,0 0 1,-1 0-1,1 1 1,0-1-1,0 1 1,0-1 0,3 2-1,3-4 541,-5 1-922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00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9040,'0'0'12666,"9"1"-12410,0-1-187,-2 0-20,-1 0 1,0 1 0,1 0 0,-1 0 0,0 1 0,1-1 0,7 4 0,6 1 127,0 0-1,0-2 1,1-1-1,0 0 1,36-1-1,-11 0 36,-1 1 189,88-6 0,-67 4 119,-57-2-362,-9 1-123,1 0 0,0 0-1,0-1 1,0 1-1,0 0 1,0 0-1,0 0 1,0 1-1,0-1 1,0 0-1,0 0 1,-1 0-1,3 1 1,3-2 376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01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19 4912,'0'0'15394,"-8"-3"-14995,-27-11-9,34 14-351,1 0 0,-1 0-1,1-1 1,0 1-1,-1 0 1,1 0 0,-1 0-1,1-1 1,-1 1 0,0 0-1,1 0 1,-1 0-1,1 0 1,-1 0 0,1 0-1,-1 0 1,1 0-1,-1 1 1,1-1 0,-1 0-1,1 0 1,-1 0 0,1 0-1,-1 1 1,1-1-1,-1 0 1,1 0 0,0 1-1,-1-1 1,1 0-1,-1 1 1,1-1 0,0 1-1,-1-1 1,1 0 0,0 1-1,-1-1 1,1 1-1,0-1 1,0 1 0,0-1-1,-1 1 1,1-1-1,0 1 1,0-1 0,0 1-1,0-1 1,0 2 0,0-2 54,0 0 0,0 0 1,0 1-1,0-1 1,0 0-1,0 1 1,0-1-1,0 0 1,-1 0-1,1 1 1,0-1-1,0 0 1,0 1-1,0-1 1,0 0-1,-1 0 1,1 0-1,0 1 0,0-1 1,0 0-1,-1 0 1,1 0-1,0 1 1,0-1-1,-1 0 1,1 0-1,-1 0 219,1 16 628,-1-15-911,1 0 0,-1 0 0,0 0 0,1 1 0,-1-1 0,1 0 0,-1 0 1,1 1-1,0-1 0,-1 0 0,1 0 0,0 1 0,0-1 0,0 0 0,0 2 0,2 24 66,0-13-36,16 214 319,-15-173-269,2-1-1,3 1 0,15 54 1,-17-89 54,-1 0 0,-1 0 0,-1 1 1,2 30-1,-5-51-160,0 0 0,0 0 0,0 0 0,-1-1 0,1 1 0,0 0 0,0 0 0,0 0 0,0 0 0,0 0 0,0 0 1,0 0-1,0 0 0,0 0 0,0 0 0,0 0 0,0 0 0,0 0 0,0 0 0,0 0 0,0 0 0,0 0 0,0 0 0,0 0 0,-1 0 0,1 0 1,0 0-1,0 0 0,0 0 0,0 0 0,0 0 0,0 0 0,0 0 0,0 0 0,0 0 0,0 0 0,0 0 0,0 0 0,0 0 0,0 0 0,-1 0 0,1 0 1,0 0-1,0 0 0,0 0 0,0 0 0,0 0 0,0 0 0,0 0 0,0 0 0,0 0 0,0 0 0,0 1 0,0-1 0,0 0 0,0 0 0,0 0 1,0 0-1,0 0 0,0 0 0,0 0 0,0 0 0,0 0 0,0 0 0,0 0 0,-7-8-21,-4-12-200,2-4-3571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03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6224,'0'0'15393,"11"1"-15120,187 15 699,-68-10-528,118 4 311,-205-9-586,10 0 339,71-7 0,-110 5-378,-10 1-92,-1 0 1,0 0-1,0-1 1,1 1-1,-1-1 1,0 0-1,0 0 1,0 0-1,0 0 1,3-2-1,44-26 826,-47 28-752,6-4 150,-9 5-256,0 0 0,0 0-1,1 0 1,-1 0 0,0 0 0,0 0 0,0 0-1,0-1 1,0 1 0,0 0 0,1 0 0,-1 0 0,0 0-1,0 0 1,0-1 0,0 1 0,0 0 0,0 0-1,0 0 1,0 0 0,0 0 0,0-1 0,0 1 0,0 0-1,0 0 1,0 0 0,0 0 0,0-1 0,0 1-1,0 0 1,0 0 0,0 0 0,0 0 0,0-1 0,0 1-1,0 0 1,0 0 0,0 0 0,0 0 0,0-1-1,0 1 1,0 0 0,0 0 0,-1 0 0,1 0-1,-6 3-33,1 0-95,-8 2-3399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50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6928,'0'0'7848,"13"1"-7274,-6 0-516,59 4 1326,73-4-1,-102-5-556,1-1-1,57-18 0,-28 1-2731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05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1 5224,'0'0'6758,"-10"6"-6202,0 0-387,1 0-9,1-1 1,-1 2-1,1-1 1,1 1 0,-10 10-1,2 0 257,2 1 1,0 1-1,0 1 0,2 0 0,-16 37 0,14-21 236,1 0 0,-11 63-1,21-86-501,1 0-1,0-1 1,1 1-1,1 0 0,0 0 1,0 0-1,2 0 1,-1-1-1,2 1 0,0-1 1,0 0-1,1 0 1,0 0-1,9 12 0,-9-14-14,-3-5-22,1 0-1,-1-1 1,1 1-1,1 0 1,-1-1-1,6 6 1,10 10 624,26 34-1,-35-41-488,25 38 354,7 10-21,-37-55-485,0-1 0,0 0 0,1 1 0,-1-2 0,1 1 0,0-1 0,10 6 0,-15-10-80,0 0 0,0 1 0,0-1 0,0 0 0,0 0 0,1 0 0,-1 0 0,0-1 0,0 1 0,0 0 0,0 0 1,0-1-1,0 1 0,0 0 0,0-1 0,0 1 0,0-1 0,0 0 0,0 1 0,0-1 0,-1 0 0,1 1 0,0-1 0,0 0 0,0 0 0,-1 0 0,1 0 0,-1 0 0,2-1 0,16-30-37,-11 12-3212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05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12664,'0'0'3289,"12"-3"-3005,73-16 144,-68 16-241,0 1 1,0 1-1,32 1 0,-39 1-35,-1 0 0,1 1 0,-1 0 0,1 0 0,-1 1 0,0 0 0,0 1 0,0 0 0,-1 0 0,1 1 0,-1 0-1,0 1 1,0 0 0,-1 0 0,1 0 0,-2 1 0,1 0 0,-1 1 0,0-1 0,0 1 0,-1 0 0,0 1 0,0-1 0,5 16 0,-3-1 238,-1 1 0,0 0 0,-2 0 0,-1 0 0,0 41 0,-3-64-340,0 0 1,0-1-1,0 1 0,0 0 1,0-1-1,0 1 1,0 0-1,0 0 1,0-1-1,0 1 1,1 0-1,-1-1 1,0 1-1,0 0 1,1-1-1,-1 1 0,0-1 1,1 1-1,-1 0 1,1-1-1,-1 1 1,1-1-1,-1 1 1,1-1-1,-1 0 1,1 1-1,1 0 0,-2-1-208,1 0 0,0 0 0,0 0 0,0 0 0,-1 0 0,1 0 0,0 0 0,0-1 0,0 1 0,-1 0 0,1 0 0,0-1 0,0 1 0,-1-1 0,1 1 0,0 0 0,-1-1 0,1 1 0,-1-1 0,1 0 0,0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06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382 0 12160,'0'0'2369,"-9"9"-1970,-34 36-76,-69 68 576,-45 23 782,131-107-1263,21-22-192,0 0 0,-1-1 0,-9 8 0,11-10 1064,11-8-421,18-12-1202,-14 10-2004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06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0 10752,'0'0'2665,"4"11"-2026,0 5-334,0 0-1,2 26 1,-5-35-199,-1 1-1,0-1 0,0 0 1,-1 0-1,1 0 0,-2 0 1,1 0-1,-1 0 0,0 0 1,-5 10-1,-1-3 125,0 0-1,-2-1 1,0 1-1,0-2 1,-1 0 0,0 0-1,-15 11 1,23-20-99,-1-1 0,1 0 0,0 0-1,0 0 1,-1 0 0,1 0 0,-1-1 0,0 0-1,-5 2 1,8-3-100,0 0 0,0 0 1,0 0-1,0 0 0,0 0 0,0 0 0,0 0 0,0 0 0,0-1 0,0 1 1,0 0-1,0-1 0,0 1 0,0 0 0,0-1 0,0 1 0,0-1 1,1 0-1,-1 1 0,0-1 0,0 0 0,1 1 0,-1-1 0,0 0 0,1 0 1,-1 0-1,1 0 0,-1 1 0,1-1 0,-1 0 0,1 0 0,0 0 0,-1 0 1,1 0-1,0 0 0,0 0 0,0 0 0,0 0 0,0-2 0,-1-3 0,1 0-1,0 0 1,1 1 0,-1-1-1,1 0 1,0 1-1,1-1 1,3-9-1,5-6-2590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07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1 8640,'0'0'5693,"1"8"-4912,0-1-626,-1 0 0,0 0 0,0 1 0,0-1 1,-1 0-1,0 0 0,-1 0 0,1 0 0,-4 8 0,-17 39 829,-56 124 2216,68-158-2692,0 1 1,-6 22-1,13-34-254,1 0 0,0-1 0,0 1 0,1 0 0,0 0 0,0 1 0,2 17 0,0-25-185,0 0 0,0 0-1,0 0 1,0 0 0,0 0 0,0 0 0,0-1 0,1 1-1,-1 0 1,1-1 0,-1 1 0,4 2 0,23 16 351,-21-16-342,0 0 0,0-1 0,0 0 0,0 0 0,1-1 0,-1 0 1,1 0-1,14 1 0,1-2 181,37-2 1,16-1 119,-70 3-362,-1-1 1,1-1 0,0 1-1,0-1 1,0 0 0,-1 0-1,1-1 1,0 1-1,-1-1 1,1-1 0,-1 1-1,0-1 1,7-4-1,-10 6-35,-1-1-1,0 1 1,0 0-1,0 0 0,0 0 1,-1-1-1,1 1 0,0-1 1,0 1-1,-1-1 1,1 1-1,-1-1 0,0 1 1,1-1-1,-1 1 0,0-1 1,0 1-1,0-1 0,0 1 1,0-1-1,0 0 1,0 1-1,-1-3 0,-9-34-2452,8 33 690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07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 12360,'0'0'849,"9"0"-341,82-3 1093,1-3 0,110-24-1,-183 28-997,25-2 0,-29 4-142,1-1 0,21-5 1,-37 6-436,1 0 1,-1 0 0,1 0 0,-1 0-1,1-1 1,0 1 0,-1 0 0,1 0-1,-1-1 1,1 1 0,-1 0-1,0-1 1,1 1 0,-1 0 0,1-1-1,-1 1 1,0-1 0,1 0 0,0-3-2707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07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13056,'0'0'808,"14"7"-366,17 8-116,0 2-1,-2 1 1,0 1 0,33 30-1,-28-14 250,0 3 0,-3 0 0,-1 2 1,-2 1-1,34 67 0,-54-92-264,0 1 1,-1 0-1,0 1 1,6 26 0,-12-36-180,1 1 0,-1-1 1,-1 0-1,1 0 1,-1 1-1,-1-1 1,0 0-1,0 0 1,0 0-1,-1 1 1,0-1-1,-5 11 1,1-8-9,1 0 1,-2-1 0,1 0-1,-1 0 1,-1 0 0,0-1 0,0 0-1,-1-1 1,0 0 0,-1 0-1,-11 7 1,14-11-74,0 0 0,0 0 0,0 0 0,-1-1 0,1 0 1,-1-1-1,0 0 0,0 0 0,0-1 0,0 0 0,0 0 0,0 0 0,-1-1 0,1-1 0,0 1 0,0-1 0,-12-4 1,-9-5-3099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13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5720,'0'0'9150,"9"0"-8787,34 1-1,53-1 594,-66-2-427,48 5 0,-33-1-33,-27 0 86,-1 0 0,1 1 0,-1 0 0,33 12 0,-42-10 363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13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9440,'0'0'7249,"12"0"-6897,58-2 126,94 0 653,43 5 284,-83-8-73,-123 5-1265,1 0 0,-1 0 0,1 0 0,-1 0 0,1 0 0,-1-1 0,1 1-1,-1-1 1,1 1 0,-1-1 0,0 0 0,1 1 0,-1-1 0,3-2 0,-4 3 52,-4-4 148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20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1073 6728,'0'0'3190,"9"-9"-2800,107-93 1022,89-69 1251,-114 94-1653,-38 30-372,-2-3 0,-2-2 0,65-87 0,-95 112-347,24-45 1,-36 58-155,-1 0 0,0-1 0,-1 1 1,0-1-1,3-22 0,-7 29-26,0 1 1,0-1-1,0 0 0,-1 1 0,0-1 0,0 0 0,-1 1 0,0-1 0,-4-12 0,3 12 173,-4-13 373,5 20-638,1 1 0,0-1 0,-1 1 0,1-1 1,0 0-1,-1 1 0,1-1 0,-1 1 0,1-1 0,-1 1 1,1-1-1,-1 1 0,0-1 0,1 1 0,-1 0 0,1-1 1,-1 1-1,0 0 0,1-1 0,-1 1 0,0 0 0,0 0 1,1 0-1,-2-1 0,-3 1 59,4 0-69,0 0 0,0 0-1,1 0 1,-1 0-1,0 0 1,0 0-1,0 1 1,0-1-1,0 0 1,1 0-1,-1 1 1,0-1-1,0 1 1,0-1-1,1 0 1,-1 1-1,-1 1 1,-22 14 46,1 2-1,1 1 1,-37 40 0,45-41-22,0 0-1,2 1 1,1 0 0,0 1 0,-15 40 0,20-42 36,0 1 0,2 0 0,0 0 0,1 0-1,-1 36 1,5-36 4,1 0 1,1 0-1,0 0 0,1-1 0,2 1 0,-1-1 1,2 0-1,1-1 0,13 25 0,-15-32-15,0-1 0,13 16 0,-17-23-45,1 1 0,-1-1-1,1 0 1,0 1 0,0-1 0,0 0 0,0-1 0,0 1 0,0-1 0,0 1 0,0-1 0,7 2 0,6 0 11,-5-1-1,0 1 0,0-2 0,1 0-1,-1 0 1,0-1 0,20-2 0,-2-3 21,-1-1 0,-1-1 0,1-2 1,28-13-1,-44 16-19,0 0 0,-1 0 0,0-1 0,0 0 0,-1-1 0,0 0 0,-1-1 0,1 0 0,-2-1 0,1 0 0,11-17 0,-16 19-9,-1 1 0,1-1 0,-1 0 0,-1 0 0,0 0 0,3-13 0,-4 15-2,-1 1-1,1 0 1,-1 0-1,0-1 0,0 1 1,-1 0-1,1-1 1,-1 1-1,-1 0 0,1 0 1,-3-7-1,3 11-8,1 0 0,-1 0 0,0-1 0,1 1 0,-1 0 0,0 0 0,0 0 0,0 0 0,0 1 0,0-1 0,0 0 0,0 0 0,0 0 0,0 1-1,0-1 1,-1 1 0,1-1 0,0 1 0,-3-1 0,2 0 2,0 1 0,-1 0 0,1 0 0,-1 0 0,1 0 0,-1 1 0,1-1 0,0 1 0,-1-1 1,-2 2-1,-2 1 4,0 1 0,0-1 0,0 1 0,0 0 0,-11 10 0,10-6-15,0 0 1,0 0-1,1 1 0,0 0 0,0 0 1,1 1-1,0 0 0,1 0 1,0 0-1,1 1 0,-6 16 1,9-20 0,-1 0 1,1 0-1,0 0 0,1 0 1,-1 0-1,1 0 1,1 0-1,-1 0 1,1 0-1,0 0 1,1 0-1,0-1 1,0 1-1,0 0 1,1-1-1,0 0 1,0 1-1,1-1 1,8 11-1,-8-12 10,0 0-1,1 0 1,0 0 0,0-1-1,0 0 1,0 0-1,1 0 1,-1-1 0,8 4-1,-8-5 0,-1-1 0,0 1-1,1-1 1,0 0 0,-1-1 0,1 1-1,-1-1 1,1 0 0,0 0 0,-1 0-1,1-1 1,0 0 0,-1 0 0,6-1-1,2-3 22,-1 1 0,0-1 0,0-1 0,14-9 0,40-33 103,-57 42-113,40-31 78,98-72 296,-132 99-331,-11 8-20,0 0-1,0-1 0,0 1 0,0 0 0,0 1 0,1-1 1,-1 1-1,1-1 0,-1 1 0,1 0 0,-1 0 1,1 1-1,0-1 0,6 0 0,-9 2-27,0-1 1,-1 0-1,1 1 0,-1-1 0,1 1 1,-1-1-1,1 1 0,-1-1 0,1 1 1,-1-1-1,1 1 0,-1 0 0,0-1 1,1 1-1,-1 0 0,0-1 0,0 1 1,1 0-1,-1-1 0,0 1 0,0 0 1,0-1-1,0 1 0,0 1 0,1 20 129,-14 50 107,3-26-94,3-21 382,7-24-450,13-19 226,5-2-244,-1 2-1,2 0 1,1 1 0,40-27-1,-40 31-22,-13 7-30,0 1 0,1 1 0,-1-1 0,1 1 0,0 1 0,1 0 1,9-3-1,-17 5-15,-1 1 0,1 0 0,0 0 0,-1 0 0,1 0 0,-1 0 0,1 0 0,-1 0 1,1 0-1,-1 0 0,1 0 0,-1 0 0,1 0 0,-1 0 0,1 1 0,-1-1 0,1 0 0,-1 0 0,1 0 0,-1 1 0,1-1 1,-1 0-1,0 1 0,1-1 0,-1 0 0,1 1 0,-1-1 0,1 1 0,-1 1 0,1-1 1,0 1-1,-1-1 0,0 1 0,1-1 1,-1 1-1,0-1 0,0 1 0,1-1 1,-1 3-1,-7 38 4,6-38-4,-8 23 16,7-23-11,0 0 0,0 1 0,1-1 0,-1 0-1,1 1 1,1-1 0,-2 5 0,1-4 44,1-3-19,5-6-7,-1 0-13,111-85 87,-112 87-95,0 0 0,0 0 0,0 0 0,0 0 0,1 0 0,3-1 0,-6 3-2,-1 0 1,1-1-1,-1 1 0,1 0 0,-1 0 0,1 0 1,-1-1-1,1 1 0,-1 0 0,1 0 0,-1 0 1,1 0-1,-1 0 0,1 0 0,-1 0 1,1 0-1,-1 0 0,1 0 0,-1 1 0,1-1 1,-1 0-1,1 0 0,-1 0 0,1 1 1,-1-1-1,1 0 0,-1 0 0,1 1 0,-1-1 1,0 0-1,1 1 0,-1-1 0,0 1 0,1-1 1,-1 0-1,0 1 0,1-1 0,-1 1 1,0-1-1,0 1 0,0-1 0,1 1 0,-1-1 1,0 1-1,0 0 0,2 12 0,-1 3 0,2 1 0,5 20 0,-6-32 0,-1-1 0,1 0 0,-1 0 0,1 0 0,1 0 0,-1 0 0,0 0 0,1-1 0,0 1 0,0-1 0,0 0 0,0 0 0,6 5 0,-6-7 3,0 0 0,1 0 1,-1 0-1,0-1 0,0 1 0,0-1 0,1 0 0,-1 0 0,0 0 1,0 0-1,1 0 0,-1-1 0,0 0 0,0 1 0,5-3 1,-3 1 0,6-1 2,0-1-1,0-1 1,-1 0 0,0 0 0,0-1 0,0 0-1,-1-1 1,1 0 0,-2-1 0,1 0 0,-1 0-1,12-16 1,6-11 91,-2-1-1,19-39 1,-43 74-93,3-10 202,-8 21-93,-20 72-47,-5 21-38,-33 182-1,17-83-52,45-200 29,1 0 1,-1 0-1,1 0 0,-1 0 1,0 0-1,0 0 0,0 0 1,0 0-1,0-1 1,0 1-1,0 0 0,-1-1 1,-2 4-1,-2-33 175,4 11-171,1 0 0,0 0 0,1 0 0,0 0 0,2 0 1,4-25-1,-1 7-7,0 9-15,0 0-1,1 1 1,19-47-1,42-67-39,-51 111 44,2 1 0,1 0 0,1 2 0,1 0 0,48-42 0,-59 58 18,0 1-1,0 1 0,1 0 0,0 0 1,0 1-1,0 0 0,1 1 0,20-6 1,-31 10-10,-1 1 0,1 0 0,0 0 0,0 0 0,0 0 0,-1 1 0,1-1 0,0 0 0,0 0 0,0 0 0,-1 1 0,1-1 0,0 0 0,0 1 0,-1-1 0,1 0 0,0 1 0,-1-1 0,1 1 0,0 0 1,-1-1-1,1 1 0,-1-1 0,1 1 0,-1 0 0,1-1 0,-1 1 0,0 0 0,1-1 0,-1 1 0,0 0 0,1 0 0,-1 0 0,0-1 0,0 1 0,0 0 0,0 0 0,0 1 0,1 4-6,0 0 0,-1 0 0,1 0 0,-2 7-1,0-3 8,-8 76-23,7-75 22,-1 0 0,0-1-1,-1 1 1,0-1 0,0 0-1,-7 11 1,9-18 5,0 1 1,-1-1-1,1 1 1,-1-1-1,0 0 0,0 0 1,0 0-1,0 0 0,0 0 1,-1-1-1,1 1 1,-1-1-1,0 0 0,-7 3 1,8-5-1,0 1-1,0-1 1,-1 1 0,1-1 0,0 0 0,0 0-1,0 0 1,0-1 0,-1 1 0,1-1-1,0 0 1,0 0 0,0 0 0,0 0 0,0 0-1,0-1 1,1 1 0,-1-1 0,0 0 0,-4-4-1,-2 0 9,-12-9 14,20 15-20,0-1-1,0 0 0,1 1 0,-1-1 0,0 0 0,0 0 1,1 0-1,-1 1 0,0-1 0,1 0 0,-1 0 0,1 0 1,-1 0-1,1 0 0,-1-2 0,1 3-3,1-4-63,9 6-6,36 21-21,-32-16 72,1 0 0,0 0 1,22 6-1,-24-10 2,0-1 1,1 0 0,-1-1 0,1 0-1,-1-1 1,1-1 0,-1 0-1,1-1 1,-1 0 0,14-5 0,1-2-18,-1-1 0,0-1 0,39-24 1,-52 26 23,0-1 1,-1 0 0,0-1-1,0-1 1,-2 0-1,14-17 1,-24 28 7,1-2 1,1 0 1,-1-1-1,0 0 0,0 0 1,0 1-1,0-1 1,-1 0-1,0 0 0,0 0 1,0-1-1,0 1 1,0 0-1,-1 0 1,0 0-1,0-1 0,-1-5 1,1 7 6,0 1 0,-1-1 0,1 0 1,-1 0-1,0 0 0,0 1 0,0-1 0,0 0 1,0 1-1,-1-1 0,1 1 0,-1-1 1,0 1-1,0 0 0,0 0 0,0 0 0,0 0 1,0 0-1,0 0 0,-1 1 0,1-1 0,0 1 1,-1-1-1,-4-1 0,5 3-5,0-1-1,-1 1 1,1 0 0,0 0 0,0 0-1,0 0 1,-1 0 0,1 1-1,0-1 1,0 1 0,0-1 0,0 1-1,0 0 1,0 0 0,0-1-1,0 2 1,0-1 0,0 0 0,0 0-1,0 1 1,1-1 0,-3 3-1,-1 1 5,-1 0 0,1 1 0,1 0-1,-1 0 1,-4 10 0,5-10-10,1 0 1,0 1-1,1-1 1,-1 1-1,1 0 1,0 0-1,1 0 1,0 0 0,0 0-1,0 0 1,1 0-1,0 0 1,1 0-1,-1 0 1,1 0-1,1 0 1,-1 0-1,1 0 1,0 0-1,1-1 1,0 1-1,0-1 1,0 0-1,1 1 1,0-1 0,5 6-1,-6-9 3,-1 0 0,1 0 0,0-1 0,0 1 0,0-1 0,0 1 0,0-1 0,1 0 0,-1-1 0,1 1 0,-1 0 0,1-1 0,0 0 0,0 0 0,-1 0 0,1 0 0,7 0 0,-5-1 0,0 0 0,0-1 0,0 1 0,0-1 0,0-1 0,0 1 0,-1-1 0,1 0 0,0 0 0,-1-1 0,7-3 0,13-10 0,-1-2 0,-1 0 0,-1-1 0,0-1 0,-2-1 0,24-31 0,-40 47 7,0 0 0,-1-1 0,1 1 0,-1-1 0,4-12-1,-6 15-2,0 0-1,0 0 0,0 0 1,-1 0-1,1 0 0,-1 0 0,0 0 1,0 0-1,0 0 0,0 0 1,0 0-1,-1 0 0,0 0 0,0-4 1,1 7-2,-1-1 0,1 0 1,0 0-1,0 0 0,0 1 1,0-1-1,0 0 0,0 0 0,0 1 1,0-1-1,0 0 0,1 0 1,-1 0-1,0 1 0,0-1 1,1 0-1,-1 1 0,1-1 0,-1 0 1,0 0-1,1 1 0,-1-1 1,1 1-1,0-1 0,-1 1 1,1-1-1,-1 1 0,1-1 0,0 1 1,-1-1-1,1 1 0,0 0 1,0-1-1,-1 1 0,2 0 1,28-10 2,-28 9-9,3 0 1,-1 0 0,1 0 1,-1 0-1,1 1 0,-1 0 0,1 0 1,-1 0-1,1 0 0,0 0 1,-1 1-1,1 0 0,-1 0 1,0 0-1,1 1 0,-1 0 0,0-1 1,0 2-1,0-1 0,0 0 1,0 1-1,0-1 0,-1 1 0,1 0 1,-1 1-1,0-1 0,0 0 1,0 1-1,0 0 0,4 7 0,-3 0 6,0 0-1,-1 0 1,0 0-1,-1 1 0,0 0 1,-1-1-1,0 22 1,0-17 1,0 0 0,0 0 0,7 25 0,-7-38-1,1 0 0,-1 1 0,0-1 0,1 0 0,0 0 0,0-1 0,0 1 0,0 0 0,0-1 0,1 1 0,-1-1 0,1 1 0,-1-1 0,1 0 0,0 0-1,0-1 1,0 1 0,0 0 0,0-1 0,0 0 0,0 0 0,1 0 0,-1 0 0,6 1 0,-2-2 7,1 1 1,-1-1-1,0 0 0,0 0 0,0-1 1,0 1-1,0-2 0,0 1 1,0-1-1,12-5 0,6-4-2,-2-2-1,1 0 0,-2-1 1,31-25-1,4-3 19,-16 13-6,-26 18-15,33-16 1,-2 0 25,-44 26-28,1-1-1,0 1 1,-1 0-1,1 0 0,0 0 1,0 0-1,0 0 0,0 1 1,0-1-1,0 1 1,0 0-1,0 0 0,0 0 1,3 0-1,3 2 0,1 0 1,17 5-1,-16-3-15,-11-4 11,1 0 1,0 0-1,0 1 1,0-1 0,0 1-1,0-1 1,0 0-1,-1 1 1,1-1 0,0 1-1,0 0 1,-1-1-1,1 1 1,0-1-1,-1 1 1,2 1 0,-2-1 0,0-1 0,0 1 1,0-1-1,0 1 1,0-1-1,1 1 0,-1-1 1,0 1-1,0-1 0,0 1 1,-1-1-1,1 1 1,0-1-1,0 0 0,0 1 1,0-1-1,0 1 1,0-1-1,-1 1 0,1-1 1,0 1-1,-1 0 0,0 0 3,0 0-1,-1 1 0,1-1 0,0 0 0,-1 0 0,1 0 0,-1 0 0,1 0 0,-1 0 0,1-1 0,-1 1 0,1-1 0,-1 1 1,0-1-1,0 1 0,-3-1 0,-59-1 63,44 0-28,0 0-1,-25 3 1,39-1-30,-1 0-1,0 1 1,1-1 0,0 1 0,-1 1 0,1-1 0,0 1 0,0 0 0,0 0 0,-9 8 0,8-5-4,0 0 0,0 0-1,1 1 1,0 0 0,1 0 0,-1 0 0,1 1 0,1-1 0,-6 12 0,8-13-2,0 0 0,0 0 0,0 1 0,0-1 1,1 1-1,0-1 0,1 1 0,-1-1 0,1 1 0,0 0 1,1-1-1,0 1 0,2 8 0,-3-13-3,0-1 1,1 0-1,-1 1 0,1-1 1,-1 0-1,1 0 0,-1 1 1,1-1-1,0 0 0,0 0 1,-1 0-1,1 0 0,0 0 0,0 0 1,0 0-1,0 0 0,0 0 1,0 0-1,0 0 0,1-1 1,-1 1-1,0 0 0,0-1 1,1 1-1,-1-1 0,0 0 1,1 1-1,-1-1 0,0 0 0,1 0 1,-1 0-1,0 0 0,1 0 1,-1 0-1,1 0 0,-1 0 1,0-1-1,3 0 0,1 0 1,0-1 0,1 0-1,-1-1 1,-1 1 0,1-1 0,0 0-1,-1 0 1,6-5 0,10-13 5,33-43 1,-48 58 1,1-2 1,-1 1 1,0-1-1,0 0 1,0-1 0,-1 1-1,-1-1 1,1 1-1,-2-1 1,1 0-1,-1 0 1,2-17-1,-4 26 2,-3 14-68,1 2 54,2 0-1,0 0 1,0 0 0,2 0-1,2 16 1,-2-23 3,1 0 0,-1 0 0,2 0 0,-1-1 0,1 1 0,0-1 0,1 0 0,0 0 1,0-1-1,9 10 0,-12-15-1,0 0 0,0 0 1,1 0-1,-1-1 0,0 1 1,1-1-1,0 1 0,-1-1 1,1 0-1,0 0 0,0-1 1,0 1-1,-1 0 0,1-1 1,0 0-1,0 0 0,5 0 0,4-1-3,0 0-1,22-6 0,-29 6 4,7-3 2,0 1-1,-1-2 0,0 1 0,0-2 1,0 0-1,0 0 0,11-9 0,65-60 20,-58 48 8,-14 12-17,-1 0 0,-1 0-1,-1-1 1,0-1-1,-1 0 1,14-30-1,-7 8 8,25-84-1,-35 94-4,-1-1 1,6-49-1,-12 67-10,-1 1-1,0 0 0,0-1 1,-1 1-1,-1 0 0,0 0 1,0 0-1,-1 0 0,0 0 0,-6-13 1,8 23-3,1 0 0,-1 0 1,0-1-1,1 1 0,-1 0 0,0 0 1,0 0-1,1 0 0,-1 0 1,0 0-1,0 0 0,0 1 0,0-1 1,0 0-1,0 0 0,0 1 1,-1-1-1,1 1 0,-1-1 0,1 1-1,0 0-1,0 0 0,0 0 1,-1 0-1,1 0 0,0 0 1,0 0-1,0 1 0,0-1 1,0 0-1,0 1 1,0-1-1,0 1 0,1-1 1,-1 1-1,0-1 0,0 1 1,-1 1-1,-3 2-10,1 2-1,-1-1 1,1 0 0,0 1-1,-4 9 1,-3 7-8,1 0 0,1 0 1,1 1-1,0 1 0,-6 44 0,-5 125-84,18-170 86,-1 9-17,2 0 0,1 1 0,6 38 0,-1-45-10,10 27 1,-9-31 35,-7-21 14,1 1-1,-1-1 1,1 0-1,0 1 0,-1-1 1,1 0-1,0 0 1,0 1-1,0-1 1,-1 0-1,1 0 1,0 0-1,1 0 1,-1 0-1,0 0 1,0 0-1,0-1 1,1 1-1,-1 0 1,3 0-1,-2 0 6,1-1 0,0 1 0,0-1 0,0 1 0,0-1 0,0 0 0,0-1 0,0 1-1,5-1 1,3-2 16,0-1 0,0 1 0,-1-2 0,13-6 0,-11 4-6,-1 0 1,0-1 0,-1 0 0,15-14-1,35-44 99,-33 35-70,-16 18-26,-1 1 0,-1-1-1,0-1 1,-1 0 0,-1 0-1,7-17 1,-13 27 45,-1 5-51,-10 20-40,1 0 17,1 1 0,1 0 0,1 0 0,-6 42 0,10-56-7,1 0 1,0-1-1,1 1 1,0 14-1,0-21 15,0 0 0,0 0-1,0 0 1,1 0-1,-1 0 1,0 0 0,0 0-1,0-1 1,1 1 0,-1 0-1,1 0 1,-1 0-1,0 0 1,1 0 0,0-1-1,-1 1 1,1 0-1,-1-1 1,1 1 0,0 0-1,-1-1 1,1 1 0,0 0-1,0-1 1,0 0-1,-1 1 1,1-1 0,0 1-1,0-1 1,0 0-1,0 1 1,0-1 0,0 0-1,0 0 1,0 0-1,0 0 1,0 0 0,-1 0-1,1 0 1,0 0 0,0 0-1,0 0 1,0-1-1,0 1 1,0 0 0,0-1-1,0 1 1,-1-1-1,2 0 1,9-4 1,0 0 0,0-1 0,-1 0 0,0 0 0,0-2 0,-1 1 0,0-1 0,16-17 0,-10 5 0,0 0 0,-1 0 0,13-29 0,-12 15 124,-18 40-92,1 0 0,0 0 0,1 0 0,0 0 0,-1 12 0,-3 11-7,2-14-8,0 1 1,1 0-1,0 29 0,2-39-9,1 0 0,-1 0 1,2 0-1,-1 0 1,0 0-1,1 0 0,0 0 1,1-1-1,-1 1 0,1 0 1,0-1-1,1 0 0,3 5 1,-6-8-8,1-1 0,0 0 1,-1 1-1,1-1 1,0 0-1,-1 0 0,1 0 1,0 0-1,0 0 0,0-1 1,0 1-1,0 0 0,0-1 1,0 1-1,0-1 1,0 0-1,0 0 0,0 0 1,0 0-1,0 0 0,0 0 1,0-1-1,3 0 1,2 0-1,-1-1 0,0 0 0,0-1 0,0 1 0,0-1 0,7-5 0,5-5-1,0-1 0,0 0 1,-1-2-1,-1 0 0,27-35 0,-14 10 0,38-73 0,-64 110 0,-1-1 0,0 0 0,0 0 0,0 0 0,-1 0 0,1 0 0,0-9 0,-1 13-1,-1 1 0,0 0 0,1-1 0,-1 1 0,0 0 0,1-1 0,-1 1 0,1 0-1,-1 0 1,1 0 0,-1-1 0,1 1 0,-1 0 0,0 0 0,1 0 0,-1 0 0,1 0 0,-1 0 0,1 0 0,-1 0 0,1 0 0,-1 0 0,1 0-1,-1 0 1,1 0 0,-1 0 0,1 1 0,-1-1 0,1 0 0,16 6-39,-13-2 41,0 1 0,-1-1 0,1 1 0,-1 0 0,0-1 0,-1 1 0,1 1 0,-1-1 0,0 0 0,0 1 0,0-1 0,-1 1 0,0-1 0,1 9 0,-2 5 8,0-1 0,-1 0 1,-4 22-1,2-22-2,1 0-1,1 34 1,2-48-6,-1 1 0,1-1 1,0 0-1,0 1 0,0-1 0,1 0 1,0 0-1,-1 0 0,1 0 0,1 0 0,-1 0 1,0-1-1,1 1 0,0-1 0,0 1 1,0-1-1,0 0 0,1 0 0,-1-1 0,1 1 1,-1-1-1,1 0 0,0 1 0,0-2 1,0 1-1,0 0 0,1-1 0,6 2 0,4 0 6,0-1 0,0-1 0,0 0 0,0 0 0,0-2 0,0 0 0,18-3 0,-11-1 3,1 0-1,-1-1 1,0-2 0,-1 0 0,1-1 0,-1-1 0,-1-1 0,0-1 0,19-15 0,-26 17-10,-1-1 0,0 0 1,-1-1-1,0 0 1,17-26-1,-22 28 5,0 0 1,-1 0-1,0 0 0,-1-1 0,0 0 0,-1 0 0,0 0 1,2-23-1,-4 32-4,-1-1 0,0 0 1,0 0-1,0 1 1,0-1-1,0 0 0,-1 0 1,1 1-1,-1-1 0,0 0 1,0 1-1,0-1 1,0 1-1,0-1 0,-1 1 1,1 0-1,-1-1 0,1 1 1,-3-3-1,1 3 0,1 1 1,-1-1-1,0 0 1,1 1-1,-1 0 0,0-1 1,0 1-1,0 0 0,0 1 1,0-1-1,0 0 1,0 1-1,0 0 0,0-1 1,0 1-1,0 0 0,-5 1 1,-2 1 3,1 0 1,-1 1-1,0 0 1,1 1-1,0 0 0,0 0 1,0 1-1,0 0 1,1 0-1,0 1 1,0 0-1,0 0 1,1 1-1,0 0 0,0 1 1,-7 10-1,8-10 0,1 0-1,0 0 0,0 1 1,1 0-1,0-1 1,1 1-1,-5 17 0,7-19 3,0-1-1,0 1 0,1-1 1,-1 1-1,2 0 0,-1-1 1,1 1-1,0 0 1,0-1-1,1 0 0,4 13 1,-3-12 1,1 0 1,0-1 0,1 1-1,-1-1 1,1 1-1,0-1 1,1-1 0,0 1-1,0-1 1,0 0-1,0 0 1,1-1 0,0 0-1,0 0 1,0 0 0,0-1-1,15 4 1,8 2 44,0-2 0,1-2-1,36 3 1,210 7 238,-231-13-243,13-5 39,-47 2-95,0 0 0,1 1 0,-1 0 1,0 1-1,18 3 0,-30-4-575,-4 1 487,-11-2-1370,11 1-1335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3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1062 6728,'0'0'5082,"10"-10"-4356,38-41 66,47-62 0,127-205 814,-207 298-1518,142-212 1009,-145 212-949,-1 0-1,-1-1 1,-1 0-1,-1-1 1,-1 0-1,-1-1 1,-1 1-1,0-1 0,-2 0 1,-1 0-1,-1-36 1,-1 58-124,0 1 1,0-1 0,0 0-1,0 0 1,0 0 0,0 0-1,0 0 1,0 0 0,-1 1-1,1-1 1,0 0-1,0 0 1,-1 0 0,1 0-1,-1 1 1,1-1 0,-1 0-1,1 1 1,-1-1 0,-1-1-1,2 2-10,-1 0 1,1 0-1,-1 0 0,0 0 0,1 0 0,-1 0 1,1 0-1,-1 1 0,1-1 0,-1 0 0,0 0 1,1 1-1,-1-1 0,1 0 0,-1 0 0,1 1 1,-1-1-1,1 1 0,0-1 0,-1 0 0,1 1 0,-1 0 1,-26 39 285,22-33-260,-15 30 127,0 0 1,-17 52-1,-21 88 244,48-138-298,1 2 0,1-1 0,3 1 0,-1 45 0,6-77-65,1-1-1,0 1 1,0 0 0,5 15-1,-5-21-27,-1-1 0,1 0 0,0 0 0,0 0 0,1 0 0,-1 0 0,0 0 0,1 0-1,-1 0 1,4 3 0,-4-4-5,0-1-1,0 1 0,0-1 1,0 1-1,0 0 0,0-1 1,0 0-1,1 1 0,-1-1 1,0 0-1,0 0 0,0 1 1,1-1-1,-1 0 0,0 0 1,0 0-1,1 0 0,-1-1 1,0 1-1,0 0 0,0-1 1,2 1-1,6-4 38,1 0 0,-1 0 1,0-1-1,0-1 0,0 1 0,-1-1 1,1 0-1,6-9 0,7-7 103,25-33 1,-9 8 30,97-127 804,-127 166-709,-7 11-72,-7 17-25,5-16-187,-15 45 98,-15 71 1,27-94-49,0 1 0,2 0-1,1-1 1,3 44 0,-2-64-21,1-1-1,0 1 1,0 0-1,1-1 0,2 7 1,-4-11-20,0-1-1,0 1 1,1 0 0,-1-1 0,0 1-1,1-1 1,-1 1 0,1 0 0,-1-1-1,1 1 1,-1-1 0,1 1 0,-1-1-1,1 1 1,-1-1 0,1 0-1,0 1 1,-1-1 0,1 0 0,0 1-1,-1-1 1,1 0 0,0 0 0,-1 0-1,1 1 1,0-1 0,0 0 0,-1 0-1,1 0 1,0 0 0,-1 0 0,1 0-1,0 0 1,0-1 0,-1 1-1,1 0 1,0 0 0,-1-1 0,1 1-1,0 0 1,-1-1 0,1 1 0,-1 0-1,1-1 1,0 1 0,-1-1 0,1 1-1,-1-1 1,1 1 0,0-2 0,20-19 81,0-1 0,-2-2 0,-1 1 0,21-35 0,17-23 115,-38 57-118,1-1 136,28-30 1,-49 58-189,1 1-1,-1-1 1,1 0-1,0 1 1,0-1 0,0 1-1,0 0 1,0 4-1,-6 46-36,5-31 31,0-10-18,-2 8-2,2 0 1,0 0-1,1 0 0,1 0 1,5 37-1,-4-56-6,-1-1 0,0 1 0,0-1 0,0 0 0,1 1 0,-1-1 0,1 0 1,-1 1-1,1-1 0,0 0 0,-1 0 0,1 1 0,0-1 0,0 0 0,0 0 0,0 0 0,0 0 1,0 0-1,0 0 0,0-1 0,2 2 0,-2-1 1,1-1 0,-1 0 1,0 0-1,0 0 0,0 0 1,1-1-1,-1 1 0,0 0 0,0 0 1,0-1-1,1 1 0,-1-1 0,0 1 1,0-1-1,0 1 0,0-1 1,0 0-1,0 1 0,1-2 0,6-6 9,0 0-1,0 0 0,-1-1 0,7-10 1,-10 14-11,60-98 37,-45 71 3,1 0 1,34-41 0,-21 31 128,-33 43-159,1 1 0,0-1 1,-1 0-1,1 0 0,0 0 0,0 0 1,0 0-1,0 1 0,0-2 0,0 1 1,0 0-1,0 0 0,0 0 0,0 0 1,1-1-1,-1 1 0,0 0 0,3 0 1,34 19-6,-19-12-4,0-1 0,0 0 1,1-1-1,0-1 0,25 3 0,-34-7 0,0 0 0,0 0 0,1-1 0,-1 0 0,0-1 0,1-1 0,-1 0 0,0 0 0,0-1 0,0 0 0,11-6 0,-21 9 1,-1 0 0,0 0-1,1 0 1,-1 0 0,0 0-1,0-1 1,1 1 0,-1 0-1,0 0 1,0 0 0,1 0-1,-1-1 1,0 1 0,0 0 0,1 0-1,-1-1 1,0 1 0,0 0-1,0 0 1,0-1 0,1 1-1,-1 0 1,0-1 0,0 1-1,0 0 1,0 0 0,0-1-1,0 1 1,0-1 0,0 1 0,-1 0 0,1 0 0,0 0 1,-1-1-1,1 1 0,-1 0 0,1 0 0,0 0 1,-1 0-1,1 0 0,-1 0 0,1 0 1,0 0-1,-1 0 0,1 1 0,-1-1 0,1 0 1,0 0-1,-1 0 0,1 0 0,-1 1 0,1-1 1,0 0-1,-1 0 0,1 1 0,-1-1 0,-8 6 10,-13 7 14,-24 19 1,41-28-24,0 0 0,1 0 1,-1 0-1,1 0 0,0 1 1,1-1-1,-1 1 0,1 0 1,0 1-1,0-1 0,-3 8 1,5-9-3,1 0 0,0 0 0,0 0 0,0 0 0,0 0 0,0 0 0,1 0 0,0-1 0,0 1 0,0 0 0,0 0 0,1-1 0,-1 1 1,1 0-1,0-1 0,0 0 0,0 1 0,0-1 0,1 0 0,3 3 0,-5-4 0,1 0 0,0 0 0,-1 0 0,1 0 1,0-1-1,0 1 0,0-1 0,1 1 0,-1-1 0,0 0 0,0 0 1,1 0-1,-1 0 0,0 0 0,1 0 0,-1-1 0,1 1 0,-1-1 0,1 0 1,0 0-1,-1 0 0,1 0 0,-1 0 0,1 0 0,-1-1 0,1 1 0,-1-1 1,1 0-1,-1 1 0,0-1 0,5-2 0,-2-2 6,0 1 0,-1 0 0,1-1 0,-1 0 0,0 0 0,0 0 0,-1 0 0,1-1 0,-1 1 1,0-1-1,2-8 0,2-6 21,0 0 0,3-23-1,-9 33-15,1 1 0,-2-1-1,1 0 1,-1 1-1,-1-1 1,0 1-1,-4-19 1,4 23-9,0 0 1,-1 0-1,0 0 0,1 1 1,-2-1-1,1 0 0,0 1 1,-1 0-1,0 0 0,0 0 1,0 0-1,-1 0 0,1 0 1,-1 1-1,0 0 0,-7-5 0,7 5-1,-1 1-1,0 0 0,0 1 0,0-1 0,0 1 1,-10-1-1,14 2-2,1 0 1,0 1-1,0-1 0,0 0 1,0 0-1,0 1 0,0-1 1,0 0-1,0 0 0,0 1 1,0-1-1,0 0 0,0 0 1,0 1-1,0-1 0,0 0 1,0 0-1,0 0 0,1 1 1,-1-1-1,0 0 1,0 0-1,0 0 0,0 1 1,0-1-1,1 0 0,-1 0 1,0 0-1,0 1 0,0-1 1,0 0-1,1 0 0,-1 0 1,0 0-1,0 0 0,1 0 1,-1 1-1,0-1 1,0 0-1,0 0 0,1 0 1,-1 0-1,0 0 0,14 9-15,5 0 10,1-2-1,0-1 0,0-1 1,30 5-1,84 2 22,-73-12-88,120-18 0,-169 16-11,5 4-287,-11 1-3517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49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101 833 8936,'0'0'7344,"0"16"-6782,-47 462 2349,31-357-2335,7-59-262,0 1 441,-2 84 1,10-119-357,1-27-360,0 0 0,0 0-1,0 1 1,0-1 0,0 0 0,0 0-1,-1 0 1,1 0 0,0 0-1,0 0 1,-1 0 0,1 0-1,-1 0 1,1 0 0,-1-1-1,1 1 1,-1 0 0,0 0 0,-1 1-1,2-14 521,22-193 540,12-96-190,22 2 48,-52 282-883,1 0 0,0 1 0,2-1-1,0 1 1,1 0 0,0 1 0,1 0 0,1 0 0,0 1-1,15-15 1,-21 25-59,-1 1 0,1 0 1,0 1-1,0-1 0,0 1 0,0-1 0,0 1 0,1 1 1,-1-1-1,1 0 0,-1 1 0,1 0 0,0 0 0,-1 0 1,1 1-1,0 0 0,0 0 0,-1 0 0,1 0 0,0 1 0,0 0 1,-1 0-1,1 0 0,-1 0 0,1 1 0,-1 0 0,1-1 1,-1 2-1,0-1 0,0 1 0,0-1 0,0 1 0,-1 0 1,1 0-1,-1 1 0,1-1 0,2 4 0,3 6-7,-1 0 0,0 1 0,-1 0 0,0 0 0,-1 0 0,-1 1-1,0 0 1,-1 0 0,-1 0 0,0 0 0,-1 1 0,0-1 0,-2 30 0,-1-34-10,0-1 0,0 1 0,-1-1 0,0 0 0,-1 0 0,0 0 0,-1 0 0,0 0 0,0-1 0,-1 1 0,0-1 0,-1 0 0,0-1 0,-1 1 0,1-1 0,-2-1 0,1 1 0,-1-1 0,0 0 0,0-1 0,-13 8 0,14-10 12,-1 0 0,0 0 1,0-1-1,0 0 0,-1-1 0,1 0 1,0 0-1,-1 0 0,-10 0 1,13-2 5,0-1 0,0 1 0,0-1 0,0 0 0,0 0 0,0-1 0,0 0 0,0 0 0,1 0 0,-1-1 1,1 0-1,-1 0 0,-7-6 0,12 8-12,0 1 0,0-1 0,0 0-1,0 1 1,0-1 0,1 0 0,-1 0 0,0 0 0,0 0 0,1 0 0,-1 0 0,1 0 0,-1 0-1,1 0 1,-1 0 0,1 0 0,0 0 0,0 0 0,-1 0 0,1 0 0,0 0 0,0 0 0,0 0 0,0-1-1,0 1 1,0 0 0,0 0 0,1 0 0,-1 0 0,0 0 0,1 0 0,-1 0 0,1 0 0,-1 0 0,1 0-1,-1 0 1,1 0 0,0 0 0,-1 0 0,2-1 0,2-2 0,0 0 1,0 0-1,1 0 0,-1 1 1,1-1-1,10-4 0,35-15 12,80-25-1,-85 33-14,47-11-2,112-17-1,-159 34-12,30-10-25,-44 10 14,-29 8 24,-1 1 0,0-1 1,1 1-1,-1-1 0,1 1 0,-1 0 0,0 0 0,1 0 0,-1 0 0,1 0 0,-1 0 1,3 1-1,-4-1 2,0 0 0,0 0 0,1 1 0,-1-1 0,0 0 0,0 0 0,0 0 1,1 1-1,-1-1 0,0 0 0,0 0 0,0 1 0,0-1 0,0 0 0,1 1 0,-1-1 0,0 0 0,0 0 1,0 1-1,0-1 0,0 0 0,0 1 0,0-1 0,0 0 0,0 1 0,0-1 0,0 0 0,0 0 1,0 1-1,0-1 0,-1 0 0,1 1 0,0-1 0,-3 6 15,0-1 0,0 0 1,0 0-1,-6 7 0,5-7-18,-13 17 3,-55 78 29,62-86-19,2 2 0,-1-1 0,2 1 0,-11 31 0,17-43-10,0 0 1,0 0-1,1 1 0,-1-1 1,1 0-1,0 0 0,0 1 1,0-1-1,1 0 1,-1 0-1,1 0 0,0 1 1,0-1-1,1 0 1,-1 0-1,1 0 0,0-1 1,0 1-1,0 0 1,1-1-1,3 5 0,-3-5 2,0 0 0,0-1 0,0 1 0,0-1 0,0 0 0,1 0 0,-1 0-1,0-1 1,1 1 0,0-1 0,-1 0 0,1 0 0,0 0 0,0 0 0,0-1 0,-1 1 0,1-1-1,0 0 1,0-1 0,0 1 0,0 0 0,-1-1 0,7-2 0,2 0 12,0-1 0,-1 0 0,0-1 0,0 0 0,0-1 0,-1 0 0,1-1 1,-1 0-1,-1 0 0,0-1 0,0-1 0,9-10 0,-13 13 1,-1 0 1,0 0-1,0 0 1,0-1-1,-1 0 1,0 0-1,0 0 0,-1 0 1,0 0-1,0-1 1,-1 1-1,1 0 0,-2-1 1,1 0-1,-1 1 1,0-1-1,-1 1 0,0-1 1,0 1-1,0 0 1,-3-8-1,0 1 16,-1 1-1,0 0 1,-1 0-1,-1 0 1,1 0-1,-2 1 1,-10-12-1,13 17-5,-2 0 1,1 1-1,-1 0 1,0 0-1,0 1 1,0 0-1,-1 0 1,0 0-1,0 1 1,0 1-1,0-1 1,-14-3-1,20 7-17,0-1 0,0 1 1,0-1-1,0 1 0,0 0 0,0 0 0,0 0 1,0 0-1,0 0 0,-1 0 0,1 1 0,0-1 1,0 1-1,0-1 0,0 1 0,0 0 1,1 0-1,-1 0 0,-2 1 0,3-1-5,0 0 1,0 0-1,1 0 0,-1 0 1,0 0-1,1 1 0,-1-1 1,0 0-1,1 0 0,-1 1 0,1-1 1,0 0-1,-1 1 0,1-1 1,0 0-1,0 1 0,0-1 1,0 0-1,0 1 0,0-1 0,0 0 1,1 1-1,-1-1 0,0 0 1,1 1-1,-1-1 0,1 0 1,0 0-1,-1 0 0,2 3 0,2 2-9,-1 1-1,1-1 1,1 0-1,-1 0 0,1-1 1,0 1-1,0-1 1,1 0-1,8 7 0,3 1-5,0-1 0,1 0 0,1-1 0,0-1 0,31 13 0,-40-20 6,0 1 0,1-1 1,-1-1-1,1 0 0,-1-1 0,1 0 0,-1 0 1,1-1-1,0-1 0,-1 0 0,1 0 0,0-1 0,-1 0 1,18-7-1,-10 1 7,0-1 1,0-1 0,-1-1 0,25-20-1,58-59 33,-83 75-14,-2-2 1,0 0-1,0-1 1,-2-1-1,0 0 0,-2 0 1,0-1-1,-1-1 1,0 0-1,6-24 1,-12 34 85,1 11 36,1 23-27,-4 4-97,20 270 74,-22-275-93,-1 0-1,-6 38 1,5-53-4,1-1 0,-1 1 0,0 0 0,0-1 0,-1 0 0,0 0 0,0 1 0,0-2 0,-1 1 0,0 0 0,0-1 0,-1 0 0,-6 7 0,9-11 5,-1 1 1,1 0-1,-1-1 0,0 0 0,0 0 0,0 0 1,0 0-1,1 0 0,-1 0 0,0-1 1,-1 1-1,1-1 0,0 0 0,0 0 0,0 0 1,0-1-1,0 1 0,0-1 0,0 1 1,0-1-1,0 0 0,-5-2 0,-4-3 10,-1 0 0,1-1 0,-16-11 0,27 17-11,-11-7 32,2 0 0,-1-1 0,1 0 0,1-1-1,0 0 1,0 0 0,1-1 0,0 0 0,1 0 0,-9-19 0,16 30-31,-4-12 91,17 16-77,19 10-49,66 20 0,-41-17 12,-37-10 13,0-1 0,1-1 0,0-1 0,35 3-1,-43-7 2,-1 0 0,1-1 0,-1 0 0,1-1 0,-1 0 0,1-1 0,-1-1 0,23-9 0,-12 0-8,0 0 1,0-1 0,-1-1-1,-1-1 1,-1-1 0,0-1-1,-1-1 1,-1-1 0,29-41-1,-37 45 15,-1 0 0,-1 0 1,9-21-1,8-19-17,-13 26 114,-12 29-56,-1 3-4,-4 20-4,-21 171 63,26-185-85,0 0 1,0 1 0,1-1-1,0 0 1,1 0-1,3 12 1,-5-18-6,1 1-1,0-1 1,0 1 0,0-1 0,0 0 0,0 1-1,0-1 1,1 0 0,-1 0 0,1 0-1,-1 0 1,1 0 0,0 0 0,0-1-1,0 1 1,0 0 0,0-1 0,0 0-1,0 1 1,1-1 0,-1 0 0,0 0 0,1 0-1,4 1 1,3-2-10,0 0-1,0-1 1,0 1-1,0-2 1,-1 0 0,1 0-1,0 0 1,-1-1-1,1-1 1,-1 0 0,0 0-1,0-1 1,-1 0-1,1 0 1,8-7 0,13-13-41,-1-1 1,39-45-1,-50 51 36,16-19-9,-3-1-1,-1-2 1,-2-1 0,-1-1 0,32-78 0,-23 32 13,-4-1 0,21-100 1,-52 189 5,8-33 38,-2 0-1,-1-1 1,2-41-1,-10 68 10,-3 11-14,-7 15-17,-10 32-57,2 0 0,2 2-1,-20 91 1,-7 164-235,42-249 191,2 0 0,3 0 0,2 0 1,3 0-1,17 70 0,-22-121 69,-1 0 0,0 0-1,1 0 1,0 0 0,1-1 0,-1 1 0,1-1 0,5 7 0,-8-11 11,1 0 1,0 0-1,0 0 0,0 0 1,0 0-1,1 0 1,-1-1-1,0 1 0,0 0 1,0-1-1,1 1 1,-1 0-1,0-1 0,1 0 1,-1 1-1,3-1 1,-2 0 6,0 0 1,1 0-1,-1-1 1,0 1 0,0 0-1,1-1 1,-1 0-1,0 0 1,0 0 0,0 0-1,0 0 1,0 0-1,2-2 1,8-6 8,-1 0 1,-1 0-1,0-1 0,0-1 0,10-14 1,40-65 63,-49 72-54,22-34 16,-9 18-6,-3-2 0,23-47 1,-15 24 130,-35 120 144,-6 180-117,12-232-182,1 0 1,1-1-1,-1 1 0,2 0 1,2 9-1,2 3 29,-7-20-28,0 0 0,0 0 0,1 0 0,-1 0 0,0-1 0,1 1 0,-1 0 0,0 0 0,1 0 0,-1 0 0,1-1 0,0 1 0,-1 0 0,1-1 0,-1 1-1,1 0 1,0-1 0,0 1 0,-1-1 0,1 1 0,0-1 0,0 1 0,0-1 0,0 1 0,-1-1 0,1 0 0,0 0 0,0 1 0,0-1 0,0 0 0,0 0 0,0 0 0,0 0 0,0 0 0,0 0 0,0 0 0,0-1 0,-1 1 0,1 0 0,0 0 0,0-1 0,1 0 0,3-1 29,0 0 1,-1-1 0,1 1 0,0-1 0,-1 0 0,5-5 0,7-9 39,-1 0-1,-1-1 1,-1 0-1,0-1 1,15-33-1,1 1 49,-16 30-99,-1-1 0,-1 0 0,8-25 0,-14 34-26,-3 15 0,-4 23 0,0-8 0,1-4 0,-2 24 0,2 0 0,1-1 0,2 1 0,10 55 0,-12-90 0,1 0 0,-1 1 0,1-1 0,0 0 0,0 0 0,0 0 0,0 0 0,0 0 0,0 0 0,0 0 0,1 0 0,-1 0 0,0 0 0,1-1 0,0 1 0,-1-1 0,1 1 0,0-1 0,2 2 0,-2-3 0,0 0 0,0 1 0,-1-1 0,1 0 0,0 0 0,0 0 0,0-1 0,-1 1 0,1 0 0,0-1 0,0 1 0,-1-1 0,1 1 0,0-1 0,-1 0 0,1 0 0,-1 0 0,1 0 0,-1 0 0,1 0 0,-1 0 0,0 0 0,1-1 0,-1 1 0,2-3 0,17-20 0,-1-1 0,-1-1 0,-1-1 0,-1 0 0,-2-1 0,17-45 0,-27 60 0,-1 1 0,3-20 0,4-18 0,-4 40 0,-2 20 0,-1 2 0,3 4 0,0 0 0,2-1 0,11 20 0,-16-31 0,0 1 0,0 0 0,1-1 0,-1 0 0,1 1 0,0-2 0,0 1 0,1 0 0,-1-1 0,1 0 0,0 0 0,0 0 0,0 0 0,6 1 0,-4-2 0,-1 0 0,1-1 0,0-1 0,-1 1 0,1-1 0,0 0 0,0 0 0,-1-1 0,1 0 0,0 0 0,-1 0 0,1-1 0,-1 0 0,7-3 0,-5 1 0,0-1 0,-1 1 0,1-1 0,-1-1 0,0 1 0,0-1 0,-1-1 0,0 1 0,0-1 0,6-8 0,-10 11 0,0 0 0,1 0 0,-1 0 0,-1-1 0,1 1 0,-1-1 0,1 1 0,-1-1 0,0-6 0,0 8 0,-1 0 0,0 0 0,0-1 0,0 1 0,-1 0 0,1 0 0,0 0 0,-1 0 0,0 0 0,0 0 0,0 0 0,0 0 0,0 0 0,-4-4 0,4 6 0,0 0 0,1 0 0,-1 0 0,0 1 0,0-1 0,0 0 0,0 1 0,0-1 0,0 1 0,0-1 0,0 1 0,0-1 0,0 1 0,0 0 0,0 0 0,0-1 0,0 1 0,0 0 0,0 0 0,-1 0 0,1 0 0,0 0 0,0 1 0,0-1 0,0 0 0,0 0 0,0 1 0,0-1 0,0 0 0,0 1 0,0-1 0,0 1 0,0 0 0,0-1 0,0 1 0,0 0 0,-1 1 0,-3 2 0,-1 1 0,1 0 0,0 1 0,-6 8 0,3-3 0,1 1 0,0-1 0,1 2 0,1-1 0,-1 0 0,2 1 0,0 0 0,1 0 0,-4 27 0,6-31 0,0 1 0,1 0 0,0 0 0,1-1 0,0 1 0,1 0 0,-1-1 0,2 1 0,0-1 0,0 0 0,0 1 0,1-2 0,1 1 0,9 14 0,-14-22 0,6 8 0,0-1 0,0 0 0,1-1 0,0 0 0,13 11 0,-18-16 0,1 0 0,0-1 0,0 1 0,0-1 0,0 0 0,0 0 0,1 0 0,-1 0 0,0-1 0,0 1 0,0-1 0,1 0 0,-1 0 0,0 0 0,1 0 0,-1 0 0,0-1 0,0 0 0,1 1 0,-1-1 0,5-3 0,15-6 0,-1-1 0,-1-1 0,0-1 0,0-1 0,-1-1 0,-1-1 0,-1 0 0,0-1 0,-1-1 0,-1-1 0,-1 0 0,19-32 0,-6 4 0,-3-1 0,-1-1 0,-3-1 0,25-87 0,-29 75 0,10-69 0,-23 102 0,-1 0 0,-1 0 0,-2 0 0,-6-56 0,5 84 0,1-1 0,0 1 0,0-1 0,-1 1 0,1 0 0,-1-1 0,1 1 0,-1 0 0,0-1 0,1 1 0,-1 0 0,0 0 0,0 0 0,-1-2 0,1 2 0,0 1 0,1 0 0,-1-1 0,0 1 0,1-1 0,-1 1 0,0 0 0,0 0 0,1-1 0,-1 1 0,0 0 0,0 0 0,0 0 0,1 0 0,-1 0 0,0 0 0,0 0 0,1 0 0,-2 1 0,-1 0 0,0 0 0,0 0 0,0 1 0,0-1 0,1 1 0,-1 0 0,1-1 0,-1 1 0,1 0 0,0 1 0,-4 4 0,-11 16-4,1 1 0,1 0 0,1 1 0,1 1 0,1 0 0,1 1 0,2 0 0,-11 54 0,2-1-94,-15 80-110,28-128 143,2 1 1,1 63-1,3-67 30,-1-12-4,1 0-1,5 27 1,-5-40 31,0 0 0,0 0 0,0 0-1,1 0 1,-1 0 0,1 0 0,0-1 0,0 1 0,0-1 0,1 1 0,-1-1 0,1 0 0,0 0 0,0 0-1,6 5 1,-7-8 13,0 1 0,-1 0-1,1-1 1,0 1 0,0-1-1,0 0 1,0 0 0,-1 1-1,1-1 1,0-1-1,0 1 1,0 0 0,0 0-1,0-1 1,-1 1 0,1-1-1,0 1 1,0-1 0,-1 0-1,1 0 1,0 1 0,1-3-1,36-24 100,-4-5 28,41-51 0,6-7 93,-4 11-106,-78 79-119,0 0 0,0 0 0,0-1 0,0 1 0,1 0 0,-1 0 0,0 0 0,0 0 0,0-1 0,0 1 0,1 0 0,-1 0 0,0 0 0,0 0 0,0 0 0,1 0 0,-1 0 0,0-1 0,0 1 0,0 0 0,1 0 0,-1 0 0,0 0 0,0 0 0,1 0 0,-1 0 0,0 0 0,0 0 0,0 0 0,1 0 0,-1 0 0,0 1 0,1-1 0,1 8 0,-4 22 0,1-19 0,-7 77 0,1-15 0,3 94 0,4-165 0,0 0 0,0 0 0,0 0 0,1 0 0,-1 0 0,1 0 0,-1 0 0,1 0 0,0 0 0,0 0 0,-1-1 0,3 4 0,-2-4 0,0-1 0,0 1 0,0-1 0,-1 1 0,1-1 0,0 1 0,0-1 0,0 0 0,0 1 0,0-1 0,0 0 0,0 0 0,0 0 0,0 0 0,0 0 0,0 0 0,-1 0 0,1 0 0,0 0 0,0 0 0,0-1 0,0 1 0,0 0 0,0-1 0,0 1 0,0 0 0,0-1 0,-1 1 0,1-1 0,0 0 0,1 0 0,15-12 0,1-1 0,-2 0 0,0-2 0,21-24 0,-4 4 0,18-21 0,-39 43 0,0-1 0,1 2 0,1 0 0,16-12 0,-29 24 0,0 1 0,-1-1 0,1 0 0,0 1 0,0-1 0,0 1 0,0-1 0,0 1 0,0-1 0,0 1 0,0 0 0,0-1 0,0 1 0,0 0 0,0 0 0,1 0 0,-1 0 0,1 0 0,-1 0 0,-1 1 0,1-1 0,-1 0 0,1 1 0,-1-1 0,0 1 0,1-1 0,-1 0 0,0 1 0,1-1 0,-1 1 0,0-1 0,0 1 0,1 0 0,-1-1 0,0 1 0,0-1 0,0 1 0,0-1 0,0 1 0,0-1 0,0 1 0,0 0 0,0 0 0,0 7 0,-1 0 0,0 0 0,-5 13 0,5-16 0,-11 41 0,-2-1 0,-2-1 0,-2 0 0,-2-2 0,-1 0 0,-3-1 0,-54 73 0,71-105 0,-83 107 0,64-85 0,-58 53 0,76-78 0,0 0 0,-1 0 0,0-1 0,0 0 0,0 0 0,0-1 0,-1-1 0,1 1 0,-1-2 0,0 1 0,0-1 0,0-1 0,0 0 0,-1 0 0,-14-1 0,19-1 0,0 1 0,0-1 0,-1 0 0,1-1 0,0 1 0,0-1 0,0-1 0,0 1 0,1-1 0,-1 0 0,1 0 0,-1 0 0,1-1 0,0 0 0,1 0 0,-1 0 0,1-1 0,-1 0 0,1 0 0,1 0 0,-1 0 0,1 0 0,0-1 0,-3-5 0,4 4 0,0 0 0,0 0 0,1 0 0,0-1 0,0 1 0,0 0 0,1-1 0,1 1 0,-1 0 0,1 0 0,0-1 0,1 1 0,-1 0 0,5-8 0,-2 2 0,2 0 0,0 1 0,0 0 0,1 0 0,0 1 0,16-19 0,-7 14 0,0 1 0,1 0 0,1 1 0,0 1 0,0 0 0,2 2 0,-1 0 0,2 1 0,-1 1 0,1 1 0,28-6 0,-13 1 0,61-28 0,-68 27 0,-20 11-302,-14 7-411,-20 9-773,-8-5-2963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20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7024,'0'0'4676,"11"1"-4054,219 23 1599,27 4-364,-124-17-925,229 11 2555,-354-22-3413,9-2-2176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21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1 128 9344,'0'0'5576,"51"-10"-4552,13-2-233,34-4 17,21-3-176,11 4-8,3 4-80,27-4-8,32-4-80,-3 8 16,-4 11-136,-13 0 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29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5 164 6520,'0'0'13633,"5"10"-13296,78 137 1576,53 98-162,-112-204-1301,1-1-1,52 62 1,-64-76-230,-12-23-132,0 1 0,1-1 0,-1 0 0,1 1 0,0-1 0,0 0 0,3 4 0,-1-2 218,-2-3 637,-2-10-565,2-27-241,10-56-1,-9 71-105,4-13 25,1 0 1,2 0 0,1 1-1,23-47 1,-3 19 73,50-71 1,-55 96-57,1 2 0,52-49 0,-30 33-8,7 1 87,-41 38-92,-11 11-37,-6 6-14,-4 4-26,2-4 14,1-1 1,-1 0-1,-1 1 1,1-1-1,-1-1 1,0 1-1,-1-1 1,-9 8-1,5-7 6,0 0-1,-1 0 1,0-1-1,0 0 1,0-1-1,-1-1 1,1 0-1,-1 0 0,-15 1 1,-13-1 31,-57-2-1,6-3-5,-100 0 88,146 4-34,-1 1 0,-52 13 0,77-14-44,17-2-59,1 0 0,0 0-1,-1 1 1,1-1-1,0 1 1,0 0 0,-5 2-1,8-2-1654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1:07.08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232 203 4512,'0'0'7462,"9"0"-7331,2-1-84,-8 0-27,1 1 0,0 0 1,-1-1-1,1 2 0,0-1 1,0 0-1,-1 1 1,1 0-1,0-1 0,4 3 1,-7-3-12,-1 1 1,0-1 0,1 0-1,-1 0 1,0 0 0,0 0-1,1 0 1,-1 1 0,0-1 0,0 0-1,1 0 1,-1 0 0,0 1-1,0-1 1,1 0 0,-1 0-1,0 1 1,0-1 0,0 0-1,0 1 1,0-1 0,0 0 0,1 0-1,-1 1 1,0-1 0,0 0-1,0 1 1,0-1 0,0 0-1,0 1 1,0-1 0,0 0-1,0 1 1,0-1 0,0 0 0,-1 1-1,1-1 1,0 0 0,0 1-1,-11 15 119,-21 13-31,19-20 16,-1-1 0,0 0 1,-1-1-1,1-1 0,-22 7 1,29-12 227,11-6-158,13-8-81,15-6 42,49-42 0,-65 51-55,-5 3 90,-12 5-23,-4 2 62,3 0-200,1 0 1,0 0 0,0 0 0,0 1 0,0-1 0,-1 0 0,1 1 0,0-1 0,0 1 0,0-1 0,0 1 0,0 0 0,0-1 0,0 1 0,-1 1 0,1-1 1,0 0 0,0 0 0,0 0 0,0 0 0,0-1 0,0 1 0,0-1 0,0 1 0,0 0 0,0-1 0,0 0 0,-1 1 0,1-1 0,0 0 0,-3 1 1,5-1-14,0 0 1,0 0-1,-1 0 1,1-1-1,0 1 1,0 0-1,0 0 1,-1 0-1,1-1 1,0 1-1,0 0 1,-1-1-1,1 1 1,0 0-1,-1-1 1,1 1-1,0-1 1,-1 0-1,1 1 1,-1-1-1,1 1 1,-1-1-1,1 0 1,-1 1-1,1-1 1,0-1-1,-1 1 0,1 0 0,-1 0 0,1 0 1,0 0-1,0 0 0,0 0 0,0 0 0,0 0 0,0 0 0,0 1 0,2-2 1,31-13 113,-31 10-116,-3 4-11,-13 4 15,2 0 7,0 0 0,0-1-1,0-1 1,0 0 0,0 0 0,-1-1 0,1-1 0,0 1 0,0-2 0,-15-3-1,24 4-9,-9-3 54,15 5-6,15 3-31,-10-3-17,0 0 0,-1-1 0,1 0 0,0-1 0,0 0 0,0 0 0,-1-1 0,1 0-1,-1-1 1,1 0 0,13-7 0,6-4 108,49-35 0,-70 44-82,13-6 71,-17 9-63,1 1 0,-1-1 0,0 0 0,0 0 1,0 0-1,3-3 0,-17 24 463,4-6-504,0-1 1,-10 13-1,14-21 12,-1 0 0,0 0 0,0 0-1,0-1 1,0 0 0,-1 0 0,1 0 0,-1 0-1,-8 3 1,12-6-7,0-1-1,1 1 1,-1 0-1,0 0 0,0-1 1,1 1-1,-1 0 1,0-1-1,0 1 1,1-1-1,-1 1 1,1-1-1,-1 1 1,0-1-1,1 1 0,-1-1 1,1 0-1,-1 1 1,1-1-1,-1 0 1,1 0-1,0 1 1,-1-1-1,1 0 1,0 0-1,0 1 1,-1-1-1,1 0 0,0 0 1,0-1-1,-1-1 11,0 0-1,1-1 1,-1 1-1,1 0 1,-1-1-1,2-6 0,0 5-7,1 0-1,1 0 0,-1 0 1,1 0-1,0 0 0,0 0 1,1 1-1,-1-1 0,1 1 1,0 0-1,0 0 0,0 1 1,0-1-1,1 1 0,0 0 1,0 0-1,0 0 0,0 1 1,0-1-1,0 1 0,0 1 1,7-2-1,-10 3-4,0-1-1,0 2 1,1-1-1,-1 0 0,0 0 1,0 1-1,0-1 1,0 1-1,0 0 1,0-1-1,0 1 1,0 0-1,0 0 1,0 0-1,-1 1 1,1-1-1,0 0 1,-1 1-1,1-1 1,2 4-1,0-1 0,-1 0 0,0 0 0,0 1 0,0-1 0,-1 1 0,0 0 0,2 5-1,-1-2 1,4 11 0,7 37 0,-13-52 0,-1 0 0,1 1 0,-1-1 0,0 0 0,0 0 0,0 0 0,0 1 0,-1-1 0,0 0 0,1 0 0,-2 0 0,1 0 0,0 0 0,-1 0 0,-3 6 0,4-9 3,1-1-1,0 0 0,0 0 1,0 1-1,-1-1 0,1 0 0,0 1 1,0-1-1,-1 0 0,1 0 1,0 0-1,-1 1 0,1-1 0,0 0 1,-1 0-1,1 0 0,0 0 0,-1 0 1,1 1-1,0-1 0,-1 0 1,1 0-1,0 0 0,-1 0 0,1 0 1,0 0-1,-1 0 0,1 0 1,0 0-1,-1-1 0,1 1 0,0 0 1,-1 0-1,-10-11 82,-1-16 13,9 17-66,1 1 0,0-1 0,1 0 0,0 0-1,1 0 1,0 0 0,1 0 0,0 0 0,0 0 0,1 0 0,0 0 0,6-15-1,-2 14 0,-5 10-21,-1 0 0,1 0 0,-1 0 1,1 0-1,-1 0 0,1 0 0,-1 0 1,1 0-1,-1 0 0,0 0 0,0 0 1,1-2-1,-13 2 256,-1 2-237,-1 0-1,1 1 1,0 0-1,0 1 1,1 1 0,-1 0-1,1 0 1,0 1-1,-15 9 1,-11 8-5,-49 39-1,16-11 5,62-43-20,0 0 1,0 1-1,-9 11 0,6-7 108,4-5 177,22-22-205,17-17-52,1 2 0,1 2 0,1 0-1,71-41 1,-57 41 21,-35 19-19,1 1 0,-1 1 0,2 0 0,15-5-1,-138 71 187,39-13-221,44-28-2,-1-1-1,-28 13 1,39-23-4,6-4-3,-1 1 0,1 1 0,0 0 0,1 0 0,-1 1 0,1 0 0,-9 8 0,12-9 62,5-5-52,-1 1-1,1-1 1,-1 0-1,1 1 1,-1-1-1,1 0 1,0 1-1,-1-1 1,1 1-1,-1-1 1,1 0 0,0 1-1,-1-1 1,1 1-1,0-1 1,0 1-1,-1-1 1,1 1-1,0 0 1,0-1-1,0 1 1,0-1 0,0 1-1,-1-1 1,1 1-1,0-1 1,0 1-1,0 0 1,1-1-1,-1 1 1,0-1-1,0 1 1,0-1-1,0 1 1,0-1 0,1 1-1,-1 0 1,0-1-1,1 1 1,-1-1-1,0 0 1,1 1-1,-1-1 1,0 1-1,1-1 1,-1 0-1,1 1 1,-1-1 0,1 1-1,-1-1 1,1 0-1,0 1 1,3 2-32,-3-3 26,0 1 1,0 0-1,0-1 1,0 1-1,0-1 1,0 0 0,-1 1-1,1-1 1,0 0-1,0 1 1,0-1-1,0 0 1,0 0 0,1 0-1,-1 0 1,0 0-1,0 0 1,0 0-1,0 0 1,0 0 0,0-1-1,0 1 1,0 0-1,0-1 1,0 1-1,1-1 1,30-10-4,-1-1 0,0-2 0,38-22 0,-11 5 3,68-26 191,-117 49-142,-9 7-40,1 1-1,-1-1 1,1 0-1,-1 1 1,1-1-1,-1 1 1,1-1 0,0 1-1,-1-1 1,1 1-1,0 0 1,0-1-1,-1 1 1,1 0-1,0-1 1,0 1-1,1 0 1,-2-4 32,0 4-39,0 0 0,0 0-1,0-1 1,0 1 0,0 0 0,0 0 0,0 0-1,1-1 1,-1 1 0,0 0 0,0 0 0,0 0 0,0-1-1,0 1 1,0 0 0,0 0 0,0-1 0,0 1-1,0 0 1,0 0 0,0 0 0,0-1 0,-1 1-1,1 0 1,0 0 0,0 0 0,0-1 0,0 1 0,0 0-1,0 0 1,0 0 0,-1 0 0,1-1 0,0 1-1,0 0 1,0 0 0,0 0 0,-1 0 0,1 0-1,0-1 1,0 1 0,0 0 0,-1 0 0,1 0 0,0 0-1,0 0 1,-1 0 0,-4 2-3,-1 0 1,1 0-1,0 1 0,0-1 1,0 1-1,-9 7 0,-10 6-21,-1-4 3,0-1-1,-1-1 0,-29 7 0,37-13 27,1 0 0,-1-1 0,0-1 0,0-1 0,-31-1-1,45-1 18,-1 1-1,1-1 0,-1 0 0,1 0 0,-1 0 1,1 0-1,0-1 0,0 0 0,0 0 0,0 0 0,0 0 1,0-1-1,-7-5 0,3 6 37,8 2-65,0 0-1,0 0 1,0 1-1,0-1 1,0 0-1,0 0 1,0 0-1,0 0 1,0 0-1,0 0 0,0 0 1,0 0-1,0 0 1,0 0-1,-1 3-4,0 1 0,0-1 0,1 0 0,-1 1 0,1-1 0,0 0 0,-1 1 0,2-1 0,-1 0-1,1 7 1,4 6-15,-4-15 25,0 1 1,-1 0 0,1 0 0,-1-1 0,1 1-1,-1 0 1,0 0 0,1 0 0,-1-1 0,0 1-1,0 0 1,0 0 0,-1 0 0,1 0 0,0-1-1,-1 1 1,1 0 0,-2 2 0,6 21 71,-4-25-63,0 1 1,0-1-1,0 1 1,-1-1-1,1 1 0,0-1 1,0 1-1,0-1 0,-1 1 1,1-1-1,0 1 1,-1-1-1,1 0 0,0 1 1,-1-1-1,1 0 1,0 1-1,-1-1 0,1 0 1,-1 1-1,1-1 0,-1 0 1,1 0-1,-1 1 1,1-1-1,-1 0 0,1 0 1,-1 0-1,1 0 1,-1 0-1,1 0 0,-1 0 1,1 0-1,-1 0 0,1 0 1,-1 0-1,1 0 1,-1 0-1,1 0 0,-2-1 1,-6 1-4,4 1-3,0 0 0,0 0 0,-1 0-1,1 0 1,0 1 0,0 0 0,0 0-1,0 0 1,1 0 0,-1 1 0,1-1 0,-1 1-1,1 0 1,0 0 0,0 0 0,-3 4-1,5-6-11,8-2-120,7-5 138,22-19 23,1 2 0,1 2 1,1 1-1,62-23 0,-58 30 13,1-1-39,55-11 0,-93 24-30,-1 0 0,0-1 0,1 1-1,-1-1 1,0-1 0,0 1 0,0-1-1,8-5 1,-12 7 2,-1 1 29,1 0 1,-1 0-1,1-1 0,0 1 0,-1 0 0,1-1 0,-1 1 0,1 0 1,-1-1-1,1 1 0,-1-1 0,1 1 0,-1 0 0,0-1 1,1 1-1,-1-1 0,0 0 0,1 1 0,-1-1 0,0 1 0,1-1 1,-1 1-1,0-1 0,0 0 0,0 1 0,0-1 0,0 0 0,0 1 1,0-1-1,0 0 0,0 1 0,0-1 0,0 1 0,0-1 0,0 0 1,0 1-1,0-1 0,-1 1 0,1-1 0,-1-1 0,-2-1 78,3 2-85,-1-1 0,0 1 0,0 0 0,0 0 0,1 0 0,-1 0 0,0 0 1,0 0-1,-1 0 0,1 0 0,0 1 0,0-1 0,0 0 0,0 1 0,-1-1 0,1 1 0,0-1 0,-1 1 0,1-1 1,0 1-1,-3 0 0,6-13-55,35-11-3,-37 23 69,1 0 0,0 0 1,0 0-1,0 1 0,0-1 0,0 0 0,0 0 1,0 1-1,1-1 0,-1 1 0,0-1 0,0 1 1,0 0-1,0-1 0,1 1 0,-1 0 1,0 0-1,1 0 0,-1 0 0,2 0 0,-2 0-119,0 1-1,-1-1 0,1 1 0,0-1 1,-1 1-1,1 0 0,0-1 1,-1 1-1,1 0 0,-1 0 1,1 0-1,-1-1 0,1 1 0,-1 0 1,0 0-1,1 0 0,-1 0 1,0 0-1,0-1 0,0 1 0,1 0 1,-1 0-1,0 0 0,0 0 1,0 0-1,-1 1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1:25.4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4336 4912,'0'0'10382,"0"-12"-10114,-1-16 122,-4-36-1,1 44-107,-2-17 114,1 0 0,2 0-1,3-64 1,4 64-179,1 0-1,3 1 1,19-62 0,10-29 155,-28 87-252,3 1 1,1 0 0,25-51-1,-5 11-23,-23 54-65,19-38-1,20-31 69,-40 80-19,0 0 0,13-14-1,-6 7 21,-15 19-94,0 1 0,1-1 0,-1 0 0,0 1 0,1 0 0,-1-1-1,1 1 1,0 0 0,-1 0 0,1-1 0,3 0 0,-4 2-9,0 0 0,0 0 1,0 0-1,-1 0 0,1 0 0,0 0 0,0 0 1,0 0-1,0 0 0,0 1 0,0-1 0,-1 0 1,1 1-1,0-1 0,0 1 0,0-1 0,-1 1 1,1-1-1,0 1 0,-1-1 0,1 1 0,0 0 1,-1-1-1,1 1 0,-1 0 0,1 0 0,-1-1 0,1 3 1,6 9-1,-1 1 1,-1 0-1,0 1 0,-1-1 1,0 1-1,-1 0 1,-1 0-1,2 23 1,-2-13-1,11 40 0,-9-47 2,1 1 0,-2 0 0,-1 0 0,1 34 0,9 20 0,-12-71 0,0 0 0,1 0 0,-1 0 0,0 0 0,0 0 0,1 0 0,-1-1 0,0 1 0,1 0 0,-1 0 0,1 0 0,-1-1 0,1 1 0,-1 0 0,1 0 0,0-1 0,-1 1 0,1 0 0,0-1 0,0 1 0,-1-1 0,1 1 0,0-1 0,0 0 0,0 1 0,0-1 0,-1 0 0,1 1 0,0-1 0,0 0 0,0 0 0,0 0 0,0 0 0,0 0 0,0 0 0,0 0 0,0 0 0,0 0 0,0 0 0,-1-1 0,1 1 0,0 0 0,1-1 0,12-10 6,0-2 0,-1 1 0,-1-1 0,0-1 0,12-18 0,45-81 45,-56 91-47,31-55 17,-3-1 0,41-112 0,-49 94-5,126-385 85,-101 311-97,28-97 1,3-5 24,-30 101-4,-12 27 1,51-169 22,137-395-69,-169 559 41,13-40-7,-78 188-19,-1 0 0,0 0 0,1 0 0,-1 0 0,0-1 0,0 1 0,0 0 0,0 0 0,0 0 0,0 0 0,0 0 0,-1 0 0,1-1 0,0 1 0,0 0 0,-1 0 1,0-1-1,-6 0-87,-3 11-23,-4 11-2552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1:28.1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39 624 5824,'0'0'6208,"7"-10"-5919,50-80 647,-39 62-205,-14 22-532,0 0-1,0 0 0,-1-1 0,0 0 0,0 1 0,3-11 1,-2-1 250,-2 13-312,0 0-1,-1 0 1,0 0 0,0 0-1,-1 0 1,1 0 0,-1-1-1,0 1 1,-1 0 0,1 0-1,-3-8 1,2 4 38,-1 0 1,1 0-1,0-11 1,2 14-107,-1 0 0,-1 0 0,1 0 0,-1 0 0,0 1 1,-1-1-1,1 0 0,-1 0 0,0 0 0,-4-7 0,-27-43 472,25 39-425,-1 1 1,-1 0 0,-15-18 0,2 8 90,14 4-2,7 15-177,2 6-26,0 1 0,0 0 0,0-1 0,0 1 1,0-1-1,0 1 0,0-1 0,0 1 1,0 0-1,0-1 0,0 1 0,0-1 0,0 1 1,-1 0-1,1-1 0,0 1 0,0-1 1,0 1-1,0 0 0,-1-1 0,1 1 0,0 0 1,-1-1-1,1 1 0,0 0 0,0-1 0,-1 1 1,-8-16 81,9 16-82,0 0 1,-1-1 0,1 1-1,0 0 1,-1-1 0,1 1-1,0 0 1,0-1-1,0 1 1,-1-1 0,1 1-1,0 0 1,0-1 0,0 1-1,0-1 1,0 1-1,0 0 1,0-1 0,0 1-1,0-1 1,0 1 0,0-1-1,0 1 1,0 0-1,0-1 1,0 1 0,0-1-1,1 1 1,-1 0 0,0-1-1,0 1 1,0-1-1,1 1 1,-1-1 0,0 2-3,0-1 1,0 0-1,0 0 1,0 0 0,0 0-1,0 0 1,0 0-1,0 0 1,0 0-1,0 0 1,0 1 0,0-1-1,0 0 1,0 0-1,0 0 1,0 0 0,0 0-1,0 0 1,0 0-1,0 0 1,0 0-1,0 1 1,0-1 0,0 0-1,0 0 1,0 0-1,0 0 1,0 0-1,0 0 1,1 0 0,-1 0-1,0 0 1,0 0-1,0 0 1,0 0 0,0 1-1,0-1 1,0 0-1,0 0 1,0 0-1,0 0 1,1 0 0,-1 0-1,0 0 1,0 0-1,0 0 1,0 0-1,0 0 1,0 0 0,0 0-1,0 0 1,0 0-1,0 0 1,0 0-1,0-1 1,0 1 0,0 0-1,0 0 1,0 0-1,0 0 1,0 0-1,0 0 1,0 0-1,0 0 1,0 0-1,0 0 1,0 0 0,0 0-1,0 0 1,0 0-1,0 0 1,0 0-1,0 0 1,-1 0-1,1 0 1,0-1 0,0 1-1,0 0 1,0 0-1,0 0 1,0 0-1,0 0 1,0 0-1,0 0 1,0 0-1,0 0 1,0 1-2,0-1 1,1 0-1,-1 0 1,1 0-1,-1 0 1,0 1-1,1-1 1,-1 0-1,1 0 1,-1 0-1,0 1 1,1-1-1,-1 0 0,0 1 1,0-1-1,1 0 1,-1 1-1,0-1 1,0 0-1,1 1 1,-1-1-1,0 1 1,0-1-1,0 1 0,0-1 1,0 0-1,1 2 1,7 18-38,-6-15 36,24 51-32,-13-31-2,11 33 1,-11-19 35,12 64 0,-6 38 484,-11-52-348,3 28 205,-11-116-320,0 0-1,0 1 1,0-1-1,1 0 1,-1 0-1,0 0 1,1 1-1,-1-1 1,1 0-1,0 0 1,-1 0-1,1 0 1,1 2-1,-7-40 231,4 13-203,2 1 0,1-1 0,1 0 0,1 1 0,1-1 0,1 1 0,0 0 0,2 1 0,1 0 0,1 0 0,24-39 0,-29 54-28,5-10 6,1 1-1,1 0 1,0 0-1,2 1 0,-1 1 1,21-16-1,35-36-207,-68 66 188,-1 0 1,1 0 0,-1-1 0,1 1 0,0 0 0,-1 0-1,1 0 1,0-1 0,-1 1 0,1 0 0,-1 0-1,1 0 1,0 0 0,-1 0 0,1 0 0,0 0 0,-1 1-1,1-1 1,0 0 0,-1 0 0,1 0 0,-1 1-1,1-1 1,0 0 0,-1 1 0,1-1 0,-1 0 0,1 2-1,15 13-917,-12-10-1165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1:46.0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0 765 6016,'0'0'6920,"9"-13"-6590,6-14-15,0-1 0,-2 0-1,20-59 1,-13 3 300,-10 37-246,2 0 0,2 0 0,33-72-1,-13 44 64,-22 46-121,1 1 0,2 1 0,21-32 0,-35 57-266,1 0-1,-1 1 1,0 0-1,0-1 1,0 1-1,1-1 1,-1 1 0,1 0-1,-1 0 1,1 0-1,0 0 1,-1 0-1,1 0 1,3-1-1,-4 3-24,0-1 0,-1 0 0,1 0 0,0 0 0,0 0 0,0 1 0,0-1 0,-1 0 0,1 1 0,0-1 0,0 1 0,-1-1 0,1 1 0,0-1 0,-1 1 0,1 0 0,0-1 0,-1 1 0,1 0-1,-1-1 1,1 1 0,-1 0 0,0-1 0,1 1 0,-1 0 0,0 0 0,1 0 0,-1-1 0,0 1 0,0 0 0,0 0 0,0 0 0,0 1 0,5 24 113,-2 0 0,-1 1 0,-1-1 0,-1 1 0,-5 34 0,1-8 30,-4 116 531,8-168-686,0-1 1,0 0 0,0 1-1,0-1 1,0 1 0,0-1-1,0 1 1,0-1 0,0 0-1,0 1 1,0-1 0,0 1-1,0-1 1,0 0 0,0 1-1,1-1 1,-1 1 0,0-1-1,0 0 1,0 1 0,1-1 0,-1 0-1,0 1 1,1-1 0,-1 0-1,0 1 1,1-1 0,-1 0-1,11-5 126,12-20-2,43-74 124,-43 61-100,53-64 0,-69 93-126,5-5 54,0 1 0,1-1 0,1 2 0,0 0 1,20-14-1,-33 26-80,-1 0 1,0 0 0,1-1 0,-1 1-1,0 0 1,1 0 0,-1-1-1,1 1 1,-1 0 0,0 0 0,1 0-1,-1 0 1,1-1 0,-1 1 0,1 0-1,-1 0 1,0 0 0,1 0-1,-1 0 1,1 0 0,-1 0 0,1 0-1,-1 1 1,1-1 0,-1 0 0,0 0-1,1 0 1,-1 0 0,1 0-1,-1 1 1,0-1 0,1 0 0,-1 0-1,0 1 1,1-1 0,-1 0 0,0 1-1,1-1 1,-1 0 0,0 1-1,0-1 1,1 0 0,-1 1 0,0-1-1,0 1 1,0-1 0,1 0 0,-1 1-1,2 25 80,-2-20-78,-9 181 142,1-63-12,5-105-101,2-17-24,1 0 1,-1 0-1,1 0 0,0 0 1,-1 0-1,1 0 0,0 0 0,0-1 1,0 1-1,1 0 0,-1 0 1,0 0-1,1 0 0,-1 0 1,2 3-1,0-4 4,-1 0 1,1 0 0,0 0-1,0 0 1,0 0-1,0-1 1,0 1-1,0 0 1,0-1-1,0 0 1,0 1-1,0-1 1,0 0 0,0 0-1,0 0 1,4-1-1,0 1 0,-1-1 1,1 1-1,-1-1 0,1 0 1,8-4-1,-10 4-5,0-1-1,0 1 1,1 0 0,-1 0 0,9-1 0,-8 2 3,-1-1 1,1 0 0,0 0-1,-1 0 1,1-1 0,7-3 0,-1-1-12,0-1-1,-1 0 1,0-1 0,0 0 0,0 0 0,-1-1 0,0 0 0,8-13 0,-5 5 0,-1 0 0,-1-1 0,-1 0-1,9-24 1,-12 27 1,-2 6 5,0-1 0,0 0 0,-1 0 0,2-12 0,-5 20-7,0 0 1,1 0 0,-1 0 0,0 0-1,0-1 1,0 1 0,-1 0 0,1 0-1,0 0 1,-1 0 0,1 1-1,-1-1 1,0 0 0,1 0 0,-1 0-1,0 0 1,0 1 0,-1-1-1,1 0 1,0 1 0,0-1 0,-1 1-1,1-1 1,-1 1 0,1 0-1,-1-1 1,-2 0 0,2 1 6,-1 0-1,0 0 1,1 0 0,-1 0 0,0 0-1,0 1 1,1-1 0,-1 1 0,0 0-1,0 0 1,0 0 0,1 0 0,-1 1-1,0-1 1,0 1 0,0-1 0,1 1 0,-1 0-1,0 0 1,1 0 0,-4 3 0,2-2-2,0 1 1,0-1 0,0 1-1,1 0 1,-1 0 0,1 0-1,0 1 1,0-1 0,0 1-1,0 0 1,1 0 0,-3 6-1,-1 4 1,2 1-1,0 0 0,0 0 1,1 1-1,1-1 1,1 0-1,0 1 0,1-1 1,3 21-1,-2-29-11,0 1 0,1-1 0,0 0 0,0 0 0,1-1 0,-1 1 0,2 0 0,-1-1 0,1 0 0,0 0 0,0 0 0,0 0 1,1 0-1,0-1 0,0 0 0,1 0 0,-1-1 0,1 1 0,0-1 0,0 0 0,1-1 0,-1 1 0,9 2 0,-5-2-3,1-1 0,-1 0 0,1-1 1,0 0-1,0 0 0,0-1 0,0 0 1,0-1-1,0-1 0,0 0 0,0 0 1,0-1-1,0 0 0,14-5 0,-9 0 7,1-1 0,-1 0 0,-1-1 0,0-1 0,0 0 0,24-23 0,74-84 107,-59 58 14,-47 51-79,-1 1 0,1-1 0,-1 0-1,0-1 1,-1 1 0,0-1 0,0 0 0,4-14 0,-9 23-39,0 0 1,0 0-1,1-1 1,-1 1-1,0 0 1,0 0-1,0 0 1,0-1-1,0 1 1,0 0-1,0 0 1,0 0-1,0-1 1,-1 1-1,1 0 1,0 0-1,0-1 1,0 1-1,0 0 1,0 0-1,0 0 1,0 0-1,0-1 1,-1 1-1,1 0 1,0 0-1,0 0 1,0 0-1,0-1 1,-1 1-1,1 0 1,0 0-1,0 0 1,0 0-1,-1 0 1,1 0-1,0 0 1,0 0-1,0 0 1,-1 0-1,1-1 0,0 1 1,0 0-1,0 0 1,-1 0-1,1 0 1,0 0-1,0 1 1,-1-1-1,1 0 1,0 0-1,0 0 1,0 0-1,-1 0 1,-12 4 37,12-4-36,-9 6 11,-1 1 0,1 0 0,0 0 0,1 1 0,-1 0 0,2 1 0,-1 0 0,-11 17 0,-8 6 8,12-15-3,-22 32 0,34-44-12,0 1-1,1-1 1,0 1-1,0 0 1,1 0 0,-1 0-1,1 0 1,1 0 0,-1 0-1,1 1 1,-1 6 0,2-11-5,0-1 1,0 1 0,0-1 0,0 1-1,0-1 1,0 1 0,0 0 0,0-1-1,1 1 1,-1-1 0,1 1 0,-1-1 0,1 1-1,0-1 1,-1 0 0,1 1 0,0-1-1,0 0 1,0 1 0,0-1 0,0 0-1,0 0 1,0 0 0,0 0 0,1 0 0,-1 0-1,0 0 1,1 0 0,-1-1 0,1 1-1,-1 0 1,1-1 0,-1 1 0,1-1-1,-1 0 1,1 1 0,-1-1 0,1 0 0,-1 0-1,1 0 1,0 0 0,-1 0 0,1-1-1,-1 1 1,1 0 0,2-2 0,2 1 3,-1-1 1,1 0-1,-1 0 1,1 0-1,-1-1 0,0 0 1,0 0-1,0 0 1,-1-1-1,1 1 1,6-8-1,4-9 47,23-44 0,-26 41 36,28-37 0,-40 60-88,0 0-1,0 0 0,0 0 1,0 0-1,0 0 0,0 0 1,0 0-1,0 0 0,0 0 1,1 0-1,-1 0 0,0 0 1,0 0-1,0 0 0,0-1 1,0 1-1,0 0 0,0 0 1,0 0-1,0 0 0,0 0 1,0 0-1,1 0 0,-1 0 1,0 0-1,0 0 0,0 0 1,0 0-1,0 0 0,0 0 1,0 0-1,0 0 0,0 1 1,0-1-1,1 0 1,-1 0-1,0 0 0,0 0 1,0 0-1,0 0 0,0 0 1,0 0-1,0 0 0,0 0 1,0 0-1,0 0 0,0 0 1,0 0-1,0 0 0,0 1 1,0-1-1,0 0 0,0 0 1,0 0-1,0 0 0,0 0 1,1 0-1,-1 0 0,0 0 1,0 0-1,-1 1 0,4 9 50,-2 10 7,-2-11-46,1-1 0,0 1 0,1 0 0,-1-1 0,2 1 0,-1-1 0,1 1 0,1-1 0,0 0 0,0 0 0,0 0 0,6 9 0,-9-17-10,1 1-1,-1-1 0,1 1 0,-1-1 1,1 1-1,-1-1 0,1 1 1,0-1-1,-1 1 0,1-1 1,-1 0-1,1 0 0,0 1 1,-1-1-1,1 0 0,0 0 0,0 0 1,-1 0-1,1 0 0,0 1 1,-1-1-1,1-1 0,0 1 1,0 0-1,-1 0 0,1 0 1,0 0-1,-1 0 0,1-1 0,0 1 1,-1 0-1,1-1 0,0 1 1,-1 0-1,1-1 0,-1 1 1,1-1-1,-1 1 0,2-2 1,20-23 25,-21 24-27,37-48 48,2 1-1,2 2 0,66-56 1,-105 99-46,0 1 0,0-1 1,1 1-1,-1 0 1,0 0-1,1 1 1,-1-1-1,6-1 1,-8 3-1,0 0-1,0 0 1,0-1 0,0 2 0,0-1-1,0 0 1,0 0 0,0 0 0,0 0-1,0 1 1,0-1 0,0 0 0,0 1 0,0-1-1,0 1 1,0-1 0,0 1 0,0 0-1,0-1 1,0 1 0,-1 0 0,1 0-1,0-1 1,-1 1 0,1 0 0,0 0-1,-1 0 1,1 0 0,-1 0 0,0 0-1,1 0 1,-1 0 0,0 0 0,1 2 0,6 20 53,6 40 0,-9-41-12,0-1 0,15 40 1,-15-51-16,0-1 0,1 1 0,0-1 0,0 0 0,1 0 0,9 10 0,-11-15-10,-1-1 0,1 0 0,-1 0 0,1 0 0,0 0 0,0-1 1,1 0-1,-1 0 0,0 0 0,1 0 0,-1 0 0,1-1 0,-1 0 0,1 0 0,0 0 0,7-1 1,-2 0-76,1-1 0,-1-1 1,1 0-1,-1 0 1,0-1-1,0-1 1,0 1-1,0-2 0,-1 1 1,13-9-1,4-1-2820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45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14776,'0'0'1711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3:59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3808,'0'0'13117,"7"10"-12881,60 79 652,-50-65-682,1 0 1,1-2-1,0 0 1,2-1-1,0-1 1,2-1-1,0-1 1,1-1 0,35 20-1,-33-24 28,1-1 1,0 0-1,1-2 1,43 10-1,-59-18-103,0 1 1,0 1-1,-1 0 0,0 0 1,1 1-1,-1 1 0,-1 0 1,1 0-1,16 15 0,-23-19-56,0 1-1,0-1 1,0 0-1,0 0 0,0-1 1,8 3-1,10 4 368,-22-8-430,1 0 0,0 1 0,-1-1 0,1 0 0,0 0 0,-1 0 0,1 0 0,0 0 0,-1 0 0,1 0 0,0 0 0,-1-1 0,1 1 0,0 0 0,-1 0 0,1-1 0,-1 1 0,1 0 0,0 0 0,-1-1 0,1 1 0,-1-1 0,1 1 0,-1 0 0,1-1 0,-1 1 0,1-1 0,-1 1 0,0-1 0,1 0 0,-1 1 0,0-1 0,1 0 0,12-27 182,-10 19-112,0 3-31,1 0 1,-1 0 0,1 0-1,0 1 1,1-1-1,-1 1 1,1 0-1,9-7 1,-12 10-37,0 1 0,1-1-1,-1 1 1,0 0 0,1 0 0,-1 0 0,1 0 0,-1 0 0,1 0 0,-1 1 0,1-1 0,0 1 0,-1 0 0,1 0 0,0 0-1,-1 0 1,1 0 0,-1 0 0,1 1 0,0-1 0,-1 1 0,1 0 0,-1 0 0,1 0 0,-1 0 0,3 2 0,6 4 8,-1 2 1,1 0-1,-2 0 1,1 1 0,-1 0-1,-1 0 1,0 1-1,9 15 1,4 5 2,119 198 41,-48-71 26,-72-126-59,-4-5 27,1 0 0,1-1 0,1-1 0,36 35 0,19 11 184,-3 4 0,69 94 0,-119-145-171,37 34 0,11 13-6,118 146 77,-70-80 28,-108-127-164,6 6 74,0 1-1,19 29 0,-33-44-80,10 19 110,-11-21-103,1 1-1,-1 0 0,0 0 0,1 0 0,-1-1 0,0 1 0,0 0 0,0 0 0,1 0 0,-1 0 0,0 0 0,0 0 0,0-1 0,0 1 1,-1 0-1,1 0 0,0 0 0,0 0 0,0 0 0,-1-1 0,1 1 0,0 0 0,-1 1 0,-8 13 269,9-13-260,-1 0 0,0 0 0,0 0 0,1 0 0,-1 0 0,0-1 0,-1 1 0,1 0 0,0-1 0,0 1 0,-1-1 0,-1 2-1,-5 1 8,1-1 0,-1 0 0,1-1 0,-1 0 0,0 0 0,-8 1 0,-3 0 54,-3 2-24,1 1 0,-1 0 0,2 2 0,-1 0 0,1 2 0,-29 17 0,-12 6-7,12-7 20,40-16 26,9-10-86,0 0 0,0 1 0,0-1 0,0 0 0,0 1 0,-1-1 0,1 0 0,0 1 0,0-1 0,0 0 0,-1 0 0,1 1 0,0-1 0,0 0-1,-1 0 1,1 1 0,0-1 0,-1 0 0,1 0 0,0 0 0,-1 0 0,1 1 0,0-1 0,-1 0 0,1 0 0,0 0 0,-1 0 0,4 0-29,1-1 0,0 0 0,-1 0 0,1 0 0,-1 0 0,1 0 0,-1-1 0,1 0 0,5-4 0,4-2-2841,-11 6 1810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4:00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81 220 5920,'0'0'6153,"-7"11"-5786,-3 4-210,6-7 17,-1-1 0,0 0 1,0 0-1,-1 0 0,-8 8 0,11-12 68,0 0-1,1 0 1,0 0-1,0 1 1,0-1-1,0 1 0,1 0 1,-1-1-1,1 1 1,0 0-1,0 0 1,0 0-1,1-1 1,-1 1-1,1 0 1,0 0-1,0 0 0,0 0 1,1 0-1,0 4 1,3 11 257,1 0 0,0-1 0,9 19 1,3 12 384,-16-47-807,0 1-1,-1-1 1,1 0-1,0 0 1,0 0-1,0 0 1,1 0 0,-1 0-1,3 3 1,-4-5-62,0 0 1,1 0-1,-1 0 1,0 1 0,0-1-1,0 0 1,1 0-1,-1 0 1,0 0-1,0 0 1,1 0-1,-1 1 1,0-1-1,0 0 1,1 0-1,-1 0 1,0 0 0,0 0-1,1 0 1,-1 0-1,0 0 1,1 0-1,-1 0 1,0 0-1,0 0 1,1-1-1,-1 1 1,0 0-1,1 0 1,5-13 260,-3-1-188,-1 1 0,0-1 1,-1 0-1,-1 0 0,-2-17 0,-12-71 199,10 72-187,-26-97 266,6 28 43,21 82-241,0-1 1,0-19 0,4 37-167,-1 0 1,0 0-1,1 0 0,-1-1 0,0 1 1,1 0-1,-1 0 0,0 0 0,1 0 1,-1 0-1,0 0 0,1 0 0,-1 0 1,0 0-1,1 0 0,-1 0 0,0 0 0,1 0 1,-1 0-1,0 0 0,1 0 0,-1 0 1,0 0-1,1 1 0,-1-1 0,0 0 1,1 0-1,-1 0 0,0 1 0,0-1 0,1 0 1,-1 0-1,0 1 0,0-1 0,1 0 1,12 9 11,28 26 43,1-2 1,2-2 0,1-2-1,89 42 1,-82-57 36,-14-4-35,-31-8-12,-1 1 77,-11 5-31,3-5-85,-6 5 10,0-1 0,0 1-1,-1-1 1,0-1 0,0 0-1,-1 0 1,0 0 0,-18 6-1,-15 10 28,-96 58 414,138-80-520,0 1 0,0 0 0,0 0 0,0-1-1,0 1 1,0 0 0,1 0 0,-1 0 0,0 0 0,1 0 0,-1 0 0,1 0 0,-1 0 0,1 0 0,-1 1 0,1-1 0,0 0 0,-1 0 0,1 0-1,0 0 1,0 1 0,0-1 0,0 0 0,0 0 0,0 0 0,0 2 0,0 0-1581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49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14872,'0'0'976,"59"3"-576,-32 3-137,-8 2 17,-8-4-80,-7-2-8,-4 1 0,-9 3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4:06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121 475 4416,'0'0'9728,"-3"12"-9282,-15 74 417,4 1-1,-2 94 0,0-9 192,7 3 446,4-78 903,5-97-2385,0 0 1,0 0-1,0 0 0,0 0 0,0 0 1,0 0-1,0 0 0,0 0 1,0 0-1,0 0 0,0 0 1,0 0-1,-1 0 0,1-1 0,0 1 1,0 0-1,0 0 0,0 0 1,0 0-1,0 0 0,0 0 0,0 0 1,0 0-1,0 0 0,0 0 1,0 0-1,0 0 0,-1 0 0,1 0 1,0 0-1,0 0 0,0 0 1,0 0-1,0 0 0,0 0 1,0 0-1,0 0 0,0 1 0,0-1 1,0 0-1,0 0 0,0 0 1,0 0-1,-1 0 0,1 0 0,0 0 1,0 0-1,0 0 0,0 0 1,0 0-1,0 0 0,0 0 0,0 0 1,0 0-1,-3-7 361,2-20-84,-7-32-1,1 4-113,0-23 65,1 34-88,3 1 0,1-1 0,5-47 0,33-267 813,-35 346-898,1 1 1,-1 0 0,2 0-1,-1 0 1,2 0-1,8-19 1,-10 26-46,0 0 0,0 0 0,1 0 0,-1 1 0,1-1 0,0 1 0,0 0 0,0 0 0,0 0 0,1 0 0,-1 1 0,1-1 0,0 1 0,0 0 1,0 0-1,0 0 0,0 1 0,0-1 0,0 1 0,6-1 0,-7 2-19,1 0 0,-1 0 0,1 1 0,-1-1 0,1 1 1,-1 0-1,0 0 0,1 0 0,-1 0 0,0 0 0,0 1 0,0 0 0,0-1 1,0 1-1,0 0 0,0 0 0,3 4 0,4 3 14,-1 0-1,-1 1 1,10 12-1,-6-1 15,0 0-1,-1 0 0,-1 2 0,-1-1 1,11 44-1,-17-53-20,0 0 0,-1 0 0,-1 0 0,0 0 0,-1 15 0,-1-20-4,1 0 1,-2 0 0,1 0-1,-1-1 1,0 1-1,0 0 1,-1-1-1,0 1 1,-6 9-1,7-14-2,0 0 0,0-1 0,0 0 1,0 1-1,0-1 0,-1 0 0,1 0 0,-1 0 0,0 0 0,1 0 0,-1-1 0,0 1 0,0-1 0,0 0 1,-3 1-1,0 0 5,0-1 0,0-1 1,1 1-1,-1-1 0,0 0 1,0 0-1,-10-2 0,0-1 21,0-1 0,1-1 0,-1-1-1,1 0 1,-16-9 0,23 11-14,0-1 0,0 0 0,0 0 0,-9-8 0,18 13-21,-1 0-1,0 0 0,0 0 0,0 0 0,1 0 0,-1 0 0,0 0 0,0 0 0,0-1 0,0 1 0,1 0 0,-1 0 0,0 0 0,0 0 0,0 0 0,0 0 0,1 0 0,-1 0 1,0 0-1,0 0 0,0-1 0,0 1 0,0 0 0,0 0 0,1 0 0,-1 0 0,0 0 0,0-1 0,0 1 0,0 0 0,0 0 0,0 0 0,0-1 0,0 1 0,0 0 1,0 0-1,0 0 0,0 0 0,0-1 0,0 1 0,0 0 0,0 0 0,0 0 0,0 0 0,0-1 0,0 1 0,0 0 0,0 0 0,0 0 0,0 0 0,0-1 0,0 1 0,-1 0 1,1 0-1,0 0 0,0 0 0,0 0 0,0-1 0,0 1 0,0 0 0,-1 0 0,1 0 0,0 0 0,0 0 0,0 0 0,0 0 0,-1 0 0,1-1 0,11 2-26,14 8-18,1-1-1,45 8 1,13 3-7,-71-15 45,0-1 1,1 0 0,-1-1 0,0-1-1,20 0 1,-27-1 7,-1 0 0,0-1 1,0 0-1,1 0 0,-1 0 0,0-1 0,0 1 0,0-1 1,0 0-1,-1-1 0,1 1 0,-1-1 0,1 0 1,-1 0-1,0-1 0,7-6 0,6-12 20,-2 0 0,0-1-1,-1-1 1,-2 0 0,11-29 0,20-37 32,-6 34 17,-21 34-36,-15 21-31,-1 0 1,1-1 0,0 1-1,0 0 1,0 0 0,0 0-1,0 0 1,0 0 0,0 0-1,1 0 1,-1 0 0,0 0-1,0 1 1,1-1 0,-1 0-1,1 1 1,-1-1 0,0 1-1,1 0 1,-1-1 0,1 1-1,-1 0 1,1 0 0,-1 0-1,1 0 1,-1 0 0,1 0-1,-1 0 1,2 1 0,3 1 5,-1 1-1,1-1 1,-1 1 0,0 0 0,0 1 0,5 3 0,-1 0-14,5 3-12,-2 1 1,1 0-1,-2 1 0,18 21 0,-19-16 46,-10-17-29,0 0 1,0 0-1,0 0 0,0-1 0,0 1 0,0 0 1,0 0-1,0 0 0,0 0 0,0 0 1,0 0-1,0 0 0,0 0 0,0 0 0,-1 0 1,1 0-1,0 0 0,0 0 0,0 0 0,0 0 1,0 0-1,0 0 0,0 0 0,0-1 0,0 1 1,0 0-1,0 0 0,-1 0 0,1 0 1,0 0-1,0 0 0,0 0 0,0 0 0,0 0 1,0 1-1,0-1 0,0 0 0,0 0 0,0 0 1,0 0-1,-1 0 0,1 0 0,0 0 0,0 0 1,0 0-1,0 0 0,0 0 0,0 0 1,0 0-1,0 0 0,0 0 0,0 0 0,0 0 1,0 0-1,0 1 0,0-1 0,0 0 0,0 0 1,0 0-1,-28-25 94,14 11-64,-1 1 0,-27-18 0,37 27-22,0 1-1,0 1 1,0-1-1,0 1 1,-1 0 0,1 0-1,-1 1 1,1-1-1,-1 1 1,1 0-1,-1 1 1,0-1-1,1 1 1,-10 1-1,7 0 0,6-1-5,0 0 0,-1 1 1,1-1-1,0 0 0,0 1 1,-1-1-1,1 1 0,0 0 0,0-1 1,0 1-1,0 0 0,0 0 1,0 1-1,0-1 0,0 0 0,0 1 1,0-1-1,1 1 0,-1-1 1,1 1-1,-1 0 0,1 0 1,-2 3-1,-2 3 3,1 0 0,0 1 0,0 0 1,1 0-1,0 0 0,0 0 0,1 0 1,1 1-1,-1-1 0,2 0 0,-1 1 0,1-1 1,1 1-1,1 13 0,5 4-16,1-1-1,16 35 0,-24-61 11,2 5-3,0 0 0,1 0 0,-1 0 0,1-1-1,0 0 1,1 1 0,-1-1 0,1 0 0,0-1 0,6 6-1,-8-8 2,-1 1 0,1-1 0,0 0 0,0 0-1,0 0 1,0-1 0,0 1 0,0 0-1,0-1 1,0 1 0,0-1 0,0 0 0,0 0-1,1 1 1,-1-2 0,0 1 0,0 0-1,0 0 1,0-1 0,0 1 0,0-1 0,0 1-1,0-1 1,0 0 0,0 0 0,0 0-1,0 0 1,0 0 0,1-1 0,2-3 8,0 1-1,0 0 1,0-1 0,-1 0 0,0 0 0,0-1-1,0 1 1,-1-1 0,0 0 0,0 0 0,0 0-1,-1 0 1,1 0 0,1-12 0,0-4 41,-2 1 0,0-1 0,-2-25 0,-1 27-4,0 19-7,1 2-36,0-1 1,0 0-1,0 0 1,0 0 0,0 0-1,0 0 1,0 0-1,0 0 1,0 1-1,0-1 1,0 0-1,0 0 1,0 0-1,0 0 1,0 0 0,0 0-1,0 0 1,0 0-1,0 1 1,0-1-1,0 0 1,0 0-1,-1 0 1,1 0 0,0 0-1,0 0 1,0 0-1,0 0 1,0 0-1,0 0 1,0 0-1,0 0 1,-1 0-1,1 0 1,0 0 0,0 0-1,0 0 1,0 0-1,0 0 1,0 0-1,0 0 1,-1 0-1,1 0 1,0 0-1,0 0 1,0 0 0,0 0-1,0 0 1,0 0-1,0 0 1,0 0-1,-1 0 1,1 0-1,0 0 1,0 0-1,0 0 1,0-1 0,0 1-1,0 0 1,0 0-1,0 0 1,0 0-1,0 0 1,0 0-1,0 0 1,-1-1-1,2 19-14,0-1-1,0 0 1,8 28-1,-7-36 6,0-1 1,1 1-1,1-1 0,-1 0 0,1 0 0,0 0 1,1-1-1,11 14 0,-14-19 7,0 0 0,1 0 0,-1 0 1,1-1-1,0 1 0,-1-1 0,1 0 0,0 0 0,0 0 0,0 0 0,0 0 0,0-1 1,0 1-1,0-1 0,0 0 0,0 0 0,0 0 0,0 0 0,3-1 0,6-1-8,0 0-1,0-1 1,16-5-1,-12 1 1,-1 1 1,0-2-1,-1 0 1,22-15-1,50-48-11,-7 5-3,-44 39 36,45-47 1,-101 93 110,9-8-96,0-1 0,0 2 1,-15 20-1,21-23-19,-6 7 22,1 1 0,1 0 1,0 1-1,1 0 0,1 0 1,-6 20-1,13-32-19,1-1-1,-1 0 0,2 0 1,-1 0-1,0 1 1,1-1-1,0 0 0,0 0 1,1 0-1,-1 0 1,1 0-1,0 0 0,5 7 1,-2-2-1,1 0 0,1-1 0,0 0 0,0 0-1,11 10 1,-17-18-9,0 1 0,1-1 0,0 0-1,-1 1 1,1-1 0,0 0-1,-1 0 1,1 0 0,0 0-1,0-1 1,0 1 0,0 0 0,0-1-1,0 1 1,0-1 0,0 0-1,0 0 1,0 1 0,0-1-1,0-1 1,4 1 0,-2-1-4,-1-1 0,0 1 1,0-1-1,0 1 0,0-1 1,0 0-1,-1 0 0,1 0 0,0 0 1,-1-1-1,0 1 0,3-4 1,3-5-8,-1 0 1,0 0-1,0-1 1,-1 0 0,7-20-1,-8 11 7,1 0 0,-2 0-1,-1-1 1,-1 1 0,-1-1 0,0 0-1,-2 1 1,-4-26 0,-6-24 29,-22-73 0,29 126-18,-41-115 96,22 71-47,22 58-53,0 0 0,0 1 0,-1-1 0,0 0-1,0 1 1,0-1 0,0 1 0,0-1 0,-1 1-1,1 0 1,-1 0 0,-4-3 0,0 31 38,1 6-46,1 0 0,2 1 0,2 0 0,1-1-1,1 1 1,7 44 0,-5-64 4,47 186-42,-43-178 36,1-1 1,1 0-1,0 0 0,1 0 0,1-1 1,1-1-1,21 25 0,-29-38 3,-1-1-1,1 1 1,0-1-1,-1 0 1,2 0-1,-1 0 1,0-1-1,0 0 1,1 1 0,-1-2-1,1 1 1,0 0-1,0-1 1,8 2-1,-6-3 4,-1 0-1,0 0 0,1-1 1,-1 1-1,0-1 0,0-1 1,0 1-1,0-1 0,0 0 1,8-4-1,7-6-1,1-2 0,-2 0 0,0-1 1,31-30-1,-34 30-11,26-22-28,-15 13-18,31-32 0,-47 46 23,-11 9 38,1 0 0,-1 0 0,0 0-1,0 0 1,1 0 0,-1 0 0,0 0-1,0 0 1,0 0 0,0-1 0,0 1-1,0 0 1,-1-1 0,2-2 0,-40 34 130,23-14-121,0-1 1,1 2 0,1 0 0,0 0-1,2 1 1,0 1 0,1 0 0,0 0-1,-8 29 1,16-40-7,-1 1 0,1 0-1,1 0 1,0 0 0,0 0 0,1 0 0,0 0-1,0 0 1,1 0 0,1 0 0,3 15-1,-4-21-9,0 0-1,0-1 1,0 1 0,1 0-1,0-1 1,-1 1-1,1-1 1,0 0-1,0 1 1,0-1-1,0 0 1,0 0-1,1 0 1,-1-1-1,1 1 1,-1 0-1,1-1 1,0 0-1,-1 1 1,1-1-1,0 0 1,0-1 0,0 1-1,0 0 1,0-1-1,0 0 1,0 1-1,0-1 1,0 0-1,0-1 1,0 1-1,0 0 1,0-1-1,0 0 1,0 0-1,-1 0 1,5-1-1,0-2 10,-1 0 0,0-1 0,0 1 0,0-1 0,0-1 0,-1 1 0,0-1 0,0 1 0,0-2 0,-1 1 0,0 0 0,0-1 0,3-7 0,5-13 7,17-55 0,-23 52-10,0 0 1,-3 0-1,0 0 0,-2 0 1,-4-55-1,1 23 0,-18-180-26,20 241 21,-1-4 8,1 0 0,-1 1 0,1-1 0,-1 0 0,-1 1 0,1-1 0,-1 1 0,1-1 0,-5-5 0,2 12 8,1 0 0,-1 1 0,0-1 0,1 1 0,0 0 1,0 1-1,0-1 0,-3 4 0,0 3-19,0 0 0,1 0 0,0 1 0,1-1 0,-5 19 0,-10 60-19,12-50 14,3-17 1,1-1 1,1 2-1,0-1 0,2 0 1,1 0-1,1 0 0,4 23 1,0-6-10,-4-20 10,0 0 0,2 0 0,0-1 0,1 0 0,1 0 0,15 33 0,6 7 9,-22-45 1,1 0 0,0-1 0,13 21 0,-9-21 13,1-1 0,19 16 0,-20-18-5,-7-7-5,1 1 0,-1-1 0,1 0-1,0-1 1,0 1 0,0-1 0,0 1 0,0-1 0,0 0 0,0-1 0,0 1 0,0-1 0,1 1 0,-1-1 0,0-1 0,6 0-1,5-1 8,0 0 0,-1-1 0,19-7 0,1-2 14,-1-1 0,38-21 0,-65 31-19,-1-1 0,0 1 0,0-1 0,0-1 0,0 1 0,0-1 0,-1 0 0,0 0 1,0 0-1,0 0 0,-1-1 0,0 0 0,3-7 0,4-12 88,-8 21-55,-1-1-1,1 1 0,0-1 1,0 1-1,0 0 1,1 0-1,3-5 1,7-11-25,1-8-10,0-1 0,-2 0-1,-2-1 1,0 0 0,-2-1-1,-1 0 1,-2 0 0,-1 0-1,0-64 1,-4 74-7,0-11 7,-1 0 1,-5-33-1,4 55-11,0-1 0,-1 0 1,-1 1-1,1-1 0,-2 1 0,1 0 0,-1 0 1,-1 1-1,-12-17 0,18 25 9,-1 0-1,0 0 1,0 0-1,-1 0 1,1 0-1,0 0 1,0 0-1,0 0 1,-1 0-1,1 0 1,0 1-1,-1-1 1,1 1-1,0-1 1,-1 1-1,1 0 1,-1-1-1,1 1 1,-1 0-1,1 0 1,-1 0-1,-1 0 1,0 1-1,0-1 0,-1 1 1,1 0-1,0 0 0,0 1 1,0-1-1,0 0 0,0 1 1,-4 3-1,-2 3-3,0 0 0,0 0-1,1 0 1,-11 16 0,7-7-2,1 2-1,0-1 1,2 1 0,0 1 0,1 0-1,1 0 1,0 0 0,2 1 0,-5 37-1,8-32-4,0 0 0,2-1 0,1 1-1,1 0 1,1-1 0,1 0-1,14 44 1,27 58-81,-36-107 55,0-1-1,1 0 1,1-1-1,16 20 1,-22-32 24,0 0 1,1 0-1,0-1 1,0 0 0,1 0-1,-1 0 1,1-1-1,0 0 1,0-1 0,0 1-1,1-1 1,-1 0-1,1-1 1,0 0-1,0 0 1,0-1 0,0 0-1,0 0 1,0-1-1,0 0 1,0 0 0,13-3-1,-2 0 19,-1-1 0,0 0 1,0-1-1,0-1 0,0-1 0,-1 0 0,20-13 0,-27 15-2,0-1 0,-1-1-1,0 0 1,0 0 0,-1-1-1,0 0 1,0 0 0,-1-1-1,0 0 1,-1 0 0,0-1-1,0 0 1,5-12 0,-10 19-1,0 0 0,0 0 0,0 0 1,-1 0-1,1 0 0,-1 0 0,1 0 1,-1 0-1,0 0 0,0 0 0,-1 0 1,1 0-1,0-1 0,-1 1 0,0 0 1,0 0-1,0 0 0,0 1 0,0-1 0,-1 0 1,1 0-1,-1 1 0,0-1 0,0 1 1,0-1-1,0 1 0,0 0 0,0 0 1,0 0-1,-1 0 0,1 0 0,-1 0 1,0 1-1,0-1 0,1 1 0,-1 0 0,0-1 1,0 2-1,0-1 0,0 0 0,0 0 1,0 1-1,0 0 0,-6 0 0,4 0 3,0 0-1,1 1 0,-1 0 0,1 0 0,-1 0 0,1 1 0,-1-1 0,1 1 0,0 0 1,-1 0-1,-4 4 0,1 1 7,-1 0 1,2 1 0,-11 12 0,11-12 1,4-4-10,0 0-1,1 0 0,-1 0 0,1 0 1,0 1-1,1-1 0,-1 1 0,1-1 1,0 1-1,0-1 0,0 1 1,0 0-1,1-1 0,0 1 0,0 0 1,0 0-1,1-1 0,-1 1 0,1 0 1,0-1-1,1 1 0,-1-1 0,5 9 1,-3-6 1,0 1 1,1-1 0,0 0 0,1 0 0,-1 0-1,2-1 1,-1 0 0,0 0 0,1 0 0,0 0-1,1-1 1,12 8 0,-11-9 10,0-1 0,0 0 0,0-1 0,1 0 0,-1 0 0,1 0 0,-1-1 0,1-1 0,0 0 0,-1 0 0,1 0 0,-1-1 0,1 0 0,15-5 0,-3 0 42,0-1 0,-1-1 0,0-1 0,34-21-1,-36 18-111,0-1 0,28-27 0,-17 10-4070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4:11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145 614 6328,'0'0'8494,"-9"13"-7886,-72 90 1651,75-98-2096,1 1 0,0 0 0,1 0 0,-1 0 0,1 1 0,0-1 0,1 1 0,-1 0-1,2 0 1,-1 1 0,1-1 0,0 0 0,0 1 0,1 0 0,0-1 0,0 1 0,1 0 0,0-1 0,0 1 0,1 0 0,3 13 0,-2-15-77,0-1-1,0 0 1,1 0 0,0 0 0,0 0-1,0 0 1,1 0 0,-1-1 0,1 0-1,0 0 1,1 0 0,-1 0-1,1-1 1,-1 1 0,1-1 0,0 0-1,8 3 1,-9-4-27,0-1 1,1 1-1,-1-1 0,0 0 1,1 0-1,-1 0 0,1-1 1,-1 0-1,1 0 0,-1 0 1,1 0-1,-1-1 1,1 1-1,-1-1 0,0 0 1,1-1-1,-1 1 0,0-1 1,0 0-1,0 0 0,0 0 1,7-5-1,-2 0 16,-1-1 0,0 0-1,-1 0 1,0-1 0,0 0 0,-1 0 0,0-1-1,-1 0 1,7-13 0,0-9 260,14-57 1,-17 44 224,26 125 233,-24-58-722,0-1 1,2-1-1,16 22 0,-28-41-60,0 0-1,-1 0 0,1-1 1,0 1-1,-1 0 0,1 0 1,0 0-1,0-1 1,-1 1-1,1 0 0,0-1 1,0 1-1,0-1 0,0 1 1,0-1-1,0 1 0,0-1 1,0 0-1,0 0 1,0 1-1,0-1 0,0 0 1,1 0-1,-1 0 0,0 0 1,1 0-1,0-1 2,0 0 0,0 0 0,-1 0 0,1 0 0,0 0 0,-1 0 0,1 0 0,-1 0 1,1-1-1,-1 1 0,1-1 0,-1 1 0,1-3 0,4-4 23,-1 0 0,0-1 0,-1 0 0,6-14 0,-6 12 14,-1-1 0,0 1 1,-1-1-1,0 1 0,-1-1 0,0 0 0,-1 0 0,0 1 1,-1-1-1,0 0 0,-1 1 0,0-1 0,-1 1 0,0-1 1,-7-12-1,4 14 159,16 18-23,4 1-164,-1-1-1,1 0 0,0 0 1,1-2-1,0 0 1,0 0-1,0-2 0,1 1 1,16 1-1,-29-6-16,1-1 0,-1 1 0,1-1 0,-1 0 0,1 1 0,4-3 0,-7 2-1,1 0-1,0 0 0,-1 1 1,1-1-1,0 0 1,0 1-1,0-1 0,0 1 1,-1 0-1,1 0 1,0 0-1,0 0 1,0 0-1,0 0 0,0 0 1,-1 1-1,1-1 1,0 1-1,0-1 0,1 2 1,-2-2 12,-1 0 0,0 0 0,1 0 0,-1 0 0,0 1 1,1-1-1,-1 0 0,0 0 0,1 0 0,-1 0 0,1 0 0,-1 0 1,0 0-1,1 0 0,-1 0 0,0 0 0,1 0 0,-1 0 0,0-1 1,1 1-1,-1 0 0,0 0 0,1 0 0,-1 0 0,0 0 0,1-1 1,-1 1-1,0 0 0,0 0 0,1-1 0,-1 1 0,0 0 0,0 0 1,1-1-1,-1 1 0,0 0 0,0-1 0,0 1 0,1-1 0,5-4 437,-4 4-450,-1 1 0,1-1 0,-1 0 0,0 0 0,0 0 0,1 0 0,-1 0 0,0 0 0,0 0 0,0 0 1,0-1-1,0 1 0,0 0 0,0 0 0,-1-1 0,1 1 0,0-1 0,-1 1 0,1-1 0,-1 1 0,1-1 0,-1-2 0,5-7 0,3-6 0,1-2 1,0 0 0,-1 0 1,9-38-1,-10 23-3,22-127 0,-25 134 0,-2 0 0,-1 0 0,-5-51 0,-6 39 40,6 28-27,4 11-11,0 0-1,0 0 0,0 0 1,0 1-1,0-1 0,0 0 0,0 0 1,-1 0-1,1 0 0,0 0 1,0 0-1,0 0 0,0 1 1,0-1-1,0 0 0,0 0 0,0 0 1,-1 0-1,1 0 0,0 0 1,0 0-1,0 0 0,0 0 1,0 0-1,-1 0 0,1 0 0,0 0 1,0 0-1,0 0 0,0 0 1,0 0-1,-1 0 0,1 0 0,0 0 1,0 0-1,0 0 0,0 0 1,0 0-1,-1 0 0,1 0 1,0 0-1,0 0 0,0 0 0,0 0 1,0 0-1,0-1 0,0 1 1,-1 0-1,1 0 0,0 0 1,0 0-1,0 0 0,0 0 0,0 0 1,0-1-1,0 1 0,0 0 1,0 0-1,0 0 0,0 0 1,0 0-1,0-1 0,0 1 0,0 0 1,0 0-1,0 0 0,0 0 1,-8 19 52,-2 30-34,-1 35 1,4 1 1,6 107-1,1-124 18,0-25 50,6 55 0,1-43 119,-1 64 0,-7-111-174,1-6-19,0 0-1,0-1 1,0 1 0,0 0 0,0-1-1,0 1 1,1 0 0,-1-1 0,0 1-1,1-1 1,0 1 0,-1 0 0,1-1-1,1 3 1,-4 0 180,2-5-192,0 1-1,0 0 1,-1 0 0,1 0-1,0-1 1,0 1 0,0 0-1,0 0 1,-1-1 0,1 1 0,0 0-1,0 0 1,0-1 0,0 1-1,0 0 1,0 0 0,0-1-1,0 1 1,0 0 0,0 0 0,0-1-1,0 1 1,0 0 0,0-1-1,0 1 1,0 0 0,0 0-1,0-1 1,0 1 0,0 0 0,1 0-1,-1-1 1,0 1 0,0 0-1,8-39 81,33-138 96,-37 166-163,1 0 0,0 0 0,0 0 0,1 1 0,0 0 0,9-10 0,-10 13 8,1 1 0,-1 0 0,1 0 0,0 0 0,1 1 0,0 0 1,-1 0-1,2 0 0,8-3 0,-14 7-19,0 0 0,-1 1 1,1-1-1,-1 1 0,1 0 0,0 0 0,-1 0 1,1 0-1,0 0 0,-1 0 0,1 0 0,0 0 0,-1 0 1,1 1-1,-1-1 0,1 1 0,0-1 0,-1 1 1,1 0-1,-1-1 0,0 1 0,1 0 0,-1 0 1,1 0-1,-1 0 0,0 0 0,0 1 0,0-1 0,0 0 1,0 0-1,0 1 0,0-1 0,0 1 0,0 1 1,4 6-6,-1 0 1,0 0-1,0 0 1,2 13 0,-5-18-3,7 26-17,-1-4 4,0 0 1,2-1-1,21 42 0,-13-31 1,-15-30 6,0 0 0,1 0 1,0 0-1,0 0 1,1-1-1,0 1 1,0-1-1,0 0 1,1 0-1,-1 0 1,9 6-1,-9-9 7,0 1-1,-1-1 1,1 0-1,1 0 1,-1-1 0,0 1-1,0-1 1,1 0 0,-1 0-1,1 0 1,-1-1-1,0 1 1,1-1 0,-1 0-1,1-1 1,-1 1-1,1-1 1,-1 1 0,1-1-1,-1-1 1,0 1-1,0-1 1,1 1 0,-1-1-1,0-1 1,-1 1 0,1 0-1,3-4 1,6-4 35,-1 0 0,-1-1 1,0 0-1,0-1 0,-1-1 1,14-23-1,-21 31-32,0-1 0,0 0-1,-1 0 1,0 0 0,0-1 0,-1 1 0,0 0 0,0-1-1,0 1 1,-1-1 0,0 1 0,0-1 0,-1 1-1,1-1 1,-1 1 0,-1 0 0,1-1 0,-1 1 0,-1 0-1,1 0 1,-4-6 0,5 10-2,1 1 0,-1 0 0,0 0 0,0 0 0,0-1 0,0 1 0,0 0 0,0 0 0,0 0 0,-1 0 0,1 1 0,0-1 0,0 0 0,-1 0 0,1 1 0,0-1 0,-1 1 0,1-1 0,-1 1 0,1 0 0,-1-1 0,1 1 0,0 0 0,-1 0 0,1 0 0,-1 0 0,1 0 0,-1 1 0,1-1 0,-1 0 0,1 1 0,-1-1 0,1 1 0,0-1 0,-1 1 0,1 0 0,-2 1 0,-5 3 0,0 0 0,0 1 0,1 0 0,-10 11 0,15-15 0,-2 3 0,0 0 0,0 0 0,1 1 0,0 0 0,0 0 0,0 0 0,-2 10 0,0-1 0,-5 31 0,9-41 0,1 0 0,0 0 0,0 0 0,1 0 0,-1 0 0,1 0 0,0 0 0,0 0 0,1 0 0,0 0 0,-1-1 0,2 1 0,2 5 0,5 5 0,0-1 0,18 20 0,0 1 0,-22-28 0,0 0 0,1 0 0,-1 0 0,15 9 0,-2-9 0,-10 2 0,-8-9 0,-1 1 0,0-1 0,1 1 0,-1 0 0,1-1 0,-1 1 0,0-1 0,1 1 0,0-1 0,-1 1 0,1-1 0,-1 0 0,1 1 0,-1-1 0,1 0 0,0 1 0,-1-1 0,1 0 0,0 0 0,-1 1 0,1-1 0,0 0 0,0 0 0,-1 0 0,1 0 0,1 0 0,3 0 0,1-1 0,0 1 0,-1-1 0,1-1 0,-1 1 0,0-1 0,1 0 0,-1 0 0,0 0 0,0-1 0,7-4 0,3-4 0,0-1 0,14-14 0,18-15 0,-20 22 0,-2-1 0,42-43 0,-44 36 0,-2 0 0,34-55 0,-47 70 0,-1 0 0,-1 0 0,1-1 0,-2 0 0,0 0 0,-1-1 0,6-25 0,-5 12 0,13-35 0,-18 61 0,0 1 0,1-1 0,-1 1 0,1-1 0,-1 1 0,1-1 0,-1 1 0,0-1 0,1 1 0,-1-1 0,0 0 0,0 1 0,1-1 0,-1 0 0,0 1 0,0-1 0,0 0 0,0 1 0,0-1 0,0 0 0,0 1 0,0-1 0,0 0 0,0 1 0,0-1 0,0-1 0,-3 2 0,1-1 0,0 1 0,0 0 0,-1 0 0,1 0 0,0 0 0,-1 0 0,1 0 0,0 1 0,0-1 0,0 1 0,-4 1 0,4-2 0,-24 5 0,16-3 0,0 0 0,0 1 0,0 0 0,0 0 0,-14 8 0,10-3 0,1 0 0,0 2 0,1-1 0,0 2 0,0-1 0,1 2 0,1 0 0,0 0 0,1 0 0,0 1 0,1 1 0,0-1 0,1 2 0,-10 27 0,16-40 0,1 1 0,0 0 0,-1 0 0,1 0 0,0 0 0,1 0 0,-1 0 0,0 0 0,1-1 0,0 1 0,-1 0 0,1 0 0,0-1 0,1 1 0,-1 0 0,0-1 0,4 5 0,0 1 0,1 0 0,0 0 0,13 12 0,-11-13 0,0 0 0,1-1 0,0 0 0,0 0 0,0-1 0,1 0 0,0 0 0,0-1 0,0-1 0,0 0 0,0 0 0,1-1 0,-1 0 0,1-1 0,0 0 0,0-1 0,-1 0 0,1-1 0,0 0 0,18-4 0,-8 0 0,-1-2 0,1 0 0,-1-1 0,0-1 0,-1 0 0,0-2 0,-1 0 0,0-1 0,21-19 0,-23 15 0,-1 0 0,-1 0 0,0-2 0,12-21 0,-11 16 0,-6 9 0,-2 0 0,0 0 0,0-1 0,-1 0 0,-1-1 0,0 1 0,-2-1 0,3-19 0,0-12 0,-2-72 0,-3 85 0,-2 0 0,-2 0 0,-1 0 0,-1 1 0,-13-42 0,17 70 0,-1 1 0,-1 0 0,1 0 0,-1 0 0,-5-7 0,-9-13 0,17 23 0,0 0 0,-1 0 0,1 0 0,-1 0 0,1 0 0,-1 0 0,0 0 0,1 0 0,-1 0 0,0 0 0,0 0 0,0 0 0,0 0 0,1 1 0,-1-1 0,0 0 0,0 1 0,0-1 0,-1 1 0,1-1 0,0 1 0,0 0 0,0-1 0,0 1 0,0 0 0,0 0 0,-1 0 0,1-1 0,0 1 0,0 1 0,0-1 0,0 0 0,-1 0 0,1 0 0,-1 1 0,-1 0 0,1 0 0,-1 1 0,1-1 0,0 1 0,0 0 0,0 0 0,0-1 0,0 1 0,0 1 0,0-1 0,1 0 0,-1 0 0,1 1 0,-3 4 0,-8 22 0,1 2 0,1-1 0,1 1 0,2 1 0,-5 62 0,8-30 0,10 130 0,-2-156 0,0-1 0,3 1 0,1-1 0,18 51 0,-21-77 0,0 0 0,1-1 0,1 0 0,0 0 0,13 15 0,46 39 0,-61-59 0,1-1 0,-1 0 0,1-1 0,0 1 0,0-1 0,0 0 0,0-1 0,0 1 0,1-1 0,-1 0 0,1-1 0,-1 0 0,1 0 0,0 0 0,0-1 0,-1 0 0,1 0 0,13-3 0,-3 0 0,0-2 0,0 0 0,0-1 0,0-1 0,-1-1 0,16-9 0,-21 10 215,-2 1-1,1-1 1,12-12 0,2-7-5049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4:15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1249 7 4816,'0'0'9889,"-10"-1"-9552,-3-1-159,3 1 149,1 0 0,-1 0 0,1 1 0,-15 1 0,21-1-254,-1 1 0,1 0 0,0 1 0,-1-1 0,1 1 0,0-1 0,0 1 0,0 0 0,-3 3 0,-20 9 285,-14 2 203,2 1-1,0 2 0,-46 32 0,42-25 56,-84 39 1,-59 20 305,44-19-316,37-18-216,46-19 259,-97 32 0,130-55-435,21-6-158,0 1 1,0-1-1,-1 1 0,1 0 0,0 1 0,0-1 1,0 1-1,0 0 0,0 0 0,0 0 0,1 0 1,-1 1-1,-5 5 0,4-3-3219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4:47.7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0 714 6424,'0'0'5038,"10"-11"-4587,137-144 1357,-126 134-1305,-2-2 0,0 0-1,-1-1 1,-2-1 0,25-48 0,45-142 2433,-78 195-2634,-2 0-1,-1 0 1,6-35 0,-8 41-54,-2 9-68,-1 8 14,-97 251 242,39-114-329,-90 175 142,101-223-151,42-81-66,1-2 26,0-1 0,0 0 0,-1 0 0,0-1 0,-7 8 0,94-73 594,102-95-501,-140 118-148,72-59 60,-97 79-68,-1 0 0,-1-2-1,0 0 1,-2 0 0,21-29 0,-16 15-2,-1-1 1,26-59-1,4-4 57,-32 65-2,-2-1 0,14-37 1,-29 67-42,1 0 0,-1-1-1,1 1 1,-1-1 0,1 1 0,-1-1 0,0 1-1,1-1 1,-1 0 0,0 1 0,0-1 0,0 1-1,-1-1 1,1 1 0,0-1 0,0 1 0,-1-1-1,1 1 1,-2-3 0,2 3 30,0 1-34,0 0-1,0 0 1,0 0-1,0 0 1,-1-1-1,1 1 1,0 0-1,0 0 1,0 0-1,0 0 1,0 0-1,0 0 1,0 0-1,-1 0 1,1 0-1,0 0 1,0 0-1,0 0 1,0 0-1,0 0 1,0-1-1,-1 1 1,1 0-1,0 0 1,0 0-1,0 0 1,0 0-1,0 1 1,-1-1-1,1 0 1,0 0-1,0 0 1,0 0-1,0 0 1,0 0-1,0 0 1,0 0-1,-1 0 1,1 0-1,0 0 1,0 0 0,0 0-1,0 0 1,0 1-1,0-1 1,0 0-1,0 0 1,-1 0-1,1 0 1,0 0-1,0 0 1,0 0-1,0 1 1,0-1-1,-7 7 38,-9 15-25,1 0 0,1 2 0,1 0 0,1 0 0,1 1 0,1 0 1,1 1-1,-8 42 0,12-39-3,0 1 0,2 0 0,1-1 0,2 1 0,1 0 0,1 0 0,10 49 0,-11-71-4,1 0 0,1-1 1,0 1-1,0 0 0,0-1 1,1 0-1,0 0 1,0 0-1,1 0 0,0 0 1,0-1-1,1 0 1,9 8-1,-9-10 1,0 0 0,0 0 0,1 0 0,-1-1 0,1 0 0,0 0 0,0-1 1,0 0-1,0 0 0,0 0 0,1-1 0,-1 0 0,1-1 0,-1 0 0,9 0 0,-5-1 1,0-1 1,1 0-1,-1 0 0,0-1 0,0 0 0,0-1 0,0-1 0,-1 0 0,0 0 1,0-1-1,0 0 0,-1 0 0,1-1 0,12-14 0,-2 4 11,-2-1 0,22-26 0,-32 33 14,-1 1-1,0-2 0,0 1 1,-1-1-1,-1 0 1,7-21-1,-11 33-27,-1-1 0,0 0 0,1 0 0,-1 0 0,0 1 0,0-1-1,0 0 1,1 0 0,-1 0 0,0 0 0,0 0 0,0 1 0,0-1 0,0 0 0,-1 0-1,1 0 1,0 0 0,0 0 0,-1 1 0,1-1 0,0 0 0,-1 0 0,1 0 0,-1 1-1,1-1 1,-1 0 0,1 1 0,-1-1 0,1 0 0,-1 1 0,0-1 0,1 1 0,-1-1-1,0 1 1,-1-2 0,1 2 1,-1 0 0,1 0 0,0 0 0,-1 0-1,1 0 1,-1 0 0,1 0 0,0 0 0,-1 1 0,1-1-1,0 0 1,0 1 0,-1-1 0,1 1 0,0-1 0,0 1-1,-1 0 1,1 0 0,0-1 0,0 1 0,0 0 0,0 0-1,-1 2 1,-8 7 15,1 1-1,1 0 0,-1 1 0,2 0 1,0 0-1,0 1 0,-5 15 1,10-23-18,0 0 1,1 0 0,0 0 0,-1 0-1,2 0 1,-1 1 0,1-1 0,-1 0-1,1 1 1,1-1 0,-1 0 0,1 1-1,0-1 1,0 0 0,1 0 0,-1 0-1,1 0 1,0 0 0,0 0 0,1 0-1,0-1 1,3 5 0,-4-5-1,4 3 17,-1 0 0,1-1 0,0 1 0,10 6 0,-13-11-16,0 0 1,0 0 0,0-1 0,0 1-1,1-1 1,-1 0 0,0 0 0,1 0-1,-1-1 1,1 1 0,-1-1 0,1 0-1,-1 1 1,4-2 0,-1 1 8,-1 0 0,1-1 0,-1 0 0,1 0 0,-1 0 1,0-1-1,1 0 0,-1 0 0,0 0 0,0 0 0,0-1 0,0 0 0,-1 0 0,1 0 1,6-7-1,-8 6-2,0 0 1,0 0-1,0 0 1,-1 0-1,1-1 1,-1 1-1,0-1 1,-1 1-1,1-1 1,-1 0 0,0 1-1,0-1 1,0 0-1,-1 0 1,1 0-1,-1 0 1,-1-8-1,0 4 14,0 1-1,-1-1 0,0 0 1,0 1-1,-1-1 0,0 1 1,-4-9-1,5 13-10,0 1-1,0-1 1,0 1 0,-1-1 0,0 1 0,0 0-1,1 0 1,-2 0 0,1 0 0,0 1-1,-1-1 1,1 1 0,-1 0 0,1 0-1,-1 0 1,-7-2 0,-4-2 30,11 4-27,1 1 0,0 0 1,0 0-1,-1 0 0,1 0 0,-1 0 1,-5 0-1,53 1-24,-1-2 0,-1-2 0,47-10 0,-86 14 3,3-2-13,-1 0 0,0 1 0,0 0-1,1 1 1,-1-1 0,1 1 0,7 0 0,-12 1 13,1-1 1,0 1-1,0 0 0,-1-1 1,1 1-1,-1 0 0,1 0 1,-1 0-1,1 0 0,-1 1 1,0-1-1,1 0 0,-1 1 1,0-1-1,0 0 0,0 1 1,0-1-1,0 1 0,0 0 1,-1-1-1,1 1 0,0 0 1,-1-1-1,1 1 0,-1 0 1,0 2-1,11 60 75,-9-44-32,1-1-1,8 27 1,-11-45-38,1-1 1,-1 1 0,0 0-1,1 0 1,-1 0 0,0 0-1,1 0 1,-1-1 0,1 1-1,-1 0 1,1-1 0,-1 1-1,1 0 1,0-1 0,-1 1-1,1 0 1,0-1 0,0 1-1,-1-1 1,1 1 0,0-1-1,0 0 1,0 1 0,0-1-1,-1 0 1,3 1 0,-1-1 0,-1 0 0,1-1 0,0 1 0,0 0 0,0-1 0,-1 1 0,1-1 0,0 0 0,-1 1 0,1-1 0,0 0-1,1-2 1,4-2 3,-1 0 0,0 0 0,0-1 0,8-9 0,-2-3 12,0 0 1,14-30-1,12-19 52,-38 66-69,0 1-1,1-1 0,-1 0 1,0 0-1,1 0 1,0 1-1,-1-1 1,1 0-1,-1 0 0,1 1 1,0-1-1,-1 1 1,1-1-1,0 0 1,0 1-1,-1-1 0,1 1 1,0 0-1,0-1 1,0 1-1,0 0 1,1-1-1,-1 2 0,0 0 0,1 0-1,-1 0 1,0 0 0,0 0 0,0 1 0,0-1-1,0 0 1,0 0 0,0 1 0,0-1 0,-1 1-1,2 1 1,52 113 107,-50-107-102,1 0 0,0 0 1,0-1-1,12 14 0,-16-21-4,0-1-1,-1 1 1,1-1 0,0 1 0,0-1 0,0 1 0,0-1-1,0 0 1,0 0 0,0 1 0,0-1 0,-1 0 0,1 0-1,0 0 1,0 0 0,0 0 0,0 0 0,0 0 0,0 0-1,0 0 1,0-1 0,0 1 0,0 0 0,0 0-1,0-1 1,0 1 0,-1-1 0,1 1 0,0-1 0,0 1-1,0-1 1,-1 0 0,1 1 0,0-1 0,0-1 0,23-24 30,-19 17-25,-1 0 0,1-1 0,-2 1-1,1-1 1,-2 0 0,1 0 0,-1 0-1,0 0 1,0-14 0,5-26 35,-4 33-24,-2 7 4,1 1-1,0 0 0,1 0 0,5-13 1,-6 19-15,-1 1 0,0 0 0,1-1 0,-1 1 1,1 0-1,0 0 0,0 0 0,0 0 0,0 0 1,0 1-1,0-1 0,0 1 0,1-1 0,-1 1 1,0 0-1,1 0 0,-1 0 0,1 0 0,0 0 1,3 0-1,2 0-2,1 1-1,0 0 1,-1 0 0,1 1 0,-1 0-1,1 1 1,-1-1 0,13 6 0,-9-4-16,0 0 0,0 0 1,14 0-1,-4-1-1,-17-1 11,0 0 1,0-1-1,0 1 1,0-1 0,0-1-1,1 1 1,-1-1-1,5-1 1,22 0-916,-27 2-1763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4:42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1 776 6328,'0'0'8330,"11"0"-7836,-8 0-471,3-1 70,1 1 0,-1-1 0,1 1 0,-1-2 1,0 1-1,1-1 0,-1 0 0,0 0 1,0-1-1,0 0 0,0 0 0,-1 0 0,1 0 1,5-6-1,0-2 117,-1 0 1,-1 0 0,0-1-1,0-1 1,-1 0-1,-1 0 1,0 0 0,0-1-1,-2 0 1,0 0-1,0 0 1,-1-1 0,-1 1-1,-1-1 1,0 0-1,-1 0 1,0 0-1,-3-26 1,-1-21 1485,3 61-1139,6 2-270,1 10-118,-4-2-125,40 68 140,31 61 21,-66-120-149,-1 0 1,-1 0 0,0 1-1,-1 0 1,3 36-1,-7-53-38,-1 1 0,0-1-1,0 1 1,0-1 0,0 0-1,0 1 1,0-1-1,-1 0 1,1 1 0,-1-1-1,0 0 1,1 1 0,-1-1-1,0 0 1,-1 0 0,-1 3-1,2-4-6,0 0-1,0 0 0,-1-1 1,1 1-1,0 0 1,-1-1-1,1 1 0,-1-1 1,1 0-1,-1 1 0,1-1 1,-1 0-1,1 0 0,-1 0 1,1 0-1,-1 0 1,1 0-1,-1 0 0,1 0 1,-1-1-1,1 1 0,-1-1 1,1 1-1,0-1 0,-1 0 1,-1 0-1,-27-14 93,0 0 0,1-2 1,1-1-1,1-1 0,-27-25 0,-14-15 302,67 58-378,0-1 0,0 1 0,0-1-1,0 1 1,0-1 0,0 1 0,0-1-1,1 1 1,-1-1 0,0-3 0,3-1 147,10 9-124,29 16-51,2-2 1,0-1-1,58 12 0,-90-26-6,0-1-1,0 0 0,0-1 1,0 0-1,0-1 1,0 0-1,-1-1 0,1 0 1,0 0-1,-1-1 1,0-1-1,1 0 0,-1 0 1,-1-1-1,1 0 1,-1-1-1,0 0 0,0 0 1,10-10-1,-8 6 10,0 1 0,-1-1 0,0-1 0,-1 0 1,0 0-1,-1-1 0,10-18 0,-15 24 10,0-1 0,0 1 0,-1-1 0,0 0 0,-1 0 0,1 0 0,-1 0 0,-1 0 0,1 0 0,-1 0 0,0 0 0,-1 0 0,0 0 0,0 0 0,0 0 0,-1 0 0,-3-8 1,5 14-8,0 0 1,-1 0 0,1 1 0,0-1-1,0 0 1,-1 0 0,1 1 0,0-1-1,-1 0 1,1 1 0,-1-1 0,1 0-1,-1 1 1,1-1 0,-1 1 0,1-1-1,-1 1 1,0-1 0,1 1 0,-1-1-1,0 1 1,1 0 0,-1-1 0,0 1-1,1 0 1,-3-1 0,2 2-1,0-1 0,0 0-1,0 1 1,0 0 0,0-1 0,0 1 0,0-1 0,1 1 0,-1 0 0,0 0-1,0 0 1,0-1 0,1 1 0,-1 0 0,0 0 0,1 0 0,-1 0 0,0 2 0,-1 2 4,-1 1 1,1-1-1,1 1 1,-1 0-1,1-1 1,0 1-1,1 0 1,-1 0-1,1 0 1,0-1-1,0 1 1,1 0 0,0 0-1,0 0 1,0-1-1,1 1 1,3 7-1,-2-3-12,2 0 0,0 0 0,0-1 0,0 1 0,1-1 0,1 0 0,-1-1 0,12 12 0,-14-17-3,-1 0 0,0 0 0,1-1 0,0 1 0,0-1 0,-1 1 0,1-1 0,1 0 0,-1-1 0,0 1 1,0-1-1,1 0 0,-1 0 0,1 0 0,5 0 0,-4-1 3,0-1-1,0 0 1,-1 0 0,1 0-1,-1 0 1,1-1 0,-1 0-1,1 0 1,-1-1 0,8-4-1,6-7 9,0 0-1,-1-2 1,-1 0-1,26-31 1,-36 39-2,10-14 15,0-1 0,-2 0 0,23-49 0,-20 37-2,0-1 28,20-55 0,-32 73-15,-1 1 0,-1-1 0,0 0 1,-1-1-1,0-26 0,0 28 14,0-6 30,-3 22-69,1 1 0,-1-1 0,0 0 1,0 1-1,0-1 0,0 0 0,0 1 0,-1-1 0,1 0 1,0 1-1,0-1 0,0 1 0,-1-1 0,1 0 0,0 1 1,0-1-1,-1 1 0,1-1 0,0 1 0,-1-1 0,1 1 1,-1-1-1,0 0 0,0 0 35,-7 25 50,-1 17-103,3 1 0,1-1-1,2 2 1,4 74 0,3-85 9,0 0 0,12 37-1,-14-57 12,1-1-1,1 1 0,0-1 1,0 0-1,1 0 0,1-1 1,0 1-1,0-1 0,1-1 1,0 1-1,9 8 0,-15-17-4,0 0 1,0 0-1,0 0 0,0 0 1,0-1-1,0 1 0,1-1 0,-1 1 1,0-1-1,0 1 0,0-1 0,1 1 1,-1-1-1,0 0 0,1 0 1,-1 0-1,0 0 0,0 0 0,1 0 1,-1 0-1,0 0 0,1 0 1,-1-1-1,0 1 0,0 0 0,0-1 1,1 1-1,-1-1 0,0 0 0,0 1 1,0-1-1,0 0 0,0 0 1,0 1-1,0-1 0,0 0 0,0 0 1,0 0-1,0-1 0,5-6 16,-1 1 0,0-1 0,0 0 0,5-11 0,-7 14-16,19-42 68,23-42 128,-40 78-155,-3 9-18,-1-1-1,0 1 1,0 0 0,1-1-1,-1 1 1,1 0-1,3-3 1,4 4 55,2 12-55,2 12 18,0 1 0,17 46 0,-25-56-27,-1 1-1,0-1 1,-1 1 0,-1-1-1,0 1 1,-1 24-1,-1-35-6,0 0-1,-1 0 0,1 0 1,-1 0-1,0 0 0,0 0 0,0 0 1,-1-1-1,1 1 0,-1 0 1,0-1-1,-3 5 0,4-8-2,0 1-1,0-1 1,0 0 0,0 0-1,1 0 1,-1 0 0,0 0 0,0 0-1,0 0 1,0 0 0,0 0-1,0 0 1,1-1 0,-1 1-1,0 0 1,0-1 0,0 1-1,0 0 1,1-1 0,-1 1-1,0-1 1,0 1 0,1-1-1,-1 0 1,1 1 0,-1-1-1,0 0 1,1 1 0,-1-2-1,-20-21 117,18 18-91,0 1 0,1-1-1,-1 1 1,1-1 0,0 0-1,-1-8 1,2 11-18,0 0-1,1 0 1,0 0 0,-1 0 0,1 0-1,0 0 1,0 0 0,0 0 0,0 0 0,0 0-1,1 0 1,-1 0 0,1 1 0,-1-1-1,1 0 1,-1 0 0,1 0 0,0 0 0,0 1-1,2-4 1,0 3 2,-1 0-1,1 1 1,-1-1-1,1 1 1,-1 0-1,1-1 1,0 1-1,0 0 1,-1 1-1,1-1 1,0 0-1,0 1 1,0 0-1,0-1 1,0 1 0,4 1-1,48 7-16,-50-7 0,8 3-13,1 0-1,-1 1 1,22 11 0,-25-11-10,0 0 1,0 0-1,1-1 1,0-1-1,0 1 1,13 1-1,-20-5 31,0 0 0,0-1-1,0 1 1,0-1 0,0 1 0,0-1-1,0-1 1,0 1 0,0 0 0,-1-1-1,1 0 1,-1 0 0,4-2 0,3-3-61,-1 0 0,0 0 0,9-9 0,-18 14-34,1 1 0,0 0 0,0 0 0,0 0 0,0 0 0,-1-1 0,1 1 0,-1 0 0,1-1 0,-1 1 0,1 0 0,-1-1 1,1-1-1,-3-5-4367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4:42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0 153 9648,'0'0'849,"3"-11"-462,-2 3-297,0 4-48,0 0 0,-1 0-1,1 0 1,1 0 0,-1 0-1,0 0 1,1 0 0,0 0 0,0 0-1,0 1 1,1-1 0,-1 1-1,1 0 1,0-1 0,0 1 0,0 0-1,4-3 1,8-3 218,1 1-1,1 0 1,-1 1-1,1 1 1,1 0-1,29-5 1,-21 6 261,1 2 0,0 1 0,50 3 0,-57 0 81,1 2 0,29 6 1,-43-7-676,0 0 1,1 1 0,-2 0 0,1 0 0,0 0 0,0 1 0,-1 0 0,0 0 0,10 9-1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4:44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44 7136,'0'0'8662,"-8"14"-8235,7-12-418,-16 32 413,-14 39-1,26-60-204,1 0 0,0 1-1,1-1 1,1 1-1,0 0 1,1-1 0,0 28-1,3-25 143,0 0-1,8 28 1,-8-38-242,0 0 0,0-1 0,1 1 0,0-1 1,0 0-1,0 0 0,1 0 0,0 0 0,0-1 0,8 8 0,-11-11-86,0 0 0,0-1 0,1 1 1,-1 0-1,0-1 0,1 1 0,-1-1 0,0 0 0,1 1 1,-1-1-1,1 0 0,-1 0 0,1 0 0,-1 0 0,0 0 1,1 0-1,-1 0 0,1-1 0,-1 1 0,0 0 0,1-1 0,-1 1 1,0-1-1,1 0 0,-1 1 0,0-1 0,0 0 0,0 0 1,1 0-1,0-1 0,4-3 46,1 0 1,-1-1-1,10-12 1,2-8 108,-1-1 1,-1-1-1,-1 0 1,20-56-1,-27 58-16,-8 21-74,2 0 1,-1 0 0,0 0-1,1 0 1,0 1 0,0-1-1,0 0 1,1 1-1,3-5 1,-4 9 146,-1 7-124,-3 12-58,1-14-17,2 19 48,0-1 1,2 0 0,7 35-1,-9-54-66,1-1 0,-1 1 0,0 0 0,1-1 0,0 0 0,-1 1 0,1-1 0,1 0 0,-1 0 0,0 0 0,1 0 0,0 0 0,-1-1 0,1 1 0,0-1 0,0 1 0,1-1 0,-1 0 0,0-1 0,1 1 0,-1 0 0,1-1 0,0 0 0,-1 0 0,8 1 0,-8-2-17,-1-1-1,1 1 1,-1-1 0,0 0-1,1 1 1,-1-1 0,0-1-1,0 1 1,0 0-1,0 0 1,0-1 0,0 1-1,4-4 1,21-27 57,-18 17-33,-1 0 1,0-1-1,-1 0 0,-1 0 1,6-24-1,2-3 58,-8 15-36,-5 24-30,-1-1-1,1 1 1,0-1-1,1 1 1,-1 0-1,1 0 1,2-6 0,2 87 384,-5-50-385,4 124 148,38 231 0,-42-375-163,34 191 308,-35-195-313,2 7 161,-3-15 68,0-11-180,-22-358 393,19 295-345,-1-129 202,6 170-191,2 1 0,2-1 0,12-52-1,-14 81-90,-2 5 5,-1 0 0,2 0-1,-1 0 1,0 0 0,1 1-1,3-8 1,-4 11-21,0-1 0,-1 0 1,1 1-1,0-1 0,0 1 0,-1-1 0,1 1 0,0-1 1,0 1-1,0-1 0,0 1 0,0 0 0,-1 0 0,1-1 1,0 1-1,0 0 0,0 0 0,0 0 0,0 0 0,0 0 1,0 0-1,0 0 0,0 0 0,0 1 0,0-1 0,0 0 0,-1 0 1,1 1-1,0-1 0,0 1 0,0-1 0,0 1 0,-1-1 1,2 2-1,9 4 8,0 2 1,-1-1 0,0 2 0,0-1-1,-1 1 1,14 18 0,-7-6-1,-1 1 0,16 30-1,26 67 18,-57-119-28,1 1-1,-1-1 1,1 1 0,-1 0 0,0-1 0,1 1 0,-1 0-1,0-1 1,0 1 0,1 0 0,-1 0 0,0-1-1,0 1 1,0 0 0,0-1 0,0 1 0,0 0 0,0 0-1,0-1 1,0 1 0,0 0 0,-1 0 0,1-1 0,0 1-1,0 0 1,-1-1 0,1 1 0,0 0 0,-1-1 0,1 1-1,-1-1 1,1 1 0,-1-1 0,1 1 0,-1-1-1,1 1 1,-1-1 0,1 1 0,-1-1 0,0 0 0,1 1-1,-1-1 1,0 0 0,1 1 0,-1-1 0,0 0 0,0 0-1,1 0 1,-1 0 0,0 0 0,1 0 0,-1 0 0,0 0-1,0 0 1,-6 0 19,1 0 1,-1-1-1,1 0 0,-11-3 0,0-2 85,1 0-1,0-2 0,0 1 1,-24-18-1,25 15-951,-1 1 0,1 1 1,-2 0-1,-21-8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4:52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267 570 5920,'0'0'7401,"-11"4"-6834,1 0-416,5-3-90,0 0-1,1 1 1,0 0 0,-1 0-1,1 0 1,0 0-1,0 1 1,0 0 0,0-1-1,1 2 1,-1-1-1,1 0 1,-6 7 0,-8 12 336,11-16-234,0 2 1,1-1-1,0 1 1,0-1-1,1 1 1,-1 1-1,-3 11 1,-76 261 2282,74-254-2160,7-20-13,1-1 1,0 1-1,0 0 1,0 0 0,-1 13-1,3-20 311,0 1-575,0-1 0,0 0-1,0 0 1,0 0 0,0 0 0,-1 0-1,1 0 1,0 0 0,0 0 0,0 0-1,0 0 1,0 0 0,0 0 0,0 0 0,-1 0-1,1 0 1,0 0 0,0 0 0,0 0-1,0 0 1,0 0 0,0 0 0,-1 0 0,1 0-1,0 0 1,0 0 0,0 0 0,0 0-1,0 0 1,0 0 0,0 0 0,0 0-1,-1 0 1,1 0 0,0-1 0,0 1 0,0 0-1,0 0 1,0 0 0,0 0 0,0 0-1,0 0 1,0 0 0,0 0 0,0-1-1,0 1 1,0 0 0,0 0 0,0 0 0,0 0-1,0 0 1,0 0 0,0 0 0,0-1-1,0 1 1,0 0 0,0 0 0,0 0 0,0 0-1,0 0 1,0 0 0,0 0 0,0-1-1,0 1 1,0 0 0,0 0 0,0 0 0,-2-12 297,1 10-256,-2-20 51,1 1 0,0-1 0,2 0 0,0 0 0,2 0 0,0 0 0,11-42 0,-2 24 9,2 1 1,1 0-1,26-48 1,-33 75-84,1 1 0,0-1 1,0 1-1,1 1 0,0-1 1,1 1-1,20-15 0,-9 9 23,0 2 0,1 1-1,32-15 1,-47 25-41,-1 1-1,1-1 1,0 1 0,0 1-1,0-1 1,0 1 0,0 0-1,0 1 1,0 0 0,0 0-1,0 0 1,0 1 0,0 0-1,0 1 1,0-1 0,0 1-1,0 1 1,-1-1 0,1 1-1,-1 0 1,0 1 0,1-1-1,6 7 1,-4-2 24,-1 0 0,1 1 0,-2-1 0,1 2 1,-2-1-1,1 1 0,5 12 0,-9-15-4,0 0 0,0 0 0,-1 0 0,0 1 0,-1-1 0,0 1 0,0-1 0,0 1 0,-1-1 0,0 1 0,-3 14 0,3-16-5,-1-1 0,0 1 0,0 0 0,-1-1 0,0 1 0,0-1 0,0 1 0,0-1 0,-1 0 0,0 0 0,0 0-1,-1 0 1,1-1 0,-1 1 0,0-1 0,0 0 0,0 0 0,-1 0 0,0-1 0,-5 4 0,0 0 32,-1-1 0,0 0 0,0-1-1,0 0 1,-1 0 0,-17 4 0,23-8-18,0 0-1,0 0 1,0 0-1,0-1 1,0 0-1,1 0 1,-1 0-1,0-1 1,0 0 0,0 0-1,0 0 1,1-1-1,-1 0 1,1 0-1,-9-5 1,13 7-31,0-1-1,-1 1 1,1-1 0,0 0-1,0 0 1,0 1 0,0-1 0,0 0-1,1 0 1,-1 0 0,0 0-1,0 0 1,1 0 0,-1-1 0,0 1-1,1 0 1,-1 0 0,1 0-1,0 0 1,-1-1 0,1 1 0,0 0-1,0-1 1,0 1 0,-1 0-1,1 0 1,1-1 0,-1 1-1,0 0 1,0 0 0,0-1 0,1 1-1,-1 0 1,1 0 0,-1-1-1,1 1 1,0-2 0,2-2 18,1 1 1,-1-1 0,0 1-1,1 0 1,0 0 0,0 0-1,6-4 1,-3 2-30,0 1-1,1-1 1,0 1 0,0 1 0,0-1-1,0 1 1,1 1 0,-1-1-1,13-2 1,3 2-4,0 0 1,0 1-1,1 1 0,41 3 1,-32 0 6,1-1 0,38-6 1,31-1 0,-97 6 3,0 0-1,1 0 0,-1-1 1,-1 0-1,1 0 0,0-1 1,0 0-1,-1 0 0,0 0 1,1-1-1,-1 0 0,-1 0 1,1-1-1,8-8 0,-1 1 8,-1-2 0,0 1 0,-1-2-1,16-25 1,-17 24 46,1 0 1,0 0-1,1 1 0,23-22 1,-34 36-56,0 1 0,-1 0 0,1 0 0,-1-1 0,1 1 0,0 0 0,-1 0 0,1 0 0,0 0 0,-1 0 0,1 0 0,0 0 0,-1 0 0,1 0 0,0 0 0,-1 0 0,1 0 0,0 0 0,-1 0 0,1 1 0,0-1 0,-1 0 0,1 1 0,-1-1 0,1 0 0,-1 1 0,1-1 0,0 0 0,-1 1 0,1-1 0,-1 1 0,1 0 0,14 17 24,-11-12-15,-1 1-1,0 0 0,0-1 1,-1 1-1,0 0 0,1 10 1,-2-15-7,-1 1 0,0-1 0,0 0 1,0 1-1,0-1 0,0 0 0,0 1 0,-1-1 1,1 0-1,-1 0 0,1 1 0,-1-1 0,0 0 0,0 0 1,0 0-1,0 0 0,0 0 0,-1 0 0,1 0 1,-1 0-1,1 0 0,-1-1 0,0 1 0,-1 1 0,-7 3 24,-1-1-1,1 0 0,-1-1 1,0 0-1,0 0 0,0-1 0,-1-1 1,1 0-1,-1 0 0,1-1 0,-1-1 1,-13 0-1,22 0-18,0 0 0,0 0-1,-1 0 1,1 1 0,0 0 0,0-1 0,0 1 0,0 0 0,0 1 0,0-1-1,0 0 1,0 1 0,1 0 0,-1-1 0,0 1 0,1 0 0,0 1 0,-1-1-1,1 0 1,0 1 0,0-1 0,0 1 0,1-1 0,-1 1 0,0 0 0,1 0-1,0 0 1,0 0 0,0 0 0,-1 5 0,0-2-2,1 0 1,1 0-1,-1 0 0,1 0 1,0 0-1,0 0 0,1 0 1,0 0-1,0 0 0,0 0 1,1 0-1,0 0 0,0-1 0,0 1 1,5 8-1,-2-7-4,-2 0 1,2-1 0,-1 1 0,1-1 0,0 0 0,9 9 0,-13-14-3,1 0 0,-1 0 1,1 0-1,-1 0 1,1-1-1,-1 1 0,1 0 1,-1 0-1,1-1 1,0 1-1,-1-1 0,1 0 1,0 1-1,-1-1 1,1 0-1,0 0 0,0 0 1,-1 0-1,1-1 0,0 1 1,0 0-1,-1-1 1,1 1-1,-1-1 0,1 1 1,0-1-1,-1 0 1,1 0-1,-1 0 0,1 0 1,1-2-1,4-3 7,0-1 0,0 1 0,-1-2 0,0 1 0,-1-1 0,0 0 0,0 0 0,-1 0 0,0 0 0,0-1 0,4-15 0,5-8 6,-9 21-3,-1-1 0,4-19 0,3-9 70,3 60 16,13 29 1,-23-43-94,0 0 0,0 1 0,1-2 0,0 1 0,0 0-1,1-1 1,-1 0 0,8 7 0,-10-11-3,1 1 1,-1 0-1,0-1 0,1 1 0,0-1 1,-1 0-1,1 0 0,0 0 0,-1 0 1,1-1-1,0 1 0,0-1 0,0 1 1,0-1-1,0 0 0,-1 0 1,1 0-1,0-1 0,0 1 0,0-1 1,0 0-1,4-1 0,1-1 0,-1 0 0,1-1 0,-1 0 0,0 0 0,0 0 0,0-1 0,0 0 0,-1-1 0,0 1 0,0-1 0,-1 0 0,10-14 0,69-75 43,-60 71-14,-1-1-1,-1-1 1,21-35-1,-21 24 5,-1 0 0,18-49 0,-13 21-10,-48 131 17,-57 175-8,73-222-25,1 0 0,1 0 0,1 0 0,0 0 0,2 0 0,0 1 1,1-1-1,4 32 0,-3-48-5,-1 0 0,1 0 0,-1-1 0,1 1 0,0 0 0,0-1 0,0 1 0,0-1 0,1 1 1,-1-1-1,1 0 0,0 0 0,-1 1 0,1-1 0,0 0 0,0-1 0,0 1 0,0 0 0,1 0 0,-1-1 0,0 0 0,1 1 0,-1-1 1,1 0-1,0 0 0,4 1 0,-3-1 0,1-1-1,-1 0 1,1 0 0,-1 0 0,1-1-1,0 1 1,-1-1 0,0 0 0,1-1-1,-1 1 1,0-1 0,1 1 0,-1-1-1,0-1 1,5-2 0,15-14-5,0 0 0,-2-2 0,0 0 0,-1-1 0,18-27 0,-33 40 0,0 0-1,0 0 1,-1-1-1,6-17 1,7-11-5,-7 16 5,-1-1 1,-1 0-1,-1-1 0,-1 0 1,5-31-1,-5 22 3,-1 8 0,-1 0 0,-1 0 0,-1 0 0,-2 0 0,0-1 0,-4-28 0,-1 12 39,0 31 15,-2 17-29,-4 23-20,10-27-5,-21 87-57,-12 122 0,27-160 55,2 0 0,2 1-1,8 83 1,-6-131 2,1 0 0,-1 0 0,1 0 0,0 0 0,1 0 0,-1 0 0,1-1 0,-1 1 0,1 0 0,0-1 0,1 1 0,-1-1 0,0 0 0,7 6 0,-7-7 0,1 0 0,0 0 0,0-1 0,0 1 0,0-1 0,0 0 0,0 0 0,0 0 0,0 0 0,0-1 0,1 1 0,-1-1 0,0 0 0,1 0 0,-1 0 0,0 0 0,0 0 0,6-2 0,5-1-5,-1-1 0,0-1 0,0 0 0,-1 0 1,0-1-1,1-1 0,12-10 0,77-63-31,-96 75 36,1-2 11,32-29 15,-37 34-19,0-1-1,0 1 0,0-1 0,0 1 0,-1-1 1,1 1-1,-1-1 0,1 0 0,-1 0 1,0 0-1,0 0 0,-1 0 0,2-5 0,-2 7-2,0 0-1,0 0 1,0 0-1,0-1 1,0 1-1,0 0 1,0 0-1,0 0 1,0 0-1,0 0 1,-1 0-1,1 0 1,0 0-1,-1 0 1,1 1-1,-1-1 1,1 0-1,-1 0 1,0 0-1,1 0 1,-1 0-1,0 1 1,1-1-1,-1 0 1,0 1-1,0-1 1,0 1-1,0-1 1,0 1-1,1-1 1,-1 1-1,0-1 1,0 1-1,0 0 1,0-1-1,0 1 1,0 0-1,0 0 1,0 0-1,-1 0 1,0 0-1,0 0 1,-1 1 0,1-1-1,-1 1 1,1 0-1,-1 0 1,1 0 0,0 0-1,-1 0 1,1 0 0,0 1-1,0-1 1,0 1 0,0-1-1,0 1 1,-2 2 0,-2 3 1,1 0 0,0 1 1,0-1-1,1 1 0,0 0 1,1 0-1,0 0 0,0 0 1,0 1-1,-1 9 0,3-13-8,1 1 0,-1-1 0,1 1 0,1 0-1,-1-1 1,1 1 0,-1-1 0,2 1 0,-1-1-1,0 0 1,1 1 0,0-1 0,1 0-1,-1 0 1,1 0 0,6 8 0,-6-8-4,1 0 0,-1-1 0,1 1 0,1-1 0,-1 0 0,1 0 1,-1 0-1,1-1 0,0 0 0,0 0 0,1 0 0,-1 0 0,1-1 0,-1 0 1,1 0-1,0 0 0,0-1 0,-1 0 0,1 0 0,0-1 0,0 1 0,0-1 1,0-1-1,7 0 0,1-1 3,-1-1 0,1-1-1,-1 0 1,1-1 0,-1 0 0,-1-1 0,1-1 0,-1 0 0,0 0 0,17-15-1,8-8-6,-26 22 6,0-1-1,-1 1 0,0-2 0,12-13 0,-21 20 6,1 0 0,-1 0-1,0 0 1,0 0-1,0 0 1,0 0 0,0-1-1,-1 1 1,1 0 0,-1-1-1,0 1 1,0 0-1,-1 0 1,1-1 0,0 1-1,-2-4 1,1 2 16,0-1 1,1 1-1,0-1 1,1-9-1,-1 14-15,0 0 0,1 0 0,-1 1 0,1-1 0,-1 0 0,1 0 0,-1 1 0,1-1 0,-1 0 0,1 1 0,0-1 0,-1 1 0,1-1 0,0 1 0,0-1-1,-1 1 1,1-1 0,0 1 0,0 0 0,0-1 0,1 1 0,24-7 23,-12 4-18,-13 3-6,0 0 0,0 0 0,0 0-1,1 1 1,-1-1 0,0 0 0,0 0 0,0 1-1,0-1 1,0 0 0,0 1 0,0-1 0,0 1-1,0 0 1,0-1 0,0 1 0,0 0 0,0-1-1,0 1 1,0 0 0,0 0 0,-1 0 0,1 0-1,0 0 1,-1 0 0,1 1 0,18 32-16,-17-31 13,5 15-13,-1-1-1,-1 1 1,0 0-1,3 26 1,5 25 5,-9-54 18,9 33 35,-12-45-43,0-1 0,1 1 0,-1-1 1,0 1-1,1-1 0,-1 0 0,1 1 1,-1-1-1,1 0 0,0 0 0,0 0 0,0 0 1,1-1-1,2 3 0,-4-4 0,1 1-1,-1-1 1,1 1-1,0-1 1,-1 0-1,1 0 1,-1 0-1,1 0 0,0 0 1,-1 0-1,1 0 1,0 0-1,-1-1 1,1 1-1,-1-1 1,1 1-1,1-2 1,27-16 12,-4-8-14,-1 0 0,34-47-1,31-34 73,-88 105-64,1-2 8,1 1 1,0-1 0,0 1-1,0 0 1,0 0 0,6-3 0,-10 6-12,1 0 1,-1-1 0,1 1 0,0 0 0,-1 0 0,1 0 0,0-1 0,-1 1-1,1 0 1,0 0 0,-1 0 0,1 0 0,-1 0 0,1 1 0,0-1 0,-1 0 0,1 0-1,0 0 1,-1 0 0,1 1 0,0-1 0,0 1 0,0 0 1,0 0 1,0 0-1,0 0 1,-1 0-1,1 1 1,0-1-1,-1 0 1,1 0-1,0 1 1,-1-1-1,0 1 1,1-1-1,-1 0 0,0 1 1,0 1-1,1 10 28,0 1 0,-1-1-1,-3 22 1,-1 13 23,3-38-48,1 4 164,1-13-167,-1-1 0,1 0 0,-1 0 0,1 0 0,0 1 0,-1-1 0,1 0 0,-1 0 0,1 0 0,-1 0 0,1 0 0,0 0 0,-1 0-1,1 0 1,-1 0 0,1 0 0,-1-1 0,1 1 0,0 0 0,-1 0 0,1 0 0,-1-1 0,1 1 0,-1 0 0,1-1 0,-1 1 0,1 0 0,-1-1 0,1 0 0,15-9 23,0-1 0,22-20-1,-13 9 15,13-10 17,65-48 64,-102 79-116,0 0-1,-1 1 1,1-1-1,0 1 1,-1-1-1,1 0 1,0 1-1,-1 0 1,1-1-1,0 1 1,0-1-1,0 1 1,0 0 0,-1 0-1,1-1 1,0 1-1,0 0 1,0 0-1,0 0 1,0 0-1,0 0 1,0 0-1,-1 0 1,1 0-1,0 1 1,0-1-1,0 0 1,0 0-1,0 1 1,-1-1-1,2 1 1,0 1 17,-1 1 1,0-1 0,0 1-1,0-1 1,0 1-1,0-1 1,0 1 0,0 0-1,0 2 1,2 8-31,2 9 76,2 0-1,0 0 1,16 29 0,-19-43-42,0-1-1,1 1 1,0-1-1,1-1 1,-1 1-1,1-1 1,1 0-1,-1 0 1,1 0-1,0-1 1,0 0-1,11 5 1,-15-8-17,0-1 1,1 0 0,-1 0 0,0 0-1,1-1 1,-1 1 0,1-1 0,-1 1-1,1-1 1,-1 0 0,1-1-1,-1 1 1,0 0 0,1-1 0,5-2-1,4-1 8,1-2 0,20-11 0,-11 5-41,-6 3 6,0 2-70,-1-2-1,0 0 0,20-14 0,-29 12-604,-7 7-2573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4:52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0 166 7432,'0'0'9814,"11"-1"-9237,218-23 918,-90 6-915,311-35 1209,-225 24-1017,59-5-45,-184 28-3436,-81 5-11912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6:28.7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0 560 5720,'0'0'7921,"10"-4"-7634,7-3-24,0-1 1,22-14 0,-33 19-150,0-1 1,-1 0-1,1-1 0,-1 1 0,0-1 1,0 0-1,-1 0 0,1-1 0,-1 1 1,-1-1-1,7-12 0,-7 7 48,1 0 1,-2 0-1,0 0 0,0-1 0,-1 1 0,-1 0 1,1-1-1,-2 1 0,0-1 0,0 1 1,-5-18-1,6 29-150,0-1 1,0 1-1,0-1 0,0 1 1,0-1-1,-1 1 1,1-1-1,0 1 1,0 0-1,0-1 0,0 1 1,-1-1-1,1 1 1,0 0-1,-1-1 1,1 1-1,0-1 0,-1 1 1,1 0-1,0 0 1,-1-1-1,1 1 1,0 0-1,-1 0 0,1-1 1,-1 1-1,1 0 1,-1 0-1,1 0 0,-1-1 1,-16 6 242,12-2-210,1 0 0,0 0-1,1 0 1,-1 0 0,0 0-1,-2 5 1,2-2-20,0 1-1,0-1 1,1 1-1,0 0 1,1 0 0,-1 1-1,2-1 1,-1 0-1,1 1 1,-1 11 0,1-8-4,1 0 0,0-1 1,1 1-1,0-1 0,1 1 1,0-1-1,4 12 0,-3-14 9,1 0 0,0 0 0,0 0 0,1-1 0,0 0 0,0 0 0,1 0 0,0 0 0,0-1 0,0 0 0,1 0-1,10 6 1,-1-2 60,2 0-1,-1-1 0,2 0 0,21 6 0,-36-14-69,1 0-1,-1 0 1,0-1-1,0 0 1,1 0-1,-1 0 1,0 0-1,1-1 1,-1 0-1,0 1 1,0-2 0,0 1-1,0 0 1,0-1-1,0 0 1,0 0-1,0 0 1,-1 0-1,1-1 1,-1 1-1,0-1 1,5-4-1,1-1 25,0-2 0,0 1 0,-1-1 0,0 0 0,-1-1 0,7-12 0,14-36 175,11-20 74,-37 76-282,0 1 0,0 0 0,0 0-1,0 1 1,1-1 0,-1 0-1,1 1 1,-1-1 0,1 1 0,-1 0-1,1 0 1,0 0 0,-1 0 0,1 0-1,4 0 1,-2 0 1,0 0-1,1 1 1,-1-1-1,0 1 1,1 0-1,-1 0 1,8 2-1,16 0 40,-26-2-37,0 0 0,1 0 0,-1 0 0,0 0 0,1 1 0,-1-1 0,0 1 0,0 0 1,1 0-1,4 2 0,-8-3-14,0 1 41,-19 2 32,2 4-71,0 1 0,1 1 0,0 0 1,1 1-1,-17 13 0,26-18-2,1 0 1,-1 0 0,1 1-1,0-1 1,0 1 0,0 0-1,1 0 1,0 1-1,0-1 1,1 1 0,0 0-1,0 0 1,0 0 0,1 0-1,-2 11 1,4-14-6,1 0 1,-1 0-1,1 0 0,0-1 1,0 1-1,0 0 0,0-1 1,1 1-1,-1-1 0,1 1 1,0-1-1,0 0 0,0 1 1,1-1-1,-1 0 0,1-1 1,-1 1-1,1 0 0,0-1 1,0 1-1,0-1 0,1 0 1,4 2-1,-4-1 9,1 0 1,-1-1-1,1 0 0,0 0 1,0 0-1,0 0 1,0-1-1,0 0 0,0 0 1,1 0-1,-1 0 1,0-1-1,1 0 0,-1 0 1,0-1-1,10-1 1,-10 0 3,-1-1 1,1 1 0,-1-1-1,0 1 1,0-1 0,0 0-1,-1 0 1,1-1 0,-1 1 0,0-1-1,0 0 1,0 0 0,0 0-1,3-7 1,0-1 8,-1 0 0,0 1 0,-1-1-1,4-19 1,1-14 22,-2 0 0,-2 0 0,-3 0 0,-1-1-1,-2 1 1,-2-1 0,-18-89 0,19 128-33,-1-1 1,0 1-1,0 0 1,0 0-1,-7-10 1,-4-6 58,14 22-64,0 1 0,0 0-1,0 0 1,0 0 0,0 0 0,0 0 0,0 0 0,0-1-1,0 1 1,0 0 0,0 0 0,-1 0 0,1 0-1,0 0 1,0 0 0,0 0 0,0 0 0,0-1 0,0 1-1,0 0 1,-1 0 0,1 0 0,0 0 0,0 0 0,0 0-1,0 0 1,0 0 0,-1 0 0,1 0 0,0 0-1,0 0 1,0 0 0,0 0 0,0 0 0,-1 0 0,1 0-1,0 0 1,0 0 0,0 0 0,0 0 0,0 1 0,0-1-1,-1 0 1,1 0 0,0 0 0,0 0 0,0 0-1,0 0 1,0 0 0,0 0 0,0 1 0,0-1 0,-1 0-1,1 0 1,0 0 0,0 0 0,0 0 0,0 0-1,0 1 1,0-1 0,0 0 0,0 0 0,0 0 0,0 0-1,-4 11 11,1 11-13,1 0-1,1 1 1,1-1-1,1 0 1,5 36 0,29 111-232,-35-167 230,5 17-38,1 0 1,1-1-1,1 0 0,10 19 0,-13-27 44,1-1 0,0 0 0,0 0 0,1 0 0,0-1-1,1 0 1,0 0 0,14 10 0,-15-14 14,0 0 1,0-1-1,1 0 0,-1-1 0,1 0 1,0 0-1,-1 0 0,1-1 0,0 0 1,0-1-1,0 1 0,0-2 0,0 1 1,0-1-1,8-2 0,9-2 15,-1-1-1,0-2 1,34-14 0,-33 11 7,-1-1 0,-1 0 1,0-2-1,0-1 1,-1 0-1,-1-2 0,-1 0 1,-1-2-1,27-30 1,-46 48-32,1 1 1,0-1-1,-1 1 0,1-1 1,0 0-1,-1 1 1,1-1-1,-1 0 1,1 0-1,-1 1 1,0-1-1,1 0 0,-1 0 1,0 0-1,0 1 1,1-1-1,-1 0 1,0 0-1,0 0 0,0 0 1,0-1-1,-1 1 1,0 1-1,0 0 0,-1 0 1,1 0-1,0 0 0,0 0 1,0 0-1,0 1 0,-1-1 0,1 0 1,0 0-1,0 1 0,0-1 1,0 1-1,0-1 0,-1 2 1,-22 10-1,0 2 1,1 0 0,1 2 0,1 1 0,-36 34-1,52-47-10,1 1-1,-1 0 1,1 0-1,0 0 1,0 0-1,0 1 1,-3 6-1,6-11 4,1 1 0,-1-1 0,1 1-1,0 0 1,-1-1 0,1 1 0,0-1-1,0 1 1,0 0 0,0-1 0,0 1-1,0-1 1,1 1 0,-1 0 0,1-1 0,-1 1-1,1-1 1,-1 1 0,1-1 0,0 0-1,-1 1 1,1-1 0,0 1 0,0-1-1,0 0 1,0 0 0,1 0 0,-1 0-1,0 0 1,0 0 0,1 0 0,-1 0 0,3 1-1,0 1 7,0-1 0,1 0 0,-1 0 0,0 0 0,1 0 0,-1-1 0,1 0 0,0 0 0,-1 0-1,1 0 1,0-1 0,0 0 0,-1 0 0,6 0 0,-2-2 5,-1 1 0,1-1 0,-1 0 0,0-1 0,0 0 1,0 0-1,-1 0 0,10-6 0,-3-1 19,0 0-1,-1 0 1,0-1 0,0-1 0,-1 0-1,-1-1 1,16-24 0,14-33 261,-45 82-263,0 1 1,0-1 0,1 1-1,1 0 1,0 0 0,-1 16-1,-3 11-4,-47 256 84,50-258-79,3-24-17,-1 1-1,-4 20 1,5-31-5,-1-1 0,1 1 0,0 0 0,-1-1 0,0 1 0,0-1 0,0 1 0,0-1 0,0 0 0,-1 0 0,0 0 0,1 0 0,-7 4 0,7-6 0,0 0-1,0 0 0,-1 0 1,1 0-1,0-1 0,-1 1 1,1 0-1,-1-1 0,1 0 1,-1 0-1,1 0 0,-1 0 1,1 0-1,-1 0 0,1 0 1,-1-1-1,1 0 0,-1 1 1,1-1-1,0 0 1,-1 0-1,1 0 0,0 0 1,0-1-1,0 1 0,0 0 1,0-1-1,0 0 0,0 1 1,0-1-1,1 0 0,-1 0 1,0 0-1,1 0 0,0 0 1,0-1-1,-1 1 0,1 0 1,1 0-1,-1-1 0,0 1 1,0-1-1,1 1 1,0-1-1,-1-3 0,1-2-1,1 0 1,0 0-1,1 1 0,-1-1 0,1 0 0,1 1 0,0-1 0,0 1 1,0 0-1,1 0 0,0 0 0,0 0 0,0 1 0,1 0 0,0 0 0,9-9 1,8-4-7,1 0 0,1 1 1,28-15-1,-30 19-6,-20 13 6,134-81 0,-115 69 20,-1-2 0,-1 0 0,0-1 0,-1 0 0,30-38 0,-40 45 6,-1 0 0,1-1 0,7-16 0,-13 23-15,0 0 0,-1 0 0,1 0 0,-1 0 0,0-1 0,0 1 0,0-1 0,0 1 0,-1 0 0,0-1 0,1 1 0,-1-1 0,0 1 0,-1-1 0,1 1 0,-2-6 0,2 8-4,-1-1-1,0 1 0,0 0 1,0-1-1,0 1 1,-1 0-1,1-1 0,0 1 1,-1 0-1,1 0 0,0 0 1,-1 0-1,1 1 1,-1-1-1,0 0 0,1 0 1,-1 1-1,1-1 0,-1 1 1,0 0-1,0-1 1,1 1-1,-1 0 0,0 0 1,1 0-1,-1 0 1,0 0-1,0 1 0,1-1 1,-3 1-1,-1 0 6,0-1-1,0 2 1,0-1 0,0 1-1,0 0 1,0 0 0,1 0-1,-9 5 1,11-5-9,0 0 0,0 0 1,0 0-1,0 0 0,0 0 0,0 0 1,1 0-1,-1 0 0,1 1 0,0-1 0,0 0 1,-1 1-1,1 0 0,1-1 0,-1 1 1,0-1-1,1 1 0,-1 0 0,1 0 1,0-1-1,0 1 0,0 0 0,0-1 1,1 1-1,-1 0 0,1-1 0,0 4 0,0-2 8,1-1 0,0 1 0,0 0 0,0-1 0,0 1 0,0-1 0,0 0 0,1 0 0,0 0 0,0 0 0,0 0 0,0-1 0,0 1-1,0-1 1,1 0 0,-1 1 0,7 1 0,0 1 29,0-1 0,-1 0 0,1-1 0,1-1 0,-1 1 0,0-1 1,1-1-1,-1 0 0,1-1 0,-1 0 0,1 0 0,-1-1 0,20-4 0,66-30 563,-25 9-4459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49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 11856,'0'0'1024,"92"-33"-448,-15 11-8,26-1 128,13 4 0,16 11-88,-4 10-9,-8 17-95,-22-2-8,-18-11-40,-21 0-8,-17 1-120,-15 3 16,-19-5-216,-16 1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1:35.1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0 844 7528,'0'0'5930,"14"-4"-5667,3-1-153,0-1 0,0-1 1,0-1-1,-1 0 0,-1-1 0,1 0 0,-2-2 1,15-11-1,-3-6 192,-1-1 0,-2-1 0,0 0 1,-3-2-1,0-1 0,-2 0 0,-2-2 0,-1 0 0,-1 0 1,15-68-1,-20 70 125,-5 23-64,-2 0-1,1 1 0,-1-1 0,1-15 0,-10 40 34,-141 654 612,98-449-701,39-167-215,-1-12 47,12-39-125,-1 0 0,0 0 0,1-1 0,-1 1 0,0 0 0,0-1 0,0 1 0,0-1 1,-1 1-1,1-1 0,0 1 0,-1-1 0,1 0 0,0 0 0,-1 1 0,0-1 0,1 0 1,-3 0-1,3-1-2,0 0 0,1 0 1,-1-1-1,0 1 0,0 0 0,0-1 1,0 1-1,0 0 0,0-1 1,1 1-1,-1-1 0,0 0 1,0 1-1,1-1 0,-1 0 0,0 1 1,1-1-1,-1-1 0,-13-15 64,13 16-63,-3-4 11,1 0 0,0 0 0,0-1 0,0 1 0,0-1 0,-2-9 0,4 12-16,1 0-1,-1 1 1,1-1 0,0 0-1,0 1 1,0-1 0,0 0 0,0 1-1,1-1 1,-1 0 0,1 1 0,-1-1-1,1 0 1,0 1 0,0-1-1,0 1 1,2-3 0,4-6 19,-5 6-20,1 1 0,-1 0 0,0 1 0,1-1 1,0 0-1,0 1 0,0-1 0,0 1 0,1 0 1,-1 0-1,1 1 0,0-1 0,0 1 0,5-3 1,91-27 33,75-48-128,-149 66 93,-2-1-1,0-1 1,-1-1 0,36-34-1,-40 31-1,-1-1-1,-1-1 1,-1-1 0,22-39-1,-11 7 4,21-60 0,-32 69 12,-2 0-1,-3-1 0,-2-1 0,-1 0 1,-3 0-1,-1-53 0,-4 93-7,1 0 0,-2-1 0,1 1-1,-1 0 1,-1 0 0,1-1 0,-1 1 0,-1 0-1,-3-7 1,6 14-9,0 1 1,-1-1-1,1 1 0,0 0 0,0 0 0,-1-1 1,1 1-1,0 0 0,-1-1 0,1 1 0,0 0 1,-1 0-1,1 0 0,-1-1 0,1 1 1,0 0-1,-1 0 0,1 0 0,-1 0 0,1 0 1,0 0-1,-1 0 0,1 0 0,-1 0 0,1 0 1,0 0-1,-1 0 0,1 0 0,-1 0 0,-14 10 39,-13 21 5,25-27-35,-12 16 13,2 0-1,0 0 0,2 1 1,0 1-1,1 0 0,1 0 1,2 1-1,-11 45 0,6 8 92,-4 110 0,13-136-68,2-22-21,1-1 1,1 0-1,1 0 0,2 0 1,1 0-1,1 0 0,10 30 1,-10-46-20,0 1 1,0-1-1,1 0 1,1-1-1,11 14 1,-11-14-5,-6-8 1,0 0 0,0 0 0,0-1 0,0 1 1,0 0-1,0-1 0,0 1 0,1-1 1,-1 0-1,1 0 0,-1 0 0,1 0 0,-1 0 1,1-1-1,-1 1 0,1-1 0,0 1 1,-1-1-1,1 0 0,0 0 0,-1 0 0,1-1 1,0 1-1,-1 0 0,1-1 0,-1 0 1,1 0-1,-1 0 0,1 0 0,2-1 0,9-5 26,-1-1-1,1 0 1,-2 0-1,13-11 1,-12 9 12,5-5 33,-1-1-1,0-1 1,-1 0 0,-1-1 0,17-27 0,-23 32-14,6-1 58,-8 10-23,-4 7 33,-10 44-23,2-20-33,-1 32 1,6-51-61,0 0 0,0 0 0,1 0 0,0 0 1,0 0-1,1 0 0,0 0 0,5 11 0,-6-17-7,0-1 0,-1 1 0,1-1-1,0 0 1,0 1 0,0-1 0,0 0 0,0 0 0,1 0 0,-1 1 0,0-1-1,1-1 1,-1 1 0,0 0 0,1 0 0,-1 0 0,1-1 0,-1 1 0,4 0 0,-2 0 5,1-1 1,-1 0 0,1 1 0,0-1 0,-1-1 0,1 1 0,-1 0 0,7-3 0,-2 1 10,0-1 1,0 0-1,0 0 1,-1-1-1,1 0 0,-1 0 1,9-8-1,5-8 41,-1-2 0,-1 0-1,0-1 1,19-34 0,-8 12 59,-16 28-10,-9 12-32,-5 6-7,-4 8-54,1 1 0,0-1 1,1 1-1,-1-1 0,2 1 0,0 0 0,0-1 0,1 18 0,1-11 17,1 0 1,0 0-1,1 0 0,1-1 0,10 26 0,-13-39-29,0 1 0,0-1 0,0 1 0,0-1 0,0 0 0,1 0 0,-1 1 0,1-1 0,-1 0 0,1-1 0,0 1 0,0 0 0,0 0 0,0-1 0,0 1 0,0-1-1,1 1 1,-1-1 0,0 0 0,1 0 0,-1 0 0,1 0 0,-1-1 0,1 1 0,-1-1 0,1 1 0,-1-1 0,1 0 0,-1 0 0,1 0 0,0 0 0,-1-1-1,1 1 1,-1-1 0,1 1 0,-1-1 0,1 0 0,3-2 0,5-3 19,-2 2-13,-1 0 0,1-1 0,-1-1 0,0 1 0,0-1 0,0 0 0,-1-1 0,7-8 0,107-138 292,-119 150-290,0-1 1,0 1-1,0-1 0,0 0 1,2-7-1,-4 10 50,0-2 37,-4 19-101,-3 6 22,2-1 0,1 1 0,0 0 1,2 0-1,0 33 0,3-52-24,-1 0 1,1 1 0,0-1-1,0 0 1,0 0-1,0 0 1,1 0-1,-1 0 1,1-1-1,0 1 1,2 2 0,-3-3-2,0-1 0,0 0 1,0 0-1,0 0 0,0 0 0,0 0 1,0 0-1,1 0 0,-1 0 1,0-1-1,0 1 0,1 0 1,-1-1-1,1 1 0,-1-1 0,0 0 1,1 1-1,-1-1 0,1 0 1,-1 0-1,1 0 0,-1 0 1,1 0-1,-1 0 0,3-1 0,35-12 33,0-3 0,-1-1 0,0-2 0,-2-1 0,64-47 0,47-32-6,-147 99-25,0-1 1,1 1-1,-1 0 0,0-1 1,0 1-1,0 0 0,1 0 0,-1 0 1,0-1-1,0 1 0,1 0 0,-1 0 1,0 0-1,0-1 0,1 1 1,-1 0-1,0 0 0,1 0 0,-1 0 1,0 0-1,1 0 0,-1 0 1,0 0-1,1 0 0,-1 0 0,0 0 1,1 0-1,-1 0 0,0 0 1,1 0-1,-1 0 0,0 0 0,1 0 1,-1 1-1,-5 11 23,-24 29 30,21-29-42,-18 21 16,16-20 1,0 0-1,-10 18 1,18-27-25,0 1-1,0-1 1,1 0 0,-1 0-1,1 1 1,0-1 0,0 1-1,0-1 1,1 1-1,0-1 1,-1 1 0,2 7-1,-1-11-3,0-1 0,0 1-1,0-1 1,1 1 0,-1-1-1,0 0 1,0 1-1,0-1 1,0 1 0,1-1-1,-1 1 1,0-1 0,0 0-1,1 1 1,-1-1-1,0 0 1,1 1 0,-1-1-1,0 0 1,1 1-1,-1-1 1,1 0 0,-1 0-1,0 1 1,1-1 0,-1 0-1,1 0 1,-1 0-1,1 0 1,-1 1 0,1-1-1,18-4-19,14-16 6,-17 6 15,-1-1 0,-1-1-1,0 0 1,-1-1-1,-1 0 1,0-1 0,-2 0-1,0-1 1,-1 0-1,-1-1 1,7-24 0,3-25-2,-3 0 1,6-72-1,-9 61 2,9-99 0,-20 147 0,0 1 0,-2-1 0,-9-50 0,10 81 0,0 0 0,0 0 0,0 0 0,0 0 0,0 0 0,0 1-1,-1-1 1,1 0 0,0 0 0,-1 0 0,1 0 0,0 1 0,-1-1 0,1 0 0,-1 1 0,1-1-1,-1 0 1,0 1 0,1-1 0,-1 0 0,-1 0 0,2 1 0,-1 0-1,1 0 1,-1 0 0,1 1 0,-1-1-1,0 0 1,1 0 0,-1 0 0,1 1-1,-1-1 1,1 0 0,-1 0-1,1 1 1,-1-1 0,1 1 0,0-1-1,-1 0 1,1 1 0,-1-1 0,1 1-1,0-1 1,-1 2 0,-18 33-23,12-13 2,1 0-1,0 1 0,2-1 1,0 1-1,2 0 0,0 27 1,14 136-89,-6-140 92,1 0 0,3-1-1,15 44 1,-18-68 11,2-1 0,0 1-1,1-1 1,0-1 0,2 0-1,1-1 1,0 0 0,20 21-1,-17-23-199,1-2 0,26 18 0,-33-27-81,-2-2-924,-3 1-2489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1:35.3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2 13464,'0'0'1176,"-62"-2"-792,46 2 0,8 0 8,3 2-224,5 2 8,0-2-120,11 4 8,7 17-64,8 5 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1:40.2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1007 7432,'0'0'5768,"11"0"-5351,16 0-89,0-1 0,0-2 0,48-11 0,-61 10-210,0-1 1,-1-1 0,1 0-1,-1 0 1,-1-1-1,1-1 1,-1 0 0,0-1-1,-1 0 1,0-1-1,-1 0 1,0-1 0,0 0-1,-1 0 1,-1-1-1,0 0 1,11-23-1,-17 31-93,10-18 203,-2 0-1,-1 0 1,-1-1 0,9-38-1,-16 60-192,-1-1 0,0 0 1,0 0-1,1 0 0,-1 0 0,-1 0 0,1 0 0,0 0 1,0 1-1,-1-1 0,1 0 0,-1 0 0,1 0 0,-2-2 1,2 4-24,-1 0-1,1 0 1,0-1 0,0 1 0,-1 0 0,1 0 0,0-1 0,-1 1 0,1 0 0,0 0-1,-1 0 1,1 0 0,0-1 0,-1 1 0,1 0 0,-1 0 0,1 0 0,0 0 0,-1 0 0,1 0-1,0 0 1,-1 0 0,1 0 0,-1 0 0,1 0 0,-1 0 0,-14 11 184,5 0-142,1 0-1,0 1 0,1-1 0,1 2 0,0-1 0,-7 17 1,6-8 13,0 0 0,1 0-1,-5 30 1,10-40-37,1 0 0,0-1 0,1 1 0,0 0 0,1 0 0,0 0 0,0 0-1,1 0 1,1-1 0,0 1 0,0-1 0,9 17 0,-9-21-21,0 0 1,1 0 0,0-1-1,0 1 1,0-1 0,0 0-1,1-1 1,0 1-1,0-1 1,0 1 0,1-1-1,-1-1 1,1 1-1,0-1 1,0 0 0,0-1-1,0 1 1,1-1 0,-1 0-1,1-1 1,12 2-1,-2-3 4,0 0 0,0-1 0,0-1 0,0 0 0,0-1 1,-1-1-1,1-1 0,26-11 0,-4-2 16,0-2 1,45-31 0,-63 36-11,0-1 0,0-2 0,-2 0-1,0-1 1,18-25 0,74-112 195,-101 141-188,3-5 22,-1 0 0,-1-1 0,-1 1-1,-1-2 1,-1 0 0,0 0 0,-2 0-1,-1-1 1,0 0 0,-2 0 0,0 0-1,-2 0 1,-1-1 0,0 1 0,-6-33-1,4 46-13,0-1 0,-1 1 0,0 0 0,-1 0 0,-5-10 0,9 17-19,-2 1-1,1-1 0,0 1 0,0 0 0,-1-1 0,1 1 0,-1 0 0,0 0 0,0 0 0,0 0 1,0 0-1,0 1 0,0-1 0,0 1 0,0-1 0,-1 1 0,1 0 0,-1 0 0,1 0 0,-1 0 1,1 0-1,-1 0 0,0 1 0,1-1 0,-4 1 0,2 1-2,1-1-1,-1 2 1,1-1-1,-1 0 1,1 1-1,-1-1 1,1 1 0,0 0-1,-1 0 1,1 1-1,-3 3 1,-2 0 3,1 1 0,0 0 0,-7 11 0,2-1-13,2 1 0,1 0 1,0 0-1,1 1 0,1 0 0,0 1 1,-3 20-1,5-14-12,1 1 1,1-1-1,1 1 1,3 53-1,4-40 8,2 0-1,1-1 0,2 0 1,2 0-1,27 58 0,-35-89 11,0 0-1,1 0 1,0-1-1,1 0 1,0 0-1,0-1 0,0 0 1,0 0-1,1 0 1,0 0-1,1-1 1,-1-1-1,10 5 1,-12-6-2,1 0 0,0-1 1,0 1-1,0-1 0,0-1 1,0 1-1,0-1 0,1 0 0,-1-1 1,0 1-1,1-1 0,-1-1 1,0 1-1,1-1 0,-1 0 1,0 0-1,0-1 0,0 0 1,8-3-1,2-4 17,0-1 1,0 0 0,-1-1-1,0-1 1,-1-1-1,0 0 1,-1 0-1,13-19 1,-12 13 8,-1 0 1,0-1 0,-2-1 0,0 0 0,-2-1-1,9-26 1,-17 43-17,0-1 0,0 1 0,0-1 0,0 1 0,-1-1 0,0 0 0,0 1 0,0-1 0,-1 0 0,0 1 0,0-1 0,-2-5 0,2 9-5,0 0-1,0 0 1,0 0-1,0 0 1,0 0 0,0 1-1,0-1 1,0 0-1,0 1 1,-1-1 0,1 1-1,-1-1 1,0 1-1,1 0 1,-1 0 0,0 0-1,1-1 1,-1 2-1,0-1 1,0 0 0,0 0-1,0 1 1,0-1-1,0 1 1,0-1 0,0 1-1,0 0 1,0 0-1,0 0 1,-1 0 0,1 0-1,0 0 1,0 1-1,0-1 1,-3 2 0,0 0 5,0 0 1,0 0 0,1 0 0,-1 1-1,1 0 1,0 0 0,0 0 0,0 0-1,0 1 1,0 0 0,1 0 0,-1 0-1,1 0 1,0 0 0,1 0 0,-1 1 0,1 0-1,-3 4 1,-2 10 17,0-1-1,1 1 1,-5 26 0,9-35-25,0 1 1,1-1 0,0 1-1,0 0 1,1-1-1,1 1 1,1 10-1,-1-17-6,-1-1 0,1 1 0,0-1 0,1 0 0,-1 1 0,0-1 0,1 0 0,0 0 0,0 0 0,0 0 0,0 0 0,0-1 0,0 1 0,1-1 0,-1 1 0,1-1 0,0 0 0,0 0 0,0 0 0,0 0 0,0-1 0,0 1 0,0-1 0,5 2 0,0-1 7,-1 0 1,1-1 0,0 0 0,-1 0 0,1-1-1,0 0 1,-1 0 0,1 0 0,0-1 0,-1-1 0,1 1-1,-1-1 1,1 0 0,-1-1 0,0 0 0,0 0-1,10-7 1,5-4 36,-1-2 0,-1 0-1,33-35 1,-23 22 4,140-132 327,-168 159-365,0 0 0,0 0-1,0 1 1,1-1 0,-1 1 0,0 0-1,1 0 1,-1-1 0,5 0 0,-6 2-9,0 0 1,-1 0 0,1 0 0,0 0-1,-1 0 1,1 0 0,0 0-1,-1 0 1,1 1 0,0-1 0,-1 0-1,1 0 1,-1 1 0,1-1-1,0 0 1,-1 1 0,1-1 0,-1 0-1,1 1 1,-1-1 0,1 1 0,-1-1-1,1 1 1,-1-1 0,0 1-1,1-1 1,-1 1 0,0 0 0,1-1-1,-1 1 1,0-1 0,0 1 0,1 0-1,-1-1 1,0 1 0,0 0-1,0-1 1,0 1 0,0 0 0,0-1-1,0 1 1,0 0 0,0-1-1,-1 2 1,1 34 134,-7 49 0,3-51 11,2 1-1,2 38 1,0-72-140,0 0-1,0 0 1,0 0 0,0 1 0,0-1-1,0 0 1,1 0 0,-1 0 0,0 0-1,1 0 1,-1 0 0,1 0 0,-1 0-1,1 0 1,-1 0 0,1 0 0,0 0-1,-1-1 1,2 2 0,-1-2-3,-1 1 1,1-1-1,0 0 0,-1 0 1,1 0-1,0 0 0,-1 0 1,1 0-1,0 0 0,0 0 1,-1 0-1,1 0 0,0 0 1,-1 0-1,1-1 0,-1 1 1,1 0-1,0 0 0,-1-1 1,1 1-1,-1-1 1,2 0-1,3-3 20,0 0 1,-1 0 0,1-1-1,-1 1 1,5-8-1,26-39 105,-23 32-71,1 0 0,1 0 0,1 1-1,25-23 1,-39 40-57,0 0 0,0 0 0,0 0 0,0 0 0,0 0 0,0 0 0,0 1 0,0-1 0,1 0 0,-1 1 0,0-1 0,0 1 0,1-1 0,-1 1 0,0 0 0,1-1 0,-1 1 0,1 0 0,-1 0 0,0 0 0,1 0 0,-1 0 0,0 1 0,2-1 0,-1 1 0,-1 0-1,0 0 1,0 0 0,1 0 0,-1 0 0,0 1 0,0-1 0,0 0 0,-1 1 0,1-1 0,0 0 0,0 1-1,-1-1 1,1 1 0,-1-1 0,1 1 0,-1 1 0,3 9 9,-2-1 1,1 1-1,-2 0 1,0 12-1,-3 11 32,1-28-26,1 0 1,0 1-1,1-1 0,0 1 1,0 0-1,1-1 0,-1 1 1,4 10-1,-4-18-18,0 0 0,0 0 0,0 0 0,0 1 0,0-1 0,1 0 0,-1 0 0,0 0 0,0 0 0,0 0 0,0 0 0,0 1 0,0-1 0,1 0 0,-1 0 0,0 0-1,0 0 1,0 0 0,0 0 0,0 0 0,1 0 0,-1 0 0,0 0 0,0 0 0,0 0 0,0 0 0,1 0 0,-1 0 0,0 0 0,0 0 0,0 0 0,0 0 0,1 0 0,-1 0 0,0 0 0,0 0 0,0 0 0,0 0 0,1 0 0,-1 0 0,0 0-1,0 0 1,0-1 0,0 1 0,0 0 0,0 0 0,1 0 0,-1 0 0,0 0 0,0 0 0,0-1 0,0 1 0,0 0 0,0 0 0,0 0 0,0 0 0,0-1 0,0 1 0,10-15 12,-5 8-7,29-38 15,3 2 0,44-40-1,-75 77-19,-4 4-1,1-1 0,-1 1 0,1 0 0,0 0 1,-1 0-1,1 1 0,0-1 0,0 1 0,0-1 0,5-1 0,-6 3 0,-1 0 0,0 0 0,1 0 0,-1 0 0,0 0 0,1 0 0,-1 0 0,0 0 0,1 0 0,-1 1 0,0-1 0,1 0 0,-1 1 0,0-1 0,0 1 0,1 0 0,-1-1 0,0 1 0,0 0 0,0 0 0,0 0 0,0-1 0,0 1 0,0 0 0,0 0 0,0 1 0,0-1 0,0 2 0,8 13-3,-1 1 0,-1 0-1,0 0 1,5 23 0,13 35-15,-21-66 17,0-1-1,0 0 1,1-1-1,0 1 1,0-1 0,11 11-1,-14-16 2,-1 0-1,1 0 1,0-1 0,1 1-1,-1-1 1,0 1-1,0-1 1,1 0 0,-1 0-1,0 0 1,1 0 0,-1-1-1,1 1 1,-1-1-1,1 1 1,0-1 0,-1 0-1,1 0 1,-1 0-1,1 0 1,0-1 0,-1 1-1,1-1 1,-1 1 0,1-1-1,-1 0 1,5-2-1,-1 0 4,-1 0-1,1-1 1,-1 0-1,1 0 0,-1 0 1,0-1-1,-1 1 1,1-1-1,6-10 0,6-11 3,-1-1 0,-2-1 0,-1 0 0,-1-1 0,-1-1 0,8-37 0,-15 31 45,-4 35-48,0-1 1,0 0-1,0 0 1,0 0 0,0 1-1,-1-1 1,1 0-1,0 0 1,-1 1-1,0-1 1,1 0 0,-1 1-1,0-1 1,0 1-1,0-1 1,-2-1-1,3 2-1,-1 1 0,0-1 0,0 1 0,1 0 0,-1-1 0,0 1 0,0 0 0,0 0 0,1 0 0,-1 0 0,0 0 0,0 0 0,0 0 0,0 0 0,1 0 0,-1 0 0,0 0 0,0 0 0,0 0 0,1 1 0,-1-1 0,0 0 0,0 1 0,1-1 0,-1 1 0,0-1 0,0 0 0,1 1 0,-1 0 0,1-1 0,-1 1 0,0 0 0,-17 22 6,10-9-14,1 1 0,0 0-1,1 0 1,1 0 0,0 1-1,1 0 1,1 0 0,0 0-1,1 0 1,1 0 0,1 1-1,0-1 1,5 29 0,-5-42 6,0-1 0,1 0 0,-1 1 1,1-1-1,0 0 0,-1 0 0,1 0 1,0 1-1,1-1 0,-1 0 0,0 0 0,0 0 1,1-1-1,-1 1 0,1 0 0,0-1 0,-1 1 1,1 0-1,0-1 0,0 0 0,2 2 0,-1-3 1,-1 1 0,0-1-1,1 1 1,-1-1-1,0 0 1,1 0-1,-1 0 1,0 0-1,1-1 1,-1 1 0,1 0-1,-1-1 1,0 0-1,0 1 1,1-1-1,-1 0 1,0 0-1,0-1 1,0 1 0,3-2-1,14-13 1,0 0 0,-1-1 0,0 0 0,15-21 0,-13 14 0,47-42 0,-34 38 0,-19 15 0,0 1 0,1 1 0,27-17 0,-41 28 0,-1 0 1,0 0-1,0 0 0,0 0 0,0-1 0,1 1 1,-1 0-1,0 0 0,0 0 0,0 0 0,1 0 1,-1 0-1,0 0 0,0 0 0,0 0 0,1 0 1,-1 0-1,0 0 0,0 0 0,0 0 0,1 0 1,-1 0-1,0 0 0,0 1 0,0-1 0,0 0 1,1 0-1,-1 0 0,0 0 0,0 0 0,0 0 1,0 0-1,1 1 0,-1-1 0,0 0 0,0 0 1,0 0-1,0 0 0,0 1 0,0-1 0,1 0 1,0 13 18,-4 13 17,-33 134 25,33-144-61,0 2 41,7-18-17,6-10-7,32-40 12,-19 21 1,43-41 0,-56 61-16,-6 4-6,1 1 1,0-1 0,-1 1 0,1 1-1,1-1 1,7-4 0,-12 8-8,1-1 0,-1 1 0,0 0 0,1 0 1,-1-1-1,0 1 0,1 0 0,-1 0 0,0 0 0,1 0 0,-1 0 0,0 1 0,0-1 1,1 0-1,-1 1 0,0-1 0,0 1 0,1-1 0,-1 1 0,0-1 0,0 1 1,0 0-1,0 0 0,0 0 0,0-1 0,0 1 0,0 0 0,0 0 0,0 0 0,0 1 1,-1-1-1,1 0 0,0 0 0,-1 0 0,1 0 0,-1 1 0,1 1 0,6 15 3,0 0-1,4 19 1,-9-25-4,1 0 1,1 0-1,0 0 1,1 0-1,0-1 1,1 0 0,13 19-1,-19-29 2,1-1-1,-1 1 0,1-1 1,0 1-1,-1 0 1,1-1-1,0 1 0,-1-1 1,1 1-1,0-1 1,0 0-1,-1 1 0,1-1 1,0 0-1,0 0 1,0 1-1,0-1 0,-1 0 1,1 0-1,0 0 1,0 0-1,0 0 0,0 0 1,-1 0-1,3-1 1,-1 1-2,1-1 0,-1 0 0,0-1 0,0 1 0,1 0 0,-1-1 1,0 1-1,3-4 0,4-4-6,0-1 0,12-17 0,-20 25 7,28-40 25,-3-2-1,-1 0 0,-2-2 0,-2 0 0,-2-2 0,-3 0 0,-1 0 0,13-80 0,-27 119-17,9-49 45,-2 0 0,-1-93-1,-7 149-48,0 1-1,0-1 0,0 1 0,0-1 0,0 1 0,-1-1 0,1 1 0,-1-1 0,1 1 1,-1-1-1,1 1 0,-2-2 0,2 3-2,0 0 0,-1-1 0,1 1 0,0 0 0,0 0 1,-1 0-1,1 0 0,0 0 0,-1-1 0,1 1 0,0 0 0,0 0 0,-1 0 0,1 0 1,0 0-1,-1 0 0,1 0 0,0 0 0,0 0 0,-1 0 0,1 0 0,0 1 1,-1-1-1,1 0 0,0 0 0,0 0 0,-1 0 0,1 0 0,0 0 0,0 1 0,-1-1 1,1 0-1,0 0 0,0 0 0,-1 1 0,-2 3 4,-1 0 1,1 0-1,0 0 0,1 0 0,-1 1 1,-1 4-1,-7 17-3,1 0 0,1 1 0,2 0 1,1 1-1,0-1 0,3 1 0,0 0 0,1 29 0,4 11 3,3-1 0,17 82-1,-16-114 15,2 1 1,1-2-1,2 1 0,24 51 0,-33-82-42,0 0-1,0 0 1,0-1 0,1 1-1,-1-1 1,1 0-1,0 1 1,0-1 0,0 0-1,0 0 1,0-1 0,1 1-1,0-1 1,-1 0-1,1 0 1,0 0 0,0 0-1,0-1 1,0 1 0,0-1-1,0 0 1,0 0-1,1-1 1,-1 1 0,0-1-1,0 0 1,1 0 0,-1 0-1,8-2 1,1 0-3752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1:40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97 15272,'0'0'1575,"61"-10"-935,-13 2-8,18-6-144,11 2-8,8-2-56,-1 2 8,-11 0-144,-11 2 0,-15 6-160,-21 4-8,-10 0-192,-10 4 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1:41.4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1 281 7328,'0'0'5678,"0"-12"-5348,0-16 303,9-48 0,-7 62-416,2 0 1,0 0-1,1 1 0,0-1 0,1 1 0,0 1 1,1-1-1,1 1 0,10-13 0,-15 23-149,-1-1 0,1 1 0,0 1 1,0-1-1,0 0 0,0 1 0,0-1 0,1 1 0,-1 0 0,0 0 0,1 0 0,-1 1 1,1-1-1,-1 1 0,0 0 0,1 0 0,-1 0 0,1 0 0,-1 0 0,1 1 0,-1 0 0,0 0 1,1 0-1,-1 0 0,0 0 0,0 0 0,0 1 0,0 0 0,0 0 0,0 0 0,0 0 1,0 0-1,-1 0 0,1 1 0,-1-1 0,4 5 0,-3 0 4,0 0 0,0 0 1,-1 0-1,0 0 0,0 1 0,-1-1 0,0 1 0,0-1 1,0 1-1,-1-1 0,-1 1 0,1-1 0,-1 1 1,0-1-1,-4 14 0,2-10 58,-1 0 0,0 0 0,-1 0 0,0 0 0,0-1 1,-1 0-1,0 0 0,-1 0 0,-13 14 0,-2-6 650,22-17-865,-1-1 0,1 1 0,-1-1 0,1 1 1,-1-1-1,0 0 0,1 1 0,-1-1 0,0 1 0,1-1 0,-1 0 0,0 0 1,0 0-1,1 1 0,-1-1 0,0 0 0,0 0 0,1 0 0,-1 0 1,0 0-1,0 0 0,1 0 0,-1-1 0,0 1 0,0 0 0,1 0 0,-1-1 1,-1 1-1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3:01.8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0 580 7832,'0'0'10033,"6"-13"-9300,19-43 750,45-75 1,69-71 2145,-127 185-3015,24-24 0,-31 35-337,0 1 0,0 1 0,1-1 0,-1 1 0,1 0 0,1 0 0,-1 0 0,10-3 0,-16 7-248,1 0 1,-1 0-1,1 0 0,-1 0 1,1 0-1,-1 0 0,1 0 0,-1 0 1,1 0-1,-1 0 0,1 0 1,-1 0-1,1 0 0,-1 0 0,1 1 1,-1-1-1,1 0 0,-1 0 1,1 1-1,-1-1 0,0 0 1,1 1-1,-1-1 0,1 0 0,-1 1 1,0-1-1,1 0 0,-1 1 1,0-1-1,1 1 0,-1-1 0,0 1 1,0-1-1,0 1 0,1-1 1,-1 2-1,5 20 299,-5-21-327,2 26 144,0 0-1,-2 0 0,-2 0 1,0 0-1,-6 27 1,-3-4 240,-29 83 1,19-62 156,20-64-422,7-17-22,2-3-65,40-70-33,26-40 0,-59 100 0,2 0 0,1 2 0,21-22 0,-30 35 0,0-1 0,1 1 0,0 1 0,1 0 0,-1 0 0,1 1 0,0 0 0,24-7 0,-35 12 0,1 1 0,0 0 0,0 0 0,0 0 0,-1 0 0,1 0 0,0 0 0,0 0 0,-1 1 0,1-1 0,0 0 0,0 0 0,-1 1 0,1-1 0,0 0 0,0 1 0,-1-1 0,1 1 0,0-1 0,-1 0 0,1 1 0,-1 0 0,1-1 0,-1 1 0,1-1 0,-1 1 0,1 0 0,-1-1 0,1 1 0,-1 0 0,1 1 0,0 1 0,0 0 0,1 1 0,-2-1 0,1 1 0,1 6 0,-2 7 0,0 0 0,-1-1 0,-1 1 0,-1 0 0,0 0 0,-8 22 0,-4 21 0,14-48 0,1-11 0,0-1 0,0 0 0,0 0 0,0 0 0,0 0 0,0 0 0,0 0 0,0 0 0,0 1 0,0-1 0,1 0 0,-1 0 0,0 0 0,0 0 0,0 0 0,0 0 0,0 0 0,0 0 0,0 0 0,0 1 0,0-1 0,0 0 0,1 0 0,-1 0 0,0 0 0,0 0 0,0 0 0,0 0 0,0 0 0,0 0 0,0 0 0,1 0 0,-1 0 0,0 0 0,0 0 0,0 0 0,0 0 0,0 0 0,0 0 0,0 0 0,1 0 0,-1 0 0,0 0 0,16-14 0,-2 2 0,4-4 0,31-33 0,-4 1 0,-27 31 0,-4 4 0,-1 0 0,2 1 0,-1 1 0,19-11 0,-33 22 0,0 0 0,1-1 0,-1 1 0,0 0 0,1 0 0,-1-1 0,1 1 0,-1 0 0,0 0 0,1 0 0,-1 0 0,1-1 0,-1 1 0,1 0 0,-1 0 0,1 0 0,-1 0 0,1 0 0,-1 0 0,1 0 0,-1 0 0,0 1 0,1-1 0,-1 0 0,1 0 0,-1 0 0,1 0 0,-1 1 0,0-1 0,1 0 0,-1 0 0,1 1 0,-1-1 0,0 0 0,1 1 0,-1-1 0,0 0 0,0 1 0,1-1 0,-1 0 0,0 1 0,0-1 0,1 1 0,-1-1 0,0 0 0,0 1 0,0-1 0,0 1 0,0-1 0,1 1 0,-1-1 0,0 1 0,-1 33 0,0-20 0,-2 140 0,3-153 0,0 0 0,0 0 0,0 0 0,0-1 0,0 1 0,0 0 0,1 0 0,-1 0 0,0 0 0,0 0 0,1-1 0,-1 1 0,1 0 0,-1 0 0,1-1 0,-1 1 0,1 0 0,-1-1 0,1 1 0,-1 0 0,1-1 0,0 1 0,0-1 0,-1 1 0,1-1 0,0 1 0,0-1 0,-1 0 0,1 1 0,0-1 0,0 0 0,0 0 0,0 1 0,-1-1 0,1 0 0,0 0 0,0 0 0,0 0 0,0 0 0,0 0 0,0 0 0,-1-1 0,1 1 0,1 0 0,6-2 0,0 0 0,-1 0 0,15-7 0,-20 8 0,25-13 0,0-1 0,-1-1 0,27-22 0,21-14 0,-53 37 0,-1 0 0,-1-2 0,19-20 0,-62 62 0,-40 50 0,58-67 0,1 0 0,0 0 0,0 0 0,0 1 0,1 0 0,1 0 0,0 0 0,0 0 0,0 1 0,1-1 0,-1 20 0,3-27 0,0 0 0,0-1 0,0 1 0,0 0 0,1 0 0,-1-1 0,1 1 0,-1 0 0,1-1 0,-1 1 0,1 0 0,0-1 0,0 1 0,0-1 0,0 1 0,0-1 0,0 0 0,0 1 0,1-1 0,-1 0 0,0 0 0,1 0 0,-1 0 0,1 0 0,-1 0 0,1 0 0,-1 0 0,1-1 0,0 1 0,0 0 0,-1-1 0,1 0 0,0 1 0,0-1 0,-1 0 0,1 0 0,2 0 0,4 0 0,-1 0 0,1-1 0,-1 0 0,1 0 0,-1-1 0,0 0 0,12-5 0,-10 3 0,-1 0 0,1-1 0,-1 0 0,0 0 0,0-1 0,-1 0 0,0 0 0,0-1 0,0 0 0,-1 0 0,0-1 0,9-15 0,-12 17 0,0 1 0,0-1 0,-1 1 0,0-1 0,0 0 0,0 0 0,-1 0 0,0 0 0,0 0 0,-1 0 0,0 0 0,0 0 0,0 0 0,0 0 0,-1 0 0,0 0 0,-1 0 0,1 0 0,-1 1 0,0-1 0,-5-9 0,3 8 0,0 0 0,-1 0 0,0 0 0,0 1 0,0 0 0,-1-1 0,0 2 0,0-1 0,-12-7 0,15 11 0,0 0 0,0 1 0,0-1 0,-1 1 0,1-1 0,0 1 0,-1 0 0,1 0 0,-1 1 0,1-1 0,-1 1 0,0 0 0,1-1 0,-1 2 0,1-1 0,-1 0 0,1 1 0,-1 0 0,1-1 0,-1 1 0,1 1 0,-1-1 0,1 0 0,-6 4 0,6-2 0,1-1 0,-1 0 0,1 1 0,0 0 0,0-1 0,0 1 0,0 0 0,0 0 0,1 0 0,-1 0 0,1 0 0,0 0 0,0 1 0,0-1 0,0 0 0,1 1 0,-1-1 0,1 0 0,0 1 0,0-1 0,0 1 0,0-1 0,1 0 0,-1 1 0,1-1 0,0 0 0,0 1 0,0-1 0,1 0 0,-1 0 0,1 0 0,-1 0 0,1 0 0,4 5 0,1-3 0,-1-1 0,1 0 0,-1 0 0,1-1 0,1 1 0,-1-1 0,0-1 0,1 0 0,-1 0 0,1 0 0,0-1 0,10 1 0,-3-1 0,1-1 0,0 0 0,-1-2 0,1 1 0,19-6 0,-16 1 0,1 0 0,-1-1 0,24-14 0,53-34 0,-89 51 0,150-99 0,-154 101 0,2 0 0,-8 11 0,-6 21 0,-7 35 0,8-31 0,1-5 0,3 1 0,0 0 0,0 30 0,4-57 0,0 0 0,0 0 0,1 0 0,-1-1 0,0 1 0,1 0 0,0 0 0,0-1 0,0 1 0,2 4 0,-3-6 0,1-1 0,0 1 0,-1 0 0,1-1 0,0 1 0,-1-1 0,1 1 0,0-1 0,0 1 0,0-1 0,0 0 0,-1 1 0,1-1 0,0 0 0,0 0 0,0 0 0,0 1 0,0-1 0,0 0 0,0 0 0,0 0 0,0-1 0,-1 1 0,1 0 0,0 0 0,0 0 0,0-1 0,0 1 0,0 0 0,0-1 0,-1 1 0,1-1 0,0 1 0,0-1 0,-1 1 0,2-2 0,4-2 0,1 0 0,-1-1 0,-1 0 0,1 0 0,-1 0 0,9-12 0,27-43 0,-29 41 0,27-47 0,-25 40 0,2 0 0,1 1 0,1 0 0,22-23 0,-36 45 0,-3 1 0,0 1 0,0 0 0,0 0 0,0 0 0,1 0 0,-1 0 0,1 0 0,-1 0 0,2-1 0,-2 2 0,-1 0 0,1 0 0,0 0 0,-1 0 0,1 0 0,0 1 0,-1-1 0,1 0 0,0 0 0,-1 0 0,1 0 0,-1 1 0,1-1 0,-1 0 0,1 1 0,-1-1 0,1 0 0,0 1 0,-1-1 0,0 1 0,1-1 0,-1 1 0,1-1 0,-1 1 0,0-1 0,1 1 0,-1-1 0,0 1 0,1 0 0,11 17 0,1-1 0,1 0 0,0-1 0,24 20 0,-31-30 0,1 1 0,1-2 0,-1 1 0,1-1 0,0 0 0,0-1 0,0 0 0,16 5 0,-19-8 0,0 0 0,0 0 0,0 0 0,0 0 0,0-1 0,1 0 0,-1-1 0,0 1 0,0-1 0,0-1 0,0 1 0,0-1 0,0 0 0,0 0 0,5-3 0,-2 1 0,0-1 0,-1-1 0,0 1 0,15-13 0,-21 16 0,0-1 0,0 1 0,0 0 0,0-1 0,0 0 0,0 1 0,-1-1 0,1 0 0,-1 0 0,0 0 0,0 0 0,0 0 0,0 0 0,-1 0 0,1 0 0,-1-1 0,0 1 0,1 0 0,-2-4 0,1 1 0,-1-3 0,0 1 0,0-1 0,-1 1 0,-4-12 0,6 19 0,0 0 0,-1-1 0,1 1 0,0 0 0,-1 0 0,0 0 0,1 0 0,-1 0 0,1 0 0,-1 0 0,0 0 0,0 0 0,0 1 0,0-1 0,1 0 0,-1 0 0,0 1 0,0-1 0,0 0 0,0 1 0,-1-1 0,1 1 0,0 0 0,0-1 0,0 1 0,0 0 0,0-1 0,-1 1 0,1 0 0,0 0 0,0 0 0,0 0 0,0 0 0,-1 1 0,1-1 0,0 0 0,0 0 0,0 1 0,0-1 0,-2 2 0,-4 1 0,1 0 0,0 1 0,0 0 0,0 1 0,1-1 0,-1 1 0,1 0 0,0 0 0,1 1 0,-1-1 0,1 1 0,0 0 0,1 0 0,-6 13 0,4-8 0,1 0 0,1 0 0,0 1 0,0-1 0,1 1 0,1-1 0,0 1 0,0 16 0,2-14 0,0-1 0,1 0 0,1 1 0,0-1 0,1-1 0,7 19 0,-9-26 0,1 0 0,0 0 0,0 0 0,0-1 0,0 1 0,1-1 0,8 8 0,-10-10 0,1 0 0,-1 0 0,1 0 0,0-1 0,0 1 0,0-1 0,0 0 0,0 0 0,0 0 0,0 0 0,1 0 0,-1-1 0,0 1 0,5-1 0,-3 0 0,0-1 0,-1 1 0,1-1 0,-1 0 0,1-1 0,-1 1 0,1-1 0,-1 0 0,0 0 0,0 0 0,0 0 0,0-1 0,0 0 0,4-3 0,5-6 0,-1-1 0,15-19 0,-16 18 0,62-82 0,-45 57 0,58-63 0,-85 100 0,0 1 0,1 0 0,-1-1 0,0 1 0,1 0 0,0 0 0,-1 0 0,1 0 0,0 0 0,2-1 0,-3 2 0,-1 0 0,1 0 0,0 0 0,0 0 0,-1 1 0,1-1 0,0 0 0,-1 0 0,1 0 0,0 1 0,-1-1 0,1 0 0,0 1 0,-1-1 0,1 0 0,-1 1 0,1-1 0,0 1 0,-1-1 0,1 1 0,-1-1 0,0 1 0,1 0 0,-1-1 0,1 1 0,-1 0 0,1 0 0,1 4 0,0 0 0,0 0 0,0 0 0,0 0 0,-1 0 0,0 0 0,0 0 0,0 1 0,-1-1 0,0 0 0,0 8 0,-1 6 0,-8 33 0,6-37 0,0-1 0,-1 0 0,-1-1 0,-1 1 0,0-1 0,0 0 0,-2 0 0,-12 18 0,15-25 0,-1 1 0,1-1 0,-1 0 0,0-1 0,-1 0 0,1 0 0,-1 0 0,0 0 0,0-1 0,-1 0 0,1-1 0,-1 0 0,0 0 0,1-1 0,-1 0 0,-13 2 0,17-3 0,-1-1 0,1-1 0,0 1 0,0 0 0,0-1 0,0 0 0,0 0 0,1 0 0,-1-1 0,0 1 0,0-1 0,1 0 0,-1 0 0,1 0 0,-1 0 0,-2-4 0,-7-4 0,1-2 0,-17-21 0,9 10 0,12 11 0,7 11 0,1 0 0,-1 0 0,0 0 0,0 0 0,1-1 0,-1 1 0,0 0 0,0 0 0,0 0 0,0 1 0,0-1 0,-1 0 0,1 0 0,0 1 0,-2-2 0,3 2 0,0 0 0,0 0 0,1 0 0,-1 0 0,0 0 0,0 0 0,0 0 0,0 0 0,0 0 0,0 0 0,0 0 0,0 0 0,1 0 0,-1 0 0,0 0 0,0 0 0,0 0 0,0 0 0,0 0 0,0 0 0,0 0 0,0 0 0,1 0 0,-1 0 0,0 0 0,0 0 0,0-1 0,0 1 0,0 0 0,0 0 0,0 0 0,0 0 0,0 0 0,0 0 0,0 0 0,0 0 0,0-1 0,0 1 0,0 0 0,0 0 0,0 0 0,0 0 0,0 0 0,0 0 0,0 0 0,0 0 0,0-1 0,0 1 0,0 0 0,0 0 0,0 0 0,0 0 0,0 0 0,0 0 0,0-1 0,31 20 0,0-2 0,42 16 0,-39-18 0,9 1 0,0-1 0,1-2 0,1-2 0,0-2 0,0-2 0,60 1 0,-90-6 0,-13-1 0,0-1 0,1 1 0,-1-1 0,0 0 0,1 0 0,-1 0 0,1 0 0,-1 0 0,3-1 0,-4 0 8,-1 1 0,0 0 0,0 0 1,0 0-1,0 0 0,0 0 0,0 0 0,0 0 0,1 0 1,-1 0-1,0 0 0,0-1 0,0 1 0,0 0 0,0 0 0,0 0 1,0 0-1,0 0 0,0 0 0,0-1 0,0 1 0,0 0 1,0 0-1,0 0 0,0 0 0,1 0 0,-1 0 0,0-1 0,-1 1 1,1 0-1,0 0 0,0 0 0,0 0 0,0 0 0,0-1 0,0 1 1,0 0-1,0 0 0,0 0 0,0 0 0,0 0 0,0 0 1,0 0-1,0-1 0,-1 1 0,-7-9 540,-17-14-2400,17 17-1203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06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15976,'0'0'3311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18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0 775 10656,'0'0'12359,"6"-12"-11895,1-5-206,1 0 1,1 1-1,0 0 0,16-18 0,-20 27-84,2 1 1,-1 0-1,1 1 0,-1-1 1,1 1-1,10-5 0,-13 8-71,0 0-1,0 0 0,0 0 1,1 0-1,-1 1 0,0 0 1,1 0-1,-1 0 0,0 1 1,1-1-1,-1 1 0,1 0 1,8 1-1,-11 0-64,0 0 1,0 0-1,0 0 0,0 0 0,0 1 0,0-1 1,0 0-1,0 1 0,0 0 0,-1-1 0,1 1 1,-1 0-1,1 0 0,-1 0 0,0 0 1,0 0-1,2 5 0,14 39 233,-16-43-245,14 64 337,-12-47-206,2 0-1,0 0 1,1-1-1,11 22 1,-17-41-157,4 11 128,1-1 1,1 0-1,0 0 0,0-1 1,16 17-1,-20-24-94,0 0 0,0 0 0,1-1 0,-1 1 0,1-1 0,0 1 0,-1-1 0,1 0 0,0 0 0,0 0 1,0 0-1,-1-1 0,1 1 0,0-1 0,0 1 0,0-1 0,0 0 0,0 0 0,0-1 0,0 1 0,0-1 0,0 1 0,0-1 0,0 0 1,0 0-1,-1 0 0,6-3 0,1-1 3,0 0 1,-1 0-1,0-1 0,0 0 1,0 0-1,0-1 1,-1 0-1,0-1 0,-1 1 1,0-1-1,0 0 1,-1-1-1,0 0 0,0 0 1,-1 0-1,0 0 1,0 0-1,-1-1 1,-1 0-1,4-19 0,-3 4 50,-2 0 0,0-1 0,-1 1 0,-2 0 0,0-1 0,-2 1 0,-8-30 0,11 54-87,1 0 0,0 0 0,0 0 0,-1 0 0,1 0 0,0-1 0,0 1 0,0 0 0,0 0 0,0 0 0,0 0 0,1 0 0,-1 0 0,0 0 0,0 0 0,1 0 0,-1 0 0,1 0 0,-1 0 0,1 0 0,-1 0 0,1 0 0,0 0 0,-1 0 0,1 1 0,0-1 0,0 0 0,-1 0 0,1 1 0,0-1 0,0 1 0,0-1 0,0 0 0,0 1 0,0 0 0,1-1 0,5-1 0,-1 1 0,1-1 0,-1 2 0,1-1 0,7 1 0,0-1 0,46-1 0,105 12 0,-118-6 0,-31-3 0,0 1 0,0 0 0,-1 1 0,1 1 0,26 10 0,-42-14 0,1 0 0,-1 1 0,0-1 0,1 0 0,-1 1 0,0-1 0,1 1 0,-1-1 0,0 1 0,0-1 0,0 1 0,1-1 0,-1 1 0,0-1 0,0 1 0,0-1 0,0 1 0,0-1 0,0 1 0,0-1 0,0 1 0,0 0 0,0-1 0,0 1 0,0-1 0,0 1 0,0-1 0,-1 1 0,1-1 0,0 1 0,-1 0 0,-8 17 0,-10 11 0,-32 35 0,34-45 0,1 1 0,1 1 0,0 0 0,-18 39 0,31-55 0,0 0 0,0 0 0,1 0 0,0 0 0,0 0 0,0 0 0,0 0 0,1 0 0,0 1 0,0-1 0,0 0 0,1 0 0,0 0 0,2 9 0,-2-11 0,1 1 0,-1-1 0,1 1 0,0-1 0,0 0 0,0 0 0,1 0 0,-1 0 0,1 0 0,-1 0 0,1-1 0,0 1 0,0-1 0,0 0 0,0 0 0,1 0 0,-1 0 0,0-1 0,1 1 0,5 1 0,-3-1 0,1-1 0,-1 1 0,1-1 0,0-1 0,0 1 0,0-1 0,-1 0 0,1-1 0,0 1 0,0-1 0,-1-1 0,1 1 0,0-1 0,-1 0 0,0-1 0,1 0 0,-1 0 0,0 0 0,0 0 0,-1-1 0,1 0 0,-1-1 0,6-5 0,-6 5 0,0-1 0,0-1 0,-1 1 0,0-1 0,0 1 0,-1-1 0,0 0 0,0 0 0,0-1 0,-1 1 0,0 0 0,-1-1 0,0 0 0,0 1 0,0-1 0,-1 0 0,0 1 0,-2-16 0,0 8 0,-1-1 0,0 1 0,-1 0 0,-1 0 0,0 1 0,-1-1 0,0 1 0,-13-19 0,15 27 0,0 0 0,0 1 0,-1-1 0,1 1 0,-1 0 0,-1 0 0,1 0 0,-1 1 0,0 0 0,-12-7 0,18 11 0,-1 0 0,0-1 0,0 1 0,1 0 0,-1 0 0,0 0 0,0 0 0,0 0 0,0 0 0,1 0 0,-1 0 0,0 0 0,0 0 0,0 0 0,1 1 0,-1-1 0,0 0 0,0 0 0,0 1 0,1-1 0,-1 1 0,-1 0 0,2 6 0,11 1 0,2-2 0,0-1 0,1-1 0,0 0 0,24 4 0,59 1 0,-82-9 0,0 0 0,1-1 0,-1 0 0,0-1 0,0-1 0,0 0 0,0-1 0,0-1 0,-1 0 0,1-1 0,-2-1 0,1 0 0,-1-1 0,0 0 0,0-1 0,-1 0 0,0-1 0,-1-1 0,0 1 0,-1-2 0,18-25 0,-18 21 0,0 0 0,-2-1 0,0-1 0,-1 1 0,-1-1 0,0 0 0,-2-1 0,0 0 0,3-28 0,-6 20 0,0-1 0,-2 1 0,-1 0 0,-1 0 0,-1 0 0,-9-29 0,13 55 0,0 0 0,0-1 0,-1 1 0,1 0 0,-1 0 0,1 0 0,-1-1 0,1 1 0,-1 0 0,0 0 0,0 0 0,1 0 0,-1 0 0,0 0 0,0 0 0,-1-1 0,1 2 0,0 0 0,1 0 0,-1 0 0,1 0 0,-1 0 0,1 0 0,-1-1 0,1 1 0,-1 1 0,0-1 0,1 0 0,-1 0 0,1 0 0,-1 0 0,1 0 0,-1 0 0,1 1 0,-1-1 0,1 0 0,-1 0 0,1 1 0,-1-1 0,1 0 0,-1 1 0,0 0 0,-1 1 0,-1 1 0,1 0 0,-1 0 0,1 1 0,0-1 0,0 0 0,0 1 0,-2 6 0,-8 27 0,1 1 0,2 0 0,1 0 0,2 1 0,0 55 0,5-23 0,3 0 0,3 0 0,4-1 0,20 82 0,-28-148 0,0-1 0,0 1 0,0 0 0,0-1 0,1 0 0,-1 1 0,1-1 0,0 0 0,0 0 0,0 0 0,1 0 0,-1 0 0,1 0 0,0-1 0,5 5 0,-6-6 0,1 0 0,0 1 0,0-1 0,0 0 0,0-1 0,0 1 0,0 0 0,0-1 0,0 0 0,0 1 0,0-1 0,0 0 0,0-1 0,0 1 0,0-1 0,0 1 0,0-1 0,6-2 0,0-1 0,1-1 0,-1 0 0,1 0 0,-2-1 0,1 0 0,-1 0 0,1-1 0,-2 0 0,13-15 0,4-7 0,26-44 0,-41 59 0,2-3 0,1 0 0,0-1 0,-1 0 0,-2-1 0,15-35 0,-24 54 0,0 0 0,0 0 0,0-1 0,0 1 0,0 0 0,0 0 0,1 0 0,-1 0 0,0 0 0,0 0 0,0 0 0,0-1 0,0 1 0,0 0 0,0 0 0,0 0 0,0 0 0,0 0 0,0-1 0,0 1 0,0 0 0,0 0 0,0 0 0,0 0 0,0-1 0,0 1 0,0 0 0,0 0 0,0 0 0,0 0 0,0 0 0,0-1 0,0 1 0,0 0 0,0 0 0,0 0 0,0 0 0,0 0 0,0 0 0,-1-1 0,1 1 0,0 0 0,0 0 0,0 0 0,0 0 0,0 0 0,0 0 0,0 0 0,-1 0 0,1 0 0,0 0 0,0-1 0,-5 11 0,2 6 0,2 0 0,0 0 0,0 0 0,2-1 0,0 1 0,1 0 0,0 0 0,1 0 0,8 23 0,-10-36 0,0-1 0,-1 1 0,1-1 0,0 0 0,1 1 0,-1-1 0,0 0 0,1 0 0,-1 0 0,1 0 0,0 0 0,-1 0 0,1 0 0,0 0 0,0-1 0,0 1 0,0-1 0,1 1 0,2 0 0,-2-1 0,0 0 0,1 0 0,-1-1 0,0 1 0,0-1 0,0 0 0,1 0 0,-1 0 0,0-1 0,0 1 0,0-1 0,1 0 0,3-1 0,4-3 0,-1 1 0,0-1 0,0-1 0,0 0 0,-1-1 0,0 0 0,15-13 0,-1-6 0,38-54 0,-28 35 0,-26 37 0,-10 19 0,-1 5 0,1-1 0,1 1 0,1-1 0,0 1 0,2-1 0,2 23 0,-2-31 0,0-1 0,1 1 0,-1-1 0,2 1 0,-1-1 0,1 0 0,0 0 0,0 0 0,0 0 0,1-1 0,0 1 0,0-1 0,1 0 0,-1 0 0,7 5 0,-9-9 0,0 0 0,1 0 0,-1 0 0,0 0 0,0 0 0,1-1 0,-1 1 0,1-1 0,-1 1 0,0-1 0,1 0 0,-1 0 0,1 0 0,-1 0 0,0 0 0,1-1 0,-1 1 0,1-1 0,-1 0 0,0 1 0,0-1 0,4-2 0,4-2 0,-1 0 0,0 0 0,15-12 0,-12 7 0,0-2 0,-2 0 0,1 0 0,-2-1 0,1 0 0,-2 0 0,11-24 0,24-34 0,-37 63 0,0 0 0,1 1 0,0 0 0,0 0 0,0 0 0,12-7 0,-18 13 0,0 0 0,0 0 0,0 0 0,0 1 0,0-1 0,0 0 0,1 1 0,-1-1 0,0 1 0,1-1 0,-1 1 0,0-1 0,1 1 0,-1 0 0,1 0 0,-1-1 0,1 1 0,-1 0 0,0 1 0,1-1 0,-1 0 0,1 0 0,-1 0 0,0 1 0,1-1 0,-1 1 0,0-1 0,1 1 0,-1 0 0,0-1 0,0 1 0,0 0 0,1 0 0,-1 0 0,0 0 0,0 0 0,0 0 0,-1 0 0,1 0 0,0 0 0,0 1 0,0-1 0,-1 0 0,1 0 0,0 3 0,3 7 0,-1-1 0,0 1 0,0 0 0,1 19 0,-3-22 0,2 19 0,0 29 0,-3-56 0,-1 0 0,1 1 0,0-1 0,0 0 0,0 1 0,0-1 0,0 0 0,0 1 0,0-1 0,0 0 0,0 1 0,0-1 0,0 0 0,0 1 0,0-1 0,0 0 0,0 1 0,0-1 0,0 0 0,1 1 0,-1-1 0,0 0 0,0 0 0,0 1 0,0-1 0,1 0 0,-1 1 0,0-1 0,0 0 0,0 0 0,1 0 0,-1 1 0,0-1 0,1 0 0,-1 0 0,0 0 0,0 0 0,1 1 0,-1-1 0,0 0 0,1 0 0,-1 0 0,0 0 0,1 0 0,-1 0 0,0 0 0,1 0 0,-1 0 0,0 0 0,1 0 0,-1 0 0,0 0 0,1 0 0,-1 0 0,0 0 0,1-1 0,-1 1 0,0 0 0,0 0 0,1 0 0,-1 0 0,0-1 0,0 1 0,1 0 0,-1 0 0,0 0 0,0-1 0,1 1 0,-1-1 0,21-20 0,-20 19 0,19-22 0,10-13 0,57-54 0,-84 89 0,1-1 0,-1 1 0,1-1 0,0 1 0,0 0 0,-1 1 0,2-1 0,-1 1 0,0-1 0,0 1 0,8-1 0,-10 2 0,0 0 0,0 0 0,0 0 0,0 0 0,0 0 0,-1 0 0,1 1 0,0-1 0,0 0 0,0 1 0,0 0 0,-1-1 0,1 1 0,0 0 0,-1 0 0,1 0 0,0 0 0,-1 0 0,1 0 0,-1 1 0,0-1 0,1 0 0,-1 1 0,0-1 0,0 1 0,0-1 0,0 1 0,2 3 0,0 4 0,-1 1 0,0 0 0,0-1 0,-1 1 0,0 0 0,0 0 0,-1 0 0,-1 0 0,0-1 0,-2 15 0,1 2 0,6-17 0,-3-9 0,-1 0 0,0 0 0,1 0 0,-1 0 0,1 0 0,-1 0 0,1-1 0,-1 1 0,0 0 0,1 0 0,-1 0 0,1 0 0,-1-1 0,0 1 0,1 0 0,-1 0 0,0-1 0,1 1 0,-1 0 0,0-1 0,1 1 0,-1 0 0,0-1 0,0 1 0,1-1 0,105-134 0,-101 128 0,1 0 0,1 0 0,-1 1 0,15-11 0,-20 16 0,0 0 0,1 0 0,-1 0 0,0 0 0,0 0 0,1 0 0,-1 1 0,0-1 0,1 1 0,-1-1 0,0 1 0,1-1 0,-1 1 0,1 0 0,-1 0 0,1 0 0,-1 0 0,1 0 0,-1 0 0,1 0 0,-1 0 0,1 0 0,-1 1 0,0-1 0,1 1 0,-1-1 0,1 1 0,-1-1 0,0 1 0,1 0 0,-1 0 0,0 0 0,0 0 0,0 0 0,0 0 0,0 0 0,0 0 0,0 0 0,1 2 0,37 68 0,-33-56 0,1-1 0,0-1 0,1 1 0,0-1 0,1-1 0,0 1 0,1-2 0,23 21 0,-30-30 0,0 0 0,0-1 0,0 1 0,0-1 0,1 0 0,-1 0 0,1 0 0,-1 0 0,0-1 0,1 1 0,-1-1 0,1 0 0,0 0 0,-1-1 0,1 1 0,-1 0 0,0-1 0,1 0 0,-1 0 0,1 0 0,-1 0 0,0-1 0,0 1 0,0-1 0,0 0 0,3-2 0,3-2 0,-1 0 0,0 0 0,0 0 0,-1-1 0,0 0 0,0-1 0,11-16 0,-13 16 0,-1-1 0,0 0 0,0 1 0,-1-2 0,0 1 0,0 0 0,-1 0 0,-1-1 0,1 0 0,-1 1 0,-1-1 0,0 1 0,0-1 0,-4-16 0,4 25 0,0-1 0,0 0 0,0 1 0,-1-1 0,1 0 0,-1 1 0,1-1 0,-1 1 0,0-1 0,0 1 0,1-1 0,-1 1 0,0 0 0,0-1 0,0 1 0,-1 0 0,1 0 0,0-1 0,0 1 0,-1 0 0,1 0 0,0 1 0,-1-1 0,1 0 0,-1 0 0,0 1 0,1-1 0,-1 1 0,1-1 0,-1 1 0,-3-1 0,2 2 0,0-1 0,0 1 0,0 0 0,0 0 0,0 0 0,0 1 0,0-1 0,0 0 0,1 1 0,-1 0 0,0 0 0,1 0 0,0 0 0,-1 0 0,-3 5 0,-1 2 0,1 0 0,-1 0 0,1 1 0,1 0 0,0 1 0,1-1 0,0 1 0,0 0 0,1 0 0,0 0 0,1 0 0,0 1 0,1-1 0,1 1 0,0-1 0,0 1 0,1-1 0,4 23 0,-4-30 0,1 0 0,-1 0 0,0 0 0,1 0 0,0-1 0,0 1 0,0 0 0,0-1 0,1 1 0,0-1 0,-1 0 0,1 0 0,0 0 0,0 0 0,1-1 0,-1 1 0,0-1 0,1 0 0,0 0 0,-1 0 0,1 0 0,0-1 0,0 1 0,0-1 0,0 0 0,0 0 0,1-1 0,-1 1 0,4-1 0,13 1 0,0-2 0,0 0 0,0-1 0,30-7 0,-45 7 0,32-7 274,-1-2-1,49-22 1,12-3-5030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38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400 301 9744,'0'0'13721,"-12"1"-13376,-14 1-50,1 2 0,-1 0 0,1 2-1,0 0 1,-42 18 0,44-11-50,0 0 0,2 1 0,-32 26-1,46-35-155,1 1 0,0 0-1,0 1 1,0-1 0,1 1-1,-1 0 1,2 1 0,-1-1-1,1 1 1,0 0 0,1 0-1,0 0 1,0 1 0,-2 10-1,5-16-25,0 1 0,-1-1 0,1 1 0,1 0 0,-1-1-1,0 1 1,1 0 0,0-1 0,0 1 0,0-1-1,0 1 1,1-1 0,-1 0 0,1 1 0,4 5 0,-3-4 6,1-1 0,1 0 1,-1 0-1,0 0 0,1 0 1,0-1-1,0 1 0,0-1 1,7 3-1,-1-2 40,1 1 1,-1-1-1,2-1 0,-1 0 1,0-1-1,0 0 0,1 0 1,21-2-1,0-2 180,-1 1 192,0-1-1,63-15 1,-71 9-295,29-14 1,-12 4-103,-26 12-84,-1-1 0,-1-1 0,15-9 0,-24 14 0,0 0 0,-1-1 0,1 0 0,-1 0 0,1 0 0,-1-1 0,0 1 0,-1-1 0,1 0 0,-1 0 0,4-9 0,-6 13 0,-1 0 0,0 0 0,1 0 0,-1 0 0,0 0 0,0 0 0,0 0 0,0-1 0,0 1 0,0 0 0,0 0 0,0 0 0,-1-1 0,1 1 0,0 1 0,0 0 0,-1-1 0,1 1 0,0 0 0,0 0 0,0-1 0,-1 1 0,1 0 0,0 0 0,0-1 0,-1 1 0,1 0 0,0 0 0,-1 0 0,1 0 0,0-1 0,0 1 0,-1 0 0,1 0 0,0 0 0,-1 0 0,1 0 0,0 0 0,-1 0 0,1 0 0,0 0 0,-1 0 0,1 0 0,0 0 0,-1 0 0,1 0 0,0 0 0,-1 0 0,1 0 0,0 1 0,-1-1 0,1 0 0,0 0 0,-1 0 0,1 0 0,0 1 0,0-1 0,-1 0 0,1 1 0,-6 3 0,1 0 0,0 0 0,0 0 0,0 1 0,0 0 0,1 0 0,0 0 0,0 0 0,0 1 0,1 0 0,-1 0 0,1 0 0,-3 11 0,5-13 0,0-1 0,0 0 0,0 1 0,1-1 0,-1 1 0,1-1 0,0 1 0,0 0 0,0-1 0,1 1 0,-1-1 0,1 1 0,0-1 0,0 0 0,0 1 0,0-1 0,1 0 0,-1 0 0,1 0 0,0 0 0,0 0 0,0 0 0,0 0 0,1 0 0,-1-1 0,1 1 0,-1-1 0,5 2 0,-1 1 0,1-2 0,0 1 0,1-1 0,-1 0 0,1 0 0,-1-1 0,1 0 0,0-1 0,-1 1 0,1-1 0,0-1 0,0 0 0,0 0 0,0 0 0,0-1 0,14-3 0,-8 0 0,0 1 0,0-2 0,-1 0 0,0 0 0,0-2 0,0 1 0,-1-2 0,18-13 0,-27 20 0,-1-1 0,0 0 0,0 0 0,0 0 0,0 0 0,0 0 0,-1 0 0,1 0 0,-1-1 0,1 1 0,-1 0 0,0-1 0,0 0 0,0 1 0,0-1 0,0 1 0,-1-1 0,1 0 0,-1 0 0,0 1 0,0-1 0,0 0 0,0 0 0,0 0 0,-1 1 0,1-1 0,-1 0 0,1 1 0,-1-1 0,0 0 0,0 1 0,0-1 0,-1 1 0,1-1 0,-1 1 0,1 0 0,-1 0 0,-2-3 0,-1-1 0,0 0 0,-1 1 0,1 0 0,-1 0 0,-1 0 0,1 0 0,-1 1 0,1 0 0,-1 1 0,0-1 0,0 1 0,-12-3 0,10 5 0,0 0 0,0 1 0,0 0 0,0 0 0,0 1 0,0 0 0,0 1 0,1 0 0,-1 0 0,-15 7 0,23-9 0,0 0 0,0-1 0,0 1 0,1 0 0,-1 0 0,0 0 0,0 0 0,1 0 0,-1 0 0,0 0 0,0 1 0,1-1 0,-1 0 0,0 0 0,0 0 0,1 1 0,-1-1 0,0 1 0,1-1 0,-1 0 0,0 1 0,1-1 0,-1 1 0,1-1 0,-2 2 0,29-8 0,16-1 0,0-2 0,77-27 0,-115 34 0,157-67 0,-134 55 0,0-1 0,-1-1 0,38-31 0,-59 42 0,0 0 0,-1-1 0,0 1 0,0-1 0,0-1 0,0 1 0,-1 0 0,0-1 0,-1 0 0,1 0 0,-1 0 0,-1-1 0,1 1 0,-1-1 0,-1 1 0,1-1 0,-1 0 0,0 1 0,-1-1 0,0 0 0,0 0 0,-1 0 0,-2-11 0,0 4 0,-5-25 0,7 37 0,1 1 0,-1-1 0,0 1 0,-1-1 0,1 1 0,0 0 0,-1 0 0,1 0 0,-1 0 0,0 0 0,1 0 0,-1 0 0,-3-2 0,4 4 0,1 0 0,-1 0 0,0 0 0,1-1 0,-1 1 0,0 0 0,0 0 0,0 0 0,1 0 0,-1 0 0,0 0 0,0 0 0,1 1 0,-1-1 0,0 0 0,1 0 0,-1 0 0,0 1 0,0-1 0,1 1 0,-1-1 0,0 0 0,1 1 0,-1-1 0,1 1 0,-1-1 0,1 1 0,-1-1 0,1 1 0,-1 0 0,1-1 0,-1 1 0,1 0 0,0-1 0,-1 2 0,-14 27 0,15-28 0,-9 21 0,2-1 0,1 1 0,1 1 0,-4 33 0,5-12 0,2 61 0,2-81 0,2-1 0,1 1 0,0-1 0,2 0 0,1 0 0,1 0 0,13 31 0,-19-52 0,0 0 0,1 0 0,-1 0 0,0 0 0,1 0 0,-1-1 0,1 1 0,-1-1 0,1 1 0,0-1 0,0 0 0,0 1 0,0-1 0,0 0 0,0 0 0,4 1 0,-2-1 0,1 0 0,-1 0 0,1-1 0,-1 1 0,1-1 0,0 0 0,8-1 0,3-3 0,-1 1 0,1-2 0,24-10 0,4-3 0,80-30 0,-100 40 0,42-18 0,-60 24 0,18-9 0,-20 5 0,-13 1 0,6 4 0,0 1 0,0 0 0,1 0 0,-1 0 0,0 1 0,1-1 0,-1 1 0,0-1 0,1 1 0,-1 0 0,-3 1 0,-30 17 0,26-14 0,0 0 0,0 1 0,1 1 0,-1-1 0,1 1 0,-7 9 0,13-14 0,0 1 0,0 0 0,1 0 0,-1 0 0,1 0 0,0 0 0,0 1 0,0-1 0,1 1 0,-1-1 0,1 1 0,0 0 0,0-1 0,0 1 0,0 0 0,1 0 0,-1 0 0,1 4 0,0-6 0,1-1 0,-1 1 0,0 0 0,1-1 0,-1 1 0,1-1 0,-1 1 0,1-1 0,0 1 0,0-1 0,-1 1 0,1-1 0,0 0 0,0 1 0,1-1 0,-1 0 0,0 0 0,0 0 0,1 0 0,-1 0 0,0 0 0,1 0 0,-1 0 0,1 0 0,-1-1 0,1 1 0,-1-1 0,1 1 0,0-1 0,-1 0 0,1 1 0,-1-1 0,1 0 0,0 0 0,-1 0 0,1 0 0,0 0 0,-1-1 0,1 1 0,2-1 0,3-1 0,0 0 0,1 0 0,-1 0 0,0-1 0,0 0 0,-1 0 0,11-7 0,-9 3 0,-1 1 0,1-1 0,-1-1 0,0 0 0,-1 0 0,0 0 0,0 0 0,-1-1 0,0 0 0,-1 0 0,0-1 0,5-14 0,1-13 0,11-76 0,-14 69 0,-1-2 0,1-92 0,-9 131 0,-2 15 0,-3 17 0,2 27 0,0 76 0,6-103 0,1-1 0,0 0 0,2 1 0,1-2 0,12 36 0,-16-55 82,1-1 0,0 1 0,0 0 0,0 0 0,1-1 0,-1 0 0,1 1 0,0-1 0,0 0 0,0 0 0,4 3 0,-5-5-287,-1 0 0,1 0 0,0 0 0,0 0 0,0 0 0,-1 0 0,1-1 0,0 1 0,0 0 0,0-1 0,0 0 1,0 1-1,1-1 0,-1 0 0,0 0 0,0 0 0,0 0 0,0-1 0,0 1 0,0 0 0,0-1 0,0 1 0,3-3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10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258 372 10152,'0'0'10207,"-10"15"-9437,5-7-689,-123 209 2811,32-33 574,89-166-2821,7-16-372,-1 1 1,0-1-1,0 0 0,0 1 0,0-1 0,0 0 0,-1 0 0,-2 4 0,6-6 883,-2 0-1136,0 0 1,0 0-1,0 0 0,0 0 0,0 0 0,1 0 0,-1 0 0,0 0 1,0 0-1,0 0 0,0 0 0,0 0 0,1 0 0,-1 0 0,0 0 1,0 0-1,0 0 0,0 0 0,0 0 0,1 0 0,-1 0 0,0 0 1,0 0-1,0 0 0,0 0 0,0 0 0,0 0 0,1 0 0,-1 0 1,0-1-1,0 1 0,0 0 0,0 0 0,0 0 0,0 0 0,0 0 1,0 0-1,1-1 0,-1 1 0,0 0 0,0 0 0,0 0 0,0 0 1,89-221 24,-21 22-45,-6 17 0,-49 151 0,1 0 0,2 1 0,31-46 0,-42 70 0,-1 0 0,2 0 0,-1 0 0,1 1 0,0 0 0,0 0 0,0 0 0,1 1 0,0 0 0,8-4 0,-13 7 0,0 0 0,1 0 0,-1 1 0,0-1 0,1 1 0,-1-1 0,0 1 0,1 0 0,-1 0 0,1 0 0,-1 0 0,0 0 0,1 1 0,-1-1 0,0 1 0,1-1 0,-1 1 0,0 0 0,0 0 0,1 0 0,-1 0 0,0 0 0,0 1 0,0-1 0,0 1 0,-1-1 0,1 1 0,0 0 0,-1 0 0,1-1 0,-1 1 0,1 0 0,-1 0 0,0 1 0,0-1 0,0 0 0,1 4 0,2 5 0,0 0 0,-1 1 0,0-1 0,-1 1 0,0 0 0,-1 0 0,-1 0 0,0 0 0,-2 23 0,-2-8 0,-1-1 0,0-1 0,-14 38 0,13-51 0,1 0 0,-1-1 0,-1 0 0,0 0 0,0-1 0,-1 0 0,-1 0 0,1 0 0,-2-1 0,-11 9 0,20-17 0,-1 1 0,0-1 0,0 0 0,0 0 0,1 1 0,-1-1 0,0-1 0,0 1 0,0 0 0,-1 0 0,1-1 0,0 1 0,0-1 0,0 0 0,0 0 0,0 0 0,-1 0 0,1 0 0,0 0 0,0 0 0,0-1 0,0 1 0,0-1 0,0 1 0,0-1 0,0 0 0,0 0 0,0 0 0,0 0 0,0 0 0,0-1 0,0 1 0,1 0 0,-1-1 0,1 1 0,-1-1 0,-1-2 0,2 2 0,0 1 0,0 0 0,0 0 0,0-1 0,0 1 0,1 0 0,-1-1 0,0 1 0,1-1 0,0 1 0,-1-1 0,1 1 0,0-1 0,-1 0 0,1 1 0,0-4 0,1 4 0,-1 0 0,1 0 0,-1 0 0,1-1 0,0 1 0,0 0 0,-1 0 0,1 0 0,0 0 0,0 0 0,0 0 0,0 1 0,0-1 0,0 0 0,1 0 0,-1 1 0,0-1 0,0 1 0,0-1 0,1 1 0,-1-1 0,2 1 0,13-5 0,0 2 0,1 1 0,31-2 0,14-1 0,29-5 0,-43 6 0,67-15 0,-100 15 0,0 0 0,0-1 0,0-1 0,-1 0 0,0-1 0,0-1 0,-1 0 0,19-15 0,-21 14 0,-1 1 0,0 0 0,15-17 0,-23 23 0,-1 0 0,1-1 0,0 1 0,-1 0 0,0-1 0,1 1 0,-1-1 0,0 1 0,0-1 0,0 0 0,-1 1 0,1-1 0,-1 0 0,1 1 0,-1-1 0,0 0 0,0 0 0,-1-4 0,1 7 0,0-1 0,-1 1 0,0-1 0,1 1 0,-1-1 0,1 1 0,-1-1 0,1 1 0,-1 0 0,0 0 0,1-1 0,-1 1 0,0 0 0,0 0 0,1 0 0,-1-1 0,0 1 0,1 0 0,-1 0 0,0 0 0,0 0 0,1 0 0,-1 0 0,0 1 0,1-1 0,-1 0 0,-1 1 0,-22 4 0,14 0 0,0-1 0,0 2 0,0-1 0,1 1 0,0 1 0,0 0 0,0 0 0,1 1 0,-11 13 0,-5 8 0,-28 47 0,51-73 0,-6 7 0,1 2 0,0-1 0,1 1 0,-5 14 0,9-21 0,-1-1 0,1 1 0,0 0 0,1 0 0,-1-1 0,1 1 0,0 0 0,0 0 0,0 0 0,0-1 0,1 1 0,0 0 0,0 0 0,2 4 0,-2-8 0,-1 0 0,1 0 0,-1-1 0,1 1 0,-1 0 0,1 0 0,-1-1 0,1 1 0,0 0 0,0-1 0,-1 1 0,1-1 0,0 1 0,0-1 0,0 1 0,-1-1 0,1 1 0,0-1 0,0 0 0,0 1 0,0-1 0,1 0 0,1 0 0,-1 0 0,1 0 0,0 0 0,0 0 0,-1 0 0,1-1 0,5-1 0,0-1 0,1 0 0,-1-1 0,15-9 0,-13 6 0,0-1 0,-1 1 0,0-2 0,0 1 0,-1-1 0,12-18 0,36-66 0,-25 37 0,-30 56 0,-1 0 0,0 0 0,0-1 0,0 1 0,0 0 0,0 0 0,0 0 0,0 0 0,0 0 0,0 0 0,1 0 0,-1 0 0,0-1 0,0 1 0,0 0 0,0 0 0,0 0 0,0 0 0,1 0 0,-1 0 0,0 0 0,0 0 0,0 0 0,0 0 0,0 0 0,0 0 0,1 0 0,-1 0 0,0 0 0,0 0 0,0 0 0,0 0 0,0 0 0,1 0 0,-1 0 0,0 0 0,0 0 0,0 1 0,0-1 0,0 0 0,0 0 0,1 0 0,-1 0 0,0 0 0,0 0 0,0 0 0,0 0 0,0 1 0,0-1 0,0 0 0,0 0 0,0 0 0,0 0 0,0 0 0,0 0 0,0 1 0,1-1 0,-1 0 0,0 0 0,0 0 0,0 0 0,0 0 0,0 1 0,0-1 0,0 0 0,-1 0 0,4 11 0,-3-11 0,8 48 0,-4-20 0,15 53 0,-19-81 0,0 0 0,0 1 0,0-1 0,1 0 0,-1 1 0,0-1 0,0 0 0,0 1 0,1-1 0,-1 0 0,0 0 0,1 1 0,-1-1 0,0 0 0,1 0 0,-1 1 0,0-1 0,1 0 0,-1 0 0,0 0 0,1 0 0,-1 1 0,0-1 0,1 0 0,-1 0 0,1 0 0,-1 0 0,0 0 0,1 0 0,-1 0 0,1 0 0,-1 0 0,0 0 0,1 0 0,-1-1 0,1 1 0,-1 0 0,0 0 0,1 0 0,-1 0 0,0-1 0,1 1 0,-1 0 0,0 0 0,1 0 0,-1-1 0,0 1 0,21-18 0,-16 14 0,12-14 0,-1 0 0,0-1 0,12-21 0,-11 16 0,37-40 0,-54 64 0,1 0 0,0 0 0,-1 0 0,1 1 0,-1-1 0,1 0 0,-1 0 0,1 1 0,0-1 0,-1 0 0,0 1 0,1-1 0,-1 1 0,1-1 0,-1 1 0,1-1 0,-1 1 0,0-1 0,1 1 0,-1-1 0,0 1 0,0-1 0,1 1 0,-1-1 0,0 1 0,0 1 0,10 20 0,-6-7 0,0 1 0,-1-1 0,-1 1 0,0 0 0,-2 0 0,1 0 0,-2-1 0,0 1 0,-1 0 0,-1 0 0,0-1 0,-8 24 0,10-36 0,-1 0 0,1 0 0,-1 0 0,1-1 0,-1 1 0,0 0 0,0-1 0,0 1 0,0-1 0,0 0 0,-1 1 0,1-1 0,-1 0 0,1-1 0,-1 1 0,0 0 0,-3 1 0,4-3 0,0 1 0,-1 0 0,1-1 0,-1 0 0,1 0 0,-1 1 0,1-2 0,0 1 0,-1 0 0,1 0 0,-1-1 0,1 1 0,0-1 0,-1 0 0,1 0 0,0 0 0,0 0 0,-1 0 0,1 0 0,0 0 0,0-1 0,0 1 0,-1-3 0,-2 0 0,0-1 0,0 1 0,1-1 0,-1 0 0,1-1 0,1 1 0,-1-1 0,-3-7 0,3 8 0,0-2 0,12 8 0,7 3 0,1 0 0,-1-2 0,0 0 0,1 0 0,25-2 0,11 2 0,-43-1 0,0-1 0,1 0 0,-1 0 0,0 0 0,0-1 0,0-1 0,0 0 0,0 0 0,0-1 0,-1 0 0,1 0 0,-1-1 0,0 0 0,0 0 0,0-1 0,0 0 0,-1-1 0,12-10 0,-7 3 0,1 0 0,-2-2 0,0 1 0,0-2 0,-2 1 0,0-1 0,0-1 0,11-32 0,-17 1 0,6 98 0,10 45 0,-13-75 0,-2-1 0,0 1 0,-2 0 0,0 0 0,-1 23 0,-1-41 0,0 0 0,0 0 0,0 0 0,0 0 0,-1 0 0,1 0 0,-1 0 0,1 0 0,-1 0 0,0 0 0,0 0 0,0-1 0,0 1 0,0 0 0,0 0 0,0-1 0,-1 1 0,1-1 0,-1 1 0,1-1 0,-1 1 0,1-1 0,-1 0 0,0 0 0,0 0 0,1 0 0,-1 0 0,0 0 0,0-1 0,0 1 0,0 0 0,0-1 0,0 0 0,0 1 0,0-1 0,0 0 0,0 0 0,0 0 0,0 0 0,-3-1 0,-4-1 0,0 0 0,0-1 0,1 0 0,-1-1 0,0 0 0,1 0 0,0-1 0,0 0 0,1 0 0,-1 0 0,1-1 0,0-1 0,0 1 0,-8-12 0,14 16 0,0 0 0,-1 0 0,1 0 0,0 0 0,0 0 0,1 0 0,-1 0 0,0 0 0,1-1 0,-1-2 0,1 5 0,0 0 0,0 0 0,0 0 0,0-1 0,0 1 0,1 0 0,-1 0 0,0 0 0,0 0 0,0-1 0,0 1 0,0 0 0,1 0 0,-1 0 0,0 0 0,0 0 0,0 0 0,0-1 0,1 1 0,-1 0 0,0 0 0,0 0 0,1 0 0,-1 0 0,0 0 0,0 0 0,0 0 0,1 0 0,-1 0 0,0 0 0,0 0 0,0 0 0,1 0 0,-1 0 0,0 0 0,0 0 0,0 0 0,1 0 0,-1 1 0,0-1 0,9 3 0,7 15 0,-14-14 0,1-1 0,0 0 0,0 1 0,0-1 0,0 0 0,1 0 0,-1-1 0,1 1 0,0-1 0,-1 0 0,1 0 0,0 0 0,6 2 0,0-2 0,0 0 0,1-1 0,-1 0 0,1-1 0,-1 0 0,1-1 0,-1 0 0,1 0 0,-1-1 0,0 0 0,0-1 0,0-1 0,0 1 0,0-1 0,-1-1 0,0 0 0,0 0 0,0-1 0,0 0 0,-1-1 0,10-9 0,-4 4 0,1-1 0,-2-1 0,0 0 0,-1 0 0,0-2 0,17-31 0,-27 44 0,0 0 0,-1 0 0,1 0 0,0 0 0,0 0 0,1 1 0,2-4 0,-5 8 0,1-1 0,-1 1 0,1-1 0,-1 1 0,0 0 0,0-1 0,1 1 0,-1-1 0,-1 1 0,1-1 0,0 3 0,-7 51 0,4-41 0,1 0 0,0 1 0,2 27 0,9 19 0,-8-55 0,0-1 0,1 1 0,0-1 0,0 0 0,0 0 0,1 1 0,-1-1 0,7 8 0,-8-12 0,1 0 0,-1 0 0,1 0 0,-1 0 0,1 0 0,-1 0 0,1 0 0,0-1 0,-1 1 0,1 0 0,0-1 0,0 0 0,-1 1 0,1-1 0,0 0 0,0 0 0,0 0 0,-1 0 0,1 0 0,0 0 0,0 0 0,0-1 0,-1 1 0,1-1 0,0 1 0,-1-1 0,1 0 0,0 0 0,-1 0 0,1 0 0,1-1 0,4-3 0,1 0 0,-1 0 0,0-1 0,11-12 0,2-5 0,30-45 0,-48 64 0,-2 3 0,0 0 0,0 0 0,1 0 0,-1 0 0,0 0 0,1 0 0,-1 0 0,1 0 0,-1 1 0,1-1 0,-1 0 0,1 0 0,0 1 0,-1-1 0,1 0 0,0 1 0,1-2 0,-1 2 0,-1 0 0,0 0 0,0 0 0,1 0 0,-1 0 0,0 0 0,0 0 0,1 1 0,-1-1 0,0 0 0,0 0 0,0 0 0,1 0 0,-1 1 0,0-1 0,0 0 0,0 0 0,1 0 0,-1 1 0,0-1 0,0 0 0,0 0 0,0 0 0,0 1 0,0-1 0,0 0 0,1 0 0,-1 1 0,0-1 0,0 0 0,0 0 0,0 1 0,0-1 0,0 0 0,0 0 0,0 1 0,0-1 0,0 0 0,-1 0 0,1 1 0,0-1 0,0 0 0,0 0 0,0 1 0,0-1 0,0 0 0,0 0 0,-1 1 0,-4 16 0,-2 3 0,3-9 0,1-1 0,-1 0 0,2 1 0,-1 0 0,0 18 0,2-29 0,1 1 0,0-1 0,0 0 0,0 0 0,0 0 0,0 1 0,0-1 0,0 0 0,0 0 0,0 0 0,0 1 0,0-1 0,0 0 0,0 0 0,0 0 0,0 1 0,1-1 0,-1 0 0,0 0 0,0 0 0,0 0 0,0 1 0,0-1 0,0 0 0,0 0 0,0 0 0,1 0 0,-1 1 0,0-1 0,0 0 0,0 0 0,0 0 0,1 0 0,-1 0 0,0 0 0,0 0 0,0 0 0,1 0 0,-1 0 0,0 1 0,0-1 0,0 0 0,1 0 0,-1 0 0,0 0 0,12-8 0,16-23 0,-20 22 0,5-7 0,19-19 0,-30 34 0,-1-1 0,1 0 0,1 1 0,-1-1 0,0 1 0,0 0 0,0-1 0,1 1 0,-1 0 0,1 0 0,-1 1 0,1-1 0,-1 1 0,5-1 0,-7 1 0,1 0 0,0 0 0,0 1 0,-1-1 0,1 0 0,0 1 0,-1-1 0,1 0 0,0 1 0,-1-1 0,1 1 0,-1-1 0,1 1 0,-1-1 0,1 1 0,-1 0 0,1-1 0,-1 1 0,1 0 0,-1-1 0,1 2 0,9 20 0,-3-5 0,-3-12 0,-1-1 0,0 1 0,1-1 0,0 0 0,0-1 0,0 1 0,0-1 0,1 1 0,-1-1 0,1 0 0,0-1 0,0 1 0,0-1 0,0 0 0,0-1 0,0 1 0,1-1 0,-1 0 0,1 0 0,-1 0 0,1-1 0,-1 0 0,11-1 0,-2-1 0,1 0 0,-1-1 0,0 0 0,0-1 0,0-1 0,-1 0 0,26-14 0,-25 9 0,0 1 0,-1-2 0,0 0 0,-1 0 0,11-14 0,2-1 0,-10 7 0,-41 53 0,5-8 0,2 0 0,-32 59 0,36-63 0,-2 7 0,16-27 0,0 0 0,0-1 0,1 1 0,-1-1 0,1 1 0,-1 0 0,1 0 0,0-1 0,0 1 0,0 0 0,0-1 0,0 1 0,0 0 0,0 0 0,1 2 0,-1-4 0,1 0 0,-1 1 0,1-1 0,-1 0 0,0 1 0,1-1 0,-1 0 0,1 0 0,-1 0 0,1 1 0,-1-1 0,1 0 0,-1 0 0,1 0 0,-1 0 0,1 0 0,-1 0 0,1 0 0,-1 0 0,1 0 0,0 0 0,-1 0 0,1 0 0,0 0 0,21-4 0,-11 2 0,-6 1 0,4 0 0,0 0 0,1 0 0,16 2 0,-23-1 0,-1 1 0,0-1 0,0 0 0,1 1 0,-1 0 0,0-1 0,0 1 0,0 0 0,0 0 0,0 0 0,0 0 0,0 1 0,0-1 0,0 0 0,-1 1 0,1 0 0,0-1 0,-1 1 0,1 0 0,-1-1 0,0 1 0,2 4 0,0 2 0,0 1 0,-1-1 0,0 1 0,0 0 0,-1 0 0,-1 0 0,1 0 0,-1 0 0,-1 0 0,1 0 0,-2 0 0,1-1 0,-1 1 0,-1 0 0,-6 15 0,-1 0 0,-1-1 0,-1-1 0,-1 0 0,-22 28 0,13-20 0,-2-2 0,-1 0 0,-1-2 0,-1 0 0,-56 39 0,72-58 0,0 0 0,-1-1 0,0-1 0,0 0 0,0 0 0,0-1 0,-1-1 0,0 0 0,0-1 0,0-1 0,1 1 0,-1-2 0,-20-1 0,27 0 0,1 0 0,-1 0 0,0-1 0,1 0 0,-1 0 0,1 0 0,0-1 0,0 0 0,0 0 0,0 0 0,0 0 0,1-1 0,-1 0 0,1 0 0,0 0 0,0 0 0,0-1 0,1 0 0,0 1 0,0-1 0,0 0 0,-4-10 0,5 8 0,0 1 0,0-1 0,0 1 0,1-1 0,0 0 0,1 0 0,-1 0 0,1 0 0,0 0 0,1 1 0,0-1 0,0 0 0,1 0 0,-1 1 0,1-1 0,1 1 0,-1-1 0,7-10 0,-2 7 0,0 0 0,0 1 0,0 0 0,1 0 0,1 1 0,-1 0 0,2 1 0,-1 0 0,1 0 0,0 1 0,17-9 0,-8 7 0,1 1 0,-1 1 0,1 0 0,1 1 0,33-3 0,-49 8 164,0-1 0,0 0 0,0 0 0,0 0 0,7-4 0,-10 5-454,-1-1 1,1 0 0,-1 0-1,1 0 1,-1 0 0,0 0 0,1-1-1,-1 1 1,0 0 0,0 0-1,0-1 1,0 1 0,0-1-1,0 1 1,0-1 0,1-2-1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49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 12160,'0'0'1152,"84"-56"-680,-19 33 16,13 4-416,10 6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10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0 20399,'0'0'2672,"-60"35"-2736,45-11 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56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0 8240,'0'0'12817,"-10"3"-12393,4-1-397,0 0 336,0 0-1,0 0 1,0-1-1,0 0 0,-1 0 1,1 0-1,0-1 1,-1 0-1,1 0 1,-11-2-1,0 1 5050,7 2-3560,10 0-1852,-1 0 0,0 1 0,1-1 0,-1 0 0,1 1 0,-1-1 0,1 1 0,0-1 0,0 1 0,0-1 0,-1 1 0,1-1 0,1 1 0,-1-1 0,0 4 0,1-3 0,-1-2 0,0 0 0,0-1 0,0 1 0,0 0 0,1 0 0,-1 0 0,0 0 0,0-1 0,1 1 0,-1 0 0,0 0 0,0 0 0,0 0 0,1 0 0,-1 0 0,0 0 0,1-1 0,-1 1 0,0 0 0,0 0 0,1 0 0,-1 0 0,0 0 0,0 0 0,1 0 0,-1 0 0,0 1 0,0-1 0,1 0 0,-1 0 0,0 0 0,0 0 0,1 0 0,-1 0 0,0 0 0,0 1 0,1-1 0,-1 0 0,0 0 0,0 0 0,0 0 0,1 1 0,-1-1 0,0 0 0,0 0 0,0 1 0,0-1 0,0 0 0,1 0 0,-1 1 0,0-1 0,0 0 0,0 0 0,0 1 0,0-1 0,0 0 0,0 0 0,0 1 0,0-1 0,0 0 0,0 0 0,0 1 0,0-1 0,0 1 0,13-22 0,-11 17 0,-2 2 0,1 1 0,0-1 0,-1 1 0,1-1 0,-1 1 0,0-1 0,0 0 0,1 1 0,-1-1 0,0 0 0,-1-1 0,0 5 0,-1-1 0,1 1 0,-1 0 0,1 0 0,0 0 0,0 0 0,-1 0 0,1 0 0,-1 3 0,1 0 0,-1 0 0,1 0 0,0 0 0,0 11 0,1-14 0,0-1 0,0 1 0,0-1 0,1 1 0,-1 0 0,0-1 0,1 1 0,-1-1 0,1 1 0,-1-1 0,1 1 0,0-1 0,0 0 0,0 1 0,-1-1 0,1 0 0,0 0 0,1 1 0,-1-1 0,2 1 0,-2-1 0,0-2 0,0 1 0,0 0 0,0 0 0,-1 0 0,1 0 0,0 0 0,0-1 0,0 1 0,0 0 0,-1-1 0,1 1 0,0-1 0,0 1 0,-1-1 0,1 1 0,0-1 0,-1 1 0,1-1 0,0 0 0,-1 1 0,2-2 0,12-16 0,-13 17 0,0-1 0,0 1 0,-1-1 0,1 1 0,-1-1 0,1 1 0,-1-1 0,0 1 0,1-1 0,-1 1 0,0-1 0,0 1 0,0-1 0,0 0 0,0 1 0,-1-1 0,1 1 0,0-1 0,-1 1 0,1-1 0,-1 1 0,0-1 0,1 1 0,-1 0 0,0-1 0,0 1 0,0 0 0,0-1 0,-1 0 0,4 12 0,2-4 0,0-1 0,1 0 0,0 0 0,0 0 0,1 0 0,-1-1 0,1 0 0,0 0 0,9 4 0,5 2 0,30 9 0,14-1-3935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29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1 9440,'0'0'22467,"0"10"-22247,2 88 409,-4-90-628,1 0-1,-1 0 0,0 0 0,-1-1 0,0 1 1,0-1-1,-1 0 0,1 1 0,-2-2 0,1 1 1,-1 0-1,-8 8 0,6-6 0,4-5 0,0 1 0,-1-1 0,1 0 0,-1 0 0,0 0 0,0-1 0,0 1 0,-1-1 0,1 0 0,-6 3 0,-35 14 0,-54 18 0,95-36 0,3-2 0,0 1 0,0-1 0,0 1 0,0-1 0,1 1 0,-1-1 0,0 0 0,0 1 0,0-1 0,0 0 0,0 0 0,0 1 0,0-1 0,0 0 0,0 0 0,0 0 0,0-1 0,0 1 0,0 0 0,0 0 0,-2-1 0,6-4 850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36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452 1 5016,'0'0'13025,"-9"1"-12724,-32 3-4,36-3-152,0-1 0,0 0 0,0-1 0,0 1-1,-7-3 1,10 3-76,-1-1 0,1 1 0,-1-1-1,1 1 1,-1 0 0,1 0 0,-1 0-1,1 0 1,-1 1 0,-2 0 0,-52 2 976,44-1-781,0 0 0,-15 0 0,20-3-175,1 2 0,-1-1 0,1 1 0,-1 0 0,1 0 0,0 1 0,0 0 0,-1 1 0,1-1 0,-7 6 0,-2-1 180,13-6-217,1 0 1,0 0-1,0 0 1,0 0-1,0 1 1,0-1-1,0 0 1,0 1-1,0-1 1,-2 4-1,-19 17 318,20-20-310,0 1 0,0 0 1,0-1-1,0 1 0,0 0 0,1 0 1,-1 1-1,-2 5 0,-5 10 192,6-12-163,0 1 1,1 0-1,0 0 0,0 0 1,1 0-1,0 0 0,-2 15 1,-1 7 183,4-25-193,0 1 1,0-1-1,1 0 0,0 0 0,0 0 0,0 1 0,1 6 1,14 72 652,-10-66-600,-4-12-76,0 1 0,0-1 1,1 0-1,0 0 0,0 0 0,0 0 1,1-1-1,0 1 0,0-1 0,1 1 1,-1-1-1,9 8 0,-8-9-18,0 0-1,1-1 1,-1 0 0,1 0-1,0 0 1,0 0 0,0-1-1,0 0 1,0 0 0,0 0-1,1-1 1,-1 0 0,1 0-1,10 0 1,-2 1 9,0-1 0,0-1 0,0-1 0,1 0 0,-1-1-1,0 0 1,-1-1 0,1 0 0,0-1 0,-1-1 0,13-6 0,73-43 256,-92 50-256,-1 0 1,0 0-1,0-1 1,6-6-1,-11 9-35,1 1-1,-1 0 1,0 0-1,0-1 0,1 1 1,-1-1-1,0 1 1,-1-1-1,1 0 0,0 1 1,0-1-1,-1 0 1,1 1-1,-1-1 1,1 0-1,-1 0 0,0 0 1,0 1-1,0-5 1,0 4-8,-1 1 1,1-1-1,-1 0 1,0 0-1,0 1 1,0-1-1,0 1 1,0-1-1,0 1 1,0-1-1,-1 1 1,1 0-1,0-1 1,-1 1-1,1 0 1,-1 0 0,1 0-1,-1 0 1,-3-1-1,-6-3 49,0 1 1,0 1-1,0 0 1,-1 0-1,-17-1 0,4 1 44,-3 2-19,24 2-67,1-1 1,-1 0 0,1 0-1,-1 0 1,1-1-1,-1 1 1,1-1 0,-1 1-1,1-1 1,-4-2-1,6 3-5,0-1-1,1 1 1,-1 0 0,0 0-1,0-1 1,0 1-1,0 0 1,0 0-1,0 0 1,0 0-1,0 0 1,0 0-1,0 0 1,0 0-1,1 0 1,-1 1-1,0-1 1,0 0-1,0 1 1,-1 0 0,-11 2 79,7-5 119,12 0 12,30-2 5,-11-1-159,7 1 13,-11 0 17,0 2 0,1 0 0,-1 1-1,42 4 1,20 12 163,-75-14 322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37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6824,'0'0'10921,"11"-3"-10355,-3 1-431,4-1 144,1 0 0,0 1 0,0 1 0,17-1 0,64 5 1273,-35-2-951,34 0 0,-29-4-244,122-11 546,-164 11-703,0-2 0,27-9-1,20-5 697,-67 19-852,10-4 244,-12 4-275,0 0-1,0 0 1,0 0-1,0 0 1,0 0-1,1 0 0,-1 0 1,0 0-1,0 0 1,0 0-1,0 0 1,0 0-1,0 0 1,0-1-1,1 1 1,-1 0-1,0 0 0,0 0 1,0 0-1,0 0 1,0 0-1,0 0 1,0-1-1,0 1 1,0 0-1,0 0 0,0 0 1,0 0-1,0 0 1,0-1-1,1 1 1,-1 0-1,0 0 1,0 0-1,-1 0 1,1 0-1,0-1 0,0 1 1,0 0-1,0 0 1,0 0-1,0 0 1,0 0-1,0-1 1,0 1-1,0 0 1,0 0-1,0 0 0,0 0 1,0 0-1,-1 0 1,1 0-1,0-1 1,0 1-1,0 0 1,0 0-1,0 0 1,0 0-1,0 0 0,-1 0 1,1 0-1,0 0 1,0 0-1,-1 0-177,1 0 0,-1 0 0,0-1 0,1 1 0,-1 1 0,1-1 0,-1 0 0,0 0 0,1 0-1,-1 0 1,1 0 0,-1 0 0,1 1 0,-1-1 0,1 0 0,-1 0 0,0 1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39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4416,'0'0'6882,"5"9"-6254,1 3-448,-1-1 0,0 1 0,0 0 0,-1 1 0,-1-1 0,3 20 0,68 602 4203,-42-261-1015,-30-354-2737,0-12-118,-1-9 93,2-13-858,0 0 0,9-26 0,-7 26-2032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40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8432,'0'0'2200,"0"14"-1675,5 253 1860,7 81 514,-8-282-2340,10 83 930,-9-106-956,-4-27-61,1-1 1,1 0-1,4 18 0,-2-23-120,-5-10-342,0-1 1,0 1-1,0 0 1,0 0-1,0 0 0,0 0 1,0 0-1,0 0 1,0-1-1,0 1 1,1 0-1,-1 0 1,0 0-1,0 0 0,0 0 1,0 0-1,0-1 1,0 1-1,0 0 1,0 0-1,0 0 1,0 0-1,1 0 0,-1 0 1,0 0-1,0 0 1,0 0-1,0 0 1,0 0-1,0-1 1,0 1-1,1 0 0,-1 0 1,0 0-1,0 0 1,0 0-1,0 0 1,0 0-1,1 0 1,-1 0-1,0 0 0,0 0 1,0 0-1,0 0 1,0 0-1,0 1 1,1-1-1,-1 0 1,0 0-1,0 0 0,0 0 1,0 0-1,0 0 1,0 0-1,0 0 1,1 0-1,-1 0 0,0 0 1,0 1-1,0-1 1,0 0-1,0 0 1,16-60-31,-10 42-2556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41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0 6632,'0'0'17534,"-2"10"-17250,0 46 242,1 0-1,3 0 1,14 83 0,-6-17 775,-11-103-486,-2-17-120,-1-12-569,3 2-330,0 0 1,0 0 0,1 1 0,0-1-1,0 0 1,1 0 0,0 0 0,2-7-1,4-14-3973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42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9 8432,'0'0'9897,"-5"9"-9323,-16 27-16,21-36-516,0 1 0,0-1 0,-1 0 0,1 1 0,0-1 0,0 1 0,-1-1 0,1 1 0,0-1 0,0 0 0,0 1 1,0-1-1,0 1 0,0-1 0,0 1 0,0-1 0,0 1 0,0-1 0,0 1 0,0-1 0,0 1 0,0-1 0,0 1 0,0-1 0,0 0 0,1 1 0,-1-1 1,0 1-1,0-1 0,1 1 0,-1-1 0,0 0 0,0 1 0,1-1 0,-1 0 0,0 1 0,1-1 0,-1 0 0,1 1 0,16 2 749,-14-2-519,7 2-13,1-1 0,0 0 0,-1 0 0,1-1 0,0 0 0,11-2 0,67-8 335,-62 6-406,200-35 978,-206 35-1028,-17 2-86,0 1 0,0-1 1,0 0-1,0 0 0,0 0 0,0-1 0,0 1 1,0-1-1,0 0 0,4-3 0,1 0 186,-4 2 145,-9 0-148,1 0-744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42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29 7936,'0'0'5342,"-9"0"-4724,-34-3 647,54-8 1813,4 7-2503,0 1-1,0 0 1,0 1-1,26-1 0,-35 4-473,-1-1 1,1 1-1,-1 0 0,0 1 0,1-1 0,-1 1 0,0 0 0,0 0 0,0 1 0,0-1 0,0 1 0,-1 0 0,1 1 1,-1-1-1,0 1 0,0 0 0,0 0 0,0 0 0,-1 0 0,0 0 0,5 10 0,-1 6 310,7 42 0,-9-36 185,11 33 0,-14-52-467,1 0 0,0 0 0,0 0 0,1-1 0,0 1 0,0-1 0,1 0 0,0 0 0,6 6 0,-5-7 13,0 0 0,0-1 1,1 0-1,0-1 0,0 1 0,0-1 0,0-1 0,0 1 0,1-1 0,-1 0 0,15 1 0,-18-3-107,-1 0-1,0 0 0,1 0 1,-1-1-1,0 1 0,1-1 1,-1 0-1,0 0 0,0 0 1,0 0-1,0 0 0,0-1 1,0 1-1,0-1 0,0 0 1,0 0-1,-1 0 0,5-5 1,2-3-751,1 0 1,-2 0 0,8-13 0,-9 12-1424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51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7736,'0'0'10143,"14"-2"-9585,142-7 1236,-51 3-432,-88 6-505,31 3-1,-3 0-2043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43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680 1 10656,'0'0'3245,"-13"10"-2848,9-7-364,-176 130 1326,142-108-1055,-180 128 1459,117-76-701,-17 14 938,111-82-780,21-16-426,87-67-470,-69 49-3032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0:44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1 193 6128,'0'0'16575,"10"-10"-16043,34-30-46,-35 31-207,-1-1 1,0 0 0,12-18-1,-16 21-48,0 1 0,0-1 0,1 1 0,0 0 0,1 0 1,8-7-1,17-20 1363,-31 33-1583,1-1 0,-1 1 0,0 0 0,1 0 0,-1 0 0,0 0 0,1-1 0,-1 1 0,0 0 1,1 0-1,-1 0 0,1 0 0,-1 0 0,0 0 0,1 0 0,-1 0 0,0 0 0,1 0 0,-1 0 0,1 1 0,-1-1 0,0 0 0,1 0 0,-1 0 0,0 0 0,1 0 0,-1 1 0,0-1 0,1 0 0,-1 0 0,0 1 0,0-1 0,1 0 0,-1 0 0,0 1 0,0-1 1,0 0-1,1 1 0,-1-1 0,0 0 0,0 1 0,0 0 0,8 19 74,-6-11-30,8 16 23,-1 0 1,-2 0 0,8 47-1,-9-43 57,0-4 8,-3-15-4034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39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393 427 9944,'0'0'7207,"-1"10"-6992,-3 29 29,3-29 17,-17-20 1626,5 3-1502,0 1-1,0 1 1,0 0-1,-1 1 1,1 0 0,-26-3-1,-3-2 245,30 7-374,0 0-1,0 0 1,0 1-1,0 1 0,-1 0 1,1 0-1,0 1 1,0 1-1,0 0 1,0 1-1,-19 6 1,27-7-145,1 0 1,1 0 0,-1 0-1,0 0 1,0 0 0,1 0-1,-1 1 1,1 0-1,0-1 1,-1 1 0,1 0-1,1 0 1,-1 0 0,0 0-1,1 0 1,-1 1 0,1-1-1,0 0 1,0 1 0,1-1-1,-1 1 1,1-1 0,-1 1-1,1-1 1,1 7 0,-1 0 37,1 0 1,0 1-1,1-1 1,0 0-1,1 0 1,0 0-1,7 15 1,-8-20-84,1-1-1,0 1 1,0-1 0,1 0 0,-1 1 0,1-2 0,0 1-1,0 0 1,0-1 0,0 0 0,1 1 0,-1-2 0,1 1 0,0-1-1,0 1 1,0-1 0,0-1 0,0 1 0,0-1 0,9 2-1,-5-2 29,-1-1-1,0 1 0,1-1 0,-1-1 1,0 1-1,1-1 0,-1-1 1,0 0-1,0 0 0,0 0 0,0-1 1,14-7-1,-15 5-92,-1 0 0,0 0 0,0 0 0,-1 0 0,1-1 0,-1 0 0,0 0 0,7-13 0,29-59 0,-38 72 0,6-12 0,-1-1 0,-1 0 0,-1-1 0,0 0 0,-1 0 0,3-40 0,-7 47 0,-1 0 0,-1-1 0,0 1 0,0 0 0,-2 0 0,0 0 0,0 0 0,-1 0 0,-1 0 0,0 1 0,-10-19 0,6 16 0,-1 0 0,-1 0 0,0 1 0,0 1 0,-26-23 0,29 29 0,0 1 0,0 0 0,-1 1 0,1-1 0,-1 2 0,-1-1 0,1 1 0,-1 1 0,1 0 0,-1 0 0,-16-2 0,17 5 0,0 0 0,0 1 0,-1 0 0,1 0 0,0 1 0,-15 5 0,23-7 33,0 1-1,-1-1 1,1 1 0,0 0-1,0-1 1,0 1 0,0 0-1,0 0 1,0 0 0,0 0 0,0 0-1,0 0 1,0 0 0,1 0-1,-1 0 1,0 0 0,1 0-1,-1 0 1,1 1 0,-1-1-1,1 0 1,-1 0 0,1 1-1,0-1 1,0 3 0,1 18-4818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40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10848,'0'0'17083,"-1"13"-16487,-1 1-408,-1 11 327,1 32 1,2 33 82,8 206 1817,-3-231-2415,-4-36 0,9 48 0,-8-75 155,2-8 185,6-20 156,5-25-5450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41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13672,'0'0'10813,"15"2"-9931,-7-1-759,31 3 691,42 1 0,97 4 2229,0 0-445,-149-6-1870,7 0-1311,-15-8-3511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42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 10752,'0'0'8825,"13"-6"-8291,5-4-350,-4 2 23,1 1-1,0 0 0,25-7 1,0 3 258,0 3 0,1 1 0,60-3 0,125 8 950,-198 2-1189,75 4 677,-61 0-4,1-3-1,0-2 1,62-8-1,-78-3 204,-6 1-1366,-9 8-2907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42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319 176 10344,'0'0'6527,"-11"-1"-5831,1 1-536,0-1 0,-1 1-1,1 1 1,0 0 0,0 0-1,0 1 1,0 1 0,0 0-1,0 0 1,1 0 0,-15 9-1,6 0 202,1 1-1,0 0 0,1 2 0,0 0 1,2 1-1,0 0 0,0 1 0,2 0 1,-14 26-1,25-42-289,-1 1 0,1 0-1,0 0 1,1 0 0,-1 0 0,0 0 0,1 1 0,-1-1-1,1 0 1,-1 0 0,1 0 0,0 0 0,0 1 0,0-1-1,0 0 1,0 0 0,1 0 0,-1 1 0,1-1 0,-1 0-1,1 0 1,0 0 0,0 0 0,0 0 0,0 0 0,0 0-1,0 0 1,1-1 0,-1 1 0,1 0 0,-1-1 0,1 1-1,-1-1 1,1 1 0,3 1 0,-1 0 48,1 0-1,0-1 1,0 1 0,0-1 0,0 0 0,1 0 0,-1-1-1,0 0 1,1 0 0,-1 0 0,1 0 0,0-1-1,5 0 1,-4-1-3,0-1 0,0 1 1,0-1-1,0-1 0,0 1 0,-1-1 0,1 0 0,-1-1 1,0 0-1,0 0 0,0 0 0,0 0 0,-1-1 0,0 0 1,0 0-1,0-1 0,0 1 0,-1-1 0,6-11 0,0-1 207,0-1-1,-2 1 0,0-1 1,-2-1-1,9-35 0,-11 38-211,-2 0 0,1 1 0,-2-1-1,0 0 1,-1 0 0,-4-29 0,3 42-98,0-1 1,0 1 0,0 0 0,0-1 0,-1 1-1,1 0 1,-1 0 0,0 0 0,-1 0 0,1 0-1,-1 1 1,1-1 0,-1 1 0,0-1-1,0 1 1,-1 0 0,1 0 0,-1 1 0,1-1-1,-1 1 1,0-1 0,0 1 0,0 0 0,0 1-1,0-1 1,0 1 0,-1 0 0,1 0-1,-1 0 1,-5 0 0,-4 2 986,14-1-1122,0 1 0,-1-1 0,1 0 0,0 0 0,0 1 0,0-1 0,0 0 0,0 0 0,0 1 0,1-1 1,-1 0-1,0 1 0,0-1 0,0 0 0,0 0 0,0 1 0,0-1 0,0 0 0,1 0 0,-1 1 0,0-1 0,0 0 0,0 0 0,0 0 0,1 1 0,-1-1 0,0 0 0,0 0 0,1 0 1,-1 0-1,0 0 0,0 1 0,1-1 0,-1 0 0,0 0 0,0 0 0,1 0 0,-1 0 0,0 0 0,1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43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13672,'0'0'6023,"12"7"-5363,-4-2-669,48 31 1216,-49-31-949,0 0 0,-1 1 0,0-1 0,0 1 0,-1 1 0,0-1 0,7 12 0,17 40 882,-16-32-399,0 0 1,2 0 0,24 32-1,-36-56-631,0 1 1,0 0-1,0-1 0,0 0 1,0 0-1,0 0 0,0 0 1,1 0-1,-1-1 0,1 1 0,-1-1 1,1 0-1,0 0 0,0 0 1,-1-1-1,1 1 0,0-1 1,0 0-1,0 0 0,-1 0 0,1 0 1,0-1-1,4-1 0,-1 1-188,1-1 0,-1 0-1,0-1 1,9-4 0,-10 4-686,0 0 0,-1 0 0,1-1 0,6-6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43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608 0 14272,'0'0'2647,"-12"9"-2076,-149 93 978,127-77-1084,1 1 0,-35 37-1,-10 7 360,43-41-395,-8 8 1336,-67 43 1,85-69-464,16-13-4350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45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9240,'0'0'22815,"10"1"-22228,60 11-558,0 2 0,-1 4 1,69 28-1,-125-40-29,1 2 0,-1-1 0,-1 2 0,0 0 0,0 0 0,0 1 0,15 19 0,-21-24 0,-6-4 0,1-1 0,-1 1 0,1-1 0,-1 1 0,1-1 0,-1 1 0,0-1 0,1 1 0,-1 0 0,0-1 0,1 1 0,-1 0 0,0-1 0,0 1 0,0 0 0,0-1 0,0 1 0,1 0 0,-1-1 0,0 1 0,-1 0 0,1-1 0,0 1 0,0 0 0,0-1 0,0 1 0,0 0 0,-1-1 0,1 1 0,0-1 0,0 1 0,-1 0 0,1-1 0,-1 1 0,1-1 0,0 1 0,-1-1 0,0 1 0,-23 16 0,22-16 0,-55 32 0,-200 119 0,222-125 0,89-73 0,-17 19-3984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55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301 792 6632,'0'0'6760,"-13"6"-6311,-22 12 106,0 1 1,2 2-1,-60 49 0,83-60-359,-1 0 0,2 1 0,-1 0 0,1 1 0,1 0 0,0 1 0,-8 17 0,14-24-129,0-1 1,0 1-1,1-1 1,0 1-1,0-1 1,0 1-1,0 0 1,1 0-1,0-1 0,0 1 1,1 0-1,0-1 1,0 1-1,0 0 1,0-1-1,1 1 1,0-1-1,0 0 1,1 0-1,-1 1 1,8 8-1,-7-9-9,1 0 0,0 0-1,1 0 1,-1 0 0,1-1 0,0 0 0,0 0-1,0 0 1,1 0 0,0-1 0,-1 0 0,13 4-1,-9-4 27,0-1-1,0 0 0,0-1 1,0 0-1,0 0 0,0-1 1,0 0-1,13-2 1,1-3 79,-1 0 1,0-1 0,-1-1 0,1-1-1,-1-1 1,32-20 0,-8 2 14,-1-3 1,-2-2-1,-1-1 1,-2-2-1,-1-2 1,-2-2-1,-1-1 1,-2-1-1,-3-2 1,-1-1-1,-2-2 0,27-60 1,-53 103-173,59-139 409,-49 113-267,-2-2-1,10-58 1,-13 44 37,-2 0 0,-2 0 0,-2 0 0,-9-65 0,9 108-154,0 0 0,-1 0 0,1 0 0,-1 0 0,1 0 0,-1 0 0,0 0 0,1 0 0,-4-3 0,4 5-23,0-1-1,0 1 1,0 0-1,-1 0 1,1 0-1,0-1 0,0 1 1,-1 0-1,1 0 1,0 0-1,-1 0 0,1 0 1,0 0-1,-1 0 1,1-1-1,0 1 0,-1 0 1,1 0-1,0 0 1,0 0-1,-1 0 0,1 0 1,0 0-1,-1 1 1,1-1-1,0 0 1,-1 0-1,1 0 0,0 0 1,-1 0-1,1 0 1,0 1-1,0-1 0,-1 0 1,1 1-1,-4 2 38,0 2-1,1-1 1,-1 0-1,1 1 1,-4 8 0,1-2-66,-11 17 68,2 2 1,-22 59-1,-12 71 124,13-39-49,6-11 72,-17 117 0,-9 38 114,54-259-300,0 3 22,-1 1 0,2-1 0,-1 0 0,0 12 0,-2-6 310,2-14 9,5-12-156,22-54 25,3 1 1,50-84 0,-71 136-162,1 0 1,1 1 0,0 0-1,0 1 1,1 0 0,0 0-1,21-14 1,-30 23-49,1-1 0,-1 1 1,1 0-1,-1 0 0,1 0 0,0 0 1,0 0-1,-1 0 0,1 0 0,0 1 0,0-1 1,0 1-1,0-1 0,0 1 0,0 0 0,0 0 1,0 0-1,-1 0 0,1 0 0,0 0 0,0 0 1,0 1-1,0-1 0,0 1 0,0-1 0,0 1 1,2 1-1,-2 0-1,1 0 1,-1 1-1,1-1 1,-1 1-1,0-1 0,0 1 1,0 0-1,0 0 1,-1 0-1,1 0 0,-1 0 1,0 0-1,0 1 1,1 4-1,9 41 14,-2 0 0,2 62 0,-3-25-15,-8-75-6,2 0 0,0 0 0,0 0 0,1-1 0,0 1 0,1-1 0,0 1 0,0-1 0,1 0 0,12 16 0,-15-24 2,0 0 1,0-1-1,0 1 0,0-1 1,1 0-1,-1 0 0,0 1 1,1-1-1,-1-1 0,1 1 1,-1 0-1,1-1 0,0 1 1,-1-1-1,1 0 0,0 0 1,-1 0-1,1 0 0,3-1 1,3 0 7,-1 0 0,1-1 0,0 0 1,14-6-1,1-3 9,-1-1 0,0-1 0,36-27 0,57-58 21,-66 46-24,14-12-9,-53 55 3,44-42-56,-51 47 56,0-1 1,0 0-1,0 0 1,0-1-1,-1 1 0,0-1 1,0 0-1,0 1 1,2-8-1,-5 12-11,0 1 1,-1 0-1,1-1 0,0 1 0,0 0 0,0-1 0,-1 1 0,1 0 0,0 0 0,0-1 0,-1 1 0,1 0 1,0 0-1,0-1 0,-1 1 0,1 0 0,0 0 0,-1 0 0,1-1 0,0 1 0,-1 0 0,1 0 0,0 0 0,-1 0 1,1 0-1,-1 0 0,1 0 0,0 0 0,-1 0 0,1 0 0,0 0 0,-1 0 0,1 0 0,0 0 0,-1 0 1,1 0-1,-1 0 0,1 1 0,0-1 0,-1 0 0,1 0 0,-19 5-2,3 2 2,0 1 1,1 0-1,0 2 0,-20 15 1,-52 50-3,71-60 0,0 0-4,1 0 1,1 2-1,0-1 0,1 2 0,1 0 0,-17 33 0,27-46 8,0 1 1,0-1-1,1 1 1,0 0-1,0-1 0,0 1 1,0 0-1,1 0 0,0-1 1,1 10-1,-1-12 1,1 0-1,-1-1 1,1 1-1,-1 0 1,1 0 0,0-1-1,0 1 1,0-1-1,0 1 1,1-1 0,-1 1-1,1-1 1,-1 0-1,1 1 1,0-1-1,0 0 1,0 0 0,0 0-1,0-1 1,0 1-1,1 0 1,-1-1-1,5 2 1,-4-2-1,0-1-1,0 1 1,1-1 0,-1 0-1,0 0 1,0-1 0,1 1-1,-1-1 1,0 1 0,0-1-1,0 0 1,0 0 0,0 0-1,5-3 1,40-26 4,-38 23-6,-1-1 0,0 0 0,0-1 0,-1 0 1,0 0-1,-1-1 0,0 0 0,0 0 0,6-15 0,1-7 0,19-63 0,-14 36 0,-17 52 0,0 3 0,0 1 0,-1-1 0,1 0 0,-1 0 0,0 0 0,0 0 0,-1 0 0,1 0 0,-1 0 0,0 0 0,0 0 0,0-1 0,-2-4 0,2 10 0,-1-1 0,1 1 0,-1-1 0,1 1 0,-1-1 0,1 1 0,0 0 0,-1-1 0,1 1 0,0 0 0,0-1 0,-1 1 0,1 0 0,0-1 0,0 1 0,0 0 0,0-1 0,0 1 0,0 0 0,0 1 0,0 7 0,0 28-17,8 70 0,-6-98 14,-1 0 1,1 0-1,1 0 0,0-1 1,0 1-1,0 0 0,1-1 0,1 0 1,-1 0-1,1 0 0,1-1 1,-1 1-1,10 8 0,-12-13 3,1 0 0,-1 0 0,1 0 0,0 0 0,1 0 0,-1-1 0,0 0 0,1 0 0,-1 0 1,1 0-1,-1-1 0,1 0 0,0 0 0,0 0 0,0 0 0,0-1 0,-1 0 0,1 0 0,0 0 0,0 0 0,0-1 0,0 0 0,-1 0 0,1 0 0,0-1 0,-1 0 0,7-3 0,7-6 16,-1-2 0,-1 0-1,0-1 1,-1-1 0,-1 0-1,17-23 1,-7 5 7,-3-1 0,25-52 0,-32 60-3,-7 14-5,0-1 0,-1 0 0,-1 0 0,0 0 0,0-1 0,3-20 0,-8 32-10,0 1-1,0-1 1,0 1-1,1-1 1,-1 0-1,1 1 1,-1-1-1,1 1 1,0-1-1,-1 1 1,2-2-1,4 3 34,1 11-43,-2 8 0,0 0 1,-1 0-1,2 35 0,-2-19 1,0 24 7,-3-36-14,1 0 1,6 31 0,-6-48 2,-1 0 1,1 0-1,1-1 0,-1 1 1,1 0-1,0-1 1,0 1-1,0-1 1,1 0-1,-1 0 0,2 0 1,-1-1-1,7 7 1,-6-9 2,-1 1-1,1 0 1,0-1 0,0 0 0,1 0 0,-1-1-1,0 1 1,0-1 0,1 0 0,-1-1 0,1 1 0,-1-1-1,1 0 1,-1 0 0,1-1 0,7-1 0,1-1 1,1 0 0,-1-1 1,0-1-1,25-11 0,24-19-35,84-59-1,50-54-43,-150 112 69,8-9-2,-52 39 16,-8 6 0,-15 7 0,-11 10 7,1 0 1,0 2-1,-53 45 0,35-20 8,-53 62 0,90-93-11,0 0 0,1 1 0,1 0 0,-11 22 0,16-28-2,1-1 1,0 1-1,1 0 1,0 0-1,0 0 0,0 0 1,1 0-1,0 0 1,1 0-1,1 15 0,-1-21-2,0 0 0,1 0 0,-1 0 0,1-1 0,0 1 0,-1 0 0,1 0 0,0 0 0,0-1 0,0 1 0,0-1-1,1 1 1,-1-1 0,0 1 0,1-1 0,-1 0 0,1 1 0,-1-1 0,1 0 0,-1 0 0,1 0 0,0 0 0,0 0-1,-1-1 1,1 1 0,0-1 0,0 1 0,0-1 0,0 1 0,0-1 0,0 0 0,0 0 0,0 0 0,2 0 0,5-1-7,0 1 1,0-1-1,0-1 1,-1 0-1,17-6 1,-16 5 1,-1-2 1,0 1-1,-1-1 0,1 0 0,-1-1 1,0 0-1,0 0 0,-1 0 0,0-1 1,0 0-1,0 0 0,-1-1 0,0 0 1,-1 0-1,1 0 0,-1 0 0,2-9 1,1-1 4,-1 0 0,-1 0 0,-1 0 0,-1 0 1,0-1-1,-1 1 0,-1-26 0,-3 22 18,-1-1 0,-7-24 0,1 2 119,9 45-134,1-1 0,-1 1 0,0 0 1,0-1-1,0 1 0,0 0 0,0 0 1,0-1-1,0 1 0,0 0 0,0 0 1,0-1-1,0 1 0,0 0 0,-1-1 1,1 1-1,0 0 0,0 0 0,0-1 1,0 1-1,0 0 0,0 0 0,-1-1 1,1 1-1,0 0 0,0 0 0,0 0 1,-1-1-1,1 1 0,0 0 0,0 0 0,-1 0 1,1 0-1,0 0 0,0-1 0,-1 1 1,1 0-1,0 0 0,0 0 0,-1 0 1,1 0-1,0 0 0,0 0 0,-1 0 1,1 0-1,0 0 0,-1 0 0,1 0 1,0 0-1,0 0 0,-1 0 0,1 0 1,0 1-1,-1-1 0,1 0 0,0 0 1,0 0-1,0 0 0,-1 0 0,1 1 0,0-1 1,0 0-1,-1 0 0,1 0 0,0 1 1,0-1-1,0 0 0,-12 19 13,5 9-14,0 0 1,2 1 0,1 0-1,2 0 1,0 39 0,1-12-2,-19 231-66,11-220 45,-2 0 0,-24 78 0,31-132 34,-1 0 0,-11 24 0,15-35-10,-1 1 1,0 0 0,0 0-1,0 0 1,0-1 0,0 1-1,0-1 1,0 0-1,-1 0 1,0 0 0,1 0-1,-1 0 1,0 0 0,0-1-1,0 1 1,0-1-1,-6 2 1,8-3 4,0 0 0,-1 0-1,1 0 1,0 0 0,-1 0 0,1 0 0,0 0-1,0-1 1,-1 1 0,1-1 0,0 1 0,0-1-1,0 1 1,0-1 0,0 0 0,0 1 0,0-1-1,0 0 1,0 0 0,-2-1 0,-16-23 103,15 19-82,-3-5 14,0 0 0,1 0 0,0 0 0,1-1 0,1 0 0,-1 0 0,2 0 0,-3-15 0,5 20-32,0 0-1,0 0 0,1 0 1,0 0-1,0 0 0,1 0 1,0 0-1,0 0 0,0 1 1,1-1-1,0 0 0,1 1 1,-1-1-1,1 1 0,1 0 1,6-11-1,-2 7-34,0 0 0,1 1 0,0 0 0,1 0 0,0 1 1,0 0-1,0 1 0,1 0 0,0 1 0,16-7 0,80-41-160,16-6 34,73-26 12,-142 61 118,-27 14 13,-1-1 0,40-27 1,-36 17-10,34-30 1,-53 41 3,0 0-1,-1-1 1,0 0 0,-1 0 0,13-23 0,-19 30 12,-1-1 1,0 1-1,-1-1 1,1 1-1,-1-1 1,0 0 0,0 1-1,-1-1 1,0 0-1,0 0 1,0 1-1,-1-1 1,0 0-1,0 0 1,0 1 0,-1-1-1,1 1 1,-1-1-1,-1 1 1,1 0-1,-1 0 1,0 0-1,-4-5 1,6 9 3,0-1 0,-1 1 0,1 0 0,0 0 0,-1-1 0,1 1 0,-1 1 0,0-1 0,1 0 0,-1 0 0,0 0 0,1 1 0,-1-1 0,0 1 0,0 0 0,1-1 0,-1 1 0,-2 0 0,0 0 6,0 0 1,0 1-1,0 0 1,0 0 0,0 0-1,0 0 1,1 0 0,-5 3-1,-2 1 9,1 0 0,0 1 0,0 0 0,0 1 0,-9 10 0,10-9-18,0 0 1,0 1 0,1 1-1,1-1 1,-1 1-1,2 0 1,-1 0 0,1 1-1,1-1 1,-5 20-1,7-24-6,1 0 0,0 0 0,1 0 0,0 0-1,-1 0 1,2 0 0,-1 0 0,1 0 0,0 0-1,0 0 1,1 0 0,0-1 0,0 1 0,0 0-1,0-1 1,1 1 0,0-1 0,0 0 0,1 0-1,-1 0 1,1-1 0,5 5 0,-3-3-3,1 0 0,0-1 1,0 0-1,1 0 0,-1-1 1,1 0-1,0-1 0,0 1 1,1-1-1,-1-1 0,0 0 1,1 0-1,0 0 1,-1-1-1,1-1 0,0 1 1,-1-2-1,1 1 0,15-3 1,-1-2-5,1 0 0,-1-2 0,-1 0 1,1-1-1,-1-2 0,22-12 1,259-140-14,-288 154 19,-1-1 1,-1 0-1,0 0 1,14-14-1,-52 28 53,-4 10-33,1 0 0,0 2 0,1 2-1,-27 23 1,0 0-26,37-30 4,0 1 1,1 1 0,-18 19-1,31-29 6,-1 0 0,1 1 0,0-1-1,0 1 1,0-1 0,0 1 0,1 0 0,0 0 0,0 0-1,0 0 1,1 0 0,0 1 0,0-1 0,0 0-1,1 1 1,-1-1 0,1 1 0,1 5 0,-1-9 0,0-1 1,1 1 0,-1 0 0,1 0 0,-1-1-1,1 1 1,0 0 0,-1-1 0,1 1-1,0-1 1,0 1 0,0-1 0,1 1 0,-1-1-1,0 0 1,0 0 0,1 1 0,-1-1-1,1 0 1,2 1 0,-1 0-1,0-1-1,1 0 1,-1 0 0,0 0-1,1-1 1,-1 1 0,1-1-1,-1 0 1,1 0-1,3 0 1,4-1-5,-1-1 0,1 0 0,-1-1 0,0 0 0,0 0 0,11-6 0,-8 2 1,0-1 0,-1 0 0,0-1 0,0-1 0,-1 0-1,0 0 1,0-1 0,8-13 0,11-16-8,25-47 0,-41 64 12,18-30 20,37-88 0,-55 108 8,-2-2-1,-2 0 1,12-70-1,-17 73-12,-1 9 7,-1-1-1,0-32 1,-3 51-11,0-1-1,0 1 0,-1-1 1,0 1-1,0-1 0,0 1 1,-1-1-1,0 1 0,0 0 0,0 0 1,0 0-1,-1 0 0,0 0 1,0 1-1,-6-8 0,8 12-6,0-1 0,0 1-1,0-1 1,1 1-1,-1-1 1,0 1-1,0 0 1,0-1 0,0 1-1,0 0 1,0 0-1,0 0 1,0 0-1,0 0 1,0 0 0,0 0-1,0 0 1,0 0-1,0 0 1,0 0 0,0 1-1,0-1 1,0 0-1,0 1 1,0-1-1,0 1 1,0-1 0,0 1-1,0-1 1,0 1-1,1 0 1,-1-1-1,0 2 1,-28 27 27,21-17-31,0 0 0,1 0 1,1 1-1,0 0 1,0 0-1,1 1 0,1-1 1,0 1-1,1 0 0,-1 17 1,0 6-12,2 1 0,5 62 0,0-63-11,2-1-1,16 63 1,-15-79 14,1-1 0,0 0 1,1 0-1,1-1 1,1 0-1,17 24 0,-20-34 28,1 0 0,0 0-1,0-1 1,1 0 0,-1 0-1,1-1 1,1 0 0,-1-1-1,1 0 1,0 0 0,1-1-1,-1-1 1,0 1 0,16 1-1,-5-1-786,0-1 0,0-2 0,1 0 0,-1-1-1,41-5 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45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177 102 17383,'0'0'1454,"-13"7"-545,-1 1-605,3-2-17,1 0-1,-1 1 0,1 1 1,0-1-1,-16 17 1,18-15 128,0 1 1,0 0-1,0 0 1,1 1-1,1-1 0,0 1 1,-8 21-1,12-27-243,1 0-1,0-1 1,0 1-1,0 0 1,1 0-1,-1 0 0,1 0 1,0-1-1,0 1 1,1 0-1,0 0 1,0 0-1,0-1 1,0 1-1,1 0 1,-1-1-1,1 1 0,0-1 1,1 0-1,-1 1 1,1-1-1,0 0 1,3 3-1,0 0-110,0-1-1,0 0 1,1-1-1,0 1 1,0-1-1,0-1 1,1 1-1,-1-1 1,1-1-1,0 1 1,0-1-1,10 2 1,-6-3 88,1 0 1,-1 0-1,0-1 0,0-1 1,1 0-1,-1-1 1,23-4-1,-13 0 8,-1-1 0,-1-1 0,1-1 0,-1-1 0,0 0 0,-1-2 0,0 0 0,-1-1 0,22-19 0,-31 23-157,0-1 0,0-1 0,-1 1 0,0-1 0,-1-1 0,0 1 0,-1-1 0,0-1 0,-1 1 0,0-1 0,-1 0 0,5-16 0,-8 22 0,0 0 0,0 0 0,0 0 0,-1 0 0,1 0 0,-2 0 0,1 0 0,0 0 0,-1 0 0,0 1 0,-1-1 0,1 0 0,-1 0 0,0 1 0,-1-1 0,1 1 0,-1-1 0,0 1 0,-1 0 0,1 0 0,-1 1 0,0-1 0,0 1 0,0 0 0,-1 0 0,1 0 0,-9-5 0,3 3 0,-1 1 0,0 0 0,0 0 0,0 1 0,0 0 0,-1 1 0,0 1 0,1-1 0,-1 2 0,0 0 0,0 0 0,0 1 0,0 1 0,0 0 0,0 0 0,0 1 0,1 1 0,-1 0 0,1 1 0,-1 0 0,1 0 0,-10 7 0,12-5 85,1 0 0,1 0 0,-1 1 0,1 1 0,0-1 0,1 1 0,0 0 0,0 0 0,-5 12 0,5-9-1281,0 0 0,1 0 0,-5 19-1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46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23 132 9536,'0'0'6761,"2"-10"-6051,2-2-478,-2 7-101,-1 1 1,1-1-1,-1 0 1,0 0 0,-1 1-1,1-1 1,-1-7-1,-3-5 1243,3 17-1240,0-1-1,-1 0 0,1 1 0,0-1 1,0 1-1,-1-1 0,1 1 1,0-1-1,0 1 0,-1-1 1,1 1-1,-1-1 0,1 1 1,-1-1-1,1 1 0,0-1 0,-1 1 1,1 0-1,-1-1 0,0 1 1,1 0-1,-1 0 0,1-1 1,-2 1 706,-8 18 2026,7-10-2166,-6 20 2661,9-27-3313,0-1 1,0 1-1,0-1 0,-1 1 1,1-1-1,0 1 0,0-1 1,0 1-1,0-1 0,0 0 1,0 1-1,0-1 0,0 1 1,0-1-1,0 1 0,0-1 1,1 1-1,-1-1 0,0 1 1,0-1-1,0 1 0,1-1 1,-1 0-1,0 1 0,0-1 1,1 1-1,-1-1 1,0 0-1,1 1 0,-1-1 1,0 0-1,1 0 0,-1 1 1,1-1-1,-1 0 0,0 0 1,1 1-1,-1-1 0,1 0 1,-1 0-1,1 0 0,-1 0 1,2 0-1,-1 0-48,0-1 0,1 1 0,-1-1 0,0 0 0,0 0 0,1 0 0,-1 1 0,0-1 0,0 0 0,0-1 0,0 1 0,0 0 0,-1 0 0,2-2 0,12-18 0,-14 21 0,3-4 0,-1-1 0,1 1 0,-1-1 0,0 0 0,-1 1 0,1-1 0,-1 0 0,0 0 0,0 0 0,0 0 0,-1 0 0,0-6 0,0 11 0,0 0 0,0-1 0,0 1 0,-1 0 0,1 0 0,0 0 0,0 0 0,0 0 0,0-1 0,-1 1 0,1 0 0,0 0 0,0 0 0,0 0 0,-1 0 0,1 0 0,0 0 0,0 0 0,0 0 0,-1 0 0,1-1 0,0 1 0,0 0 0,-1 0 0,1 0 0,0 1 0,0-1 0,0 0 0,-1 0 0,1 0 0,0 0 0,0 0 0,0 0 0,-1 0 0,1 0 0,0 0 0,0 0 0,0 0 0,-1 1 0,1-1 0,0 0 0,0 0 0,0 0 0,0 0 0,0 1 0,-1-1 0,1 0 0,0 0 0,0 0 0,0 1 0,0-1 0,0 0 0,0 0 0,-10 14 0,9-13 0,-38 51 0,41-52 0,1 0 0,0 0 0,0 0 0,0-1 0,0 1 0,0-1 0,4-2 0,10-4-3935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37.1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6632,'0'0'1456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30.6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277 708 6328,'0'0'12494,"-10"-8"-11981,0-1-255,-22-14 0,30 22-211,0 0 0,0 0 0,-1 0-1,1 1 1,-1-1 0,1 1 0,0-1 0,-1 1-1,1 0 1,-1 0 0,1 0 0,0 0-1,-1 0 1,1 1 0,-4 0 0,-1 1 129,1 0 1,0 1 0,-10 5 0,10-5-42,-5 3 102,1 0 1,0 1-1,0 0 0,0 1 1,1 0-1,0 1 0,0 0 1,1 0-1,1 1 0,-1 0 1,2 0-1,-1 0 0,1 1 1,1 0-1,-8 22 0,12-27-184,-1-1 0,2 1 0,-1 0 0,1 0 0,-1 0 0,2 0 1,-1 0-1,1 0 0,0-1 0,0 1 0,0 0 0,1-1 0,0 1 0,0 0 0,0-1 0,1 0 0,0 0 0,0 0 0,0 0 0,1 0 0,-1 0 0,1-1 0,0 0 0,1 0 0,-1 0 0,1 0 0,-1-1 0,1 1 0,0-1 0,0-1 0,9 4 1,11 4 29,0-2 0,1-1 1,0-1-1,1-2 1,-1 0-1,1-2 0,36-1 1,-26-3 13,0-1 0,0-3 0,-1 0 0,63-21-1,-84 22-53,-1-1 0,1-1-1,-1 0 1,17-11 0,-24 12-7,1 1 1,-1-1-1,0 0 1,-1-1-1,1 1 0,-1-2 1,-1 1-1,8-12 1,-12 17-20,0 0-1,0 0 1,0 0 0,0 0 0,0 0 0,0 0-1,-1 0 1,1 0 0,-1-1 0,0 1-1,0 0 1,0 0 0,0-1 0,0 1 0,0 0-1,0 0 1,-1 0 0,1-1 0,-1 1 0,0 0-1,-1-3 1,1 5-6,1-1 0,-1 1-1,0 0 1,1-1 0,-1 1-1,0 0 1,1 0 0,-1 0-1,0-1 1,0 1 0,1 0 0,-1 0-1,0 0 1,0 0 0,1 0-1,-1 0 1,0 1 0,0-1 0,1 0-1,-1 0 1,0 0 0,1 1-1,-1-1 1,0 0 0,1 1-1,-1-1 1,0 1 0,1-1 0,-1 1-1,0 0 1,-20 16 89,15-12-80,1 1 0,0 0 0,1 0-1,0 0 1,0 0 0,0 1 0,0-1 0,1 1 0,0 0-1,1 0 1,-1 0 0,2 1 0,-1-1 0,1 0 0,-1 10-1,2-12-12,0 0-1,0 0 0,0 0 1,1 0-1,0 0 0,0 0 1,0-1-1,0 1 1,1 0-1,0-1 0,0 1 1,0-1-1,1 0 0,-1 1 1,1-1-1,0 0 0,0-1 1,1 1-1,-1 0 0,1-1 1,-1 0-1,1 0 0,0 0 1,7 3-1,-6-4-1,-1 0 1,1 0-1,0 0 1,0-1-1,0 0 1,0 0-1,0 0 0,0-1 1,6 0-1,-8 0 2,-1 0 0,1 0-1,-1 0 1,1 0 0,0-1 0,-1 1-1,1-1 1,-1 0 0,1 0 0,-1 0 0,0 0-1,1 0 1,-1 0 0,0-1 0,0 1-1,0-1 1,0 0 0,0 1 0,3-5-1,-2 1 11,0 0 0,-1-1 0,1 1 0,-1-1 0,0 1 0,0-1-1,-1 0 1,0 0 0,0 0 0,0 0 0,-1 0 0,0 0 0,0 0 0,0 0-1,-3-9 1,1 5 22,0 0 1,-1 0-1,-1 0 0,0 0 0,0 0 0,-1 1 1,0 0-1,-7-10 0,10 16 20,-2-1-1,1 0 1,0 1-1,-1 0 1,1 0-1,-1 0 1,0 0 0,0 0-1,0 1 1,0 0-1,-1 0 1,-8-3-1,1 6 142,12-1-190,0 0 0,0 0 0,0 0 0,0 0 0,-1 0 0,1 0 0,0 0 0,0 0 0,0 0 0,0 0 0,0 0 1,-1 0-1,1 0 0,0 0 0,0 0 0,0 0 0,0 0 0,0 0 0,0 0 0,-1 0 0,1 0 0,0 0 0,0 0 0,0 0 1,0 0-1,0 0 0,0 0 0,0 0 0,-1 1 0,1-1 0,0 0 0,0 0 0,0 0 0,0 0 0,0 0 0,0 0 0,0 0 0,0 1 1,0-1-1,0 0 0,0 0 0,0 0 0,0 0 0,0 0 0,0 0 0,0 1 0,0-1 0,0 0 0,0 0 0,0 0 0,0 0 1,0 0-1,0 1 0,0-1 0,3 1 8,1 1 0,0-1 0,0 0-1,-1-1 1,1 1 0,0-1 0,0 1 0,0-1 0,4-1 0,39-4 35,-25 2-28,46-9 21,73-21 0,-140 33-46,15-5 15,-1 0-1,1-1 1,-1-1 0,0 0-1,-1-1 1,0 0 0,25-20-1,-38 27-2,0 0-10,0 1 0,0-1 1,0 0-1,-1 1 0,1-1 0,0 0 1,-1 0-1,1 1 0,0-1 0,-1 0 1,1 0-1,-1 0 0,1 0 0,-1 0 1,0 0-1,1 0 0,-1 0 0,0 0 1,0 0-1,1-1 0,-9 10-2,-4 8 0,1 1 0,0 0 0,2 1 0,0 0 0,-10 29 0,17-41 0,1 1 0,-1-1 0,1 1 0,1 0 0,-1-1 0,1 1 0,0 0 0,2 12 0,-1-14 0,1-1 0,-1 1 0,1 0 0,0-1 0,0 1 0,0-1 0,1 1 0,-1-1 0,1 0 0,0 0 0,1-1 0,-1 1 0,6 4 0,-8-7 0,4 4 0,0 0 0,1-1 0,-1 0 0,8 4 0,-11-7 0,1 0 0,0 0 0,0 0 0,0 0 0,0-1 0,0 1 0,0-1 0,0 0 0,0 0 0,0 0 0,0 0 0,5-1 0,7-2 0,0 0 0,0-1 0,-1 0 0,0-2 0,0 1 0,0-2 0,0 0 0,-1-1 0,14-10 0,15-14 0,-29 27 0,12-2 0,6-12 0,-1-3 0,0 0 0,-2-2 0,-1-1 0,46-53 0,-53 53 0,-2-1 0,0-1 0,-1 0 0,-2-1 0,-1-1 0,-1-1 0,9-32 0,-8 11 0,12-84 0,-22 104 0,-2-1 0,-1 1 0,-6-64 0,3 86 0,0 0 0,-5-16 0,6 22 0,1 1 0,-2-1 0,1 1 0,0-1 0,0 1 0,-1 0 0,1-1 0,-1 1 0,1 0 0,-1 0 0,0 0 0,0 0 0,0 1 0,-4-3 0,5 3 0,-1 1 0,0-1 0,0 1 0,0 0 0,0 0 0,0 0 0,0 0 0,1 0 0,-1 0 0,0 0 0,0 1 0,0-1 0,0 1 0,1-1 0,-1 1 0,0 0 0,0-1 0,1 1 0,-1 0 0,1 0 0,-1 0 0,1 1 0,-3 1 0,-4 4 0,0 0 0,1 1 0,-8 9 0,3 1 0,-1 1 0,2 0 0,1 0 0,0 1 0,2 1 0,-12 40 0,-20 137 0,25-111 0,10-54 0,1-1 0,2 1 0,1 0 0,5 49 0,-1-56 0,1 0 0,1-1 0,1 0 0,1 0 0,2 0 0,13 28 0,-19-48 0,1-1 0,-1 1 0,1 0 0,0-1 0,0 0 0,0 0 0,1 0 0,-1 0 0,1-1 0,0 0 0,0 0 0,0 0 0,0 0 0,1-1 0,-1 0 0,1 0 0,-1-1 0,1 1 0,0-1 0,0 0 0,-1-1 0,1 1 0,0-1 0,0-1 0,0 1 0,0-1 0,-1 0 0,1 0 0,0 0 0,-1-1 0,1 0 0,-1 0 0,11-6 0,-16 8 13,0 0 1,1 0-1,-1-1 0,0 1 1,1 0-1,-1 0 0,0-1 1,0 1-1,1 0 1,-1-1-1,0 1 0,0 0 1,0-1-1,1 1 0,-1 0 1,0-1-1,0 1 0,0-1 1,0 1-1,0 0 0,0-1 1,0 1-1,0 0 1,0-1-1,0 1 0,0-1 1,0 1-1,0 0 0,0-1 1,0 1-1,0-1 0,0 1 1,0 0-1,-1-1 0,-7-11-2289,5 9-1208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31.4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59 8336,'0'0'10809,"5"9"-10125,26 49 1137,-30-57-1764,-1-1 0,1 1 0,-1-1 0,1 1 1,-1-1-1,1 1 0,0-1 0,-1 0 0,1 1 0,0-1 0,-1 0 0,1 1 1,0-1-1,-1 0 0,1 0 0,0 1 0,0-1 0,-1 0 0,1 0 0,0 0 0,0 0 1,-1 0-1,1 0 0,0 0 0,0-1 0,-1 1 0,1 0 0,0 0 0,0 0 1,-1-1-1,1 1 0,0 0 0,0-1 0,2-1 62,0 1 0,-1-1 0,1 1 0,-1-1 0,1 0 0,3-4 0,-3 3-30,-1 0 1,0 1-1,0-1 1,0 0 0,0 0-1,0 0 1,-1 0-1,0 0 1,1 0 0,-1-1-1,0 1 1,-1 0-1,1-1 1,0 1 0,-1-1-1,0 1 1,0 0 0,0-1-1,0 1 1,0-1-1,-1 1 1,0 0 0,-1-6-1,1 8-27,1-1 0,-1 1-1,0 0 1,1 0 0,-1 0-1,0-1 1,0 1 0,0 0-1,0 0 1,-1-1 0,1 1-229,0 1 1,0-1-1,0 0 0,1 1 1,-1-1-1,0 0 1,1 0-1,-1 0 1,1 0-1,-1 1 0,1-1 1,-1 0-1,1 0 1,0 0-1,-1 0 0,1 0 1,0 0-1,0-1 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32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204 0 9040,'0'0'7998,"9"11"-7266,-3-4-614,-2-3-37,0 1 0,0-1 1,0 1-1,-1 1 1,1-1-1,-1 0 0,0 1 1,-1-1-1,1 1 1,-1 0-1,0 0 0,-1 0 1,1 0-1,-1 0 1,0 8-1,-1 6 310,0 0-1,-2-1 1,0 1-1,-1-1 1,-2 1-1,-11 35 1,12-46-211,1 0 1,-2 0-1,1-1 1,-1 0-1,0 0 1,-1 0-1,0 0 1,0-1-1,-1 0 1,0 0-1,0-1 1,-1 0-1,1 0 1,-1 0 0,-1-1-1,-10 5 1,15-9-96,1 1 0,-1-1 0,0 0 0,0 0 0,0-1 0,0 1 0,0-1 0,0 0 0,0 0 0,0 0 0,0-1 0,0 1 0,1-1 0,-1 0 0,-5-2 0,2 1-528,1-1 1,0 0-1,0 0 1,1 0-1,-1-1 1,-9-8-1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35.6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144 903 6328,'0'0'10882,"7"-9"-10346,26-43 160,-2-1 0,-3-1 0,-2-1 0,29-90 0,-3-25 417,-40 124-590,10-83 0,-21 120-369,0 0 0,1 0 0,5-14 0,-5 13 479,-5 13-240,-8 21-115,1 4-141,2 0 0,-8 50 0,4-14 6,-55 319 576,-35 133 495,100-507-1154,0-1 0,-1 1-1,0 0 1,-1-1-1,-8 14 1,11-21-42,0 1-1,0-1 1,0 1 0,0-1 0,0 0 0,0 0 0,0 1 0,-1-1 0,1 0 0,0 0 0,-1 0 0,1-1 0,-1 1 0,1 0-1,-1 0 1,0-1 0,1 1 0,-1-1 0,0 1 0,1-1 0,-1 0 0,0 0 0,1 0 0,-1 0 0,0 0 0,0 0-1,1 0 1,-1 0 0,0-1 0,1 1 0,-1-1 0,0 1 0,1-1 0,-1 0 0,1 0 0,-1 0 0,1 1 0,-2-3-1,-4-2 18,0-1-1,1-1 0,0 1 0,0-1 0,1 0 0,0-1 0,0 1 0,0-1 0,-5-13 1,7 15-13,-5-9 27,1 1 0,1-1-1,1 0 1,0-1-1,0 1 1,-2-26-1,6 36-45,2 1 0,-1-1 0,0 1 0,1-1 0,0 1 0,0-1 0,0 1 0,1 0 0,-1-1 0,1 1 0,0 0 0,0 0 0,1 0 0,-1 0 0,1 1 0,0-1 0,0 1 0,0 0 0,0-1 0,0 1 0,7-4 0,3-1-17,0 0 0,0 0 0,0 1 1,1 1-1,19-6 0,28-5-47,105-17 0,-23 7-18,-118 20 68,0 0 1,0-1 0,-1-2-1,0-1 1,0 0 0,-1-2-1,-1 0 1,0-2 0,-1-1-1,-1 0 1,0-1-1,33-39 1,-44 45 27,-1-2 0,0 0 0,-1 0 0,0 0 0,-1 0 0,0-1 0,-1 0 0,6-25 0,-3-8 69,4-65 1,-11 102-78,2-77 192,-10-103-1,7 186-192,0-6 33,-1 0 0,0 1 0,0-1 0,-1 1 0,0-1-1,-1 1 1,0 0 0,-5-11 0,8 20-37,0-1-1,0 1 1,-1 0 0,1 0-1,0 0 1,0 0 0,0 0-1,-1-1 1,1 1 0,0 0-1,0 0 1,0 0 0,-1 0-1,1 0 1,0 0-1,0 0 1,-1 0 0,1 0-1,0 0 1,0 0 0,-1 0-1,1 0 1,0 0 0,0 0-1,-1 0 1,1 0 0,0 0-1,0 0 1,0 0 0,-1 0-1,1 1 1,0-1-1,0 0 1,0 0 0,-1 0-1,1 0 1,0 0 0,0 1-1,0-1 1,0 0 0,-1 0-1,-9 12 67,3 1-62,0 1 0,1 0 1,0 0-1,-4 17 0,-13 65 5,17-67-7,-12 59 29,5 1 1,4 0 0,2 124-1,7-188-8,1 0-1,1 0 1,2 0-1,0 0 1,11 32-1,-15-55-21,1 0 0,-1 0 1,1 0-1,0 0 0,0-1 0,0 1 1,0 0-1,0 0 0,0-1 0,0 1 0,1 0 1,-1-1-1,1 1 0,-1-1 0,1 0 0,-1 1 1,1-1-1,0 0 0,-1 0 0,1 0 0,0 0 1,0-1-1,0 1 0,0 0 0,0-1 1,0 1-1,0-1 0,0 0 0,0 1 0,0-1 1,0 0-1,0 0 0,0-1 0,0 1 0,0 0 1,0-1-1,0 1 0,0-1 0,0 0 0,3-1 1,5-3 6,0 0 0,0 0 0,-1-1 0,1-1-1,-1 0 1,8-8 0,9-11 33,0-2-1,-3-1 0,28-41 0,2-3 58,-48 67-71,-1 0 1,1-1-1,-1 0 0,0 0 0,0 0 1,-1 0-1,0 0 0,3-12 0,-4 16 70,-1 3 101,-2 3-185,0 0 1,-1-1-1,1 1 0,0 0 1,1 0-1,-1 0 0,0 0 1,1 0-1,0-1 0,-1 6 1,-1 8 10,-2 3-13,-10 72 72,13-81-73,0 0 0,1-1 0,1 1-1,0 0 1,0-1 0,1 1 0,4 13 0,-2-7 0,-1-8 8,-1-1 1,1 1 0,0-1 0,8 14 0,-11-20-19,1 1-1,0-1 1,0 0 0,0 0 0,0 0 0,0 0 0,0 0 0,1 0 0,-1 0 0,0 0 0,0 0 0,1 0 0,-1-1 0,0 1 0,1-1-1,-1 1 1,1-1 0,-1 1 0,1-1 0,-1 0 0,1 0 0,-1 1 0,1-1 0,-1 0 0,1-1 0,-1 1 0,1 0 0,-1 0 0,1-1-1,-1 1 1,3-1 0,5-3-2,1-1-1,-1 0 0,0 0 1,0-1-1,-1 0 1,1 0-1,-2-1 0,1 0 1,7-9-1,10-13 1,23-37 1,-18 24-3,-28 39 0,12-14 0,-1-1 0,-1 0 0,14-30 0,-24 39 0,-2 9 0,0-1 0,0 1 0,0-1 0,0 1 0,0-1 0,0 1 0,0-1 0,1 1 0,-1-1 0,0 1 0,0-1 0,0 1 0,1 0 0,-1-1 0,0 1 0,0-1 0,1 1 0,-1 0 0,0-1 0,1 0 0,-1 21 0,-1 5 0,0 0 0,2 0 0,1 0 0,0-1 0,2 1 0,12 40 0,-16-63 0,1-1 0,0 1 0,-1 0 0,1-1 0,0 1 0,-1-1 0,1 1 0,0-1 0,0 0 0,0 1 0,1-1 0,-1 0 0,0 0 0,0 0 0,1 1 0,-1-1 0,0-1 0,1 1 0,-1 0 0,3 1 0,-1-2 0,-1 1 0,0-1 0,1 0 0,-1 0 0,0 0 0,1 0 0,-1 0 0,0 0 0,1-1 0,-1 1 0,0-1 0,0 0 0,3-1 0,3-1 0,0-1 0,0-1 0,-1 0 0,0 0 0,0 0 0,12-12 0,-17 14 0,69-75 0,-61 65 0,-1 1 0,-1-1 0,1-1 0,9-23 0,-15 30 0,6-12 0,-9 19 0,0 0 0,0-1 0,1 1 0,-1-1 0,0 1 0,0 0 0,0-1 0,0 1 0,0-1 0,1 1 0,-1 0 0,0-1 0,0 1 0,0-1 0,0 1 0,0 0 0,0-1 0,0 1 0,-1-1 0,1 1 0,0 0 0,0-1 0,0 1 0,0-1 0,0 1 0,-1 0 0,1-1 0,0 1 0,0 0 0,-1-1 0,1 1 0,-1 0 0,1 0 0,-1 0 0,0 0 0,1 1 0,-1-1 0,0 0 0,1 1 0,-1-1 0,1 1 0,-1-1 0,1 1 0,-1-1 0,1 1 0,-1-1 0,1 1 0,0-1 0,-1 1 0,1-1 0,0 1 0,-1 0 0,1-1 0,0 1 0,0-1 0,-1 2 0,-1 2 0,-11 19 0,1 0 0,-12 32 0,22-47 0,-1 0 0,1 0 0,0 0 0,1 1 0,0-1 0,0 0 0,1 1 0,0-1 0,0 0 0,1 1 0,2 11 0,-2-18 0,0 1 0,0 0 0,0-1 0,0 1 0,0-1 0,1 1 0,-1-1 0,1 0 0,0 1 0,0-1 0,0 0 0,0 0 0,0 0 0,0 0 0,0-1 0,1 1 0,-1-1 0,0 1 0,1-1 0,0 0 0,-1 0 0,1 0 0,0 0 0,-1 0 0,1-1 0,4 1 0,-1 0 0,0-1 0,1 1 0,-1-2 0,1 1 0,-1-1 0,0 0 0,1 0 0,-1 0 0,0-1 0,10-4 0,21-13 0,-2-1 0,46-35 0,-37 24 0,-26 18 0,1-1 0,-2-1 0,0 0 0,22-26 0,-39 40 0,12-16 0,-11 16 0,-1 1 0,1-1 0,-1 1 0,0-1 0,1 1 0,-1-1 0,0 0 0,0 1 0,1-1 0,-1 0 0,0 1 0,0-1 0,0 0 0,0 1 0,0-1 0,0 0 0,0 1 0,0-1 0,0 0 0,0 1 0,0-1 0,0 1 0,-1-1 0,1 0 0,-1 0 0,0 0 0,0 1 0,0 0 0,-1 0 0,1 0 0,0 0 0,-1 0 0,1 0 0,0 0 0,0 0 0,-1 1 0,1-1 0,0 0 0,0 1 0,-1-1 0,1 1 0,0-1 0,-1 2 0,-1-1 0,-8 4 0,1 1 0,0 0 0,0 0 0,0 1 0,1 0 0,0 1 0,1 0 0,0 0 0,0 1 0,-13 18 0,15-18 0,1 0 0,-1 1 0,2-1 0,-1 1 0,2 0 0,-1 0 0,1 0 0,1 1 0,0-1 0,0 1 0,1-1 0,0 13 0,1-18 0,1-1 0,0 0 0,0 0 0,1 0 0,-1 0 0,1 0 0,0 0 0,0 0 0,0-1 0,0 1 0,1 0 0,3 3 0,0 1 0,2-1 0,-1 1 0,15 10 0,-20-16 0,1-1 0,-1 1 0,0-1 0,1 1 0,-1-1 0,1 0 0,0 0 0,-1 0 0,1 0 0,0-1 0,0 1 0,-1-1 0,1 0 0,0 1 0,0-1 0,0 0 0,0-1 0,-1 1 0,1 0 0,5-3 0,-1 1 0,-1-1 0,0 0 0,-1-1 0,1 1 0,0-1 0,-1 0 0,0 0 0,6-7 0,2-3 0,-1 0 0,0-1 0,-1-1 0,0 0 0,14-30 0,-6 3 0,18-55 0,-21 43 0,-2-1 0,8-75 0,-5-116 0,-17 236 0,0 0 0,-1 0 0,-2-13 0,2 19 0,-1 0 0,1 0 0,-1 0 0,0 0 0,0 0 0,-1 1 0,1-1 0,-6-6 0,7 10 0,1 1 0,0 0 0,-1-1 0,1 1 0,-1-1 0,1 1 0,-1 0 0,1-1 0,-1 1 0,1 0 0,-1-1 0,1 1 0,-1 0 0,1 0 0,-1 0 0,1-1 0,-1 1 0,0 0 0,1 0 0,-1 0 0,1 0 0,-1 0 0,0 0 0,1 0 0,-1 0 0,1 1 0,-1-1 0,1 0 0,-1 0 0,0 0 0,1 0 0,-1 1 0,1-1 0,-1 0 0,1 1 0,-1-1 0,1 0 0,-1 1 0,1-1 0,-1 2 0,-18 21 0,18-22 0,-11 19 0,0 0 0,2 2 0,0-1 0,1 1 0,2 1 0,0-1 0,1 1 0,1 0 0,-2 37 0,3 22 0,8 116 0,-3-180 0,1 21 0,1 1 0,2-1 0,2 0 0,1 0 0,2-1 0,31 74 0,-40-108 0,19 32 0,-19-34 0,0 0 0,0 0 0,0-1 0,1 1 0,-1-1 0,1 1 0,-1-1 0,1 1 0,-1-1 0,1 0 0,0 0 0,0 0 0,-1 0 0,1 0 0,3 1 0,-4-2-1,-1 0 1,0 0-1,0 0 1,1 0-1,-1 0 0,0 0 1,0 0-1,1 0 1,-1 0-1,0 0 0,0 0 1,1 0-1,-1 0 1,0 0-1,0-1 1,0 1-1,1 0 0,-1 0 1,0 0-1,0 0 1,0-1-1,1 1 0,-1 0 1,0 0-1,0 0 1,0-1-1,0 1 0,0 0 1,0 0-1,1-1 1,-1 1-1,0 0 0,0 0 1,0 0-1,0-1 1,0 1-1,0 0 1,0 0-1,0-1 0,0 1 1,0 0-1,0 0 1,0-1-1,0 1 0,-1 0 1,-1-17-194,1 13 40,-13-49-1016,6 26-2963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35.8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0 16479,'0'0'1544,"-54"0"-1024,60 4-536,7-2 8,11 3-104,2-2 16,0-3-32,-5-3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43.0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1 758 6520,'0'0'7390,"13"1"-6796,20 2-57,0-2 0,0-1 1,0-1-1,40-8 0,-47 2-77,0-1-1,0-1 1,-1-2-1,41-24 0,-61 32-315,0-1 0,0 0 0,0 0 0,0-1 0,-1 1 0,0-1-1,0 0 1,0 0 0,0 0 0,4-10 0,-6 13-83,-1-1 1,0 1-1,0-1 1,0 1-1,0-1 0,0 1 1,-1-1-1,1 1 1,-1-1-1,1 0 1,-1 1-1,0-1 0,0 0 1,0 1-1,0-1 1,-1 0-1,1 1 1,-1-1-1,0 0 1,1 1-1,-1-1 0,0 1 1,-1 0-1,1-1 1,0 1-1,-1 0 1,-2-3-1,-1-1 50,0 1 0,0 1 0,-1-1 0,0 1 0,0 0 1,-7-4-1,9 7-72,0-1 1,1 1-1,-1 0 1,0 0-1,0 0 1,0 1 0,0-1-1,0 1 1,-1 0-1,1 0 1,0 0-1,-7 2 1,0 1 25,0 1 0,0 0 0,0 0 0,1 1 0,0 0 0,0 1 1,-16 12-1,0 2 91,-34 36 0,49-46-127,1 2 0,1-1 0,0 1 1,0 1-1,1-1 0,1 1 0,0 1 0,-5 15 0,9-21-15,1-1 0,0 0 1,0 0-1,1 1 0,0-1 0,0 1 1,1-1-1,0 1 0,0-1 0,1 1 0,0-1 1,0 1-1,1-1 0,0 0 0,0 0 1,0 0-1,1 0 0,4 7 0,-3-7-4,0 0 0,0 0 0,1-1-1,-1 0 1,1 0 0,1 0 0,-1 0-1,1-1 1,0 0 0,0 0 0,1-1 0,0 0-1,-1 0 1,1 0 0,0-1 0,1 0-1,-1-1 1,1 1 0,-1-1 0,1-1 0,0 1-1,-1-1 1,15 0 0,-2-2 13,0-1 0,0-1 0,0 0-1,0-2 1,0 0 0,-1-1 0,0-1 0,0-1 0,24-14 0,1-5 31,-1-1 0,59-51 0,-66 48 0,-1-2 0,-2-1 0,44-59 1,-56 65-9,-2-2 1,-1 0-1,-2-1 1,-1 0-1,17-52 1,-25 59-8,-1-1 0,-2 0 1,0-1-1,-2 1 1,0 0-1,-2-1 0,-1 1 1,-7-47-1,6 62-17,0 0 1,-1 0-1,0 0 0,0 0 0,-1 1 1,0 0-1,-1 0 0,-10-16 0,14 24-19,0 0 0,0 0 0,0 0 0,0 0 0,0 0 0,0 1 0,-1-1 0,1 0 0,0 1 0,0-1 0,-1 1 0,1-1 0,0 1 0,-1 0 0,1 0 0,0-1 0,-1 1 0,1 0 0,0 0 0,-1 0 0,1 0 0,0 1 0,-1-1 0,1 0 0,0 1 0,-1-1 0,1 1 0,0-1 0,-1 1 0,1-1 0,0 1 0,0 0 0,0 0 0,0-1-1,0 1 1,-1 1 0,-6 5 2,1 0 0,1 0 0,-1 0-1,-4 9 1,5-9 0,-8 13-20,1 1 1,0 0 0,2 1-1,0 0 1,2 1-1,0 0 1,2 1-1,0 0 1,2 0-1,0 0 1,-1 28 0,3-5-24,2 1 0,8 83 0,-5-117 39,1 1 0,0-1-1,1 1 1,0-1 0,1 0-1,1 0 1,0-1 0,1 0-1,1 0 1,0-1 0,0 0 0,1 0-1,1 0 1,0-2 0,0 1-1,1-1 1,1-1 0,0 0-1,0 0 1,19 9 0,-23-14 7,1 0-1,0 0 1,-1-1 0,1-1-1,0 0 1,0 0 0,1 0 0,-1-1-1,0-1 1,0 0 0,18-1-1,-14-1 6,0-1 0,0 0 0,-1-1 0,0 0 0,0-1 0,0 0 0,21-14 0,-15 7 20,0-1-1,-1-1 0,0-1 0,-1-1 0,-1 0 1,0-1-1,-1 0 0,-1-1 0,17-31 0,-27 42-18,0 1 0,0-1-1,-1 0 1,0 0 0,0 1-1,-1-1 1,1 0 0,-2-1-1,1 1 1,-1-8 0,0 10 3,-1 1 0,1-1 0,-1 0 0,0 1 1,0-1-1,-1 1 0,1 0 0,-1-1 0,0 1 1,0 0-1,-1 0 0,1 0 0,-1 0 1,0 1-1,0-1 0,-4-3 0,6 6-6,-1 0 0,0 0 0,0 0 1,0 0-1,1 0 0,-1 0 0,0 0 0,0 1 0,0-1 0,-1 1 0,1 0 1,0-1-1,0 1 0,0 0 0,0 0 0,0 0 0,0 1 0,0-1 0,0 0 0,0 1 1,0 0-1,0-1 0,0 1 0,0 0 0,0 0 0,0 0 0,0 0 0,-2 2 1,-6 3 17,1 1 1,0 0 0,-14 14-1,14-12-8,-1 1 0,2 1-1,-1 0 1,1 0-1,1 0 1,0 1-1,1 0 1,-7 16-1,10-19-11,0 0 1,1 1-1,0 0 0,0 0 1,1 0-1,0-1 0,1 1 0,0 0 1,0 0-1,1 0 0,4 18 0,-3-19 0,0-1-1,0 0 1,1 0-1,0-1 1,1 1-1,0 0 1,6 9-1,-8-14-5,0-1 0,0 0 0,0 0 0,1 0 0,-1-1 0,0 1 0,1 0 0,-1-1 0,1 0 0,0 1 0,-1-1 0,1 0 0,0 0 0,0 0 0,0-1 0,0 1 0,-1-1 0,1 0 0,0 0 0,0 0 0,0 0 0,0 0 0,0 0 0,0-1 0,3 0 0,3-2 9,0 1 0,0-1 1,0-1-1,-1 0 0,1 0 1,-1 0-1,0-1 0,8-6 1,9-9 41,23-25 1,22-17 65,-5 10-4,-47 36-23,1 0 0,0 2 0,1 0 0,1 1 0,30-14 0,-49 27-67,-1-1 0,1 1 0,0-1-1,-1 1 1,1-1 0,0 1-1,0 0 1,-1 0 0,1 0-1,0 0 1,0 0 0,-1 0-1,1 1 1,0-1 0,0 1 0,-1-1-1,1 1 1,0-1 0,-1 1-1,1 0 1,-1 0 0,1 0-1,-1 0 1,1 0 0,-1 0 0,0 0-1,0 0 1,1 1 0,-1-1-1,0 0 1,0 1 0,0-1-1,0 1 1,-1 0 0,1-1 0,1 3-1,0 1 28,0 1-1,0 0 0,0 0 1,-1 0-1,1 0 1,-2 0-1,1 0 0,-1 0 1,0 8-1,-2 5 132,-1 0-1,-2-1 0,0 1 1,-11 28-1,12-29 108,5-10-132,5-12-90,14-26-69,3 0 0,0 1 0,2 2 0,39-35 0,-60 60 0,0-1 0,0 0 0,0 1 0,0 0 0,1 0 0,-1 0 0,1 0 0,0 1 0,6-2 0,-11 3 0,1 0 0,-1 1 0,1-1 0,-1 0 0,1 0 0,-1 0 0,1 1 0,-1-1 0,1 0 0,-1 0 0,1 1 0,-1-1 0,1 0 0,-1 1 0,0-1 0,1 1 0,-1-1 0,0 0 0,1 1 0,-1-1 0,0 1 0,1-1 0,-1 1 0,0-1 0,0 1 0,0-1 0,0 1 0,1-1 0,-1 1 0,0-1 0,0 1 0,0 0 0,0-1 0,0 1 0,0-1 0,0 1 0,0-1 0,-1 1 0,-1 28 0,1-23 0,-1 26 0,1-17 0,0 1 0,-1-1 0,-4 17 0,3-26 0,11-16 0,0 0 0,1 0 0,20-17 0,-1 1 0,-10 7 0,19-19 0,-35 36 0,0 0 0,1 0 0,-1 0 0,1 1 0,0-1 0,-1 1 0,1 0 0,0-1 0,0 1 0,0 0 0,0 1 0,0-1 0,5 0 0,-6 1 0,0 1 0,0 0 0,0-1 0,0 1 0,0 0 0,0 0 0,0 0 0,0 0 0,-1 0 0,1 0 0,0 0 0,-1 1 0,3 1 0,17 22 0,-15-13 0,0 0 0,-1 0 0,5 17 0,-7-19 0,0-1 0,1 0 0,0 1 0,0-1 0,1-1 0,0 1 0,10 12 0,-13-19 0,0 1 0,0-1 0,0 0 0,0 0 0,0 0 0,1 0 0,-1 0 0,1 0 0,-1-1 0,1 1 0,0-1 0,0 0 0,0 1 0,-1-2 0,1 1 0,0 0 0,0 0 0,0-1 0,0 0 0,0 1 0,1-1 0,-1 0 0,0-1 0,0 1 0,0 0 0,0-1 0,0 0 0,0 1 0,4-3 0,5-2 0,-1 0 0,1-1 0,-1-1 0,0 1 0,-1-2 0,0 1 0,0-1 0,0-1 0,-1 0 0,-1 0 0,1-1 0,-2 0 0,1 0 0,-1-1 0,-1 0 0,0 0 0,0-1 0,-1 0 0,3-13 0,-7 19 0,0 0 0,0 1 0,-1-1 0,0 0 0,0 0 0,0 0 0,-3-9 0,3 14 0,0-1 0,-1 1 0,1 0 0,-1-1 0,1 1 0,-1-1 0,0 1 0,0 0 0,1-1 0,-1 1 0,0 0 0,0 0 0,0 0 0,-2-2 0,2 3 0,0-1 0,0 1 0,0-1 0,0 1 0,0 0 0,0 0 0,0-1 0,0 1 0,0 0 0,0 0 0,0 0 0,0 0 0,0 0 0,0 0 0,-1 1 0,1-1 0,0 0 0,0 0 0,0 1 0,0-1 0,1 1 0,-1-1 0,-2 2 0,-7 4 0,0 0 0,0 1 0,0 1 0,1 0 0,0 0 0,1 0 0,0 1 0,0 0 0,1 1 0,0 0 0,-10 21 0,12-21 0,1-1 0,0 1 0,0 0 0,1 0 0,1 0 0,0 1 0,0-1 0,1 1 0,0-1 0,1 1 0,0-1 0,1 1 0,0-1 0,3 12 0,-4-20 0,1 0 0,-1 0 0,1 0 0,0 0 0,-1 0 0,1 0 0,0 0 0,0 0 0,0 0 0,0 0 0,1-1 0,-1 1 0,1 0 0,-1-1 0,1 1 0,-1-1 0,1 0 0,0 1 0,-1-1 0,1 0 0,0 0 0,2 1 0,-1-2 0,0 1 0,0-1 0,1 0 0,-1 0 0,0 0 0,0 0 0,0 0 0,0-1 0,0 1 0,0-1 0,0 0 0,0 0 0,0 0 0,-1 0 0,6-3 0,12-9 0,0 0 0,-1-1 0,33-32 0,-31 27 0,0 0 0,36-22 0,-49 35 0,5-2 0,1 0 0,0 1 0,0 0 0,0 1 0,18-6 0,-31 12 0,0 0 0,0 0 0,0 0 0,0 1 0,0-1 0,0 0 0,-1 0 0,1 0 0,0 1 0,0-1 0,0 1 0,-1-1 0,1 0 0,0 1 0,0-1 0,-1 1 0,1-1 0,0 1 0,-1 0 0,1-1 0,-1 1 0,1 0 0,-1-1 0,1 1 0,-1 0 0,1 0 0,-1 0 0,0-1 0,1 1 0,-1 0 0,0 0 0,0 1 0,6 28 0,-7-22 0,0 0 0,0 0 0,-5 15 0,4-15 0,0-1 0,1 1 0,-1 15 0,1-23 0,1 0 0,0 1 0,0-1 0,0 0 0,0 1 0,0-1 0,0 1 0,0-1 0,0 0 0,0 1 0,0-1 0,0 0 0,0 1 0,0-1 0,0 0 0,0 1 0,1-1 0,-1 1 0,0-1 0,0 0 0,0 0 0,0 1 0,1-1 0,-1 0 0,0 1 0,0-1 0,1 0 0,-1 0 0,0 1 0,0-1 0,1 0 0,-1 0 0,0 0 0,1 1 0,-1-1 0,0 0 0,1 0 0,-1 0 0,1 0 0,-1 0 0,0 0 0,1 0 0,-1 0 0,0 0 0,1 0 0,-1 0 0,0 0 0,1 0 0,-1 0 0,1 0 0,-1 0 0,0 0 0,1 0 0,-1 0 0,0-1 0,1 1 0,22-15 0,-19 11 0,56-52 0,-43 39 0,1 0 0,26-19 0,-41 34 0,-1 1 0,1-1 0,0 0 0,0 1 0,0-1 0,0 1 0,0 0 0,0 0 0,0 0 0,1 0 0,5 0 0,-8 1 0,0 1 0,1-1 0,-1 0 0,0 1 0,0-1 0,1 1 0,-1-1 0,0 1 0,0-1 0,0 1 0,0 0 0,0 0 0,0 0 0,0-1 0,0 1 0,0 0 0,0 0 0,0 0 0,-1 1 0,1-1 0,0 0 0,-1 0 0,1 0 0,-1 0 0,1 1 0,-1-1 0,0 0 0,1 0 0,-1 1 0,0-1 0,0 2 0,3 15 0,0 30 0,-2-31 0,0-1 0,5 24 0,-6-36 0,1-1 0,0 0 0,0 0 0,0 1 0,0-1 0,0 0 0,1 0 0,-1 0 0,1 0 0,0-1 0,0 1 0,0 0 0,0-1 0,1 1 0,-1-1 0,1 0 0,-1 0 0,1 0 0,0 0 0,0 0 0,0-1 0,0 1 0,0-1 0,0 0 0,0 0 0,0 0 0,1 0 0,-1 0 0,0-1 0,0 1 0,1-1 0,-1 0 0,1 0 0,-1 0 0,4-1 0,5-2 0,-1 1 0,0-2 0,0 1 0,0-1 0,-1-1 0,1 0 0,-1-1 0,0 0 0,16-12 0,6-9 0,38-40 0,-66 63 0,18-21 0,0-1 0,-2-1 0,-1-1 0,-1 0 0,-1-1 0,17-43 0,-16 28 0,-3 0 0,-1-1 0,15-91 0,-27 123 0,0 0 0,-1 0 0,-1 1 0,0-1 0,-1 0 0,-4-24 0,5 37 0,0 0 0,0 0 0,0 1 0,0-1 0,-1 0 0,1 0 0,0 0 0,0 1 0,0-1 0,0 0 0,0 0 0,-1 0 0,1 0 0,0 1 0,0-1 0,0 0 0,-1 0 0,1 0 0,0 0 0,0 0 0,-1 0 0,1 0 0,0 1 0,0-1 0,0 0 0,-1 0 0,1 0 0,0 0 0,0 0 0,-1 0 0,1 0 0,0 0 0,0 0 0,-1 0 0,1-1 0,0 1 0,0 0 0,-1 0 0,1 0 0,0 0 0,0 0 0,0 0 0,-1 0 0,1-1 0,0 1 0,0 0 0,0 0 0,-1 0 0,1 0 0,0-1 0,0 1 0,0 0 0,0 0 0,0 0 0,0-1 0,-1 1 0,1 0 0,0 0 0,0-1 0,0 1 0,0 0 0,0 0 0,0 0 0,0-1 0,0 1 0,0 0 0,0 0 0,0-1 0,-11 22 0,-4 26 0,1 1 0,3 0 0,-6 54 0,13-67 0,1-1 0,2 0 0,1 1 0,2-1 0,11 60 0,4-19 0,38 107 0,-53-175 0,1-1 0,0 0 0,0 1 0,0-1 0,1-1 0,0 1 0,0 0 0,6 6 0,-6-9 167,-3-2 479,-5-5-1596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43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 16280,'0'0'695,"55"-16"-287,-7 9 8,19 2 88,13 5-8,15 0 64,-2 2 0,-12 3 48,-12-2 0,-2-1-112,-10 2 0,-5 1-128,-11 2 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57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80 471 6328,'0'0'3842,"-10"4"-3020,-3 0-543,7-2-131,1 0-1,-1 0 1,1 0 0,0 0-1,-1 1 1,-6 5 0,1 4 1359,11-12-1461,0 0-1,0 0 0,0 1 1,0-1-1,0 0 0,0 0 1,0 1-1,0-1 0,0 0 1,0 1-1,0-1 0,0 0 1,0 0-1,0 1 1,0-1-1,0 0 0,1 0 1,-1 0-1,0 1 0,0-1 1,0 0-1,0 0 0,1 0 1,-1 1-1,0-1 0,0 0 1,1 0-1,-1 0 0,0 0 1,0 0-1,0 1 0,1-1 1,1 0 58,0 1 1,-1-1 0,1 0-1,0 1 1,0-1-1,-1 0 1,1 0 0,0 0-1,0 0 1,0-1 0,-1 1-1,1 0 1,0-1 0,1 0-1,10-6 109,0-1 0,-1 0 0,0 0-1,-1-2 1,1 1 0,-2-1 0,0-1 0,10-13-1,-5 8 5,11-16 342,-1-1 0,29-51 1,8-12 535,-47 76-803,11-15 887,39-71 0,-118 240 1271,35-86-2179,9-22-160,2-1 1,0 1-1,-3 34 1,7-43-18,2 1 1,1-1-1,0 1 1,1 0 0,6 32-1,-7-48-76,1 1-1,-1-1 1,1 0 0,0 0-1,0 0 1,-1 0 0,1 0-1,1 0 1,-1 0-1,0 0 1,0 0 0,1-1-1,-1 1 1,1 0 0,-1-1-1,1 0 1,0 1-1,0-1 1,0 0 0,0 1-1,0-1 1,0 0 0,0-1-1,0 1 1,0 0-1,0-1 1,0 1 0,0-1-1,1 1 1,-1-1 0,0 0-1,0 0 1,1 0-1,-1 0 1,0 0 0,0-1-1,4 0 1,5-2 19,-1 0 1,1 0-1,-1-1 1,0-1-1,0 0 1,11-7-1,27-19 98,-2-2 0,-1-1 0,-1-3 0,-3-2 0,68-79-1,-98 100 165,-21 23-108,-23 24-70,23-16-100,1-1-1,0 2 1,1-1 0,-11 26-1,16-33-15,1 0 0,0 0 0,0 1 0,0-1 0,1 0 0,0 1 0,0-1 0,1 1 1,-1-1-1,1 1 0,1-1 0,-1 1 0,1-1 0,3 11 0,-1-12-3,-1 0-1,1 0 1,0 0 0,1-1 0,-1 1 0,1-1 0,0 0-1,0 0 1,0 0 0,0-1 0,1 1 0,0-1 0,-1 0-1,1 0 1,6 2 0,-4-2 1,0 0 0,0-1 0,0 1 0,0-1 0,1 0 0,-1-1 0,1 0 0,-1 0 0,1-1 0,13 0 0,-6-4 15,-1 0 0,0 0 0,0-1 0,0-1-1,-1-1 1,0 1 0,0-2 0,17-12-1,-26 16-6,1 0 0,0 0-1,-1 0 1,0-1 0,0 0-1,0 1 1,-1-1 0,0-1-1,0 1 1,0 0 0,0-1-1,-1 0 1,0 1 0,0-1-1,-1 0 1,1 0 0,-1 0 0,-1 0-1,1 0 1,-1-1 0,0 1-1,0 0 1,-1 0 0,0 0-1,0 0 1,0 0 0,-4-11-1,2 10 11,0-1 0,0 0-1,0 1 1,-1 0 0,0 0 0,-1 0-1,1 0 1,-1 1 0,-1-1 0,1 1-1,-1 1 1,0-1 0,0 1 0,-1 0 0,0 0-1,1 1 1,-2 0 0,1 0 0,0 1-1,-14-5 1,11 7 4,-1-1 0,1 2 0,0-1 0,-1 2 1,1-1-1,-1 1 0,1 1 0,0 0 0,-1 0 0,1 1 0,1 1 0,-1-1 0,0 2 1,1-1-1,0 1 0,0 1 0,-10 6 0,18-11-25,-1 0 0,1 0 0,0 0 0,-1 0-1,1 0 1,0 1 0,0-1 0,0 0 0,0 1 0,0-1 0,0 0 0,0 1 0,0-1-1,0 1 1,1 0 0,-1-1 0,0 1 0,1 0 0,0-1 0,-1 1 0,1 0 0,0-1 0,0 3-1,0-3-2,1 1-1,-1-1 1,1 0-1,-1 1 0,1-1 1,0 0-1,0 0 0,0 1 1,0-1-1,0 0 0,0 0 1,0 0-1,0 0 1,0 0-1,0-1 0,0 1 1,1 0-1,-1 0 0,0-1 1,0 1-1,1-1 0,-1 1 1,1-1-1,-1 1 1,0-1-1,1 0 0,-1 0 1,3 0-1,6 1-5,-1-1 1,1 0-1,0-1 0,-1 0 0,1 0 0,12-4 1,58-20-9,-70 21 15,312-114-133,-311 113 133,1 1 0,-1 1 0,1 0 0,0 0-1,0 1 1,-1 1 0,1 0 0,17 1 0,-25 0 1,0 1 1,0-1-1,0 1 1,-1 0-1,1 0 1,0 1 0,-1-1-1,1 1 1,-1 0-1,1 0 1,-1 0-1,0 0 1,0 1-1,0-1 1,0 1-1,0-1 1,0 1-1,-1 0 1,1 1 0,-1-1-1,0 0 1,0 0-1,0 1 1,-1-1-1,1 1 1,-1 0-1,0 0 1,0-1-1,1 6 1,0 2 9,-1 1 0,-1 0 1,0-1-1,-2 21 0,0 10 25,2-42-31,0 0-1,-1 1 1,1-1-1,0 0 1,0 1 0,0-1-1,0 0 1,0 0-1,0 1 1,0-1-1,0 0 1,0 1 0,0-1-1,0 0 1,0 0-1,0 1 1,0-1 0,1 0-1,-1 0 1,0 1-1,0-1 1,0 0 0,0 0-1,0 1 1,1-1-1,-1 0 1,0 0-1,0 1 1,0-1 0,1 0-1,-1 0 1,0 0-1,0 0 1,0 1 0,1-1-1,-1 0 1,0 0-1,1 0 1,-1 0-1,0 0 1,0 0 0,1 0-1,-1 0 1,0 0-1,0 0 1,1 0 0,-1 0-1,0 0 1,1 0-1,-1 0 1,0 0 0,0 0-1,1 0 1,-1 0-1,0 0 1,1 0-1,-1 0 1,0-1 0,18-12 59,-12 8-53,159-122 220,-158 122-218,31-22 63,-36 26-63,1 0-1,-1-1 1,1 1-1,0 0 1,-1 0-1,1 1 1,0-1-1,-1 0 1,1 1-1,0 0 1,0 0-1,0 0 1,3 0-1,-6 1-7,1-1 0,0 1 0,-1 0 0,1-1-1,-1 1 1,1 0 0,-1 0 0,0 0 0,1-1-1,-1 1 1,0 0 0,1 0 0,-1 0 0,0 0-1,0 0 1,0 0 0,0 0 0,0-1 0,0 1-1,0 2 1,0 4 14,7 87 40,0 1 16,-6-84-67,1 0 0,1 0 1,0 0-1,0 0 0,10 19 0,-10-23-6,1 0 0,0 0 0,1-1 0,-1 0 0,1 0 0,1 0 0,-1 0 0,1-1 0,0 1 0,12 7 0,-12-10 0,0 0 0,0 0 0,0-1 0,1 0 0,-1 0 0,1 0 0,-1-1 0,1 0 0,0-1 0,-1 1 0,1-1 0,12-1 0,-10 0 0,0 0 0,-1-1 0,1 0 0,-1 0 0,1-1 0,-1 0 0,0-1 0,0 1 0,0-1 0,13-10 0,-18 12 0,1-2 0,-1 1 0,0 0 0,1-1 0,-2 1 0,1-1 0,0 0 0,-1 0 0,1 0 0,-1 0 0,0 0 0,-1-1 0,1 1 0,-1-1 0,0 1 0,0-1 0,0 0 0,0 1 0,-1-1 0,0 0 0,0 1 0,-1-7 0,-6-23-4085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45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0 528 7832,'0'0'7481,"9"-2"-6980,-2 0-383,1 0 0,-1-1 0,0 1 0,1-1 1,-1-1-1,-1 1 0,1-1 0,10-8 0,27-26 744,-1-2 0,-1-2 1,-3-2-1,-2-1 0,-1-2 0,40-70 1,-72 110-483,0 0 1,-1 1-1,1-2 0,-1 1 1,-1 0-1,1-1 1,-1 1-1,1-12 1,-9 45 454,1-12-727,-2 13 24,0 0 0,2 1 0,1-1 0,1 1 0,2 32-1,1-51-103,1 0-1,0 0 1,0 0-1,1 0 1,0 0 0,1-1-1,0 1 1,0-1-1,1 0 1,0 0-1,1 0 1,-1 0-1,2-1 1,-1 1-1,1-1 1,0-1-1,0 1 1,1-1-1,14 10 1,-18-13-18,1-1 0,0 0 0,0 0 1,1 0-1,-1 0 0,0-1 0,0 0 1,1 0-1,-1 0 0,1 0 0,-1-1 0,1 0 1,-1 1-1,1-2 0,-1 1 0,1 0 1,-1-1-1,1 0 0,-1 0 0,1-1 0,-1 1 1,0-1-1,0 0 0,0 0 0,7-5 0,3-2 17,0-2 0,-1 0 0,-1 0 0,0-1 0,18-22-1,-7 3 10,-2 0 0,0-1-1,19-43 1,-12 14 201,19-65 1,-47 126-234,0 1 1,0-1 0,0 0-1,0 0 1,0 0-1,1 0 1,-1 0 0,0 0-1,0 0 1,0 1-1,0-1 1,0 0 0,0 0-1,0 0 1,1 0-1,-1 0 1,0 0 0,0 0-1,0 0 1,0 0-1,0 0 1,1 0 0,-1 0-1,0 0 1,0 0-1,0 0 1,0 0-1,1 0 1,-1 0 0,0 0-1,0 0 1,0 0-1,0 0 1,0 0 0,1 0-1,-1 0 1,0 0-1,0 0 1,0 0 0,0 0-1,0 0 1,0 0-1,1-1 1,-1 1 0,0 0-1,0 0 1,0 0-1,0 0 1,0 0 0,0 0-1,0-1 1,0 1-1,0 0 1,0 0 0,0 0-1,1 0 1,-1 0-1,0-1 1,0 1 0,0 0-1,0 0 1,0 0-1,0 0 1,0 0 0,0-1-1,5 16 146,-4-12-159,8 33 91,-1 1 0,-2 0 0,-2 0 0,-1 1 0,-3 49 0,0-79-60,0 0 0,-1 0 0,0 0 0,0-1 0,-1 1 0,0 0 0,0 0 0,-1-1 1,0 0-1,0 1 0,-1-1 0,0 0 0,-8 10 0,11-16-11,-1 1-1,1-1 0,-1 0 1,1 0-1,-1 0 1,0 0-1,1 0 1,-1 0-1,0 0 1,0-1-1,0 1 1,1-1-1,-1 1 1,0-1-1,0 0 1,0 0-1,0 1 0,0-1 1,0-1-1,0 1 1,0 0-1,0 0 1,0-1-1,0 1 1,1-1-1,-1 0 1,0 1-1,-2-2 1,-3-1 10,0-1 0,0 0 1,1 0-1,-1 0 1,-8-8-1,-39-35 178,54 47-193,-1-1 1,0 1 0,1 0 0,-1-1-1,1 1 1,-1-1 0,1 1-1,0-1 1,-1 1 0,1-1 0,-1 1-1,1-1 1,0 0 0,-1 1-1,1-1 1,0 1 0,0-1-1,-1 0 1,1 1 0,0-1 0,0 0-1,0 1 1,0-1 0,0 0-1,0 1 1,0-1 0,0 0 0,0 1-1,0-1 1,0 0 0,1 1-1,-1-1 1,0 0 0,0 1 0,1-1-1,-1 1 1,0-1 0,1 0-1,-1 1 1,1-1 0,-1 1-1,0-1 1,1 1 0,-1 0 0,1-1-1,0 1 1,-1-1 0,1 1-1,-1 0 1,1-1 0,-1 1 0,1 0-1,0 0 1,-1-1 0,1 1-1,0 0 1,-1 0 0,1 0 0,0 0-1,-1 0 1,2 0 0,28 0 41,-1 2 1,1 1-1,56 13 0,-4-1-81,-75-14-19,47 9-60,-50-9-64,0 1 1,1-1 0,-1 1 0,0 0 0,0 0 0,0 1-1,0-1 1,0 1 0,5 4 0,-3-3-1238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20.7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230 190 7328,'0'0'10654,"-2"13"-10141,-48 222 1567,-102 272 2056,132-444-2692,20-63-1412,-2 7 309,2-7-327,0 0-1,0-1 0,0 1 1,0 0-1,0 0 1,0 0-1,-1 0 1,1 0-1,0 0 1,0 0-1,0 0 1,0 0-1,0 0 1,0 0-1,0 0 1,0 0-1,0 0 1,0 0-1,0 0 0,-1 0 1,1 0-1,0 0 1,0 0-1,0 0 1,0 0-1,0 0 1,0 0-1,0 0 1,0 0-1,0 0 1,0 0-1,0 0 1,-1 0-1,1 0 0,0 0 1,0 0-1,0 0 1,0 0-1,0 0 1,0 0-1,0 1 1,0-1-1,0 0 1,0 0-1,0 0 1,0 0-1,0 0 1,0 0-1,0 0 0,0 0 1,0 0-1,0 0 1,0 0-1,0 0 1,0 1-1,0-1 1,0 0-1,0 0 1,0 0-1,0 0 1,0 0-1,5-25 455,-4 4-368,1 1-1,0-1 0,2 1 1,1 0-1,0 0 1,15-34-1,-4 19 86,2 1 0,33-49 0,-42 68-122,-7 12-40,0-1 1,0 0-1,0 1 0,0-1 1,1 1-1,-1 0 0,1 0 1,0 0-1,0 0 0,0 1 1,1-1-1,5-3 0,-8 6-11,12-2 96,-12 2-107,0 1 0,-1-1 1,1 1-1,0 0 0,-1-1 1,1 1-1,0 0 0,-1-1 0,1 1 1,-1 0-1,1 0 0,-1 0 1,0-1-1,1 1 0,-1 0 0,1 2 1,3 12-2,-1 1 0,0 0 0,-1 0 1,-1 0-1,0 18 0,-4 29 0,1-35 0,3 36 0,-1-50 4,2 1 0,0-1 0,1 0 0,0 0 0,7 18 0,-9-31 0,0 0-1,0 0 1,-1 0-1,1 0 1,0 0-1,0 0 1,0 0-1,0 0 1,1 0-1,-1 0 1,0 0-1,0-1 1,0 1-1,1 0 1,-1-1-1,0 1 1,1-1-1,-1 0 1,1 1-1,-1-1 1,0 0 0,1 0-1,-1 0 1,1 0-1,-1 0 1,0 0-1,1 0 1,1-1-1,6 0 26,-1-1-1,1 0 1,10-4-1,-16 5 0,4-2-11,-5 3-4,-1-1 1,1 0-1,0 0 0,-1 1 0,1-1 1,0 1-1,-1 0 0,1-1 1,0 1-1,-1 0 0,1 0 0,0 0 1,-1 0-1,1 0 0,0 0 1,0 1-1,-1-1 0,4 2 0,18-16 131,-9 7-118,-1 0 0,1 0-1,-2-2 1,1 0 0,-1 0 0,0-1-1,-1 0 1,0-1 0,-1 0-1,14-21 1,-19 23-11,-1 1 1,0 0-1,-1-1 0,0 0 0,-1 0 1,1 0-1,-2 0 0,1 0 0,-1 0 1,0-13-1,-1 18-9,0 0 1,-1 0-1,1 1 1,0-1-1,-1 0 1,0 0-1,0 0 1,0 1-1,-1-1 1,1 1-1,-1-1 1,0 1-1,0-1 1,0 1-1,0 0 1,0 0-1,-1 0 1,1 0-1,-1 1 1,0-1-1,0 1 0,0-1 1,0 1-1,-1 0 1,1 0-1,0 0 1,-6-1-1,3 2 10,0 0 0,0 1 0,0 0 0,1 0 0,-1 0 0,0 1 0,0 0 0,0 0 0,1 1 0,-1-1 0,0 1 0,1 0 0,-7 4 0,6-1-11,1-1 0,0 0-1,0 1 1,0 0-1,1 0 1,0 1 0,0-1-1,0 1 1,1 0-1,-4 7 1,5-7-15,0 0-1,0 1 1,1-1 0,-1 1 0,1 0-1,1-1 1,-1 1 0,1 0-1,1 9 1,2 6 24,7 33 0,-8-46 5,0 0 0,1-1 0,1 1 0,-1-1 0,11 16 0,29 33 60,-37-51-66,-1 1 4,1-1 0,0 1 0,1-2 0,0 1 0,-1 0 0,2-1 0,8 4 0,-12-6-11,0-1-1,0-1 0,1 1 0,-1-1 0,1 0 0,-1 0 0,1 0 0,0 0 1,-1-1-1,1 0 0,-1 0 0,1 0 0,0-1 0,-1 1 0,7-3 0,4-1 4,0-1 0,0 0 0,0-2 0,14-8-1,-22 11-1,1-1 0,-1-1 0,1 1 0,-2-1-1,1 0 1,-1-1 0,1 0 0,7-12 0,0-1-1,-2-1-1,-1 0 1,0 0 0,-2-1 0,0 0 0,-2-1 0,8-37-1,-11 29 7,-4 23 3,1-1 0,0 1 0,0-1 0,1 1 0,0 0 0,1-1 0,4-10 0,-6 19-14,-1-1 0,0 1 0,1 0-1,-1-1 1,0 1 0,1 0 0,-1-1-1,1 1 1,-1 0 0,0-1 0,1 1-1,-1 0 1,1 0 0,-1-1 0,1 1-1,-1 0 1,1 0 0,-1 0 0,1 0-1,-1 0 1,1 0 0,0 0 0,-1 0-1,1 0 1,-1 0 0,1 0 0,-1 0-1,1 0 1,-1 0 0,1 0 0,-1 0-1,1 1 1,-1-1 0,1 0 0,-1 0-1,1 1 1,-1-1 0,0 0 0,1 1-1,-1-1 1,1 1 0,22 21 34,-12-10-27,88 81-8,-96-90 0,0-1 1,0 1-1,0-1 1,0 0-1,1 0 1,-1 0-1,1 0 1,5 2-1,-7-3 21,-2-1-20,-1-1 0,1 1 0,0 0 0,0 0 0,0 0 0,0 0 0,0-1 0,0 1 0,0 0 1,0 0-1,0 0 0,0 0 0,0-1 0,0 1 0,0 0 0,0 0 0,0 0 0,0 0 0,0-1 0,0 1 0,0 0 0,0 0 0,0 0 0,0 0 1,0-1-1,0 1 0,0 0 0,0 0 0,0 0 0,0 0 0,0-1 0,0 1 0,1 0 0,-1 0 0,0 0 0,0 0 0,0 0 0,0 0 0,0-1 1,1 1-1,-1 0 0,0 0 0,0 0 0,0 0 0,0 0 0,1 0 0,-1 0 0,0 0 0,0 0 0,0 0 0,0 0 0,1 0 0,-1 0 0,0 0 1,0 0-1,0 0 0,0 0 0,1 0 0,-1 0 0,0 0 0,0 0 0,0 0 0,1 0 0,-1 0 0,0 0 0,0 0 0,0 1 0,-2-7 10,0 1 0,0-1-1,-1 1 1,0 0-1,0 0 1,-1 0 0,1 1-1,-1-1 1,-4-3-1,-1-2 10,5 5-3,0-1 1,-1 1 0,0 1 0,-10-9-1,12 12-4,0-1 0,0 0-1,0 1 1,0 0-1,0 0 1,-1 0 0,1 0-1,0 0 1,-1 1-1,1-1 1,-7 1 0,5 0-2,-1 0 1,1 1-1,0-1 1,0 1-1,0 0 1,-1 1 0,1-1-1,0 1 1,1 0-1,-1 0 1,0 1-1,0-1 1,1 1-1,0 0 1,-1 0 0,1 1-1,-6 5 1,-72 79 5,78-83-21,0 0 1,0 0-1,0 1 0,1-1 0,0 1 1,0 0-1,0 0 0,1 0 0,0 0 1,0 0-1,1 1 0,0-1 0,0 1 1,0-1-1,1 1 0,0-1 0,0 1 1,0-1-1,1 1 0,0-1 0,0 0 1,1 1-1,0-1 0,0 0 0,0 0 1,1 0-1,0 0 0,0 0 0,1-1 1,4 7-1,-7-11 1,0 0 1,0 1-1,0-1 0,0-1 1,1 1-1,-1 0 1,0 0-1,0 0 0,1-1 1,-1 1-1,0 0 0,1-1 1,-1 1-1,0-1 0,1 0 1,-1 1-1,1-1 1,-1 0-1,3 0 0,0 0 0,-1 0-1,1-1 0,-1 0 0,1 0 1,-1 0-1,1 0 0,5-3 0,0 0 1,-1-1-1,1 0 1,-1-1-1,-1 0 1,9-8-1,-5 2 10,-1 0 0,-1 0 0,0-1 1,-1 0-1,0 0 0,7-19 0,29-88 54,-33 74 193,-14 54-248,1-1 0,0 1 0,1-1 0,0 1 0,0-1-1,1 1 1,0 0 0,1 8 0,-1 10-1,-1-16-4,1 0 0,0-1 0,1 1 0,0-1 0,0 1 0,1-1 0,0 1 0,1-1 0,0 0 0,0 0 0,1 0 0,6 10 0,-8-15 0,-1-2 0,0 0 0,0-1 0,0 1 0,0-1 0,0 1 0,0-1 0,0 0 0,1 1 0,-1-1 0,0 0 0,1 0 0,-1 0 0,1 0 0,-1 0 0,1 0 0,2 1 0,35 20 0,-37-21 0,-1-1 0,0 1 0,1 0 0,-1-1 0,0 0 0,1 1 0,-1-1 0,1 0 0,-1 0 0,1 0 0,-1 0 0,0 0 0,1 0 0,-1 0 0,1 0 0,-1 0 0,1-1 0,-1 1 0,0-1 0,1 1 0,-1-1 0,3-1 0,10-10 0,0-1 0,20-24 0,0-1 0,-13 17 0,-2 0 0,0-2 0,-2 0 0,-1-2 0,0 1 0,-2-2 0,19-46 0,-15 28 0,-3-1 0,-1-1 0,-3 0 0,-1-1 0,-3 0 0,-1-1 0,-3 1 0,-2-53 0,-2 60 0,-2-23 0,2 56 0,0 1 0,0-1 0,0 0 0,-1 1 0,0-1 0,-6-10 0,8 16 0,0 1 0,-1-1 0,1 0 0,-1 0 0,1 0 0,0 1 0,-1-1 0,0 0 0,1 1 0,-1-1 0,0 0 0,1 1 0,-1-1 0,0 1 0,1-1 0,-1 1 0,0-1 0,0 1 0,0 0 0,1-1 0,-1 1 0,0 0 0,0 0 0,-1-1 0,1 1 0,-1 1 0,1-1 0,0 1 0,0-1 0,0 0 0,0 1 0,0 0 0,0-1 0,0 1 0,0 0 0,0-1 0,0 1 0,0 0 0,0 0 0,-1 2 0,-4 5 0,1 0 0,0 0 0,-7 15 0,9-16 0,-11 23 0,2 1 0,1 0 1,2 0-1,1 1 0,1 0 0,-3 41 0,5 2-3,7 121 0,2-146-38,1-1 0,20 84 0,-22-122 26,1 1 0,8 17-1,-10-26 10,0 1-1,0-1 0,0 1 0,0-1 1,1 0-1,-1 0 0,1 0 0,0 0 1,0 0-1,0-1 0,6 5 0,0-2 3,0-1-1,1 1 0,0-2 0,11 4 1,-17-6 2,1 0 1,0-1-1,-1 0 1,1 1-1,0-2 1,0 1-1,-1 0 1,1-1-1,0 0 1,-1 0 0,8-3-1,2-2 8,-1 0-1,1-1 1,-2 0-1,1-1 1,-1 0-1,15-14 1,2-6 17,28-33 0,-45 47 0,0-1 0,-1 0-1,10-19 1,-20 32-21,-1 1 0,1 0 0,-1 0 0,0-1 0,1 1 0,-1 0 0,0-1 0,0 1 0,0 0 0,0-1 0,0 1 0,0 0 0,0-1 0,0 1 0,-1 0 0,1 0 0,0-1 0,-1 1 0,1 0 0,-1 0 0,1-1 0,-1 1 0,0 0 0,0 0 0,1 0 0,-2-1 0,-3-3 9,0 0 1,0 1-1,0 0 0,-6-5 0,-3-1-1,12 9-10,0-1 0,0 1 0,0-1 0,0 1 0,0 0 0,0 0 0,-1 0 0,1 0 0,-1 0 0,1 0 0,-1 0 0,1 1 0,-1 0 0,1-1 0,-1 1 0,1 0 0,-1 0 0,-3 1 0,2 0 0,0 0 0,1 0 0,-1 0 0,1 1 0,-1-1 0,1 1 0,-1 0 0,1 0 0,0 0 0,0 1 0,0-1 0,-4 4 0,0 2 0,-1 1 0,1-1 0,1 1 0,-1 1 0,1-1 0,1 1 0,-7 16 0,10-20 0,0 0 0,0 1 0,0-1 0,1 0 0,0 1 0,0-1 0,1 1 0,0-1 0,0 1 0,0-1 0,1 1 0,0-1 0,0 1 0,3 7 0,0-3 0,-2-5 0,0 0 0,0 0 0,1 0 0,0 0 0,0 0 0,5 6 0,-6-11 0,-1 1 0,1-1 0,-1 0 0,1 1 0,-1-1 0,1 0 0,0 0 0,0 0 0,0 0 0,0 0 0,0-1 0,0 1 0,0-1 0,0 1 0,0-1 0,0 0 0,0 1 0,0-1 0,0 0 0,0 0 0,0-1 0,0 1 0,4-1 0,18-5 0,0-1 0,-1-1 0,0-1 0,-1-1 0,1-2 0,21-13 0,-4 2 0,-29 17 0,0 1 0,0 0 0,0 1 0,1 0 0,-1 1 0,1 0 0,0 1 0,24-2 0,-34 4 0,-1 0 0,1 1 0,-1-1 0,1 0 0,-1 1 0,1-1 0,-1 1 0,1 0 0,-1 0 0,1-1 0,-1 1 0,0 0 0,0 0 0,1 0 0,-1 0 0,0 0 0,0 1 0,1 1 0,18 28 0,-12-17 0,10 17 0,-13-21 0,1 1 0,1-1 0,0 0 0,0-1 0,1 1 0,0-1 0,10 8 0,-14-14 0,1 1 0,-1-1 0,1 0 0,0 0 0,-1 0 0,2-1 0,-1 1 0,0-1 0,0-1 0,1 1 0,-1-1 0,1 0 0,-1 0 0,1 0 0,-1-1 0,1 0 0,-1 0 0,1-1 0,0 1 0,7-3 0,-10 3-22,-1-1 0,0 0 0,1 0 0,-1 1 0,0-1 0,0-1 0,0 1 1,0 0-1,0 0 0,0-1 0,0 1 0,0-1 0,0 0 0,-1 0 0,1 1 0,-1-1 0,1 0 0,-1 0 0,0 0 0,0-1 0,0 1 0,0 0 0,1-4 1,-1 4-305,-1-1 0,0 1 0,1 0 1,-1 0-1,-1-1 0,1 1 0,0 0 1,0 0-1,-1 0 0,1-1 1,-1 1-1,0 0 0,0 0 0,1 0 1,-1 0-1,-2-2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21.1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 10752,'0'0'706,"13"-3"-275,77-9 651,1 4 1,-1 3-1,138 12 0,-125-2 90,-49-3-198,-1 2 0,78 15-1,-109-14-3269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12.9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128 59 5320,'0'0'18375,"-4"11"-18317,-33 69 67,31-63-84,1 1 1,1-1-1,0 1 0,-1 26 1,-4 20 72,-34 262 519,39-289-520,1-18-49,2-16-37,0 1 1,1 0-1,-1 0 1,1-1-1,0 1 1,0 0 0,0 0-1,1 4 1,1 5 78,0 1 0,0 21 0,-1-24-58,-3 47 132,-1-12 50,3-38-10,-1-9-48,0-20-22,39-476 651,-28 437-577,22-78 0,-26 119-160,1 1 0,0-1-1,1 2 1,20-32 0,-22 41-41,0 0 0,0 0 0,1 1 0,0 0 0,0 0 1,1 1-1,0-1 0,0 2 0,0-1 0,1 1 0,12-5 0,-16 8-13,0 1-1,0-1 0,0 1 0,0 0 0,0 0 0,1 0 0,-1 1 0,1 0 0,-1 0 0,0 0 0,1 1 0,-1-1 0,0 1 0,0 1 0,1-1 1,-1 1-1,0 0 0,0 0 0,4 3 0,0 0-1,0 1 1,-1 0-1,0 0 1,0 1-1,0 0 0,-1 1 1,0 0-1,10 14 1,3 9-4,-2 1 1,-1 0-1,-1 2 1,-2-1-1,11 42 1,-10-16-32,-2-1 0,8 82-1,-19-119 21,-1 0-1,-1 1 0,0-1 0,-7 39 0,5-49 20,-1-1 0,0 0-1,0 0 1,-1 0 0,0-1 0,-1 1-1,0-1 1,-1 0 0,0-1 0,0 1-1,-12 12 1,13-17-6,0 0 1,0-1-1,0 0 0,0 1 0,0-2 0,-1 1 1,1-1-1,-1 0 0,-8 2 0,-8 2 28,-23 1 1,44-6-35,-66 4 80,-11 2 1,47-2 2,-42-1 0,57-3-51,11-1-23,1 0 0,0 1 1,-1 0-1,1 0 0,0 0 0,-1 0 0,1 1 0,0-1 0,-4 3 0,7-3-18,1-1 0,-1 1 0,0-1-1,0 0 1,0 1 0,1-1-1,-1 0 1,0 0 0,0 1 0,0-1-1,1 0 1,-1 0 0,0 0-1,0 0 1,0 0 0,0 0-1,0 0 1,1 0 0,-1-1 0,0 1-1,0 0 1,0 0 0,1-1-1,-2 0 1,1 0 27,0 0 1,0 1-1,0-1 0,1 0 0,-1 0 1,0-1-1,1 1 0,-1 0 0,1 0 1,-1 0-1,1 0 0,0 0 0,-1-1 1,1-1-1,-1-4-591,1 0 1,0 0-1,0 0 0,2-8 0,-2 13-704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14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163 0 4912,'0'0'8817,"-9"7"-8238,-4 4-242,1 0 0,0 0 0,0 1 0,-10 16 0,11-13-36,2 1 0,0 0 0,1 0 0,1 1 0,0 0 0,1 0 0,1 1 1,1 0-1,0-1 0,-1 30 0,2-13 117,0-13-57,2 1 0,0 0 0,4 28 0,-3-47-278,1 1 0,0-1 0,0 1 0,0-1 1,0 1-1,0-1 0,1 0 0,-1 0 0,1 1 0,3 2 0,-4-4-49,0-1 1,0 0 0,0 0-1,0 0 1,1 0 0,-1 0-1,0 0 1,1 0 0,-1-1-1,0 1 1,1 0 0,-1-1-1,1 1 1,-1-1 0,1 1-1,-1-1 1,1 0 0,-1 0-1,1 0 1,0 0 0,-1 0-1,1 0 1,-1 0 0,1 0-1,-1-1 1,2 1 0,6-3 34,-1-1 0,1 0-1,-1 0 1,0 0 0,-1-1 0,1 0 0,-1 0 0,0-1 0,9-9 0,1-3 73,0-1 0,16-25-1,-2 0 76,10-12 489,50-94 1,-86 140-442,2-7 266,-4 12-230,-2 6-1,-8 31 108,-2 19-231,5-36-130,0 0 0,2 0 1,0 1-1,0-1 0,2 1 0,0-1 0,3 28 0,-1-34-10,1 1 0,-1-1 0,1 0 0,1-1 0,0 1 0,9 15 0,-11-21-31,0 0 0,0-1 1,0 1-1,0-1 1,0 0-1,0 0 0,1 0 1,-1 0-1,1 0 1,0 0-1,-1 0 1,1-1-1,0 0 0,0 1 1,0-1-1,0 0 1,0 0-1,0-1 0,0 1 1,0-1-1,1 1 1,-1-1-1,6-1 0,3-1-1,0 0 0,-1-1 0,0-1-1,0 0 1,15-7 0,50-31 32,-49 23-27,0 0 1,-1-2 0,43-43-1,-62 56-14,0 0 0,0-1 0,0 0 1,-1-1-1,-1 1 0,9-21 0,-12 25 10,0 0 1,0 0 0,-1 0 0,0 0-1,0 0 1,-1 0 0,0-1-1,1 1 1,-2 0 0,1 0 0,0-1-1,-1 1 1,0 0 0,-1 0 0,1 0-1,-4-9 1,3 9 9,-1 1-1,1-1 1,-1 1-1,0 0 1,0 0-1,0 0 1,0 0-1,-1 0 1,-4-4-1,6 7-8,0 0-1,0 0 1,0 0 0,0 0-1,-1 0 1,1 0-1,0 1 1,0-1-1,0 1 1,-1 0 0,1-1-1,0 1 1,0 0-1,-1 0 1,1 0 0,0 1-1,-1-1 1,1 0-1,0 1 1,0 0 0,0-1-1,0 1 1,-4 2-1,-2 1 8,0 1-1,1 0 0,-1 0 0,1 1 0,0 0 1,0 0-1,1 1 0,0-1 0,0 1 0,1 1 0,-10 15 1,7-7 1,0 0 0,1 1 0,0 0-1,1 0 1,-3 19 0,7-28-7,1 0-1,0 0 1,0 1-1,1-1 0,0 0 1,1 0-1,0 0 0,0 0 1,1 0-1,-1 0 0,2 0 1,-1 0-1,1-1 0,1 1 1,-1-1-1,1 0 0,0 0 1,1 0-1,-1-1 1,2 1-1,-1-1 0,1 0 1,-1 0-1,1-1 0,1 0 1,-1 0-1,1-1 0,11 7 1,-4-5-2,0-1 1,1 0-1,-1 0 1,1-2-1,0 0 1,0 0-1,24 0 1,-6-3 39,0-1-1,48-8 1,-66 6 37,25-9 1,6-1 20,-45 13-61,0 0 1,-1 0-1,1-1 1,0 1-1,-1 0 0,1 0 1,0-1-1,-1 1 1,1 0-1,0-1 1,-1 1-1,1-1 1,-1 1-1,1 0 1,0-1-1,-1 0 1,1 0-1,2-6-3260,-2 5 1712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16.1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1 958 8744,'0'0'7649,"10"-12"-7088,11-13-250,-1 0-1,21-35 1,27-53 622,44-76 433,-77 122-518,40-108 1,-67 152-643,-1 0 1,-1 0-1,-1-1 1,-1 0-1,-1 1 1,-1-1 0,-1 0-1,-1-1 1,-4-23-1,4 47-156,0-1 0,-1 0 0,1 1-1,0-1 1,-1 1 0,1-1 0,-1 0-1,1 1 1,-1-1 0,0 1 0,1 0-1,-1-1 1,0 1 0,0 0 0,0-1-1,0 1 1,-1 0 0,1 0 0,-2-1-1,2 1-23,0 1-1,0 0 0,0 0 0,0 0 0,0 0 0,0 0 0,0 0 0,-1 0 1,1 0-1,0 1 0,0-1 0,0 0 0,0 1 0,0-1 0,0 0 1,0 1-1,0 0 0,0-1 0,0 1 0,0 0 0,0-1 0,0 1 0,1 0 1,-1 0-1,0-1 0,0 1 0,1 0 0,-1 1 0,-13 16 66,0 0 0,2 1-1,0 0 1,1 0 0,1 2-1,1-1 1,1 1 0,-10 40-1,9-19 8,2 1 0,1 1 0,1 71 0,6-78-29,3 0-1,1 0 0,15 58 1,-16-83-42,-1 0 1,1 0 0,1-1 0,0 1 0,1-1-1,11 16 1,-15-24-16,0 1 0,1-1-1,-1 0 1,1 0 0,0 0 0,0-1 0,0 1-1,0-1 1,0 1 0,1-1 0,-1 0 0,1 0-1,-1-1 1,1 1 0,0-1 0,0 0 0,0 0-1,0 0 1,-1 0 0,1 0 0,0-1-1,0 0 1,0 0 0,4-1 0,4-1 5,0-1 1,-1-1-1,1 0 1,-1 0-1,0-1 1,-1-1 0,17-10-1,1-4 41,34-31 0,-45 36-15,-1 0 1,20-26 0,-30 34-3,-1 0 0,0-1 0,-1 0 1,0 0-1,0 0 0,-1-1 1,0 1-1,4-17 0,-7 25-35,0 0-1,0-1 1,0 1-1,0 0 1,0-1-1,0 1 1,0 0 0,0-1-1,0 1 1,0 0-1,0-1 1,0 1-1,0 0 1,0-1-1,0 1 1,0 0-1,0-1 1,0 1-1,0 0 1,-1-1-1,1 1 1,0 0-1,0 0 1,0-1-1,-1 1 1,1 0-1,0-1 1,0 1-1,-1 0 1,1 0-1,0-1 1,-13 1 136,-13 11 25,16-6-120,0 0 1,0 1-1,1 1 1,0-1 0,1 1-1,-1 1 1,-9 10-1,15-14-22,0 0 0,0 0-1,0 0 1,1 0 0,-1 1-1,1-1 1,0 1-1,0 0 1,1-1 0,-1 1-1,1 0 1,0 0 0,1 0-1,-1 0 1,1 0 0,0 0-1,0 0 1,1 0-1,0 5 1,1-1 11,0 0 0,1 0 0,0 0-1,0-1 1,1 1 0,0-1 0,10 14 0,-10-17-6,0 0 1,0 0-1,0 0 1,1-1-1,0 0 0,0 1 1,0-2-1,0 1 1,1-1-1,-1 0 1,1 0-1,9 3 1,-13-5-23,1-1 1,-1 1-1,1 0 0,-1-1 1,1 0-1,-1 0 1,1 0-1,0 0 1,-1 0-1,1 0 1,-1-1-1,1 1 0,-1-1 1,1 0-1,-1 1 1,1-1-1,-1 0 1,1-1-1,-1 1 0,0 0 1,0-1-1,0 1 1,0-1-1,0 0 1,0 1-1,0-1 0,0 0 1,-1 0-1,3-4 1,0-1 3,0 1 0,-1 0 0,0-1 0,0 0 0,-1 0 0,0 0 0,0 0 0,0 0 0,0-11 0,-1 6 3,0 5 8,0 0 1,0 0-1,-1 0 1,0 1-1,0-1 1,-1 0-1,0 0 1,0 0-1,-1 0 1,-4-13-1,2 13 45,-1-1 0,1 1 0,-1 0-1,0 0 1,-12-11 0,16 17-61,0 0 19,-1-1-1,0 0 0,1 1 1,0-1-1,-1 0 0,1 1 1,0-1-1,-2-3 0,3 4-19,0 1-1,0 0 0,0-1 1,0 1-1,0 0 0,0-1 1,0 1-1,0 0 0,0-1 1,0 1-1,0 0 0,0-1 1,0 1-1,1 0 0,-1-1 1,0 1-1,0 0 1,0-1-1,0 1 0,1 0 1,-1 0-1,0-1 0,1 1 1,12-7 81,8 3-11,0 1 1,37 0 0,-17 1 5,-22 1 14,1 2 1,-1 1-1,30 5 0,4 1 20,-52-8-137,0 0 0,0 1 1,0-1-1,-1 0 0,1 0 0,0 0 1,0 0-1,0 0 0,-1 0 0,1 0 1,0 0-1,0 0 0,0-1 0,-1 1 1,1 0-1,0 0 0,0-1 0,0 1 1,-1 0-1,1-1 0,0 1 0,-1-1 1,1 1-1,0-1 0,-1 1 0,1-1 1,-1 0-1,1 0 0,0-1-36,-1 0 0,0 1 1,0-1-1,0 0 0,0 1 0,-1-1 0,1 1 0,0-1 1,-1 0-1,1 1 0,-1-1 0,0 1 0,1-1 1,-1 1-1,0-1 0,-1-1 0,-7-10-4359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16.5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 10248,'0'0'3250,"11"3"-2763,28 6 0,1-2-1,0-1 1,61 1 0,134-11 1310,120-35 1809,-333 35-3227,11-2-2763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54.6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72 438 6224,'0'0'7826,"10"0"-7155,-8-1-622,3 1 27,0 0 1,0-1-1,-1 1 1,1-1-1,0-1 1,0 1-1,-1-1 1,1 1-1,-1-1 1,0 0-1,1-1 1,-1 1 0,0-1-1,0 0 1,3-4-1,8-10 210,0-1 0,-2-1 1,-1 0-1,0-1 0,-1 0 0,-1 0 0,-1-2 0,-1 1 0,8-32 0,-15 47-175,4-26 203,-5 31-248,0-1 0,0 1 0,0-1 0,0 0 1,0 1-1,0-1 0,-1 1 0,1-1 0,-1 1 0,1-1 1,-1 1-1,1-1 0,-1 1 0,0 0 0,0-1 1,-2-1-1,2 3-28,0-1-1,0 1 1,0 0 0,0 0 0,0 0 0,0 0 0,0 1 0,0-1 0,0 0-1,0 0 1,0 1 0,0-1 0,1 0 0,-1 1 0,0-1 0,0 1 0,0-1 0,0 1-1,0 0 1,1-1 0,-2 2 0,-4 5 32,0-1-1,1 2 1,0-1-1,0 1 1,1-1 0,0 1-1,0 1 1,1-1-1,-3 10 1,-1 1 34,-69 234 1306,44-136-683,-20 113 785,31-125-736,7-49-22,11-39-345,1-6 69,3-18 618,5-13-1030,46-151 311,-45 152-328,1 0 0,1 1 0,0 1 0,2-1 0,0 2 0,25-31 0,-30 42-32,0-1 1,0 1-1,0 0 1,1 1 0,-1 0-1,1 0 1,12-5-1,-17 8-12,-1 0-1,1 0 1,0 1-1,0-1 1,0 1-1,-1-1 1,1 1-1,0 0 1,0-1 0,0 1-1,0 0 1,0 0-1,0 1 1,-1-1-1,1 0 1,0 1-1,0-1 1,0 1-1,0-1 1,-1 1-1,1 0 1,0 0-1,-1 0 1,1 0-1,0 0 1,-1 0-1,0 0 1,1 0 0,-1 1-1,0-1 1,1 1-1,-1-1 1,0 1-1,0-1 1,0 1-1,1 2 1,2 9 7,-1-1 1,-1 0-1,0 1 0,0-1 1,-1 1-1,-1 0 0,-1 20 1,0-15 4,-1 25 26,1-23-21,0 0-1,1 1 1,1-1-1,1 0 0,8 38 1,-9-54-15,0-1 1,1 1 0,-1-1-1,1 1 1,-1-1-1,1 0 1,0 0 0,0 0-1,1 0 1,-1 0 0,0-1-1,1 1 1,0-1-1,5 5 1,-4-5 5,0 0-1,0-1 1,1 1-1,-1-1 0,0 0 1,1 0-1,-1 0 1,1 0-1,-1-1 1,1 0-1,5 0 1,4-1 5,0-1 1,0 0-1,0-1 1,0 0 0,-1-1-1,1 0 1,-1-1-1,0-1 1,-1 0 0,1-1-1,-1 0 1,-1-1-1,1 0 1,-1-1 0,-1 0-1,1-1 1,-2 0-1,1-1 1,-2 1 0,1-2-1,-1 1 1,-1-1-1,0-1 1,-1 1 0,0-1-1,-1 0 1,-1-1-1,0 1 1,0-1 0,-1 0-1,-1 1 1,-1-1-1,0 0 1,0 0-1,-3-18 1,1 27-13,0 1-1,0-1 1,-1 0-1,0 1 1,0 0-1,0-1 1,-3-4-1,4 8-1,0-1 1,0 0-1,-1 1 1,1-1-1,0 1 1,-1 0-1,1 0 0,-1-1 1,-2 0-1,3 1-1,1 1 0,-1 0 0,0-1 0,0 1-1,1 0 1,-1 0 0,0 0 0,0 0 0,0 0-1,1 0 1,-1 0 0,0 0 0,0 0 0,0 0 0,1 0-1,-1 0 1,0 0 0,0 1 0,1-1 0,-1 0 0,0 1-1,0-1 1,0 1 0,-5 3 5,0 0 0,0 0 0,1 0 1,0 1-1,0 0 0,0 0 0,0 0 0,1 1 0,0 0 0,0 0 1,0 0-1,1 0 0,0 0 0,0 1 0,1-1 0,-1 1 0,1 0 0,1 0 1,-2 9-1,1-3-14,1 0 1,0 0 0,0 0-1,1 0 1,1 0 0,0 0-1,1 0 1,4 14 0,-4-20 1,0 0 0,1 0 0,0 0 0,0 0 0,1-1 0,0 1 0,0-1 0,0 0 0,1 0 0,-1-1 0,1 1 0,1-1 0,-1 0 0,1 0 0,12 7 0,-15-11 0,1 1-1,-1-1 1,1 1 0,-1-1 0,1 0 0,0-1 0,0 1-1,0-1 1,-1 1 0,1-1 0,0 0 0,0-1 0,0 1 0,6-2-1,5-2-4,-1 0 0,20-9 0,-26 9 8,30-13-9,0-2-1,36-24 1,68-55-48,-84 57 44,18-23 157,-75 64-138,-1 1 1,1-1-1,0 1 0,-1-1 0,1 1 1,0 0-1,-1 0 0,1-1 0,-1 1 1,1 0-1,-1 0 0,1-1 0,-1 1 1,0 0-1,1 0 0,-1 0 0,0 0 1,0 1-1,1 0-1,4 17-5,0 0-1,-1 1 1,-1-1 0,-1 1-1,0 33 1,0-42-1,0 3 26,-2-14-23,0 1 1,0-1-1,0 0 0,0 0 1,0 1-1,0-1 0,0 0 1,0 0-1,0 0 0,0 1 0,0-1 1,0 0-1,0 0 0,0 1 1,0-1-1,0 0 0,0 0 1,0 0-1,0 1 0,0-1 1,-1 0-1,1 0 0,0 0 1,0 0-1,0 1 0,0-1 1,-1 0-1,1 0 0,0 0 0,0 0 1,0 0-1,0 1 0,-1-1 1,1 0-1,0 0 0,0 0 1,0 0-1,-1 0 0,-13-23 125,12 22-123,-14-24 63,-2 2-1,0 1 0,-1 0 1,-28-24-1,45 45-59,1 0-1,0 0 0,-1 0 0,1 0 1,-1 0-1,1 1 0,-1-1 0,1 0 0,-1 1 1,0-1-1,1 1 0,-1 0 0,0-1 1,1 1-1,-1 0 0,0 0 0,1 0 1,-1 0-1,0 0 0,1 0 0,-1 1 1,0-1-1,1 1 0,-1-1 0,0 1 0,1 0 1,-1-1-1,1 1 0,-1 0 0,1 0 1,0 0-1,-1 0 0,1 0 0,0 0 1,-1 0-1,1 1 0,0-1 0,-1 3 0,-3 2-5,1 1-1,0 0 1,0-1-1,1 1 1,0 1-1,0-1 1,-2 9-1,2-4-1,1-1-1,0 1 1,1-1-1,0 1 1,1 0-1,0-1 1,1 1-1,2 12 0,-2-16-4,1-1-1,1 1 1,-1-1-1,1 0 1,0 0-1,0 0 1,1 0-1,0 0 1,1-1-1,-1 0 1,1 0-1,0 0 1,8 7-1,-11-11 2,0 0 0,1-1 1,-1 1-1,0-1 0,0 1 0,1-1 0,-1 0 0,1 0 0,-1 0 0,1 0 0,-1 0 0,1 0 0,0-1 0,-1 1 0,1-1 0,0 0 0,0 0 0,-1 0 0,5-1 0,-3 0 3,0 0 0,0 0-1,-1-1 1,1 0-1,0 1 1,-1-1-1,1-1 1,-1 1 0,0 0-1,0-1 1,0 0-1,3-3 1,0-1 9,1-1 0,-1 0 0,-1 0 0,0 0 0,0-1 0,-1 0 0,0 0 0,0 0 0,-1-1 0,3-9 0,3-48 283,-9 83-265,1 1-1,1 0 1,0 0-1,7 22 1,-7-31-20,0-1 0,1 0 0,0 0 0,0 0 0,0-1 0,1 1 0,0-1 0,1 0 0,-1 0 0,1 0 0,0 0 0,8 6 0,-10-11-4,-1 1 1,0 0-1,1-1 1,0 1-1,-1-1 1,1 0 0,0 0-1,0 0 1,0 0-1,0-1 1,-1 1-1,1-1 1,0 0-1,0 1 1,6-2 0,-4 0 0,0 0 0,-1 0 0,1 0 0,0-1 0,0 0 0,-1 0 0,1 0 0,6-5 0,4-4 2,-1 0-1,-1-1 1,24-27 0,-34 36-3,28-33 0,-1-2 0,-3-1 0,0-2 0,-3 0 0,-1-1 0,-3-2 0,-1 0 0,20-73 0,-12 15 0,-4-2 0,12-149 0,-32 235 0,-2 15 0,-1-1 0,1 0 0,-1 1 0,1-1 0,-1 0 0,0 0 0,-1-3 0,1 6 0,0 1 0,0 0 0,-1 0 0,1 0 0,0 0 0,0 0 0,0-1 0,0 1 0,0 0 0,-1 0 0,1 0 0,0 0 0,0 0 0,0 0 0,0 0 0,-1 0 0,1-1 0,0 1 0,0 0 0,0 0 0,0 0 0,-1 0 0,1 0 0,0 0 0,0 0 0,0 0 0,-1 0 0,1 0 0,0 0 0,0 0 0,0 0 0,-1 1 0,1-1 0,0 0 0,0 0 0,0 0 0,0 0 0,-1 0 0,1 0 0,0 0 0,0 0 0,0 1 0,0-1 0,0 0 0,-1 0 0,-6 7 0,1 0-4,0 1 0,1-1 1,0 2-1,0-1 0,1 0 0,-5 15 1,-14 56-50,11-18-7,2 0-1,3 1 0,3 0 0,3 64 0,3-99 31,1 1 0,1-1 0,2 0 0,0 0 0,2-1 0,1 0 0,22 45 0,-23-54 14,1-1 0,1 0 0,0 0-1,23 24 1,-31-37 18,1-1 0,0 0-1,0 0 1,0 0 0,1 0-1,-1 0 1,0-1 0,1 1 0,-1-1-1,1 0 1,-1 0 0,1-1 0,-1 1-1,1-1 1,0 1 0,-1-1 0,1 0-1,7-1 1,-3-1 5,0 1 0,0-1 0,0-1 0,0 1 0,-1-1 0,1 0 0,10-7 0,-3 1 20,0-1-1,22-19 1,-33 25-18,0 0 1,0 0 0,0 0-1,-1 0 1,0-1 0,0 1-1,0-1 1,-1 0 0,1 0-1,-1 0 1,-1 0 0,1 0-1,1-7 1,-1 0 12,0-1 0,0-23-1,-2 33-13,0 0 0,-1 0 0,1 0 0,0 1 0,-1-1 0,0 0 0,1 0 0,-1 1 0,0-1 0,0 1 0,-1-1 0,1 1 0,0-1 0,-1 1 0,0 0 0,1-1 0,-1 1 0,0 0 0,-3-3 0,3 5-3,1-1-1,-1 1 0,1-1 0,-1 1 0,0 0 0,1-1 1,-1 1-1,1 0 0,-1 0 0,0 0 0,1 0 1,-1 0-1,1 1 0,-1-1 0,0 0 0,1 1 0,-1-1 1,1 1-1,-1 0 0,1-1 0,0 1 0,-1 0 1,-1 1-1,-3 2 11,1 0-1,-1 0 1,1 1 0,-5 5 0,5-4-15,0-1 0,0 1 0,1 0 0,0 0 0,0 1 0,1-1 0,0 1 0,0 0 0,1 0 0,-1 0 0,1 0 0,1 0 0,0 0 0,0 1 0,0-1 0,1 0 0,0 1 0,0-1 0,1 0 0,-1 1 0,2-1 0,-1 0 0,1 0 0,0 0 0,1 0 0,0 0 0,0 0 0,0-1 0,9 12 0,-9-14 0,0-1 0,0 0 0,0 1 0,0-2 0,1 1 0,-1 0 0,1-1 0,0 1 0,0-1 0,0 0 0,0 0 0,8 2 0,-6-3 0,1 0 0,0 0 0,0 0 0,0 0 0,0-1 0,0-1 0,10 0 0,2-3 0,0-1 0,0 0 0,0-2 0,31-14 0,169-108 0,-208 122 0,20-10 0,-22 12 0,-1 1 0,0-2 0,0 1 0,14-12 0,-61 31 0,17-6 0,0 2 0,1 1 0,0 1 0,1 0 0,0 2 0,1 0 0,0 1 0,-17 18 0,34-29 0,-1-1 0,0 0 0,1 1 0,0 0 0,0 0 0,0 0 0,0-1 0,0 2 0,1-1 0,0 0 0,0 0 0,0 0 0,0 1 0,0 7 0,1-9 0,1-1 0,-1 1 0,0 0 0,1 0 0,-1 0 0,1-1 0,0 1 0,0 0 0,0 0 0,0-1 0,1 1 0,-1-1 0,1 0 0,-1 1 0,1-1 0,0 0 0,0 0 0,0 0 0,0 0 0,0 0 0,1 0 0,-1-1 0,4 3 0,0-2 0,0 1 0,0-1 0,0-1 0,0 1 0,1-1 0,-1 0 0,0-1 0,0 1 0,1-1 0,-1 0 0,0-1 0,1 0 0,-1 0 0,0 0 0,0-1 0,0 1 0,9-5 0,-7 2 0,1 1 0,-1-2 0,0 1 0,0-1 0,-1 0 0,1 0 0,-1-1 0,-1 0 0,1-1 0,-1 1 0,11-15 0,-7 4 0,-1-1 0,-1 1 0,10-33 0,12-59 0,-26 92 0,9-42 0,-3-1 0,3-69 0,-12-121 0,-2 233 0,-3-46 0,3 57 0,0 0 0,0 0 0,-1 1 0,0-1 0,0 1 0,0-1 0,-6-9 0,8 15 0,0 0 0,-1 0 0,1 0 0,0 1 0,-1-1 0,1 0 0,0 0 0,-1 0 0,1 1 0,0-1 0,0 0 0,-1 0 0,1 1 0,0-1 0,0 0 0,-1 1 0,1-1 0,0 0 0,0 1 0,0-1 0,0 0 0,-1 1 0,1-1 0,0 0 0,0 1 0,0-1 0,0 0 0,0 1 0,0-1 0,0 1 0,-5 19 0,-6 30 0,2 1 0,2 0 0,3 0 0,2 0 0,2 1 0,3-1 0,1 0 0,3 0 0,2 0 0,20 60 0,-19-79 0,2 6 0,26 55 0,-35-88 0,0 0 0,0 0 0,1-1 0,-1 0 0,1 0 0,7 6 0,-10-9 0,1 0 0,-1 0 0,1 0 0,-1 0 0,1 0 0,-1-1 0,1 1 0,-1 0 0,1-1 0,0 1 0,-1-1 0,3 0 0,-3 0 0,0 0 0,0 0 0,0 0 0,-1 0 0,1 0 0,0-1 0,0 1 0,0 0 0,-1-1-1,1 1 1,0-1 0,0 1 0,-1-1 0,1 1 0,0-1 0,-1 1 0,1-1 0,0 1 0,-1-1 0,1 0 0,-1 0 0,1 1 0,-1-1 0,0 0 0,1-1 0,0 0-76,0 0-1,-1-1 1,1 1 0,-1-1 0,1 1 0,-1-1 0,0 1 0,0 0-1,0-1 1,-1 1 0,1-1 0,0 1 0,-1-1 0,-1-3 0,-3-7-3986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55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38 8640,'0'0'3632,"16"-6"-3087,-2 0-397,0 0 1,1 2-1,0 0 0,0 0 1,0 1-1,0 1 0,24 0 1,342 27 3617,-363-23-4245,0-1-1,19-2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56.6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432 126 7328,'0'0'6514,"-11"-3"-5732,-5 0-495,-1 0 0,-1 2 0,1-1 0,0 2 0,-19 2 0,21 0-114,-1 0-1,1 1 0,0 1 1,0 0-1,0 2 1,0-1-1,1 2 1,0 0-1,0 0 1,1 1-1,-15 13 0,11-6 199,1 0 0,-25 31-1,37-41-250,0 2 0,0-1 0,0 0 0,1 1 0,-1 0 0,2 0 0,-1 0 0,1 0 0,0 0 0,0 0 0,1 1 0,-1 7 0,3-11-51,-1 0 0,1 0 0,-1 0 0,1-1-1,0 1 1,1 0 0,-1 0 0,1 0-1,-1-1 1,1 1 0,0-1 0,0 1 0,1-1-1,-1 0 1,1 0 0,0 0 0,-1 0 0,1-1-1,1 1 1,-1-1 0,6 4 0,-2-1 28,1-1-1,0 0 1,0-1 0,0 1 0,0-1-1,0-1 1,0 0 0,1 0 0,11 1 0,-10-3-20,1-1 1,-1 0-1,1-1 1,-1 0-1,0 0 1,1-1-1,-1 0 1,-1-1-1,1 0 1,0-1-1,12-8 1,-4 2 41,-2-1 1,1 0-1,-2-1 1,1-1-1,12-16 0,-19 18 22,0-1 0,-1 1 0,-1-1 0,0-1 0,-1 0 0,-1 0 0,0 0 0,-1 0 0,4-23 0,-8 48 133,0 0 0,0 0 0,0 0 0,2-1 0,3 18 0,18 64-88,-20-83-159,0-1 1,1 1-1,-1-1 0,2 0 0,-1 0 0,1-1 1,0 1-1,1-1 0,0 0 0,0-1 0,13 12 1,-16-15-19,1-1 1,-1 1 0,1-1 0,0 0 0,0 0 0,0 0-1,0 0 1,0-1 0,0 0 0,0 0 0,0 0 0,0 0-1,1 0 1,-1-1 0,0 0 0,1 0 0,-1 0 0,0-1-1,0 1 1,1-1 0,-1 0 0,0 0 0,0 0 0,0-1-1,0 0 1,7-3 0,5-6 28,0 0 1,-1-1-1,-1-1 1,0 0-1,0-1 0,-1-1 1,-1 0-1,-1 0 0,13-23 1,6-16 241,35-90 0,-53 107-120,-10 29-64,0 0 0,0 1 0,1-1 0,0 1-1,0 0 1,1 0 0,0 0 0,8-11 0,-11 18-89,-1 0 0,0-1 0,0 1 0,0 0 0,0 0 0,0 0 0,0 0 0,0 0 1,0 0-1,1 0 0,-1 0 0,0 0 0,0 0 0,0 0 0,0 0 0,0 0 0,1 0 0,-1 0 1,0 0-1,0 0 0,0 0 0,0 0 0,0 0 0,0 0 0,1 0 0,-1 0 0,0 0 0,0 0 0,0 0 1,0 0-1,0 0 0,0 0 0,0 0 0,1 0 0,-1 0 0,0 0 0,0 1 0,0-1 0,0 0 1,0 0-1,0 0 0,0 0 0,0 0 0,0 0 0,1 0 0,-1 0 0,0 1 0,0-1 0,0 0 0,0 0 1,0 0-1,0 0 0,0 0 0,0 1 0,3 9 118,-3-7-86,41 230 674,-37-192-594,-3 0-1,0-1 1,-11 75 0,0-66-115,9-46-4,0 0 0,0 0 0,0 0-1,0 0 1,-1-1 0,1 1 0,-1 0 0,0-1 0,1 0 0,-1 1 0,0-1 0,-1 0 0,1 0 0,-3 3 0,3-5 0,1 1 0,0-1 0,-1 0 0,1 1 0,0-1 0,-1 0 0,1 0 0,0 0 0,-1 0 0,1 0 0,0 0 0,-1 0 0,1-1 0,0 1 0,-1 0 0,1-1 0,0 1 0,0-1 0,-1 0 0,1 1 0,0-1 0,0 0 0,-1 0 0,-26-24 0,26 24 0,-17-21 0,0-1 0,1 0 0,2-2 0,-17-31 0,33 56 0,-2-3 0,1 0 0,-1 1 0,1-1 0,0 0 0,-1 0 0,1 0 0,-1-6 0,2 9 0,1-1 0,-1 1 0,0 0 0,0-1 0,0 1 0,0 0 0,0-1 0,0 1 0,0 0 0,0-1 0,0 1 0,1 0 0,-1-1 0,0 1 0,0 0 0,0-1 0,1 1 0,-1 0 0,0 0 0,0-1 0,1 1 0,-1 0 0,0 0 0,1 0 0,-1-1 0,0 1 0,1 0 0,1 0 0,0-1 0,-1 1 0,1 0 0,0 0 0,-1 0 0,1 0 0,0 0 0,-1 0 0,4 1 0,22 6 0,0 2 0,0 0 0,-1 2 0,43 24 0,-10-5 0,-29-15 0,2 1 0,42 14 0,-64-27 0,1 0 0,0 0 0,0-1 0,0-1 0,0 0 0,0 0 0,0-1 0,13-1 0,-21 0 83,17-1 584,-9 0-5461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6:57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79 15976,'0'0'527,"-73"-10"1,27 3-136,22-3 0,24 4-40,5 4 8,7-1-240,28 1 8,34-10-88,26 3 0,11 3-248,1-6 16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58.0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0 826 8744,'0'0'9503,"12"-1"-8857,-11 1-630,10-1 115,0 0 1,-1 0 0,0-1-1,1-1 1,-1 1-1,0-2 1,0 1-1,11-7 1,18-15 591,-1-1 0,67-62 0,-2 1 966,-100 85-1521,0 0 0,0-1 1,0 1-1,-1-1 0,1 0 0,-1 0 0,1 0 0,-1 0 0,0-1 0,3-6 1,-5 10-147,0 0 1,0 0-1,0 0 1,0 0-1,0 0 1,1 0-1,-1-1 1,0 1-1,0 0 1,0 0-1,0 0 1,0 0-1,0 0 1,0-1-1,0 1 1,0 0-1,0 0 1,0 0 0,0 0-1,0 0 1,0 0-1,0-1 1,0 1-1,0 0 1,0 0-1,0 0 1,0 0-1,-1 0 1,1 0-1,0-1 1,0 1-1,0 0 1,0 0-1,0 0 1,0 0-1,0 0 1,0 0-1,0 0 1,-1 0 0,1-1-1,0 1 1,-7 2 737,-6 7-219,5 1-430,0-1-1,1 1 0,0 1 0,0 0 0,1 0 0,0 0 0,1 0 0,1 1 0,0 0 1,0 0-1,-3 22 0,6-27-74,0-1 0,1 1-1,0-1 1,0 0 0,0 1 0,1-1 0,0 0 0,0 1 0,0-1 0,1 0-1,0 0 1,0 0 0,1 0 0,0 0 0,5 8 0,-6-10-13,1 0-1,0-1 1,0 1 0,1 0-1,-1-1 1,0 0 0,1 0-1,0 0 1,0 0 0,0 0-1,0-1 1,0 0 0,1 0 0,-1 0-1,1 0 1,-1-1 0,1 0-1,0 0 1,-1 0 0,1 0-1,5-1 1,0 0 16,1-2 1,-1 1-1,1-1 0,-1-1 1,0 0-1,0 0 0,0-1 0,-1-1 1,1 1-1,-1-1 0,0-1 1,0 0-1,-1 0 0,9-8 0,7-8 58,-1-1-1,-1-2 0,23-32 1,-9 9 65,32-61 1,-52 81-81,-2-2 0,-1 0 0,16-55 0,-13 19 81,-2-1-1,7-88 1,-26 113 37,3 39-200,-3 7 0,-5 9 0,2 1 0,1 0 0,0 1 0,1-1 0,0 1 0,-5 25 0,-10 83 0,12-63 0,3 1 0,3-1 0,6 86 0,-1-122 0,-1-5 0,2 1 0,0-1 0,1 1 0,9 27 0,-12-43 0,1 1 0,1 0 0,-1-1 0,0 0 0,1 1 0,0-1 0,0 0 0,0 0 0,1-1 0,-1 1 0,1-1 0,0 1 0,0-1 0,0 0 0,0-1 0,1 1 0,-1-1 0,1 0 0,0 0 0,-1 0 0,1-1 0,8 2 0,-3-1 0,-1-2 0,1 1 0,0-1 0,-1-1 0,1 0 0,-1 0 0,1-1 0,-1 0 0,1 0 0,-1-1 0,15-7 0,-10 3 0,0-1 0,0 0 0,-1-1 0,0 0 0,0-1 0,13-14 0,-25 24-14,-1-1 0,0 1 1,1 0-1,-1-1 0,0 1 0,0 0 0,0-1 0,1 1 1,-1 0-1,0-1 0,0 1 0,0-1 0,0 1 1,0-1-1,0 1 0,1 0 0,-1-1 0,0 1 0,0-1 1,0 1-1,0-1 0,-1 1 0,1 0 0,0-1 1,0 1-1,0-1 0,0 1 0,0 0 0,0-1 1,-1 1-1,1-1 0,0 1 0,0 0 0,-1-1 0,1 1 1,-7-6-5518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58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 13464,'0'0'1881,"9"-1"-1216,34 1 84,0 0 1,76 13-1,93 27 856,-150-27-1031,-7-3 92,-54-9-662,-1-1-1,0 0 0,0 0 1,1 0-1,-1 0 0,0 0 1,1 0-1,-1 0 0,0 0 1,0 0-1,1 0 0,-1 0 1,0 0-1,1 0 0,-1 0 1,0 0-1,0 0 0,1 0 1,-1 0-1,0 0 0,1 0 1,-1 0-1,0-1 0,0 1 1,1 0-1,-1 0 0,0 0 0,0 0 1,0-1-1,1 1 0,-1 0 1,0 0-1,0 0 0,0-1 1,0 1-1,1 0 0,-1 0 1,0-1-1,0 1 0,0-5-2632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2:58.5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12960,'0'0'1264,"78"10"-1328,-35-6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30.3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141 71 11168,'0'0'4244,"-3"-10"-3984,-17-50 470,19 66 1990,-5 30-2507,2 29 26,-15 128 380,4-67-145,5-26-96,-7-6-38,-3 35 438,20-127-735,-1 1 0,1 0 0,-1-1 0,0 1-1,0 0 1,0-1 0,0 1 0,0-1-1,-1 0 1,-1 4 0,2-6-36,1 1 0,0-1 0,0 0 1,0 0-1,0 0 0,0 0 0,-1 1 0,1-1 0,0 0 0,0 0 1,0 0-1,-1 0 0,1 0 0,0 1 0,0-1 0,0 0 0,-1 0 0,1 0 1,0 0-1,0 0 0,-1 0 0,1 0 0,0 0 0,0 0 0,-1 0 0,1 0 1,0 0-1,0 0 0,0 0 0,-1 0 0,1 0 0,0 0 0,0 0 1,-1 0-1,1 0 0,0-1 0,-1 1 0,1-1-3,-1 0 1,1 0-1,-1 0 1,0-1-1,1 1 0,0 0 1,-1 0-1,1 0 0,0-1 1,0 1-1,0 0 1,0-3-1,-1-10-2901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30.7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 10040,'0'0'4070,"12"-3"-3675,13-4-69,1 2 0,-1 1 1,1 1-1,-1 1 0,47 3 0,-40 4 313,34 10 1,-39-8-32,-1-1 0,34 3 0,-44-7-363,-13-2-115,-1 1 0,1-1 1,0 0-1,-1 0 0,1 0 0,0 0 0,-1 0 1,5-2-1,-6 2-370,0-1 1,1 0-1,-1 1 1,1-1-1,-1 0 1,0 0-1,0 0 1,0 0-1,1 0 1,1-2-1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31.8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152 1 11552,'0'0'2740,"0"15"-2359,-6 160 694,-31 101 406,7-56-416,24-174-809,-42 257 1635,45-289-1519,-1-1 0,0 1 0,-9 15 0,13-28-216,9-19 375,1 3-418,70-141 440,-55 113-433,-12 20-8,1 2 0,1 0 1,1 0-1,35-34 0,-44 50-58,0 0 0,0 0 0,14-7 0,-2 1 94,-19 11-144,0 0 0,0 0 0,1 0 0,-1 0 0,0 0 1,0 0-1,1 0 0,-1 0 0,0 0 0,0 0 0,1 0 0,-1 0 0,0 0 0,0 0 0,1 0 0,-1 0 0,0 0 0,0 0 0,0 0 0,1 0 0,-1 0 0,0 1 0,0-1 0,0 0 0,1 0 0,-1 0 1,0 0-1,0 0 0,0 1 0,1-1 0,-1 0 0,0 0 0,0 0 0,0 1 0,0-1 0,0 0 0,0 1 0,6 13 57,0 16-13,-1 41 21,-4-46-32,1-1 0,1 1 0,1-1 0,1 0 0,15 45 0,-18-64-28,0-1 0,1 1 1,-1 0-1,1-1 0,0 0 0,0 0 1,1 0-1,-1 0 0,1 0 1,0-1-1,0 1 0,0-1 1,0 0-1,1 0 0,0-1 1,-1 1-1,1-1 0,0 0 0,0 0 1,0-1-1,0 1 0,0-1 1,0 0-1,0-1 0,1 1 1,-1-1-1,0 0 0,11-1 1,-7-1 3,0 1-1,0-2 1,-1 1 0,1-1 0,0 0 0,-1-1 0,0 0 0,0 0 0,0-1 0,0 0 0,-1 0 0,0-1 0,0 0 0,0-1 0,10-12 0,-9 9 3,-2 0 1,1 0-1,-1-1 1,-1 1-1,7-21 0,-10 26 7,0-1-1,-1 1 0,0 0 0,0-1 1,-1 1-1,1-1 0,-1 1 0,0-1 1,-1 1-1,1 0 0,-1-1 0,0 1 0,0-1 1,-4-9-1,4 15-16,1-1 0,0 0 0,-1 1 0,1-1 0,0 0 1,-1 1-1,1-1 0,-1 1 0,1-1 0,-1 1 0,1-1 0,-1 1 0,0-1 1,1 1-1,-1-1 0,0 1 0,1 0 0,-1 0 0,0-1 0,1 1 0,-1 0 1,0 0-1,0-1 0,1 1 0,-1 0 0,0 0 0,0 0 0,0 0 0,-2 1 7,1-1 0,-1 1 0,1 0 0,-1 0 0,1 0 0,0 0 0,-1 0 0,-3 3 0,-1 0 12,0 2 0,1-1 0,-1 1 0,-8 10 0,12-11-16,-1 0 0,1 0 0,0 0 0,0 1 0,0-1 0,1 1 0,0 0 0,0-1 0,1 1 0,-1 0 0,1 0 0,1 1 0,-1-1 1,1 0-1,0 0 0,0 0 0,1 0 0,0 0 0,0 0 0,0 0 0,1 0 0,0 0 0,0 0 0,0-1 0,1 1 0,-1-1 1,2 1-1,-1-1 0,0 0 0,1 0 0,0-1 0,0 1 0,1-1 0,-1 0 0,11 7 0,-1-4 4,0 0 0,0-1 0,1-1 0,0 0 0,0-1-1,1-1 1,-1 0 0,1-1 0,26 0 0,-5-2 11,0-3 0,0-1-1,37-8 1,-3-5 78,4-1-342,-27 11-3186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36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289 509 5824,'0'0'6625,"-12"-5"-6224,8 3-345,-5-2 86,0 0 0,0 0 0,0 1 1,-1 1-1,1-1 0,-1 1 0,-19-1 1,14 3 154,1 0 0,-1 1 0,0 1 0,1 0 0,-24 7 1,34-8-247,0 0 0,1 1 1,-1 0-1,0 0 1,1 0-1,-1 0 1,1 0-1,0 1 1,0-1-1,0 1 1,0 0-1,0 0 1,1 0-1,-1 1 1,1-1-1,0 0 1,0 1-1,0 0 0,0-1 1,1 1-1,-1 0 1,1 0-1,0 0 1,0 0-1,0 5 1,0 2 37,1 0 1,-1 0-1,2 0 1,0 0 0,0 0-1,1 0 1,0 0-1,1-1 1,1 1-1,5 13 1,-1-7 49,1-1 0,0 0 0,2 0 0,-1-1 0,20 20-1,-25-30-81,0 0-1,0 0 1,0 0-1,1-1 1,0 1-1,0-1 0,0-1 1,1 1-1,-1-1 1,1 0-1,0-1 0,0 0 1,-1 0-1,14 2 1,-11-3 2,1-1 0,-1 0 1,1-1-1,-1 0 0,0 0 1,1-1-1,-1 0 0,0-1 0,0 0 1,15-8-1,-1-1 31,-2-2 0,0 0 0,0-1 0,-2-1 0,0-1 0,-1-1 0,0-1-1,26-37 1,-24 21 162,-20 33-222,1 0 0,0 0-1,0 0 1,-1 1-1,1-1 1,-1 0 0,0 0-1,0 0 1,1 0 0,-1 0-1,0 0 1,-1 0-1,1 0 1,0 0 0,0 0-1,-1 0 1,0-2 0,0 4-19,0 0 1,1 0-1,-1 0 1,0 0-1,1 0 1,-1 0-1,0 0 1,0 0-1,1 0 1,-1 0-1,0 0 1,1 1-1,-1-1 1,0 0-1,1 0 1,-1 1 0,0-1-1,1 1 1,-1-1-1,1 0 1,-1 1-1,1-1 1,-1 1-1,1-1 1,-1 1-1,0 0 1,-18 17 145,15-14-127,0 1-1,1 0 1,-1 0 0,1 0 0,0 1 0,1-1 0,-1 1 0,1-1 0,0 1 0,0 0 0,1 0 0,0 0-1,0 0 1,0 0 0,1 0 0,0 0 0,1 11 0,0-10-1,0 0 0,0 0 0,1 0 0,1 0 0,-1 0 1,1 0-1,0 0 0,0-1 0,1 0 0,0 1 0,0-1 0,0-1 0,1 1 0,8 7 0,-11-11-20,0-1 0,-1 0 1,1 0-1,0 0 0,0 0 0,0 0 0,0 0 0,0 0 0,0-1 0,0 1 0,1-1 0,-1 1 1,0-1-1,0 0 0,0 0 0,0 0 0,1 0 0,-1 0 0,0-1 0,0 1 0,0 0 0,0-1 0,0 0 1,0 0-1,4-1 0,-2 0 10,1-1 0,-1 1 0,0-1 1,0 0-1,0 0 0,0 0 0,-1-1 1,1 1-1,-1-1 0,4-6 0,-4 6 0,-1-1 1,0 0-1,0 0 0,0 1 0,-1-1 0,1 0 0,-1 0 0,-1 0 0,1 0 1,-1-1-1,0 1 0,0 0 0,0 0 0,-1 0 0,1 0 0,-1 0 1,-1 0-1,-1-6 0,2 7 1,0 1 0,-1 0 0,1 0 0,-1-1 0,0 1 0,0 0 1,0 1-1,0-1 0,0 0 0,-1 0 0,1 1 0,-1 0 0,1-1 0,-1 1 0,0 0 1,0 0-1,0 0 0,0 1 0,-1-1 0,1 1 0,0 0 0,-1 0 0,1 0 0,0 0 1,-1 0-1,1 1 0,-5-1 0,-29-1 296,33 1-142,24 0-156,17-1-38,-1-3 0,0-1-1,0-1 1,44-16 0,21-4-42,-61 17 35,-27 6 35,0 0-1,0 1 1,1 1-1,21-1 1,-29 3 2,-3-1 10,0 1 0,0 0 0,0 0-1,0 1 1,0-1 0,0 1-1,0-1 1,4 2 0,-6-1-8,1 0 0,-1 1 0,1-1 0,-1 0 1,0 0-1,1 1 0,-1-1 0,0 1 0,0-1 0,0 1 1,0 0-1,0-1 0,0 1 0,-1 0 0,1 0 0,0 2 1,2 5 60,-1 1 0,0 0 1,0 0-1,-1 0 0,0 1 1,-2 11-1,1-22-65,0 1-1,0-1 1,0 1 0,0-1-1,0 1 1,0-1 0,0 1-1,0-1 1,0 1 0,0-1 0,1 0-1,-1 1 1,0-1 0,0 1-1,0-1 1,0 1 0,1-1-1,-1 1 1,0-1 0,1 0 0,-1 1-1,0-1 1,1 1 0,-1-1-1,0 0 1,1 1 0,-1-1-1,1 0 1,-1 0 0,0 1 0,1-1-1,-1 0 1,1 0 0,-1 0-1,1 0 1,0 1 0,1-1 4,0-1 0,0 1 0,0 0 0,0-1-1,0 1 1,0-1 0,0 0 0,-1 0 0,1 0 0,2-1 0,41-30 71,-42 30-71,6-6 4,0 1 0,1 0 0,0 0 0,0 1 1,13-5-1,-22 11-12,0 0 0,0 0-1,0 0 1,1 0 0,-1 0 0,0 1 0,0-1-1,0 0 1,1 1 0,-1-1 0,0 1 0,0 0 0,0-1-1,0 1 1,0 0 0,0 0 0,0-1 0,0 1 0,-1 0-1,1 0 1,0 0 0,0 0 0,-1 0 0,1 0 0,0 0-1,-1 0 1,1 0 0,-1 1 0,0-1 0,1 1 0,2 5 18,0 0 1,-1 0 0,3 14-1,-4-11 23,1 0-1,0 0 1,1 0-1,0 0 1,0 0-1,1 0 1,9 16-1,-12-25-40,0 0-1,0 0 1,1 0 0,-1 0-1,0 0 1,1 0-1,-1 0 1,1 0 0,-1 0-1,1 0 1,-1-1-1,1 1 1,0-1 0,-1 1-1,1-1 1,0 0-1,-1 1 1,1-1 0,0 0-1,-1 0 1,1 0-1,0-1 1,0 1 0,-1 0-1,1-1 1,2 0-1,5-2-1,0 0 0,0-1 0,13-8 0,-10 6 18,3-3 5,-1-1 0,1 0 0,-2-1-1,14-14 1,21-16 65,-40 34-86,8-3 104,-15 10-106,-1 0 0,1 0-1,-1 0 1,1 0 0,-1 0 0,1 0 0,0 1 0,-1-1-1,1 0 1,-1 1 0,1-1 0,-1 0 0,1 1 0,-1-1 0,1 0-1,-1 1 1,0-1 0,1 1 0,-1-1 0,1 1 0,-1-1-1,0 1 1,0-1 0,1 1 0,-1-1 0,0 1 0,0 0-1,0-1 1,1 1 0,-1-1 0,0 1 0,0 0 0,0 0-1,8 26-2,-5-11-5,1-1-1,1 0 1,1 0 0,0 0 0,1 0 0,1-1 0,12 18 0,-19-31 6,0 0 0,0 0 0,0 0 1,0 0-1,0 0 0,0-1 0,0 1 0,1 0 1,-1-1-1,0 1 0,1-1 0,-1 1 0,0-1 1,1 1-1,-1-1 0,1 0 0,-1 0 1,0 0-1,1 0 0,-1 0 0,1 0 0,-1 0 1,0 0-1,1-1 0,-1 1 0,0-1 0,1 1 1,-1-1-1,0 1 0,1-1 0,-1 0 0,0 1 1,2-2-1,1-1 1,0 0 1,0 0-1,-1 0 1,1-1-1,-1 1 0,1-1 1,-1 0-1,3-5 1,67-132 100,-66 117-76,-7 23-28,0-1-1,0 0 0,0 0 0,1 0 1,-1 0-1,1 1 0,-1-1 0,1 0 1,0 0-1,-1 1 0,1-1 0,0 0 0,0 1 1,0-1-1,1 1 0,-1-1 0,0 1 1,0 0-1,3-2 0,-1 3 1,0 1 0,0 0-1,0-1 1,0 1 0,0 0 0,0 0-1,0 1 1,0-1 0,-1 1 0,1-1-1,0 1 1,2 2 0,0 0-10,-1-2 5,15 10-32,30 14 1,-27-16 32,-13-5 3,1-1-1,-1 0 0,1 0 0,15 3 0,-21-6 4,-1-1-1,1 0 1,-1 0-1,1 0 1,-1 0-1,0 0 1,1-1-1,-1 1 1,1-1-1,-1 0 0,0 0 1,1 0-1,-1-1 1,0 1-1,0-1 1,0 0-1,0 0 1,2-2-1,2-1 17,-1-1 0,0 0 0,-1-1 0,0 1 0,0-1 0,7-11 0,-10 14-8,0 1 0,0 0 0,-1 0 0,0-1 0,1 1 0,-1-1 0,0 1 0,0-1 0,-1 1-1,1-1 1,-1 0 0,0 1 0,0-1 0,0 0 0,0 1 0,-2-8 0,2 10-4,0 1 1,0-1-1,-1 0 0,1 1 1,0-1-1,0 1 1,-1-1-1,1 0 0,0 1 1,-1-1-1,1 1 1,0-1-1,-1 1 1,1-1-1,-1 1 0,1-1 1,-1 1-1,1-1 1,-1 1-1,1 0 0,-1-1 1,0 1-1,1 0 1,-1-1-1,1 1 0,-1 0 1,0 0-1,1 0 1,-1 0-1,0 0 0,0-1 1,0 2 0,-1-1 1,1 1-1,0 0 1,-1-1-1,1 1 1,0 0-1,0 0 1,0 0-1,0-1 1,0 1-1,0 0 1,0 1-1,-2 1 1,-1 3 6,0 1 0,0-1 1,0 1-1,-4 11 1,5-8-14,1 0 1,0 0-1,1 0 1,0 0 0,0 0-1,1 0 1,1 0-1,-1 0 1,4 14-1,-3-19-3,0 1 0,0-1-1,1 1 1,0-1-1,0 1 1,0-1 0,1 0-1,-1 0 1,1 0-1,1 0 1,-1-1 0,1 1-1,-1-1 1,1 0-1,0 0 1,1 0 0,-1-1-1,6 4 1,-6-5 1,0-1-1,1 1 1,-1-1 0,1 0 0,-1-1-1,1 1 1,-1-1 0,1 0 0,0 0 0,-1 0-1,1 0 1,-1-1 0,6-1 0,2-1-10,1 0 0,-1-1 1,18-9-1,9-7 23,-2-2 1,52-40 0,-62 43 5,1 2 1,50-24-1,-72 40-16,-1-1 0,1 1 0,-1 0 0,1 0 0,10 1 0,-36 18 4,6-12 19,-51 27 40,58-30-57,1 1-1,0 0 1,0 0-1,1 1 0,-1 0 1,1 0-1,-7 9 0,10-12-4,1 0-1,0 0 0,-1 0 0,1 0 0,0 1 1,0-1-1,0 0 0,1 1 0,-1-1 0,1 1 1,-1-1-1,1 1 0,0-1 0,-1 1 0,1-1 1,1 1-1,-1-1 0,0 1 0,2 4 0,-1-4 1,1 1-1,-1-1 0,1 0 0,0 0 1,0 0-1,1 1 0,-1-2 0,1 1 1,-1 0-1,1-1 0,0 1 1,3 1-1,2 2 0,0-1 0,1 0 1,-1-1-1,1 0 0,0 0 1,0-1-1,1-1 0,-1 1 1,14 1-1,-12-4 0,0-1 0,0 0 0,-1 0 0,1-1 0,-1 0 0,1-1 0,-1 0 0,0-1 0,0 0 0,0-1 0,-1 0 0,12-7 0,1-2 0,-1-2 0,-1 0 0,36-37 0,-31 25 15,-2-2 1,0-1-1,-2-1 0,-2-1 0,25-55 0,57-183 89,-101 268-101,18-61 40,-18 60-41,1-1 1,0 1-1,-1-1 0,0 1 1,0-1-1,0 1 0,-1-1 0,1 1 1,-1-1-1,0 1 0,-1 0 1,-1-5-1,3 9-2,0-1 1,0 1-1,-1 0 1,1-1-1,0 1 0,0 0 1,-1 0-1,1-1 1,0 1-1,0 0 1,-1 0-1,1-1 0,0 1 1,-1 0-1,1 0 1,0 0-1,-1 0 1,1 0-1,-1 0 0,1-1 1,0 1-1,-1 0 1,1 0-1,0 0 1,-1 0-1,1 0 0,-1 0 1,1 1-1,0-1 1,-1 0-1,1 0 1,0 0-1,-1 0 0,1 0 1,0 0-1,-1 1 1,1-1-1,0 0 1,-1 1-1,-13 9 0,13-9 0,-6 7 0,1-1 0,-1 1 0,1 1 0,0-1 0,1 1 0,0 0 0,1 1 0,0-1 0,-5 17 0,3-6 0,1 0 0,1 0 0,-2 40 0,5-1-33,2-1 0,3 1 0,2 0 0,23 93 0,-27-144 25,1 0 0,-1-1 1,1 1-1,1-1 0,-1 0 1,1 0-1,0 0 0,9 10 1,-10-14 9,-1 0 0,1 0 0,0-1 0,0 1 0,0-1 0,0 0 0,0 0 0,1 0 0,-1 0 0,1 0 0,-1-1 0,1 0 0,0 0 1,0 0-1,-1 0 0,1 0 0,0-1 0,0 1 0,5-1 0,0-1 1,0-1 1,0 0-1,0 0 1,-1-1-1,1 0 1,-1 0 0,0-1-1,0 0 1,15-10-1,-3 0 25,-1-1 1,25-26-1,-34 30 15,0 0 0,-1-1 0,0 0 1,12-23-1,-23 43-34,0 0 1,1 0 0,0 1 0,0-1-1,1 1 1,0-1 0,3 17-1,-2-15-1,0 1-1,1-1 1,1 0-1,-1 0 1,2 0-1,-1 0 1,9 16-1,-11-25-5,0 1-1,1-1 1,-1 0-1,0 0 1,0 1 0,1-1-1,-1 0 1,0 0-1,1-1 1,-1 1 0,1 0-1,0 0 1,-1-1-1,1 1 1,-1-1 0,1 1-1,0-1 1,0 0-1,-1 1 1,1-1 0,0 0-1,-1 0 1,1-1-1,0 1 1,0 0-1,-1 0 1,1-1 0,0 1-1,-1-1 1,1 1-1,-1-1 1,1 0 0,-1 0-1,4-2 1,1 0 8,0-2 1,1 1-1,-2 0 1,1-1-1,0 0 1,8-11-1,5-11 77,-2 0 0,27-55 0,-36 64-34,-6 16-39,1-5 18,0 0 0,1 0-1,0 1 1,0-1-1,0 1 1,9-8 0,-13 45 66,-1-7-49,2 0 0,0 0 0,1 0 0,1 0 0,12 39 0,-15-62-47,0 1 0,0-1-1,1 0 1,-1 0 0,0 0 0,1 1 0,-1-1 0,1 0 0,0 0 0,-1 0 0,1 0 0,0 0-1,0 0 1,0 0 0,-1 0 0,1-1 0,0 1 0,0 0 0,0 0 0,1-1 0,-1 1 0,0 0-1,0-1 1,0 1 0,0-1 0,0 0 0,1 1 0,-1-1 0,0 0 0,0 0 0,1 0 0,-1 0-1,0 0 1,0 0 0,1 0 0,-1 0 0,0 0 0,0-1 0,1 1 0,-1 0 0,0-1-1,0 1 1,2-2 0,5-2 10,0 0-1,-1-1 1,1 0-1,11-11 1,-16 14-8,13-13 38,-1 0 0,21-27 0,-4 4 25,-30 35-55,1 0 0,0 1-1,-1 0 1,1-1-1,0 1 1,0 0 0,0 0-1,5-2 1,-7 4-13,1-1 0,-1 1 1,1 0-1,-1-1 0,1 1 0,-1 0 1,1 0-1,-1 0 0,1 0 0,-1 0 1,1 0-1,-1 0 0,1 0 0,-1 1 1,1-1-1,-1 0 0,1 1 0,-1 0 1,0-1-1,1 1 0,1 1 0,9 6-2,0-1 0,0 0 0,0-1-1,1 0 1,0-1 0,0-1-1,0 0 1,0-1 0,1 0 0,0-1-1,-1 0 1,1-2 0,0 1-1,24-4 1,-33 2 1,0 0 0,0-1 0,0 0 0,-1 0-1,1 0 1,0-1 0,-1 1 0,0-1 0,0 0 0,1 0 0,-2-1-1,1 1 1,0-1 0,5-8 0,-3 4-4,-1 0 1,0-1-1,0 0 0,-1 0 0,0 0 1,4-17-1,-7 24 7,-1 1 1,1 0-1,-1-1 0,1 1 0,-1-1 1,0 1-1,0 0 0,1-1 1,-1 1-1,0-1 0,0 1 0,0-1 1,-1 1-1,1 0 0,0-1 1,0 1-1,-1-1 0,1 1 0,-1 0 1,1-1-1,-1 1 0,0 0 1,1 0-1,-1 0 0,0-1 0,0 1 1,0 0-1,-1-1 0,0 1 4,0 1 0,0-1-1,0 1 1,0 0 0,0-1-1,0 1 1,0 0 0,0 0-1,0 0 1,0 0 0,0 0-1,0 1 1,0-1 0,0 1-1,0-1 1,1 1 0,-1 0-1,0 0 1,-2 1 0,-1 0 7,-1 1-1,1 0 1,-1 0 0,1 0 0,0 1 0,0 0 0,1 0-1,-1 0 1,1 0 0,-6 8 0,8-9-9,1-1 0,-1 1 0,1 0 0,0-1 0,0 1 1,0 0-1,0 0 0,0 0 0,0 0 0,1 0 0,0 0 0,-1 0 0,1 1 0,0-1 0,1 0 0,-1 0 1,0 0-1,1 0 0,0 0 0,0 0 0,-1 0 0,4 4 0,0 2 2,1-1 0,0 0 0,0 0 1,1-1-1,0 1 0,0-1 0,1-1 0,0 1 0,0-1 0,0-1 0,1 1 1,0-1-1,11 6 0,-6-5-20,-1-1 0,1 0 0,0-1 0,0 0 0,0-1 0,0-1 0,1 0 0,22 1 0,-4-3-417,-20 0-3779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37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 13560,'0'0'1840,"66"-36"-2064,-50 30 0,-10 2-104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37.2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1 270 9344,'0'0'224,"66"-42"0,15-7-40,24-9 8,14 8 368,2 13-8,-11 13 104,-5 14 8,-8 10-16,-16 6 0,-5 14-128,-13 6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41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241 639 7832,'0'0'5638,"-12"1"-5159,-1 1-286,0 0 0,1 0-1,-1 1 1,1 1 0,0 0 0,0 0 0,0 1 0,0 1-1,1 0 1,-18 13 0,14-6 132,10-9-153,-1 0 0,1 0 0,1 0 0,-1 1 0,1-1 0,-1 1 0,1 0 0,1 1 0,-1-1 0,1 1-1,0-1 1,0 1 0,0 0 0,-3 12 0,6-15-111,0-1 0,0 0-1,1 0 1,-1 1 0,1-1-1,-1 0 1,1 0 0,0 0 0,-1 1-1,1-1 1,0 0 0,0 0-1,1 0 1,-1-1 0,0 1 0,4 3-1,-4-3-15,1 0-1,0 1 0,1-1 1,-1 0-1,0-1 1,0 1-1,1 0 0,-1-1 1,1 1-1,0-1 1,-1 0-1,5 2 0,-3-3-17,0 0 0,0 0-1,-1-1 1,1 1-1,0-1 1,0 0-1,0 0 1,0 0 0,-1 0-1,1-1 1,-1 0-1,1 1 1,3-4-1,0 0 0,1 1 0,-2-2 0,1 1 0,11-13 0,1-5 17,-2-1 0,-1-1 1,0 0-1,-2-1 0,-1-1 0,-1 0 1,11-41-1,1-22 138,12-94 1,-25 122-73,-8 42-19,-1 1 1,-2-25-1,0 32-1,0 12-84,0 0 0,0 0-1,0 0 1,1 0 0,-1-1-1,0 1 1,0 0 0,0 0-1,0 0 1,0 0 0,0 0-1,0-1 1,0 1 0,0 0 0,0 0-1,0 0 1,0 0 0,0-1-1,-1 1 1,1 0 0,0 0-1,0 0 1,0 0 0,0 0-1,0-1 1,0 1 0,0 0-1,0 0 1,0 0 0,0 0-1,-1 0 1,1 0 0,0 0-1,0 0 1,0-1 0,0 1 0,0 0-1,-1 0 1,1 0 0,0 0-1,0 0 1,0 0 0,0 0-1,0 0 1,-1 0 0,1 0-1,0 0 1,0 0 0,0 0-1,0 0 1,-1 0 0,1 0-1,0 0 1,0 0 0,0 0-1,0 0 1,0 0 0,-1 0 0,-7 14 142,-1 13-103,2 1-1,1 0 1,1 0 0,1 0-1,1 1 1,2-1-1,1 1 1,7 50-1,-4-57-16,22 96 129,-21-104-133,0-1 1,1 0-1,1 0 1,0 0-1,0-1 0,13 17 1,-12-21 4,0 1 0,1-1-1,0-1 1,1 0 0,0 0 0,0 0 0,18 9-1,-19-12 2,0-1 0,-1 0 0,1 0-1,0 0 1,0-1 0,0 0 0,1-1-1,-1 1 1,0-2 0,17 1 0,-16-3 6,1 0 1,0-1-1,-1 0 1,0 0-1,0-1 1,0 0-1,0 0 1,0-1-1,-1-1 1,0 1-1,0-1 1,0-1-1,-1 1 1,0-1 0,0-1-1,10-13 1,-14 15-2,-1 1 0,0-1 0,0 0 0,0 0 1,0 0-1,1-10 0,-3 14-20,0 1 0,1-1 0,-1 0-1,0 1 1,0-1 0,0 1 0,0-1 0,-1 1 0,1-1-1,0 0 1,-1 1 0,1-1 0,-1 1 0,1-1-1,-1 1 1,0 0 0,1-1 0,-1 1 0,0-1 0,0 1-1,0 0 1,0 0 0,0 0 0,0 0 0,-1 0-1,1 0 1,0 0 0,0 0 0,-1 0 0,-2-1 0,2 2-1,0 0 1,0 0-1,0 0 1,0 0 0,0 0-1,0 0 1,0 1-1,0-1 1,0 1 0,0-1-1,1 1 1,-1 0-1,0 0 1,0 0 0,-2 1-1,-26 19 76,24-15-70,-1 0 0,1 0 0,0 1 0,1 0 0,0 0 0,0 0 0,-5 10 0,8-13-13,0 0 0,0-1 0,1 2 0,-1-1-1,1 0 1,0 0 0,0 0 0,1 0 0,-1 1 0,1-1 0,0 0 0,0 1 0,0-1-1,0 0 1,1 1 0,2 7 0,0-4-1,1 0 0,0-1 0,0 1 0,1-1 0,0 0 1,0 0-1,0 0 0,1-1 0,0 0 0,1 0 0,-1 0 0,1-1 0,0 0 0,1 0 0,-1-1 0,1 0 0,0-1 0,0 1 0,0-1 0,0-1 0,0 1 0,1-2 1,-1 1-1,1-1 0,0 0 0,-1-1 0,1 0 0,0 0 0,-1-1 0,1 0 0,-1-1 0,1 1 0,8-4 0,4-2 17,-1-2 0,0 1 0,0-2 0,-1-1 0,0 0 0,0-2 0,-2 0-1,1-1 1,-2 0 0,0-2 0,-1 0 0,0 0 0,15-24 0,-26 34 5,-1 1 0,1-1 1,-1 0-1,-1 0 0,1 0 0,2-13 0,-4 15 6,-1 1-1,1-1 1,-1 0-1,0 0 1,0 1-1,-1-1 1,1 0-1,-1 1 1,0-1-1,0 0 1,0 1-1,-1-1 1,-2-4-1,2 3 30,2 4-56,0 1 1,0-1 0,0 1-1,0-1 1,-1 1 0,1-1-1,0 1 1,0-1 0,0 1-1,-1-1 1,1 1 0,0-1-1,-1 1 1,1-1 0,0 1-1,-1 0 1,1-1 0,-1 1-1,1 0 1,-1-1 0,1 1-1,-1 0 1,1 0 0,-1-1-1,1 1 1,-1 0-1,0 0 104,24 10 62,-8-3-163,-1-1 1,0 2-1,0 0 1,0 1-1,15 13 1,-21-16-10,-1 1-1,-1 0 1,1 1-1,-1-1 1,0 1 0,-1 1-1,0-1 1,0 1 0,6 16-1,-6-12 9,0 3 7,1 0 0,1 0 0,0-1 0,18 26 0,-24-39-11,1-1 0,0 0 1,0 0-1,0 0 0,-1 0 1,1 0-1,0 0 0,0-1 1,0 1-1,0-1 0,0 1 1,0-1-1,0 0 0,0 0 0,0 0 1,1 0-1,-1 0 0,0 0 1,2-1-1,3 0 11,0 0 0,1 0-1,-1-1 1,8-3 0,-1-1 13,0-1-1,-1-1 1,0 0 0,0-1 0,12-11 0,55-56 156,-53 48-89,-3 8 27,-15 15 32,-9 5-150,0 0 1,0 0 0,0 0 0,0-1-1,1 1 1,-1 0 0,0 0-1,0 0 1,0 0 0,0 0-1,0 0 1,0 0 0,0 0-1,0 0 1,0 0 0,0 0-1,1 0 1,-1 0 0,0 0 0,0 0-1,0 0 1,0 0 0,0 0-1,0 0 1,0 0 0,0 0-1,0 0 1,0 0 0,1 0-1,-1 0 1,0 0 0,0 0 0,0 0-1,0 0 1,0 1 0,0-1-1,0 0 1,0 0 0,0 0-1,0 0 1,0 0 0,0 0-1,0 0 1,0 0 0,0 0-1,1 0 1,-1 0 0,0 0 0,0 1-1,0-1 1,0 0 0,0 0-1,0 0 1,0 0 0,0 0-1,0 0 1,-1 12 34,0-1-1,1 1 1,0-1 0,1 1-1,1-1 1,0 1 0,0-1-1,1 0 1,0 0 0,1 0-1,1 0 1,5 10 0,-9-19-32,1 0 1,-1 1 0,1-1-1,0 0 1,0 0-1,-1 0 1,1-1-1,1 1 1,-1 0 0,0-1-1,0 1 1,1-1-1,-1 0 1,0 0 0,1 0-1,-1 0 1,1 0-1,0 0 1,-1-1 0,1 1-1,0-1 1,-1 0-1,1 0 1,0 0 0,-1 0-1,1 0 1,0-1-1,-1 1 1,1-1-1,-1 0 1,1 1 0,4-3-1,6-3 44,1 0 1,-1-1-1,0 0 0,18-15 0,-13 8 56,0-1-1,-2-1 0,1-1 1,-2 0-1,0-1 0,18-31 0,-30 45-57,0 0 0,0-1-1,1 1 1,-1 1-1,5-5 1,-8 8-43,1-1-1,-1 1 1,0 0-1,1-1 1,-1 1 0,1 0-1,-1-1 1,1 1-1,-1 0 1,1 0 0,-1 0-1,1-1 1,-1 1-1,1 0 1,-1 0 0,1 0-1,-1 0 1,1 0-1,-1 0 1,1 0 0,-1 0-1,1 0 1,0 0-1,-1 0 1,1 0 0,-1 1-1,1-1 1,-1 0-1,1 0 1,-1 0 0,1 1-1,-1-1 1,0 0-1,1 1 1,-1-1 0,1 0-1,-1 1 1,0-1-1,1 1 1,-1-1-1,0 0 1,1 1 0,-1-1-1,0 1 1,0-1-1,1 1 1,-1-1 0,0 1-1,0-1 1,0 1-1,0-1 1,0 1 0,1 0-1,-1-1 1,0 1-1,-1 0 1,3 5-4,19 60-2,-18-60-1,0 0-1,0 0 1,0 0 0,1 0 0,-1-1-1,2 1 1,-1-1 0,5 5 0,-6-8 3,-1 1 1,1-1 0,0 1-1,0-1 1,0 0-1,0 0 1,1 0 0,4 2-1,-6-4 0,0 0 0,0 0 0,0 0 0,1 0 0,-1 0 0,0 0 0,0-1 0,0 1 0,0-1 0,0 1 0,0-1 0,0 0 0,0 0 0,0 0 0,0 0 0,2-2 0,2-1 7,0 0 0,-1 0 1,0 0-1,0-1 0,0 0 0,0 0 0,-1 0 1,7-10-1,0-3 35,12-29-1,-3 4 28,-17 36-52,-1 1 0,0-1-1,0 1 1,0-1 0,-1 0-1,0 0 1,-1 0 0,0 0-1,0-9 1,0 16-19,1 0 1,-1-1-1,0 1 1,1-1-1,-1 1 1,0 0-1,1 0 1,-1-1-1,0 1 0,1 0 1,-1-1-1,1 1 1,-1 0-1,1 0 1,-1 0-1,0 0 1,1 0-1,-1-1 0,1 1 1,-1 0-1,1 0 1,-1 0-1,1 0 1,-1 0-1,1 0 1,-1 0-1,1 1 0,-1-1 1,1 0-1,-1 0 1,1 0-1,-1 0 1,0 1-1,1-1 1,-1 0-1,1 1 0,31 9-38,-10-3 19,53 6-73,137 6 1,-144-13 203,-68-6-108,0 1 1,0-1-1,0 1 1,0-1-1,0 0 1,0 1-1,0-1 0,0 0 1,0 1-1,0-1 1,0 1-1,0-1 1,0 0-1,0 1 0,0-1 1,0 0-1,-1 1 1,1-1-1,0 0 0,0 1 1,0-1-1,0 0 1,-1 1-1,1-1 1,0 0-1,0 0 0,-1 1 1,1-1-1,0 0 1,-1 0-1,1 1 1,0-1-1,-1 0 0,-11 13 21,-11 6-5,1 0 0,1 1 0,1 2 0,-19 24 0,37-44-16,1 1 1,-1-1 0,1 0-1,0 1 1,0 0-1,0-1 1,0 1 0,0 0-1,1-1 1,-1 1-1,1 0 1,-1 0 0,1-1-1,0 1 1,0 0-1,1 0 1,-1 0 0,0-1-1,1 1 1,0 0 0,0 0-1,-1-1 1,3 3-1,-2-4 3,1 0 1,0-1-1,0 1 0,-1-1 0,1 1 0,0-1 0,0 0 0,0 0 1,0 1-1,-1-1 0,1-1 0,0 1 0,0 0 0,0 0 0,-1-1 1,5 0-1,-4 0 1,7-2 11,0 1 0,0-2 0,0 0 1,-1 0-1,0 0 0,1-1 0,-2 0 1,13-10-1,2-4 41,29-32 0,-48 47-54,1 0-19,0 0 1,-1 0 0,1 0-1,1 1 1,6-5 0,-10 7 9,0 1 0,-1 0 1,1-1-1,0 1 0,0 0 1,0-1-1,-1 1 0,1 0 1,0 0-1,0 0 0,0 0 0,0 0 1,0 0-1,-1 0 0,1 0 1,0 0-1,0 1 0,0-1 1,0 0-1,0 0 0,-1 1 1,1-1-1,0 0 0,0 1 0,-1-1 1,1 1-1,0-1 0,-1 1 1,1-1-1,0 1 0,-1 0 1,1-1-1,-1 1 0,1 0 1,-1 0-1,1-1 0,-1 1 0,0 0 1,1 0-1,-1-1 0,0 1 1,1 1-1,1 3-5,1-1 0,0 1-1,0-1 1,0 0 0,0 0 0,1 0 0,0 0 0,0 0-1,0-1 1,0 0 0,0 0 0,1 0 0,0 0-1,-1-1 1,1 1 0,0-1 0,0-1 0,0 1 0,0-1-1,0 0 1,1 0 0,-1 0 0,0-1 0,0 1-1,1-1 1,-1-1 0,0 1 0,1-1 0,-1 0-1,0 0 1,0 0 0,0-1 0,0 0 0,0 0 0,7-4-1,4-3 13,0-1 0,0 0 0,-1-2-1,0 1 1,-1-2 0,0 0 0,-1-1 0,-1 0-1,0-1 1,-1 0 0,12-22 0,5-10 24,-2-2 1,-3-1 0,-1 0-1,-3-2 1,14-57 0,-23 68 11,13-74 97,-22 114-134,-1 0 1,0 0-1,1 0 1,-1 0-1,0-1 1,0 1-1,0 0 1,0 0-1,0 0 0,0 0 1,0 0-1,-1-1 1,1 1-1,0 0 1,0 0-1,-1 0 0,1 0 1,-1 0-1,1 0 1,-1 0-1,0-1 1,0 2 0,0 0 0,0 0 0,1 0 0,-1 0 1,0 0-1,1 0 0,-1 0 0,0 0 1,0 1-1,1-1 0,-1 0 0,0 0 0,1 1 1,-1-1-1,0 0 0,1 1 0,-1-1 0,1 1 1,-1-1-1,1 1 0,-1-1 0,1 1 0,-1 0 1,-4 4 14,0 0 0,1 0 0,0 1-1,0 0 1,1-1 0,-4 9 0,-9 31 1,3 1-1,-15 93 0,10 99-270,18-219 208,0 1 0,1 0 0,1-1 0,1 1 0,1-1 0,0 1 0,12 29 0,-15-46 45,0-1 0,0 0-1,1 0 1,-1 0 0,0 0 0,1 0 0,-1 0 0,1 0-1,-1 0 1,1 0 0,0-1 0,0 1 0,0-1 0,0 1-1,0-1 1,0 0 0,0 0 0,4 2 0,-2-3 7,-1 1 1,1 0 0,0-1-1,0 0 1,-1 0 0,1 0-1,0 0 1,0 0 0,-1-1-1,8-2 1,5-2 38,-1-1 0,0-1 1,0-1-1,18-12 0,-30 18-41,88-58 313,-91 59-318,1 0-1,0 1 1,0-1 0,0 1-1,0-1 1,-1 1-1,1-1 1,0 1-1,0-1 1,0 1-1,0 0 1,0-1 0,0 1-1,0 0 1,0 0-1,0 0 1,0 0-1,0 0 1,0 0-1,0 0 1,0 0-1,0 0 1,0 1 0,0-1-1,0 0 1,0 1-1,0-1 1,0 0-1,1 2 1,-1 0 3,0 0 0,0 0-1,0 1 1,0-1 0,0 0 0,0 1 0,-1-1 0,1 1-1,-1 4 1,2 4-1,1 10-4,7 29 0,-9-47 0,0 0 0,0 0 0,0 0 0,0-1 0,1 1 0,-1-1 0,1 1 0,0-1 0,0 1 0,-1-1 0,1 0 0,1 0 0,-1 0 0,3 2 0,-3-3 0,0 0 0,0 0 0,0-1 0,0 1 0,1-1 0,-1 0 0,0 0 0,0 1 0,1-1 0,-1-1 0,0 1 0,0 0 0,1 0 0,-1-1 0,0 0 0,0 1 0,0-1 0,0 0 0,0 0 0,0 0 0,0 0 0,0 0 0,2-2 0,8-5 0,-1-1 0,15-14 0,-19 17 0,31-30 0,31-25 0,-69 61 0,0 0 0,1-1 0,-1 1 0,0 0 0,0 0 0,0 0 0,1 0 0,-1 0 0,0 0 0,0 0 0,1 0 0,-1 0 0,0 0 0,0 0 0,1 0 0,-1 0 0,0 0 0,0 0 0,1 0 0,-1 0 0,0 0 0,0 0 0,0 0 0,1 0 0,-1 0 0,0 0 0,0 0 0,1 0 0,-1 1 0,0-1 0,0 0 0,0 0 0,0 0 0,1 0 0,-1 1 0,0-1 0,0 0 0,0 0 0,0 0 0,0 1 0,1-1 0,-1 0 0,0 0 0,0 1 0,0-1 0,0 0 0,0 0 0,0 0 0,0 1 0,0-1 0,0 0 0,0 0 0,0 1 0,0-1 0,0 0 0,0 0 0,0 1 0,0-1 0,0 0 0,0 0 0,-1 1 0,0 20 0,1-17 0,0 2 0,-1 52 0,1-54 0,0 0 0,1 0 0,-1 0 0,1 0 0,0 0 0,0 0 0,1 0 0,-1 0 0,1 0 0,0 0 0,3 4 0,-5-8 0,1 0 0,-1 1 0,1-1 0,-1 1 0,1-1 0,0 0 0,-1 1 0,1-1 0,0 0 0,-1 0 0,1 0 0,0 0 0,-1 1 0,1-1 0,0 0 0,0 0 0,-1 0 0,1 0 0,0-1 0,-1 1 0,1 0 0,0 0 0,0 0 0,-1 0 0,1-1 0,0 1 0,-1 0 0,1-1 0,-1 1 0,1 0 0,0-2 0,20-14 0,66-80 0,-12 12 0,-74 83 0,0 0 0,0 0 0,-1 0 0,1 0 0,0 1 0,0-1 0,1 0 0,-1 0 0,0 1 0,0-1 0,0 0 0,0 1 0,1-1 0,-1 1 0,0 0 0,0-1 0,1 1 0,-1 0 0,0 0 0,1 0 0,-1 0 0,0 0 0,1 0 0,1 0 0,-1 1 0,1 1 0,0-1 0,-1 1 0,1 0 0,-1 0 0,1 0 0,-1 0 0,3 4 0,6 4 0,-3-2 0,1-1 0,-1 0 0,1-1 0,1 0 0,-1 0 0,1-1 0,0 0 0,1-1 0,-1 0 0,1 0 0,-1-1 0,1-1 0,0 0 0,0 0 0,0-1 0,0-1 0,1 1 0,-1-2 0,0 0 0,0 0 0,0-1 0,0 0 0,0-1 0,-1 0 0,1-1 0,-1 0 0,0-1 0,0 0 0,10-7 0,-2 2 0,-11 6 0,-1 0 0,1 0 0,-1 0 0,0-1 0,-1 1 0,1-1 0,8-11 0,-4 4 0,-8 10 0,0 0 0,0-1 0,0 1 0,0-1 0,-1 1 0,1-1 0,-1 0 0,2-3 0,-4 6 0,1 0 0,0 0 0,0 0 0,-1 0 0,1 0 0,0 0 0,0 0 0,-1 0 0,1 0 0,0 0 0,-1 0 0,1 0 0,0 0 0,0 0 0,-1 0 0,1 0 0,0 1 0,0-1 0,-1 0 0,1 0 0,0 0 0,0 0 0,-1 0 0,1 1 0,0-1 0,0 0 0,0 0 0,0 0 0,-1 1 0,1-1 0,0 0 0,0 0 0,0 1 0,0-1 0,0 0 0,-1 1 0,-11 11 0,7-6 0,1 1 0,-1 0 0,1 0 0,0 0 0,1 0 0,0 1 0,0-1 0,0 1 0,1 0 0,-2 14 0,4-16 0,0 0 0,0 0 0,0 0 0,1 0 0,-1 0 0,1-1 0,1 1 0,-1 0 0,1 0 0,0-1 0,1 1 0,-1-1 0,1 0 0,0 1 0,6 6 0,-1-2 337,1 1 0,16 15 0,-22-23-674,0-1 0,0 1 0,0-1 0,1 0 0,-1 0 0,0 0 0,1 0-1,-1-1 1,1 1 0,0-1 0,0 0 0,-1 0 0,1 0 0,4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7:01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1314 7832,'0'0'3144,"15"3"-2508,-10-2-563,4 1 50,1 0 0,-1-1 0,0 0 0,0 0 0,0-1 0,1 0 0,-1-1 0,0 0 0,0 0 0,0-1 0,16-6 0,-1-3 264,-1-2 1,1 0-1,-2-2 0,0-1 1,-1 0-1,-1-1 1,0-2-1,25-30 0,7-15 877,62-102-1,-71 100-675,1 1 170,-3-2-1,47-107 1,-58 97 30,-3-1-1,23-119 1,-42 154 3,-1 0 1,0-59 0,-7 102-784,0 0 0,0 0 0,0 0 0,0 0 1,0 1-1,0-1 0,0 0 0,0 0 1,0 0-1,0 0 0,0 0 0,0 0 0,0 0 1,0 0-1,0 1 0,0-1 0,-1 0 0,1 0 1,0 0-1,0 0 0,0 0 0,0 0 1,0 0-1,0 0 0,0 0 0,0 0 0,-1 0 1,1 0-1,0 0 0,0 0 0,0 0 1,0 0-1,0 0 0,0 0 0,0 0 0,-1 0 1,1 0-1,0 0 0,0 0 0,0 0 1,0 0-1,0 0 0,0 0 0,0 0 0,-1 0 1,1 0-1,0 0 0,0 0 0,0 0 1,0 0-1,0 0 0,0-1 0,0 1 0,0 0 1,0 0-1,0 0 0,-1 0 0,1 0 1,0 0-1,0 0 0,0 0 0,0-1 0,-7 14 80,-81 241 240,-127 289-167,136-315-109,20-55-3,29-88-21,-66 171 39,61-175-42,-49 84-1,73-147 1,-1 1 0,-1-2 0,0 0 0,-1 0 0,-1-2 0,0 0 0,-1 0 0,-18 12-1,33-27-18,1 0-1,0 1 0,0-1 0,0 0 0,-1 0 0,1 0 0,0 1 0,0-1 0,-1 0 0,1 0 0,0 0 0,0 0 0,-1 1 0,1-1 0,0 0 1,-1 0-1,1 0 0,0 0 0,0 0 0,-1 0 0,1 0 0,0 0 0,-1 0 0,1 0 0,0 0 0,-1 0 0,1 0 0,0 0 0,-1 0 1,1 0-1,0 0 0,-1 0 0,1 0 0,0-1 0,0 1 0,-1 0 0,1 0 0,0 0 0,0-1 0,-1 1 0,-1-16 118,10-23-2,-2 18-101,1-1 0,1 2 0,1-1-1,0 1 1,2 0 0,0 1 0,1 0-1,1 1 1,24-26 0,19-8 0,124-90 1,74-23-95,-56 40 24,-137 80 42,-2-3 0,95-97 0,-113 104 8,-10 11 0,42-52 0,52-90 0,-110 153 7,-1-2-1,-1 0 0,0-1 1,-2 0-1,13-35 1,-4 2 6,-6 19 29,12-49 0,-23 73-29,-1 0-1,0 0 1,-1 1-1,0-1 0,-1 0 1,-1-1-1,0 2 1,-3-19-1,3 28-9,1 0-1,-1 1 1,1-1-1,-1 0 1,0 1-1,1-1 1,-1 1-1,0-1 1,0 1-1,0-1 1,0 1-1,0 0 1,-1-1-1,1 1 1,0 0-1,0 0 1,-1 0 0,1 0-1,-1 0 1,1 0-1,-1 1 1,1-1-1,-1 0 1,0 1-1,1-1 1,-1 1-1,0 0 1,1-1-1,-1 1 1,0 0-1,0 0 1,1 0-1,-1 0 1,0 0-1,0 1 1,1-1-1,-3 1 1,-7 2 5,0 0-1,1 1 1,-1 0 0,-13 8 0,24-12-8,-19 9 3,1 1 0,0 0 0,1 2 0,1 0 0,-29 27 0,19-10-26,0 2-1,2 0 0,2 2 0,1 0 1,1 2-1,2 0 0,1 1 0,2 1 1,2 0-1,-10 44 0,10-24-29,2 0-1,2 0 1,0 110 0,9-151 43,-1 24-8,10 73-1,-7-103 23,-1 0 0,2 0 0,-1 0 1,1-1-1,1 1 0,0-1 0,0 1 0,1-1 0,0-1 0,1 1 0,-1-1 0,13 14 0,-13-19 2,-1 0 0,1 0 0,0 0 0,-1 0-1,1-1 1,1 0 0,-1 0 0,0 0-1,0-1 1,1 1 0,-1-1 0,0-1-1,1 1 1,-1-1 0,1 0 0,-1 0-1,1 0 1,-1-1 0,1 0 0,-1 0-1,6-2 1,10-3 38,-1-1 0,0 0 0,37-21 0,-32 13 18,0 0 1,-2-2-1,1-1 0,-2-1 1,-1-1-1,0 0 0,24-32 1,-18 19 22,-10 14 14,0-1 0,-2-1 0,0-1 1,11-22-1,-16 24 111,-5 12-30,-2 8-38,-4 3-125,0 0 0,1 0 1,-1 0-1,0-1 0,0 1 0,0 0 0,-3 3 0,-3 11 5,-35 148 119,23-86-85,15-61-45,1-1-1,-2 29 1,4-40-6,1-1 0,0 1-1,0-1 1,1 0 0,0 1-1,0-1 1,0 1 0,0-1 0,1 0-1,0 0 1,0 0 0,6 10-1,-7-14 2,1 0-1,-1 0 0,1 1 1,-1-1-1,1 0 0,-1 0 1,1 0-1,0-1 0,-1 1 1,1 0-1,0-1 0,0 1 1,0-1-1,0 1 0,-1-1 1,1 0-1,0 0 0,0 0 1,0 0-1,0 0 0,0 0 1,0 0-1,0-1 0,-1 1 1,1-1-1,0 1 0,2-2 1,9-3 13,-1 0 1,22-13-1,-19 10 4,10-6 10,-1-1 0,0-2 0,-1 0 0,-1-2 1,21-22-1,91-113 296,-104 109-137,-38 62-134,0 0-1,1 0 1,-8 36-1,10-36-40,0 2-7,0 0 0,2 1 0,0-1 0,0 35 0,3-45-8,0-1 0,1 1 0,0 0 0,1-1 1,0 1-1,0-1 0,1 1 0,0-1 0,0 0 0,1 0 0,0 0 0,0-1 1,6 8-1,-7-12-2,0-1 0,-1 0 0,1 1 1,0-1-1,0 0 0,0-1 1,0 1-1,0-1 0,1 1 0,-1-1 1,0 0-1,1 0 0,-1 0 0,1-1 1,-1 1-1,1-1 0,-1 0 1,1 0-1,-1 0 0,1 0 0,-1-1 1,7-1-1,-1 1 7,0-2-1,1 1 1,-1-2 0,0 1-1,-1-1 1,1 0 0,9-7 0,-3 0 19,0-1 0,-1-1 0,25-28 0,32-50 101,-48 59-113,41-67-14,-50 75 0,-6 14 0,-10 22 0,-1 4 0,0 10 0,1 0 0,1 0 0,2 1 0,0-1 0,6 30 0,-7-53 0,1 0 0,0 0 0,-1 0 0,1-1 0,0 1 0,0 0 0,1-1 0,-1 1 0,0-1 0,1 1 0,0-1 0,0 1 0,-1-1 0,1 0 0,0 0 0,1 0 0,-1 0 0,0-1 0,1 1 0,-1 0 0,1-1 0,-1 0 0,1 1 0,-1-1 0,1 0 0,0-1 0,0 1 0,0 0 0,-1-1 0,6 1 0,1-1 0,0 0 0,0-1 0,0 0 0,0-1 0,0 0 0,0 0 0,0-1 0,12-5 0,47-25 0,-1-2 0,101-73 0,-143 92 0,0 2 0,34-14 0,-33 17 0,0-2 0,25-17 0,-42 25 0,11-8 0,-20 13 0,1-1 0,-1 1 0,1 0 0,-1-1 0,1 1 0,-1-1 0,0 1 0,1 0 0,-1-1 0,0 1 0,1-1 0,-1 1 0,0-1 0,1 1 0,-1-1 0,0 1 0,0-1 0,0 1 0,1-1 0,-1 1 0,0-1 0,0 0 0,0 1 0,0-1 0,0 1 0,0-1 0,0 1 0,0-2 0,-1 2 0,0 0 0,0-1 0,0 1 0,0 0 0,0 0 0,0 0 0,0 0 0,0 0 0,-1 0 0,1 0 0,0 0 0,0 0 0,0 0 0,0 1 0,0-1 0,0 0 0,1 1 0,-1-1 0,0 1 0,0-1 0,-1 2 0,-4 0 0,-22 7 0,1 2 0,0 0 0,0 2 0,2 1 0,-1 1 0,2 1 0,0 1 0,-36 34 0,43-34 0,-4 3 0,1 1 0,-18 26 0,34-41 0,0-1 0,1 1 0,-1 0 0,1 0 0,0 0 0,1 1 0,-1-1 0,1 1 0,1-1 0,-1 1 0,1 0 0,0 0 0,0 0 0,1 10 0,1-14 0,0 0 0,-1 0 0,1-1 0,0 1 0,1 0 0,-1 0 0,0-1 0,1 1 0,-1-1 0,1 1 0,0-1 0,0 0 0,0 0 0,0 0 0,0 0 0,1 0 0,-1 0 0,1 0 0,-1-1 0,1 1 0,-1-1 0,1 0 0,0 0 0,0 0 0,-1 0 0,1 0 0,0 0 0,4-1 0,3 2 0,1-1 0,-1 0 0,0-1 0,0 0 0,0-1 0,1 0 0,11-3 0,-6 0 0,-1-1 0,0 0 0,0-1 0,-1-1 0,1 0 0,-2-1 0,25-18 0,-19 10 0,-1 0 0,-1-1 0,-1 0 0,24-34 0,-16 14 0,-2 0 0,-1-1 0,-3-1 0,0-1 0,15-58 0,-12 26 0,-4 0 0,15-133 0,-30 186 0,-1 16 0,0-1 0,0 0 0,0 0 0,-1 0 0,0 1 0,0-1 0,0 0 0,0 0 0,-1 0 0,1 1 0,-1-1 0,0 0 0,-2-4 0,3 8 0,-1 0 0,0 0 0,1-1 0,-1 1 0,0 0 0,1 0 0,-1 0 0,0 0 0,1 0 0,-1 0 0,0 0 0,1 0 0,-1 0 0,0 0 0,1 0 0,-1 0 0,1 0 0,-1 1 0,0-1 0,1 0 0,-1 1 0,1-1 0,-1 0 0,0 1 0,1-1 0,-1 0 0,1 1 0,-1 0 0,-23 17 0,12-4 0,-1 0 0,2 1 0,0 0 0,1 1 0,0 0 0,-12 29 0,3 1 0,-16 62 0,28-84 0,2 0 0,1 0 0,1 0 0,1 0 0,1 1 0,1-1 0,6 46 0,-4-54 0,1 0 0,2 1 0,-1-1 0,2-1 0,0 1 0,0-1 0,2 0 0,0 0 0,1-1 0,0 0 0,1-1 0,17 19 0,-19-24 0,1-1 0,0 0 0,0 0 0,1-1 0,-1 0 0,1-1 0,1 0 0,-1-1 0,1 0 0,16 4 0,-9-4 0,-1-1 0,1-1 0,-1 0 0,1-2 0,0 0 0,19-3 0,-15 1 0,6-1 0,-1-1 0,38-10 0,-15 1 4,-28 8-11,-1-2 1,1 0-1,19-10 0,-41 17-6,0 0-1,0 0 0,0 0 1,0 0-1,-1 0 0,1 0 1,0 0-1,0 0 0,0-1 1,0 1-1,0 0 0,0 0 0,0 0 1,0 0-1,-1 0 0,1 0 1,0 0-1,0-1 0,0 1 1,0 0-1,0 0 0,0 0 1,0 0-1,0 0 0,0-1 1,0 1-1,0 0 0,0 0 1,0 0-1,0 0 0,0-1 1,0 1-1,0 0 0,0 0 0,0 0 1,0 0-1,0 0 0,0 0 1,0-1-1,0 1 0,1 0 1,-1 0-1,0 0 0,0 0 1,0 0-1,0 0 0,0-1 1,0 1-1,0 0 0,1 0 1,-1 0-1,0 0 0,0 0 1,0 0-1,0 0 0,0 0 1,0 0-1,1 0 0,-1 0 0,0 0 1,0 0-1,0 0 0,0 0 1,1 0-1,-1 0 0,0 0 1,0 0-1,0 0 0,0 0 1,-4-2-3979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41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855 365 15072,'0'0'1391,"-139"-57"-1015,-188-67-120,77 19 16,166 60-280,65 29 8,7 6-112,0 4 16,4 4-104,4 2 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42.2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0 120 10152,'0'0'1081,"18"-4"-638,269-39 875,-61 13-164,69-7 1315,-273 34-2072,-17 2-198,0 0 0,0 1 0,0 0 0,1-1 0,6 2-1,-12-1-188,0 0 0,0 0 0,0 0-1,0 0 1,1 0 0,-1 0 0,0 0-1,0 1 1,0-1 0,0 0-1,0 0 1,0 0 0,0 0 0,0 0-1,0 0 1,0 0 0,0 0-1,1 0 1,-1 1 0,0-1 0,0 0-1,0 0 1,0 0 0,0 0 0,0 0-1,0 0 1,0 1 0,0-1-1,0 0 1,0 0 0,0 0 0,0 0-1,0 0 1,0 0 0,0 1 0,0-1-1,0 0 1,0 0 0,-1 0-1,1 0 1,0 0 0,0 0 0,0 0-1,0 0 1,0 1 0,0-1-1,0 0 1,0 0 0,0 0 0,0 0-1,-1 0 1,1 0 0,0 0 0,0 0-1,0 0 1,0 0 0,0 0-1,-9 7 161,-5 0-402,-30 10 0,34-14-1366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42.3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69 150 12552,'0'0'952,"-66"-8"-408,64-6 0,26-10-200,27-3 8,27-11-280,3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53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0 399 4912,'0'0'6617,"11"5"-5912,34 13-19,-43-18-612,0 0 0,1 1 1,-1-1-1,0 0 1,1 0-1,-1-1 0,1 1 1,-1 0-1,0-1 1,1 0-1,-1 1 0,0-1 1,0 0-1,3-1 1,27-19 893,-21 13-679,4-3-20,-1 0-1,0 0 1,-1-2 0,0 1 0,-1-2 0,0 0-1,-1 0 1,-1-1 0,11-20 0,-2 4 170,-3-1 0,0-1 0,-2 0-1,17-57 1,-30 72 355,-1 18-780,0 0 0,-1 0 0,1 0 0,0 0 0,0 0 0,0 0-1,0 0 1,-1 0 0,1 0 0,0 0 0,0 0 0,0 0 0,-1 0 0,1 0 0,0 0 0,0 0 0,0 0 0,-1 0 0,1 0 0,0 1 0,0-1 0,0 0 0,0 0 0,-1 0 0,1 0 0,0 0 0,0 0 0,0 0 0,0 1 0,0-1 0,0 0 0,-1 0 0,1 0 0,0 0 0,0 1 0,0-1 0,0 0 0,0 0 0,0 1 0,-17 27 393,12-15-332,0 1-1,1 0 0,1 0 1,0 0-1,1 1 0,0-1 1,1 1-1,1-1 0,1 1 1,-1-1-1,2 1 0,0-1 1,1 0-1,1 0 1,0 0-1,0 0 0,2 0 1,0-1-1,0 0 0,16 23 1,-20-33-49,0 0 0,1 0 1,0 0-1,0-1 1,0 1-1,0-1 1,0 1-1,0-1 0,1 0 1,-1 0-1,1 0 1,-1-1-1,1 1 1,0-1-1,0 0 0,7 1 1,-5-2 7,0 0 0,0 0 0,0 0 1,0-1-1,0 0 0,0 0 0,0 0 0,-1-1 0,1 0 0,7-3 1,-1-2 25,0 1 1,0-1 0,-1-1-1,0 0 1,0-1 0,-1 0-1,0-1 1,-1 0 0,11-13 0,103-157 819,-83 110-371,-40 70-504,0 0-1,0-1 1,1 1 0,-1 0-1,0 0 1,0-1 0,0 1-1,0 0 1,0 0 0,1 0-1,-1-1 1,0 1 0,0 0 0,0 0-1,1 0 1,-1 0 0,0 0-1,0-1 1,1 1 0,-1 0-1,0 0 1,0 0 0,1 0 0,-1 0-1,0 0 1,0 0 0,1 0-1,-1 0 1,0 0 0,0 0-1,1 0 1,-1 0 0,0 0-1,1 0 1,-1 0 0,7 9 70,2 15-30,-2 7-4,-1 0 0,-1 0 0,0 36 0,-5-46-16,0 1 1,-2-1-1,0 0 0,-1 0 1,-10 34-1,12-51-13,0 0 0,-1 0 0,1 0 0,-1-1 0,0 1 0,0-1 0,0 1 0,-1-1 0,1 0 0,-1 1 0,1-1 0,-1-1 0,0 1 0,-1 0 0,-4 3 0,6-5-4,-1 0 0,1-1 0,-1 1 1,1 0-1,-1-1 0,1 1 0,-1-1 0,1 0 0,-1 0 0,0 0 0,1 0 0,-1 0 0,0-1 0,1 1 0,-1-1 0,1 0 0,-1 0 0,1 1 0,0-2 0,-1 1 0,1 0 0,0 0 0,0-1 0,-4-2 1,-8-6 64,1 0 1,0 0-1,1-2 1,-15-15-1,24 23-46,-1-2 92,11 8-17,7 2-102,45 18 28,-40-14-39,0-1 0,0-1 0,1-1 0,30 5-1,-31-8 19,0-1 0,1-1-1,-1-1 1,0-1 0,1 0-1,-1-2 1,0 0 0,-1-1-1,1 0 1,-1-2 0,22-10-1,-3 2 129,-27 10-91,-5 4-56,-1-1 1,0 0-1,0 0 1,0-1 0,0 1-1,-1-1 1,1 0-1,0 0 1,-1 0 0,0-1-1,5-6 1,10-26-588,-14 21-3154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54.2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33 12664,'0'0'3744,"79"-32"-3673,-37 44 9,3 6-168,1 12 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3:21.7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194 549 5920,'0'0'6242,"-7"-7"-5551,-20-22-38,24 27-553,1 0-1,0 0 1,-1 1-1,1 0 1,-1-1-1,1 1 1,-1 0-1,1 1 1,-1-1-1,0 1 1,1 0-1,-1-1 1,0 2-1,1-1 1,-5 1-1,0 2 167,1 0 0,-1 0 0,1 0 0,-7 6 0,12-8-232,-4 3 153,-1 1 1,1 0-1,0 0 0,0 0 0,0 1 1,0 1-1,1-1 0,-1 1 1,1 0-1,1 0 0,-1 1 0,1 0 1,-5 12-1,7-16-140,0 0-1,0 0 1,0 0 0,0 0-1,0 0 1,1 0 0,-1 0-1,1 1 1,0-1 0,0 0-1,0 0 1,0 1 0,0-1 0,1 0-1,-1 0 1,1 1 0,0-1-1,0 0 1,0 0 0,0 0-1,0-1 1,1 1 0,-1 0 0,1-1-1,0 1 1,0-1 0,0 0-1,0 0 1,0 0 0,4 5-1,-3-6-6,-1 1-1,1 0 1,0-1-1,0 0 1,0 0 0,0 0-1,0 0 1,0-1-1,0 0 1,0 0-1,0 0 1,0 0-1,1-1 1,4 0-1,-3 0 8,0-1-1,-1 0 0,1-1 0,-1 0 1,0 0-1,1 0 0,-1-1 0,0 0 1,6-5-1,-1-1 33,-1 0 1,1-2-1,-1 1 0,0-1 1,-1-1-1,0 0 1,12-25-1,-12 19-14,1 0 0,-2-1 0,0 0 0,0-1 0,-1 1 0,-1-1 0,0-1 1,-1 1-1,1-23 0,3-116 204,-7 128-187,-1 0 0,-1 1 0,-5-36 0,4 48-16,3 12-50,-1 1 0,1-1 0,-1 1 0,0 0 0,0-1 0,-1 1 0,1 0 0,-1 0 0,0 0-1,1 1 1,-2-1 0,-1-4 0,0 3 17,-2 0 15,6 6-48,-1 1 1,1-1-1,-1 0 0,1 0 1,0 1-1,-1-1 1,1 0-1,0 1 0,-1-1 1,1 1-1,0-1 1,-1 1-1,1-1 0,0 1 1,0-1-1,-1 1 1,1-1-1,0 1 0,0-1 1,0 1-1,-1 0 1,-3 13 4,-1 1 0,2-1 1,-1 1-1,1 0 0,1 1 1,-2 26-1,1 97 58,3-108-58,3 124 96,-1-133-54,0-1 0,0 1 0,9 38 0,1 4 220,-4-29 31,-7-29-228,1 0 1,-1 0 0,0 0-1,0 0 1,0 1-1,0 10 1,-1 0 91,0-17-163,0 0 0,0 0 1,0 0-1,0 0 0,0 0 0,-1 0 1,1 0-1,0 0 0,0 0 1,0 0-1,0 0 0,0 0 1,0 0-1,0 0 0,0 0 1,0 0-1,0 0 0,0 0 1,0 0-1,0 0 0,0 0 1,0 0-1,0 0 0,0 0 1,0 0-1,0 1 0,0-1 1,0 0-1,0 0 0,0 0 1,0 0-1,0 0 0,0 0 1,0 0-1,-1 0 0,1 0 1,0 0-1,0 0 0,0 0 1,0 0-1,0 0 0,0 0 1,0 0-1,0 0 0,0 0 1,0 0-1,0 1 0,0-1 1,0 0-1,0 0 0,0 0 0,-4-24-352,3 13 228,-2-10-3230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3:22.6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0 6328,'0'0'10966,"1"14"-10299,-1 7-460,-1 207 2863,1-224-3029,-2 28 641,1-1-1,0 1 0,2 0 1,4 34-1,2 0 378,-4-49-701,-3-17-349,0 0 0,0 0 1,0-1-1,0 1 1,0 0-1,0 0 0,-1 0 1,1 0-1,0 0 0,0 0 1,0 0-1,0 0 0,0 0 1,0 0-1,0 0 0,0-1 1,0 1-1,0 0 0,0 0 1,1 0-1,-1 0 0,0 0 1,0 0-1,0 0 0,0 0 1,0 0-1,0 0 0,0 0 1,0 0-1,0-1 1,0 1-1,0 0 0,0 0 1,0 0-1,0 0 0,0 0 1,0 0-1,0 0 0,0 0 1,0 0-1,0 0 0,0 0 1,0 0-1,0 0 0,0 0 1,1 0-1,-1 0 0,0 0 1,0 0-1,0 0 0,0 0 1,0 0-1,0 0 1,0 0-1,0 0 0,0 0 1,0 0-1,0 0 0,0 0 1,0 0-1,0 0 0,0 0 1,0 0-1,1 0 0,-1 0 1,0 0-1,0 0 0,0 0 1,0 1-1,2-29-3245,-2 27 2689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3:23.3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1 188 9536,'0'0'1273,"0"-9"-1068,0-1-143,0 7-38,-1-1 1,1 1-1,0 0 0,0-1 1,0 1-1,0-1 0,1 1 1,-1-1-1,1 1 0,1-5 1,-1 3 135,-1 3-79,0 1 0,0 0 0,1 0 0,-1 0 1,0-1-1,1 1 0,-1 0 0,0 0 0,1 0 0,-1 0 0,1 0 0,-1 0 0,2-1 1,2-1 2437,-4 2-2479,0 1 1,0 0 0,0-1-1,0 1 1,1 0 0,-1 0-1,0 0 1,0-1 0,0 1 0,0 0-1,1 0 1,-1 0 0,0-1-1,0 1 1,0 0 0,1 0 0,-1 0-1,0 0 1,0 0 0,1 0-1,-1 0 1,0 0 0,0 0 0,1 0-1,-1 0 1,0 0 0,0 0-1,0 0 1,1 0 0,-1 0 0,0 0-1,0 0 1,0 1 0,1-1-1,-1 0 1,0 0 0,3 1 88,-1 0 1,0-1-1,0 0 1,1 0-1,-1 0 0,0 0 1,0 0-1,0 0 1,1-1-1,-1 0 1,0 1-1,3-3 0,9-2 267,17 0 266,49-11 532,105-42 1878,-172 56-2708,-11 2-238,0 0 1,0 0-1,0 0 1,-1 0 0,1-1-1,0 1 1,0-1-1,-1 0 1,1 0 0,0 0-1,0 0 1,1-2 0,0 3 587,-4 0 84,-12 17-936,4-4-3420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3:24.1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0 121 8032,'0'0'9087,"8"0"-8453,97-11 1287,-73 4-1434,274-40 2185,-222 45-2070,-24 2 11,65-12 0,-29-18 215,-75 23-391,-19 4 418,-8 2-665,-11 4-352,5 4-131,1 1 1,-14 13-1,12-10-2816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3:25.2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162 410 6224,'0'0'6888,"-9"2"-6228,8-2-643,-8 2 194,-1 0 0,1 0 0,-1 2 0,1 0 0,0 0 0,0 1 1,1 1-1,-11 8 0,13-8 59,0 1 0,0 0 1,0 1-1,0-1 0,1 2 1,-8 14-1,12-19-152,-1 0-1,1 0 0,-1 1 1,1-1-1,0 1 1,0 0-1,0-1 1,0 1-1,1 0 1,-1-1-1,1 1 1,0 0-1,0 0 1,0 0-1,1 0 0,-1-1 1,2 9-1,-2-11-67,1 0-1,0 1 0,-1-1 0,1 0 0,0 0 0,-1 0 0,1 0 1,0 0-1,0 0 0,0 0 0,1 0 0,-1 0 0,0-1 0,0 1 1,1-1-1,-1 1 0,3 1 0,-2-1 19,1 0 1,0-1-1,0 0 0,0 1 1,0-1-1,0-1 1,0 1-1,1-1 0,2 1 1,1-2 46,0 1 1,0-2 0,-1 1-1,1-1 1,0-1 0,0 0-1,-1 0 1,8-6 0,-6 3-10,0-2 1,-1 1 0,1-2 0,-1 1 0,-1-2 0,1 1-1,-1-1 1,0 0 0,-1-1 0,0 0 0,8-21-1,-5 8 73,-1 0 0,0-1-1,-1 0 1,7-50-1,-10 35 30,-1 0 1,-1 1-1,-1-1 0,-4-45 0,2 61-97,2 6 13,0 11-17,-1 0 0,1 0-1,-1 0 1,-2-10 0,0 49 90,2-4-162,2 0 0,0 0 0,1 0-1,1-1 1,9 49 0,-7-49 73,1-1 0,1 0-1,1 0 1,17 43 0,-22-62-14,1 1-1,-1 0 1,-1 0 0,1 0 0,-1 0 0,0 1 0,0 0-1,0-1 1,-1 1 0,1 14 0,-3-18-42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7:02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48 8640,'0'0'4641,"7"-9"-3804,22-30 1,-48 53 4333,14-11-4880,1 1 1,-1 1-1,1-1 0,1 0 0,-6 9 0,8-12-32,0 1 0,0-1 0,1 1 0,-1 0 0,0 0 0,1-1 0,-1 1 0,1 0 0,0 0 0,-1 0 0,1 3 0,1-7-31,0 0 0,-1 0 1,1 0-1,-1 0 0,1-1 0,-1 1 0,0 0 1,0 0-1,0 0 0,-1-4 0,1-6 84,7-7-800,-4 14-2233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3:25.9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9536,'0'0'6993,"6"3"-6153,18 13 10,-22-15-731,-1 1 0,1-1 1,-1 1-1,0 0 0,1 0 0,-1 0 0,0 0 0,0 0 0,1 1 0,-1-1 0,-1 0 0,1 1 0,0-1 0,0 1 0,-1-1 0,2 4 0,-1 2 354,0 1-1,0-1 1,0 12 0,-1 12 294,-1-1 1,0 1-1,-2-1 1,-8 51-1,8-69-557,1-5-23,1 0 0,-1 1 0,1-1 0,0 1 1,0-1-1,1 1 0,-1-1 0,1 1 0,1-1 0,1 14 0,-2-19-115,1 0 0,0 0 0,1 0 0,-1 0-1,0 0 1,0-1 0,1 1 0,-1 0 0,1-1 0,0 0 0,-1 0 0,1 1-1,0-1 1,0-1 0,0 1 0,3 2 0,0-1 34,0 0 0,1 0 0,0 0 0,-1-1-1,10 2 1,-3-1 15,1-2-1,-1 0 1,1-1-1,-1-1 1,1 0-1,0-1 1,22-9-1,-27 6 48,-8 2-497,-12-1-916,2 1 702,-3-1-3562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3:26.3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85 12760,'0'0'1744,"7"-8"-1296,0 0-305,-3 2-43,0 1 1,0 0 0,0 1 0,1 0 0,0 0 0,-1 0-1,1 0 1,10-4 0,5 1 587,1 1 0,0 2 0,41-2 0,-44 5-137,-6 1 323,18 3 1,3 1 2505,-29-6-2265,0 0-4161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3:27.6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0 6520,'0'0'15209,"6"3"-14641,-4-2-563,6 2 355,1 0 1,-1 1-1,-1 0 1,1 1 0,0 0-1,9 10 1,-12-10-125,1 0 0,-1-1 1,1 0-1,6 3 0,-5-3-34,-1 0-1,1 1 1,6 6 0,6 6 202,0-2 0,1-1-1,0-1 1,42 17 0,6 5 162,-67-35-554,3 2 88,0 0 0,1 1 0,-1-1 0,0 1 0,0 1 0,-1-1 0,1 1 0,0 0 0,-1 0 0,5 7 0,-8-10-88,0-1 0,1 1 0,-1-1 0,0 1 0,0-1 0,0 1 0,0-1 0,0 1 0,0-1 0,0 1 0,0-1 0,0 1 0,-1-1 0,1 1 0,0-1 0,0 1 0,0-1 0,0 1 0,0-1 0,-1 1 0,1-1 0,0 0 0,0 1 0,0-1 0,-1 0 0,1 1 0,0-1 0,0 0-1,-1 1 1,1-1 0,0 0 0,-1 1 0,1-1 0,0 0 0,-1 0 0,-15 12 90,11-8-90,-179 124 292,131-91-212,-29 22 88,63-44-100,-23 14-1,-13 10 166,48-34-175,6-5-62,0 1 0,0-1 0,0 1 0,0-1 0,0 1 0,0 0 0,0-1 0,0 1 0,1 0 0,-1 0 0,0 0 0,0 0 0,1 0 0,-2 2 0,5-6-200,1 0 1,0 0 0,-1 0-1,1 1 1,4-2 0,0-1-96,13-8-4005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43:28.8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120 0 7832,'0'0'11565,"-7"11"-10889,-18 33-14,22-38-428,0 1-1,0-1 1,1 1 0,0 0-1,0 0 1,0 1-1,-2 14 1,-1 1 311,-30 103 1905,31-110-2144,1-1-1,0 1 1,-3 29-1,0 1 334,4-27-315,0 0-1,1 1 0,1 21 0,0-25-110,1-6-58,0 0 1,1 0-1,-1 0 1,1 0-1,5 14 1,-6-21-120,0 2 22,0-1 1,1 1-1,0-1 0,-1 0 1,1 0-1,0 0 0,0 0 0,1-1 1,-1 1-1,0-1 0,1 0 1,5 5-1,-4-4 5,1-1 0,-1 0 1,1 0-1,0 0 0,-1-1 0,1 0 0,9 1 1,1-1 60,0-1 1,0-1 0,0-1-1,24-6 1,-28 3-54,-1 1 0,1-2 1,-1 0-1,14-10 0,37-34 285,-55 43-340,0-1 0,0-1 0,-1 0 0,0 0 0,0 0 0,0-1 0,-1 0 0,0 0 1,0-1-1,0 1 0,-1-1 0,0 0 0,3-18 0,-5 23-16,0-1 0,0 0 0,-1 1 0,0-1 0,1 1 0,-1-1 0,-1 0 0,1 1 0,-1-1 0,-1-7 0,-1-7 0,-9-26 0,11 42 0,-2-5 0,-1 0 0,0 1 0,0-1 0,0 1 0,-1 0 0,0 0 0,-7-8 0,4 4 0,-9-12 0,-1 0 0,-40-40 0,54 61 0,-1 0 0,0 0 0,0 0 0,0 1 0,0 0 0,-6-1 0,-13-5 0,4-1 438,-23-6 0,33 13-2082,0 0 0,-11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57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1 502 6520,'0'0'4025,"5"-10"-3449,18-31 7,-23 40-543,0 0 0,0 1 0,0-1 1,1 0-1,-1 1 0,0-1 0,0 1 1,1-1-1,-1 1 0,1-1 0,-1 0 0,0 1 1,1-1-1,-1 1 0,1 0 0,-1-1 1,1 1-1,-1-1 0,1 1 0,0 0 1,-1-1-1,1 1 0,-1 0 0,1 0 1,0-1-1,-1 1 0,1 0 0,0 0 1,-1 0-1,2 0 0,5 12 1049,-4 2-858,0 0 0,-1 0 0,-1 0 0,0 0 0,-2 18 0,2 3 69,-8 240 1337,2 29 31,3-132-525,0-105 1364,2-130-2006,10-312 1012,26 64-575,-26 253-766,2 1-1,3 0 0,29-71 0,-42 124-152,0-1 0,1 1 0,-1-1 0,1 1 0,0 0 0,0 0 0,0 0 0,0 0 0,1 1 0,0-1 0,6-4 0,-8 7-9,1-1 1,-1 1-1,1 0 1,0 0-1,-1 0 0,1 0 1,0 0-1,0 0 1,0 1-1,0 0 1,0-1-1,0 1 1,0 0-1,-1 0 1,1 1-1,0-1 1,0 1-1,0-1 1,0 1-1,5 2 1,7 4-10,-1 0 0,0 1 0,0 1 0,0 0 1,-1 1-1,0 1 0,-1 0 0,0 1 0,-1 0 0,0 0 0,-1 1 1,15 26-1,-13-19-7,-1 1 1,-2 0-1,0 1 1,-1 0-1,-1 0 1,0 1-1,-2 0 1,3 33-1,-7-47 17,-1-1-1,1 1 1,-2-1-1,1 1 1,-1-1-1,-4 17 1,4-23-6,0 1 1,0-1-1,0 0 0,0 1 0,0-1 1,-1 0-1,1 0 0,-1 0 0,1 0 1,-1 0-1,0 0 0,0-1 0,0 1 1,0-1-1,0 1 0,0-1 1,0 0-1,-1 1 0,1-1 0,0 0 1,-1-1-1,1 1 0,-1 0 0,1-1 1,-1 1-1,1-1 0,-4 0 0,-9 1 22,0-1-1,1-1 1,-1-1-1,1 0 0,0-1 1,-21-6-1,-84-37 239,64 22-99,54 24-158,0 0 0,0 0 0,0-1-1,0 1 1,-1-1 0,1 1 0,0-1-1,0 1 1,0-1 0,0 0 0,1 0-1,-1 1 1,0-1 0,0 0-1,0 0 1,1 0 0,-1 0 0,0 0-1,1 0 1,-1 0 0,1 0 0,-1 0-1,1 0 1,-1-1 0,15-3 120,6 0-112,0 0-1,0 2 1,35-2 0,0 1-25,26-7-12,0-3 0,78-24-1,-115 26 19,-30 9 2,0 0 0,0-1-1,0-1 1,15-8 0,-3 3 80,-32 23-55,1 0 1,1 1-1,0-1 1,1 0-1,-2 22 0,5-25-20,0 1-1,0-1 1,1 1-1,1-1 0,0 0 1,0 1-1,1-1 0,6 13 1,-8-18-3,1-1 0,1 0 0,-1 0 0,0 0 0,1 0 0,0-1 1,0 1-1,0-1 0,0 1 0,1-1 0,-1 0 0,1 0 0,0-1 0,0 1 0,0-1 0,0 0 1,0 0-1,0 0 0,1 0 0,-1-1 0,6 2 0,-6-3 6,-1 0 0,0 0 0,0 0 0,0 0 0,0 0 0,0-1 0,0 1 0,0-1 0,0 0 0,-1 0 0,1 0 0,0 0 0,0-1 0,0 1 0,-1-1 0,1 1 0,-1-1 0,0 0 0,1 0 0,-1 0 0,0 0 0,0-1 0,0 1 0,0-1 0,2-4 0,0 1 15,-1 0 0,1-1 0,-1 0 0,-1 1 0,1-1 0,-1 0 0,-1 0 0,1-1 0,0-11-1,-2 9 5,0 1 1,-1-1-1,0 1 0,-1 0 0,0 0 0,0-1 0,-1 1 0,0 1 0,-1-1 0,0 0 0,-5-8 0,6 11-13,-1 1 0,0 0 1,0-1-1,0 1 0,-1 1 1,1-1-1,-1 1 0,0-1 1,-1 1-1,1 1 0,-1-1 1,1 1-1,-1 0 0,0 0 0,-1 1 1,-9-3-1,15 4-12,0 1-1,1 0 1,-1 0 0,0 0-1,1 0 1,-1-1 0,0 1 0,0 0-1,1 0 1,-1 1 0,0-1-1,1 0 1,-1 0 0,0 0-1,1 0 1,-1 0 0,0 1-1,1-1 1,-1 0 0,1 1-1,-1-1 1,0 0 0,1 1-1,-1-1 1,1 1 0,-1-1-1,1 1 1,-1-1 0,1 1-1,0-1 1,-1 1 0,1 0-1,0-1 1,-1 1 0,1-1-1,0 1 1,0 0 0,-1-1-1,1 1 1,0 0 0,0 0-1,0-1 1,0 1 0,0 0-1,0-1 1,0 1 0,0 0-1,0-1 1,0 1 0,0 0-1,1 0 1,-1 2 1,1 0 0,-1-1 0,1 1 0,0 0 1,0-1-1,0 1 0,0-1 0,0 1 0,1-1 0,-1 1 0,4 3 0,-1-2-4,1-1-1,0 0 1,0 0 0,0-1-1,1 1 1,-1-1-1,0 0 1,1 0 0,-1-1-1,1 1 1,0-1-1,0-1 1,-1 1 0,1-1-1,0 0 1,0 0-1,0-1 1,-1 0 0,1 0-1,7-2 1,5-2-3,-1 0 0,0-2 1,-1 0-1,1-1 0,19-12 0,-15 5 19,-1-1 0,0-1 0,-1-1 0,-1 0 0,20-27 0,25-26 78,-62 70-89,0 0 0,-1 0 0,1 0 0,0 0-1,0 0 1,0 0 0,-1 1 0,1-1 0,0 0-1,0 1 1,0-1 0,1 0 0,-1 1-1,0-1 1,0 1 0,0 0 0,0-1 0,0 1-1,1 0 1,-1 0 0,0-1 0,0 1 0,0 0-1,1 0 1,-1 1 0,0-1 0,0 0 0,0 0-1,3 1 1,-2 1 3,0 0 1,1 1-1,-1-1 0,0 1 1,0-1-1,0 1 0,0 0 1,-1 0-1,1-1 0,1 7 1,6 16-20,0 0 1,-2 1 0,-1 0-1,3 31 1,-1-6-1,-6-39 7,0 1 0,-1 19 1,-1-27 6,0 0 1,0-1-1,-1 1 1,0-1 0,1 1-1,-2-1 1,1 1-1,-1-1 1,1 1 0,-4 5-1,4-10 2,1 1 0,-1-1 1,0 1-1,1-1 0,-1 0 0,0 1 0,1-1 0,-1 0 0,0 1 0,1-1 1,-1 0-1,0 0 0,1 0 0,-1 0 0,0 0 0,0 0 0,1 0 1,-1 0-1,0 0 0,0 0 0,1 0 0,-1 0 0,0 0 0,0-1 1,-21-6 48,19 5-47,-16-6 30,0-2 0,0 0 0,1-1 0,1-1 0,-19-16-1,23 12 2,15 14-44,10 4-20,3 3 12,6 3-4,0-2 1,0 0-1,30 3 1,-23-8 3,-1-1 0,1-1 0,-1-1 0,1-2 0,-1-1 0,0-1 0,39-14 0,-55 16 23,0 0 0,-1-1 0,0 0-1,0-1 1,0 0 0,-1 0 0,0-1 0,0 0 0,-1-1 0,0 0 0,0 0 0,-1 0 0,0-1 0,0-1 0,6-11-1,24-26 260,-42 56-234,0 0-1,1 0 1,1 1 0,0-1 0,0 1 0,-2 14 0,2-7-13,0 1 0,2 0 0,0 21-1,2-34-16,-1 1 0,0-1 0,1 0 0,0 1 0,1-1-1,-1 0 1,1 0 0,0 0 0,0 0 0,0 0 0,1 0-1,0 0 1,5 6 0,-5-8 0,-1-1-1,1 1 1,0-1 0,0 0-1,0 0 1,1 0 0,-1 0-1,0-1 1,1 1-1,-1-1 1,1 0 0,-1 0-1,1 0 1,0 0 0,-1-1-1,1 0 1,0 1 0,0-1-1,-1-1 1,8 0-1,-2-1 10,0 0 0,1 0 0,-1-1 0,0-1 0,0 1 0,-1-2-1,1 1 1,-1-1 0,0 0 0,0-1 0,0 0 0,-1 0-1,0-1 1,0 0 0,7-9 0,4-8 18,0-1 0,-2 0 0,21-43 0,-9 6 21,-2-1 1,-3-1-1,-3 0 0,22-134 1,-42 197-51,1 0 1,-1 0-1,0 0 1,0 0-1,0-1 1,1 1-1,-1 0 0,0 0 1,-1 0-1,1 0 1,0-1-1,0 1 1,0 0-1,-1 0 1,1 0-1,-1 0 1,1 0-1,-1 0 1,0-2-1,1 3 0,-1 0-1,1 1 0,0-1 1,-1 0-1,1 0 1,0 0-1,-1 1 1,1-1-1,0 0 1,0 0-1,-1 0 1,1 1-1,0-1 0,0 0 1,-1 1-1,1-1 1,0 0-1,0 1 1,0-1-1,0 0 1,-1 1-1,1-1 1,0 0-1,0 1 0,0-1 1,0 0-1,0 1 1,0-1-1,0 0 1,0 1-1,-2 15-29,1-13 24,-4 33-18,-2 18-38,1 0 1,3 88 0,17 7-52,-10-124 95,1 0 1,1 0 0,17 43-1,-23-66 20,1 0 0,0 0 0,0 1 0,0-1 1,0 0-1,1 0 0,-1-1 0,0 1 0,1 0 0,-1 0 0,1-1 0,0 1 0,0 0 0,-1-1 1,1 0-1,2 2 0,-2-3-1,0 0-1,0 1 1,0-1 0,0 0 0,0 0 0,0 0-1,0-1 1,0 1 0,0 0 0,0-1 0,0 1 0,0-1-1,0 0 1,0 1 0,-1-1 0,1 0 0,0 0-1,0 0 1,1-2 0,11-7 17,-1-2 1,0 1-1,0-1 0,-2-1 0,1 0 0,9-16 1,6-5 28,-10 10-22,11-11 67,-28 35-91,0 0 0,0-1 1,1 1-1,-1 0 0,0 0 0,0 0 0,0 0 0,0 0 0,1 0 1,-1 0-1,0 0 0,0-1 0,0 1 0,1 0 0,-1 0 0,0 0 1,0 0-1,0 0 0,1 0 0,-1 0 0,0 0 0,0 0 1,0 0-1,1 0 0,-1 0 0,0 1 0,0-1 0,0 0 0,1 0 1,-1 0-1,0 0 0,0 0 0,0 0 0,0 0 0,1 0 0,-1 1 1,0-1-1,0 0 0,0 0 0,0 0 0,1 1 0,6 12 24,4 24-30,-9-30-8,6 24-12,-2-8-35,18 44-1,-24-66 61,0 0-1,0-1 1,1 1-1,-1 0 0,0-1 1,1 1-1,-1 0 0,0-1 1,1 1-1,-1 0 1,1-1-1,-1 1 0,1-1 1,-1 1-1,1-1 1,-1 1-1,1-1 0,0 0 1,-1 1-1,1-1 0,0 0 1,-1 1-1,1-1 1,0 0-1,0 0 0,-1 1 1,1-1-1,0 0 1,-1 0-1,1 0 0,0 0 1,0 0-1,-1 0 0,1 0 1,0-1-1,0 1 1,-1 0-1,1 0 0,0 0 1,-1-1-1,1 1 1,0 0-1,-1-1 0,1 1 1,0-1-1,-1 1 0,1-1 1,-1 1-1,1-1 1,-1 1-1,1-1 0,-1 1 1,1-2-1,4-4 20,0 0 0,0 0 0,7-14 0,-9 16-18,10-22 41,0 0 0,12-40 0,-15 39 6,-6 17-29,6-14 44,-10 24-63,0 0 1,0 0-1,0-1 0,0 1 1,1 0-1,-1 0 0,0 0 1,0 0-1,0 0 0,0 0 1,0 0-1,0 0 0,0 0 1,0 0-1,0 0 0,0 0 1,0 0-1,1 0 0,-1 0 1,0 0-1,0 0 0,0 0 1,0 0-1,0 0 0,0 0 1,0 0-1,0 0 0,0 0 1,0 0-1,1 0 0,-1 0 1,0 0-1,0 0 0,0 0 0,0 0 1,0 0-1,0 0 0,0 0 1,0 0-1,0 0 0,0 0 1,0 0-1,0 1 0,1-1 1,-1 0-1,0 0 0,0 0 1,0 0-1,0 0 0,0 0 1,0 0-1,0 0 0,0 0 1,0 0-1,0 0 0,0 1 1,0-1-1,0 0 0,0 0 1,0 0-1,0 0 0,0 0 1,0 0-1,0 0 0,0 0 1,1 19 5,1 10-3,9 51 0,-2-20-2,-9-60-1,0 5 12,1 0 1,0 0-1,0 1 0,0-1 0,1 0 1,2 7-1,-3-12-9,-1 1 0,0 0-1,1-1 1,-1 1 0,1-1 0,-1 1 0,1-1 0,-1 1 0,1-1-1,-1 1 1,1-1 0,0 1 0,-1-1 0,1 0 0,0 1-1,-1-1 1,1 0 0,0 0 0,-1 1 0,1-1 0,1 0 0,-1 0-1,1 0 1,-1-1-1,1 1 0,-1 0 1,1-1-1,-1 1 1,1-1-1,-1 1 1,1-1-1,-1 0 1,0 0-1,1 0 0,-1 1 1,1-3-1,12-9 24,-1-1 0,0-1 0,-1 0 0,-1-1 0,19-30-1,14-19 71,-26 32-20,-17 31-75,-1 1 0,0 0 1,0 0-1,1-1 0,-1 1 0,0 0 0,1 0 1,-1-1-1,0 1 0,1 0 0,-1 0 0,0 0 1,1 0-1,-1 0 0,0-1 0,1 1 0,-1 0 0,0 0 1,1 0-1,-1 0 0,1 0 0,-1 0 0,0 0 1,1 0-1,-1 0 0,0 0 0,1 0 0,-1 1 1,0-1-1,1 0 0,-1 0 0,0 0 0,1 0 0,-1 0 1,0 1-1,1-1 0,-1 0 0,0 0 0,1 1 1,-1-1-1,0 0 0,0 0 0,1 1 0,12 17 5,-9-12-7,5 5-17,-1-1 14,0 0 0,-1 0 0,9 16 0,-14-23 3,0 0 1,0 0-1,1 0 1,-1 0 0,1-1-1,0 1 1,0-1-1,0 0 1,0 0 0,0 0-1,0 0 1,7 2-1,-10-4 1,1 0 0,-1 0 0,1 0-1,-1 0 1,1 0 0,-1 0 0,1 0-1,-1 0 1,1 0 0,-1-1 0,1 1-1,-1 0 1,0 0 0,1 0 0,-1-1 0,1 1-1,-1 0 1,0-1 0,1 1 0,-1 0-1,0-1 1,1 1 0,-1-1 0,0 1-1,1 0 1,-1-1 0,0 1 0,1-2-1,7-17 15,-7 18-14,31-98 18,-30 88-8,1 0 1,-1-1 0,-1 1-1,0-1 1,-1 0-1,0 1 1,-2-14 0,2 23-9,-1 1 0,1-1 0,0 1 0,-1-1 0,1 1 0,-1-1 0,1 1 0,-1-1 0,0 1 0,0 0 0,1-1-1,-1 1 1,0 0 0,0 0 0,0 0 0,-1 0 0,0-1 0,1 1-1,0 1 0,0 0 0,0 0-1,0-1 1,1 1 0,-1 0-1,0 0 1,0 0 0,0 0 0,0 0-1,0 1 1,0-1 0,0 0-1,0 0 1,0 0 0,1 1 0,-1-1-1,0 1 1,0-1 0,0 0-1,1 1 1,-1-1 0,0 1 0,0 0-1,1-1 1,-1 1 0,0 0 0,1-1-1,-1 1 1,1 0 0,-1 1-1,-7 8 3,1 1 0,0 0 0,1 0 1,0 1-1,1 0 0,0 0 0,1 0 0,0 0 0,1 1 0,1 0 0,0-1 0,0 1 0,2 0 0,-1 0 0,2 0 0,-1 0 0,5 18 0,-3-25-4,0 0 0,0 0 0,1 0 0,-1-1 0,2 1 0,-1-1 0,0 1 0,1-1 0,0 0 1,0-1-1,1 1 0,0-1 0,-1 1 0,1-1 0,0-1 0,1 1 0,-1-1 0,1 0 0,8 3 0,0 1 0,1-2 1,0 0-1,1-1 0,-1 0 0,1-1 1,24 1-1,-3-4 14,0-2 0,0-1 0,-1-2-1,0-1 1,0-2 0,-1-2 0,48-19 0,-81 29-14,0-1 1,-1 0-1,1 1 1,0-1-1,0 0 1,-1 0-1,1-1 1,-1 1-1,3-3 1,-3 4-10,-1 0 1,0-1-1,0 1 1,1 0-1,-1-1 1,0 1-1,0-1 1,0 1-1,0 0 1,1-1-1,-1 1 0,0-1 1,0 1-1,0 0 1,0-1-1,0 1 1,0-1-1,0 1 1,0-1-1,0 1 1,-1 0-1,1-1 1,0 1-1,0-1 1,0 1-1,0 0 1,-1-1-1,-1-1-54,0 0 0,0 0 0,0 0 0,0 1 1,0-1-1,-1 1 0,1-1 0,-1 1 0,1 0 0,-1 0 0,-4-1 0,-130-35-1428,90 26-2400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58.3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70 13968,'0'0'1305,"21"-5"-830,272-41 1035,-291 45-1502,305-17 1554,-253 18-1022,0 2-1,-1 3 1,92 20-1,-143-25-514,42 14 572,-41-13-540,0-1-1,-1 2 1,1-1-1,-1 0 1,1 0-1,-1 1 1,0-1-1,1 1 1,-1 0-1,0 0 1,0 0-1,0 0 1,2 3-1,-4-4-48,0 0-1,1 0 1,-1 0-1,0 0 0,0 0 1,0 0-1,0 0 1,0 0-1,0 0 1,0 0-1,0 0 0,-1 0 1,1 0-1,0 0 1,0 0-1,-1 0 1,1-1-1,-1 1 0,1 0 1,-1 0-1,1 0 1,-1 0-1,0 0 1,-15 16-2820,15-17 2399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1:58.5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13768,'0'0'3927,"90"0"-3655,-49 10 0,1 8-184,-10 6 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2:36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 11 5520,'0'0'12375,"-8"11"-12072,-24 38-6,30-45-225,0-1 0,0 0-1,0 1 1,0-1 0,1 1-1,0 0 1,0-1 0,0 1 0,0 0-1,0 0 1,1 0 0,-1 0-1,1 0 1,0 0 0,1-1-1,-1 1 1,0 0 0,1 0-1,0 0 1,0 0 0,0-1-1,1 1 1,-1 0 0,1-1-1,0 1 1,0-1 0,0 0-1,4 6 1,-5-9-47,0 1 1,0 0-1,-1 0 1,1-1-1,0 1 0,0 0 1,0-1-1,0 1 0,0-1 1,0 1-1,0-1 1,0 1-1,0-1 0,0 0 1,0 0-1,0 1 1,0-1-1,0 0 0,0 0 1,0 0-1,1 0 0,-1 0 1,2-1-1,-2 0 6,1 1-1,0-1 1,0 0-1,-1 0 0,1 0 1,-1 0-1,1-1 1,-1 1-1,1 0 1,-1-1-1,0 1 1,2-3-1,0 0 17,0-1 0,-1 1 0,1-1-1,-1 1 1,0-1 0,0 0 0,-1 0 0,0 0-1,2-6 1,-3 6-6,0-1 0,-1 1 0,1 0 0,-1 0 0,0 0-1,0 0 1,0 0 0,-1 0 0,0 0 0,0 0 0,0 0 0,0 1-1,-6-8 1,7 10-22,-1 0 0,1 0 0,-1 1-1,0-1 1,0 0 0,0 1 0,0-1-1,0 1 1,0 0 0,0 0 0,-1 0-1,1 0 1,0 0 0,-1 0 0,1 0-1,-1 1 1,1-1 0,0 1 0,-1 0-1,1 0 1,-1 0 0,1 0 0,-1 0-1,1 0 1,-1 1 0,1-1 0,-1 1-1,1 0 1,0 0 0,-4 1 0,4-1-1,0 0-1,0 0 1,0 1 0,0-1 0,0 0 0,0 1 0,0 0 0,1-1 0,-1 1 0,1 0 0,-1 0-1,1 0 1,-1 0 0,1 0 0,0 0 0,0 0 0,0 1 0,0-1 0,1 0 0,-2 5-1,2-6-6,0 1-1,-1-1 1,1 1-1,0-1 0,0 1 1,1-1-1,-1 1 0,0-1 1,0 0-1,1 1 0,-1-1 1,1 1-1,-1-1 0,1 0 1,0 1-1,-1-1 1,1 0-1,0 1 0,0-1 1,0 0-1,0 0 0,0 0 1,0 0-1,0 0 0,0 0 1,1 0-1,-1 0 0,0-1 1,0 1-1,1 0 0,-1-1 1,1 1-1,1 0 1,2 0 8,1 0 0,-1 0 0,0-1 0,0 1 0,0-1 0,0 0 0,1-1 0,-1 1 0,0-1 0,0 0 0,0-1 0,7-2 0,-8 3 5,-1-1 0,1 1 0,0-1 0,-1 0 0,1 0 0,-1 0 0,0-1 0,0 1 0,0-1 0,0 0 1,0 0-1,0 0 0,-1 0 0,0-1 0,1 1 0,1-4 0,-4 5-10,1 1 1,-1-1 0,1 1-1,-1-1 1,1 1 0,-1-1 0,0 1-1,0-1 1,0 1 0,0-1 0,0 1-1,0-1 1,0 1 0,-1-1-1,1 1 1,-1-1 0,1 1 0,-1-1-1,1 1 1,-1-1 0,0 1 0,1 0-1,-1-1 1,0 1 0,0 0-1,0 0 1,0 0 0,0 0 0,0 0-1,-1 0 1,1 0 0,0 0-1,0 0 1,-1 0 0,1 1 0,-3-2-1,0 0 18,1 1 0,-1 0 0,0 0 0,1 0 0,-1 0 0,0 0 0,1 1 0,-1-1 0,0 1 0,0 0 0,0 1 0,1-1 0,-8 2 0,7-1 7,0 1 0,0-1 0,0 1 0,0 0 0,0 1 0,0-1 0,1 0 0,-1 1 0,1 0 0,0 0 0,-1 0 0,1 0 0,-4 6 0,6-6-17,0 0 1,-1-1 0,1 1-1,0 0 1,0-1 0,0 1-1,1 0 1,-1 0 0,1 0-1,0 0 1,0 0 0,-1 0 0,2 0-1,-1 0 1,0 0 0,1-1-1,-1 1 1,1 0 0,0 0-1,0 0 1,2 4 0,0-3-12,1 1 1,-1-1-1,1 0 1,0 0-1,0 0 1,1 0-1,-1-1 1,1 0-1,0 0 1,-1 0-1,1 0 0,1-1 1,7 3-1,2 2-2,25 12-3358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2:38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133 0 17583,'0'0'6867,"-10"1"-6679,-33 5 0,38-5-107,0 1-1,0 0 1,0 0 0,0 1 0,1-1-1,-1 1 1,1 0 0,0 1 0,-1-1-1,1 1 1,1 0 0,-1 0 0,1 0-1,-1 0 1,-4 9 0,7-12-43,0 0 0,0 1-1,1-1 1,-1 1 0,0-1 0,1 1 0,-1 0 0,1-1-1,0 1 1,-1 0 0,1-1 0,0 1 0,0 0 0,0-1-1,0 1 1,0 0 0,1-1 0,-1 1 0,0-1 0,1 1-1,-1 0 1,1-1 0,0 1 0,-1-1 0,1 1 0,0-1-1,0 1 1,0-1 0,0 0 0,0 0 0,0 1 0,0-1-1,1 0 1,1 2 0,-1-2 1,0 1 1,1-1-1,-1 1 0,0-1 1,1 0-1,-1 0 1,1 0-1,-1 0 0,1 0 1,-1 0-1,1-1 0,0 1 1,-1-1-1,1 0 0,0 0 1,-1 0-1,1 0 0,0 0 1,0-1-1,4 0 0,-5 0 8,1 0 0,0 0 0,-1-1 0,1 1 0,-1 0 0,1-1 0,-1 0-1,0 0 1,1 1 0,-1-1 0,0 0 0,0-1 0,0 1 0,-1 0 0,1-1-1,-1 1 1,1-1 0,-1 1 0,0-1 0,0 0 0,0 1 0,0-1 0,0 0-1,-1 0 1,1-3 0,-2 6-8,0 0 0,0-1 0,0 1-1,-1 0 1,1-1 0,0 1 0,0 0 0,0 0-1,-1 0 1,1 0 0,0 0 0,0 1 0,0-1-1,-1 0 1,1 0 0,0 1 0,-2 0 0,-1 2 50,0 0 0,0 1 0,0-1 1,0 1-1,0 0 0,1 0 0,0 0 0,0 0 1,0 1-1,-4 7 0,7-11-72,0-1 0,0 1 0,0-1 0,0 1 1,-1-1-1,1 1 0,0-1 0,0 1 0,0-1 0,0 1 0,1 0 0,-1-1 0,0 1 0,0-1 0,0 1 1,0-1-1,0 0 0,1 1 0,-1-1 0,0 1 0,0-1 0,1 1 0,-1-1 0,0 0 0,1 1 0,-1-1 1,1 1-1,-1-1 0,0 0 0,1 0 0,-1 1 0,1-1 0,-1 0 0,1 0 0,-1 1 0,1-1 0,-1 0 1,1 0-1,-1 0 0,1 0 0,-1 0 0,1 0 0,-1 0 0,1 0 0,0 0 0,1 0 25,-1 0-1,1 0 1,0 0 0,0 0-1,0 0 1,-1-1-1,1 1 1,0-1 0,-1 1-1,1-1 1,2-1-1,-2 0-32,0 0-1,0 0 1,0 0-1,0 0 1,0 0-1,-1 0 1,1-1-1,-1 1 1,0-1 0,0 1-1,1-1 1,-2 1-1,1-1 1,0 0-1,0 1 1,-1-1-1,0 0 1,1 0-1,-1 1 1,0-1-1,0 0 1,-1 0-1,1 1 1,0-1-1,-1 0 1,0 1-1,0-1 1,1 0-1,-2 1 1,1-1-1,0 1 1,0-1-1,-1 1 1,1 0-1,-3-3 1,3 4-9,-1 1 0,1-1 0,0 0 0,-1 0 0,1 1 0,0-1 0,-1 1 0,1 0 0,-1-1 0,1 1 0,0 0 0,-1 0 0,1 0 0,-1 0 0,1 0 0,-1 0 0,1 0 0,-1 0 0,1 1 0,-1-1 0,1 0 0,0 1 0,-1-1 0,1 1 0,0 0 0,-1-1 0,1 1 0,0 0 0,0 0 0,0 0 0,-2 2 0,-3 2 0,-1 1 0,1 0 0,-9 14 0,14-19 0,0 1 0,0 0 0,0 0 0,1 0 0,-1-1 0,1 1 0,-1 0 0,1 0 0,0 0 0,0 0 0,0 0 0,0 0 0,0 0 0,0 0 0,1 0 0,-1-1 0,1 1 0,-1 0 0,1 0 0,-1 0 0,1-1 0,0 1 0,0 0 0,0-1 0,1 3 0,-1-3 0,1 1 0,-1 0 0,0 0 0,0-1 0,1 1 0,-1-1 0,0 1 0,1-1 0,0 0 0,-1 0 0,1 1 0,0-1 0,0 0 0,-1-1 0,1 1 0,0 0 0,0 0 0,0-1 0,0 1 0,0-1 0,0 0 0,0 1 0,4-1 0,-3-1 0,0 0 0,0 0 0,0 0 0,0 0 0,0 0 0,-1 0 0,1-1 0,0 0 0,-1 1 0,1-1 0,3-3 0,-5 4 0,0-1 0,0 1 0,1-1 0,-1 1 0,0 0 0,0-1 0,0 0 0,-1 1 0,1-1 0,0 0 0,-1 1 0,1-1 0,-1 0 0,1 0 0,-1 1 0,0-1 0,1 0 0,-1 0 0,0 0 0,-1 0 0,1-2 0,0 4 0,0 0 0,0 0 0,0-1 0,0 1 0,0 0 0,0 0 0,0-1 0,0 1 0,0 0 0,0 0 0,0-1 0,0 1 0,0 0 0,0 0 0,0-1 0,0 1 0,0 0 0,0 0 0,0-1 0,0 1 0,-1 0 0,1 0 0,0 0 0,0-1 0,0 1 0,0 0 0,-1 0 0,1 0 0,0 0 0,0-1 0,0 1 0,-1 0 0,1 0 0,0 0 0,0 0 0,0 0 0,-1 0 0,1 0 0,0-1 0,0 1 0,-1 0 0,1 0 0,0 0 0,0 0 0,-1 0 0,1 0 0,0 0 0,0 0 0,-1 0 0,1 1 0,0-1 0,0 0 0,-1 0 0,1 0 0,-1 1 0,1 0 0,-1 0 0,0-1 0,1 1 0,-1 0 0,1 0 0,0 0 0,-1 0 0,1 0 0,0 0 0,0 0 0,-1 0 0,1 0 0,0 0 0,0 2 0,6 33 875,0-19-5326,-6-16 4092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56.2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1 115 9744,'0'0'15678,"10"1"-15327,31 3-14,-35-4-93,-1 0 1,0 0-1,0 0 1,0-1-1,7-1 0,-9 2-116,-1-1-1,1 1 1,-1-1-1,1 1 1,0 0 0,-1 0-1,1 0 1,0 1-1,-1-1 1,4 1-1,12 3 346,0-2-1,0 0 1,0-1-1,1 0 1,-1-2-1,0 0 1,32-7-1,-43 8-472,0-1 0,0 1 0,0 1 0,12 1 0,-12-1 0,1 0 0,-1-1 0,1 0 0,8-1 0,80-10 0,100-1 0,132 24 0,205-40 0,-391 18 0,-33-1 0,74-3 0,65 8 0,-191 4 0,137-13 0,55 0 0,-181 11 0,-49 2 0,1 0 0,0 2 0,0 0 0,20 4 0,17 0 0,-74 3 850,5-3-5635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3:3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10152,'0'0'0,"97"-6"-232,2-2 368,33-3 520,23-3 0,15 7 136,-10 1 0,-32 2-40,-9 2 0,-14-2-264,-8 2 8,-17-1-328,-11-3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7:10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329 60 7232,'0'0'8021,"-10"1"-7690,-8 1 26,0 2 0,-25 8 0,17-5 72,15-4-212,0 0 0,0 0-1,1 1 1,0 0 0,0 1 0,0 0-1,-10 8 1,9-5 37,0 1-1,1 0 0,0 0 1,1 1-1,0 1 1,1-1-1,0 1 0,1 1 1,0 0-1,1 0 1,0 0-1,0 0 1,-6 27-1,12-36-207,-1 1 1,1-1-1,1 0 0,-1 0 1,0 1-1,1-1 0,0 0 1,-1 0-1,1 1 0,1-1 1,-1 0-1,0 0 0,1 0 1,3 5-1,32 39 362,-27-36-331,-4-4-24,1 0 1,0 0-1,0-1 0,1 0 1,0-1-1,0 0 0,0 0 1,0-1-1,1 0 0,0 0 1,0-1-1,0 0 0,0 0 1,1-1-1,-1 0 0,0-1 1,1 0-1,0-1 0,11-1 1,-16 1-27,-1 0 0,1-1 0,-1 0 1,0 0-1,1 0 0,-1-1 1,0 0-1,0 1 0,0-1 1,0-1-1,-1 1 0,1 0 0,0-1 1,-1 0-1,0 0 0,1 0 1,-1 0-1,-1 0 0,1-1 1,0 0-1,-1 1 0,0-1 0,4-7 1,-2 0 34,1 0 0,-2-1 1,1 0-1,-2 0 0,0 0 0,0 0 1,0-15-1,0 0 15,-1 21-49,0-1-1,-1 1 0,0 0 1,0 0-1,0-1 1,-1 1-1,1 0 0,-2 0 1,1 0-1,-1 0 0,0 0 1,-4-10-1,-10-17 137,14 27-144,0 0 0,-1 1 1,1-1-1,-1 1 1,0-1-1,-1 1 1,0 0-1,1 0 0,-2 1 1,1-1-1,0 1 1,-1 0-1,-8-5 1,10 6-11,0 1 1,-1 1-1,1-1 1,-1 0-1,0 1 1,0 0-1,1 0 1,-1 0-1,0 0 1,0 1-1,0-1 1,0 1-1,0 0 1,0 0-1,0 1 1,0-1-1,-6 2 1,-17 1 9,27-3-16,0 0 1,0 0-1,-1 0 1,1 0-1,0 0 0,-1 0 1,1 0-1,0 0 1,-1 0-1,1 0 1,0 1-1,-1-1 0,1 0 1,0 0-1,0 0 1,-1 1-1,1-1 1,0 0-1,0 0 0,-1 1 1,1-1-1,0 0 1,0 0-1,0 1 0,0-1 1,-1 0-1,1 1 1,0-1-1,0 0 1,0 0-1,0 1 0,0-1 1,0 1-1,12 13 70,-5-8-53,0 0 0,1-1 1,0 0-1,0-1 0,0 0 1,1 0-1,-1-1 0,1 0 0,12 3 1,4-1 72,2-1 0,27 1-1,-37-4-36,-1-1-1,1-1 0,0 0 1,-1-2-1,0 1 0,1-2 1,18-7-1,-25 7 14,0 0 0,0 0 0,0-1 0,-1 0 0,1-1 0,-1 0 0,-1-1 0,1 0 1,-1 0-1,0-1 0,-1 0 0,7-9 0,-10 11-20,1 1 0,-1 1 0,1-1 0,0 0 0,0 1 0,0 0 1,7-3-1,-10 5-33,1 1 0,-1-1 0,0 1 0,1 0 0,0 0 0,-1 0 0,1 0 0,-1 0 0,1 1 0,0-1 0,0 1 0,-1-1 0,1 1 0,0 0 0,0 0 0,-1 1 0,1-1 0,5 2 0,29 11 3,-28-11-13,0 1 1,0 0-1,11 7 1,-16-8-7,-1 0 0,0 0 1,0 1-1,-1-1 0,1 1 0,0 0 0,-1-1 0,0 1 0,1 0 1,-1 0-1,0 1 0,2 4 0,1 5 2,0 0 0,-1 1 0,0-1 0,-1 1 0,-1 0 0,0 0 0,0 0 0,-2 0 0,0 0 0,0 0 0,-2 0 1,1 0-1,-2 0 0,0 0 0,0-1 0,-2 1 0,-5 13 0,9-24 7,-1 1 0,1-1 0,-1 0 0,1-1 0,-1 1 0,0 0 0,0 0 0,0-1 0,0 1 0,-1-1-1,1 0 1,-6 4 0,7-5 0,0-1 0,-1 0-1,1 1 1,-1-1-1,1 0 1,-1 0-1,1 0 1,-1 0-1,1 0 1,-1 0-1,1 0 1,-1-1-1,1 1 1,-1 0 0,1-1-1,0 1 1,-1-1-1,1 0 1,0 1-1,-1-1 1,1 0-1,0 0 1,0 0-1,0 0 1,0 0-1,0 0 1,0 0-1,0 0 1,0 0 0,-1-2-1,-1-1 4,0-1 1,0 1-1,1-1 0,-1 1 1,1-1-1,0 0 0,0 0 0,1 0 1,0 0-1,0 0 0,0 0 1,0 0-1,1 0 0,0-8 1,0 2 6,1-1 0,0 1 0,1 0 1,0 0-1,7-18 0,-3 11 12,2 0 0,0 1 0,1 0 0,12-15 0,-15 22-15,1 2 0,0-1-1,0 1 1,1 0-1,0 1 1,0-1 0,1 2-1,14-9 1,-20 13-16,0 1 1,0 0-1,1 0 0,-1 0 1,1 0-1,-1 1 1,1-1-1,-1 1 1,1 0-1,0 0 0,-1 0 1,1 1-1,-1-1 1,1 1-1,-1 0 1,1 0-1,-1 0 0,0 0 1,0 1-1,1-1 1,-1 1-1,0 0 1,0 0-1,0 0 0,-1 0 1,1 0-1,0 1 1,3 3-1,3 6 25,0 1-1,13 25 1,-20-34-20,0 1 0,-1-1 1,1 1-1,-1-1 0,0 1 1,0-1-1,-1 1 0,1 0 1,-1 0-1,0-1 0,0 1 1,-1 0-1,0 6 0,-14 89 294,15-96-288,0-1-1,0 0 1,1 1-1,-1-1 1,1 0-1,0 0 1,-1 0-1,3 4 1,1 7 58,3 16-9,-6-29-56,-1 1 0,1 0 0,0-1 1,0 1-1,1-1 0,-1 1 0,0-1 0,0 1 0,1-1 0,-1 0 0,1 0 1,-1 0-1,1 0 0,-1 0 0,1 0 0,0 0 0,-1 0 0,4 1 0,8 4 18,-6-2-45,1-1-1,0 0 1,0 0 0,0-1-1,0 0 1,0 0-1,1-1 1,14 0 0,-12-2 14,1 0 0,-1-1 0,15-4 0,12-1 5,-23 3 5,1 1 1,-1-2-1,1 0 1,-1-1-1,26-13 1,-8-1 17,41-29 0,-65 41-24,0 0 1,-1-1 0,0 0-1,0 0 1,-1-1-1,-1 1 1,1-2 0,-1 1-1,-1-1 1,7-19-1,-11 26 14,0 0 0,0 0-1,-1 0 1,0 0 0,1 0-1,-2 0 1,1-1 0,0 1 0,-1 0-1,0 0 1,0 1 0,0-1-1,0 0 1,-3-6 0,2 5 3,0 0 1,-1 0-1,0 0 1,0 1 0,0-1-1,0 1 1,-1-1-1,0 1 1,0 0-1,-5-3 1,6 4-10,-1 1 1,0 0-1,1 0 0,-1 0 1,0 1-1,0-1 0,-1 1 1,1 0-1,0 0 0,0 1 1,-1-1-1,1 1 0,0 0 1,0 0-1,-1 0 0,1 0 1,0 1-1,-8 2 0,-2 2-6,0 0-1,1 1 0,0 0 0,-14 10 1,24-14 4,-3 2-6,-1 1 1,1-1 0,0 2-1,1-1 1,-1 1 0,1 0 0,0 0-1,0 0 1,1 0 0,0 1-1,0 0 1,1 0 0,-5 13-1,4-10 0,1 0-1,1 1 0,0-1 0,0 0 0,1 1 0,0-1 1,1 1-1,0 0 0,2 17 0,2-4 6,-4-17 0,1-1 1,0 1 0,1-1-1,-1 1 1,1-1 0,0 0-1,1 0 1,-1 0 0,6 8-1,-5-8 26,1 0-1,0 0 0,1 0 1,-1-1-1,1 1 0,0-1 0,0 0 1,1 0-1,0-1 0,0 0 1,0 0-1,0 0 0,0-1 1,1 0-1,0 0 0,-1 0 0,10 1 1,28 2 139,0-1 0,63-3 0,-94-2-151,0 0-14,156-6 3,-144 4-4,1-2 0,-1-1-1,-1-1 1,41-16 0,51-32 0,-110 53-4035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57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32759,'0'0'-81,"10"6"158,31 14-73,-24-15 980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5:59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1 131 8840,'0'0'10241,"12"2"-9837,9 2-73,0-2 0,0-1 0,31-1 0,-46-1-218,86-7 2424,162-38 1,-217 37-2181,1 2 0,-1 2 0,45-2 0,114 9 715,-28 0-227,-120-3-433,64-11 1,-72 8-80,73 0 1,-69 3-128,52-5 1,88-9 267,-62 8-169,-38 0-61,-1 3 1,88 9-1,-54 0-244,55 7 0,-62-5 0,-47-4 0,-33-3 0,0-1 0,35-5 0,38-2 0,-45 7 0,264 11 0,-283-8 0,47-4 0,-47 0 0,42 4 0,75 2 0,-112-5 0,1 2 0,0 1 0,50 11 0,-48-5 0,1-3 0,49 1 0,-21-3 0,-60-1 283,1 1 1,24 6-1,3 5-5068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33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0 570 14872,'0'0'3743,"6"14"-3600,-2-6-127,4 11 13,0 1 0,-2 0 0,7 29 0,-8-21 58,-2-1-1,0 2 1,-2-1 0,-1 0-1,-2 0 1,-8 50 0,7-63 336,4-26 114,1-20-323,4-194 434,-3 195-497,1 1-1,10-40 0,1-4 321,-13 67-406,-1 0 0,1-1 1,0 1-1,1 0 0,0 0 0,0 0 1,0 1-1,0-1 0,1 1 1,6-7-1,-7 8-7,0 1 1,0 0-1,0 0 1,0 1-1,0-1 0,1 1 1,-1-1-1,1 1 0,0 0 1,0 1-1,0-1 1,0 1-1,0-1 0,0 1 1,0 0-1,0 1 1,5-1-1,-5 1-4,-1 1 0,1 0 0,-1 0 0,0 0 0,0 0 0,1 0 0,-1 1 0,0 0 0,0-1 0,0 1 0,-1 0 0,1 0 0,3 3 0,-1 0 28,0 0 0,0 1 0,0-1 0,0 1 0,3 6 0,0 2 172,-1 0 0,0 0 0,8 27 0,-15-38-199,0 1 0,1-1 0,-1 1 0,0-1 0,-1 1 0,1-1 0,-1 1 0,1-1 0,-1 0 0,0 1 0,0-1 0,-1 0 0,1 0 0,-1 1 0,0-1 0,1 0 1,-1-1-1,0 1 0,-1 0 0,1 0 0,-4 2 0,2-1 13,0 0 0,0-1 0,0 0 0,-1 0 1,1 0-1,-1 0 0,0-1 0,0 1 0,0-1 0,0 0 1,0-1-1,0 1 0,-6 0 0,-9-3 1429,-31-4-1,105-13-1197,64-11 0,-74 19-116,0-1-1,0-2 0,43-20 0,-65 26-182,-19 7 0,0 0 0,0-1 0,0 0 0,-1 0 0,1 0 0,0 0 0,0 0 0,-1 0 0,1-1 0,0 1 0,2-3 0,-5 4 0,0 0 0,1 0 0,-1-1 0,0 1 0,0 0 0,0 0 0,0 0 0,0 0 0,1 0 0,-1 0 0,0-1 0,0 1 0,0 0 0,0 0 0,0 0 0,0 0 0,0-1 0,0 1 0,0 0 0,0 0 0,1 0 0,-1-1 0,0 1 0,0 0 0,0 0 0,0 0 0,0-1 0,0 1 0,-1 0 0,1 0 0,0 0 0,0-1 0,0 1 0,0 0 0,0 0 0,0 0 0,0 0 0,0-1 0,0 1 0,0 0 0,-1 0 0,1 0 0,-10 1 0,-16 11 0,25-11 0,-3 1 0,-1 1 0,1-1 0,1 1 0,-1 0 0,0 0 0,1 1 0,-1-1 0,1 1 0,-4 6 0,6-8 0,-1 0 0,1 0 0,0 0 0,0 0 0,0 0 0,0 0 0,1 0 0,-1 0 0,0 1 0,1-1 0,0 0 0,-1 0 0,1 1 0,0-1 0,0 0 0,0 0 0,1 1 0,-1-1 0,0 0 0,1 0 0,0 0 0,1 4 0,0-1-3,1-1 1,-1 0-1,1-1 1,0 1-1,0 0 1,1-1-1,-1 1 1,1-1-1,-1 0 1,1 0-1,0-1 0,0 1 1,0-1-1,1 0 1,4 2-1,-7-3 2,1 0-1,-1-1 0,1 1 0,0-1 0,-1 0 0,1 0 1,0 0-1,-1 0 0,1 0 0,0-1 0,-1 1 1,1-1-1,0 1 0,-1-1 0,1 0 0,-1 0 0,1 0 1,-1 0-1,0-1 0,1 1 0,-1-1 0,0 1 1,0-1-1,0 0 0,0 0 0,0 0 0,-1 0 0,3-4 1,1 0-3,-1 0 0,-1-1 0,1 1 0,-1-1 0,0 0 0,-1 0 0,1 0 1,0-8-1,-2 11 1,0-1 0,-1 1 0,1 0 0,-1 0 0,0-1 0,-1 1 0,1 0 0,-1-1 0,0 1 0,0 0 0,0 0 0,0 0 0,-1-1 0,1 1 0,-4-5 0,-1 1-13,0-1-1,0 1 1,-14-14-1,18 20 14,-1-1-1,0 1 1,0 0 0,0 0-1,0 0 1,0 0-1,0 0 1,-1 1 0,1 0-1,0-1 1,-1 1 0,1 1-1,-1-1 1,0 0-1,-4 1 1,54-4-35,-31 2 16,0 1 1,16 1-1,-21 0 19,0-1-1,0 1 1,-1-2-1,1 1 1,-1-1-1,1-1 1,-1 0-1,15-7 1,32-8-4,-52 16-1,1 0 1,-1 0 0,0 0 0,1-1 0,-1 0 0,0 1-1,-1-1 1,1-1 0,0 1 0,-1 0 0,0-1-1,0 0 1,0 0 0,0 0 0,3-8 0,8-8-16,-8 12 111,-2 3 216,-1 21-121,1 19-183,4 64 0,-8-87 0,0 0 0,-1 0 0,0 0 0,-1 0 0,-1-1 0,-5 17 0,2 0 0,5-24 0,1 0 0,-1 0 0,0 0 0,0 0 0,0 0 0,-1 0 0,1 0 0,-1-1 0,-4 7 0,6-9 0,-1-1 0,0 0 0,0 1 0,0-1 0,0 0 0,1 1 0,-1-1 0,0 0 0,0 0 0,0 0 0,0 0 0,0 0 0,0 0 0,1 0 0,-1 0 0,0 0 0,0-1 0,0 1 0,0 0 0,0 0 0,1-1 0,-1 1 0,0-1 0,0 1 0,1 0 0,-1-1 0,0 0 0,0 1 0,1-1 0,-2 0 0,-21-23 0,-5-9 0,21 26 0,0-1 0,0-1 0,1 1 0,0-1 0,-7-13 0,13 21 0,-1-1 0,0 1 0,0 0 0,1 0 0,-1-1 0,0 1 0,0 0 0,0 0 0,-1 0 0,1 0 0,0 0 0,0 0 0,0 1 0,-3-2 0,9 5 0,0 0 0,0 1 0,0 0 0,-1 0 0,1 1 0,-1-1 0,5 8 0,-5-6 0,1 0 0,0-1 0,0 1 0,9 5 0,0-1 0,1 0 0,0-1 0,1 0 0,30 11 0,-42-19 0,0 0 0,0 0 0,0 0 0,1 0 0,-1 0 0,0-1 0,1 0 0,-1 0 0,0 0 0,0-1 0,1 1 0,-1-1 0,0 0 0,0 0 0,0 0 0,0-1 0,0 0 0,0 0 0,0 0 0,0 0 0,-1 0 0,1-1 0,-1 1 0,1-1 0,4-5 0,4-7 0,-1 0 0,0 0 0,10-22 0,7-9 0,-23 37 0,0 0 0,-1 0 0,0 0 0,0-1 0,2-11 0,5-12 0,-5 22 0,-2 12 0,-2 20 0,-7 67 0,5-76 0,1 0 0,0 0 0,1 0 0,0 0 0,6 17 0,-8-27 0,1 0 0,0 0 0,-1 0 0,1-1 0,0 1 0,0 0 0,0 0 0,0-1 0,1 1 0,-1-1 0,0 1 0,1-1 0,-1 1 0,1-1 0,2 2 0,-1-2 0,-1 0 0,0-1 0,0 1 0,1-1 0,-1 0 0,0 0 0,1 0 0,-1 0 0,0 0 0,0 0 0,1-1 0,-1 1 0,3-1 0,2-1 0,0 1 0,0-1 0,-1 0 0,1 0 0,-1-1 0,1 0 0,-1 0 0,0-1 0,0 0 0,0 0 0,-1 0 0,1 0 0,6-8 0,-3 2 0,9-9 0,-1 0 0,-1-1 0,-1-1 0,-1 0 0,22-43 0,-22 29 0,20-70 0,-30 90 0,-1 0 0,-1 0 0,-1 0 0,0 0 0,-1 0 0,0 0 0,-5-27 0,4 38 0,1 1 0,-1 0 0,-1 0 0,1 0 0,0 0 0,-1 0 0,1 0 0,-1 0 0,0 1 0,-3-5 0,3 9 0,0-1 0,0 0 0,0 0 0,0 1 0,1-1 0,-1 1 0,0-1 0,1 1 0,-1 0 0,1-1 0,-2 4 0,-9 13 0,0 0 0,1 1 0,2 1 0,-1 0 0,2 0 0,1 1 0,-8 36 0,7-15 0,2 0 0,1 1 0,2 44 0,3-73 0,1 1 0,4 24 0,-5-35 0,1-1 0,-1 0 0,1 0 0,0 1 0,0-1 0,1 0 0,-1 0 0,0 0 0,1-1 0,0 1 0,0 0 0,0 0 0,0-1 0,0 0 0,0 1 0,1-1 0,-1 0 0,4 2 0,-4-3 0,0-1 0,0 1 0,-1-1 0,1 0 0,0 0 0,0 0 0,0 0 0,0 0 0,0 0 0,0-1 0,0 1 0,-1-1 0,1 1 0,0-1 0,0 0 0,0 1 0,-1-1 0,1 0 0,-1 0 0,1 0 0,1-2 0,33-27 0,-15 6 0,24-33 0,0-1 0,-39 49 0,8-7 0,-8 17 0,-1 12 0,0 12 0,3 42 0,-7-49 0,1 1 0,0-1 0,2 0 0,0 1 0,7 18 0,-11-36 0,1 0 0,0 0 0,-1 0 0,1 0 0,0 0 0,0 0 0,0 0 0,0-1 0,0 1 0,0 0 0,0 0 0,0-1 0,0 1 0,0-1 0,0 1 0,0-1 0,0 1 0,0-1 0,1 1 0,-1-1 0,0 0 0,0 0 0,1 0 0,-1 0 0,0 0 0,0 0 0,1 0 0,-1 0 0,0 0 0,0 0 0,0-1 0,1 1 0,-1 0 0,0-1 0,2 0 0,3-2 0,-1 1 0,1-1 0,-1 0 0,1 0 0,7-7 0,76-59 0,-46 32 0,-51 45 0,1 2 0,0-1 0,1 1 0,0 0 0,0 0 0,1 0 0,0 1 0,1 0 0,0 0 0,1 0 0,0 1 0,-2 21 0,5-32 0,0 0 0,0 0 0,0 0 0,1 0 0,-1 0 0,0 0 0,0 0 0,1 0 0,-1 0 0,0 0 0,1 0 0,-1 0 0,1 0 0,-1 0 0,1 0 0,0 0 0,-1-1 0,1 1 0,0 0 0,0 0 0,-1-1 0,1 1 0,0 0 0,1 0 0,0 0 0,1 0 0,-1-1 0,1 1 0,-1 0 0,0-1 0,1 1 0,-1-1 0,1 0 0,4 0 0,-1 0 0,-1-1 0,0 1 0,1-1 0,-1-1 0,0 1 0,0-1 0,0 1 0,0-2 0,5-1 0,-3-3 0,-1 1 0,0-1 0,-1 1 0,1-2 0,-2 1 0,7-11 0,-10 16 0,0 0 0,-1 0 0,1-1 0,-1 1 0,1 0 0,-1-1 0,0 1 0,1 0 0,-1-1 0,0 1 0,-1-1 0,1 1 0,0 0 0,-1-1 0,1 1 0,-1 0 0,0-1 0,0 1 0,0 0 0,0 0 0,0 0 0,0 0 0,-1 0 0,-1-2 0,1 1 0,0 0 0,-1 0 0,1 1 0,0-1 0,-1 1 0,0 0 0,0-1 0,0 1 0,0 1 0,0-1 0,0 0 0,0 1 0,0-1 0,-1 1 0,-5-1 0,-12-4 0,51-3 0,-1 0 0,8 3 0,72-3 0,-87 9 0,-1 1 0,1 0 0,-1 2 0,39 9 0,-53-10 0,0 1 0,-1-1 0,1 1 0,8 6 0,-14-8 0,1 0 0,0 0 0,-1 0 0,0 0 0,1 0 0,-1 0 0,1 1 0,-1-1 0,0 1 0,0-1 0,0 1 0,0-1 0,0 1 0,0 0 0,0-1 0,-1 1 0,1 0 0,-1 0 0,1-1 0,0 4 0,-1 42 0,40-72 0,-28 17 0,-1 1 0,-1 0 0,1 0 0,0 1 0,20-7 0,-28 11 0,1 1 0,-1 1 0,1-1 0,0 1 0,-1-1 0,1 1 0,0 0 0,-1 0 0,1 0 0,0 1 0,-1-1 0,1 1 0,-1 0 0,1 0 0,-1 0 0,1 1 0,-1-1 0,0 1 0,0 0 0,6 4 0,-3-1 0,0 1 0,0-1 0,-1 1 0,0 1 0,0-1 0,6 11 0,11 15 0,11 17 0,-27-38 0,1-1 0,0 0 0,16 18 0,-23-27 0,0-1 0,1 0 0,-1 0 0,0 0 0,0 1 0,1-1 0,-1 0 0,0 0 0,1 1 0,-1-1 0,0 0 0,0 1 0,0-1 0,1 0 0,-1 1 0,0-1 0,0 0 0,0 1 0,0-1 0,0 0 0,1 1 0,-1-1 0,0 0 0,0 1 0,0-1 0,0 1 0,0-1 0,0 0 0,0 1 0,-1-1 0,1 0 0,0 1 0,0-1 0,0 0 0,0 1 0,0-1 0,0 1 0,-1-1 0,1 0 0,0 0 0,0 1 0,-1-1 0,1 0 0,0 1 0,0-1 0,-1 0 0,1 0 0,0 1 0,-1-1 0,1 0 0,0 0 0,-1 0 0,1 0 0,0 0 0,-1 1 0,1-1 0,0 0 0,-1 0 0,1 0 0,-1 0 0,-30 4 0,-2-4-3935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33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25623,'0'0'7136,"51"-60"-8112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34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19799,'0'0'3800,"17"-1"-2960,566-8 1591,-474 9-2078,13 4 592,-126-1-1303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47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109 261 9144,'0'0'14219,"-7"17"-13687,2-4-424,-4 9 121,0 1 0,2 1-1,-8 36 1,-30 360 3076,36-303 684,7-266-3785,1-95 43,20 4-151,-16 220-96,1-1 0,1 1 0,1 0 0,1 0 0,1 1 0,9-19 0,-12 28 0,1 1 0,0 0 0,1 0 0,-1 0 0,2 1 0,-1 0 0,1 1 0,0-1 0,1 1 0,-1 1 0,1 0 0,1 0 0,10-5 0,-8 6 0,0 0 0,0 1 0,0 0 0,0 1 0,25-4 0,-30 7 0,0 0 0,1 0 0,-1 1 0,0 0 0,1 0 0,-1 1 0,0 0 0,0 0 0,0 0 0,0 1 0,11 6 0,-12-5 0,0 0 0,1 0 0,-2 0 0,1 1 0,0 0 0,-1 0 0,0 0 0,0 0 0,-1 1 0,1 0 0,-1 0 0,5 11 0,-5-8 0,-1 1 0,0 0 0,0-1 0,-1 1 0,0 0 0,-1 0 0,0 0 0,-1 19 0,-1-21 0,1 1 0,-1 0 0,-1-1 0,0 1 0,0-1 0,-1 1 0,0-1 0,0 0 0,-1 0 0,0-1 0,0 1 0,-1-1 0,-10 14 0,3-9 0,-1 0 0,0 0 0,0-1 0,-1-1 0,0-1 0,-17 9 0,-154 87 0,183-103 0,1-1 0,-1 1 0,0 0 0,0-1 0,1 1 0,-1 0 0,1 0 0,0 0 0,-1 0 0,1 0 0,0 0 0,0 0 0,1 1 0,-1-1 0,0 0 0,1 0 0,-1 1 0,1-1 0,0 1 0,-1-1 0,1 0 0,0 1 0,1-1 0,-1 0 0,0 1 0,1-1 0,0 4 0,1 2 0,1 1 0,0-1 0,0 0 0,0 0 0,1 0 0,6 9 0,9 12 0,31 36 0,-40-55 0,0 1 0,1-1 0,0-1 0,0 0 0,26 15 0,-34-23 0,0 0 0,1 0 0,-1 0 0,1 0 0,-1-1 0,1 1 0,-1-1 0,1 0 0,0 0 0,-1 0 0,1-1 0,-1 1 0,1-1 0,-1 0 0,1 0 0,-1 0 0,0-1 0,1 1 0,-1-1 0,0 1 0,6-5 0,3-3 0,0 0 0,0 0 0,18-20 0,7-12 0,-21 23 0,0 0 0,27-21 0,15-7 0,-74 56 0,-67 101 0,75-98 0,-1 1 0,2 1 0,0 0 0,1 0 0,0 0 0,-5 25 0,10-37 0,1 1 0,-1 0 0,1 0 0,0 0 0,0-1 0,1 1 0,-1 0 0,1 0 0,0-1 0,0 1 0,0-1 0,0 1 0,1-1 0,-1 1 0,1-1 0,0 0 0,4 6 0,-5-7 0,1 0 0,-1-1 0,1 1 0,0-1 0,0 0 0,-1 0 0,1 1 0,0-1 0,0 0 0,0-1 0,0 1 0,0 0 0,0 0 0,0-1 0,1 0 0,-1 1 0,0-1 0,0 0 0,0 0 0,0 0 0,1 0 0,-1 0 0,0-1 0,0 1 0,0 0 0,0-1 0,0 0 0,0 0 0,0 1 0,0-1 0,4-3 0,-1 1 0,-1 0 0,1-1 0,-1 0 0,0 0 0,0 0 0,0 0 0,-1-1 0,1 0 0,-1 0 0,0 1 0,0-2 0,2-6 0,4-11 0,10-36 0,-15 43 0,-1 3 0,-1 1 0,0-1 0,0 0 0,-2-19 0,1 40 0,0 0 0,0-1 0,1 1 0,0 0 0,0-1 0,1 1 0,6 11 0,30 51 0,-34-62 0,-4-5 0,1 0 0,-1-1 0,1 0 0,0 1 0,0-1 0,0 0 0,0 0 0,0 0 0,1 0 0,-1 0 0,0 0 0,1-1 0,0 1 0,-1-1 0,1 0 0,0 0 0,0 0 0,-1 0 0,1 0 0,0 0 0,0-1 0,0 0 0,0 1 0,0-1 0,0 0 0,0 0 0,0-1 0,0 1 0,0-1 0,0 1 0,0-1 0,0 0 0,0 0 0,-1 0 0,1-1 0,2-1 0,5-2 0,-1 0 0,0-1 0,-1-1 0,1 1 0,-1-2 0,0 1 0,-1-1 0,12-15 0,0-6 0,-2 0 0,-1-1 0,-1-1 0,-2-1 0,-1 0 0,-2 0 0,0-1 0,4-37 0,0-35 0,2-133 0,-15 218 0,-1-1 0,-1 1 0,-1 0 0,-5-23 0,7 42 0,-1 0 0,1 0 0,0 1 0,0-1 0,-1 0 0,1 0 0,0 0 0,-1 1 0,1-1 0,-1 0 0,1 0 0,-1 1 0,1-1 0,-1 1 0,0-2 0,-1 1 0,1 2 0,0 1 0,0 0 0,1 1 0,-1-1 0,0 0 0,1 0 0,0 0 0,-1 0 0,1 4 0,0-4 0,-10 76 0,4 1 0,4 80 0,29 158 0,-25-309 0,1 0 0,0 0 0,0 0 0,0-1 0,1 1 0,1-1 0,-1 0 0,1 0 0,0-1 0,1 1 0,-1-1 0,1-1 0,1 1 0,-1-1 0,8 5 0,-9-7 0,1 0 0,0-1 0,0 0 0,1 0 0,-1-1 0,0 1 0,1-1 0,-1-1 0,0 1 0,1-1 0,-1 0 0,1 0 0,-1-1 0,1 0 0,-1 0 0,0-1 0,0 0 0,10-3 0,1-2 0,1-1 0,-1 0 0,0-1 0,-1-1 0,18-13 0,-31 20 0,1 0 0,-1 0 0,0 0 0,0 0 0,0 0 0,0 0 0,-1-1 0,1 1 0,-1-1 0,0 0 0,0 0 0,2-5 0,-2 3 0,-1 0 0,0-1 0,-1 1 0,1 0 0,-1 0 0,0 0 0,0-1 0,-2-6 0,1 6 0,0 0 0,-1 0 0,0 1 0,-3-10 0,4 13 0,0 1 0,0 0 0,0 0 0,0 0 0,-1 0 0,1 0 0,0 0 0,-1 0 0,0 1 0,1-1 0,-1 1 0,0-1 0,0 1 0,0-1 0,0 1 0,0 0 0,-3-1 0,3 1 0,1 1 0,-1 0 0,1 0 0,-1 0 0,1 0 0,-1 0 0,0 0 0,1 0 0,-1 1 0,1-1 0,-1 0 0,1 1 0,-1-1 0,1 1 0,0 0 0,-1 0 0,1-1 0,0 1 0,-1 0 0,1 0 0,0 0 0,0 0 0,0 0 0,0 1 0,0-1 0,0 0 0,-1 3 0,-2 1 0,1 1 0,-1-1 0,2 1 0,-1 0 0,-2 8 0,3-6 0,1-1 0,1 1 0,-1-1 0,1 0 0,0 1 0,1-1 0,0 1 0,0-1 0,1 1 0,0-1 0,0 0 0,0 0 0,1 0 0,0 0 0,6 9 0,-2-4 0,0-1 0,0 1 0,1-1 0,1-1 0,0 0 0,1 0 0,16 14 0,-16-18 0,-1-1 0,1 0 0,1 0 0,-1-1 0,1-1 0,-1 0 0,1 0 0,0-1 0,0 0 0,22 1 0,-32-3 0,4 0 0,1-1 0,0 1 0,0-1 0,0 0 0,-1 0 0,1 0 0,-1-1 0,1 0 0,-1 0 0,1-1 0,-1 1 0,0-1 0,0 0 0,8-7 0,-7 5 0,1-1 0,-1 0 0,0 0 0,0 0 0,0-1 0,-1 0 0,0 0 0,-1 0 0,6-11 0,-8 13 106,-1-1 0,1 0 1,-1 0-1,0 0 0,-1 0 0,1 0 1,-2-11-1,-3-16-4891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47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15176,'0'0'4151,"11"1"-3085,419-5 4425,-123-1 1281,-267 4-6285,-8 0-4847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51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293 609 9440,'0'0'14138,"-10"-7"-13517,-35-25-3,39 28-413,-1 1 0,1 0 0,0 0 0,-1 0 0,0 1 1,1 0-1,-1 0 0,0 1 0,0 0 0,0 0 1,0 1-1,0 0 0,-13 1 0,1-1 316,14 1-405,0-1 1,0 1 0,0 0-1,1 0 1,-1 0 0,0 1-1,0 0 1,1 0 0,-1 0-1,1 0 1,-1 1 0,1-1-1,0 1 1,0 0 0,0 1-1,0-1 1,1 1-1,0 0 1,-1-1 0,1 1-1,0 1 1,1-1 0,-1 0-1,1 1 1,0-1 0,0 1-1,0 0 1,1 0 0,0-1-1,0 1 1,0 0 0,0 0-1,1 0 1,0 0-1,0 0 1,0 1 0,0-1-1,3 8 1,0-4-117,0 0 0,1-1 0,0 0 0,1 1 0,0-1 0,0-1 0,1 1 0,0-1 0,0 0 0,0 0 0,1-1 0,0 0 0,13 9 0,-7-7 0,0 1 0,0-2 0,1 0 0,1-1 0,-1 0 0,1-1 0,24 5 0,-35-10 0,0 1 0,0-1 0,0 0 0,1 0 0,-1 0 0,0 0 0,0-1 0,0 0 0,0 0 0,0 0 0,0 0 0,0 0 0,0-1 0,0 0 0,0 0 0,6-5 0,-8 6 0,1-1 0,-1 0 0,0 0 0,0 0 0,-1 0 0,1-1 0,0 1 0,-1-1 0,1 1 0,-1-1 0,0 1 0,0-1 0,0 1 0,0-1 0,0 0 0,-1 0 0,1 0 0,-1 1 0,0-1 0,0 0 0,0 0 0,0 0 0,0 0 0,-1 1 0,1-1 0,-2-4 0,-1-2 0,0-1 0,-1 1 0,-1 0 0,1 0 0,-1 1 0,-1-1 0,1 1 0,-2 0 0,1 1 0,-1 0 0,-10-10 0,4 7 0,0 0 0,0 1 0,-1 0 0,-1 1 0,1 1 0,-20-8 0,23 11 0,7 2 0,0 0 0,0 1 0,0 0 0,0 0 0,0 0 0,0 0 0,-5 0 0,3 0 0,19 2 0,11 2 0,1 0 0,0-2 0,1-1 0,-1-1 0,0-1 0,26-5 0,-33 3 0,0 0 0,1-1 0,-2-1 0,1 0 0,-1-2 0,0 0 0,0-1 0,27-19 0,-34 20 0,-1-1 0,0 0 0,-1 0 0,1 0 0,-2-1 0,1-1 0,-2 1 0,1-1 0,-1-1 0,-1 1 0,0-1 0,-1 1 0,0-1 0,3-19 0,-1-10 0,-2 0 0,-1 0 0,-4-45 0,1 32 0,-6-6 0,19 106 0,67 417 0,-67-338 0,-5 224 0,-21-198 0,9-128 0,-1 1 0,-1-1 0,0 0 0,-13 28 0,18-49 0,1-1 0,-1 0 0,1 0 0,-1 0 0,1 0 0,-1 0 0,1 0 0,-1 0 0,0 0 0,0 0 0,1 0 0,-1 0 0,0 0 0,0 0 0,0-1 0,0 1 0,0 0 0,0-1 0,0 1 0,0-1 0,-1 1 0,1-1 0,0 1 0,0-1 0,0 0 0,0 0 0,-1 1 0,0-1 0,-2-1 0,1 0 0,0 0 0,0 0 0,-1 0 0,1-1 0,0 0 0,0 1 0,0-1 0,-4-4 0,-11-9 0,1-1 0,0 0 0,2-2 0,-1 0 0,2 0 0,1-1 0,-19-36 0,30 52 0,0-1 0,1 1 0,0 0 0,0 0 0,0 0 0,0-1 0,0 1 0,0 0 0,1-1 0,0 1 0,0-1 0,0 1 0,0 0 0,0-1 0,1 1 0,-1-1 0,2-4 0,0 3 0,1 1 0,-1-1 0,1 0 0,0 1 0,0 0 0,0 0 0,0 0 0,1 0 0,-1 0 0,7-4 0,4-2 0,0 0 0,1 2 0,0 0 0,0 0 0,1 1 0,16-4 0,3 2 0,-1 2 0,1 1 0,49-1 0,-11 1 0,-65 5 101,0 1 0,0 0 0,0 1-1,0 0 1,0 0 0,0 1 0,0 0 0,15 5-1,24 15-4071,-43-20 3100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5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287 659 8744,'0'0'14114,"-12"-5"-13523,-36-12 14,43 16-429,0 0 1,0 0 0,0 1-1,0-1 1,0 1-1,0 1 1,0-1-1,0 1 1,0 0-1,0 0 1,0 0-1,0 1 1,0-1 0,1 1-1,-8 4 1,0-1 448,5-1-407,0-1-1,0 1 0,1 0 0,-1 0 1,1 1-1,0 0 0,1 0 0,-1 1 1,1-1-1,0 1 0,0 0 1,-4 9-1,1-3 188,2 1 0,-1 0 0,2 0 0,0 0 0,-5 22 0,8-28-405,0 1 0,1-1 0,0 1 0,0-1 0,1 1 0,0 0 0,0-1 0,1 1 0,0 0 0,0-1 0,1 1 0,0-1 0,0 0 0,1 0 0,0 0 0,0 0 0,1 0 0,0 0 0,0-1 0,0 0 0,11 12 0,-15-18 0,0 0 0,0 0 0,0 1 0,0-1 0,0 0 0,0 0 0,0 1 0,1-1 0,-1 0 0,0 0 0,0 0 0,0 0 0,1 1 0,-1-1 0,0 0 0,0 0 0,0 0 0,1 0 0,-1 0 0,0 0 0,0 1 0,0-1 0,1 0 0,-1 0 0,0 0 0,0 0 0,1 0 0,-1 0 0,0 0 0,0 0 0,1 0 0,-1 0 0,0 0 0,0 0 0,1 0 0,-1 0 0,0-1 0,0 1 0,1 0 0,-1 0 0,0 0 0,0 0 0,0 0 0,1 0 0,-1-1 0,0 1 0,0 0 0,0 0 0,1 0 0,-1-1 0,0 1 0,0 0 0,0 0 0,0 0 0,0-1 0,0 1 0,0 0 0,1-1 0,0-8 0,-4-51 0,1 39 0,2-1 0,1-28 0,12-43 0,26-98 0,-32 162 0,17-54 0,24-69 0,-35 114 0,16-82 0,-5 18 0,-25 84 0,-2 13 0,-3 11 0,-3 13 0,1 1 0,1 0 0,1 0 0,-6 37 0,4-21 0,-75 373 0,75-364 0,1-7 0,2 1 0,-1 40 0,5-44 0,0-16 0,1 1 0,2 20 0,-1-35 0,0 0 0,-1 0 0,2-1 0,-1 1 0,1 0 0,-1-1 0,1 1 0,1-1 0,-1 1 0,0-1 0,1 0 0,0 0 0,4 4 0,-6-7 0,1 0 0,-1 0 0,0 0 0,1-1 0,0 1 0,-1 0 0,1-1 0,-1 1 0,1-1 0,0 0 0,-1 1 0,1-1 0,0 0 0,-1 0 0,1 0 0,0 0 0,-1 0 0,1-1 0,0 1 0,-1 0 0,1-1 0,2-1 0,36-16 0,-34 15 0,15-10 0,0 0 0,-1-2 0,-1 0 0,0-1 0,18-21 0,-10 12 0,-18 18 0,-1-1 0,0 0 0,13-16 0,-17 19 0,-3 4 0,0 0 0,0 0 0,-1 1 0,1-1 0,-1 0 0,1 0 0,-1 0 0,1 0 0,-1 0 0,1 0 0,-1 0 0,0 0 0,0 0 0,0 0 0,1 0 0,-1-1 0,2-9 0,-1 10 0,-1 1 0,0-1 0,1 0 0,-1 0 0,0 0 0,0 0 0,0 0 0,0 0 0,1 0 0,-1 0 0,-1 0 0,1 0 0,0 0 0,0 0 0,-1-2 0,-1-3 0,-1 0 0,0 0 0,0 0 0,-1 0 0,0 1 0,0-1 0,-5-4 0,8 9 0,0 0 0,0 0 0,0 0 0,0 0 0,0 0 0,0 0 0,0 0 0,0 1 0,0-1 0,0 0 0,0 1 0,-1-1 0,1 1 0,0-1 0,-1 1 0,1 0 0,0-1 0,-1 1 0,1 0 0,0 0 0,-1 0 0,1 0 0,0 0 0,-1 0 0,1 0 0,0 1 0,0-1 0,-1 0 0,1 1 0,0-1 0,-1 1 0,1 0 0,0-1 0,0 1 0,0 0 0,0 0 0,0-1 0,0 1 0,0 0 0,0 0 0,0 0 0,0 0 0,0 0 0,0 2 0,-4 5 0,0 1 0,1 0 0,0 0 0,1 0 0,0 0 0,0 1 0,1-1 0,0 1 0,1 0 0,0-1 0,0 1 0,1 0 0,0 0 0,1-1 0,3 14 0,-3-17 0,0 0 0,1 0 0,-1-1 0,1 1 0,1-1 0,-1 1 0,1-1 0,0 0 0,0 0 0,1 0 0,-1 0 0,1-1 0,0 1 0,1-1 0,-1 0 0,1 0 0,-1-1 0,1 1 0,0-1 0,0 0 0,1 0 0,-1-1 0,1 1 0,-1-1 0,1-1 0,0 1 0,0-1 0,-1 0 0,1 0 0,0-1 0,0 1 0,0-1 0,0-1 0,0 1 0,0-1 0,0 0 0,10-3 0,-5 0 0,0 0 0,0-1 0,0-1 0,-1 1 0,0-1 0,12-10 0,51-49 0,-33 27 0,-17 24 0,-21 13 0,1 0 0,0-1 0,-1 1 0,1-1 0,-1 1 0,0-1 0,0 0 0,1 0 0,-1 0 0,0 0 0,2-4 0,-4 6 0,0 0 0,0-1 0,0 1 0,0 0 0,0 0 0,0-1 0,1 1 0,-1 0 0,0 0 0,0-1 0,0 1 0,0 0 0,1 0 0,-1-1 0,0 1 0,0 0 0,0 0 0,1 0 0,-1-1 0,0 1 0,0 0 0,1 0 0,-1 0 0,0 0 0,0 0 0,1 0 0,-1 0 0,0 0 0,1-1 0,-1 1 0,0 0 0,0 0 0,1 0 0,-1 0 0,1 1 0,5 8 0,0 19 0,-6-14 0,1 2 0,-1 0 0,-1 0 0,-5 25 0,6-42 0,0 1 0,1 0 0,-1 0 0,0 0 0,0 0 0,0 0 0,1 0 0,-1 0 0,0-1 0,0 1 0,0 0 0,1 0 0,-1 0 0,0 0 0,0 0 0,1 0 0,-1 0 0,0 0 0,0 0 0,0 0 0,1 0 0,-1 0 0,0 0 0,0 1 0,1-1 0,-1 0 0,0 0 0,0 0 0,0 0 0,1 0 0,-1 0 0,0 0 0,0 1 0,0-1 0,0 0 0,1 0 0,-1 0 0,0 1 0,0-1 0,0 0 0,0 0 0,0 0 0,0 1 0,1-1 0,-1 0 0,0 0 0,0 0 0,0 1 0,0-1 0,0 0 0,0 0 0,0 1 0,0-1 0,0 0 0,0 0 0,0 0 0,0 1 0,0-1 0,0 0 0,0 0 0,-1 1 0,1-1 0,0 0 0,0 0 0,0 0 0,0 1 0,0-1 0,-1 0 0,17-12 0,63-73 0,-68 75 0,0 1 0,0 0 0,0 1 0,1 0 0,0 0 0,17-6 0,-27 13 0,-1 0 0,1 1 0,-1-1 0,1 1 0,-1 0 0,1-1 0,0 1 0,-1 0 0,1 0 0,0 0 0,-1 0 0,1 0 0,-1 0 0,1 1 0,0-1 0,-1 0 0,1 1 0,-1-1 0,1 1 0,-1 0 0,1 0 0,-1-1 0,1 1 0,-1 0 0,0 0 0,2 2 0,-1-1 0,1 1 0,-1 0 0,0 0 0,0 0 0,0 1 0,0-1 0,-1 0 0,0 1 0,3 6 0,-3-4 0,1-1 0,0 0 0,0 1 0,0-1 0,1 0 0,0 0 0,3 4 0,-4-10 0,0 0 0,0 0 0,0 0 0,0 0 0,-1-1 0,1 1 0,0-1 0,-1 1 0,3-3 0,1-2 0,7-4 0,-1 0 0,13-14 0,-5 4 0,-18 19 0,0 0 0,-1 0 0,1 0 0,0 0 0,0 1 0,0-1 0,0 0 0,1 0 0,-1 1 0,0-1 0,0 1 0,0-1 0,1 1 0,-1-1 0,0 1 0,3 0 0,-3 0 0,-1 0 0,1 0 0,0 0 0,-1 0 0,1 1 0,0-1 0,-1 0 0,1 1 0,0-1 0,-1 1 0,1-1 0,-1 1 0,1-1 0,-1 1 0,1-1 0,-1 1 0,1-1 0,-1 1 0,0-1 0,1 1 0,-1 0 0,1 0 0,1 6 0,0-1 0,0 1 0,-1 0 0,0 0 0,1 7 0,-1-5 0,-1-5 0,2 10 0,0-1 0,0 0 0,2 0 0,4 14 0,-7-25 0,-1-1 0,1 1 0,0-1 0,0 1 0,0-1 0,0 1 0,0-1 0,1 1 0,-1-1 0,0 0 0,1 0 0,-1 0 0,1 0 0,-1 0 0,1 0 0,-1 0 0,1 0 0,0 0 0,-1-1 0,1 1 0,0-1 0,0 1 0,-1-1 0,1 0 0,0 0 0,0 0 0,0 0 0,-1 0 0,1 0 0,0 0 0,0 0 0,0-1 0,-1 1 0,1-1 0,0 1 0,-1-1 0,1 0 0,2-1 0,3-1 0,1-1 0,-1 0 0,0-1 0,0 0 0,0 0 0,9-9 0,53-56 0,-69 70 0,1-1 0,-1 1 0,1 0 0,-1 0 0,1 0 0,-1-1 0,1 1 0,-1 0 0,1 0 0,-1 0 0,1 0 0,-1 0 0,1 0 0,-1 0 0,1 0 0,-1 0 0,1 0 0,-1 0 0,1 1 0,-1-1 0,1 0 0,-1 0 0,1 0 0,-1 1 0,1-1 0,-1 0 0,0 0 0,1 1 0,-1-1 0,1 0 0,-1 1 0,0-1 0,1 1 0,-1-1 0,0 0 0,0 1 0,1-1 0,-1 1 0,13 21 0,-6-5 0,-1 1 0,-2 1 0,1-1 0,1 28 0,1-5 0,0 15 0,-2 0 0,-2 79 0,-22 113 0,18-221 0,-2-34 0,-1-10 0,5-61 0,12-89 0,-3 70 0,-8 68 0,2-1 0,1 0 0,1 1 0,16-42 0,-8 30 0,-7 20 0,0 1 0,1 0 0,1 1 0,13-22 0,-20 39 0,-1 0 0,0 0 0,1 1 0,-1-1 0,1 0 0,-1 1 0,1-1 0,0 1 0,-1-1 0,1 1 0,0 0 0,0 0 0,0 0 0,0 0 0,0 0 0,1 0 0,-1 1 0,0-1 0,0 1 0,0-1 0,1 1 0,-1 0 0,0 0 0,0 0 0,1 0 0,-1 0 0,0 0 0,0 1 0,1-1 0,-1 1 0,0 0 0,0-1 0,0 1 0,0 0 0,0 0 0,0 1 0,0-1 0,0 0 0,0 1 0,2 1 0,4 4 0,-1 0 0,1 1 0,-1 0 0,0 0 0,-1 0 0,0 1 0,6 11 0,-7-11 0,0 0 0,-1 1 0,0-1 0,-1 1 0,0 0 0,-1 0 0,0 0 0,0 0 0,-1 0 0,0 0 0,-1 1 0,0-1 0,-3 13 0,3-20 0,-1 0 0,0-1 0,0 1 0,0 0 0,0-1 0,0 1 0,-1 0 0,1-1 0,-1 0 0,0 1 0,0-1 0,0 0 0,0 0 0,0 0 0,0 0 0,0 0 0,-1-1 0,1 1 0,-1-1 0,1 1 0,-1-1 0,1 0 0,-1 0 0,0 0 0,0 0 0,1-1 0,-1 1 0,0-1 0,0 0 0,0 0 0,-4 0 0,-5 0 0,1-1 0,-1 0 0,1-1 0,0 0 0,0-1 0,-17-6 0,19 6 0,13 6 0,9 7 0,-5-4 0,1-1 0,0 0 0,1 0 0,-1-1 0,1 0 0,-1-1 0,16 4 0,75 10 0,-89-16 0,1 0 0,0-1 0,0 0 0,0-1 0,-1-1 0,1 1 0,0-2 0,-1 0 0,0 0 0,22-10 0,-14 3 0,-1 0 0,0-1 0,-1-1 0,0-1 0,20-19 0,-29 25 0,-1-1 0,0 0 0,0-1 0,-1 0 0,0 0 0,-1 0 0,0 0 0,0-1 0,-1 0 0,0 0 0,-1 0 0,0 0 0,-1-1 0,0 1 0,0-1 0,-1 1 0,-1-22 0,-1 27 0,0 0 0,0 0 0,0 0 0,-1-1 0,1 2 0,-1-1 0,-1 0 0,1 0 0,-1 1 0,1-1 0,-1 1 0,-1 0 0,1-1 0,-7-5 0,9 9 0,-1 1 0,1-1 0,-1 0 0,0 1 0,1-1 0,-1 1 0,1 0 0,-1-1 0,0 1 0,0 0 0,1 0 0,-1 0 0,0 0 0,1 0 0,-1 0 0,0 1 0,1-1 0,-1 0 0,1 1 0,-1 0 0,0-1 0,1 1 0,-1 0 0,1 0 0,0-1 0,-1 1 0,1 0 0,0 1 0,-1-1 0,1 0 0,-2 2 0,-1 2 0,-1 0 0,0 0 0,1 0 0,0 1 0,1 0 0,-5 8 0,4-4 0,1 0 0,0 0 0,0 0 0,2 0 0,-1 1 0,1-1 0,0 1 0,1-1 0,1 1 0,-1-1 0,2 1 0,-1-1 0,1 0 0,7 19 0,-5-17 0,1-1 0,0 1 0,0-1 0,1-1 0,0 1 0,1-1 0,0 0 0,1-1 0,0 0 0,0 0 0,1 0 0,18 12 0,-24-19 0,1 0 0,0 0 0,-1 0 0,1 0 0,0-1 0,0 0 0,0 0 0,0 0 0,0 0 0,1-1 0,-1 1 0,0-1 0,7-1 0,-3 0 0,-1 0 0,0 0 0,-1-1 0,1 0 0,0-1 0,0 0 0,9-5 0,-6 2 0,-1 0 0,0 0 0,-1-1 0,0 0 0,0 0 0,0-1 0,-1 0 0,0 0 0,-1-1 0,10-15 0,-9 10 0,-1 0 0,0 0 0,-1-1 0,4-17 0,-7 24 0,-1 0 0,-1 1 0,1-1 0,-1 0 0,-1 0 0,1 1 0,-1-1 0,-1 0 0,1 1 0,-4-10 0,3 14 0,1-1 0,0 1 0,1 0 0,-1-1 0,0 1 0,1-1 0,0 1 0,0-1 0,0 1 0,1-7 0,-1 9 0,1 0 0,0-1 0,-1 1 0,1 0 0,0-1 0,0 1 0,0 0 0,-1 0 0,1 0 0,1 0 0,-1 0 0,0 0 0,0 0 0,0 0 0,0 0 0,1 0 0,-1 1 0,0-1 0,1 1 0,-1-1 0,1 1 0,-1-1 0,0 1 0,1 0 0,-1-1 0,1 1 0,-1 0 0,1 0 0,1 0 0,4 0 0,1 0 0,-1 0 0,0 0 0,1 1 0,-1 0 0,0 0 0,8 3 0,-10-2 0,-1 0 0,0 0 0,1 0 0,-1 1 0,0 0 0,-1 0 0,1 0 0,0 0 0,-1 0 0,0 1 0,0-1 0,4 7 0,3 7 0,0 1 0,-1 0 0,-2 1 0,0 0 0,0 1 0,4 28 0,-3-15 0,-2-11 0,-4-11 0,0-1 0,1 0 0,6 14 0,-8-23 0,0 0 0,0 0 0,0 0 0,0 1 0,0-1 0,0 0 0,0 0 0,0 0 0,0-1 0,1 1 0,-1 0 0,0 0 0,1-1 0,-1 1 0,0-1 0,1 1 0,-1-1 0,1 1 0,-1-1 0,1 0 0,-1 0 0,1 0 0,-1 0 0,1 0 0,1 0 0,40-8 0,-33 6 0,1-2 0,1 1 0,-1-2 0,0 1 0,0-1 0,-1-1 0,13-8 0,57-48 0,-27 19 0,-1 2 0,-28 20 0,32-20 0,-42 33 0,0-1 0,18-17 0,-29 21 0,-10 6 0,-14 8 0,0 4 0,1 0 0,1 2 0,-24 21 0,-50 57 0,90-90 0,-2 2 0,1-1 0,0 1 0,0 0 0,0 0 0,1 0 0,-1 0 0,1 1 0,1-1 0,-1 1 0,1 0 0,0 0 0,0 0 0,1 0 0,-1 0 0,1 0 0,1 0 0,-1 1 0,1-1 0,0 0 0,1 0 0,-1 1 0,3 8 0,-2-13 0,-1 0 0,1 0 0,-1-1 0,1 1 0,0-1 0,0 1 0,0-1 0,0 1 0,0-1 0,0 1 0,0-1 0,0 0 0,1 1 0,-1-1 0,0 0 0,1 0 0,2 1 0,-3-1 0,1-1 0,-1 1 0,0-1 0,1 0 0,-1 0 0,1 0 0,-1 0 0,1 0 0,-1 0 0,0 0 0,1 0 0,-1-1 0,1 1 0,-1 0 0,1-1 0,-1 1 0,2-2 0,2-1 0,0 0 0,0-1 0,0 1 0,0-1 0,-1 0 0,1-1 0,-1 1 0,6-9 0,-1-1 0,-1 0 0,0-1 0,-1 1 0,-1-2 0,0 1 0,-1-1 0,-1 0 0,0 0 0,-1 0 0,-1 0 0,0-26 0,-5 46 0,1 8 0,3-3 0,1 0 0,0 0 0,1 0 0,0 0 0,0 0 0,1 0 0,0-1 0,1 0 0,0 1 0,0-2 0,1 1 0,-1-1 0,2 0 0,-1 0 0,1 0 0,15 10 0,-19-15 0,1-1 0,0 0 0,-1 0 0,1 0 0,0 0 0,0-1 0,-1 1 0,1-1 0,0 0 0,0 0 0,0-1 0,0 1 0,-1-1 0,1 0 0,0 0 0,-1 0 0,1 0 0,0-1 0,5-2 0,3-3 0,0 1 0,-1-2 0,0 1 0,13-13 0,7-8 0,-2 0 0,-1-2 0,-2-1 0,-1-1 0,-1-1 0,-2-1 0,-1-1 0,-2-1 0,-1 0 0,23-73 0,-31 75 0,24-90 0,-30 104 0,-1 0 0,0 1 0,-2-2 0,-1-24 0,0 43 0,0 0 0,0 1 0,0-1 0,0 0 0,-1 1 0,1-1 0,0 0 0,-1 1 0,0-1 0,1 1 0,-2-3 0,2 4 0,0 0 0,-1 0 0,1 0 0,0 0 0,0-1 0,-1 1 0,1 0 0,0 0 0,0 0 0,-1 0 0,1 0 0,0 0 0,0 0 0,-1 0 0,1 0 0,0 0 0,-1 0 0,1 0 0,0 0 0,0 0 0,-1 0 0,1 0 0,0 0 0,0 0 0,-1 0 0,1 1 0,0-1 0,0 0 0,-1 0 0,1 0 0,0 0 0,0 0 0,0 1 0,-1-1 0,1 0 0,0 0 0,0 0 0,0 1 0,-4 4 0,0 0 0,1 0 0,-1 1 0,-3 9 0,-10 25 0,1 1 0,3 1 0,1 0 0,2 0 0,2 1 0,1 1 0,3-1 0,1 64 0,4-86 0,0 0 0,2-1 0,0 1 0,1-1 0,1 1 0,12 30 0,-17-50 0,1 0 0,0 1 0,-1-1 0,1 0 0,0 0 0,0 0 0,0 0 0,0 0 0,-1 0 0,2 0 0,-1 0 0,0 0 0,0 0 0,0-1 0,0 1 0,0 0 0,1-1 0,-1 1 0,0-1 0,0 0 0,1 1 0,-1-1 0,0 0 0,1 0 0,-1 1 0,0-1 0,1 0 0,-1 0 0,1-1 0,-1 1 0,0 0 0,1 0 0,-1-1 0,0 1 0,0-1 0,3 0 0,3-3 0,1 1 0,-1-1 0,-1 0 0,13-10 0,-7 3 0,0 0 0,-1-1 0,0 0 0,-1 0 0,11-18 0,37-73 0,-54 119 0,-7 71 0,1 52 0,2-138 0,0 0 0,0-1 0,0 1 0,0 0 0,0 0 0,0 0 0,0 0 0,1-1 0,-1 1 0,0 0 0,0 0 0,1-1 0,-1 1 0,0 0 0,1 0 0,-1-1 0,1 1 0,-1 0 0,1-1 0,-1 1 0,1-1 0,0 1 0,-1 0 0,1-1 0,0 0 0,-1 1 0,1-1 0,1 1 0,0-1 0,-1 0 0,1 0 0,-1 0 0,1 0 0,0 0 0,-1 0 0,1-1 0,-1 1 0,1-1 0,-1 1 0,0-1 0,1 0 0,-1 1 0,2-2 0,5-4 0,0 0 0,0 0 0,12-13 0,0-5 0,18-28 0,-21 28 0,27-31 0,-37 49 0,-1 1 0,1-1 0,12-7 0,-9 7 0,-9 6 0,-1-1 0,0 1 0,1 0 0,-1 0 0,1 0 0,-1 0 0,1 0 0,-1 0 0,0 0 0,1 0 0,-1 0 0,1 1 0,-1-1 0,0 0 0,1 0 0,-1 0 0,1 0 0,-1 1 0,0-1 0,1 0 0,-1 0 0,0 1 0,1-1 0,-1 0 0,0 0 0,1 1 0,-1-1 0,0 0 0,0 1 0,1-1 0,-1 1 0,0-1 0,0 0 0,0 1 0,0-1 0,1 1 0,-1-1 0,0 0 0,0 1 0,0-1 0,0 1 0,5 21 0,1 26 0,-5-33 0,1 0 0,0 0 0,0-1 0,2 1 0,9 25 0,-12-39 0,-1-1 0,1 1 0,0-1 0,-1 1 0,1-1 0,0 0 0,-1 1 0,1-1 0,0 0 0,-1 1 0,1-1 0,0 0 0,0 0 0,0 0 0,-1 1 0,1-1 0,0 0 0,0 0 0,0 0 0,-1-1 0,1 1 0,0 0 0,0 0 0,1-1 0,21-4 0,-20 4 0,9-5 0,1 1 0,-1-2 0,0 0 0,0 0 0,-1-1 0,0 0 0,-1-1 0,1 0 0,11-15 0,-11 12 0,2 0 0,-1 1 0,1 0 0,1 1 0,19-11 0,-32 21 0,0 0 0,1 0 0,-1 0 0,0 0 0,1 0 0,-1 1 0,0-1 0,0 0 0,1 1 0,-1-1 0,0 1 0,0-1 0,1 1 0,-1 0 0,0-1 0,0 1 0,0 0 0,0 0 0,0 0 0,0 0 0,0 0 0,0 0 0,-1 0 0,1 0 0,1 2 0,2 2 0,17 15 0,0 0 0,1-2 0,46 30 0,-62-46 0,-1 1 0,1-1 0,-1 0 0,1-1 0,0 1 0,-1-1 0,1 0 0,0 0 0,0-1 0,0 0 0,0 0 0,-1 0 0,1-1 0,0 0 0,0 0 0,0-1 0,-1 1 0,1-1 0,-1 0 0,9-5 0,4-2 0,-1-2 0,0 0 0,0 0 0,23-23 0,-40 34 0,17-14 0,-2-1 0,27-32 0,-38 42 0,-1 0 0,0 0 0,0 0 0,0 0 0,0-1 0,-1 1 0,0-1 0,-1 1 0,1-1 0,-1 0 0,0 0 0,0 1 0,-1-1 0,1 0 0,-2-8 0,1 12 0,0 1 0,0 0 0,0 0 0,0-1 0,0 1 0,0 0 0,-1 0 0,1 0 0,0 0 0,-1-1 0,1 1 0,-1 0 0,1 0 0,-1 0 0,0 0 0,1 0 0,-1 0 0,0 0 0,0 0 0,0 0 0,0 1 0,0-1 0,1 0 0,-1 0 0,-1 1 0,1-1 0,0 1 0,0-1 0,0 1 0,0-1 0,0 1 0,0-1 0,-1 1 0,1 0 0,0 0 0,0 0 0,-3 0 0,1 0 0,0 1 0,1 0 0,-1 0 0,0 0 0,0 0 0,1 0 0,-1 0 0,1 1 0,-1-1 0,1 1 0,-1 0 0,1 0 0,0 0 0,0 0 0,-2 3 0,0-1 0,1 0 0,-1 1 0,1-1 0,1 1 0,-1 0 0,0 0 0,1 0 0,0 0 0,1 0 0,-1 1 0,1-1 0,0 1 0,0-1 0,0 1 0,1-1 0,0 1 0,0-1 0,0 1 0,1-1 0,0 1 0,0-1 0,0 1 0,1-1 0,0 0 0,0 0 0,0 0 0,0 0 0,1 0 0,0 0 0,0 0 0,1-1 0,-1 0 0,1 1 0,0-1 0,7 6 0,1-1 0,1-1 0,1 0 0,-1 0 0,1-1 0,0-1 0,1-1 0,0 0 0,25 5 0,-29-8 0,1 0 0,-1-1 0,1-1 0,0 0 0,0 0 0,-1-1 0,1-1 0,-1 0 0,1 0 0,-1-2 0,0 1 0,12-6 0,-22 9 0,0-1 0,-1 1 0,1 0 0,0-1 0,-1 1 0,1-1 0,0 1 0,-1-1 0,1 1 0,0-1 0,-1 1 0,1-1 0,-1 1 0,1-1 0,-1 0 0,1 0 0,-1 0 0,0 1 0,0 0 0,0-1 0,0 1 0,0 0 0,0-1 0,0 1 0,0-1 0,0 1 0,0 0 0,0-1 0,0 1 0,0 0 0,-1-1 0,1 1 0,0 0 0,0-1 0,0 1 0,-1 0 0,1 0 0,0-1 0,0 1 0,-1 0 0,1-1 0,-26-12 0,22 11 23,-55-20 747,29 11-5498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58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212 165 16687,'0'0'779,"-11"-3"-374,-9-2-276,1 0-1,-1 2 1,1 0-1,-1 1 0,0 1 1,-26 1-1,40 1-70,4-1 4,-1 0-1,0 1 0,1-1 1,0 1-1,-1-1 1,1 1-1,-1 0 0,1 0 1,0 0-1,-4 2 0,6-3-42,0 0 0,0 0 0,0 0 0,0 1 0,0-1 0,-1 0 0,1 0 0,0 0 0,0 0 0,0 0 0,0 1 0,0-1 0,0 0 0,0 0 0,0 0 0,0 0 0,0 1-1,0-1 1,0 0 0,0 0 0,1 0 0,-1 0 0,0 1 0,0-1 0,0 0 0,0 0 0,0 0 0,0 0 0,0 0 0,0 1 0,0-1 0,0 0 0,1 0 0,-1 0 0,0 0-1,0 0 1,0 0 0,0 0 0,0 0 0,1 0 0,-1 1 0,0-1 0,0 0 0,0 0 0,0 0 0,1 0 0,-1 0 0,0 0 0,0 0 0,0 0 0,0 0 0,0 0 0,1 0 0,-1 0-1,0 0 1,0 0 0,38-1 987,-14-1-613,31-2 264,0-1 0,0-3-1,-1-2 1,73-24 0,98-49 2567,-224 83-3178,0 0-1,-1 0 1,1 0 0,-1 0-1,1 0 1,0 0 0,-1-1 0,1 1-1,-1 0 1,1 0 0,-1-1-1,1 1 1,-1 0 0,1-1 0,-1 1-1,1-1 1,-1 1 0,1 0 0,-1-1-1,0 1 1,1-1 0,-1 1-1,1-2 1,-11-2-3510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04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432 808 6728,'0'0'6830,"-12"-5"-6404,0 2-296,7 1-80,0 1 1,0-1 0,0 0 0,0 0 0,1 0 0,-1-1-1,1 0 1,-1 0 0,1 0 0,0 0 0,0 0-1,-6-7 1,-2-8 155,0 1 0,1-1 0,1-1 1,0 0-1,-9-28 0,3 8 80,-9-20 178,3-1-1,3-1 1,3-1 0,2 0 0,-9-95-1,21 132-348,0 13 0,1 0 1,0-1-1,1 1 0,0-1 1,4-22-1,-1 36-91,-1 0 0,1 1 0,-1 0 1,0-1-1,0 1 0,0 0 0,0 0 0,0 0 0,0 1 0,1 1 0,12 19-3,-2 0 0,0 0 0,-2 1 0,0 1 0,-2 0-1,-1 1 1,6 29 0,25 213 84,-36-220-65,-2 0-1,-2 0 1,-12 80 0,4-85 38,-3-1 0,-1-1-1,-1 0 1,-3-1 0,-41 73 0,50-102-15,-1 1 1,0-1 0,0 0 0,-1-1 0,-1 0 0,-12 9-1,21-17-41,-1-1-1,1 0 1,-1 1-1,1-1 0,-1 0 1,1 0-1,-1-1 0,1 1 1,-1-1-1,0 1 1,0-1-1,1 0 0,-6 0 1,7 0-12,0 0 0,-1 0 1,1 0-1,0 0 0,-1 0 1,1-1-1,0 1 0,-1-1 1,1 1-1,0-1 0,0 1 1,0-1-1,-1 1 0,1-1 1,0 0-1,0 0 0,0 0 1,0 0-1,0 0 0,0 0 0,1 0 1,-1 0-1,0 0 0,0 0 1,1 0-1,-1 0 0,0-1 1,0-1-1,-1-4 0,1-1 1,0 1-1,0 0 1,0-1-1,1 1 0,0 0 1,1-1-1,-1 1 1,1 0-1,1-1 1,-1 1-1,1 0 0,1 0 1,-1 0-1,1 0 1,0 1-1,1-1 0,0 1 1,0 0-1,8-10 1,20-20 7,2 1 0,72-56 0,-67 61-8,-19 14-6,1 1 1,1 0 0,34-16-1,-36 22 7,1-1 21,1 0 0,35-9 0,-52 18-23,1-1 1,0 1 0,0 1-1,0-1 1,0 1 0,-1 0-1,1 0 1,0 0 0,0 1 0,0 0-1,0 0 1,-1 1 0,1 0-1,0 0 1,6 3 0,-8-2-1,0 0 0,0 0 1,0 0-1,-1 1 0,1 0 1,-1-1-1,0 1 1,0 0-1,0 1 0,-1-1 1,1 0-1,-1 1 0,0 0 1,-1-1-1,1 1 0,-1 0 1,0 0-1,0 0 0,0 0 1,0 5-1,0 12 30,0-1 0,-2 1 0,-3 24 0,0-18 49,-8 33 0,10-50-35,-1-1 0,-1 0 1,1-1-1,-2 1 0,1-1 1,-11 15-1,15-23-48,0-1-1,0 0 1,0 0 0,0 1 0,0-1-1,-1 0 1,1 0 0,0 0-1,0 1 1,0-1 0,-1 0-1,1 0 1,0 0 0,0 0 0,-1 1-1,1-1 1,0 0 0,0 0-1,-1 0 1,1 0 0,0 0 0,-1 0-1,1 0 1,0 0 0,0 0-1,-1 0 1,1 0 0,0 0 0,-1 0-1,1 0 1,0 0 0,0 0-1,-1 0 1,1 0 0,0 0 0,-1 0-1,1 0 1,0-1 0,0 1-1,-1 0 1,1 0 0,0 0 0,0 0-1,0-1 1,-1 1 0,1 0-1,0 0 1,0-1 0,0 1-1,-1 0 1,1 0 0,0-1 0,0 1-1,0 0 1,0 0 0,0-1-1,0 1 1,0 0 0,0 0 0,0-1-1,0 1 1,0 0 0,0-1-1,0 1 1,0 0 0,0-1 0,0 1-1,-3-24 112,4 12-77,1 0 1,0-1-1,1 1 1,1 0-1,8-20 1,31-59 146,-37 80-157,2-5 40,1 0-1,19-25 1,-24 36-50,-1 1 0,1 0 0,0 0 0,0 0 0,0 1 0,1-1 0,-1 1 0,1 0 0,0 0 0,0 1 0,0 0 0,0-1 0,7-1 0,-11 4-15,1 0-1,-1 0 1,1 0-1,-1 0 1,1 0 0,-1 1-1,1-1 1,-1 0-1,0 1 1,1-1 0,-1 1-1,0-1 1,1 1-1,-1-1 1,0 1 0,1 0-1,-1 0 1,0 0-1,0 0 1,0 0 0,0 0-1,0 0 1,0 0 0,0 0-1,0 0 1,-1 0-1,1 1 1,0 1 0,3 3 9,-1 0-1,-1 1 1,1-1 0,1 10 0,1 5 31,2 37 0,-7-46 1,1 1 1,0-1-1,1 1 0,1-1 0,0 1 0,0-1 1,2 0-1,-1 0 0,9 14 0,-12-25-23,-1 0-1,1 0 0,0 1 0,0-1 1,0 0-1,0 0 0,0 0 1,0 0-1,0 0 0,1 0 1,-1-1-1,0 1 0,1 0 0,-1-1 1,0 1-1,1-1 0,-1 1 1,0-1-1,1 1 0,-1-1 1,3 0-1,-1 0 5,0 0 0,-1-1 0,1 1 0,-1-1 0,1 0 0,-1 0 0,1 0 0,-1 0 0,0 0 0,0 0 0,4-3 0,4-4 74,0-1 1,-1 0-1,16-19 1,-23 26-89,13-18 114,-11 14-67,0 0 1,1 0 0,0 1-1,0 0 1,7-6 0,-3 4-132,2-1 355,0 6-3965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7:58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13056,'0'0'8275,"15"7"-7400,5 1-629,-1 0 0,1-1 0,0-1 0,1-1 0,-1-1 1,28 2-1,-8-4 295,0-2 0,0-2 0,0-2 0,0-1 1,-1-2-1,0-2 0,0-2 0,-1-1 0,0-2 1,42-22-1,-27 8 185,-7 2 350,81-31-1,-113 54-5071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02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226 675 8432,'0'0'13317,"-12"4"-12723,-1 0-411,6-2-84,0 0 0,0 0 1,0 1-1,1 0 0,-1 0 1,1 1-1,-1 0 1,1 0-1,-7 6 0,3 0 147,-5 2 218,1 1 1,1 0-1,0 1 0,1 0 1,1 1-1,-18 29 0,27-39-330,0 0-1,1 1 0,-1-1 0,1 1 1,0 0-1,0-1 0,1 1 1,-1 0-1,1 0 0,1-1 1,-1 1-1,1 0 0,0-1 1,0 1-1,1 0 0,-1-1 1,1 1-1,1-1 0,-1 0 1,1 0-1,0 0 0,0 0 1,0 0-1,0-1 0,1 1 1,0-1-1,0 0 0,0 0 1,1 0-1,-1-1 0,1 0 1,0 0-1,0 0 0,0 0 1,0-1-1,1 1 0,-1-1 1,1-1-1,8 3 0,-2-3-102,1 1 0,-1-2-1,1 1 1,-1-2 0,1 0-1,-1 0 1,1-1-1,-1 0 1,0-1 0,23-10-1,3-3 7,68-43 0,-92 51-37,18-12 0,-2-1 0,0-2 0,-1 0 0,-1-2 0,48-57 0,-49 47 0,-1-1 0,-2-1 0,-2-1 0,30-72 0,-38 75 0,-1 0 0,-1-2 0,-3 1 0,-1-1 0,-1-1 0,2-49 0,-7 47 0,0 13 0,-1 0 0,-1 1 0,-4-29 0,1 49 0,0 9 0,-2 6 0,5-8 0,-27 56 0,17-37 0,-13 36 0,-2 37 0,-21 149 0,21-96 0,7 10 0,2-18 0,7-107 0,17-47 0,18-30 0,-11 21 0,-5 7 0,0 1 0,16-18 0,-23 31 0,-1 1 0,2-1 0,-1 1 0,0-1 0,1 1 0,0 0 0,-1 1 0,1-1 0,0 1 0,1-1 0,-1 1 0,0 1 0,0-1 0,1 0 0,7-1 0,-10 3 0,0 1 0,0-1 0,0 0 0,0 1 0,0-1 0,0 1 0,0-1 0,0 1 0,0 0 0,0 0 0,0 0 0,0 0 0,0 0 0,-1 0 0,1 1 0,0-1 0,-1 1 0,1-1 0,1 3 0,26 39 0,-18-26 0,13 27 0,-18-33 0,0 0 0,0 0 0,1-1 0,15 18 0,-19-25 0,1 0 0,-1 0 0,0-1 0,1 1 0,0-1 0,-1 0 0,1 0 0,0 0 0,0 0 0,0-1 0,0 0 0,0 0 0,1 0 0,-1 0 0,0-1 0,0 1 0,1-1 0,6-1 0,0 0 0,1-1 0,0 0 0,-1-1 0,0 0 0,1-1 0,-1 0 0,-1-1 0,1 0 0,-1 0 0,13-10 0,9-9 0,49-48 0,-56 49 0,13-12 0,-2-2 0,46-60 0,-81 95 0,0 1 0,0 0 0,0-1 0,0 1 0,0-1 0,0 1 0,0-1 0,-1 1 0,1-1 0,-1 1 0,1-1 0,-1 0 0,0 1 0,1-1 0,-1 0 0,0 1 0,0-1 0,0 0 0,0 1 0,-1-1 0,1 0 0,0 1 0,-2-4 0,2 4 0,-1 1 0,0-1 0,0 0 0,0 0 0,0 0 0,0 1 0,0-1 0,0 0 0,-1 1 0,1-1 0,0 1 0,0-1 0,0 1 0,-1 0 0,1 0 0,0-1 0,0 1 0,-1 0 0,1 0 0,0 0 0,0 0 0,-1 0 0,1 1 0,0-1 0,0 0 0,0 1 0,-1-1 0,1 1 0,0-1 0,0 1 0,-1 0 0,-12 5 0,1 0 0,1 1 0,-1 1 0,1 0 0,1 1 0,-1 0 0,1 0 0,1 2 0,0-1 0,0 1 0,1 0 0,1 1 0,0 0 0,0 1 0,1-1 0,1 2 0,0-1 0,1 0 0,0 1 0,1 0 0,1 0 0,-4 27 0,7-38 0,0 0 0,0 0 0,0 0 0,0 0 0,0 0 0,0 0 0,1 0 0,0 0 0,-1 0 0,1 0 0,0 0 0,0-1 0,1 1 0,-1 0 0,1 0 0,-1-1 0,1 1 0,0-1 0,0 0 0,0 1 0,0-1 0,0 0 0,1 0 0,-1 0 0,5 2 0,-4-2 0,1-1 0,0 0 0,-1 0 0,1 0 0,0 0 0,0-1 0,0 1 0,0-1 0,0 0 0,0 0 0,0-1 0,-1 1 0,1-1 0,0 0 0,0 0 0,0 0 0,-1 0 0,1-1 0,5-3 0,2-1 0,-1-1 0,-1 0 0,1 0 0,-1-1 0,-1-1 0,1 1 0,-1-1 0,-1-1 0,0 1 0,8-14 0,6-15 0,23-58 0,-40 87 0,-4 8 0,0 0 0,0 1 0,1-1 0,-1 0 0,0 0 0,1 0 0,-1 0 0,1 0 0,-1 0 0,1 1 0,-1-1 0,1 0 0,-1 0 0,1 1 0,0-1 0,-1 0 0,1 1 0,0-1 0,1 0 0,5 20 0,-7-17 0,7 17 0,1 0 0,0-1 0,2 0 0,23 33 0,-32-48 0,0-1 0,1 0 0,0 0 0,-1 0 0,1 0 0,0 0 0,0 0 0,0-1 0,0 1 0,1-1 0,-1 1 0,0-1 0,1 0 0,-1 0 0,1 0 0,-1 0 0,1 0 0,-1 0 0,1-1 0,3 1 0,-2-1 0,0 0 0,0-1 0,0 0 0,0 0 0,-1 0 0,1 0 0,0 0 0,-1-1 0,1 0 0,-1 1 0,1-1 0,-1-1 0,4-2 0,18-16 0,24-25 0,17-15 0,-57 54 0,12-13 0,-20 20 0,-1-1 0,1 1 0,-1 0 0,1-1 0,-1 1 0,1-1 0,0 1 0,-1 0 0,1-1 0,-1 1 0,1 0 0,0 0 0,-1 0 0,1-1 0,0 1 0,-1 0 0,1 0 0,0 0 0,-1 0 0,1 0 0,0 0 0,-1 0 0,1 0 0,0 0 0,-1 1 0,1-1 0,0 0 0,-1 0 0,2 1 0,-2 1 0,1-1 0,0 1 0,-1 0 0,1 0 0,-1 0 0,1 0 0,-1 0 0,0 0 0,0 0 0,0 0 0,0 0 0,0 0 0,0 0 0,0-1 0,-1 1 0,1 0 0,-2 3 0,1 6 0,-3 16 0,0-3 0,-1 33 0,29-71 0,12-22 0,-17 17 0,1 0 0,0 1 0,2 1 0,29-18 0,-49 34 0,1-1 0,0 1 0,-1-1 0,1 1 0,0 0 0,0 0 0,0 1 0,0-1 0,0 0 0,0 1 0,0 0 0,0 0 0,0 0 0,0 0 0,0 0 0,0 1 0,0-1 0,0 1 0,0 0 0,0 0 0,4 1 0,-4 0 0,1 1 0,0 0 0,-1-1 0,1 1 0,-1 1 0,0-1 0,0 0 0,0 1 0,-1-1 0,1 1 0,-1 0 0,0 0 0,4 8 0,0 5 0,-3-10 0,-1 0 0,1-1 0,0 1 0,8 11 0,-10-17 0,0 1 0,1 0 0,-1-1 0,1 0 0,-1 1 0,1-1 0,-1 0 0,1 0 0,0 0 0,0 0 0,-1 0 0,1 0 0,0 0 0,0-1 0,0 1 0,0-1 0,0 1 0,0-1 0,0 0 0,0 0 0,0 0 0,4 0 0,17-4 0,1 0 0,-1-1 0,0-2 0,0 0 0,-1-1 0,34-18 0,-4 4 0,-40 19 0,-2-1 0,1-1 0,0 0 0,-1 0 0,0-1 0,17-13 0,-3-1 0,-16 13 0,0 1 0,0-2 0,12-13 0,-15 12 0,-9 9 0,-12 10 0,10-6 0,-36 28 0,0 1 0,-58 63 0,99-94 0,-11 10 0,0 0 0,1 1 0,-12 20 0,20-30 0,1 1 0,0 0 0,0-1 0,0 1 0,0 0 0,1 0 0,-1 1 0,1-1 0,0 0 0,1 0 0,-1 1 0,1-1 0,0 0 0,0 1 0,0-1 0,0 0 0,1 1 0,1 3 0,-2-7 0,0 0 0,1 0 0,-1 0 0,1 0 0,-1-1 0,1 1 0,-1 0 0,1 0 0,0-1 0,-1 1 0,1 0 0,0-1 0,-1 1 0,1-1 0,0 1 0,0-1 0,0 1 0,-1-1 0,1 0 0,0 1 0,0-1 0,0 0 0,0 0 0,0 1 0,0-1 0,0 0 0,0 0 0,0 0 0,0 0 0,0 0 0,-1 0 0,1-1 0,0 1 0,0 0 0,0 0 0,0-1 0,0 1 0,0-1 0,1 0 0,4-1 0,-1-1 0,1 0 0,-1-1 0,7-4 0,-2 0 0,0-1 0,0 0 0,-1-1 0,0 0 0,13-20 0,26-57 0,-37 64 0,-11 23 0,0 0 0,0 0 0,0 0 0,0-1 0,0 1 0,0 0 0,0 0 0,0 0 0,0 0 0,0-1 0,1 1 0,-1 0 0,0 0 0,0 0 0,0 0 0,0 0 0,0 0 0,0-1 0,0 1 0,1 0 0,-1 0 0,0 0 0,0 0 0,0 0 0,0 0 0,0 0 0,1 0 0,-1 0 0,0 0 0,0-1 0,0 1 0,0 0 0,1 0 0,-1 0 0,0 0 0,0 0 0,0 0 0,1 0 0,-1 0 0,0 1 0,0-1 0,0 0 0,0 0 0,0 0 0,1 0 0,-1 0 0,0 0 0,0 0 0,0 0 0,0 0 0,1 0 0,-1 0 0,0 1 0,0-1 0,0 0 0,0 0 0,0 0 0,0 0 0,0 0 0,0 1 0,1-1 0,-1 0 0,0 0 0,4 13 0,-2 18 0,-2 0 0,-1 0 0,-1 0 0,-10 44 0,7-41 0,-5 30 0,-27 95 0,28-132 0,0 0 0,-2 0 0,-2-1 0,0 0 0,-31 44 0,42-68 0,0 0 0,0 0 0,0 0 0,0 0 0,-1 0 0,1 0 0,0-1 0,-1 1 0,0-1 0,1 0 0,-1 0 0,0 0 0,1 0 0,-1 0 0,0 0 0,0-1 0,0 1 0,-3-1 0,-4 0 0,0 0 0,-1-1 0,-16-3 0,24 3 0,-1 1 0,1-1 0,0-1 0,0 1 0,0 0 0,1-1 0,-1 1 0,0-1 0,1 0 0,-1 0 0,1 0 0,-4-3 0,-23-32 0,18 21 0,11 16 0,0 0 0,-1-1 0,1 1 0,0 0 0,-1-1 0,1 1 0,0-1 0,0 1 0,0-1 0,-1 1 0,1 0 0,0-1 0,0 1 0,0-1 0,0 1 0,0-1 0,0 1 0,-1-1 0,1 1 0,0-1 0,1 1 0,-1-1 0,0 1 0,0-1 0,0 1 0,0-1 0,0 1 0,0-1 0,1 1 0,-1 0 0,0-1 0,0 1 0,1-1 0,-1 1 0,0 0 0,0-1 0,1 1 0,0-1 0,0-1 0,5-9 0,-4 7 0,0 1 0,0-1 0,0 1 0,0 0 0,1 0 0,-1 0 0,6-5 0,114-77 0,-55 41 0,228-149 0,-220 140 0,-34 22 0,48-27 0,-8 16 0,-40 21 0,0-1 0,52-39 0,-84 53 0,0 0 0,-1-1 0,0 0 0,0 0 0,-1 0 0,0-1 0,7-13 0,-12 19 0,0 1 0,0-1 0,0 0 0,0 1 0,-1-1 0,0 0 0,0 0 0,0 0 0,0 0 0,0 0 0,-1-1 0,0 1 0,0 0 0,0 0 0,0 0 0,-1 0 0,0 0 0,0 0 0,0 0 0,0 0 0,0 0 0,-1 0 0,-4-7 0,4 9 0,0 0 0,0 0 0,0 0 0,-1 1 0,1-1 0,-1 0 0,1 1 0,-1 0 0,0 0 0,0 0 0,1 0 0,-1 0 0,0 0 0,0 1 0,0-1 0,0 1 0,0 0 0,0 0 0,0 0 0,0 0 0,0 0 0,0 1 0,0-1 0,1 1 0,-6 2 0,-1 0 0,-1 0 0,1 0 0,0 1 0,0 1 0,0 0 0,-11 8 0,10-5 0,0 0 0,1 1 0,1 0 0,0 1 0,0 0 0,0 0 0,2 1 0,-1 0 0,1 0 0,1 0 0,0 1 0,0 0 0,2 0 0,-5 18 0,7-24 0,0 0 0,0 1 0,0-1 0,1 0 0,0 0 0,0 0 0,1 1 0,0-1 0,0 0 0,0 0 0,1 0 0,0 0 0,0 0 0,0-1 0,1 1 0,-1 0 0,2-1 0,-1 0 0,0 0 0,1 0 0,0 0 0,0 0 0,1-1 0,-1 0 0,1 0 0,0 0 0,0-1 0,0 1 0,1-1 0,9 4 0,-5-3 0,0-1 0,0-1 0,0 1 0,0-2 0,1 1 0,-1-2 0,0 1 0,1-1 0,-1-1 0,0 0 0,15-3 0,6-3 0,1-1 0,38-17 0,-52 18 0,-1-1 0,0-1 0,30-21 0,-46 29 34,0 1 0,0-1 0,0 0 0,0 0 0,0 0 0,0 0-1,0 0 1,0 0 0,0 0 0,-1-1 0,1 1 0,0 0 0,-1 0 0,1-1 0,-1 1 0,1 0 0,-1-1 0,0 1-1,1 0 1,-1-1 0,0 1 0,0 0 0,0-1 0,0 1 0,0-1 0,0 1 0,-1 0 0,0-3 0,1 2-444,-1-1 0,-1 1 0,1 0 0,0-1 0,-1 1 1,1 0-1,-1 0 0,0 0 0,1 0 0,-1 0 0,-3-2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04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0 400 10848,'0'0'14797,"15"-6"-14016,-5 1-616,0 1 3,0 0 0,1-1 0,-2-1 0,1 0 0,-1 0 0,0-1 0,0 0 0,8-8 0,29-34 459,54-64 1881,-86 95-2204,-1-1 0,0 0 1,-2 0-1,15-34 0,-24 47-304,0 2 0,-1 1 0,1-1 0,-1 0 0,0 0 0,0 0 0,0-5 0,-25 78 0,18-47 0,0-1 0,2 1 0,0 0 0,0 27 0,3-38 0,2 0 0,-1 1 0,1-1 0,1 0 0,0 0 0,1 0 0,0 0 0,0-1 0,1 1 0,8 14 0,-10-21 0,0 0 0,0-1 0,0 0 0,0 1 0,1-1 0,-1 0 0,1 0 0,0 0 0,0-1 0,0 1 0,0-1 0,4 3 0,-4-4 0,0 0 0,0-1 0,0 1 0,0-1 0,0 1 0,1-1 0,-1 0 0,0 0 0,0-1 0,0 1 0,0 0 0,0-1 0,0 0 0,0 0 0,0 0 0,5-2 0,4-3 0,1 0 0,-2 0 0,1-2 0,-1 1 0,0-1 0,0-1 0,14-15 0,63-79 0,-22 23 0,-52 66 0,1 1 0,0 1 0,23-15 0,-38 27 0,0 0 0,0 0 0,1 0 0,-1 0 0,0 0 0,0 0 0,1 0 0,-1 0 0,0 0 0,1 0 0,-1 0 0,0 0 0,0 0 0,1 0 0,-1 0 0,0 0 0,0 1 0,1-1 0,-1 0 0,0 0 0,0 0 0,0 0 0,1 0 0,-1 1 0,0-1 0,0 0 0,0 0 0,1 0 0,-1 1 0,0-1 0,0 0 0,0 0 0,0 1 0,0-1 0,0 0 0,1 0 0,-1 1 0,0-1 0,0 0 0,0 1 0,4 12 0,-2 6 0,-1 1 0,-1-1 0,-1 0 0,0 0 0,-2 0 0,-4 19 0,3-11 0,-4 51 0,11-66 0,5-11 0,13-16 0,-18 13 0,70-71 0,5-4 0,-66 66 0,1 1 0,0 1 0,0 0 0,26-13 0,-38 22 0,-1 0 0,1 0 0,0 0 0,0 0 0,-1 0 0,1 0 0,0 0 0,0 0 0,-1 0 0,1 0 0,0 0 0,0 1 0,-1-1 0,1 0 0,0 0 0,-1 1 0,1-1 0,0 0 0,-1 1 0,1-1 0,0 1 0,-1-1 0,1 1 0,-1-1 0,1 1 0,-1 0 0,1-1 0,-1 1 0,1 1 0,16 27 0,-10-16 0,5 8 0,44 66 0,-50-78 0,1 0 0,0-1 0,1 0 0,0-1 0,0 1 0,0-1 0,13 7 0,-9-7 0,-7-3 0,1-1 0,0 1 0,-1-1 0,1-1 0,0 1 0,0-1 0,1 0 0,-1 0 0,0 0 0,1-1 0,-1 0 0,1-1 0,-1 1 0,9-2 0,-12 2 0,1-1 0,-1 0 0,1-1 0,-1 1 0,1-1 0,-1 0 0,1 1 0,-1-1 0,0-1 0,1 1 0,-1 0 0,0-1 0,0 0 0,0 0 0,0 0 0,0 0 0,0 0 0,-1 0 0,1-1 0,-1 1 0,1-1 0,-1 0 0,0 0 0,0 0 0,2-4 0,7-24-3935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04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53 22007,'0'0'528,"-58"-13"8,4-3-80,15 8 0,25 2 224,8 2 8,2 4-288,10-2 16,10-2-128,14 8 0,23 2-104,11 2 8,5 2-184,7 9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05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22 12864,'0'0'4027,"-10"-4"-3015,2 1-764,3 0-107,1 1 1,-1 0 0,0 0-1,0 1 1,0 0-1,0 0 1,0 0-1,-1 0 1,1 1 0,0-1-1,0 1 1,-9 2-1,-2 1 330,0 1-1,1 1 1,-1 1 0,1 0-1,0 1 1,0 1-1,1 0 1,-20 15-1,3 2 781,1 1 0,-37 42 0,58-58-983,1 0-1,1 1 1,-1 0-1,2 0 1,-1 1-1,2-1 1,-1 1-1,2 1 1,-4 12-1,5-15-105,1 0 0,1 0 0,-1 0 0,1 0 0,1 0 0,0 0-1,1 1 1,0-1 0,0 0 0,1 0 0,0 0 0,5 11 0,-6-18-162,0 1 0,0-1 0,1 0 0,0 0 0,-1 0 0,1 0 0,1 0 0,-1-1 0,0 1 0,1 0 0,-1-1 0,1 0 0,-1 0 0,1 0 0,0 0 0,0 0 0,0 0 0,0-1 0,1 1 0,-1-1 0,0 0 0,1 0 0,-1 0 0,0 0 0,1-1 0,-1 0 0,1 1 0,-1-1 0,1 0 0,-1-1 0,1 1 0,-1-1 0,1 1 0,4-3 0,7-1 0,-1-1 0,0 0 0,0-1 0,0-1 0,-1 0 0,0-1 0,0 0 0,20-18 0,-4 0 0,0-2 0,28-36 0,19-35 0,8-10 0,-77 100 0,-8 15 0,1-1 0,-1 0 0,1 1 0,0-1 0,1 1 0,-1-1 0,3 9 0,0 4 0,-2 8 0,3 0 0,11 49 0,-13-67 0,1 1 0,0-1 0,1 1 0,0-1 0,0 0 0,0-1 0,1 1 0,0-1 0,1 0 0,0 0 0,13 12 0,-16-17 0,1 1 0,0-1 0,0 0 0,0-1 0,0 1 0,0-1 0,0 0 0,0 0 0,1 0 0,-1 0 0,0-1 0,1 1 0,-1-1 0,1 0 0,-1-1 0,0 1 0,1-1 0,6-2 0,2 0 0,-1-1 0,0-1 0,0 0 0,0 0 0,10-8 0,12-9 283,-1-2 1,45-43-1,-1-8-5068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07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68 741 12552,'0'0'11193,"15"-10"-10504,-2 2-536,-1-1 1,-1-1-1,1 0 1,-2 0-1,1-1 1,-1-1-1,-1 0 1,12-20-1,13-34 1283,39-112-1,4-74 1902,-72 232-3007,4-39-1,-4 18-252,-59 274-77,26-83 0,-26 130 0,32-193 0,-38 102 0,33-115 0,-3-2 0,-72 123 0,93-186 0,9-9 0,0 1 0,0-1 0,0 0 0,0 0 0,0 0 0,0 1 0,0-1 0,-1 0 0,1 0 0,0 0 0,0 1 0,0-1 0,0 0 0,0 0 0,-1 0 0,1 0 0,0 1 0,0-1 0,0 0 0,-1 0 0,1 0 0,0 0 0,0 0 0,0 0 0,-1 0 0,1 0 0,0 0 0,0 0 0,-1 0 0,1 0 0,0 0 0,0 0 0,0 0 0,-1 0 0,1 0 0,0 0 0,0 0 0,-1 0 0,1 0 0,0 0 0,0 0 0,0 0 0,-1 0 0,1 0 0,0-1 0,0 1 0,0-2 0,1 1 0,0-1 0,0 1 0,0-1 0,0 1 0,0 0 0,0-1 0,1 1 0,-1 0 0,2-2 0,5-4 0,0-2 0,44-51 0,4 2 0,77-62 0,-17 29 0,248-181 0,-349 262 0,-1 0 0,-1-1 0,0 0 0,0-1 0,-1-1 0,0 0 0,-1 0 0,17-29 0,-25 39 0,6-6 0,-9 9 0,0-1 0,0 1 0,0 0 0,0 0 0,0 0 0,0 0 0,1-1 0,-1 1 0,0 0 0,0 0 0,0 0 0,0-1 0,0 1 0,0 0 0,0 0 0,0 0 0,0-1 0,0 1 0,0 0 0,0 0 0,0 0 0,0-1 0,0 1 0,0 0 0,0 0 0,0 0 0,0-1 0,0 1 0,-1 0 0,1 0 0,0 0 0,0 0 0,0-1 0,0 1 0,0 0 0,0 0 0,-1 0 0,1 0 0,0 0 0,0-1 0,0 1 0,0 0 0,-1 0 0,1 0 0,0 0 0,0 0 0,0 0 0,-1 0 0,1 0 0,-1 1 0,-1 1 0,1-1 0,0 1 0,0-1 0,0 1 0,0 0 0,0 0 0,0-1 0,0 1 0,0 0 0,1 0 0,-1 0 0,1 2 0,-2 0 0,0 2 0,-6 14 0,0 1 0,-8 40 0,15-54 0,0 0 0,1 0 0,0 0 0,0 0 0,0 0 0,1 0 0,0 0 0,0 0 0,1-1 0,-1 1 0,2 0 0,-1-1 0,5 10 0,-5-14 0,-1 1 0,1-1 0,0 1 0,0-1 0,-1 0 0,1 0 0,1 0 0,-1 0 0,0-1 0,0 1 0,1 0 0,-1-1 0,1 0 0,-1 1 0,1-1 0,0 0 0,-1 0 0,1-1 0,0 1 0,0 0 0,0-1 0,0 0 0,-1 0 0,1 0 0,0 0 0,0 0 0,0 0 0,5-2 0,5-1 0,0-1 0,0 0 0,0-1 0,20-12 0,8-7 0,0-1 0,38-34 0,-10 8 0,-15 18 0,-50 30 0,1 1 0,-1 0 0,1 1 0,-1-1 0,1 1 0,0 0 0,-1 0 0,1 0 0,0 1 0,0 0 0,5 0 0,-9 0 0,0 1 0,0-1 0,0 1 0,0-1 0,0 1 0,0-1 0,0 1 0,0 0 0,-1-1 0,1 1 0,0 0 0,0 0 0,-1 0 0,1 0 0,0 0 0,-1-1 0,2 3 0,9 21 0,-7-13 0,20 56 0,-19-51 0,0 1 0,13 25 0,-5-20 0,1 0 0,18 20 0,-27-36 0,0-1 0,1 0 0,-1-1 0,12 8 0,-13-10 0,-4-2 0,0 1 0,0-1 0,0 0 0,0 0 0,0 0 0,0 0 0,0 0 0,0 0 0,0 0 0,1 0 0,-1 0 0,0 0 0,0 0 0,0 0 0,0 0 0,0 0 0,0 0 0,0 0 0,0 0 0,0 0 0,0 0 0,0 0 0,1 0 0,-1 0 0,0 0 0,0 0 0,0 0 0,0 0 0,0 0 0,0 0 0,0 0 0,0 0 0,0 0 0,0 0 0,0 0 0,0 0 0,1 0 0,-1 0 0,0 0 0,0 0 0,0 0 0,0 0 0,0 0 0,0 0 0,0 0 0,0-1 0,0 1 0,0 0 0,0 0 0,0 0 0,0 0 0,0 0 0,0 0 0,0 0 0,0 0 0,0 0 0,0 0 0,0 0 0,0 0 0,0-1 0,0 1 0,0 0 0,0 0 0,0 0 0,0 0 0,0 0 0,0 0 0,1 1 0,-1 0 0,27-21 0,-15 7-3935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08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702 1 16280,'0'0'4497,"-15"14"-3769,-184 183 1313,-40-2 480,104-90-833,114-88-884,2 1-1,0 1 1,-29 36 0,41-43 239,21-15-316,-10 1-708,11-5-19,0-1 0,-1 0 0,26-20 0,9-5 0,11-3 972,-1 1-5884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0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105 611 14368,'0'0'7466,"10"-2"-6651,-9 2-791,6-1 139,0-1-1,-1 1 0,1-1 1,-1 0-1,1-1 0,-1 1 1,0-1-1,0-1 0,0 1 1,0-1-1,-1 0 0,0 0 1,9-8-1,-10 6 68,1 1 0,-1-1 0,0 0 0,-1 0 0,1-1 0,-1 1 0,-1-1 0,1 1 0,-1-1 0,3-13 0,-6 19-121,0-1 0,0 0-1,0 1 1,-1 0-1,1-1 1,0 1 0,-1 0-1,1-1 1,-1 1-1,1 0 1,-1 0 0,0 0-1,1 0 1,-1 1-1,0-1 1,0 0-1,-3 0 1,1 1-34,0 0 1,0 0-1,0 0 0,0 1 1,0-1-1,0 1 1,0 0-1,0 0 0,1 1 1,-1-1-1,0 1 0,1 0 1,-1 0-1,1 0 0,-4 3 1,-7 5 291,-26 24 1,27-21-159,-1 1 0,2 0 0,-17 25 0,24-32-163,1 0 0,1 0 0,-1 0-1,1 1 1,0-1 0,1 1 0,0 0 0,0-1 0,0 1 0,1 0 0,0 8 0,1-14-46,0-1 0,0 1 0,0 0 0,1-1 0,-1 1 0,0-1 0,1 1 0,0-1 0,-1 1 0,1-1 0,0 1 0,-1-1 0,1 0 0,0 1 0,0-1 0,0 0 0,0 0 0,0 1 0,1-1 0,-1 0 0,0 0 0,0 0 0,1-1 0,-1 1 0,1 0 0,1 0 0,4 2 0,0-1 0,0 0 0,0-1 0,11 2 0,-16-3 0,23 2 0,-1 0 0,0-2 0,46-6 0,70-22 0,-103 17 0,0-1 0,-1-2 0,0-1 0,-1-2 0,-1-1 0,-1-2 0,47-36 0,-64 43 0,0 2 0,0 0 0,27-14 0,-42 25 0,-1 0 0,0 0 0,0 0 0,0 0 0,0 0 0,1 0 0,-1 0 0,0 0 0,0 0 0,0 0 0,0 0 0,0 0 0,1 0 0,-1 0 0,0 0 0,0 0 0,0 0 0,0 0 0,0 0 0,1 0 0,-1 0 0,0-1 0,0 1 0,0 0 0,0 0 0,0 0 0,0 0 0,0 0 0,0 0 0,0 0 0,1-1 0,-1 1 0,0 0 0,0 0 0,0 0 0,0 0 0,0-1 0,0 1 0,0 0 0,0 0 0,0 0 0,0 0 0,0 0 0,0-1 0,0 1 0,0 0 0,0 0 0,0 0 0,0 0 0,0 0 0,-1-1 0,1 1 0,0 0 0,0 0 0,0 0 0,0 0 0,0 0 0,0 0 0,0-1 0,-1 1 0,-10 1 0,-11 12 0,0 1 0,-29 24 0,-10 7 0,34-27 0,-42 36 0,59-44 0,0 0 0,0 0 0,1 1 0,0 0 0,1 1 0,-10 18 0,16-26 0,1-1 0,0 0 0,0 1 0,0-1 0,0 1 0,0-1 0,1 1 0,-1-1 0,1 1 0,0 0 0,0-1 0,1 1 0,-1-1 0,1 1 0,-1 0 0,1-1 0,0 0 0,1 1 0,-1-1 0,0 0 0,1 1 0,0-1 0,0 0 0,2 3 0,-1-2 0,1 0 0,-1-1 0,0 1 0,1-1 0,0 0 0,0 0 0,0-1 0,0 1 0,0-1 0,0 0 0,1 0 0,-1 0 0,1-1 0,-1 1 0,1-1 0,0 0 0,-1 0 0,7-1 0,-1 0 0,0-1 0,0 0 0,0-1 0,0 0 0,0 0 0,0-1 0,0-1 0,-1 1 0,0-2 0,0 1 0,0-1 0,0-1 0,-1 1 0,0-1 0,0-1 0,12-12 0,0-2 0,-2-1 0,0-1 0,-1-1 0,23-44 0,-27 42 0,-2 0 0,0-1 0,-2 0 0,6-31 0,15-113 0,-29 160 0,15-142 0,-16 134 0,0 0 0,-1 0 0,-1 0 0,-1 0 0,-10-35 0,13 53 0,0 0 0,0 1 0,0-1 0,0 0 0,0 1 0,-1-1 0,1 0 0,0 1 0,0-1 0,-1 0 0,1 1 0,0-1 0,-1 1 0,1-1 0,-1 1 0,1-1 0,-1 1 0,1-1 0,-1 1 0,1-1 0,-1 1 0,1-1 0,-1 1 0,0 0 0,1 0 0,-1-1 0,1 1 0,-1 0 0,0 0 0,1-1 0,-1 1 0,0 0 0,0 0 0,1 0 0,-1 0 0,0 0 0,1 0 0,-1 0 0,0 0 0,1 1 0,-1-1 0,0 0 0,1 0 0,-1 0 0,0 1 0,1-1 0,-1 0 0,1 1 0,-1-1 0,1 1 0,-1-1 0,0 0 0,1 1 0,0-1 0,-1 1 0,1-1 0,-1 1 0,1 0 0,-6 5 0,2 0 0,-1 0 0,-7 12 0,-10 18 0,2 2 0,2 0 0,1 2 0,1-1 0,3 2 0,1 0 0,-6 43 0,12-39 0,1 1 0,3-1 0,4 57 0,0-74 0,2-1 0,0 0 0,2 0 0,1 0 0,2-1 0,17 40 0,-25-62 0,1 0 0,0 0 0,0 0 0,1 0 0,-1 0 0,1-1 0,0 1 0,0-1 0,0 0 0,0 1 0,6 3 0,-3-8 978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09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18991,'0'0'5744,"83"-24"-5632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13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18 808 10848,'0'0'9903,"-4"-10"-9141,-9-35 0,12 41-663,1 0 0,0 1 0,0-1-1,1 0 1,-1 1 0,1-1 0,-1 1-1,1-1 1,0 1 0,1-1-1,-1 1 1,0 0 0,1-1 0,0 1-1,0 0 1,0 0 0,0 0 0,3-3-1,3-4 229,14-25 664,-11 15 127,2 1 0,0 0 0,20-21-1,-32 40-1069,-1 0 0,0 0-1,0 0 1,1 0 0,-1-1 0,0 1-1,0 0 1,1 0 0,-1 0-1,0 0 1,1 0 0,-1 0-1,0 0 1,1 0 0,-1 0-1,0 0 1,0 0 0,1 0-1,-1 0 1,0 0 0,1 1 0,-1-1-1,0 0 1,0 0 0,1 0-1,-1 0 1,0 0 0,0 1-1,1-1 1,-1 0 0,0 0-1,0 0 1,0 1 0,1-1-1,-1 0 1,0 0 0,0 1-1,0-1 1,0 0 0,0 0 0,1 1-1,-1-1 1,0 0 0,0 0-1,0 1 1,0-1 0,0 0-1,0 1 1,0-1 0,5 18 341,-5-18-389,10 46 22,6 92 1,-15-130-23,-1 0 0,1 0 0,1 0 0,-1 0 0,1-1 0,1 1 0,-1 0 0,1-1 0,1 0 0,-1 0 0,1 0 0,1 0 0,-1 0 0,1-1 0,0 0 0,0 0 0,1 0 0,0-1 0,11 9 0,-13-12 0,1 0 0,-1 0 0,0 0 0,1-1 0,-1 1 0,1-1 0,0 0 0,-1 0 0,1-1 0,0 1 0,0-1 0,0 0 0,-1-1 0,1 1 0,0-1 0,-1 0 0,1 0 0,0 0 0,-1-1 0,1 1 0,-1-1 0,0 0 0,0-1 0,8-4 0,-2 0 0,0 0 0,0-1 0,-1 0 0,0-1 0,0 0 0,-1 0 0,0-1 0,8-14 0,-8 9 0,-1-1 0,-1 1 0,0-1 0,-1 0 0,-1 0 0,-1-1 0,0 1 0,-1-1 0,0-28 0,-8-5 0,3 44 0,1-1 0,11 8 0,-2 1 0,135 41 0,-119-37 0,71 18 0,159 19 0,-252-44 0,-1 1 0,1 0 0,-1 0 0,1 0 0,-1 0 0,1 0 0,-1 0 0,1 0 0,-1 0 0,1 0 0,-1 0 0,1 0 0,-1 0 0,1 1 0,-1-1 0,1 0 0,-1 0 0,0 0 0,1 1 0,-1-1 0,1 0 0,-1 1 0,1-1 0,-1 0 0,0 1 0,1-1 0,-1 0 0,0 1 0,0-1 0,1 1 0,-1-1 0,0 1 0,0-1 0,1 1 0,-2 1 0,0 0 0,0 0 0,1 0 0,-1 0 0,-1-1 0,1 1 0,0 0 0,0-1 0,-3 3 0,-21 24 0,-58 47 0,13-13 0,64-56 0,0 0 0,0 0 0,0 1 0,1 0 0,0 0 0,0 0 0,1 0 0,-7 15 0,11-21 0,1 0 0,-1 1 0,0-1 0,0 0 0,1 0 0,-1 0 0,0 0 0,1 0 0,-1 0 0,1 0 0,-1 0 0,1 0 0,0 0 0,-1-1 0,1 1 0,0 0 0,0 0 0,0-1 0,0 1 0,-1 0 0,1-1 0,0 1 0,2 0 0,27 12 0,-21-13 0,0 1 0,1-1 0,-1 0 0,0-1 0,1 0 0,-1 0 0,0-1 0,0 0 0,0-1 0,0 0 0,-1-1 0,1 1 0,-1-2 0,0 1 0,0-1 0,0 0 0,0-1 0,-1 0 0,0 0 0,-1 0 0,1-1 0,-1 0 0,0-1 0,-1 1 0,0-1 0,9-16 0,-7 6 0,0 0 0,-1 0 0,4-25 0,-9 37 0,0 1 0,-1 0 0,1-1 0,-1 1 0,0-1 0,-1 1 0,0 0 0,1-1 0,-2 1 0,1 0 0,-1 0 0,1-1 0,-1 1 0,-1 1 0,1-1 0,-6-8 0,-2 0 0,8 9 0,0 0 0,-1 0 0,0 1 0,0-1 0,0 1 0,0 0 0,0-1 0,-1 2 0,1-1 0,-1 0 0,0 1 0,-7-4 0,8 5 0,2 0 0,0 0 0,0 1 0,0-1 0,0 1 0,0 0 0,0-1 0,0 1 0,0 0 0,0 0 0,0-1 0,0 1 0,0 0 0,0 0 0,0 0 0,0 0 0,0 0 0,0 0 0,0 1 0,0-1 0,0 0 0,0 1 0,0-1 0,0 0 0,0 1 0,0-1 0,0 1 0,0-1 0,-1 2 0,2-1 0,0-1 0,0 1 0,0 0 0,0-1 0,0 1 0,0-1 0,0 1 0,0 0 0,0-1 0,0 1 0,0-1 0,0 1 0,1 0 0,-1-1 0,0 1 0,0-1 0,1 1 0,-1-1 0,0 1 0,1-1 0,-1 1 0,1-1 0,-1 1 0,1-1 0,0 1 0,0 1 0,3 3 0,-1-1 0,1 0 0,0 0 0,0 0 0,1-1 0,-1 1 0,1-1 0,-1 0 0,1 0 0,0-1 0,0 1 0,0-1 0,8 2 0,-5-2 0,1-1 0,-1 0 0,1 0 0,-1 0 0,1-1 0,-1-1 0,18-2 0,-5-1 0,-1-2 0,1 0 0,-1-2 0,-1 0 0,1-1 0,22-15 0,-17 8 0,0-1 0,0-1 0,-2-1 0,23-24 0,-33 29 0,0-1 0,-1 0 0,-1-1 0,-1 0 0,0 0 0,-1-2 0,10-24 0,-6 5 0,-1-1 0,9-48 0,-19 71 0,0 1 0,0-1 0,-1 0 0,-1 0 0,-1 0 0,0 0 0,-1 0 0,-1 1 0,-4-16 0,7 30 0,0-1 0,0 1 0,0 0 0,0 0 0,0-1 0,0 1 0,0 0 0,0-1 0,0 1 0,0 0 0,0 0 0,0 0 0,-1-1 0,1 1 0,0 0 0,0 0 0,0-1 0,0 1 0,-1 0 0,1 0 0,0 0 0,0-1 0,0 1 0,-1 0 0,1 0 0,0 0 0,0 0 0,-1 0 0,1 0 0,0 0 0,0-1 0,-1 1 0,1 0 0,0 0 0,-1 0 0,1 0 0,0 0 0,0 0 0,-1 0 0,1 0 0,0 0 0,0 1 0,-1-1 0,1 0 0,0 0 0,0 0 0,-1 0 0,1 0 0,0 0 0,0 0 0,-1 1 0,1-1 0,0 0 0,0 0 0,0 0 0,-1 0 0,1 1 0,0-1 0,0 0 0,0 0 0,0 1 0,-1-1 0,1 0 0,0 0 0,0 1 0,0-1 0,0 0 0,-14 26 0,8-14 0,-7 14 0,1 1 0,2 0 0,0 1 0,-9 48 0,-8 119 0,24-138 0,4 91 0,1-123 0,1 0 0,1 0 0,2 0 0,0-1 0,19 47 0,-23-67 0,-1 0 0,1 0 0,1 0 0,-1-1 0,0 1 0,1-1 0,0 0 0,0 1 0,0-1 0,0 0 0,0-1 0,0 1 0,1 0 0,0-1 0,4 3 0,-4-4 0,0 0 0,-1 0 0,1 0 0,0-1 0,0 1 0,0-1 0,-1 0 0,1 0 0,0 0 0,0-1 0,0 1 0,-1-1 0,1 0 0,0 0 0,-1 0 0,7-4 0,-1 1 0,0-1 0,0 0 0,0 0 0,-1-1 0,0-1 0,0 1 0,0-1 0,8-10 0,3-8 0,24-36 0,-3 2 0,-35 50 0,-14 28 0,0 9 0,2 0 0,-5 33 0,10-53 0,1 1 0,1-1 0,0 1 0,0-1 0,0 0 0,1 1 0,0-1 0,1 0 0,0 0 0,0 0 0,1 0 0,7 15 0,-9-21 0,0-1 0,0 1 0,1 0 0,-1-1 0,0 1 0,1-1 0,-1 1 0,1-1 0,0 0 0,-1 0 0,1 0 0,0 0 0,0 0 0,0 0 0,-1 0 0,1 0 0,0-1 0,3 1 0,-1 0 0,1-1 0,-1 0 0,0 0 0,0 0 0,0 0 0,1-1 0,-1 1 0,7-3 0,1-2 0,0 0 0,-1 0 0,1-1 0,-1 0 0,12-9 0,-8 3 0,0-1 0,-1 0 0,0-1 0,-1 0 0,-1-1 0,0-1 0,-1 0 0,0 0 0,-2-1 0,0 0 0,13-35 0,-19 45 0,-1 4 0,-7 4 0,4 0 0,0 0 0,0 0 0,0 1 0,0-1 0,0 0 0,1 1 0,-1-1 0,1 1 0,-1-1 0,1 1 0,-1-1 0,1 1 0,0 0 0,0-1 0,0 4 0,-1 2 0,-1 1 0,-1 7 0,0 1 0,1-1 0,1 0 0,0 32 0,2-44 0,-1 1 0,1-1 0,-1 1 0,1-1 0,0 1 0,0-1 0,1 0 0,-1 0 0,1 1 0,0-1 0,-1 0 0,1 0 0,1 0 0,-1-1 0,0 1 0,1 0 0,-1-1 0,1 0 0,0 1 0,0-1 0,0 0 0,0-1 0,0 1 0,0 0 0,0-1 0,1 0 0,6 2 0,-5-2 0,1 0 0,-1 0 0,1-1 0,-1 0 0,1 0 0,0-1 0,-1 1 0,1-1 0,-1 0 0,1-1 0,-1 1 0,0-1 0,0 0 0,1-1 0,-1 1 0,-1-1 0,1 0 0,0 0 0,5-6 0,8-6 0,-1-1 0,0-1 0,16-23 0,-26 32 0,16-22 0,-10 13 0,1 1 0,18-18 0,-31 33 0,0 0 0,0 0 0,0 0 0,0 0 0,0 0 0,0 0 0,0 0 0,0 1 0,0-1 0,1 1 0,-1-1 0,0 0 0,0 1 0,1 0 0,-1-1 0,0 1 0,1 0 0,-1 0 0,0 0 0,1 0 0,-1 0 0,3 0 0,-3 1 0,0 0 0,0-1 0,0 1 0,0 0 0,0 0 0,0 0 0,0 0 0,-1 0 0,1 0 0,0 0 0,0 0 0,-1 0 0,1 0 0,0 0 0,-1 1 0,0-1 0,1 0 0,0 2 0,1 8 0,0 0 0,-1 1 0,0 21 0,-1-31 0,0 28 0,-8 51 0,14-86 0,0 0 0,0 0 0,9-11 0,50-76 0,-65 91 0,1 0 0,0-1 0,-1 1 0,1 0 0,0 0 0,0 0 0,0 0 0,0 0 0,0 0 0,0 0 0,0 0 0,0 0 0,1 1 0,-1-1 0,0 0 0,0 1 0,1-1 0,-1 1 0,0 0 0,1-1 0,-1 1 0,1 0 0,-1 0 0,0-1 0,1 1 0,2 1 0,-3-1 0,0 1 0,0 0 0,0 0 0,0 0 0,0 0 0,0 0 0,0 0 0,0 0 0,0 0 0,0 0 0,0 1 0,-1-1 0,1 0 0,-1 0 0,1 1 0,-1-1 0,1 0 0,-1 1 0,0-1 0,1 1 0,-1-1 0,0 0 0,0 1 0,0 1 0,0 19 0,0 0 0,-2 0 0,-7 40 0,8-61 0,1-1 0,0 0 0,0 0 0,0 1 0,0-1 0,0 0 0,0 0 0,0 1 0,0-1 0,0 0 0,0 0 0,0 1 0,0-1 0,0 0 0,0 0 0,0 1 0,0-1 0,0 0 0,0 0 0,0 1 0,0-1 0,0 0 0,0 0 0,0 1 0,0-1 0,0 0 0,1 0 0,-1 0 0,0 1 0,0-1 0,0 0 0,1 0 0,-1 0 0,0 1 0,0-1 0,1 0 0,10-4 0,18-18 0,-21 16 0,-2 1 0,-1 1 0,1 0 0,0 0 0,0 0 0,1 1 0,-1 0 0,9-2 0,-13 4 0,0 1 0,0 0 0,0-1 0,1 1 0,-1 0 0,0 1 0,0-1 0,0 0 0,0 0 0,0 1 0,0 0 0,0-1 0,0 1 0,0 0 0,0 0 0,0 0 0,-1 0 0,1 0 0,0 0 0,-1 0 0,1 1 0,0-1 0,-1 1 0,0-1 0,1 1 0,-1 0 0,0-1 0,0 1 0,2 4 0,1 3 0,0 0 0,0 0 0,-1 1 0,0 0 0,2 14 0,-5-17 0,1 0 0,1 0 0,-1 0 0,1 0 0,1 0 0,-1 0 0,1-1 0,0 0 0,1 1 0,-1-1 0,1 0 0,7 7 0,-10-12 0,0 0 0,1 0 0,-1-1 0,1 1 0,-1 0 0,1-1 0,-1 1 0,1-1 0,-1 1 0,1-1 0,-1 0 0,1 0 0,0 0 0,-1 0 0,1 0 0,-1 0 0,1 0 0,0-1 0,-1 1 0,3-1 0,35-15 0,-26 9 0,8-2 0,-1-1 0,-1-1 0,0 0 0,0-2 0,-1 0 0,24-24 0,-32 26 0,0 1 0,0-1 0,-1-1 0,-1 0 0,0 0 0,-1-1 0,0 0 0,-1 0 0,0 0 0,-1-1 0,3-16 0,-7 30 0,-1 0 0,0-1 0,0 1 0,0 0 0,0-1 0,0 1 0,0 0 0,0-1 0,0 1 0,0 0 0,0-1 0,0 1 0,-1 0 0,1 0 0,0-1 0,0 1 0,0 0 0,0-1 0,0 1 0,-1 0 0,1 0 0,0-1 0,0 1 0,0 0 0,-1 0 0,1-1 0,0 1 0,0 0 0,-1 0 0,1 0 0,0-1 0,-1 1 0,1 0 0,0 0 0,-1 0 0,1 0 0,0 0 0,0 0 0,-1 0 0,1 0 0,0 0 0,-1 0 0,0 0 0,0 0 0,0 0 0,0 0 0,0 0 0,0 0 0,0 0 0,0 0 0,0 1 0,-1-1 0,1 0 0,0 1 0,0-1 0,-1 2 0,-4 5 0,0 0 0,1 0 0,0 1 0,1 0 0,-1 0 0,2 0 0,-1 0 0,1 0 0,-3 15 0,4-19 0,1 1 0,0-1 0,0 1 0,1 0 0,-1 0 0,1-1 0,0 1 0,0 0 0,1 0 0,-1-1 0,1 1 0,0 0 0,1-1 0,-1 1 0,3 4 0,-1-4 0,0 1 0,0-2 0,1 1 0,0 0 0,0-1 0,0 1 0,1-1 0,-1 0 0,1-1 0,0 1 0,10 4 0,-1 0 0,0-1 0,1-1 0,0 0 0,1-1 0,-1 0 0,1-2 0,30 4 0,-23-6 0,1 0 0,-1-2 0,0-1 0,-1-1 0,24-6 0,21-8 688,23-6-1186,-34 17-3627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06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352 169 5720,'0'0'8561,"-5"-11"-8148,-17-35-1,19 42-325,0 0-1,0 0 1,0 0-1,-1 0 1,1 1 0,-1 0-1,0-1 1,0 1-1,0 1 1,-1-1 0,-5-2-1,-3-3 147,8 5-132,-1 0-1,1 1 1,-1 0-1,1 0 1,-1 0-1,0 0 1,0 1 0,1 0-1,-1 0 1,0 1-1,0 0 1,0 0-1,0 0 1,0 0-1,0 1 1,-9 2-1,6 0 50,0-1 0,0 2 0,1-1-1,-1 1 1,1 1 0,-1-1 0,1 1-1,1 1 1,-14 11 0,16-12-88,-1 1 0,1-1 0,0 2 0,1-1 0,-1 0 0,1 1 1,1 0-1,-1 0 0,1 0 0,0 0 0,1 0 0,0 1 0,0-1 0,0 1 1,1 0-1,0-1 0,1 1 0,0 0 0,0 0 0,0-1 0,1 1 0,0 0 1,1-1-1,0 1 0,0-1 0,0 1 0,4 6 0,-1-4-9,0 0-1,0-1 1,1 1-1,0-1 0,0-1 1,1 1-1,0-1 1,1 0-1,0 0 1,0-1-1,1-1 1,0 1-1,0-1 0,0 0 1,1-1-1,0-1 1,0 1-1,18 4 1,-19-6-3,0-2-1,0 1 1,0-1 0,1-1 0,-1 1 0,0-2 0,0 1 0,0-1-1,1-1 1,11-3 0,-1-2 49,-1 0 1,-1-2-1,30-17 0,-12 4-25,-1-1-1,-1-2 1,32-31 0,-46 35-37,-1 0 1,21-33 0,-29 38-21,0 0-1,1 1 1,0 0 0,2 1-1,-1 1 1,2 0 0,20-15-1,-33 27-13,0 0 0,1 0 0,-1 0-1,0 0 1,0 0 0,1 1 0,-1-1-1,0 0 1,1 1 0,-1 0 0,1 0-1,-1 0 1,0 0 0,1 0 0,-1 0-1,1 0 1,-1 1 0,0-1 0,3 2-1,2 1 13,0 0-1,-1 1 0,1-1 0,9 9 0,1 0-4,-8-5-12,-1 0 0,0 1-1,-1-1 1,0 2 0,0-1 0,10 18-1,-16-26 5,-1 0 0,0 0 0,0 0 0,0 0 0,0 1 1,0-1-1,0 0 0,0 0 0,0 0 0,0 0 0,0 0 0,1 0 0,-1 0 0,0 0 0,0 0 0,0 1 0,0-1 0,0 0 0,0 0 0,0 0 0,0 0 0,0 0 0,0 0 0,0 0 0,0 1 0,0-1 0,0 0 0,0 0 1,0 0-1,0 0 0,0 0 0,0 0 0,0 0 0,0 1 0,0-1 0,0 0 0,0 0 0,0 0 0,-1 0 0,1 0 0,0 0 0,0 0 0,0 0 0,0 0 0,0 1 0,0-1 0,0 0 0,0 0 0,0 0 0,0 0 0,-1 0 0,1 0 1,0 0-1,0 0 0,0 0 0,0 0 0,0 0 0,0 0 0,0 0 0,-1 0 0,1 0 0,0 0 0,0 0 0,0 0 0,-15-3 85,-30-15 5,20 8-44,9 5 1,0 0-1,0 2 0,-1-1 1,0 2-1,-29-1 1,37 3-28,1 0 0,-1 1 0,0 0 0,1 1 0,-1-1 0,1 2 0,0-1 0,-1 1 0,1 0 0,1 1 0,-1 0 0,0 0 1,-6 6-1,3-2-22,1 1 1,0 1-1,1-1 1,0 2-1,0-1 1,1 1 0,0 1-1,1-1 1,1 1-1,0 0 1,-6 17 0,9-20-7,1 0 0,0-1 0,0 1 1,1 0-1,0 1 0,0-1 0,1 0 0,1 0 1,-1 0-1,2 0 0,-1 0 0,1 0 1,0 0-1,1 0 0,0-1 0,0 1 1,8 12-1,-9-18 6,-1 0-1,1 0 1,0 0 0,0 0-1,1-1 1,-1 1 0,0-1 0,1 0-1,0 1 1,-1-1 0,1 0-1,0 0 1,0-1 0,0 1 0,0-1-1,1 1 1,-1-1 0,0 0-1,0 0 1,1-1 0,-1 1 0,1-1-1,-1 1 1,1-1 0,-1 0-1,5-1 1,-2 0 4,0 0 0,0-1 1,0 0-1,0 0 0,-1 0 0,1-1 1,-1 0-1,0 0 0,1 0 0,-1 0 0,-1-1 1,1 0-1,-1 0 0,6-7 0,5-6 43,-2-2 0,0 1 0,-1-2 0,-1 0 0,-1 0 0,0-1 0,-2 0 0,0-1 0,-2 1 0,0-2 0,4-38 0,-4 18 314,-6 43-224,1 17-25,1 7-115,0 0 0,2 0-1,1-1 1,2 1 0,8 22 0,-10-33-9,0-1 0,1 1 1,1-1-1,0 0 0,0-1 0,1 0 1,1 0-1,0 0 0,0-1 0,14 11 1,-20-19 10,-1 0 1,1 0 0,0 0 0,-1-1 0,1 1 0,0-1 0,0 0 0,0 0 0,0 0 0,0 0-1,0 0 1,0-1 0,1 1 0,-1-1 0,0 0 0,0 0 0,0 0 0,5-1 0,-4 0 5,0 0 1,0-1-1,0 1 1,-1-1-1,1 0 0,0 0 1,0 0-1,-1-1 1,0 0-1,1 1 1,-1-1-1,3-4 1,3-4 20,0-1 0,-1 0 0,0-1 0,0 0 0,-2 0 0,9-23 0,-3-2 109,10-52 1,2-10 101,-16 67-137,-7 26-52,1 0-1,-1-1 0,2 1 1,-1 0-1,6-11 0,-7 17-42,-1 1 1,0-1-1,1 1 0,-1 0 0,0-1 1,1 1-1,-1-1 0,0 1 0,1 0 1,-1-1-1,1 1 0,-1 0 0,1 0 1,-1-1-1,0 1 0,1 0 0,-1 0 0,1 0 1,-1 0-1,1 0 0,-1 0 0,1-1 1,0 1-1,-1 0 0,1 0 0,-1 1 1,1-1-1,-1 0 0,1 0 0,-1 0 1,1 0-1,-1 0 0,1 0 0,-1 1 1,0-1-1,1 0 0,-1 0 0,1 1 0,-1-1 1,1 0-1,-1 1 0,0-1 0,1 0 1,-1 1-1,0-1 0,1 1 0,-1-1 1,0 1-1,1 0 0,19 28 23,-17-23-16,15 23-2,-2 1 0,22 55 1,-32-68-8,-1 1 1,0-1 0,-1 1-1,-1 0 1,0 0 0,-1 36-1,-2-50 3,0 0-1,-1 0 1,1 0 0,-1 0-1,0 0 1,0-1 0,0 1-1,0 0 1,0-1 0,-1 1-1,-3 4 1,4-6-2,0-1 0,-1 0 0,1 0 0,0 0 0,-1 1 0,1-2 0,-1 1 0,0 0 0,1 0 0,-1 0 0,0-1 0,1 1 0,-1-1 0,0 1 0,0-1 0,1 0 0,-1 0 0,0 0 0,0 0 0,1 0 0,-1 0 0,0 0 0,0 0 0,0-1 0,1 1 0,-3-2 0,-14-3 41,1-2 0,0 0 0,0-1 0,1-1 0,-29-20 0,29 18 14,4 4 41,0 0 0,0 0 1,-19-7-1,37 22-128,0 0 1,1 0-1,11 9 0,3 3-28,2-2 0,34 22-1,-48-34 42,1-1 0,0 0 0,0-1 0,0 0 0,0 0 0,0-1 0,1-1 0,0 0 0,18 2 0,-16-4 5,-1-1 0,1 0 0,-1-1 0,1 0 0,-1-1 0,0-1 0,13-5 0,3-2 12,45-29 0,-65 36 10,-1-1 0,1 0 1,-1-1-1,0 0 0,-1 0 1,0-1-1,0 1 0,0-1 0,-1 0 1,1-1-1,-2 0 0,1 1 1,-1-1-1,-1-1 0,1 1 0,-1 0 1,-1-1-1,0 0 0,0 0 1,0 1-1,-1-1 0,-1 0 0,1 0 1,-1 0-1,-1 0 0,0 0 1,-2-10-1,2 14 13,0 0 1,0 1-1,0-1 1,0 0 0,-1 1-1,-2-5 1,3 8-18,1 0 0,0 1 0,-1-1 0,1 0 1,-1 1-1,1-1 0,-1 1 0,1-1 0,-1 1 0,0-1 1,1 1-1,-1 0 0,1-1 0,-1 1 0,0 0 1,0-1-1,1 1 0,-1 0 0,-1-1 0,1 2-1,0-1 0,0 0 0,-1 0 1,1 0-1,0 1 0,0-1 0,0 0 0,0 1 0,0-1 0,0 1 0,0 0 0,0-1 0,0 1 0,0 0 0,0-1 0,-1 3 0,-3 1-6,0 1 0,1 0 0,0 0 0,0 0-1,0 0 1,0 1 0,1-1 0,0 1-1,1 0 1,-1 0 0,1 0 0,-3 12 0,4-8-7,-1 0 1,1-1-1,1 1 1,0 0 0,1 0-1,0 0 1,4 18 0,-2-14 8,1 0 1,1 0 0,0-1 0,1 0-1,1 0 1,0-1 0,0 0-1,1 0 1,1 0 0,0-1-1,17 16 1,-22-24 11,0 0 0,0-1 0,1 0 0,-1 1 0,1-2 0,-1 1 0,1 0 0,0-1 0,0 0 0,0 0 0,0 0 0,0-1 0,0 0 0,0 0 0,9-1 0,0 0 27,0-2-1,-1 1 1,1-2-1,16-5 1,-8-2-2,0 0 0,0-1 0,-2-1-1,26-21 1,24-14-383,-58 40-3350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16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9848,'0'0'18534,"1"17"-17842,-9 307 2910,-22-83-3515,25-205-91,-5 16 4,6-33 0,1-1 0,-2 33 0,4-40 0,0-3 0,3-13 0,3-15 0,0 0 0,2 0 0,1 1 0,0 0 0,1 0 0,1 1 0,21-29 0,2-6 0,-26 43 0,0-1 0,0 1 0,18-17 0,-21 23 0,0 0 0,1 0 0,-1 1 0,1 0 0,0-1 0,0 1 0,0 1 0,1-1 0,-1 1 0,8-3 0,-11 5 0,-1 0 0,0 0 0,1 0 0,-1 0 0,0 0 0,1 0 0,-1 0 0,0 0 0,1 0 0,-1 1 0,0-1 0,1 1 0,-1-1 0,0 1 0,0-1 0,0 1 0,1-1 0,-1 1 0,0 0 0,0 0 0,0 0 0,0 0 0,0 0 0,0 0 0,0 0 0,-1 0 0,1 0 0,0 0 0,-1 0 0,1 0 0,0 1 0,-1-1 0,1 0 0,-1 0 0,0 1 0,1 1 0,1 7 0,0 0 0,-1 1 0,1 18 0,-2-16 0,3 46 0,10 100 0,-12-156 0,-1 1 0,1 0 0,0-1 0,0 1 0,0-1 0,1 1 0,-1-1 0,1 0 0,0 1 0,-1-1 0,2 0 0,-1 0 0,0 0 0,1 0 0,3 3 0,-3-4 0,-1-1 0,1 0 0,-1 1 0,1-1 0,0 0 0,0-1 0,0 1 0,-1 0 0,1-1 0,0 0 0,0 1 0,0-1 0,0 0 0,0-1 0,0 1 0,0 0 0,0-1 0,-1 0 0,1 1 0,4-3 0,18-6 0,0-2 0,-1 0 0,-1-2 0,0 0 0,-1-2 0,24-19 0,4-9 0,58-64 0,-83 81 0,-1-2 0,-2 0 0,31-49 0,-51 63 0,-2 14 0,0 0 0,0 0 0,0 0 0,0-1 0,0 1 0,0 0 0,0 0 0,0 0 0,0-1 0,0 1 0,0 0 0,0 0 0,0 0 0,0-1 0,-1 1 0,1 0 0,0 0 0,0 0 0,0 0 0,0 0 0,-1-1 0,1 1 0,0 0 0,0 0 0,0 0 0,0 0 0,-1 0 0,1 0 0,0 0 0,0 0 0,0 0 0,-1-1 0,1 1 0,0 0 0,0 0 0,0 0 0,-1 0 0,1 0 0,0 0 0,0 1 0,-1-1 0,1 0 0,0 0 0,0 0 0,0 0 0,-1 0 0,1 0 0,0 0 0,0 0 0,0 0 0,0 0 0,-1 1 0,1-1 0,0 0 0,0 0 0,0 0 0,0 0 0,0 1 0,-1-1 0,1 0 0,0 0 0,0 0 0,0 1 0,-21 14 0,1 1 0,0 1 0,2 0 0,0 2 0,1 0 0,0 1 0,-22 37 0,19-26 0,-14 29 0,31-54 0,1-1 0,0 1 0,0-1 0,1 1 0,-1 0 0,1 0 0,1-1 0,-1 1 0,1 8 0,0-12 0,0 0 0,1 0 0,-1 0 0,1 0 0,0 0 0,0 0 0,0 0 0,0 0 0,0 0 0,0 0 0,0-1 0,0 1 0,1 0 0,-1-1 0,1 1 0,-1-1 0,1 1 0,0-1 0,-1 0 0,1 0 0,2 1 0,-1 0 0,0 0 0,0-1 0,0 0 0,1 0 0,-1 0 0,0 0 0,1 0 0,-1-1 0,1 1 0,-1-1 0,1 0 0,4-1 0,0 0 0,-1-2 0,1 1 0,-1-1 0,0 0 0,0 0 0,0-1 0,0 0 0,0 0 0,-1-1 0,0 0 0,0 0 0,0 0 0,-1-1 0,1 0 0,-1 0 0,5-9 0,4-6 0,-2 0 0,0-1 0,17-43 0,-29 64 0,0 1 0,0-1 0,1 0 0,-1 1 0,0-1 0,0 1 0,1-1 0,-1 1 0,0-1 0,0 1 0,1-1 0,-1 1 0,1-1 0,-1 1 0,0-1 0,1 1 0,-1 0 0,1-1 0,-1 1 0,1 0 0,-1-1 0,2 1 0,-2 0 0,1 0 0,0 1 0,-1-1 0,1 1 0,-1-1 0,1 1 0,-1-1 0,1 1 0,-1-1 0,0 1 0,1-1 0,-1 1 0,1 0 0,-1-1 0,0 1 0,0 0 0,1-1 0,-1 1 0,0 0 0,0 1 0,14 49 0,-7-25 0,16 42 0,-20-60 0,1 0 0,0-1 0,0 0 0,1 1 0,0-1 0,0-1 0,1 1 0,0-1 0,10 8 0,-14-12 0,0-1 0,0 0 0,0 0 0,0 1 0,1-2 0,-1 1 0,0 0 0,1 0 0,-1-1 0,1 0 0,-1 1 0,1-1 0,-1 0 0,1 0 0,-1 0 0,1 0 0,-1-1 0,0 1 0,1-1 0,-1 1 0,1-1 0,-1 0 0,0 0 0,0 0 0,1 0 0,-1-1 0,0 1 0,0 0 0,0-1 0,2-2 0,7-5 0,0-2 0,0 1 0,15-22 0,-17 21 0,8-10 0,-1 0 0,-1-1 0,-1-1 0,-1 0 0,-1-1 0,-1 0 0,8-28 0,-18 50 0,-1 1 0,0-1 0,1 1 0,0-1 0,-1 1 0,1-1 0,0 1 0,0 0 0,-1-1 0,1 1 0,0 0 0,0 0 0,0 0 0,1-1 0,1 0 0,-3 2 0,1 0 0,-1-1 0,0 1 0,0 0 0,1 0 0,-1 0 0,0 0 0,1 0 0,-1 0 0,0 0 0,0 0 0,1 0 0,-1 1 0,0-1 0,0 0 0,1 0 0,-1 0 0,0 0 0,0 0 0,1 0 0,-1 0 0,0 1 0,0-1 0,1 0 0,-1 0 0,0 0 0,0 1 0,0-1 0,0 0 0,1 1 0,4 16 0,0 22 0,-1 61 0,-4-84 0,-1 0 0,-1 0 0,-1 1 0,0-1 0,-1-1 0,-10 27 0,14-41 0,-1 1 0,0 0 0,0-1 0,0 1 0,0 0 0,0-1 0,-1 0 0,1 1 0,0-1 0,-1 0 0,1 1 0,-1-1 0,1 0 0,-1 0 0,0 0 0,1 0 0,-1-1 0,0 1 0,0 0 0,1-1 0,-1 1 0,0-1 0,0 0 0,0 1 0,0-1 0,0 0 0,0 0 0,0 0 0,1 0 0,-1-1 0,0 1 0,0-1 0,0 1 0,-2-2 0,-1 1 0,1-1 0,-1 0 0,1 0 0,0 0 0,0 0 0,0-1 0,0 0 0,0 0 0,1 0 0,-1 0 0,1 0 0,0-1 0,-3-3 0,1 0 0,-4-5 0,11 9 0,7 3 0,48 12 0,90 32 0,-97-27 0,-39-13 0,1-1 0,0 0 0,-1-1 0,1 0 0,0-1 0,0 0 0,0-1 0,0 0 0,0-1 0,0-1 0,0 1 0,21-8 0,-32 9 105,2 0-619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18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0 933 12456,'0'0'8214,"13"-8"-7239,28-20 311,63-54 1,-79 57-698,-1-1 1,30-45-1,34-64 1044,-66 101-1228,84-145 1676,-86 140-1250,-2 0 0,23-75 0,-38 103-817,0 0 1,0 0 0,-1 0-1,-1 0 1,0-1 0,-1 1-1,0 0 1,0-1 0,-1 1-1,-4-17 1,5 27-15,0 0 0,0 1 0,-1-1 0,1 1 0,0-1 0,0 1 0,0-1 0,-1 1 0,1-1 0,0 1 0,-1-1 0,1 1 0,0-1 0,-1 1 0,1 0 0,-1-1 0,1 1 0,-1-1 0,1 1 0,0 0 0,-1-1 0,1 1 0,-1 0 0,0 0 0,1 0 0,-1-1 0,1 1 0,-1 0 0,1 0 0,-1 0 0,1 0 0,-2 0 0,0 0 0,0 1 0,1-1 0,-1 1 0,0 0 0,0-1 0,1 1 0,-1 0 0,0 0 0,1 0 0,-3 2 0,-3 3 0,0 1 0,0 0 0,-6 8 0,7-7 0,1 1 0,-1 0 0,1 1 0,1-1 0,0 1 0,-5 17 0,-10 66 0,15-67 0,-1-1 0,-22 155 0,25-156 0,1 0 0,1 0 0,1 0 0,1-1 0,8 35 0,-6-45 0,0 0 0,1 0 0,1 0 0,12 21 0,-17-33 0,0 1 0,1-1 0,-1 0 0,1 1 0,-1-1 0,1 0 0,0 0 0,-1 0 0,1 0 0,0 0 0,0 0 0,-1 0 0,1-1 0,0 1 0,0-1 0,0 1 0,0-1 0,0 0 0,0 0 0,0 0 0,0 0 0,0 0 0,0 0 0,0 0 0,0-1 0,0 1 0,-1-1 0,1 1 0,4-3 0,2 0 0,1 0 0,-1-1 0,0 0 0,0-1 0,8-5 0,-5 0 0,0 0 0,-1 0 0,0-1 0,0 0 0,13-22 0,-16 21 0,0 1 0,2 0 0,-1 1 0,1 0 0,1 0 0,0 1 0,11-8 0,-12 10 0,4 0 0,-12 7 0,-1 0 0,1 0 0,-1 1 0,1-1 0,-1 0 0,1 1 0,-1-1 0,0 0 0,1 1 0,-1-1 0,1 1 0,-1-1 0,0 0 0,1 1 0,-1-1 0,0 1 0,0-1 0,1 1 0,-1-1 0,0 1 0,0 0 0,0-1 0,0 1 0,0-1 0,0 1 0,0-1 0,0 1 0,0-1 0,0 1 0,0 0 0,6 85 0,-7-69 0,1-1 0,1 1 0,1-1 0,0 0 0,1 1 0,1-1 0,0-1 0,8 18 0,-12-32 0,1 0 0,-1 0 0,1-1 0,-1 1 0,0 0 0,1-1 0,-1 1 0,1 0 0,-1-1 0,1 1 0,0-1 0,-1 1 0,1 0 0,0-1 0,-1 0 0,1 1 0,0-1 0,0 1 0,-1-1 0,1 0 0,0 0 0,0 1 0,-1-1 0,1 0 0,0 0 0,0 0 0,1 0 0,0 0 0,0-1 0,0 1 0,0-1 0,-1 0 0,1 1 0,0-1 0,0 0 0,-1 0 0,1 0 0,0-1 0,1-1 0,5-4 0,-1 0 0,0-1 0,8-12 0,7-14 0,-2-1 0,-1 0 0,-1-2 0,22-71 0,-33 91 0,-7 16 0,0 1 0,0 0 0,0 0 0,0 0 0,1 0 0,-1 0 0,0 0 0,0 0 0,0 0 0,0 0 0,0 0 0,0 0 0,0 0 0,0-1 0,0 1 0,0 0 0,0 0 0,0 0 0,0 0 0,0 0 0,0 0 0,1 0 0,-1 0 0,0 0 0,0 0 0,0 0 0,0 0 0,0 0 0,0 0 0,0 0 0,0 0 0,0 0 0,0 0 0,1 0 0,-1 0 0,0 0 0,0 0 0,0 0 0,0 0 0,0 0 0,0 0 0,0 0 0,0 0 0,0 0 0,0 0 0,1 0 0,-1 0 0,0 0 0,0 1 0,0-1 0,0 0 0,0 0 0,0 0 0,0 0 0,0 0 0,0 0 0,0 0 0,0 0 0,0 0 0,0 0 0,0 0 0,0 1 0,0-1 0,0 0 0,0 0 0,0 0 0,3 27 0,-3-21 0,1 17 0,3 46 0,-3-62 0,0 0 0,0 0 0,1 0 0,0 0 0,0-1 0,1 1 0,4 7 0,-6-12 0,0-1 0,1 1 0,-1 0 0,1 0 0,-1-1 0,1 1 0,0-1 0,0 0 0,-1 1 0,1-1 0,0 0 0,0 0 0,0 0 0,1 0 0,-1 0 0,0-1 0,0 1 0,0-1 0,1 1 0,-1-1 0,0 0 0,0 0 0,1 0 0,-1 0 0,0 0 0,0-1 0,4 0 0,-1 0 0,0-1 0,1 1 0,-1-1 0,0 0 0,0-1 0,0 1 0,-1-1 0,1 0 0,-1 0 0,7-5 0,20-25 0,28-38 0,-31 36 0,35-34 0,-53 59 0,-8 8 0,-1 0 0,1 0 0,-1 1 0,1-1 0,0 0 0,0 1 0,0-1 0,0 1 0,0 0 0,0 0 0,0 0 0,0 0 0,0 0 0,0 0 0,1 1 0,-1-1 0,0 1 0,1-1 0,3 1 0,2 0 0,-1 1 0,1 0 0,-1 0 0,0 1 0,1 0 0,-1 0 0,0 1 0,0 0 0,8 5 0,9 6 0,27 22 0,-30-21 0,26 15 0,-37-23 0,8 3 0,-61 8 0,35-16 0,0 1 0,0 0 0,0 0 0,1 0 0,-1 1 0,-6 5 0,12-8 0,0 0 0,0 1 0,1-1 0,-1 0 0,0 1 0,1-1 0,0 1 0,-1 0 0,1-1 0,0 1 0,0 0 0,0 0 0,0 0 0,0 0 0,0 0 0,0 0 0,1 0 0,-1 0 0,1 0 0,-1 0 0,1 0 0,0 0 0,0 0 0,0 0 0,0 0 0,0 1 0,1-1 0,-1 0 0,1 3 0,0-3 0,1 0 0,-1 0 0,0 0 0,1 0 0,-1 0 0,1-1 0,0 1 0,-1 0 0,1-1 0,0 1 0,0-1 0,0 0 0,0 1 0,0-1 0,0 0 0,1 0 0,-1 0 0,0-1 0,1 1 0,-1-1 0,3 1 0,-1 0 0,0 0 0,1-1 0,-1 1 0,0-1 0,1 0 0,-1 0 0,0-1 0,1 1 0,-1-1 0,0 0 0,5-2 0,-1-1 0,-1 0 0,0 0 0,-1 0 0,1-1 0,-1 0 0,0-1 0,0 0 0,0 0 0,-1 0 0,0 0 0,0-1 0,-1 0 0,0 0 0,0 0 0,0 0 0,-1-1 0,0 1 0,-1-1 0,4-15 0,-5 16 0,0 0 0,0 0 0,0-1 0,-1 1 0,0 0 0,-1 0 0,0-1 0,0 1 0,0 0 0,-1 0 0,0 0 0,0 0 0,-1 1 0,0-1 0,0 1 0,0-1 0,-1 1 0,0 0 0,0 0 0,-1 0 0,0 1 0,-8-8 0,4 5 0,6 5 0,0 0 0,0 0 0,0 1 0,0-1 0,0 1 0,-1 0 0,1 0 0,-1 0 0,0 0 0,1 1 0,-1-1 0,-7-1 0,71 27 0,-26-15 0,-1-3 0,1-1 0,38 1 0,106-8 0,-161 1 0,0 0 0,-1-1 0,1-1 0,-1-1 0,24-9 0,-29 7 0,-7 4 0,-9 5 0,3-2-47,-1 0 1,1 0-1,-1 0 1,0 0-1,0 0 1,0-1-1,1 1 1,-1-1-1,0 0 1,-5 0-1,2 0-3376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19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15376,'0'0'3975,"99"-8"-3071,-8 2 32,18-5 8,14 3 104,-4 2 0,-11 2 16,-3-2-8,-8 0-200,-6 0-8,-17 6-208,-13 6 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2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36 528 11048,'0'0'12775,"4"11"-11944,-1 2-615,1-1 1,-2 1-1,1-1 1,-2 1-1,0 0 1,0 0-1,-3 20 1,-36 383 5669,37-377-5600,1-20-246,-1-1 0,0 1 1,-2-1-1,-6 28 0,15-73-40,-1 0 0,2-45 0,-1 1 0,0 26 0,15-97 0,-15 113 0,1 0 0,20-50 0,-12 43 0,30-52 0,-36 75 0,-1 0 0,2 1 0,-1 1 0,2-1 0,-1 1 0,25-18 0,-25 22 0,-1 0 0,2 1 0,-1 0 0,1 0 0,0 1 0,0 1 0,0 0 0,1 1 0,17-4 0,-21 6 0,-1 1 0,1 0 0,-1 0 0,1 0 0,-1 1 0,1 0 0,-1 1 0,0 0 0,1 0 0,-1 0 0,0 1 0,0 0 0,0 0 0,-1 1 0,1 0 0,6 5 0,-5-3 0,0 1 0,-1-1 0,1 1 0,-1 1 0,-1-1 0,1 1 0,-1 0 0,-1 1 0,0 0 0,0-1 0,0 2 0,3 10 0,-6-14 0,0 1 0,-1-1 0,0 1 0,0-1 0,-1 1 0,1 0 0,-1-1 0,-1 1 0,0 0 0,1-1 0,-2 1 0,1-1 0,-1 1 0,0-1 0,0 0 0,-1 0 0,0 0 0,0 0 0,-4 6 0,1-3 0,0-1 0,-1 0 0,0 0 0,0 0 0,-1-1 0,0 0 0,0-1 0,0 1 0,-1-2 0,0 1 0,0-1 0,-1 0 0,1-1 0,-1-1 0,0 1 0,0-1 0,-19 3 0,15-5 0,8 0 0,-1 0 0,1 0 0,-1-1 0,1 0 0,-1 0 0,0-1 0,1 0 0,0 0 0,-13-4 0,19 5 0,0 0 0,0 0 0,0 0 0,0 0 0,0 0 0,-1 0 0,1 0 0,0 0 0,0 0 0,0 0 0,0 0 0,0 0 0,0-1 0,0 1 0,0 0 0,0 0 0,0 0 0,0 0 0,0 0 0,0 0 0,0 0 0,0 0 0,0-1 0,0 1 0,0 0 0,0 0 0,0 0 0,0 0 0,0 0 0,0 0 0,0 0 0,0 0 0,0-1 0,0 1 0,0 0 0,0 0 0,0 0 0,1 0 0,-1 0 0,0 0 0,0 0 0,0 0 0,0 0 0,0 0 0,0 0 0,0 0 0,0 0 0,0-1 0,0 1 0,1 0 0,-1 0 0,0 0 0,0 0 0,0 0 0,0 0 0,0 0 0,0 0 0,0 0 0,0 0 0,1 0 0,-1 0 0,0 0 0,0 0 0,0 0 0,0 0 0,0 0 0,15-5 0,23-4 0,486-106 0,-377 69 0,-109 33 0,-39 14 0,-98 36 0,82-30 0,1 1 0,0 1 0,0 0 0,-26 22 0,25-16 0,0 2 0,1 0 0,-28 39 0,40-51 0,0 1 0,0 0 0,1 0 0,0 1 0,0-1 0,0 1 0,1-1 0,0 1 0,1 0 0,-1 0 0,1 0 0,1 0 0,-1-1 0,1 2 0,0-1 0,1-1 0,2 14 0,-3-19 0,0 0 0,0-1 0,1 1 0,-1 0 0,1 0 0,-1 0 0,0 0 0,1 0 0,0 0 0,-1-1 0,1 1 0,0 0 0,-1 0 0,1-1 0,0 1 0,0 0 0,-1-1 0,1 1 0,0-1 0,0 1 0,0-1 0,0 0 0,0 1 0,0-1 0,0 0 0,0 1 0,0-1 0,0 0 0,0 0 0,0 0 0,0 0 0,0 0 0,0 0 0,0 0 0,-1 0 0,1-1 0,0 1 0,2-1 0,2-1 0,1 0 0,-1 0 0,0-1 0,0 1 0,8-6 0,18-15 0,0-1 0,-2-1 0,-1-1 0,-1-2 0,-2-1 0,23-32 0,-23 27 0,44-65 0,-60 88 0,-9 11 0,1 0 0,-1 0 0,0 0 0,0 0 0,0 0 0,1 0 0,-1 0 0,0 0 0,0 0 0,0 0 0,1 0 0,-1 0 0,0 0 0,0 0 0,0 0 0,1 0 0,-1 0 0,0 0 0,0 0 0,0 0 0,1 0 0,-1 0 0,0 1 0,0-1 0,0 0 0,0 0 0,0 0 0,1 0 0,-1 0 0,0 1 0,0-1 0,0 0 0,0 0 0,0 0 0,7 25 0,-5-15 0,4 23 0,3 0 0,0 0 0,2-1 0,2 0 0,18 34 0,-30-64 0,1 0 0,-1 0 0,0 0 0,1-1 0,0 1 0,-1 0 0,1 0 0,0-1 0,0 1 0,0-1 0,0 0 0,0 1 0,0-1 0,0 0 0,0 0 0,0 0 0,1 0 0,-1-1 0,0 1 0,1-1 0,-1 1 0,0-1 0,1 0 0,-1 0 0,1 0 0,-1 0 0,0 0 0,1-1 0,-1 1 0,0-1 0,1 1 0,-1-1 0,0 0 0,0 0 0,3-1 0,8-5 0,0 0 0,0-1 0,-1 0 0,16-14 0,-20 16 0,22-17 0,-2-2 0,0 0 0,30-38 0,41-52 0,-94 108 0,1-3 0,-4 11 0,-3 6 0,-4 26 0,-1 51 0,6-71 0,0 0 0,1-1 0,0 1 0,1 0 0,1-1 0,0 1 0,6 12 0,-8-21 0,1 0 0,0 0 0,0-1 0,0 1 0,0-1 0,1 0 0,-1 0 0,1 0 0,0 0 0,0 0 0,0 0 0,0-1 0,0 1 0,1-1 0,3 2 0,-2-2 0,1 0 0,-1 0 0,1-1 0,-1 1 0,1-1 0,0-1 0,0 1 0,-1-1 0,10 0 0,7-3 0,0-1 0,-1-1 0,0 0 0,30-13 0,-48 17 0,41-15 0,0-1 0,-2-3 0,0-1 0,-2-2 0,41-30 0,-71 47 0,-1-1 0,1 0 0,-1-1 0,-1 0 0,0-1 0,0 0 0,0 0 0,-1-1 0,8-15 0,-4 2 0,-1-1 0,-2 0 0,0-1 0,8-49 0,1-102 0,-6 36 0,-9 119 0,-1-30 0,-2 29 0,1 22 0,0 0 0,0 0 0,0 0 0,0 0 0,0 0 0,0 0 0,0 0 0,-1 0 0,1 0 0,0 0 0,0 0 0,0 0 0,0 0 0,0 0 0,0 0 0,0 0 0,-1 0 0,1 0 0,0 0 0,0 0 0,0 0 0,0 0 0,0 0 0,0 0 0,0 0 0,-1 0 0,1 0 0,0 0 0,0 0 0,0 0 0,0 0 0,0 0 0,0-1 0,0 1 0,0 0 0,0 0 0,0 0 0,0 0 0,0 0 0,-1 0 0,1 0 0,0 0 0,0-1 0,0 1 0,0 0 0,0 0 0,0 0 0,0 0 0,0 0 0,0 0 0,0 0 0,0-1 0,0 1 0,0 0 0,0 0 0,0 0 0,1 0 0,-1 0 0,0 0 0,0 0 0,0-1 0,-5 14 0,-1 21 0,-7 43 0,-4 95 0,14-98 0,0-19 0,7 97 0,-3-144 0,1 1 0,0-1 0,0 0 0,0 0 0,1 0 0,4 8 0,-6-14 0,0 1 0,1-1 0,-1 0 0,0 0 0,1 0 0,-1 0 0,1 0 0,0 0 0,-1 0 0,1 0 0,0-1 0,0 1 0,0-1 0,0 1 0,1-1 0,-1 0 0,0 0 0,1 0 0,-1 0 0,0 0 0,1-1 0,-1 1 0,4 0 0,5-2 0,0 0 0,0-1 0,-1 0 0,1 0 0,-1-1 0,1-1 0,-1 0 0,0 0 0,16-10 0,6-6 0,41-33 0,-69 50 0,29-25 0,-21 17 0,0 1 0,20-12 0,-32 22 0,0 0 0,1-1 0,-1 1 0,0 0 0,1 0 0,-1 0 0,0 0 0,1 0 0,-1 0 0,0-1 0,1 1 0,-1 0 0,0 0 0,1 0 0,-1 0 0,1 0 0,-1 0 0,0 0 0,1 1 0,-1-1 0,0 0 0,1 0 0,-1 0 0,0 0 0,1 0 0,-1 1 0,0-1 0,1 0 0,-1 0 0,0 0 0,1 1 0,-1-1 0,7 15 0,-1 19 0,-6-12 0,0 0 0,-2 0 0,0 0 0,-6 22 0,5-32 0,0 1 0,-2-1 0,1 0 0,-1-1 0,-1 1 0,0-1 0,0 0 0,-12 14 0,2-6 0,-29 28 0,39-42 0,0 1 0,-1-1 0,0-1 0,0 1 0,0-1 0,0-1 0,-1 1 0,-11 3 0,18-7 0,0 0 0,0 1 0,-1-1 0,1 0 0,0 0 0,0 0 0,-1 0 0,1 0 0,0 0 0,0-1 0,0 1 0,-1 0 0,1 0 0,0-1 0,0 1 0,0-1 0,0 1 0,0-1 0,0 0 0,0 1 0,0-1 0,0 0 0,-2-1 0,1 0 0,0-1 0,1 1 0,-1-1 0,0 1 0,1-1 0,0 0 0,-1 0 0,1 1 0,-1-7 0,1 6 0,0 0 0,0 0 0,1-1 0,-1 1 0,1 0 0,0 0 0,0-1 0,0 1 0,0 0 0,1-1 0,-1 1 0,1 0 0,0 0 0,0 0 0,0 0 0,0 0 0,0 0 0,1 0 0,2-4 0,3 2 0,0-1 0,0 1 0,1 0 0,0 1 0,0 0 0,0 0 0,1 1 0,-1 0 0,1 0 0,-1 1 0,1 0 0,17-1 0,7 1 0,0 2 0,40 5 0,-1 0 0,70-1 0,-103-5 0,-36 0 0,0 1 0,0-1 0,-1 1 0,1-1 0,0 0 0,-1 0 0,1 0 0,-1 0 0,1 0 0,-1-1 0,5-2 0,-7 2 55,-1 1-1,1-1 1,0 1 0,0-1-1,-1 1 1,1-1 0,-1 1-1,0 0 1,1-1-1,-1 1 1,0 0 0,0-1-1,0 1 1,0 0 0,0 0-1,0 0 1,-2-2 0,-15-17-4974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22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0 171 21807,'0'0'1086,"12"-2"-84,650-84 3963,-597 76-4664,345-38 2293,-290 36-1868,19 0-448,-125 12-156,1 0 0,-1 1 0,0 1 1,0 1-1,0-1 0,22 9 0,-25-7-1085,1 1 1,-2 1-1,1-1 0,12 10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25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359 340 10656,'0'0'15833,"-8"-4"-15309,-1-1-391,-3-1 359,0 0 1,-1 1 0,-15-5-1,23 9-325,-4-2 198,1 1-1,-1 1 0,0-1 0,0 2 0,0-1 0,-17 2 0,18 0-297,0 0-1,-1 0 0,1 1 0,0 0 0,0 1 0,0-1 1,1 2-1,-1-1 0,1 1 0,0 0 0,0 0 1,0 1-1,-10 9 0,8-5-66,0 0 0,1 0 0,0 1 0,0 0 0,-7 13 0,12-17 0,0 0 0,1 0 0,0 0 0,0 1 0,0-1 0,0 1 0,1 0 0,0-1 0,1 1 0,-1 0 0,2 8 0,0-9 0,-1 0 0,2 0 0,-1-1 0,1 1 0,0 0 0,0-1 0,0 1 0,1-1 0,0 0 0,0 1 0,0-1 0,1-1 0,-1 1 0,1 0 0,1-1 0,-1 0 0,0 0 0,1 0 0,0-1 0,0 1 0,0-1 0,0 0 0,1-1 0,-1 1 0,1-1 0,10 3 0,-8-3 0,0-1 0,0 0 0,0 0 0,1 0 0,-1-1 0,0 0 0,1-1 0,-1 1 0,0-2 0,0 1 0,12-5 0,-1 0 0,-1-2 0,1-1 0,26-16 0,-35 19 0,0-1 0,-1 0 0,0-1 0,0 0 0,-1 0 0,0-1 0,0 0 0,9-15 0,-12 17 0,-1-1 0,0 0 0,0 0 0,-1 0 0,0 0 0,0 0 0,-1-1 0,0 1 0,0-1 0,-1 0 0,-1 1 0,1-11 0,-3 5 0,1 0 0,-2 0 0,0 0 0,-1 1 0,0-1 0,-1 1 0,0 0 0,-1 1 0,0-1 0,-11-14 0,7 13 0,-1 0 0,0 0 0,-1 1 0,-1 1 0,0 0 0,0 1 0,-27-17 0,11 9 0,-1 2 0,-1 1 0,-46-17 0,66 30 0,16 4 0,22 9 0,38 11 850,-30-11-5635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2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10448,'0'0'14879,"-2"12"-13995,-8 43 1611,-4 100-1,28 59-935,-9-180-1559,-5-31 0,1 0 0,-1 0 0,1-1 0,0 1 0,0-1 0,1 1 0,-1 0 0,0-1 0,1 0 0,1 3 0,-2-5 0,-1 0 0,0 1 0,1-1 0,-1 0 0,1 0 0,-1 0 0,0 0 0,1 1 0,-1-1 0,1 0 0,-1 0 0,0 0 0,1 0 0,-1 0 0,1 0 0,-1 0 0,1 0 0,-1 0 0,0 0 0,1-1 0,-1 1 0,1 0 0,-1 0 0,0 0 0,1 0 0,-1-1 0,0 1 0,1 0 0,-1 0 0,0-1 0,1 1 0,-1 0 0,1-1 0,10-11 0,-10 10 0,21-29 850,-11 15-5635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26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14568,'0'0'4970,"8"-4"-3989,7-2-416,1 1-1,0 0 1,1 1-1,19-2 1,28 0 1030,-1 2 1,88 6-1,-90 2-346,49 6 1789,-23-1-2694,-80-10 532,-3 0-1356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27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10952,'0'0'14118,"10"-1"-13350,128-19 1171,-23 1-724,188-9 1535,-150 16-1822,7 2-817,34-4-133,68-10 22,-238 23 0,-19 1 0,-1 0 0,1 0 0,0-1 0,0 1 0,7-3 0,-4 2 946,-11 4-3507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28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416 319 11656,'0'0'7431,"-11"0"-6348,-9 2-459,0 0 0,1 1 0,-1 1 0,-33 12 0,13 3 898,0 3-1,-66 46 1,96-60-1077,1-1 0,-1 1 0,1 1 0,1 0 0,-13 15 0,19-21-348,0 0 0,0 0 0,0 0 1,0 1-1,0-1 0,1 0 0,-1 1 0,1-1 0,0 1 0,0-1 0,1 1 1,-1 0-1,1-1 0,-1 1 0,1 0 0,0 0 0,1-1 0,-1 1 0,1 0 1,-1-1-1,1 1 0,3 6 0,-3-8-97,1 1 0,0-1 0,0 1 0,0-1 0,0 0 0,0 0 0,1 0 0,-1 0 0,1 0 0,-1-1 0,1 1 0,0-1 0,-1 1 0,4 0 0,2 1 0,0 0 0,1-1 0,14 3 0,-14-5 0,1 1 0,0-2 0,-1 1 0,1-1 0,0-1 0,-1 1 0,1-2 0,-1 1 0,0-1 0,0-1 0,14-7 0,1-2 0,-1-1 0,42-33 0,-51 35 0,0 0 0,-1-1 0,-1 0 0,0-1 0,0-1 0,-1 0 0,-1 0 0,11-23 0,-16 28 0,-1-1 0,-1 1 0,1-1 0,-1 1 0,-1-1 0,0 0 0,-1 0 0,0 0 0,0 0 0,-1 0 0,-1 0 0,0 0 0,0 0 0,-1 0 0,-5-14 0,3 11 0,-2 1 0,0-1 0,0 2 0,-1-1 0,0 1 0,-1 0 0,-1 0 0,0 1 0,-21-20 0,21 23 0,0 1 0,-1 0 0,0 0 0,0 1 0,-1 0 0,1 0 0,-1 2 0,-1-1 0,1 1 0,-1 1 0,1 0 0,-17-2 0,21 5 0,8 2 0,10 3 0,18-1 490,45 3-1,-11-6-2827,-43 0-238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08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253 573 4008,'0'0'5944,"-9"5"-5456,-32 18 980,-58 44 0,54-39-447,5-4 262,38-22-1167,1-1 0,-1 1 0,1-1 0,-1 1 0,1 0 0,0-1 0,0 1 0,0 0 0,0 0 0,0 0 0,0 0 0,0 0 0,1 0 0,-1 0 0,0 0 0,1 0 0,0 1 0,0-1 0,0 0 0,0 0 0,0 3 0,0-2-12,1 0 1,-1 0-1,1 1 1,0-1-1,0 0 1,0 0 0,0 0-1,0 0 1,1 0-1,0 0 1,-1 0-1,1 0 1,3 2-1,-2-1-49,1-1 0,0 1 0,-1-1 0,1 0 0,1 0 0,-1 0 0,0-1 0,1 0 0,-1 0 0,1 0 0,0 0 0,0-1 0,0 1 0,-1-1 0,1-1 0,0 1 0,0-1 0,0 1 0,1-2 0,-1 1 0,0 0 0,0-1 0,0 0 0,-1 0 0,1 0 0,0-1-1,0 0 1,-1 0 0,1 0 0,-1 0 0,1-1 0,-1 0 0,0 0 0,0 0 0,0 0 0,-1-1 0,1 1 0,-1-1 0,5-6 0,0-2 58,-1-1-1,0 1 1,-1-1-1,-1-1 1,5-16-1,-8 23-29,0-1 0,0 1 0,-1 0-1,-1 0 1,1-1 0,-1 1 0,0 0 0,-1-1 0,1 1-1,-2 0 1,1 0 0,-3-8 0,3 14-50,1 0 0,-1 0 1,0 0-1,0 0 0,0-1 1,0 1-1,0 1 0,0-1 0,0 0 1,0 0-1,0 0 0,-1 0 0,1 1 1,0-1-1,-1 1 0,1-1 1,0 1-1,-2-1 0,2 1-27,1-1 0,-1 1 0,1 0 1,-1 0-1,1 0 0,-1 0 0,1-1 0,-1 1 0,1 0 0,-1 0 1,1 0-1,-1 0 0,1 0 0,-1 0 0,1 0 0,-1 1 0,1-1 0,-1 0 1,1 0-1,-1 0 0,1 0 0,-1 1 0,1-1 0,-1 0 0,1 0 0,-1 1 1,1-1-1,0 0 0,-1 1 0,1-1 0,-1 1 0,1-1 0,0 0 0,0 1 1,-1-1-1,1 1 0,0-1 0,0 1 0,-1-1 0,1 1 0,0-1 1,0 1-1,0-1 0,0 1 0,0 0 26,0 1-28,0-1 1,0 0-1,0 1 0,0-1 1,1 1-1,-1-1 0,1 1 1,-1-1-1,1 0 1,0 3-1,2-4-1,0 1-1,0 0 1,0-1 0,0 1-1,-1-1 1,1 0 0,0 0-1,0 0 1,0 0 0,0-1-1,0 1 1,0-1 0,0 0 0,0 1-1,3-3 1,41-19 54,-25 9-16,0-2-1,-1 0 1,0-1-1,-2-2 1,0 0-1,-1 0 1,0-2 0,-2 0-1,25-40 1,-23 28 42,-1 0 1,-2 0-1,-2-2 1,0 0-1,-3 0 1,11-55 0,-18 74-20,0-4 294,3-35 1,-12 69 8,-4 167-66,1-7-189,-46 336 98,-15-186-142,65-306-66,5-18-2,-18 56 4,17-54 0,-1 1 1,1 0-1,-1-1 1,0 1-1,0-1 1,-1 0-1,1 0 1,-1 0-1,1 0 1,-1 0-1,0 0 1,-4 2-1,7-4-1,-1-1-1,0 0 0,0 1 0,0-1 0,0 0 0,0 0 0,0 0 1,0 0-1,0 0 0,0 0 0,0 0 0,0 0 0,0 0 0,0 0 0,0 0 1,0-1-1,0 1 0,0 0 0,0-1 0,0 1 0,0-1 0,0 1 0,1-1 1,-1 1-1,0-1 0,0 1 0,0-1 0,1 0 0,-2-1 0,-19-25 37,18 22-32,-8-11 17,2 0 0,0-1 0,0 0 0,2 0 1,-8-26-1,12 34-4,1 0 1,0 0 0,1-1 0,-1 1-1,2-1 1,0 1 0,0-1 0,0 0-1,1 1 1,1-1 0,-1 1 0,6-16-1,-4 21 1,0-1-1,0 1 0,0 0 0,1 0 0,-1 0 0,1 0 0,0 0 0,0 1 0,0 0 0,1 0 0,-1 0 1,1 0-1,0 1 0,0 0 0,7-3 0,5-3 16,5-3 10,1 2 1,0 0 0,1 1-1,0 2 1,0 1 0,1 0-1,-1 2 1,1 1 0,0 0-1,0 2 1,39 5 0,-56-4-270,4 0 426,-1 0 0,1 1 0,14 4 0,-23-5-471,1 1 0,-1-1 0,0 1 0,0-1 0,0 1 1,0 0-1,-1 0 0,1 0 0,0 0 0,-1 1 0,0-1 0,1 1 0,-1 0 0,0-1 0,2 5 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2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13168,'0'0'12579,"-3"8"-11604,-14 32 170,-20 51 1966,-6 36-1736,13-39-969,30-86-406,-7 15 0,2 0 0,0 1 0,1 0 0,-2 33 0,6-50 0,0 1 0,0 0 0,0 0 0,0 0 0,0 0 0,1 0 0,-1 0 0,1-1 0,0 1 0,-1 0 0,1 0 0,0-1 0,0 1 0,0-1 0,0 1 0,0-1 0,0 1 0,1-1 0,-1 1 0,0-1 0,1 0 0,-1 0 0,1 0 0,-1 0 0,1 0 0,0 0 0,-1 0 0,1 0 0,0-1 0,0 1 0,0-1 0,3 1 0,4 1 0,1-1 0,0-1 0,0 0 0,-1 0 0,11-2 0,-6 0 0,20-2 0,54-13 0,-58 10 0,0 1 0,40-3 0,-56 8 0,5 0 0,-17 1 0,0 0 0,0 0 0,0 0 0,-1 0 0,1 0 0,0-1 0,0 1 0,-1-1 0,1 0 0,0 1 0,-1-1 0,1 0 0,-1 0 0,4-2 0,-5 3 35,0 0 0,0 0 0,0-1 0,0 1 0,0 0 1,0 0-1,0 0 0,0-1 0,0 1 0,0 0 0,1 0 0,-1-1 0,0 1 0,-1 0 0,1 0 1,0 0-1,0-1 0,0 1 0,0 0 0,0 0 0,0-1 0,0 1 0,0 0 0,0 0 0,0 0 1,0-1-1,-1 1 0,-1-4-2124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29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17183,'0'0'2738,"12"0"-2004,293-36 3181,-131 13-1124,-129 17-416,69 2 1,-100 5-1821,-10 1-676,-6-1-1431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3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9648,'0'0'10198,"1"10"-9491,24 354 3330,-14-148-1868,6 208 2256,-29-76-2850,1-254-1575,14-83 0,-2-9 0,0-19 0,6-28 850,-4 22-5635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31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13864,'0'0'13832,"10"-2"-13104,147-33 3500,-152 33-4221,1 1 1,0-1-1,0 1 0,0 0 0,0 1 0,0 0 0,1 0 0,-1 0 0,0 0 0,0 1 1,0 0-1,0 0 0,0 1 0,6 2 0,-11-3-7,0 0 0,1-1 0,-1 1 0,0 0 0,0 0 0,0 0 0,0 0 0,0 0 0,0 0 0,0 1 0,-1-1 0,1 0 0,0 0 0,-1 1 0,1-1 0,0 0 0,-1 1 0,0-1 0,1 1 0,-1 1 0,2 34 0,-2-20 0,1 3 0,7 56 0,-6-67 0,0 0 0,1 1 0,0-1 0,0 0 0,1 0 0,5 8 0,-5-10 0,1-1 0,-1 1 0,1-1 0,0 0 0,0 0 0,1-1 0,-1 1 0,1-1 0,1 0 0,-1-1 0,1 0 0,0 0 0,-1 0 0,2-1 0,-1 0 0,0 0 0,1-1 0,-1 0 0,1 0 0,0-1 0,-1 0 0,1 0 0,0-1 0,0 0 0,0 0 0,0-1 0,-1 0 0,1 0 0,0-1 0,-1 0 0,1 0 0,11-6 0,4-3 425,28-19 0,-12 0-5210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32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711 0 15176,'0'0'4374,"-8"7"-3685,-63 52 368,-80 64 366,-218 141 2279,286-195-1933,54-44-31,42-34-939,0 0 0,29-14 0,-13 7-365,26-17-4445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3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78 10544,'0'0'13206,"-8"0"-12650,-40-2 6232,59 0-5211,127-31-1489,-77 19-88,1 3 0,88-4 0,-93 17 0,-14 0 0,-37 1 922,-1 0-1539,3-1-3623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35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13864,'0'0'14876,"10"0"-14154,14-1-356,9 0 527,35 3 0,-34 2-605,117 10 569,-84-12-857,44 3 0,-80 2 0,-31-6 0,-1-1 0,1 1 0,-1-1 0,1 0 0,0 0 0,-1 1 0,1-1 0,0 0 0,-1 1 0,1-1 0,-1 0 0,1 0 0,-1 0 0,1 0 0,-1 0 0,1 1 0,-1-1 0,1 0 0,-1 0 0,1 0 0,-1 0 0,-21-8 850,11 0-5635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3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343 440 8744,'0'0'7530,"-3"-9"-7005,-11-26 7,12 33-469,1 0 0,-1 0 0,1 0 0,-1 0 0,0 1 0,0-1-1,0 0 1,1 1 0,-2-1 0,1 1 0,0 0 0,0 0 0,0 0 0,0 0-1,-1 0 1,1 0 0,-1 1 0,1-1 0,0 1 0,-1 0 0,1-1-1,-1 1 1,-3 1 0,-1-2 106,-5 0 55,0 1 0,0 0 0,0 1 0,0 1 0,1 0 0,-1 0 0,1 1 0,-1 0 0,1 1 0,0 1 0,0-1 0,0 2 0,1-1 0,0 2 0,0-1 0,1 1 0,-1 1 0,2 0 0,-1 0 0,1 1 0,0 0 0,-10 16 0,16-22-115,0 1 1,0-1 0,0 1 0,1 0 0,0 0 0,0 0-1,0 0 1,0 0 0,0 0 0,1 0 0,0 0 0,0 0-1,0 0 1,0 0 0,1 0 0,-1 0 0,1 0 0,0-1-1,0 1 1,1 0 0,-1 0 0,1-1 0,0 1-1,0 0 1,0-1 0,0 0 0,0 1 0,1-1 0,0 0-1,0-1 1,4 5 0,-2-3 16,0 1 0,0-1 0,0-1 1,1 1-1,0-1 0,0 0 0,0 0 0,0 0 0,0-1 0,1 0 0,-1 0 0,1-1 0,-1 0 1,1 0-1,0 0 0,-1-1 0,1 0 0,8-1 0,-6-1-79,1 0-1,-1-1 1,0 0 0,0 0-1,0-1 1,0-1-1,0 1 1,-1-1 0,0-1-1,0 1 1,9-10 0,-8 6 66,1-1 1,-2-1-1,1 0 1,-2 0-1,1 0 1,-2-1-1,8-16 1,-2-6 89,-1-1 1,-1 0-1,-2-1 0,-2 1 1,3-43-1,-8 58-203,0-1 0,-2 1 0,0 0 0,-2-1 0,0 1 0,-7-22 0,7 22 0,-4-13 0,6 31 0,1 1 0,-1-1 0,1 1 0,-1-1 0,0 1 0,0-1 0,0 1 0,0 0 0,0-1 0,0 1 0,0 0 0,0 0 0,0-1 0,-1 1 0,-2-1 0,0 12 0,3-7 0,-8 29 0,2 0 0,1 0 0,1 1 0,2 0 0,2 53 0,3-36 0,3-1 0,3 1 0,13 50 0,-19-92 0,12 39 0,-13-43 0,1-1 0,-1 0 0,1 0 0,-1 0 0,1 0 0,0 0 0,0-1 0,0 1 0,1 0 0,-1-1 0,4 3 0,-5-4 0,0-1 0,0 0 0,-1 1 0,1-1 0,0 0 0,0 0 0,0 1 0,0-1 0,0 0 0,0 0 0,0 0 0,0 0 0,0 0 0,0-1 0,0 1 0,0 0 0,0 0 0,0-1 0,0 1 0,0 0 0,0-1 0,-1 1 0,1-1 0,0 1 0,1-2 0,23-19 0,-15 12 0,8-6-3935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3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11760,'0'0'12657,"-2"9"-11796,-6 25-2,8-32-629,-1 1 0,1-1-1,0 0 1,0 0 0,0 0 0,1 1 0,-1-1 0,1 0 0,-1 0 0,1 0 0,-1 0 0,1 1 0,2 2 0,1 4 1133,4 19-804,-2 0 0,4 31 0,-1-2-196,4 60-363,1 8 0,-11-95 0,-3-25 0,0 0 0,1 0 0,-1 0 0,1 0 0,0 0 0,0-1 0,1 1 0,0 0 0,-1-1 0,4 6 0,-12-14 0,4-3 218,0-1 0,1 0 0,-2-10-1,-3-6-5023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38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15576,'0'0'10105,"8"6"-9197,-4-3-797,-1 1 0,1-1 0,0 0 0,0 0 0,0-1 0,0 1 0,0-1 0,1 0 0,-1 0 0,1 0 0,-1-1 0,1 1-1,0-1 1,0 0 0,-1-1 0,9 1 0,91-4 2003,108-18 1,-187 18-2060,232-19-55,-243 20 0,1 0 0,-1 1 0,0 1 0,1 0 0,-1 1 0,19 3 0,-32-4 0,-1 0 0,1 0 0,-1 0 0,1 0 0,0 1 0,-1-1 0,1 0 0,-1 0 0,1 0 0,-1 1 0,1-1 0,-1 0 0,1 1 0,-1-1 0,1 0 0,-1 1 0,1-1 0,-1 1 0,1-1 0,-1 1 0,0-1 0,1 1 0,-1-1 0,1 2 0,-1-2 0,-1 1 0,1-1 0,0 1 0,0 0 0,0-1 0,0 1 0,-1-1 0,1 1 0,0-1 0,-1 1 0,1-1 0,0 1 0,-1-1 0,1 1 0,0-1 0,-1 1 0,1-1 0,-1 1 0,0-1 0,-3 4 0,-1-1 0,0 0 0,1-1 0,-7 3 0,-23 9 425,-52 12 0,6-8-5210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13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1094 8432,'0'0'6638,"11"-1"-6156,-4 0-415,-1 1 13,0 0-1,0-1 0,0 0 1,0 0-1,0-1 1,0 0-1,-1 0 0,1 0 1,-1 0-1,1-1 1,-1 0-1,0 0 0,0-1 1,7-5-1,64-72 2349,-66 71-1396,-9 10-1016,-1 0 1,0 0 0,1 0-1,-1 0 1,0 0-1,1 0 1,-1 0 0,0 0-1,0 0 1,1 0-1,-1 1 1,0-1 0,1 0-1,-1 0 1,0 0-1,0 1 1,1-1 0,-1 0-1,0 0 1,0 1-1,0-1 1,1 0 0,-1 0-1,0 1 1,0-1-1,0 0 1,0 1 0,0-1-1,1 0 1,-1 1-1,0-1 1,0 0 0,0 1-1,0-1 1,0 0-1,0 0 1,0 1 0,0-1-1,0 0 1,0 1-1,-1-1 1,1 0-1,0 1 1,0 0 0,4 126 750,-14 142 0,-1-5-112,9-139 22,2-124-451,0-9 195,5-58-22,-9-117 0,0-8 108,7 144-329,1-1 0,3 2 0,22-83 0,-21 101-101,-4 9-18,2 1-1,0-1 1,0 1 0,16-28 0,-20 42-49,0 1 0,0 0 0,0 0 1,1 0-1,-1 0 0,1 0 0,-1 0 1,1 1-1,0-1 0,0 1 0,0 0 1,0 0-1,1 0 0,-1 0 0,0 1 1,1-1-1,-1 1 0,1 0 0,0 0 0,-1 0 1,1 0-1,0 1 0,0 0 0,-1 0 1,1 0-1,0 0 0,0 0 0,-1 1 1,1-1-1,4 2 0,2 1 2,0 1 0,0 0 0,0 1 0,0 0 0,-1 1 0,0-1 0,0 2 0,0-1 0,-1 1 0,0 1 0,0 0 0,-1 0 0,12 16 0,-13-14-16,1-1 1,-2 1 0,1 1-1,-1-1 1,-1 1 0,0 0-1,-1 0 1,0 0 0,0 0-1,-1 0 1,-1 1 0,1 21-1,-2-30 5,-1 0-1,1 0 1,0 0 0,-1-1-1,0 1 1,0 0-1,0 0 1,0 0 0,0-1-1,0 1 1,-1-1-1,0 1 1,1-1-1,-1 1 1,0-1 0,0 0-1,-4 3 1,2-2 4,0 0 0,-1 0 1,1 0-1,-1-1 0,0 0 0,1 0 1,-1 0-1,0-1 0,-8 2 0,1-1 19,0-1-1,0 0 1,-1-1-1,1-1 0,0 1 1,0-2-1,-23-5 1,20 3 14,8 3 3,1 0-1,-1-1 0,1 0 0,0-1 0,0 1 1,-9-6-1,14 8-35,1 0 1,-1-1-1,0 1 1,1-1-1,-1 1 0,1-1 1,-1 1-1,1-1 1,-1 1-1,1-1 1,-1 0-1,1 1 0,-1-1 1,1 0-1,0 1 1,-1-1-1,1 0 1,0 0-1,0 1 1,-1-1-1,1 0 0,0 0 1,0 1-1,0-1 1,0 0-1,0 0 1,0 0-1,1-1 0,-1 1-1,1 0 0,0 0-1,0 0 1,0 0-1,0 0 1,0 0 0,0 0-1,0 0 1,0 0-1,0 0 1,1 0 0,-1 1-1,0-1 1,2 0-1,6-3-2,0 1 0,0 0 0,15-2-1,158-19-82,-93 15 27,-1-5 1,123-34-1,-148 29 41,59-21-24,-102 26 1,-18 12 37,0 1 0,0-1-1,0 1 1,0-1 0,0 1-1,0 0 1,0 0 0,1 0-1,-1 0 1,4-1 0,-6 2 3,0 0 0,1 0 0,-1 0 0,0 0 0,0-1 0,1 1 0,-1 0 0,0 0 0,0 0 0,1 0 0,-1-1 0,0 1 0,0 0 0,0 0 0,1 0 0,-1-1 0,0 1 0,0 0 0,0 0 0,0-1 0,1 1 0,-1 0 0,0 0 0,0-1 0,0 1 0,0 0 0,0-1 0,0 1 0,0 0 0,0 0 0,0-1 0,0 1 0,0 0 0,0-1 0,0 1 0,0 0 0,0 0 0,0-1 0,0 1 0,-1 0 0,1-1 0,0 1 0,0 0 0,0 0 0,0 0 0,-1-1 0,1 1 0,0 0 0,0 0 0,0-1 0,-1 1 0,1 0 0,0 0 0,-1 0 0,-12-14 144,5 11-132,1 0-1,-1 1 1,0 0 0,0 1 0,0 0 0,0 0 0,0 0-1,0 1 1,0 1 0,0-1 0,0 1 0,0 0 0,0 1-1,0 0 1,0 0 0,0 1 0,1 0 0,0 1 0,-1-1-1,1 1 1,0 0 0,1 1 0,-12 10 0,5-4 0,1 1 0,1 0 1,0 1-1,1 0 0,0 1 1,1 0-1,0 1 0,1 0 1,1 0-1,1 0 0,0 1 1,1 0-1,-4 19 0,9-32-12,-1 1 0,1-1 0,0 1 0,-1-1 0,2 1 0,-1 0 0,0-1 0,1 1 0,0-1 0,0 1 0,0-1 0,0 0 0,0 1 0,1-1 0,-1 0 0,1 0 0,0 0 0,0 0-1,5 5 1,-6-6 2,1 0 0,0 0 0,1-1 0,-1 1 0,0-1 0,0 1-1,1-1 1,-1 0 0,0 0 0,1 0 0,-1 0 0,1-1-1,-1 1 1,1-1 0,0 1 0,-1-1 0,1 0 0,-1 0 0,1 0-1,0 0 1,-1-1 0,1 1 0,-1-1 0,1 0 0,0 1-1,-1-1 1,3-2 0,4-1 6,-1-1 0,0 0 1,-1-1-1,1 1 0,-1-1 0,0-1 0,12-14 0,-3 0 51,22-36 0,-27 41-5,-1-2 0,0 1 0,-1-1-1,-2-1 1,0 0 0,9-34 0,-11 18 144,-5 34-49,0 26-39,1-15-109,0 0 0,1 1 0,0-1 0,0 0 0,1 0 0,0-1 0,1 1 0,0-1 0,1 1 0,0-1 0,7 9 0,-9-13-6,1 0 0,-1 0 0,1 0 0,1 0 0,-1-1 1,0 0-1,1 0 0,0 0 0,0 0 0,1-1 0,-1 1 0,0-2 0,1 1 1,0 0-1,0-1 0,0 0 0,0-1 0,0 1 0,0-1 0,7 0 0,-6-1 4,1-1 0,-1 0-1,1-1 1,-1 1-1,0-1 1,0-1 0,0 1-1,0-2 1,0 1-1,0 0 1,-1-1 0,0 0-1,0-1 1,0 0 0,0 0-1,-1 0 1,1 0-1,4-8 1,0 0 0,-1 1 1,0-2-1,-1 1 0,-1-1 1,0 0-1,-1-1 0,7-24 1,-10 28 6,-1 1 1,0-1 0,0-1 0,-1 1-1,-1 0 1,0 0 0,-1 0-1,0 0 1,0 0 0,-1 0 0,-1 0-1,0 0 1,-8-19 0,10 28 3,1 1-1,-1-1 1,0 0 0,1 0 0,-1 0-1,1 0 1,-1 0 0,1 0 0,0 0-1,0 0 1,0 0 0,0 0 0,0-1-1,2-2 1,-2 4-6,1-1-1,-1 1 1,1 0 0,-1 0-1,1 0 1,0 0 0,0 0-1,0 0 1,0 0 0,0 0-1,0 0 1,0 1 0,0-1-1,0 0 1,0 1 0,0-1 0,3-1-1,0 1-3,1 0-1,-1 0 1,1 1 0,0-1-1,-1 1 1,1 0-1,0 0 1,-1 0 0,1 1-1,-1 0 1,8 2-1,0 0-15,0 1 0,0 0 0,-1 1 0,1 1 1,-1-1-1,0 2 0,-1 0 0,0 0 0,0 1 0,0 0 0,-1 0 0,0 1 0,-1 0 0,12 18 0,-11-13 3,-1-4 5,-1 0 0,-1 1 0,0 0 0,0 0 0,-1 1 1,6 20-1,-4 10-19,-6-30 17,0-1 0,1 1-1,1-1 1,0 1-1,0-1 1,1 0-1,1 0 1,6 12-1,-9-20 10,0-1 0,1 0 0,-1 0 0,0 0 0,1-1 1,-1 1-1,1 0 0,-1-1 0,1 0 0,0 1 0,-1-1 0,1 0 0,0 0 0,0-1 0,0 1 0,0-1 0,0 1 0,0-1 0,0 0 1,0 0-1,0 0 0,0 0 0,0-1 0,0 1 0,0-1 0,0 0 0,4-2 0,6-1 10,-1-1 1,0-1-1,-1 0 1,23-15-1,-19 11-11,-1-1 1,0 0-1,0-2 0,-1 1 1,0-2-1,-2 1 0,1-2 1,-2 0-1,0 0 0,0-1 1,8-19-1,130-293-1,-124 267 14,-3 0 1,-3-2-1,-3 0 1,12-108-1,-25 158-7,2-46 6,-4 54-4,0-1 1,0 1-1,-1 0 0,0-1 0,0 1 0,0 0 0,-1 0 1,-2-7-1,3 12-6,1-1 0,0 1 1,0 0-1,0-1 0,0 1 1,-1 0-1,1-1 0,0 1 1,0 0-1,-1 0 1,1-1-1,0 1 0,0 0 1,-1 0-1,1 0 0,0-1 1,-1 1-1,1 0 0,0 0 1,-1 0-1,1 0 0,0 0 1,-1 0-1,1 0 0,0-1 1,-1 1-1,1 0 0,0 0 1,-1 0-1,1 0 0,0 1 1,-1-1-1,-12 8 22,-7 17-31,20-25 6,-15 24-10,1 1-1,2 0 1,0 0-1,2 1 1,1 1 0,1 0-1,1 0 1,1 0-1,-2 36 1,1 32-119,9 130 0,-2-219 123,1 41-87,15 89-1,-13-122 88,0-1 1,1 1-1,0-1 1,1-1-1,0 1 0,1-1 1,1 1-1,0-2 0,0 1 1,1-1-1,13 13 0,-20-22 11,0-1-1,1 0 0,-1 0 0,0 0 0,1 0 0,-1 0 1,1 0-1,-1 0 0,1 0 0,0-1 0,-1 1 1,1-1-1,0 1 0,-1-1 0,1 0 0,0 1 0,0-1 1,-1 0-1,4-1 0,-2 1 0,0-1 1,0 0-1,0 0 0,0 0 1,0 0-1,-1 0 0,1-1 0,0 1 1,-1-1-1,4-3 0,1-2 6,0 0 1,0 0-1,-1 0 0,0-1 0,0 0 0,4-10 0,9-22 77,-1 0 0,22-84 0,-34 89-8,-6 28-31,1 0-1,0 1 1,1-1-1,0 0 1,3-8-1,-3 10 40,-2 5-64,-2 9 12,-3 31-45,1 0-1,3 0 0,1 0 1,10 79-1,-9-111 14,0 0 0,1 1 0,-1-1 0,2 0 0,-1 0 0,1 0 0,0 0 0,1-1-1,8 14 1,-11-19 3,0-1-1,1 0 1,-1 0-1,0 0 1,1 0-1,-1-1 1,0 1-1,1 0 0,0-1 1,-1 1-1,1-1 1,-1 1-1,1-1 1,-1 1-1,1-1 1,0 0-1,-1 0 1,1 0-1,0 0 0,-1 0 1,1-1-1,0 1 1,-1 0-1,1-1 1,-1 1-1,1-1 1,-1 1-1,1-1 1,-1 0-1,1 0 0,-1 1 1,1-1-1,-1 0 1,2-2-1,3-2 9,-1 1 0,0-1-1,0 0 1,0 0-1,0-1 1,-1 0 0,4-6-1,43-86 103,-23 41-48,-13 24-12,-13 26-41,1 0-1,0 0 1,0 0 0,1 1-1,0-1 1,0 1 0,0 0 0,1 0-1,6-6 1,-10 11-11,0 1-1,1-1 1,-1 1-1,0-1 1,0 1-1,0 0 1,1-1-1,-1 1 1,0 0-1,0 0 1,1 0 0,-1 0-1,0 0 1,1 0-1,-1 0 1,0 0-1,0 1 1,1-1-1,-1 0 1,0 1 0,0-1-1,0 1 1,1-1-1,-1 1 1,0 0-1,0-1 1,0 1-1,1 1 1,31 28-10,-27-24 12,8 10-22,-11-12 10,-1-1 0,1 1 1,0-1-1,0 0 0,1 0 0,-1 0 1,1 0-1,-1-1 0,6 3 0,5 4-29,-12-8 29,-4-6 6,-1-4 3,1 3 4,-1 0 0,0 0 0,-1 0-1,1 0 1,-1 1 0,0 0 0,0 0 0,-1 0 0,1 0 0,-1 0 0,0 1 0,0 0 0,-1 0 0,-6-3 0,9 6-2,0-1-1,1 1 1,-2 1 0,1-1 0,0 0 0,0 1 0,0-1 0,0 1 0,0 0 0,0 0-1,0 1 1,-1-1 0,1 0 0,0 1 0,0 0 0,0 0 0,0 0 0,0 0 0,0 0-1,1 1 1,-1-1 0,0 1 0,1-1 0,-1 1 0,1 0 0,-5 4 0,1 0-3,1 0-1,-1 0 1,1 1 0,0 0 0,1-1 0,-1 2 0,2-1 0,-1 0 0,-2 9-1,-2 5 3,1 1 0,2 1 0,0-1 0,-1 25 0,5-41-4,0 1 0,1-1 0,0 0 0,1 0 0,-1 1 0,1-1-1,1 0 1,-1 0 0,1 0 0,0 0 0,0 0 0,0 0 0,1-1-1,0 1 1,0-1 0,1 0 0,0 0 0,-1 0 0,10 9 0,-11-12-4,0 0 0,1 0 0,-1-1-1,1 1 1,-1 0 0,1-1 0,-1 0 0,1 1 0,0-1 0,0 0 0,0 0 0,0-1 0,-1 1 0,1-1 0,0 1 0,0-1 0,0 0 0,0 0 0,0 0 0,0-1-1,0 1 1,0-1 0,0 1 0,0-1 0,0 0 0,0 0 0,-1 0 0,1-1 0,0 1 0,-1-1 0,1 1 0,-1-1 0,1 0 0,-1 0 0,0 0 0,3-3 0,3-4-2,-1 0 0,0-1 0,0 0 0,-1 0 0,0 0 1,-1 0-1,0-1 0,3-12 0,-2-2 12,0-1 1,-2 0-1,-1 0 1,-2 0-1,0-27 1,-1 50 4,0 0 1,0-1-1,-1 1 1,1 0 0,-1-1-1,0 1 1,1 0-1,-1 0 1,-1-1 0,1 1-1,0 0 1,-1 0-1,0 0 1,0 1-1,-4-6 1,6 8-10,0 0 1,-1 0-1,1 0 0,0 0 0,-1 0 1,1 0-1,0 0 0,-1 1 1,1-1-1,0 0 0,-1 0 1,1 0-1,0 1 0,-1-1 0,1 0 1,0 0-1,0 1 0,-1-1 1,1 0-1,0 1 0,0-1 0,0 0 1,0 0-1,-1 1 0,1-1 1,0 0-1,0 1 0,0-1 1,0 0-1,0 1 0,0-1 0,0 1 1,0-1-1,-4 16 33,-1 12-12,2 1 1,1-1-1,1 1 0,4 36 0,-2-52-20,1 1 0,0-1-1,1 0 1,0 0 0,1-1 0,1 1 0,0-1-1,1 0 1,0 0 0,1 0 0,12 16 0,-16-25-1,-1 0 1,1 0-1,0 0 0,0 0 1,0-1-1,0 1 1,1-1-1,-1 0 1,1 0-1,-1 0 0,1-1 1,0 1-1,-1-1 1,1 0-1,0 0 1,0 0-1,0-1 0,0 1 1,0-1-1,0 0 1,0 0-1,0 0 1,0-1-1,0 1 0,0-1 1,0 0-1,-1 0 1,7-3-1,6-3-3,0-2 1,-1 1-1,0-2 0,0 0 0,13-13 1,-27 23-1,26-21-11,-2-1-1,0-1 1,40-49 0,-10 0 26,-4-2 1,-3-2 0,51-111-1,-88 161 1,-3-1 0,0 0-1,9-55 1,-2-86 50,-14 157-57,0 4 0,0-1 0,-1 1 0,0 0 0,0 0 0,0 0 0,-1 0 0,0 0 0,-1 0 0,1 0 0,-1 0 0,-1 1 0,-3-10 0,5 15-6,1 1 0,-1-1 0,1 1 0,-1-1 0,1 1 0,-1 0 0,0-1 0,1 1 0,-1 0 0,0-1 0,1 1-1,-1 0 1,0 0 0,1-1 0,-1 1 0,0 0 0,1 0 0,-1 0 0,0 0 0,1 0 0,-1 0 0,0 0 0,1 0 0,-1 1 0,0-1-1,0 0 1,1 0 0,-1 0 0,1 1 0,-1-1 0,0 0 0,1 1 0,-1-1 0,1 1 0,-1-1 0,1 0 0,-1 1 0,1-1 0,-1 1-1,0 0 1,-24 25-35,14-9 13,1-1 0,0 1 1,1 1-1,1-1 0,1 1 1,-7 27-1,4-7-13,1 1 0,-3 46-1,8-35 2,2-1-1,2 1 0,2 0 0,3-1 1,1 1-1,24 84 0,-28-126 36,1 0-1,0-1 1,1 1-1,-1-1 1,1 0-1,1-1 1,-1 1-1,1 0 1,0-1-1,1 0 1,8 7-1,-11-10-2,0-1 1,0 0-1,1 0 1,-1 0-1,1 0 1,-1 0-1,1-1 1,0 1-1,0-1 1,-1 0-1,1 0 0,0-1 1,0 1-1,0-1 1,0 1-1,0-1 1,0-1-1,0 1 1,0-1-1,0 1 1,0-1-1,0 0 0,-1 0 1,7-3-1,-7 2 13,1 0-1,-1 0 0,1 0 0,-1 0 0,0-1 0,1 0 1,-1 1-1,2-5 0,-4 6-234,0 0 0,0 0-1,0 0 1,0-1 0,0 1 0,0 0 0,-1-1 0,1 1 0,0-1 0,-1 1 0,1-1-1,-1 1 1,0-1 0,0 1 0,1-1 0,-1 1 0,0-1 0,0 0 0,0 1-1,-1-1 1,1-1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41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9240,'0'0'16657,"8"1"-16112,20-1-37,0 0 0,53-9 0,63-19 445,29-5-4,170 7 718,-285 27-1146,75 10 1,-61-3-341,-48-5-181,0 2 0,45 15 0,-39-14 0,-29-6 0,0 0 0,0 0 0,0 0 0,0 0 0,0 0 0,0 0 0,0 0 0,0 0 0,-1 0 0,1 0 0,0 0 0,0-1 0,0 1 0,0 0 0,0-1 0,0 1 0,0 0 0,0-1 0,-1 1 0,1-1 0,0 0 0,0 1 0,-1-1 0,1 0 0,0 0 0,-2-2 967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4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340 401 8840,'0'0'7553,"-10"-1"-6992,-8 1-263,-1 1 0,0 1 0,1 1 0,-1 0 0,1 1 0,-32 12-1,34-9-1,0 1-1,1 1 0,0 0 0,0 1 1,1 0-1,0 2 0,1-1 0,-15 18 1,26-27-211,0 1 0,0 0 1,-1-1-1,2 1 0,-1 0 1,0 0-1,1 0 1,-1 0-1,1 0 0,0 0 1,0 1-1,0-1 0,0 0 1,1 0-1,-1 1 0,1-1 1,0 1-1,0-1 0,0 0 1,1 1-1,-1-1 1,1 0-1,-1 1 0,1-1 1,0 0-1,1 0 0,-1 0 1,0 0-1,1 0 0,0 0 1,0 0-1,0 0 1,0 0-1,0-1 0,0 1 1,1-1-1,-1 0 0,1 0 1,-1 0-1,1 0 0,0 0 1,0 0-1,0-1 0,0 1 1,0-1-1,0 0 1,6 1-1,-2 0 28,0-1 0,1 0 0,0 0-1,-1-1 1,1 0 0,-1 0 0,1-1 0,-1 0 0,1 0 0,-1-1 0,1 0 0,-1 0-1,0-1 1,0 0 0,0 0 0,0 0 0,-1-1 0,1 0 0,5-5 0,2-2 128,-1 0 0,-1 0 0,0-1 1,0-1-1,-1 0 0,-1-1 0,15-24 1,-15 17 69,0-1 1,-1 0 0,-1 0 0,8-38-1,-6 9 260,3-52 0,-12 90-545,5-83 40,-6 83-69,0-1 0,-2 0 0,1 0 0,-7-23 0,5 30 3,0 8 0,-2 9 0,4-7 0,-6 15 0,1 0 0,1 0 0,1 1 0,-4 29 0,2 79 0,6-78 0,3 1 0,2-1 0,19 87 0,-24-135 0,1 1 0,-1-1 0,1 1 0,-1 0 0,1-1 0,-1 1 0,1-1 0,0 0 0,0 1 0,0-1 0,0 0 0,0 1 0,0-1 0,0 0 0,0 0 0,2 2 0,-2-3 0,0 0 0,0 1 0,1-1 0,-1 0 0,0 0 0,0 0 0,0 0 0,0 0 0,0 0 0,0-1 0,1 1 0,-1 0 0,0 0 0,0-1 0,0 1 0,0-1 0,0 1 0,0-1 0,0 1 0,0-1 0,0 0 0,0 1 0,-1-1 0,3-2 0,5-4 243,0-1 0,-1 0-1,8-11 1,4-8-2907,-14 20 422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4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11048,'0'0'10729,"-5"7"-10004,-17 25-2,20-30-494,1 0 0,0 0-1,0 1 1,0-1 0,0 0 0,0 0 0,0 1 0,1-1 0,-1 0 0,1 1 0,-1-1 0,1 0 0,0 1 0,0-1 0,0 1 0,1-1 0,-1 3 0,1 10 851,-5 47 364,-3 0 1,-20 79-1,1 4-1444,26-143 0,-1 0 0,1-1 0,0 1 0,-1 0 0,1-1 0,0 1 0,0 0 0,1 0 0,-1-1 0,0 1 0,0 0 0,1-1 0,-1 1 0,1 0 0,-1-1 0,1 1 0,0-1 0,0 1 0,0-1 0,0 1 0,0-1 0,0 1 0,0-1 0,0 0 0,0 0 0,1 0 0,-1 0 0,0 0 0,1 0 0,-1 0 0,1 0 0,-1 0 0,1 0 0,3 0 0,7 4 0,-9-3 0,1-1 0,0 1 0,-1-1 0,1 0 0,0 0 0,0 0 0,0-1 0,0 1 0,4-1 0,185-20 0,-174 18 0,-14 2 0,0-1 0,0 1 0,1-1 0,-1 0 0,6-2 0,-9 2 0,-1 0 0,1 1 0,-1-1 0,1 0 0,-1 0 0,0 0 0,1 0 0,-1 0 0,0-1 0,0 1 0,0 0 0,0 0 0,0-1 0,0 1 0,0-1 0,0 1 0,-1-1 0,1 1 0,-1-1 0,1 1 0,0-3 0,0-2 142,-1 0-1,1 1 1,-1-1 0,0 0-1,-1-7 1,-2-11-4927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43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12456,'0'0'7303,"14"2"-6469,30 5 458,83 1 1,188-35 5447,-271 23-4012,-42 2-2646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49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46 10248,'0'0'18176,"-8"0"-17601,-28 1 3185,98-4-3760,71-11 0,23-3 0,-77 11 0,51 0 0,-130 5 13,0 1-1,0 0 1,0 0-1,0 0 1,1 0-1,-1 0 1,0 0 0,0 0-1,0 0 1,0 0-1,0 0 1,1 0-1,-1 0 1,0 0-1,0 1 1,0-1 0,0 0-1,0 0 1,1 0-1,-1 0 1,0 0-1,0 0 1,0 0 0,0 0-1,0 0 1,0 0-1,1 1 1,-1-1-1,0 0 1,0 0 0,0 0-1,0 0 1,0 0-1,0 0 1,0 1-1,0-1 1,0 0 0,0 0-1,0 0 1,0 0-1,0 1 1,0-1-1,0 0 1,-3 8 396,3-8-562,0 0 0,-1 1 0,1-1 0,0 0 0,0 1 0,-1-1 0,1 0 0,0 1 0,0-1 0,0 0 0,0 1 0,0-1 0,-1 0 0,1 1 0,0-1 0,0 1 0,0-1 0,0 0 0,0 1 0,0-1 0,0 1 0,0-1 0,0 0 0,0 1 0,1-1 0,-1 0 0,0 1 0,0-1 0,0 1 0,0-1-1,1 1 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5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9944,'0'0'17686,"-7"11"-17084,-23 32 8,28-40-502,0 1-1,0-1 1,1 1 0,-1 0 0,1-1-1,0 1 1,-1 0 0,2 0 0,-1 0 0,0 0-1,1 0 1,0 6 0,-1 6 359,0 1-281,0 0 0,0 0 1,2 0-1,0 0 0,1 0 1,1 0-1,1 0 0,0 0 0,1-1 1,13 30-1,-18-45-186,1 0 0,0 0 0,-1 1 0,1-1 0,0 0 0,-1 0 0,1 0 0,0 0 0,0 0 0,0 0 0,0 0 0,0 0 0,0-1 0,0 1 0,1 0 0,-1-1 0,0 1 0,0 0 0,0-1 0,1 0 0,-1 1 0,0-1 0,1 0 0,-1 1 0,0-1 0,1 0 0,-1 0 0,0 0 0,1 0 0,-1 0 0,0-1 0,1 1 0,-1 0 0,0-1 0,0 1 0,1-1 0,0 0 0,5-2 0,0-1 0,-1 0 0,1 0 0,-1-1 0,6-5 0,-11 9 0,9-9 0,0 0 0,0-1 0,-2 0 0,1-1 0,12-22 0,-5 4 0,15-42 0,-18 28 0,-10 33 0,0 1 0,0-1 0,1 1 0,8-15 0,-10 20 0,-7 80 0,3-56 0,0 0 0,1 1 0,1-1 0,1 0 0,1 0 0,5 27 0,-5-40 0,1 0 0,0 0 0,0 0 0,6 8 0,2 4 0,-9-15 0,0-1 0,0 1 0,0-1 0,1 1 0,-1-1 0,1 0 0,-1 0 0,1 0 0,0 0 0,0-1 0,0 1 0,0-1 0,0 1 0,0-1 0,6 1 0,6 2 0,0-1 0,16 1 0,-25-4 0,-2 0 0,1 0 0,-1 0 0,0 0 0,1-1 0,6-1 0,15-2 0,-26 4 26,0 0 0,0-1-1,0 1 1,1 0 0,-1 0 0,0 0 0,0-1 0,0 1-1,0 0 1,0-1 0,0 1 0,0 0 0,0 0-1,1-1 1,-1 1 0,0 0 0,0 0 0,0-1-1,0 1 1,0 0 0,0-1 0,0 1 0,-1 0 0,1 0-1,0-1 1,0 1 0,0 0 0,0 0 0,0-1-1,0 1 1,0 0 0,-1 0 0,1-1 0,0 1 0,0 0-1,-1-1 1,-5-10-2863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51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11256,'0'0'20940,"7"-4"-20464,2-1-463,0 1-1,1 0 0,-1 1 1,1 0-1,-1 0 1,12-1-1,-1 2-12,4 0 0,0 0 0,25 2 0,-30 1 0,-1-1 0,1 2 0,-1 0 0,0 1 0,0 0 0,35 13 0,-47-14 0,-1 0 0,1 0 0,0 0 0,-1-1 0,1 0 0,0 0 0,0-1 0,0 0 0,0 0 0,8-1 0,-12 0 75,8 0 584,-4 6-5328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5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0 12552,'0'0'17527,"-9"8"-16708,-27 26 43,31-30-748,-1-1-1,1 1 0,-1-1 1,0 0-1,-9 4 1,12-6-90,0 0 1,1 0-1,-1 0 1,0 1-1,1-1 1,-1 1-1,1-1 1,-1 1-1,1 0 1,0 0-1,-1 0 1,-2 5-1,5-7-24,-1 1 0,1 0 0,-1 0 0,1 0 0,0 0 0,-1 0 0,1 0 0,0 0 0,0 0 0,0 0 0,0 0 0,0 0 0,0 0 0,0 0 0,0 0 0,0 0 0,0 0 0,0 0 0,1 0 0,-1-1 0,0 1 0,1 0 0,-1 0 0,0 0 0,1 0 0,0 0 0,-1 0 0,1-1 0,-1 1 0,1 0 0,0-1 0,0 1 0,-1 0 0,1-1 0,0 1 0,0-1 0,0 1 0,-1-1 0,1 1 0,2 0 0,0 0 0,-1 0 0,1 1 0,0-1 0,0 0 0,0 0 0,0-1 0,0 1 0,0-1 0,0 1 0,1-1 0,3 0 0,-5 0 0,0-1 0,0 1 0,0-1 0,0 0 0,0 1 0,-1-1 0,1 0 0,0 0 0,-1 0 0,1 0 0,-1 0 0,1 0 0,-1-1 0,1 1 0,-1-1 0,0 1 0,0-1 0,1 1 0,-1-1 0,0 1 0,0-1 0,-1 0 0,1 0 0,0 1 0,-1-1 0,1 0 0,0-3 0,-1 4 0,0 1 0,0 0 0,0-1 0,0 1 0,0-1 0,0 1 0,0 0 0,0-1 0,0 1 0,0 0 0,0-1 0,0 1 0,0-1 0,-1 1 0,1 0 0,0-1 0,0 1 0,0 0 0,-1-1 0,1 1 0,0 0 0,0 0 0,0-1 0,-1 1 0,1 0 0,0 0 0,-1-1 0,1 1 0,0 0 0,-1 0 0,1 0 0,0-1 0,-1 1 0,1 0 0,0 0 0,-1 0 0,1 0 0,-1 0 0,1 0 0,0 0 0,-1 0 0,1 0 0,0 0 0,-1 0 0,1 0 0,-1 0 0,-4 3 0,5-3 0,0 1 0,0-1 0,0 0 0,0 1 0,1-1 0,-1 0 0,0 0 0,0 1 0,1-1 0,-1 0 0,0 0 0,1 1 0,-1-1 0,0 0 0,1 0 0,-1 0 0,0 1 0,1-1 0,-1 0 0,0 0 0,1 0 0,-1 0 0,1 0 0,0 0 0,0 0 0,1 0 0,-1 0 0,0 0 0,0 0 0,1 0 0,-1-1 0,0 1 0,0-1 0,0 1 0,2-1 0,11-3 0,-14 4 14,0 0 1,0 0-1,0 0 1,0 0-1,0 0 0,0 0 1,0 0-1,1 0 1,-1 0-1,0 0 0,0 0 1,0 0-1,0 0 1,0 0-1,0 0 0,0 0 1,0 0-1,0 0 1,0 0-1,1 0 1,-1 0-1,0 0 0,0 0 1,0 0-1,0 0 1,0 0-1,0-1 0,0 1 1,0 0-1,0 0 1,0 0-1,0 0 0,0 0 1,0 0-1,0 0 1,0 0-1,0 0 0,0 0 1,0 0-1,1 0 1,-1-1-1,0 1 0,0 0 1,0 0-1,0 0 1,0 0-1,0 0 0,0 0 1,0 0-1,-1 0 1,1 0-1,0-1 1,0 1-1,0 0 0,0 0 1,0 0-1,0 0 1,0 0-1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5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10656,'0'0'16522,"10"7"-15881,-1 0-456,-2-3-41,0 1-1,0 1 0,-1-1 1,0 1-1,0 0 0,0 1 1,6 9-1,37 64 1075,-25-39-23,50 66 0,-27-59-1195,-38-35 0,-1 1 0,0-1 0,8 21 0,-2-2 0,-10-23 0,6 8 0,-9-14 0,2-11 0,17-29 0,17-45 0,-23 48 0,2 0 0,26-41 0,34-32 0,-62 90 0,2-1 0,0 2 0,32-25 0,-140 55 0,24-2 0,-77 2 0,86-10 0,32-1 0,0-1 0,0-2 0,0 0 0,-44-7 0,-9-4 0,68 10 0,11 1 0,7 3 0,8 6-997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8:56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11760,'0'0'17826,"10"0"-17057,158-6 324,93 1 218,-216 8-1311,-19 0 0,0-2 0,48-3 0,-49 2 0,-9 1 984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13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11048,'0'0'12655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9:04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9240,'0'0'9903,"-6"8"-9451,0 3-288,4-7-87,0 0 0,-1-1 1,1 1-1,-1 0 1,0-1-1,0 1 0,0-1 1,-1 0-1,-5 4 1,-3 3 374,0 0 1,2 0-1,-1 1 0,1 1 1,-13 19-1,-38 71 930,47-77-1025,-2 9 141,1 0 1,2 1-1,1 1 0,-9 50 1,17-67-176,0 1 0,2-1 0,0 0 0,1 0 0,1 1 0,1-1 0,1 1 0,0-1 0,2 0 0,0 0 0,1-1 0,1 1 0,1-1 0,0 0 0,12 21 0,-6-17-307,1-1 0,0 0 0,1-1 0,2-1 1,0 0-1,30 25 0,-38-36-16,3 2 0,1-1 0,-1 1 0,1-2 0,22 11 0,-34-19 61,0 1-1,0-1 1,0 0 0,1 0 0,-1 1-1,0-1 1,1 0 0,-1 0-1,0 0 1,1 0 0,-1 0-1,0 0 1,3-1 0,6-4-4846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9:05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10344,'0'0'21504,"6"9"-20921,0 3-416,2 1-114,0 1 1,14 15 0,-5-7-54,26 30 0,-3 2 0,40 68 0,-70-103 0,7 9 0,-2 1 0,-1 0 0,15 50 0,-22-52 0,-1 0 0,-1 1 0,-2-1 0,-1 1 0,-1 0 0,-1 0 0,-4 30 0,1-38 0,-1 0 0,-1-1 0,-1 0 0,0 0 0,-1 0 0,-1-1 0,-1 0 0,-1 0 0,0-1 0,-21 26 0,15-25 0,-31 30 0,39-41 0,-1 0 0,0 0 0,0-1 0,0 0 0,-1-1 0,-11 5 0,19-9 0,-16 3 0,17-4 0,0 0 0,1 0 0,-1-1 0,1 1 0,-1 0 0,1 0 0,-1-1 0,0 1 0,1 0 0,-1-1 0,1 1 0,0 0 0,-1-1 0,1 1 0,-1-1 0,1 1 0,-1-1 0,1 1 0,0-1 0,0 1 0,-1-1 0,1 1 0,0-1 0,0 0 0,-1 1 0,1-1 0,0 1 0,0-1 0,0 0 0,-3-21-3935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9:3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90 11048,'0'0'2554,"-1"-8"-2110,-2-24 36,3 32-411,0-1 0,0 0-1,0 1 1,0-1 0,0 1 0,0-1-1,-1 0 1,1 1 0,0-1 0,0 1-1,-1-1 1,1 1 0,0-1-1,-1 1 1,1-1 0,0 1 0,-1-1-1,1 1 1,-1-1 0,1 1 0,-1-1-1,1 1 1,-1 0 0,1 0 0,-2-1-1,-1 1 1125,5 2 491,-2-2-1667,-4-1 2101,4 1-2096,0 0 0,0 0 0,0 0 0,0 0 0,0 0 0,0 0-1,0 0 1,0 0 0,0 0 0,0 0 0,0 0 0,0 0 0,0 0 0,0 0 0,1 0-1,-1 0 1,0 0 0,0 0 0,0 0 0,0 0 0,0 0 0,0 0 0,0 0-1,0 0 1,0 1 0,0-1 0,0 0 0,0 0 0,0 0 0,0 0 0,0 0-1,0 0 1,0 0 0,-1 0 0,1 0 0,0 0 0,0 0 0,0 0 0,0 0-1,0 0 1,0 0 0,0 0 0,0 0 0,0 0 0,0 0 0,0 0 0,0 0 0,0 0-1,0 0 1,0 0 0,0 1 0,0-1 0,0 0 0,0 0 0,2 0 392,-2 0-401,0 0 0,0 0 0,0 0 0,0-1 0,1 1 0,-1 0 0,0 0 0,0 0 0,0 0 0,0 0 0,0 0 0,0 0-1,1 0 1,-1 1 0,0-1 0,0 0 0,0 0 0,0 0 0,0 0 0,0 0 0,1 0 0,-1 0 0,0 0 0,0 0 0,0 0 0,0 0 0,0 0 0,0 0-1,0 1 1,0-1 0,0 0 0,1 0 0,-1 0 0,0 0 0,0 0 0,0 0 0,0 0 0,0 1 0,0-1 0,0 0 0,0 0 0,0 0 0,0 0 0,0 0-1,0 0 1,0 1 0,6 29 650,5 57 0,-7-42-353,7 95 564,-6-60-450,-4 11 94,-2-46 593,0-58-902,-4-27 0,0 11-125,-17-216 1130,16 159-570,-1-8 297,2 55 88,3 25-814,2 13-156,0 5-25,0 2-27,0-3 470,-1 2-160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9:40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20399,'0'0'7105,"8"0"-6927,53-12 515,-16 6-424,-1 2 0,81 3-1,-69 1-151,-20 0-26,60 1 174,-79 1-157,0 0 0,0 1 0,25 7 0,-20-3 42,-12-4 81,0 0 0,0 0 1,0 1-1,-1 1 0,11 6 0,-15-9 394,-7-8-312,-2-9-156,4 12-443,1 0 0,-1 0 0,1-1 0,0 1 0,2-4 0,-2 4-2086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9:41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14464,'0'0'12071,"-3"8"-11704,-6 30-4,9-34-267,-1 0 1,1 0 0,-1 1 0,1-1 0,1 0-1,-1 0 1,1 6 0,1 8 219,7 139 977,-3-78-830,6 109 50,13 381 1622,-21-417-2135,2-126 0,-5-23 0,0 1 0,0 0 0,0 0 0,0-1 0,-1 6 0,-2 16 0,2-15 0,3-25 0,10-29-531,-11 37-2873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9:4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23223,'0'0'4169,"-2"8"-3911,-1 7-96,-2-1 1,0 1 0,0-1-1,-10 15 1,-80 140 1881,89-156-1649,0-1-1,1 2 1,1-1-1,-6 22 1,8-27-159,2-7-234,0 1 0,0-1 0,-1 0 0,1 0 0,0 0 1,0 1-1,0-1 0,0 0 0,0 0 0,1 1 0,-1-1 0,0 0 0,0 0 0,1 0 0,-1 1 0,1-1 0,-1 0 0,1 0 0,-1 0 0,3 2 0,-2-2-1,1 1 0,-1-1 0,1 1 0,0-1 0,0 0 0,0 0 0,0 0 0,0 0 0,0 0 0,4 1 0,3 0-3,1 0-1,-1-1 1,1 0 0,12-1 0,8-1 2,1-2 0,-1-1 0,55-15 0,-75 16 0,0 1 0,1 1 0,-1 0 0,1 0 0,-1 1 0,11 1 0,-11 2 0,-10-3 0,0 0 0,1 0 0,-1 0 0,0 0 0,0 0 0,0 0 0,0 0 0,1 0 0,-1 0 0,0 0 0,0 0 0,0 0 0,0 0 0,0 0 0,1 0 0,-1 0 0,0 1 0,0-1 0,0 0 0,0 0 0,0 0 0,1 0 0,-1 0 0,0 0 0,0 0 0,0 1 0,0-1 0,0 0 0,0 0 0,0 0 0,0 0 0,0 0 0,0 1 0,1-1 0,-1 0 0,0 0 0,0 0 0,0 0 0,0 1 0,0-1 0,0 0 0,0 0 0,0 0 0,0 0 0,0 1 0,0-1 0,-1 0 0,1 0 0,0 0 0,0 0 0,0 1 0,-1-1 0,1 0 0,0 0 0,-1 0 0,1 0 0,0 0 0,-1 0 0,1 0 0,0 0 0,-1 0 0,1 0 0,0-1 0,-1 1 0,1 0 0,0 0 0,-1 0 0,1 0 0,0 0 0,-1-1 0,1 1 0,0 0 0,-1 0 0,1-1 0,0 1 0,0 0 0,-1 0 0,1-1 0,0 1 0,0-1 0,-8-8 0,8 8 0,-9-11 800,0-1-1555,5 6-3225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9:4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21807,'0'0'5601,"12"-1"-5401,5 1-107,1 0 0,-1 1-1,1 1 1,24 5-1,14 3 406,1-2 0,87 0 0,-131-8-395,14 1 405,0-1 0,0-1 0,0-2-1,28-6 1,-42 4 116,-11 1-4739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33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154 481 12160,'0'0'5521,"-1"16"-4471,-13 95 560,-5-1 0,-57 182 0,68-260-1171,-6 36-1,-3 14 1594,13-68-487,5-19 264,2-18-1105,45-385 1527,-43 374-2231,2-1 0,0 1 0,24-61 0,-20 72 0,1 0 0,0 1 0,2 0 0,23-27 0,-26 36 0,1 1 0,0 0 0,1 1 0,0 0 0,1 1 0,0 1 0,24-12 0,-19 12 0,1 0 0,36-9 0,-48 16 0,0 0 0,1 1 0,0 0 0,-1 0 0,1 0 0,-1 1 0,1 1 0,0 0 0,13 2 0,-19-1 0,0-1 0,1 1 0,-1-1 0,0 1 0,0 0 0,-1 0 0,1 1 0,0-1 0,-1 0 0,1 1 0,-1 0 0,0-1 0,0 1 0,0 0 0,0 0 0,0 0 0,-1 1 0,1-1 0,-1 0 0,0 0 0,0 1 0,0-1 0,0 7 0,2 8 0,-1 0 0,-1 0 0,-2 23 0,1-31 0,-1 5 0,0-1 0,-1 1 0,0-1 0,-1 0 0,-1 0 0,0 0 0,-1 0 0,-1-1 0,0 1 0,-1-2 0,-9 15 0,12-21 0,0 0 0,0-1 0,-1 0 0,0 1 0,0-2 0,0 1 0,0-1 0,-1 0 0,0 0 0,0 0 0,0-1 0,0 0 0,-1 0 0,1 0 0,-1-1 0,1 0 0,-1 0 0,0-1 0,0 0 0,0 0 0,0-1 0,0 1 0,0-2 0,0 1 0,-8-2 0,12 1 0,0 1 0,1-1 0,-1 0 0,0 0 0,0 0 0,1 0 0,-1-1 0,1 1 0,-1-1 0,1 0 0,0 1 0,0-1 0,0 0 0,0 0 0,0 0 0,0-1 0,-3-3 0,5 4 0,-1 1 0,0-1 0,0 0 0,1 1 0,-1-1 0,1 0 0,-1 0 0,1 0 0,0 0 0,0 0 0,-1 0 0,2 1 0,-1-1 0,0 0 0,0 0 0,0 0 0,1 0 0,-1 0 0,1 1 0,0-1 0,-1 0 0,1 0 0,0 1 0,0-1 0,0 1 0,0-1 0,3-2 0,3-4 0,1 1 0,0 0 0,1 0 0,0 1 0,0 0 0,0 1 0,1 0 0,0 0 0,0 1 0,12-4 0,15-2 0,55-9 0,169-22 0,-255 40 0,-4 1 0,0 0 0,0 0 0,-1 0 0,1-1 0,0 1 0,-1 0 0,1-1 0,0 0 0,-1 1 0,1-1 0,-1 0 0,1 0 0,1-1 0,-29 27 0,10-11 0,0 2 0,-17 22 0,29-33 0,1 0 0,-1 0 0,1 1 0,0-1 0,0 1 0,1 0 0,0 0 0,0 0 0,0 0 0,1 0 0,0 1 0,-1 11 0,2-16 0,0 1 0,1 0 0,0-1 0,-1 1 0,1 0 0,0-1 0,0 1 0,0-1 0,1 1 0,-1-1 0,1 0 0,-1 0 0,1 1 0,0-1 0,0 0 0,0 0 0,0-1 0,0 1 0,0 0 0,0-1 0,1 1 0,-1-1 0,0 0 0,1 0 0,3 1 0,0 1 0,1 0 0,0-1 0,0 0 0,0-1 0,0 0 0,0 0 0,0 0 0,12-1 0,-13-1 0,1 0 0,0 0 0,-1-1 0,1 1 0,-1-1 0,1-1 0,-1 1 0,0-1 0,0-1 0,0 1 0,-1-1 0,10-7 0,-12 8 0,0 0 0,0 1 0,-1-2 0,1 1 0,-1 0 0,0 0 0,0-1 0,0 1 0,0-1 0,-1 1 0,1-1 0,-1 0 0,0 0 0,0 0 0,0 0 0,-1 0 0,0 1 0,1-1 0,-1 0 0,0 0 0,-1 0 0,1 0 0,-2-5 0,0 1 0,-1 0 0,0 0 0,0 0 0,-1 0 0,0 1 0,0 0 0,-1 0 0,0 0 0,0 0 0,-1 1 0,-9-10 0,3 6 0,0 1 0,0 0 0,0 1 0,-1 0 0,-21-9 0,4 8 0,29 8 0,0 1 0,0 0 0,0 0 0,0 0 0,-1 0 0,1 1 0,0-1 0,0 0 0,0 0 0,0 0 0,0 1 0,0-1 0,0 1 0,0-1 0,0 1 0,0-1 0,1 1 0,-1-1 0,0 1 0,0 0 0,0 0 0,1-1 0,-1 1 0,0 0 0,0 1 0,0-1 0,1-1 0,0 1 0,0 0 0,0-1 0,0 1 0,0-1 0,0 1 0,0 0 0,0-1 0,0 1 0,0-1 0,0 1 0,0 0 0,0-1 0,0 1 0,1-1 0,-1 1 0,0-1 0,0 1 0,1 0 0,-1-1 0,0 1 0,1-1 0,-1 1 0,0-1 0,1 0 0,-1 1 0,2 0 0,16 14 0,-14-12 0,8 4 0,-1-1 0,1 0 0,0 0 0,1-1 0,-1-1 0,1 0 0,0-1 0,0 0 0,1-1 0,-1 0 0,0-1 0,1-1 0,-1 0 0,0-1 0,1 0 0,-1-1 0,18-5 0,-8 2 0,0-2 0,-1-1 0,1-1 0,-1-1 0,-1-1 0,0-1 0,-1 0 0,0-2 0,19-16 0,4-15 0,-34 34 0,1 0 0,0 1 0,14-12 0,19-17 0,-42 39 0,-1 0 0,1 0 0,-1 0 0,0 0 0,1 0 0,-1 0 0,1 1 0,-1-1 0,0 0 0,1 0 0,-1 1 0,1-1 0,-1 0 0,0 1 0,1-1 0,-1 0 0,0 1 0,0-1 0,1 0 0,-1 1 0,0-1 0,0 1 0,0-1 0,1 0 0,-1 1 0,0-1 0,0 1 0,0-1 0,0 1 0,6 15 0,1 16 0,-2 0 0,0 0 0,-3 0 0,0 40 0,-3-59 0,0-1 0,0 1 0,-1-1 0,-1 0 0,0 0 0,0 0 0,-1 0 0,-1 0 0,0-1 0,-1 0 0,0 0 0,-14 18 0,17-25 0,0 0 0,0-1 0,-1 1 0,0-1 0,1 0 0,-1 0 0,0-1 0,-1 1 0,1-1 0,0 0 0,-1 0 0,1 0 0,-1 0 0,0-1 0,1 0 0,-7 1 0,6-2 0,-1 0 0,1 0 0,-1-1 0,1 0 0,-1 0 0,1 0 0,0-1 0,-1 1 0,1-1 0,0 0 0,0-1 0,0 0 0,-7-5 0,6 5 0,1-1 0,0 0 0,1 0 0,-1-1 0,1 1 0,0-1 0,0 0 0,0 0 0,1-1 0,0 1 0,0-1 0,0 1 0,0-1 0,1 0 0,0 0 0,1 0 0,-1 0 0,1-1 0,0 1 0,0 0 0,1-8 0,0 12 0,0 0 0,0 0 0,0 0 0,1 0 0,-1-1 0,0 1 0,1 0 0,0 0 0,-1 0 0,1 0 0,0 0 0,0 0 0,0 0 0,0 1 0,0-1 0,1 0 0,-1 0 0,1 1 0,-1-1 0,1 1 0,-1-1 0,1 1 0,0 0 0,0 0 0,0 0 0,0 0 0,-1 0 0,5-1 0,-3 1 0,1 0 0,0 0 0,0 1 0,-1-1 0,1 1 0,0 0 0,0 0 0,0 1 0,-1-1 0,1 1 0,0 0 0,0 0 0,-1 0 0,1 0 0,6 4 0,135 67 0,-130-64 0,0-1 0,1-1 0,0 0 0,0-1 0,0-1 0,0-1 0,31 3 0,-36-5 0,-1-1 0,1 0 0,0-1 0,0 0 0,-1-1 0,1 0 0,-1 0 0,1-2 0,-1 1 0,0-1 0,0 0 0,0-1 0,8-6 0,6-4 0,-1-2 0,0 0 0,-1-2 0,27-30 0,-38 37 0,0-2 0,-1 1 0,-1-1 0,0-1 0,10-22 0,-18 32 0,1 0 0,0 1 0,1-1 0,-1 1 0,1 0 0,0 0 0,5-6 0,-7 12 0,0 0 0,-1 0 0,1 1 0,-1-1 0,0 0 0,1 1 0,-1-1 0,0 0 0,-1 5 0,-2 25 0,-6 114 0,9-125 0,1-1 0,1 1 0,1 0 0,10 40 0,-9-50 0,0 1 0,1-1 0,0 0 0,7 10 0,-10-19 0,-1-1 0,1 1 0,-1-1 0,1 0 0,0 1 0,0-1 0,0 0 0,0 0 0,0-1 0,0 1 0,0 0 0,0-1 0,0 1 0,0-1 0,0 0 0,0 1 0,0-1 0,0 0 0,1 0 0,-1 0 0,0-1 0,0 1 0,0-1 0,0 1 0,0-1 0,0 1 0,2-2 0,9-3 0,-1 1 0,22-13 0,-33 17 0,14-8 0,0-1 0,-1 0 0,0-1 0,0-1 0,-1 0 0,-1-1 0,0 0 0,15-20 0,117-161 0,-129 168 0,0-1 0,-1-1 0,13-39 0,-20 50 0,40-138 0,-33 103 0,-13 48 0,-1 0 0,1 0 0,-1 0 0,0-1 0,0 1 0,0 0 0,0 0 0,0 0 0,-2-4 0,0-15 0,0 17 0,-4 9 0,-4 13 0,9-16 0,-13 20 0,2 1 0,1 0 0,0 0 0,2 1 0,1 0 0,-8 33 0,2 8 0,-6 35 0,19-89 0,1 1 0,-1-1 0,1 0 0,1 1 0,0-1 0,1 0 0,3 15 0,16 54 0,-18-59 0,2-1 0,0 1 0,2-1 0,0 0 0,17 32 0,-23-50 0,-1 0 0,1 0 0,0 0 0,-1 0 0,1 1 0,0-1 0,0 0 0,0-1 0,0 1 0,0 0 0,0 0 0,0 0 0,0-1 0,0 1 0,0 0 0,1-1 0,-1 1 0,0-1 0,0 1 0,1-1 0,-1 0 0,0 1 0,0-1 0,1 0 0,-1 0 0,2 0 0,6 1 0,-2-1 0,-1 0 0,1 0 0,-1 0 0,0-1 0,1 0 0,-1 0 0,0-1 0,0 0 0,0 0 0,10-5 0,1-1 0,-1-2 0,23-16 0,-18 9 0,-1-1 0,-1-2 0,-1 1 0,-1-2 0,17-25 0,-12 24 0,-26 32 0,0 0 0,1 1 0,-4 20 0,1-2 0,6-25 0,-1 0 0,0 0 0,1 0 0,0 0 0,0 0 0,0 0 0,0 0 0,1 0 0,-1 0 0,1 0 0,0 0 0,0 0 0,3 4 0,-4-6 0,1 0 0,0 0 0,0 0 0,1-1 0,-1 1 0,0-1 0,1 1 0,-1-1 0,0 1 0,1-1 0,0 0 0,-1 1 0,1-1 0,0 0 0,0 0 0,-1 0 0,1-1 0,0 1 0,0 0 0,0-1 0,0 1 0,0-1 0,0 0 0,0 1 0,0-1 0,0 0 0,0 0 0,3-1 0,6 0 0,0-1 0,0-1 0,0 0 0,0-1 0,-1 1 0,20-11 0,53-40 0,-19 11 0,-59 40 0,-4 3 0,-1 0 0,0 0 0,1 0 0,-1 0 0,0 0 0,1-1 0,-1 1 0,0 0 0,1 0 0,-1-1 0,0 1 0,1 0 0,-1 0 0,0-1 0,1 1 0,-1 0 0,0-1 0,0 1 0,0 0 0,1-1 0,-1 1 0,0-1 0,0 1 0,0 0 0,0-1 0,0 1 0,0 0 0,0-1 0,0 1 0,1-1 0,-2 0 0,-11 35 0,-1 6 0,9-29 0,0 0 0,0 0 0,-2 20 0,6-28 0,-1 0 0,1 0 0,0 0 0,0-1 0,1 1 0,-1 0 0,1 0 0,-1 0 0,1 0 0,0 0 0,0 0 0,0-1 0,0 1 0,1 0 0,-1-1 0,1 1 0,0-1 0,-1 1 0,4 2 0,-4-5 0,0 1 0,0 0 0,0-1 0,0 1 0,0-1 0,0 1 0,0-1 0,0 0 0,0 1 0,0-1 0,0 0 0,0 0 0,0 0 0,1 0 0,-1 0 0,0 0 0,0 0 0,0 0 0,0 0 0,0-1 0,0 1 0,0 0 0,0-1 0,0 1 0,0-1 0,0 1 0,0-1 0,0 1 0,0-1 0,0 0 0,0 1 0,1-2 0,1-1 0,1 0 0,-1 0 0,1 0 0,-1-1 0,0 0 0,4-5 0,-1-3 0,0 0 0,-1-1 0,-1 1 0,0-1 0,0 0 0,-2-1 0,1 1 0,-2 0 0,0-1 0,0 1 0,-1-1 0,-1 1 0,0-1 0,-1 1 0,-7-26 0,7 34 0,0 1 0,0-1 0,0 0 0,-1 1 0,0 0 0,0-1 0,0 1 0,0 0 0,-1 1 0,0-1 0,0 1 0,0-1 0,0 1 0,-8-4 0,9 5 0,1 1 0,-1 0 0,0 0 0,1 1 0,-1-1 0,0 0 0,0 1 0,0 0 0,0 0 0,1 0 0,-1 0 0,0 0 0,0 0 0,0 1 0,0-1 0,1 1 0,-1 0 0,0 0 0,1 0 0,-1 0 0,0 0 0,1 1 0,-1-1 0,1 1 0,0 0 0,-4 3 0,3-2 0,1-1 0,0 1 0,-1 0 0,1-1 0,1 1 0,-1 0 0,0 0 0,1 1 0,-1-1 0,0 4 0,1-5 0,1 0 0,-1 0 0,1 0 0,0 0 0,-1 0 0,1 0 0,0 1 0,0-1 0,0 0 0,1 0 0,-1 0 0,0 0 0,1 0 0,0 0 0,-1 0 0,1 0 0,1 3 0,0-4 0,-1 0 0,0 0 0,0 0 0,1 0 0,-1-1 0,0 1 0,1 0 0,-1-1 0,1 1 0,-1-1 0,1 1 0,-1-1 0,1 0 0,-1 0 0,4 1 0,25-1 0,267-24 0,-232 22 0,-59 2 0,0 0 0,0 1 0,0 0 0,0 0 0,0 1 0,0-1 0,0 1 0,9 5 0,-13-6 0,0 1 0,0 0 0,0-1 0,0 1 0,0 0 0,-1 0 0,1 0 0,-1 0 0,1 0 0,-1 1 0,0-1 0,1 0 0,-1 1 0,-1-1 0,1 1 0,0-1 0,0 1 0,-1-1 0,1 6 0,-1 4 0,1 1 0,-4 25 0,1-6 0,3-22 0,3-8 0,12-15 0,-16 13 0,8-8 0,2-3 0,1 0 0,0 1 0,0 0 0,1 1 0,0 0 0,1 1 0,18-9 0,-30 16 0,0 1 0,0 0 0,0 0 0,0 0 0,0 0 0,0 0 0,0 0 0,0 0 0,0 0 0,0 0 0,0 0 0,0 1 0,0-1 0,0 0 0,0 1 0,0-1 0,0 1 0,0-1 0,-1 1 0,1-1 0,0 1 0,0-1 0,0 1 0,-1 0 0,1 0 0,0-1 0,0 2 0,18 29 0,-11-15 0,3 2 0,-1 0 0,-2 1 0,0 0 0,0 1 0,7 34 0,-15-52 0,0-1 0,-1 1 0,1-1 0,0 0 0,0 1 0,-1-1 0,1 0 0,-1 1 0,0-1 0,1 0 0,-1 0 0,0 1 0,1-1 0,-1 0 0,0 0 0,0 0 0,0 0 0,0 0 0,0 0 0,0 0 0,-1-1 0,1 1 0,-2 1 0,0 0 0,0-1 0,0 1 0,0-1 0,0 1 0,0-1 0,0 0 0,-1 0 0,1 0 0,-6 0 0,2-1 106,-1-1 0,1 0 1,0-1-1,0 0 0,0 0 0,0 0 1,-12-6-1,-15-11-4891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33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18695,'0'0'3976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33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 14368,'0'0'2495,"22"1"-1605,331 1 1892,-207-5-1875,348-12 3157,-410 6-2433,-84 9-1621,0 0 1,0 0 0,0 0 0,0 0 0,0 0 0,0 0-1,0 0 1,0 0 0,0 0 0,0-1 0,0 1 0,0 0 0,0 0-1,0 0 1,0 0 0,0 0 0,0 0 0,0 0 0,0 0 0,0 0-1,0 0 1,0 0 0,0-1 0,0 1 0,0 0 0,0 0-1,0 0 1,0 0 0,1 0 0,-1 0 0,0 0 0,0 0 0,0 0-1,0 0 1,0 0 0,0 0 0,0 0 0,0 0 0,0 0 0,0 0-1,0 0 1,0 0 0,0 0 0,1 0 0,-1 0 0,0 0 0,0 0-1,0 0 1,0 0 0,0 0 0,0 0 0,0 0 0,0 0-1,0 0 1,0 0 0,1 0 0,-1 0 0,0 0 0,-6-3-1950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13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14168,'0'0'3519,"84"-8"-3071,-2 4 8,21 4-48,1 10 16,-9 7-32,2 0 8,-1-5-128,-1-3 16,1-3-216,-10 2 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34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17887,'0'0'6144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22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1 876 9744,'0'0'9785,"12"-3"-9305,25-7 383,0-2 1,59-28-1,-83 33-576,0 0 0,-1-1-1,0-1 1,0 0 0,-1-1-1,0 0 1,11-13 0,-19 18-155,1 1 0,-1 0 0,0-1 0,-1 1 0,1-1 0,-1 0 0,0 0 0,0 0 0,0 0 0,-1 0 0,0 0 0,0-1 0,0 1 0,-1 0 0,0-1 0,0 1 0,0 0 0,0-1 0,-1 1 0,0 0-1,0 0 1,0-1 0,-3-5 0,3 9-84,0 0 0,0 1 0,0-1 0,0 1 0,0-1-1,0 1 1,-1 0 0,1-1 0,0 1 0,-1 0 0,1 0-1,0 0 1,-1 0 0,0 0 0,1 0 0,-1 0 0,0 0-1,1 1 1,-1-1 0,0 1 0,0-1 0,1 1 0,-1 0 0,0 0-1,0 0 1,0 0 0,0 0 0,1 0 0,-1 0 0,0 0-1,-2 1 1,0 0 8,0 0-1,0 0 1,0 1 0,0-1-1,0 1 1,0 0-1,1 0 1,-1 0-1,0 0 1,1 1 0,0-1-1,-6 6 1,2 1 40,0 0-1,1 0 1,0 1 0,0-1 0,-5 13 0,9-15-57,0 0 0,0 0 1,0 0-1,1 0 0,0 0 1,0 0-1,1 1 0,0-1 0,1 9 1,0-8-3,0 0-1,0-1 1,1 1 0,0-1 0,1 0-1,0 1 1,0-1 0,0 0 0,1-1 0,0 1-1,0-1 1,0 1 0,1-1 0,0 0 0,1-1-1,-1 1 1,1-1 0,0 0 0,0-1 0,11 7-1,-7-6 8,-1-1 0,0 0 0,1-1 1,0 0-1,0 0 0,0-1 0,0-1 0,0 1 0,1-2 0,-1 1 0,0-1 0,0-1 0,1 0 0,-1 0 0,11-4 0,-1-1-44,-1-1 0,-1 0 0,1-2 0,-1 0 0,-1-1 0,0 0 0,0-2 0,27-24 0,-2-4 0,67-82 0,-65 66 0,-2-1 0,40-75 0,-64 98 0,0-2 0,-3 0 0,0-1 0,-3 0 0,12-61 0,-18 39 0,-6 53 0,0 0 0,-1 0 0,1 0 0,-1 0 0,0 0 0,-1 0 0,0 0 0,-2-5 0,4 10 0,0 1 0,-1 0 0,1-1 0,-1 1 0,1-1 0,-1 1 0,1 0 0,0-1 0,-1 1 0,1 0 0,-1-1 0,1 1 0,-1 0 0,0 0 0,1 0 0,-1-1 0,1 1 0,-1 0 0,1 0 0,-1 0 0,0 0 0,1 0 0,-1 0 0,1 0 0,-1 0 0,1 0 0,-1 0 0,0 1 0,1-1 0,-1 0 0,1 0 0,-1 1 0,1-1 0,-1 0 0,1 0 0,-1 1 0,0 0 0,-19 14 0,4 3 0,2 2 0,0-1 0,-20 39 0,22-38 0,0 3 0,1 1 0,1 0 0,1 0 0,1 1 0,-9 51 0,10-31 0,3 1 0,1 70 0,4-102 0,0 0 0,1-1 0,0 1 0,2 0 0,-1-1 0,1 0 0,1 0 0,13 25 0,-15-33 0,0 1 0,0-1 0,1 0 0,0 0 0,0 0 0,0 0 0,1-1 0,0 1 0,0-1 0,0 0 0,0-1 0,0 1 0,1-1 0,0 0 0,-1-1 0,1 1 0,0-1 0,0 0 0,0-1 0,1 1 0,10 0 0,-4-2 0,0 0 0,1-1 0,-1-1 0,0 0 0,0-1 0,0 0 0,0-1 0,-1 0 0,20-11 0,-16 7 0,-1-1 0,-1 0 0,1-2 0,-2 1 0,1-2 0,21-23 0,-32 31 0,0 0 0,-1-1 0,1 1 0,-1-1 0,0 1 0,0-1 0,0 0 0,0 0 0,-1 0 0,0 0 0,0 0 0,0 0 0,-1 0 0,0 0 0,0 0 0,0 0 0,0 0 0,-1 0 0,0 0 0,0 0 0,0 0 0,-1 0 0,1 0 0,-1 1 0,-1-1 0,1 0 0,0 1 0,-1 0 0,0 0 0,0-1 0,-1 2 0,1-1 0,-1 0 0,1 1 0,-1-1 0,-5-2 0,7 5 0,0 0 0,1 1 0,-1-1 0,0 0 0,1 1 0,-1 0 0,0-1 0,0 1 0,0 0 0,1 0 0,-1 0 0,0 0 0,0 0 0,0 1 0,0-1 0,1 0 0,-1 1 0,0-1 0,1 1 0,-1 0 0,0 0 0,1-1 0,-1 1 0,1 0 0,-1 0 0,1 1 0,-1-1 0,-1 2 0,-3 2 0,0 1 0,1 0 0,0 0 0,-10 14 0,11-12 0,0 0 0,1 0 0,0 0 0,0 0 0,1 1 0,0-1 0,0 1 0,1 0 0,0-1 0,0 1 0,2 11 0,0-3 0,0-1 0,2 0 0,0 0 0,0 0 0,8 19 0,-10-32 0,0 0 0,1 0 0,-1 0 0,0 0 0,1 0 0,0-1 0,0 1 0,-1 0 0,2-1 0,-1 1 0,0-1 0,0 0 0,1 0 0,-1 0 0,1 0 0,0 0 0,-1-1 0,6 3 0,-5-3 0,1 0 0,0 0 0,0-1 0,0 1 0,-1-1 0,1 0 0,0 0 0,0-1 0,0 1 0,0-1 0,-1 1 0,1-1 0,5-2 0,3-2 0,1-1 0,-1 0 0,0-1 0,0-1 0,-1 0 0,0 0 0,14-14 0,24-28 0,34-31 0,-69 70 0,-1 0 0,2 1 0,-1 0 0,25-11 0,-37 20 0,0 0 0,-1 1 0,1-1 0,0 1 0,-1-1 0,1 1 0,0 0 0,0 0 0,-1-1 0,1 1 0,0 1 0,0-1 0,-1 0 0,1 0 0,0 1 0,0-1 0,-1 1 0,4 1 0,-2-1 0,0 1 0,0 0 0,0 0 0,-1 0 0,1 1 0,-1-1 0,1 1 0,-1-1 0,3 4 0,0 4 0,1-1 0,-1 1 0,-1-1 0,1 1 0,2 13 0,-5-16 0,-1-1 0,0 1 0,-1 0 0,0 0 0,-1 14 0,1-14 0,0 1 0,0 0 0,2 14 0,-2-21 0,0-1 0,0 0 0,0 0 0,0 0 0,0 0 0,0 0 0,0 0 0,0 1 0,1-1 0,-1 0 0,0 0 0,0 0 0,0 0 0,0 0 0,0 0 0,0 0 0,1 0 0,-1 0 0,0 0 0,0 0 0,0 0 0,0 0 0,0 0 0,0 0 0,1 1 0,-1-1 0,0 0 0,0 0 0,0-1 0,0 1 0,0 0 0,1 0 0,-1 0 0,0 0 0,0 0 0,0 0 0,0 0 0,0 0 0,0 0 0,1 0 0,-1 0 0,0 0 0,0 0 0,0 0 0,0 0 0,0-1 0,0 1 0,0 0 0,1 0 0,10-9 0,8-13 0,0-8 0,17-23 0,-32 49 0,0-1 0,0 1 0,0-1 0,0 1 0,1 0 0,0 1 0,8-6 0,-11 8 0,0 0 0,0 0 0,0 0 0,0 1 0,-1-1 0,1 0 0,0 1 0,0 0 0,0-1 0,0 1 0,0 0 0,0 0 0,0 0 0,0 0 0,0 0 0,0 1 0,0-1 0,0 1 0,0-1 0,0 1 0,0 0 0,0-1 0,0 1 0,-1 0 0,1 0 0,0 1 0,-1-1 0,1 0 0,0 0 0,-1 1 0,0-1 0,1 1 0,-1-1 0,0 1 0,0 0 0,0-1 0,0 1 0,1 3 0,4 8 0,-1-1 0,0 2 0,-1-1 0,3 22 0,-2-14 0,-5-21 0,0 1 0,0-1 0,0 0 0,0 1 0,0-1 0,0 0 0,0 1 0,0-1 0,0 0 0,1 1 0,-1-1 0,0 0 0,0 1 0,0-1 0,0 0 0,1 1 0,-1-1 0,0 0 0,0 0 0,1 1 0,-1-1 0,0 0 0,0 0 0,1 0 0,-1 1 0,0-1 0,1 0 0,-1 0 0,0 0 0,1 0 0,-1 0 0,0 0 0,1 1 0,-1-1 0,0 0 0,1 0 0,-1 0 0,0 0 0,1 0 0,-1 0 0,0-1 0,1 1 0,-1 0 0,0 0 0,1 0 0,-1 0 0,0 0 0,1 0 0,-1-1 0,0 1 0,1 0 0,-1 0 0,0 0 0,0-1 0,1 1 0,17-19 0,-13 13 0,47-51 0,41-43 0,-92 99 0,1 0 0,-1 0 0,0 0 0,0 0 0,1 0 0,-1 0 0,0 0 0,1 1 0,-1-1 0,1 1 0,-1-1 0,1 1 0,-1-1 0,1 1 0,0 0 0,-1 0 0,1-1 0,-1 1 0,1 1 0,0-1 0,-1 0 0,1 0 0,-1 0 0,1 1 0,-1-1 0,1 1 0,-1-1 0,1 1 0,-1 0 0,1 0 0,-1-1 0,0 1 0,0 0 0,1 0 0,-1 0 0,2 2 0,4 5 0,0 0 0,-1 0 0,1 1 0,7 14 0,-3-4 0,-8-15 0,0 0 0,0-1 0,0 1 0,0 0 0,1-1 0,-1 1 0,1-1 0,0 0 0,0-1 0,0 1 0,0-1 0,9 4 0,-10-5 0,1 0 0,-1-1 0,0 1 0,0-1 0,0 0 0,0 0 0,0 0 0,0 0 0,1-1 0,-1 1 0,0-1 0,0 0 0,0 0 0,0 0 0,0 0 0,-1-1 0,1 1 0,0-1 0,0 1 0,-1-1 0,3-3 0,4-3 0,0 0 0,-1-1 0,-1 0 0,1-1 0,-1 0 0,-1 0 0,0-1 0,-1 1 0,0-1 0,0 0 0,4-16 0,-8 20 0,0 0 0,0 0 0,0-1 0,-1-11 0,0 17 0,0 1 0,1-1 0,-1 0 0,-1 1 0,1-1 0,0 1 0,0-1 0,-1 1 0,1-1 0,0 0 0,-1 1 0,0-1 0,1 1 0,-1 0 0,0-1 0,0 1 0,0 0 0,0-1 0,0 1 0,0 0 0,0 0 0,0 0 0,0 0 0,-1 0 0,1 0 0,-2-1 0,2 2 0,-1 0 0,1 0 0,-1 1 0,1-1 0,-1 0 0,1 1 0,-1-1 0,1 1 0,0-1 0,-1 1 0,1 0 0,0-1 0,-1 1 0,1 0 0,0 0 0,0 0 0,0 0 0,0 0 0,0 0 0,0 0 0,0 1 0,0-1 0,-1 2 0,-17 30 0,16-26 0,0 1 0,0 0 0,0-1 0,1 1 0,1 0 0,-1 0 0,1 1 0,1-1 0,-1 0 0,1 0 0,1 0 0,-1 1 0,2-1 0,-1 0 0,1 0 0,0 0 0,6 14 0,-6-20 0,-1 0 0,1 0 0,-1 0 0,1 0 0,-1 0 0,1-1 0,0 1 0,0-1 0,0 1 0,0-1 0,0 0 0,0 0 0,0 0 0,0 0 0,0 0 0,1 0 0,-1 0 0,0-1 0,1 1 0,-1-1 0,0 0 0,1 0 0,-1 0 0,1 0 0,-1 0 0,0 0 0,5-2 0,4 0 0,0 0 0,0-1 0,0-1 0,15-6 0,75-44 0,-9 5 0,-88 47 0,0 0 0,0 1 0,0-1 0,0 1 0,1 0 0,-1 0 0,0 0 0,7 1 0,-10 0 0,1 0 0,-1 0 0,0 0 0,0 0 0,0 0 0,0 1 0,0-1 0,1 0 0,-1 1 0,0-1 0,0 1 0,0-1 0,0 1 0,0 0 0,0 0 0,0-1 0,0 1 0,-1 0 0,1 0 0,0 0 0,0 0 0,-1 0 0,1 0 0,0 0 0,-1 0 0,1 0 0,-1 0 0,0 0 0,1 0 0,-1 0 0,0 0 0,1 1 0,-1-1 0,0 2 0,0 8 0,0 0 0,0 0 0,-1 0 0,-3 17 0,-3 28 0,8-56 0,-1 0 0,1 0 0,-1 0 0,1 0 0,-1 0 0,0 0 0,1 0 0,-1 0 0,1 0 0,-1 0 0,1 0 0,-1-1 0,0 1 0,1 0 0,-1 0 0,1 0 0,-1-1 0,0 1 0,1 0 0,-1 0 0,0-1 0,1 1 0,-1 0 0,0-1 0,0 1 0,1 0 0,-1-1 0,0 1 0,0-1 0,1 1 0,12-14 0,7-16 0,46-58 0,-66 87 0,1 0 0,0 0 0,-1 1 0,1-1 0,-1 0 0,1 0 0,0 1 0,0-1 0,-1 0 0,1 1 0,0-1 0,0 1 0,0-1 0,0 1 0,0-1 0,0 1 0,0 0 0,0 0 0,0-1 0,0 1 0,0 0 0,0 0 0,0 0 0,0 0 0,0 0 0,0 0 0,0 0 0,0 0 0,0 0 0,0 1 0,0-1 0,-1 0 0,1 1 0,0-1 0,0 1 0,0-1 0,0 1 0,0-1 0,0 1 0,-1-1 0,1 1 0,0 0 0,0 0 0,-1-1 0,1 1 0,-1 0 0,1 0 0,-1 0 0,1 0 0,0 1 0,3 6 0,1 0 0,-1 1 0,-1-1 0,3 13 0,-3-14 0,-1-1 0,0 0 0,1 0 0,-1 0 0,1 0 0,1-1 0,-1 1 0,1-1 0,0 0 0,0 0 0,1 0 0,-1 0 0,8 4 0,-11-8 0,1 0 0,-1 0 0,1-1 0,0 1 0,-1 0 0,1-1 0,0 0 0,-1 1 0,1-1 0,0 0 0,-1 0 0,1 0 0,0 0 0,0 0 0,-1 0 0,1 0 0,0-1 0,-1 1 0,1-1 0,0 1 0,-1-1 0,3-1 0,36-21 0,-33 18 0,9-6 0,-1-1 0,-1-1 0,0 0 0,0 0 0,-1-2 0,13-19 0,58-101 0,-69 109 0,10-22 0,24-67 0,-12 25 0,-30 66 0,-6 21 0,-5 18 0,-11 41 0,3 1 0,-6 68 0,15-94 0,2 0 0,2 0 0,0 0 0,3-1 0,0 1 0,9 31 0,-3-26 0,-5-11 0,2 0 0,1-1 0,1 0 0,1 0 0,19 33 0,-28-56 0,0 0 0,-1 0 0,1 1 0,0-1 0,0 0 0,0 0 0,0-1 0,0 1 0,0 0 0,0 0 0,0 0 0,0-1 0,0 1 0,0 0 0,0-1 0,1 1 0,-1-1 0,0 1 0,0-1 0,1 0 0,-1 0 0,0 1 0,0-1 0,1 0 0,-1 0 0,0 0 0,1-1 0,-1 1 0,0 0 0,1 0 0,-1-1 0,0 1 0,0 0 0,1-1 0,1-1 0,-1 1 0,0 0 0,0-1 0,0 1 0,0-1 0,-1 1 0,1-1 0,0 0 0,-1 0 0,1 0 0,-1 0 0,0 0 0,1 0 0,-1 0 0,0 0 0,0-1 0,-1 1 0,1 0 0,0 0 0,0-3 0,-1-12-3935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22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19087,'0'0'5252,"12"0"-4457,288 10 2387,-225-5-2775,59 8 1195,-112-10-3174,40 13 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24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403 573 10752,'0'0'9226,"-11"-4"-8729,-50-15 192,52 17-541,1 1 1,-1-1 0,0 1-1,1 1 1,-1 0-1,0 0 1,-10 2 0,3 2 63,0 1 0,0 1 0,1 0 0,0 1 0,0 1 0,1 0 0,-1 1 0,2 0 1,-1 1-1,2 1 0,-23 22 0,29-24-101,-1 0 1,2 0-1,-1 0 0,1 0 0,0 1 1,1 0-1,0 0 0,1 0 1,-3 13-1,5-20-64,0 1 1,1 0-1,-1 0 0,1 0 1,0 0-1,0 0 0,0 0 1,0 0-1,1-1 1,-1 1-1,1 0 0,0 0 1,1 0-1,-1-1 0,0 1 1,1 0-1,0-1 0,0 0 1,0 1-1,0-1 1,1 0-1,-1 0 0,1 0 1,0 0-1,0-1 0,0 1 1,0-1-1,4 3 0,-5-4-2,1 0-1,-1 1 1,1-2-1,0 1 1,-1 0-1,1 0 0,0-1 1,-1 1-1,1-1 1,0 0-1,0 0 0,-1 0 1,1 0-1,0-1 1,4 0-1,-1-1 35,-1 0 1,1 0-1,-1 0 1,0-1-1,0 0 1,0 0-1,5-4 1,4-5 187,0-1 1,-1 0-1,18-22 0,-22 22 60,0 0 0,13-26 0,9-15 1183,-30 52-1408,0 1-82,-1 0 1,1 1-1,-1-1 0,1 0 1,-1 0-1,1 0 0,-1 0 1,0 1-1,1-1 0,-1 0 1,0 0-1,0 0 0,0 0 1,0 0-1,0 0 0,0 0 1,0-1-1,1 9-20,1 1 0,0-1 0,0 0 0,4 9 0,3 11 0,-7-21 0,-1-1 0,1 1 0,1-1 0,-1 0 0,1 1 0,-1-1 0,1-1 0,1 1 0,-1 0 0,1-1 0,0 0 0,0 1 0,9 5 0,-11-8 0,1 0 0,1 0 0,-1 0 0,0-1 0,0 0 0,1 0 0,-1 0 0,1 0 0,-1 0 0,0 0 0,1-1 0,0 0 0,-1 0 0,1 0 0,-1 0 0,1 0 0,-1-1 0,1 0 0,-1 1 0,1-1 0,-1 0 0,0-1 0,6-2 0,6-4 0,0-2 0,-1 0 0,0 0 0,-1-1 0,0-1 0,0 0 0,-1 0 0,10-16 0,4-7 0,-2-1 0,20-43 0,44-111 0,-76 158 0,-2 0 0,-2-1 0,0 0 0,2-41 0,-7 46 0,-1 18 0,0 1 0,-1-1 0,-1 0 0,1 0 0,-2 1 0,1-1 0,-1 0 0,-1 1 0,-2-11 0,4 20 0,0 0 0,0 0 0,0 0 0,0 0 0,0 0 0,-1-1 0,1 1 0,0 0 0,0 0 0,0 0 0,0 0 0,0 0 0,0 0 0,0 0 0,0-1 0,0 1 0,0 0 0,-1 0 0,1 0 0,0 0 0,0 0 0,0 0 0,0 0 0,0 0 0,0 0 0,-1 0 0,1 0 0,0 0 0,0 0 0,0 0 0,0 0 0,0-1 0,-1 1 0,1 1 0,0-1 0,0 0 0,0 0 0,0 0 0,0 0 0,0 0 0,-1 0 0,1 0 0,0 0 0,0 0 0,0 0 0,0 0 0,0 0 0,0 0 0,-1 0 0,-5 9 0,-4 14 0,-3 12 0,3 1 0,1 1 0,-4 37 0,-2 114 0,15-155 0,1-1 0,1 1 0,2-1 0,1 0 0,2 0 0,1 0 0,1-1 0,15 34 0,-23-63 0,0 0 0,0 0 0,0 0 0,0 0 0,0 0 0,0 0 0,0-1 0,1 1 0,-1 0 0,1-1 0,-1 1 0,1-1 0,0 1 0,0-1 0,-1 0 0,1 1 0,0-1 0,0 0 0,0 0 0,0-1 0,0 1 0,1 0 0,-1-1 0,3 1 0,-2-1 0,-1 0 0,1-1 0,-1 1 0,1-1 0,-1 0 0,0 0 0,1 0 0,-1 0 0,0 0 0,0 0 0,0-1 0,1 1 0,-1-1 0,-1 1 0,1-1 0,0 0 0,0 0 0,-1 0 0,1 0 0,-1 0 0,2-3 0,1-1 172,0 0 1,-1-1-1,0 1 1,3-13-1,-1-10-5026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24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18695,'0'0'2332,"13"7"-1510,-8-4-722,8 4 123,0 0 0,1-1 0,0 0 0,0-1 0,0 0 0,21 3 0,517 68 5942,-514-74-5143,-23-1-4530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26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1 861 12056,'0'0'5645,"10"-8"-5052,-4 3-499,6-5 99,0 1 0,-1-2-1,-1 0 1,0 0 0,10-14 0,3-11 452,-2-1 1,-1-1-1,-2-1 1,-1-1-1,-3 0 1,18-75-1,-29 99-453,59-307 3609,-59 236-1401,-12 132-1086,-69 497-428,52-388-783,-17 49-103,32-165 0,-2 0 0,-2-1 0,-22 42 0,35-74 0,-1-1 0,1 1 0,-1-1 0,0 1 0,-1-1 0,1 0 0,-1 0 0,0-1 0,0 1 0,-8 5 0,11-9 0,0 0 0,1 0 0,-1 0 0,0 0 0,0 0 0,1 0 0,-1 0 0,0 0 0,1 0 0,-1 0 0,0 0 0,0-1 0,1 1 0,-1 0 0,0 0 0,1-1 0,-1 1 0,1-1 0,-1 1 0,0 0 0,1-1 0,-1 1 0,1-1 0,-1 0 0,1 1 0,-1-1 0,1 1 0,0-1 0,-1 0 0,1 1 0,0-1 0,-1 0 0,1 1 0,0-1 0,0 0 0,0 1 0,0-1 0,-1-1 0,-2-28 0,4 22 0,0 1 0,1 0 0,0-1 0,0 1 0,1 0 0,0 1 0,0-1 0,1 0 0,-1 1 0,1 0 0,1-1 0,9-9 0,8-7 0,44-35 0,-42 38 0,71-58 0,-13 10 0,86-89 0,-122 111 0,-22 23 0,-1-2 0,20-28 0,-36 44 0,-6 8 0,0 0 0,0 0 0,0 0 0,0 0 0,0 0 0,0 0 0,0-1 0,-1 1 0,1 0 0,-1 0 0,1-1 0,-1 1 0,1 0 0,-1-1 0,1-1 0,-7 47 0,3-31 0,1 0 0,0 22 0,2-32 0,0 0 0,0 0 0,0 0 0,1 0 0,-1 0 0,1 0 0,0 0 0,0 0 0,0 0 0,0 0 0,1 0 0,-1 0 0,1 0 0,0-1 0,4 5 0,-5-6 0,0 0 0,0 0 0,0 0 0,1-1 0,-1 1 0,0-1 0,0 1 0,1-1 0,-1 1 0,1-1 0,-1 0 0,0 1 0,1-1 0,-1 0 0,1 0 0,1-1 0,27-3 0,-24 3 0,36-10 0,41-15 0,-40 11 0,45-9 0,-72 20 0,0-1 0,20-9 0,-26 10 0,0-1 0,1 1 0,-1 1 0,1 0 0,0 1 0,21-3 0,-29 6 0,0-1 0,0 0 0,0-1 0,0 1 0,0-1 0,-1 1 0,1-1 0,0 0 0,0 0 0,0 0 0,-1 0 0,1-1 0,0 1 0,-1-1 0,4-2 0,-4 2 0,-1 0 0,0 1 0,1-1 0,-1 1 0,1 0 0,-1-1 0,1 1 0,0 0 0,-1 0 0,1 0 0,0 0 0,0 0 0,0 0 0,0 1 0,0-1 0,0 1 0,0-1 0,0 1 0,0 0 0,0-1 0,4 2 0,-4 1 0,0 1 0,0 0 0,0 0 0,0 0 0,-1 0 0,1 0 0,-1 1 0,0-1 0,1 6 0,4 15 0,-1-1 0,0-1 0,16 39 0,-19-55 0,1-1 0,-1 0 0,1 0 0,0 0 0,1 0 0,-1-1 0,1 1 0,0-1 0,0 0 0,0 0 0,1 0 0,-1-1 0,1 1 0,0-1 0,0 0 0,7 3 0,-10-6 132,11 6 678,-12-6-924,-1 0 1,0 0-1,0 0 1,1 0 0,-1 0-1,0 1 1,0-1-1,1 0 1,-1 0 0,0 0-1,0 0 1,1 0-1,-1 0 1,0 0 0,0 0-1,1 0 1,-1 0-1,0 0 1,0 0 0,1 0-1,-1 0 1,0 0-1,0 0 1,1 0 0,-1-1-1,0 1 1,0 0-1,1 0 1,-1 0 0,0 0-1,0 0 1,0-1-1,1 1 1,-1 0 0,0 0-1,0 0 1,0-1-1,0 1 1,1 0 0,-1 0-1,0-1 1,0 1-1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26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0 18391,'0'0'4603,"-11"13"-4268,-176 219 3086,139-173 879,46-62-3921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26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53 18791,'0'0'3296,"-56"-52"-2608,58 52-416,8 4 8,4 2-168,10 6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27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31119,'0'0'376,"71"52"-832,-35-33 0,-2-7-240,-2 0 8,-3-2 80,-11-8-8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28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0 124 10040,'0'0'9802,"11"11"-9171,35 33-2,-43-42-545,-1-1 1,1 1-1,0 0 0,-1-1 0,1 1 0,0-1 1,0 0-1,0 0 0,0 0 0,0 0 1,0 0-1,0-1 0,0 1 0,0-1 1,0 0-1,1 0 0,-1 0 0,0 0 1,0-1-1,0 1 0,0-1 0,0 0 1,0 0-1,4-1 0,1-2 216,0 0-1,-1-1 0,1 0 1,-1 0-1,13-12 1,-15 12-116,0 0 0,-1 0 0,0 0 1,0-1-1,0 1 0,-1-1 0,0 0 0,0 0 1,2-8-1,-3 11-80,-1 0 1,0-1-1,0 1 1,-1-1-1,1 1 1,-1-1-1,1 1 1,-1-1-1,0 1 1,-1-1-1,1 1 1,0-1-1,-1 1 1,0-1-1,0 1 1,0 0-1,0-1 1,-4-5-1,4 8-53,0-1-1,-1 1 0,1 0 0,-1 0 0,0-1 0,1 1 1,-1 0-1,0 0 0,0 1 0,0-1 0,0 0 0,1 1 1,-1-1-1,0 1 0,0-1 0,0 1 0,0 0 0,0 0 1,0 0-1,0 0 0,0 0 0,0 0 0,0 1 0,0-1 0,-3 1 1,-3 1 69,0 1 0,-1-1 0,1 1 1,-11 6-1,11-4-33,-1 0 0,1 0 0,1 1 0,-1 0 0,1 0 0,0 1 0,0 0 0,0 0 0,1 0 0,-5 9 0,9-12-45,0-1 0,0 1 0,0 0 0,0 0-1,1 1 1,-1-1 0,1 0 0,1 0 0,-1 1 0,0-1 0,1 0-1,0 1 1,0-1 0,0 0 0,1 1 0,-1-1 0,1 0 0,0 1 0,0-1-1,1 0 1,-1 0 0,1 0 0,0 0 0,3 5 0,-1-3-41,0 1 1,1-1-1,0-1 0,0 1 1,0-1-1,1 0 1,-1 0-1,1 0 1,1-1-1,-1 0 1,11 5-1,-6-4 0,1-1-1,-1 0 1,1-1-1,-1-1 1,1 1 0,20 0-1,-4-3 0,0-1-1,0-1 0,0-2 0,0-1 1,39-11-1,-44 6 1,-20 8 0,1 0 0,-1 1 0,0-1 0,1 1 0,-1 0 0,1 0 0,6-1 0,-10 2 0,0 0 0,-1 0 0,1 0 0,0 0 0,0 0 0,0 0 0,0 0 0,0 0 0,0 0 0,0 0 0,0 0 0,0 0 0,0 0 0,0 0 0,0 0 0,0 0 0,0-1 0,-1 1 0,1 0 0,0 0 0,0 0 0,0 0 0,0 0 0,0 0 0,0 0 0,0 0 0,0 0 0,0 0 0,0 0 0,0 0 0,0 0 0,0 0 0,0 0 0,0 0 0,0 0 0,0-1 0,0 1 0,0 0 0,0 0 0,0 0 0,0 0 0,0 0 0,0 0 0,0 0 0,0 0 0,0 0 0,0 0 0,0 0 0,0 0 0,0 0 0,0 0 0,0-1 0,0 1 0,0 0 0,0 0 0,0 0 0,-1 0 0,1 0 0,-1 0 0,1 0 0,0 0 0,-1 0 0,1 0 0,-1 0 0,1 0 0,-1 0 0,1 0 0,0 0 0,-1 0 0,1 1 0,0-1 0,-1 0 0,1 0 0,-1 0 0,1 0 0,0 1 0,-1-1 0,1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18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1406 3912,'0'0'8704,"9"2"-8199,32 6-4,-36-8-415,0 0 0,0 0-1,0 0 1,-1-1 0,1 0-1,0 0 1,-1 0-1,1-1 1,0 1 0,-1-1-1,0 0 1,1 0 0,-1-1-1,7-4 1,2-1 111,14-11 145,-1-1 1,-1-1 0,0-1 0,-2-1 0,21-26 0,26-25 527,-51 56-450,-1 0 0,-1-2 0,-1 0 0,-1-1 0,18-32 0,-31 51-305,-1 0 0,0 0 0,0 0-1,0 0 1,-1 0 0,1 0 0,0-1-1,-1 1 1,0 0 0,1 0 0,-1-1-1,0 1 1,0 0 0,0-4 0,-19 28 1086,6-5-1087,0 1 0,1 0 0,1 0 1,1 1-1,-12 30 0,17-38-74,2 0-1,-1 1 1,1-1 0,1 1-1,0 0 1,1-1 0,0 1-1,1 0 1,0 0 0,1 0 0,3 19-1,-3-27-17,1 0-1,-1 0 1,1 0-1,0 0 1,0 0-1,0 0 1,1-1-1,-1 1 1,1-1-1,0 0 1,0 0-1,0 0 1,0 0-1,1 0 1,-1-1-1,1 1 1,-1-1-1,1 0 1,0 0-1,0 0 1,0-1-1,0 1 1,0-1-1,0 0 1,1 0-1,-1-1 1,8 1-1,-3 0 9,0-1 0,0 0 0,0-1-1,0 0 1,0 0 0,0-1 0,-1 0 0,1-1-1,0 0 1,-1 0 0,0-1 0,11-6 0,1-4 32,-1 0 0,-1-2 1,-1 0-1,0-1 1,-1-1-1,-1 0 1,0-1-1,-2-1 0,0 0 1,15-32-1,12-21 306,-41 73-363,1 0 0,0 0-1,0 0 1,0 0 0,0 0 0,0 0-1,0 0 1,0 0 0,0 0 0,0 0-1,0 0 1,0 0 0,0 0 0,0 0-1,0 0 1,0 0 0,0 0 0,-1 0-1,1 0 1,0 0 0,0 0 0,0 0-1,0 0 1,0 0 0,0 0 0,0 0-1,0 0 1,0 0 0,0 0 0,0 0-1,0 0 1,0 0 0,0 0 0,-1 0 0,1 0-1,0 0 1,0 0 0,0 0 0,0 0-1,0 0 1,0 0 0,0 0 0,0 0-1,0 0 1,0-1 0,0 1 0,0 0-1,0 0 1,0 0 0,0 0 0,0 0-1,-7 7 132,-7 18-10,-21 52 0,32-66-110,-1 0 1,2 1 0,-1-1 0,2 1 0,-1-1 0,1 1 0,2 20-1,-1-24-6,1 1 0,0-1-1,0 1 1,1-1 0,0 0-1,4 11 1,-4-17-8,-1 0 0,0 0 0,1 0 0,-1 0-1,1 0 1,0 0 0,-1 0 0,1-1 0,0 1 0,0 0 0,0-1 0,0 0 0,0 0 0,1 1 0,-1-1 0,0 0 0,1-1-1,-1 1 1,1 0 0,-1-1 0,0 1 0,1-1 0,-1 0 0,1 0 0,4 0 0,-1 0 5,0-1 0,0 0 1,-1 0-1,1-1 0,0 1 1,0-1-1,-1 0 0,1-1 1,-1 1-1,0-1 0,0 0 0,0 0 1,0-1-1,0 0 0,-1 0 1,0 0-1,0 0 0,0 0 1,0-1-1,4-7 0,-4 6 9,0 1 0,-1-1 0,0 0 0,0 0 0,-1-1 0,0 1 0,0 0 0,0-1 0,-1 0 0,0 1 0,0-1 0,-1 0 0,0 1 0,0-1 0,0 0 0,-1 0 0,-3-12 0,1 8 10,-1 1 0,0 0 0,-1 0 0,0 0-1,-1 0 1,0 1 0,-11-14 0,13 19-4,0 0-1,0 0 1,0 0 0,0 0 0,-1 1-1,0-1 1,0 1 0,0 0-1,0 1 1,0-1 0,0 1 0,0 0-1,-1 1 1,1-1 0,-1 1-1,-8-1 1,-26 3 90,38-1-104,0 0-1,0 0 1,0 1-1,0-1 1,0 1-1,0-1 1,0 1-1,0 0 1,0 0-1,0 0 1,0 0 0,1 0-1,-1 0 1,0 0-1,1 1 1,-3 2-1,4-4-6,0 0 0,-1 1-1,1-1 1,0 0 0,0 1-1,0-1 1,0 0 0,0 1 0,0-1-1,0 0 1,0 1 0,0-1-1,0 0 1,0 1 0,0-1-1,0 1 1,0-1 0,1 0 0,-1 1-1,0-1 1,0 0 0,0 1-1,0-1 1,1 0 0,-1 0 0,0 1-1,0-1 1,1 0 0,-1 0-1,0 1 1,0-1 0,1 0 0,-1 0-1,0 0 1,1 1 0,-1-1-1,0 0 1,1 0 0,-1 0 0,0 0-1,1 0 1,-1 0 0,0 0-1,1 0 1,-1 1 0,0-1 0,1-1-1,-1 1 1,1 0 0,-1 0-1,1 0 1,25 2-18,-22-2 13,48-1-33,81-12-1,2 0 42,-111 12 7,0 1 0,0 1 0,38 7 0,-59-7-7,0-1 0,1 1 0,-1 0-1,1 0 1,-1 0 0,0 1 0,0-1-1,0 1 1,0 0 0,0-1-1,0 1 1,0 1 0,-1-1 0,1 0-1,-1 1 1,1-1 0,-1 1 0,0 0-1,0-1 1,0 1 0,0 0-1,2 7 1,-2-3 11,0 0 0,-1 0 0,0 0 0,-1 1 0,1-1 0,-1 0 0,-1 1 0,1-1 0,-4 12 0,-7 24 67,10-41-73,1 0-1,-1 0 0,0 0 1,0 0-1,0 0 0,-1 0 0,1 0 1,0-1-1,-1 1 0,1 0 0,-1-1 1,1 1-1,-1-1 0,0 0 0,0 1 1,0-1-1,-2 1 0,4-2-2,0 0 0,-1 1-1,1-1 1,-1 0 0,1 0 0,0 0-1,-1 0 1,1 1 0,-1-1 0,1 0-1,-1 0 1,1 0 0,0 0 0,-1 0-1,1 0 1,-1 0 0,1 0 0,-1 0-1,1 0 1,0 0 0,-1-1 0,1 1-1,-1 0 1,1 0 0,0 0 0,-1 0 0,1-1-1,0 1 1,-1 0 0,1 0 0,0-1-1,-1 1 1,1 0 0,0-1 0,-1 1-1,1 0 1,0-1 0,0 1 0,0-1-1,-1 1 1,1 0 0,0-1 0,0 1-1,0-1 1,0 1 0,0 0 0,0-1-1,0 1 1,-1-1 0,1 1 0,0 0-1,1-1 1,-1 1 0,0-1 0,0 1-1,0-1 1,0 1 0,0 0 0,1-1-1,-1-8 15,2 1 0,-1 0 0,1 0 0,1 0 0,-1 0 1,5-8-1,-3 6-1,0 0-1,0 0 0,1 1 0,1 0-1,0 0 1,0 0 0,0 0-1,1 1 1,1 0 0,8-7-1,4-2 29,1 2-1,36-22 1,-54 35-43,0 0 0,1 0 0,-1 0 0,1 0-1,0 1 1,0-1 0,-1 1 0,1 0 0,0 0 0,0 0 0,0 1 0,0 0 0,0-1 0,0 1 0,0 0 0,0 1 0,0-1 0,0 1 0,0 0 0,0 0 0,0 0-1,0 0 1,-1 1 0,1 0 0,-1-1 0,1 1 0,-1 1 0,1-1 0,-1 0 0,0 1 0,0 0 0,0-1 0,2 4 0,1 1 6,-1 1 1,0-1 0,-1 1 0,0 0-1,0 0 1,-1 0 0,1 0-1,-2 1 1,1-1 0,-1 1 0,-1 0-1,2 14 1,-3-13 9,2-1-1,-1 1 1,1-1 0,1 1-1,0-1 1,0 0 0,1 0 0,0 0-1,9 14 1,-11-20-6,0 0 0,0 0 0,1 0 0,-1 0 0,1-1 0,0 1 0,-1-1 0,1 0 0,0 1-1,1-1 1,-1-1 0,0 1 0,7 2 0,-7-3-1,1-1 1,-1 0-1,1 0 0,-1 0 1,0 0-1,1-1 0,-1 1 0,0-1 1,0 0-1,1 0 0,-1 0 0,0-1 1,0 1-1,0-1 0,5-2 0,6-5 48,-1-1 0,0 0-1,0-1 1,17-18 0,42-56 192,-52 60-172,15-21 240,34-62 0,-64 99-111,-4 9 40,-4 13-155,-17 94-61,-5 35-18,24-138-21,1 0 0,0 0 1,1 0-1,-1 0 0,0 0 0,1 0 0,0 0 0,2 6 1,-2-8 3,-1-1-1,1 0 1,-1 0 0,1 1 0,0-1 0,-1 0 0,1 0-1,0 0 1,0 0 0,0 0 0,0 0 0,0 0 0,0 0-1,0 0 1,0 0 0,0 0 0,0-1 0,0 1 0,1 0-1,-1-1 1,0 1 0,0-1 0,1 0 0,-1 1 0,0-1 0,2 0-1,3 0 2,-1-1 0,1 0 0,-1 0-1,1-1 1,-1 1 0,0-1 0,0 0-1,0-1 1,0 1 0,0-1 0,0 0-1,0 0 1,-1-1 0,7-5 0,6-8 20,-1 0 0,15-22 0,-20 25-3,-5 6-10,21-25 19,23-38 0,-47 67-25,-2 7 0,-6 11 0,-73 132 0,77-144 0,0-1 0,0 1 0,0-1 0,0 1 0,0-1 0,1 1 0,-1-1 0,0 1 0,1 0 0,-1-1 0,1 1 0,0 0 0,-1 0 0,1 0 0,0-1 0,0 1 0,0 0 0,0 0 0,1-1 0,-1 1 0,0 0 0,1 1 0,1-1 0,0 0 0,1 0 0,-1-1 0,0 1 0,0-1 0,1 1 0,-1-1 0,1 0 0,-1 0 0,1 0 0,-1 0 0,1-1 0,3 2 0,74 14 0,-51-11 0,0 1 0,28 11 0,-49-14 0,1 0 0,-1 1 0,0 0 0,-1 0 0,1 1 0,-1 0 0,1 1 0,-1-1 0,-1 1 0,12 14 0,-15-15 0,0 0 0,0 0 0,0 0 0,-1 0 0,0 1 0,0-1 0,0 1 0,-1-1 0,0 1 0,0 0 0,0-1 0,-1 1 0,0 0 0,0 0 0,0-1 0,-1 1 0,0 0 0,0 0 0,0-1 0,-1 1 0,0-1 0,0 1 0,-3 4 0,0 2 0,-1-1 0,-1 1 0,0-1 0,0-1 0,-1 1 0,0-1 0,-1-1 0,0 1 0,-14 9 0,-2-2 0,-1-1 0,0-2 0,-1-1 0,-1-1 0,-57 17 0,69-25 0,-1-1 0,0-1 0,0 0 0,0-2 0,0 0 0,0 0 0,0-2 0,0 0 0,0-1 0,1 0 0,-1-2 0,1 0 0,-30-14 0,42 17 0,0 0 0,0 0 0,1 0 0,-1-1 0,1 0 0,0 1 0,-1-1 0,1-1 0,0 1 0,1 0 0,-5-7 0,5 7 0,1 1 0,0-1 0,-1 1 0,1-1 0,0 1 0,0-1 0,1 1 0,-1-1 0,1 0 0,-1 0 0,1 1 0,0-1 0,0 0 0,0 0 0,0 1 0,0-1 0,1 0 0,-1 0 0,2-2 0,3-7 0,1 1 0,1 1 0,-1-1 0,1 1 0,1 0 0,0 1 0,1 0 0,-1 0 0,2 1 0,-1 0 0,1 0 0,17-9 0,13-5 0,1 1 0,46-15 0,-74 30 0,141-53 0,147-64 0,-289 117 0,168-86 0,-143 70 0,-19 12 0,1-1 0,-2-1 0,25-20 0,53-52 0,-91 79 0,0 1 0,0-1 0,0 1 0,0-1 0,-1 0 0,0-1 0,0 1 0,0-1 0,-1 1 0,4-12 0,-6 16 0,0 1 0,0-1 0,0 1 0,0-1 0,-1 0 0,1 1 0,0-1 0,0 0 0,0 1 0,0-1 0,-1 1 0,1-1 0,0 0 0,-1 1 0,1-1 0,0 1 0,-1-1 0,1 1 0,-1-1 0,1 1 0,-1-1 0,1 1 0,-1 0 0,1-1 0,-1 1 0,0-1 0,-1 1 0,0-1 0,1 1 0,-1 0 0,0-1 0,1 1 0,-1 0 0,0 0 0,1 0 0,-1 0 0,-2 1 0,-3 0 0,1 1 0,-1 0 0,1 0 0,-10 5 0,-4 5 0,1 1 0,1 2 0,0-1 0,-20 23 0,33-32 0,-11 11 0,2 1 0,0 1 0,2 0 0,0 1 0,0 0 0,2 1 0,1 0 0,0 1 0,1-1 0,1 2 0,-4 24 0,11-44 0,-1 1 0,1-1 0,-1 1 0,1-1 0,0 0 0,0 1 0,0-1 0,1 1 0,-1-1 0,1 0 0,-1 1 0,1-1 0,0 0 0,-1 1 0,3 1 0,-3-3 0,1 0 0,0 0 0,0 0 0,0 0 0,0 0 0,0-1 0,0 1 0,1 0 0,-1 0 0,0-1 0,0 1 0,0-1 0,1 1 0,-1-1 0,0 0 0,1 1 0,-1-1 0,0 0 0,1 0 0,-1 0 0,0 0 0,1 0 0,-1 0 0,0 0 0,1-1 0,-1 1 0,0 0 0,1-1 0,0 0 0,6-2 0,-1 0 0,0-1 0,0 1 0,0-2 0,-1 1 0,0-1 0,1 0 0,9-10 0,0-2 0,23-32 0,-22 27 0,-1-1 0,-1 0 0,-2-1 0,0-1 0,-1 0 0,13-43 0,-24 57 0,-3 28 0,2 10 0,-1-14 0,0 0 0,2 0 0,-1 0 0,2 0 0,3 17 0,-4-27 0,0 0 0,0 0 0,0 0 0,1 0 0,-1 0 0,1 0 0,0 0 0,0 0 0,0-1 0,0 1 0,0-1 0,1 0 0,-1 1 0,1-1 0,-1 0 0,1 0 0,0-1 0,0 1 0,-1 0 0,1-1 0,1 0 0,-1 0 0,0 0 0,0 0 0,0 0 0,6 0 0,-4-1 0,-1 0 0,1 0 0,-1 0 0,1-1 0,0 1 0,-1-1 0,1 0 0,-1-1 0,0 1 0,7-4 0,42-25 0,-38 21 0,8-7 0,-1-1 0,0-1 0,-1 0 0,-1-2 0,-1-1 0,0 0 0,-2-1 0,24-41 0,-8 6 0,-3-3 0,36-95 0,40-207 0,-82 269 0,-13 30 0,-7 36 0,-4 20 0,-5 10 0,-4 11 0,7-8 0,-18 42 0,3 2 0,-23 103 0,31-104 0,-33 278 0,39-287 0,1-17 0,0 1 0,2-1 0,1 1 0,0-1 0,9 42 0,-9-64 0,-1 0 0,0 0 0,0 0-1,1 0 1,-1 0 0,1 0 0,-1 0 0,1 0 0,-1 0-1,1 0 1,0 0 0,0 0 0,-1 0 0,1 0 0,0 0-1,0-1 1,0 1 0,0 0 0,0-1 0,0 1 0,0-1-1,0 1 1,1 0 0,-1-1-1,1 0 1,0 0-1,0 0 0,0 0 1,-1 0-1,1 0 0,0 0 0,-1-1 1,1 1-1,0 0 0,0-1 1,-1 0-1,3-1 0,6-3-6,-1-1 0,0 0-1,16-15 1,-19 16 2,93-87-3,-99 92 8,0 0 0,0-1 1,0 1-1,1-1 0,-1 1 0,0 0 1,0-1-1,1 1 0,-1-1 0,0 1 1,1 0-1,-1 0 0,0-1 0,1 1 1,-1 0-1,1 0 0,-1-1 0,0 1 1,1 0-1,-1 0 0,1 0 0,-1-1 1,1 1-1,-1 0 0,0 0 0,1 0 1,-1 0-1,1 0 0,-1 0 0,1 0 1,-1 0-1,1 0 0,-1 0 0,1 1 1,-1-1-1,0 0 0,1 0 0,-1 0 1,1 1-1,4 17-39,-3-1 20,7 18-2,-8-25 10,1-1 1,1 1-1,0-1 0,0 1 1,1-1-1,7 13 0,-10-21 8,0 0 0,0 0 0,1 0 1,-1 0-1,0 0 0,1 0 0,-1 0 0,1 0 0,-1 0 0,1-1 0,-1 1 1,1-1-1,-1 1 0,1-1 0,0 1 0,-1-1 0,1 0 0,0 0 0,1 0 1,35-3-10,-32 2 9,5 0-6,1-2 0,-1 0-1,0 0 1,0-1 0,0 0 0,-1-1 0,11-6-1,65-48-108,-72 48 94,16-14-46,-23 19 20,-1 0 0,2 0 0,-1 1 0,13-8 0,-15 10-205,-9 11 102,-7 21 3,5-14 69,0 0 1,2 0 0,-5 24 0,8-36 66,1 1 0,-1 0 0,1 0 0,0 0 0,0-1-1,1 1 1,-1 0 0,1 0 0,0-1 0,0 1 0,0 0 0,0-1 0,1 1-1,-1-1 1,1 1 0,0-1 0,0 0 0,0 0 0,5 5 0,-6-7 10,0-1 1,0 1-1,-1-1 1,1 0-1,0 1 1,0-1-1,0 0 1,0 0-1,-1 0 1,1 0-1,0 0 0,0 0 1,0 0-1,0 0 1,-1 0-1,1 0 1,0 0-1,0-1 1,0 1-1,0 0 1,-1 0-1,1-1 1,0 1-1,0-1 1,-1 1-1,1-1 1,0 1-1,-1-1 1,1 1-1,0-1 1,-1 1-1,1-2 1,20-22-32,-17 15 33,0 1 0,-1-1 0,-1 1 0,1-1 1,-1 0-1,-1 0 0,0 0 0,0 0 0,-1 0 0,0 0 0,0 0 0,-1 0 0,0 0 0,-1 0 1,0 0-1,0 1 0,-1-1 0,0 1 0,-1-1 0,-6-11 0,6 15 11,-1 0 0,0 0 0,0 1 1,0-1-1,0 1 0,-1 0 0,1 1 0,-1-1 0,0 1 0,-1 0 0,-8-3 0,14 6-8,1 0 0,-1 0 0,1 0-1,-1 0 1,1-1 0,-1 1 0,1 0-1,-1 0 1,0 0 0,1 0 0,-1 0-1,1 0 1,-1 1 0,1-1-1,-1 0 1,1 0 0,-1 0 0,0 0-1,1 1 1,-1-1 0,1 0 0,-1 0-1,1 1 1,0-1 0,-1 1 0,0 0-1,1-1 1,0 0-1,1 1 0,-1-1 0,0 1 0,1-1 0,-1 0 1,0 1-1,1-1 0,-1 0 0,0 1 0,1-1 0,-1 0 1,1 0-1,-1 0 0,1 1 0,-1-1 0,1 0 0,-1 0 1,0 0-1,1 0 0,-1 0 0,1 0 0,-1 0 1,1 0-1,0 0 0,0 1-2,15 1-9,-1 0-1,0-1 1,1 0 0,-1-2 0,1 0-1,-1 0 1,17-5 0,-6 3-4,-9 0 9,19-2-25,61 0 1,-87 5 36,0 0 1,0 1 0,0 0-1,-1 1 1,1 0 0,0 1 0,-1 0-1,1 0 1,-1 1 0,0 1-1,11 6 1,-18-9 2,0 0 0,0 0 0,-1 0 0,1 0 0,0 1 0,-1-1 0,0 1 0,1-1 0,-1 1 0,0 0-1,0 0 1,-1-1 0,1 1 0,0 0 0,-1 0 0,0 0 0,1-1 0,-1 1 0,0 0 0,-1 0 0,1 0 0,-1 0 0,1 0 0,-2 4 0,-1 3 29,0 1 1,0-1 0,-1 0 0,0 0-1,-8 12 1,10-18-22,1-1 29,-1 0 1,1 0-1,-1-1 0,0 1 1,0 0-1,0 0 0,-1-1 0,1 0 1,-1 1-1,1-1 0,-1 0 0,-5 3 1,44-55 546,20-23-204,-56 73-387,1-1 0,-1 1 0,0 0 0,1-1-1,-1 1 1,0-1 0,1 1 0,-1 0 0,1-1 0,-1 1-1,1 0 1,-1-1 0,1 1 0,-1 0 0,1-1 0,-1 1-1,1 0 1,-1 0 0,1 0 0,-1 0 0,1 0 0,-1 0-1,1-1 1,0 1 0,-1 0 0,1 1 0,15 8 1,14 28-34,-21-24 44,30 37-9,-15-17-1,2-1 1,1-1 0,45 39 0,-63-62-3,2 0-1,-1-1 1,1 0-1,0-1 1,1 0 0,-1-1-1,1 0 1,0-1-1,0 0 1,1-1-1,-1 0 1,1-1-1,0-1 1,-1 0-1,21-1 1,-21-1-1,0-1 0,0 0 0,0-1 0,-1 0 0,0-1 0,22-10 0,-28 11 0,1 0 0,-1 0 0,0 0 0,0 0 0,0-1 0,-1 1 0,1-1 0,-1-1 0,0 1 0,0-1 0,0 1 0,-1-1 0,0 0 0,0 0 0,4-10 0,-6 12 48,0 0-1,-1 0 1,1 0 0,-1 0-1,0 0 1,0 0 0,0-1 0,-1 1-1,1 0 1,-1 0 0,1 0-1,-1 0 1,0 0 0,-1 0-1,1 0 1,0 0 0,-1 1 0,1-1-1,-1 0 1,-3-3 0,-2-2-881,-1-1-1,0 1 1,-16-12 0,17 15-919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29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247 364 15272,'0'0'4145,"-12"-4"-3637,2 1-385,6 0-75,0 2 1,-1-1-1,1 0 0,-1 1 0,1 0 0,-1 0 1,0 0-1,1 1 0,-1-1 0,0 1 0,0 0 0,1 1 1,-1-1-1,0 1 0,1 0 0,-8 2 0,1 2 143,-1 1 1,1 0-1,1 1 0,-1 0 0,1 1 0,0 0 0,1 1 0,0 0 0,-9 11 1,15-16-85,0-1 0,0 1 0,1 0 0,-1 0 0,1 0 0,0 0 0,0 0 1,0 1-1,1-1 0,-1 1 0,1-1 0,0 1 0,0 0 0,1-1 0,0 1 0,-1 0 1,2-1-1,-1 1 0,0 0 0,1-1 0,0 1 0,0 0 0,0-1 0,1 1 1,0-1-1,-1 0 0,6 9 0,-5-10-39,1 0 1,-1 0-1,1 0 0,-1 0 1,1 0-1,0 0 1,0-1-1,0 1 0,1-1 1,-1 0-1,0 0 1,1 0-1,0-1 0,-1 1 1,1-1-1,0 0 0,0 0 1,0 0-1,-1 0 1,1-1-1,0 1 0,0-1 1,0 0-1,0 0 1,0-1-1,0 1 0,0-1 1,0 0-1,0 0 1,0 0-1,-1-1 0,1 1 1,0-1-1,-1 0 0,0 0 1,1 0-1,-1 0 1,0-1-1,0 1 0,3-4 1,9-10 113,-2-1-1,0 0 1,-1 0 0,0-2-1,-1 1 1,-2-1 0,0-1 0,-1 0-1,0 0 1,-2 0 0,6-32 0,-5 11 210,-2-1 0,-2-1 1,-2 1-1,-7-76 0,0 88-348,-1 21-49,6 9 5,0 0 0,1 1 0,-1-1 0,1 0-1,-1 0 1,1 0 0,-1 0 0,1 1 0,-1-1 0,1 0-1,-1 1 1,1-1 0,-1 0 0,1 1 0,0-1-1,-1 0 1,1 1 0,-1-1 0,1 1 0,0-1 0,0 1-1,-1-1 1,1 2 0,-8 11 0,1 1 0,0 0 0,1 0 0,1 0 0,-5 21 0,-12 78 0,17-79 0,2-1 0,1 1 0,5 58 0,-1-73 0,1 0 0,1 0 0,1-1 0,0 1 0,1-1 0,1 0 0,16 29 0,-21-43 41,1 0 0,-1-1 1,1 1-1,-1-1 0,1 0 0,0 1 0,0-1 0,1 0 1,-1-1-1,1 1 0,-1-1 0,1 1 0,0-1 1,0 0-1,0 0 0,0-1 0,0 1 0,0-1 0,0 0 1,1 0-1,-1-1 0,0 1 0,9-1 0,-5 0-535,1-1 0,0-1 0,-1 0 0,1 0 0,-1-1-1,1 1 1,-1-2 0,0 1 0,13-9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2:59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0 8936,'0'0'14337,"-6"11"-13993,-3 4-210,1 0 0,1 1 1,0 0-1,-6 26 1,-16 66 636,13-52-90,2 1 0,-9 82 0,20-82-88,0 5 3077,23-124-3958,-13 42-3739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2:59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0 140 15320,'0'0'6041,"14"-11"-5505,46-33 9,-54 40-426,0 1 0,1 0-1,-1 0 1,1 0 0,-1 1 0,1 0 0,0 0-1,0 1 1,0 0 0,9-1 0,5 0 205,164-10 2044,-31 1-210,-127 5-1649,-26 6-471,0-1 0,0 1-1,0 0 1,0-1 0,0 1-1,0 0 1,0-1 0,0 0-1,0 1 1,0-1-1,0 1 1,0-1 0,0 0-1,-1 0 1,1 1 0,0-1-1,0 0 1,-1 0 0,1 0-1,-1 0 1,1-1-1,-1 1-22,0 0-1,0 1 0,-1-1 1,1 0-1,-1 1 1,1-1-1,-1 0 0,1 1 1,-1-1-1,1 0 0,-1 1 1,1-1-1,-1 1 0,0-1 1,1 1-1,-1 0 0,0-1 1,1 1-1,-1 0 1,0-1-1,0 1 0,0 0 1,1 0-1,-1-1 0,0 1 1,0 0-1,1 0 0,-1 0 1,-2 0-1,-23 2-301,18 3-6,0 0-1,0 0 0,0 0 1,1 1-1,0 0 0,-7 9 0,5-6-2635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00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1 183 11856,'0'0'5117,"11"-9"-4427,95-64 1446,-81 60-1093,1 1 0,28-8 0,13-6 1278,-59 24-1980,-1 0 1,1 0 0,0 1-1,14-1 1,1-1 68,-15 2-297,22-5 819,58-2 0,-85 5-1066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01.0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66 11448,'0'0'7257,"-12"-1"-6872,-40-2 12,45 3-241,0 1 0,1 0 0,-1 0 0,1 0 0,-1 1-1,1 0 1,0 0 0,-1 1 0,1 0 0,1 0 0,-1 0-1,0 1 1,1 0 0,-1 0 0,-7 8 0,10-9 29,-1 0 0,1 0-1,0 0 1,1 0 0,-1 1 0,1-1 0,-1 1 0,1 0 0,0-1 0,0 1 0,1 0 0,-3 8 0,3-9-99,1 0 0,0-1 0,0 1 0,0 0 0,1 0 0,-1-1 1,1 1-1,-1 0 0,1-1 0,0 1 0,0 0 0,0-1 0,0 1 0,0-1 0,1 0 1,-1 1-1,1-1 0,0 0 0,0 0 0,-1 0 0,4 2 0,2 3 27,0-1 0,0-1 0,1 1 1,0-1-1,0 0 0,0-1 0,1 0 0,0-1 0,-1 1 0,1-2 0,16 4 0,-18-5-51,-1 0 0,0 0-1,1-1 1,-1 0 0,0 0 0,1 0 0,-1-1-1,0 0 1,0 0 0,1-1 0,-1 0-1,0 0 1,0 0 0,-1-1 0,1 1-1,0-2 1,-1 1 0,6-5 0,-8 5 2,0 0 1,0 0-1,-1 0 0,1-1 1,-1 1-1,0-1 0,1 1 1,-2-1-1,1 0 0,0 0 1,-1 0-1,0 0 1,0 0-1,0 0 0,0 0 1,-1-1-1,0 1 0,0 0 1,0-7-1,-1 6 5,1 0 0,-1 0 0,0 0 0,0 0 0,-1 0 0,0 0 0,0 0 0,0 1 0,0-1 0,-1 0 1,1 1-1,-1 0 0,-1 0 0,1 0 0,-5-4 0,7 6-38,-1 1 1,1 0 0,-1 0 0,0 0-1,0 0 1,1 0 0,-1 1-1,0-1 1,0 0 0,0 1 0,0 0-1,0-1 1,0 1 0,0 0-1,0 0 1,0 0 0,-3 0 0,-33 10 402,30-7-291,4-2-81,4-1-58,-1 0 0,1 0 0,0 0 0,0 0 1,0 0-1,0 0 0,-1 0 0,1 0 0,0 0 0,0 0 0,0 1 0,0-1 0,-1 0 0,1 0 0,0 0 1,0 0-1,0 0 0,0 0 0,0 0 0,0 0 0,0 1 0,-1-1 0,1 0 0,0 0 0,0 0 0,0 0 1,0 0-1,0 0 0,0 1 0,0-1 0,0 0 0,0 0 0,0 0 0,0 0 0,0 1 0,0-1 0,0 0 0,0 0 1,0 0-1,0 0 0,0 1 0,0-1 0,0 0 0,0 0 0,0 0 0,0 1 0,0-1 31,4-1 44,242-84-38,-240 83-41,1 0 0,0 0 0,-1 1 0,1 0 0,0 0 0,-1 0 0,1 1 0,0 0 0,9 2 0,-13-2 0,-1 1 0,1-1 0,0 1 0,0 0 0,0 1 0,-1-1 0,1 0 0,-1 1 0,1-1 0,-1 1 0,0 0 0,1 0 0,-1 0 0,0 0 0,0 0 0,0 0 0,-1 0 0,1 1 0,0-1 0,-1 1 0,0-1 0,0 1 0,2 4 0,4 14 0,-1-3 0,0-2 0,1 1 0,15 27 0,-18-40 66,-1 0-1,1-1 1,-1 0-1,1 0 1,0 0-1,1 0 1,-1 0 0,0-1-1,1 1 1,-1-1-1,1-1 1,0 1-1,-1-1 1,7 2 0,2 0-1296,1-1 1,-1 0-1,20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02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35 7632,'0'0'13315,"-11"-7"-12799,-33-18 3,43 24-484,-1 1 0,1-1 1,-1 1-1,1 0 0,-1-1 0,1 1 1,-1 0-1,1 0 0,-1 0 0,1 0 0,-1 0 1,1 1-1,-1-1 0,1 0 0,-1 1 0,1-1 1,0 1-1,-1-1 0,1 1 0,0 0 1,-2 1-1,-20 19 530,17-14-390,5-7-168,-12 13 338,0 0 0,1 1 0,1 0 0,-12 19 0,20-28-240,0 1 1,0-1 0,1 1-1,0 0 1,1-1 0,-1 1-1,1 0 1,0 0-1,0 0 1,1 0 0,0 0-1,0 0 1,0 0-1,1 0 1,0 0 0,0 0-1,2 6 1,-2-9-42,0 1-1,1-1 1,-1 1 0,1-1 0,0 1 0,0-1-1,0 0 1,1 0 0,-1 0 0,1 0 0,-1-1-1,1 1 1,0 0 0,0-1 0,0 0 0,1 0-1,-1 0 1,0 0 0,1-1 0,-1 1 0,5 0-1,-5-1-16,0 0 0,0 0 0,1-1 0,-1 0 0,0 0-1,0 0 1,0 0 0,0 0 0,1 0 0,-1-1 0,0 1-1,0-1 1,0 0 0,0 0 0,0 0 0,0-1 0,0 1-1,-1-1 1,1 0 0,0 1 0,-1-1 0,1 0-1,-1 0 1,0-1 0,0 1 0,3-3 0,4-10 124,0 0 0,0-1 0,-2 0 0,0 0 0,0-1 0,-2 0-1,0 0 1,3-24 0,-8 40-122,0 0-1,0 0 0,0 0 0,0 0 0,0 0 1,1 0-1,-1 0 0,0 0 0,0 0 0,1 0 1,-1 1-1,1-1 0,-1 0 0,1 0 1,-1 0-1,1 0 0,-1 0 0,1 1 0,1-2 1,-1 2-27,0 0 0,0 0 0,0 1 1,0-1-1,0 1 0,0-1 0,0 1 1,0-1-1,0 1 0,0-1 0,-1 1 1,1 0-1,0-1 0,-1 1 0,1 0 1,0 0-1,-1 0 0,1 0 0,0 1 1,27 34-20,1-2 0,1-1 1,45 38-1,-73-70-3,0 1 0,0-1 0,0 0 0,0 0 0,0 0 0,0 0 0,0 0 0,0 0 0,0 0 0,0-1 0,0 1 0,0-1 0,4 1 0,-5-1 0,-1 0 0,1-1 0,0 1 0,0 0 0,-1 0 0,1-1 0,0 1 0,0-1 0,-1 1 0,1 0 0,0-1 0,-1 1 0,1-1 0,0 0 0,-1 1 0,1-1 0,-1 1 0,1-1 0,-1 0 0,1 0 0,-1 1 0,0-1 0,1 0 0,-1 0 0,0 1 0,1-1 0,-1 0 0,0 0 0,0 0 0,0 1 0,0-1 0,0 0 0,0 0 0,0 0 0,0 1 0,0-1 0,0 0 0,-1-1 0,0-19-3937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42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141 343 10752,'0'0'13478,"-2"10"-13037,0-2-345,1-2-23,-1 0 1,0 0-1,0 0 1,0 0-1,-1 0 1,0-1-1,0 1 1,0-1-1,-6 7 1,-14 18 779,-28 45 1,46-67-700,0 0 1,1 1 0,0-1-1,0 1 1,-4 16 0,7-20-81,0 0 1,0-1-1,1 1 0,0 0 0,0 0 1,1 0-1,-1 0 0,1 0 1,0 0-1,0-1 0,1 1 1,3 8-1,-3-9-21,0 1-1,1-1 1,-1 0 0,1 0-1,0 0 1,0-1 0,0 1-1,0-1 1,1 1 0,-1-1-1,1 0 1,0-1 0,0 1 0,6 3-1,-3-3 39,0-1-1,0 1 0,0-1 1,0-1-1,0 1 1,0-1-1,1 0 0,13-1 1,-9-1 42,-1 0 1,0 0 0,1-1-1,-1-1 1,0 0 0,0 0-1,-1-1 1,1-1 0,-1 0-1,0 0 1,0-1 0,13-9-1,-9 1-93,1 1-1,-2-2 0,0 0 1,-1-1-1,0 0 0,-1-1 1,15-31-1,-25 46-39,0 0 0,-1 0 0,1 0 0,-1 0 0,1 0 0,-1 0 0,0 0 0,0 0 0,0-3 0,-9 21 0,7-9 0,1 0 0,1 0 0,-1 0 0,1 0 0,1 0 0,-1 0 0,1 0 0,0 0 0,1-1 0,3 12 0,-2-8 0,1-1 0,0 1 0,1-1 0,0 0 0,0-1 0,12 15 0,-15-21 0,1 0 0,-1 0 0,0-1 0,1 1 0,-1-1 0,1 0 0,0 0 0,-1 1 0,1-2 0,0 1 0,0 0 0,0-1 0,-1 1 0,1-1 0,0 0 0,0 0 0,0 0 0,0 0 0,0 0 0,0-1 0,0 1 0,-1-1 0,1 0 0,0 0 0,0 0 0,3-2 0,1 1 0,0-2 0,0 1 0,-1-1 0,1 0 0,-1 0 0,0 0 0,0-1 0,-1 0 0,8-8 0,-8 6 0,-1-1 0,1 0 0,-1 0 0,0 0 0,-1-1 0,0 0 0,0 1 0,-1-1 0,0 0 0,-1 0 0,1-16 0,-1 13 0,-2 1 0,1-1 0,-1 0 0,-1 1 0,0-1 0,0 1 0,-1 0 0,-8-19 0,7 24 0,1 1 0,-1 0 0,0 1 0,0-1 0,-1 1 0,1 0 0,-1 0 0,-9-6 0,14 10 0,0 0 0,0 0 0,0 0 0,0 0 0,0 0 0,0 0 0,0 0 0,0 0 0,0 0 0,0 0 0,0 0 0,0 0 0,0 1 0,0-1 0,0 0 0,0 0 0,0 0 0,0 0 0,0 0 0,11 5 0,74 12 0,-30-5 0,99 10 0,-115-20 0,1-2 0,0-1 0,0-2 0,67-14 0,-66 6 0,-41 11 0,0 0 0,0 0 0,0 0 0,0 0 0,1 0 0,-1 0 0,0 0 0,0 0 0,0-1 0,0 1 0,0 0 0,1 0 0,-1 0 0,0 0 0,0 0 0,0 0 0,0-1 0,0 1 0,0 0 0,0 0 0,0 0 0,1 0 0,-1 0 0,0-1 0,0 1 0,0 0 0,0 0 0,0 0 0,0 0 0,0-1 0,0 1 0,0 0 0,0 0 0,0 0 0,0-1 0,0 1 0,0 0 0,0 0 0,0 0 0,-1 0 0,1-1 0,0 1 0,0 0 0,0 0 0,0 0 0,0 0 0,0 0 0,0-1 0,0 1 0,-1 0 0,1 0 0,0 0 0,0 0 0,-1-1 0,1 1 0,0-1 0,-1 1 0,1 0 0,-1 0 0,1-1 0,-1 1 0,1 0 0,-1 0 0,1 0 0,-1-1 0,1 1 0,-1 0 0,1 0 0,-1 0 0,1 0 0,-1 0 0,1 0 0,-2 0 0,-20 6 0,0 1 0,0 0 0,-32 18 0,-58 38 0,95-52 0,14-9 0,0 0 0,0 0 0,0 0 0,0 1 0,0-1 0,1 1 0,-1 0 0,1-1 0,0 1 0,0 1 0,0-1 0,0 0 0,0 0 0,1 1 0,-1-1 0,1 1 0,0-1 0,0 1 0,1 0 0,-1-1 0,1 1 0,-1 0 0,1-1 0,0 1 0,0 0 0,1-1 0,-1 1 0,3 6 0,-2-8 0,0 0 0,1 0 0,-1 0 0,1 0 0,0 0 0,0 0 0,0 0 0,0 0 0,0-1 0,0 1 0,0-1 0,0 1 0,0-1 0,1 0 0,-1 0 0,1 0 0,3 1 0,4 0 0,-1 1 0,1-1 0,11 1 0,-14-3 0,0 0 0,-1 0 0,1 0 0,0-1 0,0 0 0,0 0 0,-1-1 0,1 0 0,-1 0 0,1 0 0,-1-1 0,0 0 0,0 0 0,0 0 0,0-1 0,6-5 0,-3 1 0,-1-1 0,0 1 0,0-1 0,-1-1 0,0 1 0,0-1 0,-1 0 0,6-15 0,-5 12 0,-5 11 0,0-1 0,-1 0 0,1 1 0,-1-1 0,0 0 0,0 0 0,0 0 0,1-5 0,32 64 0,-2-3 0,-29-48 0,1-1 0,-1 0 0,1 0 0,-1 0 0,1-1 0,0 1 0,1-1 0,-1 0 0,7 4 0,7 3 0,-16-8 0,0-1 0,1 1 0,-1-1 0,1 0 0,-1 1 0,1-1 0,0 0 0,0-1 0,-1 1 0,1 0 0,0-1 0,0 0 0,0 1 0,0-1 0,3-1 0,7-13 0,6-8 0,-2 0 0,0-1 0,-1-1 0,-2 0 0,0-1 0,-2 0 0,0-1 0,-2-1 0,-1 1 0,8-40 0,4-81 0,-19 126 0,-1 0 0,-2 0 0,0 0 0,-7-41 0,8 61 0,-1 0 0,1 0 0,0 0 0,0 0 0,0 0 0,-1 0 0,1 0 0,-1 0 0,1 1 0,-1-1 0,1 0 0,-1 0 0,1 1 0,-1-1 0,1 0 0,-2 0 0,2 1 0,-1 0 0,1-1 0,0 1 0,-1 0 0,1 0 0,0 0 0,-1 0 0,1 0 0,0 1 0,-1-1 0,1 0 0,0 0 0,-1 0 0,1 0 0,0 0 0,0 0 0,-1 0 0,1 1 0,0-1 0,-1 0 0,1 0 0,0 0 0,0 1 0,-1-1 0,1 0 0,0 0 0,0 1 0,-1-1 0,-1 4 0,0-1 0,0 0 0,0 1 0,1-1 0,-1 1 0,-1 5 0,-5 26 0,2 0 0,1 1 0,2-1 0,1 1 0,2 0 0,1 0 0,2-1 0,1 1 0,2-1 0,2 0 0,17 49 0,-22-76 0,-1 0 0,2 0 0,-1-1 0,1 0 0,0 1 0,1-1 0,0-1 0,0 1 0,9 8 0,-10-11 0,0-1 0,0 0 0,1 0 0,-1 0 0,1-1 0,-1 1 0,1-1 0,0 0 0,0-1 0,0 1 0,0-1 0,0 0 0,0 0 0,0 0 0,0-1 0,8 0 0,-3-1 0,0 0 0,0 0 0,-1-1 0,1-1 0,0 1 0,-1-1 0,0-1 0,1 0 0,-2 0 0,1-1 0,0 0 0,8-8 0,-11 8 0,0 0 0,0 0 0,-1 0 0,0-1 0,0 0 0,0 0 0,-1-1 0,0 1 0,0-1 0,-1 0 0,0 0 0,0 0 0,0-1 0,-1 1 0,0-1 0,1-9 0,-3 13 0,0 0 0,0 0 0,0 0 0,0-1 0,-1 1 0,-1-7 0,1 10 0,1-1 0,0 1 0,-1 0 0,1 0 0,0 0 0,-1 0 0,1 0 0,-1 0 0,1 0 0,-1 0 0,0 0 0,1 0 0,-1 1 0,0-1 0,0 0 0,0 0 0,0 1 0,1-1 0,-1 0 0,0 1 0,0-1 0,0 1 0,0-1 0,0 1 0,-1-1 0,1 1 0,0 0 0,-1 0 0,-1 0 0,0 1 0,0-1 0,1 1 0,-1 0 0,0 0 0,1 0 0,-1 1 0,1-1 0,-1 0 0,1 1 0,-1 0 0,1 0 0,0-1 0,0 1 0,0 1 0,0-1 0,0 0 0,1 0 0,-1 1 0,-1 2 0,-1 2 0,0 1 0,0-1 0,1 1 0,0-1 0,0 1 0,-2 9 0,4-11 0,0-1 0,1 1 0,0 0 0,-1 0 0,2-1 0,-1 1 0,1 0 0,0-1 0,0 1 0,0 0 0,3 6 0,-3-9 0,0-1 0,1 0 0,-1 1 0,0-1 0,1 0 0,0 1 0,-1-1 0,1 0 0,0 0 0,0 0 0,0 0 0,0-1 0,1 1 0,-1-1 0,0 1 0,1-1 0,-1 0 0,1 0 0,-1 0 0,1 0 0,0 0 0,-1-1 0,1 1 0,0-1 0,3 1 0,9-2 0,0 0 0,0-1 0,0-1 0,0 0 0,27-11 0,-10 4 0,2 0 0,-18 4 0,0 1 0,0 1 0,0 0 0,0 1 0,1 1 0,-1 1 0,19 0 0,12 7 0,51 13 0,-61-10 0,0-2 0,0-2 0,38 1 0,-16-10 0,-58 4 12,-1 0 1,0 0-1,0 0 0,1 0 0,-1 0 1,0 0-1,0 0 0,0 0 1,1 0-1,-1-1 0,0 1 1,0 0-1,1 0 0,-1 0 0,0 0 1,0 0-1,0 0 0,1 0 1,-1-1-1,0 1 0,0 0 1,0 0-1,1 0 0,-1 0 0,0-1 1,0 1-1,0 0 0,0 0 1,0 0-1,0-1 0,0 1 0,1 0 1,-1 0-1,0-1 0,0 1 1,0 0-1,0 0 0,0-1 1,0 1-1,-7-8 480,-10-3-5411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42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11256,'0'0'7889,"11"10"-7143,-2 0-519,-4-5-124,-1 0 1,1 0-1,0 0 0,0-1 1,1 0-1,-1 0 0,1 0 1,0-1-1,0 0 0,0 0 1,8 2-1,4 1 227,1-2 1,0 0-1,0-1 1,0-1-1,0-1 0,31-1 1,116-23 1252,-111 14-1091,-9 1-103,390-48 3699,-418 55-4118,-3 0 637,0 0 0,0 1 0,28 3 0,-40-2-634,0-1 0,0 1-1,0 0 1,0 0 0,0 1 0,0-1 0,0 1 0,0-1 0,4 4 0,-6-3-187,1-1 0,-1 1 1,0-1-1,1 1 0,-1-1 0,0 1 1,0 0-1,0 0 0,0 0 1,0 0-1,-1-1 0,1 1 0,-1 0 1,1 0-1,-1 0 0,1 3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51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43 650 9848,'0'0'11058,"13"-13"-10469,-1 1-428,0 2-6,-1-1 1,-1-1-1,0 0 1,0 0-1,-2-1 1,9-14 0,8-25 1093,27-88 1,-31 81-407,7-29 449,15-36 2305,-43 123-3584,0 1 0,0 0-1,0-1 1,0 1-1,0-1 1,0 1-1,0 0 1,0-1-1,0 1 1,1 0 0,-1-1-1,0 1 1,0 0-1,0-1 1,1 1-1,-1 0 1,0-1 0,0 1-1,1 0 1,-1 0-1,0-1 1,1 1-1,-1 0 1,0 0-1,1 0 1,-1 0 0,0-1-1,1 1 1,-1 0-1,2 12 532,-4 29 293,2-37-812,-8 65-25,-3 0 0,-32 107 0,-62 128 0,88-265 0,0-1 0,-3 0 0,-42 61 0,53-82 0,8-15 0,0 1 0,0-1 0,-1 1 0,1-1 0,-1 0 0,1 1 0,-1-1 0,-3 3 0,5-5 0,0 0 0,0 0 0,-1 0 0,1 0 0,0 0 0,0 0 0,0 0 0,-1 0 0,1 0 0,0 0 0,0 0 0,0 0 0,-1 0 0,1 0 0,0 0 0,0 0 0,0 0 0,0 0 0,-1 0 0,1-1 0,0 1 0,0 0 0,0 0 0,0 0 0,-1 0 0,1 0 0,0-1 0,0 1 0,0 0 0,0 0 0,0 0 0,0 0 0,0-1 0,0 1 0,-1 0 0,1 0 0,0 0 0,0 0 0,0-1 0,0 1 0,0 0 0,0-1 0,-2-10 0,1 10 0,0-9 0,0 1 0,0-1 0,0 0 0,2 0 0,-1 0 0,1 0 0,0 1 0,1-1 0,0 0 0,1 1 0,0-1 0,7-14 0,-3 12 0,-1 1 0,2-1 0,-1 1 0,2 1 0,-1-1 0,1 1 0,1 1 0,20-16 0,130-81 0,21-16 0,-173 116 0,114-99 0,-105 88 0,0-1 0,-1-1 0,-1 0 0,20-34 0,-27 34 0,0 0 0,-1-1 0,-1-1 0,0 1 0,-2-1 0,3-28 0,-6 41 0,2-31 0,-3 37 0,0 0 0,0 0 0,0-1 0,0 1 0,-1 0 0,1 0 0,-1 0 0,1 0 0,-1 0 0,0 0 0,0 0 0,0 1 0,0-1 0,-2-3 0,3 5 0,-1-1 0,1 1 0,0 0 0,-1 0 0,1 0 0,0-1 0,0 1 0,-1 0 0,1 0 0,0 0 0,-1 0 0,1 0 0,-1 0 0,1 0 0,0 0 0,-1 0 0,1 0 0,0 0 0,-1 0 0,1 0 0,0 0 0,-1 0 0,1 0 0,0 0 0,-1 0 0,1 0 0,0 0 0,-1 1 0,1-1 0,-1 0 0,-11 12 0,-9 19 0,19-27 0,-13 24 0,1 1 0,2 0 0,1 1 0,1 0 0,2 1 0,1 0 0,1 0 0,2 1 0,-1 56 0,5-69 0,1-1 0,0 0 0,5 20 0,-5-32 0,1 0 0,0 1 0,0-1 0,1 0 0,-1 0 0,1 0 0,1 0 0,-1 0 0,1-1 0,0 1 0,9 8 0,-9-11 0,0 0 0,0 0 0,1-1 0,-1 0 0,1 0 0,-1 0 0,1 0 0,0-1 0,0 1 0,-1-1 0,1-1 0,0 1 0,0-1 0,0 1 0,0-1 0,10-2 0,-2 0 0,1 0 0,-1-1 0,0 0 0,25-11 0,-11 2 0,0-1 0,-1-2 0,-1 0 0,-1-2 0,0-1 0,-1-1 0,39-41 0,-57 54 0,-1 2 0,0 0 0,-1 0 0,1 0 0,-1-1 0,0 1 0,0-1 0,0 0 0,-1 0 0,0 0 0,0 0 0,2-7 0,-7 10 0,-4 7 0,-5 8 0,-9 10 0,4-4 0,1 0 0,-17 27 0,30-41 0,0 1 0,0-1 0,0 1 0,1 0 0,0 0 0,0 0 0,0 0 0,1 0 0,0 0 0,0 0 0,0 0 0,1 1 0,0-1 0,1 8 0,-1-12 0,0 0 0,1 0 0,-1 0 0,1 0 0,-1 0 0,1 0 0,0 0 0,0-1 0,0 1 0,0 0 0,0-1 0,0 1 0,0 0 0,1-1 0,-1 0 0,0 1 0,1-1 0,-1 0 0,1 0 0,0 1 0,-1-1 0,1 0 0,0-1 0,0 1 0,0 0 0,-1 0 0,1-1 0,0 1 0,0-1 0,0 0 0,4 1 0,-3-1 0,1-1 0,-1 1 0,1 0 0,-1-1 0,0 0 0,1 0 0,-1 0 0,0 0 0,1 0 0,-1-1 0,0 1 0,0-1 0,0 0 0,-1 0 0,1 0 0,0 0 0,3-4 0,-5 4 0,1 0 0,0 0 0,-1 0 0,1-1 0,-1 1 0,0 0 0,1-1 0,-1 1 0,0-1 0,-1 1 0,1-1 0,0 0 0,-1 1 0,1-1 0,-1 0 0,0 0 0,0 1 0,0-1 0,0 0 0,-1 1 0,1-1 0,-1 0 0,1 1 0,-1-1 0,0 0 0,0 1 0,0-1 0,-3-3 0,-1-2 0,0 1 0,-1 0 0,0 0 0,0 0 0,0 1 0,-1 0 0,-10-8 0,10 8 0,6 5 0,0 0 0,1 0 0,-1 1 0,0-1 0,0 0 0,0 1 0,0-1 0,1 1 0,-1-1 0,0 1 0,0-1 0,0 1 0,0-1 0,0 1 0,0 0 0,-2-1 0,1 0 0,7-2 0,8-1 0,11-4 0,1 2 0,-1 1 0,1 1 0,35-1 0,-41 3 0,-13 1 0,1 0 0,-1 1 0,1 0 0,-1 0 0,1 0 0,6 2 0,-11-1 0,-1-1 0,1 1 0,-1-1 0,0 1 0,1 0 0,-1-1 0,0 1 0,1 0 0,-1 0 0,0 0 0,0 0 0,0 0 0,0 0 0,0 1 0,0-1 0,0 0 0,0 0 0,-1 1 0,1-1 0,0 0 0,-1 1 0,1-1 0,-1 1 0,1-1 0,-1 1 0,0-1 0,0 1 0,1-1 0,-1 1 0,0-1 0,-1 3 0,1 15 0,-1-14 0,0 0 0,1 0 0,0 0 0,0 0 0,0 1 0,1-1 0,-1 0 0,1 0 0,1 0 0,-1-1 0,1 1 0,2 5 0,-4-9 0,1-1 0,-1 0 0,1 1 0,-1-1 0,1 0 0,-1 1 0,1-1 0,-1 0 0,1 0 0,0 0 0,-1 0 0,1 1 0,-1-1 0,1 0 0,0 0 0,-1 0 0,1 0 0,-1 0 0,1 0 0,0-1 0,-1 1 0,1 0 0,-1 0 0,1 0 0,0-1 0,-1 1 0,1 0 0,-1 0 0,1-1 0,16-10 0,-17 11 0,20-18 0,0-1 0,-2-1 0,17-22 0,-24 29 0,-3 3 0,-5 6 0,1-1 0,-1 0 0,1 1 0,1 0 0,-1 0 0,6-4 0,-9 7 0,0 1 0,0-1 0,0 1 0,1-1 0,-1 1 0,0-1 0,0 1 0,0 0 0,1 0 0,-1 0 0,0-1 0,0 1 0,1 0 0,-1 1 0,0-1 0,0 0 0,1 0 0,-1 0 0,0 1 0,0-1 0,0 1 0,1-1 0,-1 1 0,0-1 0,0 1 0,0 0 0,0-1 0,0 1 0,0 0 0,0 0 0,0 0 0,-1 0 0,1 0 0,0 0 0,0 1 0,11 12 0,29 33 0,-37-43 0,0-1 0,0 1 0,1-1 0,-1 0 0,1 0 0,-1-1 0,1 0 0,0 0 0,8 3 0,-11-5 0,0 0 0,0 0 0,0 0 0,0 0 0,-1 0 0,1 0 0,0-1 0,0 1 0,0-1 0,0 1 0,-1-1 0,1 0 0,0 0 0,-1 1 0,1-1 0,0 0 0,-1-1 0,1 1 0,-1 0 0,0 0 0,1-1 0,-1 1 0,0-1 0,0 1 0,0-1 0,2-2 0,0-2 0,1 0 0,-1 1 0,-1-1 0,1 0 0,-1-1 0,2-7 0,-4 10 0,1-1 0,-1 0 0,0 0 0,0 0 0,-1 1 0,1-1 0,-1 0 0,-3-8 0,-2-25 0,6 37 0,0-1 0,1 0 0,-1 1 0,0-1 0,1 0 0,-1 1 0,1-1 0,-1 1 0,1-1 0,0 0 0,-1 1 0,1 0 0,0-1 0,0 1 0,0-1 0,0 1 0,0 0 0,1 0 0,-1 0 0,0 0 0,1 0 0,-1 0 0,0 0 0,1 0 0,-1 0 0,1 0 0,0 1 0,-1-1 0,1 1 0,-1-1 0,1 1 0,2 0 0,6-2 0,1 1 0,-1 0 0,1 1 0,11 1 0,-3 0 0,144 5 0,-159-6 0,0 0 0,0 1 0,0-1 0,0 1 0,0 0 0,-1 0 0,1 1 0,0-1 0,-1 1 0,7 3 0,-8-3 0,-1-1 0,1 1 0,0-1 0,-1 1 0,0 0 0,1 0 0,-1 0 0,0 0 0,0 0 0,0 0 0,0 0 0,0 0 0,-1 1 0,1-1 0,-1 0 0,1 0 0,-1 1 0,0-1 0,0 0 0,0 4 0,0 8 0,1 1 0,1 0 0,0-1 0,5 17 0,-5-24 0,0 1 0,1-1 0,0 0 0,0 1 0,1-1 0,0 0 0,0-1 0,1 1 0,7 8 0,-10-14 0,0 0 0,0 0 0,-1 0 0,1 0 0,0 0 0,0 0 0,0 0 0,0 0 0,0-1 0,0 1 0,0-1 0,1 0 0,-1 0 0,0 0 0,0 0 0,0 0 0,0 0 0,0 0 0,0-1 0,0 1 0,4-2 0,6-1 0,-1-1 0,18-10 0,-20 10 0,3-3 0,0 0 0,13-10 0,19-11 0,-31 20 0,0 0 0,0-1 0,13-13 0,17-11 0,2-3 0,-45 36 0,1 0 0,-1 0 0,0 0 0,0-1 0,0 1 0,0 0 0,1 0 0,-1 0 0,0 0 0,0 0 0,0 0 0,1 0 0,-1 0 0,0 0 0,0 0 0,0 0 0,0 0 0,1 0 0,-1 0 0,0 0 0,0 0 0,0 0 0,1 0 0,-1 0 0,0 0 0,0 0 0,0 0 0,0 0 0,1 1 0,-1-1 0,0 0 0,0 0 0,0 0 0,0 0 0,0 0 0,1 0 0,-1 1 0,0-1 0,0 0 0,0 0 0,0 0 0,0 0 0,0 0 0,0 1 0,0-1 0,3 13 0,-4 14 0,-10 77 0,10-85 0,0-14 0,0 0 0,1 0 0,0 0 0,0 0 0,0 0 0,0 0 0,1 1 0,0-1 0,0 0 0,0 0 0,3 6 0,-1-4 0,-3-7 0,0 1 0,0 0 0,1-1 0,-1 1 0,0 0 0,1-1 0,-1 1 0,0 0 0,1-1 0,-1 1 0,1-1 0,-1 1 0,1-1 0,-1 1 0,1-1 0,-1 1 0,1-1 0,-1 1 0,1-1 0,0 0 0,-1 1 0,1-1 0,0 0 0,0 1 0,10 5 0,-7-4 0,6-9 0,3-4 0,0-1 0,-1 0 0,12-15 0,22-23 0,-42 47 0,0 0 0,0 0 0,0 0 0,0 1 0,0 0 0,1 0 0,-1 0 0,7-2 0,-9 3 0,0 1 0,1-1 0,-1 1 0,0-1 0,0 1 0,1 0 0,-1 0 0,0 0 0,1 0 0,-1 0 0,0 1 0,0-1 0,1 1 0,-1 0 0,0-1 0,0 1 0,0 0 0,0 0 0,3 2 0,1 2 0,0 1 0,-1 0 0,1 1 0,-1-1 0,0 1 0,-1 0 0,0 0 0,0 1 0,0-1 0,3 13 0,9 16 0,-16-36 0,0 1 0,1 0 0,-1-1 0,1 1 0,-1 0 0,1-1 0,-1 1 0,1 0 0,0-1 0,-1 1 0,1-1 0,0 1 0,-1-1 0,1 1 0,0-1 0,0 0 0,-1 1 0,1-1 0,0 0 0,0 0 0,0 1 0,0-1 0,-1 0 0,1 0 0,1 0 0,1 0 0,0-1 0,-1 1 0,1-1 0,0 1 0,-1-1 0,1 0 0,-1 0 0,4-2 0,6-4 0,-1-1 0,16-13 0,-25 19 0,49-41 0,-22 17 0,1 1 0,1 2 0,38-22 0,-62 42 0,0 1 0,-1-1 0,1 1 0,11-1 0,-11 1 0,1 0 0,0 0 0,12-6 0,-18 7 0,1 1 0,-1-1 0,0 0 0,0 1 0,0 0 0,0-1 0,1 1 0,-1 0 0,3 0 0,-3 0 0,0 0 0,-7-4 0,1 3 0,-5 0 0,0-1 0,0 2 0,0-1 0,0 1 0,0 1 0,0-1 0,0 2 0,0-1 0,0 1 0,1 0 0,-1 1 0,1 0 0,0 1 0,-14 7 0,12-5 0,1 0 0,-1 0 0,1 1 0,1 1 0,0-1 0,0 1 0,0 1 0,1-1 0,0 1 0,1 1 0,-8 13 0,13-20 0,-1-1 0,1 1 0,0 0 0,0-1 0,1 1 0,-1 0 0,0 0 0,1-1 0,0 1 0,-1 0 0,1 0 0,0 0 0,1 0 0,0 4 0,-1-6 0,1 0 0,-1 0 0,1 0 0,-1 0 0,1 0 0,0 0 0,0 0 0,0 0 0,-1 0 0,1 0 0,0-1 0,0 1 0,0 0 0,0-1 0,0 1 0,0 0 0,0-1 0,0 0 0,1 1 0,-1-1 0,0 0 0,0 1 0,0-1 0,0 0 0,1 0 0,-1 0 0,0 0 0,0 0 0,0 0 0,1 0 0,-1 0 0,0-1 0,0 1 0,0 0 0,2-2 0,4 0 0,-1 0 0,0-1 0,0 0 0,0 0 0,0-1 0,0 1 0,-1-1 0,0-1 0,7-5 0,-2 0 0,1-1 0,-2-1 0,11-14 0,-13 13 0,12-17 0,-18 28 0,0 1 0,0 0 0,0 0 0,0 0 0,0 0 0,0 0 0,0 0 0,0 0 0,1 0 0,-1 0 0,0 0 0,0 1 0,1-1 0,-1 0 0,1 1 0,-1-1 0,3 0 0,-4 2 0,1-1 0,-1 1 0,1-1 0,-1 1 0,0-1 0,1 1 0,-1-1 0,0 1 0,1-1 0,-1 1 0,0-1 0,0 1 0,1 0 0,-1-1 0,0 1 0,0-1 0,0 1 0,0 0 0,0-1 0,0 1 0,0-1 0,0 1 0,0 0 0,0-1 0,0 1 0,0 0 0,-1-1 0,1 2 0,0 0 0,-35 240 0,26-203 0,-1-1 0,-2 0 0,-2-1 0,-21 41 0,28-65 0,0-1 0,0 0 0,-2 0 0,1-1 0,-1 0 0,-1-1 0,-11 11 0,17-18 0,1 0 0,-1-1 0,0 1 0,0-1 0,0 1 0,0-1 0,0-1 0,0 1 0,-1 0 0,1-1 0,-1 0 0,1 0 0,-1 0 0,1-1 0,-1 1 0,1-1 0,-1 0 0,1-1 0,-1 1 0,0-1 0,1 0 0,0 0 0,-1 0 0,1 0 0,-7-4 0,1 0 0,0-1 0,0-1 0,0 0 0,1 0 0,0-1 0,1 0 0,-1-1 0,1 0 0,1 0 0,0-1 0,0 1 0,1-2 0,0 1 0,1-1 0,-6-15 0,10 24 0,1 0 0,-1-1 0,0 1 0,0-1 0,1 1 0,-1-1 0,1 1 0,0-1 0,0 1 0,0-1 0,0 0 0,1 1 0,-1-1 0,0 1 0,1-1 0,0 1 0,0-1 0,0 1 0,0 0 0,1-4 0,1 4 0,-1-1 0,0 1 0,1-1 0,-1 1 0,1 0 0,0 0 0,0 0 0,0 0 0,0 0 0,0 1 0,0 0 0,1-1 0,3 0 0,11-2 0,-1 1 0,1 1 0,1 0 0,26 1 0,-40 1 0,10 0 0,8-1 0,1 2 0,-1 0 0,0 1 0,1 1 0,-1 1 0,23 8 0,-39-10 776,0 0-1473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51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153 106 21407,'0'0'888,"-66"-47"-504,34 23 8,7 8 104,7 8 8,8 4-272,8 2 16,2-2-104,2 8 0,8 4-48,10 12 0,15 6-112,1 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19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13968,'0'0'2575,"58"-22"-2423,-58 27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53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1 9744,'0'0'10514,"-7"11"-9850,0 0-485,-2 2 62,1-1-1,1 2 1,1-1 0,-8 20 0,7-11 322,2-1 0,0 1 0,-2 29 1,6-41-224,0 1 0,1-1 0,1 1 0,-1 0 0,2-1 1,-1 1-1,2-1 0,-1 1 0,5 10 0,-5-17-226,-1 0 1,1-1-1,0 1 0,0 0 1,1-1-1,-1 1 0,1-1 0,0 0 1,0 0-1,0 0 0,0 0 1,0-1-1,0 1 0,1-1 0,0 0 1,-1 0-1,1 0 0,0 0 0,0-1 1,0 1-1,0-1 0,0 0 1,0 0-1,0-1 0,0 1 0,0-1 1,1 0-1,-1 0 0,0 0 1,0-1-1,0 1 0,0-1 0,1 0 1,-1 0-1,0-1 0,-1 1 1,1-1-1,0 0 0,0 0 0,-1 0 1,5-3-1,1-2-114,-1 0 0,0 0 0,0-1 0,-1 0 0,0 0 0,0-1 0,6-11 0,1-5 0,16-41 0,-27 59 0,-1 0 0,0 0 0,0 0 0,-1-1 0,2-14 0,-3 35 0,1 0 0,1 0 0,0-1 0,0 1 0,1 0 0,1-1 0,0 0 0,1 0 0,9 15 0,-13-24 0,1-1 0,-1 1 0,1-1 0,0 1 0,0-1 0,0 0 0,0 0 0,0 0 0,1 0 0,-1 0 0,1 0 0,-1 0 0,1-1 0,-1 0 0,1 1 0,0-1 0,4 1 0,-2-1 0,-1-1 0,0 1 0,0-1 0,0 0 0,1-1 0,-1 1 0,0-1 0,0 1 0,0-1 0,0 0 0,6-3 0,0 0 0,-1-1 0,1 0 0,-1-1 0,0 0 0,-1 0 0,1-1 0,-1 0 0,-1 0 0,9-10 0,74-110 0,-68 89 0,-20 82 0,-2-22 0,1 102 0,-26 202 0,17-256 0,6-46 0,0 0 0,-2 0 0,-1 0 0,-12 35 0,12-49 0,1-13 0,3-20 0,2-57 0,12-88 0,-6 123 0,2 0 0,2 1 0,24-65 0,-26 84 0,-2 6 0,1 0 0,15-27 0,-21 41 0,0 2 0,1-1 0,0 0 0,0 0 0,0 1 0,0-1 0,0 1 0,1 0 0,-1 0 0,1 1 0,0-1 0,0 1 0,0-1 0,0 1 0,0 1 0,8-3 0,-10 3 0,0 1 0,1 1 0,-1-1 0,0 0 0,0 0 0,0 1 0,0-1 0,0 1 0,0 0 0,0 0 0,0 0 0,0 0 0,0 0 0,-1 0 0,1 0 0,0 0 0,-1 1 0,4 2 0,-1 1 0,1-1 0,-1 1 0,0 0 0,0 0 0,3 7 0,-2-3 0,-1 0 0,0 0 0,-1 0 0,0 1 0,0 0 0,-1 0 0,0-1 0,0 15 0,-1-19 0,-1-1 0,-1 1 0,1-1 0,-1 1 0,1-1 0,-1 1 0,-1-1 0,1 0 0,0 1 0,-1-1 0,0 0 0,0 0 0,0 0 0,-1 0 0,0 0 0,1-1 0,-1 1 0,0-1 0,0 0 0,-6 5 0,4-5 0,1 0 0,-1 0 0,1 0 0,-1 0 0,0-1 0,0 0 0,0 0 0,0-1 0,0 1 0,-1-1 0,1 0 0,0 0 0,-1-1 0,1 0 0,0 0 0,-1 0 0,1 0 0,-9-2 0,-20-1 0,34 3 14,0 0-1,0 0 1,0 0-1,0 0 1,0 0-1,0 0 1,0 0-1,0 0 1,0-1-1,0 1 1,0 0-1,0 0 1,0 0-1,0 0 1,0 0-1,0 0 1,0 0-1,0 0 1,0 0-1,0 0 1,0 0-1,0 0 1,0 0-1,0 0 1,0 0-1,0 0 1,0 0-1,0 0 1,0 0-1,0 0 1,0-1-1,0 1 1,0 0 0,0 0-1,0 0 1,0 0-1,0 0 1,0 0-1,0 0 1,0 0-1,0 0 1,0 0-1,0 0 1,0 0-1,-1 0 1,1 0-1,0 0 1,0 0-1,0 0 1,0 0-1,0 0 1,0 0-1,0 0 1,0 0-1,0 0 1,0 0-1,0 0 1,5-3-483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3:56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145 323 10656,'0'0'9306,"-13"7"-8553,-38 22-11,46-25-557,0-1-1,0 1 1,0 0 0,1 0 0,0 0 0,0 0-1,0 1 1,0 0 0,0 0 0,-4 9 0,3-3 260,0 1 0,1-1 0,-3 18 0,3-13 28,3-14-339,0 1-1,1-1 0,-1 1 1,1-1-1,-1 1 0,1-1 0,0 1 1,0-1-1,0 1 0,1-1 1,-1 1-1,0-1 0,1 0 1,0 1-1,-1-1 0,1 1 1,0-1-1,0 0 0,2 3 1,-1-3-34,-1-1 0,1 0 1,0 1-1,-1-1 0,1 0 0,0 0 1,0 0-1,0-1 0,0 1 1,-1 0-1,1-1 0,0 1 0,1-1 1,-1 1-1,0-1 0,0 0 0,0 0 1,0 0-1,0 0 0,0-1 1,0 1-1,0 0 0,3-2 0,4 0-18,0-1-1,0 0 1,-1 0-1,0-1 0,1 0 1,-1 0-1,-1-1 0,1 0 1,8-8-1,6-6 368,29-37 0,-6 7-218,-44 49-231,-1-1 0,0 1 0,1 0 0,-1 0 0,0-1 0,1 1 0,-1 0 0,1 0 0,-1 0 0,0 0 0,1 0 0,-1-1 0,1 1 0,-1 0 0,1 0 0,-1 0 0,1 0 0,-1 0 0,0 0 0,1 0 0,-1 1 0,1-1 0,-1 0 0,1 0 0,-1 0 0,0 0 0,1 1 0,-1-1 0,1 0 0,-1 0 0,0 1 0,1-1 0,-1 0 0,0 0 0,1 1 0,-1-1 0,0 0 0,0 1 0,1-1 0,-1 1 0,0-1 0,0 0 0,1 1 0,-1-1 0,0 1 0,0-1 0,0 1 0,0 0 0,11 27 0,-10-24 0,4 11 0,1 0 0,12 23 0,-14-31 0,0-1 0,0 0 0,0-1 0,1 1 0,-1-1 0,2 1 0,-1-1 0,8 5 0,-11-9 0,0 0 0,-1 0 0,1 0 0,0-1 0,0 1 0,0-1 0,0 1 0,0-1 0,0 0 0,0 0 0,0 0 0,0 0 0,0 0 0,0 0 0,0 0 0,0-1 0,0 1 0,0-1 0,0 0 0,0 1 0,2-2 0,0 0 0,-1 0 0,1 0 0,0-1 0,-1 1 0,1-1 0,-1 0 0,0 0 0,5-6 0,-1 0 0,-2 0 0,1 0 0,-1-1 0,0 0 0,-1 0 0,0 0 0,-1 0 0,0-1 0,1-11 0,-3 15 0,0 1 0,0-1 0,-1 0 0,0 0 0,-1 0 0,1 0 0,-1 1 0,0-1 0,-1 0 0,0 1 0,0-1 0,0 1 0,-1-1 0,0 1 0,-7-10 0,4 3 0,10 8 0,22 5 0,-18 0 0,185 33 0,-130-20 0,95 9 0,-143-22 0,-1-1 0,21-3 0,17-1 0,-60 6 0,-1 1 0,1 0 0,0 0 0,0 1 0,0 0 0,-10 5 0,-53 28 0,60-31 0,1 2 0,-1 0 0,1 0 0,0 1 0,-9 9 0,16-14 0,0 0 0,1 0 0,-1 0 0,1 0 0,0 1 0,0-1 0,0 0 0,0 1 0,1 0 0,-1-1 0,1 1 0,0 0 0,0 0 0,1-1 0,-1 1 0,1 0 0,-1 0 0,1 0 0,0 0 0,1 4 0,-1-7 0,0 0 0,1 0 0,-1 0 0,0 0 0,0 0 0,1 0 0,-1 0 0,0 0 0,1 0 0,-1 0 0,1 0 0,-1-1 0,1 1 0,0 0 0,-1 0 0,1 0 0,0-1 0,-1 1 0,1 0 0,0-1 0,0 1 0,0-1 0,0 1 0,-1-1 0,2 1 0,0-1 0,0 0 0,-1 1 0,1-1 0,0 0 0,0-1 0,-1 1 0,1 0 0,0 0 0,-1-1 0,1 1 0,0-1 0,-1 1 0,3-2 0,2-2 0,1 1 0,-1-1 0,0-1 0,0 1 0,9-9 0,0-6 0,0-1 0,-1 0 0,-1-1 0,18-40 0,-26 50 0,8 39 0,-5-5 0,-6-14 0,2 1 0,-1-1 0,1 0 0,0 0 0,1 0 0,0 0 0,0-1 0,9 10 0,-13-17 0,0 1 0,1-1 0,-1 0 0,1 1 0,-1-1 0,1 0 0,-1 0 0,1 0 0,0 0 0,0 0 0,-1 0 0,1-1 0,0 1 0,0-1 0,0 1 0,0-1 0,0 0 0,0 1 0,0-1 0,2 0 0,-1-1 0,0 1 0,0-1 0,1 0 0,-1 0 0,0 0 0,0-1 0,0 1 0,0-1 0,0 1 0,-1-1 0,4-2 0,1-3 0,1 0 0,-1 0 0,0-1 0,-1 1 0,0-1 0,0-1 0,5-9 0,-4 4 0,0 2 0,-1 0 0,0 0 0,-1 0 0,0-1 0,4-21 0,-8 29 0,0 0 0,1 1 0,-1-1 0,1 0 0,0 1 0,0-1 0,0 1 0,1-1 0,3-4 0,-5 8 0,0-1 0,0 1 0,0 0 0,1 0 0,-1 0 0,0-1 0,1 1 0,-1 1 0,0-1 0,1 0 0,-1 0 0,1 0 0,0 1 0,-1-1 0,1 1 0,-1-1 0,1 1 0,0 0 0,0-1 0,-1 1 0,1 0 0,0 0 0,-1 0 0,1 1 0,0-1 0,-1 0 0,1 1 0,0-1 0,2 2 0,2 0 0,-1 0 0,0 0 0,0 0 0,0 1 0,0 0 0,0 0 0,-1 0 0,1 0 0,-1 1 0,0 0 0,0 0 0,0 0 0,-1 0 0,0 1 0,5 7 0,9 25 0,-14-30 0,0 1 0,0-1 0,1 0 0,0 0 0,0 0 0,0 0 0,1-1 0,7 8 0,-10-13 0,0 0 0,0 1 0,0-1 0,0 0 0,1 0 0,-1 0 0,0-1 0,1 1 0,-1 0 0,1-1 0,-1 0 0,1 0 0,-1 1 0,1-2 0,-1 1 0,1 0 0,-1 0 0,1-1 0,-1 1 0,0-1 0,1 0 0,3-1 0,6-3 0,-1-1 0,1 0 0,10-8 0,-15 10 0,15-11 0,29-26 0,-34 26 0,1 0 0,31-18 0,-25 20 0,-27 18 0,-1 1 0,1-1 0,0 0 0,1 1 0,-4 10 0,-9 18 0,3-14 0,-18 42 0,25-50 0,-6 16 0,10-27 0,1 1 0,0-1 0,-1 0 0,1 0 0,0 1 0,0-1 0,0 0 0,0 1 0,0-1 0,0 0 0,0 1 0,0-1 0,1 0 0,-1 1 0,0-1 0,2 2 0,-2-2 0,0-1 0,1 0 0,-1 0 0,1 1 0,-1-1 0,1 0 0,-1 0 0,1 1 0,-1-1 0,1 0 0,-1 0 0,1 0 0,-1 0 0,1 0 0,-1 0 0,1 0 0,-1 0 0,1 0 0,-1 0 0,1 0 0,-1 0 0,1 0 0,-1-1 0,1 1 0,-1 0 0,1 0 0,-1 0 0,1-1 0,-1 1 0,1-1 0,13-9 0,-4 0 0,-1-2 0,0 0 0,-1 0 0,0 0 0,-1-1 0,0 0 0,-1-1 0,-1 1 0,8-29 0,-4 0 0,-1 0 0,1-47 0,-8 73 0,-1 1 0,-3-22 0,0-12 0,3 47 0,-1-1 0,1 0 0,-1 0 0,1 0 0,-1 0 0,0 1 0,-1-4 0,1 6 0,0 0 0,1 1 0,-1-1 0,0 1 0,1-1 0,-1 1 0,1-1 0,-1 1 0,1-1 0,-1 1 0,1 0 0,0-1 0,-1 1 0,1 0 0,0-1 0,-1 1 0,1 0 0,0-1 0,0 1 0,0 0 0,0 0 0,-1-1 0,1 2 0,0 0 0,-5 33 0,1 1 0,2 0 0,4 68 0,-1-77 0,-1-24 0,0 17 0,1 0 0,1 0 0,1 0 0,9 32 0,-12-51 0,0 0 0,1 0 0,0 0 0,-1 0 0,1 0 0,-1-1 0,1 1 0,0 0 0,0 0 0,-1 0 0,1-1 0,0 1 0,0 0 0,0-1 0,0 1 0,0-1 0,0 1 0,0-1 0,0 0 0,0 1 0,0-1 0,0 0 0,0 0 0,0 1 0,0-1 0,0 0 0,0 0 0,1 0 0,-1-1 0,0 1 0,0 0 0,0 0 0,0 0 0,0-1 0,0 1 0,0-1 0,0 1 0,0-1 0,1 0 0,7-3 0,-1 0 0,0-1 0,12-9 0,-12 8 0,-3 3 405,4-3-349,-3 4-4452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00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162 514 11152,'0'0'10865,"5"-13"-10339,86-234 2117,-77 209-2248,42-144 2208,-53 148-497,-13 56-981,-18 38-617,-24 59 60,-97 311-300,133-385-268,9-23 0,0-1 0,-2 0 0,0-1 0,-14 21 0,21-37 0,-1 0 0,1-1 0,0 1 0,-1-1 0,2 1 0,-1 0 0,0 0 0,-1 6 0,22-32 0,111-131 0,-99 121 0,1 1 0,55-40 0,32-23 0,-102 87 0,-16 7 0,1-1 0,-1 1 0,1-1 0,-1 1 0,1-1 0,-1 0 0,1 1 0,-1-1 0,0 0 0,1 0 0,-1 0 0,0 0 0,0 0 0,0 0 0,0 0 0,2-2 0,-9 59 0,-2-24 0,-5 27 0,13-54 0,-1-1 0,1 0 0,0 0 0,0 1 0,1-1 0,-1 0 0,1 0 0,0 1 0,0-1 0,0 0 0,2 4 0,-2-6 0,0 0 0,1-1 0,-1 1 0,0-1 0,1 1 0,-1-1 0,1 1 0,-1-1 0,1 0 0,0 0 0,0 0 0,-1 0 0,1 0 0,0 0 0,0 0 0,0-1 0,0 1 0,0-1 0,0 1 0,0-1 0,0 0 0,0 0 0,0 0 0,0 0 0,3 0 0,5-1 0,0-1 0,0 1 0,16-6 0,2-2 0,0-2 0,0-1 0,30-17 0,73-53 0,-70 43 0,28-24 0,-80 52 0,-25 33 0,-19 34 0,29-45 0,1-1 0,0 1 0,1 1 0,0-1 0,1 0 0,-3 14 0,6-22 0,-1 0 0,1 0 0,0 0 0,0 0 0,0 0 0,0 0 0,1 0 0,-1 0 0,1 0 0,0 0 0,0 0 0,0 0 0,0 0 0,0-1 0,1 1 0,-1 0 0,1-1 0,-1 1 0,1-1 0,0 0 0,0 1 0,0-1 0,1 0 0,-1 0 0,0 0 0,1-1 0,-1 1 0,1 0 0,0-1 0,0 0 0,4 2 0,-3-2 0,-1 0 0,1 0 0,-1-1 0,1 1 0,-1-1 0,1 0 0,-1 0 0,1 0 0,-1 0 0,1-1 0,-1 0 0,1 1 0,-1-1 0,1-1 0,-1 1 0,0 0 0,1-1 0,-1 1 0,0-1 0,0 0 0,0 0 0,-1 0 0,1-1 0,0 1 0,-1-1 0,4-3 0,-4 3 0,-1 0 0,1 1 0,0-1 0,-1 0 0,0 0 0,1 0 0,-1 0 0,0 0 0,-1 0 0,1 0 0,0 0 0,-1 0 0,0-1 0,0 1 0,0 0 0,0 0 0,0 0 0,-1 0 0,1-1 0,-1 1 0,0 0 0,0 0 0,0 0 0,0 0 0,0 0 0,-1 1 0,0-1 0,1 0 0,-5-4 0,0 0 0,0 0 0,-1 0 0,0 1 0,0 0 0,-1 0 0,1 1 0,-1 0 0,0 0 0,-10-4 0,8 3 0,9 5 0,0 1 0,0-1 0,0 0 0,0 1 0,-1-1 0,1 0 0,0 1 0,0 0 0,-1-1 0,1 1 0,-2-1 0,-1 0 0,10-3 0,10-3 0,13 1 0,1 2 0,0 2 0,0 0 0,0 2 0,-1 1 0,1 1 0,0 2 0,-1 1 0,1 1 0,38 14 0,-66-19 0,0-1 0,0 1 0,-1 0 0,1 0 0,0 0 0,0 0 0,-1 0 0,1 1 0,-1-1 0,1 0 0,-1 1 0,0-1 0,1 1 0,-1-1 0,0 1 0,0 0 0,0-1 0,0 1 0,0 0 0,-1 0 0,1 0 0,-1 0 0,1-1 0,-1 1 0,1 0 0,-1 0 0,0 0 0,0 0 0,0 3 0,-1 4 0,0 1 0,-1-1 0,0 0 0,-7 17 0,6-18 0,3-7 0,0-1 0,0 0 0,0 0 0,-1 0 0,1 1 0,0-1 0,0 0 0,0 0 0,0 1 0,0-1 0,0 0 0,0 0 0,0 1 0,0-1 0,0 0 0,0 0 0,0 1 0,0-1 0,0 0 0,0 0 0,0 1 0,0-1 0,0 0 0,0 0 0,0 0 0,0 1 0,1-1 0,-1 0 0,0 0 0,0 1 0,0-1 0,0 0 0,1 0 0,-1 0 0,0 1 0,10-4 0,10-10 0,1-5 0,-3 2 0,41-26 0,-54 38 0,1 1 0,0 0 0,1 0 0,-1 1 0,0-1 0,1 1 0,-1 1 0,1-1 0,0 1 0,0 0 0,12 1 0,-17 0 0,0 1 0,1-1 0,-1 1 0,0 0 0,0-1 0,0 1 0,0 0 0,-1 0 0,1 1 0,0-1 0,0 0 0,-1 1 0,1-1 0,0 1 0,-1-1 0,0 1 0,1 0 0,-1-1 0,0 1 0,0 0 0,0 0 0,0 0 0,0 0 0,0 0 0,-1 0 0,1 0 0,-1 0 0,1 0 0,-1 3 0,2 4 0,-1 0 0,0 0 0,-1-1 0,0 1 0,-2 16 0,-1-7 0,1-10 0,0 1 0,1 0 0,1 0 0,-1 1 0,2 10 0,-1-20 0,0 0 0,1 1 0,-1-1 0,0 0 0,0 1 0,1-1 0,-1 0 0,0 0 0,1 1 0,-1-1 0,1 0 0,-1 0 0,0 0 0,1 1 0,-1-1 0,1 0 0,-1 0 0,0 0 0,1 0 0,-1 0 0,1 0 0,-1 0 0,1 0 0,-1 0 0,0 0 0,1 0 0,-1 0 0,1 0 0,-1 0 0,0-1 0,1 1 0,-1 0 0,1 0 0,-1 0 0,0-1 0,1 1 0,-1 0 0,0 0 0,1-1 0,-1 1 0,1-1 0,15-9 0,-1-2 0,2-3 0,0 1 0,1 1 0,0 1 0,1 0 0,36-15 0,-53 26 0,1 0 0,-1 0 0,1 0 0,-1 0 0,1 1 0,0-1 0,0 1 0,-1 0 0,1 0 0,0 0 0,0 0 0,-1 0 0,1 1 0,0-1 0,-1 1 0,1 0 0,0 0 0,-1-1 0,1 2 0,-1-1 0,1 0 0,-1 0 0,3 3 0,0 1 0,0 1 0,0 0 0,0 0 0,0 0 0,-1 1 0,5 10 0,-6-10 0,1 0 0,0 0 0,0-1 0,1 0 0,0 1 0,0-2 0,8 8 0,-9-11 0,0 0 0,0 0 0,1-1 0,-1 1 0,0-1 0,1 0 0,-1-1 0,1 1 0,0-1 0,-1 1 0,1-1 0,-1-1 0,1 1 0,0-1 0,-1 0 0,1 0 0,-1 0 0,0 0 0,1-1 0,-1 0 0,0 0 0,0 0 0,5-3 0,-7 1-23,0 1-1,-1-1 1,1 1-1,-1-1 1,1 1-1,-1-1 1,0 0-1,-1 0 1,1 1-1,0-7 1,0 1-3654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03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6 779 11448,'0'0'8711,"-1"10"-7997,-2 34 8,3-43-666,-1 0 0,1-1-1,0 1 1,0 0-1,0-1 1,0 1-1,0-1 1,0 1 0,0 0-1,0-1 1,0 1-1,0 0 1,0-1 0,1 1-1,-1-1 1,0 1-1,0 0 1,1-1-1,-1 1 1,0-1 0,1 1-1,-1-1 1,0 1-1,1-1 1,-1 1 0,1-1-1,-1 1 1,1-1-1,-1 0 1,1 1 0,-1-1-1,1 0 1,-1 1-1,1-1 1,0 0-1,-1 0 1,1 0 0,-1 1-1,1-1 1,0 0-1,-1 0 1,1 0 0,0 0-1,-1 0 1,1 0-1,-1 0 1,1 0-1,0 0 1,-1-1 0,1 1-1,0 0 1,-1 0-1,1 0 1,-1-1 0,2 0-1,2-1 161,0 0-1,0 0 0,0-1 1,0 1-1,5-5 1,1-3 67,0-1 0,-1 0 0,0-1 0,-1 0 0,0 0 0,0-1 0,-2 0 0,0 0 0,7-21 1,-1-4 450,-3-1 1,8-51-1,0-49 128,0-196 0,-22 287-862,4 47 0,-3 2 0,1 5 0,0 0 0,1-1 0,0 1 0,0 0 0,1 0 0,-2 12 0,-1 0 0,-12 61 0,4 1 0,-3 111 0,13-146 0,1-29 0,-1 13 0,3 45 0,-1-65 0,1-1 0,1 1 0,0 0 0,0-1 0,1 0 0,0 0 0,0 1 0,1-2 0,6 13 0,-8-19 0,-1 0 0,0 0 0,1 1 0,-1-1 0,1 0 0,-1 0 0,1-1 0,0 1 0,-1 0 0,1 0 0,0-1 0,-1 1 0,1-1 0,0 0 0,0 1 0,-1-1 0,1 0 0,0 0 0,0 0 0,0 0 0,0 0 0,-1-1 0,1 1 0,0 0 0,0-1 0,-1 0 0,4-1 0,6-1 0,-1-2 0,20-10 0,-1-3 0,-1-1 0,-1-2 0,-1-1 0,-1 0 0,-1-2 0,41-53 0,-63 74 0,1 0 0,-1 1 0,-1-1 0,1 0 0,0 0 0,-1 0 0,1 0 0,-1-1 0,0 1 0,0 0 0,0-1 0,0-3 0,-2 6 0,-3 5 0,-1 6 0,3 0 0,0 1 0,1-1 0,0 0 0,1 1 0,0-1 0,1 1 0,0-1 0,0 0 0,4 12 0,-4-19 0,0 1 0,1 0 0,0 0 0,-1 0 0,1-1 0,0 1 0,1-1 0,-1 1 0,1-1 0,0 0 0,-1 0 0,1 0 0,1-1 0,-1 1 0,0-1 0,1 1 0,-1-1 0,1 0 0,-1-1 0,1 1 0,0 0 0,0-1 0,0 0 0,0 0 0,8 1 0,-7-2 0,0 0 0,0-1 0,0 1 0,0-1 0,0 0 0,-1 0 0,1-1 0,0 1 0,0-1 0,-1 0 0,1 0 0,-1-1 0,7-5 0,-1 2 0,-1-1 0,0-1 0,0 0 0,13-16 0,-14 14 0,-1 1 0,0-2 0,-1 1 0,7-17 0,-11 23 0,0 0 0,-1 0 0,0-1 0,0 1 0,0-1 0,0 1 0,-1-1 0,1 1 0,-1-1 0,0 1 0,-1-1 0,1 1 0,-1-1 0,0 1 0,-2-7 0,3 11 0,0-1 0,0 1 0,0-1 0,-1 1 0,1-1 0,0 1 0,0-1 0,-1 1 0,1-1 0,0 1 0,-1-1 0,1 1 0,0-1 0,-1 1 0,1 0 0,-1-1 0,1 1 0,-1 0 0,1-1 0,0 1 0,-1 0 0,0 0 0,1-1 0,-1 1 0,1 0 0,-1 0 0,1 0 0,-1 0 0,1 0 0,-1 0 0,0 0 0,-1 0 0,1 0 0,-1 1 0,1 0 0,-1-1 0,1 1 0,0 0 0,-1 0 0,1-1 0,0 1 0,0 0 0,-2 2 0,-25 31 0,24-27 0,0 1 0,0-1 0,0 1 0,1-1 0,0 1 0,0 0 0,1 0 0,0 0 0,0 1 0,1-1 0,0 0 0,1 1 0,0-1 0,0 1 0,1-1 0,0 0 0,0 1 0,1-1 0,0 0 0,0 0 0,1 0 0,0 0 0,0-1 0,1 1 0,0-1 0,1 0 0,0 0 0,0 0 0,0 0 0,0-1 0,1 0 0,12 9 0,-14-13 0,-1 1 0,1-2 0,0 1 0,0 0 0,1-1 0,-1 1 0,0-1 0,0 0 0,1-1 0,-1 1 0,0-1 0,1 0 0,-1 0 0,1 0 0,-1-1 0,0 1 0,1-1 0,-1 0 0,0 0 0,6-3 0,2 0 0,0-2 0,1 1 0,-2-2 0,1 0 0,12-9 0,-10 4 0,0-1 0,-1 0 0,0-1 0,-1 0 0,-1-1 0,0 0 0,-1-1 0,15-31 0,1-13 0,22-73 0,-38 102 0,1-3 0,7-36 0,-16 60 0,0-1 0,-1 0 0,0-1 0,-1 1 0,0 0 0,-1 0 0,-3-17 0,4 26 0,-1-1 0,1 1 0,-1 0 0,1 0 0,-1 0 0,0 0 0,0 0 0,0 0 0,-1 0 0,1 0 0,-2-3 0,2 5 0,1 0 0,-1 0 0,0-1 0,1 1 0,-1 0 0,0 0 0,1 0 0,-1 0 0,0-1 0,1 1 0,-1 0 0,0 0 0,1 0 0,-1 1 0,0-1 0,0 0 0,1 0 0,-1 0 0,0 0 0,1 1 0,-1-1 0,1 0 0,-1 1 0,0-1 0,1 0 0,-1 1 0,1-1 0,-1 1 0,1-1 0,-1 1 0,1-1 0,-1 1 0,1-1 0,-1 2 0,-14 14 0,2 1 0,-1 0 0,2 1 0,0 0 0,2 1 0,0 0 0,-10 27 0,4 0 0,2 1 0,-10 56 0,16-62 0,-5 66 0,13-94 0,0 1 0,0-1 0,2 0 0,-1 1 0,2-1 0,0 0 0,0 0 0,1 0 0,6 13 0,-6-19 0,-2-2 0,0 0 0,1 0 0,0 0 0,-1-1 0,2 1 0,4 5 0,-7-9 0,0 0 0,0 0 0,1 0 0,-1 0 0,1-1 0,-1 1 0,1 0 0,-1 0 0,1-1 0,0 1 0,-1-1 0,1 0 0,0 1 0,-1-1 0,1 0 0,0 0 0,-1 0 0,1 0 0,0 0 0,-1-1 0,1 1 0,0 0 0,-1-1 0,1 1 0,1-2 0,7-2 0,0 0 0,0-1 0,0-1 0,-1 1 0,0-2 0,0 1 0,0-1 0,11-13 0,0-1 0,31-47 0,-6 10 0,-45 58 0,0 0 0,0 0 0,0 0 0,0 0 0,0 0 0,0 0 0,-1 0 0,1 0 0,0 0 0,0 0 0,0 0 0,0 0 0,0 0 0,0 0 0,0 0 0,0-1 0,0 1 0,0 0 0,0 0 0,0 0 0,0 0 0,0 0 0,0 0 0,0 0 0,0 0 0,0 0 0,-1 0 0,1 0 0,0 0 0,0 0 0,0 0 0,0 0 0,0 0 0,0 0 0,0 0 0,0 0 0,0 0 0,0-1 0,0 1 0,0 0 0,0 0 0,0 0 0,0 0 0,0 0 0,0 0 0,0 0 0,0 0 0,0 0 0,0 0 0,0 0 0,0 0 0,0 0 0,0 0 0,0 0 0,0 0 0,1-1 0,-1 1 0,0 0 0,0 0 0,0 0 0,0 0 0,0 0 0,0 0 0,-8 4 0,-9 7 0,11-7 0,1 1 0,-1 1 0,1-1 0,0 1 0,1-1 0,0 1 0,0 1 0,-4 7 0,0 2 0,1 2 0,-6 18 0,12-32 0,0 0 0,1 0 0,-1 1 0,1-1 0,0 0 0,0 1 0,0-1 0,1 0 0,1 9 0,-1-11 0,-1 0 0,1 0 0,-1 0 0,1 0 0,0 0 0,0 0 0,0 0 0,0 0 0,0-1 0,0 1 0,0 0 0,1-1 0,-1 1 0,1-1 0,-1 1 0,1-1 0,-1 1 0,1-1 0,0 0 0,0 0 0,2 1 0,-3-2 0,0 0 0,1 0 0,-1 0 0,0 0 0,1 0 0,-1 0 0,0 0 0,1-1 0,-1 1 0,0-1 0,1 1 0,-1-1 0,0 1 0,0-1 0,0 1 0,0-1 0,1 0 0,-1 0 0,1-1 0,22-23 0,-16 16 0,-5 5 0,0 1 0,-1-1 0,1 0 0,-1 0 0,0 0 0,0 0 0,0 0 0,-1 0 0,1 0 0,-1 0 0,0-1 0,-1 1 0,1-1 0,-1 1 0,1-1 0,-1 1 0,-1 0 0,1-1 0,-1 1 0,1-1 0,-1 1 0,0 0 0,-1-1 0,1 1 0,-1 0 0,0 0 0,0 0 0,0 0 0,-1 0 0,1 1 0,-1-1 0,0 1 0,-3-4 0,-10-7 0,11 10 0,0-1 0,0 1 0,0 0 0,0 1 0,-1-1 0,1 1 0,-9-3 0,14 6 0,1 0 0,-1 0 0,1 0 0,-1 0 0,1 1 0,-1-1 0,1 0 0,-1 1 0,1-1 0,-1 0 0,0 1 0,1-1 0,-1 0 0,1 1 0,-1-1 0,0 1 0,0-1 0,1 1 0,-1-1 0,0 1 0,0-1 0,1 1 0,-1-1 0,0 1 0,0-1 0,0 1 0,0-1 0,0 1 0,0-1 0,0 1 0,0-1 0,0 1 0,0-1 0,0 1 0,0-1 0,0 1 0,-1 0 0,1-1 0,0 1 0,0-1 0,0 0 0,-1 1 0,1-1 0,0 1 0,-1-1 0,1 1 0,0-1 0,-1 0 0,1 1 0,-1-1 0,1 0 0,0 1 0,-1-1 0,1 0 0,-1 0 0,1 1 0,-1-1 0,1 0 0,-1 0 0,1 0 0,-1 0 0,1 1 0,-1-1 0,1 0 0,-1 0 0,0 0 0,1 0 0,-1 0 0,0-1 0,10 5 0,0-2 0,-1 1 0,1-1 0,0 0 0,1-1 0,-1 0 0,0-1 0,0 0 0,0 0 0,0-1 0,1 0 0,8-3 0,13-3 0,-1-3 0,33-14 0,-26 10 0,-8 1 0,12-4 0,-41 17 0,1 0 0,-1 0 0,1 0 0,-1 0 0,1 0 0,-1 0 0,1 0 0,-1 0 0,0 0 0,1 0 0,-1 0 0,1 0 0,-1 0 0,1 0 0,-1 0 0,1 0 0,-1 0 0,0 1 0,1-1 0,-1 0 0,1 0 0,-1 1 0,0-1 0,1 0 0,-1 1 0,0-1 0,1 0 0,-1 1 0,0-1 0,0 0 0,1 1 0,-1-1 0,0 1 0,0-1 0,0 0 0,0 1 0,1-1 0,-1 1 0,0-1 0,0 1 0,0-1 0,0 0 0,0 1 0,0-1 0,0 1 0,0 0 0,-4 27 0,3-20 0,-1 5 0,0 0 0,-1 0 0,-8 22 0,9-29 0,0 0 0,1 0 0,0 0 0,0 0 0,0 0 0,0 0 0,1 1 0,1 8 0,0-16 0,1 1 0,0-1 0,-1 1 0,1-1 0,-1 0 0,0 1 0,1-1 0,-1 0 0,0 0 0,1 0 0,-1 0 0,2-2 0,-3 2 0,12-10 0,0-2 0,-2 0 0,1 0 0,-2-1 0,15-27 0,-8 14 0,1 8 0,-16 21 0,0-1 0,0 1 0,0-1 0,-1 1 0,1 0 0,0 0 0,-1-1 0,0 1 0,1 0 0,-1 2 0,21 148 0,-21-148 0,1-1 0,0 1 0,-1 0 0,1-1 0,0 1 0,1 0 0,2 4 0,-4-7 0,1 0 0,-1 0 0,1-1 0,-1 1 0,1 0 0,0 0 0,0-1 0,-1 1 0,1-1 0,0 1 0,0 0 0,0-1 0,0 0 0,0 1 0,-1-1 0,1 1 0,0-1 0,0 0 0,0 0 0,0 1 0,0-1 0,0 0 0,0 0 0,0 0 0,0 0 0,0 0 0,0-1 0,0 1 0,0 0 0,0 0 0,2-1 0,1-1 0,-1 1 0,1-1 0,0 0 0,-1 0 0,1 0 0,-1-1 0,0 1 0,1-1 0,-1 0 0,-1 0 0,1 0 0,0 0 0,-1 0 0,5-8 0,1-4 0,-1 0 0,8-23 0,-4 11 0,-8 20 0,-1 0 0,1-1 0,-1 1 0,-1 0 0,1-1 0,-1 1 0,-1 0 0,0-9 0,-2 11 0,2 4 0,-1 1 0,1 0 0,0 0 0,0-1 0,-1 1 0,1 0 0,0 0 0,0-1 0,0 1 0,-1 0 0,1 0 0,0-1 0,0 1 0,0 0 0,0-1 0,0 1 0,0 0 0,0-1 0,0 1 0,-1 0 0,1-1 0,0 1 0,0 0 0,1-1 0,-1 1 0,0 0 0,0-1 0,0 1 0,0 0 0,0 0 0,0-1 0,0 1 0,0 0 0,1-1 0,-1 1 0,0 0 0,0 0 0,0-1 0,1 1 0,-1 0 0,0 0 0,0-1 0,1 1 0,-1 0 0,0 0 0,0 0 0,1-1 0,-1 1 0,0 0 0,1 0 0,-1 0 0,9-2 0,-1 1 0,0 0 0,0 1 0,1 0 0,-1 0 0,0 1 0,12 2 0,-11-2 0,148 26 0,-127-21 0,35 10 0,-42-8 0,2-2 0,30 3 0,-18-9 0,-31 0 0,1 0 0,-1 0 0,1 0 0,-1 0 0,13 4 0,-19-4 18,1 0 0,-1 0 0,0 0-1,0 0 1,0 0 0,0 0 0,1 0 0,-1 0 0,0 0 0,0 0 0,0 0-1,0 1 1,0-1 0,1 0 0,-1 0 0,0 0 0,0 0 0,0 0-1,0 0 1,0 1 0,0-1 0,0 0 0,0 0 0,1 0 0,-1 0 0,0 1-1,0-1 1,0 0 0,0 0 0,0 0 0,0 0 0,0 1 0,0-1-1,0 0 1,0 0 0,0 0 0,0 0 0,0 1 0,0-1 0,0 0 0,0 0-1,0 0 1,0 0 0,-1 1 0,1-1 0,0 0 0,0 0 0,0 0-1,0 0 1,0 0 0,0 1 0,0-1 0,-1 0 0,-6 6-3208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06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415 383 9536,'0'0'10389,"-14"0"-9849,-4-1-208,-1 1 0,1 1 0,-1 1 0,1 0 1,0 2-1,-34 10 0,27-4 193,1 2 0,1 0 0,-39 28 0,52-33-312,1 1 1,-1-1 0,1 2 0,1 0-1,0 0 1,0 0 0,1 1-1,0 0 1,0 0 0,-6 17-1,11-23-114,1-1-1,-1 1 1,1 0-1,0 0 1,1-1-1,-1 1 1,1 0-1,0 0 0,0 0 1,0 0-1,0 0 1,0 0-1,1-1 1,0 1-1,0 0 1,2 5-1,-2-7-40,0 0 0,0 0-1,1-1 1,-1 1 0,1 0 0,-1-1-1,1 1 1,0-1 0,0 1 0,-1-1-1,1 0 1,0 0 0,0 0 0,0 0 0,0 0-1,1 0 1,-1 0 0,0-1 0,0 1-1,0-1 1,0 0 0,1 0 0,-1 1-1,0-1 1,0-1 0,1 1 0,-1 0 0,0 0-1,4-2 1,18-4 282,0-2 0,0 0 1,-1-2-1,0 0 0,23-16 0,-35 20-325,-1-1-1,0 0 1,-1 0-1,0-1 1,15-16-1,34-50-27,-40 50 10,-6 4 3,-12 19 0,0 0 0,1 0 0,-1 0 0,1 0 0,-1 0 0,1 0 0,-1 0 0,1 0 0,0 0 0,0 1 0,-1-1 0,1 0 0,0 0 0,1 0 0,-1 1 0,0 1 0,0 0 0,0 0 0,0-1 0,0 1 0,-1 0 0,1 0 0,0 0 0,-1 0 0,1 0 0,-1 0 0,1 0 0,-1 0 0,1 0 0,-1 1 0,0-1 0,1 0 0,-1 0 0,0 3 0,6 14 0,0 1 0,2-1 0,0 0 0,1 0 0,1-1 0,0-1 0,1 1 0,1-2 0,1 0 0,22 22 0,-32-35 0,0 1 0,0-1 0,1 1 0,-1-1 0,1 0 0,0-1 0,-1 1 0,1-1 0,0 1 0,0-1 0,0 0 0,0-1 0,0 1 0,0-1 0,0 1 0,0-1 0,0 0 0,0-1 0,0 1 0,0-1 0,0 0 0,0 0 0,0 0 0,-1 0 0,1-1 0,0 1 0,0-1 0,-1 0 0,5-3 0,6-6 0,0 0 0,0 0 0,-1-2 0,0 0 0,10-14 0,-3 0 0,29-48 0,-35 52 0,0 0 0,2 2 0,26-30 0,-39 48 0,0 0 0,0 1 0,0-1 0,1 1 0,-1 0 0,1 0 0,4-1 0,3-2 0,-11 5 0,1 0 0,-1 0 0,0 0 0,1 0 0,-1 0 0,1 0 0,-1 0 0,0 0 0,1 0 0,-1 0 0,0 0 0,1 1 0,-1-1 0,0 0 0,1 0 0,-1 0 0,0 1 0,0-1 0,1 0 0,-1 0 0,0 1 0,1-1 0,-1 0 0,0 0 0,0 1 0,0-1 0,0 0 0,1 1 0,-1-1 0,0 0 0,0 1 0,5 13 0,-1 6 0,-1 1 0,-2-1 0,0 1 0,-1 0 0,-5 39 0,0 25 0,5-85 0,0 1 0,0-1 0,0 1 0,0-1 0,0 1 0,0-1 0,0 0 0,0 1 0,0-1 0,0 1 0,0-1 0,0 1 0,0-1 0,1 1 0,-1-1 0,0 0 0,0 1 0,1-1 0,-1 0 0,0 1 0,0-1 0,1 1 0,-1-1 0,0 0 0,1 0 0,-1 1 0,1-1 0,-1 0 0,0 0 0,1 1 0,-1-1 0,1 0 0,-1 0 0,1 0 0,-1 0 0,0 0 0,1 0 0,-1 1 0,1-1 0,-1 0 0,1 0 0,-1 0 0,1-1 0,-1 1 0,1 0 0,-1 0 0,1 0 0,-1 0 0,0 0 0,1 0 0,-1-1 0,1 1 0,-1 0 0,0 0 0,1-1 0,-1 1 0,1-1 0,27-17 0,-24 15 0,24-20 0,26-28 0,-38 34 0,1 1 0,1 0 0,0 1 0,1 1 0,28-15 0,-45 28 0,0 0 0,0 0 0,0 0 0,0 0 0,1 0 0,-1 1 0,0-1 0,1 1 0,-1-1 0,0 1 0,1 0 0,-1 0 0,0 0 0,1 0 0,-1 1 0,0-1 0,1 1 0,2 0 0,-2 1 0,-1-1 0,0 1 0,0 0 0,1 0 0,-1 0 0,0 0 0,-1 0 0,1 0 0,0 0 0,-1 0 0,1 1 0,-1-1 0,0 1 0,1-1 0,0 4 0,4 13 0,0 0 0,4 31 0,-5-27 0,10 34 0,-14-55 0,0 1 0,0-1 0,0 1 0,0-1 0,1 0 0,-1 0 0,1 1 0,0-1 0,0 0 0,-1 0 0,1-1 0,1 1 0,-1 0 0,0-1 0,0 1 0,0-1 0,1 0 0,-1 1 0,1-1 0,-1 0 0,1-1 0,-1 1 0,1 0 0,0-1 0,-1 0 0,1 1 0,0-1 0,0 0 0,4-1 0,7 0 0,0-2 0,-1 1 0,1-2 0,19-7 0,-20 7 0,28-12 0,-1-1 0,51-31 0,-13 6 0,-73 40 0,-1 0 0,1-1 0,-1 1 0,0-1 0,0 0 0,0 0 0,0 0 0,-1 0 0,1-1 0,-1 0 0,0 0 0,0 1 0,0-2 0,-1 1 0,4-6 0,-6 10 0,0 0 0,0 0 0,0 0 0,0-1 0,0 1 0,0 0 0,0 0 0,0 0 0,0 0 0,0-1 0,0 1 0,0 0 0,0 0 0,0 0 0,0 0 0,0-1 0,-1 1 0,1 0 0,0 0 0,0 0 0,0 0 0,0 0 0,0 0 0,0-1 0,0 1 0,0 0 0,-1 0 0,1 0 0,0 0 0,0 0 0,0 0 0,0 0 0,0 0 0,-1-1 0,1 1 0,0 0 0,0 0 0,0 0 0,0 0 0,-1 0 0,1 0 0,0 0 0,0 0 0,0 0 0,0 0 0,-1 0 0,1 0 0,0 0 0,0 0 0,0 0 0,0 1 0,0-1 0,-1 0 0,1 0 0,0 0 0,0 0 0,0 0 0,0 0 0,0 0 0,-1 0 0,1 1 0,-12 3 0,-28 13 0,-59 33 0,86-42 0,0 1 0,0 0 0,0 1 0,1 1 0,1-1 0,0 2 0,-17 23 0,25-31 0,1 0 0,0 0 0,0 1 0,1-1 0,-1 1 0,-1 8 0,1-3 0,2-10 0,0 1 0,0 0 0,0-1 0,0 1 0,0 0 0,0-1 0,0 1 0,0-1 0,0 1 0,0 0 0,0-1 0,1 1 0,-1-1 0,0 1 0,1-1 0,-1 1 0,0 0 0,1-1 0,-1 0 0,0 1 0,1-1 0,-1 1 0,1-1 0,-1 1 0,1-1 0,-1 0 0,1 1 0,-1-1 0,1 0 0,-1 0 0,1 1 0,0-1 0,-1 0 0,1 0 0,-1 0 0,1 0 0,0 0 0,0 1 0,26 0 0,-11-3 0,0 0 0,-1-2 0,1 0 0,-1 0 0,0-2 0,0 1 0,0-2 0,-1 0 0,0-1 0,0-1 0,18-14 0,-17 11 0,0-2 0,-1 0 0,-1 0 0,0-1 0,-1-1 0,0 0 0,-2 0 0,18-35 0,-12 9 0,-1-1 0,-1 0 0,-3-1 0,10-86 0,-19 118 0,-1-1 0,0 0 0,-1 0 0,0 1 0,-1-1 0,0 0 0,-6-20 0,7 32 0,0 1 0,0-1 0,0 1 0,0 0 0,0-1 0,0 1 0,0-1 0,-1 1 0,1 0 0,0-1 0,0 1 0,0 0 0,-1-1 0,1 1 0,0 0 0,0-1 0,-1 1 0,1 0 0,0 0 0,-1-1 0,1 1 0,0 0 0,-1 0 0,1-1 0,0 1 0,-1 0 0,1 0 0,-1 0 0,1 0 0,0 0 0,-1 0 0,1 0 0,-1 0 0,1-1 0,0 1 0,-1 1 0,-1-1 0,1 1 0,-1 0 0,1 0 0,0 0 0,0 0 0,0 0 0,-1 0 0,1 0 0,0 0 0,0 0 0,-1 2 0,-12 16 0,1 1 0,1 0 0,1 1 0,1 1 0,0-1 0,2 2 0,1-1 0,-5 25 0,6-19 0,1 1 0,2-1 0,1 1 0,2 0 0,0 0 0,7 41 0,-4-55 0,0 1 0,1-1 0,9 24 0,-11-33 0,1 0 0,0 0 0,0 0 0,1-1 0,0 1 0,0-1 0,0 0 0,0 0 0,1 0 0,0-1 0,7 6 0,0-1 0,12 6 0,-23-15 0,0 1 0,1-1 0,-1 0 0,0 0 0,0 1 0,1-1 0,-1 0 0,0 0 0,0-1 0,1 1 0,-1 0 0,0 0 0,0 0 0,1-1 0,-1 1 0,0-1 0,0 1 0,0-1 0,0 1 0,0-1 0,2-1 0,18-18 850,-10 9-5635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14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0 787 9848,'0'0'10429,"10"2"-9731,-1 0-504,-4-1-114,-1 1-1,0-1 0,1-1 0,-1 1 1,0-1-1,1 1 0,-1-1 1,1 0-1,-1-1 0,0 1 0,1-1 1,-1 0-1,6-2 0,6-4 206,1 0-1,-2-1 1,1-1-1,-1-1 1,-1 0-1,21-18 0,74-82 1101,-71 69-851,27-30 1162,-3-2 0,53-82 1,-108 147-882,-8 24-163,0-12-638,-5 35-14,-14 165 0,20-181 0,1 1 0,0-1 0,2 0 0,1 0 0,1 0 0,14 42 0,-18-63 0,-1 0 0,1-1 0,-1 1 0,1-1 0,0 1 0,0-1 0,0 1 0,0-1 0,0 1 0,0-1 0,0 0 0,0 0 0,1 1 0,-1-1 0,0 0 0,1 0 0,-1 0 0,1-1 0,-1 1 0,1 0 0,-1 0 0,1-1 0,0 1 0,-1-1 0,1 0 0,0 1 0,-1-1 0,1 0 0,0 0 0,0 0 0,-1 0 0,1 0 0,0-1 0,-1 1 0,1 0 0,0-1 0,-1 1 0,3-2 0,4-1 0,-1-1 0,1 0 0,-1 0 0,0-1 0,0 0 0,9-8 0,10-12 0,-1-1 0,-2-1 0,26-38 0,48-97 0,-60 85 0,32-98 0,-58 146 0,-2-1 0,9-46 0,-18 76 0,0-1 0,0 0 0,0 0 0,0 0 0,0 0 0,0 1 0,0-1 0,0 0 0,0 0 0,0 0 0,0 1 0,-1-1 0,1 0 0,0 0 0,0 0 0,-1 1 0,1-1 0,-1 0 0,0-1 0,1 2 0,-1 0 0,1 0 0,-1 0 0,1 0 0,-1 0 0,1 0 0,-1 0 0,1 0 0,0 1 0,-1-1 0,1 0 0,-1 0 0,1 0 0,0 0 0,-1 0 0,1 1 0,-1-1 0,1 0 0,0 0 0,-1 1 0,1-1 0,0 0 0,-1 1 0,1-1 0,0 0 0,0 1 0,-1-1 0,1 1 0,0-1 0,0 0 0,0 1 0,-1-1 0,1 1 0,0-1 0,0 0 0,0 1 0,0-1 0,0 1 0,0 0 0,-18 40 0,-5 9 0,-32 105 0,36-80 0,-91 319 0,99-349 0,9-34 0,-1-1 0,0 1 0,-6 16 0,37-92 0,20-40 0,-40 89 0,4-6 0,21-31 0,-30 49 0,0 0 0,0 0 0,0 1 0,0-1 0,1 0 0,0 1 0,-1 0 0,1 0 0,1 0 0,-1 1 0,0-1 0,1 1 0,8-3 0,-12 4 0,1 1 0,-1 0 0,0 0 0,0 0 0,1 1 0,-1-1 0,0 0 0,0 0 0,1 1 0,-1-1 0,0 1 0,0-1 0,0 1 0,0-1 0,1 1 0,-1 0 0,0 0 0,0-1 0,0 1 0,-1 0 0,1 0 0,0 0 0,0 0 0,0 0 0,1 2 0,16 33 0,-15-27 0,21 55 0,-18-46 0,0 0 0,1-1 0,1 1 0,1-2 0,18 29 0,-25-44 0,-1 1 0,0-1 0,1 1 0,-1-1 0,0 0 0,1 1 0,0-1 0,-1 0 0,1 0 0,0 0 0,-1 0 0,1-1 0,0 1 0,0 0 0,0-1 0,0 1 0,-1-1 0,1 0 0,0 1 0,2-1 0,0-1 0,-1 1 0,1-1 0,-1 1 0,0-1 0,1 0 0,-1-1 0,0 1 0,0-1 0,0 1 0,5-4 0,4-4 0,-1 0 0,0-2 0,20-22 0,-29 32 0,9-15 0,0 0 0,0 0 0,-2-1 0,0-1 0,-1 0 0,-1 0 0,0 0 0,-2-1 0,5-22 0,-9 37 0,0 1 0,-1-1 0,1 0 0,-1 0 0,0 1 0,0-1 0,0 0 0,0 1 0,-1-1 0,1 0 0,-1 0 0,0 1 0,-2-5 0,3 8 0,0-1 0,-1 1 0,1 0 0,0 0 0,0-1 0,0 1 0,0 0 0,-1 0 0,1-1 0,0 1 0,0 0 0,0 0 0,0-1 0,0 1 0,0 0 0,0-1 0,-1 1 0,1 0 0,0-1 0,0 1 0,0 0 0,0-1 0,0 1 0,1 0 0,-1 0 0,0-1 0,0 1 0,0 0 0,0-1 0,0 1 0,0 0 0,0-1 0,1 1 0,-1 0 0,0 0 0,0-1 0,0 1 0,1 0 0,-1 0 0,0 0 0,0-1 0,1 1 0,-1 0 0,0 0 0,0 0 0,1 0 0,-1-1 0,0 1 0,0 0 0,1 0 0,-1 0 0,0 0 0,1 0 0,-1 0 0,18 1 0,-6 6 0,1-1 0,-2 2 0,1-1 0,-1 2 0,0-1 0,-1 2 0,0-1 0,0 1 0,13 19 0,1 7 0,35 68 0,-43-73 0,-14-27 0,0 0 0,0-1 0,1 1 0,-1-1 0,1 1 0,0-1 0,0 0 0,0 0 0,5 4 0,-6-6 0,0 0 0,-1 0 0,1 0 0,0 0 0,0-1 0,0 1 0,0-1 0,0 1 0,-1-1 0,1 0 0,0 0 0,0 0 0,0 0 0,0 0 0,0 0 0,0 0 0,0-1 0,0 1 0,0-1 0,-1 1 0,1-1 0,0 0 0,2-1 0,8-5 0,-1 0 0,0-1 0,-1-1 0,0 1 0,0-2 0,0 0 0,15-21 0,17-18 0,-33 43 0,-8 5 0,1 0 0,-1 0 0,0 0 0,1 0 0,-1 0 0,0 0 0,0-1 0,0 1 0,0 0 0,2-3 0,19 49 0,-19-40 0,0-1 0,0 1 0,0 0 0,1-1 0,-1 0 0,1 1 0,0-1 0,1-1 0,-1 1 0,0-1 0,1 1 0,9 3 0,-11-5 0,0-1 0,0 1 0,1-1 0,-1 0 0,1 0 0,-1-1 0,1 1 0,-1-1 0,1 0 0,-1 1 0,1-2 0,0 1 0,-1 0 0,1-1 0,-1 1 0,1-1 0,-1 0 0,1 0 0,-1-1 0,0 1 0,4-3 0,-2 1 0,-1-1 0,-1 0 0,1 0 0,0 0 0,-1 0 0,0 0 0,0-1 0,0 0 0,-1 1 0,1-1 0,-1 0 0,0 0 0,-1 0 0,1 0 0,-1-1 0,0 1 0,0 0 0,-1-1 0,1 1 0,-2-9 0,1 7 0,-1 0 0,0-1 0,0 1 0,0 0 0,-1 0 0,-1 0 0,1 0 0,-1 0 0,0 0 0,-1 1 0,-4-8 0,6 11 0,-1 0 0,0-1 0,0 1 0,0 0 0,0 0 0,-1 0 0,1 1 0,-1-1 0,1 1 0,-1 0 0,0 0 0,0 0 0,0 0 0,0 1 0,0 0 0,-1 0 0,1 0 0,0 0 0,-1 1 0,-5-1 0,5 1 0,-1 1 0,1-1 0,0 1 0,0 0 0,0 1 0,0-1 0,1 1 0,-1 0 0,-8 4 0,12-5 0,0-1 0,0 1 0,0 0 0,0-1 0,0 1 0,0 0 0,0 0 0,1 0 0,-1 0 0,0-1 0,0 1 0,1 0 0,-1 0 0,1 0 0,-1 1 0,1-1 0,-1 0 0,1 0 0,0 0 0,-1 0 0,1 0 0,0 0 0,0 1 0,0-1 0,0 0 0,0 0 0,0 0 0,0 0 0,0 1 0,0-1 0,1 0 0,-1 0 0,0 0 0,1 0 0,-1 0 0,1 0 0,0 0 0,-1 0 0,1 0 0,0 0 0,-1 0 0,1 0 0,0 0 0,0 0 0,0-1 0,0 1 0,1 1 0,2 1 0,0 0 0,1 0 0,-1 0 0,1 0 0,0-1 0,0 0 0,0 0 0,0 0 0,0 0 0,0-1 0,0 0 0,1 0 0,-1 0 0,0-1 0,1 0 0,7 0 0,6-1 0,0-2 0,0 0 0,24-7 0,-5-1 0,0-1 0,0-3 0,39-20 0,-24 13 0,-57 50 0,-3-5 0,0-1 0,2 2 0,0-1 0,2 1 0,1-1 0,0 30 0,2-52 0,0 1 0,0 0 0,0-1 0,0 1 0,1-1 0,-1 1 0,0 0 0,1-1 0,0 1 0,-1-1 0,1 1 0,0-1 0,-1 1 0,1-1 0,0 0 0,0 1 0,0-1 0,3 2 0,-3-2 0,0-1 0,0 1 0,0-1 0,1 1 0,-1-1 0,0 0 0,1 1 0,-1-1 0,0 0 0,1 0 0,-1 0 0,0 0 0,1 0 0,-1 0 0,0 0 0,1-1 0,2 0 0,3-1 0,0-2 0,0 1 0,0-1 0,0 0 0,-1 0 0,10-7 0,46-41 0,49-36 0,-110 87 0,-1 1 0,1-1 0,-1 1 0,1-1 0,-1 1 0,1-1 0,0 1 0,-1 0 0,1-1 0,0 1 0,-1 0 0,1-1 0,0 1 0,-1 0 0,1 0 0,0-1 0,0 1 0,-1 0 0,1 0 0,0 0 0,0 0 0,-1 0 0,1 0 0,0 0 0,0 1 0,-1-1 0,1 0 0,0 0 0,-1 1 0,1-1 0,0 0 0,0 1 0,1 1 0,-1 0 0,0 0 0,1 1 0,-1-1 0,-1 0 0,1 0 0,0 1 0,0 3 0,1-1 0,7 32 0,-6-23 0,1 0 0,0 0 0,0 0 0,9 15 0,-11-25 0,0 0 0,1 0 0,0 0 0,0-1 0,0 1 0,0-1 0,0 0 0,0 0 0,1 0 0,0 0 0,0-1 0,-1 1 0,1-1 0,1 0 0,-1 0 0,0-1 0,8 3 0,1-2 0,0 0 0,0-1 0,0 0 0,0-1 0,1-1 0,-1 0 0,0 0 0,0-1 0,0-1 0,0-1 0,-1 0 0,1 0 0,-1-1 0,19-10 0,-4-1 0,0 0 0,-1-2 0,0-1 0,-2-1 0,23-24 0,-33 24 0,-14 20 0,1-1 0,-1 1 0,0 0 0,0 0 0,0 0 0,0 0 0,0-1 0,0 1 0,0 0 0,0 0 0,0 0 0,0-1 0,0 1 0,0 0 0,0 0 0,0 0 0,0-1 0,0 1 0,0 0 0,0 0 0,0 0 0,0 0 0,0-1 0,0 1 0,0 0 0,-1 0 0,1 0 0,0 0 0,0-1 0,0 1 0,0 0 0,0 0 0,-1 0 0,1 0 0,0-1 0,-14 4 0,5 2 0,-1 1 0,1 0 0,0 0 0,0 0 0,1 1 0,-12 12 0,0 2 0,-21 30 0,34-41 0,0 1 0,0 0 0,1 1 0,-5 12 0,10-21 0,-1 0 0,1 0 0,0 0 0,0 1 0,0-1 0,1 0 0,-1 1 0,1-1 0,0 0 0,0 1 0,0-1 0,0 0 0,0 1 0,1-1 0,0 0 0,-1 1 0,1-1 0,0 0 0,1 0 0,1 5 0,-2-8 0,0 1 0,0 0 0,-1-1 0,1 1 0,0-1 0,0 1 0,0-1 0,0 1 0,0-1 0,0 1 0,-1-1 0,1 0 0,0 0 0,0 1 0,0-1 0,0 0 0,0 0 0,0 0 0,0 0 0,0 0 0,0 0 0,0-1 0,0 1 0,0 0 0,0 0 0,0-1 0,0 1 0,0-1 0,0 1 0,0-1 0,0 1 0,0-1 0,1-1 0,31-24 0,-28 21 0,7-7 0,-1 0 0,-1-1 0,0 0 0,10-18 0,11-16 0,-31 47 0,0 0 0,1 0 0,-1 0 0,0-1 0,0 1 0,0 0 0,0 0 0,1 0 0,-1 0 0,0 0 0,0 0 0,0-1 0,0 1 0,1 0 0,-1 0 0,0 0 0,0 0 0,0 0 0,1 0 0,-1 0 0,0 0 0,0 0 0,0 0 0,1 0 0,-1 0 0,0 0 0,0 0 0,0 0 0,1 0 0,-1 0 0,0 1 0,0-1 0,0 0 0,1 0 0,-1 0 0,0 0 0,0 0 0,0 0 0,0 0 0,1 1 0,-1-1 0,0 0 0,0 0 0,0 0 0,0 0 0,0 1 0,0-1 0,0 0 0,1 0 0,-1 0 0,0 1 0,0-1 0,0 0 0,0 0 0,0 0 0,0 1 0,0-1 0,0 0 0,0 0 0,0 0 0,0 1 0,3 15 0,1 33 0,-2 0 0,-2 1 0,-9 62 0,6-79 0,1-10 0,-1 0 0,-2 0 0,0 0 0,-1-1 0,-14 35 0,14-46 0,1 1 0,-2-1 0,1 0 0,-2 0 0,1 0 0,-1-1 0,-1 0 0,0-1 0,0 0 0,-1-1 0,-15 11 0,21-17 0,0 0 0,-1 0 0,1-1 0,-1 1 0,1-1 0,-1 0 0,0 0 0,0-1 0,1 1 0,-1-1 0,0 0 0,0 0 0,-5-2 0,7 2 0,0 0 0,-1-1 0,1 1 0,0-1 0,0 0 0,0 0 0,0 0 0,0-1 0,0 1 0,1-1 0,-1 1 0,0-1 0,1 0 0,-1 0 0,1 0 0,0 0 0,-1-1 0,1 1 0,0-1 0,-2-3 0,3 3 0,1 1 0,-1 0 0,1-1 0,0 1 0,0-1 0,0 1 0,0 0 0,0-1 0,1 1 0,-1-1 0,1 1 0,-1 0 0,1-1 0,0 1 0,0 0 0,0 0 0,0 0 0,0 0 0,3-3 0,29-39 0,-31 42 0,33-34 0,1 2 0,2 1 0,42-28 0,11-9 0,159-156 0,-236 214 0,0-1 0,-1-1 0,-1 0 0,-1-1 0,0 0 0,0-1 0,-2 0 0,10-21 0,-9 14 0,-1 0 0,-1-1 0,-2 0 0,0 0 0,3-33 0,-8 52 0,0-11 0,1-1 0,1 1 0,6-17 0,-11 20 0,-1 11 0,-2 9 0,-45 141 0,4-8 0,-8 18 0,53-155 0,0 0 0,1 0 0,-1 0 0,0 1 0,1-1 0,0 0 0,0 0 0,0 0 0,0 1 0,1 5 0,24-33 0,-4 2 0,-12 11 0,1 0 0,0 0 0,1 1 0,1 0 0,-1 1 0,24-14 0,-34 23 0,1-1 0,-1 1 0,0 0 0,1-1 0,-1 1 0,1 0 0,-1 0 0,0 0 0,1 1 0,-1-1 0,0 0 0,1 0 0,-1 1 0,0-1 0,1 1 0,-1-1 0,0 1 0,1-1 0,-1 1 0,0 0 0,0 0 0,0-1 0,1 2 0,27 27 0,-23-23 0,36 43 0,-27-29 0,2-1 0,0 0 0,2-1 0,24 18 0,-35-30 0,-4-3 0,0 0 0,0 0 0,0 0 0,0 0 0,0-1 0,0 0 0,0 0 0,1 0 0,-1 0 0,1-1 0,0 0 0,-1 0 0,1 0 0,0 0 0,0-1 0,5 0 0,1-2 0,0-1 0,0 0 0,0-1 0,0 0 0,-1-1 0,0 0 0,0-1 0,0 0 0,0 0 0,-1-1 0,0 0 0,11-12 0,-20 18 17,1 0 0,0 1 0,-1-1 0,1 0 0,-1 0 0,1 1 0,-1-1 0,0 0 0,1 0 0,-1 0 0,0 0 0,0 0-1,1 0 1,-1 0 0,0 1 0,0-1 0,0 0 0,0 0 0,0 0 0,0 0 0,0 0 0,-1 0 0,1-1 0,-1 0 32,0 0 0,0 0 0,-1 0 0,1 0 1,0 1-1,-1-1 0,1 0 0,0 1 0,-1 0 0,-2-2 0,-4-3-700,0 1 0,-1 0 0,-12-5 0,15 7-1627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15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14368,'0'0'2890,"10"-2"-1982,15-4-373,-1 2 0,1 1 0,26 0 0,90 4 1119,-57 0-816,528-29 4652,-359-3-8248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16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1 788 9144,'0'0'9119,"11"10"-8240,35 29-4,-44-37-723,0 0 0,1-1 0,-1 1 1,1-1-1,-1 0 0,1 1 0,-1-1 0,1-1 1,0 1-1,-1 0 0,1 0 0,0-1 0,0 0 1,-1 1-1,1-1 0,0 0 0,0-1 1,0 1-1,-1 0 0,1-1 0,0 1 0,3-2 1,2-2 97,-1 1 0,-1-1 1,1 0-1,0 0 1,10-10-1,-5 4 177,28-24 1134,-1-1 1,50-60-1,-69 73-717,-5 4 40,18-30-1,-29 43-866,4-5-17,-10 18 0,-4 13 0,2 5 0,1-4 0,0 0 0,2 0 0,0 25 0,1-45 0,1 1 0,-1 0 0,0 0 0,1-1 0,-1 1 0,1 0 0,0-1 0,0 1 0,0-1 0,0 1 0,1-1 0,-1 1 0,1-1 0,-1 0 0,1 0 0,0 0 0,0 0 0,0 0 0,4 3 0,-3-3 0,0-1 0,0 0 0,0 1 0,1-2 0,-1 1 0,0 0 0,0-1 0,1 1 0,-1-1 0,0 0 0,1 0 0,-1 0 0,0 0 0,4-2 0,7-1 0,0-1 0,-1 0 0,0-1 0,0-1 0,-1 0 0,19-12 0,3-5 0,-2 0 0,-1-3 0,-2 0 0,0-2 0,-1-1 0,37-52 0,-45 53 0,-2-1 0,-1-1 0,-2 0 0,-1-1 0,-1 0 0,-1-1 0,-2-1 0,6-37 0,-11 45 0,7-47 0,-12 66 0,1 0 0,-1 0 0,-1 1 0,1-1 0,-1 0 0,0 0 0,0 0 0,-1 1 0,-4-11 0,6 15 0,0 1 0,0 0 0,0 0 0,0 0 0,0 0 0,0 0 0,0-1 0,0 1 0,0 0 0,-1 0 0,1 0 0,0 0 0,0 0 0,0 0 0,0 0 0,0-1 0,0 1 0,-1 0 0,1 0 0,0 0 0,0 0 0,0 0 0,0 0 0,-1 0 0,1 0 0,0 0 0,0 0 0,0 0 0,0 0 0,-1 0 0,1 0 0,0 0 0,0 0 0,0 0 0,0 0 0,-1 0 0,1 0 0,0 0 0,0 0 0,0 1 0,0-1 0,-1 0 0,-7 8 0,-5 14 0,12-21 0,-13 29 0,1-1 0,1 1 0,1 1 0,2 0 0,2 1 0,-5 33 0,7-23 0,1 0 0,3 0 0,1 0 0,8 54 0,-4-69 0,1 1 0,13 43 0,-14-62 0,-1 0 0,1 0 0,1 0 0,-1 0 0,1-1 0,1 1 0,0-1 0,0-1 0,1 1 0,13 11 0,-17-17 0,1 0 0,0-1 0,0 0 0,0 0 0,0 0 0,1 0 0,-1-1 0,0 1 0,0-1 0,0 0 0,0-1 0,1 1 0,-1-1 0,0 1 0,0-1 0,0 0 0,0-1 0,0 1 0,0-1 0,-1 0 0,1 0 0,0 0 0,5-5 0,-8 6 47,-1 0 0,1 0 0,-1 0 0,1-1 0,-1 1 1,1 0-1,-1 0 0,0-1 0,0 1 0,1 0 0,-1 0 0,0-1 0,0 1 0,-1 0 0,1-1 0,0 1 1,0 0-1,0 0 0,-1-2 0,-5-11-3418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17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19295,'0'0'3647,"11"0"-2916,537 30 2793,-420-17-2047,-114-9-993,-5-1-4287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17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17887,'0'0'4728,"81"-3"-4488,-27 16-8,9-5-224,1 2 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3:38:19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1 190 11760,'0'0'1433,"19"-5"-894,314-73 1121,-155 53-1018,68-12 233,-218 31-766,34-7 520,0 3 1,68-3-1,-112 12-438,-14 0-116,1 1 1,-1-1-1,1 1 0,-1 1 0,1-1 0,4 1 0,-8 1 25,-5 1-30,-16 3-2450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20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306 440 10344,'0'0'12481,"-12"-9"-11595,-40-25 1,48 33-772,1 0 0,-1 0-1,1 0 1,-1 1 0,1-1 0,-1 1 0,0 0 0,1 0-1,-1 0 1,0 1 0,1-1 0,-1 1 0,0 0 0,1 0-1,-1 0 1,1 0 0,0 1 0,-1-1 0,-5 5 0,0-1 253,-2 0-155,0 1-1,0 0 0,1 1 1,0 0-1,1 1 1,-1 0-1,1 0 1,1 1-1,0 0 0,0 1 1,1 0-1,0 0 1,-6 11-1,10-14-97,-1 0-1,1 1 1,0-1 0,1 0-1,-1 1 1,2 0 0,-1 0-1,1-1 1,0 1-1,1 0 1,-1 0 0,2 0-1,-1 0 1,1 0 0,0-1-1,1 1 1,0 0-1,0-1 1,0 1 0,1-1-1,4 8 1,-4-10-115,1 1 0,-1-1 0,1 0 0,0 0 0,0-1 0,1 1 0,-1-1 0,1 0 0,0 0 0,0 0 0,0-1 0,9 4 0,-6-3 0,1-1 0,-1 0 0,1-1 0,0 0 0,0 0 0,0-1 0,16 1 0,1-3 0,0-1 0,0-2 0,0 0 0,47-15 0,-30 6 0,-1-1 0,-1-2 0,0-1 0,-1-3 0,67-44 0,-99 58 0,0-1 0,-1 1 0,0-1 0,-1 0 0,10-14 0,-14 19 0,-1 0 0,1 0 0,-1 0 0,0-1 0,0 1 0,0 0 0,0 0 0,0-1 0,0 1 0,0-1 0,-1 1 0,1-1 0,-1 1 0,0-1 0,0 1 0,0-1 0,0 1 0,0-1 0,0 1 0,-1-1 0,1 1 0,-1-1 0,0 1 0,0 0 0,0-1 0,-2-3 0,2 5 0,-1 0 0,1 0 0,0 0 0,0 0 0,-1 0 0,1 0 0,-1 1 0,1-1 0,-1 0 0,1 1 0,-1-1 0,1 1 0,-1 0 0,1-1 0,-1 1 0,0 0 0,1 0 0,-1 0 0,1 0 0,-1 1 0,1-1 0,-4 1 0,0 0 0,0 0 0,0 0 0,0 1 0,0 0 0,-7 4 0,5-2 0,0 0 0,0 1 0,1-1 0,0 2 0,0-1 0,0 0 0,1 1 0,-6 7 0,9-10 0,0 0 0,1 0 0,-1 0 0,1 0 0,-1 0 0,1 1 0,0-1 0,0 0 0,0 1 0,0-1 0,1 1 0,0-1 0,-1 1 0,1-1 0,1 1 0,-1-1 0,0 1 0,1-1 0,0 1 0,1 4 0,1 1 0,1 0 0,0 0 0,0-1 0,1 1 0,0-1 0,1 0 0,11 12 0,-14-16 0,1 0 0,1 0 0,-1-1 0,0 1 0,1-1 0,0-1 0,-1 1 0,1 0 0,0-1 0,1 0 0,-1 0 0,0-1 0,1 0 0,8 2 0,-11-3 0,0 0 0,0 0 0,0 0 0,0-1 0,0 1 0,0-1 0,0 1 0,0-1 0,0 0 0,0 0 0,-1-1 0,1 1 0,0 0 0,-1-1 0,1 0 0,-1 1 0,0-1 0,1 0 0,-1 0 0,0-1 0,0 1 0,0 0 0,0-1 0,-1 1 0,1-1 0,-1 1 0,1-1 0,-1 0 0,2-5 0,-1 1 0,0-1 0,0 1 0,-1-1 0,0 1 0,0-1 0,0 1 0,-1-1 0,-1 1 0,1-1 0,-4-14 0,3 15 0,-1 0 0,0 0 0,-1 0 0,1 1 0,-1-1 0,-1 1 0,1-1 0,-1 1 0,0 0 0,-1 1 0,1-1 0,-1 1 0,0 0 0,0 0 0,-1 0 0,0 1 0,0 0 0,0 0 0,0 0 0,0 1 0,-1 0 0,-11-4 0,17 7 0,0-1 0,0 1 0,0 0 0,0 0 0,0 0 0,0 0 0,0 1 0,0-1 0,0 0 0,0 0 0,0 0 0,1 1 0,-1-1 0,0 1 0,0-1 0,0 1 0,0-1 0,1 1 0,-1-1 0,0 1 0,0-1 0,1 1 0,-1 0 0,0 0 0,1-1 0,-1 1 0,1 0 0,-1 0 0,1 0 0,-1-1 0,1 1 0,0 0 0,-1 0 0,1 0 0,0 0 0,0 0 0,0 0 0,0 0 0,0 0 0,0 0 0,0 0 0,0 0 0,0 0 0,0 0 0,0 0 0,1-1 0,-1 1 0,0 0 0,1 0 0,-1 0 0,0 0 0,1 0 0,-1-1 0,1 1 0,0 0 0,0 1 0,9 7 0,1 0 0,0-1 0,0 0 0,1-1 0,18 9 0,-20-11 0,1-1 0,0-1 0,0 0 0,0 0 0,0-1 0,0-1 0,0 0 0,1 0 0,-1-1 0,0-1 0,1 0 0,-1 0 0,0-1 0,16-5 0,13-6 0,0-1 0,58-31 0,-38 16 0,-85 45 0,0 1 0,1 1 0,1 1 0,0 0 0,-22 27 0,42-42 0,0-1 0,1 0 0,-1 1 0,1-1 0,0 1 0,0-1 0,0 1 0,0 0 0,1 0 0,0 0 0,-1 0 0,1 0 0,1 0 0,-1 1 0,1-1 0,0 0 0,-1 0 0,2 1 0,-1-1 0,0 0 0,1 0 0,0 0 0,0 0 0,0 0 0,1 0 0,-1 0 0,1 0 0,0 0 0,4 6 0,-4-8 0,1 0 0,-1 0 0,0 0 0,1-1 0,0 1 0,-1-1 0,1 1 0,0-1 0,0 0 0,-1 0 0,1 0 0,0 0 0,0-1 0,0 1 0,0-1 0,0 1 0,0-1 0,0 0 0,1-1 0,-1 1 0,0 0 0,0-1 0,3 0 0,5-2 0,1 0 0,-1 0 0,0-1 0,18-8 0,-18 6 0,-1 0 0,1 0 0,-1-1 0,0 0 0,-1 0 0,0-1 0,0-1 0,0 0 0,10-15 0,-17 21 0,-1-1 0,1 1 0,-1-1 0,0 1 0,-1-1 0,1 1 0,0-1 0,-1 0 0,0 0 0,0 1 0,0-1 0,-1 0 0,1 1 0,-1-1 0,0 0 0,0 1 0,0-1 0,0 1 0,0-1 0,-1 1 0,0 0 0,0-1 0,0 1 0,-4-5 0,2 3 0,0 0 0,0 0 0,0 0 0,-1 1 0,1-1 0,-1 1 0,0 0 0,0 1 0,-1-1 0,1 1 0,-1 0 0,0 1 0,-10-4 0,6 3 0,-23-4 0,32 7 0,0 0 0,0 0 0,1-1 0,-1 1 0,0 0 0,0 0 0,0 0 0,0 0 0,0 0 0,0 1 0,1-1 0,-1 0 0,0 0 0,0 1 0,0-1 0,0 0 0,1 1 0,-1-1 0,0 1 0,0-1 0,1 1 0,-1-1 0,0 1 0,1-1 0,-1 1 0,0 0 0,1-1 0,-1 3 0,0-2 0,1 0 0,0 0 0,0 1 0,0-1 0,0 0 0,0 0 0,0 1 0,0-1 0,0 0 0,0 1 0,1-1 0,-1 0 0,1 0 0,-1 0 0,1 1 0,-1-1 0,1 0 0,0 0 0,-1 0 0,1 0 0,0 0 0,0 0 0,0 0 0,0 0 0,0 0 0,0-1 0,0 1 0,0 0 0,0-1 0,0 1 0,0 0 0,3 0 0,4 3 0,0-1 0,1 0 0,12 2 0,-18-4 0,14 3 0,-1-1 0,0-1 0,1-1 0,-1 0 0,1-1 0,0-1 0,-1-1 0,0 0 0,1-1 0,20-6 0,-16 2 0,-1-1 0,0-1 0,-1 0 0,0-2 0,-1 0 0,0-1 0,25-22 0,-38 30 0,28-25 0,38-40 0,-62 58 0,0 0 0,-1 0 0,0-1 0,-1 0 0,0 0 0,-1-1 0,0 0 0,4-14 0,-3 1 0,7-46 0,-13 62 0,0 0 0,0 0 0,-1 0 0,-1 0 0,1-1 0,-2 1 0,-4-17 0,6 26 0,0 0 0,0 0 0,-1 1 0,1-1 0,-1 0 0,1 1 0,0-1 0,-1 0 0,1 1 0,-1-1 0,1 1 0,-1-1 0,0 1 0,1-1 0,-1 1 0,0 0 0,1-1 0,-1 1 0,0-1 0,1 1 0,-1 0 0,0 0 0,0 0 0,1-1 0,-1 1 0,0 0 0,0 0 0,1 0 0,-1 0 0,0 0 0,0 0 0,1 0 0,-1 0 0,0 1 0,0-1 0,1 0 0,-1 0 0,0 1 0,0-1 0,1 0 0,-1 1 0,0-1 0,0 1 0,-4 2 0,0 0 0,0 1 0,1-1 0,-7 7 0,0 1 0,1 1 0,0 1 0,1 0 0,0 0 0,1 1 0,1 0 0,-8 18 0,3-2 0,2 1 0,-10 52 0,17-68 0,2 0 0,0 0 0,1 0 0,0 0 0,1 0 0,1 0 0,0-1 0,6 20 0,-2-14 0,1-1 0,0 1 0,2-1 0,0 0 0,16 23 0,-22-39 0,-1 1 0,1 0 0,0-1 0,0 0 0,0 1 0,0-1 0,1-1 0,-1 1 0,1 0 0,0-1 0,7 4 0,-8-5 0,0 0 0,0 0 0,0-1 0,0 1 0,0-1 0,0 1 0,0-1 0,1 0 0,-1-1 0,0 1 0,0 0 0,0-1 0,0 0 0,0 1 0,0-1 0,0 0 0,4-2 0,14-8 0,0-1 0,-1-1 0,0-1 0,24-22 0,64-72 0,-91 86 0,-14 17 0,1 0 0,-1 0 0,1 0 0,1 1 0,-1 0 0,6-5 0,5-8 0,-15 17 0,0 0 0,1 0 0,-1 0 0,0 0 0,1 0 0,-1 0 0,0 0 0,0 0 0,1 0 0,-1 0 0,0 1 0,1-1 0,-1 0 0,0 0 0,0 0 0,1 0 0,-1 0 0,0 1 0,0-1 0,1 0 0,-1 0 0,0 0 0,0 1 0,1-1 0,-1 0 0,0 0 0,0 1 0,0-1 0,0 0 0,0 1 0,1-1 0,-1 0 0,0 0 0,0 1 0,0-1 0,0 0 0,0 1 0,0-1 0,0 0 0,0 1 0,0-1 0,0 0 0,0 1 0,4 17 0,-1 4 0,0 1 0,-1 0 0,-2-1 0,0 1 0,-1 0 0,-1-1 0,-2 1 0,0-1 0,-13 41 0,16-60 0,0-1 0,0 1 0,0 0 0,0 0 0,-1 0 0,1-1 0,-1 1 0,0-1 0,1 1 0,-1-1 0,0 0 0,0 0 0,-1 0 0,1 0 0,0 0 0,-1 0 0,1-1 0,-1 1 0,0-1 0,1 1 0,-1-1 0,0 0 0,0 0 0,0 0 0,0-1 0,0 1 0,0-1 0,0 1 0,0-1 0,0 0 0,-5-1 0,3 1 0,1-1 0,-1 0 0,0 0 0,1 0 0,0-1 0,-1 1 0,1-1 0,0 0 0,0 0 0,0-1 0,0 1 0,0-1 0,-3-3 0,-3-5 0,10 10 0,0 1 0,1-1 0,-1 1 0,0 0 0,0-1 0,0 1 0,0 0 0,1-1 0,-1 1 0,0-1 0,1 1 0,-1 0 0,0 0 0,0-1 0,1 1 0,-1 0 0,0 0 0,1-1 0,-1 1 0,1 0 0,-1 0 0,0 0 0,1-1 0,-1 1 0,1 0 0,-1 0 0,0 0 0,1 0 0,-1 0 0,1 0 0,-1 0 0,1 0 0,-1 0 0,0 0 0,1 0 0,-1 0 0,1 0 0,0 1 0,48-3 0,73 7 0,-85-1 0,0-3 0,0 0 0,0-3 0,40-6 0,-70 6 297,12-2 280,-18 4-701,-1 0 1,0 0 0,1 0 0,-1 0-1,0 0 1,1 0 0,-1 0-1,0 0 1,1 0 0,-1 0 0,1 0-1,-1 0 1,0 0 0,1 0-1,-1 0 1,0 0 0,1 0 0,-1 0-1,0 0 1,1 1 0,-1-1-1,0 0 1,0 0 0,1 0 0,-1 1-1,0-1 1,0 0 0,1 0-1,-1 1 1,0-1 0,0 0 0,1 0-1,-1 1 1,0-1 0,0 0-1,0 1 1,0-1 0,0 1-1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22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38 693 9744,'0'0'4274,"-6"13"-3503,-18 41-40,22-52-631,1 1 1,0-1-1,1 0 1,-1 1 0,0-1-1,1 1 1,-1-1-1,1 1 1,0-1 0,0 1-1,0-1 1,0 1-1,0-1 1,1 5 0,-1-7-43,1 1-1,-1 0 1,1 0 0,-1 0 0,1 0 0,0 0 0,-1-1 0,1 1 0,0 0 0,-1-1 0,1 1 0,0 0 0,0-1 0,0 1 0,0-1 0,-1 1 0,1-1 0,0 0 0,0 1 0,0-1 0,0 0 0,0 0-1,2 1 1,3-1 101,-1 0 1,1-1-1,0 1 0,-1-1 0,1 0 0,-1-1 0,1 1 0,-1-1 0,6-2 0,6-5 135,-1 0 0,0 0 1,0-2-1,20-16 0,56-59 1037,-38 34-384,-23 21-47,-1-2-1,-1-1 1,-2 0 0,-2-3-1,-1 0 1,30-64-1,-50 92-583,12-25 1178,-15 32-1430,-1 0-1,1 0 1,-1-1 0,1 1 0,-1 0 0,0 0-1,1 0 1,-1-1 0,0 1 0,-1 0 0,1 0-1,0 0 1,-1-4 0,1 6-64,0 0 0,0 0 0,-1 0 0,1-1 0,0 1 0,0 0 0,0 0 0,0 0 0,0 0 0,0 0 0,0-1 0,0 1 0,0 0 0,0 0 0,-1 0 0,1 0 0,0 0 0,0 0 0,0 0 0,0 0 0,0-1 0,0 1 0,-1 0 0,1 0 0,0 0 0,0 0 0,0 0 0,0 0 0,-1 0 0,1 0 0,0 0 0,0 0 0,0 0 0,0 0 0,0 0 0,-1 0 0,1 0 0,0 0 0,0 0 0,0 0 0,0 0 0,0 0 0,-1 1 0,1-1 0,0 0 0,0 0 0,0 0 0,0 0 0,0 0 0,0 0 0,-1 0 0,1 0 0,0 1 0,0-1 0,0 0 0,0 0 0,0 0 0,0 0 0,-9 13 0,5-7 0,-16 31 0,0 0 0,2 1 0,-14 46 0,31-81 0,-9 24 0,2 0 0,1 1 0,-7 47 0,13-60 0,0 0 0,0 0 0,2 1 0,0-1 0,0 0 0,2 0 0,-1 0 0,9 22 0,-10-34 0,0 1 0,1-1 0,-1 1 0,1-1 0,0 0 0,0 1 0,0-1 0,0 0 0,1-1 0,-1 1 0,1 0 0,0-1 0,0 1 0,0-1 0,0 0 0,0 0 0,0 0 0,1 0 0,-1-1 0,0 1 0,1-1 0,-1 0 0,1 0 0,0 0 0,-1 0 0,1-1 0,0 0 0,0 0 0,-1 0 0,1 0 0,5-1 0,0 0 0,0-1 0,0-1 0,0 0 0,0 0 0,0-1 0,-1 0 0,1 0 0,-1-1 0,0 0 0,0 0 0,9-10 0,11-12 0,-2-1 0,-1-1 0,-2-1 0,0-1 0,-2-1 0,-2-1 0,25-55 0,-21 32 0,-3-1 0,-2-1 0,-2-1 0,8-62 0,-22 98 0,0-43 0,-2 51 0,0 15 0,0 0 0,0 1 0,0-1 0,0 0 0,-1 0 0,1 1 0,0-1 0,0 0 0,0 0 0,0 1 0,-1-1 0,1 0 0,0 0 0,0 0 0,-1 0 0,1 1 0,0-1 0,0 0 0,-1 0 0,1 0 0,0 0 0,0 0 0,-1 0 0,1 0 0,0 0 0,-1 0 0,1 0 0,0 0 0,0 0 0,-1 0 0,1 0 0,0 0 0,-1 0 0,1 0 0,0 0 0,0 0 0,-1 0 0,1 0 0,0 0 0,-1-1 0,1 1 0,0 0 0,0 0 0,0 0 0,-1 0 0,1-1 0,0 1 0,0 0 0,0 0 0,-1-1 0,1 1 0,0 0 0,0 0 0,0-1 0,0 1 0,0 0 0,-1-1 0,-78 328 0,67-270 0,-28 103 0,21-93 0,-11 72 0,24-106 0,3-22 0,1 0 0,-1 22 0,2-27 0,2 0 0,5-13 0,19-31 0,43-60 0,-57 84 0,0 1 0,1 1 0,0 0 0,28-19 0,-36 28 0,0 1 0,0-1 0,0 1 0,0 1 0,1-1 0,-1 0 0,0 1 0,1 0 0,0 0 0,-1 0 0,1 1 0,-1 0 0,1 0 0,0 0 0,-1 0 0,1 1 0,0-1 0,-1 1 0,1 0 0,-1 1 0,1-1 0,-1 1 0,0 0 0,8 4 0,5 5 0,1 2 0,-2-1 0,0 2 0,19 20 0,1-1 0,-31-29 0,0 1 0,0-1 0,0-1 0,1 1 0,0-1 0,-1 0 0,1 0 0,1-1 0,-1 0 0,0 0 0,0 0 0,1-1 0,-1 0 0,1 0 0,10-1 0,-11 0 0,0-1 0,0 0 0,0 0 0,0-1 0,0 0 0,-1 0 0,1 0 0,-1-1 0,1 0 0,-1 0 0,0 0 0,0 0 0,0-1 0,-1 0 0,1 0 0,-1 0 0,5-6 0,-2 1 0,-1-1 0,1 0 0,-1 0 0,-1 0 0,0 0 0,0-1 0,3-14 0,-6 19 0,0-1 0,-1 0 0,1 0 0,-2 1 0,1-1 0,-1 0 0,0 0 0,0 0 0,-1 0 0,0 0 0,0 0 0,0 1 0,-4-10 0,4 15 0,1 0 0,0 0 0,-1 0 0,1 0 0,-1 0 0,1 0 0,-1 0 0,1 1 0,-1-1 0,0 0 0,1 1 0,-1-1 0,0 0 0,0 1 0,1-1 0,-1 1 0,0-1 0,0 1 0,0-1 0,0 1 0,0-1 0,0 1 0,1 0 0,-3-1 0,1 1 0,0 1 0,0-1 0,1 0 0,-1 1 0,0-1 0,0 1 0,1-1 0,-1 1 0,0 0 0,1 0 0,-1-1 0,-1 3 0,-5 3 0,0 1 0,1-1 0,-11 15 0,11-13 0,0 1 0,1-1 0,0 1 0,0 1 0,1-1 0,0 1 0,1 0 0,0 0 0,1 1 0,0-1 0,0 1 0,1-1 0,0 1 0,0 19 0,3-13 0,0-1 0,0 1 0,7 26 0,-7-39 0,0 1 0,0-1 0,1 1 0,0-1 0,-1 0 0,1 0 0,1 0 0,-1 0 0,1 0 0,-1-1 0,1 1 0,0-1 0,0 1 0,1-1 0,-1 0 0,1 0 0,-1-1 0,1 1 0,0-1 0,6 3 0,2-1 0,0 0 0,0-1 0,0 0 0,1-1 0,-1-1 0,0 0 0,1 0 0,-1-1 0,1-1 0,-1 0 0,1-1 0,-1 0 0,0-1 0,0-1 0,0 0 0,0 0 0,-1-1 0,1 0 0,-1-1 0,14-10 0,-5 2 0,25-21 0,-38 28 0,0 1 0,0-1 0,-1-1 0,0 1 0,0-1 0,6-12 0,-5-6 894,-7 13-5068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22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 17583,'0'0'1280,"66"-15"-400,1 3 8,20-6-176,23 0 8,30 6-288,67 0 8,-23 6 72,-35 8 8,-26 2-16,-13-2 8,-1-2-328,-24 4 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25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2 722 12456,'0'0'7917,"13"2"-7097,-3 0-631,-1-1-42,0 1-1,0-1 1,0 0 0,0-1-1,0 0 1,0 0 0,0-1-1,9-2 1,1-2 297,-1 0 0,0-1-1,-1 0 1,1-2 0,-1 0 0,30-20 0,-46 27-372,1 0 1,-1 0 0,1 0-1,-1-1 1,0 1 0,0 0-1,0-1 1,0 1 0,0-1 0,0 1-1,0-1 1,0 0 0,0 1-1,-1-1 1,1 0 0,-1 1-1,1-1 1,-1 0 0,0 0 0,0 0-1,1 0 1,-2-3 0,1 4-37,0 1 0,0-1 0,-1 0 0,1 0 0,0 1 0,-1-1 0,1 0 0,-1 1 0,1-1 0,-1 0 0,1 1 0,-1-1 0,1 1 0,-1-1 0,1 1 0,-1-1 1,0 1-1,1-1 0,-1 1 0,-1-1 0,0 1-5,0-1 0,1 1 0,-1 0 0,0 0 0,0-1 0,0 1 0,0 0 0,0 1 0,1-1 1,-1 0-1,0 0 0,-2 1 0,-12 4 144,1 1 0,0 0-1,0 1 1,0 1 0,1 0 0,0 1 0,1 0 0,-21 19 0,24-19-33,0 1 1,0 0-1,1 1 1,1 0-1,-1 0 1,2 1-1,0 0 1,0 0-1,1 0 1,-6 19-1,11-29-115,1 0 1,-1 0-1,1 0 0,-1 0 0,1 0 1,0 0-1,0 1 0,0-1 0,0 0 1,0 0-1,0 0 0,0 0 1,1 0-1,-1 0 0,1 0 0,0 0 1,0 0-1,-1 0 0,1 0 0,0 0 1,3 3-1,-2-2 7,1-1 0,0 1 1,1-1-1,-1 0 0,0 0 0,1 0 0,-1 0 0,1 0 1,0-1-1,6 2 0,9 2-34,-1-1 0,1-1 0,0-1 0,0-1 0,0-1 0,0 0 0,-1-1 0,1-1 0,34-8 0,-10-2 0,0-1 0,-1-2 0,43-22 0,-41 15 0,-1-2 0,-1-1 0,-1-3 0,40-34 0,-53 37 0,-1-1 0,-2-1 0,-1-1 0,0-1 0,-3 0 0,21-37 0,-31 43 0,0-1 0,-2-1 0,-1 0 0,0 0 0,-2 0 0,-1-1 0,-1 0 0,-2 0 0,0 0 0,-3-42 0,1 60 0,-1 1 0,0-1 0,-1 0 0,1 1 0,-1-1 0,-1 1 0,1 0 0,-1-1 0,-1 1 0,1 1 0,-1-1 0,-1 0 0,-7-9 0,11 15 0,-1-1 0,0 1 0,1 0 0,-1 0 0,0 0 0,0 1 0,1-1 0,-1 0 0,0 0 0,0 1 0,0 0 0,0-1 0,0 1 0,0 0 0,0 0 0,0 0 0,0 0 0,0 0 0,0 0 0,0 0 0,1 1 0,-1-1 0,0 1 0,0 0 0,0-1 0,0 1 0,-1 1 0,-3 1 0,0 1 0,1 0 0,-1 0 0,1 0 0,0 0 0,-9 11 0,0 3 0,0 1 0,2 0 0,0 1 0,1 0 0,1 1 0,-12 35 0,7-5 0,-17 94 0,26-107 0,2-1 0,1 1 0,4 46 0,1-60 0,0 0 0,2 0 0,1 0 0,1-1 0,1 0 0,10 23 0,-15-40 0,1-1 0,-1 0 0,1 1 0,1-1 0,-1 0 0,1-1 0,0 1 0,0-1 0,0 1 0,0-1 0,1 0 0,0-1 0,0 1 0,0-1 0,0 0 0,0 0 0,1-1 0,-1 1 0,1-1 0,0 0 0,-1-1 0,1 1 0,0-1 0,9 0 0,-4-1 0,0 0 0,0-1 0,0-1 0,-1 1 0,1-2 0,0 0 0,-1 0 0,0 0 0,0-2 0,0 1 0,0-1 0,13-9 0,-3-1 0,-1 0 0,0-2 0,-1 0 0,-1-1 0,-1-1 0,25-36 0,-40 53 0,1 0 0,-1-1 0,0 1 0,0 0 0,1 0 0,-2-1 0,1 1 0,0-1 0,0 1 0,-1-1 0,0 1 0,1-1 0,-1 1 0,0-1 0,0 1 0,0-1 0,-1 1 0,0-4 0,0 3 0,0 0 0,0 0 0,-1 1 0,0-1 0,1 0 0,-1 1 0,0-1 0,0 1 0,0-1 0,-1 1 0,1 0 0,0 0 0,-6-3 0,6 4 0,-1-1 0,0 1 0,1 1 0,-1-1 0,0 0 0,0 1 0,1-1 0,-1 1 0,0 0 0,0 0 0,1 0 0,-1 0 0,0 0 0,-5 2 0,-1 0 0,-1 1 0,1-1 0,-10 5 0,10-2 0,0 0 0,0 0 0,0 1 0,1 0 0,0 1 0,0-1 0,1 2 0,-1-1 0,2 1 0,-1 0 0,-8 15 0,11-18 0,1 0 0,1 0 0,-1 0 0,1 0 0,0 1 0,0-1 0,0 1 0,1-1 0,0 1 0,0 0 0,1-1 0,-1 1 0,1 0 0,0 0 0,1-1 0,-1 1 0,1 0 0,0-1 0,1 1 0,-1 0 0,1-1 0,5 9 0,-4-9 0,0 0 0,1 0 0,0-1 0,0 0 0,1 1 0,-1-2 0,1 1 0,0 0 0,0-1 0,0 0 0,0 0 0,0 0 0,1-1 0,9 3 0,-3-1 0,-1-1 0,2-1 0,-1 0 0,0 0 0,0-1 0,13-1 0,-6-2 0,0 0 0,0-1 0,-1-1 0,1-1 0,-1 0 0,0-2 0,-1 0 0,1-1 0,31-19 0,1-8 0,80-71 0,-93 74 0,-24 20 0,-1-1 0,12-16 0,-13 16 0,-1 0 0,25-21 0,-35 34 0,0-1 0,1 1 0,-1 0 0,0 0 0,1-1 0,-1 1 0,0 0 0,1 0 0,-1 0 0,0-1 0,1 1 0,-1 0 0,0 0 0,1 0 0,-1 0 0,1 0 0,-1 0 0,0 0 0,1-1 0,-1 1 0,0 0 0,1 1 0,-1-1 0,1 0 0,-1 0 0,0 0 0,1 0 0,-1 0 0,1 0 0,-1 0 0,0 0 0,1 1 0,-1-1 0,0 0 0,1 0 0,-1 1 0,0-1 0,1 0 0,-1 0 0,0 1 0,0-1 0,1 0 0,-1 1 0,0-1 0,0 0 0,0 1 0,0-1 0,1 0 0,-1 1 0,0 0 0,5 24 0,-4-19 0,1 11 0,-1 0 0,-1 0 0,0 0 0,-4 21 0,-1 32 0,11-72 0,-1-1 0,0-1 0,0 1 0,0-1 0,0 1 0,4-7 0,-1 3 0,22-25 0,44-35 0,-65 60 0,1-1 0,0 1 0,1 1 0,0 0 0,0 0 0,0 1 0,0 1 0,1 0 0,19-4 0,-30 8 0,1 0 0,0 0 0,-1 0 0,1 0 0,-1 1 0,1-1 0,-1 0 0,1 1 0,-1-1 0,1 1 0,-1 0 0,1-1 0,-1 1 0,1 0 0,-1 0 0,0 0 0,0 0 0,0 0 0,1 0 0,-1 0 0,0 1 0,0-1 0,0 0 0,-1 1 0,1-1 0,0 0 0,0 1 0,-1-1 0,1 1 0,-1-1 0,1 1 0,-1 2 0,2 4 0,0 0 0,0 1 0,-1-1 0,0 14 0,-1-22 0,-1 1 0,1-1 0,0 1 0,0-1 0,0 1 0,0-1 0,0 1 0,0-1 0,0 1 0,0 0 0,0-1 0,0 1 0,0-1 0,0 1 0,0-1 0,1 1 0,-1-1 0,0 1 0,0-1 0,1 1 0,-1-1 0,0 1 0,0-1 0,1 1 0,-1-1 0,1 1 0,-1-1 0,0 0 0,1 1 0,-1-1 0,1 0 0,-1 1 0,1-1 0,-1 0 0,1 0 0,-1 1 0,1-1 0,-1 0 0,1 0 0,-1 0 0,1 0 0,0 0 0,-1 0 0,1 0 0,-1 0 0,1 0 0,-1 0 0,1 0 0,-1 0 0,1 0 0,0 0 0,-1 0 0,1 0 0,-1-1 0,1 1 0,-1 0 0,1-1 0,-1 1 0,1 0 0,-1-1 0,0 1 0,1 0 0,-1-1 0,1 0 0,7-5 0,0 0 0,13-15 0,-14 14 0,4-4 0,0 1 0,0 1 0,1 0 0,0 0 0,0 1 0,1 1 0,0 0 0,24-9 0,-34 16 0,-1 0 0,1 0 0,-1 0 0,1 0 0,-1 0 0,1 1 0,-1-1 0,1 1 0,-1 0 0,1 0 0,-1 0 0,0 0 0,0 0 0,1 0 0,-1 1 0,0-1 0,0 1 0,0-1 0,-1 1 0,3 2 0,3 2 0,-1 1 0,0 0 0,10 15 0,-1 9 0,-13-26 0,0-1 0,-1 0 0,1 1 0,1-1 0,-1 0 0,1 0 0,0 0 0,-1 0 0,2-1 0,-1 1 0,0-1 0,8 6 0,-6-6 0,0 0 0,0-1 0,1 0 0,-1 1 0,1-2 0,-1 1 0,1-1 0,0 1 0,0-2 0,0 1 0,-1-1 0,1 0 0,0 0 0,10-1 0,-4-2 0,1-1 0,-1 0 0,0-1 0,0 0 0,18-11 0,-25 14 0,15-9 0,-1 1 0,-1-2 0,1-1 0,23-22 0,-38 32 0,-1 0 0,0 0 0,0-1 0,0 1 0,0-1 0,-1 0 0,1 1 0,-1-1 0,0-1 0,0 1 0,0 0 0,-1 0 0,0-1 0,0 1 0,0-1 0,0 1 0,0-1 0,-1 1 0,0-1 0,0 1 0,0-1 0,-1 1 0,0-1 0,1 1 0,-2-1 0,1 1 0,0-1 0,-3-4 0,3 8 0,1 0 0,-1 0 0,1 0 0,-1 1 0,1-1 0,-1 0 0,1 0 0,-1 1 0,0-1 0,1 0 0,-1 1 0,0-1 0,0 1 0,0-1 0,1 1 0,-1-1 0,0 1 0,0-1 0,0 1 0,0 0 0,0 0 0,0-1 0,-1 1 0,0 0 0,-1 0 0,1 0 0,-1 1 0,1-1 0,0 1 0,-1-1 0,1 1 0,0 0 0,-4 1 0,-3 3 0,1 0 0,-1 0 0,-13 12 0,10-6 0,0 0 0,1 1 0,0 0 0,1 1 0,0 1 0,-7 14 0,2-2 0,2 1 0,-15 43 0,27-67 0,0 1 0,0-1 0,0 1 0,1-1 0,-1 1 0,1-1 0,0 1 0,0-1 0,0 1 0,1-1 0,-1 1 0,1-1 0,0 1 0,0-1 0,0 0 0,0 1 0,0-1 0,1 0 0,-1 0 0,5 5 0,-5-6 0,1 0 0,0-1 0,0 1 0,0 0 0,0-1 0,0 0 0,0 1 0,0-1 0,0 0 0,0 0 0,1 0 0,-1-1 0,0 1 0,1 0 0,-1-1 0,1 0 0,-1 1 0,1-1 0,-1 0 0,0 0 0,1-1 0,-1 1 0,1 0 0,-1-1 0,1 1 0,-1-1 0,0 0 0,0 0 0,1 0 0,-1 0 0,3-2 0,279-167 0,-208 121 0,-73 47 0,0 0 0,1 0 0,-1 0 0,0 0 0,1 1 0,-1-1 0,1 1 0,-1 0 0,1 0 0,6 0 0,-9 1 0,-1 0 0,1 0 0,0 0 0,-1 0 0,1 0 0,0 0 0,-1 1 0,1-1 0,0 0 0,-1 1 0,1-1 0,-1 0 0,1 1 0,0-1 0,-1 1 0,1-1 0,-1 1 0,1-1 0,-1 1 0,0-1 0,1 1 0,0 0 0,0 1 0,-1 0 0,1 0 0,0 1 0,-1-1 0,0 0 0,1 0 0,-1 0 0,0 1 0,0-1 0,0 3 0,-2 12 0,-1 0 0,-1 0 0,0 0 0,-1 0 0,-11 23 0,-6 21 0,22-60 0,0-1 0,-1 0 0,1 1 0,0-1 0,0 0 0,0 0 0,0 1 0,-1-1 0,1 0 0,0 1 0,0-1 0,0 0 0,0 1 0,0-1 0,0 0 0,0 1 0,0-1 0,0 0 0,0 0 0,0 1 0,0-1 0,0 0 0,0 1 0,0-1 0,1 0 0,-1 1 0,0-1 0,0 0 0,0 1 0,0-1 0,1 0 0,-1 0 0,0 1 0,0-1 0,0 0 0,1 0 0,-1 0 0,0 1 0,0-1 0,1 0 0,-1 0 0,1 1 0,16-8 0,25-24 0,-37 27 0,108-82 0,-112 85 0,0 0 0,0 0 0,0 0 0,0 0 0,0 0 0,0 0 0,1 1 0,-1-1 0,0 0 0,1 1 0,-1-1 0,0 1 0,1-1 0,-1 1 0,1 0 0,-1 0 0,0 0 0,1 0 0,-1 0 0,1 0 0,-1 0 0,1 0 0,-1 0 0,3 1 0,-2 1 0,0-1 0,0 1 0,-1 0 0,1 0 0,0-1 0,0 1 0,-1 0 0,1 1 0,-1-1 0,0 0 0,0 0 0,0 1 0,1 2 0,4 10 0,-1 0 0,-1 1 0,2 19 0,9 33 0,-13-62 0,0 1 0,1-1 0,0 0 0,0 0 0,0-1 0,0 1 0,9 9 0,-11-14 0,0 0 0,0 0 0,0 0 0,0 0 0,0 0 0,1-1 0,-1 1 0,0 0 0,0-1 0,1 1 0,-1-1 0,1 0 0,-1 1 0,0-1 0,1 0 0,-1 0 0,1 0 0,-1 0 0,0 0 0,1 0 0,-1 0 0,1 0 0,-1-1 0,0 1 0,1-1 0,1 0 0,4-2 0,-1 0 0,1 0 0,12-9 0,1-3 0,1-1 0,-2-1 0,34-39 0,43-68 0,-72 87 0,-2 0 0,-2-1 0,-1-2 0,-2 0 0,-2 0 0,-2-2 0,15-74 0,-19 78 0,-6 29 0,-1-1 0,0 1 0,0-1 0,-1 0 0,0 0 0,-1-12 0,0 22 0,0 0 0,0-1 0,0 1 0,1 0 0,-1 0 0,0-1 0,0 1 0,0 0 0,0-1 0,0 1 0,0 0 0,0 0 0,-1-1 0,1 1 0,0 0 0,0-1 0,0 1 0,0 0 0,0 0 0,0-1 0,0 1 0,-1 0 0,1 0 0,0-1 0,0 1 0,0 0 0,-1 0 0,1 0 0,0-1 0,0 1 0,-1 0 0,1 0 0,0 0 0,0 0 0,-1-1 0,1 1 0,0 0 0,0 0 0,-1 0 0,1 0 0,0 0 0,-1 0 0,1 0 0,0 0 0,-1 0 0,1 0 0,0 0 0,0 0 0,-1 0 0,1 0 0,0 0 0,-1 0 0,1 1 0,0-1 0,0 0 0,-1 0 0,1 0 0,-1 1 0,-13 15 0,-7 25 0,2 1 0,2 1 0,-16 60 0,23-68 0,1 0 0,2 1 0,2-1 0,1 1 0,1 0 0,3 0 0,0 0 0,7 37 0,-5-62 0,0-1 0,1 0 0,0 0 0,1 0 0,0 0 0,8 13 0,-10-19 0,0 0 0,0-1 0,1 1 0,-1-1 0,1 1 0,0-1 0,0 0 0,0 0 0,0-1 0,1 1 0,-1-1 0,1 1 0,0-1 0,0 0 0,0 0 0,0-1 0,0 1 0,6 1 0,11-1 0,0-1 0,0 0 0,-1-2 0,1 0 0,0-2 0,33-7 0,-19 0 0,-1-1 0,65-32 0,-40 17 0,-34 16 0,-1-1 0,34-21 0,-57 32 0,-1 0 0,1-1 0,-1 1 0,1 0 0,-1-1 0,1 1 0,0-1 0,-1 1 0,0 0 0,1-1 0,-1 1 0,1-1 0,-1 1 0,1-1 0,-1 0 0,0 1 0,1-1 0,-1 1 0,0-1 0,0 0 0,0 1 0,1-1 0,-1 1 0,0-1 0,0 0 0,0 1 0,0-1 0,0 0 0,0 1 0,0-1 0,0 0 0,0 1 0,-1-1 0,1 0 0,0 1 0,0-1 0,0 1 0,-1-1 0,1 0 0,0 1 0,-1-1 0,1 1 0,-1-1 0,1 1 0,0-1 0,-1 1 0,1-1 0,-1 1 0,1 0 0,-1-1 0,1 1 0,-1 0 0,0-1 0,1 1 0,-2-1 0,-2-1 0,0 0 0,0 0 0,-1 0 0,1 1 0,-1-1 0,1 1 0,-6-1 0,-46-5 850,27 3-5635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4:26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15472,'0'0'5521,"20"12"-4548,3 0-704,-1 0 0,2-1 0,-1-2 1,1 0-1,1-2 0,38 7 0,113 5 2406,289-7 0,-349-13-1622,168-13 1453,-260 12-1647,-10 1-5693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24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73 8240,'0'0'13895,"-10"1"-13124,-31 4 12,39-4-618,0-1-1,0 1 1,0 0 0,1 0 0,-1 0 0,0 0 0,1 0 0,-1 0 0,0 1 0,1-1 0,-1 1 0,1-1 0,0 1 0,0-1 0,-1 1 0,1 0 0,0-1 0,0 1 0,0 0-1,0 3 1,-1-1 98,-2 5-73,0 1 0,1 0 0,1-1 0,0 1 0,0 0 0,1 0 0,0 0 0,0 1 0,1-1 0,1 0 0,0 0 0,0 0 0,1 0 0,3 12 0,-3-14-43,1 1-1,0-1 1,0 0 0,0 0 0,1 0-1,0-1 1,1 1 0,0-1-1,0 0 1,0-1 0,1 1-1,0-1 1,1 0 0,-1 0 0,1-1-1,13 9 1,-13-11-147,-1 1 0,1-1 0,0 0 0,0-1 0,0 0 0,0 0 0,0 0 0,0-1 0,1 0 0,-1-1 0,0 1 0,1-2 0,-1 1 0,0-1 0,1 0 0,-1 0 0,0-1 0,0 0 0,0 0 0,10-5 0,-15 6 0,6-2 0,0 0 0,0 0 0,-1-1 0,0 0 0,0 0 0,0-1 0,0 0 0,-1 0 0,11-11 0,-1-2 0,-1-1 0,-1-1 0,-1-1 0,18-35 0,-25 43 0,-1 0 0,0-1 0,-1 0 0,0 0 0,-1 0 0,0 0 0,-2 0 0,1-1 0,-2-18 0,-8-31 0,17 216 0,-8-131 0,0 0 0,1 1 0,10 38 0,-11-54 0,2 1 0,-1-1 0,1 0 0,0 1 0,0-2 0,0 1 0,1 0 0,0-1 0,0 1 0,1-1 0,-1 0 0,1 0 0,7 4 0,-7-5 0,0 0 0,0 0 0,1-1 0,0 0 0,0 0 0,0 0 0,0-1 0,0 0 0,0 0 0,0-1 0,1 1 0,-1-1 0,1-1 0,-1 1 0,0-1 0,1 0 0,-1-1 0,1 0 0,6-1 0,-4 2 527,11-2-700,-12-2-4116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24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14272,'0'0'8875,"12"7"-8277,83 50 1291,-81-47-1012,0 0 0,-1 1 1,0 1-1,15 17 0,-4-4 882,-14-14-1531,-1 0 1,-1 1-1,10 18 1,-3-5-163,28 32-66,-42-56 0,0 0 0,0 0 0,0 0 0,0 0 0,0 0 0,0 0 0,1-1 0,-1 1 0,0-1 0,0 1 0,1-1 0,-1 1 0,0-1 0,0 1 0,1-1 0,-1 0 0,0 0 0,1 0 0,-1 0 0,1 0 0,-1 0 0,0 0 0,1 0 0,2-1 0,-1 0 0,0 0 0,1-1 0,-1 1 0,0-1 0,0 0 0,0 1 0,0-1 0,4-4 0,37-36 863,-21 14-5723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25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555 1 15272,'0'0'3613,"-11"8"-3153,-62 54 631,-3-4 0,-116 67 0,176-117-899,-12 7 376,-1 1 1,2 2-1,0 0 1,-39 36 0,57-45 1514,19-12-1564,6 0-3791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27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8240,'0'0'24008,"11"0"-23572,2 0-423,1 1-1,-1 1 1,0 0-1,1 0 1,24 9-1,-19-3-12,17 5 0,49 27 0,-35-18 0,-37-17 0,0 1 0,23 13 0,-24-11 0,15 12 0,-26-20 0,-1 1 0,0-1 0,1 1 0,-1-1 0,0 1 0,0-1 0,0 1 0,1 0 0,-1-1 0,0 1 0,0-1 0,0 1 0,0-1 0,0 1 0,0-1 0,0 1 0,0 0 0,0-1 0,0 1 0,-1-1 0,1 1 0,0-1 0,0 1 0,0-1 0,-1 1 0,1-1 0,0 1 0,0-1 0,-1 1 0,1-1 0,-1 1 0,1-1 0,0 0 0,-1 1 0,1-1 0,-1 0 0,1 1 0,-1-1 0,-23 17 0,19-14 0,-158 106 0,115-76 0,12-11 0,-14 11 0,43-22 0,7-11 0,0 0 0,0 1 0,0-1 0,-1 0 0,1 0 0,0 1 0,0-1 0,0 0 0,0 0 0,0 1 0,-1-1 0,1 0 0,0 0 0,0 1 0,0-1 0,0 0 0,0 0 0,0 1 0,0-1 0,0 0 0,0 1 0,0-1 0,0 0 0,0 0 0,0 1 0,0-1 0,0 0 0,1 1 0,-1-1 0,0 0 0,0 0 0,0 1 0,0-1 0,0 0 0,1 0 0,-1 0 0,0 1 0,35-12 0,7-2 850,-20 6-5635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23:56:27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85 15272,'0'0'6518,"-2"13"-5986,0-6-455,-1 10 307,-1 33-1,4-44-244,0 1 0,0-1 0,1 0 0,0 1 0,0-1 0,1 0 0,0 0 0,0 0 0,0 0 0,4 7 0,0-3 142,0-1 0,0-1 0,1 1-1,0-1 1,0 0 0,1-1 0,0 0-1,0 0 1,1 0 0,15 7 0,-19-11-142,1 0 0,-1-1 0,1 0 0,0 0 0,0 0 0,0-1 0,1 0 0,-1 0 1,0 0-1,0-1 0,0 0 0,1 0 0,-1-1 0,0 0 0,0 0 0,0 0 0,0-1 1,0 0-1,11-5 0,-5 1-2,0 0 0,-1-1 0,0 0 0,0-1 0,-1 0 0,0-1 0,0 0 0,16-20 0,-23 25-100,0-1 0,0 1 0,0-1 0,-1 1 0,1-1 0,-1 0 0,-1 0 0,1 0 0,-1 0-1,1 0 1,-1-1 0,-1 1 0,1 0 0,-1 0 0,0-1 0,0 1 0,-1 0 0,1-1 0,-1 1 0,0 0-1,-1 0 1,1 0 0,-1 0 0,0 0 0,-4-7 0,1 4-37,-1 0 0,0 0 0,-1 0 0,0 0 0,0 1 0,0 0 0,-1 1 0,0 0 0,0 0 0,-1 1 0,1-1 0,-1 2 0,-1 0 0,1 0 0,0 0 0,-1 1 0,0 1 0,-13-3 0,-1 1 0,-1 2 0,1 0 0,-1 1 0,1 2 0,-1 0 0,-34 8 0,52-8 0,3 0 0,0 0 0,0 0 0,0-1 0,0 0 0,0 1 0,1-1 0,-1-1 0,-6 0 0,10 1 20,-1 0 1,1 0-1,0 0 1,0-1-1,0 1 1,0 0-1,0 0 1,0 0-1,0-1 1,0 1-1,0 0 1,0 0-1,0-1 1,0 1-1,0 0 1,0 0-1,0 0 1,0-1-1,0 1 1,0 0-1,0 0 1,0 0-1,0-1 1,0 1-1,0 0 1,0 0-1,1 0 1,-1-1-1,0 1 1,0 0-1,0 0 1,0 0-1,0 0 1,1 0-1,-1-1 1,0 1-1,0 0 1,0 0-1,0 0 1,1 0-1,-1 0 1,0 0-1,0 0 1,0 0-1,1 0 1,-1-1-1,0 1 1,9-5-4940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8FBA1-1AC9-42BD-84C5-7FB6F168EE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0F1B5-20F5-4CE7-BAC1-B583DDB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0F1B5-20F5-4CE7-BAC1-B583DDB31D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0F1B5-20F5-4CE7-BAC1-B583DDB31D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FBF0-9D14-E869-C679-BBB4B3730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F5A24-7B79-0318-1CB3-F94A36430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70FE8-DDBD-BD93-2596-C0240B17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7A7-F6EE-4BF5-BB04-2EC6C36A1B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289D9-D70A-633F-FC56-6AE1EFDA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C1DD9-5748-E4D6-9412-40C7C92F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090-FE79-489C-8F74-2702EDF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6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8722-D773-F96B-7569-24E44CFC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D5F9E-4DAD-8FEC-4206-7F053FB73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3C0A9-C396-1478-8DD6-F1904625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7A7-F6EE-4BF5-BB04-2EC6C36A1B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1248-0845-DB7C-CBA0-3AF4D270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25A03-9163-0C1B-0370-D70D8C72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090-FE79-489C-8F74-2702EDF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1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D2BF1-D3E9-251F-EA84-319DD850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915AA-D17A-A8AB-3E65-B3E7B12E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18EB1-4EE6-7E39-3719-2AD1DD02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7A7-F6EE-4BF5-BB04-2EC6C36A1B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3BD65-A176-E9CD-4569-B60FE790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1072A-27E0-B7D4-3793-E45BC0B3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090-FE79-489C-8F74-2702EDF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DDD4-9085-8D80-C81B-C54D9F11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7895B-E3F9-00CC-E928-08654B808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CBC9-D87D-1CFE-5238-108B258D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7A7-F6EE-4BF5-BB04-2EC6C36A1B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4128A-D9BA-4500-D6B4-0954BB26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94651-1A20-689E-8EA5-E39F0564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090-FE79-489C-8F74-2702EDF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7F6E-E8E9-E6A9-9D56-A051B551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E5C89-FD52-DB9F-CC74-4FDEFC116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71A56-B0E4-CF22-6E3F-02E56EDF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7A7-F6EE-4BF5-BB04-2EC6C36A1B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A68BA-EE6F-2771-B8CC-4A5DDB41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3781C-4189-16B4-58AA-6797755A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090-FE79-489C-8F74-2702EDF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7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5F47-FD33-9EE4-BF76-4824C2DB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74689-A362-0D44-F909-BA246D6DC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9E827-9A6A-31B7-8A59-0F7FC7734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A35C5-5F65-0608-A6D9-87DB0A48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7A7-F6EE-4BF5-BB04-2EC6C36A1B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0B905-4C42-87AD-95D8-3E923136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13A90-64F2-9E37-07B8-FA372D09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090-FE79-489C-8F74-2702EDF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9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CAFF-C515-BFBC-13A9-A3AD0A51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F0E08-34DB-7BAF-2C03-6AD323631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2A783-0B12-AE49-03B9-C269210CD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7DEAA-5228-9C2F-62B8-76D7AD1B8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A6495-9A67-6A2B-16B9-E525F41AD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142BD-0822-EE24-1839-572AC4C2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7A7-F6EE-4BF5-BB04-2EC6C36A1B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B0BD6-43B0-28C3-2DCF-305AADD3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1D329-DDE1-B9BD-000E-96B7FE75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090-FE79-489C-8F74-2702EDF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0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9C25-1DA4-185C-CB24-8FB2120C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C6B24-ED06-6C26-DBF3-5C845100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7A7-F6EE-4BF5-BB04-2EC6C36A1B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67104-282A-97EF-575A-3AE0D4B8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93352-8E00-DEC0-33E0-5D2A0889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090-FE79-489C-8F74-2702EDF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9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60871-5F26-C8C3-5654-D902D355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7A7-F6EE-4BF5-BB04-2EC6C36A1B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CC1EC-AEBB-0FAA-9754-A503AE1D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9664-4458-605D-EEEE-E6F7B69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090-FE79-489C-8F74-2702EDF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93E8-4785-C8BE-8B6B-E6A123F5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4D6A-76D1-F741-0FEE-45F27905F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BAC09-62C4-07BB-CD1F-83995003F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9B293-26FF-FA3E-657A-FD2FB9A9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7A7-F6EE-4BF5-BB04-2EC6C36A1B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B22ED-D4F0-95B8-CF15-968AFF00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4F671-0B13-0E6B-A6B2-5BF572FB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090-FE79-489C-8F74-2702EDF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836E-AC0D-5668-37A0-9E8E680E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52DD8-7D8A-39C5-B4C2-56C915C9E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CFE30-671D-6D1C-203E-9715FB27F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EE221-EFDC-5B2D-DF63-8D989A17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7A7-F6EE-4BF5-BB04-2EC6C36A1B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A876A-EB37-3A4E-34F1-812B808C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DEACA-0137-B08B-E988-61D3EA8F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7090-FE79-489C-8F74-2702EDF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702852-97DD-3B13-DEB1-60463134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8AE4C-AF25-DCFA-6D12-DDE66F2ED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5BA93-FFE0-0E86-2D1E-550D17486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E197A7-F6EE-4BF5-BB04-2EC6C36A1B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569D3-6517-BFA4-7470-C89B9B76C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F3AC-EC63-19DC-106F-4ADB53687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7090-FE79-489C-8F74-2702EDF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3.png"/><Relationship Id="rId299" Type="http://schemas.openxmlformats.org/officeDocument/2006/relationships/customXml" Target="../ink/ink1710.xml"/><Relationship Id="rId21" Type="http://schemas.openxmlformats.org/officeDocument/2006/relationships/image" Target="../media/image1535.png"/><Relationship Id="rId63" Type="http://schemas.openxmlformats.org/officeDocument/2006/relationships/image" Target="../media/image1556.png"/><Relationship Id="rId159" Type="http://schemas.openxmlformats.org/officeDocument/2006/relationships/image" Target="../media/image1604.png"/><Relationship Id="rId324" Type="http://schemas.openxmlformats.org/officeDocument/2006/relationships/customXml" Target="../ink/ink1723.xml"/><Relationship Id="rId170" Type="http://schemas.openxmlformats.org/officeDocument/2006/relationships/customXml" Target="../ink/ink1645.xml"/><Relationship Id="rId226" Type="http://schemas.openxmlformats.org/officeDocument/2006/relationships/customXml" Target="../ink/ink1673.xml"/><Relationship Id="rId268" Type="http://schemas.openxmlformats.org/officeDocument/2006/relationships/image" Target="../media/image1657.png"/><Relationship Id="rId32" Type="http://schemas.openxmlformats.org/officeDocument/2006/relationships/customXml" Target="../ink/ink1576.xml"/><Relationship Id="rId74" Type="http://schemas.openxmlformats.org/officeDocument/2006/relationships/customXml" Target="../ink/ink1597.xml"/><Relationship Id="rId128" Type="http://schemas.openxmlformats.org/officeDocument/2006/relationships/customXml" Target="../ink/ink1624.xml"/><Relationship Id="rId335" Type="http://schemas.openxmlformats.org/officeDocument/2006/relationships/customXml" Target="../ink/ink1729.xml"/><Relationship Id="rId5" Type="http://schemas.openxmlformats.org/officeDocument/2006/relationships/image" Target="../media/image1527.png"/><Relationship Id="rId181" Type="http://schemas.openxmlformats.org/officeDocument/2006/relationships/image" Target="../media/image1615.png"/><Relationship Id="rId237" Type="http://schemas.openxmlformats.org/officeDocument/2006/relationships/image" Target="../media/image1643.png"/><Relationship Id="rId279" Type="http://schemas.openxmlformats.org/officeDocument/2006/relationships/customXml" Target="../ink/ink1700.xml"/><Relationship Id="rId43" Type="http://schemas.openxmlformats.org/officeDocument/2006/relationships/image" Target="../media/image1546.png"/><Relationship Id="rId139" Type="http://schemas.openxmlformats.org/officeDocument/2006/relationships/image" Target="../media/image1594.png"/><Relationship Id="rId290" Type="http://schemas.openxmlformats.org/officeDocument/2006/relationships/image" Target="../media/image1668.png"/><Relationship Id="rId304" Type="http://schemas.openxmlformats.org/officeDocument/2006/relationships/image" Target="../media/image1675.png"/><Relationship Id="rId85" Type="http://schemas.openxmlformats.org/officeDocument/2006/relationships/image" Target="../media/image1567.png"/><Relationship Id="rId150" Type="http://schemas.openxmlformats.org/officeDocument/2006/relationships/customXml" Target="../ink/ink1635.xml"/><Relationship Id="rId192" Type="http://schemas.openxmlformats.org/officeDocument/2006/relationships/customXml" Target="../ink/ink1656.xml"/><Relationship Id="rId206" Type="http://schemas.openxmlformats.org/officeDocument/2006/relationships/customXml" Target="../ink/ink1663.xml"/><Relationship Id="rId248" Type="http://schemas.openxmlformats.org/officeDocument/2006/relationships/customXml" Target="../ink/ink1684.xml"/><Relationship Id="rId12" Type="http://schemas.openxmlformats.org/officeDocument/2006/relationships/customXml" Target="../ink/ink1566.xml"/><Relationship Id="rId108" Type="http://schemas.openxmlformats.org/officeDocument/2006/relationships/customXml" Target="../ink/ink1614.xml"/><Relationship Id="rId315" Type="http://schemas.openxmlformats.org/officeDocument/2006/relationships/image" Target="../media/image1680.png"/><Relationship Id="rId54" Type="http://schemas.openxmlformats.org/officeDocument/2006/relationships/customXml" Target="../ink/ink1587.xml"/><Relationship Id="rId96" Type="http://schemas.openxmlformats.org/officeDocument/2006/relationships/customXml" Target="../ink/ink1608.xml"/><Relationship Id="rId161" Type="http://schemas.openxmlformats.org/officeDocument/2006/relationships/image" Target="../media/image1605.png"/><Relationship Id="rId217" Type="http://schemas.openxmlformats.org/officeDocument/2006/relationships/image" Target="../media/image1633.png"/><Relationship Id="rId259" Type="http://schemas.openxmlformats.org/officeDocument/2006/relationships/customXml" Target="../ink/ink1690.xml"/><Relationship Id="rId23" Type="http://schemas.openxmlformats.org/officeDocument/2006/relationships/image" Target="../media/image1536.png"/><Relationship Id="rId119" Type="http://schemas.openxmlformats.org/officeDocument/2006/relationships/image" Target="../media/image1584.png"/><Relationship Id="rId270" Type="http://schemas.openxmlformats.org/officeDocument/2006/relationships/image" Target="../media/image1658.png"/><Relationship Id="rId326" Type="http://schemas.openxmlformats.org/officeDocument/2006/relationships/customXml" Target="../ink/ink1724.xml"/><Relationship Id="rId65" Type="http://schemas.openxmlformats.org/officeDocument/2006/relationships/image" Target="../media/image1557.png"/><Relationship Id="rId130" Type="http://schemas.openxmlformats.org/officeDocument/2006/relationships/customXml" Target="../ink/ink1625.xml"/><Relationship Id="rId172" Type="http://schemas.openxmlformats.org/officeDocument/2006/relationships/customXml" Target="../ink/ink1646.xml"/><Relationship Id="rId228" Type="http://schemas.openxmlformats.org/officeDocument/2006/relationships/customXml" Target="../ink/ink1674.xml"/><Relationship Id="rId281" Type="http://schemas.openxmlformats.org/officeDocument/2006/relationships/customXml" Target="../ink/ink1701.xml"/><Relationship Id="rId337" Type="http://schemas.openxmlformats.org/officeDocument/2006/relationships/customXml" Target="../ink/ink1730.xml"/><Relationship Id="rId34" Type="http://schemas.openxmlformats.org/officeDocument/2006/relationships/customXml" Target="../ink/ink1577.xml"/><Relationship Id="rId76" Type="http://schemas.openxmlformats.org/officeDocument/2006/relationships/customXml" Target="../ink/ink1598.xml"/><Relationship Id="rId141" Type="http://schemas.openxmlformats.org/officeDocument/2006/relationships/image" Target="../media/image1595.png"/><Relationship Id="rId7" Type="http://schemas.openxmlformats.org/officeDocument/2006/relationships/image" Target="../media/image1528.png"/><Relationship Id="rId183" Type="http://schemas.openxmlformats.org/officeDocument/2006/relationships/image" Target="../media/image1616.png"/><Relationship Id="rId239" Type="http://schemas.openxmlformats.org/officeDocument/2006/relationships/image" Target="../media/image1644.png"/><Relationship Id="rId250" Type="http://schemas.openxmlformats.org/officeDocument/2006/relationships/customXml" Target="../ink/ink1685.xml"/><Relationship Id="rId292" Type="http://schemas.openxmlformats.org/officeDocument/2006/relationships/image" Target="../media/image1669.png"/><Relationship Id="rId306" Type="http://schemas.openxmlformats.org/officeDocument/2006/relationships/image" Target="../media/image1676.png"/><Relationship Id="rId45" Type="http://schemas.openxmlformats.org/officeDocument/2006/relationships/image" Target="../media/image1547.png"/><Relationship Id="rId87" Type="http://schemas.openxmlformats.org/officeDocument/2006/relationships/image" Target="../media/image1568.png"/><Relationship Id="rId110" Type="http://schemas.openxmlformats.org/officeDocument/2006/relationships/customXml" Target="../ink/ink1615.xml"/><Relationship Id="rId152" Type="http://schemas.openxmlformats.org/officeDocument/2006/relationships/customXml" Target="../ink/ink1636.xml"/><Relationship Id="rId173" Type="http://schemas.openxmlformats.org/officeDocument/2006/relationships/image" Target="../media/image1611.png"/><Relationship Id="rId194" Type="http://schemas.openxmlformats.org/officeDocument/2006/relationships/customXml" Target="../ink/ink1657.xml"/><Relationship Id="rId208" Type="http://schemas.openxmlformats.org/officeDocument/2006/relationships/customXml" Target="../ink/ink1664.xml"/><Relationship Id="rId229" Type="http://schemas.openxmlformats.org/officeDocument/2006/relationships/image" Target="../media/image1639.png"/><Relationship Id="rId240" Type="http://schemas.openxmlformats.org/officeDocument/2006/relationships/customXml" Target="../ink/ink1680.xml"/><Relationship Id="rId261" Type="http://schemas.openxmlformats.org/officeDocument/2006/relationships/customXml" Target="../ink/ink1691.xml"/><Relationship Id="rId14" Type="http://schemas.openxmlformats.org/officeDocument/2006/relationships/customXml" Target="../ink/ink1567.xml"/><Relationship Id="rId35" Type="http://schemas.openxmlformats.org/officeDocument/2006/relationships/image" Target="../media/image1542.png"/><Relationship Id="rId56" Type="http://schemas.openxmlformats.org/officeDocument/2006/relationships/customXml" Target="../ink/ink1588.xml"/><Relationship Id="rId77" Type="http://schemas.openxmlformats.org/officeDocument/2006/relationships/image" Target="../media/image1563.png"/><Relationship Id="rId100" Type="http://schemas.openxmlformats.org/officeDocument/2006/relationships/customXml" Target="../ink/ink1610.xml"/><Relationship Id="rId282" Type="http://schemas.openxmlformats.org/officeDocument/2006/relationships/image" Target="../media/image1664.png"/><Relationship Id="rId317" Type="http://schemas.openxmlformats.org/officeDocument/2006/relationships/image" Target="../media/image1681.png"/><Relationship Id="rId338" Type="http://schemas.openxmlformats.org/officeDocument/2006/relationships/image" Target="../media/image1691.png"/><Relationship Id="rId8" Type="http://schemas.openxmlformats.org/officeDocument/2006/relationships/customXml" Target="../ink/ink1564.xml"/><Relationship Id="rId98" Type="http://schemas.openxmlformats.org/officeDocument/2006/relationships/customXml" Target="../ink/ink1609.xml"/><Relationship Id="rId121" Type="http://schemas.openxmlformats.org/officeDocument/2006/relationships/image" Target="../media/image1585.png"/><Relationship Id="rId142" Type="http://schemas.openxmlformats.org/officeDocument/2006/relationships/customXml" Target="../ink/ink1631.xml"/><Relationship Id="rId163" Type="http://schemas.openxmlformats.org/officeDocument/2006/relationships/image" Target="../media/image1606.png"/><Relationship Id="rId184" Type="http://schemas.openxmlformats.org/officeDocument/2006/relationships/customXml" Target="../ink/ink1652.xml"/><Relationship Id="rId219" Type="http://schemas.openxmlformats.org/officeDocument/2006/relationships/image" Target="../media/image1634.png"/><Relationship Id="rId230" Type="http://schemas.openxmlformats.org/officeDocument/2006/relationships/customXml" Target="../ink/ink1675.xml"/><Relationship Id="rId251" Type="http://schemas.openxmlformats.org/officeDocument/2006/relationships/image" Target="../media/image1649.png"/><Relationship Id="rId25" Type="http://schemas.openxmlformats.org/officeDocument/2006/relationships/image" Target="../media/image1537.png"/><Relationship Id="rId46" Type="http://schemas.openxmlformats.org/officeDocument/2006/relationships/customXml" Target="../ink/ink1583.xml"/><Relationship Id="rId67" Type="http://schemas.openxmlformats.org/officeDocument/2006/relationships/image" Target="../media/image1558.png"/><Relationship Id="rId272" Type="http://schemas.openxmlformats.org/officeDocument/2006/relationships/image" Target="../media/image1659.png"/><Relationship Id="rId293" Type="http://schemas.openxmlformats.org/officeDocument/2006/relationships/customXml" Target="../ink/ink1707.xml"/><Relationship Id="rId307" Type="http://schemas.openxmlformats.org/officeDocument/2006/relationships/customXml" Target="../ink/ink1714.xml"/><Relationship Id="rId328" Type="http://schemas.openxmlformats.org/officeDocument/2006/relationships/customXml" Target="../ink/ink1725.xml"/><Relationship Id="rId88" Type="http://schemas.openxmlformats.org/officeDocument/2006/relationships/customXml" Target="../ink/ink1604.xml"/><Relationship Id="rId111" Type="http://schemas.openxmlformats.org/officeDocument/2006/relationships/image" Target="../media/image1580.png"/><Relationship Id="rId132" Type="http://schemas.openxmlformats.org/officeDocument/2006/relationships/customXml" Target="../ink/ink1626.xml"/><Relationship Id="rId153" Type="http://schemas.openxmlformats.org/officeDocument/2006/relationships/image" Target="../media/image1601.png"/><Relationship Id="rId174" Type="http://schemas.openxmlformats.org/officeDocument/2006/relationships/customXml" Target="../ink/ink1647.xml"/><Relationship Id="rId195" Type="http://schemas.openxmlformats.org/officeDocument/2006/relationships/image" Target="../media/image1622.png"/><Relationship Id="rId209" Type="http://schemas.openxmlformats.org/officeDocument/2006/relationships/image" Target="../media/image1629.png"/><Relationship Id="rId220" Type="http://schemas.openxmlformats.org/officeDocument/2006/relationships/customXml" Target="../ink/ink1670.xml"/><Relationship Id="rId241" Type="http://schemas.openxmlformats.org/officeDocument/2006/relationships/image" Target="../media/image1645.png"/><Relationship Id="rId15" Type="http://schemas.openxmlformats.org/officeDocument/2006/relationships/image" Target="../media/image1532.png"/><Relationship Id="rId36" Type="http://schemas.openxmlformats.org/officeDocument/2006/relationships/customXml" Target="../ink/ink1578.xml"/><Relationship Id="rId57" Type="http://schemas.openxmlformats.org/officeDocument/2006/relationships/image" Target="../media/image1553.png"/><Relationship Id="rId262" Type="http://schemas.openxmlformats.org/officeDocument/2006/relationships/image" Target="../media/image1654.png"/><Relationship Id="rId283" Type="http://schemas.openxmlformats.org/officeDocument/2006/relationships/customXml" Target="../ink/ink1702.xml"/><Relationship Id="rId318" Type="http://schemas.openxmlformats.org/officeDocument/2006/relationships/customXml" Target="../ink/ink1720.xml"/><Relationship Id="rId78" Type="http://schemas.openxmlformats.org/officeDocument/2006/relationships/customXml" Target="../ink/ink1599.xml"/><Relationship Id="rId99" Type="http://schemas.openxmlformats.org/officeDocument/2006/relationships/image" Target="../media/image1574.png"/><Relationship Id="rId101" Type="http://schemas.openxmlformats.org/officeDocument/2006/relationships/image" Target="../media/image1575.png"/><Relationship Id="rId122" Type="http://schemas.openxmlformats.org/officeDocument/2006/relationships/customXml" Target="../ink/ink1621.xml"/><Relationship Id="rId143" Type="http://schemas.openxmlformats.org/officeDocument/2006/relationships/image" Target="../media/image1596.png"/><Relationship Id="rId164" Type="http://schemas.openxmlformats.org/officeDocument/2006/relationships/customXml" Target="../ink/ink1642.xml"/><Relationship Id="rId185" Type="http://schemas.openxmlformats.org/officeDocument/2006/relationships/image" Target="../media/image1617.png"/><Relationship Id="rId9" Type="http://schemas.openxmlformats.org/officeDocument/2006/relationships/image" Target="../media/image1529.png"/><Relationship Id="rId210" Type="http://schemas.openxmlformats.org/officeDocument/2006/relationships/customXml" Target="../ink/ink1665.xml"/><Relationship Id="rId26" Type="http://schemas.openxmlformats.org/officeDocument/2006/relationships/customXml" Target="../ink/ink1573.xml"/><Relationship Id="rId231" Type="http://schemas.openxmlformats.org/officeDocument/2006/relationships/image" Target="../media/image1640.png"/><Relationship Id="rId252" Type="http://schemas.openxmlformats.org/officeDocument/2006/relationships/customXml" Target="../ink/ink1686.xml"/><Relationship Id="rId273" Type="http://schemas.openxmlformats.org/officeDocument/2006/relationships/customXml" Target="../ink/ink1697.xml"/><Relationship Id="rId294" Type="http://schemas.openxmlformats.org/officeDocument/2006/relationships/image" Target="../media/image1670.png"/><Relationship Id="rId308" Type="http://schemas.openxmlformats.org/officeDocument/2006/relationships/image" Target="../media/image1677.png"/><Relationship Id="rId329" Type="http://schemas.openxmlformats.org/officeDocument/2006/relationships/image" Target="../media/image1687.png"/><Relationship Id="rId47" Type="http://schemas.openxmlformats.org/officeDocument/2006/relationships/image" Target="../media/image1548.png"/><Relationship Id="rId68" Type="http://schemas.openxmlformats.org/officeDocument/2006/relationships/customXml" Target="../ink/ink1594.xml"/><Relationship Id="rId89" Type="http://schemas.openxmlformats.org/officeDocument/2006/relationships/image" Target="../media/image1569.png"/><Relationship Id="rId112" Type="http://schemas.openxmlformats.org/officeDocument/2006/relationships/customXml" Target="../ink/ink1616.xml"/><Relationship Id="rId133" Type="http://schemas.openxmlformats.org/officeDocument/2006/relationships/image" Target="../media/image1591.png"/><Relationship Id="rId154" Type="http://schemas.openxmlformats.org/officeDocument/2006/relationships/customXml" Target="../ink/ink1637.xml"/><Relationship Id="rId175" Type="http://schemas.openxmlformats.org/officeDocument/2006/relationships/image" Target="../media/image1612.png"/><Relationship Id="rId196" Type="http://schemas.openxmlformats.org/officeDocument/2006/relationships/customXml" Target="../ink/ink1658.xml"/><Relationship Id="rId200" Type="http://schemas.openxmlformats.org/officeDocument/2006/relationships/customXml" Target="../ink/ink1660.xml"/><Relationship Id="rId16" Type="http://schemas.openxmlformats.org/officeDocument/2006/relationships/customXml" Target="../ink/ink1568.xml"/><Relationship Id="rId221" Type="http://schemas.openxmlformats.org/officeDocument/2006/relationships/image" Target="../media/image1635.png"/><Relationship Id="rId242" Type="http://schemas.openxmlformats.org/officeDocument/2006/relationships/customXml" Target="../ink/ink1681.xml"/><Relationship Id="rId263" Type="http://schemas.openxmlformats.org/officeDocument/2006/relationships/customXml" Target="../ink/ink1692.xml"/><Relationship Id="rId284" Type="http://schemas.openxmlformats.org/officeDocument/2006/relationships/image" Target="../media/image1665.png"/><Relationship Id="rId319" Type="http://schemas.openxmlformats.org/officeDocument/2006/relationships/image" Target="../media/image1682.png"/><Relationship Id="rId37" Type="http://schemas.openxmlformats.org/officeDocument/2006/relationships/image" Target="../media/image1543.png"/><Relationship Id="rId58" Type="http://schemas.openxmlformats.org/officeDocument/2006/relationships/customXml" Target="../ink/ink1589.xml"/><Relationship Id="rId79" Type="http://schemas.openxmlformats.org/officeDocument/2006/relationships/image" Target="../media/image1564.png"/><Relationship Id="rId102" Type="http://schemas.openxmlformats.org/officeDocument/2006/relationships/customXml" Target="../ink/ink1611.xml"/><Relationship Id="rId123" Type="http://schemas.openxmlformats.org/officeDocument/2006/relationships/image" Target="../media/image1586.png"/><Relationship Id="rId144" Type="http://schemas.openxmlformats.org/officeDocument/2006/relationships/customXml" Target="../ink/ink1632.xml"/><Relationship Id="rId330" Type="http://schemas.openxmlformats.org/officeDocument/2006/relationships/customXml" Target="../ink/ink1726.xml"/><Relationship Id="rId90" Type="http://schemas.openxmlformats.org/officeDocument/2006/relationships/customXml" Target="../ink/ink1605.xml"/><Relationship Id="rId165" Type="http://schemas.openxmlformats.org/officeDocument/2006/relationships/image" Target="../media/image1607.png"/><Relationship Id="rId186" Type="http://schemas.openxmlformats.org/officeDocument/2006/relationships/customXml" Target="../ink/ink1653.xml"/><Relationship Id="rId211" Type="http://schemas.openxmlformats.org/officeDocument/2006/relationships/image" Target="../media/image1630.png"/><Relationship Id="rId232" Type="http://schemas.openxmlformats.org/officeDocument/2006/relationships/customXml" Target="../ink/ink1676.xml"/><Relationship Id="rId253" Type="http://schemas.openxmlformats.org/officeDocument/2006/relationships/image" Target="../media/image1650.png"/><Relationship Id="rId274" Type="http://schemas.openxmlformats.org/officeDocument/2006/relationships/image" Target="../media/image1660.png"/><Relationship Id="rId295" Type="http://schemas.openxmlformats.org/officeDocument/2006/relationships/customXml" Target="../ink/ink1708.xml"/><Relationship Id="rId309" Type="http://schemas.openxmlformats.org/officeDocument/2006/relationships/customXml" Target="../ink/ink1715.xml"/><Relationship Id="rId27" Type="http://schemas.openxmlformats.org/officeDocument/2006/relationships/image" Target="../media/image1538.png"/><Relationship Id="rId48" Type="http://schemas.openxmlformats.org/officeDocument/2006/relationships/customXml" Target="../ink/ink1584.xml"/><Relationship Id="rId69" Type="http://schemas.openxmlformats.org/officeDocument/2006/relationships/image" Target="../media/image1559.png"/><Relationship Id="rId113" Type="http://schemas.openxmlformats.org/officeDocument/2006/relationships/image" Target="../media/image1581.png"/><Relationship Id="rId134" Type="http://schemas.openxmlformats.org/officeDocument/2006/relationships/customXml" Target="../ink/ink1627.xml"/><Relationship Id="rId320" Type="http://schemas.openxmlformats.org/officeDocument/2006/relationships/customXml" Target="../ink/ink1721.xml"/><Relationship Id="rId80" Type="http://schemas.openxmlformats.org/officeDocument/2006/relationships/customXml" Target="../ink/ink1600.xml"/><Relationship Id="rId155" Type="http://schemas.openxmlformats.org/officeDocument/2006/relationships/image" Target="../media/image1602.png"/><Relationship Id="rId176" Type="http://schemas.openxmlformats.org/officeDocument/2006/relationships/customXml" Target="../ink/ink1648.xml"/><Relationship Id="rId197" Type="http://schemas.openxmlformats.org/officeDocument/2006/relationships/image" Target="../media/image1623.png"/><Relationship Id="rId201" Type="http://schemas.openxmlformats.org/officeDocument/2006/relationships/image" Target="../media/image1625.png"/><Relationship Id="rId222" Type="http://schemas.openxmlformats.org/officeDocument/2006/relationships/customXml" Target="../ink/ink1671.xml"/><Relationship Id="rId243" Type="http://schemas.openxmlformats.org/officeDocument/2006/relationships/image" Target="../media/image1646.png"/><Relationship Id="rId264" Type="http://schemas.openxmlformats.org/officeDocument/2006/relationships/image" Target="../media/image1655.png"/><Relationship Id="rId285" Type="http://schemas.openxmlformats.org/officeDocument/2006/relationships/customXml" Target="../ink/ink1703.xml"/><Relationship Id="rId17" Type="http://schemas.openxmlformats.org/officeDocument/2006/relationships/image" Target="../media/image1533.png"/><Relationship Id="rId38" Type="http://schemas.openxmlformats.org/officeDocument/2006/relationships/customXml" Target="../ink/ink1579.xml"/><Relationship Id="rId59" Type="http://schemas.openxmlformats.org/officeDocument/2006/relationships/image" Target="../media/image1554.png"/><Relationship Id="rId103" Type="http://schemas.openxmlformats.org/officeDocument/2006/relationships/image" Target="../media/image1576.png"/><Relationship Id="rId124" Type="http://schemas.openxmlformats.org/officeDocument/2006/relationships/customXml" Target="../ink/ink1622.xml"/><Relationship Id="rId310" Type="http://schemas.openxmlformats.org/officeDocument/2006/relationships/image" Target="../media/image1678.png"/><Relationship Id="rId70" Type="http://schemas.openxmlformats.org/officeDocument/2006/relationships/customXml" Target="../ink/ink1595.xml"/><Relationship Id="rId91" Type="http://schemas.openxmlformats.org/officeDocument/2006/relationships/image" Target="../media/image1570.png"/><Relationship Id="rId145" Type="http://schemas.openxmlformats.org/officeDocument/2006/relationships/image" Target="../media/image1597.png"/><Relationship Id="rId166" Type="http://schemas.openxmlformats.org/officeDocument/2006/relationships/customXml" Target="../ink/ink1643.xml"/><Relationship Id="rId187" Type="http://schemas.openxmlformats.org/officeDocument/2006/relationships/image" Target="../media/image1618.png"/><Relationship Id="rId331" Type="http://schemas.openxmlformats.org/officeDocument/2006/relationships/image" Target="../media/image168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66.xml"/><Relationship Id="rId233" Type="http://schemas.openxmlformats.org/officeDocument/2006/relationships/image" Target="../media/image1641.png"/><Relationship Id="rId254" Type="http://schemas.openxmlformats.org/officeDocument/2006/relationships/customXml" Target="../ink/ink1687.xml"/><Relationship Id="rId28" Type="http://schemas.openxmlformats.org/officeDocument/2006/relationships/customXml" Target="../ink/ink1574.xml"/><Relationship Id="rId49" Type="http://schemas.openxmlformats.org/officeDocument/2006/relationships/image" Target="../media/image1549.png"/><Relationship Id="rId114" Type="http://schemas.openxmlformats.org/officeDocument/2006/relationships/customXml" Target="../ink/ink1617.xml"/><Relationship Id="rId275" Type="http://schemas.openxmlformats.org/officeDocument/2006/relationships/customXml" Target="../ink/ink1698.xml"/><Relationship Id="rId296" Type="http://schemas.openxmlformats.org/officeDocument/2006/relationships/image" Target="../media/image1671.png"/><Relationship Id="rId300" Type="http://schemas.openxmlformats.org/officeDocument/2006/relationships/image" Target="../media/image1673.png"/><Relationship Id="rId60" Type="http://schemas.openxmlformats.org/officeDocument/2006/relationships/customXml" Target="../ink/ink1590.xml"/><Relationship Id="rId81" Type="http://schemas.openxmlformats.org/officeDocument/2006/relationships/image" Target="../media/image1565.png"/><Relationship Id="rId135" Type="http://schemas.openxmlformats.org/officeDocument/2006/relationships/image" Target="../media/image1592.png"/><Relationship Id="rId156" Type="http://schemas.openxmlformats.org/officeDocument/2006/relationships/customXml" Target="../ink/ink1638.xml"/><Relationship Id="rId177" Type="http://schemas.openxmlformats.org/officeDocument/2006/relationships/image" Target="../media/image1613.png"/><Relationship Id="rId198" Type="http://schemas.openxmlformats.org/officeDocument/2006/relationships/customXml" Target="../ink/ink1659.xml"/><Relationship Id="rId321" Type="http://schemas.openxmlformats.org/officeDocument/2006/relationships/image" Target="../media/image1683.png"/><Relationship Id="rId202" Type="http://schemas.openxmlformats.org/officeDocument/2006/relationships/customXml" Target="../ink/ink1661.xml"/><Relationship Id="rId223" Type="http://schemas.openxmlformats.org/officeDocument/2006/relationships/image" Target="../media/image1636.png"/><Relationship Id="rId244" Type="http://schemas.openxmlformats.org/officeDocument/2006/relationships/customXml" Target="../ink/ink1682.xml"/><Relationship Id="rId18" Type="http://schemas.openxmlformats.org/officeDocument/2006/relationships/customXml" Target="../ink/ink1569.xml"/><Relationship Id="rId39" Type="http://schemas.openxmlformats.org/officeDocument/2006/relationships/image" Target="../media/image1544.png"/><Relationship Id="rId265" Type="http://schemas.openxmlformats.org/officeDocument/2006/relationships/customXml" Target="../ink/ink1693.xml"/><Relationship Id="rId286" Type="http://schemas.openxmlformats.org/officeDocument/2006/relationships/image" Target="../media/image1666.png"/><Relationship Id="rId50" Type="http://schemas.openxmlformats.org/officeDocument/2006/relationships/customXml" Target="../ink/ink1585.xml"/><Relationship Id="rId104" Type="http://schemas.openxmlformats.org/officeDocument/2006/relationships/customXml" Target="../ink/ink1612.xml"/><Relationship Id="rId125" Type="http://schemas.openxmlformats.org/officeDocument/2006/relationships/image" Target="../media/image1587.png"/><Relationship Id="rId146" Type="http://schemas.openxmlformats.org/officeDocument/2006/relationships/customXml" Target="../ink/ink1633.xml"/><Relationship Id="rId167" Type="http://schemas.openxmlformats.org/officeDocument/2006/relationships/image" Target="../media/image1608.png"/><Relationship Id="rId188" Type="http://schemas.openxmlformats.org/officeDocument/2006/relationships/customXml" Target="../ink/ink1654.xml"/><Relationship Id="rId311" Type="http://schemas.openxmlformats.org/officeDocument/2006/relationships/customXml" Target="../ink/ink1716.xml"/><Relationship Id="rId332" Type="http://schemas.openxmlformats.org/officeDocument/2006/relationships/customXml" Target="../ink/ink1727.xml"/><Relationship Id="rId71" Type="http://schemas.openxmlformats.org/officeDocument/2006/relationships/image" Target="../media/image1560.png"/><Relationship Id="rId92" Type="http://schemas.openxmlformats.org/officeDocument/2006/relationships/customXml" Target="../ink/ink1606.xml"/><Relationship Id="rId213" Type="http://schemas.openxmlformats.org/officeDocument/2006/relationships/image" Target="../media/image1631.png"/><Relationship Id="rId234" Type="http://schemas.openxmlformats.org/officeDocument/2006/relationships/customXml" Target="../ink/ink1677.xml"/><Relationship Id="rId2" Type="http://schemas.openxmlformats.org/officeDocument/2006/relationships/customXml" Target="../ink/ink1561.xml"/><Relationship Id="rId29" Type="http://schemas.openxmlformats.org/officeDocument/2006/relationships/image" Target="../media/image1539.png"/><Relationship Id="rId255" Type="http://schemas.openxmlformats.org/officeDocument/2006/relationships/image" Target="../media/image1651.png"/><Relationship Id="rId276" Type="http://schemas.openxmlformats.org/officeDocument/2006/relationships/image" Target="../media/image1661.png"/><Relationship Id="rId297" Type="http://schemas.openxmlformats.org/officeDocument/2006/relationships/customXml" Target="../ink/ink1709.xml"/><Relationship Id="rId40" Type="http://schemas.openxmlformats.org/officeDocument/2006/relationships/customXml" Target="../ink/ink1580.xml"/><Relationship Id="rId115" Type="http://schemas.openxmlformats.org/officeDocument/2006/relationships/image" Target="../media/image1582.png"/><Relationship Id="rId136" Type="http://schemas.openxmlformats.org/officeDocument/2006/relationships/customXml" Target="../ink/ink1628.xml"/><Relationship Id="rId157" Type="http://schemas.openxmlformats.org/officeDocument/2006/relationships/image" Target="../media/image1603.png"/><Relationship Id="rId178" Type="http://schemas.openxmlformats.org/officeDocument/2006/relationships/customXml" Target="../ink/ink1649.xml"/><Relationship Id="rId301" Type="http://schemas.openxmlformats.org/officeDocument/2006/relationships/customXml" Target="../ink/ink1711.xml"/><Relationship Id="rId322" Type="http://schemas.openxmlformats.org/officeDocument/2006/relationships/customXml" Target="../ink/ink1722.xml"/><Relationship Id="rId61" Type="http://schemas.openxmlformats.org/officeDocument/2006/relationships/image" Target="../media/image1555.png"/><Relationship Id="rId82" Type="http://schemas.openxmlformats.org/officeDocument/2006/relationships/customXml" Target="../ink/ink1601.xml"/><Relationship Id="rId199" Type="http://schemas.openxmlformats.org/officeDocument/2006/relationships/image" Target="../media/image1624.png"/><Relationship Id="rId203" Type="http://schemas.openxmlformats.org/officeDocument/2006/relationships/image" Target="../media/image1626.png"/><Relationship Id="rId19" Type="http://schemas.openxmlformats.org/officeDocument/2006/relationships/image" Target="../media/image1534.png"/><Relationship Id="rId224" Type="http://schemas.openxmlformats.org/officeDocument/2006/relationships/customXml" Target="../ink/ink1672.xml"/><Relationship Id="rId245" Type="http://schemas.openxmlformats.org/officeDocument/2006/relationships/image" Target="../media/image1091.png"/><Relationship Id="rId266" Type="http://schemas.openxmlformats.org/officeDocument/2006/relationships/image" Target="../media/image1656.png"/><Relationship Id="rId287" Type="http://schemas.openxmlformats.org/officeDocument/2006/relationships/customXml" Target="../ink/ink1704.xml"/><Relationship Id="rId30" Type="http://schemas.openxmlformats.org/officeDocument/2006/relationships/customXml" Target="../ink/ink1575.xml"/><Relationship Id="rId105" Type="http://schemas.openxmlformats.org/officeDocument/2006/relationships/image" Target="../media/image1577.png"/><Relationship Id="rId126" Type="http://schemas.openxmlformats.org/officeDocument/2006/relationships/customXml" Target="../ink/ink1623.xml"/><Relationship Id="rId147" Type="http://schemas.openxmlformats.org/officeDocument/2006/relationships/image" Target="../media/image1598.png"/><Relationship Id="rId168" Type="http://schemas.openxmlformats.org/officeDocument/2006/relationships/customXml" Target="../ink/ink1644.xml"/><Relationship Id="rId312" Type="http://schemas.openxmlformats.org/officeDocument/2006/relationships/image" Target="../media/image1679.png"/><Relationship Id="rId333" Type="http://schemas.openxmlformats.org/officeDocument/2006/relationships/customXml" Target="../ink/ink1728.xml"/><Relationship Id="rId51" Type="http://schemas.openxmlformats.org/officeDocument/2006/relationships/image" Target="../media/image1550.png"/><Relationship Id="rId72" Type="http://schemas.openxmlformats.org/officeDocument/2006/relationships/customXml" Target="../ink/ink1596.xml"/><Relationship Id="rId93" Type="http://schemas.openxmlformats.org/officeDocument/2006/relationships/image" Target="../media/image1571.png"/><Relationship Id="rId189" Type="http://schemas.openxmlformats.org/officeDocument/2006/relationships/image" Target="../media/image1619.png"/><Relationship Id="rId3" Type="http://schemas.openxmlformats.org/officeDocument/2006/relationships/image" Target="../media/image1526.png"/><Relationship Id="rId214" Type="http://schemas.openxmlformats.org/officeDocument/2006/relationships/customXml" Target="../ink/ink1667.xml"/><Relationship Id="rId235" Type="http://schemas.openxmlformats.org/officeDocument/2006/relationships/image" Target="../media/image1642.png"/><Relationship Id="rId256" Type="http://schemas.openxmlformats.org/officeDocument/2006/relationships/customXml" Target="../ink/ink1688.xml"/><Relationship Id="rId277" Type="http://schemas.openxmlformats.org/officeDocument/2006/relationships/customXml" Target="../ink/ink1699.xml"/><Relationship Id="rId298" Type="http://schemas.openxmlformats.org/officeDocument/2006/relationships/image" Target="../media/image1672.png"/><Relationship Id="rId116" Type="http://schemas.openxmlformats.org/officeDocument/2006/relationships/customXml" Target="../ink/ink1618.xml"/><Relationship Id="rId137" Type="http://schemas.openxmlformats.org/officeDocument/2006/relationships/image" Target="../media/image1593.png"/><Relationship Id="rId158" Type="http://schemas.openxmlformats.org/officeDocument/2006/relationships/customXml" Target="../ink/ink1639.xml"/><Relationship Id="rId302" Type="http://schemas.openxmlformats.org/officeDocument/2006/relationships/image" Target="../media/image1674.png"/><Relationship Id="rId323" Type="http://schemas.openxmlformats.org/officeDocument/2006/relationships/image" Target="../media/image1684.png"/><Relationship Id="rId20" Type="http://schemas.openxmlformats.org/officeDocument/2006/relationships/customXml" Target="../ink/ink1570.xml"/><Relationship Id="rId41" Type="http://schemas.openxmlformats.org/officeDocument/2006/relationships/image" Target="../media/image1545.png"/><Relationship Id="rId62" Type="http://schemas.openxmlformats.org/officeDocument/2006/relationships/customXml" Target="../ink/ink1591.xml"/><Relationship Id="rId83" Type="http://schemas.openxmlformats.org/officeDocument/2006/relationships/image" Target="../media/image1566.png"/><Relationship Id="rId179" Type="http://schemas.openxmlformats.org/officeDocument/2006/relationships/image" Target="../media/image1614.png"/><Relationship Id="rId190" Type="http://schemas.openxmlformats.org/officeDocument/2006/relationships/customXml" Target="../ink/ink1655.xml"/><Relationship Id="rId204" Type="http://schemas.openxmlformats.org/officeDocument/2006/relationships/customXml" Target="../ink/ink1662.xml"/><Relationship Id="rId225" Type="http://schemas.openxmlformats.org/officeDocument/2006/relationships/image" Target="../media/image1637.png"/><Relationship Id="rId246" Type="http://schemas.openxmlformats.org/officeDocument/2006/relationships/customXml" Target="../ink/ink1683.xml"/><Relationship Id="rId267" Type="http://schemas.openxmlformats.org/officeDocument/2006/relationships/customXml" Target="../ink/ink1694.xml"/><Relationship Id="rId288" Type="http://schemas.openxmlformats.org/officeDocument/2006/relationships/image" Target="../media/image1667.png"/><Relationship Id="rId106" Type="http://schemas.openxmlformats.org/officeDocument/2006/relationships/customXml" Target="../ink/ink1613.xml"/><Relationship Id="rId127" Type="http://schemas.openxmlformats.org/officeDocument/2006/relationships/image" Target="../media/image1588.png"/><Relationship Id="rId313" Type="http://schemas.openxmlformats.org/officeDocument/2006/relationships/customXml" Target="../ink/ink1717.xml"/><Relationship Id="rId10" Type="http://schemas.openxmlformats.org/officeDocument/2006/relationships/customXml" Target="../ink/ink1565.xml"/><Relationship Id="rId31" Type="http://schemas.openxmlformats.org/officeDocument/2006/relationships/image" Target="../media/image1540.png"/><Relationship Id="rId52" Type="http://schemas.openxmlformats.org/officeDocument/2006/relationships/customXml" Target="../ink/ink1586.xml"/><Relationship Id="rId73" Type="http://schemas.openxmlformats.org/officeDocument/2006/relationships/image" Target="../media/image1561.png"/><Relationship Id="rId94" Type="http://schemas.openxmlformats.org/officeDocument/2006/relationships/customXml" Target="../ink/ink1607.xml"/><Relationship Id="rId148" Type="http://schemas.openxmlformats.org/officeDocument/2006/relationships/customXml" Target="../ink/ink1634.xml"/><Relationship Id="rId169" Type="http://schemas.openxmlformats.org/officeDocument/2006/relationships/image" Target="../media/image1609.png"/><Relationship Id="rId334" Type="http://schemas.openxmlformats.org/officeDocument/2006/relationships/image" Target="../media/image1689.png"/><Relationship Id="rId4" Type="http://schemas.openxmlformats.org/officeDocument/2006/relationships/customXml" Target="../ink/ink1562.xml"/><Relationship Id="rId180" Type="http://schemas.openxmlformats.org/officeDocument/2006/relationships/customXml" Target="../ink/ink1650.xml"/><Relationship Id="rId215" Type="http://schemas.openxmlformats.org/officeDocument/2006/relationships/image" Target="../media/image1632.png"/><Relationship Id="rId236" Type="http://schemas.openxmlformats.org/officeDocument/2006/relationships/customXml" Target="../ink/ink1678.xml"/><Relationship Id="rId257" Type="http://schemas.openxmlformats.org/officeDocument/2006/relationships/customXml" Target="../ink/ink1689.xml"/><Relationship Id="rId278" Type="http://schemas.openxmlformats.org/officeDocument/2006/relationships/image" Target="../media/image1662.png"/><Relationship Id="rId303" Type="http://schemas.openxmlformats.org/officeDocument/2006/relationships/customXml" Target="../ink/ink1712.xml"/><Relationship Id="rId42" Type="http://schemas.openxmlformats.org/officeDocument/2006/relationships/customXml" Target="../ink/ink1581.xml"/><Relationship Id="rId84" Type="http://schemas.openxmlformats.org/officeDocument/2006/relationships/customXml" Target="../ink/ink1602.xml"/><Relationship Id="rId138" Type="http://schemas.openxmlformats.org/officeDocument/2006/relationships/customXml" Target="../ink/ink1629.xml"/><Relationship Id="rId191" Type="http://schemas.openxmlformats.org/officeDocument/2006/relationships/image" Target="../media/image1620.png"/><Relationship Id="rId205" Type="http://schemas.openxmlformats.org/officeDocument/2006/relationships/image" Target="../media/image1627.png"/><Relationship Id="rId247" Type="http://schemas.openxmlformats.org/officeDocument/2006/relationships/image" Target="../media/image1647.png"/><Relationship Id="rId107" Type="http://schemas.openxmlformats.org/officeDocument/2006/relationships/image" Target="../media/image1578.png"/><Relationship Id="rId289" Type="http://schemas.openxmlformats.org/officeDocument/2006/relationships/customXml" Target="../ink/ink1705.xml"/><Relationship Id="rId11" Type="http://schemas.openxmlformats.org/officeDocument/2006/relationships/image" Target="../media/image1530.png"/><Relationship Id="rId53" Type="http://schemas.openxmlformats.org/officeDocument/2006/relationships/image" Target="../media/image1551.png"/><Relationship Id="rId149" Type="http://schemas.openxmlformats.org/officeDocument/2006/relationships/image" Target="../media/image1599.png"/><Relationship Id="rId314" Type="http://schemas.openxmlformats.org/officeDocument/2006/relationships/customXml" Target="../ink/ink1718.xml"/><Relationship Id="rId95" Type="http://schemas.openxmlformats.org/officeDocument/2006/relationships/image" Target="../media/image1572.png"/><Relationship Id="rId160" Type="http://schemas.openxmlformats.org/officeDocument/2006/relationships/customXml" Target="../ink/ink1640.xml"/><Relationship Id="rId216" Type="http://schemas.openxmlformats.org/officeDocument/2006/relationships/customXml" Target="../ink/ink1668.xml"/><Relationship Id="rId258" Type="http://schemas.openxmlformats.org/officeDocument/2006/relationships/image" Target="../media/image1652.png"/><Relationship Id="rId22" Type="http://schemas.openxmlformats.org/officeDocument/2006/relationships/customXml" Target="../ink/ink1571.xml"/><Relationship Id="rId64" Type="http://schemas.openxmlformats.org/officeDocument/2006/relationships/customXml" Target="../ink/ink1592.xml"/><Relationship Id="rId118" Type="http://schemas.openxmlformats.org/officeDocument/2006/relationships/customXml" Target="../ink/ink1619.xml"/><Relationship Id="rId325" Type="http://schemas.openxmlformats.org/officeDocument/2006/relationships/image" Target="../media/image1685.png"/><Relationship Id="rId171" Type="http://schemas.openxmlformats.org/officeDocument/2006/relationships/image" Target="../media/image1610.png"/><Relationship Id="rId227" Type="http://schemas.openxmlformats.org/officeDocument/2006/relationships/image" Target="../media/image1638.png"/><Relationship Id="rId269" Type="http://schemas.openxmlformats.org/officeDocument/2006/relationships/customXml" Target="../ink/ink1695.xml"/><Relationship Id="rId33" Type="http://schemas.openxmlformats.org/officeDocument/2006/relationships/image" Target="../media/image1541.png"/><Relationship Id="rId129" Type="http://schemas.openxmlformats.org/officeDocument/2006/relationships/image" Target="../media/image1589.png"/><Relationship Id="rId280" Type="http://schemas.openxmlformats.org/officeDocument/2006/relationships/image" Target="../media/image1663.png"/><Relationship Id="rId336" Type="http://schemas.openxmlformats.org/officeDocument/2006/relationships/image" Target="../media/image1690.png"/><Relationship Id="rId75" Type="http://schemas.openxmlformats.org/officeDocument/2006/relationships/image" Target="../media/image1562.png"/><Relationship Id="rId140" Type="http://schemas.openxmlformats.org/officeDocument/2006/relationships/customXml" Target="../ink/ink1630.xml"/><Relationship Id="rId182" Type="http://schemas.openxmlformats.org/officeDocument/2006/relationships/customXml" Target="../ink/ink1651.xml"/><Relationship Id="rId6" Type="http://schemas.openxmlformats.org/officeDocument/2006/relationships/customXml" Target="../ink/ink1563.xml"/><Relationship Id="rId238" Type="http://schemas.openxmlformats.org/officeDocument/2006/relationships/customXml" Target="../ink/ink1679.xml"/><Relationship Id="rId291" Type="http://schemas.openxmlformats.org/officeDocument/2006/relationships/customXml" Target="../ink/ink1706.xml"/><Relationship Id="rId305" Type="http://schemas.openxmlformats.org/officeDocument/2006/relationships/customXml" Target="../ink/ink1713.xml"/><Relationship Id="rId44" Type="http://schemas.openxmlformats.org/officeDocument/2006/relationships/customXml" Target="../ink/ink1582.xml"/><Relationship Id="rId86" Type="http://schemas.openxmlformats.org/officeDocument/2006/relationships/customXml" Target="../ink/ink1603.xml"/><Relationship Id="rId151" Type="http://schemas.openxmlformats.org/officeDocument/2006/relationships/image" Target="../media/image1600.png"/><Relationship Id="rId193" Type="http://schemas.openxmlformats.org/officeDocument/2006/relationships/image" Target="../media/image1621.png"/><Relationship Id="rId207" Type="http://schemas.openxmlformats.org/officeDocument/2006/relationships/image" Target="../media/image1628.png"/><Relationship Id="rId249" Type="http://schemas.openxmlformats.org/officeDocument/2006/relationships/image" Target="../media/image1648.png"/><Relationship Id="rId13" Type="http://schemas.openxmlformats.org/officeDocument/2006/relationships/image" Target="../media/image1531.png"/><Relationship Id="rId109" Type="http://schemas.openxmlformats.org/officeDocument/2006/relationships/image" Target="../media/image1579.png"/><Relationship Id="rId260" Type="http://schemas.openxmlformats.org/officeDocument/2006/relationships/image" Target="../media/image1653.png"/><Relationship Id="rId316" Type="http://schemas.openxmlformats.org/officeDocument/2006/relationships/customXml" Target="../ink/ink1719.xml"/><Relationship Id="rId55" Type="http://schemas.openxmlformats.org/officeDocument/2006/relationships/image" Target="../media/image1552.png"/><Relationship Id="rId97" Type="http://schemas.openxmlformats.org/officeDocument/2006/relationships/image" Target="../media/image1573.png"/><Relationship Id="rId120" Type="http://schemas.openxmlformats.org/officeDocument/2006/relationships/customXml" Target="../ink/ink1620.xml"/><Relationship Id="rId162" Type="http://schemas.openxmlformats.org/officeDocument/2006/relationships/customXml" Target="../ink/ink1641.xml"/><Relationship Id="rId218" Type="http://schemas.openxmlformats.org/officeDocument/2006/relationships/customXml" Target="../ink/ink1669.xml"/><Relationship Id="rId271" Type="http://schemas.openxmlformats.org/officeDocument/2006/relationships/customXml" Target="../ink/ink1696.xml"/><Relationship Id="rId24" Type="http://schemas.openxmlformats.org/officeDocument/2006/relationships/customXml" Target="../ink/ink1572.xml"/><Relationship Id="rId66" Type="http://schemas.openxmlformats.org/officeDocument/2006/relationships/customXml" Target="../ink/ink1593.xml"/><Relationship Id="rId131" Type="http://schemas.openxmlformats.org/officeDocument/2006/relationships/image" Target="../media/image1590.png"/><Relationship Id="rId327" Type="http://schemas.openxmlformats.org/officeDocument/2006/relationships/image" Target="../media/image1686.png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701.png"/><Relationship Id="rId42" Type="http://schemas.openxmlformats.org/officeDocument/2006/relationships/customXml" Target="../ink/ink1751.xml"/><Relationship Id="rId63" Type="http://schemas.openxmlformats.org/officeDocument/2006/relationships/customXml" Target="../ink/ink1762.xml"/><Relationship Id="rId138" Type="http://schemas.openxmlformats.org/officeDocument/2006/relationships/customXml" Target="../ink/ink1773.xml"/><Relationship Id="rId159" Type="http://schemas.openxmlformats.org/officeDocument/2006/relationships/image" Target="../media/image1604.png"/><Relationship Id="rId170" Type="http://schemas.openxmlformats.org/officeDocument/2006/relationships/customXml" Target="../ink/ink1789.xml"/><Relationship Id="rId191" Type="http://schemas.openxmlformats.org/officeDocument/2006/relationships/image" Target="../media/image1620.png"/><Relationship Id="rId205" Type="http://schemas.openxmlformats.org/officeDocument/2006/relationships/image" Target="../media/image1627.png"/><Relationship Id="rId226" Type="http://schemas.openxmlformats.org/officeDocument/2006/relationships/customXml" Target="../ink/ink1817.xml"/><Relationship Id="rId11" Type="http://schemas.openxmlformats.org/officeDocument/2006/relationships/image" Target="../media/image1696.png"/><Relationship Id="rId32" Type="http://schemas.openxmlformats.org/officeDocument/2006/relationships/customXml" Target="../ink/ink1746.xml"/><Relationship Id="rId53" Type="http://schemas.openxmlformats.org/officeDocument/2006/relationships/customXml" Target="../ink/ink1757.xml"/><Relationship Id="rId74" Type="http://schemas.openxmlformats.org/officeDocument/2006/relationships/image" Target="../media/image1727.png"/><Relationship Id="rId149" Type="http://schemas.openxmlformats.org/officeDocument/2006/relationships/image" Target="../media/image1599.png"/><Relationship Id="rId5" Type="http://schemas.openxmlformats.org/officeDocument/2006/relationships/image" Target="../media/image1693.png"/><Relationship Id="rId160" Type="http://schemas.openxmlformats.org/officeDocument/2006/relationships/customXml" Target="../ink/ink1784.xml"/><Relationship Id="rId181" Type="http://schemas.openxmlformats.org/officeDocument/2006/relationships/image" Target="../media/image1615.png"/><Relationship Id="rId216" Type="http://schemas.openxmlformats.org/officeDocument/2006/relationships/customXml" Target="../ink/ink1812.xml"/><Relationship Id="rId22" Type="http://schemas.openxmlformats.org/officeDocument/2006/relationships/customXml" Target="../ink/ink1741.xml"/><Relationship Id="rId43" Type="http://schemas.openxmlformats.org/officeDocument/2006/relationships/image" Target="../media/image1712.png"/><Relationship Id="rId64" Type="http://schemas.openxmlformats.org/officeDocument/2006/relationships/image" Target="../media/image1722.png"/><Relationship Id="rId139" Type="http://schemas.openxmlformats.org/officeDocument/2006/relationships/image" Target="../media/image1594.png"/><Relationship Id="rId150" Type="http://schemas.openxmlformats.org/officeDocument/2006/relationships/customXml" Target="../ink/ink1779.xml"/><Relationship Id="rId171" Type="http://schemas.openxmlformats.org/officeDocument/2006/relationships/image" Target="../media/image1610.png"/><Relationship Id="rId192" Type="http://schemas.openxmlformats.org/officeDocument/2006/relationships/customXml" Target="../ink/ink1800.xml"/><Relationship Id="rId206" Type="http://schemas.openxmlformats.org/officeDocument/2006/relationships/customXml" Target="../ink/ink1807.xml"/><Relationship Id="rId227" Type="http://schemas.openxmlformats.org/officeDocument/2006/relationships/image" Target="../media/image1731.png"/><Relationship Id="rId12" Type="http://schemas.openxmlformats.org/officeDocument/2006/relationships/customXml" Target="../ink/ink1736.xml"/><Relationship Id="rId33" Type="http://schemas.openxmlformats.org/officeDocument/2006/relationships/image" Target="../media/image1707.png"/><Relationship Id="rId54" Type="http://schemas.openxmlformats.org/officeDocument/2006/relationships/image" Target="../media/image1717.png"/><Relationship Id="rId75" Type="http://schemas.openxmlformats.org/officeDocument/2006/relationships/customXml" Target="../ink/ink1768.xml"/><Relationship Id="rId140" Type="http://schemas.openxmlformats.org/officeDocument/2006/relationships/customXml" Target="../ink/ink1774.xml"/><Relationship Id="rId161" Type="http://schemas.openxmlformats.org/officeDocument/2006/relationships/image" Target="../media/image1605.png"/><Relationship Id="rId182" Type="http://schemas.openxmlformats.org/officeDocument/2006/relationships/customXml" Target="../ink/ink1795.xml"/><Relationship Id="rId217" Type="http://schemas.openxmlformats.org/officeDocument/2006/relationships/image" Target="../media/image163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33.xml"/><Relationship Id="rId212" Type="http://schemas.openxmlformats.org/officeDocument/2006/relationships/customXml" Target="../ink/ink1810.xml"/><Relationship Id="rId23" Type="http://schemas.openxmlformats.org/officeDocument/2006/relationships/image" Target="../media/image1702.png"/><Relationship Id="rId28" Type="http://schemas.openxmlformats.org/officeDocument/2006/relationships/customXml" Target="../ink/ink1744.xml"/><Relationship Id="rId49" Type="http://schemas.openxmlformats.org/officeDocument/2006/relationships/customXml" Target="../ink/ink1755.xml"/><Relationship Id="rId44" Type="http://schemas.openxmlformats.org/officeDocument/2006/relationships/customXml" Target="../ink/ink1752.xml"/><Relationship Id="rId60" Type="http://schemas.openxmlformats.org/officeDocument/2006/relationships/image" Target="../media/image1720.png"/><Relationship Id="rId65" Type="http://schemas.openxmlformats.org/officeDocument/2006/relationships/customXml" Target="../ink/ink1763.xml"/><Relationship Id="rId135" Type="http://schemas.openxmlformats.org/officeDocument/2006/relationships/image" Target="../media/image1592.png"/><Relationship Id="rId151" Type="http://schemas.openxmlformats.org/officeDocument/2006/relationships/image" Target="../media/image1600.png"/><Relationship Id="rId156" Type="http://schemas.openxmlformats.org/officeDocument/2006/relationships/customXml" Target="../ink/ink1782.xml"/><Relationship Id="rId177" Type="http://schemas.openxmlformats.org/officeDocument/2006/relationships/image" Target="../media/image1613.png"/><Relationship Id="rId198" Type="http://schemas.openxmlformats.org/officeDocument/2006/relationships/customXml" Target="../ink/ink1803.xml"/><Relationship Id="rId172" Type="http://schemas.openxmlformats.org/officeDocument/2006/relationships/customXml" Target="../ink/ink1790.xml"/><Relationship Id="rId193" Type="http://schemas.openxmlformats.org/officeDocument/2006/relationships/image" Target="../media/image1621.png"/><Relationship Id="rId202" Type="http://schemas.openxmlformats.org/officeDocument/2006/relationships/customXml" Target="../ink/ink1805.xml"/><Relationship Id="rId207" Type="http://schemas.openxmlformats.org/officeDocument/2006/relationships/image" Target="../media/image1628.png"/><Relationship Id="rId223" Type="http://schemas.openxmlformats.org/officeDocument/2006/relationships/image" Target="../media/image1729.png"/><Relationship Id="rId228" Type="http://schemas.openxmlformats.org/officeDocument/2006/relationships/customXml" Target="../ink/ink1818.xml"/><Relationship Id="rId13" Type="http://schemas.openxmlformats.org/officeDocument/2006/relationships/image" Target="../media/image1697.png"/><Relationship Id="rId18" Type="http://schemas.openxmlformats.org/officeDocument/2006/relationships/customXml" Target="../ink/ink1739.xml"/><Relationship Id="rId39" Type="http://schemas.openxmlformats.org/officeDocument/2006/relationships/image" Target="../media/image1710.png"/><Relationship Id="rId34" Type="http://schemas.openxmlformats.org/officeDocument/2006/relationships/customXml" Target="../ink/ink1747.xml"/><Relationship Id="rId50" Type="http://schemas.openxmlformats.org/officeDocument/2006/relationships/image" Target="../media/image1715.png"/><Relationship Id="rId55" Type="http://schemas.openxmlformats.org/officeDocument/2006/relationships/customXml" Target="../ink/ink1758.xml"/><Relationship Id="rId76" Type="http://schemas.openxmlformats.org/officeDocument/2006/relationships/image" Target="../media/image1728.png"/><Relationship Id="rId141" Type="http://schemas.openxmlformats.org/officeDocument/2006/relationships/image" Target="../media/image1595.png"/><Relationship Id="rId146" Type="http://schemas.openxmlformats.org/officeDocument/2006/relationships/customXml" Target="../ink/ink1777.xml"/><Relationship Id="rId167" Type="http://schemas.openxmlformats.org/officeDocument/2006/relationships/image" Target="../media/image1608.png"/><Relationship Id="rId188" Type="http://schemas.openxmlformats.org/officeDocument/2006/relationships/customXml" Target="../ink/ink1798.xml"/><Relationship Id="rId7" Type="http://schemas.openxmlformats.org/officeDocument/2006/relationships/image" Target="../media/image1694.png"/><Relationship Id="rId71" Type="http://schemas.openxmlformats.org/officeDocument/2006/relationships/customXml" Target="../ink/ink1766.xml"/><Relationship Id="rId162" Type="http://schemas.openxmlformats.org/officeDocument/2006/relationships/customXml" Target="../ink/ink1785.xml"/><Relationship Id="rId183" Type="http://schemas.openxmlformats.org/officeDocument/2006/relationships/image" Target="../media/image1616.png"/><Relationship Id="rId213" Type="http://schemas.openxmlformats.org/officeDocument/2006/relationships/image" Target="../media/image1631.png"/><Relationship Id="rId218" Type="http://schemas.openxmlformats.org/officeDocument/2006/relationships/customXml" Target="../ink/ink1813.xml"/><Relationship Id="rId2" Type="http://schemas.openxmlformats.org/officeDocument/2006/relationships/customXml" Target="../ink/ink1731.xml"/><Relationship Id="rId29" Type="http://schemas.openxmlformats.org/officeDocument/2006/relationships/image" Target="../media/image1705.png"/><Relationship Id="rId24" Type="http://schemas.openxmlformats.org/officeDocument/2006/relationships/customXml" Target="../ink/ink1742.xml"/><Relationship Id="rId40" Type="http://schemas.openxmlformats.org/officeDocument/2006/relationships/customXml" Target="../ink/ink1750.xml"/><Relationship Id="rId45" Type="http://schemas.openxmlformats.org/officeDocument/2006/relationships/customXml" Target="../ink/ink1753.xml"/><Relationship Id="rId66" Type="http://schemas.openxmlformats.org/officeDocument/2006/relationships/image" Target="../media/image1723.png"/><Relationship Id="rId131" Type="http://schemas.openxmlformats.org/officeDocument/2006/relationships/image" Target="../media/image1590.png"/><Relationship Id="rId136" Type="http://schemas.openxmlformats.org/officeDocument/2006/relationships/customXml" Target="../ink/ink1772.xml"/><Relationship Id="rId157" Type="http://schemas.openxmlformats.org/officeDocument/2006/relationships/image" Target="../media/image1603.png"/><Relationship Id="rId178" Type="http://schemas.openxmlformats.org/officeDocument/2006/relationships/customXml" Target="../ink/ink1793.xml"/><Relationship Id="rId61" Type="http://schemas.openxmlformats.org/officeDocument/2006/relationships/customXml" Target="../ink/ink1761.xml"/><Relationship Id="rId152" Type="http://schemas.openxmlformats.org/officeDocument/2006/relationships/customXml" Target="../ink/ink1780.xml"/><Relationship Id="rId173" Type="http://schemas.openxmlformats.org/officeDocument/2006/relationships/image" Target="../media/image1611.png"/><Relationship Id="rId194" Type="http://schemas.openxmlformats.org/officeDocument/2006/relationships/customXml" Target="../ink/ink1801.xml"/><Relationship Id="rId199" Type="http://schemas.openxmlformats.org/officeDocument/2006/relationships/image" Target="../media/image1624.png"/><Relationship Id="rId203" Type="http://schemas.openxmlformats.org/officeDocument/2006/relationships/image" Target="../media/image1626.png"/><Relationship Id="rId208" Type="http://schemas.openxmlformats.org/officeDocument/2006/relationships/customXml" Target="../ink/ink1808.xml"/><Relationship Id="rId229" Type="http://schemas.openxmlformats.org/officeDocument/2006/relationships/image" Target="../media/image1732.png"/><Relationship Id="rId19" Type="http://schemas.openxmlformats.org/officeDocument/2006/relationships/image" Target="../media/image1700.png"/><Relationship Id="rId224" Type="http://schemas.openxmlformats.org/officeDocument/2006/relationships/customXml" Target="../ink/ink1816.xml"/><Relationship Id="rId14" Type="http://schemas.openxmlformats.org/officeDocument/2006/relationships/customXml" Target="../ink/ink1737.xml"/><Relationship Id="rId30" Type="http://schemas.openxmlformats.org/officeDocument/2006/relationships/customXml" Target="../ink/ink1745.xml"/><Relationship Id="rId35" Type="http://schemas.openxmlformats.org/officeDocument/2006/relationships/image" Target="../media/image1708.png"/><Relationship Id="rId56" Type="http://schemas.openxmlformats.org/officeDocument/2006/relationships/image" Target="../media/image1718.png"/><Relationship Id="rId77" Type="http://schemas.openxmlformats.org/officeDocument/2006/relationships/customXml" Target="../ink/ink1769.xml"/><Relationship Id="rId147" Type="http://schemas.openxmlformats.org/officeDocument/2006/relationships/image" Target="../media/image1598.png"/><Relationship Id="rId168" Type="http://schemas.openxmlformats.org/officeDocument/2006/relationships/customXml" Target="../ink/ink1788.xml"/><Relationship Id="rId8" Type="http://schemas.openxmlformats.org/officeDocument/2006/relationships/customXml" Target="../ink/ink1734.xml"/><Relationship Id="rId51" Type="http://schemas.openxmlformats.org/officeDocument/2006/relationships/customXml" Target="../ink/ink1756.xml"/><Relationship Id="rId72" Type="http://schemas.openxmlformats.org/officeDocument/2006/relationships/image" Target="../media/image1726.png"/><Relationship Id="rId142" Type="http://schemas.openxmlformats.org/officeDocument/2006/relationships/customXml" Target="../ink/ink1775.xml"/><Relationship Id="rId163" Type="http://schemas.openxmlformats.org/officeDocument/2006/relationships/image" Target="../media/image1606.png"/><Relationship Id="rId184" Type="http://schemas.openxmlformats.org/officeDocument/2006/relationships/customXml" Target="../ink/ink1796.xml"/><Relationship Id="rId189" Type="http://schemas.openxmlformats.org/officeDocument/2006/relationships/image" Target="../media/image1619.png"/><Relationship Id="rId219" Type="http://schemas.openxmlformats.org/officeDocument/2006/relationships/image" Target="../media/image1634.png"/><Relationship Id="rId3" Type="http://schemas.openxmlformats.org/officeDocument/2006/relationships/image" Target="../media/image1692.png"/><Relationship Id="rId214" Type="http://schemas.openxmlformats.org/officeDocument/2006/relationships/customXml" Target="../ink/ink1811.xml"/><Relationship Id="rId25" Type="http://schemas.openxmlformats.org/officeDocument/2006/relationships/image" Target="../media/image1703.png"/><Relationship Id="rId46" Type="http://schemas.openxmlformats.org/officeDocument/2006/relationships/image" Target="../media/image1713.png"/><Relationship Id="rId67" Type="http://schemas.openxmlformats.org/officeDocument/2006/relationships/customXml" Target="../ink/ink1764.xml"/><Relationship Id="rId137" Type="http://schemas.openxmlformats.org/officeDocument/2006/relationships/image" Target="../media/image1593.png"/><Relationship Id="rId158" Type="http://schemas.openxmlformats.org/officeDocument/2006/relationships/customXml" Target="../ink/ink1783.xml"/><Relationship Id="rId20" Type="http://schemas.openxmlformats.org/officeDocument/2006/relationships/customXml" Target="../ink/ink1740.xml"/><Relationship Id="rId41" Type="http://schemas.openxmlformats.org/officeDocument/2006/relationships/image" Target="../media/image1711.png"/><Relationship Id="rId62" Type="http://schemas.openxmlformats.org/officeDocument/2006/relationships/image" Target="../media/image1721.png"/><Relationship Id="rId132" Type="http://schemas.openxmlformats.org/officeDocument/2006/relationships/customXml" Target="../ink/ink1770.xml"/><Relationship Id="rId153" Type="http://schemas.openxmlformats.org/officeDocument/2006/relationships/image" Target="../media/image1601.png"/><Relationship Id="rId174" Type="http://schemas.openxmlformats.org/officeDocument/2006/relationships/customXml" Target="../ink/ink1791.xml"/><Relationship Id="rId179" Type="http://schemas.openxmlformats.org/officeDocument/2006/relationships/image" Target="../media/image1614.png"/><Relationship Id="rId195" Type="http://schemas.openxmlformats.org/officeDocument/2006/relationships/image" Target="../media/image1622.png"/><Relationship Id="rId209" Type="http://schemas.openxmlformats.org/officeDocument/2006/relationships/image" Target="../media/image1629.png"/><Relationship Id="rId190" Type="http://schemas.openxmlformats.org/officeDocument/2006/relationships/customXml" Target="../ink/ink1799.xml"/><Relationship Id="rId204" Type="http://schemas.openxmlformats.org/officeDocument/2006/relationships/customXml" Target="../ink/ink1806.xml"/><Relationship Id="rId220" Type="http://schemas.openxmlformats.org/officeDocument/2006/relationships/customXml" Target="../ink/ink1814.xml"/><Relationship Id="rId225" Type="http://schemas.openxmlformats.org/officeDocument/2006/relationships/image" Target="../media/image1730.png"/><Relationship Id="rId15" Type="http://schemas.openxmlformats.org/officeDocument/2006/relationships/image" Target="../media/image1698.png"/><Relationship Id="rId36" Type="http://schemas.openxmlformats.org/officeDocument/2006/relationships/customXml" Target="../ink/ink1748.xml"/><Relationship Id="rId57" Type="http://schemas.openxmlformats.org/officeDocument/2006/relationships/customXml" Target="../ink/ink1759.xml"/><Relationship Id="rId10" Type="http://schemas.openxmlformats.org/officeDocument/2006/relationships/customXml" Target="../ink/ink1735.xml"/><Relationship Id="rId31" Type="http://schemas.openxmlformats.org/officeDocument/2006/relationships/image" Target="../media/image1706.png"/><Relationship Id="rId52" Type="http://schemas.openxmlformats.org/officeDocument/2006/relationships/image" Target="../media/image1716.png"/><Relationship Id="rId73" Type="http://schemas.openxmlformats.org/officeDocument/2006/relationships/customXml" Target="../ink/ink1767.xml"/><Relationship Id="rId143" Type="http://schemas.openxmlformats.org/officeDocument/2006/relationships/image" Target="../media/image1596.png"/><Relationship Id="rId148" Type="http://schemas.openxmlformats.org/officeDocument/2006/relationships/customXml" Target="../ink/ink1778.xml"/><Relationship Id="rId164" Type="http://schemas.openxmlformats.org/officeDocument/2006/relationships/customXml" Target="../ink/ink1786.xml"/><Relationship Id="rId169" Type="http://schemas.openxmlformats.org/officeDocument/2006/relationships/image" Target="../media/image1609.png"/><Relationship Id="rId185" Type="http://schemas.openxmlformats.org/officeDocument/2006/relationships/image" Target="../media/image1617.png"/><Relationship Id="rId4" Type="http://schemas.openxmlformats.org/officeDocument/2006/relationships/customXml" Target="../ink/ink1732.xml"/><Relationship Id="rId9" Type="http://schemas.openxmlformats.org/officeDocument/2006/relationships/image" Target="../media/image1695.png"/><Relationship Id="rId180" Type="http://schemas.openxmlformats.org/officeDocument/2006/relationships/customXml" Target="../ink/ink1794.xml"/><Relationship Id="rId210" Type="http://schemas.openxmlformats.org/officeDocument/2006/relationships/customXml" Target="../ink/ink1809.xml"/><Relationship Id="rId215" Type="http://schemas.openxmlformats.org/officeDocument/2006/relationships/image" Target="../media/image1632.png"/><Relationship Id="rId26" Type="http://schemas.openxmlformats.org/officeDocument/2006/relationships/customXml" Target="../ink/ink1743.xml"/><Relationship Id="rId47" Type="http://schemas.openxmlformats.org/officeDocument/2006/relationships/customXml" Target="../ink/ink1754.xml"/><Relationship Id="rId68" Type="http://schemas.openxmlformats.org/officeDocument/2006/relationships/image" Target="../media/image1724.png"/><Relationship Id="rId133" Type="http://schemas.openxmlformats.org/officeDocument/2006/relationships/image" Target="../media/image1591.png"/><Relationship Id="rId154" Type="http://schemas.openxmlformats.org/officeDocument/2006/relationships/customXml" Target="../ink/ink1781.xml"/><Relationship Id="rId175" Type="http://schemas.openxmlformats.org/officeDocument/2006/relationships/image" Target="../media/image1612.png"/><Relationship Id="rId196" Type="http://schemas.openxmlformats.org/officeDocument/2006/relationships/customXml" Target="../ink/ink1802.xml"/><Relationship Id="rId200" Type="http://schemas.openxmlformats.org/officeDocument/2006/relationships/customXml" Target="../ink/ink1804.xml"/><Relationship Id="rId16" Type="http://schemas.openxmlformats.org/officeDocument/2006/relationships/customXml" Target="../ink/ink1738.xml"/><Relationship Id="rId221" Type="http://schemas.openxmlformats.org/officeDocument/2006/relationships/image" Target="../media/image1635.png"/><Relationship Id="rId37" Type="http://schemas.openxmlformats.org/officeDocument/2006/relationships/image" Target="../media/image1709.png"/><Relationship Id="rId58" Type="http://schemas.openxmlformats.org/officeDocument/2006/relationships/image" Target="../media/image1719.png"/><Relationship Id="rId144" Type="http://schemas.openxmlformats.org/officeDocument/2006/relationships/customXml" Target="../ink/ink1776.xml"/><Relationship Id="rId165" Type="http://schemas.openxmlformats.org/officeDocument/2006/relationships/image" Target="../media/image1607.png"/><Relationship Id="rId186" Type="http://schemas.openxmlformats.org/officeDocument/2006/relationships/customXml" Target="../ink/ink1797.xml"/><Relationship Id="rId211" Type="http://schemas.openxmlformats.org/officeDocument/2006/relationships/image" Target="../media/image1630.png"/><Relationship Id="rId27" Type="http://schemas.openxmlformats.org/officeDocument/2006/relationships/image" Target="../media/image1704.png"/><Relationship Id="rId48" Type="http://schemas.openxmlformats.org/officeDocument/2006/relationships/image" Target="../media/image1714.png"/><Relationship Id="rId69" Type="http://schemas.openxmlformats.org/officeDocument/2006/relationships/customXml" Target="../ink/ink1765.xml"/><Relationship Id="rId134" Type="http://schemas.openxmlformats.org/officeDocument/2006/relationships/customXml" Target="../ink/ink1771.xml"/><Relationship Id="rId155" Type="http://schemas.openxmlformats.org/officeDocument/2006/relationships/image" Target="../media/image1602.png"/><Relationship Id="rId176" Type="http://schemas.openxmlformats.org/officeDocument/2006/relationships/customXml" Target="../ink/ink1792.xml"/><Relationship Id="rId197" Type="http://schemas.openxmlformats.org/officeDocument/2006/relationships/image" Target="../media/image1623.png"/><Relationship Id="rId201" Type="http://schemas.openxmlformats.org/officeDocument/2006/relationships/image" Target="../media/image1625.png"/><Relationship Id="rId222" Type="http://schemas.openxmlformats.org/officeDocument/2006/relationships/customXml" Target="../ink/ink1815.xml"/><Relationship Id="rId17" Type="http://schemas.openxmlformats.org/officeDocument/2006/relationships/image" Target="../media/image1699.png"/><Relationship Id="rId38" Type="http://schemas.openxmlformats.org/officeDocument/2006/relationships/customXml" Target="../ink/ink1749.xml"/><Relationship Id="rId59" Type="http://schemas.openxmlformats.org/officeDocument/2006/relationships/customXml" Target="../ink/ink1760.xml"/><Relationship Id="rId70" Type="http://schemas.openxmlformats.org/officeDocument/2006/relationships/image" Target="../media/image1725.png"/><Relationship Id="rId145" Type="http://schemas.openxmlformats.org/officeDocument/2006/relationships/image" Target="../media/image1597.png"/><Relationship Id="rId166" Type="http://schemas.openxmlformats.org/officeDocument/2006/relationships/customXml" Target="../ink/ink1787.xml"/><Relationship Id="rId187" Type="http://schemas.openxmlformats.org/officeDocument/2006/relationships/image" Target="../media/image1618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77.xml"/><Relationship Id="rId21" Type="http://schemas.openxmlformats.org/officeDocument/2006/relationships/customXml" Target="../ink/ink1829.xml"/><Relationship Id="rId42" Type="http://schemas.openxmlformats.org/officeDocument/2006/relationships/image" Target="../media/image1752.png"/><Relationship Id="rId63" Type="http://schemas.openxmlformats.org/officeDocument/2006/relationships/customXml" Target="../ink/ink1850.xml"/><Relationship Id="rId84" Type="http://schemas.openxmlformats.org/officeDocument/2006/relationships/image" Target="../media/image1773.png"/><Relationship Id="rId138" Type="http://schemas.openxmlformats.org/officeDocument/2006/relationships/image" Target="../media/image1709.png"/><Relationship Id="rId159" Type="http://schemas.openxmlformats.org/officeDocument/2006/relationships/image" Target="../media/image1809.png"/><Relationship Id="rId170" Type="http://schemas.openxmlformats.org/officeDocument/2006/relationships/customXml" Target="../ink/ink1904.xml"/><Relationship Id="rId191" Type="http://schemas.openxmlformats.org/officeDocument/2006/relationships/image" Target="../media/image1825.png"/><Relationship Id="rId107" Type="http://schemas.openxmlformats.org/officeDocument/2006/relationships/customXml" Target="../ink/ink1872.xml"/><Relationship Id="rId11" Type="http://schemas.openxmlformats.org/officeDocument/2006/relationships/image" Target="../media/image1737.png"/><Relationship Id="rId32" Type="http://schemas.openxmlformats.org/officeDocument/2006/relationships/image" Target="../media/image1747.png"/><Relationship Id="rId53" Type="http://schemas.openxmlformats.org/officeDocument/2006/relationships/customXml" Target="../ink/ink1845.xml"/><Relationship Id="rId74" Type="http://schemas.openxmlformats.org/officeDocument/2006/relationships/image" Target="../media/image1768.png"/><Relationship Id="rId128" Type="http://schemas.openxmlformats.org/officeDocument/2006/relationships/image" Target="../media/image1795.png"/><Relationship Id="rId149" Type="http://schemas.openxmlformats.org/officeDocument/2006/relationships/image" Target="../media/image1804.png"/><Relationship Id="rId5" Type="http://schemas.openxmlformats.org/officeDocument/2006/relationships/image" Target="../media/image1734.png"/><Relationship Id="rId95" Type="http://schemas.openxmlformats.org/officeDocument/2006/relationships/customXml" Target="../ink/ink1866.xml"/><Relationship Id="rId160" Type="http://schemas.openxmlformats.org/officeDocument/2006/relationships/customXml" Target="../ink/ink1899.xml"/><Relationship Id="rId181" Type="http://schemas.openxmlformats.org/officeDocument/2006/relationships/image" Target="../media/image1820.png"/><Relationship Id="rId22" Type="http://schemas.openxmlformats.org/officeDocument/2006/relationships/image" Target="../media/image1742.png"/><Relationship Id="rId43" Type="http://schemas.openxmlformats.org/officeDocument/2006/relationships/customXml" Target="../ink/ink1840.xml"/><Relationship Id="rId64" Type="http://schemas.openxmlformats.org/officeDocument/2006/relationships/image" Target="../media/image1763.png"/><Relationship Id="rId118" Type="http://schemas.openxmlformats.org/officeDocument/2006/relationships/image" Target="../media/image1790.png"/><Relationship Id="rId139" Type="http://schemas.openxmlformats.org/officeDocument/2006/relationships/customXml" Target="../ink/ink1888.xml"/><Relationship Id="rId85" Type="http://schemas.openxmlformats.org/officeDocument/2006/relationships/customXml" Target="../ink/ink1861.xml"/><Relationship Id="rId150" Type="http://schemas.openxmlformats.org/officeDocument/2006/relationships/customXml" Target="../ink/ink1894.xml"/><Relationship Id="rId171" Type="http://schemas.openxmlformats.org/officeDocument/2006/relationships/image" Target="../media/image1815.png"/><Relationship Id="rId192" Type="http://schemas.openxmlformats.org/officeDocument/2006/relationships/customXml" Target="../ink/ink1915.xml"/><Relationship Id="rId12" Type="http://schemas.openxmlformats.org/officeDocument/2006/relationships/customXml" Target="../ink/ink1824.xml"/><Relationship Id="rId33" Type="http://schemas.openxmlformats.org/officeDocument/2006/relationships/customXml" Target="../ink/ink1835.xml"/><Relationship Id="rId108" Type="http://schemas.openxmlformats.org/officeDocument/2006/relationships/image" Target="../media/image1785.png"/><Relationship Id="rId129" Type="http://schemas.openxmlformats.org/officeDocument/2006/relationships/customXml" Target="../ink/ink1883.xml"/><Relationship Id="rId54" Type="http://schemas.openxmlformats.org/officeDocument/2006/relationships/image" Target="../media/image1758.png"/><Relationship Id="rId75" Type="http://schemas.openxmlformats.org/officeDocument/2006/relationships/customXml" Target="../ink/ink1856.xml"/><Relationship Id="rId96" Type="http://schemas.openxmlformats.org/officeDocument/2006/relationships/image" Target="../media/image1779.png"/><Relationship Id="rId140" Type="http://schemas.openxmlformats.org/officeDocument/2006/relationships/image" Target="../media/image1800.png"/><Relationship Id="rId161" Type="http://schemas.openxmlformats.org/officeDocument/2006/relationships/image" Target="../media/image1810.png"/><Relationship Id="rId182" Type="http://schemas.openxmlformats.org/officeDocument/2006/relationships/customXml" Target="../ink/ink1910.xml"/><Relationship Id="rId6" Type="http://schemas.openxmlformats.org/officeDocument/2006/relationships/customXml" Target="../ink/ink1821.xml"/><Relationship Id="rId23" Type="http://schemas.openxmlformats.org/officeDocument/2006/relationships/customXml" Target="../ink/ink1830.xml"/><Relationship Id="rId119" Type="http://schemas.openxmlformats.org/officeDocument/2006/relationships/customXml" Target="../ink/ink1878.xml"/><Relationship Id="rId44" Type="http://schemas.openxmlformats.org/officeDocument/2006/relationships/image" Target="../media/image1753.png"/><Relationship Id="rId65" Type="http://schemas.openxmlformats.org/officeDocument/2006/relationships/customXml" Target="../ink/ink1851.xml"/><Relationship Id="rId86" Type="http://schemas.openxmlformats.org/officeDocument/2006/relationships/image" Target="../media/image1774.png"/><Relationship Id="rId130" Type="http://schemas.openxmlformats.org/officeDocument/2006/relationships/image" Target="../media/image1796.png"/><Relationship Id="rId151" Type="http://schemas.openxmlformats.org/officeDocument/2006/relationships/image" Target="../media/image1805.png"/><Relationship Id="rId172" Type="http://schemas.openxmlformats.org/officeDocument/2006/relationships/customXml" Target="../ink/ink1905.xml"/><Relationship Id="rId193" Type="http://schemas.openxmlformats.org/officeDocument/2006/relationships/image" Target="../media/image1826.png"/><Relationship Id="rId13" Type="http://schemas.openxmlformats.org/officeDocument/2006/relationships/customXml" Target="../ink/ink1825.xml"/><Relationship Id="rId109" Type="http://schemas.openxmlformats.org/officeDocument/2006/relationships/customXml" Target="../ink/ink1873.xml"/><Relationship Id="rId34" Type="http://schemas.openxmlformats.org/officeDocument/2006/relationships/image" Target="../media/image1748.png"/><Relationship Id="rId55" Type="http://schemas.openxmlformats.org/officeDocument/2006/relationships/customXml" Target="../ink/ink1846.xml"/><Relationship Id="rId76" Type="http://schemas.openxmlformats.org/officeDocument/2006/relationships/image" Target="../media/image1769.png"/><Relationship Id="rId97" Type="http://schemas.openxmlformats.org/officeDocument/2006/relationships/customXml" Target="../ink/ink1867.xml"/><Relationship Id="rId120" Type="http://schemas.openxmlformats.org/officeDocument/2006/relationships/image" Target="../media/image1791.png"/><Relationship Id="rId141" Type="http://schemas.openxmlformats.org/officeDocument/2006/relationships/customXml" Target="../ink/ink1889.xml"/><Relationship Id="rId7" Type="http://schemas.openxmlformats.org/officeDocument/2006/relationships/image" Target="../media/image1735.png"/><Relationship Id="rId71" Type="http://schemas.openxmlformats.org/officeDocument/2006/relationships/customXml" Target="../ink/ink1854.xml"/><Relationship Id="rId92" Type="http://schemas.openxmlformats.org/officeDocument/2006/relationships/image" Target="../media/image1777.png"/><Relationship Id="rId162" Type="http://schemas.openxmlformats.org/officeDocument/2006/relationships/customXml" Target="../ink/ink1900.xml"/><Relationship Id="rId183" Type="http://schemas.openxmlformats.org/officeDocument/2006/relationships/image" Target="../media/image1821.png"/><Relationship Id="rId2" Type="http://schemas.openxmlformats.org/officeDocument/2006/relationships/customXml" Target="../ink/ink1819.xml"/><Relationship Id="rId29" Type="http://schemas.openxmlformats.org/officeDocument/2006/relationships/customXml" Target="../ink/ink1833.xml"/><Relationship Id="rId24" Type="http://schemas.openxmlformats.org/officeDocument/2006/relationships/image" Target="../media/image1743.png"/><Relationship Id="rId40" Type="http://schemas.openxmlformats.org/officeDocument/2006/relationships/image" Target="../media/image1751.png"/><Relationship Id="rId45" Type="http://schemas.openxmlformats.org/officeDocument/2006/relationships/customXml" Target="../ink/ink1841.xml"/><Relationship Id="rId66" Type="http://schemas.openxmlformats.org/officeDocument/2006/relationships/image" Target="../media/image1764.png"/><Relationship Id="rId87" Type="http://schemas.openxmlformats.org/officeDocument/2006/relationships/customXml" Target="../ink/ink1862.xml"/><Relationship Id="rId110" Type="http://schemas.openxmlformats.org/officeDocument/2006/relationships/image" Target="../media/image1786.png"/><Relationship Id="rId115" Type="http://schemas.openxmlformats.org/officeDocument/2006/relationships/customXml" Target="../ink/ink1876.xml"/><Relationship Id="rId131" Type="http://schemas.openxmlformats.org/officeDocument/2006/relationships/customXml" Target="../ink/ink1884.xml"/><Relationship Id="rId136" Type="http://schemas.openxmlformats.org/officeDocument/2006/relationships/image" Target="../media/image1799.png"/><Relationship Id="rId157" Type="http://schemas.openxmlformats.org/officeDocument/2006/relationships/image" Target="../media/image1808.png"/><Relationship Id="rId178" Type="http://schemas.openxmlformats.org/officeDocument/2006/relationships/customXml" Target="../ink/ink1908.xml"/><Relationship Id="rId61" Type="http://schemas.openxmlformats.org/officeDocument/2006/relationships/customXml" Target="../ink/ink1849.xml"/><Relationship Id="rId82" Type="http://schemas.openxmlformats.org/officeDocument/2006/relationships/image" Target="../media/image1772.png"/><Relationship Id="rId152" Type="http://schemas.openxmlformats.org/officeDocument/2006/relationships/customXml" Target="../ink/ink1895.xml"/><Relationship Id="rId173" Type="http://schemas.openxmlformats.org/officeDocument/2006/relationships/image" Target="../media/image1816.png"/><Relationship Id="rId194" Type="http://schemas.openxmlformats.org/officeDocument/2006/relationships/customXml" Target="../ink/ink1916.xml"/><Relationship Id="rId199" Type="http://schemas.openxmlformats.org/officeDocument/2006/relationships/image" Target="../media/image1829.png"/><Relationship Id="rId19" Type="http://schemas.openxmlformats.org/officeDocument/2006/relationships/customXml" Target="../ink/ink1828.xml"/><Relationship Id="rId14" Type="http://schemas.openxmlformats.org/officeDocument/2006/relationships/image" Target="../media/image1738.png"/><Relationship Id="rId30" Type="http://schemas.openxmlformats.org/officeDocument/2006/relationships/image" Target="../media/image1746.png"/><Relationship Id="rId35" Type="http://schemas.openxmlformats.org/officeDocument/2006/relationships/customXml" Target="../ink/ink1836.xml"/><Relationship Id="rId56" Type="http://schemas.openxmlformats.org/officeDocument/2006/relationships/image" Target="../media/image1759.png"/><Relationship Id="rId77" Type="http://schemas.openxmlformats.org/officeDocument/2006/relationships/customXml" Target="../ink/ink1857.xml"/><Relationship Id="rId100" Type="http://schemas.openxmlformats.org/officeDocument/2006/relationships/image" Target="../media/image1781.png"/><Relationship Id="rId105" Type="http://schemas.openxmlformats.org/officeDocument/2006/relationships/customXml" Target="../ink/ink1871.xml"/><Relationship Id="rId126" Type="http://schemas.openxmlformats.org/officeDocument/2006/relationships/image" Target="../media/image1794.png"/><Relationship Id="rId147" Type="http://schemas.openxmlformats.org/officeDocument/2006/relationships/image" Target="../media/image1803.png"/><Relationship Id="rId168" Type="http://schemas.openxmlformats.org/officeDocument/2006/relationships/customXml" Target="../ink/ink1903.xml"/><Relationship Id="rId8" Type="http://schemas.openxmlformats.org/officeDocument/2006/relationships/customXml" Target="../ink/ink1822.xml"/><Relationship Id="rId51" Type="http://schemas.openxmlformats.org/officeDocument/2006/relationships/customXml" Target="../ink/ink1844.xml"/><Relationship Id="rId72" Type="http://schemas.openxmlformats.org/officeDocument/2006/relationships/image" Target="../media/image1767.png"/><Relationship Id="rId93" Type="http://schemas.openxmlformats.org/officeDocument/2006/relationships/customXml" Target="../ink/ink1865.xml"/><Relationship Id="rId98" Type="http://schemas.openxmlformats.org/officeDocument/2006/relationships/image" Target="../media/image1780.png"/><Relationship Id="rId121" Type="http://schemas.openxmlformats.org/officeDocument/2006/relationships/customXml" Target="../ink/ink1879.xml"/><Relationship Id="rId142" Type="http://schemas.openxmlformats.org/officeDocument/2006/relationships/image" Target="../media/image1801.png"/><Relationship Id="rId163" Type="http://schemas.openxmlformats.org/officeDocument/2006/relationships/image" Target="../media/image1811.png"/><Relationship Id="rId184" Type="http://schemas.openxmlformats.org/officeDocument/2006/relationships/customXml" Target="../ink/ink1911.xml"/><Relationship Id="rId189" Type="http://schemas.openxmlformats.org/officeDocument/2006/relationships/image" Target="../media/image1824.png"/><Relationship Id="rId3" Type="http://schemas.openxmlformats.org/officeDocument/2006/relationships/image" Target="../media/image1733.png"/><Relationship Id="rId25" Type="http://schemas.openxmlformats.org/officeDocument/2006/relationships/customXml" Target="../ink/ink1831.xml"/><Relationship Id="rId46" Type="http://schemas.openxmlformats.org/officeDocument/2006/relationships/image" Target="../media/image1754.png"/><Relationship Id="rId67" Type="http://schemas.openxmlformats.org/officeDocument/2006/relationships/customXml" Target="../ink/ink1852.xml"/><Relationship Id="rId116" Type="http://schemas.openxmlformats.org/officeDocument/2006/relationships/image" Target="../media/image1789.png"/><Relationship Id="rId137" Type="http://schemas.openxmlformats.org/officeDocument/2006/relationships/customXml" Target="../ink/ink1887.xml"/><Relationship Id="rId158" Type="http://schemas.openxmlformats.org/officeDocument/2006/relationships/customXml" Target="../ink/ink1898.xml"/><Relationship Id="rId20" Type="http://schemas.openxmlformats.org/officeDocument/2006/relationships/image" Target="../media/image1741.png"/><Relationship Id="rId41" Type="http://schemas.openxmlformats.org/officeDocument/2006/relationships/customXml" Target="../ink/ink1839.xml"/><Relationship Id="rId62" Type="http://schemas.openxmlformats.org/officeDocument/2006/relationships/image" Target="../media/image1762.png"/><Relationship Id="rId83" Type="http://schemas.openxmlformats.org/officeDocument/2006/relationships/customXml" Target="../ink/ink1860.xml"/><Relationship Id="rId88" Type="http://schemas.openxmlformats.org/officeDocument/2006/relationships/image" Target="../media/image1775.png"/><Relationship Id="rId111" Type="http://schemas.openxmlformats.org/officeDocument/2006/relationships/customXml" Target="../ink/ink1874.xml"/><Relationship Id="rId132" Type="http://schemas.openxmlformats.org/officeDocument/2006/relationships/image" Target="../media/image1797.png"/><Relationship Id="rId153" Type="http://schemas.openxmlformats.org/officeDocument/2006/relationships/image" Target="../media/image1806.png"/><Relationship Id="rId174" Type="http://schemas.openxmlformats.org/officeDocument/2006/relationships/customXml" Target="../ink/ink1906.xml"/><Relationship Id="rId179" Type="http://schemas.openxmlformats.org/officeDocument/2006/relationships/image" Target="../media/image1819.png"/><Relationship Id="rId195" Type="http://schemas.openxmlformats.org/officeDocument/2006/relationships/image" Target="../media/image1827.png"/><Relationship Id="rId190" Type="http://schemas.openxmlformats.org/officeDocument/2006/relationships/customXml" Target="../ink/ink1914.xml"/><Relationship Id="rId15" Type="http://schemas.openxmlformats.org/officeDocument/2006/relationships/customXml" Target="../ink/ink1826.xml"/><Relationship Id="rId36" Type="http://schemas.openxmlformats.org/officeDocument/2006/relationships/image" Target="../media/image1749.png"/><Relationship Id="rId57" Type="http://schemas.openxmlformats.org/officeDocument/2006/relationships/customXml" Target="../ink/ink1847.xml"/><Relationship Id="rId106" Type="http://schemas.openxmlformats.org/officeDocument/2006/relationships/image" Target="../media/image1784.png"/><Relationship Id="rId127" Type="http://schemas.openxmlformats.org/officeDocument/2006/relationships/customXml" Target="../ink/ink1882.xml"/><Relationship Id="rId10" Type="http://schemas.openxmlformats.org/officeDocument/2006/relationships/customXml" Target="../ink/ink1823.xml"/><Relationship Id="rId31" Type="http://schemas.openxmlformats.org/officeDocument/2006/relationships/customXml" Target="../ink/ink1834.xml"/><Relationship Id="rId52" Type="http://schemas.openxmlformats.org/officeDocument/2006/relationships/image" Target="../media/image1757.png"/><Relationship Id="rId73" Type="http://schemas.openxmlformats.org/officeDocument/2006/relationships/customXml" Target="../ink/ink1855.xml"/><Relationship Id="rId78" Type="http://schemas.openxmlformats.org/officeDocument/2006/relationships/image" Target="../media/image1770.png"/><Relationship Id="rId94" Type="http://schemas.openxmlformats.org/officeDocument/2006/relationships/image" Target="../media/image1778.png"/><Relationship Id="rId99" Type="http://schemas.openxmlformats.org/officeDocument/2006/relationships/customXml" Target="../ink/ink1868.xml"/><Relationship Id="rId101" Type="http://schemas.openxmlformats.org/officeDocument/2006/relationships/customXml" Target="../ink/ink1869.xml"/><Relationship Id="rId122" Type="http://schemas.openxmlformats.org/officeDocument/2006/relationships/image" Target="../media/image1792.png"/><Relationship Id="rId143" Type="http://schemas.openxmlformats.org/officeDocument/2006/relationships/customXml" Target="../ink/ink1890.xml"/><Relationship Id="rId148" Type="http://schemas.openxmlformats.org/officeDocument/2006/relationships/customXml" Target="../ink/ink1893.xml"/><Relationship Id="rId164" Type="http://schemas.openxmlformats.org/officeDocument/2006/relationships/customXml" Target="../ink/ink1901.xml"/><Relationship Id="rId169" Type="http://schemas.openxmlformats.org/officeDocument/2006/relationships/image" Target="../media/image1814.png"/><Relationship Id="rId185" Type="http://schemas.openxmlformats.org/officeDocument/2006/relationships/image" Target="../media/image1822.png"/><Relationship Id="rId4" Type="http://schemas.openxmlformats.org/officeDocument/2006/relationships/customXml" Target="../ink/ink1820.xml"/><Relationship Id="rId9" Type="http://schemas.openxmlformats.org/officeDocument/2006/relationships/image" Target="../media/image1736.png"/><Relationship Id="rId180" Type="http://schemas.openxmlformats.org/officeDocument/2006/relationships/customXml" Target="../ink/ink1909.xml"/><Relationship Id="rId26" Type="http://schemas.openxmlformats.org/officeDocument/2006/relationships/image" Target="../media/image1744.png"/><Relationship Id="rId47" Type="http://schemas.openxmlformats.org/officeDocument/2006/relationships/customXml" Target="../ink/ink1842.xml"/><Relationship Id="rId68" Type="http://schemas.openxmlformats.org/officeDocument/2006/relationships/image" Target="../media/image1765.png"/><Relationship Id="rId89" Type="http://schemas.openxmlformats.org/officeDocument/2006/relationships/customXml" Target="../ink/ink1863.xml"/><Relationship Id="rId112" Type="http://schemas.openxmlformats.org/officeDocument/2006/relationships/image" Target="../media/image1787.png"/><Relationship Id="rId133" Type="http://schemas.openxmlformats.org/officeDocument/2006/relationships/customXml" Target="../ink/ink1885.xml"/><Relationship Id="rId154" Type="http://schemas.openxmlformats.org/officeDocument/2006/relationships/customXml" Target="../ink/ink1896.xml"/><Relationship Id="rId175" Type="http://schemas.openxmlformats.org/officeDocument/2006/relationships/image" Target="../media/image1817.png"/><Relationship Id="rId196" Type="http://schemas.openxmlformats.org/officeDocument/2006/relationships/customXml" Target="../ink/ink1917.xml"/><Relationship Id="rId16" Type="http://schemas.openxmlformats.org/officeDocument/2006/relationships/image" Target="../media/image1739.png"/><Relationship Id="rId37" Type="http://schemas.openxmlformats.org/officeDocument/2006/relationships/customXml" Target="../ink/ink1837.xml"/><Relationship Id="rId58" Type="http://schemas.openxmlformats.org/officeDocument/2006/relationships/image" Target="../media/image1760.png"/><Relationship Id="rId79" Type="http://schemas.openxmlformats.org/officeDocument/2006/relationships/customXml" Target="../ink/ink1858.xml"/><Relationship Id="rId102" Type="http://schemas.openxmlformats.org/officeDocument/2006/relationships/image" Target="../media/image1782.png"/><Relationship Id="rId123" Type="http://schemas.openxmlformats.org/officeDocument/2006/relationships/customXml" Target="../ink/ink1880.xml"/><Relationship Id="rId144" Type="http://schemas.openxmlformats.org/officeDocument/2006/relationships/customXml" Target="../ink/ink1891.xml"/><Relationship Id="rId90" Type="http://schemas.openxmlformats.org/officeDocument/2006/relationships/image" Target="../media/image1776.png"/><Relationship Id="rId165" Type="http://schemas.openxmlformats.org/officeDocument/2006/relationships/image" Target="../media/image1812.png"/><Relationship Id="rId186" Type="http://schemas.openxmlformats.org/officeDocument/2006/relationships/customXml" Target="../ink/ink1912.xml"/><Relationship Id="rId27" Type="http://schemas.openxmlformats.org/officeDocument/2006/relationships/customXml" Target="../ink/ink1832.xml"/><Relationship Id="rId48" Type="http://schemas.openxmlformats.org/officeDocument/2006/relationships/image" Target="../media/image1755.png"/><Relationship Id="rId69" Type="http://schemas.openxmlformats.org/officeDocument/2006/relationships/customXml" Target="../ink/ink1853.xml"/><Relationship Id="rId113" Type="http://schemas.openxmlformats.org/officeDocument/2006/relationships/customXml" Target="../ink/ink1875.xml"/><Relationship Id="rId134" Type="http://schemas.openxmlformats.org/officeDocument/2006/relationships/image" Target="../media/image1798.png"/><Relationship Id="rId80" Type="http://schemas.openxmlformats.org/officeDocument/2006/relationships/image" Target="../media/image1771.png"/><Relationship Id="rId155" Type="http://schemas.openxmlformats.org/officeDocument/2006/relationships/image" Target="../media/image1807.png"/><Relationship Id="rId176" Type="http://schemas.openxmlformats.org/officeDocument/2006/relationships/customXml" Target="../ink/ink1907.xml"/><Relationship Id="rId197" Type="http://schemas.openxmlformats.org/officeDocument/2006/relationships/image" Target="../media/image1828.png"/><Relationship Id="rId17" Type="http://schemas.openxmlformats.org/officeDocument/2006/relationships/customXml" Target="../ink/ink1827.xml"/><Relationship Id="rId38" Type="http://schemas.openxmlformats.org/officeDocument/2006/relationships/image" Target="../media/image1750.png"/><Relationship Id="rId59" Type="http://schemas.openxmlformats.org/officeDocument/2006/relationships/customXml" Target="../ink/ink1848.xml"/><Relationship Id="rId103" Type="http://schemas.openxmlformats.org/officeDocument/2006/relationships/customXml" Target="../ink/ink1870.xml"/><Relationship Id="rId124" Type="http://schemas.openxmlformats.org/officeDocument/2006/relationships/image" Target="../media/image1793.png"/><Relationship Id="rId70" Type="http://schemas.openxmlformats.org/officeDocument/2006/relationships/image" Target="../media/image1766.png"/><Relationship Id="rId91" Type="http://schemas.openxmlformats.org/officeDocument/2006/relationships/customXml" Target="../ink/ink1864.xml"/><Relationship Id="rId145" Type="http://schemas.openxmlformats.org/officeDocument/2006/relationships/image" Target="../media/image1802.png"/><Relationship Id="rId166" Type="http://schemas.openxmlformats.org/officeDocument/2006/relationships/customXml" Target="../ink/ink1902.xml"/><Relationship Id="rId187" Type="http://schemas.openxmlformats.org/officeDocument/2006/relationships/image" Target="../media/image1823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745.png"/><Relationship Id="rId49" Type="http://schemas.openxmlformats.org/officeDocument/2006/relationships/customXml" Target="../ink/ink1843.xml"/><Relationship Id="rId114" Type="http://schemas.openxmlformats.org/officeDocument/2006/relationships/image" Target="../media/image1788.png"/><Relationship Id="rId60" Type="http://schemas.openxmlformats.org/officeDocument/2006/relationships/image" Target="../media/image1761.png"/><Relationship Id="rId81" Type="http://schemas.openxmlformats.org/officeDocument/2006/relationships/customXml" Target="../ink/ink1859.xml"/><Relationship Id="rId135" Type="http://schemas.openxmlformats.org/officeDocument/2006/relationships/customXml" Target="../ink/ink1886.xml"/><Relationship Id="rId156" Type="http://schemas.openxmlformats.org/officeDocument/2006/relationships/customXml" Target="../ink/ink1897.xml"/><Relationship Id="rId177" Type="http://schemas.openxmlformats.org/officeDocument/2006/relationships/image" Target="../media/image1818.png"/><Relationship Id="rId198" Type="http://schemas.openxmlformats.org/officeDocument/2006/relationships/customXml" Target="../ink/ink1918.xml"/><Relationship Id="rId18" Type="http://schemas.openxmlformats.org/officeDocument/2006/relationships/image" Target="../media/image1740.png"/><Relationship Id="rId39" Type="http://schemas.openxmlformats.org/officeDocument/2006/relationships/customXml" Target="../ink/ink1838.xml"/><Relationship Id="rId50" Type="http://schemas.openxmlformats.org/officeDocument/2006/relationships/image" Target="../media/image1756.png"/><Relationship Id="rId104" Type="http://schemas.openxmlformats.org/officeDocument/2006/relationships/image" Target="../media/image1783.png"/><Relationship Id="rId125" Type="http://schemas.openxmlformats.org/officeDocument/2006/relationships/customXml" Target="../ink/ink1881.xml"/><Relationship Id="rId146" Type="http://schemas.openxmlformats.org/officeDocument/2006/relationships/customXml" Target="../ink/ink1892.xml"/><Relationship Id="rId167" Type="http://schemas.openxmlformats.org/officeDocument/2006/relationships/image" Target="../media/image1813.png"/><Relationship Id="rId188" Type="http://schemas.openxmlformats.org/officeDocument/2006/relationships/customXml" Target="../ink/ink1913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7.xml"/><Relationship Id="rId299" Type="http://schemas.openxmlformats.org/officeDocument/2006/relationships/image" Target="../media/image1973.png"/><Relationship Id="rId21" Type="http://schemas.openxmlformats.org/officeDocument/2006/relationships/customXml" Target="../ink/ink1928.xml"/><Relationship Id="rId63" Type="http://schemas.openxmlformats.org/officeDocument/2006/relationships/image" Target="../media/image1859.png"/><Relationship Id="rId159" Type="http://schemas.openxmlformats.org/officeDocument/2006/relationships/customXml" Target="../ink/ink1998.xml"/><Relationship Id="rId324" Type="http://schemas.openxmlformats.org/officeDocument/2006/relationships/image" Target="../media/image1985.png"/><Relationship Id="rId366" Type="http://schemas.openxmlformats.org/officeDocument/2006/relationships/image" Target="../media/image2006.png"/><Relationship Id="rId170" Type="http://schemas.openxmlformats.org/officeDocument/2006/relationships/image" Target="../media/image1912.png"/><Relationship Id="rId226" Type="http://schemas.openxmlformats.org/officeDocument/2006/relationships/customXml" Target="../ink/ink2033.xml"/><Relationship Id="rId268" Type="http://schemas.openxmlformats.org/officeDocument/2006/relationships/customXml" Target="../ink/ink2054.xml"/><Relationship Id="rId32" Type="http://schemas.openxmlformats.org/officeDocument/2006/relationships/image" Target="../media/image1844.png"/><Relationship Id="rId74" Type="http://schemas.openxmlformats.org/officeDocument/2006/relationships/image" Target="../media/image1864.png"/><Relationship Id="rId128" Type="http://schemas.openxmlformats.org/officeDocument/2006/relationships/image" Target="../media/image1891.png"/><Relationship Id="rId335" Type="http://schemas.openxmlformats.org/officeDocument/2006/relationships/customXml" Target="../ink/ink2089.xml"/><Relationship Id="rId377" Type="http://schemas.openxmlformats.org/officeDocument/2006/relationships/customXml" Target="../ink/ink2110.xml"/><Relationship Id="rId5" Type="http://schemas.openxmlformats.org/officeDocument/2006/relationships/customXml" Target="../ink/ink1920.xml"/><Relationship Id="rId181" Type="http://schemas.openxmlformats.org/officeDocument/2006/relationships/customXml" Target="../ink/ink2009.xml"/><Relationship Id="rId237" Type="http://schemas.openxmlformats.org/officeDocument/2006/relationships/image" Target="../media/image1943.png"/><Relationship Id="rId279" Type="http://schemas.openxmlformats.org/officeDocument/2006/relationships/image" Target="../media/image1964.png"/><Relationship Id="rId43" Type="http://schemas.openxmlformats.org/officeDocument/2006/relationships/customXml" Target="../ink/ink1939.xml"/><Relationship Id="rId139" Type="http://schemas.openxmlformats.org/officeDocument/2006/relationships/customXml" Target="../ink/ink1988.xml"/><Relationship Id="rId290" Type="http://schemas.openxmlformats.org/officeDocument/2006/relationships/customXml" Target="../ink/ink2066.xml"/><Relationship Id="rId304" Type="http://schemas.openxmlformats.org/officeDocument/2006/relationships/customXml" Target="../ink/ink2073.xml"/><Relationship Id="rId346" Type="http://schemas.openxmlformats.org/officeDocument/2006/relationships/image" Target="../media/image1996.png"/><Relationship Id="rId85" Type="http://schemas.openxmlformats.org/officeDocument/2006/relationships/customXml" Target="../ink/ink1961.xml"/><Relationship Id="rId150" Type="http://schemas.openxmlformats.org/officeDocument/2006/relationships/image" Target="../media/image1902.png"/><Relationship Id="rId192" Type="http://schemas.openxmlformats.org/officeDocument/2006/relationships/image" Target="../media/image1922.png"/><Relationship Id="rId206" Type="http://schemas.openxmlformats.org/officeDocument/2006/relationships/image" Target="../media/image1928.png"/><Relationship Id="rId248" Type="http://schemas.openxmlformats.org/officeDocument/2006/relationships/customXml" Target="../ink/ink2044.xml"/><Relationship Id="rId12" Type="http://schemas.openxmlformats.org/officeDocument/2006/relationships/image" Target="../media/image1834.png"/><Relationship Id="rId108" Type="http://schemas.openxmlformats.org/officeDocument/2006/relationships/image" Target="../media/image1881.png"/><Relationship Id="rId315" Type="http://schemas.openxmlformats.org/officeDocument/2006/relationships/image" Target="../media/image1981.png"/><Relationship Id="rId357" Type="http://schemas.openxmlformats.org/officeDocument/2006/relationships/customXml" Target="../ink/ink2100.xml"/><Relationship Id="rId54" Type="http://schemas.openxmlformats.org/officeDocument/2006/relationships/image" Target="../media/image1855.png"/><Relationship Id="rId96" Type="http://schemas.openxmlformats.org/officeDocument/2006/relationships/image" Target="../media/image1875.png"/><Relationship Id="rId161" Type="http://schemas.openxmlformats.org/officeDocument/2006/relationships/customXml" Target="../ink/ink1999.xml"/><Relationship Id="rId217" Type="http://schemas.openxmlformats.org/officeDocument/2006/relationships/customXml" Target="../ink/ink2028.xml"/><Relationship Id="rId259" Type="http://schemas.openxmlformats.org/officeDocument/2006/relationships/image" Target="../media/image1954.png"/><Relationship Id="rId23" Type="http://schemas.openxmlformats.org/officeDocument/2006/relationships/customXml" Target="../ink/ink1929.xml"/><Relationship Id="rId119" Type="http://schemas.openxmlformats.org/officeDocument/2006/relationships/customXml" Target="../ink/ink1978.xml"/><Relationship Id="rId270" Type="http://schemas.openxmlformats.org/officeDocument/2006/relationships/customXml" Target="../ink/ink2055.xml"/><Relationship Id="rId326" Type="http://schemas.openxmlformats.org/officeDocument/2006/relationships/image" Target="../media/image1986.png"/><Relationship Id="rId65" Type="http://schemas.openxmlformats.org/officeDocument/2006/relationships/image" Target="../media/image1860.png"/><Relationship Id="rId130" Type="http://schemas.openxmlformats.org/officeDocument/2006/relationships/image" Target="../media/image1892.png"/><Relationship Id="rId368" Type="http://schemas.openxmlformats.org/officeDocument/2006/relationships/image" Target="../media/image2007.png"/><Relationship Id="rId172" Type="http://schemas.openxmlformats.org/officeDocument/2006/relationships/image" Target="../media/image1913.png"/><Relationship Id="rId228" Type="http://schemas.openxmlformats.org/officeDocument/2006/relationships/customXml" Target="../ink/ink2034.xml"/><Relationship Id="rId281" Type="http://schemas.openxmlformats.org/officeDocument/2006/relationships/customXml" Target="../ink/ink2061.xml"/><Relationship Id="rId337" Type="http://schemas.openxmlformats.org/officeDocument/2006/relationships/customXml" Target="../ink/ink2090.xml"/><Relationship Id="rId34" Type="http://schemas.openxmlformats.org/officeDocument/2006/relationships/image" Target="../media/image1845.png"/><Relationship Id="rId76" Type="http://schemas.openxmlformats.org/officeDocument/2006/relationships/image" Target="../media/image1865.png"/><Relationship Id="rId141" Type="http://schemas.openxmlformats.org/officeDocument/2006/relationships/customXml" Target="../ink/ink1989.xml"/><Relationship Id="rId379" Type="http://schemas.openxmlformats.org/officeDocument/2006/relationships/customXml" Target="../ink/ink2111.xml"/><Relationship Id="rId7" Type="http://schemas.openxmlformats.org/officeDocument/2006/relationships/customXml" Target="../ink/ink1921.xml"/><Relationship Id="rId183" Type="http://schemas.openxmlformats.org/officeDocument/2006/relationships/customXml" Target="../ink/ink2010.xml"/><Relationship Id="rId239" Type="http://schemas.openxmlformats.org/officeDocument/2006/relationships/image" Target="../media/image1944.png"/><Relationship Id="rId250" Type="http://schemas.openxmlformats.org/officeDocument/2006/relationships/customXml" Target="../ink/ink2045.xml"/><Relationship Id="rId292" Type="http://schemas.openxmlformats.org/officeDocument/2006/relationships/customXml" Target="../ink/ink2067.xml"/><Relationship Id="rId306" Type="http://schemas.openxmlformats.org/officeDocument/2006/relationships/customXml" Target="../ink/ink2074.xml"/><Relationship Id="rId45" Type="http://schemas.openxmlformats.org/officeDocument/2006/relationships/customXml" Target="../ink/ink1940.xml"/><Relationship Id="rId87" Type="http://schemas.openxmlformats.org/officeDocument/2006/relationships/customXml" Target="../ink/ink1962.xml"/><Relationship Id="rId110" Type="http://schemas.openxmlformats.org/officeDocument/2006/relationships/image" Target="../media/image1882.png"/><Relationship Id="rId348" Type="http://schemas.openxmlformats.org/officeDocument/2006/relationships/image" Target="../media/image1997.png"/><Relationship Id="rId152" Type="http://schemas.openxmlformats.org/officeDocument/2006/relationships/image" Target="../media/image1903.png"/><Relationship Id="rId194" Type="http://schemas.openxmlformats.org/officeDocument/2006/relationships/image" Target="../media/image1923.png"/><Relationship Id="rId208" Type="http://schemas.openxmlformats.org/officeDocument/2006/relationships/image" Target="../media/image1929.png"/><Relationship Id="rId261" Type="http://schemas.openxmlformats.org/officeDocument/2006/relationships/image" Target="../media/image1955.png"/><Relationship Id="rId14" Type="http://schemas.openxmlformats.org/officeDocument/2006/relationships/image" Target="../media/image1835.png"/><Relationship Id="rId56" Type="http://schemas.openxmlformats.org/officeDocument/2006/relationships/customXml" Target="../ink/ink1946.xml"/><Relationship Id="rId317" Type="http://schemas.openxmlformats.org/officeDocument/2006/relationships/image" Target="../media/image1982.png"/><Relationship Id="rId359" Type="http://schemas.openxmlformats.org/officeDocument/2006/relationships/customXml" Target="../ink/ink2101.xml"/><Relationship Id="rId98" Type="http://schemas.openxmlformats.org/officeDocument/2006/relationships/image" Target="../media/image1876.png"/><Relationship Id="rId121" Type="http://schemas.openxmlformats.org/officeDocument/2006/relationships/customXml" Target="../ink/ink1979.xml"/><Relationship Id="rId163" Type="http://schemas.openxmlformats.org/officeDocument/2006/relationships/customXml" Target="../ink/ink2000.xml"/><Relationship Id="rId219" Type="http://schemas.openxmlformats.org/officeDocument/2006/relationships/customXml" Target="../ink/ink2029.xml"/><Relationship Id="rId370" Type="http://schemas.openxmlformats.org/officeDocument/2006/relationships/image" Target="../media/image2008.png"/><Relationship Id="rId230" Type="http://schemas.openxmlformats.org/officeDocument/2006/relationships/customXml" Target="../ink/ink2035.xml"/><Relationship Id="rId25" Type="http://schemas.openxmlformats.org/officeDocument/2006/relationships/customXml" Target="../ink/ink1930.xml"/><Relationship Id="rId67" Type="http://schemas.openxmlformats.org/officeDocument/2006/relationships/image" Target="../media/image1861.png"/><Relationship Id="rId272" Type="http://schemas.openxmlformats.org/officeDocument/2006/relationships/customXml" Target="../ink/ink2056.xml"/><Relationship Id="rId328" Type="http://schemas.openxmlformats.org/officeDocument/2006/relationships/image" Target="../media/image1987.png"/><Relationship Id="rId132" Type="http://schemas.openxmlformats.org/officeDocument/2006/relationships/image" Target="../media/image1893.png"/><Relationship Id="rId174" Type="http://schemas.openxmlformats.org/officeDocument/2006/relationships/image" Target="../media/image1914.png"/><Relationship Id="rId241" Type="http://schemas.openxmlformats.org/officeDocument/2006/relationships/image" Target="../media/image1945.png"/><Relationship Id="rId36" Type="http://schemas.openxmlformats.org/officeDocument/2006/relationships/image" Target="../media/image1846.png"/><Relationship Id="rId283" Type="http://schemas.openxmlformats.org/officeDocument/2006/relationships/customXml" Target="../ink/ink2062.xml"/><Relationship Id="rId339" Type="http://schemas.openxmlformats.org/officeDocument/2006/relationships/customXml" Target="../ink/ink2091.xml"/><Relationship Id="rId78" Type="http://schemas.openxmlformats.org/officeDocument/2006/relationships/image" Target="../media/image1866.png"/><Relationship Id="rId101" Type="http://schemas.openxmlformats.org/officeDocument/2006/relationships/customXml" Target="../ink/ink1969.xml"/><Relationship Id="rId143" Type="http://schemas.openxmlformats.org/officeDocument/2006/relationships/customXml" Target="../ink/ink1990.xml"/><Relationship Id="rId185" Type="http://schemas.openxmlformats.org/officeDocument/2006/relationships/customXml" Target="../ink/ink2011.xml"/><Relationship Id="rId350" Type="http://schemas.openxmlformats.org/officeDocument/2006/relationships/image" Target="../media/image1998.png"/><Relationship Id="rId9" Type="http://schemas.openxmlformats.org/officeDocument/2006/relationships/customXml" Target="../ink/ink1922.xml"/><Relationship Id="rId210" Type="http://schemas.openxmlformats.org/officeDocument/2006/relationships/image" Target="../media/image1930.png"/><Relationship Id="rId26" Type="http://schemas.openxmlformats.org/officeDocument/2006/relationships/image" Target="../media/image1841.png"/><Relationship Id="rId231" Type="http://schemas.openxmlformats.org/officeDocument/2006/relationships/image" Target="../media/image1940.png"/><Relationship Id="rId252" Type="http://schemas.openxmlformats.org/officeDocument/2006/relationships/customXml" Target="../ink/ink2046.xml"/><Relationship Id="rId273" Type="http://schemas.openxmlformats.org/officeDocument/2006/relationships/image" Target="../media/image1961.png"/><Relationship Id="rId294" Type="http://schemas.openxmlformats.org/officeDocument/2006/relationships/customXml" Target="../ink/ink2068.xml"/><Relationship Id="rId308" Type="http://schemas.openxmlformats.org/officeDocument/2006/relationships/customXml" Target="../ink/ink2075.xml"/><Relationship Id="rId329" Type="http://schemas.openxmlformats.org/officeDocument/2006/relationships/customXml" Target="../ink/ink2086.xml"/><Relationship Id="rId47" Type="http://schemas.openxmlformats.org/officeDocument/2006/relationships/customXml" Target="../ink/ink1941.xml"/><Relationship Id="rId68" Type="http://schemas.openxmlformats.org/officeDocument/2006/relationships/customXml" Target="../ink/ink1952.xml"/><Relationship Id="rId89" Type="http://schemas.openxmlformats.org/officeDocument/2006/relationships/customXml" Target="../ink/ink1963.xml"/><Relationship Id="rId112" Type="http://schemas.openxmlformats.org/officeDocument/2006/relationships/image" Target="../media/image1883.png"/><Relationship Id="rId133" Type="http://schemas.openxmlformats.org/officeDocument/2006/relationships/customXml" Target="../ink/ink1985.xml"/><Relationship Id="rId154" Type="http://schemas.openxmlformats.org/officeDocument/2006/relationships/image" Target="../media/image1904.png"/><Relationship Id="rId175" Type="http://schemas.openxmlformats.org/officeDocument/2006/relationships/customXml" Target="../ink/ink2006.xml"/><Relationship Id="rId340" Type="http://schemas.openxmlformats.org/officeDocument/2006/relationships/image" Target="../media/image1993.png"/><Relationship Id="rId361" Type="http://schemas.openxmlformats.org/officeDocument/2006/relationships/customXml" Target="../ink/ink2102.xml"/><Relationship Id="rId196" Type="http://schemas.openxmlformats.org/officeDocument/2006/relationships/image" Target="../media/image1924.png"/><Relationship Id="rId200" Type="http://schemas.openxmlformats.org/officeDocument/2006/relationships/image" Target="../media/image1925.png"/><Relationship Id="rId16" Type="http://schemas.openxmlformats.org/officeDocument/2006/relationships/image" Target="../media/image1836.png"/><Relationship Id="rId221" Type="http://schemas.openxmlformats.org/officeDocument/2006/relationships/customXml" Target="../ink/ink2030.xml"/><Relationship Id="rId242" Type="http://schemas.openxmlformats.org/officeDocument/2006/relationships/customXml" Target="../ink/ink2041.xml"/><Relationship Id="rId263" Type="http://schemas.openxmlformats.org/officeDocument/2006/relationships/image" Target="../media/image1956.png"/><Relationship Id="rId284" Type="http://schemas.openxmlformats.org/officeDocument/2006/relationships/customXml" Target="../ink/ink2063.xml"/><Relationship Id="rId319" Type="http://schemas.openxmlformats.org/officeDocument/2006/relationships/image" Target="../media/image1983.png"/><Relationship Id="rId37" Type="http://schemas.openxmlformats.org/officeDocument/2006/relationships/customXml" Target="../ink/ink1936.xml"/><Relationship Id="rId58" Type="http://schemas.openxmlformats.org/officeDocument/2006/relationships/customXml" Target="../ink/ink1947.xml"/><Relationship Id="rId79" Type="http://schemas.openxmlformats.org/officeDocument/2006/relationships/customXml" Target="../ink/ink1958.xml"/><Relationship Id="rId102" Type="http://schemas.openxmlformats.org/officeDocument/2006/relationships/image" Target="../media/image1878.png"/><Relationship Id="rId123" Type="http://schemas.openxmlformats.org/officeDocument/2006/relationships/customXml" Target="../ink/ink1980.xml"/><Relationship Id="rId144" Type="http://schemas.openxmlformats.org/officeDocument/2006/relationships/image" Target="../media/image1899.png"/><Relationship Id="rId330" Type="http://schemas.openxmlformats.org/officeDocument/2006/relationships/image" Target="../media/image1988.png"/><Relationship Id="rId90" Type="http://schemas.openxmlformats.org/officeDocument/2006/relationships/image" Target="../media/image1872.png"/><Relationship Id="rId165" Type="http://schemas.openxmlformats.org/officeDocument/2006/relationships/customXml" Target="../ink/ink2001.xml"/><Relationship Id="rId186" Type="http://schemas.openxmlformats.org/officeDocument/2006/relationships/image" Target="../media/image1919.png"/><Relationship Id="rId351" Type="http://schemas.openxmlformats.org/officeDocument/2006/relationships/customXml" Target="../ink/ink2097.xml"/><Relationship Id="rId372" Type="http://schemas.openxmlformats.org/officeDocument/2006/relationships/image" Target="../media/image2009.png"/><Relationship Id="rId211" Type="http://schemas.openxmlformats.org/officeDocument/2006/relationships/customXml" Target="../ink/ink2025.xml"/><Relationship Id="rId232" Type="http://schemas.openxmlformats.org/officeDocument/2006/relationships/customXml" Target="../ink/ink2036.xml"/><Relationship Id="rId253" Type="http://schemas.openxmlformats.org/officeDocument/2006/relationships/image" Target="../media/image1951.png"/><Relationship Id="rId274" Type="http://schemas.openxmlformats.org/officeDocument/2006/relationships/customXml" Target="../ink/ink2057.xml"/><Relationship Id="rId295" Type="http://schemas.openxmlformats.org/officeDocument/2006/relationships/image" Target="../media/image1971.png"/><Relationship Id="rId309" Type="http://schemas.openxmlformats.org/officeDocument/2006/relationships/image" Target="../media/image1978.png"/><Relationship Id="rId27" Type="http://schemas.openxmlformats.org/officeDocument/2006/relationships/customXml" Target="../ink/ink1931.xml"/><Relationship Id="rId48" Type="http://schemas.openxmlformats.org/officeDocument/2006/relationships/image" Target="../media/image1852.png"/><Relationship Id="rId69" Type="http://schemas.openxmlformats.org/officeDocument/2006/relationships/customXml" Target="../ink/ink1953.xml"/><Relationship Id="rId113" Type="http://schemas.openxmlformats.org/officeDocument/2006/relationships/customXml" Target="../ink/ink1975.xml"/><Relationship Id="rId134" Type="http://schemas.openxmlformats.org/officeDocument/2006/relationships/image" Target="../media/image1894.png"/><Relationship Id="rId320" Type="http://schemas.openxmlformats.org/officeDocument/2006/relationships/customXml" Target="../ink/ink2081.xml"/><Relationship Id="rId80" Type="http://schemas.openxmlformats.org/officeDocument/2006/relationships/image" Target="../media/image1867.png"/><Relationship Id="rId155" Type="http://schemas.openxmlformats.org/officeDocument/2006/relationships/customXml" Target="../ink/ink1996.xml"/><Relationship Id="rId176" Type="http://schemas.openxmlformats.org/officeDocument/2006/relationships/image" Target="../media/image1915.png"/><Relationship Id="rId197" Type="http://schemas.openxmlformats.org/officeDocument/2006/relationships/customXml" Target="../ink/ink2017.xml"/><Relationship Id="rId341" Type="http://schemas.openxmlformats.org/officeDocument/2006/relationships/customXml" Target="../ink/ink2092.xml"/><Relationship Id="rId362" Type="http://schemas.openxmlformats.org/officeDocument/2006/relationships/image" Target="../media/image2004.png"/><Relationship Id="rId201" Type="http://schemas.openxmlformats.org/officeDocument/2006/relationships/customXml" Target="../ink/ink2020.xml"/><Relationship Id="rId222" Type="http://schemas.openxmlformats.org/officeDocument/2006/relationships/image" Target="../media/image1936.png"/><Relationship Id="rId243" Type="http://schemas.openxmlformats.org/officeDocument/2006/relationships/image" Target="../media/image1946.png"/><Relationship Id="rId264" Type="http://schemas.openxmlformats.org/officeDocument/2006/relationships/customXml" Target="../ink/ink2052.xml"/><Relationship Id="rId285" Type="http://schemas.openxmlformats.org/officeDocument/2006/relationships/image" Target="../media/image1966.png"/><Relationship Id="rId17" Type="http://schemas.openxmlformats.org/officeDocument/2006/relationships/customXml" Target="../ink/ink1926.xml"/><Relationship Id="rId38" Type="http://schemas.openxmlformats.org/officeDocument/2006/relationships/image" Target="../media/image1847.png"/><Relationship Id="rId59" Type="http://schemas.openxmlformats.org/officeDocument/2006/relationships/image" Target="../media/image1857.png"/><Relationship Id="rId103" Type="http://schemas.openxmlformats.org/officeDocument/2006/relationships/customXml" Target="../ink/ink1970.xml"/><Relationship Id="rId124" Type="http://schemas.openxmlformats.org/officeDocument/2006/relationships/image" Target="../media/image1889.png"/><Relationship Id="rId310" Type="http://schemas.openxmlformats.org/officeDocument/2006/relationships/customXml" Target="../ink/ink2076.xml"/><Relationship Id="rId70" Type="http://schemas.openxmlformats.org/officeDocument/2006/relationships/image" Target="../media/image1862.png"/><Relationship Id="rId91" Type="http://schemas.openxmlformats.org/officeDocument/2006/relationships/customXml" Target="../ink/ink1964.xml"/><Relationship Id="rId145" Type="http://schemas.openxmlformats.org/officeDocument/2006/relationships/customXml" Target="../ink/ink1991.xml"/><Relationship Id="rId166" Type="http://schemas.openxmlformats.org/officeDocument/2006/relationships/image" Target="../media/image1910.png"/><Relationship Id="rId187" Type="http://schemas.openxmlformats.org/officeDocument/2006/relationships/customXml" Target="../ink/ink2012.xml"/><Relationship Id="rId331" Type="http://schemas.openxmlformats.org/officeDocument/2006/relationships/customXml" Target="../ink/ink2087.xml"/><Relationship Id="rId352" Type="http://schemas.openxmlformats.org/officeDocument/2006/relationships/image" Target="../media/image1999.png"/><Relationship Id="rId373" Type="http://schemas.openxmlformats.org/officeDocument/2006/relationships/customXml" Target="../ink/ink210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31.png"/><Relationship Id="rId233" Type="http://schemas.openxmlformats.org/officeDocument/2006/relationships/image" Target="../media/image1941.png"/><Relationship Id="rId254" Type="http://schemas.openxmlformats.org/officeDocument/2006/relationships/customXml" Target="../ink/ink2047.xml"/><Relationship Id="rId28" Type="http://schemas.openxmlformats.org/officeDocument/2006/relationships/image" Target="../media/image1842.png"/><Relationship Id="rId49" Type="http://schemas.openxmlformats.org/officeDocument/2006/relationships/customXml" Target="../ink/ink1942.xml"/><Relationship Id="rId114" Type="http://schemas.openxmlformats.org/officeDocument/2006/relationships/image" Target="../media/image1884.png"/><Relationship Id="rId275" Type="http://schemas.openxmlformats.org/officeDocument/2006/relationships/image" Target="../media/image1962.png"/><Relationship Id="rId296" Type="http://schemas.openxmlformats.org/officeDocument/2006/relationships/customXml" Target="../ink/ink2069.xml"/><Relationship Id="rId300" Type="http://schemas.openxmlformats.org/officeDocument/2006/relationships/customXml" Target="../ink/ink2071.xml"/><Relationship Id="rId60" Type="http://schemas.openxmlformats.org/officeDocument/2006/relationships/customXml" Target="../ink/ink1948.xml"/><Relationship Id="rId81" Type="http://schemas.openxmlformats.org/officeDocument/2006/relationships/customXml" Target="../ink/ink1959.xml"/><Relationship Id="rId135" Type="http://schemas.openxmlformats.org/officeDocument/2006/relationships/customXml" Target="../ink/ink1986.xml"/><Relationship Id="rId156" Type="http://schemas.openxmlformats.org/officeDocument/2006/relationships/image" Target="../media/image1905.png"/><Relationship Id="rId177" Type="http://schemas.openxmlformats.org/officeDocument/2006/relationships/customXml" Target="../ink/ink2007.xml"/><Relationship Id="rId198" Type="http://schemas.openxmlformats.org/officeDocument/2006/relationships/customXml" Target="../ink/ink2018.xml"/><Relationship Id="rId321" Type="http://schemas.openxmlformats.org/officeDocument/2006/relationships/image" Target="../media/image1984.png"/><Relationship Id="rId342" Type="http://schemas.openxmlformats.org/officeDocument/2006/relationships/image" Target="../media/image1994.png"/><Relationship Id="rId363" Type="http://schemas.openxmlformats.org/officeDocument/2006/relationships/customXml" Target="../ink/ink2103.xml"/><Relationship Id="rId202" Type="http://schemas.openxmlformats.org/officeDocument/2006/relationships/image" Target="../media/image1926.png"/><Relationship Id="rId223" Type="http://schemas.openxmlformats.org/officeDocument/2006/relationships/customXml" Target="../ink/ink2031.xml"/><Relationship Id="rId244" Type="http://schemas.openxmlformats.org/officeDocument/2006/relationships/customXml" Target="../ink/ink2042.xml"/><Relationship Id="rId18" Type="http://schemas.openxmlformats.org/officeDocument/2006/relationships/image" Target="../media/image1837.png"/><Relationship Id="rId39" Type="http://schemas.openxmlformats.org/officeDocument/2006/relationships/customXml" Target="../ink/ink1937.xml"/><Relationship Id="rId265" Type="http://schemas.openxmlformats.org/officeDocument/2006/relationships/image" Target="../media/image1957.png"/><Relationship Id="rId286" Type="http://schemas.openxmlformats.org/officeDocument/2006/relationships/customXml" Target="../ink/ink2064.xml"/><Relationship Id="rId50" Type="http://schemas.openxmlformats.org/officeDocument/2006/relationships/image" Target="../media/image1853.png"/><Relationship Id="rId104" Type="http://schemas.openxmlformats.org/officeDocument/2006/relationships/image" Target="../media/image1879.png"/><Relationship Id="rId125" Type="http://schemas.openxmlformats.org/officeDocument/2006/relationships/customXml" Target="../ink/ink1981.xml"/><Relationship Id="rId146" Type="http://schemas.openxmlformats.org/officeDocument/2006/relationships/image" Target="../media/image1900.png"/><Relationship Id="rId167" Type="http://schemas.openxmlformats.org/officeDocument/2006/relationships/customXml" Target="../ink/ink2002.xml"/><Relationship Id="rId188" Type="http://schemas.openxmlformats.org/officeDocument/2006/relationships/image" Target="../media/image1920.png"/><Relationship Id="rId311" Type="http://schemas.openxmlformats.org/officeDocument/2006/relationships/image" Target="../media/image1979.png"/><Relationship Id="rId332" Type="http://schemas.openxmlformats.org/officeDocument/2006/relationships/image" Target="../media/image1989.png"/><Relationship Id="rId353" Type="http://schemas.openxmlformats.org/officeDocument/2006/relationships/customXml" Target="../ink/ink2098.xml"/><Relationship Id="rId374" Type="http://schemas.openxmlformats.org/officeDocument/2006/relationships/image" Target="../media/image2010.png"/><Relationship Id="rId71" Type="http://schemas.openxmlformats.org/officeDocument/2006/relationships/customXml" Target="../ink/ink1954.xml"/><Relationship Id="rId92" Type="http://schemas.openxmlformats.org/officeDocument/2006/relationships/image" Target="../media/image1873.png"/><Relationship Id="rId213" Type="http://schemas.openxmlformats.org/officeDocument/2006/relationships/customXml" Target="../ink/ink2026.xml"/><Relationship Id="rId234" Type="http://schemas.openxmlformats.org/officeDocument/2006/relationships/customXml" Target="../ink/ink2037.xml"/><Relationship Id="rId2" Type="http://schemas.openxmlformats.org/officeDocument/2006/relationships/image" Target="../media/image5.emf"/><Relationship Id="rId29" Type="http://schemas.openxmlformats.org/officeDocument/2006/relationships/customXml" Target="../ink/ink1932.xml"/><Relationship Id="rId255" Type="http://schemas.openxmlformats.org/officeDocument/2006/relationships/image" Target="../media/image1952.png"/><Relationship Id="rId276" Type="http://schemas.openxmlformats.org/officeDocument/2006/relationships/customXml" Target="../ink/ink2058.xml"/><Relationship Id="rId297" Type="http://schemas.openxmlformats.org/officeDocument/2006/relationships/image" Target="../media/image1972.png"/><Relationship Id="rId40" Type="http://schemas.openxmlformats.org/officeDocument/2006/relationships/image" Target="../media/image1848.png"/><Relationship Id="rId115" Type="http://schemas.openxmlformats.org/officeDocument/2006/relationships/customXml" Target="../ink/ink1976.xml"/><Relationship Id="rId136" Type="http://schemas.openxmlformats.org/officeDocument/2006/relationships/image" Target="../media/image1895.png"/><Relationship Id="rId157" Type="http://schemas.openxmlformats.org/officeDocument/2006/relationships/customXml" Target="../ink/ink1997.xml"/><Relationship Id="rId178" Type="http://schemas.openxmlformats.org/officeDocument/2006/relationships/image" Target="../media/image1916.png"/><Relationship Id="rId301" Type="http://schemas.openxmlformats.org/officeDocument/2006/relationships/image" Target="../media/image1974.png"/><Relationship Id="rId322" Type="http://schemas.openxmlformats.org/officeDocument/2006/relationships/customXml" Target="../ink/ink2082.xml"/><Relationship Id="rId343" Type="http://schemas.openxmlformats.org/officeDocument/2006/relationships/customXml" Target="../ink/ink2093.xml"/><Relationship Id="rId364" Type="http://schemas.openxmlformats.org/officeDocument/2006/relationships/image" Target="../media/image2005.png"/><Relationship Id="rId61" Type="http://schemas.openxmlformats.org/officeDocument/2006/relationships/image" Target="../media/image1858.png"/><Relationship Id="rId82" Type="http://schemas.openxmlformats.org/officeDocument/2006/relationships/image" Target="../media/image1868.png"/><Relationship Id="rId199" Type="http://schemas.openxmlformats.org/officeDocument/2006/relationships/customXml" Target="../ink/ink2019.xml"/><Relationship Id="rId203" Type="http://schemas.openxmlformats.org/officeDocument/2006/relationships/customXml" Target="../ink/ink2021.xml"/><Relationship Id="rId19" Type="http://schemas.openxmlformats.org/officeDocument/2006/relationships/customXml" Target="../ink/ink1927.xml"/><Relationship Id="rId224" Type="http://schemas.openxmlformats.org/officeDocument/2006/relationships/customXml" Target="../ink/ink2032.xml"/><Relationship Id="rId245" Type="http://schemas.openxmlformats.org/officeDocument/2006/relationships/image" Target="../media/image1947.png"/><Relationship Id="rId266" Type="http://schemas.openxmlformats.org/officeDocument/2006/relationships/customXml" Target="../ink/ink2053.xml"/><Relationship Id="rId287" Type="http://schemas.openxmlformats.org/officeDocument/2006/relationships/image" Target="../media/image1967.png"/><Relationship Id="rId30" Type="http://schemas.openxmlformats.org/officeDocument/2006/relationships/image" Target="../media/image1843.png"/><Relationship Id="rId105" Type="http://schemas.openxmlformats.org/officeDocument/2006/relationships/customXml" Target="../ink/ink1971.xml"/><Relationship Id="rId126" Type="http://schemas.openxmlformats.org/officeDocument/2006/relationships/image" Target="../media/image1890.png"/><Relationship Id="rId147" Type="http://schemas.openxmlformats.org/officeDocument/2006/relationships/customXml" Target="../ink/ink1992.xml"/><Relationship Id="rId168" Type="http://schemas.openxmlformats.org/officeDocument/2006/relationships/image" Target="../media/image1911.png"/><Relationship Id="rId312" Type="http://schemas.openxmlformats.org/officeDocument/2006/relationships/customXml" Target="../ink/ink2077.xml"/><Relationship Id="rId333" Type="http://schemas.openxmlformats.org/officeDocument/2006/relationships/customXml" Target="../ink/ink2088.xml"/><Relationship Id="rId354" Type="http://schemas.openxmlformats.org/officeDocument/2006/relationships/image" Target="../media/image2000.png"/><Relationship Id="rId51" Type="http://schemas.openxmlformats.org/officeDocument/2006/relationships/customXml" Target="../ink/ink1943.xml"/><Relationship Id="rId72" Type="http://schemas.openxmlformats.org/officeDocument/2006/relationships/image" Target="../media/image1863.png"/><Relationship Id="rId93" Type="http://schemas.openxmlformats.org/officeDocument/2006/relationships/customXml" Target="../ink/ink1965.xml"/><Relationship Id="rId189" Type="http://schemas.openxmlformats.org/officeDocument/2006/relationships/customXml" Target="../ink/ink2013.xml"/><Relationship Id="rId375" Type="http://schemas.openxmlformats.org/officeDocument/2006/relationships/customXml" Target="../ink/ink2109.xml"/><Relationship Id="rId3" Type="http://schemas.openxmlformats.org/officeDocument/2006/relationships/customXml" Target="../ink/ink1919.xml"/><Relationship Id="rId214" Type="http://schemas.openxmlformats.org/officeDocument/2006/relationships/image" Target="../media/image1932.png"/><Relationship Id="rId235" Type="http://schemas.openxmlformats.org/officeDocument/2006/relationships/image" Target="../media/image1942.png"/><Relationship Id="rId256" Type="http://schemas.openxmlformats.org/officeDocument/2006/relationships/customXml" Target="../ink/ink2048.xml"/><Relationship Id="rId277" Type="http://schemas.openxmlformats.org/officeDocument/2006/relationships/image" Target="../media/image1963.png"/><Relationship Id="rId298" Type="http://schemas.openxmlformats.org/officeDocument/2006/relationships/customXml" Target="../ink/ink2070.xml"/><Relationship Id="rId116" Type="http://schemas.openxmlformats.org/officeDocument/2006/relationships/image" Target="../media/image1885.png"/><Relationship Id="rId137" Type="http://schemas.openxmlformats.org/officeDocument/2006/relationships/customXml" Target="../ink/ink1987.xml"/><Relationship Id="rId158" Type="http://schemas.openxmlformats.org/officeDocument/2006/relationships/image" Target="../media/image1906.png"/><Relationship Id="rId302" Type="http://schemas.openxmlformats.org/officeDocument/2006/relationships/customXml" Target="../ink/ink2072.xml"/><Relationship Id="rId323" Type="http://schemas.openxmlformats.org/officeDocument/2006/relationships/customXml" Target="../ink/ink2083.xml"/><Relationship Id="rId344" Type="http://schemas.openxmlformats.org/officeDocument/2006/relationships/image" Target="../media/image1995.png"/><Relationship Id="rId20" Type="http://schemas.openxmlformats.org/officeDocument/2006/relationships/image" Target="../media/image1838.png"/><Relationship Id="rId41" Type="http://schemas.openxmlformats.org/officeDocument/2006/relationships/customXml" Target="../ink/ink1938.xml"/><Relationship Id="rId62" Type="http://schemas.openxmlformats.org/officeDocument/2006/relationships/customXml" Target="../ink/ink1949.xml"/><Relationship Id="rId83" Type="http://schemas.openxmlformats.org/officeDocument/2006/relationships/customXml" Target="../ink/ink1960.xml"/><Relationship Id="rId179" Type="http://schemas.openxmlformats.org/officeDocument/2006/relationships/customXml" Target="../ink/ink2008.xml"/><Relationship Id="rId365" Type="http://schemas.openxmlformats.org/officeDocument/2006/relationships/customXml" Target="../ink/ink2104.xml"/><Relationship Id="rId190" Type="http://schemas.openxmlformats.org/officeDocument/2006/relationships/image" Target="../media/image1921.png"/><Relationship Id="rId204" Type="http://schemas.openxmlformats.org/officeDocument/2006/relationships/image" Target="../media/image1927.png"/><Relationship Id="rId225" Type="http://schemas.openxmlformats.org/officeDocument/2006/relationships/image" Target="../media/image1937.png"/><Relationship Id="rId246" Type="http://schemas.openxmlformats.org/officeDocument/2006/relationships/customXml" Target="../ink/ink2043.xml"/><Relationship Id="rId267" Type="http://schemas.openxmlformats.org/officeDocument/2006/relationships/image" Target="../media/image1958.png"/><Relationship Id="rId288" Type="http://schemas.openxmlformats.org/officeDocument/2006/relationships/customXml" Target="../ink/ink2065.xml"/><Relationship Id="rId106" Type="http://schemas.openxmlformats.org/officeDocument/2006/relationships/image" Target="../media/image1880.png"/><Relationship Id="rId127" Type="http://schemas.openxmlformats.org/officeDocument/2006/relationships/customXml" Target="../ink/ink1982.xml"/><Relationship Id="rId313" Type="http://schemas.openxmlformats.org/officeDocument/2006/relationships/image" Target="../media/image1980.png"/><Relationship Id="rId10" Type="http://schemas.openxmlformats.org/officeDocument/2006/relationships/image" Target="../media/image1833.png"/><Relationship Id="rId31" Type="http://schemas.openxmlformats.org/officeDocument/2006/relationships/customXml" Target="../ink/ink1933.xml"/><Relationship Id="rId52" Type="http://schemas.openxmlformats.org/officeDocument/2006/relationships/image" Target="../media/image1854.png"/><Relationship Id="rId73" Type="http://schemas.openxmlformats.org/officeDocument/2006/relationships/customXml" Target="../ink/ink1955.xml"/><Relationship Id="rId94" Type="http://schemas.openxmlformats.org/officeDocument/2006/relationships/image" Target="../media/image1874.png"/><Relationship Id="rId148" Type="http://schemas.openxmlformats.org/officeDocument/2006/relationships/image" Target="../media/image1901.png"/><Relationship Id="rId169" Type="http://schemas.openxmlformats.org/officeDocument/2006/relationships/customXml" Target="../ink/ink2003.xml"/><Relationship Id="rId334" Type="http://schemas.openxmlformats.org/officeDocument/2006/relationships/image" Target="../media/image1990.png"/><Relationship Id="rId355" Type="http://schemas.openxmlformats.org/officeDocument/2006/relationships/customXml" Target="../ink/ink2099.xml"/><Relationship Id="rId376" Type="http://schemas.openxmlformats.org/officeDocument/2006/relationships/image" Target="../media/image2011.png"/><Relationship Id="rId4" Type="http://schemas.openxmlformats.org/officeDocument/2006/relationships/image" Target="../media/image1763.png"/><Relationship Id="rId180" Type="http://schemas.openxmlformats.org/officeDocument/2006/relationships/image" Target="../media/image1830.png"/><Relationship Id="rId215" Type="http://schemas.openxmlformats.org/officeDocument/2006/relationships/customXml" Target="../ink/ink2027.xml"/><Relationship Id="rId236" Type="http://schemas.openxmlformats.org/officeDocument/2006/relationships/customXml" Target="../ink/ink2038.xml"/><Relationship Id="rId257" Type="http://schemas.openxmlformats.org/officeDocument/2006/relationships/image" Target="../media/image1953.png"/><Relationship Id="rId278" Type="http://schemas.openxmlformats.org/officeDocument/2006/relationships/customXml" Target="../ink/ink2059.xml"/><Relationship Id="rId303" Type="http://schemas.openxmlformats.org/officeDocument/2006/relationships/image" Target="../media/image1975.png"/><Relationship Id="rId42" Type="http://schemas.openxmlformats.org/officeDocument/2006/relationships/image" Target="../media/image1849.png"/><Relationship Id="rId84" Type="http://schemas.openxmlformats.org/officeDocument/2006/relationships/image" Target="../media/image1869.png"/><Relationship Id="rId138" Type="http://schemas.openxmlformats.org/officeDocument/2006/relationships/image" Target="../media/image1896.png"/><Relationship Id="rId345" Type="http://schemas.openxmlformats.org/officeDocument/2006/relationships/customXml" Target="../ink/ink2094.xml"/><Relationship Id="rId191" Type="http://schemas.openxmlformats.org/officeDocument/2006/relationships/customXml" Target="../ink/ink2014.xml"/><Relationship Id="rId205" Type="http://schemas.openxmlformats.org/officeDocument/2006/relationships/customXml" Target="../ink/ink2022.xml"/><Relationship Id="rId247" Type="http://schemas.openxmlformats.org/officeDocument/2006/relationships/image" Target="../media/image1948.png"/><Relationship Id="rId107" Type="http://schemas.openxmlformats.org/officeDocument/2006/relationships/customXml" Target="../ink/ink1972.xml"/><Relationship Id="rId289" Type="http://schemas.openxmlformats.org/officeDocument/2006/relationships/image" Target="../media/image1968.png"/><Relationship Id="rId11" Type="http://schemas.openxmlformats.org/officeDocument/2006/relationships/customXml" Target="../ink/ink1923.xml"/><Relationship Id="rId53" Type="http://schemas.openxmlformats.org/officeDocument/2006/relationships/customXml" Target="../ink/ink1944.xml"/><Relationship Id="rId149" Type="http://schemas.openxmlformats.org/officeDocument/2006/relationships/customXml" Target="../ink/ink1993.xml"/><Relationship Id="rId314" Type="http://schemas.openxmlformats.org/officeDocument/2006/relationships/customXml" Target="../ink/ink2078.xml"/><Relationship Id="rId356" Type="http://schemas.openxmlformats.org/officeDocument/2006/relationships/image" Target="../media/image2001.png"/><Relationship Id="rId95" Type="http://schemas.openxmlformats.org/officeDocument/2006/relationships/customXml" Target="../ink/ink1966.xml"/><Relationship Id="rId160" Type="http://schemas.openxmlformats.org/officeDocument/2006/relationships/image" Target="../media/image1907.png"/><Relationship Id="rId216" Type="http://schemas.openxmlformats.org/officeDocument/2006/relationships/image" Target="../media/image1933.png"/><Relationship Id="rId258" Type="http://schemas.openxmlformats.org/officeDocument/2006/relationships/customXml" Target="../ink/ink2049.xml"/><Relationship Id="rId22" Type="http://schemas.openxmlformats.org/officeDocument/2006/relationships/image" Target="../media/image1839.png"/><Relationship Id="rId64" Type="http://schemas.openxmlformats.org/officeDocument/2006/relationships/customXml" Target="../ink/ink1950.xml"/><Relationship Id="rId118" Type="http://schemas.openxmlformats.org/officeDocument/2006/relationships/image" Target="../media/image1886.png"/><Relationship Id="rId325" Type="http://schemas.openxmlformats.org/officeDocument/2006/relationships/customXml" Target="../ink/ink2084.xml"/><Relationship Id="rId367" Type="http://schemas.openxmlformats.org/officeDocument/2006/relationships/customXml" Target="../ink/ink2105.xml"/><Relationship Id="rId171" Type="http://schemas.openxmlformats.org/officeDocument/2006/relationships/customXml" Target="../ink/ink2004.xml"/><Relationship Id="rId227" Type="http://schemas.openxmlformats.org/officeDocument/2006/relationships/image" Target="../media/image1938.png"/><Relationship Id="rId269" Type="http://schemas.openxmlformats.org/officeDocument/2006/relationships/image" Target="../media/image1959.png"/><Relationship Id="rId33" Type="http://schemas.openxmlformats.org/officeDocument/2006/relationships/customXml" Target="../ink/ink1934.xml"/><Relationship Id="rId129" Type="http://schemas.openxmlformats.org/officeDocument/2006/relationships/customXml" Target="../ink/ink1983.xml"/><Relationship Id="rId280" Type="http://schemas.openxmlformats.org/officeDocument/2006/relationships/customXml" Target="../ink/ink2060.xml"/><Relationship Id="rId336" Type="http://schemas.openxmlformats.org/officeDocument/2006/relationships/image" Target="../media/image1991.png"/><Relationship Id="rId75" Type="http://schemas.openxmlformats.org/officeDocument/2006/relationships/customXml" Target="../ink/ink1956.xml"/><Relationship Id="rId140" Type="http://schemas.openxmlformats.org/officeDocument/2006/relationships/image" Target="../media/image1897.png"/><Relationship Id="rId182" Type="http://schemas.openxmlformats.org/officeDocument/2006/relationships/image" Target="../media/image1917.png"/><Relationship Id="rId378" Type="http://schemas.openxmlformats.org/officeDocument/2006/relationships/image" Target="../media/image2012.png"/><Relationship Id="rId6" Type="http://schemas.openxmlformats.org/officeDocument/2006/relationships/image" Target="../media/image1831.png"/><Relationship Id="rId238" Type="http://schemas.openxmlformats.org/officeDocument/2006/relationships/customXml" Target="../ink/ink2039.xml"/><Relationship Id="rId291" Type="http://schemas.openxmlformats.org/officeDocument/2006/relationships/image" Target="../media/image1969.png"/><Relationship Id="rId305" Type="http://schemas.openxmlformats.org/officeDocument/2006/relationships/image" Target="../media/image1976.png"/><Relationship Id="rId347" Type="http://schemas.openxmlformats.org/officeDocument/2006/relationships/customXml" Target="../ink/ink2095.xml"/><Relationship Id="rId44" Type="http://schemas.openxmlformats.org/officeDocument/2006/relationships/image" Target="../media/image1850.png"/><Relationship Id="rId86" Type="http://schemas.openxmlformats.org/officeDocument/2006/relationships/image" Target="../media/image1870.png"/><Relationship Id="rId151" Type="http://schemas.openxmlformats.org/officeDocument/2006/relationships/customXml" Target="../ink/ink1994.xml"/><Relationship Id="rId193" Type="http://schemas.openxmlformats.org/officeDocument/2006/relationships/customXml" Target="../ink/ink2015.xml"/><Relationship Id="rId207" Type="http://schemas.openxmlformats.org/officeDocument/2006/relationships/customXml" Target="../ink/ink2023.xml"/><Relationship Id="rId249" Type="http://schemas.openxmlformats.org/officeDocument/2006/relationships/image" Target="../media/image1949.png"/><Relationship Id="rId13" Type="http://schemas.openxmlformats.org/officeDocument/2006/relationships/customXml" Target="../ink/ink1924.xml"/><Relationship Id="rId109" Type="http://schemas.openxmlformats.org/officeDocument/2006/relationships/customXml" Target="../ink/ink1973.xml"/><Relationship Id="rId260" Type="http://schemas.openxmlformats.org/officeDocument/2006/relationships/customXml" Target="../ink/ink2050.xml"/><Relationship Id="rId316" Type="http://schemas.openxmlformats.org/officeDocument/2006/relationships/customXml" Target="../ink/ink2079.xml"/><Relationship Id="rId55" Type="http://schemas.openxmlformats.org/officeDocument/2006/relationships/customXml" Target="../ink/ink1945.xml"/><Relationship Id="rId97" Type="http://schemas.openxmlformats.org/officeDocument/2006/relationships/customXml" Target="../ink/ink1967.xml"/><Relationship Id="rId120" Type="http://schemas.openxmlformats.org/officeDocument/2006/relationships/image" Target="../media/image1887.png"/><Relationship Id="rId358" Type="http://schemas.openxmlformats.org/officeDocument/2006/relationships/image" Target="../media/image2002.png"/><Relationship Id="rId162" Type="http://schemas.openxmlformats.org/officeDocument/2006/relationships/image" Target="../media/image1908.png"/><Relationship Id="rId218" Type="http://schemas.openxmlformats.org/officeDocument/2006/relationships/image" Target="../media/image1934.png"/><Relationship Id="rId271" Type="http://schemas.openxmlformats.org/officeDocument/2006/relationships/image" Target="../media/image1960.png"/><Relationship Id="rId24" Type="http://schemas.openxmlformats.org/officeDocument/2006/relationships/image" Target="../media/image1840.png"/><Relationship Id="rId66" Type="http://schemas.openxmlformats.org/officeDocument/2006/relationships/customXml" Target="../ink/ink1951.xml"/><Relationship Id="rId131" Type="http://schemas.openxmlformats.org/officeDocument/2006/relationships/customXml" Target="../ink/ink1984.xml"/><Relationship Id="rId327" Type="http://schemas.openxmlformats.org/officeDocument/2006/relationships/customXml" Target="../ink/ink2085.xml"/><Relationship Id="rId369" Type="http://schemas.openxmlformats.org/officeDocument/2006/relationships/customXml" Target="../ink/ink2106.xml"/><Relationship Id="rId173" Type="http://schemas.openxmlformats.org/officeDocument/2006/relationships/customXml" Target="../ink/ink2005.xml"/><Relationship Id="rId229" Type="http://schemas.openxmlformats.org/officeDocument/2006/relationships/image" Target="../media/image1939.png"/><Relationship Id="rId380" Type="http://schemas.openxmlformats.org/officeDocument/2006/relationships/image" Target="../media/image2013.png"/><Relationship Id="rId240" Type="http://schemas.openxmlformats.org/officeDocument/2006/relationships/customXml" Target="../ink/ink2040.xml"/><Relationship Id="rId35" Type="http://schemas.openxmlformats.org/officeDocument/2006/relationships/customXml" Target="../ink/ink1935.xml"/><Relationship Id="rId77" Type="http://schemas.openxmlformats.org/officeDocument/2006/relationships/customXml" Target="../ink/ink1957.xml"/><Relationship Id="rId100" Type="http://schemas.openxmlformats.org/officeDocument/2006/relationships/image" Target="../media/image1877.png"/><Relationship Id="rId282" Type="http://schemas.openxmlformats.org/officeDocument/2006/relationships/image" Target="../media/image1965.png"/><Relationship Id="rId338" Type="http://schemas.openxmlformats.org/officeDocument/2006/relationships/image" Target="../media/image1992.png"/><Relationship Id="rId8" Type="http://schemas.openxmlformats.org/officeDocument/2006/relationships/image" Target="../media/image1832.png"/><Relationship Id="rId142" Type="http://schemas.openxmlformats.org/officeDocument/2006/relationships/image" Target="../media/image1898.png"/><Relationship Id="rId184" Type="http://schemas.openxmlformats.org/officeDocument/2006/relationships/image" Target="../media/image1918.png"/><Relationship Id="rId251" Type="http://schemas.openxmlformats.org/officeDocument/2006/relationships/image" Target="../media/image1950.png"/><Relationship Id="rId46" Type="http://schemas.openxmlformats.org/officeDocument/2006/relationships/image" Target="../media/image1851.png"/><Relationship Id="rId293" Type="http://schemas.openxmlformats.org/officeDocument/2006/relationships/image" Target="../media/image1970.png"/><Relationship Id="rId307" Type="http://schemas.openxmlformats.org/officeDocument/2006/relationships/image" Target="../media/image1977.png"/><Relationship Id="rId349" Type="http://schemas.openxmlformats.org/officeDocument/2006/relationships/customXml" Target="../ink/ink2096.xml"/><Relationship Id="rId88" Type="http://schemas.openxmlformats.org/officeDocument/2006/relationships/image" Target="../media/image1871.png"/><Relationship Id="rId111" Type="http://schemas.openxmlformats.org/officeDocument/2006/relationships/customXml" Target="../ink/ink1974.xml"/><Relationship Id="rId153" Type="http://schemas.openxmlformats.org/officeDocument/2006/relationships/customXml" Target="../ink/ink1995.xml"/><Relationship Id="rId195" Type="http://schemas.openxmlformats.org/officeDocument/2006/relationships/customXml" Target="../ink/ink2016.xml"/><Relationship Id="rId209" Type="http://schemas.openxmlformats.org/officeDocument/2006/relationships/customXml" Target="../ink/ink2024.xml"/><Relationship Id="rId360" Type="http://schemas.openxmlformats.org/officeDocument/2006/relationships/image" Target="../media/image2003.png"/><Relationship Id="rId220" Type="http://schemas.openxmlformats.org/officeDocument/2006/relationships/image" Target="../media/image1935.png"/><Relationship Id="rId15" Type="http://schemas.openxmlformats.org/officeDocument/2006/relationships/customXml" Target="../ink/ink1925.xml"/><Relationship Id="rId57" Type="http://schemas.openxmlformats.org/officeDocument/2006/relationships/image" Target="../media/image1856.png"/><Relationship Id="rId262" Type="http://schemas.openxmlformats.org/officeDocument/2006/relationships/customXml" Target="../ink/ink2051.xml"/><Relationship Id="rId318" Type="http://schemas.openxmlformats.org/officeDocument/2006/relationships/customXml" Target="../ink/ink2080.xml"/><Relationship Id="rId99" Type="http://schemas.openxmlformats.org/officeDocument/2006/relationships/customXml" Target="../ink/ink1968.xml"/><Relationship Id="rId122" Type="http://schemas.openxmlformats.org/officeDocument/2006/relationships/image" Target="../media/image1888.png"/><Relationship Id="rId164" Type="http://schemas.openxmlformats.org/officeDocument/2006/relationships/image" Target="../media/image1909.png"/><Relationship Id="rId371" Type="http://schemas.openxmlformats.org/officeDocument/2006/relationships/customXml" Target="../ink/ink210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70.xml"/><Relationship Id="rId299" Type="http://schemas.openxmlformats.org/officeDocument/2006/relationships/customXml" Target="../ink/ink2263.xml"/><Relationship Id="rId21" Type="http://schemas.openxmlformats.org/officeDocument/2006/relationships/image" Target="../media/image2023.png"/><Relationship Id="rId63" Type="http://schemas.openxmlformats.org/officeDocument/2006/relationships/customXml" Target="../ink/ink2143.xml"/><Relationship Id="rId159" Type="http://schemas.openxmlformats.org/officeDocument/2006/relationships/customXml" Target="../ink/ink2192.xml"/><Relationship Id="rId324" Type="http://schemas.openxmlformats.org/officeDocument/2006/relationships/customXml" Target="../ink/ink2276.xml"/><Relationship Id="rId366" Type="http://schemas.openxmlformats.org/officeDocument/2006/relationships/customXml" Target="../ink/ink2298.xml"/><Relationship Id="rId170" Type="http://schemas.openxmlformats.org/officeDocument/2006/relationships/image" Target="../media/image2095.png"/><Relationship Id="rId226" Type="http://schemas.openxmlformats.org/officeDocument/2006/relationships/image" Target="../media/image2123.png"/><Relationship Id="rId433" Type="http://schemas.openxmlformats.org/officeDocument/2006/relationships/customXml" Target="../ink/ink2334.xml"/><Relationship Id="rId268" Type="http://schemas.openxmlformats.org/officeDocument/2006/relationships/customXml" Target="../ink/ink2247.xml"/><Relationship Id="rId475" Type="http://schemas.openxmlformats.org/officeDocument/2006/relationships/customXml" Target="../ink/ink2355.xml"/><Relationship Id="rId32" Type="http://schemas.openxmlformats.org/officeDocument/2006/relationships/customXml" Target="../ink/ink2127.xml"/><Relationship Id="rId74" Type="http://schemas.openxmlformats.org/officeDocument/2006/relationships/image" Target="../media/image2049.png"/><Relationship Id="rId128" Type="http://schemas.openxmlformats.org/officeDocument/2006/relationships/image" Target="../media/image2075.png"/><Relationship Id="rId335" Type="http://schemas.openxmlformats.org/officeDocument/2006/relationships/customXml" Target="../ink/ink2282.xml"/><Relationship Id="rId377" Type="http://schemas.openxmlformats.org/officeDocument/2006/relationships/image" Target="../media/image2196.png"/><Relationship Id="rId500" Type="http://schemas.openxmlformats.org/officeDocument/2006/relationships/customXml" Target="../ink/ink2368.xml"/><Relationship Id="rId5" Type="http://schemas.openxmlformats.org/officeDocument/2006/relationships/image" Target="../media/image2015.png"/><Relationship Id="rId181" Type="http://schemas.openxmlformats.org/officeDocument/2006/relationships/customXml" Target="../ink/ink2203.xml"/><Relationship Id="rId237" Type="http://schemas.openxmlformats.org/officeDocument/2006/relationships/customXml" Target="../ink/ink2231.xml"/><Relationship Id="rId402" Type="http://schemas.openxmlformats.org/officeDocument/2006/relationships/image" Target="../media/image2208.png"/><Relationship Id="rId279" Type="http://schemas.openxmlformats.org/officeDocument/2006/relationships/customXml" Target="../ink/ink2253.xml"/><Relationship Id="rId444" Type="http://schemas.openxmlformats.org/officeDocument/2006/relationships/image" Target="../media/image2227.png"/><Relationship Id="rId486" Type="http://schemas.openxmlformats.org/officeDocument/2006/relationships/image" Target="../media/image2248.png"/><Relationship Id="rId43" Type="http://schemas.openxmlformats.org/officeDocument/2006/relationships/customXml" Target="../ink/ink2133.xml"/><Relationship Id="rId139" Type="http://schemas.openxmlformats.org/officeDocument/2006/relationships/customXml" Target="../ink/ink2182.xml"/><Relationship Id="rId290" Type="http://schemas.openxmlformats.org/officeDocument/2006/relationships/image" Target="../media/image2154.png"/><Relationship Id="rId304" Type="http://schemas.openxmlformats.org/officeDocument/2006/relationships/image" Target="../media/image2161.png"/><Relationship Id="rId346" Type="http://schemas.openxmlformats.org/officeDocument/2006/relationships/image" Target="../media/image2181.png"/><Relationship Id="rId388" Type="http://schemas.openxmlformats.org/officeDocument/2006/relationships/image" Target="../media/image2201.png"/><Relationship Id="rId85" Type="http://schemas.openxmlformats.org/officeDocument/2006/relationships/customXml" Target="../ink/ink2154.xml"/><Relationship Id="rId150" Type="http://schemas.openxmlformats.org/officeDocument/2006/relationships/image" Target="../media/image2085.png"/><Relationship Id="rId192" Type="http://schemas.openxmlformats.org/officeDocument/2006/relationships/image" Target="../media/image2106.png"/><Relationship Id="rId206" Type="http://schemas.openxmlformats.org/officeDocument/2006/relationships/image" Target="../media/image2113.png"/><Relationship Id="rId413" Type="http://schemas.openxmlformats.org/officeDocument/2006/relationships/customXml" Target="../ink/ink2323.xml"/><Relationship Id="rId248" Type="http://schemas.openxmlformats.org/officeDocument/2006/relationships/customXml" Target="../ink/ink2237.xml"/><Relationship Id="rId455" Type="http://schemas.openxmlformats.org/officeDocument/2006/relationships/customXml" Target="../ink/ink2345.xml"/><Relationship Id="rId497" Type="http://schemas.openxmlformats.org/officeDocument/2006/relationships/image" Target="../media/image2253.png"/><Relationship Id="rId12" Type="http://schemas.openxmlformats.org/officeDocument/2006/relationships/customXml" Target="../ink/ink2117.xml"/><Relationship Id="rId108" Type="http://schemas.openxmlformats.org/officeDocument/2006/relationships/image" Target="../media/image2065.png"/><Relationship Id="rId315" Type="http://schemas.openxmlformats.org/officeDocument/2006/relationships/customXml" Target="../ink/ink2271.xml"/><Relationship Id="rId357" Type="http://schemas.openxmlformats.org/officeDocument/2006/relationships/image" Target="../media/image2186.png"/><Relationship Id="rId54" Type="http://schemas.openxmlformats.org/officeDocument/2006/relationships/image" Target="../media/image2039.png"/><Relationship Id="rId96" Type="http://schemas.openxmlformats.org/officeDocument/2006/relationships/customXml" Target="../ink/ink2160.xml"/><Relationship Id="rId161" Type="http://schemas.openxmlformats.org/officeDocument/2006/relationships/customXml" Target="../ink/ink2193.xml"/><Relationship Id="rId217" Type="http://schemas.openxmlformats.org/officeDocument/2006/relationships/customXml" Target="../ink/ink2221.xml"/><Relationship Id="rId399" Type="http://schemas.openxmlformats.org/officeDocument/2006/relationships/customXml" Target="../ink/ink2315.xml"/><Relationship Id="rId259" Type="http://schemas.openxmlformats.org/officeDocument/2006/relationships/image" Target="../media/image2139.png"/><Relationship Id="rId424" Type="http://schemas.openxmlformats.org/officeDocument/2006/relationships/customXml" Target="../ink/ink2329.xml"/><Relationship Id="rId466" Type="http://schemas.openxmlformats.org/officeDocument/2006/relationships/image" Target="../media/image2238.png"/><Relationship Id="rId23" Type="http://schemas.openxmlformats.org/officeDocument/2006/relationships/image" Target="../media/image2024.png"/><Relationship Id="rId119" Type="http://schemas.openxmlformats.org/officeDocument/2006/relationships/customXml" Target="../ink/ink2171.xml"/><Relationship Id="rId270" Type="http://schemas.openxmlformats.org/officeDocument/2006/relationships/customXml" Target="../ink/ink2248.xml"/><Relationship Id="rId326" Type="http://schemas.openxmlformats.org/officeDocument/2006/relationships/customXml" Target="../ink/ink2277.xml"/><Relationship Id="rId65" Type="http://schemas.openxmlformats.org/officeDocument/2006/relationships/customXml" Target="../ink/ink2144.xml"/><Relationship Id="rId130" Type="http://schemas.openxmlformats.org/officeDocument/2006/relationships/image" Target="../media/image2076.png"/><Relationship Id="rId368" Type="http://schemas.openxmlformats.org/officeDocument/2006/relationships/customXml" Target="../ink/ink2299.xml"/><Relationship Id="rId172" Type="http://schemas.openxmlformats.org/officeDocument/2006/relationships/image" Target="../media/image2096.png"/><Relationship Id="rId228" Type="http://schemas.openxmlformats.org/officeDocument/2006/relationships/image" Target="../media/image2124.png"/><Relationship Id="rId435" Type="http://schemas.openxmlformats.org/officeDocument/2006/relationships/customXml" Target="../ink/ink2335.xml"/><Relationship Id="rId477" Type="http://schemas.openxmlformats.org/officeDocument/2006/relationships/customXml" Target="../ink/ink2356.xml"/><Relationship Id="rId281" Type="http://schemas.openxmlformats.org/officeDocument/2006/relationships/customXml" Target="../ink/ink2254.xml"/><Relationship Id="rId337" Type="http://schemas.openxmlformats.org/officeDocument/2006/relationships/customXml" Target="../ink/ink2283.xml"/><Relationship Id="rId502" Type="http://schemas.openxmlformats.org/officeDocument/2006/relationships/customXml" Target="../ink/ink2369.xml"/><Relationship Id="rId34" Type="http://schemas.openxmlformats.org/officeDocument/2006/relationships/customXml" Target="../ink/ink2128.xml"/><Relationship Id="rId76" Type="http://schemas.openxmlformats.org/officeDocument/2006/relationships/image" Target="../media/image2050.png"/><Relationship Id="rId141" Type="http://schemas.openxmlformats.org/officeDocument/2006/relationships/customXml" Target="../ink/ink2183.xml"/><Relationship Id="rId379" Type="http://schemas.openxmlformats.org/officeDocument/2006/relationships/image" Target="../media/image2197.png"/><Relationship Id="rId7" Type="http://schemas.openxmlformats.org/officeDocument/2006/relationships/image" Target="../media/image2016.png"/><Relationship Id="rId183" Type="http://schemas.openxmlformats.org/officeDocument/2006/relationships/customXml" Target="../ink/ink2204.xml"/><Relationship Id="rId239" Type="http://schemas.openxmlformats.org/officeDocument/2006/relationships/customXml" Target="../ink/ink2232.xml"/><Relationship Id="rId390" Type="http://schemas.openxmlformats.org/officeDocument/2006/relationships/image" Target="../media/image2202.png"/><Relationship Id="rId404" Type="http://schemas.openxmlformats.org/officeDocument/2006/relationships/customXml" Target="../ink/ink2318.xml"/><Relationship Id="rId446" Type="http://schemas.openxmlformats.org/officeDocument/2006/relationships/image" Target="../media/image2228.png"/><Relationship Id="rId250" Type="http://schemas.openxmlformats.org/officeDocument/2006/relationships/customXml" Target="../ink/ink2238.xml"/><Relationship Id="rId292" Type="http://schemas.openxmlformats.org/officeDocument/2006/relationships/image" Target="../media/image2155.png"/><Relationship Id="rId306" Type="http://schemas.openxmlformats.org/officeDocument/2006/relationships/image" Target="../media/image2162.png"/><Relationship Id="rId488" Type="http://schemas.openxmlformats.org/officeDocument/2006/relationships/image" Target="../media/image2249.png"/><Relationship Id="rId45" Type="http://schemas.openxmlformats.org/officeDocument/2006/relationships/customXml" Target="../ink/ink2134.xml"/><Relationship Id="rId87" Type="http://schemas.openxmlformats.org/officeDocument/2006/relationships/customXml" Target="../ink/ink2155.xml"/><Relationship Id="rId110" Type="http://schemas.openxmlformats.org/officeDocument/2006/relationships/image" Target="../media/image2066.png"/><Relationship Id="rId348" Type="http://schemas.openxmlformats.org/officeDocument/2006/relationships/image" Target="../media/image2182.png"/><Relationship Id="rId152" Type="http://schemas.openxmlformats.org/officeDocument/2006/relationships/image" Target="../media/image2086.png"/><Relationship Id="rId194" Type="http://schemas.openxmlformats.org/officeDocument/2006/relationships/image" Target="../media/image2107.png"/><Relationship Id="rId208" Type="http://schemas.openxmlformats.org/officeDocument/2006/relationships/image" Target="../media/image2114.png"/><Relationship Id="rId415" Type="http://schemas.openxmlformats.org/officeDocument/2006/relationships/customXml" Target="../ink/ink2324.xml"/><Relationship Id="rId457" Type="http://schemas.openxmlformats.org/officeDocument/2006/relationships/customXml" Target="../ink/ink2346.xml"/><Relationship Id="rId261" Type="http://schemas.openxmlformats.org/officeDocument/2006/relationships/image" Target="../media/image2140.png"/><Relationship Id="rId499" Type="http://schemas.openxmlformats.org/officeDocument/2006/relationships/image" Target="../media/image2254.png"/><Relationship Id="rId14" Type="http://schemas.openxmlformats.org/officeDocument/2006/relationships/customXml" Target="../ink/ink2118.xml"/><Relationship Id="rId56" Type="http://schemas.openxmlformats.org/officeDocument/2006/relationships/image" Target="../media/image2040.png"/><Relationship Id="rId317" Type="http://schemas.openxmlformats.org/officeDocument/2006/relationships/customXml" Target="../ink/ink2272.xml"/><Relationship Id="rId359" Type="http://schemas.openxmlformats.org/officeDocument/2006/relationships/image" Target="../media/image2187.png"/><Relationship Id="rId98" Type="http://schemas.openxmlformats.org/officeDocument/2006/relationships/image" Target="../media/image5.emf"/><Relationship Id="rId121" Type="http://schemas.openxmlformats.org/officeDocument/2006/relationships/customXml" Target="../ink/ink2172.xml"/><Relationship Id="rId163" Type="http://schemas.openxmlformats.org/officeDocument/2006/relationships/customXml" Target="../ink/ink2194.xml"/><Relationship Id="rId219" Type="http://schemas.openxmlformats.org/officeDocument/2006/relationships/customXml" Target="../ink/ink2222.xml"/><Relationship Id="rId370" Type="http://schemas.openxmlformats.org/officeDocument/2006/relationships/customXml" Target="../ink/ink2300.xml"/><Relationship Id="rId426" Type="http://schemas.openxmlformats.org/officeDocument/2006/relationships/image" Target="../media/image2218.png"/><Relationship Id="rId230" Type="http://schemas.openxmlformats.org/officeDocument/2006/relationships/image" Target="../media/image2125.png"/><Relationship Id="rId468" Type="http://schemas.openxmlformats.org/officeDocument/2006/relationships/image" Target="../media/image2239.png"/><Relationship Id="rId25" Type="http://schemas.openxmlformats.org/officeDocument/2006/relationships/image" Target="../media/image2025.png"/><Relationship Id="rId67" Type="http://schemas.openxmlformats.org/officeDocument/2006/relationships/customXml" Target="../ink/ink2145.xml"/><Relationship Id="rId272" Type="http://schemas.openxmlformats.org/officeDocument/2006/relationships/customXml" Target="../ink/ink2249.xml"/><Relationship Id="rId328" Type="http://schemas.openxmlformats.org/officeDocument/2006/relationships/customXml" Target="../ink/ink2278.xml"/><Relationship Id="rId132" Type="http://schemas.openxmlformats.org/officeDocument/2006/relationships/customXml" Target="../ink/ink2178.xml"/><Relationship Id="rId174" Type="http://schemas.openxmlformats.org/officeDocument/2006/relationships/image" Target="../media/image2097.png"/><Relationship Id="rId381" Type="http://schemas.openxmlformats.org/officeDocument/2006/relationships/image" Target="../media/image2198.png"/><Relationship Id="rId241" Type="http://schemas.openxmlformats.org/officeDocument/2006/relationships/customXml" Target="../ink/ink2233.xml"/><Relationship Id="rId437" Type="http://schemas.openxmlformats.org/officeDocument/2006/relationships/customXml" Target="../ink/ink2336.xml"/><Relationship Id="rId479" Type="http://schemas.openxmlformats.org/officeDocument/2006/relationships/customXml" Target="../ink/ink2357.xml"/><Relationship Id="rId36" Type="http://schemas.openxmlformats.org/officeDocument/2006/relationships/customXml" Target="../ink/ink2129.xml"/><Relationship Id="rId283" Type="http://schemas.openxmlformats.org/officeDocument/2006/relationships/customXml" Target="../ink/ink2255.xml"/><Relationship Id="rId339" Type="http://schemas.openxmlformats.org/officeDocument/2006/relationships/customXml" Target="../ink/ink2284.xml"/><Relationship Id="rId490" Type="http://schemas.openxmlformats.org/officeDocument/2006/relationships/image" Target="../media/image2250.png"/><Relationship Id="rId504" Type="http://schemas.openxmlformats.org/officeDocument/2006/relationships/customXml" Target="../ink/ink2370.xml"/><Relationship Id="rId78" Type="http://schemas.openxmlformats.org/officeDocument/2006/relationships/image" Target="../media/image2051.png"/><Relationship Id="rId101" Type="http://schemas.openxmlformats.org/officeDocument/2006/relationships/customXml" Target="../ink/ink2162.xml"/><Relationship Id="rId143" Type="http://schemas.openxmlformats.org/officeDocument/2006/relationships/customXml" Target="../ink/ink2184.xml"/><Relationship Id="rId185" Type="http://schemas.openxmlformats.org/officeDocument/2006/relationships/customXml" Target="../ink/ink2205.xml"/><Relationship Id="rId350" Type="http://schemas.openxmlformats.org/officeDocument/2006/relationships/customXml" Target="../ink/ink2290.xml"/><Relationship Id="rId406" Type="http://schemas.openxmlformats.org/officeDocument/2006/relationships/customXml" Target="../ink/ink2319.xml"/><Relationship Id="rId9" Type="http://schemas.openxmlformats.org/officeDocument/2006/relationships/image" Target="../media/image2017.png"/><Relationship Id="rId210" Type="http://schemas.openxmlformats.org/officeDocument/2006/relationships/image" Target="../media/image2115.png"/><Relationship Id="rId392" Type="http://schemas.openxmlformats.org/officeDocument/2006/relationships/image" Target="../media/image2203.png"/><Relationship Id="rId448" Type="http://schemas.openxmlformats.org/officeDocument/2006/relationships/image" Target="../media/image2229.png"/><Relationship Id="rId252" Type="http://schemas.openxmlformats.org/officeDocument/2006/relationships/customXml" Target="../ink/ink2239.xml"/><Relationship Id="rId294" Type="http://schemas.openxmlformats.org/officeDocument/2006/relationships/image" Target="../media/image2156.png"/><Relationship Id="rId308" Type="http://schemas.openxmlformats.org/officeDocument/2006/relationships/image" Target="../media/image2163.png"/><Relationship Id="rId47" Type="http://schemas.openxmlformats.org/officeDocument/2006/relationships/customXml" Target="../ink/ink2135.xml"/><Relationship Id="rId89" Type="http://schemas.openxmlformats.org/officeDocument/2006/relationships/image" Target="../media/image2056.png"/><Relationship Id="rId112" Type="http://schemas.openxmlformats.org/officeDocument/2006/relationships/image" Target="../media/image2067.png"/><Relationship Id="rId154" Type="http://schemas.openxmlformats.org/officeDocument/2006/relationships/image" Target="../media/image2087.png"/><Relationship Id="rId361" Type="http://schemas.openxmlformats.org/officeDocument/2006/relationships/image" Target="../media/image2188.png"/><Relationship Id="rId196" Type="http://schemas.openxmlformats.org/officeDocument/2006/relationships/image" Target="../media/image2108.png"/><Relationship Id="rId417" Type="http://schemas.openxmlformats.org/officeDocument/2006/relationships/customXml" Target="../ink/ink2325.xml"/><Relationship Id="rId459" Type="http://schemas.openxmlformats.org/officeDocument/2006/relationships/customXml" Target="../ink/ink2347.xml"/><Relationship Id="rId16" Type="http://schemas.openxmlformats.org/officeDocument/2006/relationships/customXml" Target="../ink/ink2119.xml"/><Relationship Id="rId221" Type="http://schemas.openxmlformats.org/officeDocument/2006/relationships/customXml" Target="../ink/ink2223.xml"/><Relationship Id="rId263" Type="http://schemas.openxmlformats.org/officeDocument/2006/relationships/image" Target="../media/image2141.png"/><Relationship Id="rId319" Type="http://schemas.openxmlformats.org/officeDocument/2006/relationships/image" Target="../media/image2168.png"/><Relationship Id="rId470" Type="http://schemas.openxmlformats.org/officeDocument/2006/relationships/image" Target="../media/image2240.png"/><Relationship Id="rId58" Type="http://schemas.openxmlformats.org/officeDocument/2006/relationships/image" Target="../media/image2041.png"/><Relationship Id="rId123" Type="http://schemas.openxmlformats.org/officeDocument/2006/relationships/customXml" Target="../ink/ink2173.xml"/><Relationship Id="rId330" Type="http://schemas.openxmlformats.org/officeDocument/2006/relationships/customXml" Target="../ink/ink2279.xml"/><Relationship Id="rId165" Type="http://schemas.openxmlformats.org/officeDocument/2006/relationships/customXml" Target="../ink/ink2195.xml"/><Relationship Id="rId372" Type="http://schemas.openxmlformats.org/officeDocument/2006/relationships/customXml" Target="../ink/ink2301.xml"/><Relationship Id="rId428" Type="http://schemas.openxmlformats.org/officeDocument/2006/relationships/image" Target="../media/image2219.png"/><Relationship Id="rId232" Type="http://schemas.openxmlformats.org/officeDocument/2006/relationships/image" Target="../media/image2126.png"/><Relationship Id="rId274" Type="http://schemas.openxmlformats.org/officeDocument/2006/relationships/customXml" Target="../ink/ink2250.xml"/><Relationship Id="rId481" Type="http://schemas.openxmlformats.org/officeDocument/2006/relationships/customXml" Target="../ink/ink2358.xml"/><Relationship Id="rId27" Type="http://schemas.openxmlformats.org/officeDocument/2006/relationships/image" Target="../media/image2026.png"/><Relationship Id="rId69" Type="http://schemas.openxmlformats.org/officeDocument/2006/relationships/customXml" Target="../ink/ink2146.xml"/><Relationship Id="rId134" Type="http://schemas.openxmlformats.org/officeDocument/2006/relationships/customXml" Target="../ink/ink2179.xml"/><Relationship Id="rId80" Type="http://schemas.openxmlformats.org/officeDocument/2006/relationships/image" Target="../media/image2052.png"/><Relationship Id="rId176" Type="http://schemas.openxmlformats.org/officeDocument/2006/relationships/image" Target="../media/image2098.png"/><Relationship Id="rId341" Type="http://schemas.openxmlformats.org/officeDocument/2006/relationships/customXml" Target="../ink/ink2285.xml"/><Relationship Id="rId383" Type="http://schemas.openxmlformats.org/officeDocument/2006/relationships/image" Target="../media/image2199.png"/><Relationship Id="rId439" Type="http://schemas.openxmlformats.org/officeDocument/2006/relationships/customXml" Target="../ink/ink2337.xml"/><Relationship Id="rId201" Type="http://schemas.openxmlformats.org/officeDocument/2006/relationships/customXml" Target="../ink/ink2213.xml"/><Relationship Id="rId243" Type="http://schemas.openxmlformats.org/officeDocument/2006/relationships/image" Target="../media/image2131.png"/><Relationship Id="rId285" Type="http://schemas.openxmlformats.org/officeDocument/2006/relationships/customXml" Target="../ink/ink2256.xml"/><Relationship Id="rId450" Type="http://schemas.openxmlformats.org/officeDocument/2006/relationships/image" Target="../media/image2230.png"/><Relationship Id="rId38" Type="http://schemas.openxmlformats.org/officeDocument/2006/relationships/customXml" Target="../ink/ink2130.xml"/><Relationship Id="rId103" Type="http://schemas.openxmlformats.org/officeDocument/2006/relationships/customXml" Target="../ink/ink2163.xml"/><Relationship Id="rId310" Type="http://schemas.openxmlformats.org/officeDocument/2006/relationships/image" Target="../media/image2164.png"/><Relationship Id="rId492" Type="http://schemas.openxmlformats.org/officeDocument/2006/relationships/image" Target="../media/image2251.png"/><Relationship Id="rId91" Type="http://schemas.openxmlformats.org/officeDocument/2006/relationships/image" Target="../media/image2057.png"/><Relationship Id="rId145" Type="http://schemas.openxmlformats.org/officeDocument/2006/relationships/customXml" Target="../ink/ink2185.xml"/><Relationship Id="rId187" Type="http://schemas.openxmlformats.org/officeDocument/2006/relationships/customXml" Target="../ink/ink2206.xml"/><Relationship Id="rId352" Type="http://schemas.openxmlformats.org/officeDocument/2006/relationships/customXml" Target="../ink/ink2291.xml"/><Relationship Id="rId394" Type="http://schemas.openxmlformats.org/officeDocument/2006/relationships/image" Target="../media/image2204.png"/><Relationship Id="rId408" Type="http://schemas.openxmlformats.org/officeDocument/2006/relationships/customXml" Target="../ink/ink2320.xml"/><Relationship Id="rId212" Type="http://schemas.openxmlformats.org/officeDocument/2006/relationships/image" Target="../media/image2116.png"/><Relationship Id="rId254" Type="http://schemas.openxmlformats.org/officeDocument/2006/relationships/customXml" Target="../ink/ink2240.xml"/><Relationship Id="rId49" Type="http://schemas.openxmlformats.org/officeDocument/2006/relationships/customXml" Target="../ink/ink2136.xml"/><Relationship Id="rId114" Type="http://schemas.openxmlformats.org/officeDocument/2006/relationships/image" Target="../media/image2068.png"/><Relationship Id="rId296" Type="http://schemas.openxmlformats.org/officeDocument/2006/relationships/image" Target="../media/image2157.png"/><Relationship Id="rId461" Type="http://schemas.openxmlformats.org/officeDocument/2006/relationships/customXml" Target="../ink/ink2348.xml"/><Relationship Id="rId60" Type="http://schemas.openxmlformats.org/officeDocument/2006/relationships/image" Target="../media/image2042.png"/><Relationship Id="rId156" Type="http://schemas.openxmlformats.org/officeDocument/2006/relationships/image" Target="../media/image2088.png"/><Relationship Id="rId198" Type="http://schemas.openxmlformats.org/officeDocument/2006/relationships/image" Target="../media/image2109.png"/><Relationship Id="rId321" Type="http://schemas.openxmlformats.org/officeDocument/2006/relationships/image" Target="../media/image2169.png"/><Relationship Id="rId363" Type="http://schemas.openxmlformats.org/officeDocument/2006/relationships/image" Target="../media/image2189.png"/><Relationship Id="rId419" Type="http://schemas.openxmlformats.org/officeDocument/2006/relationships/customXml" Target="../ink/ink2326.xml"/><Relationship Id="rId223" Type="http://schemas.openxmlformats.org/officeDocument/2006/relationships/customXml" Target="../ink/ink2224.xml"/><Relationship Id="rId430" Type="http://schemas.openxmlformats.org/officeDocument/2006/relationships/image" Target="../media/image2220.png"/><Relationship Id="rId18" Type="http://schemas.openxmlformats.org/officeDocument/2006/relationships/customXml" Target="../ink/ink2120.xml"/><Relationship Id="rId265" Type="http://schemas.openxmlformats.org/officeDocument/2006/relationships/image" Target="../media/image2142.png"/><Relationship Id="rId472" Type="http://schemas.openxmlformats.org/officeDocument/2006/relationships/image" Target="../media/image2241.png"/><Relationship Id="rId125" Type="http://schemas.openxmlformats.org/officeDocument/2006/relationships/customXml" Target="../ink/ink2174.xml"/><Relationship Id="rId167" Type="http://schemas.openxmlformats.org/officeDocument/2006/relationships/customXml" Target="../ink/ink2196.xml"/><Relationship Id="rId332" Type="http://schemas.openxmlformats.org/officeDocument/2006/relationships/customXml" Target="../ink/ink2280.xml"/><Relationship Id="rId374" Type="http://schemas.openxmlformats.org/officeDocument/2006/relationships/customXml" Target="../ink/ink2302.xml"/><Relationship Id="rId71" Type="http://schemas.openxmlformats.org/officeDocument/2006/relationships/customXml" Target="../ink/ink2147.xml"/><Relationship Id="rId234" Type="http://schemas.openxmlformats.org/officeDocument/2006/relationships/image" Target="../media/image2127.png"/><Relationship Id="rId2" Type="http://schemas.openxmlformats.org/officeDocument/2006/relationships/customXml" Target="../ink/ink2112.xml"/><Relationship Id="rId29" Type="http://schemas.openxmlformats.org/officeDocument/2006/relationships/image" Target="../media/image2027.png"/><Relationship Id="rId276" Type="http://schemas.openxmlformats.org/officeDocument/2006/relationships/image" Target="../media/image2147.png"/><Relationship Id="rId441" Type="http://schemas.openxmlformats.org/officeDocument/2006/relationships/customXml" Target="../ink/ink2338.xml"/><Relationship Id="rId483" Type="http://schemas.openxmlformats.org/officeDocument/2006/relationships/customXml" Target="../ink/ink2359.xml"/><Relationship Id="rId40" Type="http://schemas.openxmlformats.org/officeDocument/2006/relationships/customXml" Target="../ink/ink2131.xml"/><Relationship Id="rId136" Type="http://schemas.openxmlformats.org/officeDocument/2006/relationships/customXml" Target="../ink/ink2180.xml"/><Relationship Id="rId178" Type="http://schemas.openxmlformats.org/officeDocument/2006/relationships/image" Target="../media/image2099.png"/><Relationship Id="rId301" Type="http://schemas.openxmlformats.org/officeDocument/2006/relationships/customXml" Target="../ink/ink2264.xml"/><Relationship Id="rId343" Type="http://schemas.openxmlformats.org/officeDocument/2006/relationships/customXml" Target="../ink/ink2286.xml"/><Relationship Id="rId82" Type="http://schemas.openxmlformats.org/officeDocument/2006/relationships/image" Target="../media/image2053.png"/><Relationship Id="rId203" Type="http://schemas.openxmlformats.org/officeDocument/2006/relationships/customXml" Target="../ink/ink2214.xml"/><Relationship Id="rId385" Type="http://schemas.openxmlformats.org/officeDocument/2006/relationships/customXml" Target="../ink/ink2308.xml"/><Relationship Id="rId245" Type="http://schemas.openxmlformats.org/officeDocument/2006/relationships/image" Target="../media/image2132.png"/><Relationship Id="rId287" Type="http://schemas.openxmlformats.org/officeDocument/2006/relationships/customXml" Target="../ink/ink2257.xml"/><Relationship Id="rId410" Type="http://schemas.openxmlformats.org/officeDocument/2006/relationships/image" Target="../media/image2211.png"/><Relationship Id="rId452" Type="http://schemas.openxmlformats.org/officeDocument/2006/relationships/image" Target="../media/image2231.png"/><Relationship Id="rId494" Type="http://schemas.openxmlformats.org/officeDocument/2006/relationships/image" Target="../media/image2252.png"/><Relationship Id="rId105" Type="http://schemas.openxmlformats.org/officeDocument/2006/relationships/customXml" Target="../ink/ink2164.xml"/><Relationship Id="rId147" Type="http://schemas.openxmlformats.org/officeDocument/2006/relationships/customXml" Target="../ink/ink2186.xml"/><Relationship Id="rId312" Type="http://schemas.openxmlformats.org/officeDocument/2006/relationships/image" Target="../media/image2165.png"/><Relationship Id="rId354" Type="http://schemas.openxmlformats.org/officeDocument/2006/relationships/customXml" Target="../ink/ink2292.xml"/><Relationship Id="rId51" Type="http://schemas.openxmlformats.org/officeDocument/2006/relationships/customXml" Target="../ink/ink2137.xml"/><Relationship Id="rId93" Type="http://schemas.openxmlformats.org/officeDocument/2006/relationships/image" Target="../media/image2058.png"/><Relationship Id="rId189" Type="http://schemas.openxmlformats.org/officeDocument/2006/relationships/customXml" Target="../ink/ink2207.xml"/><Relationship Id="rId396" Type="http://schemas.openxmlformats.org/officeDocument/2006/relationships/image" Target="../media/image2205.png"/><Relationship Id="rId214" Type="http://schemas.openxmlformats.org/officeDocument/2006/relationships/image" Target="../media/image2117.png"/><Relationship Id="rId256" Type="http://schemas.openxmlformats.org/officeDocument/2006/relationships/customXml" Target="../ink/ink2241.xml"/><Relationship Id="rId298" Type="http://schemas.openxmlformats.org/officeDocument/2006/relationships/image" Target="../media/image2158.png"/><Relationship Id="rId421" Type="http://schemas.openxmlformats.org/officeDocument/2006/relationships/image" Target="../media/image2216.png"/><Relationship Id="rId463" Type="http://schemas.openxmlformats.org/officeDocument/2006/relationships/customXml" Target="../ink/ink2349.xml"/><Relationship Id="rId116" Type="http://schemas.openxmlformats.org/officeDocument/2006/relationships/image" Target="../media/image2069.png"/><Relationship Id="rId158" Type="http://schemas.openxmlformats.org/officeDocument/2006/relationships/image" Target="../media/image2089.png"/><Relationship Id="rId323" Type="http://schemas.openxmlformats.org/officeDocument/2006/relationships/image" Target="../media/image2170.png"/><Relationship Id="rId20" Type="http://schemas.openxmlformats.org/officeDocument/2006/relationships/customXml" Target="../ink/ink2121.xml"/><Relationship Id="rId62" Type="http://schemas.openxmlformats.org/officeDocument/2006/relationships/image" Target="../media/image2043.png"/><Relationship Id="rId365" Type="http://schemas.openxmlformats.org/officeDocument/2006/relationships/image" Target="../media/image2190.png"/><Relationship Id="rId225" Type="http://schemas.openxmlformats.org/officeDocument/2006/relationships/customXml" Target="../ink/ink2225.xml"/><Relationship Id="rId267" Type="http://schemas.openxmlformats.org/officeDocument/2006/relationships/image" Target="../media/image2143.png"/><Relationship Id="rId432" Type="http://schemas.openxmlformats.org/officeDocument/2006/relationships/image" Target="../media/image2221.png"/><Relationship Id="rId474" Type="http://schemas.openxmlformats.org/officeDocument/2006/relationships/image" Target="../media/image2242.png"/><Relationship Id="rId127" Type="http://schemas.openxmlformats.org/officeDocument/2006/relationships/customXml" Target="../ink/ink2175.xml"/><Relationship Id="rId31" Type="http://schemas.openxmlformats.org/officeDocument/2006/relationships/image" Target="../media/image2028.png"/><Relationship Id="rId73" Type="http://schemas.openxmlformats.org/officeDocument/2006/relationships/customXml" Target="../ink/ink2148.xml"/><Relationship Id="rId169" Type="http://schemas.openxmlformats.org/officeDocument/2006/relationships/customXml" Target="../ink/ink2197.xml"/><Relationship Id="rId334" Type="http://schemas.openxmlformats.org/officeDocument/2006/relationships/image" Target="../media/image2175.png"/><Relationship Id="rId376" Type="http://schemas.openxmlformats.org/officeDocument/2006/relationships/customXml" Target="../ink/ink2303.xml"/><Relationship Id="rId4" Type="http://schemas.openxmlformats.org/officeDocument/2006/relationships/customXml" Target="../ink/ink2113.xml"/><Relationship Id="rId180" Type="http://schemas.openxmlformats.org/officeDocument/2006/relationships/image" Target="../media/image2100.png"/><Relationship Id="rId215" Type="http://schemas.openxmlformats.org/officeDocument/2006/relationships/customXml" Target="../ink/ink2220.xml"/><Relationship Id="rId236" Type="http://schemas.openxmlformats.org/officeDocument/2006/relationships/image" Target="../media/image2128.png"/><Relationship Id="rId257" Type="http://schemas.openxmlformats.org/officeDocument/2006/relationships/image" Target="../media/image2138.png"/><Relationship Id="rId278" Type="http://schemas.openxmlformats.org/officeDocument/2006/relationships/image" Target="../media/image2148.png"/><Relationship Id="rId401" Type="http://schemas.openxmlformats.org/officeDocument/2006/relationships/customXml" Target="../ink/ink2316.xml"/><Relationship Id="rId422" Type="http://schemas.openxmlformats.org/officeDocument/2006/relationships/customXml" Target="../ink/ink2328.xml"/><Relationship Id="rId443" Type="http://schemas.openxmlformats.org/officeDocument/2006/relationships/customXml" Target="../ink/ink2339.xml"/><Relationship Id="rId464" Type="http://schemas.openxmlformats.org/officeDocument/2006/relationships/image" Target="../media/image2237.png"/><Relationship Id="rId303" Type="http://schemas.openxmlformats.org/officeDocument/2006/relationships/customXml" Target="../ink/ink2265.xml"/><Relationship Id="rId485" Type="http://schemas.openxmlformats.org/officeDocument/2006/relationships/customXml" Target="../ink/ink2360.xml"/><Relationship Id="rId42" Type="http://schemas.openxmlformats.org/officeDocument/2006/relationships/image" Target="../media/image2033.png"/><Relationship Id="rId84" Type="http://schemas.openxmlformats.org/officeDocument/2006/relationships/image" Target="../media/image2054.png"/><Relationship Id="rId138" Type="http://schemas.openxmlformats.org/officeDocument/2006/relationships/image" Target="../media/image2079.png"/><Relationship Id="rId345" Type="http://schemas.openxmlformats.org/officeDocument/2006/relationships/customXml" Target="../ink/ink2287.xml"/><Relationship Id="rId387" Type="http://schemas.openxmlformats.org/officeDocument/2006/relationships/customXml" Target="../ink/ink2309.xml"/><Relationship Id="rId191" Type="http://schemas.openxmlformats.org/officeDocument/2006/relationships/customXml" Target="../ink/ink2208.xml"/><Relationship Id="rId205" Type="http://schemas.openxmlformats.org/officeDocument/2006/relationships/customXml" Target="../ink/ink2215.xml"/><Relationship Id="rId247" Type="http://schemas.openxmlformats.org/officeDocument/2006/relationships/image" Target="../media/image2133.png"/><Relationship Id="rId412" Type="http://schemas.openxmlformats.org/officeDocument/2006/relationships/image" Target="../media/image2212.png"/><Relationship Id="rId107" Type="http://schemas.openxmlformats.org/officeDocument/2006/relationships/customXml" Target="../ink/ink2165.xml"/><Relationship Id="rId289" Type="http://schemas.openxmlformats.org/officeDocument/2006/relationships/customXml" Target="../ink/ink2258.xml"/><Relationship Id="rId454" Type="http://schemas.openxmlformats.org/officeDocument/2006/relationships/image" Target="../media/image2232.png"/><Relationship Id="rId496" Type="http://schemas.openxmlformats.org/officeDocument/2006/relationships/customXml" Target="../ink/ink2366.xml"/><Relationship Id="rId11" Type="http://schemas.openxmlformats.org/officeDocument/2006/relationships/image" Target="../media/image2018.png"/><Relationship Id="rId53" Type="http://schemas.openxmlformats.org/officeDocument/2006/relationships/customXml" Target="../ink/ink2138.xml"/><Relationship Id="rId149" Type="http://schemas.openxmlformats.org/officeDocument/2006/relationships/customXml" Target="../ink/ink2187.xml"/><Relationship Id="rId314" Type="http://schemas.openxmlformats.org/officeDocument/2006/relationships/image" Target="../media/image2166.png"/><Relationship Id="rId356" Type="http://schemas.openxmlformats.org/officeDocument/2006/relationships/customXml" Target="../ink/ink2293.xml"/><Relationship Id="rId398" Type="http://schemas.openxmlformats.org/officeDocument/2006/relationships/image" Target="../media/image2206.png"/><Relationship Id="rId95" Type="http://schemas.openxmlformats.org/officeDocument/2006/relationships/image" Target="../media/image2059.png"/><Relationship Id="rId160" Type="http://schemas.openxmlformats.org/officeDocument/2006/relationships/image" Target="../media/image2090.png"/><Relationship Id="rId216" Type="http://schemas.openxmlformats.org/officeDocument/2006/relationships/image" Target="../media/image2118.png"/><Relationship Id="rId423" Type="http://schemas.openxmlformats.org/officeDocument/2006/relationships/image" Target="../media/image2217.png"/><Relationship Id="rId258" Type="http://schemas.openxmlformats.org/officeDocument/2006/relationships/customXml" Target="../ink/ink2242.xml"/><Relationship Id="rId465" Type="http://schemas.openxmlformats.org/officeDocument/2006/relationships/customXml" Target="../ink/ink2350.xml"/><Relationship Id="rId22" Type="http://schemas.openxmlformats.org/officeDocument/2006/relationships/customXml" Target="../ink/ink2122.xml"/><Relationship Id="rId64" Type="http://schemas.openxmlformats.org/officeDocument/2006/relationships/image" Target="../media/image2044.png"/><Relationship Id="rId118" Type="http://schemas.openxmlformats.org/officeDocument/2006/relationships/image" Target="../media/image2070.png"/><Relationship Id="rId325" Type="http://schemas.openxmlformats.org/officeDocument/2006/relationships/image" Target="../media/image2171.png"/><Relationship Id="rId367" Type="http://schemas.openxmlformats.org/officeDocument/2006/relationships/image" Target="../media/image2191.png"/><Relationship Id="rId171" Type="http://schemas.openxmlformats.org/officeDocument/2006/relationships/customXml" Target="../ink/ink2198.xml"/><Relationship Id="rId227" Type="http://schemas.openxmlformats.org/officeDocument/2006/relationships/customXml" Target="../ink/ink2226.xml"/><Relationship Id="rId269" Type="http://schemas.openxmlformats.org/officeDocument/2006/relationships/image" Target="../media/image2144.png"/><Relationship Id="rId434" Type="http://schemas.openxmlformats.org/officeDocument/2006/relationships/image" Target="../media/image2222.png"/><Relationship Id="rId476" Type="http://schemas.openxmlformats.org/officeDocument/2006/relationships/image" Target="../media/image2243.png"/><Relationship Id="rId33" Type="http://schemas.openxmlformats.org/officeDocument/2006/relationships/image" Target="../media/image2029.png"/><Relationship Id="rId129" Type="http://schemas.openxmlformats.org/officeDocument/2006/relationships/customXml" Target="../ink/ink2176.xml"/><Relationship Id="rId280" Type="http://schemas.openxmlformats.org/officeDocument/2006/relationships/image" Target="../media/image2149.png"/><Relationship Id="rId336" Type="http://schemas.openxmlformats.org/officeDocument/2006/relationships/image" Target="../media/image2176.png"/><Relationship Id="rId501" Type="http://schemas.openxmlformats.org/officeDocument/2006/relationships/image" Target="../media/image2255.png"/><Relationship Id="rId75" Type="http://schemas.openxmlformats.org/officeDocument/2006/relationships/customXml" Target="../ink/ink2149.xml"/><Relationship Id="rId140" Type="http://schemas.openxmlformats.org/officeDocument/2006/relationships/image" Target="../media/image2080.png"/><Relationship Id="rId182" Type="http://schemas.openxmlformats.org/officeDocument/2006/relationships/image" Target="../media/image2101.png"/><Relationship Id="rId378" Type="http://schemas.openxmlformats.org/officeDocument/2006/relationships/customXml" Target="../ink/ink2304.xml"/><Relationship Id="rId403" Type="http://schemas.openxmlformats.org/officeDocument/2006/relationships/customXml" Target="../ink/ink2317.xml"/><Relationship Id="rId6" Type="http://schemas.openxmlformats.org/officeDocument/2006/relationships/customXml" Target="../ink/ink2114.xml"/><Relationship Id="rId238" Type="http://schemas.openxmlformats.org/officeDocument/2006/relationships/image" Target="../media/image2129.png"/><Relationship Id="rId445" Type="http://schemas.openxmlformats.org/officeDocument/2006/relationships/customXml" Target="../ink/ink2340.xml"/><Relationship Id="rId487" Type="http://schemas.openxmlformats.org/officeDocument/2006/relationships/customXml" Target="../ink/ink2361.xml"/><Relationship Id="rId291" Type="http://schemas.openxmlformats.org/officeDocument/2006/relationships/customXml" Target="../ink/ink2259.xml"/><Relationship Id="rId305" Type="http://schemas.openxmlformats.org/officeDocument/2006/relationships/customXml" Target="../ink/ink2266.xml"/><Relationship Id="rId347" Type="http://schemas.openxmlformats.org/officeDocument/2006/relationships/customXml" Target="../ink/ink2288.xml"/><Relationship Id="rId44" Type="http://schemas.openxmlformats.org/officeDocument/2006/relationships/image" Target="../media/image2034.png"/><Relationship Id="rId86" Type="http://schemas.openxmlformats.org/officeDocument/2006/relationships/image" Target="../media/image2055.png"/><Relationship Id="rId151" Type="http://schemas.openxmlformats.org/officeDocument/2006/relationships/customXml" Target="../ink/ink2188.xml"/><Relationship Id="rId389" Type="http://schemas.openxmlformats.org/officeDocument/2006/relationships/customXml" Target="../ink/ink2310.xml"/><Relationship Id="rId193" Type="http://schemas.openxmlformats.org/officeDocument/2006/relationships/customXml" Target="../ink/ink2209.xml"/><Relationship Id="rId207" Type="http://schemas.openxmlformats.org/officeDocument/2006/relationships/customXml" Target="../ink/ink2216.xml"/><Relationship Id="rId249" Type="http://schemas.openxmlformats.org/officeDocument/2006/relationships/image" Target="../media/image2134.png"/><Relationship Id="rId414" Type="http://schemas.openxmlformats.org/officeDocument/2006/relationships/image" Target="../media/image2213.png"/><Relationship Id="rId456" Type="http://schemas.openxmlformats.org/officeDocument/2006/relationships/image" Target="../media/image2233.png"/><Relationship Id="rId498" Type="http://schemas.openxmlformats.org/officeDocument/2006/relationships/customXml" Target="../ink/ink2367.xml"/><Relationship Id="rId13" Type="http://schemas.openxmlformats.org/officeDocument/2006/relationships/image" Target="../media/image2019.png"/><Relationship Id="rId109" Type="http://schemas.openxmlformats.org/officeDocument/2006/relationships/customXml" Target="../ink/ink2166.xml"/><Relationship Id="rId260" Type="http://schemas.openxmlformats.org/officeDocument/2006/relationships/customXml" Target="../ink/ink2243.xml"/><Relationship Id="rId316" Type="http://schemas.openxmlformats.org/officeDocument/2006/relationships/image" Target="../media/image2167.png"/><Relationship Id="rId55" Type="http://schemas.openxmlformats.org/officeDocument/2006/relationships/customXml" Target="../ink/ink2139.xml"/><Relationship Id="rId97" Type="http://schemas.openxmlformats.org/officeDocument/2006/relationships/image" Target="../media/image2060.png"/><Relationship Id="rId120" Type="http://schemas.openxmlformats.org/officeDocument/2006/relationships/image" Target="../media/image2071.png"/><Relationship Id="rId358" Type="http://schemas.openxmlformats.org/officeDocument/2006/relationships/customXml" Target="../ink/ink2294.xml"/><Relationship Id="rId162" Type="http://schemas.openxmlformats.org/officeDocument/2006/relationships/image" Target="../media/image2091.png"/><Relationship Id="rId218" Type="http://schemas.openxmlformats.org/officeDocument/2006/relationships/image" Target="../media/image2119.png"/><Relationship Id="rId425" Type="http://schemas.openxmlformats.org/officeDocument/2006/relationships/customXml" Target="../ink/ink2330.xml"/><Relationship Id="rId467" Type="http://schemas.openxmlformats.org/officeDocument/2006/relationships/customXml" Target="../ink/ink2351.xml"/><Relationship Id="rId271" Type="http://schemas.openxmlformats.org/officeDocument/2006/relationships/image" Target="../media/image2145.png"/><Relationship Id="rId24" Type="http://schemas.openxmlformats.org/officeDocument/2006/relationships/customXml" Target="../ink/ink2123.xml"/><Relationship Id="rId66" Type="http://schemas.openxmlformats.org/officeDocument/2006/relationships/image" Target="../media/image2045.png"/><Relationship Id="rId131" Type="http://schemas.openxmlformats.org/officeDocument/2006/relationships/customXml" Target="../ink/ink2177.xml"/><Relationship Id="rId327" Type="http://schemas.openxmlformats.org/officeDocument/2006/relationships/image" Target="../media/image2172.png"/><Relationship Id="rId369" Type="http://schemas.openxmlformats.org/officeDocument/2006/relationships/image" Target="../media/image2192.png"/><Relationship Id="rId173" Type="http://schemas.openxmlformats.org/officeDocument/2006/relationships/customXml" Target="../ink/ink2199.xml"/><Relationship Id="rId229" Type="http://schemas.openxmlformats.org/officeDocument/2006/relationships/customXml" Target="../ink/ink2227.xml"/><Relationship Id="rId380" Type="http://schemas.openxmlformats.org/officeDocument/2006/relationships/customXml" Target="../ink/ink2305.xml"/><Relationship Id="rId436" Type="http://schemas.openxmlformats.org/officeDocument/2006/relationships/image" Target="../media/image2223.png"/><Relationship Id="rId240" Type="http://schemas.openxmlformats.org/officeDocument/2006/relationships/image" Target="../media/image2130.png"/><Relationship Id="rId478" Type="http://schemas.openxmlformats.org/officeDocument/2006/relationships/image" Target="../media/image2244.png"/><Relationship Id="rId35" Type="http://schemas.openxmlformats.org/officeDocument/2006/relationships/image" Target="../media/image2030.png"/><Relationship Id="rId77" Type="http://schemas.openxmlformats.org/officeDocument/2006/relationships/customXml" Target="../ink/ink2150.xml"/><Relationship Id="rId100" Type="http://schemas.openxmlformats.org/officeDocument/2006/relationships/image" Target="../media/image2061.png"/><Relationship Id="rId282" Type="http://schemas.openxmlformats.org/officeDocument/2006/relationships/image" Target="../media/image2150.png"/><Relationship Id="rId338" Type="http://schemas.openxmlformats.org/officeDocument/2006/relationships/image" Target="../media/image2177.png"/><Relationship Id="rId503" Type="http://schemas.openxmlformats.org/officeDocument/2006/relationships/image" Target="../media/image2256.png"/><Relationship Id="rId8" Type="http://schemas.openxmlformats.org/officeDocument/2006/relationships/customXml" Target="../ink/ink2115.xml"/><Relationship Id="rId142" Type="http://schemas.openxmlformats.org/officeDocument/2006/relationships/image" Target="../media/image2081.png"/><Relationship Id="rId184" Type="http://schemas.openxmlformats.org/officeDocument/2006/relationships/image" Target="../media/image2102.png"/><Relationship Id="rId391" Type="http://schemas.openxmlformats.org/officeDocument/2006/relationships/customXml" Target="../ink/ink2311.xml"/><Relationship Id="rId405" Type="http://schemas.openxmlformats.org/officeDocument/2006/relationships/image" Target="../media/image2209.png"/><Relationship Id="rId447" Type="http://schemas.openxmlformats.org/officeDocument/2006/relationships/customXml" Target="../ink/ink2341.xml"/><Relationship Id="rId251" Type="http://schemas.openxmlformats.org/officeDocument/2006/relationships/image" Target="../media/image2135.png"/><Relationship Id="rId489" Type="http://schemas.openxmlformats.org/officeDocument/2006/relationships/customXml" Target="../ink/ink2362.xml"/><Relationship Id="rId46" Type="http://schemas.openxmlformats.org/officeDocument/2006/relationships/image" Target="../media/image2035.png"/><Relationship Id="rId293" Type="http://schemas.openxmlformats.org/officeDocument/2006/relationships/customXml" Target="../ink/ink2260.xml"/><Relationship Id="rId307" Type="http://schemas.openxmlformats.org/officeDocument/2006/relationships/customXml" Target="../ink/ink2267.xml"/><Relationship Id="rId349" Type="http://schemas.openxmlformats.org/officeDocument/2006/relationships/customXml" Target="../ink/ink2289.xml"/><Relationship Id="rId88" Type="http://schemas.openxmlformats.org/officeDocument/2006/relationships/customXml" Target="../ink/ink2156.xml"/><Relationship Id="rId111" Type="http://schemas.openxmlformats.org/officeDocument/2006/relationships/customXml" Target="../ink/ink2167.xml"/><Relationship Id="rId153" Type="http://schemas.openxmlformats.org/officeDocument/2006/relationships/customXml" Target="../ink/ink2189.xml"/><Relationship Id="rId195" Type="http://schemas.openxmlformats.org/officeDocument/2006/relationships/customXml" Target="../ink/ink2210.xml"/><Relationship Id="rId209" Type="http://schemas.openxmlformats.org/officeDocument/2006/relationships/customXml" Target="../ink/ink2217.xml"/><Relationship Id="rId360" Type="http://schemas.openxmlformats.org/officeDocument/2006/relationships/customXml" Target="../ink/ink2295.xml"/><Relationship Id="rId416" Type="http://schemas.openxmlformats.org/officeDocument/2006/relationships/image" Target="../media/image2214.png"/><Relationship Id="rId220" Type="http://schemas.openxmlformats.org/officeDocument/2006/relationships/image" Target="../media/image2120.png"/><Relationship Id="rId458" Type="http://schemas.openxmlformats.org/officeDocument/2006/relationships/image" Target="../media/image2234.png"/><Relationship Id="rId15" Type="http://schemas.openxmlformats.org/officeDocument/2006/relationships/image" Target="../media/image2020.png"/><Relationship Id="rId57" Type="http://schemas.openxmlformats.org/officeDocument/2006/relationships/customXml" Target="../ink/ink2140.xml"/><Relationship Id="rId262" Type="http://schemas.openxmlformats.org/officeDocument/2006/relationships/customXml" Target="../ink/ink2244.xml"/><Relationship Id="rId318" Type="http://schemas.openxmlformats.org/officeDocument/2006/relationships/customXml" Target="../ink/ink2273.xml"/><Relationship Id="rId99" Type="http://schemas.openxmlformats.org/officeDocument/2006/relationships/customXml" Target="../ink/ink2161.xml"/><Relationship Id="rId122" Type="http://schemas.openxmlformats.org/officeDocument/2006/relationships/image" Target="../media/image2072.png"/><Relationship Id="rId164" Type="http://schemas.openxmlformats.org/officeDocument/2006/relationships/image" Target="../media/image2092.png"/><Relationship Id="rId371" Type="http://schemas.openxmlformats.org/officeDocument/2006/relationships/image" Target="../media/image2193.png"/><Relationship Id="rId427" Type="http://schemas.openxmlformats.org/officeDocument/2006/relationships/customXml" Target="../ink/ink2331.xml"/><Relationship Id="rId469" Type="http://schemas.openxmlformats.org/officeDocument/2006/relationships/customXml" Target="../ink/ink2352.xml"/><Relationship Id="rId26" Type="http://schemas.openxmlformats.org/officeDocument/2006/relationships/customXml" Target="../ink/ink2124.xml"/><Relationship Id="rId231" Type="http://schemas.openxmlformats.org/officeDocument/2006/relationships/customXml" Target="../ink/ink2228.xml"/><Relationship Id="rId273" Type="http://schemas.openxmlformats.org/officeDocument/2006/relationships/image" Target="../media/image2146.png"/><Relationship Id="rId329" Type="http://schemas.openxmlformats.org/officeDocument/2006/relationships/image" Target="../media/image2173.png"/><Relationship Id="rId480" Type="http://schemas.openxmlformats.org/officeDocument/2006/relationships/image" Target="../media/image2245.png"/><Relationship Id="rId68" Type="http://schemas.openxmlformats.org/officeDocument/2006/relationships/image" Target="../media/image2046.png"/><Relationship Id="rId133" Type="http://schemas.openxmlformats.org/officeDocument/2006/relationships/image" Target="../media/image2077.png"/><Relationship Id="rId175" Type="http://schemas.openxmlformats.org/officeDocument/2006/relationships/customXml" Target="../ink/ink2200.xml"/><Relationship Id="rId340" Type="http://schemas.openxmlformats.org/officeDocument/2006/relationships/image" Target="../media/image2178.png"/><Relationship Id="rId200" Type="http://schemas.openxmlformats.org/officeDocument/2006/relationships/image" Target="../media/image2110.png"/><Relationship Id="rId382" Type="http://schemas.openxmlformats.org/officeDocument/2006/relationships/customXml" Target="../ink/ink2306.xml"/><Relationship Id="rId438" Type="http://schemas.openxmlformats.org/officeDocument/2006/relationships/image" Target="../media/image2224.png"/><Relationship Id="rId242" Type="http://schemas.openxmlformats.org/officeDocument/2006/relationships/customXml" Target="../ink/ink2234.xml"/><Relationship Id="rId284" Type="http://schemas.openxmlformats.org/officeDocument/2006/relationships/image" Target="../media/image2151.png"/><Relationship Id="rId491" Type="http://schemas.openxmlformats.org/officeDocument/2006/relationships/customXml" Target="../ink/ink2363.xml"/><Relationship Id="rId505" Type="http://schemas.openxmlformats.org/officeDocument/2006/relationships/image" Target="../media/image2257.png"/><Relationship Id="rId37" Type="http://schemas.openxmlformats.org/officeDocument/2006/relationships/image" Target="../media/image2031.png"/><Relationship Id="rId79" Type="http://schemas.openxmlformats.org/officeDocument/2006/relationships/customXml" Target="../ink/ink2151.xml"/><Relationship Id="rId102" Type="http://schemas.openxmlformats.org/officeDocument/2006/relationships/image" Target="../media/image2062.png"/><Relationship Id="rId144" Type="http://schemas.openxmlformats.org/officeDocument/2006/relationships/image" Target="../media/image2082.png"/><Relationship Id="rId90" Type="http://schemas.openxmlformats.org/officeDocument/2006/relationships/customXml" Target="../ink/ink2157.xml"/><Relationship Id="rId186" Type="http://schemas.openxmlformats.org/officeDocument/2006/relationships/image" Target="../media/image2103.png"/><Relationship Id="rId351" Type="http://schemas.openxmlformats.org/officeDocument/2006/relationships/image" Target="../media/image2183.png"/><Relationship Id="rId393" Type="http://schemas.openxmlformats.org/officeDocument/2006/relationships/customXml" Target="../ink/ink2312.xml"/><Relationship Id="rId407" Type="http://schemas.openxmlformats.org/officeDocument/2006/relationships/image" Target="../media/image2210.png"/><Relationship Id="rId449" Type="http://schemas.openxmlformats.org/officeDocument/2006/relationships/customXml" Target="../ink/ink2342.xml"/><Relationship Id="rId211" Type="http://schemas.openxmlformats.org/officeDocument/2006/relationships/customXml" Target="../ink/ink2218.xml"/><Relationship Id="rId253" Type="http://schemas.openxmlformats.org/officeDocument/2006/relationships/image" Target="../media/image2136.png"/><Relationship Id="rId295" Type="http://schemas.openxmlformats.org/officeDocument/2006/relationships/customXml" Target="../ink/ink2261.xml"/><Relationship Id="rId309" Type="http://schemas.openxmlformats.org/officeDocument/2006/relationships/customXml" Target="../ink/ink2268.xml"/><Relationship Id="rId460" Type="http://schemas.openxmlformats.org/officeDocument/2006/relationships/image" Target="../media/image2235.png"/><Relationship Id="rId48" Type="http://schemas.openxmlformats.org/officeDocument/2006/relationships/image" Target="../media/image2036.png"/><Relationship Id="rId113" Type="http://schemas.openxmlformats.org/officeDocument/2006/relationships/customXml" Target="../ink/ink2168.xml"/><Relationship Id="rId320" Type="http://schemas.openxmlformats.org/officeDocument/2006/relationships/customXml" Target="../ink/ink2274.xml"/><Relationship Id="rId155" Type="http://schemas.openxmlformats.org/officeDocument/2006/relationships/customXml" Target="../ink/ink2190.xml"/><Relationship Id="rId197" Type="http://schemas.openxmlformats.org/officeDocument/2006/relationships/customXml" Target="../ink/ink2211.xml"/><Relationship Id="rId362" Type="http://schemas.openxmlformats.org/officeDocument/2006/relationships/customXml" Target="../ink/ink2296.xml"/><Relationship Id="rId418" Type="http://schemas.openxmlformats.org/officeDocument/2006/relationships/image" Target="../media/image2215.png"/><Relationship Id="rId222" Type="http://schemas.openxmlformats.org/officeDocument/2006/relationships/image" Target="../media/image2121.png"/><Relationship Id="rId264" Type="http://schemas.openxmlformats.org/officeDocument/2006/relationships/customXml" Target="../ink/ink2245.xml"/><Relationship Id="rId471" Type="http://schemas.openxmlformats.org/officeDocument/2006/relationships/customXml" Target="../ink/ink2353.xml"/><Relationship Id="rId17" Type="http://schemas.openxmlformats.org/officeDocument/2006/relationships/image" Target="../media/image2021.png"/><Relationship Id="rId59" Type="http://schemas.openxmlformats.org/officeDocument/2006/relationships/customXml" Target="../ink/ink2141.xml"/><Relationship Id="rId124" Type="http://schemas.openxmlformats.org/officeDocument/2006/relationships/image" Target="../media/image2073.png"/><Relationship Id="rId70" Type="http://schemas.openxmlformats.org/officeDocument/2006/relationships/image" Target="../media/image2047.png"/><Relationship Id="rId166" Type="http://schemas.openxmlformats.org/officeDocument/2006/relationships/image" Target="../media/image2093.png"/><Relationship Id="rId331" Type="http://schemas.openxmlformats.org/officeDocument/2006/relationships/image" Target="../media/image2174.png"/><Relationship Id="rId373" Type="http://schemas.openxmlformats.org/officeDocument/2006/relationships/image" Target="../media/image2194.png"/><Relationship Id="rId429" Type="http://schemas.openxmlformats.org/officeDocument/2006/relationships/customXml" Target="../ink/ink2332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229.xml"/><Relationship Id="rId440" Type="http://schemas.openxmlformats.org/officeDocument/2006/relationships/image" Target="../media/image2225.png"/><Relationship Id="rId28" Type="http://schemas.openxmlformats.org/officeDocument/2006/relationships/customXml" Target="../ink/ink2125.xml"/><Relationship Id="rId275" Type="http://schemas.openxmlformats.org/officeDocument/2006/relationships/customXml" Target="../ink/ink2251.xml"/><Relationship Id="rId300" Type="http://schemas.openxmlformats.org/officeDocument/2006/relationships/image" Target="../media/image2159.png"/><Relationship Id="rId482" Type="http://schemas.openxmlformats.org/officeDocument/2006/relationships/image" Target="../media/image2246.png"/><Relationship Id="rId81" Type="http://schemas.openxmlformats.org/officeDocument/2006/relationships/customXml" Target="../ink/ink2152.xml"/><Relationship Id="rId135" Type="http://schemas.openxmlformats.org/officeDocument/2006/relationships/image" Target="../media/image2078.png"/><Relationship Id="rId177" Type="http://schemas.openxmlformats.org/officeDocument/2006/relationships/customXml" Target="../ink/ink2201.xml"/><Relationship Id="rId342" Type="http://schemas.openxmlformats.org/officeDocument/2006/relationships/image" Target="../media/image2179.png"/><Relationship Id="rId384" Type="http://schemas.openxmlformats.org/officeDocument/2006/relationships/customXml" Target="../ink/ink2307.xml"/><Relationship Id="rId202" Type="http://schemas.openxmlformats.org/officeDocument/2006/relationships/image" Target="../media/image2111.png"/><Relationship Id="rId244" Type="http://schemas.openxmlformats.org/officeDocument/2006/relationships/customXml" Target="../ink/ink2235.xml"/><Relationship Id="rId39" Type="http://schemas.openxmlformats.org/officeDocument/2006/relationships/image" Target="../media/image2032.png"/><Relationship Id="rId286" Type="http://schemas.openxmlformats.org/officeDocument/2006/relationships/image" Target="../media/image2152.png"/><Relationship Id="rId451" Type="http://schemas.openxmlformats.org/officeDocument/2006/relationships/customXml" Target="../ink/ink2343.xml"/><Relationship Id="rId493" Type="http://schemas.openxmlformats.org/officeDocument/2006/relationships/customXml" Target="../ink/ink2364.xml"/><Relationship Id="rId50" Type="http://schemas.openxmlformats.org/officeDocument/2006/relationships/image" Target="../media/image2037.png"/><Relationship Id="rId104" Type="http://schemas.openxmlformats.org/officeDocument/2006/relationships/image" Target="../media/image2063.png"/><Relationship Id="rId146" Type="http://schemas.openxmlformats.org/officeDocument/2006/relationships/image" Target="../media/image2083.png"/><Relationship Id="rId188" Type="http://schemas.openxmlformats.org/officeDocument/2006/relationships/image" Target="../media/image2104.png"/><Relationship Id="rId311" Type="http://schemas.openxmlformats.org/officeDocument/2006/relationships/customXml" Target="../ink/ink2269.xml"/><Relationship Id="rId353" Type="http://schemas.openxmlformats.org/officeDocument/2006/relationships/image" Target="../media/image2184.png"/><Relationship Id="rId395" Type="http://schemas.openxmlformats.org/officeDocument/2006/relationships/customXml" Target="../ink/ink2313.xml"/><Relationship Id="rId409" Type="http://schemas.openxmlformats.org/officeDocument/2006/relationships/customXml" Target="../ink/ink2321.xml"/><Relationship Id="rId92" Type="http://schemas.openxmlformats.org/officeDocument/2006/relationships/customXml" Target="../ink/ink2158.xml"/><Relationship Id="rId213" Type="http://schemas.openxmlformats.org/officeDocument/2006/relationships/customXml" Target="../ink/ink2219.xml"/><Relationship Id="rId420" Type="http://schemas.openxmlformats.org/officeDocument/2006/relationships/customXml" Target="../ink/ink2327.xml"/><Relationship Id="rId255" Type="http://schemas.openxmlformats.org/officeDocument/2006/relationships/image" Target="../media/image2137.png"/><Relationship Id="rId297" Type="http://schemas.openxmlformats.org/officeDocument/2006/relationships/customXml" Target="../ink/ink2262.xml"/><Relationship Id="rId462" Type="http://schemas.openxmlformats.org/officeDocument/2006/relationships/image" Target="../media/image2236.png"/><Relationship Id="rId115" Type="http://schemas.openxmlformats.org/officeDocument/2006/relationships/customXml" Target="../ink/ink2169.xml"/><Relationship Id="rId157" Type="http://schemas.openxmlformats.org/officeDocument/2006/relationships/customXml" Target="../ink/ink2191.xml"/><Relationship Id="rId322" Type="http://schemas.openxmlformats.org/officeDocument/2006/relationships/customXml" Target="../ink/ink2275.xml"/><Relationship Id="rId364" Type="http://schemas.openxmlformats.org/officeDocument/2006/relationships/customXml" Target="../ink/ink2297.xml"/><Relationship Id="rId61" Type="http://schemas.openxmlformats.org/officeDocument/2006/relationships/customXml" Target="../ink/ink2142.xml"/><Relationship Id="rId199" Type="http://schemas.openxmlformats.org/officeDocument/2006/relationships/customXml" Target="../ink/ink2212.xml"/><Relationship Id="rId19" Type="http://schemas.openxmlformats.org/officeDocument/2006/relationships/image" Target="../media/image2022.png"/><Relationship Id="rId224" Type="http://schemas.openxmlformats.org/officeDocument/2006/relationships/image" Target="../media/image2122.png"/><Relationship Id="rId266" Type="http://schemas.openxmlformats.org/officeDocument/2006/relationships/customXml" Target="../ink/ink2246.xml"/><Relationship Id="rId431" Type="http://schemas.openxmlformats.org/officeDocument/2006/relationships/customXml" Target="../ink/ink2333.xml"/><Relationship Id="rId473" Type="http://schemas.openxmlformats.org/officeDocument/2006/relationships/customXml" Target="../ink/ink2354.xml"/><Relationship Id="rId30" Type="http://schemas.openxmlformats.org/officeDocument/2006/relationships/customXml" Target="../ink/ink2126.xml"/><Relationship Id="rId126" Type="http://schemas.openxmlformats.org/officeDocument/2006/relationships/image" Target="../media/image2074.png"/><Relationship Id="rId168" Type="http://schemas.openxmlformats.org/officeDocument/2006/relationships/image" Target="../media/image2094.png"/><Relationship Id="rId333" Type="http://schemas.openxmlformats.org/officeDocument/2006/relationships/customXml" Target="../ink/ink2281.xml"/><Relationship Id="rId72" Type="http://schemas.openxmlformats.org/officeDocument/2006/relationships/image" Target="../media/image2048.png"/><Relationship Id="rId375" Type="http://schemas.openxmlformats.org/officeDocument/2006/relationships/image" Target="../media/image2195.png"/><Relationship Id="rId3" Type="http://schemas.openxmlformats.org/officeDocument/2006/relationships/image" Target="../media/image2014.png"/><Relationship Id="rId235" Type="http://schemas.openxmlformats.org/officeDocument/2006/relationships/customXml" Target="../ink/ink2230.xml"/><Relationship Id="rId277" Type="http://schemas.openxmlformats.org/officeDocument/2006/relationships/customXml" Target="../ink/ink2252.xml"/><Relationship Id="rId400" Type="http://schemas.openxmlformats.org/officeDocument/2006/relationships/image" Target="../media/image2207.png"/><Relationship Id="rId442" Type="http://schemas.openxmlformats.org/officeDocument/2006/relationships/image" Target="../media/image2226.png"/><Relationship Id="rId484" Type="http://schemas.openxmlformats.org/officeDocument/2006/relationships/image" Target="../media/image2247.png"/><Relationship Id="rId137" Type="http://schemas.openxmlformats.org/officeDocument/2006/relationships/customXml" Target="../ink/ink2181.xml"/><Relationship Id="rId302" Type="http://schemas.openxmlformats.org/officeDocument/2006/relationships/image" Target="../media/image2160.png"/><Relationship Id="rId344" Type="http://schemas.openxmlformats.org/officeDocument/2006/relationships/image" Target="../media/image2180.png"/><Relationship Id="rId41" Type="http://schemas.openxmlformats.org/officeDocument/2006/relationships/customXml" Target="../ink/ink2132.xml"/><Relationship Id="rId83" Type="http://schemas.openxmlformats.org/officeDocument/2006/relationships/customXml" Target="../ink/ink2153.xml"/><Relationship Id="rId179" Type="http://schemas.openxmlformats.org/officeDocument/2006/relationships/customXml" Target="../ink/ink2202.xml"/><Relationship Id="rId386" Type="http://schemas.openxmlformats.org/officeDocument/2006/relationships/image" Target="../media/image2200.png"/><Relationship Id="rId190" Type="http://schemas.openxmlformats.org/officeDocument/2006/relationships/image" Target="../media/image2105.png"/><Relationship Id="rId204" Type="http://schemas.openxmlformats.org/officeDocument/2006/relationships/image" Target="../media/image2112.png"/><Relationship Id="rId246" Type="http://schemas.openxmlformats.org/officeDocument/2006/relationships/customXml" Target="../ink/ink2236.xml"/><Relationship Id="rId288" Type="http://schemas.openxmlformats.org/officeDocument/2006/relationships/image" Target="../media/image2153.png"/><Relationship Id="rId411" Type="http://schemas.openxmlformats.org/officeDocument/2006/relationships/customXml" Target="../ink/ink2322.xml"/><Relationship Id="rId453" Type="http://schemas.openxmlformats.org/officeDocument/2006/relationships/customXml" Target="../ink/ink2344.xml"/><Relationship Id="rId106" Type="http://schemas.openxmlformats.org/officeDocument/2006/relationships/image" Target="../media/image2064.png"/><Relationship Id="rId313" Type="http://schemas.openxmlformats.org/officeDocument/2006/relationships/customXml" Target="../ink/ink2270.xml"/><Relationship Id="rId495" Type="http://schemas.openxmlformats.org/officeDocument/2006/relationships/customXml" Target="../ink/ink2365.xml"/><Relationship Id="rId10" Type="http://schemas.openxmlformats.org/officeDocument/2006/relationships/customXml" Target="../ink/ink2116.xml"/><Relationship Id="rId52" Type="http://schemas.openxmlformats.org/officeDocument/2006/relationships/image" Target="../media/image2038.png"/><Relationship Id="rId94" Type="http://schemas.openxmlformats.org/officeDocument/2006/relationships/customXml" Target="../ink/ink2159.xml"/><Relationship Id="rId148" Type="http://schemas.openxmlformats.org/officeDocument/2006/relationships/image" Target="../media/image2084.png"/><Relationship Id="rId355" Type="http://schemas.openxmlformats.org/officeDocument/2006/relationships/image" Target="../media/image2185.png"/><Relationship Id="rId397" Type="http://schemas.openxmlformats.org/officeDocument/2006/relationships/customXml" Target="../ink/ink2314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94.png"/><Relationship Id="rId21" Type="http://schemas.openxmlformats.org/officeDocument/2006/relationships/image" Target="../media/image2090.png"/><Relationship Id="rId324" Type="http://schemas.openxmlformats.org/officeDocument/2006/relationships/image" Target="../media/image2394.png"/><Relationship Id="rId170" Type="http://schemas.openxmlformats.org/officeDocument/2006/relationships/customXml" Target="../ink/ink2456.xml"/><Relationship Id="rId226" Type="http://schemas.openxmlformats.org/officeDocument/2006/relationships/customXml" Target="../ink/ink2485.xml"/><Relationship Id="rId433" Type="http://schemas.openxmlformats.org/officeDocument/2006/relationships/customXml" Target="../ink/ink2589.xml"/><Relationship Id="rId268" Type="http://schemas.openxmlformats.org/officeDocument/2006/relationships/customXml" Target="../ink/ink2506.xml"/><Relationship Id="rId475" Type="http://schemas.openxmlformats.org/officeDocument/2006/relationships/image" Target="../media/image2468.png"/><Relationship Id="rId32" Type="http://schemas.openxmlformats.org/officeDocument/2006/relationships/customXml" Target="../ink/ink2386.xml"/><Relationship Id="rId74" Type="http://schemas.openxmlformats.org/officeDocument/2006/relationships/customXml" Target="../ink/ink2407.xml"/><Relationship Id="rId128" Type="http://schemas.openxmlformats.org/officeDocument/2006/relationships/customXml" Target="../ink/ink2435.xml"/><Relationship Id="rId335" Type="http://schemas.openxmlformats.org/officeDocument/2006/relationships/customXml" Target="../ink/ink2540.xml"/><Relationship Id="rId377" Type="http://schemas.openxmlformats.org/officeDocument/2006/relationships/customXml" Target="../ink/ink2561.xml"/><Relationship Id="rId500" Type="http://schemas.openxmlformats.org/officeDocument/2006/relationships/customXml" Target="../ink/ink2630.xml"/><Relationship Id="rId5" Type="http://schemas.openxmlformats.org/officeDocument/2006/relationships/image" Target="../media/image2082.png"/><Relationship Id="rId181" Type="http://schemas.openxmlformats.org/officeDocument/2006/relationships/image" Target="../media/image2326.png"/><Relationship Id="rId237" Type="http://schemas.openxmlformats.org/officeDocument/2006/relationships/image" Target="../media/image2352.png"/><Relationship Id="rId402" Type="http://schemas.openxmlformats.org/officeDocument/2006/relationships/image" Target="../media/image2433.png"/><Relationship Id="rId279" Type="http://schemas.openxmlformats.org/officeDocument/2006/relationships/image" Target="../media/image2373.png"/><Relationship Id="rId444" Type="http://schemas.openxmlformats.org/officeDocument/2006/relationships/image" Target="../media/image2453.png"/><Relationship Id="rId486" Type="http://schemas.openxmlformats.org/officeDocument/2006/relationships/customXml" Target="../ink/ink2617.xml"/><Relationship Id="rId43" Type="http://schemas.openxmlformats.org/officeDocument/2006/relationships/image" Target="../media/image2258.png"/><Relationship Id="rId139" Type="http://schemas.openxmlformats.org/officeDocument/2006/relationships/image" Target="../media/image2305.png"/><Relationship Id="rId290" Type="http://schemas.openxmlformats.org/officeDocument/2006/relationships/image" Target="../media/image2378.png"/><Relationship Id="rId304" Type="http://schemas.openxmlformats.org/officeDocument/2006/relationships/image" Target="../media/image2385.png"/><Relationship Id="rId346" Type="http://schemas.openxmlformats.org/officeDocument/2006/relationships/image" Target="../media/image2405.png"/><Relationship Id="rId388" Type="http://schemas.openxmlformats.org/officeDocument/2006/relationships/image" Target="../media/image2426.png"/><Relationship Id="rId511" Type="http://schemas.openxmlformats.org/officeDocument/2006/relationships/customXml" Target="../ink/ink2641.xml"/><Relationship Id="rId85" Type="http://schemas.openxmlformats.org/officeDocument/2006/relationships/image" Target="../media/image2279.png"/><Relationship Id="rId150" Type="http://schemas.openxmlformats.org/officeDocument/2006/relationships/customXml" Target="../ink/ink2446.xml"/><Relationship Id="rId192" Type="http://schemas.openxmlformats.org/officeDocument/2006/relationships/customXml" Target="../ink/ink2467.xml"/><Relationship Id="rId206" Type="http://schemas.openxmlformats.org/officeDocument/2006/relationships/customXml" Target="../ink/ink2474.xml"/><Relationship Id="rId413" Type="http://schemas.openxmlformats.org/officeDocument/2006/relationships/customXml" Target="../ink/ink2579.xml"/><Relationship Id="rId248" Type="http://schemas.openxmlformats.org/officeDocument/2006/relationships/customXml" Target="../ink/ink2496.xml"/><Relationship Id="rId455" Type="http://schemas.openxmlformats.org/officeDocument/2006/relationships/customXml" Target="../ink/ink2601.xml"/><Relationship Id="rId497" Type="http://schemas.openxmlformats.org/officeDocument/2006/relationships/customXml" Target="../ink/ink2627.xml"/><Relationship Id="rId12" Type="http://schemas.openxmlformats.org/officeDocument/2006/relationships/customXml" Target="../ink/ink2376.xml"/><Relationship Id="rId108" Type="http://schemas.openxmlformats.org/officeDocument/2006/relationships/customXml" Target="../ink/ink2425.xml"/><Relationship Id="rId315" Type="http://schemas.openxmlformats.org/officeDocument/2006/relationships/customXml" Target="../ink/ink2530.xml"/><Relationship Id="rId357" Type="http://schemas.openxmlformats.org/officeDocument/2006/relationships/customXml" Target="../ink/ink2551.xml"/><Relationship Id="rId54" Type="http://schemas.openxmlformats.org/officeDocument/2006/relationships/customXml" Target="../ink/ink2397.xml"/><Relationship Id="rId96" Type="http://schemas.openxmlformats.org/officeDocument/2006/relationships/image" Target="../media/image2284.png"/><Relationship Id="rId161" Type="http://schemas.openxmlformats.org/officeDocument/2006/relationships/image" Target="../media/image2316.png"/><Relationship Id="rId217" Type="http://schemas.openxmlformats.org/officeDocument/2006/relationships/image" Target="../media/image2342.png"/><Relationship Id="rId399" Type="http://schemas.openxmlformats.org/officeDocument/2006/relationships/customXml" Target="../ink/ink2572.xml"/><Relationship Id="rId259" Type="http://schemas.openxmlformats.org/officeDocument/2006/relationships/image" Target="../media/image2363.png"/><Relationship Id="rId424" Type="http://schemas.openxmlformats.org/officeDocument/2006/relationships/image" Target="../media/image2444.png"/><Relationship Id="rId466" Type="http://schemas.openxmlformats.org/officeDocument/2006/relationships/image" Target="../media/image2464.png"/><Relationship Id="rId23" Type="http://schemas.openxmlformats.org/officeDocument/2006/relationships/image" Target="../media/image2091.png"/><Relationship Id="rId119" Type="http://schemas.openxmlformats.org/officeDocument/2006/relationships/image" Target="../media/image2295.png"/><Relationship Id="rId270" Type="http://schemas.openxmlformats.org/officeDocument/2006/relationships/customXml" Target="../ink/ink2507.xml"/><Relationship Id="rId326" Type="http://schemas.openxmlformats.org/officeDocument/2006/relationships/image" Target="../media/image2395.png"/><Relationship Id="rId65" Type="http://schemas.openxmlformats.org/officeDocument/2006/relationships/image" Target="../media/image2269.png"/><Relationship Id="rId130" Type="http://schemas.openxmlformats.org/officeDocument/2006/relationships/customXml" Target="../ink/ink2436.xml"/><Relationship Id="rId368" Type="http://schemas.openxmlformats.org/officeDocument/2006/relationships/image" Target="../media/image2416.png"/><Relationship Id="rId172" Type="http://schemas.openxmlformats.org/officeDocument/2006/relationships/customXml" Target="../ink/ink2457.xml"/><Relationship Id="rId228" Type="http://schemas.openxmlformats.org/officeDocument/2006/relationships/customXml" Target="../ink/ink2486.xml"/><Relationship Id="rId435" Type="http://schemas.openxmlformats.org/officeDocument/2006/relationships/customXml" Target="../ink/ink2590.xml"/><Relationship Id="rId477" Type="http://schemas.openxmlformats.org/officeDocument/2006/relationships/image" Target="../media/image2469.png"/><Relationship Id="rId281" Type="http://schemas.openxmlformats.org/officeDocument/2006/relationships/image" Target="../media/image2374.png"/><Relationship Id="rId337" Type="http://schemas.openxmlformats.org/officeDocument/2006/relationships/customXml" Target="../ink/ink2541.xml"/><Relationship Id="rId502" Type="http://schemas.openxmlformats.org/officeDocument/2006/relationships/customXml" Target="../ink/ink2632.xml"/><Relationship Id="rId34" Type="http://schemas.openxmlformats.org/officeDocument/2006/relationships/customXml" Target="../ink/ink2387.xml"/><Relationship Id="rId76" Type="http://schemas.openxmlformats.org/officeDocument/2006/relationships/customXml" Target="../ink/ink2408.xml"/><Relationship Id="rId141" Type="http://schemas.openxmlformats.org/officeDocument/2006/relationships/image" Target="../media/image2306.png"/><Relationship Id="rId379" Type="http://schemas.openxmlformats.org/officeDocument/2006/relationships/customXml" Target="../ink/ink2562.xml"/><Relationship Id="rId7" Type="http://schemas.openxmlformats.org/officeDocument/2006/relationships/image" Target="../media/image2083.png"/><Relationship Id="rId183" Type="http://schemas.openxmlformats.org/officeDocument/2006/relationships/image" Target="../media/image2327.png"/><Relationship Id="rId239" Type="http://schemas.openxmlformats.org/officeDocument/2006/relationships/image" Target="../media/image2353.png"/><Relationship Id="rId390" Type="http://schemas.openxmlformats.org/officeDocument/2006/relationships/image" Target="../media/image2427.png"/><Relationship Id="rId404" Type="http://schemas.openxmlformats.org/officeDocument/2006/relationships/image" Target="../media/image2434.png"/><Relationship Id="rId446" Type="http://schemas.openxmlformats.org/officeDocument/2006/relationships/image" Target="../media/image2454.png"/><Relationship Id="rId250" Type="http://schemas.openxmlformats.org/officeDocument/2006/relationships/customXml" Target="../ink/ink2497.xml"/><Relationship Id="rId292" Type="http://schemas.openxmlformats.org/officeDocument/2006/relationships/image" Target="../media/image2379.png"/><Relationship Id="rId306" Type="http://schemas.openxmlformats.org/officeDocument/2006/relationships/image" Target="../media/image2386.png"/><Relationship Id="rId488" Type="http://schemas.openxmlformats.org/officeDocument/2006/relationships/image" Target="../media/image2474.png"/><Relationship Id="rId45" Type="http://schemas.openxmlformats.org/officeDocument/2006/relationships/image" Target="../media/image2259.png"/><Relationship Id="rId87" Type="http://schemas.openxmlformats.org/officeDocument/2006/relationships/image" Target="../media/image2280.png"/><Relationship Id="rId110" Type="http://schemas.openxmlformats.org/officeDocument/2006/relationships/customXml" Target="../ink/ink2426.xml"/><Relationship Id="rId348" Type="http://schemas.openxmlformats.org/officeDocument/2006/relationships/image" Target="../media/image2406.png"/><Relationship Id="rId513" Type="http://schemas.openxmlformats.org/officeDocument/2006/relationships/customXml" Target="../ink/ink2643.xml"/><Relationship Id="rId152" Type="http://schemas.openxmlformats.org/officeDocument/2006/relationships/customXml" Target="../ink/ink2447.xml"/><Relationship Id="rId194" Type="http://schemas.openxmlformats.org/officeDocument/2006/relationships/customXml" Target="../ink/ink2468.xml"/><Relationship Id="rId208" Type="http://schemas.openxmlformats.org/officeDocument/2006/relationships/customXml" Target="../ink/ink2475.xml"/><Relationship Id="rId415" Type="http://schemas.openxmlformats.org/officeDocument/2006/relationships/customXml" Target="../ink/ink2580.xml"/><Relationship Id="rId457" Type="http://schemas.openxmlformats.org/officeDocument/2006/relationships/customXml" Target="../ink/ink2602.xml"/><Relationship Id="rId261" Type="http://schemas.openxmlformats.org/officeDocument/2006/relationships/image" Target="../media/image2364.png"/><Relationship Id="rId499" Type="http://schemas.openxmlformats.org/officeDocument/2006/relationships/customXml" Target="../ink/ink2629.xml"/><Relationship Id="rId14" Type="http://schemas.openxmlformats.org/officeDocument/2006/relationships/customXml" Target="../ink/ink2377.xml"/><Relationship Id="rId56" Type="http://schemas.openxmlformats.org/officeDocument/2006/relationships/customXml" Target="../ink/ink2398.xml"/><Relationship Id="rId317" Type="http://schemas.openxmlformats.org/officeDocument/2006/relationships/image" Target="../media/image2391.png"/><Relationship Id="rId359" Type="http://schemas.openxmlformats.org/officeDocument/2006/relationships/customXml" Target="../ink/ink2552.xml"/><Relationship Id="rId98" Type="http://schemas.openxmlformats.org/officeDocument/2006/relationships/image" Target="../media/image2285.png"/><Relationship Id="rId121" Type="http://schemas.openxmlformats.org/officeDocument/2006/relationships/image" Target="../media/image2296.png"/><Relationship Id="rId163" Type="http://schemas.openxmlformats.org/officeDocument/2006/relationships/image" Target="../media/image2317.png"/><Relationship Id="rId219" Type="http://schemas.openxmlformats.org/officeDocument/2006/relationships/image" Target="../media/image2343.png"/><Relationship Id="rId370" Type="http://schemas.openxmlformats.org/officeDocument/2006/relationships/image" Target="../media/image2417.png"/><Relationship Id="rId426" Type="http://schemas.openxmlformats.org/officeDocument/2006/relationships/image" Target="../media/image2445.png"/><Relationship Id="rId230" Type="http://schemas.openxmlformats.org/officeDocument/2006/relationships/customXml" Target="../ink/ink2487.xml"/><Relationship Id="rId468" Type="http://schemas.openxmlformats.org/officeDocument/2006/relationships/image" Target="../media/image2465.png"/><Relationship Id="rId25" Type="http://schemas.openxmlformats.org/officeDocument/2006/relationships/image" Target="../media/image2092.png"/><Relationship Id="rId67" Type="http://schemas.openxmlformats.org/officeDocument/2006/relationships/image" Target="../media/image2270.png"/><Relationship Id="rId272" Type="http://schemas.openxmlformats.org/officeDocument/2006/relationships/customXml" Target="../ink/ink2508.xml"/><Relationship Id="rId328" Type="http://schemas.openxmlformats.org/officeDocument/2006/relationships/image" Target="../media/image2396.png"/><Relationship Id="rId132" Type="http://schemas.openxmlformats.org/officeDocument/2006/relationships/customXml" Target="../ink/ink2437.xml"/><Relationship Id="rId174" Type="http://schemas.openxmlformats.org/officeDocument/2006/relationships/customXml" Target="../ink/ink2458.xml"/><Relationship Id="rId381" Type="http://schemas.openxmlformats.org/officeDocument/2006/relationships/customXml" Target="../ink/ink2563.xml"/><Relationship Id="rId241" Type="http://schemas.openxmlformats.org/officeDocument/2006/relationships/image" Target="../media/image2354.png"/><Relationship Id="rId437" Type="http://schemas.openxmlformats.org/officeDocument/2006/relationships/image" Target="../media/image2450.png"/><Relationship Id="rId479" Type="http://schemas.openxmlformats.org/officeDocument/2006/relationships/image" Target="../media/image2470.png"/><Relationship Id="rId36" Type="http://schemas.openxmlformats.org/officeDocument/2006/relationships/customXml" Target="../ink/ink2388.xml"/><Relationship Id="rId283" Type="http://schemas.openxmlformats.org/officeDocument/2006/relationships/image" Target="../media/image2375.png"/><Relationship Id="rId339" Type="http://schemas.openxmlformats.org/officeDocument/2006/relationships/customXml" Target="../ink/ink2542.xml"/><Relationship Id="rId490" Type="http://schemas.openxmlformats.org/officeDocument/2006/relationships/customXml" Target="../ink/ink2620.xml"/><Relationship Id="rId504" Type="http://schemas.openxmlformats.org/officeDocument/2006/relationships/customXml" Target="../ink/ink2634.xml"/><Relationship Id="rId78" Type="http://schemas.openxmlformats.org/officeDocument/2006/relationships/customXml" Target="../ink/ink2409.xml"/><Relationship Id="rId101" Type="http://schemas.openxmlformats.org/officeDocument/2006/relationships/customXml" Target="../ink/ink2421.xml"/><Relationship Id="rId143" Type="http://schemas.openxmlformats.org/officeDocument/2006/relationships/image" Target="../media/image2307.png"/><Relationship Id="rId185" Type="http://schemas.openxmlformats.org/officeDocument/2006/relationships/image" Target="../media/image2328.png"/><Relationship Id="rId350" Type="http://schemas.openxmlformats.org/officeDocument/2006/relationships/image" Target="../media/image2407.png"/><Relationship Id="rId406" Type="http://schemas.openxmlformats.org/officeDocument/2006/relationships/image" Target="../media/image2435.png"/><Relationship Id="rId9" Type="http://schemas.openxmlformats.org/officeDocument/2006/relationships/image" Target="../media/image2084.png"/><Relationship Id="rId210" Type="http://schemas.openxmlformats.org/officeDocument/2006/relationships/customXml" Target="../ink/ink2476.xml"/><Relationship Id="rId392" Type="http://schemas.openxmlformats.org/officeDocument/2006/relationships/image" Target="../media/image2428.png"/><Relationship Id="rId448" Type="http://schemas.openxmlformats.org/officeDocument/2006/relationships/image" Target="../media/image2455.png"/><Relationship Id="rId252" Type="http://schemas.openxmlformats.org/officeDocument/2006/relationships/customXml" Target="../ink/ink2498.xml"/><Relationship Id="rId294" Type="http://schemas.openxmlformats.org/officeDocument/2006/relationships/image" Target="../media/image2380.png"/><Relationship Id="rId308" Type="http://schemas.openxmlformats.org/officeDocument/2006/relationships/image" Target="../media/image2387.png"/><Relationship Id="rId515" Type="http://schemas.openxmlformats.org/officeDocument/2006/relationships/customXml" Target="../ink/ink2645.xml"/><Relationship Id="rId47" Type="http://schemas.openxmlformats.org/officeDocument/2006/relationships/image" Target="../media/image2260.png"/><Relationship Id="rId89" Type="http://schemas.openxmlformats.org/officeDocument/2006/relationships/image" Target="../media/image2281.png"/><Relationship Id="rId112" Type="http://schemas.openxmlformats.org/officeDocument/2006/relationships/customXml" Target="../ink/ink2427.xml"/><Relationship Id="rId154" Type="http://schemas.openxmlformats.org/officeDocument/2006/relationships/customXml" Target="../ink/ink2448.xml"/><Relationship Id="rId361" Type="http://schemas.openxmlformats.org/officeDocument/2006/relationships/customXml" Target="../ink/ink2553.xml"/><Relationship Id="rId196" Type="http://schemas.openxmlformats.org/officeDocument/2006/relationships/customXml" Target="../ink/ink2469.xml"/><Relationship Id="rId417" Type="http://schemas.openxmlformats.org/officeDocument/2006/relationships/customXml" Target="../ink/ink2581.xml"/><Relationship Id="rId459" Type="http://schemas.openxmlformats.org/officeDocument/2006/relationships/customXml" Target="../ink/ink2603.xml"/><Relationship Id="rId16" Type="http://schemas.openxmlformats.org/officeDocument/2006/relationships/customXml" Target="../ink/ink2378.xml"/><Relationship Id="rId221" Type="http://schemas.openxmlformats.org/officeDocument/2006/relationships/image" Target="../media/image2344.png"/><Relationship Id="rId263" Type="http://schemas.openxmlformats.org/officeDocument/2006/relationships/image" Target="../media/image2365.png"/><Relationship Id="rId319" Type="http://schemas.openxmlformats.org/officeDocument/2006/relationships/image" Target="../media/image2392.png"/><Relationship Id="rId470" Type="http://schemas.openxmlformats.org/officeDocument/2006/relationships/image" Target="../media/image2466.png"/><Relationship Id="rId58" Type="http://schemas.openxmlformats.org/officeDocument/2006/relationships/customXml" Target="../ink/ink2399.xml"/><Relationship Id="rId123" Type="http://schemas.openxmlformats.org/officeDocument/2006/relationships/image" Target="../media/image2297.png"/><Relationship Id="rId330" Type="http://schemas.openxmlformats.org/officeDocument/2006/relationships/image" Target="../media/image2397.png"/><Relationship Id="rId165" Type="http://schemas.openxmlformats.org/officeDocument/2006/relationships/image" Target="../media/image2318.png"/><Relationship Id="rId372" Type="http://schemas.openxmlformats.org/officeDocument/2006/relationships/image" Target="../media/image2418.png"/><Relationship Id="rId428" Type="http://schemas.openxmlformats.org/officeDocument/2006/relationships/image" Target="../media/image2446.png"/><Relationship Id="rId232" Type="http://schemas.openxmlformats.org/officeDocument/2006/relationships/customXml" Target="../ink/ink2488.xml"/><Relationship Id="rId274" Type="http://schemas.openxmlformats.org/officeDocument/2006/relationships/customXml" Target="../ink/ink2509.xml"/><Relationship Id="rId481" Type="http://schemas.openxmlformats.org/officeDocument/2006/relationships/image" Target="../media/image2471.png"/><Relationship Id="rId27" Type="http://schemas.openxmlformats.org/officeDocument/2006/relationships/image" Target="../media/image2093.png"/><Relationship Id="rId69" Type="http://schemas.openxmlformats.org/officeDocument/2006/relationships/image" Target="../media/image2271.png"/><Relationship Id="rId134" Type="http://schemas.openxmlformats.org/officeDocument/2006/relationships/customXml" Target="../ink/ink2438.xml"/><Relationship Id="rId80" Type="http://schemas.openxmlformats.org/officeDocument/2006/relationships/customXml" Target="../ink/ink2410.xml"/><Relationship Id="rId176" Type="http://schemas.openxmlformats.org/officeDocument/2006/relationships/customXml" Target="../ink/ink2459.xml"/><Relationship Id="rId341" Type="http://schemas.openxmlformats.org/officeDocument/2006/relationships/customXml" Target="../ink/ink2543.xml"/><Relationship Id="rId383" Type="http://schemas.openxmlformats.org/officeDocument/2006/relationships/customXml" Target="../ink/ink2564.xml"/><Relationship Id="rId439" Type="http://schemas.openxmlformats.org/officeDocument/2006/relationships/image" Target="../media/image2451.png"/><Relationship Id="rId201" Type="http://schemas.openxmlformats.org/officeDocument/2006/relationships/image" Target="../media/image2335.png"/><Relationship Id="rId243" Type="http://schemas.openxmlformats.org/officeDocument/2006/relationships/image" Target="../media/image2355.png"/><Relationship Id="rId285" Type="http://schemas.openxmlformats.org/officeDocument/2006/relationships/image" Target="../media/image2376.png"/><Relationship Id="rId450" Type="http://schemas.openxmlformats.org/officeDocument/2006/relationships/image" Target="../media/image2456.png"/><Relationship Id="rId506" Type="http://schemas.openxmlformats.org/officeDocument/2006/relationships/customXml" Target="../ink/ink2636.xml"/><Relationship Id="rId38" Type="http://schemas.openxmlformats.org/officeDocument/2006/relationships/customXml" Target="../ink/ink2389.xml"/><Relationship Id="rId103" Type="http://schemas.openxmlformats.org/officeDocument/2006/relationships/customXml" Target="../ink/ink2422.xml"/><Relationship Id="rId310" Type="http://schemas.openxmlformats.org/officeDocument/2006/relationships/image" Target="../media/image2388.png"/><Relationship Id="rId492" Type="http://schemas.openxmlformats.org/officeDocument/2006/relationships/customXml" Target="../ink/ink2622.xml"/><Relationship Id="rId91" Type="http://schemas.openxmlformats.org/officeDocument/2006/relationships/image" Target="../media/image2282.png"/><Relationship Id="rId145" Type="http://schemas.openxmlformats.org/officeDocument/2006/relationships/image" Target="../media/image2308.png"/><Relationship Id="rId187" Type="http://schemas.openxmlformats.org/officeDocument/2006/relationships/image" Target="../media/image2329.png"/><Relationship Id="rId352" Type="http://schemas.openxmlformats.org/officeDocument/2006/relationships/image" Target="../media/image2408.png"/><Relationship Id="rId394" Type="http://schemas.openxmlformats.org/officeDocument/2006/relationships/image" Target="../media/image2429.png"/><Relationship Id="rId408" Type="http://schemas.openxmlformats.org/officeDocument/2006/relationships/image" Target="../media/image2436.png"/><Relationship Id="rId212" Type="http://schemas.openxmlformats.org/officeDocument/2006/relationships/customXml" Target="../ink/ink2478.xml"/><Relationship Id="rId254" Type="http://schemas.openxmlformats.org/officeDocument/2006/relationships/customXml" Target="../ink/ink2499.xml"/><Relationship Id="rId49" Type="http://schemas.openxmlformats.org/officeDocument/2006/relationships/image" Target="../media/image2261.png"/><Relationship Id="rId114" Type="http://schemas.openxmlformats.org/officeDocument/2006/relationships/customXml" Target="../ink/ink2428.xml"/><Relationship Id="rId296" Type="http://schemas.openxmlformats.org/officeDocument/2006/relationships/image" Target="../media/image2381.png"/><Relationship Id="rId461" Type="http://schemas.openxmlformats.org/officeDocument/2006/relationships/customXml" Target="../ink/ink2604.xml"/><Relationship Id="rId517" Type="http://schemas.openxmlformats.org/officeDocument/2006/relationships/customXml" Target="../ink/ink2646.xml"/><Relationship Id="rId60" Type="http://schemas.openxmlformats.org/officeDocument/2006/relationships/customXml" Target="../ink/ink2400.xml"/><Relationship Id="rId156" Type="http://schemas.openxmlformats.org/officeDocument/2006/relationships/customXml" Target="../ink/ink2449.xml"/><Relationship Id="rId198" Type="http://schemas.openxmlformats.org/officeDocument/2006/relationships/customXml" Target="../ink/ink2470.xml"/><Relationship Id="rId321" Type="http://schemas.openxmlformats.org/officeDocument/2006/relationships/customXml" Target="../ink/ink2533.xml"/><Relationship Id="rId363" Type="http://schemas.openxmlformats.org/officeDocument/2006/relationships/customXml" Target="../ink/ink2554.xml"/><Relationship Id="rId419" Type="http://schemas.openxmlformats.org/officeDocument/2006/relationships/customXml" Target="../ink/ink2582.xml"/><Relationship Id="rId223" Type="http://schemas.openxmlformats.org/officeDocument/2006/relationships/image" Target="../media/image2345.png"/><Relationship Id="rId430" Type="http://schemas.openxmlformats.org/officeDocument/2006/relationships/image" Target="../media/image2447.png"/><Relationship Id="rId18" Type="http://schemas.openxmlformats.org/officeDocument/2006/relationships/customXml" Target="../ink/ink2379.xml"/><Relationship Id="rId265" Type="http://schemas.openxmlformats.org/officeDocument/2006/relationships/image" Target="../media/image2366.png"/><Relationship Id="rId472" Type="http://schemas.openxmlformats.org/officeDocument/2006/relationships/customXml" Target="../ink/ink2610.xml"/><Relationship Id="rId125" Type="http://schemas.openxmlformats.org/officeDocument/2006/relationships/image" Target="../media/image2298.png"/><Relationship Id="rId167" Type="http://schemas.openxmlformats.org/officeDocument/2006/relationships/image" Target="../media/image2319.png"/><Relationship Id="rId332" Type="http://schemas.openxmlformats.org/officeDocument/2006/relationships/image" Target="../media/image2398.png"/><Relationship Id="rId374" Type="http://schemas.openxmlformats.org/officeDocument/2006/relationships/image" Target="../media/image2419.png"/><Relationship Id="rId71" Type="http://schemas.openxmlformats.org/officeDocument/2006/relationships/image" Target="../media/image2272.png"/><Relationship Id="rId234" Type="http://schemas.openxmlformats.org/officeDocument/2006/relationships/customXml" Target="../ink/ink2489.xml"/><Relationship Id="rId2" Type="http://schemas.openxmlformats.org/officeDocument/2006/relationships/customXml" Target="../ink/ink2371.xml"/><Relationship Id="rId29" Type="http://schemas.openxmlformats.org/officeDocument/2006/relationships/image" Target="../media/image2094.png"/><Relationship Id="rId276" Type="http://schemas.openxmlformats.org/officeDocument/2006/relationships/customXml" Target="../ink/ink2510.xml"/><Relationship Id="rId441" Type="http://schemas.openxmlformats.org/officeDocument/2006/relationships/customXml" Target="../ink/ink2594.xml"/><Relationship Id="rId483" Type="http://schemas.openxmlformats.org/officeDocument/2006/relationships/image" Target="../media/image2472.png"/><Relationship Id="rId40" Type="http://schemas.openxmlformats.org/officeDocument/2006/relationships/customXml" Target="../ink/ink2390.xml"/><Relationship Id="rId136" Type="http://schemas.openxmlformats.org/officeDocument/2006/relationships/customXml" Target="../ink/ink2439.xml"/><Relationship Id="rId178" Type="http://schemas.openxmlformats.org/officeDocument/2006/relationships/customXml" Target="../ink/ink2460.xml"/><Relationship Id="rId301" Type="http://schemas.openxmlformats.org/officeDocument/2006/relationships/customXml" Target="../ink/ink2523.xml"/><Relationship Id="rId343" Type="http://schemas.openxmlformats.org/officeDocument/2006/relationships/customXml" Target="../ink/ink2544.xml"/><Relationship Id="rId82" Type="http://schemas.openxmlformats.org/officeDocument/2006/relationships/customXml" Target="../ink/ink2411.xml"/><Relationship Id="rId203" Type="http://schemas.openxmlformats.org/officeDocument/2006/relationships/image" Target="../media/image2336.png"/><Relationship Id="rId385" Type="http://schemas.openxmlformats.org/officeDocument/2006/relationships/customXml" Target="../ink/ink2565.xml"/><Relationship Id="rId245" Type="http://schemas.openxmlformats.org/officeDocument/2006/relationships/image" Target="../media/image2356.png"/><Relationship Id="rId287" Type="http://schemas.openxmlformats.org/officeDocument/2006/relationships/image" Target="../media/image2377.png"/><Relationship Id="rId410" Type="http://schemas.openxmlformats.org/officeDocument/2006/relationships/image" Target="../media/image2437.png"/><Relationship Id="rId452" Type="http://schemas.openxmlformats.org/officeDocument/2006/relationships/image" Target="../media/image2457.png"/><Relationship Id="rId494" Type="http://schemas.openxmlformats.org/officeDocument/2006/relationships/customXml" Target="../ink/ink2624.xml"/><Relationship Id="rId508" Type="http://schemas.openxmlformats.org/officeDocument/2006/relationships/customXml" Target="../ink/ink2638.xml"/><Relationship Id="rId105" Type="http://schemas.openxmlformats.org/officeDocument/2006/relationships/customXml" Target="../ink/ink2423.xml"/><Relationship Id="rId147" Type="http://schemas.openxmlformats.org/officeDocument/2006/relationships/image" Target="../media/image2309.png"/><Relationship Id="rId312" Type="http://schemas.openxmlformats.org/officeDocument/2006/relationships/image" Target="../media/image2389.png"/><Relationship Id="rId354" Type="http://schemas.openxmlformats.org/officeDocument/2006/relationships/image" Target="../media/image2409.png"/><Relationship Id="rId51" Type="http://schemas.openxmlformats.org/officeDocument/2006/relationships/image" Target="../media/image2262.png"/><Relationship Id="rId93" Type="http://schemas.openxmlformats.org/officeDocument/2006/relationships/customXml" Target="../ink/ink2417.xml"/><Relationship Id="rId189" Type="http://schemas.openxmlformats.org/officeDocument/2006/relationships/image" Target="../media/image2330.png"/><Relationship Id="rId396" Type="http://schemas.openxmlformats.org/officeDocument/2006/relationships/image" Target="../media/image2430.png"/><Relationship Id="rId214" Type="http://schemas.openxmlformats.org/officeDocument/2006/relationships/customXml" Target="../ink/ink2479.xml"/><Relationship Id="rId256" Type="http://schemas.openxmlformats.org/officeDocument/2006/relationships/customXml" Target="../ink/ink2500.xml"/><Relationship Id="rId298" Type="http://schemas.openxmlformats.org/officeDocument/2006/relationships/image" Target="../media/image2382.png"/><Relationship Id="rId421" Type="http://schemas.openxmlformats.org/officeDocument/2006/relationships/customXml" Target="../ink/ink2583.xml"/><Relationship Id="rId463" Type="http://schemas.openxmlformats.org/officeDocument/2006/relationships/customXml" Target="../ink/ink2605.xml"/><Relationship Id="rId116" Type="http://schemas.openxmlformats.org/officeDocument/2006/relationships/customXml" Target="../ink/ink2429.xml"/><Relationship Id="rId158" Type="http://schemas.openxmlformats.org/officeDocument/2006/relationships/customXml" Target="../ink/ink2450.xml"/><Relationship Id="rId323" Type="http://schemas.openxmlformats.org/officeDocument/2006/relationships/customXml" Target="../ink/ink2534.xml"/><Relationship Id="rId20" Type="http://schemas.openxmlformats.org/officeDocument/2006/relationships/customXml" Target="../ink/ink2380.xml"/><Relationship Id="rId62" Type="http://schemas.openxmlformats.org/officeDocument/2006/relationships/customXml" Target="../ink/ink2401.xml"/><Relationship Id="rId365" Type="http://schemas.openxmlformats.org/officeDocument/2006/relationships/customXml" Target="../ink/ink2555.xml"/><Relationship Id="rId225" Type="http://schemas.openxmlformats.org/officeDocument/2006/relationships/image" Target="../media/image2346.png"/><Relationship Id="rId267" Type="http://schemas.openxmlformats.org/officeDocument/2006/relationships/image" Target="../media/image2367.png"/><Relationship Id="rId432" Type="http://schemas.openxmlformats.org/officeDocument/2006/relationships/image" Target="../media/image2448.png"/><Relationship Id="rId474" Type="http://schemas.openxmlformats.org/officeDocument/2006/relationships/customXml" Target="../ink/ink2611.xml"/><Relationship Id="rId127" Type="http://schemas.openxmlformats.org/officeDocument/2006/relationships/image" Target="../media/image2299.png"/><Relationship Id="rId31" Type="http://schemas.openxmlformats.org/officeDocument/2006/relationships/image" Target="../media/image2095.png"/><Relationship Id="rId73" Type="http://schemas.openxmlformats.org/officeDocument/2006/relationships/image" Target="../media/image2273.png"/><Relationship Id="rId169" Type="http://schemas.openxmlformats.org/officeDocument/2006/relationships/image" Target="../media/image2320.png"/><Relationship Id="rId334" Type="http://schemas.openxmlformats.org/officeDocument/2006/relationships/image" Target="../media/image2399.png"/><Relationship Id="rId376" Type="http://schemas.openxmlformats.org/officeDocument/2006/relationships/image" Target="../media/image2420.png"/><Relationship Id="rId4" Type="http://schemas.openxmlformats.org/officeDocument/2006/relationships/customXml" Target="../ink/ink2372.xml"/><Relationship Id="rId180" Type="http://schemas.openxmlformats.org/officeDocument/2006/relationships/customXml" Target="../ink/ink2461.xml"/><Relationship Id="rId236" Type="http://schemas.openxmlformats.org/officeDocument/2006/relationships/customXml" Target="../ink/ink2490.xml"/><Relationship Id="rId278" Type="http://schemas.openxmlformats.org/officeDocument/2006/relationships/customXml" Target="../ink/ink2511.xml"/><Relationship Id="rId401" Type="http://schemas.openxmlformats.org/officeDocument/2006/relationships/customXml" Target="../ink/ink2573.xml"/><Relationship Id="rId443" Type="http://schemas.openxmlformats.org/officeDocument/2006/relationships/customXml" Target="../ink/ink2595.xml"/><Relationship Id="rId303" Type="http://schemas.openxmlformats.org/officeDocument/2006/relationships/customXml" Target="../ink/ink2524.xml"/><Relationship Id="rId485" Type="http://schemas.openxmlformats.org/officeDocument/2006/relationships/image" Target="../media/image2473.png"/><Relationship Id="rId42" Type="http://schemas.openxmlformats.org/officeDocument/2006/relationships/customXml" Target="../ink/ink2391.xml"/><Relationship Id="rId84" Type="http://schemas.openxmlformats.org/officeDocument/2006/relationships/customXml" Target="../ink/ink2412.xml"/><Relationship Id="rId138" Type="http://schemas.openxmlformats.org/officeDocument/2006/relationships/customXml" Target="../ink/ink2440.xml"/><Relationship Id="rId345" Type="http://schemas.openxmlformats.org/officeDocument/2006/relationships/customXml" Target="../ink/ink2545.xml"/><Relationship Id="rId387" Type="http://schemas.openxmlformats.org/officeDocument/2006/relationships/customXml" Target="../ink/ink2566.xml"/><Relationship Id="rId510" Type="http://schemas.openxmlformats.org/officeDocument/2006/relationships/customXml" Target="../ink/ink2640.xml"/><Relationship Id="rId191" Type="http://schemas.openxmlformats.org/officeDocument/2006/relationships/image" Target="../media/image2021.png"/><Relationship Id="rId205" Type="http://schemas.openxmlformats.org/officeDocument/2006/relationships/image" Target="../media/image2337.png"/><Relationship Id="rId247" Type="http://schemas.openxmlformats.org/officeDocument/2006/relationships/image" Target="../media/image2357.png"/><Relationship Id="rId412" Type="http://schemas.openxmlformats.org/officeDocument/2006/relationships/image" Target="../media/image2438.png"/><Relationship Id="rId107" Type="http://schemas.openxmlformats.org/officeDocument/2006/relationships/image" Target="../media/image2289.png"/><Relationship Id="rId289" Type="http://schemas.openxmlformats.org/officeDocument/2006/relationships/customXml" Target="../ink/ink2517.xml"/><Relationship Id="rId454" Type="http://schemas.openxmlformats.org/officeDocument/2006/relationships/image" Target="../media/image2458.png"/><Relationship Id="rId496" Type="http://schemas.openxmlformats.org/officeDocument/2006/relationships/customXml" Target="../ink/ink2626.xml"/><Relationship Id="rId11" Type="http://schemas.openxmlformats.org/officeDocument/2006/relationships/image" Target="../media/image2085.png"/><Relationship Id="rId53" Type="http://schemas.openxmlformats.org/officeDocument/2006/relationships/image" Target="../media/image2263.png"/><Relationship Id="rId149" Type="http://schemas.openxmlformats.org/officeDocument/2006/relationships/image" Target="../media/image2310.png"/><Relationship Id="rId314" Type="http://schemas.openxmlformats.org/officeDocument/2006/relationships/image" Target="../media/image2390.png"/><Relationship Id="rId356" Type="http://schemas.openxmlformats.org/officeDocument/2006/relationships/image" Target="../media/image2410.png"/><Relationship Id="rId398" Type="http://schemas.openxmlformats.org/officeDocument/2006/relationships/image" Target="../media/image2431.png"/><Relationship Id="rId95" Type="http://schemas.openxmlformats.org/officeDocument/2006/relationships/customXml" Target="../ink/ink2418.xml"/><Relationship Id="rId160" Type="http://schemas.openxmlformats.org/officeDocument/2006/relationships/customXml" Target="../ink/ink2451.xml"/><Relationship Id="rId216" Type="http://schemas.openxmlformats.org/officeDocument/2006/relationships/customXml" Target="../ink/ink2480.xml"/><Relationship Id="rId423" Type="http://schemas.openxmlformats.org/officeDocument/2006/relationships/customXml" Target="../ink/ink2584.xml"/><Relationship Id="rId258" Type="http://schemas.openxmlformats.org/officeDocument/2006/relationships/customXml" Target="../ink/ink2501.xml"/><Relationship Id="rId465" Type="http://schemas.openxmlformats.org/officeDocument/2006/relationships/customXml" Target="../ink/ink2606.xml"/><Relationship Id="rId22" Type="http://schemas.openxmlformats.org/officeDocument/2006/relationships/customXml" Target="../ink/ink2381.xml"/><Relationship Id="rId64" Type="http://schemas.openxmlformats.org/officeDocument/2006/relationships/customXml" Target="../ink/ink2402.xml"/><Relationship Id="rId118" Type="http://schemas.openxmlformats.org/officeDocument/2006/relationships/customXml" Target="../ink/ink2430.xml"/><Relationship Id="rId325" Type="http://schemas.openxmlformats.org/officeDocument/2006/relationships/customXml" Target="../ink/ink2535.xml"/><Relationship Id="rId367" Type="http://schemas.openxmlformats.org/officeDocument/2006/relationships/customXml" Target="../ink/ink2556.xml"/><Relationship Id="rId171" Type="http://schemas.openxmlformats.org/officeDocument/2006/relationships/image" Target="../media/image2321.png"/><Relationship Id="rId227" Type="http://schemas.openxmlformats.org/officeDocument/2006/relationships/image" Target="../media/image2347.png"/><Relationship Id="rId269" Type="http://schemas.openxmlformats.org/officeDocument/2006/relationships/image" Target="../media/image2368.png"/><Relationship Id="rId434" Type="http://schemas.openxmlformats.org/officeDocument/2006/relationships/image" Target="../media/image2449.png"/><Relationship Id="rId476" Type="http://schemas.openxmlformats.org/officeDocument/2006/relationships/customXml" Target="../ink/ink2612.xml"/><Relationship Id="rId33" Type="http://schemas.openxmlformats.org/officeDocument/2006/relationships/image" Target="../media/image2096.png"/><Relationship Id="rId129" Type="http://schemas.openxmlformats.org/officeDocument/2006/relationships/image" Target="../media/image2300.png"/><Relationship Id="rId280" Type="http://schemas.openxmlformats.org/officeDocument/2006/relationships/customXml" Target="../ink/ink2512.xml"/><Relationship Id="rId336" Type="http://schemas.openxmlformats.org/officeDocument/2006/relationships/image" Target="../media/image2400.png"/><Relationship Id="rId501" Type="http://schemas.openxmlformats.org/officeDocument/2006/relationships/customXml" Target="../ink/ink2631.xml"/><Relationship Id="rId75" Type="http://schemas.openxmlformats.org/officeDocument/2006/relationships/image" Target="../media/image2274.png"/><Relationship Id="rId140" Type="http://schemas.openxmlformats.org/officeDocument/2006/relationships/customXml" Target="../ink/ink2441.xml"/><Relationship Id="rId182" Type="http://schemas.openxmlformats.org/officeDocument/2006/relationships/customXml" Target="../ink/ink2462.xml"/><Relationship Id="rId378" Type="http://schemas.openxmlformats.org/officeDocument/2006/relationships/image" Target="../media/image2421.png"/><Relationship Id="rId403" Type="http://schemas.openxmlformats.org/officeDocument/2006/relationships/customXml" Target="../ink/ink2574.xml"/><Relationship Id="rId6" Type="http://schemas.openxmlformats.org/officeDocument/2006/relationships/customXml" Target="../ink/ink2373.xml"/><Relationship Id="rId238" Type="http://schemas.openxmlformats.org/officeDocument/2006/relationships/customXml" Target="../ink/ink2491.xml"/><Relationship Id="rId445" Type="http://schemas.openxmlformats.org/officeDocument/2006/relationships/customXml" Target="../ink/ink2596.xml"/><Relationship Id="rId487" Type="http://schemas.openxmlformats.org/officeDocument/2006/relationships/customXml" Target="../ink/ink2618.xml"/><Relationship Id="rId291" Type="http://schemas.openxmlformats.org/officeDocument/2006/relationships/customXml" Target="../ink/ink2518.xml"/><Relationship Id="rId305" Type="http://schemas.openxmlformats.org/officeDocument/2006/relationships/customXml" Target="../ink/ink2525.xml"/><Relationship Id="rId347" Type="http://schemas.openxmlformats.org/officeDocument/2006/relationships/customXml" Target="../ink/ink2546.xml"/><Relationship Id="rId512" Type="http://schemas.openxmlformats.org/officeDocument/2006/relationships/customXml" Target="../ink/ink2642.xml"/><Relationship Id="rId44" Type="http://schemas.openxmlformats.org/officeDocument/2006/relationships/customXml" Target="../ink/ink2392.xml"/><Relationship Id="rId86" Type="http://schemas.openxmlformats.org/officeDocument/2006/relationships/customXml" Target="../ink/ink2413.xml"/><Relationship Id="rId151" Type="http://schemas.openxmlformats.org/officeDocument/2006/relationships/image" Target="../media/image2311.png"/><Relationship Id="rId389" Type="http://schemas.openxmlformats.org/officeDocument/2006/relationships/customXml" Target="../ink/ink2567.xml"/><Relationship Id="rId193" Type="http://schemas.openxmlformats.org/officeDocument/2006/relationships/image" Target="../media/image2331.png"/><Relationship Id="rId207" Type="http://schemas.openxmlformats.org/officeDocument/2006/relationships/image" Target="../media/image2338.png"/><Relationship Id="rId249" Type="http://schemas.openxmlformats.org/officeDocument/2006/relationships/image" Target="../media/image2358.png"/><Relationship Id="rId414" Type="http://schemas.openxmlformats.org/officeDocument/2006/relationships/image" Target="../media/image2439.png"/><Relationship Id="rId456" Type="http://schemas.openxmlformats.org/officeDocument/2006/relationships/image" Target="../media/image2459.png"/><Relationship Id="rId498" Type="http://schemas.openxmlformats.org/officeDocument/2006/relationships/customXml" Target="../ink/ink2628.xml"/><Relationship Id="rId13" Type="http://schemas.openxmlformats.org/officeDocument/2006/relationships/image" Target="../media/image2086.png"/><Relationship Id="rId109" Type="http://schemas.openxmlformats.org/officeDocument/2006/relationships/image" Target="../media/image2290.png"/><Relationship Id="rId260" Type="http://schemas.openxmlformats.org/officeDocument/2006/relationships/customXml" Target="../ink/ink2502.xml"/><Relationship Id="rId316" Type="http://schemas.openxmlformats.org/officeDocument/2006/relationships/customXml" Target="../ink/ink2531.xml"/><Relationship Id="rId55" Type="http://schemas.openxmlformats.org/officeDocument/2006/relationships/image" Target="../media/image2264.png"/><Relationship Id="rId97" Type="http://schemas.openxmlformats.org/officeDocument/2006/relationships/customXml" Target="../ink/ink2419.xml"/><Relationship Id="rId120" Type="http://schemas.openxmlformats.org/officeDocument/2006/relationships/customXml" Target="../ink/ink2431.xml"/><Relationship Id="rId358" Type="http://schemas.openxmlformats.org/officeDocument/2006/relationships/image" Target="../media/image2411.png"/><Relationship Id="rId162" Type="http://schemas.openxmlformats.org/officeDocument/2006/relationships/customXml" Target="../ink/ink2452.xml"/><Relationship Id="rId218" Type="http://schemas.openxmlformats.org/officeDocument/2006/relationships/customXml" Target="../ink/ink2481.xml"/><Relationship Id="rId425" Type="http://schemas.openxmlformats.org/officeDocument/2006/relationships/customXml" Target="../ink/ink2585.xml"/><Relationship Id="rId467" Type="http://schemas.openxmlformats.org/officeDocument/2006/relationships/customXml" Target="../ink/ink2607.xml"/><Relationship Id="rId271" Type="http://schemas.openxmlformats.org/officeDocument/2006/relationships/image" Target="../media/image2369.png"/><Relationship Id="rId24" Type="http://schemas.openxmlformats.org/officeDocument/2006/relationships/customXml" Target="../ink/ink2382.xml"/><Relationship Id="rId66" Type="http://schemas.openxmlformats.org/officeDocument/2006/relationships/customXml" Target="../ink/ink2403.xml"/><Relationship Id="rId131" Type="http://schemas.openxmlformats.org/officeDocument/2006/relationships/image" Target="../media/image2301.png"/><Relationship Id="rId327" Type="http://schemas.openxmlformats.org/officeDocument/2006/relationships/customXml" Target="../ink/ink2536.xml"/><Relationship Id="rId369" Type="http://schemas.openxmlformats.org/officeDocument/2006/relationships/customXml" Target="../ink/ink2557.xml"/><Relationship Id="rId173" Type="http://schemas.openxmlformats.org/officeDocument/2006/relationships/image" Target="../media/image2322.png"/><Relationship Id="rId229" Type="http://schemas.openxmlformats.org/officeDocument/2006/relationships/image" Target="../media/image2348.png"/><Relationship Id="rId380" Type="http://schemas.openxmlformats.org/officeDocument/2006/relationships/image" Target="../media/image2422.png"/><Relationship Id="rId436" Type="http://schemas.openxmlformats.org/officeDocument/2006/relationships/customXml" Target="../ink/ink2591.xml"/><Relationship Id="rId240" Type="http://schemas.openxmlformats.org/officeDocument/2006/relationships/customXml" Target="../ink/ink2492.xml"/><Relationship Id="rId478" Type="http://schemas.openxmlformats.org/officeDocument/2006/relationships/customXml" Target="../ink/ink2613.xml"/><Relationship Id="rId35" Type="http://schemas.openxmlformats.org/officeDocument/2006/relationships/image" Target="../media/image2097.png"/><Relationship Id="rId77" Type="http://schemas.openxmlformats.org/officeDocument/2006/relationships/image" Target="../media/image2275.png"/><Relationship Id="rId100" Type="http://schemas.openxmlformats.org/officeDocument/2006/relationships/image" Target="../media/image2286.png"/><Relationship Id="rId282" Type="http://schemas.openxmlformats.org/officeDocument/2006/relationships/customXml" Target="../ink/ink2513.xml"/><Relationship Id="rId338" Type="http://schemas.openxmlformats.org/officeDocument/2006/relationships/image" Target="../media/image2401.png"/><Relationship Id="rId503" Type="http://schemas.openxmlformats.org/officeDocument/2006/relationships/customXml" Target="../ink/ink2633.xml"/><Relationship Id="rId8" Type="http://schemas.openxmlformats.org/officeDocument/2006/relationships/customXml" Target="../ink/ink2374.xml"/><Relationship Id="rId142" Type="http://schemas.openxmlformats.org/officeDocument/2006/relationships/customXml" Target="../ink/ink2442.xml"/><Relationship Id="rId184" Type="http://schemas.openxmlformats.org/officeDocument/2006/relationships/customXml" Target="../ink/ink2463.xml"/><Relationship Id="rId391" Type="http://schemas.openxmlformats.org/officeDocument/2006/relationships/customXml" Target="../ink/ink2568.xml"/><Relationship Id="rId405" Type="http://schemas.openxmlformats.org/officeDocument/2006/relationships/customXml" Target="../ink/ink2575.xml"/><Relationship Id="rId447" Type="http://schemas.openxmlformats.org/officeDocument/2006/relationships/customXml" Target="../ink/ink2597.xml"/><Relationship Id="rId251" Type="http://schemas.openxmlformats.org/officeDocument/2006/relationships/image" Target="../media/image2359.png"/><Relationship Id="rId489" Type="http://schemas.openxmlformats.org/officeDocument/2006/relationships/customXml" Target="../ink/ink2619.xml"/><Relationship Id="rId46" Type="http://schemas.openxmlformats.org/officeDocument/2006/relationships/customXml" Target="../ink/ink2393.xml"/><Relationship Id="rId293" Type="http://schemas.openxmlformats.org/officeDocument/2006/relationships/customXml" Target="../ink/ink2519.xml"/><Relationship Id="rId307" Type="http://schemas.openxmlformats.org/officeDocument/2006/relationships/customXml" Target="../ink/ink2526.xml"/><Relationship Id="rId349" Type="http://schemas.openxmlformats.org/officeDocument/2006/relationships/customXml" Target="../ink/ink2547.xml"/><Relationship Id="rId514" Type="http://schemas.openxmlformats.org/officeDocument/2006/relationships/customXml" Target="../ink/ink2644.xml"/><Relationship Id="rId88" Type="http://schemas.openxmlformats.org/officeDocument/2006/relationships/customXml" Target="../ink/ink2414.xml"/><Relationship Id="rId111" Type="http://schemas.openxmlformats.org/officeDocument/2006/relationships/image" Target="../media/image2291.png"/><Relationship Id="rId153" Type="http://schemas.openxmlformats.org/officeDocument/2006/relationships/image" Target="../media/image2312.png"/><Relationship Id="rId195" Type="http://schemas.openxmlformats.org/officeDocument/2006/relationships/image" Target="../media/image2332.png"/><Relationship Id="rId209" Type="http://schemas.openxmlformats.org/officeDocument/2006/relationships/image" Target="../media/image2339.png"/><Relationship Id="rId360" Type="http://schemas.openxmlformats.org/officeDocument/2006/relationships/image" Target="../media/image2412.png"/><Relationship Id="rId416" Type="http://schemas.openxmlformats.org/officeDocument/2006/relationships/image" Target="../media/image2440.png"/><Relationship Id="rId220" Type="http://schemas.openxmlformats.org/officeDocument/2006/relationships/customXml" Target="../ink/ink2482.xml"/><Relationship Id="rId458" Type="http://schemas.openxmlformats.org/officeDocument/2006/relationships/image" Target="../media/image2460.png"/><Relationship Id="rId15" Type="http://schemas.openxmlformats.org/officeDocument/2006/relationships/image" Target="../media/image2087.png"/><Relationship Id="rId57" Type="http://schemas.openxmlformats.org/officeDocument/2006/relationships/image" Target="../media/image2265.png"/><Relationship Id="rId262" Type="http://schemas.openxmlformats.org/officeDocument/2006/relationships/customXml" Target="../ink/ink2503.xml"/><Relationship Id="rId318" Type="http://schemas.openxmlformats.org/officeDocument/2006/relationships/customXml" Target="../ink/ink2532.xml"/><Relationship Id="rId99" Type="http://schemas.openxmlformats.org/officeDocument/2006/relationships/customXml" Target="../ink/ink2420.xml"/><Relationship Id="rId122" Type="http://schemas.openxmlformats.org/officeDocument/2006/relationships/customXml" Target="../ink/ink2432.xml"/><Relationship Id="rId164" Type="http://schemas.openxmlformats.org/officeDocument/2006/relationships/customXml" Target="../ink/ink2453.xml"/><Relationship Id="rId371" Type="http://schemas.openxmlformats.org/officeDocument/2006/relationships/customXml" Target="../ink/ink2558.xml"/><Relationship Id="rId427" Type="http://schemas.openxmlformats.org/officeDocument/2006/relationships/customXml" Target="../ink/ink2586.xml"/><Relationship Id="rId469" Type="http://schemas.openxmlformats.org/officeDocument/2006/relationships/customXml" Target="../ink/ink2608.xml"/><Relationship Id="rId26" Type="http://schemas.openxmlformats.org/officeDocument/2006/relationships/customXml" Target="../ink/ink2383.xml"/><Relationship Id="rId231" Type="http://schemas.openxmlformats.org/officeDocument/2006/relationships/image" Target="../media/image2349.png"/><Relationship Id="rId273" Type="http://schemas.openxmlformats.org/officeDocument/2006/relationships/image" Target="../media/image2370.png"/><Relationship Id="rId329" Type="http://schemas.openxmlformats.org/officeDocument/2006/relationships/customXml" Target="../ink/ink2537.xml"/><Relationship Id="rId480" Type="http://schemas.openxmlformats.org/officeDocument/2006/relationships/customXml" Target="../ink/ink2614.xml"/><Relationship Id="rId68" Type="http://schemas.openxmlformats.org/officeDocument/2006/relationships/customXml" Target="../ink/ink2404.xml"/><Relationship Id="rId133" Type="http://schemas.openxmlformats.org/officeDocument/2006/relationships/image" Target="../media/image2302.png"/><Relationship Id="rId175" Type="http://schemas.openxmlformats.org/officeDocument/2006/relationships/image" Target="../media/image2323.png"/><Relationship Id="rId340" Type="http://schemas.openxmlformats.org/officeDocument/2006/relationships/image" Target="../media/image2402.png"/><Relationship Id="rId200" Type="http://schemas.openxmlformats.org/officeDocument/2006/relationships/customXml" Target="../ink/ink2471.xml"/><Relationship Id="rId382" Type="http://schemas.openxmlformats.org/officeDocument/2006/relationships/image" Target="../media/image2423.png"/><Relationship Id="rId438" Type="http://schemas.openxmlformats.org/officeDocument/2006/relationships/customXml" Target="../ink/ink2592.xml"/><Relationship Id="rId242" Type="http://schemas.openxmlformats.org/officeDocument/2006/relationships/customXml" Target="../ink/ink2493.xml"/><Relationship Id="rId284" Type="http://schemas.openxmlformats.org/officeDocument/2006/relationships/customXml" Target="../ink/ink2514.xml"/><Relationship Id="rId491" Type="http://schemas.openxmlformats.org/officeDocument/2006/relationships/customXml" Target="../ink/ink2621.xml"/><Relationship Id="rId505" Type="http://schemas.openxmlformats.org/officeDocument/2006/relationships/customXml" Target="../ink/ink2635.xml"/><Relationship Id="rId37" Type="http://schemas.openxmlformats.org/officeDocument/2006/relationships/image" Target="../media/image2098.png"/><Relationship Id="rId79" Type="http://schemas.openxmlformats.org/officeDocument/2006/relationships/image" Target="../media/image2276.png"/><Relationship Id="rId102" Type="http://schemas.openxmlformats.org/officeDocument/2006/relationships/image" Target="../media/image2287.png"/><Relationship Id="rId144" Type="http://schemas.openxmlformats.org/officeDocument/2006/relationships/customXml" Target="../ink/ink2443.xml"/><Relationship Id="rId90" Type="http://schemas.openxmlformats.org/officeDocument/2006/relationships/customXml" Target="../ink/ink2415.xml"/><Relationship Id="rId186" Type="http://schemas.openxmlformats.org/officeDocument/2006/relationships/customXml" Target="../ink/ink2464.xml"/><Relationship Id="rId351" Type="http://schemas.openxmlformats.org/officeDocument/2006/relationships/customXml" Target="../ink/ink2548.xml"/><Relationship Id="rId393" Type="http://schemas.openxmlformats.org/officeDocument/2006/relationships/customXml" Target="../ink/ink2569.xml"/><Relationship Id="rId407" Type="http://schemas.openxmlformats.org/officeDocument/2006/relationships/customXml" Target="../ink/ink2576.xml"/><Relationship Id="rId449" Type="http://schemas.openxmlformats.org/officeDocument/2006/relationships/customXml" Target="../ink/ink2598.xml"/><Relationship Id="rId211" Type="http://schemas.openxmlformats.org/officeDocument/2006/relationships/customXml" Target="../ink/ink2477.xml"/><Relationship Id="rId253" Type="http://schemas.openxmlformats.org/officeDocument/2006/relationships/image" Target="../media/image2360.png"/><Relationship Id="rId295" Type="http://schemas.openxmlformats.org/officeDocument/2006/relationships/customXml" Target="../ink/ink2520.xml"/><Relationship Id="rId309" Type="http://schemas.openxmlformats.org/officeDocument/2006/relationships/customXml" Target="../ink/ink2527.xml"/><Relationship Id="rId460" Type="http://schemas.openxmlformats.org/officeDocument/2006/relationships/image" Target="../media/image2461.png"/><Relationship Id="rId516" Type="http://schemas.openxmlformats.org/officeDocument/2006/relationships/image" Target="../media/image2475.png"/><Relationship Id="rId48" Type="http://schemas.openxmlformats.org/officeDocument/2006/relationships/customXml" Target="../ink/ink2394.xml"/><Relationship Id="rId113" Type="http://schemas.openxmlformats.org/officeDocument/2006/relationships/image" Target="../media/image2292.png"/><Relationship Id="rId320" Type="http://schemas.openxmlformats.org/officeDocument/2006/relationships/image" Target="../media/image5.emf"/><Relationship Id="rId155" Type="http://schemas.openxmlformats.org/officeDocument/2006/relationships/image" Target="../media/image2313.png"/><Relationship Id="rId197" Type="http://schemas.openxmlformats.org/officeDocument/2006/relationships/image" Target="../media/image2333.png"/><Relationship Id="rId362" Type="http://schemas.openxmlformats.org/officeDocument/2006/relationships/image" Target="../media/image2413.png"/><Relationship Id="rId418" Type="http://schemas.openxmlformats.org/officeDocument/2006/relationships/image" Target="../media/image2441.png"/><Relationship Id="rId222" Type="http://schemas.openxmlformats.org/officeDocument/2006/relationships/customXml" Target="../ink/ink2483.xml"/><Relationship Id="rId264" Type="http://schemas.openxmlformats.org/officeDocument/2006/relationships/customXml" Target="../ink/ink2504.xml"/><Relationship Id="rId471" Type="http://schemas.openxmlformats.org/officeDocument/2006/relationships/customXml" Target="../ink/ink2609.xml"/><Relationship Id="rId17" Type="http://schemas.openxmlformats.org/officeDocument/2006/relationships/image" Target="../media/image2088.png"/><Relationship Id="rId59" Type="http://schemas.openxmlformats.org/officeDocument/2006/relationships/image" Target="../media/image2266.png"/><Relationship Id="rId124" Type="http://schemas.openxmlformats.org/officeDocument/2006/relationships/customXml" Target="../ink/ink2433.xml"/><Relationship Id="rId70" Type="http://schemas.openxmlformats.org/officeDocument/2006/relationships/customXml" Target="../ink/ink2405.xml"/><Relationship Id="rId166" Type="http://schemas.openxmlformats.org/officeDocument/2006/relationships/customXml" Target="../ink/ink2454.xml"/><Relationship Id="rId331" Type="http://schemas.openxmlformats.org/officeDocument/2006/relationships/customXml" Target="../ink/ink2538.xml"/><Relationship Id="rId373" Type="http://schemas.openxmlformats.org/officeDocument/2006/relationships/customXml" Target="../ink/ink2559.xml"/><Relationship Id="rId429" Type="http://schemas.openxmlformats.org/officeDocument/2006/relationships/customXml" Target="../ink/ink258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350.png"/><Relationship Id="rId440" Type="http://schemas.openxmlformats.org/officeDocument/2006/relationships/customXml" Target="../ink/ink2593.xml"/><Relationship Id="rId28" Type="http://schemas.openxmlformats.org/officeDocument/2006/relationships/customXml" Target="../ink/ink2384.xml"/><Relationship Id="rId275" Type="http://schemas.openxmlformats.org/officeDocument/2006/relationships/image" Target="../media/image2371.png"/><Relationship Id="rId300" Type="http://schemas.openxmlformats.org/officeDocument/2006/relationships/image" Target="../media/image2383.png"/><Relationship Id="rId482" Type="http://schemas.openxmlformats.org/officeDocument/2006/relationships/customXml" Target="../ink/ink2615.xml"/><Relationship Id="rId81" Type="http://schemas.openxmlformats.org/officeDocument/2006/relationships/image" Target="../media/image2277.png"/><Relationship Id="rId135" Type="http://schemas.openxmlformats.org/officeDocument/2006/relationships/image" Target="../media/image2303.png"/><Relationship Id="rId177" Type="http://schemas.openxmlformats.org/officeDocument/2006/relationships/image" Target="../media/image2324.png"/><Relationship Id="rId342" Type="http://schemas.openxmlformats.org/officeDocument/2006/relationships/image" Target="../media/image2403.png"/><Relationship Id="rId384" Type="http://schemas.openxmlformats.org/officeDocument/2006/relationships/image" Target="../media/image2424.png"/><Relationship Id="rId202" Type="http://schemas.openxmlformats.org/officeDocument/2006/relationships/customXml" Target="../ink/ink2472.xml"/><Relationship Id="rId244" Type="http://schemas.openxmlformats.org/officeDocument/2006/relationships/customXml" Target="../ink/ink2494.xml"/><Relationship Id="rId39" Type="http://schemas.openxmlformats.org/officeDocument/2006/relationships/image" Target="../media/image2099.png"/><Relationship Id="rId286" Type="http://schemas.openxmlformats.org/officeDocument/2006/relationships/customXml" Target="../ink/ink2515.xml"/><Relationship Id="rId451" Type="http://schemas.openxmlformats.org/officeDocument/2006/relationships/customXml" Target="../ink/ink2599.xml"/><Relationship Id="rId493" Type="http://schemas.openxmlformats.org/officeDocument/2006/relationships/customXml" Target="../ink/ink2623.xml"/><Relationship Id="rId507" Type="http://schemas.openxmlformats.org/officeDocument/2006/relationships/customXml" Target="../ink/ink2637.xml"/><Relationship Id="rId50" Type="http://schemas.openxmlformats.org/officeDocument/2006/relationships/customXml" Target="../ink/ink2395.xml"/><Relationship Id="rId104" Type="http://schemas.openxmlformats.org/officeDocument/2006/relationships/image" Target="../media/image2288.png"/><Relationship Id="rId146" Type="http://schemas.openxmlformats.org/officeDocument/2006/relationships/customXml" Target="../ink/ink2444.xml"/><Relationship Id="rId188" Type="http://schemas.openxmlformats.org/officeDocument/2006/relationships/customXml" Target="../ink/ink2465.xml"/><Relationship Id="rId311" Type="http://schemas.openxmlformats.org/officeDocument/2006/relationships/customXml" Target="../ink/ink2528.xml"/><Relationship Id="rId353" Type="http://schemas.openxmlformats.org/officeDocument/2006/relationships/customXml" Target="../ink/ink2549.xml"/><Relationship Id="rId395" Type="http://schemas.openxmlformats.org/officeDocument/2006/relationships/customXml" Target="../ink/ink2570.xml"/><Relationship Id="rId409" Type="http://schemas.openxmlformats.org/officeDocument/2006/relationships/customXml" Target="../ink/ink2577.xml"/><Relationship Id="rId92" Type="http://schemas.openxmlformats.org/officeDocument/2006/relationships/customXml" Target="../ink/ink2416.xml"/><Relationship Id="rId213" Type="http://schemas.openxmlformats.org/officeDocument/2006/relationships/image" Target="../media/image2340.png"/><Relationship Id="rId420" Type="http://schemas.openxmlformats.org/officeDocument/2006/relationships/image" Target="../media/image2442.png"/><Relationship Id="rId255" Type="http://schemas.openxmlformats.org/officeDocument/2006/relationships/image" Target="../media/image2361.png"/><Relationship Id="rId297" Type="http://schemas.openxmlformats.org/officeDocument/2006/relationships/customXml" Target="../ink/ink2521.xml"/><Relationship Id="rId462" Type="http://schemas.openxmlformats.org/officeDocument/2006/relationships/image" Target="../media/image2462.png"/><Relationship Id="rId518" Type="http://schemas.openxmlformats.org/officeDocument/2006/relationships/image" Target="../media/image2476.png"/><Relationship Id="rId115" Type="http://schemas.openxmlformats.org/officeDocument/2006/relationships/image" Target="../media/image2293.png"/><Relationship Id="rId157" Type="http://schemas.openxmlformats.org/officeDocument/2006/relationships/image" Target="../media/image2314.png"/><Relationship Id="rId322" Type="http://schemas.openxmlformats.org/officeDocument/2006/relationships/image" Target="../media/image2393.png"/><Relationship Id="rId364" Type="http://schemas.openxmlformats.org/officeDocument/2006/relationships/image" Target="../media/image2414.png"/><Relationship Id="rId61" Type="http://schemas.openxmlformats.org/officeDocument/2006/relationships/image" Target="../media/image2267.png"/><Relationship Id="rId199" Type="http://schemas.openxmlformats.org/officeDocument/2006/relationships/image" Target="../media/image2334.png"/><Relationship Id="rId19" Type="http://schemas.openxmlformats.org/officeDocument/2006/relationships/image" Target="../media/image2089.png"/><Relationship Id="rId224" Type="http://schemas.openxmlformats.org/officeDocument/2006/relationships/customXml" Target="../ink/ink2484.xml"/><Relationship Id="rId266" Type="http://schemas.openxmlformats.org/officeDocument/2006/relationships/customXml" Target="../ink/ink2505.xml"/><Relationship Id="rId431" Type="http://schemas.openxmlformats.org/officeDocument/2006/relationships/customXml" Target="../ink/ink2588.xml"/><Relationship Id="rId473" Type="http://schemas.openxmlformats.org/officeDocument/2006/relationships/image" Target="../media/image2467.png"/><Relationship Id="rId30" Type="http://schemas.openxmlformats.org/officeDocument/2006/relationships/customXml" Target="../ink/ink2385.xml"/><Relationship Id="rId126" Type="http://schemas.openxmlformats.org/officeDocument/2006/relationships/customXml" Target="../ink/ink2434.xml"/><Relationship Id="rId168" Type="http://schemas.openxmlformats.org/officeDocument/2006/relationships/customXml" Target="../ink/ink2455.xml"/><Relationship Id="rId333" Type="http://schemas.openxmlformats.org/officeDocument/2006/relationships/customXml" Target="../ink/ink2539.xml"/><Relationship Id="rId72" Type="http://schemas.openxmlformats.org/officeDocument/2006/relationships/customXml" Target="../ink/ink2406.xml"/><Relationship Id="rId375" Type="http://schemas.openxmlformats.org/officeDocument/2006/relationships/customXml" Target="../ink/ink2560.xml"/><Relationship Id="rId3" Type="http://schemas.openxmlformats.org/officeDocument/2006/relationships/image" Target="../media/image2081.png"/><Relationship Id="rId235" Type="http://schemas.openxmlformats.org/officeDocument/2006/relationships/image" Target="../media/image2351.png"/><Relationship Id="rId277" Type="http://schemas.openxmlformats.org/officeDocument/2006/relationships/image" Target="../media/image2372.png"/><Relationship Id="rId400" Type="http://schemas.openxmlformats.org/officeDocument/2006/relationships/image" Target="../media/image2432.png"/><Relationship Id="rId442" Type="http://schemas.openxmlformats.org/officeDocument/2006/relationships/image" Target="../media/image2452.png"/><Relationship Id="rId484" Type="http://schemas.openxmlformats.org/officeDocument/2006/relationships/customXml" Target="../ink/ink2616.xml"/><Relationship Id="rId137" Type="http://schemas.openxmlformats.org/officeDocument/2006/relationships/image" Target="../media/image2304.png"/><Relationship Id="rId302" Type="http://schemas.openxmlformats.org/officeDocument/2006/relationships/image" Target="../media/image2384.png"/><Relationship Id="rId344" Type="http://schemas.openxmlformats.org/officeDocument/2006/relationships/image" Target="../media/image2404.png"/><Relationship Id="rId41" Type="http://schemas.openxmlformats.org/officeDocument/2006/relationships/image" Target="../media/image2044.png"/><Relationship Id="rId83" Type="http://schemas.openxmlformats.org/officeDocument/2006/relationships/image" Target="../media/image2278.png"/><Relationship Id="rId179" Type="http://schemas.openxmlformats.org/officeDocument/2006/relationships/image" Target="../media/image2325.png"/><Relationship Id="rId386" Type="http://schemas.openxmlformats.org/officeDocument/2006/relationships/image" Target="../media/image2425.png"/><Relationship Id="rId190" Type="http://schemas.openxmlformats.org/officeDocument/2006/relationships/customXml" Target="../ink/ink2466.xml"/><Relationship Id="rId204" Type="http://schemas.openxmlformats.org/officeDocument/2006/relationships/customXml" Target="../ink/ink2473.xml"/><Relationship Id="rId246" Type="http://schemas.openxmlformats.org/officeDocument/2006/relationships/customXml" Target="../ink/ink2495.xml"/><Relationship Id="rId288" Type="http://schemas.openxmlformats.org/officeDocument/2006/relationships/customXml" Target="../ink/ink2516.xml"/><Relationship Id="rId411" Type="http://schemas.openxmlformats.org/officeDocument/2006/relationships/customXml" Target="../ink/ink2578.xml"/><Relationship Id="rId453" Type="http://schemas.openxmlformats.org/officeDocument/2006/relationships/customXml" Target="../ink/ink2600.xml"/><Relationship Id="rId509" Type="http://schemas.openxmlformats.org/officeDocument/2006/relationships/customXml" Target="../ink/ink2639.xml"/><Relationship Id="rId106" Type="http://schemas.openxmlformats.org/officeDocument/2006/relationships/customXml" Target="../ink/ink2424.xml"/><Relationship Id="rId313" Type="http://schemas.openxmlformats.org/officeDocument/2006/relationships/customXml" Target="../ink/ink2529.xml"/><Relationship Id="rId495" Type="http://schemas.openxmlformats.org/officeDocument/2006/relationships/customXml" Target="../ink/ink2625.xml"/><Relationship Id="rId10" Type="http://schemas.openxmlformats.org/officeDocument/2006/relationships/customXml" Target="../ink/ink2375.xml"/><Relationship Id="rId52" Type="http://schemas.openxmlformats.org/officeDocument/2006/relationships/customXml" Target="../ink/ink2396.xml"/><Relationship Id="rId94" Type="http://schemas.openxmlformats.org/officeDocument/2006/relationships/image" Target="../media/image2283.png"/><Relationship Id="rId148" Type="http://schemas.openxmlformats.org/officeDocument/2006/relationships/customXml" Target="../ink/ink2445.xml"/><Relationship Id="rId355" Type="http://schemas.openxmlformats.org/officeDocument/2006/relationships/customXml" Target="../ink/ink2550.xml"/><Relationship Id="rId397" Type="http://schemas.openxmlformats.org/officeDocument/2006/relationships/customXml" Target="../ink/ink2571.xml"/><Relationship Id="rId215" Type="http://schemas.openxmlformats.org/officeDocument/2006/relationships/image" Target="../media/image2341.png"/><Relationship Id="rId257" Type="http://schemas.openxmlformats.org/officeDocument/2006/relationships/image" Target="../media/image2362.png"/><Relationship Id="rId422" Type="http://schemas.openxmlformats.org/officeDocument/2006/relationships/image" Target="../media/image2443.png"/><Relationship Id="rId464" Type="http://schemas.openxmlformats.org/officeDocument/2006/relationships/image" Target="../media/image2463.png"/><Relationship Id="rId299" Type="http://schemas.openxmlformats.org/officeDocument/2006/relationships/customXml" Target="../ink/ink2522.xml"/><Relationship Id="rId63" Type="http://schemas.openxmlformats.org/officeDocument/2006/relationships/image" Target="../media/image2268.png"/><Relationship Id="rId159" Type="http://schemas.openxmlformats.org/officeDocument/2006/relationships/image" Target="../media/image2315.png"/><Relationship Id="rId366" Type="http://schemas.openxmlformats.org/officeDocument/2006/relationships/image" Target="../media/image2415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04.xml"/><Relationship Id="rId21" Type="http://schemas.openxmlformats.org/officeDocument/2006/relationships/customXml" Target="../ink/ink2656.xml"/><Relationship Id="rId324" Type="http://schemas.openxmlformats.org/officeDocument/2006/relationships/customXml" Target="../ink/ink2808.xml"/><Relationship Id="rId531" Type="http://schemas.openxmlformats.org/officeDocument/2006/relationships/customXml" Target="../ink/ink2913.xml"/><Relationship Id="rId170" Type="http://schemas.openxmlformats.org/officeDocument/2006/relationships/image" Target="../media/image2535.png"/><Relationship Id="rId268" Type="http://schemas.openxmlformats.org/officeDocument/2006/relationships/image" Target="../media/image2584.png"/><Relationship Id="rId475" Type="http://schemas.openxmlformats.org/officeDocument/2006/relationships/customXml" Target="../ink/ink2885.xml"/><Relationship Id="rId32" Type="http://schemas.openxmlformats.org/officeDocument/2006/relationships/image" Target="../media/image2491.png"/><Relationship Id="rId128" Type="http://schemas.openxmlformats.org/officeDocument/2006/relationships/image" Target="../media/image2355.png"/><Relationship Id="rId335" Type="http://schemas.openxmlformats.org/officeDocument/2006/relationships/image" Target="../media/image2616.png"/><Relationship Id="rId542" Type="http://schemas.openxmlformats.org/officeDocument/2006/relationships/image" Target="../media/image2718.png"/><Relationship Id="rId181" Type="http://schemas.openxmlformats.org/officeDocument/2006/relationships/customXml" Target="../ink/ink2736.xml"/><Relationship Id="rId402" Type="http://schemas.openxmlformats.org/officeDocument/2006/relationships/image" Target="../media/image2649.png"/><Relationship Id="rId279" Type="http://schemas.openxmlformats.org/officeDocument/2006/relationships/customXml" Target="../ink/ink2785.xml"/><Relationship Id="rId486" Type="http://schemas.openxmlformats.org/officeDocument/2006/relationships/image" Target="../media/image2690.png"/><Relationship Id="rId43" Type="http://schemas.openxmlformats.org/officeDocument/2006/relationships/customXml" Target="../ink/ink2667.xml"/><Relationship Id="rId139" Type="http://schemas.openxmlformats.org/officeDocument/2006/relationships/customXml" Target="../ink/ink2715.xml"/><Relationship Id="rId346" Type="http://schemas.openxmlformats.org/officeDocument/2006/relationships/customXml" Target="../ink/ink2819.xml"/><Relationship Id="rId553" Type="http://schemas.openxmlformats.org/officeDocument/2006/relationships/customXml" Target="../ink/ink2924.xml"/><Relationship Id="rId192" Type="http://schemas.openxmlformats.org/officeDocument/2006/relationships/image" Target="../media/image2546.png"/><Relationship Id="rId206" Type="http://schemas.openxmlformats.org/officeDocument/2006/relationships/image" Target="../media/image2553.png"/><Relationship Id="rId413" Type="http://schemas.openxmlformats.org/officeDocument/2006/relationships/customXml" Target="../ink/ink2853.xml"/><Relationship Id="rId497" Type="http://schemas.openxmlformats.org/officeDocument/2006/relationships/customXml" Target="../ink/ink2896.xml"/><Relationship Id="rId357" Type="http://schemas.openxmlformats.org/officeDocument/2006/relationships/image" Target="../media/image2627.png"/><Relationship Id="rId54" Type="http://schemas.openxmlformats.org/officeDocument/2006/relationships/image" Target="../media/image2501.png"/><Relationship Id="rId217" Type="http://schemas.openxmlformats.org/officeDocument/2006/relationships/customXml" Target="../ink/ink2754.xml"/><Relationship Id="rId564" Type="http://schemas.openxmlformats.org/officeDocument/2006/relationships/image" Target="../media/image2729.png"/><Relationship Id="rId424" Type="http://schemas.openxmlformats.org/officeDocument/2006/relationships/customXml" Target="../ink/ink2859.xml"/><Relationship Id="rId270" Type="http://schemas.openxmlformats.org/officeDocument/2006/relationships/image" Target="../media/image2585.png"/><Relationship Id="rId65" Type="http://schemas.openxmlformats.org/officeDocument/2006/relationships/customXml" Target="../ink/ink2678.xml"/><Relationship Id="rId130" Type="http://schemas.openxmlformats.org/officeDocument/2006/relationships/image" Target="../media/image2356.png"/><Relationship Id="rId368" Type="http://schemas.openxmlformats.org/officeDocument/2006/relationships/image" Target="../media/image2632.png"/><Relationship Id="rId575" Type="http://schemas.openxmlformats.org/officeDocument/2006/relationships/customXml" Target="../ink/ink2935.xml"/><Relationship Id="rId228" Type="http://schemas.openxmlformats.org/officeDocument/2006/relationships/image" Target="../media/image2564.png"/><Relationship Id="rId435" Type="http://schemas.openxmlformats.org/officeDocument/2006/relationships/image" Target="../media/image2665.png"/><Relationship Id="rId281" Type="http://schemas.openxmlformats.org/officeDocument/2006/relationships/customXml" Target="../ink/ink2786.xml"/><Relationship Id="rId502" Type="http://schemas.openxmlformats.org/officeDocument/2006/relationships/image" Target="../media/image2698.png"/><Relationship Id="rId76" Type="http://schemas.openxmlformats.org/officeDocument/2006/relationships/image" Target="../media/image2512.png"/><Relationship Id="rId141" Type="http://schemas.openxmlformats.org/officeDocument/2006/relationships/customXml" Target="../ink/ink2716.xml"/><Relationship Id="rId379" Type="http://schemas.openxmlformats.org/officeDocument/2006/relationships/customXml" Target="../ink/ink2836.xml"/><Relationship Id="rId586" Type="http://schemas.openxmlformats.org/officeDocument/2006/relationships/image" Target="../media/image2740.png"/><Relationship Id="rId7" Type="http://schemas.openxmlformats.org/officeDocument/2006/relationships/customXml" Target="../ink/ink2649.xml"/><Relationship Id="rId239" Type="http://schemas.openxmlformats.org/officeDocument/2006/relationships/customXml" Target="../ink/ink2765.xml"/><Relationship Id="rId446" Type="http://schemas.openxmlformats.org/officeDocument/2006/relationships/image" Target="../media/image2670.png"/><Relationship Id="rId292" Type="http://schemas.openxmlformats.org/officeDocument/2006/relationships/image" Target="../media/image2596.png"/><Relationship Id="rId306" Type="http://schemas.openxmlformats.org/officeDocument/2006/relationships/image" Target="../media/image2602.png"/><Relationship Id="rId87" Type="http://schemas.openxmlformats.org/officeDocument/2006/relationships/customXml" Target="../ink/ink2689.xml"/><Relationship Id="rId513" Type="http://schemas.openxmlformats.org/officeDocument/2006/relationships/customXml" Target="../ink/ink2904.xml"/><Relationship Id="rId597" Type="http://schemas.openxmlformats.org/officeDocument/2006/relationships/customXml" Target="../ink/ink2946.xml"/><Relationship Id="rId152" Type="http://schemas.openxmlformats.org/officeDocument/2006/relationships/image" Target="../media/image2419.png"/><Relationship Id="rId457" Type="http://schemas.openxmlformats.org/officeDocument/2006/relationships/customXml" Target="../ink/ink2876.xml"/><Relationship Id="rId14" Type="http://schemas.openxmlformats.org/officeDocument/2006/relationships/image" Target="../media/image2482.png"/><Relationship Id="rId56" Type="http://schemas.openxmlformats.org/officeDocument/2006/relationships/image" Target="../media/image2502.png"/><Relationship Id="rId317" Type="http://schemas.openxmlformats.org/officeDocument/2006/relationships/image" Target="../media/image2607.png"/><Relationship Id="rId359" Type="http://schemas.openxmlformats.org/officeDocument/2006/relationships/image" Target="../media/image2628.png"/><Relationship Id="rId524" Type="http://schemas.openxmlformats.org/officeDocument/2006/relationships/image" Target="../media/image2709.png"/><Relationship Id="rId566" Type="http://schemas.openxmlformats.org/officeDocument/2006/relationships/image" Target="../media/image2730.png"/><Relationship Id="rId98" Type="http://schemas.openxmlformats.org/officeDocument/2006/relationships/image" Target="../media/image2523.png"/><Relationship Id="rId121" Type="http://schemas.openxmlformats.org/officeDocument/2006/relationships/customXml" Target="../ink/ink2706.xml"/><Relationship Id="rId163" Type="http://schemas.openxmlformats.org/officeDocument/2006/relationships/customXml" Target="../ink/ink2727.xml"/><Relationship Id="rId219" Type="http://schemas.openxmlformats.org/officeDocument/2006/relationships/customXml" Target="../ink/ink2755.xml"/><Relationship Id="rId370" Type="http://schemas.openxmlformats.org/officeDocument/2006/relationships/image" Target="../media/image2633.png"/><Relationship Id="rId426" Type="http://schemas.openxmlformats.org/officeDocument/2006/relationships/customXml" Target="../ink/ink2860.xml"/><Relationship Id="rId230" Type="http://schemas.openxmlformats.org/officeDocument/2006/relationships/image" Target="../media/image2565.png"/><Relationship Id="rId468" Type="http://schemas.openxmlformats.org/officeDocument/2006/relationships/image" Target="../media/image2681.png"/><Relationship Id="rId25" Type="http://schemas.openxmlformats.org/officeDocument/2006/relationships/customXml" Target="../ink/ink2658.xml"/><Relationship Id="rId67" Type="http://schemas.openxmlformats.org/officeDocument/2006/relationships/customXml" Target="../ink/ink2679.xml"/><Relationship Id="rId272" Type="http://schemas.openxmlformats.org/officeDocument/2006/relationships/image" Target="../media/image2586.png"/><Relationship Id="rId328" Type="http://schemas.openxmlformats.org/officeDocument/2006/relationships/customXml" Target="../ink/ink2810.xml"/><Relationship Id="rId535" Type="http://schemas.openxmlformats.org/officeDocument/2006/relationships/customXml" Target="../ink/ink2915.xml"/><Relationship Id="rId577" Type="http://schemas.openxmlformats.org/officeDocument/2006/relationships/customXml" Target="../ink/ink2936.xml"/><Relationship Id="rId132" Type="http://schemas.openxmlformats.org/officeDocument/2006/relationships/image" Target="../media/image2357.png"/><Relationship Id="rId174" Type="http://schemas.openxmlformats.org/officeDocument/2006/relationships/image" Target="../media/image2537.png"/><Relationship Id="rId381" Type="http://schemas.openxmlformats.org/officeDocument/2006/relationships/customXml" Target="../ink/ink2837.xml"/><Relationship Id="rId602" Type="http://schemas.openxmlformats.org/officeDocument/2006/relationships/image" Target="../media/image2748.png"/><Relationship Id="rId241" Type="http://schemas.openxmlformats.org/officeDocument/2006/relationships/customXml" Target="../ink/ink2766.xml"/><Relationship Id="rId437" Type="http://schemas.openxmlformats.org/officeDocument/2006/relationships/image" Target="../media/image2666.png"/><Relationship Id="rId479" Type="http://schemas.openxmlformats.org/officeDocument/2006/relationships/customXml" Target="../ink/ink2887.xml"/><Relationship Id="rId36" Type="http://schemas.openxmlformats.org/officeDocument/2006/relationships/image" Target="../media/image2493.png"/><Relationship Id="rId283" Type="http://schemas.openxmlformats.org/officeDocument/2006/relationships/customXml" Target="../ink/ink2787.xml"/><Relationship Id="rId339" Type="http://schemas.openxmlformats.org/officeDocument/2006/relationships/image" Target="../media/image2618.png"/><Relationship Id="rId490" Type="http://schemas.openxmlformats.org/officeDocument/2006/relationships/image" Target="../media/image2692.png"/><Relationship Id="rId504" Type="http://schemas.openxmlformats.org/officeDocument/2006/relationships/image" Target="../media/image2699.png"/><Relationship Id="rId546" Type="http://schemas.openxmlformats.org/officeDocument/2006/relationships/image" Target="../media/image2720.png"/><Relationship Id="rId78" Type="http://schemas.openxmlformats.org/officeDocument/2006/relationships/image" Target="../media/image2513.png"/><Relationship Id="rId101" Type="http://schemas.openxmlformats.org/officeDocument/2006/relationships/customXml" Target="../ink/ink2696.xml"/><Relationship Id="rId143" Type="http://schemas.openxmlformats.org/officeDocument/2006/relationships/customXml" Target="../ink/ink2717.xml"/><Relationship Id="rId185" Type="http://schemas.openxmlformats.org/officeDocument/2006/relationships/customXml" Target="../ink/ink2738.xml"/><Relationship Id="rId350" Type="http://schemas.openxmlformats.org/officeDocument/2006/relationships/customXml" Target="../ink/ink2821.xml"/><Relationship Id="rId406" Type="http://schemas.openxmlformats.org/officeDocument/2006/relationships/image" Target="../media/image2651.png"/><Relationship Id="rId588" Type="http://schemas.openxmlformats.org/officeDocument/2006/relationships/image" Target="../media/image2741.png"/><Relationship Id="rId9" Type="http://schemas.openxmlformats.org/officeDocument/2006/relationships/customXml" Target="../ink/ink2650.xml"/><Relationship Id="rId210" Type="http://schemas.openxmlformats.org/officeDocument/2006/relationships/image" Target="../media/image2555.png"/><Relationship Id="rId392" Type="http://schemas.openxmlformats.org/officeDocument/2006/relationships/image" Target="../media/image2644.png"/><Relationship Id="rId448" Type="http://schemas.openxmlformats.org/officeDocument/2006/relationships/image" Target="../media/image2671.png"/><Relationship Id="rId252" Type="http://schemas.openxmlformats.org/officeDocument/2006/relationships/image" Target="../media/image2576.png"/><Relationship Id="rId294" Type="http://schemas.openxmlformats.org/officeDocument/2006/relationships/image" Target="../media/image2597.png"/><Relationship Id="rId308" Type="http://schemas.openxmlformats.org/officeDocument/2006/relationships/image" Target="../media/image2603.png"/><Relationship Id="rId515" Type="http://schemas.openxmlformats.org/officeDocument/2006/relationships/customXml" Target="../ink/ink2905.xml"/><Relationship Id="rId47" Type="http://schemas.openxmlformats.org/officeDocument/2006/relationships/customXml" Target="../ink/ink2669.xml"/><Relationship Id="rId89" Type="http://schemas.openxmlformats.org/officeDocument/2006/relationships/customXml" Target="../ink/ink2690.xml"/><Relationship Id="rId112" Type="http://schemas.openxmlformats.org/officeDocument/2006/relationships/image" Target="../media/image2347.png"/><Relationship Id="rId154" Type="http://schemas.openxmlformats.org/officeDocument/2006/relationships/image" Target="../media/image2527.png"/><Relationship Id="rId361" Type="http://schemas.openxmlformats.org/officeDocument/2006/relationships/image" Target="../media/image2629.png"/><Relationship Id="rId557" Type="http://schemas.openxmlformats.org/officeDocument/2006/relationships/customXml" Target="../ink/ink2926.xml"/><Relationship Id="rId599" Type="http://schemas.openxmlformats.org/officeDocument/2006/relationships/customXml" Target="../ink/ink2947.xml"/><Relationship Id="rId196" Type="http://schemas.openxmlformats.org/officeDocument/2006/relationships/image" Target="../media/image2548.png"/><Relationship Id="rId417" Type="http://schemas.openxmlformats.org/officeDocument/2006/relationships/image" Target="../media/image2656.png"/><Relationship Id="rId459" Type="http://schemas.openxmlformats.org/officeDocument/2006/relationships/customXml" Target="../ink/ink2877.xml"/><Relationship Id="rId16" Type="http://schemas.openxmlformats.org/officeDocument/2006/relationships/image" Target="../media/image2483.png"/><Relationship Id="rId221" Type="http://schemas.openxmlformats.org/officeDocument/2006/relationships/customXml" Target="../ink/ink2756.xml"/><Relationship Id="rId263" Type="http://schemas.openxmlformats.org/officeDocument/2006/relationships/customXml" Target="../ink/ink2777.xml"/><Relationship Id="rId319" Type="http://schemas.openxmlformats.org/officeDocument/2006/relationships/image" Target="../media/image2608.png"/><Relationship Id="rId470" Type="http://schemas.openxmlformats.org/officeDocument/2006/relationships/image" Target="../media/image2682.png"/><Relationship Id="rId526" Type="http://schemas.openxmlformats.org/officeDocument/2006/relationships/image" Target="../media/image2710.png"/><Relationship Id="rId58" Type="http://schemas.openxmlformats.org/officeDocument/2006/relationships/image" Target="../media/image2503.png"/><Relationship Id="rId123" Type="http://schemas.openxmlformats.org/officeDocument/2006/relationships/customXml" Target="../ink/ink2707.xml"/><Relationship Id="rId330" Type="http://schemas.openxmlformats.org/officeDocument/2006/relationships/customXml" Target="../ink/ink2811.xml"/><Relationship Id="rId568" Type="http://schemas.openxmlformats.org/officeDocument/2006/relationships/image" Target="../media/image2731.png"/><Relationship Id="rId165" Type="http://schemas.openxmlformats.org/officeDocument/2006/relationships/customXml" Target="../ink/ink2728.xml"/><Relationship Id="rId372" Type="http://schemas.openxmlformats.org/officeDocument/2006/relationships/image" Target="../media/image2634.png"/><Relationship Id="rId428" Type="http://schemas.openxmlformats.org/officeDocument/2006/relationships/customXml" Target="../ink/ink2861.xml"/><Relationship Id="rId232" Type="http://schemas.openxmlformats.org/officeDocument/2006/relationships/image" Target="../media/image2566.png"/><Relationship Id="rId274" Type="http://schemas.openxmlformats.org/officeDocument/2006/relationships/image" Target="../media/image2587.png"/><Relationship Id="rId481" Type="http://schemas.openxmlformats.org/officeDocument/2006/relationships/customXml" Target="../ink/ink2888.xml"/><Relationship Id="rId27" Type="http://schemas.openxmlformats.org/officeDocument/2006/relationships/customXml" Target="../ink/ink2659.xml"/><Relationship Id="rId69" Type="http://schemas.openxmlformats.org/officeDocument/2006/relationships/customXml" Target="../ink/ink2680.xml"/><Relationship Id="rId134" Type="http://schemas.openxmlformats.org/officeDocument/2006/relationships/image" Target="../media/image2358.png"/><Relationship Id="rId537" Type="http://schemas.openxmlformats.org/officeDocument/2006/relationships/customXml" Target="../ink/ink2916.xml"/><Relationship Id="rId579" Type="http://schemas.openxmlformats.org/officeDocument/2006/relationships/customXml" Target="../ink/ink2937.xml"/><Relationship Id="rId80" Type="http://schemas.openxmlformats.org/officeDocument/2006/relationships/image" Target="../media/image2514.png"/><Relationship Id="rId176" Type="http://schemas.openxmlformats.org/officeDocument/2006/relationships/image" Target="../media/image2538.png"/><Relationship Id="rId341" Type="http://schemas.openxmlformats.org/officeDocument/2006/relationships/image" Target="../media/image2619.png"/><Relationship Id="rId383" Type="http://schemas.openxmlformats.org/officeDocument/2006/relationships/customXml" Target="../ink/ink2838.xml"/><Relationship Id="rId439" Type="http://schemas.openxmlformats.org/officeDocument/2006/relationships/image" Target="../media/image2667.png"/><Relationship Id="rId590" Type="http://schemas.openxmlformats.org/officeDocument/2006/relationships/image" Target="../media/image2742.png"/><Relationship Id="rId604" Type="http://schemas.openxmlformats.org/officeDocument/2006/relationships/image" Target="../media/image2749.png"/><Relationship Id="rId201" Type="http://schemas.openxmlformats.org/officeDocument/2006/relationships/customXml" Target="../ink/ink2746.xml"/><Relationship Id="rId243" Type="http://schemas.openxmlformats.org/officeDocument/2006/relationships/customXml" Target="../ink/ink2767.xml"/><Relationship Id="rId285" Type="http://schemas.openxmlformats.org/officeDocument/2006/relationships/customXml" Target="../ink/ink2788.xml"/><Relationship Id="rId450" Type="http://schemas.openxmlformats.org/officeDocument/2006/relationships/image" Target="../media/image2672.png"/><Relationship Id="rId506" Type="http://schemas.openxmlformats.org/officeDocument/2006/relationships/image" Target="../media/image2700.png"/><Relationship Id="rId38" Type="http://schemas.openxmlformats.org/officeDocument/2006/relationships/image" Target="../media/image2494.png"/><Relationship Id="rId103" Type="http://schemas.openxmlformats.org/officeDocument/2006/relationships/customXml" Target="../ink/ink2697.xml"/><Relationship Id="rId310" Type="http://schemas.openxmlformats.org/officeDocument/2006/relationships/image" Target="../media/image2604.png"/><Relationship Id="rId492" Type="http://schemas.openxmlformats.org/officeDocument/2006/relationships/image" Target="../media/image2693.png"/><Relationship Id="rId548" Type="http://schemas.openxmlformats.org/officeDocument/2006/relationships/image" Target="../media/image2721.png"/><Relationship Id="rId91" Type="http://schemas.openxmlformats.org/officeDocument/2006/relationships/customXml" Target="../ink/ink2691.xml"/><Relationship Id="rId145" Type="http://schemas.openxmlformats.org/officeDocument/2006/relationships/customXml" Target="../ink/ink2718.xml"/><Relationship Id="rId187" Type="http://schemas.openxmlformats.org/officeDocument/2006/relationships/customXml" Target="../ink/ink2739.xml"/><Relationship Id="rId352" Type="http://schemas.openxmlformats.org/officeDocument/2006/relationships/customXml" Target="../ink/ink2822.xml"/><Relationship Id="rId394" Type="http://schemas.openxmlformats.org/officeDocument/2006/relationships/image" Target="../media/image2645.png"/><Relationship Id="rId408" Type="http://schemas.openxmlformats.org/officeDocument/2006/relationships/image" Target="../media/image2652.png"/><Relationship Id="rId212" Type="http://schemas.openxmlformats.org/officeDocument/2006/relationships/image" Target="../media/image2556.png"/><Relationship Id="rId254" Type="http://schemas.openxmlformats.org/officeDocument/2006/relationships/image" Target="../media/image2577.png"/><Relationship Id="rId49" Type="http://schemas.openxmlformats.org/officeDocument/2006/relationships/customXml" Target="../ink/ink2670.xml"/><Relationship Id="rId114" Type="http://schemas.openxmlformats.org/officeDocument/2006/relationships/image" Target="../media/image2348.png"/><Relationship Id="rId296" Type="http://schemas.openxmlformats.org/officeDocument/2006/relationships/image" Target="../media/image2598.png"/><Relationship Id="rId461" Type="http://schemas.openxmlformats.org/officeDocument/2006/relationships/customXml" Target="../ink/ink2878.xml"/><Relationship Id="rId517" Type="http://schemas.openxmlformats.org/officeDocument/2006/relationships/customXml" Target="../ink/ink2906.xml"/><Relationship Id="rId559" Type="http://schemas.openxmlformats.org/officeDocument/2006/relationships/customXml" Target="../ink/ink2927.xml"/><Relationship Id="rId60" Type="http://schemas.openxmlformats.org/officeDocument/2006/relationships/image" Target="../media/image2504.png"/><Relationship Id="rId156" Type="http://schemas.openxmlformats.org/officeDocument/2006/relationships/image" Target="../media/image2528.png"/><Relationship Id="rId198" Type="http://schemas.openxmlformats.org/officeDocument/2006/relationships/image" Target="../media/image2549.png"/><Relationship Id="rId321" Type="http://schemas.openxmlformats.org/officeDocument/2006/relationships/image" Target="../media/image2609.png"/><Relationship Id="rId363" Type="http://schemas.openxmlformats.org/officeDocument/2006/relationships/customXml" Target="../ink/ink2828.xml"/><Relationship Id="rId419" Type="http://schemas.openxmlformats.org/officeDocument/2006/relationships/image" Target="../media/image2657.png"/><Relationship Id="rId570" Type="http://schemas.openxmlformats.org/officeDocument/2006/relationships/image" Target="../media/image2732.png"/><Relationship Id="rId223" Type="http://schemas.openxmlformats.org/officeDocument/2006/relationships/customXml" Target="../ink/ink2757.xml"/><Relationship Id="rId430" Type="http://schemas.openxmlformats.org/officeDocument/2006/relationships/customXml" Target="../ink/ink2862.xml"/><Relationship Id="rId18" Type="http://schemas.openxmlformats.org/officeDocument/2006/relationships/image" Target="../media/image2484.png"/><Relationship Id="rId265" Type="http://schemas.openxmlformats.org/officeDocument/2006/relationships/customXml" Target="../ink/ink2778.xml"/><Relationship Id="rId472" Type="http://schemas.openxmlformats.org/officeDocument/2006/relationships/image" Target="../media/image2683.png"/><Relationship Id="rId528" Type="http://schemas.openxmlformats.org/officeDocument/2006/relationships/image" Target="../media/image2711.png"/><Relationship Id="rId125" Type="http://schemas.openxmlformats.org/officeDocument/2006/relationships/customXml" Target="../ink/ink2708.xml"/><Relationship Id="rId167" Type="http://schemas.openxmlformats.org/officeDocument/2006/relationships/customXml" Target="../ink/ink2729.xml"/><Relationship Id="rId332" Type="http://schemas.openxmlformats.org/officeDocument/2006/relationships/customXml" Target="../ink/ink2812.xml"/><Relationship Id="rId374" Type="http://schemas.openxmlformats.org/officeDocument/2006/relationships/image" Target="../media/image2635.png"/><Relationship Id="rId581" Type="http://schemas.openxmlformats.org/officeDocument/2006/relationships/customXml" Target="../ink/ink2938.xml"/><Relationship Id="rId71" Type="http://schemas.openxmlformats.org/officeDocument/2006/relationships/customXml" Target="../ink/ink2681.xml"/><Relationship Id="rId234" Type="http://schemas.openxmlformats.org/officeDocument/2006/relationships/image" Target="../media/image2567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2660.xml"/><Relationship Id="rId276" Type="http://schemas.openxmlformats.org/officeDocument/2006/relationships/image" Target="../media/image2588.png"/><Relationship Id="rId441" Type="http://schemas.openxmlformats.org/officeDocument/2006/relationships/image" Target="../media/image2668.png"/><Relationship Id="rId483" Type="http://schemas.openxmlformats.org/officeDocument/2006/relationships/customXml" Target="../ink/ink2889.xml"/><Relationship Id="rId539" Type="http://schemas.openxmlformats.org/officeDocument/2006/relationships/customXml" Target="../ink/ink2917.xml"/><Relationship Id="rId40" Type="http://schemas.openxmlformats.org/officeDocument/2006/relationships/image" Target="../media/image2021.png"/><Relationship Id="rId136" Type="http://schemas.openxmlformats.org/officeDocument/2006/relationships/image" Target="../media/image2359.png"/><Relationship Id="rId178" Type="http://schemas.openxmlformats.org/officeDocument/2006/relationships/image" Target="../media/image2539.png"/><Relationship Id="rId301" Type="http://schemas.openxmlformats.org/officeDocument/2006/relationships/customXml" Target="../ink/ink2796.xml"/><Relationship Id="rId343" Type="http://schemas.openxmlformats.org/officeDocument/2006/relationships/image" Target="../media/image2620.png"/><Relationship Id="rId550" Type="http://schemas.openxmlformats.org/officeDocument/2006/relationships/image" Target="../media/image2722.png"/><Relationship Id="rId82" Type="http://schemas.openxmlformats.org/officeDocument/2006/relationships/image" Target="../media/image2515.png"/><Relationship Id="rId203" Type="http://schemas.openxmlformats.org/officeDocument/2006/relationships/customXml" Target="../ink/ink2747.xml"/><Relationship Id="rId385" Type="http://schemas.openxmlformats.org/officeDocument/2006/relationships/customXml" Target="../ink/ink2839.xml"/><Relationship Id="rId592" Type="http://schemas.openxmlformats.org/officeDocument/2006/relationships/image" Target="../media/image2743.png"/><Relationship Id="rId245" Type="http://schemas.openxmlformats.org/officeDocument/2006/relationships/customXml" Target="../ink/ink2768.xml"/><Relationship Id="rId287" Type="http://schemas.openxmlformats.org/officeDocument/2006/relationships/customXml" Target="../ink/ink2789.xml"/><Relationship Id="rId410" Type="http://schemas.openxmlformats.org/officeDocument/2006/relationships/image" Target="../media/image2653.png"/><Relationship Id="rId452" Type="http://schemas.openxmlformats.org/officeDocument/2006/relationships/image" Target="../media/image2673.png"/><Relationship Id="rId494" Type="http://schemas.openxmlformats.org/officeDocument/2006/relationships/image" Target="../media/image2694.png"/><Relationship Id="rId508" Type="http://schemas.openxmlformats.org/officeDocument/2006/relationships/image" Target="../media/image2701.png"/><Relationship Id="rId105" Type="http://schemas.openxmlformats.org/officeDocument/2006/relationships/customXml" Target="../ink/ink2698.xml"/><Relationship Id="rId147" Type="http://schemas.openxmlformats.org/officeDocument/2006/relationships/customXml" Target="../ink/ink2719.xml"/><Relationship Id="rId312" Type="http://schemas.openxmlformats.org/officeDocument/2006/relationships/image" Target="../media/image2605.png"/><Relationship Id="rId354" Type="http://schemas.openxmlformats.org/officeDocument/2006/relationships/customXml" Target="../ink/ink2823.xml"/><Relationship Id="rId51" Type="http://schemas.openxmlformats.org/officeDocument/2006/relationships/customXml" Target="../ink/ink2671.xml"/><Relationship Id="rId93" Type="http://schemas.openxmlformats.org/officeDocument/2006/relationships/customXml" Target="../ink/ink2692.xml"/><Relationship Id="rId189" Type="http://schemas.openxmlformats.org/officeDocument/2006/relationships/customXml" Target="../ink/ink2740.xml"/><Relationship Id="rId396" Type="http://schemas.openxmlformats.org/officeDocument/2006/relationships/image" Target="../media/image2646.png"/><Relationship Id="rId561" Type="http://schemas.openxmlformats.org/officeDocument/2006/relationships/customXml" Target="../ink/ink2928.xml"/><Relationship Id="rId214" Type="http://schemas.openxmlformats.org/officeDocument/2006/relationships/image" Target="../media/image2557.png"/><Relationship Id="rId256" Type="http://schemas.openxmlformats.org/officeDocument/2006/relationships/image" Target="../media/image2578.png"/><Relationship Id="rId298" Type="http://schemas.openxmlformats.org/officeDocument/2006/relationships/image" Target="../media/image2044.png"/><Relationship Id="rId421" Type="http://schemas.openxmlformats.org/officeDocument/2006/relationships/image" Target="../media/image2658.png"/><Relationship Id="rId463" Type="http://schemas.openxmlformats.org/officeDocument/2006/relationships/customXml" Target="../ink/ink2879.xml"/><Relationship Id="rId519" Type="http://schemas.openxmlformats.org/officeDocument/2006/relationships/customXml" Target="../ink/ink2907.xml"/><Relationship Id="rId116" Type="http://schemas.openxmlformats.org/officeDocument/2006/relationships/image" Target="../media/image2349.png"/><Relationship Id="rId158" Type="http://schemas.openxmlformats.org/officeDocument/2006/relationships/image" Target="../media/image2529.png"/><Relationship Id="rId323" Type="http://schemas.openxmlformats.org/officeDocument/2006/relationships/image" Target="../media/image2610.png"/><Relationship Id="rId530" Type="http://schemas.openxmlformats.org/officeDocument/2006/relationships/image" Target="../media/image2712.png"/><Relationship Id="rId20" Type="http://schemas.openxmlformats.org/officeDocument/2006/relationships/image" Target="../media/image2485.png"/><Relationship Id="rId62" Type="http://schemas.openxmlformats.org/officeDocument/2006/relationships/image" Target="../media/image2505.png"/><Relationship Id="rId365" Type="http://schemas.openxmlformats.org/officeDocument/2006/relationships/customXml" Target="../ink/ink2829.xml"/><Relationship Id="rId572" Type="http://schemas.openxmlformats.org/officeDocument/2006/relationships/image" Target="../media/image2733.png"/><Relationship Id="rId225" Type="http://schemas.openxmlformats.org/officeDocument/2006/relationships/customXml" Target="../ink/ink2758.xml"/><Relationship Id="rId267" Type="http://schemas.openxmlformats.org/officeDocument/2006/relationships/customXml" Target="../ink/ink2779.xml"/><Relationship Id="rId432" Type="http://schemas.openxmlformats.org/officeDocument/2006/relationships/customXml" Target="../ink/ink2863.xml"/><Relationship Id="rId474" Type="http://schemas.openxmlformats.org/officeDocument/2006/relationships/image" Target="../media/image2684.png"/><Relationship Id="rId127" Type="http://schemas.openxmlformats.org/officeDocument/2006/relationships/customXml" Target="../ink/ink2709.xml"/><Relationship Id="rId31" Type="http://schemas.openxmlformats.org/officeDocument/2006/relationships/customXml" Target="../ink/ink2661.xml"/><Relationship Id="rId73" Type="http://schemas.openxmlformats.org/officeDocument/2006/relationships/customXml" Target="../ink/ink2682.xml"/><Relationship Id="rId169" Type="http://schemas.openxmlformats.org/officeDocument/2006/relationships/customXml" Target="../ink/ink2730.xml"/><Relationship Id="rId334" Type="http://schemas.openxmlformats.org/officeDocument/2006/relationships/customXml" Target="../ink/ink2813.xml"/><Relationship Id="rId376" Type="http://schemas.openxmlformats.org/officeDocument/2006/relationships/image" Target="../media/image2636.png"/><Relationship Id="rId541" Type="http://schemas.openxmlformats.org/officeDocument/2006/relationships/customXml" Target="../ink/ink2918.xml"/><Relationship Id="rId583" Type="http://schemas.openxmlformats.org/officeDocument/2006/relationships/customXml" Target="../ink/ink2939.xml"/><Relationship Id="rId4" Type="http://schemas.openxmlformats.org/officeDocument/2006/relationships/image" Target="../media/image2477.png"/><Relationship Id="rId180" Type="http://schemas.openxmlformats.org/officeDocument/2006/relationships/image" Target="../media/image2540.png"/><Relationship Id="rId236" Type="http://schemas.openxmlformats.org/officeDocument/2006/relationships/image" Target="../media/image2568.png"/><Relationship Id="rId278" Type="http://schemas.openxmlformats.org/officeDocument/2006/relationships/image" Target="../media/image2589.png"/><Relationship Id="rId401" Type="http://schemas.openxmlformats.org/officeDocument/2006/relationships/customXml" Target="../ink/ink2847.xml"/><Relationship Id="rId443" Type="http://schemas.openxmlformats.org/officeDocument/2006/relationships/image" Target="../media/image2669.png"/><Relationship Id="rId303" Type="http://schemas.openxmlformats.org/officeDocument/2006/relationships/customXml" Target="../ink/ink2797.xml"/><Relationship Id="rId485" Type="http://schemas.openxmlformats.org/officeDocument/2006/relationships/customXml" Target="../ink/ink2890.xml"/><Relationship Id="rId42" Type="http://schemas.openxmlformats.org/officeDocument/2006/relationships/image" Target="../media/image2495.png"/><Relationship Id="rId84" Type="http://schemas.openxmlformats.org/officeDocument/2006/relationships/image" Target="../media/image2516.png"/><Relationship Id="rId138" Type="http://schemas.openxmlformats.org/officeDocument/2006/relationships/image" Target="../media/image2408.png"/><Relationship Id="rId345" Type="http://schemas.openxmlformats.org/officeDocument/2006/relationships/image" Target="../media/image2621.png"/><Relationship Id="rId387" Type="http://schemas.openxmlformats.org/officeDocument/2006/relationships/customXml" Target="../ink/ink2840.xml"/><Relationship Id="rId510" Type="http://schemas.openxmlformats.org/officeDocument/2006/relationships/image" Target="../media/image2702.png"/><Relationship Id="rId552" Type="http://schemas.openxmlformats.org/officeDocument/2006/relationships/image" Target="../media/image2723.png"/><Relationship Id="rId594" Type="http://schemas.openxmlformats.org/officeDocument/2006/relationships/image" Target="../media/image2744.png"/><Relationship Id="rId191" Type="http://schemas.openxmlformats.org/officeDocument/2006/relationships/customXml" Target="../ink/ink2741.xml"/><Relationship Id="rId205" Type="http://schemas.openxmlformats.org/officeDocument/2006/relationships/customXml" Target="../ink/ink2748.xml"/><Relationship Id="rId247" Type="http://schemas.openxmlformats.org/officeDocument/2006/relationships/customXml" Target="../ink/ink2769.xml"/><Relationship Id="rId412" Type="http://schemas.openxmlformats.org/officeDocument/2006/relationships/image" Target="../media/image2654.png"/><Relationship Id="rId107" Type="http://schemas.openxmlformats.org/officeDocument/2006/relationships/customXml" Target="../ink/ink2699.xml"/><Relationship Id="rId289" Type="http://schemas.openxmlformats.org/officeDocument/2006/relationships/customXml" Target="../ink/ink2790.xml"/><Relationship Id="rId454" Type="http://schemas.openxmlformats.org/officeDocument/2006/relationships/image" Target="../media/image2674.png"/><Relationship Id="rId496" Type="http://schemas.openxmlformats.org/officeDocument/2006/relationships/image" Target="../media/image2695.png"/><Relationship Id="rId11" Type="http://schemas.openxmlformats.org/officeDocument/2006/relationships/customXml" Target="../ink/ink2651.xml"/><Relationship Id="rId53" Type="http://schemas.openxmlformats.org/officeDocument/2006/relationships/customXml" Target="../ink/ink2672.xml"/><Relationship Id="rId149" Type="http://schemas.openxmlformats.org/officeDocument/2006/relationships/customXml" Target="../ink/ink2720.xml"/><Relationship Id="rId314" Type="http://schemas.openxmlformats.org/officeDocument/2006/relationships/image" Target="../media/image2606.png"/><Relationship Id="rId356" Type="http://schemas.openxmlformats.org/officeDocument/2006/relationships/customXml" Target="../ink/ink2824.xml"/><Relationship Id="rId398" Type="http://schemas.openxmlformats.org/officeDocument/2006/relationships/image" Target="../media/image2647.png"/><Relationship Id="rId521" Type="http://schemas.openxmlformats.org/officeDocument/2006/relationships/customXml" Target="../ink/ink2908.xml"/><Relationship Id="rId563" Type="http://schemas.openxmlformats.org/officeDocument/2006/relationships/customXml" Target="../ink/ink2929.xml"/><Relationship Id="rId95" Type="http://schemas.openxmlformats.org/officeDocument/2006/relationships/customXml" Target="../ink/ink2693.xml"/><Relationship Id="rId160" Type="http://schemas.openxmlformats.org/officeDocument/2006/relationships/image" Target="../media/image2530.png"/><Relationship Id="rId216" Type="http://schemas.openxmlformats.org/officeDocument/2006/relationships/image" Target="../media/image2558.png"/><Relationship Id="rId423" Type="http://schemas.openxmlformats.org/officeDocument/2006/relationships/image" Target="../media/image2659.png"/><Relationship Id="rId258" Type="http://schemas.openxmlformats.org/officeDocument/2006/relationships/image" Target="../media/image2579.png"/><Relationship Id="rId465" Type="http://schemas.openxmlformats.org/officeDocument/2006/relationships/customXml" Target="../ink/ink2880.xml"/><Relationship Id="rId22" Type="http://schemas.openxmlformats.org/officeDocument/2006/relationships/image" Target="../media/image2486.png"/><Relationship Id="rId64" Type="http://schemas.openxmlformats.org/officeDocument/2006/relationships/image" Target="../media/image2506.png"/><Relationship Id="rId118" Type="http://schemas.openxmlformats.org/officeDocument/2006/relationships/image" Target="../media/image2350.png"/><Relationship Id="rId325" Type="http://schemas.openxmlformats.org/officeDocument/2006/relationships/image" Target="../media/image2611.png"/><Relationship Id="rId367" Type="http://schemas.openxmlformats.org/officeDocument/2006/relationships/customXml" Target="../ink/ink2830.xml"/><Relationship Id="rId532" Type="http://schemas.openxmlformats.org/officeDocument/2006/relationships/image" Target="../media/image2713.png"/><Relationship Id="rId574" Type="http://schemas.openxmlformats.org/officeDocument/2006/relationships/image" Target="../media/image2734.png"/><Relationship Id="rId171" Type="http://schemas.openxmlformats.org/officeDocument/2006/relationships/customXml" Target="../ink/ink2731.xml"/><Relationship Id="rId227" Type="http://schemas.openxmlformats.org/officeDocument/2006/relationships/customXml" Target="../ink/ink2759.xml"/><Relationship Id="rId269" Type="http://schemas.openxmlformats.org/officeDocument/2006/relationships/customXml" Target="../ink/ink2780.xml"/><Relationship Id="rId434" Type="http://schemas.openxmlformats.org/officeDocument/2006/relationships/customXml" Target="../ink/ink2864.xml"/><Relationship Id="rId476" Type="http://schemas.openxmlformats.org/officeDocument/2006/relationships/image" Target="../media/image2685.png"/><Relationship Id="rId33" Type="http://schemas.openxmlformats.org/officeDocument/2006/relationships/customXml" Target="../ink/ink2662.xml"/><Relationship Id="rId129" Type="http://schemas.openxmlformats.org/officeDocument/2006/relationships/customXml" Target="../ink/ink2710.xml"/><Relationship Id="rId280" Type="http://schemas.openxmlformats.org/officeDocument/2006/relationships/image" Target="../media/image2590.png"/><Relationship Id="rId336" Type="http://schemas.openxmlformats.org/officeDocument/2006/relationships/customXml" Target="../ink/ink2814.xml"/><Relationship Id="rId501" Type="http://schemas.openxmlformats.org/officeDocument/2006/relationships/customXml" Target="../ink/ink2898.xml"/><Relationship Id="rId543" Type="http://schemas.openxmlformats.org/officeDocument/2006/relationships/customXml" Target="../ink/ink2919.xml"/><Relationship Id="rId75" Type="http://schemas.openxmlformats.org/officeDocument/2006/relationships/customXml" Target="../ink/ink2683.xml"/><Relationship Id="rId140" Type="http://schemas.openxmlformats.org/officeDocument/2006/relationships/image" Target="../media/image2413.png"/><Relationship Id="rId182" Type="http://schemas.openxmlformats.org/officeDocument/2006/relationships/image" Target="../media/image2541.png"/><Relationship Id="rId378" Type="http://schemas.openxmlformats.org/officeDocument/2006/relationships/image" Target="../media/image2637.png"/><Relationship Id="rId403" Type="http://schemas.openxmlformats.org/officeDocument/2006/relationships/customXml" Target="../ink/ink2848.xml"/><Relationship Id="rId585" Type="http://schemas.openxmlformats.org/officeDocument/2006/relationships/customXml" Target="../ink/ink2940.xml"/><Relationship Id="rId6" Type="http://schemas.openxmlformats.org/officeDocument/2006/relationships/image" Target="../media/image2478.png"/><Relationship Id="rId238" Type="http://schemas.openxmlformats.org/officeDocument/2006/relationships/image" Target="../media/image2569.png"/><Relationship Id="rId445" Type="http://schemas.openxmlformats.org/officeDocument/2006/relationships/customXml" Target="../ink/ink2870.xml"/><Relationship Id="rId487" Type="http://schemas.openxmlformats.org/officeDocument/2006/relationships/customXml" Target="../ink/ink2891.xml"/><Relationship Id="rId291" Type="http://schemas.openxmlformats.org/officeDocument/2006/relationships/customXml" Target="../ink/ink2791.xml"/><Relationship Id="rId305" Type="http://schemas.openxmlformats.org/officeDocument/2006/relationships/customXml" Target="../ink/ink2798.xml"/><Relationship Id="rId347" Type="http://schemas.openxmlformats.org/officeDocument/2006/relationships/image" Target="../media/image2622.png"/><Relationship Id="rId512" Type="http://schemas.openxmlformats.org/officeDocument/2006/relationships/image" Target="../media/image2703.png"/><Relationship Id="rId44" Type="http://schemas.openxmlformats.org/officeDocument/2006/relationships/image" Target="../media/image2496.png"/><Relationship Id="rId86" Type="http://schemas.openxmlformats.org/officeDocument/2006/relationships/image" Target="../media/image2517.png"/><Relationship Id="rId151" Type="http://schemas.openxmlformats.org/officeDocument/2006/relationships/customXml" Target="../ink/ink2721.xml"/><Relationship Id="rId389" Type="http://schemas.openxmlformats.org/officeDocument/2006/relationships/customXml" Target="../ink/ink2841.xml"/><Relationship Id="rId554" Type="http://schemas.openxmlformats.org/officeDocument/2006/relationships/image" Target="../media/image2724.png"/><Relationship Id="rId596" Type="http://schemas.openxmlformats.org/officeDocument/2006/relationships/image" Target="../media/image2745.png"/><Relationship Id="rId193" Type="http://schemas.openxmlformats.org/officeDocument/2006/relationships/customXml" Target="../ink/ink2742.xml"/><Relationship Id="rId207" Type="http://schemas.openxmlformats.org/officeDocument/2006/relationships/customXml" Target="../ink/ink2749.xml"/><Relationship Id="rId249" Type="http://schemas.openxmlformats.org/officeDocument/2006/relationships/customXml" Target="../ink/ink2770.xml"/><Relationship Id="rId414" Type="http://schemas.openxmlformats.org/officeDocument/2006/relationships/image" Target="../media/image2655.png"/><Relationship Id="rId456" Type="http://schemas.openxmlformats.org/officeDocument/2006/relationships/image" Target="../media/image2675.png"/><Relationship Id="rId498" Type="http://schemas.openxmlformats.org/officeDocument/2006/relationships/image" Target="../media/image2696.png"/><Relationship Id="rId13" Type="http://schemas.openxmlformats.org/officeDocument/2006/relationships/customXml" Target="../ink/ink2652.xml"/><Relationship Id="rId109" Type="http://schemas.openxmlformats.org/officeDocument/2006/relationships/customXml" Target="../ink/ink2700.xml"/><Relationship Id="rId260" Type="http://schemas.openxmlformats.org/officeDocument/2006/relationships/image" Target="../media/image2580.png"/><Relationship Id="rId316" Type="http://schemas.openxmlformats.org/officeDocument/2006/relationships/customXml" Target="../ink/ink2804.xml"/><Relationship Id="rId523" Type="http://schemas.openxmlformats.org/officeDocument/2006/relationships/customXml" Target="../ink/ink2909.xml"/><Relationship Id="rId55" Type="http://schemas.openxmlformats.org/officeDocument/2006/relationships/customXml" Target="../ink/ink2673.xml"/><Relationship Id="rId97" Type="http://schemas.openxmlformats.org/officeDocument/2006/relationships/customXml" Target="../ink/ink2694.xml"/><Relationship Id="rId120" Type="http://schemas.openxmlformats.org/officeDocument/2006/relationships/image" Target="../media/image2351.png"/><Relationship Id="rId358" Type="http://schemas.openxmlformats.org/officeDocument/2006/relationships/customXml" Target="../ink/ink2825.xml"/><Relationship Id="rId565" Type="http://schemas.openxmlformats.org/officeDocument/2006/relationships/customXml" Target="../ink/ink2930.xml"/><Relationship Id="rId162" Type="http://schemas.openxmlformats.org/officeDocument/2006/relationships/image" Target="../media/image2531.png"/><Relationship Id="rId218" Type="http://schemas.openxmlformats.org/officeDocument/2006/relationships/image" Target="../media/image2559.png"/><Relationship Id="rId425" Type="http://schemas.openxmlformats.org/officeDocument/2006/relationships/image" Target="../media/image2660.png"/><Relationship Id="rId467" Type="http://schemas.openxmlformats.org/officeDocument/2006/relationships/customXml" Target="../ink/ink2881.xml"/><Relationship Id="rId271" Type="http://schemas.openxmlformats.org/officeDocument/2006/relationships/customXml" Target="../ink/ink2781.xml"/><Relationship Id="rId24" Type="http://schemas.openxmlformats.org/officeDocument/2006/relationships/image" Target="../media/image2487.png"/><Relationship Id="rId66" Type="http://schemas.openxmlformats.org/officeDocument/2006/relationships/image" Target="../media/image2507.png"/><Relationship Id="rId131" Type="http://schemas.openxmlformats.org/officeDocument/2006/relationships/customXml" Target="../ink/ink2711.xml"/><Relationship Id="rId327" Type="http://schemas.openxmlformats.org/officeDocument/2006/relationships/image" Target="../media/image2612.png"/><Relationship Id="rId369" Type="http://schemas.openxmlformats.org/officeDocument/2006/relationships/customXml" Target="../ink/ink2831.xml"/><Relationship Id="rId534" Type="http://schemas.openxmlformats.org/officeDocument/2006/relationships/image" Target="../media/image2714.png"/><Relationship Id="rId576" Type="http://schemas.openxmlformats.org/officeDocument/2006/relationships/image" Target="../media/image2735.png"/><Relationship Id="rId173" Type="http://schemas.openxmlformats.org/officeDocument/2006/relationships/customXml" Target="../ink/ink2732.xml"/><Relationship Id="rId229" Type="http://schemas.openxmlformats.org/officeDocument/2006/relationships/customXml" Target="../ink/ink2760.xml"/><Relationship Id="rId380" Type="http://schemas.openxmlformats.org/officeDocument/2006/relationships/image" Target="../media/image2638.png"/><Relationship Id="rId436" Type="http://schemas.openxmlformats.org/officeDocument/2006/relationships/customXml" Target="../ink/ink2865.xml"/><Relationship Id="rId601" Type="http://schemas.openxmlformats.org/officeDocument/2006/relationships/customXml" Target="../ink/ink2948.xml"/><Relationship Id="rId240" Type="http://schemas.openxmlformats.org/officeDocument/2006/relationships/image" Target="../media/image2570.png"/><Relationship Id="rId478" Type="http://schemas.openxmlformats.org/officeDocument/2006/relationships/image" Target="../media/image2686.png"/><Relationship Id="rId35" Type="http://schemas.openxmlformats.org/officeDocument/2006/relationships/customXml" Target="../ink/ink2663.xml"/><Relationship Id="rId77" Type="http://schemas.openxmlformats.org/officeDocument/2006/relationships/customXml" Target="../ink/ink2684.xml"/><Relationship Id="rId100" Type="http://schemas.openxmlformats.org/officeDocument/2006/relationships/image" Target="../media/image2524.png"/><Relationship Id="rId282" Type="http://schemas.openxmlformats.org/officeDocument/2006/relationships/image" Target="../media/image2591.png"/><Relationship Id="rId338" Type="http://schemas.openxmlformats.org/officeDocument/2006/relationships/customXml" Target="../ink/ink2815.xml"/><Relationship Id="rId503" Type="http://schemas.openxmlformats.org/officeDocument/2006/relationships/customXml" Target="../ink/ink2899.xml"/><Relationship Id="rId545" Type="http://schemas.openxmlformats.org/officeDocument/2006/relationships/customXml" Target="../ink/ink2920.xml"/><Relationship Id="rId587" Type="http://schemas.openxmlformats.org/officeDocument/2006/relationships/customXml" Target="../ink/ink2941.xml"/><Relationship Id="rId8" Type="http://schemas.openxmlformats.org/officeDocument/2006/relationships/image" Target="../media/image2479.png"/><Relationship Id="rId142" Type="http://schemas.openxmlformats.org/officeDocument/2006/relationships/image" Target="../media/image2414.png"/><Relationship Id="rId184" Type="http://schemas.openxmlformats.org/officeDocument/2006/relationships/image" Target="../media/image2542.png"/><Relationship Id="rId391" Type="http://schemas.openxmlformats.org/officeDocument/2006/relationships/customXml" Target="../ink/ink2842.xml"/><Relationship Id="rId405" Type="http://schemas.openxmlformats.org/officeDocument/2006/relationships/customXml" Target="../ink/ink2849.xml"/><Relationship Id="rId447" Type="http://schemas.openxmlformats.org/officeDocument/2006/relationships/customXml" Target="../ink/ink2871.xml"/><Relationship Id="rId251" Type="http://schemas.openxmlformats.org/officeDocument/2006/relationships/customXml" Target="../ink/ink2771.xml"/><Relationship Id="rId489" Type="http://schemas.openxmlformats.org/officeDocument/2006/relationships/customXml" Target="../ink/ink2892.xml"/><Relationship Id="rId46" Type="http://schemas.openxmlformats.org/officeDocument/2006/relationships/image" Target="../media/image2497.png"/><Relationship Id="rId293" Type="http://schemas.openxmlformats.org/officeDocument/2006/relationships/customXml" Target="../ink/ink2792.xml"/><Relationship Id="rId307" Type="http://schemas.openxmlformats.org/officeDocument/2006/relationships/customXml" Target="../ink/ink2799.xml"/><Relationship Id="rId349" Type="http://schemas.openxmlformats.org/officeDocument/2006/relationships/image" Target="../media/image2623.png"/><Relationship Id="rId514" Type="http://schemas.openxmlformats.org/officeDocument/2006/relationships/image" Target="../media/image2704.png"/><Relationship Id="rId556" Type="http://schemas.openxmlformats.org/officeDocument/2006/relationships/image" Target="../media/image2725.png"/><Relationship Id="rId88" Type="http://schemas.openxmlformats.org/officeDocument/2006/relationships/image" Target="../media/image2518.png"/><Relationship Id="rId111" Type="http://schemas.openxmlformats.org/officeDocument/2006/relationships/customXml" Target="../ink/ink2701.xml"/><Relationship Id="rId153" Type="http://schemas.openxmlformats.org/officeDocument/2006/relationships/customXml" Target="../ink/ink2722.xml"/><Relationship Id="rId195" Type="http://schemas.openxmlformats.org/officeDocument/2006/relationships/customXml" Target="../ink/ink2743.xml"/><Relationship Id="rId209" Type="http://schemas.openxmlformats.org/officeDocument/2006/relationships/customXml" Target="../ink/ink2750.xml"/><Relationship Id="rId360" Type="http://schemas.openxmlformats.org/officeDocument/2006/relationships/customXml" Target="../ink/ink2826.xml"/><Relationship Id="rId416" Type="http://schemas.openxmlformats.org/officeDocument/2006/relationships/customXml" Target="../ink/ink2855.xml"/><Relationship Id="rId598" Type="http://schemas.openxmlformats.org/officeDocument/2006/relationships/image" Target="../media/image2746.png"/><Relationship Id="rId220" Type="http://schemas.openxmlformats.org/officeDocument/2006/relationships/image" Target="../media/image2560.png"/><Relationship Id="rId458" Type="http://schemas.openxmlformats.org/officeDocument/2006/relationships/image" Target="../media/image2676.png"/><Relationship Id="rId15" Type="http://schemas.openxmlformats.org/officeDocument/2006/relationships/customXml" Target="../ink/ink2653.xml"/><Relationship Id="rId57" Type="http://schemas.openxmlformats.org/officeDocument/2006/relationships/customXml" Target="../ink/ink2674.xml"/><Relationship Id="rId262" Type="http://schemas.openxmlformats.org/officeDocument/2006/relationships/image" Target="../media/image2581.png"/><Relationship Id="rId318" Type="http://schemas.openxmlformats.org/officeDocument/2006/relationships/customXml" Target="../ink/ink2805.xml"/><Relationship Id="rId525" Type="http://schemas.openxmlformats.org/officeDocument/2006/relationships/customXml" Target="../ink/ink2910.xml"/><Relationship Id="rId567" Type="http://schemas.openxmlformats.org/officeDocument/2006/relationships/customXml" Target="../ink/ink2931.xml"/><Relationship Id="rId99" Type="http://schemas.openxmlformats.org/officeDocument/2006/relationships/customXml" Target="../ink/ink2695.xml"/><Relationship Id="rId122" Type="http://schemas.openxmlformats.org/officeDocument/2006/relationships/image" Target="../media/image2352.png"/><Relationship Id="rId164" Type="http://schemas.openxmlformats.org/officeDocument/2006/relationships/image" Target="../media/image2532.png"/><Relationship Id="rId371" Type="http://schemas.openxmlformats.org/officeDocument/2006/relationships/customXml" Target="../ink/ink2832.xml"/><Relationship Id="rId427" Type="http://schemas.openxmlformats.org/officeDocument/2006/relationships/image" Target="../media/image2661.png"/><Relationship Id="rId469" Type="http://schemas.openxmlformats.org/officeDocument/2006/relationships/customXml" Target="../ink/ink2882.xml"/><Relationship Id="rId26" Type="http://schemas.openxmlformats.org/officeDocument/2006/relationships/image" Target="../media/image2488.png"/><Relationship Id="rId231" Type="http://schemas.openxmlformats.org/officeDocument/2006/relationships/customXml" Target="../ink/ink2761.xml"/><Relationship Id="rId273" Type="http://schemas.openxmlformats.org/officeDocument/2006/relationships/customXml" Target="../ink/ink2782.xml"/><Relationship Id="rId329" Type="http://schemas.openxmlformats.org/officeDocument/2006/relationships/image" Target="../media/image2613.png"/><Relationship Id="rId480" Type="http://schemas.openxmlformats.org/officeDocument/2006/relationships/image" Target="../media/image2687.png"/><Relationship Id="rId536" Type="http://schemas.openxmlformats.org/officeDocument/2006/relationships/image" Target="../media/image2715.png"/><Relationship Id="rId68" Type="http://schemas.openxmlformats.org/officeDocument/2006/relationships/image" Target="../media/image2508.png"/><Relationship Id="rId133" Type="http://schemas.openxmlformats.org/officeDocument/2006/relationships/customXml" Target="../ink/ink2712.xml"/><Relationship Id="rId175" Type="http://schemas.openxmlformats.org/officeDocument/2006/relationships/customXml" Target="../ink/ink2733.xml"/><Relationship Id="rId340" Type="http://schemas.openxmlformats.org/officeDocument/2006/relationships/customXml" Target="../ink/ink2816.xml"/><Relationship Id="rId578" Type="http://schemas.openxmlformats.org/officeDocument/2006/relationships/image" Target="../media/image2736.png"/><Relationship Id="rId200" Type="http://schemas.openxmlformats.org/officeDocument/2006/relationships/image" Target="../media/image2550.png"/><Relationship Id="rId382" Type="http://schemas.openxmlformats.org/officeDocument/2006/relationships/image" Target="../media/image2639.png"/><Relationship Id="rId438" Type="http://schemas.openxmlformats.org/officeDocument/2006/relationships/customXml" Target="../ink/ink2866.xml"/><Relationship Id="rId603" Type="http://schemas.openxmlformats.org/officeDocument/2006/relationships/customXml" Target="../ink/ink2949.xml"/><Relationship Id="rId242" Type="http://schemas.openxmlformats.org/officeDocument/2006/relationships/image" Target="../media/image2571.png"/><Relationship Id="rId284" Type="http://schemas.openxmlformats.org/officeDocument/2006/relationships/image" Target="../media/image2592.png"/><Relationship Id="rId491" Type="http://schemas.openxmlformats.org/officeDocument/2006/relationships/customXml" Target="../ink/ink2893.xml"/><Relationship Id="rId505" Type="http://schemas.openxmlformats.org/officeDocument/2006/relationships/customXml" Target="../ink/ink2900.xml"/><Relationship Id="rId37" Type="http://schemas.openxmlformats.org/officeDocument/2006/relationships/customXml" Target="../ink/ink2664.xml"/><Relationship Id="rId79" Type="http://schemas.openxmlformats.org/officeDocument/2006/relationships/customXml" Target="../ink/ink2685.xml"/><Relationship Id="rId102" Type="http://schemas.openxmlformats.org/officeDocument/2006/relationships/image" Target="../media/image2525.png"/><Relationship Id="rId144" Type="http://schemas.openxmlformats.org/officeDocument/2006/relationships/image" Target="../media/image2415.png"/><Relationship Id="rId547" Type="http://schemas.openxmlformats.org/officeDocument/2006/relationships/customXml" Target="../ink/ink2921.xml"/><Relationship Id="rId589" Type="http://schemas.openxmlformats.org/officeDocument/2006/relationships/customXml" Target="../ink/ink2942.xml"/><Relationship Id="rId90" Type="http://schemas.openxmlformats.org/officeDocument/2006/relationships/image" Target="../media/image2519.png"/><Relationship Id="rId186" Type="http://schemas.openxmlformats.org/officeDocument/2006/relationships/image" Target="../media/image2543.png"/><Relationship Id="rId351" Type="http://schemas.openxmlformats.org/officeDocument/2006/relationships/image" Target="../media/image2624.png"/><Relationship Id="rId393" Type="http://schemas.openxmlformats.org/officeDocument/2006/relationships/customXml" Target="../ink/ink2843.xml"/><Relationship Id="rId407" Type="http://schemas.openxmlformats.org/officeDocument/2006/relationships/customXml" Target="../ink/ink2850.xml"/><Relationship Id="rId449" Type="http://schemas.openxmlformats.org/officeDocument/2006/relationships/customXml" Target="../ink/ink2872.xml"/><Relationship Id="rId211" Type="http://schemas.openxmlformats.org/officeDocument/2006/relationships/customXml" Target="../ink/ink2751.xml"/><Relationship Id="rId253" Type="http://schemas.openxmlformats.org/officeDocument/2006/relationships/customXml" Target="../ink/ink2772.xml"/><Relationship Id="rId295" Type="http://schemas.openxmlformats.org/officeDocument/2006/relationships/customXml" Target="../ink/ink2793.xml"/><Relationship Id="rId309" Type="http://schemas.openxmlformats.org/officeDocument/2006/relationships/customXml" Target="../ink/ink2800.xml"/><Relationship Id="rId460" Type="http://schemas.openxmlformats.org/officeDocument/2006/relationships/image" Target="../media/image2677.png"/><Relationship Id="rId516" Type="http://schemas.openxmlformats.org/officeDocument/2006/relationships/image" Target="../media/image2705.png"/><Relationship Id="rId48" Type="http://schemas.openxmlformats.org/officeDocument/2006/relationships/image" Target="../media/image2498.png"/><Relationship Id="rId113" Type="http://schemas.openxmlformats.org/officeDocument/2006/relationships/customXml" Target="../ink/ink2702.xml"/><Relationship Id="rId320" Type="http://schemas.openxmlformats.org/officeDocument/2006/relationships/customXml" Target="../ink/ink2806.xml"/><Relationship Id="rId558" Type="http://schemas.openxmlformats.org/officeDocument/2006/relationships/image" Target="../media/image2726.png"/><Relationship Id="rId155" Type="http://schemas.openxmlformats.org/officeDocument/2006/relationships/customXml" Target="../ink/ink2723.xml"/><Relationship Id="rId197" Type="http://schemas.openxmlformats.org/officeDocument/2006/relationships/customXml" Target="../ink/ink2744.xml"/><Relationship Id="rId362" Type="http://schemas.openxmlformats.org/officeDocument/2006/relationships/customXml" Target="../ink/ink2827.xml"/><Relationship Id="rId418" Type="http://schemas.openxmlformats.org/officeDocument/2006/relationships/customXml" Target="../ink/ink2856.xml"/><Relationship Id="rId222" Type="http://schemas.openxmlformats.org/officeDocument/2006/relationships/image" Target="../media/image2561.png"/><Relationship Id="rId264" Type="http://schemas.openxmlformats.org/officeDocument/2006/relationships/image" Target="../media/image2582.png"/><Relationship Id="rId471" Type="http://schemas.openxmlformats.org/officeDocument/2006/relationships/customXml" Target="../ink/ink2883.xml"/><Relationship Id="rId17" Type="http://schemas.openxmlformats.org/officeDocument/2006/relationships/customXml" Target="../ink/ink2654.xml"/><Relationship Id="rId59" Type="http://schemas.openxmlformats.org/officeDocument/2006/relationships/customXml" Target="../ink/ink2675.xml"/><Relationship Id="rId124" Type="http://schemas.openxmlformats.org/officeDocument/2006/relationships/image" Target="../media/image2353.png"/><Relationship Id="rId527" Type="http://schemas.openxmlformats.org/officeDocument/2006/relationships/customXml" Target="../ink/ink2911.xml"/><Relationship Id="rId569" Type="http://schemas.openxmlformats.org/officeDocument/2006/relationships/customXml" Target="../ink/ink2932.xml"/><Relationship Id="rId70" Type="http://schemas.openxmlformats.org/officeDocument/2006/relationships/image" Target="../media/image2509.png"/><Relationship Id="rId166" Type="http://schemas.openxmlformats.org/officeDocument/2006/relationships/image" Target="../media/image2533.png"/><Relationship Id="rId331" Type="http://schemas.openxmlformats.org/officeDocument/2006/relationships/image" Target="../media/image2614.png"/><Relationship Id="rId373" Type="http://schemas.openxmlformats.org/officeDocument/2006/relationships/customXml" Target="../ink/ink2833.xml"/><Relationship Id="rId429" Type="http://schemas.openxmlformats.org/officeDocument/2006/relationships/image" Target="../media/image2662.png"/><Relationship Id="rId580" Type="http://schemas.openxmlformats.org/officeDocument/2006/relationships/image" Target="../media/image2737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762.xml"/><Relationship Id="rId440" Type="http://schemas.openxmlformats.org/officeDocument/2006/relationships/customXml" Target="../ink/ink2867.xml"/><Relationship Id="rId28" Type="http://schemas.openxmlformats.org/officeDocument/2006/relationships/image" Target="../media/image2489.png"/><Relationship Id="rId275" Type="http://schemas.openxmlformats.org/officeDocument/2006/relationships/customXml" Target="../ink/ink2783.xml"/><Relationship Id="rId300" Type="http://schemas.openxmlformats.org/officeDocument/2006/relationships/image" Target="../media/image2599.png"/><Relationship Id="rId482" Type="http://schemas.openxmlformats.org/officeDocument/2006/relationships/image" Target="../media/image2688.png"/><Relationship Id="rId538" Type="http://schemas.openxmlformats.org/officeDocument/2006/relationships/image" Target="../media/image2716.png"/><Relationship Id="rId81" Type="http://schemas.openxmlformats.org/officeDocument/2006/relationships/customXml" Target="../ink/ink2686.xml"/><Relationship Id="rId135" Type="http://schemas.openxmlformats.org/officeDocument/2006/relationships/customXml" Target="../ink/ink2713.xml"/><Relationship Id="rId177" Type="http://schemas.openxmlformats.org/officeDocument/2006/relationships/customXml" Target="../ink/ink2734.xml"/><Relationship Id="rId342" Type="http://schemas.openxmlformats.org/officeDocument/2006/relationships/customXml" Target="../ink/ink2817.xml"/><Relationship Id="rId384" Type="http://schemas.openxmlformats.org/officeDocument/2006/relationships/image" Target="../media/image2640.png"/><Relationship Id="rId591" Type="http://schemas.openxmlformats.org/officeDocument/2006/relationships/customXml" Target="../ink/ink2943.xml"/><Relationship Id="rId202" Type="http://schemas.openxmlformats.org/officeDocument/2006/relationships/image" Target="../media/image2551.png"/><Relationship Id="rId244" Type="http://schemas.openxmlformats.org/officeDocument/2006/relationships/image" Target="../media/image2572.png"/><Relationship Id="rId39" Type="http://schemas.openxmlformats.org/officeDocument/2006/relationships/customXml" Target="../ink/ink2665.xml"/><Relationship Id="rId286" Type="http://schemas.openxmlformats.org/officeDocument/2006/relationships/image" Target="../media/image2593.png"/><Relationship Id="rId451" Type="http://schemas.openxmlformats.org/officeDocument/2006/relationships/customXml" Target="../ink/ink2873.xml"/><Relationship Id="rId493" Type="http://schemas.openxmlformats.org/officeDocument/2006/relationships/customXml" Target="../ink/ink2894.xml"/><Relationship Id="rId507" Type="http://schemas.openxmlformats.org/officeDocument/2006/relationships/customXml" Target="../ink/ink2901.xml"/><Relationship Id="rId549" Type="http://schemas.openxmlformats.org/officeDocument/2006/relationships/customXml" Target="../ink/ink2922.xml"/><Relationship Id="rId50" Type="http://schemas.openxmlformats.org/officeDocument/2006/relationships/image" Target="../media/image2499.png"/><Relationship Id="rId104" Type="http://schemas.openxmlformats.org/officeDocument/2006/relationships/image" Target="../media/image2526.png"/><Relationship Id="rId146" Type="http://schemas.openxmlformats.org/officeDocument/2006/relationships/image" Target="../media/image2416.png"/><Relationship Id="rId188" Type="http://schemas.openxmlformats.org/officeDocument/2006/relationships/image" Target="../media/image2544.png"/><Relationship Id="rId311" Type="http://schemas.openxmlformats.org/officeDocument/2006/relationships/customXml" Target="../ink/ink2801.xml"/><Relationship Id="rId353" Type="http://schemas.openxmlformats.org/officeDocument/2006/relationships/image" Target="../media/image2625.png"/><Relationship Id="rId395" Type="http://schemas.openxmlformats.org/officeDocument/2006/relationships/customXml" Target="../ink/ink2844.xml"/><Relationship Id="rId409" Type="http://schemas.openxmlformats.org/officeDocument/2006/relationships/customXml" Target="../ink/ink2851.xml"/><Relationship Id="rId560" Type="http://schemas.openxmlformats.org/officeDocument/2006/relationships/image" Target="../media/image2727.png"/><Relationship Id="rId92" Type="http://schemas.openxmlformats.org/officeDocument/2006/relationships/image" Target="../media/image2520.png"/><Relationship Id="rId213" Type="http://schemas.openxmlformats.org/officeDocument/2006/relationships/customXml" Target="../ink/ink2752.xml"/><Relationship Id="rId420" Type="http://schemas.openxmlformats.org/officeDocument/2006/relationships/customXml" Target="../ink/ink2857.xml"/><Relationship Id="rId255" Type="http://schemas.openxmlformats.org/officeDocument/2006/relationships/customXml" Target="../ink/ink2773.xml"/><Relationship Id="rId297" Type="http://schemas.openxmlformats.org/officeDocument/2006/relationships/customXml" Target="../ink/ink2794.xml"/><Relationship Id="rId462" Type="http://schemas.openxmlformats.org/officeDocument/2006/relationships/image" Target="../media/image2678.png"/><Relationship Id="rId518" Type="http://schemas.openxmlformats.org/officeDocument/2006/relationships/image" Target="../media/image2706.png"/><Relationship Id="rId115" Type="http://schemas.openxmlformats.org/officeDocument/2006/relationships/customXml" Target="../ink/ink2703.xml"/><Relationship Id="rId157" Type="http://schemas.openxmlformats.org/officeDocument/2006/relationships/customXml" Target="../ink/ink2724.xml"/><Relationship Id="rId322" Type="http://schemas.openxmlformats.org/officeDocument/2006/relationships/customXml" Target="../ink/ink2807.xml"/><Relationship Id="rId364" Type="http://schemas.openxmlformats.org/officeDocument/2006/relationships/image" Target="../media/image2630.png"/><Relationship Id="rId61" Type="http://schemas.openxmlformats.org/officeDocument/2006/relationships/customXml" Target="../ink/ink2676.xml"/><Relationship Id="rId199" Type="http://schemas.openxmlformats.org/officeDocument/2006/relationships/customXml" Target="../ink/ink2745.xml"/><Relationship Id="rId571" Type="http://schemas.openxmlformats.org/officeDocument/2006/relationships/customXml" Target="../ink/ink2933.xml"/><Relationship Id="rId19" Type="http://schemas.openxmlformats.org/officeDocument/2006/relationships/customXml" Target="../ink/ink2655.xml"/><Relationship Id="rId224" Type="http://schemas.openxmlformats.org/officeDocument/2006/relationships/image" Target="../media/image2562.png"/><Relationship Id="rId266" Type="http://schemas.openxmlformats.org/officeDocument/2006/relationships/image" Target="../media/image2583.png"/><Relationship Id="rId431" Type="http://schemas.openxmlformats.org/officeDocument/2006/relationships/image" Target="../media/image2663.png"/><Relationship Id="rId473" Type="http://schemas.openxmlformats.org/officeDocument/2006/relationships/customXml" Target="../ink/ink2884.xml"/><Relationship Id="rId529" Type="http://schemas.openxmlformats.org/officeDocument/2006/relationships/customXml" Target="../ink/ink2912.xml"/><Relationship Id="rId30" Type="http://schemas.openxmlformats.org/officeDocument/2006/relationships/image" Target="../media/image2490.png"/><Relationship Id="rId126" Type="http://schemas.openxmlformats.org/officeDocument/2006/relationships/image" Target="../media/image2354.png"/><Relationship Id="rId168" Type="http://schemas.openxmlformats.org/officeDocument/2006/relationships/image" Target="../media/image2534.png"/><Relationship Id="rId333" Type="http://schemas.openxmlformats.org/officeDocument/2006/relationships/image" Target="../media/image2615.png"/><Relationship Id="rId540" Type="http://schemas.openxmlformats.org/officeDocument/2006/relationships/image" Target="../media/image2717.png"/><Relationship Id="rId72" Type="http://schemas.openxmlformats.org/officeDocument/2006/relationships/image" Target="../media/image2510.png"/><Relationship Id="rId375" Type="http://schemas.openxmlformats.org/officeDocument/2006/relationships/customXml" Target="../ink/ink2834.xml"/><Relationship Id="rId582" Type="http://schemas.openxmlformats.org/officeDocument/2006/relationships/image" Target="../media/image2738.png"/><Relationship Id="rId3" Type="http://schemas.openxmlformats.org/officeDocument/2006/relationships/customXml" Target="../ink/ink2647.xml"/><Relationship Id="rId235" Type="http://schemas.openxmlformats.org/officeDocument/2006/relationships/customXml" Target="../ink/ink2763.xml"/><Relationship Id="rId277" Type="http://schemas.openxmlformats.org/officeDocument/2006/relationships/customXml" Target="../ink/ink2784.xml"/><Relationship Id="rId400" Type="http://schemas.openxmlformats.org/officeDocument/2006/relationships/image" Target="../media/image2648.png"/><Relationship Id="rId442" Type="http://schemas.openxmlformats.org/officeDocument/2006/relationships/customXml" Target="../ink/ink2868.xml"/><Relationship Id="rId484" Type="http://schemas.openxmlformats.org/officeDocument/2006/relationships/image" Target="../media/image2689.png"/><Relationship Id="rId137" Type="http://schemas.openxmlformats.org/officeDocument/2006/relationships/customXml" Target="../ink/ink2714.xml"/><Relationship Id="rId302" Type="http://schemas.openxmlformats.org/officeDocument/2006/relationships/image" Target="../media/image2600.png"/><Relationship Id="rId344" Type="http://schemas.openxmlformats.org/officeDocument/2006/relationships/customXml" Target="../ink/ink2818.xml"/><Relationship Id="rId41" Type="http://schemas.openxmlformats.org/officeDocument/2006/relationships/customXml" Target="../ink/ink2666.xml"/><Relationship Id="rId83" Type="http://schemas.openxmlformats.org/officeDocument/2006/relationships/customXml" Target="../ink/ink2687.xml"/><Relationship Id="rId179" Type="http://schemas.openxmlformats.org/officeDocument/2006/relationships/customXml" Target="../ink/ink2735.xml"/><Relationship Id="rId386" Type="http://schemas.openxmlformats.org/officeDocument/2006/relationships/image" Target="../media/image2641.png"/><Relationship Id="rId551" Type="http://schemas.openxmlformats.org/officeDocument/2006/relationships/customXml" Target="../ink/ink2923.xml"/><Relationship Id="rId593" Type="http://schemas.openxmlformats.org/officeDocument/2006/relationships/customXml" Target="../ink/ink2944.xml"/><Relationship Id="rId190" Type="http://schemas.openxmlformats.org/officeDocument/2006/relationships/image" Target="../media/image2545.png"/><Relationship Id="rId204" Type="http://schemas.openxmlformats.org/officeDocument/2006/relationships/image" Target="../media/image2552.png"/><Relationship Id="rId246" Type="http://schemas.openxmlformats.org/officeDocument/2006/relationships/image" Target="../media/image2573.png"/><Relationship Id="rId288" Type="http://schemas.openxmlformats.org/officeDocument/2006/relationships/image" Target="../media/image2594.png"/><Relationship Id="rId411" Type="http://schemas.openxmlformats.org/officeDocument/2006/relationships/customXml" Target="../ink/ink2852.xml"/><Relationship Id="rId453" Type="http://schemas.openxmlformats.org/officeDocument/2006/relationships/customXml" Target="../ink/ink2874.xml"/><Relationship Id="rId509" Type="http://schemas.openxmlformats.org/officeDocument/2006/relationships/customXml" Target="../ink/ink2902.xml"/><Relationship Id="rId106" Type="http://schemas.openxmlformats.org/officeDocument/2006/relationships/image" Target="../media/image2344.png"/><Relationship Id="rId313" Type="http://schemas.openxmlformats.org/officeDocument/2006/relationships/customXml" Target="../ink/ink2802.xml"/><Relationship Id="rId495" Type="http://schemas.openxmlformats.org/officeDocument/2006/relationships/customXml" Target="../ink/ink2895.xml"/><Relationship Id="rId10" Type="http://schemas.openxmlformats.org/officeDocument/2006/relationships/image" Target="../media/image2480.png"/><Relationship Id="rId52" Type="http://schemas.openxmlformats.org/officeDocument/2006/relationships/image" Target="../media/image2500.png"/><Relationship Id="rId94" Type="http://schemas.openxmlformats.org/officeDocument/2006/relationships/image" Target="../media/image2521.png"/><Relationship Id="rId148" Type="http://schemas.openxmlformats.org/officeDocument/2006/relationships/image" Target="../media/image2417.png"/><Relationship Id="rId355" Type="http://schemas.openxmlformats.org/officeDocument/2006/relationships/image" Target="../media/image2626.png"/><Relationship Id="rId397" Type="http://schemas.openxmlformats.org/officeDocument/2006/relationships/customXml" Target="../ink/ink2845.xml"/><Relationship Id="rId520" Type="http://schemas.openxmlformats.org/officeDocument/2006/relationships/image" Target="../media/image2707.png"/><Relationship Id="rId562" Type="http://schemas.openxmlformats.org/officeDocument/2006/relationships/image" Target="../media/image2728.png"/><Relationship Id="rId215" Type="http://schemas.openxmlformats.org/officeDocument/2006/relationships/customXml" Target="../ink/ink2753.xml"/><Relationship Id="rId257" Type="http://schemas.openxmlformats.org/officeDocument/2006/relationships/customXml" Target="../ink/ink2774.xml"/><Relationship Id="rId422" Type="http://schemas.openxmlformats.org/officeDocument/2006/relationships/customXml" Target="../ink/ink2858.xml"/><Relationship Id="rId464" Type="http://schemas.openxmlformats.org/officeDocument/2006/relationships/image" Target="../media/image2679.png"/><Relationship Id="rId299" Type="http://schemas.openxmlformats.org/officeDocument/2006/relationships/customXml" Target="../ink/ink2795.xml"/><Relationship Id="rId63" Type="http://schemas.openxmlformats.org/officeDocument/2006/relationships/customXml" Target="../ink/ink2677.xml"/><Relationship Id="rId159" Type="http://schemas.openxmlformats.org/officeDocument/2006/relationships/customXml" Target="../ink/ink2725.xml"/><Relationship Id="rId366" Type="http://schemas.openxmlformats.org/officeDocument/2006/relationships/image" Target="../media/image2631.png"/><Relationship Id="rId573" Type="http://schemas.openxmlformats.org/officeDocument/2006/relationships/customXml" Target="../ink/ink2934.xml"/><Relationship Id="rId226" Type="http://schemas.openxmlformats.org/officeDocument/2006/relationships/image" Target="../media/image2563.png"/><Relationship Id="rId433" Type="http://schemas.openxmlformats.org/officeDocument/2006/relationships/image" Target="../media/image2664.png"/><Relationship Id="rId74" Type="http://schemas.openxmlformats.org/officeDocument/2006/relationships/image" Target="../media/image2511.png"/><Relationship Id="rId377" Type="http://schemas.openxmlformats.org/officeDocument/2006/relationships/customXml" Target="../ink/ink2835.xml"/><Relationship Id="rId500" Type="http://schemas.openxmlformats.org/officeDocument/2006/relationships/image" Target="../media/image2697.png"/><Relationship Id="rId584" Type="http://schemas.openxmlformats.org/officeDocument/2006/relationships/image" Target="../media/image2739.png"/><Relationship Id="rId5" Type="http://schemas.openxmlformats.org/officeDocument/2006/relationships/customXml" Target="../ink/ink2648.xml"/><Relationship Id="rId237" Type="http://schemas.openxmlformats.org/officeDocument/2006/relationships/customXml" Target="../ink/ink2764.xml"/><Relationship Id="rId444" Type="http://schemas.openxmlformats.org/officeDocument/2006/relationships/customXml" Target="../ink/ink2869.xml"/><Relationship Id="rId290" Type="http://schemas.openxmlformats.org/officeDocument/2006/relationships/image" Target="../media/image2595.png"/><Relationship Id="rId304" Type="http://schemas.openxmlformats.org/officeDocument/2006/relationships/image" Target="../media/image2601.png"/><Relationship Id="rId388" Type="http://schemas.openxmlformats.org/officeDocument/2006/relationships/image" Target="../media/image2642.png"/><Relationship Id="rId511" Type="http://schemas.openxmlformats.org/officeDocument/2006/relationships/customXml" Target="../ink/ink2903.xml"/><Relationship Id="rId85" Type="http://schemas.openxmlformats.org/officeDocument/2006/relationships/customXml" Target="../ink/ink2688.xml"/><Relationship Id="rId150" Type="http://schemas.openxmlformats.org/officeDocument/2006/relationships/image" Target="../media/image2418.png"/><Relationship Id="rId595" Type="http://schemas.openxmlformats.org/officeDocument/2006/relationships/customXml" Target="../ink/ink2945.xml"/><Relationship Id="rId248" Type="http://schemas.openxmlformats.org/officeDocument/2006/relationships/image" Target="../media/image2574.png"/><Relationship Id="rId455" Type="http://schemas.openxmlformats.org/officeDocument/2006/relationships/customXml" Target="../ink/ink2875.xml"/><Relationship Id="rId12" Type="http://schemas.openxmlformats.org/officeDocument/2006/relationships/image" Target="../media/image2481.png"/><Relationship Id="rId108" Type="http://schemas.openxmlformats.org/officeDocument/2006/relationships/image" Target="../media/image2345.png"/><Relationship Id="rId315" Type="http://schemas.openxmlformats.org/officeDocument/2006/relationships/customXml" Target="../ink/ink2803.xml"/><Relationship Id="rId522" Type="http://schemas.openxmlformats.org/officeDocument/2006/relationships/image" Target="../media/image2708.png"/><Relationship Id="rId96" Type="http://schemas.openxmlformats.org/officeDocument/2006/relationships/image" Target="../media/image2522.png"/><Relationship Id="rId161" Type="http://schemas.openxmlformats.org/officeDocument/2006/relationships/customXml" Target="../ink/ink2726.xml"/><Relationship Id="rId399" Type="http://schemas.openxmlformats.org/officeDocument/2006/relationships/customXml" Target="../ink/ink2846.xml"/><Relationship Id="rId259" Type="http://schemas.openxmlformats.org/officeDocument/2006/relationships/customXml" Target="../ink/ink2775.xml"/><Relationship Id="rId466" Type="http://schemas.openxmlformats.org/officeDocument/2006/relationships/image" Target="../media/image2680.png"/><Relationship Id="rId23" Type="http://schemas.openxmlformats.org/officeDocument/2006/relationships/customXml" Target="../ink/ink2657.xml"/><Relationship Id="rId119" Type="http://schemas.openxmlformats.org/officeDocument/2006/relationships/customXml" Target="../ink/ink2705.xml"/><Relationship Id="rId326" Type="http://schemas.openxmlformats.org/officeDocument/2006/relationships/customXml" Target="../ink/ink2809.xml"/><Relationship Id="rId533" Type="http://schemas.openxmlformats.org/officeDocument/2006/relationships/customXml" Target="../ink/ink2914.xml"/><Relationship Id="rId172" Type="http://schemas.openxmlformats.org/officeDocument/2006/relationships/image" Target="../media/image2536.png"/><Relationship Id="rId477" Type="http://schemas.openxmlformats.org/officeDocument/2006/relationships/customXml" Target="../ink/ink2886.xml"/><Relationship Id="rId600" Type="http://schemas.openxmlformats.org/officeDocument/2006/relationships/image" Target="../media/image2747.png"/><Relationship Id="rId337" Type="http://schemas.openxmlformats.org/officeDocument/2006/relationships/image" Target="../media/image2617.png"/><Relationship Id="rId34" Type="http://schemas.openxmlformats.org/officeDocument/2006/relationships/image" Target="../media/image2492.png"/><Relationship Id="rId544" Type="http://schemas.openxmlformats.org/officeDocument/2006/relationships/image" Target="../media/image2719.png"/><Relationship Id="rId183" Type="http://schemas.openxmlformats.org/officeDocument/2006/relationships/customXml" Target="../ink/ink2737.xml"/><Relationship Id="rId390" Type="http://schemas.openxmlformats.org/officeDocument/2006/relationships/image" Target="../media/image2643.png"/><Relationship Id="rId404" Type="http://schemas.openxmlformats.org/officeDocument/2006/relationships/image" Target="../media/image2650.png"/><Relationship Id="rId250" Type="http://schemas.openxmlformats.org/officeDocument/2006/relationships/image" Target="../media/image2575.png"/><Relationship Id="rId488" Type="http://schemas.openxmlformats.org/officeDocument/2006/relationships/image" Target="../media/image2691.png"/><Relationship Id="rId45" Type="http://schemas.openxmlformats.org/officeDocument/2006/relationships/customXml" Target="../ink/ink2668.xml"/><Relationship Id="rId110" Type="http://schemas.openxmlformats.org/officeDocument/2006/relationships/image" Target="../media/image2346.png"/><Relationship Id="rId348" Type="http://schemas.openxmlformats.org/officeDocument/2006/relationships/customXml" Target="../ink/ink2820.xml"/><Relationship Id="rId555" Type="http://schemas.openxmlformats.org/officeDocument/2006/relationships/customXml" Target="../ink/ink2925.xml"/><Relationship Id="rId194" Type="http://schemas.openxmlformats.org/officeDocument/2006/relationships/image" Target="../media/image2547.png"/><Relationship Id="rId208" Type="http://schemas.openxmlformats.org/officeDocument/2006/relationships/image" Target="../media/image2554.png"/><Relationship Id="rId415" Type="http://schemas.openxmlformats.org/officeDocument/2006/relationships/customXml" Target="../ink/ink2854.xml"/><Relationship Id="rId261" Type="http://schemas.openxmlformats.org/officeDocument/2006/relationships/customXml" Target="../ink/ink2776.xml"/><Relationship Id="rId499" Type="http://schemas.openxmlformats.org/officeDocument/2006/relationships/customXml" Target="../ink/ink2897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06.png"/><Relationship Id="rId299" Type="http://schemas.openxmlformats.org/officeDocument/2006/relationships/customXml" Target="../ink/ink3099.xml"/><Relationship Id="rId21" Type="http://schemas.openxmlformats.org/officeDocument/2006/relationships/image" Target="../media/image2759.png"/><Relationship Id="rId63" Type="http://schemas.openxmlformats.org/officeDocument/2006/relationships/image" Target="../media/image2780.png"/><Relationship Id="rId159" Type="http://schemas.openxmlformats.org/officeDocument/2006/relationships/image" Target="../media/image2827.png"/><Relationship Id="rId324" Type="http://schemas.openxmlformats.org/officeDocument/2006/relationships/image" Target="../media/image2908.png"/><Relationship Id="rId366" Type="http://schemas.openxmlformats.org/officeDocument/2006/relationships/customXml" Target="../ink/ink3134.xml"/><Relationship Id="rId170" Type="http://schemas.openxmlformats.org/officeDocument/2006/relationships/customXml" Target="../ink/ink3034.xml"/><Relationship Id="rId226" Type="http://schemas.openxmlformats.org/officeDocument/2006/relationships/image" Target="../media/image2859.png"/><Relationship Id="rId268" Type="http://schemas.openxmlformats.org/officeDocument/2006/relationships/image" Target="../media/image2880.png"/><Relationship Id="rId32" Type="http://schemas.openxmlformats.org/officeDocument/2006/relationships/customXml" Target="../ink/ink2965.xml"/><Relationship Id="rId74" Type="http://schemas.openxmlformats.org/officeDocument/2006/relationships/customXml" Target="../ink/ink2986.xml"/><Relationship Id="rId128" Type="http://schemas.openxmlformats.org/officeDocument/2006/relationships/customXml" Target="../ink/ink3013.xml"/><Relationship Id="rId335" Type="http://schemas.openxmlformats.org/officeDocument/2006/relationships/customXml" Target="../ink/ink3117.xml"/><Relationship Id="rId5" Type="http://schemas.openxmlformats.org/officeDocument/2006/relationships/image" Target="../media/image2751.png"/><Relationship Id="rId181" Type="http://schemas.openxmlformats.org/officeDocument/2006/relationships/image" Target="../media/image2838.png"/><Relationship Id="rId237" Type="http://schemas.openxmlformats.org/officeDocument/2006/relationships/customXml" Target="../ink/ink3068.xml"/><Relationship Id="rId279" Type="http://schemas.openxmlformats.org/officeDocument/2006/relationships/customXml" Target="../ink/ink3089.xml"/><Relationship Id="rId43" Type="http://schemas.openxmlformats.org/officeDocument/2006/relationships/image" Target="../media/image2770.png"/><Relationship Id="rId139" Type="http://schemas.openxmlformats.org/officeDocument/2006/relationships/image" Target="../media/image2817.png"/><Relationship Id="rId290" Type="http://schemas.openxmlformats.org/officeDocument/2006/relationships/image" Target="../media/image2891.png"/><Relationship Id="rId304" Type="http://schemas.openxmlformats.org/officeDocument/2006/relationships/image" Target="../media/image2898.png"/><Relationship Id="rId346" Type="http://schemas.openxmlformats.org/officeDocument/2006/relationships/image" Target="../media/image2919.png"/><Relationship Id="rId85" Type="http://schemas.openxmlformats.org/officeDocument/2006/relationships/image" Target="../media/image2791.png"/><Relationship Id="rId150" Type="http://schemas.openxmlformats.org/officeDocument/2006/relationships/customXml" Target="../ink/ink3024.xml"/><Relationship Id="rId192" Type="http://schemas.openxmlformats.org/officeDocument/2006/relationships/customXml" Target="../ink/ink3045.xml"/><Relationship Id="rId206" Type="http://schemas.openxmlformats.org/officeDocument/2006/relationships/image" Target="../media/image2849.png"/><Relationship Id="rId248" Type="http://schemas.openxmlformats.org/officeDocument/2006/relationships/image" Target="../media/image2870.png"/><Relationship Id="rId12" Type="http://schemas.openxmlformats.org/officeDocument/2006/relationships/customXml" Target="../ink/ink2955.xml"/><Relationship Id="rId108" Type="http://schemas.openxmlformats.org/officeDocument/2006/relationships/customXml" Target="../ink/ink3003.xml"/><Relationship Id="rId315" Type="http://schemas.openxmlformats.org/officeDocument/2006/relationships/customXml" Target="../ink/ink3107.xml"/><Relationship Id="rId357" Type="http://schemas.openxmlformats.org/officeDocument/2006/relationships/customXml" Target="../ink/ink3128.xml"/><Relationship Id="rId54" Type="http://schemas.openxmlformats.org/officeDocument/2006/relationships/customXml" Target="../ink/ink2976.xml"/><Relationship Id="rId96" Type="http://schemas.openxmlformats.org/officeDocument/2006/relationships/customXml" Target="../ink/ink2997.xml"/><Relationship Id="rId161" Type="http://schemas.openxmlformats.org/officeDocument/2006/relationships/image" Target="../media/image2828.png"/><Relationship Id="rId217" Type="http://schemas.openxmlformats.org/officeDocument/2006/relationships/customXml" Target="../ink/ink3058.xml"/><Relationship Id="rId259" Type="http://schemas.openxmlformats.org/officeDocument/2006/relationships/customXml" Target="../ink/ink3079.xml"/><Relationship Id="rId23" Type="http://schemas.openxmlformats.org/officeDocument/2006/relationships/image" Target="../media/image2760.png"/><Relationship Id="rId119" Type="http://schemas.openxmlformats.org/officeDocument/2006/relationships/image" Target="../media/image2807.png"/><Relationship Id="rId270" Type="http://schemas.openxmlformats.org/officeDocument/2006/relationships/image" Target="../media/image2881.png"/><Relationship Id="rId326" Type="http://schemas.openxmlformats.org/officeDocument/2006/relationships/image" Target="../media/image2909.png"/><Relationship Id="rId65" Type="http://schemas.openxmlformats.org/officeDocument/2006/relationships/image" Target="../media/image2781.png"/><Relationship Id="rId130" Type="http://schemas.openxmlformats.org/officeDocument/2006/relationships/customXml" Target="../ink/ink3014.xml"/><Relationship Id="rId368" Type="http://schemas.openxmlformats.org/officeDocument/2006/relationships/customXml" Target="../ink/ink3135.xml"/><Relationship Id="rId172" Type="http://schemas.openxmlformats.org/officeDocument/2006/relationships/customXml" Target="../ink/ink3035.xml"/><Relationship Id="rId228" Type="http://schemas.openxmlformats.org/officeDocument/2006/relationships/image" Target="../media/image2860.png"/><Relationship Id="rId281" Type="http://schemas.openxmlformats.org/officeDocument/2006/relationships/customXml" Target="../ink/ink3090.xml"/><Relationship Id="rId337" Type="http://schemas.openxmlformats.org/officeDocument/2006/relationships/customXml" Target="../ink/ink3118.xml"/><Relationship Id="rId34" Type="http://schemas.openxmlformats.org/officeDocument/2006/relationships/customXml" Target="../ink/ink2966.xml"/><Relationship Id="rId76" Type="http://schemas.openxmlformats.org/officeDocument/2006/relationships/customXml" Target="../ink/ink2987.xml"/><Relationship Id="rId141" Type="http://schemas.openxmlformats.org/officeDocument/2006/relationships/image" Target="../media/image2818.png"/><Relationship Id="rId7" Type="http://schemas.openxmlformats.org/officeDocument/2006/relationships/image" Target="../media/image2752.png"/><Relationship Id="rId183" Type="http://schemas.openxmlformats.org/officeDocument/2006/relationships/image" Target="../media/image2839.png"/><Relationship Id="rId239" Type="http://schemas.openxmlformats.org/officeDocument/2006/relationships/customXml" Target="../ink/ink3069.xml"/><Relationship Id="rId250" Type="http://schemas.openxmlformats.org/officeDocument/2006/relationships/image" Target="../media/image2871.png"/><Relationship Id="rId292" Type="http://schemas.openxmlformats.org/officeDocument/2006/relationships/image" Target="../media/image2892.png"/><Relationship Id="rId306" Type="http://schemas.openxmlformats.org/officeDocument/2006/relationships/image" Target="../media/image2899.png"/><Relationship Id="rId45" Type="http://schemas.openxmlformats.org/officeDocument/2006/relationships/image" Target="../media/image2771.png"/><Relationship Id="rId87" Type="http://schemas.openxmlformats.org/officeDocument/2006/relationships/image" Target="../media/image2792.png"/><Relationship Id="rId110" Type="http://schemas.openxmlformats.org/officeDocument/2006/relationships/customXml" Target="../ink/ink3004.xml"/><Relationship Id="rId348" Type="http://schemas.openxmlformats.org/officeDocument/2006/relationships/image" Target="../media/image2920.png"/><Relationship Id="rId152" Type="http://schemas.openxmlformats.org/officeDocument/2006/relationships/customXml" Target="../ink/ink3025.xml"/><Relationship Id="rId194" Type="http://schemas.openxmlformats.org/officeDocument/2006/relationships/customXml" Target="../ink/ink3046.xml"/><Relationship Id="rId208" Type="http://schemas.openxmlformats.org/officeDocument/2006/relationships/image" Target="../media/image2850.png"/><Relationship Id="rId261" Type="http://schemas.openxmlformats.org/officeDocument/2006/relationships/customXml" Target="../ink/ink3080.xml"/><Relationship Id="rId14" Type="http://schemas.openxmlformats.org/officeDocument/2006/relationships/customXml" Target="../ink/ink2956.xml"/><Relationship Id="rId56" Type="http://schemas.openxmlformats.org/officeDocument/2006/relationships/customXml" Target="../ink/ink2977.xml"/><Relationship Id="rId317" Type="http://schemas.openxmlformats.org/officeDocument/2006/relationships/customXml" Target="../ink/ink3108.xml"/><Relationship Id="rId359" Type="http://schemas.openxmlformats.org/officeDocument/2006/relationships/customXml" Target="../ink/ink3129.xml"/><Relationship Id="rId98" Type="http://schemas.openxmlformats.org/officeDocument/2006/relationships/customXml" Target="../ink/ink2998.xml"/><Relationship Id="rId121" Type="http://schemas.openxmlformats.org/officeDocument/2006/relationships/image" Target="../media/image2808.png"/><Relationship Id="rId163" Type="http://schemas.openxmlformats.org/officeDocument/2006/relationships/image" Target="../media/image2829.png"/><Relationship Id="rId219" Type="http://schemas.openxmlformats.org/officeDocument/2006/relationships/customXml" Target="../ink/ink3059.xml"/><Relationship Id="rId370" Type="http://schemas.openxmlformats.org/officeDocument/2006/relationships/customXml" Target="../ink/ink3136.xml"/><Relationship Id="rId230" Type="http://schemas.openxmlformats.org/officeDocument/2006/relationships/image" Target="../media/image2861.png"/><Relationship Id="rId25" Type="http://schemas.openxmlformats.org/officeDocument/2006/relationships/image" Target="../media/image2761.png"/><Relationship Id="rId67" Type="http://schemas.openxmlformats.org/officeDocument/2006/relationships/image" Target="../media/image2782.png"/><Relationship Id="rId272" Type="http://schemas.openxmlformats.org/officeDocument/2006/relationships/image" Target="../media/image2882.png"/><Relationship Id="rId328" Type="http://schemas.openxmlformats.org/officeDocument/2006/relationships/image" Target="../media/image2910.png"/><Relationship Id="rId132" Type="http://schemas.openxmlformats.org/officeDocument/2006/relationships/customXml" Target="../ink/ink3015.xml"/><Relationship Id="rId174" Type="http://schemas.openxmlformats.org/officeDocument/2006/relationships/customXml" Target="../ink/ink3036.xml"/><Relationship Id="rId241" Type="http://schemas.openxmlformats.org/officeDocument/2006/relationships/customXml" Target="../ink/ink3070.xml"/><Relationship Id="rId36" Type="http://schemas.openxmlformats.org/officeDocument/2006/relationships/customXml" Target="../ink/ink2967.xml"/><Relationship Id="rId283" Type="http://schemas.openxmlformats.org/officeDocument/2006/relationships/customXml" Target="../ink/ink3091.xml"/><Relationship Id="rId339" Type="http://schemas.openxmlformats.org/officeDocument/2006/relationships/customXml" Target="../ink/ink3119.xml"/><Relationship Id="rId78" Type="http://schemas.openxmlformats.org/officeDocument/2006/relationships/customXml" Target="../ink/ink2988.xml"/><Relationship Id="rId99" Type="http://schemas.openxmlformats.org/officeDocument/2006/relationships/image" Target="../media/image2797.png"/><Relationship Id="rId101" Type="http://schemas.openxmlformats.org/officeDocument/2006/relationships/image" Target="../media/image2798.png"/><Relationship Id="rId122" Type="http://schemas.openxmlformats.org/officeDocument/2006/relationships/customXml" Target="../ink/ink3010.xml"/><Relationship Id="rId143" Type="http://schemas.openxmlformats.org/officeDocument/2006/relationships/image" Target="../media/image2819.png"/><Relationship Id="rId164" Type="http://schemas.openxmlformats.org/officeDocument/2006/relationships/customXml" Target="../ink/ink3031.xml"/><Relationship Id="rId185" Type="http://schemas.openxmlformats.org/officeDocument/2006/relationships/image" Target="../media/image2840.png"/><Relationship Id="rId350" Type="http://schemas.openxmlformats.org/officeDocument/2006/relationships/image" Target="../media/image2921.png"/><Relationship Id="rId371" Type="http://schemas.openxmlformats.org/officeDocument/2006/relationships/customXml" Target="../ink/ink3137.xml"/><Relationship Id="rId9" Type="http://schemas.openxmlformats.org/officeDocument/2006/relationships/image" Target="../media/image2753.png"/><Relationship Id="rId210" Type="http://schemas.openxmlformats.org/officeDocument/2006/relationships/image" Target="../media/image2851.png"/><Relationship Id="rId26" Type="http://schemas.openxmlformats.org/officeDocument/2006/relationships/customXml" Target="../ink/ink2962.xml"/><Relationship Id="rId231" Type="http://schemas.openxmlformats.org/officeDocument/2006/relationships/customXml" Target="../ink/ink3065.xml"/><Relationship Id="rId252" Type="http://schemas.openxmlformats.org/officeDocument/2006/relationships/image" Target="../media/image2872.png"/><Relationship Id="rId273" Type="http://schemas.openxmlformats.org/officeDocument/2006/relationships/customXml" Target="../ink/ink3086.xml"/><Relationship Id="rId294" Type="http://schemas.openxmlformats.org/officeDocument/2006/relationships/image" Target="../media/image2893.png"/><Relationship Id="rId308" Type="http://schemas.openxmlformats.org/officeDocument/2006/relationships/image" Target="../media/image2900.png"/><Relationship Id="rId329" Type="http://schemas.openxmlformats.org/officeDocument/2006/relationships/customXml" Target="../ink/ink3114.xml"/><Relationship Id="rId47" Type="http://schemas.openxmlformats.org/officeDocument/2006/relationships/image" Target="../media/image2772.png"/><Relationship Id="rId68" Type="http://schemas.openxmlformats.org/officeDocument/2006/relationships/customXml" Target="../ink/ink2983.xml"/><Relationship Id="rId89" Type="http://schemas.openxmlformats.org/officeDocument/2006/relationships/image" Target="../media/image2793.png"/><Relationship Id="rId112" Type="http://schemas.openxmlformats.org/officeDocument/2006/relationships/customXml" Target="../ink/ink3005.xml"/><Relationship Id="rId133" Type="http://schemas.openxmlformats.org/officeDocument/2006/relationships/image" Target="../media/image2814.png"/><Relationship Id="rId154" Type="http://schemas.openxmlformats.org/officeDocument/2006/relationships/customXml" Target="../ink/ink3026.xml"/><Relationship Id="rId175" Type="http://schemas.openxmlformats.org/officeDocument/2006/relationships/image" Target="../media/image2835.png"/><Relationship Id="rId340" Type="http://schemas.openxmlformats.org/officeDocument/2006/relationships/image" Target="../media/image2916.png"/><Relationship Id="rId361" Type="http://schemas.openxmlformats.org/officeDocument/2006/relationships/image" Target="../media/image2926.png"/><Relationship Id="rId196" Type="http://schemas.openxmlformats.org/officeDocument/2006/relationships/customXml" Target="../ink/ink3047.xml"/><Relationship Id="rId200" Type="http://schemas.openxmlformats.org/officeDocument/2006/relationships/image" Target="../media/image2846.png"/><Relationship Id="rId16" Type="http://schemas.openxmlformats.org/officeDocument/2006/relationships/customXml" Target="../ink/ink2957.xml"/><Relationship Id="rId221" Type="http://schemas.openxmlformats.org/officeDocument/2006/relationships/customXml" Target="../ink/ink3060.xml"/><Relationship Id="rId242" Type="http://schemas.openxmlformats.org/officeDocument/2006/relationships/image" Target="../media/image2867.png"/><Relationship Id="rId263" Type="http://schemas.openxmlformats.org/officeDocument/2006/relationships/customXml" Target="../ink/ink3081.xml"/><Relationship Id="rId284" Type="http://schemas.openxmlformats.org/officeDocument/2006/relationships/image" Target="../media/image2888.png"/><Relationship Id="rId319" Type="http://schemas.openxmlformats.org/officeDocument/2006/relationships/customXml" Target="../ink/ink3109.xml"/><Relationship Id="rId37" Type="http://schemas.openxmlformats.org/officeDocument/2006/relationships/image" Target="../media/image2767.png"/><Relationship Id="rId58" Type="http://schemas.openxmlformats.org/officeDocument/2006/relationships/customXml" Target="../ink/ink2978.xml"/><Relationship Id="rId79" Type="http://schemas.openxmlformats.org/officeDocument/2006/relationships/image" Target="../media/image2788.png"/><Relationship Id="rId102" Type="http://schemas.openxmlformats.org/officeDocument/2006/relationships/customXml" Target="../ink/ink3000.xml"/><Relationship Id="rId123" Type="http://schemas.openxmlformats.org/officeDocument/2006/relationships/image" Target="../media/image2809.png"/><Relationship Id="rId144" Type="http://schemas.openxmlformats.org/officeDocument/2006/relationships/customXml" Target="../ink/ink3021.xml"/><Relationship Id="rId330" Type="http://schemas.openxmlformats.org/officeDocument/2006/relationships/image" Target="../media/image2911.png"/><Relationship Id="rId90" Type="http://schemas.openxmlformats.org/officeDocument/2006/relationships/customXml" Target="../ink/ink2994.xml"/><Relationship Id="rId165" Type="http://schemas.openxmlformats.org/officeDocument/2006/relationships/image" Target="../media/image2830.png"/><Relationship Id="rId186" Type="http://schemas.openxmlformats.org/officeDocument/2006/relationships/customXml" Target="../ink/ink3042.xml"/><Relationship Id="rId351" Type="http://schemas.openxmlformats.org/officeDocument/2006/relationships/customXml" Target="../ink/ink3125.xml"/><Relationship Id="rId372" Type="http://schemas.openxmlformats.org/officeDocument/2006/relationships/image" Target="../media/image2930.png"/><Relationship Id="rId211" Type="http://schemas.openxmlformats.org/officeDocument/2006/relationships/customXml" Target="../ink/ink3055.xml"/><Relationship Id="rId232" Type="http://schemas.openxmlformats.org/officeDocument/2006/relationships/image" Target="../media/image2862.png"/><Relationship Id="rId253" Type="http://schemas.openxmlformats.org/officeDocument/2006/relationships/customXml" Target="../ink/ink3076.xml"/><Relationship Id="rId274" Type="http://schemas.openxmlformats.org/officeDocument/2006/relationships/image" Target="../media/image2883.png"/><Relationship Id="rId295" Type="http://schemas.openxmlformats.org/officeDocument/2006/relationships/customXml" Target="../ink/ink3097.xml"/><Relationship Id="rId309" Type="http://schemas.openxmlformats.org/officeDocument/2006/relationships/customXml" Target="../ink/ink3104.xml"/><Relationship Id="rId27" Type="http://schemas.openxmlformats.org/officeDocument/2006/relationships/image" Target="../media/image2762.png"/><Relationship Id="rId48" Type="http://schemas.openxmlformats.org/officeDocument/2006/relationships/customXml" Target="../ink/ink2973.xml"/><Relationship Id="rId69" Type="http://schemas.openxmlformats.org/officeDocument/2006/relationships/image" Target="../media/image2783.png"/><Relationship Id="rId113" Type="http://schemas.openxmlformats.org/officeDocument/2006/relationships/image" Target="../media/image2804.png"/><Relationship Id="rId134" Type="http://schemas.openxmlformats.org/officeDocument/2006/relationships/customXml" Target="../ink/ink3016.xml"/><Relationship Id="rId320" Type="http://schemas.openxmlformats.org/officeDocument/2006/relationships/image" Target="../media/image2906.png"/><Relationship Id="rId80" Type="http://schemas.openxmlformats.org/officeDocument/2006/relationships/customXml" Target="../ink/ink2989.xml"/><Relationship Id="rId155" Type="http://schemas.openxmlformats.org/officeDocument/2006/relationships/image" Target="../media/image2825.png"/><Relationship Id="rId176" Type="http://schemas.openxmlformats.org/officeDocument/2006/relationships/customXml" Target="../ink/ink3037.xml"/><Relationship Id="rId197" Type="http://schemas.openxmlformats.org/officeDocument/2006/relationships/image" Target="../media/image2845.png"/><Relationship Id="rId341" Type="http://schemas.openxmlformats.org/officeDocument/2006/relationships/customXml" Target="../ink/ink3120.xml"/><Relationship Id="rId362" Type="http://schemas.openxmlformats.org/officeDocument/2006/relationships/customXml" Target="../ink/ink3131.xml"/><Relationship Id="rId201" Type="http://schemas.openxmlformats.org/officeDocument/2006/relationships/customXml" Target="../ink/ink3050.xml"/><Relationship Id="rId222" Type="http://schemas.openxmlformats.org/officeDocument/2006/relationships/image" Target="../media/image2857.png"/><Relationship Id="rId243" Type="http://schemas.openxmlformats.org/officeDocument/2006/relationships/customXml" Target="../ink/ink3071.xml"/><Relationship Id="rId264" Type="http://schemas.openxmlformats.org/officeDocument/2006/relationships/image" Target="../media/image2878.png"/><Relationship Id="rId285" Type="http://schemas.openxmlformats.org/officeDocument/2006/relationships/customXml" Target="../ink/ink3092.xml"/><Relationship Id="rId17" Type="http://schemas.openxmlformats.org/officeDocument/2006/relationships/image" Target="../media/image2757.png"/><Relationship Id="rId38" Type="http://schemas.openxmlformats.org/officeDocument/2006/relationships/customXml" Target="../ink/ink2968.xml"/><Relationship Id="rId59" Type="http://schemas.openxmlformats.org/officeDocument/2006/relationships/image" Target="../media/image2778.png"/><Relationship Id="rId103" Type="http://schemas.openxmlformats.org/officeDocument/2006/relationships/image" Target="../media/image2799.png"/><Relationship Id="rId124" Type="http://schemas.openxmlformats.org/officeDocument/2006/relationships/customXml" Target="../ink/ink3011.xml"/><Relationship Id="rId310" Type="http://schemas.openxmlformats.org/officeDocument/2006/relationships/image" Target="../media/image2901.png"/><Relationship Id="rId70" Type="http://schemas.openxmlformats.org/officeDocument/2006/relationships/customXml" Target="../ink/ink2984.xml"/><Relationship Id="rId91" Type="http://schemas.openxmlformats.org/officeDocument/2006/relationships/image" Target="../media/image2021.png"/><Relationship Id="rId145" Type="http://schemas.openxmlformats.org/officeDocument/2006/relationships/image" Target="../media/image2820.png"/><Relationship Id="rId166" Type="http://schemas.openxmlformats.org/officeDocument/2006/relationships/customXml" Target="../ink/ink3032.xml"/><Relationship Id="rId187" Type="http://schemas.openxmlformats.org/officeDocument/2006/relationships/image" Target="../media/image2841.png"/><Relationship Id="rId331" Type="http://schemas.openxmlformats.org/officeDocument/2006/relationships/customXml" Target="../ink/ink3115.xml"/><Relationship Id="rId352" Type="http://schemas.openxmlformats.org/officeDocument/2006/relationships/image" Target="../media/image2922.png"/><Relationship Id="rId373" Type="http://schemas.openxmlformats.org/officeDocument/2006/relationships/customXml" Target="../ink/ink313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852.png"/><Relationship Id="rId233" Type="http://schemas.openxmlformats.org/officeDocument/2006/relationships/customXml" Target="../ink/ink3066.xml"/><Relationship Id="rId254" Type="http://schemas.openxmlformats.org/officeDocument/2006/relationships/image" Target="../media/image2873.png"/><Relationship Id="rId28" Type="http://schemas.openxmlformats.org/officeDocument/2006/relationships/customXml" Target="../ink/ink2963.xml"/><Relationship Id="rId49" Type="http://schemas.openxmlformats.org/officeDocument/2006/relationships/image" Target="../media/image2773.png"/><Relationship Id="rId114" Type="http://schemas.openxmlformats.org/officeDocument/2006/relationships/customXml" Target="../ink/ink3006.xml"/><Relationship Id="rId275" Type="http://schemas.openxmlformats.org/officeDocument/2006/relationships/customXml" Target="../ink/ink3087.xml"/><Relationship Id="rId296" Type="http://schemas.openxmlformats.org/officeDocument/2006/relationships/image" Target="../media/image2894.png"/><Relationship Id="rId300" Type="http://schemas.openxmlformats.org/officeDocument/2006/relationships/image" Target="../media/image2896.png"/><Relationship Id="rId60" Type="http://schemas.openxmlformats.org/officeDocument/2006/relationships/customXml" Target="../ink/ink2979.xml"/><Relationship Id="rId81" Type="http://schemas.openxmlformats.org/officeDocument/2006/relationships/image" Target="../media/image2789.png"/><Relationship Id="rId135" Type="http://schemas.openxmlformats.org/officeDocument/2006/relationships/image" Target="../media/image2815.png"/><Relationship Id="rId156" Type="http://schemas.openxmlformats.org/officeDocument/2006/relationships/customXml" Target="../ink/ink3027.xml"/><Relationship Id="rId177" Type="http://schemas.openxmlformats.org/officeDocument/2006/relationships/image" Target="../media/image2836.png"/><Relationship Id="rId198" Type="http://schemas.openxmlformats.org/officeDocument/2006/relationships/customXml" Target="../ink/ink3048.xml"/><Relationship Id="rId321" Type="http://schemas.openxmlformats.org/officeDocument/2006/relationships/customXml" Target="../ink/ink3110.xml"/><Relationship Id="rId342" Type="http://schemas.openxmlformats.org/officeDocument/2006/relationships/image" Target="../media/image2917.png"/><Relationship Id="rId363" Type="http://schemas.openxmlformats.org/officeDocument/2006/relationships/image" Target="../media/image2927.png"/><Relationship Id="rId202" Type="http://schemas.openxmlformats.org/officeDocument/2006/relationships/image" Target="../media/image2847.png"/><Relationship Id="rId223" Type="http://schemas.openxmlformats.org/officeDocument/2006/relationships/customXml" Target="../ink/ink3061.xml"/><Relationship Id="rId244" Type="http://schemas.openxmlformats.org/officeDocument/2006/relationships/image" Target="../media/image2868.png"/><Relationship Id="rId18" Type="http://schemas.openxmlformats.org/officeDocument/2006/relationships/customXml" Target="../ink/ink2958.xml"/><Relationship Id="rId39" Type="http://schemas.openxmlformats.org/officeDocument/2006/relationships/image" Target="../media/image2768.png"/><Relationship Id="rId265" Type="http://schemas.openxmlformats.org/officeDocument/2006/relationships/customXml" Target="../ink/ink3082.xml"/><Relationship Id="rId286" Type="http://schemas.openxmlformats.org/officeDocument/2006/relationships/image" Target="../media/image2889.png"/><Relationship Id="rId50" Type="http://schemas.openxmlformats.org/officeDocument/2006/relationships/customXml" Target="../ink/ink2974.xml"/><Relationship Id="rId104" Type="http://schemas.openxmlformats.org/officeDocument/2006/relationships/customXml" Target="../ink/ink3001.xml"/><Relationship Id="rId125" Type="http://schemas.openxmlformats.org/officeDocument/2006/relationships/image" Target="../media/image2810.png"/><Relationship Id="rId146" Type="http://schemas.openxmlformats.org/officeDocument/2006/relationships/customXml" Target="../ink/ink3022.xml"/><Relationship Id="rId167" Type="http://schemas.openxmlformats.org/officeDocument/2006/relationships/image" Target="../media/image2831.png"/><Relationship Id="rId188" Type="http://schemas.openxmlformats.org/officeDocument/2006/relationships/customXml" Target="../ink/ink3043.xml"/><Relationship Id="rId311" Type="http://schemas.openxmlformats.org/officeDocument/2006/relationships/customXml" Target="../ink/ink3105.xml"/><Relationship Id="rId332" Type="http://schemas.openxmlformats.org/officeDocument/2006/relationships/image" Target="../media/image2912.png"/><Relationship Id="rId353" Type="http://schemas.openxmlformats.org/officeDocument/2006/relationships/customXml" Target="../ink/ink3126.xml"/><Relationship Id="rId374" Type="http://schemas.openxmlformats.org/officeDocument/2006/relationships/image" Target="../media/image2931.png"/><Relationship Id="rId71" Type="http://schemas.openxmlformats.org/officeDocument/2006/relationships/image" Target="../media/image2784.png"/><Relationship Id="rId92" Type="http://schemas.openxmlformats.org/officeDocument/2006/relationships/customXml" Target="../ink/ink2995.xml"/><Relationship Id="rId213" Type="http://schemas.openxmlformats.org/officeDocument/2006/relationships/customXml" Target="../ink/ink3056.xml"/><Relationship Id="rId234" Type="http://schemas.openxmlformats.org/officeDocument/2006/relationships/image" Target="../media/image2863.png"/><Relationship Id="rId2" Type="http://schemas.openxmlformats.org/officeDocument/2006/relationships/customXml" Target="../ink/ink2950.xml"/><Relationship Id="rId29" Type="http://schemas.openxmlformats.org/officeDocument/2006/relationships/image" Target="../media/image2763.png"/><Relationship Id="rId255" Type="http://schemas.openxmlformats.org/officeDocument/2006/relationships/customXml" Target="../ink/ink3077.xml"/><Relationship Id="rId276" Type="http://schemas.openxmlformats.org/officeDocument/2006/relationships/image" Target="../media/image2884.png"/><Relationship Id="rId297" Type="http://schemas.openxmlformats.org/officeDocument/2006/relationships/customXml" Target="../ink/ink3098.xml"/><Relationship Id="rId40" Type="http://schemas.openxmlformats.org/officeDocument/2006/relationships/customXml" Target="../ink/ink2969.xml"/><Relationship Id="rId115" Type="http://schemas.openxmlformats.org/officeDocument/2006/relationships/image" Target="../media/image2805.png"/><Relationship Id="rId136" Type="http://schemas.openxmlformats.org/officeDocument/2006/relationships/customXml" Target="../ink/ink3017.xml"/><Relationship Id="rId157" Type="http://schemas.openxmlformats.org/officeDocument/2006/relationships/image" Target="../media/image2826.png"/><Relationship Id="rId178" Type="http://schemas.openxmlformats.org/officeDocument/2006/relationships/customXml" Target="../ink/ink3038.xml"/><Relationship Id="rId301" Type="http://schemas.openxmlformats.org/officeDocument/2006/relationships/customXml" Target="../ink/ink3100.xml"/><Relationship Id="rId322" Type="http://schemas.openxmlformats.org/officeDocument/2006/relationships/image" Target="../media/image2907.png"/><Relationship Id="rId343" Type="http://schemas.openxmlformats.org/officeDocument/2006/relationships/customXml" Target="../ink/ink3121.xml"/><Relationship Id="rId364" Type="http://schemas.openxmlformats.org/officeDocument/2006/relationships/customXml" Target="../ink/ink3132.xml"/><Relationship Id="rId61" Type="http://schemas.openxmlformats.org/officeDocument/2006/relationships/image" Target="../media/image2779.png"/><Relationship Id="rId82" Type="http://schemas.openxmlformats.org/officeDocument/2006/relationships/customXml" Target="../ink/ink2990.xml"/><Relationship Id="rId199" Type="http://schemas.openxmlformats.org/officeDocument/2006/relationships/customXml" Target="../ink/ink3049.xml"/><Relationship Id="rId203" Type="http://schemas.openxmlformats.org/officeDocument/2006/relationships/customXml" Target="../ink/ink3051.xml"/><Relationship Id="rId19" Type="http://schemas.openxmlformats.org/officeDocument/2006/relationships/image" Target="../media/image2758.png"/><Relationship Id="rId224" Type="http://schemas.openxmlformats.org/officeDocument/2006/relationships/image" Target="../media/image2858.png"/><Relationship Id="rId245" Type="http://schemas.openxmlformats.org/officeDocument/2006/relationships/customXml" Target="../ink/ink3072.xml"/><Relationship Id="rId266" Type="http://schemas.openxmlformats.org/officeDocument/2006/relationships/image" Target="../media/image2879.png"/><Relationship Id="rId287" Type="http://schemas.openxmlformats.org/officeDocument/2006/relationships/customXml" Target="../ink/ink3093.xml"/><Relationship Id="rId30" Type="http://schemas.openxmlformats.org/officeDocument/2006/relationships/customXml" Target="../ink/ink2964.xml"/><Relationship Id="rId105" Type="http://schemas.openxmlformats.org/officeDocument/2006/relationships/image" Target="../media/image2800.png"/><Relationship Id="rId126" Type="http://schemas.openxmlformats.org/officeDocument/2006/relationships/customXml" Target="../ink/ink3012.xml"/><Relationship Id="rId147" Type="http://schemas.openxmlformats.org/officeDocument/2006/relationships/image" Target="../media/image2821.png"/><Relationship Id="rId168" Type="http://schemas.openxmlformats.org/officeDocument/2006/relationships/customXml" Target="../ink/ink3033.xml"/><Relationship Id="rId312" Type="http://schemas.openxmlformats.org/officeDocument/2006/relationships/image" Target="../media/image2902.png"/><Relationship Id="rId333" Type="http://schemas.openxmlformats.org/officeDocument/2006/relationships/customXml" Target="../ink/ink3116.xml"/><Relationship Id="rId354" Type="http://schemas.openxmlformats.org/officeDocument/2006/relationships/image" Target="../media/image2923.png"/><Relationship Id="rId51" Type="http://schemas.openxmlformats.org/officeDocument/2006/relationships/image" Target="../media/image2774.png"/><Relationship Id="rId72" Type="http://schemas.openxmlformats.org/officeDocument/2006/relationships/customXml" Target="../ink/ink2985.xml"/><Relationship Id="rId93" Type="http://schemas.openxmlformats.org/officeDocument/2006/relationships/image" Target="../media/image2794.png"/><Relationship Id="rId189" Type="http://schemas.openxmlformats.org/officeDocument/2006/relationships/image" Target="../media/image2842.png"/><Relationship Id="rId3" Type="http://schemas.openxmlformats.org/officeDocument/2006/relationships/image" Target="../media/image2750.png"/><Relationship Id="rId214" Type="http://schemas.openxmlformats.org/officeDocument/2006/relationships/image" Target="../media/image2853.png"/><Relationship Id="rId235" Type="http://schemas.openxmlformats.org/officeDocument/2006/relationships/customXml" Target="../ink/ink3067.xml"/><Relationship Id="rId256" Type="http://schemas.openxmlformats.org/officeDocument/2006/relationships/image" Target="../media/image2874.png"/><Relationship Id="rId277" Type="http://schemas.openxmlformats.org/officeDocument/2006/relationships/customXml" Target="../ink/ink3088.xml"/><Relationship Id="rId298" Type="http://schemas.openxmlformats.org/officeDocument/2006/relationships/image" Target="../media/image2895.png"/><Relationship Id="rId116" Type="http://schemas.openxmlformats.org/officeDocument/2006/relationships/customXml" Target="../ink/ink3007.xml"/><Relationship Id="rId137" Type="http://schemas.openxmlformats.org/officeDocument/2006/relationships/image" Target="../media/image2816.png"/><Relationship Id="rId158" Type="http://schemas.openxmlformats.org/officeDocument/2006/relationships/customXml" Target="../ink/ink3028.xml"/><Relationship Id="rId302" Type="http://schemas.openxmlformats.org/officeDocument/2006/relationships/image" Target="../media/image2897.png"/><Relationship Id="rId323" Type="http://schemas.openxmlformats.org/officeDocument/2006/relationships/customXml" Target="../ink/ink3111.xml"/><Relationship Id="rId344" Type="http://schemas.openxmlformats.org/officeDocument/2006/relationships/image" Target="../media/image2918.png"/><Relationship Id="rId20" Type="http://schemas.openxmlformats.org/officeDocument/2006/relationships/customXml" Target="../ink/ink2959.xml"/><Relationship Id="rId41" Type="http://schemas.openxmlformats.org/officeDocument/2006/relationships/image" Target="../media/image2769.png"/><Relationship Id="rId62" Type="http://schemas.openxmlformats.org/officeDocument/2006/relationships/customXml" Target="../ink/ink2980.xml"/><Relationship Id="rId83" Type="http://schemas.openxmlformats.org/officeDocument/2006/relationships/image" Target="../media/image2790.png"/><Relationship Id="rId179" Type="http://schemas.openxmlformats.org/officeDocument/2006/relationships/image" Target="../media/image2837.png"/><Relationship Id="rId365" Type="http://schemas.openxmlformats.org/officeDocument/2006/relationships/customXml" Target="../ink/ink3133.xml"/><Relationship Id="rId190" Type="http://schemas.openxmlformats.org/officeDocument/2006/relationships/customXml" Target="../ink/ink3044.xml"/><Relationship Id="rId204" Type="http://schemas.openxmlformats.org/officeDocument/2006/relationships/image" Target="../media/image2848.png"/><Relationship Id="rId225" Type="http://schemas.openxmlformats.org/officeDocument/2006/relationships/customXml" Target="../ink/ink3062.xml"/><Relationship Id="rId246" Type="http://schemas.openxmlformats.org/officeDocument/2006/relationships/image" Target="../media/image2869.png"/><Relationship Id="rId267" Type="http://schemas.openxmlformats.org/officeDocument/2006/relationships/customXml" Target="../ink/ink3083.xml"/><Relationship Id="rId288" Type="http://schemas.openxmlformats.org/officeDocument/2006/relationships/image" Target="../media/image2890.png"/><Relationship Id="rId106" Type="http://schemas.openxmlformats.org/officeDocument/2006/relationships/customXml" Target="../ink/ink3002.xml"/><Relationship Id="rId127" Type="http://schemas.openxmlformats.org/officeDocument/2006/relationships/image" Target="../media/image2811.png"/><Relationship Id="rId313" Type="http://schemas.openxmlformats.org/officeDocument/2006/relationships/customXml" Target="../ink/ink3106.xml"/><Relationship Id="rId10" Type="http://schemas.openxmlformats.org/officeDocument/2006/relationships/customXml" Target="../ink/ink2954.xml"/><Relationship Id="rId31" Type="http://schemas.openxmlformats.org/officeDocument/2006/relationships/image" Target="../media/image2764.png"/><Relationship Id="rId52" Type="http://schemas.openxmlformats.org/officeDocument/2006/relationships/customXml" Target="../ink/ink2975.xml"/><Relationship Id="rId73" Type="http://schemas.openxmlformats.org/officeDocument/2006/relationships/image" Target="../media/image2785.png"/><Relationship Id="rId94" Type="http://schemas.openxmlformats.org/officeDocument/2006/relationships/customXml" Target="../ink/ink2996.xml"/><Relationship Id="rId148" Type="http://schemas.openxmlformats.org/officeDocument/2006/relationships/customXml" Target="../ink/ink3023.xml"/><Relationship Id="rId169" Type="http://schemas.openxmlformats.org/officeDocument/2006/relationships/image" Target="../media/image2832.png"/><Relationship Id="rId334" Type="http://schemas.openxmlformats.org/officeDocument/2006/relationships/image" Target="../media/image2913.png"/><Relationship Id="rId355" Type="http://schemas.openxmlformats.org/officeDocument/2006/relationships/customXml" Target="../ink/ink3127.xml"/><Relationship Id="rId4" Type="http://schemas.openxmlformats.org/officeDocument/2006/relationships/customXml" Target="../ink/ink2951.xml"/><Relationship Id="rId180" Type="http://schemas.openxmlformats.org/officeDocument/2006/relationships/customXml" Target="../ink/ink3039.xml"/><Relationship Id="rId215" Type="http://schemas.openxmlformats.org/officeDocument/2006/relationships/customXml" Target="../ink/ink3057.xml"/><Relationship Id="rId236" Type="http://schemas.openxmlformats.org/officeDocument/2006/relationships/image" Target="../media/image2864.png"/><Relationship Id="rId257" Type="http://schemas.openxmlformats.org/officeDocument/2006/relationships/customXml" Target="../ink/ink3078.xml"/><Relationship Id="rId278" Type="http://schemas.openxmlformats.org/officeDocument/2006/relationships/image" Target="../media/image2885.png"/><Relationship Id="rId303" Type="http://schemas.openxmlformats.org/officeDocument/2006/relationships/customXml" Target="../ink/ink3101.xml"/><Relationship Id="rId42" Type="http://schemas.openxmlformats.org/officeDocument/2006/relationships/customXml" Target="../ink/ink2970.xml"/><Relationship Id="rId84" Type="http://schemas.openxmlformats.org/officeDocument/2006/relationships/customXml" Target="../ink/ink2991.xml"/><Relationship Id="rId138" Type="http://schemas.openxmlformats.org/officeDocument/2006/relationships/customXml" Target="../ink/ink3018.xml"/><Relationship Id="rId345" Type="http://schemas.openxmlformats.org/officeDocument/2006/relationships/customXml" Target="../ink/ink3122.xml"/><Relationship Id="rId191" Type="http://schemas.openxmlformats.org/officeDocument/2006/relationships/image" Target="../media/image2843.png"/><Relationship Id="rId205" Type="http://schemas.openxmlformats.org/officeDocument/2006/relationships/customXml" Target="../ink/ink3052.xml"/><Relationship Id="rId247" Type="http://schemas.openxmlformats.org/officeDocument/2006/relationships/customXml" Target="../ink/ink3073.xml"/><Relationship Id="rId107" Type="http://schemas.openxmlformats.org/officeDocument/2006/relationships/image" Target="../media/image2801.png"/><Relationship Id="rId289" Type="http://schemas.openxmlformats.org/officeDocument/2006/relationships/customXml" Target="../ink/ink3094.xml"/><Relationship Id="rId11" Type="http://schemas.openxmlformats.org/officeDocument/2006/relationships/image" Target="../media/image2754.png"/><Relationship Id="rId53" Type="http://schemas.openxmlformats.org/officeDocument/2006/relationships/image" Target="../media/image2775.png"/><Relationship Id="rId149" Type="http://schemas.openxmlformats.org/officeDocument/2006/relationships/image" Target="../media/image2822.png"/><Relationship Id="rId314" Type="http://schemas.openxmlformats.org/officeDocument/2006/relationships/image" Target="../media/image2903.png"/><Relationship Id="rId356" Type="http://schemas.openxmlformats.org/officeDocument/2006/relationships/image" Target="../media/image2924.png"/><Relationship Id="rId95" Type="http://schemas.openxmlformats.org/officeDocument/2006/relationships/image" Target="../media/image2795.png"/><Relationship Id="rId160" Type="http://schemas.openxmlformats.org/officeDocument/2006/relationships/customXml" Target="../ink/ink3029.xml"/><Relationship Id="rId216" Type="http://schemas.openxmlformats.org/officeDocument/2006/relationships/image" Target="../media/image2854.png"/><Relationship Id="rId258" Type="http://schemas.openxmlformats.org/officeDocument/2006/relationships/image" Target="../media/image2875.png"/><Relationship Id="rId22" Type="http://schemas.openxmlformats.org/officeDocument/2006/relationships/customXml" Target="../ink/ink2960.xml"/><Relationship Id="rId64" Type="http://schemas.openxmlformats.org/officeDocument/2006/relationships/customXml" Target="../ink/ink2981.xml"/><Relationship Id="rId118" Type="http://schemas.openxmlformats.org/officeDocument/2006/relationships/customXml" Target="../ink/ink3008.xml"/><Relationship Id="rId325" Type="http://schemas.openxmlformats.org/officeDocument/2006/relationships/customXml" Target="../ink/ink3112.xml"/><Relationship Id="rId367" Type="http://schemas.openxmlformats.org/officeDocument/2006/relationships/image" Target="../media/image2928.png"/><Relationship Id="rId171" Type="http://schemas.openxmlformats.org/officeDocument/2006/relationships/image" Target="../media/image2833.png"/><Relationship Id="rId227" Type="http://schemas.openxmlformats.org/officeDocument/2006/relationships/customXml" Target="../ink/ink3063.xml"/><Relationship Id="rId269" Type="http://schemas.openxmlformats.org/officeDocument/2006/relationships/customXml" Target="../ink/ink3084.xml"/><Relationship Id="rId33" Type="http://schemas.openxmlformats.org/officeDocument/2006/relationships/image" Target="../media/image2765.png"/><Relationship Id="rId129" Type="http://schemas.openxmlformats.org/officeDocument/2006/relationships/image" Target="../media/image2812.png"/><Relationship Id="rId280" Type="http://schemas.openxmlformats.org/officeDocument/2006/relationships/image" Target="../media/image2886.png"/><Relationship Id="rId336" Type="http://schemas.openxmlformats.org/officeDocument/2006/relationships/image" Target="../media/image2914.png"/><Relationship Id="rId75" Type="http://schemas.openxmlformats.org/officeDocument/2006/relationships/image" Target="../media/image2786.png"/><Relationship Id="rId140" Type="http://schemas.openxmlformats.org/officeDocument/2006/relationships/customXml" Target="../ink/ink3019.xml"/><Relationship Id="rId182" Type="http://schemas.openxmlformats.org/officeDocument/2006/relationships/customXml" Target="../ink/ink3040.xml"/><Relationship Id="rId6" Type="http://schemas.openxmlformats.org/officeDocument/2006/relationships/customXml" Target="../ink/ink2952.xml"/><Relationship Id="rId238" Type="http://schemas.openxmlformats.org/officeDocument/2006/relationships/image" Target="../media/image2865.png"/><Relationship Id="rId291" Type="http://schemas.openxmlformats.org/officeDocument/2006/relationships/customXml" Target="../ink/ink3095.xml"/><Relationship Id="rId305" Type="http://schemas.openxmlformats.org/officeDocument/2006/relationships/customXml" Target="../ink/ink3102.xml"/><Relationship Id="rId347" Type="http://schemas.openxmlformats.org/officeDocument/2006/relationships/customXml" Target="../ink/ink3123.xml"/><Relationship Id="rId44" Type="http://schemas.openxmlformats.org/officeDocument/2006/relationships/customXml" Target="../ink/ink2971.xml"/><Relationship Id="rId86" Type="http://schemas.openxmlformats.org/officeDocument/2006/relationships/customXml" Target="../ink/ink2992.xml"/><Relationship Id="rId151" Type="http://schemas.openxmlformats.org/officeDocument/2006/relationships/image" Target="../media/image2823.png"/><Relationship Id="rId193" Type="http://schemas.openxmlformats.org/officeDocument/2006/relationships/image" Target="../media/image2120.png"/><Relationship Id="rId207" Type="http://schemas.openxmlformats.org/officeDocument/2006/relationships/customXml" Target="../ink/ink3053.xml"/><Relationship Id="rId249" Type="http://schemas.openxmlformats.org/officeDocument/2006/relationships/customXml" Target="../ink/ink3074.xml"/><Relationship Id="rId13" Type="http://schemas.openxmlformats.org/officeDocument/2006/relationships/image" Target="../media/image2755.png"/><Relationship Id="rId109" Type="http://schemas.openxmlformats.org/officeDocument/2006/relationships/image" Target="../media/image2802.png"/><Relationship Id="rId260" Type="http://schemas.openxmlformats.org/officeDocument/2006/relationships/image" Target="../media/image2876.png"/><Relationship Id="rId316" Type="http://schemas.openxmlformats.org/officeDocument/2006/relationships/image" Target="../media/image2904.png"/><Relationship Id="rId55" Type="http://schemas.openxmlformats.org/officeDocument/2006/relationships/image" Target="../media/image2776.png"/><Relationship Id="rId97" Type="http://schemas.openxmlformats.org/officeDocument/2006/relationships/image" Target="../media/image2796.png"/><Relationship Id="rId120" Type="http://schemas.openxmlformats.org/officeDocument/2006/relationships/customXml" Target="../ink/ink3009.xml"/><Relationship Id="rId358" Type="http://schemas.openxmlformats.org/officeDocument/2006/relationships/image" Target="../media/image2925.png"/><Relationship Id="rId162" Type="http://schemas.openxmlformats.org/officeDocument/2006/relationships/customXml" Target="../ink/ink3030.xml"/><Relationship Id="rId218" Type="http://schemas.openxmlformats.org/officeDocument/2006/relationships/image" Target="../media/image2855.png"/><Relationship Id="rId271" Type="http://schemas.openxmlformats.org/officeDocument/2006/relationships/customXml" Target="../ink/ink3085.xml"/><Relationship Id="rId24" Type="http://schemas.openxmlformats.org/officeDocument/2006/relationships/customXml" Target="../ink/ink2961.xml"/><Relationship Id="rId66" Type="http://schemas.openxmlformats.org/officeDocument/2006/relationships/customXml" Target="../ink/ink2982.xml"/><Relationship Id="rId131" Type="http://schemas.openxmlformats.org/officeDocument/2006/relationships/image" Target="../media/image2813.png"/><Relationship Id="rId327" Type="http://schemas.openxmlformats.org/officeDocument/2006/relationships/customXml" Target="../ink/ink3113.xml"/><Relationship Id="rId369" Type="http://schemas.openxmlformats.org/officeDocument/2006/relationships/image" Target="../media/image2929.png"/><Relationship Id="rId173" Type="http://schemas.openxmlformats.org/officeDocument/2006/relationships/image" Target="../media/image2834.png"/><Relationship Id="rId229" Type="http://schemas.openxmlformats.org/officeDocument/2006/relationships/customXml" Target="../ink/ink3064.xml"/><Relationship Id="rId240" Type="http://schemas.openxmlformats.org/officeDocument/2006/relationships/image" Target="../media/image2866.png"/><Relationship Id="rId35" Type="http://schemas.openxmlformats.org/officeDocument/2006/relationships/image" Target="../media/image2766.png"/><Relationship Id="rId77" Type="http://schemas.openxmlformats.org/officeDocument/2006/relationships/image" Target="../media/image2787.png"/><Relationship Id="rId100" Type="http://schemas.openxmlformats.org/officeDocument/2006/relationships/customXml" Target="../ink/ink2999.xml"/><Relationship Id="rId282" Type="http://schemas.openxmlformats.org/officeDocument/2006/relationships/image" Target="../media/image2887.png"/><Relationship Id="rId338" Type="http://schemas.openxmlformats.org/officeDocument/2006/relationships/image" Target="../media/image2915.png"/><Relationship Id="rId8" Type="http://schemas.openxmlformats.org/officeDocument/2006/relationships/customXml" Target="../ink/ink2953.xml"/><Relationship Id="rId142" Type="http://schemas.openxmlformats.org/officeDocument/2006/relationships/customXml" Target="../ink/ink3020.xml"/><Relationship Id="rId184" Type="http://schemas.openxmlformats.org/officeDocument/2006/relationships/customXml" Target="../ink/ink3041.xml"/><Relationship Id="rId251" Type="http://schemas.openxmlformats.org/officeDocument/2006/relationships/customXml" Target="../ink/ink3075.xml"/><Relationship Id="rId46" Type="http://schemas.openxmlformats.org/officeDocument/2006/relationships/customXml" Target="../ink/ink2972.xml"/><Relationship Id="rId293" Type="http://schemas.openxmlformats.org/officeDocument/2006/relationships/customXml" Target="../ink/ink3096.xml"/><Relationship Id="rId307" Type="http://schemas.openxmlformats.org/officeDocument/2006/relationships/customXml" Target="../ink/ink3103.xml"/><Relationship Id="rId349" Type="http://schemas.openxmlformats.org/officeDocument/2006/relationships/customXml" Target="../ink/ink3124.xml"/><Relationship Id="rId88" Type="http://schemas.openxmlformats.org/officeDocument/2006/relationships/customXml" Target="../ink/ink2993.xml"/><Relationship Id="rId111" Type="http://schemas.openxmlformats.org/officeDocument/2006/relationships/image" Target="../media/image2803.png"/><Relationship Id="rId153" Type="http://schemas.openxmlformats.org/officeDocument/2006/relationships/image" Target="../media/image2824.png"/><Relationship Id="rId195" Type="http://schemas.openxmlformats.org/officeDocument/2006/relationships/image" Target="../media/image2844.png"/><Relationship Id="rId209" Type="http://schemas.openxmlformats.org/officeDocument/2006/relationships/customXml" Target="../ink/ink3054.xml"/><Relationship Id="rId360" Type="http://schemas.openxmlformats.org/officeDocument/2006/relationships/customXml" Target="../ink/ink3130.xml"/><Relationship Id="rId220" Type="http://schemas.openxmlformats.org/officeDocument/2006/relationships/image" Target="../media/image2856.png"/><Relationship Id="rId15" Type="http://schemas.openxmlformats.org/officeDocument/2006/relationships/image" Target="../media/image2756.png"/><Relationship Id="rId57" Type="http://schemas.openxmlformats.org/officeDocument/2006/relationships/image" Target="../media/image2777.png"/><Relationship Id="rId262" Type="http://schemas.openxmlformats.org/officeDocument/2006/relationships/image" Target="../media/image2877.png"/><Relationship Id="rId318" Type="http://schemas.openxmlformats.org/officeDocument/2006/relationships/image" Target="../media/image2905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16.png"/><Relationship Id="rId299" Type="http://schemas.openxmlformats.org/officeDocument/2006/relationships/customXml" Target="../ink/ink3288.xml"/><Relationship Id="rId21" Type="http://schemas.openxmlformats.org/officeDocument/2006/relationships/image" Target="../media/image2940.png"/><Relationship Id="rId63" Type="http://schemas.openxmlformats.org/officeDocument/2006/relationships/image" Target="../media/image2961.png"/><Relationship Id="rId159" Type="http://schemas.openxmlformats.org/officeDocument/2006/relationships/image" Target="../media/image2837.png"/><Relationship Id="rId324" Type="http://schemas.openxmlformats.org/officeDocument/2006/relationships/customXml" Target="../ink/ink3301.xml"/><Relationship Id="rId366" Type="http://schemas.openxmlformats.org/officeDocument/2006/relationships/customXml" Target="../ink/ink3322.xml"/><Relationship Id="rId170" Type="http://schemas.openxmlformats.org/officeDocument/2006/relationships/customXml" Target="../ink/ink3223.xml"/><Relationship Id="rId226" Type="http://schemas.openxmlformats.org/officeDocument/2006/relationships/image" Target="../media/image2996.png"/><Relationship Id="rId433" Type="http://schemas.openxmlformats.org/officeDocument/2006/relationships/image" Target="../media/image3099.png"/><Relationship Id="rId268" Type="http://schemas.openxmlformats.org/officeDocument/2006/relationships/image" Target="../media/image3017.png"/><Relationship Id="rId32" Type="http://schemas.openxmlformats.org/officeDocument/2006/relationships/customXml" Target="../ink/ink3154.xml"/><Relationship Id="rId74" Type="http://schemas.openxmlformats.org/officeDocument/2006/relationships/customXml" Target="../ink/ink3175.xml"/><Relationship Id="rId128" Type="http://schemas.openxmlformats.org/officeDocument/2006/relationships/customXml" Target="../ink/ink3202.xml"/><Relationship Id="rId335" Type="http://schemas.openxmlformats.org/officeDocument/2006/relationships/image" Target="../media/image3050.png"/><Relationship Id="rId377" Type="http://schemas.openxmlformats.org/officeDocument/2006/relationships/image" Target="../media/image3071.png"/><Relationship Id="rId5" Type="http://schemas.openxmlformats.org/officeDocument/2006/relationships/image" Target="../media/image2933.png"/><Relationship Id="rId181" Type="http://schemas.openxmlformats.org/officeDocument/2006/relationships/image" Target="../media/image2975.png"/><Relationship Id="rId237" Type="http://schemas.openxmlformats.org/officeDocument/2006/relationships/customXml" Target="../ink/ink3257.xml"/><Relationship Id="rId402" Type="http://schemas.openxmlformats.org/officeDocument/2006/relationships/customXml" Target="../ink/ink3340.xml"/><Relationship Id="rId279" Type="http://schemas.openxmlformats.org/officeDocument/2006/relationships/customXml" Target="../ink/ink3278.xml"/><Relationship Id="rId444" Type="http://schemas.openxmlformats.org/officeDocument/2006/relationships/customXml" Target="../ink/ink3361.xml"/><Relationship Id="rId43" Type="http://schemas.openxmlformats.org/officeDocument/2006/relationships/image" Target="../media/image2951.png"/><Relationship Id="rId139" Type="http://schemas.openxmlformats.org/officeDocument/2006/relationships/image" Target="../media/image2827.png"/><Relationship Id="rId290" Type="http://schemas.openxmlformats.org/officeDocument/2006/relationships/image" Target="../media/image3028.png"/><Relationship Id="rId304" Type="http://schemas.openxmlformats.org/officeDocument/2006/relationships/customXml" Target="../ink/ink3291.xml"/><Relationship Id="rId346" Type="http://schemas.openxmlformats.org/officeDocument/2006/relationships/customXml" Target="../ink/ink3312.xml"/><Relationship Id="rId388" Type="http://schemas.openxmlformats.org/officeDocument/2006/relationships/customXml" Target="../ink/ink3333.xml"/><Relationship Id="rId85" Type="http://schemas.openxmlformats.org/officeDocument/2006/relationships/image" Target="../media/image2800.png"/><Relationship Id="rId150" Type="http://schemas.openxmlformats.org/officeDocument/2006/relationships/customXml" Target="../ink/ink3213.xml"/><Relationship Id="rId192" Type="http://schemas.openxmlformats.org/officeDocument/2006/relationships/image" Target="../media/image2979.png"/><Relationship Id="rId206" Type="http://schemas.openxmlformats.org/officeDocument/2006/relationships/image" Target="../media/image2986.png"/><Relationship Id="rId413" Type="http://schemas.openxmlformats.org/officeDocument/2006/relationships/image" Target="../media/image3089.png"/><Relationship Id="rId248" Type="http://schemas.openxmlformats.org/officeDocument/2006/relationships/image" Target="../media/image3007.png"/><Relationship Id="rId12" Type="http://schemas.openxmlformats.org/officeDocument/2006/relationships/customXml" Target="../ink/ink3144.xml"/><Relationship Id="rId108" Type="http://schemas.openxmlformats.org/officeDocument/2006/relationships/customXml" Target="../ink/ink3192.xml"/><Relationship Id="rId315" Type="http://schemas.openxmlformats.org/officeDocument/2006/relationships/image" Target="../media/image3040.png"/><Relationship Id="rId357" Type="http://schemas.openxmlformats.org/officeDocument/2006/relationships/image" Target="../media/image3061.png"/><Relationship Id="rId54" Type="http://schemas.openxmlformats.org/officeDocument/2006/relationships/customXml" Target="../ink/ink3165.xml"/><Relationship Id="rId96" Type="http://schemas.openxmlformats.org/officeDocument/2006/relationships/customXml" Target="../ink/ink3186.xml"/><Relationship Id="rId161" Type="http://schemas.openxmlformats.org/officeDocument/2006/relationships/image" Target="../media/image2838.png"/><Relationship Id="rId217" Type="http://schemas.openxmlformats.org/officeDocument/2006/relationships/customXml" Target="../ink/ink3247.xml"/><Relationship Id="rId399" Type="http://schemas.openxmlformats.org/officeDocument/2006/relationships/image" Target="../media/image3082.png"/><Relationship Id="rId259" Type="http://schemas.openxmlformats.org/officeDocument/2006/relationships/customXml" Target="../ink/ink3268.xml"/><Relationship Id="rId424" Type="http://schemas.openxmlformats.org/officeDocument/2006/relationships/customXml" Target="../ink/ink3351.xml"/><Relationship Id="rId23" Type="http://schemas.openxmlformats.org/officeDocument/2006/relationships/image" Target="../media/image2941.png"/><Relationship Id="rId119" Type="http://schemas.openxmlformats.org/officeDocument/2006/relationships/image" Target="../media/image2817.png"/><Relationship Id="rId270" Type="http://schemas.openxmlformats.org/officeDocument/2006/relationships/image" Target="../media/image3018.png"/><Relationship Id="rId326" Type="http://schemas.openxmlformats.org/officeDocument/2006/relationships/customXml" Target="../ink/ink3302.xml"/><Relationship Id="rId65" Type="http://schemas.openxmlformats.org/officeDocument/2006/relationships/image" Target="../media/image2962.png"/><Relationship Id="rId130" Type="http://schemas.openxmlformats.org/officeDocument/2006/relationships/customXml" Target="../ink/ink3203.xml"/><Relationship Id="rId368" Type="http://schemas.openxmlformats.org/officeDocument/2006/relationships/customXml" Target="../ink/ink3323.xml"/><Relationship Id="rId172" Type="http://schemas.openxmlformats.org/officeDocument/2006/relationships/customXml" Target="../ink/ink3224.xml"/><Relationship Id="rId228" Type="http://schemas.openxmlformats.org/officeDocument/2006/relationships/image" Target="../media/image2997.png"/><Relationship Id="rId435" Type="http://schemas.openxmlformats.org/officeDocument/2006/relationships/image" Target="../media/image3100.png"/><Relationship Id="rId281" Type="http://schemas.openxmlformats.org/officeDocument/2006/relationships/customXml" Target="../ink/ink3279.xml"/><Relationship Id="rId337" Type="http://schemas.openxmlformats.org/officeDocument/2006/relationships/image" Target="../media/image3051.png"/><Relationship Id="rId34" Type="http://schemas.openxmlformats.org/officeDocument/2006/relationships/customXml" Target="../ink/ink3155.xml"/><Relationship Id="rId76" Type="http://schemas.openxmlformats.org/officeDocument/2006/relationships/customXml" Target="../ink/ink3176.xml"/><Relationship Id="rId141" Type="http://schemas.openxmlformats.org/officeDocument/2006/relationships/image" Target="../media/image2828.png"/><Relationship Id="rId379" Type="http://schemas.openxmlformats.org/officeDocument/2006/relationships/image" Target="../media/image3072.png"/><Relationship Id="rId7" Type="http://schemas.openxmlformats.org/officeDocument/2006/relationships/image" Target="../media/image2934.png"/><Relationship Id="rId183" Type="http://schemas.openxmlformats.org/officeDocument/2006/relationships/image" Target="../media/image2044.png"/><Relationship Id="rId239" Type="http://schemas.openxmlformats.org/officeDocument/2006/relationships/customXml" Target="../ink/ink3258.xml"/><Relationship Id="rId390" Type="http://schemas.openxmlformats.org/officeDocument/2006/relationships/customXml" Target="../ink/ink3334.xml"/><Relationship Id="rId404" Type="http://schemas.openxmlformats.org/officeDocument/2006/relationships/customXml" Target="../ink/ink3341.xml"/><Relationship Id="rId446" Type="http://schemas.openxmlformats.org/officeDocument/2006/relationships/customXml" Target="../ink/ink3362.xml"/><Relationship Id="rId250" Type="http://schemas.openxmlformats.org/officeDocument/2006/relationships/image" Target="../media/image3008.png"/><Relationship Id="rId292" Type="http://schemas.openxmlformats.org/officeDocument/2006/relationships/image" Target="../media/image3029.png"/><Relationship Id="rId306" Type="http://schemas.openxmlformats.org/officeDocument/2006/relationships/customXml" Target="../ink/ink3292.xml"/><Relationship Id="rId45" Type="http://schemas.openxmlformats.org/officeDocument/2006/relationships/image" Target="../media/image2952.png"/><Relationship Id="rId87" Type="http://schemas.openxmlformats.org/officeDocument/2006/relationships/image" Target="../media/image2801.png"/><Relationship Id="rId110" Type="http://schemas.openxmlformats.org/officeDocument/2006/relationships/customXml" Target="../ink/ink3193.xml"/><Relationship Id="rId348" Type="http://schemas.openxmlformats.org/officeDocument/2006/relationships/customXml" Target="../ink/ink3313.xml"/><Relationship Id="rId152" Type="http://schemas.openxmlformats.org/officeDocument/2006/relationships/customXml" Target="../ink/ink3214.xml"/><Relationship Id="rId194" Type="http://schemas.openxmlformats.org/officeDocument/2006/relationships/image" Target="../media/image2980.png"/><Relationship Id="rId208" Type="http://schemas.openxmlformats.org/officeDocument/2006/relationships/image" Target="../media/image2987.png"/><Relationship Id="rId415" Type="http://schemas.openxmlformats.org/officeDocument/2006/relationships/image" Target="../media/image3090.png"/><Relationship Id="rId261" Type="http://schemas.openxmlformats.org/officeDocument/2006/relationships/customXml" Target="../ink/ink3269.xml"/><Relationship Id="rId14" Type="http://schemas.openxmlformats.org/officeDocument/2006/relationships/customXml" Target="../ink/ink3145.xml"/><Relationship Id="rId56" Type="http://schemas.openxmlformats.org/officeDocument/2006/relationships/customXml" Target="../ink/ink3166.xml"/><Relationship Id="rId317" Type="http://schemas.openxmlformats.org/officeDocument/2006/relationships/image" Target="../media/image3041.png"/><Relationship Id="rId359" Type="http://schemas.openxmlformats.org/officeDocument/2006/relationships/image" Target="../media/image3062.png"/><Relationship Id="rId98" Type="http://schemas.openxmlformats.org/officeDocument/2006/relationships/customXml" Target="../ink/ink3187.xml"/><Relationship Id="rId121" Type="http://schemas.openxmlformats.org/officeDocument/2006/relationships/image" Target="../media/image2818.png"/><Relationship Id="rId163" Type="http://schemas.openxmlformats.org/officeDocument/2006/relationships/image" Target="../media/image2966.png"/><Relationship Id="rId219" Type="http://schemas.openxmlformats.org/officeDocument/2006/relationships/customXml" Target="../ink/ink3248.xml"/><Relationship Id="rId370" Type="http://schemas.openxmlformats.org/officeDocument/2006/relationships/customXml" Target="../ink/ink3324.xml"/><Relationship Id="rId426" Type="http://schemas.openxmlformats.org/officeDocument/2006/relationships/customXml" Target="../ink/ink3352.xml"/><Relationship Id="rId230" Type="http://schemas.openxmlformats.org/officeDocument/2006/relationships/image" Target="../media/image2998.png"/><Relationship Id="rId25" Type="http://schemas.openxmlformats.org/officeDocument/2006/relationships/image" Target="../media/image2942.png"/><Relationship Id="rId67" Type="http://schemas.openxmlformats.org/officeDocument/2006/relationships/image" Target="../media/image2963.png"/><Relationship Id="rId272" Type="http://schemas.openxmlformats.org/officeDocument/2006/relationships/image" Target="../media/image3019.png"/><Relationship Id="rId328" Type="http://schemas.openxmlformats.org/officeDocument/2006/relationships/customXml" Target="../ink/ink3303.xml"/><Relationship Id="rId132" Type="http://schemas.openxmlformats.org/officeDocument/2006/relationships/customXml" Target="../ink/ink3204.xml"/><Relationship Id="rId174" Type="http://schemas.openxmlformats.org/officeDocument/2006/relationships/customXml" Target="../ink/ink3225.xml"/><Relationship Id="rId381" Type="http://schemas.openxmlformats.org/officeDocument/2006/relationships/image" Target="../media/image3073.png"/><Relationship Id="rId241" Type="http://schemas.openxmlformats.org/officeDocument/2006/relationships/customXml" Target="../ink/ink3259.xml"/><Relationship Id="rId437" Type="http://schemas.openxmlformats.org/officeDocument/2006/relationships/image" Target="../media/image3101.png"/><Relationship Id="rId36" Type="http://schemas.openxmlformats.org/officeDocument/2006/relationships/customXml" Target="../ink/ink3156.xml"/><Relationship Id="rId283" Type="http://schemas.openxmlformats.org/officeDocument/2006/relationships/customXml" Target="../ink/ink3280.xml"/><Relationship Id="rId339" Type="http://schemas.openxmlformats.org/officeDocument/2006/relationships/image" Target="../media/image3052.png"/><Relationship Id="rId78" Type="http://schemas.openxmlformats.org/officeDocument/2006/relationships/customXml" Target="../ink/ink3177.xml"/><Relationship Id="rId101" Type="http://schemas.openxmlformats.org/officeDocument/2006/relationships/image" Target="../media/image2808.png"/><Relationship Id="rId143" Type="http://schemas.openxmlformats.org/officeDocument/2006/relationships/image" Target="../media/image2829.png"/><Relationship Id="rId185" Type="http://schemas.openxmlformats.org/officeDocument/2006/relationships/image" Target="../media/image2976.png"/><Relationship Id="rId350" Type="http://schemas.openxmlformats.org/officeDocument/2006/relationships/customXml" Target="../ink/ink3314.xml"/><Relationship Id="rId406" Type="http://schemas.openxmlformats.org/officeDocument/2006/relationships/customXml" Target="../ink/ink3342.xml"/><Relationship Id="rId9" Type="http://schemas.openxmlformats.org/officeDocument/2006/relationships/image" Target="../media/image2935.png"/><Relationship Id="rId210" Type="http://schemas.openxmlformats.org/officeDocument/2006/relationships/image" Target="../media/image2988.png"/><Relationship Id="rId392" Type="http://schemas.openxmlformats.org/officeDocument/2006/relationships/customXml" Target="../ink/ink3335.xml"/><Relationship Id="rId448" Type="http://schemas.openxmlformats.org/officeDocument/2006/relationships/customXml" Target="../ink/ink3363.xml"/><Relationship Id="rId252" Type="http://schemas.openxmlformats.org/officeDocument/2006/relationships/image" Target="../media/image3009.png"/><Relationship Id="rId294" Type="http://schemas.openxmlformats.org/officeDocument/2006/relationships/image" Target="../media/image3030.png"/><Relationship Id="rId308" Type="http://schemas.openxmlformats.org/officeDocument/2006/relationships/customXml" Target="../ink/ink3293.xml"/><Relationship Id="rId47" Type="http://schemas.openxmlformats.org/officeDocument/2006/relationships/image" Target="../media/image2953.png"/><Relationship Id="rId89" Type="http://schemas.openxmlformats.org/officeDocument/2006/relationships/image" Target="../media/image2802.png"/><Relationship Id="rId112" Type="http://schemas.openxmlformats.org/officeDocument/2006/relationships/customXml" Target="../ink/ink3194.xml"/><Relationship Id="rId154" Type="http://schemas.openxmlformats.org/officeDocument/2006/relationships/customXml" Target="../ink/ink3215.xml"/><Relationship Id="rId361" Type="http://schemas.openxmlformats.org/officeDocument/2006/relationships/image" Target="../media/image3063.png"/><Relationship Id="rId196" Type="http://schemas.openxmlformats.org/officeDocument/2006/relationships/image" Target="../media/image2981.png"/><Relationship Id="rId417" Type="http://schemas.openxmlformats.org/officeDocument/2006/relationships/image" Target="../media/image3091.png"/><Relationship Id="rId16" Type="http://schemas.openxmlformats.org/officeDocument/2006/relationships/customXml" Target="../ink/ink3146.xml"/><Relationship Id="rId221" Type="http://schemas.openxmlformats.org/officeDocument/2006/relationships/customXml" Target="../ink/ink3249.xml"/><Relationship Id="rId263" Type="http://schemas.openxmlformats.org/officeDocument/2006/relationships/customXml" Target="../ink/ink3270.xml"/><Relationship Id="rId319" Type="http://schemas.openxmlformats.org/officeDocument/2006/relationships/image" Target="../media/image3042.png"/><Relationship Id="rId58" Type="http://schemas.openxmlformats.org/officeDocument/2006/relationships/customXml" Target="../ink/ink3167.xml"/><Relationship Id="rId123" Type="http://schemas.openxmlformats.org/officeDocument/2006/relationships/image" Target="../media/image2819.png"/><Relationship Id="rId330" Type="http://schemas.openxmlformats.org/officeDocument/2006/relationships/customXml" Target="../ink/ink3304.xml"/><Relationship Id="rId165" Type="http://schemas.openxmlformats.org/officeDocument/2006/relationships/image" Target="../media/image2967.png"/><Relationship Id="rId372" Type="http://schemas.openxmlformats.org/officeDocument/2006/relationships/customXml" Target="../ink/ink3325.xml"/><Relationship Id="rId428" Type="http://schemas.openxmlformats.org/officeDocument/2006/relationships/customXml" Target="../ink/ink3353.xml"/><Relationship Id="rId232" Type="http://schemas.openxmlformats.org/officeDocument/2006/relationships/image" Target="../media/image2999.png"/><Relationship Id="rId274" Type="http://schemas.openxmlformats.org/officeDocument/2006/relationships/image" Target="../media/image3020.png"/><Relationship Id="rId27" Type="http://schemas.openxmlformats.org/officeDocument/2006/relationships/image" Target="../media/image2943.png"/><Relationship Id="rId69" Type="http://schemas.openxmlformats.org/officeDocument/2006/relationships/image" Target="../media/image2964.png"/><Relationship Id="rId134" Type="http://schemas.openxmlformats.org/officeDocument/2006/relationships/customXml" Target="../ink/ink3205.xml"/><Relationship Id="rId80" Type="http://schemas.openxmlformats.org/officeDocument/2006/relationships/customXml" Target="../ink/ink3178.xml"/><Relationship Id="rId176" Type="http://schemas.openxmlformats.org/officeDocument/2006/relationships/customXml" Target="../ink/ink3226.xml"/><Relationship Id="rId341" Type="http://schemas.openxmlformats.org/officeDocument/2006/relationships/image" Target="../media/image3053.png"/><Relationship Id="rId383" Type="http://schemas.openxmlformats.org/officeDocument/2006/relationships/image" Target="../media/image3074.png"/><Relationship Id="rId439" Type="http://schemas.openxmlformats.org/officeDocument/2006/relationships/image" Target="../media/image3102.png"/><Relationship Id="rId201" Type="http://schemas.openxmlformats.org/officeDocument/2006/relationships/customXml" Target="../ink/ink3239.xml"/><Relationship Id="rId243" Type="http://schemas.openxmlformats.org/officeDocument/2006/relationships/customXml" Target="../ink/ink3260.xml"/><Relationship Id="rId285" Type="http://schemas.openxmlformats.org/officeDocument/2006/relationships/customXml" Target="../ink/ink3281.xml"/><Relationship Id="rId38" Type="http://schemas.openxmlformats.org/officeDocument/2006/relationships/customXml" Target="../ink/ink3157.xml"/><Relationship Id="rId103" Type="http://schemas.openxmlformats.org/officeDocument/2006/relationships/image" Target="../media/image2809.png"/><Relationship Id="rId310" Type="http://schemas.openxmlformats.org/officeDocument/2006/relationships/customXml" Target="../ink/ink3294.xml"/><Relationship Id="rId91" Type="http://schemas.openxmlformats.org/officeDocument/2006/relationships/image" Target="../media/image2803.png"/><Relationship Id="rId145" Type="http://schemas.openxmlformats.org/officeDocument/2006/relationships/image" Target="../media/image2830.png"/><Relationship Id="rId187" Type="http://schemas.openxmlformats.org/officeDocument/2006/relationships/image" Target="../media/image2977.png"/><Relationship Id="rId352" Type="http://schemas.openxmlformats.org/officeDocument/2006/relationships/customXml" Target="../ink/ink3315.xml"/><Relationship Id="rId394" Type="http://schemas.openxmlformats.org/officeDocument/2006/relationships/customXml" Target="../ink/ink3336.xml"/><Relationship Id="rId408" Type="http://schemas.openxmlformats.org/officeDocument/2006/relationships/customXml" Target="../ink/ink3343.xml"/><Relationship Id="rId212" Type="http://schemas.openxmlformats.org/officeDocument/2006/relationships/image" Target="../media/image2989.png"/><Relationship Id="rId254" Type="http://schemas.openxmlformats.org/officeDocument/2006/relationships/image" Target="../media/image3010.png"/><Relationship Id="rId49" Type="http://schemas.openxmlformats.org/officeDocument/2006/relationships/image" Target="../media/image2954.png"/><Relationship Id="rId114" Type="http://schemas.openxmlformats.org/officeDocument/2006/relationships/customXml" Target="../ink/ink3195.xml"/><Relationship Id="rId296" Type="http://schemas.openxmlformats.org/officeDocument/2006/relationships/image" Target="../media/image3031.png"/><Relationship Id="rId60" Type="http://schemas.openxmlformats.org/officeDocument/2006/relationships/customXml" Target="../ink/ink3168.xml"/><Relationship Id="rId156" Type="http://schemas.openxmlformats.org/officeDocument/2006/relationships/customXml" Target="../ink/ink3216.xml"/><Relationship Id="rId198" Type="http://schemas.openxmlformats.org/officeDocument/2006/relationships/image" Target="../media/image2982.png"/><Relationship Id="rId321" Type="http://schemas.openxmlformats.org/officeDocument/2006/relationships/image" Target="../media/image3043.png"/><Relationship Id="rId363" Type="http://schemas.openxmlformats.org/officeDocument/2006/relationships/image" Target="../media/image3064.png"/><Relationship Id="rId419" Type="http://schemas.openxmlformats.org/officeDocument/2006/relationships/image" Target="../media/image3092.png"/><Relationship Id="rId223" Type="http://schemas.openxmlformats.org/officeDocument/2006/relationships/customXml" Target="../ink/ink3250.xml"/><Relationship Id="rId430" Type="http://schemas.openxmlformats.org/officeDocument/2006/relationships/customXml" Target="../ink/ink3354.xml"/><Relationship Id="rId18" Type="http://schemas.openxmlformats.org/officeDocument/2006/relationships/customXml" Target="../ink/ink3147.xml"/><Relationship Id="rId265" Type="http://schemas.openxmlformats.org/officeDocument/2006/relationships/customXml" Target="../ink/ink3271.xml"/><Relationship Id="rId50" Type="http://schemas.openxmlformats.org/officeDocument/2006/relationships/customXml" Target="../ink/ink3163.xml"/><Relationship Id="rId104" Type="http://schemas.openxmlformats.org/officeDocument/2006/relationships/customXml" Target="../ink/ink3190.xml"/><Relationship Id="rId125" Type="http://schemas.openxmlformats.org/officeDocument/2006/relationships/image" Target="../media/image2820.png"/><Relationship Id="rId146" Type="http://schemas.openxmlformats.org/officeDocument/2006/relationships/customXml" Target="../ink/ink3211.xml"/><Relationship Id="rId167" Type="http://schemas.openxmlformats.org/officeDocument/2006/relationships/image" Target="../media/image2968.png"/><Relationship Id="rId188" Type="http://schemas.openxmlformats.org/officeDocument/2006/relationships/customXml" Target="../ink/ink3232.xml"/><Relationship Id="rId311" Type="http://schemas.openxmlformats.org/officeDocument/2006/relationships/image" Target="../media/image3038.png"/><Relationship Id="rId332" Type="http://schemas.openxmlformats.org/officeDocument/2006/relationships/customXml" Target="../ink/ink3305.xml"/><Relationship Id="rId353" Type="http://schemas.openxmlformats.org/officeDocument/2006/relationships/image" Target="../media/image3059.png"/><Relationship Id="rId374" Type="http://schemas.openxmlformats.org/officeDocument/2006/relationships/customXml" Target="../ink/ink3326.xml"/><Relationship Id="rId395" Type="http://schemas.openxmlformats.org/officeDocument/2006/relationships/image" Target="../media/image3080.png"/><Relationship Id="rId409" Type="http://schemas.openxmlformats.org/officeDocument/2006/relationships/image" Target="../media/image3087.png"/><Relationship Id="rId71" Type="http://schemas.openxmlformats.org/officeDocument/2006/relationships/image" Target="../media/image2965.png"/><Relationship Id="rId92" Type="http://schemas.openxmlformats.org/officeDocument/2006/relationships/customXml" Target="../ink/ink3184.xml"/><Relationship Id="rId213" Type="http://schemas.openxmlformats.org/officeDocument/2006/relationships/customXml" Target="../ink/ink3245.xml"/><Relationship Id="rId234" Type="http://schemas.openxmlformats.org/officeDocument/2006/relationships/image" Target="../media/image3000.png"/><Relationship Id="rId420" Type="http://schemas.openxmlformats.org/officeDocument/2006/relationships/customXml" Target="../ink/ink3349.xml"/><Relationship Id="rId2" Type="http://schemas.openxmlformats.org/officeDocument/2006/relationships/customXml" Target="../ink/ink3139.xml"/><Relationship Id="rId29" Type="http://schemas.openxmlformats.org/officeDocument/2006/relationships/image" Target="../media/image2944.png"/><Relationship Id="rId255" Type="http://schemas.openxmlformats.org/officeDocument/2006/relationships/customXml" Target="../ink/ink3266.xml"/><Relationship Id="rId276" Type="http://schemas.openxmlformats.org/officeDocument/2006/relationships/image" Target="../media/image3021.png"/><Relationship Id="rId297" Type="http://schemas.openxmlformats.org/officeDocument/2006/relationships/customXml" Target="../ink/ink3287.xml"/><Relationship Id="rId441" Type="http://schemas.openxmlformats.org/officeDocument/2006/relationships/image" Target="../media/image3103.png"/><Relationship Id="rId40" Type="http://schemas.openxmlformats.org/officeDocument/2006/relationships/customXml" Target="../ink/ink3158.xml"/><Relationship Id="rId115" Type="http://schemas.openxmlformats.org/officeDocument/2006/relationships/image" Target="../media/image2815.png"/><Relationship Id="rId136" Type="http://schemas.openxmlformats.org/officeDocument/2006/relationships/customXml" Target="../ink/ink3206.xml"/><Relationship Id="rId157" Type="http://schemas.openxmlformats.org/officeDocument/2006/relationships/image" Target="../media/image2836.png"/><Relationship Id="rId178" Type="http://schemas.openxmlformats.org/officeDocument/2006/relationships/customXml" Target="../ink/ink3227.xml"/><Relationship Id="rId301" Type="http://schemas.openxmlformats.org/officeDocument/2006/relationships/customXml" Target="../ink/ink3289.xml"/><Relationship Id="rId322" Type="http://schemas.openxmlformats.org/officeDocument/2006/relationships/customXml" Target="../ink/ink3300.xml"/><Relationship Id="rId343" Type="http://schemas.openxmlformats.org/officeDocument/2006/relationships/image" Target="../media/image3054.png"/><Relationship Id="rId364" Type="http://schemas.openxmlformats.org/officeDocument/2006/relationships/customXml" Target="../ink/ink3321.xml"/><Relationship Id="rId61" Type="http://schemas.openxmlformats.org/officeDocument/2006/relationships/image" Target="../media/image2960.png"/><Relationship Id="rId82" Type="http://schemas.openxmlformats.org/officeDocument/2006/relationships/customXml" Target="../ink/ink3179.xml"/><Relationship Id="rId199" Type="http://schemas.openxmlformats.org/officeDocument/2006/relationships/customXml" Target="../ink/ink3238.xml"/><Relationship Id="rId203" Type="http://schemas.openxmlformats.org/officeDocument/2006/relationships/customXml" Target="../ink/ink3240.xml"/><Relationship Id="rId385" Type="http://schemas.openxmlformats.org/officeDocument/2006/relationships/image" Target="../media/image3075.png"/><Relationship Id="rId19" Type="http://schemas.openxmlformats.org/officeDocument/2006/relationships/image" Target="../media/image2939.png"/><Relationship Id="rId224" Type="http://schemas.openxmlformats.org/officeDocument/2006/relationships/image" Target="../media/image2995.png"/><Relationship Id="rId245" Type="http://schemas.openxmlformats.org/officeDocument/2006/relationships/customXml" Target="../ink/ink3261.xml"/><Relationship Id="rId266" Type="http://schemas.openxmlformats.org/officeDocument/2006/relationships/image" Target="../media/image3016.png"/><Relationship Id="rId287" Type="http://schemas.openxmlformats.org/officeDocument/2006/relationships/customXml" Target="../ink/ink3282.xml"/><Relationship Id="rId410" Type="http://schemas.openxmlformats.org/officeDocument/2006/relationships/customXml" Target="../ink/ink3344.xml"/><Relationship Id="rId431" Type="http://schemas.openxmlformats.org/officeDocument/2006/relationships/image" Target="../media/image3098.png"/><Relationship Id="rId30" Type="http://schemas.openxmlformats.org/officeDocument/2006/relationships/customXml" Target="../ink/ink3153.xml"/><Relationship Id="rId105" Type="http://schemas.openxmlformats.org/officeDocument/2006/relationships/image" Target="../media/image2810.png"/><Relationship Id="rId126" Type="http://schemas.openxmlformats.org/officeDocument/2006/relationships/customXml" Target="../ink/ink3201.xml"/><Relationship Id="rId147" Type="http://schemas.openxmlformats.org/officeDocument/2006/relationships/image" Target="../media/image2831.png"/><Relationship Id="rId168" Type="http://schemas.openxmlformats.org/officeDocument/2006/relationships/customXml" Target="../ink/ink3222.xml"/><Relationship Id="rId312" Type="http://schemas.openxmlformats.org/officeDocument/2006/relationships/customXml" Target="../ink/ink3295.xml"/><Relationship Id="rId333" Type="http://schemas.openxmlformats.org/officeDocument/2006/relationships/image" Target="../media/image3049.png"/><Relationship Id="rId354" Type="http://schemas.openxmlformats.org/officeDocument/2006/relationships/customXml" Target="../ink/ink3316.xml"/><Relationship Id="rId51" Type="http://schemas.openxmlformats.org/officeDocument/2006/relationships/image" Target="../media/image2955.png"/><Relationship Id="rId72" Type="http://schemas.openxmlformats.org/officeDocument/2006/relationships/customXml" Target="../ink/ink3174.xml"/><Relationship Id="rId93" Type="http://schemas.openxmlformats.org/officeDocument/2006/relationships/image" Target="../media/image2804.png"/><Relationship Id="rId189" Type="http://schemas.openxmlformats.org/officeDocument/2006/relationships/image" Target="../media/image2978.png"/><Relationship Id="rId375" Type="http://schemas.openxmlformats.org/officeDocument/2006/relationships/image" Target="../media/image3070.png"/><Relationship Id="rId396" Type="http://schemas.openxmlformats.org/officeDocument/2006/relationships/customXml" Target="../ink/ink3337.xml"/><Relationship Id="rId3" Type="http://schemas.openxmlformats.org/officeDocument/2006/relationships/image" Target="../media/image2932.png"/><Relationship Id="rId214" Type="http://schemas.openxmlformats.org/officeDocument/2006/relationships/image" Target="../media/image2990.png"/><Relationship Id="rId235" Type="http://schemas.openxmlformats.org/officeDocument/2006/relationships/customXml" Target="../ink/ink3256.xml"/><Relationship Id="rId256" Type="http://schemas.openxmlformats.org/officeDocument/2006/relationships/image" Target="../media/image3011.png"/><Relationship Id="rId277" Type="http://schemas.openxmlformats.org/officeDocument/2006/relationships/customXml" Target="../ink/ink3277.xml"/><Relationship Id="rId298" Type="http://schemas.openxmlformats.org/officeDocument/2006/relationships/image" Target="../media/image3032.png"/><Relationship Id="rId400" Type="http://schemas.openxmlformats.org/officeDocument/2006/relationships/customXml" Target="../ink/ink3339.xml"/><Relationship Id="rId421" Type="http://schemas.openxmlformats.org/officeDocument/2006/relationships/image" Target="../media/image3093.png"/><Relationship Id="rId442" Type="http://schemas.openxmlformats.org/officeDocument/2006/relationships/customXml" Target="../ink/ink3360.xml"/><Relationship Id="rId116" Type="http://schemas.openxmlformats.org/officeDocument/2006/relationships/customXml" Target="../ink/ink3196.xml"/><Relationship Id="rId137" Type="http://schemas.openxmlformats.org/officeDocument/2006/relationships/image" Target="../media/image2826.png"/><Relationship Id="rId158" Type="http://schemas.openxmlformats.org/officeDocument/2006/relationships/customXml" Target="../ink/ink3217.xml"/><Relationship Id="rId302" Type="http://schemas.openxmlformats.org/officeDocument/2006/relationships/customXml" Target="../ink/ink3290.xml"/><Relationship Id="rId323" Type="http://schemas.openxmlformats.org/officeDocument/2006/relationships/image" Target="../media/image3044.png"/><Relationship Id="rId344" Type="http://schemas.openxmlformats.org/officeDocument/2006/relationships/customXml" Target="../ink/ink3311.xml"/><Relationship Id="rId20" Type="http://schemas.openxmlformats.org/officeDocument/2006/relationships/customXml" Target="../ink/ink3148.xml"/><Relationship Id="rId41" Type="http://schemas.openxmlformats.org/officeDocument/2006/relationships/image" Target="../media/image2950.png"/><Relationship Id="rId62" Type="http://schemas.openxmlformats.org/officeDocument/2006/relationships/customXml" Target="../ink/ink3169.xml"/><Relationship Id="rId83" Type="http://schemas.openxmlformats.org/officeDocument/2006/relationships/image" Target="../media/image2799.png"/><Relationship Id="rId179" Type="http://schemas.openxmlformats.org/officeDocument/2006/relationships/image" Target="../media/image2974.png"/><Relationship Id="rId365" Type="http://schemas.openxmlformats.org/officeDocument/2006/relationships/image" Target="../media/image3065.png"/><Relationship Id="rId386" Type="http://schemas.openxmlformats.org/officeDocument/2006/relationships/customXml" Target="../ink/ink3332.xml"/><Relationship Id="rId190" Type="http://schemas.openxmlformats.org/officeDocument/2006/relationships/customXml" Target="../ink/ink3233.xml"/><Relationship Id="rId204" Type="http://schemas.openxmlformats.org/officeDocument/2006/relationships/image" Target="../media/image2985.png"/><Relationship Id="rId225" Type="http://schemas.openxmlformats.org/officeDocument/2006/relationships/customXml" Target="../ink/ink3251.xml"/><Relationship Id="rId246" Type="http://schemas.openxmlformats.org/officeDocument/2006/relationships/image" Target="../media/image3006.png"/><Relationship Id="rId267" Type="http://schemas.openxmlformats.org/officeDocument/2006/relationships/customXml" Target="../ink/ink3272.xml"/><Relationship Id="rId288" Type="http://schemas.openxmlformats.org/officeDocument/2006/relationships/image" Target="../media/image3027.png"/><Relationship Id="rId411" Type="http://schemas.openxmlformats.org/officeDocument/2006/relationships/image" Target="../media/image3088.png"/><Relationship Id="rId432" Type="http://schemas.openxmlformats.org/officeDocument/2006/relationships/customXml" Target="../ink/ink3355.xml"/><Relationship Id="rId106" Type="http://schemas.openxmlformats.org/officeDocument/2006/relationships/customXml" Target="../ink/ink3191.xml"/><Relationship Id="rId127" Type="http://schemas.openxmlformats.org/officeDocument/2006/relationships/image" Target="../media/image2821.png"/><Relationship Id="rId313" Type="http://schemas.openxmlformats.org/officeDocument/2006/relationships/image" Target="../media/image3039.png"/><Relationship Id="rId10" Type="http://schemas.openxmlformats.org/officeDocument/2006/relationships/customXml" Target="../ink/ink3143.xml"/><Relationship Id="rId31" Type="http://schemas.openxmlformats.org/officeDocument/2006/relationships/image" Target="../media/image2945.png"/><Relationship Id="rId52" Type="http://schemas.openxmlformats.org/officeDocument/2006/relationships/customXml" Target="../ink/ink3164.xml"/><Relationship Id="rId73" Type="http://schemas.openxmlformats.org/officeDocument/2006/relationships/image" Target="../media/image2794.png"/><Relationship Id="rId94" Type="http://schemas.openxmlformats.org/officeDocument/2006/relationships/customXml" Target="../ink/ink3185.xml"/><Relationship Id="rId148" Type="http://schemas.openxmlformats.org/officeDocument/2006/relationships/customXml" Target="../ink/ink3212.xml"/><Relationship Id="rId169" Type="http://schemas.openxmlformats.org/officeDocument/2006/relationships/image" Target="../media/image2969.png"/><Relationship Id="rId334" Type="http://schemas.openxmlformats.org/officeDocument/2006/relationships/customXml" Target="../ink/ink3306.xml"/><Relationship Id="rId355" Type="http://schemas.openxmlformats.org/officeDocument/2006/relationships/image" Target="../media/image3060.png"/><Relationship Id="rId376" Type="http://schemas.openxmlformats.org/officeDocument/2006/relationships/customXml" Target="../ink/ink3327.xml"/><Relationship Id="rId397" Type="http://schemas.openxmlformats.org/officeDocument/2006/relationships/image" Target="../media/image3081.png"/><Relationship Id="rId4" Type="http://schemas.openxmlformats.org/officeDocument/2006/relationships/customXml" Target="../ink/ink3140.xml"/><Relationship Id="rId180" Type="http://schemas.openxmlformats.org/officeDocument/2006/relationships/customXml" Target="../ink/ink3228.xml"/><Relationship Id="rId215" Type="http://schemas.openxmlformats.org/officeDocument/2006/relationships/customXml" Target="../ink/ink3246.xml"/><Relationship Id="rId236" Type="http://schemas.openxmlformats.org/officeDocument/2006/relationships/image" Target="../media/image3001.png"/><Relationship Id="rId257" Type="http://schemas.openxmlformats.org/officeDocument/2006/relationships/customXml" Target="../ink/ink3267.xml"/><Relationship Id="rId278" Type="http://schemas.openxmlformats.org/officeDocument/2006/relationships/image" Target="../media/image3022.png"/><Relationship Id="rId401" Type="http://schemas.openxmlformats.org/officeDocument/2006/relationships/image" Target="../media/image3083.png"/><Relationship Id="rId422" Type="http://schemas.openxmlformats.org/officeDocument/2006/relationships/customXml" Target="../ink/ink3350.xml"/><Relationship Id="rId443" Type="http://schemas.openxmlformats.org/officeDocument/2006/relationships/image" Target="../media/image3104.png"/><Relationship Id="rId303" Type="http://schemas.openxmlformats.org/officeDocument/2006/relationships/image" Target="../media/image3034.png"/><Relationship Id="rId42" Type="http://schemas.openxmlformats.org/officeDocument/2006/relationships/customXml" Target="../ink/ink3159.xml"/><Relationship Id="rId84" Type="http://schemas.openxmlformats.org/officeDocument/2006/relationships/customXml" Target="../ink/ink3180.xml"/><Relationship Id="rId138" Type="http://schemas.openxmlformats.org/officeDocument/2006/relationships/customXml" Target="../ink/ink3207.xml"/><Relationship Id="rId345" Type="http://schemas.openxmlformats.org/officeDocument/2006/relationships/image" Target="../media/image3055.png"/><Relationship Id="rId387" Type="http://schemas.openxmlformats.org/officeDocument/2006/relationships/image" Target="../media/image3076.png"/><Relationship Id="rId191" Type="http://schemas.openxmlformats.org/officeDocument/2006/relationships/customXml" Target="../ink/ink3234.xml"/><Relationship Id="rId205" Type="http://schemas.openxmlformats.org/officeDocument/2006/relationships/customXml" Target="../ink/ink3241.xml"/><Relationship Id="rId247" Type="http://schemas.openxmlformats.org/officeDocument/2006/relationships/customXml" Target="../ink/ink3262.xml"/><Relationship Id="rId412" Type="http://schemas.openxmlformats.org/officeDocument/2006/relationships/customXml" Target="../ink/ink3345.xml"/><Relationship Id="rId107" Type="http://schemas.openxmlformats.org/officeDocument/2006/relationships/image" Target="../media/image2811.png"/><Relationship Id="rId289" Type="http://schemas.openxmlformats.org/officeDocument/2006/relationships/customXml" Target="../ink/ink3283.xml"/><Relationship Id="rId11" Type="http://schemas.openxmlformats.org/officeDocument/2006/relationships/image" Target="../media/image2936.png"/><Relationship Id="rId53" Type="http://schemas.openxmlformats.org/officeDocument/2006/relationships/image" Target="../media/image2956.png"/><Relationship Id="rId149" Type="http://schemas.openxmlformats.org/officeDocument/2006/relationships/image" Target="../media/image2832.png"/><Relationship Id="rId314" Type="http://schemas.openxmlformats.org/officeDocument/2006/relationships/customXml" Target="../ink/ink3296.xml"/><Relationship Id="rId356" Type="http://schemas.openxmlformats.org/officeDocument/2006/relationships/customXml" Target="../ink/ink3317.xml"/><Relationship Id="rId398" Type="http://schemas.openxmlformats.org/officeDocument/2006/relationships/customXml" Target="../ink/ink3338.xml"/><Relationship Id="rId95" Type="http://schemas.openxmlformats.org/officeDocument/2006/relationships/image" Target="../media/image2805.png"/><Relationship Id="rId160" Type="http://schemas.openxmlformats.org/officeDocument/2006/relationships/customXml" Target="../ink/ink3218.xml"/><Relationship Id="rId216" Type="http://schemas.openxmlformats.org/officeDocument/2006/relationships/image" Target="../media/image2991.png"/><Relationship Id="rId423" Type="http://schemas.openxmlformats.org/officeDocument/2006/relationships/image" Target="../media/image3094.png"/><Relationship Id="rId258" Type="http://schemas.openxmlformats.org/officeDocument/2006/relationships/image" Target="../media/image3012.png"/><Relationship Id="rId22" Type="http://schemas.openxmlformats.org/officeDocument/2006/relationships/customXml" Target="../ink/ink3149.xml"/><Relationship Id="rId64" Type="http://schemas.openxmlformats.org/officeDocument/2006/relationships/customXml" Target="../ink/ink3170.xml"/><Relationship Id="rId118" Type="http://schemas.openxmlformats.org/officeDocument/2006/relationships/customXml" Target="../ink/ink3197.xml"/><Relationship Id="rId325" Type="http://schemas.openxmlformats.org/officeDocument/2006/relationships/image" Target="../media/image3045.png"/><Relationship Id="rId367" Type="http://schemas.openxmlformats.org/officeDocument/2006/relationships/image" Target="../media/image3066.png"/><Relationship Id="rId171" Type="http://schemas.openxmlformats.org/officeDocument/2006/relationships/image" Target="../media/image2970.png"/><Relationship Id="rId227" Type="http://schemas.openxmlformats.org/officeDocument/2006/relationships/customXml" Target="../ink/ink3252.xml"/><Relationship Id="rId269" Type="http://schemas.openxmlformats.org/officeDocument/2006/relationships/customXml" Target="../ink/ink3273.xml"/><Relationship Id="rId434" Type="http://schemas.openxmlformats.org/officeDocument/2006/relationships/customXml" Target="../ink/ink3356.xml"/><Relationship Id="rId33" Type="http://schemas.openxmlformats.org/officeDocument/2006/relationships/image" Target="../media/image2946.png"/><Relationship Id="rId129" Type="http://schemas.openxmlformats.org/officeDocument/2006/relationships/image" Target="../media/image2822.png"/><Relationship Id="rId280" Type="http://schemas.openxmlformats.org/officeDocument/2006/relationships/image" Target="../media/image3023.png"/><Relationship Id="rId336" Type="http://schemas.openxmlformats.org/officeDocument/2006/relationships/customXml" Target="../ink/ink3307.xml"/><Relationship Id="rId75" Type="http://schemas.openxmlformats.org/officeDocument/2006/relationships/image" Target="../media/image2795.png"/><Relationship Id="rId140" Type="http://schemas.openxmlformats.org/officeDocument/2006/relationships/customXml" Target="../ink/ink3208.xml"/><Relationship Id="rId182" Type="http://schemas.openxmlformats.org/officeDocument/2006/relationships/customXml" Target="../ink/ink3229.xml"/><Relationship Id="rId378" Type="http://schemas.openxmlformats.org/officeDocument/2006/relationships/customXml" Target="../ink/ink3328.xml"/><Relationship Id="rId403" Type="http://schemas.openxmlformats.org/officeDocument/2006/relationships/image" Target="../media/image3084.png"/><Relationship Id="rId6" Type="http://schemas.openxmlformats.org/officeDocument/2006/relationships/customXml" Target="../ink/ink3141.xml"/><Relationship Id="rId238" Type="http://schemas.openxmlformats.org/officeDocument/2006/relationships/image" Target="../media/image3002.png"/><Relationship Id="rId445" Type="http://schemas.openxmlformats.org/officeDocument/2006/relationships/image" Target="../media/image3105.png"/><Relationship Id="rId291" Type="http://schemas.openxmlformats.org/officeDocument/2006/relationships/customXml" Target="../ink/ink3284.xml"/><Relationship Id="rId305" Type="http://schemas.openxmlformats.org/officeDocument/2006/relationships/image" Target="../media/image3035.png"/><Relationship Id="rId347" Type="http://schemas.openxmlformats.org/officeDocument/2006/relationships/image" Target="../media/image3056.png"/><Relationship Id="rId44" Type="http://schemas.openxmlformats.org/officeDocument/2006/relationships/customXml" Target="../ink/ink3160.xml"/><Relationship Id="rId86" Type="http://schemas.openxmlformats.org/officeDocument/2006/relationships/customXml" Target="../ink/ink3181.xml"/><Relationship Id="rId151" Type="http://schemas.openxmlformats.org/officeDocument/2006/relationships/image" Target="../media/image2833.png"/><Relationship Id="rId389" Type="http://schemas.openxmlformats.org/officeDocument/2006/relationships/image" Target="../media/image3077.png"/><Relationship Id="rId193" Type="http://schemas.openxmlformats.org/officeDocument/2006/relationships/customXml" Target="../ink/ink3235.xml"/><Relationship Id="rId207" Type="http://schemas.openxmlformats.org/officeDocument/2006/relationships/customXml" Target="../ink/ink3242.xml"/><Relationship Id="rId249" Type="http://schemas.openxmlformats.org/officeDocument/2006/relationships/customXml" Target="../ink/ink3263.xml"/><Relationship Id="rId414" Type="http://schemas.openxmlformats.org/officeDocument/2006/relationships/customXml" Target="../ink/ink3346.xml"/><Relationship Id="rId13" Type="http://schemas.openxmlformats.org/officeDocument/2006/relationships/image" Target="../media/image2937.png"/><Relationship Id="rId109" Type="http://schemas.openxmlformats.org/officeDocument/2006/relationships/image" Target="../media/image2812.png"/><Relationship Id="rId260" Type="http://schemas.openxmlformats.org/officeDocument/2006/relationships/image" Target="../media/image3013.png"/><Relationship Id="rId316" Type="http://schemas.openxmlformats.org/officeDocument/2006/relationships/customXml" Target="../ink/ink3297.xml"/><Relationship Id="rId55" Type="http://schemas.openxmlformats.org/officeDocument/2006/relationships/image" Target="../media/image2957.png"/><Relationship Id="rId97" Type="http://schemas.openxmlformats.org/officeDocument/2006/relationships/image" Target="../media/image2806.png"/><Relationship Id="rId120" Type="http://schemas.openxmlformats.org/officeDocument/2006/relationships/customXml" Target="../ink/ink3198.xml"/><Relationship Id="rId358" Type="http://schemas.openxmlformats.org/officeDocument/2006/relationships/customXml" Target="../ink/ink3318.xml"/><Relationship Id="rId162" Type="http://schemas.openxmlformats.org/officeDocument/2006/relationships/customXml" Target="../ink/ink3219.xml"/><Relationship Id="rId218" Type="http://schemas.openxmlformats.org/officeDocument/2006/relationships/image" Target="../media/image2992.png"/><Relationship Id="rId425" Type="http://schemas.openxmlformats.org/officeDocument/2006/relationships/image" Target="../media/image3095.png"/><Relationship Id="rId271" Type="http://schemas.openxmlformats.org/officeDocument/2006/relationships/customXml" Target="../ink/ink3274.xml"/><Relationship Id="rId24" Type="http://schemas.openxmlformats.org/officeDocument/2006/relationships/customXml" Target="../ink/ink3150.xml"/><Relationship Id="rId66" Type="http://schemas.openxmlformats.org/officeDocument/2006/relationships/customXml" Target="../ink/ink3171.xml"/><Relationship Id="rId131" Type="http://schemas.openxmlformats.org/officeDocument/2006/relationships/image" Target="../media/image2823.png"/><Relationship Id="rId327" Type="http://schemas.openxmlformats.org/officeDocument/2006/relationships/image" Target="../media/image3046.png"/><Relationship Id="rId369" Type="http://schemas.openxmlformats.org/officeDocument/2006/relationships/image" Target="../media/image3067.png"/><Relationship Id="rId173" Type="http://schemas.openxmlformats.org/officeDocument/2006/relationships/image" Target="../media/image2971.png"/><Relationship Id="rId229" Type="http://schemas.openxmlformats.org/officeDocument/2006/relationships/customXml" Target="../ink/ink3253.xml"/><Relationship Id="rId380" Type="http://schemas.openxmlformats.org/officeDocument/2006/relationships/customXml" Target="../ink/ink3329.xml"/><Relationship Id="rId436" Type="http://schemas.openxmlformats.org/officeDocument/2006/relationships/customXml" Target="../ink/ink3357.xml"/><Relationship Id="rId240" Type="http://schemas.openxmlformats.org/officeDocument/2006/relationships/image" Target="../media/image3003.png"/><Relationship Id="rId35" Type="http://schemas.openxmlformats.org/officeDocument/2006/relationships/image" Target="../media/image2947.png"/><Relationship Id="rId77" Type="http://schemas.openxmlformats.org/officeDocument/2006/relationships/image" Target="../media/image2796.png"/><Relationship Id="rId100" Type="http://schemas.openxmlformats.org/officeDocument/2006/relationships/customXml" Target="../ink/ink3188.xml"/><Relationship Id="rId282" Type="http://schemas.openxmlformats.org/officeDocument/2006/relationships/image" Target="../media/image3024.png"/><Relationship Id="rId338" Type="http://schemas.openxmlformats.org/officeDocument/2006/relationships/customXml" Target="../ink/ink3308.xml"/><Relationship Id="rId8" Type="http://schemas.openxmlformats.org/officeDocument/2006/relationships/customXml" Target="../ink/ink3142.xml"/><Relationship Id="rId142" Type="http://schemas.openxmlformats.org/officeDocument/2006/relationships/customXml" Target="../ink/ink3209.xml"/><Relationship Id="rId184" Type="http://schemas.openxmlformats.org/officeDocument/2006/relationships/customXml" Target="../ink/ink3230.xml"/><Relationship Id="rId391" Type="http://schemas.openxmlformats.org/officeDocument/2006/relationships/image" Target="../media/image3078.png"/><Relationship Id="rId405" Type="http://schemas.openxmlformats.org/officeDocument/2006/relationships/image" Target="../media/image3085.png"/><Relationship Id="rId447" Type="http://schemas.openxmlformats.org/officeDocument/2006/relationships/image" Target="../media/image3106.png"/><Relationship Id="rId251" Type="http://schemas.openxmlformats.org/officeDocument/2006/relationships/customXml" Target="../ink/ink3264.xml"/><Relationship Id="rId46" Type="http://schemas.openxmlformats.org/officeDocument/2006/relationships/customXml" Target="../ink/ink3161.xml"/><Relationship Id="rId293" Type="http://schemas.openxmlformats.org/officeDocument/2006/relationships/customXml" Target="../ink/ink3285.xml"/><Relationship Id="rId307" Type="http://schemas.openxmlformats.org/officeDocument/2006/relationships/image" Target="../media/image3036.png"/><Relationship Id="rId349" Type="http://schemas.openxmlformats.org/officeDocument/2006/relationships/image" Target="../media/image3057.png"/><Relationship Id="rId88" Type="http://schemas.openxmlformats.org/officeDocument/2006/relationships/customXml" Target="../ink/ink3182.xml"/><Relationship Id="rId111" Type="http://schemas.openxmlformats.org/officeDocument/2006/relationships/image" Target="../media/image2813.png"/><Relationship Id="rId153" Type="http://schemas.openxmlformats.org/officeDocument/2006/relationships/image" Target="../media/image2834.png"/><Relationship Id="rId195" Type="http://schemas.openxmlformats.org/officeDocument/2006/relationships/customXml" Target="../ink/ink3236.xml"/><Relationship Id="rId209" Type="http://schemas.openxmlformats.org/officeDocument/2006/relationships/customXml" Target="../ink/ink3243.xml"/><Relationship Id="rId360" Type="http://schemas.openxmlformats.org/officeDocument/2006/relationships/customXml" Target="../ink/ink3319.xml"/><Relationship Id="rId416" Type="http://schemas.openxmlformats.org/officeDocument/2006/relationships/customXml" Target="../ink/ink3347.xml"/><Relationship Id="rId220" Type="http://schemas.openxmlformats.org/officeDocument/2006/relationships/image" Target="../media/image2993.png"/><Relationship Id="rId15" Type="http://schemas.openxmlformats.org/officeDocument/2006/relationships/image" Target="../media/image2938.png"/><Relationship Id="rId57" Type="http://schemas.openxmlformats.org/officeDocument/2006/relationships/image" Target="../media/image2958.png"/><Relationship Id="rId262" Type="http://schemas.openxmlformats.org/officeDocument/2006/relationships/image" Target="../media/image3014.png"/><Relationship Id="rId318" Type="http://schemas.openxmlformats.org/officeDocument/2006/relationships/customXml" Target="../ink/ink3298.xml"/><Relationship Id="rId99" Type="http://schemas.openxmlformats.org/officeDocument/2006/relationships/image" Target="../media/image2807.png"/><Relationship Id="rId122" Type="http://schemas.openxmlformats.org/officeDocument/2006/relationships/customXml" Target="../ink/ink3199.xml"/><Relationship Id="rId164" Type="http://schemas.openxmlformats.org/officeDocument/2006/relationships/customXml" Target="../ink/ink3220.xml"/><Relationship Id="rId371" Type="http://schemas.openxmlformats.org/officeDocument/2006/relationships/image" Target="../media/image3068.png"/><Relationship Id="rId427" Type="http://schemas.openxmlformats.org/officeDocument/2006/relationships/image" Target="../media/image3096.png"/><Relationship Id="rId26" Type="http://schemas.openxmlformats.org/officeDocument/2006/relationships/customXml" Target="../ink/ink3151.xml"/><Relationship Id="rId231" Type="http://schemas.openxmlformats.org/officeDocument/2006/relationships/customXml" Target="../ink/ink3254.xml"/><Relationship Id="rId273" Type="http://schemas.openxmlformats.org/officeDocument/2006/relationships/customXml" Target="../ink/ink3275.xml"/><Relationship Id="rId329" Type="http://schemas.openxmlformats.org/officeDocument/2006/relationships/image" Target="../media/image3047.png"/><Relationship Id="rId68" Type="http://schemas.openxmlformats.org/officeDocument/2006/relationships/customXml" Target="../ink/ink3172.xml"/><Relationship Id="rId133" Type="http://schemas.openxmlformats.org/officeDocument/2006/relationships/image" Target="../media/image2824.png"/><Relationship Id="rId175" Type="http://schemas.openxmlformats.org/officeDocument/2006/relationships/image" Target="../media/image2972.png"/><Relationship Id="rId340" Type="http://schemas.openxmlformats.org/officeDocument/2006/relationships/customXml" Target="../ink/ink3309.xml"/><Relationship Id="rId200" Type="http://schemas.openxmlformats.org/officeDocument/2006/relationships/image" Target="../media/image2983.png"/><Relationship Id="rId382" Type="http://schemas.openxmlformats.org/officeDocument/2006/relationships/customXml" Target="../ink/ink3330.xml"/><Relationship Id="rId438" Type="http://schemas.openxmlformats.org/officeDocument/2006/relationships/customXml" Target="../ink/ink3358.xml"/><Relationship Id="rId242" Type="http://schemas.openxmlformats.org/officeDocument/2006/relationships/image" Target="../media/image3004.png"/><Relationship Id="rId284" Type="http://schemas.openxmlformats.org/officeDocument/2006/relationships/image" Target="../media/image3025.png"/><Relationship Id="rId37" Type="http://schemas.openxmlformats.org/officeDocument/2006/relationships/image" Target="../media/image2948.png"/><Relationship Id="rId79" Type="http://schemas.openxmlformats.org/officeDocument/2006/relationships/image" Target="../media/image2797.png"/><Relationship Id="rId102" Type="http://schemas.openxmlformats.org/officeDocument/2006/relationships/customXml" Target="../ink/ink3189.xml"/><Relationship Id="rId144" Type="http://schemas.openxmlformats.org/officeDocument/2006/relationships/customXml" Target="../ink/ink3210.xml"/><Relationship Id="rId90" Type="http://schemas.openxmlformats.org/officeDocument/2006/relationships/customXml" Target="../ink/ink3183.xml"/><Relationship Id="rId186" Type="http://schemas.openxmlformats.org/officeDocument/2006/relationships/customXml" Target="../ink/ink3231.xml"/><Relationship Id="rId351" Type="http://schemas.openxmlformats.org/officeDocument/2006/relationships/image" Target="../media/image3058.png"/><Relationship Id="rId393" Type="http://schemas.openxmlformats.org/officeDocument/2006/relationships/image" Target="../media/image3079.png"/><Relationship Id="rId407" Type="http://schemas.openxmlformats.org/officeDocument/2006/relationships/image" Target="../media/image3086.png"/><Relationship Id="rId449" Type="http://schemas.openxmlformats.org/officeDocument/2006/relationships/image" Target="../media/image3107.png"/><Relationship Id="rId211" Type="http://schemas.openxmlformats.org/officeDocument/2006/relationships/customXml" Target="../ink/ink3244.xml"/><Relationship Id="rId253" Type="http://schemas.openxmlformats.org/officeDocument/2006/relationships/customXml" Target="../ink/ink3265.xml"/><Relationship Id="rId295" Type="http://schemas.openxmlformats.org/officeDocument/2006/relationships/customXml" Target="../ink/ink3286.xml"/><Relationship Id="rId309" Type="http://schemas.openxmlformats.org/officeDocument/2006/relationships/image" Target="../media/image3037.png"/><Relationship Id="rId48" Type="http://schemas.openxmlformats.org/officeDocument/2006/relationships/customXml" Target="../ink/ink3162.xml"/><Relationship Id="rId113" Type="http://schemas.openxmlformats.org/officeDocument/2006/relationships/image" Target="../media/image2814.png"/><Relationship Id="rId320" Type="http://schemas.openxmlformats.org/officeDocument/2006/relationships/customXml" Target="../ink/ink3299.xml"/><Relationship Id="rId155" Type="http://schemas.openxmlformats.org/officeDocument/2006/relationships/image" Target="../media/image2835.png"/><Relationship Id="rId197" Type="http://schemas.openxmlformats.org/officeDocument/2006/relationships/customXml" Target="../ink/ink3237.xml"/><Relationship Id="rId362" Type="http://schemas.openxmlformats.org/officeDocument/2006/relationships/customXml" Target="../ink/ink3320.xml"/><Relationship Id="rId418" Type="http://schemas.openxmlformats.org/officeDocument/2006/relationships/customXml" Target="../ink/ink3348.xml"/><Relationship Id="rId222" Type="http://schemas.openxmlformats.org/officeDocument/2006/relationships/image" Target="../media/image2994.png"/><Relationship Id="rId264" Type="http://schemas.openxmlformats.org/officeDocument/2006/relationships/image" Target="../media/image3015.png"/><Relationship Id="rId17" Type="http://schemas.openxmlformats.org/officeDocument/2006/relationships/image" Target="../media/image2021.png"/><Relationship Id="rId59" Type="http://schemas.openxmlformats.org/officeDocument/2006/relationships/image" Target="../media/image2959.png"/><Relationship Id="rId124" Type="http://schemas.openxmlformats.org/officeDocument/2006/relationships/customXml" Target="../ink/ink3200.xml"/><Relationship Id="rId70" Type="http://schemas.openxmlformats.org/officeDocument/2006/relationships/customXml" Target="../ink/ink3173.xml"/><Relationship Id="rId166" Type="http://schemas.openxmlformats.org/officeDocument/2006/relationships/customXml" Target="../ink/ink3221.xml"/><Relationship Id="rId331" Type="http://schemas.openxmlformats.org/officeDocument/2006/relationships/image" Target="../media/image3048.png"/><Relationship Id="rId373" Type="http://schemas.openxmlformats.org/officeDocument/2006/relationships/image" Target="../media/image3069.png"/><Relationship Id="rId429" Type="http://schemas.openxmlformats.org/officeDocument/2006/relationships/image" Target="../media/image3097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255.xml"/><Relationship Id="rId440" Type="http://schemas.openxmlformats.org/officeDocument/2006/relationships/customXml" Target="../ink/ink3359.xml"/><Relationship Id="rId28" Type="http://schemas.openxmlformats.org/officeDocument/2006/relationships/customXml" Target="../ink/ink3152.xml"/><Relationship Id="rId275" Type="http://schemas.openxmlformats.org/officeDocument/2006/relationships/customXml" Target="../ink/ink3276.xml"/><Relationship Id="rId300" Type="http://schemas.openxmlformats.org/officeDocument/2006/relationships/image" Target="../media/image3033.png"/><Relationship Id="rId81" Type="http://schemas.openxmlformats.org/officeDocument/2006/relationships/image" Target="../media/image2798.png"/><Relationship Id="rId135" Type="http://schemas.openxmlformats.org/officeDocument/2006/relationships/image" Target="../media/image2825.png"/><Relationship Id="rId177" Type="http://schemas.openxmlformats.org/officeDocument/2006/relationships/image" Target="../media/image2973.png"/><Relationship Id="rId342" Type="http://schemas.openxmlformats.org/officeDocument/2006/relationships/customXml" Target="../ink/ink3310.xml"/><Relationship Id="rId384" Type="http://schemas.openxmlformats.org/officeDocument/2006/relationships/customXml" Target="../ink/ink3331.xml"/><Relationship Id="rId202" Type="http://schemas.openxmlformats.org/officeDocument/2006/relationships/image" Target="../media/image2984.png"/><Relationship Id="rId244" Type="http://schemas.openxmlformats.org/officeDocument/2006/relationships/image" Target="../media/image3005.png"/><Relationship Id="rId39" Type="http://schemas.openxmlformats.org/officeDocument/2006/relationships/image" Target="../media/image2949.png"/><Relationship Id="rId286" Type="http://schemas.openxmlformats.org/officeDocument/2006/relationships/image" Target="../media/image3026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22.xml"/><Relationship Id="rId21" Type="http://schemas.openxmlformats.org/officeDocument/2006/relationships/image" Target="../media/image3117.png"/><Relationship Id="rId324" Type="http://schemas.openxmlformats.org/officeDocument/2006/relationships/image" Target="../media/image3268.png"/><Relationship Id="rId531" Type="http://schemas.openxmlformats.org/officeDocument/2006/relationships/customXml" Target="../ink/ink3629.xml"/><Relationship Id="rId170" Type="http://schemas.openxmlformats.org/officeDocument/2006/relationships/image" Target="../media/image3191.png"/><Relationship Id="rId268" Type="http://schemas.openxmlformats.org/officeDocument/2006/relationships/image" Target="../media/image3240.png"/><Relationship Id="rId475" Type="http://schemas.openxmlformats.org/officeDocument/2006/relationships/customXml" Target="../ink/ink3601.xml"/><Relationship Id="rId32" Type="http://schemas.openxmlformats.org/officeDocument/2006/relationships/customXml" Target="../ink/ink3379.xml"/><Relationship Id="rId128" Type="http://schemas.openxmlformats.org/officeDocument/2006/relationships/image" Target="../media/image3170.png"/><Relationship Id="rId335" Type="http://schemas.openxmlformats.org/officeDocument/2006/relationships/customXml" Target="../ink/ink3531.xml"/><Relationship Id="rId542" Type="http://schemas.openxmlformats.org/officeDocument/2006/relationships/image" Target="../media/image3377.png"/><Relationship Id="rId181" Type="http://schemas.openxmlformats.org/officeDocument/2006/relationships/customXml" Target="../ink/ink3454.xml"/><Relationship Id="rId402" Type="http://schemas.openxmlformats.org/officeDocument/2006/relationships/image" Target="../media/image3307.png"/><Relationship Id="rId279" Type="http://schemas.openxmlformats.org/officeDocument/2006/relationships/customXml" Target="../ink/ink3503.xml"/><Relationship Id="rId486" Type="http://schemas.openxmlformats.org/officeDocument/2006/relationships/image" Target="../media/image3349.png"/><Relationship Id="rId43" Type="http://schemas.openxmlformats.org/officeDocument/2006/relationships/image" Target="../media/image3128.png"/><Relationship Id="rId139" Type="http://schemas.openxmlformats.org/officeDocument/2006/relationships/customXml" Target="../ink/ink3433.xml"/><Relationship Id="rId346" Type="http://schemas.openxmlformats.org/officeDocument/2006/relationships/image" Target="../media/image3279.png"/><Relationship Id="rId553" Type="http://schemas.openxmlformats.org/officeDocument/2006/relationships/customXml" Target="../ink/ink3640.xml"/><Relationship Id="rId192" Type="http://schemas.openxmlformats.org/officeDocument/2006/relationships/image" Target="../media/image3202.png"/><Relationship Id="rId206" Type="http://schemas.openxmlformats.org/officeDocument/2006/relationships/image" Target="../media/image3209.png"/><Relationship Id="rId413" Type="http://schemas.openxmlformats.org/officeDocument/2006/relationships/customXml" Target="../ink/ink3570.xml"/><Relationship Id="rId497" Type="http://schemas.openxmlformats.org/officeDocument/2006/relationships/customXml" Target="../ink/ink3612.xml"/><Relationship Id="rId620" Type="http://schemas.openxmlformats.org/officeDocument/2006/relationships/image" Target="../media/image3416.png"/><Relationship Id="rId357" Type="http://schemas.openxmlformats.org/officeDocument/2006/relationships/customXml" Target="../ink/ink3542.xml"/><Relationship Id="rId54" Type="http://schemas.openxmlformats.org/officeDocument/2006/relationships/customXml" Target="../ink/ink3390.xml"/><Relationship Id="rId217" Type="http://schemas.openxmlformats.org/officeDocument/2006/relationships/customXml" Target="../ink/ink3472.xml"/><Relationship Id="rId564" Type="http://schemas.openxmlformats.org/officeDocument/2006/relationships/image" Target="../media/image3388.png"/><Relationship Id="rId424" Type="http://schemas.openxmlformats.org/officeDocument/2006/relationships/image" Target="../media/image3318.png"/><Relationship Id="rId270" Type="http://schemas.openxmlformats.org/officeDocument/2006/relationships/image" Target="../media/image3241.png"/><Relationship Id="rId65" Type="http://schemas.openxmlformats.org/officeDocument/2006/relationships/image" Target="../media/image3139.png"/><Relationship Id="rId130" Type="http://schemas.openxmlformats.org/officeDocument/2006/relationships/image" Target="../media/image3171.png"/><Relationship Id="rId368" Type="http://schemas.openxmlformats.org/officeDocument/2006/relationships/image" Target="../media/image3290.png"/><Relationship Id="rId575" Type="http://schemas.openxmlformats.org/officeDocument/2006/relationships/customXml" Target="../ink/ink3651.xml"/><Relationship Id="rId228" Type="http://schemas.openxmlformats.org/officeDocument/2006/relationships/image" Target="../media/image3220.png"/><Relationship Id="rId435" Type="http://schemas.openxmlformats.org/officeDocument/2006/relationships/customXml" Target="../ink/ink3581.xml"/><Relationship Id="rId281" Type="http://schemas.openxmlformats.org/officeDocument/2006/relationships/customXml" Target="../ink/ink3504.xml"/><Relationship Id="rId502" Type="http://schemas.openxmlformats.org/officeDocument/2006/relationships/image" Target="../media/image3357.png"/><Relationship Id="rId76" Type="http://schemas.openxmlformats.org/officeDocument/2006/relationships/customXml" Target="../ink/ink3401.xml"/><Relationship Id="rId141" Type="http://schemas.openxmlformats.org/officeDocument/2006/relationships/customXml" Target="../ink/ink3434.xml"/><Relationship Id="rId379" Type="http://schemas.openxmlformats.org/officeDocument/2006/relationships/customXml" Target="../ink/ink3553.xml"/><Relationship Id="rId586" Type="http://schemas.openxmlformats.org/officeDocument/2006/relationships/image" Target="../media/image3399.png"/><Relationship Id="rId7" Type="http://schemas.openxmlformats.org/officeDocument/2006/relationships/image" Target="../media/image3110.png"/><Relationship Id="rId239" Type="http://schemas.openxmlformats.org/officeDocument/2006/relationships/customXml" Target="../ink/ink3483.xml"/><Relationship Id="rId446" Type="http://schemas.openxmlformats.org/officeDocument/2006/relationships/image" Target="../media/image3329.png"/><Relationship Id="rId292" Type="http://schemas.openxmlformats.org/officeDocument/2006/relationships/image" Target="../media/image3252.png"/><Relationship Id="rId306" Type="http://schemas.openxmlformats.org/officeDocument/2006/relationships/image" Target="../media/image3259.png"/><Relationship Id="rId87" Type="http://schemas.openxmlformats.org/officeDocument/2006/relationships/customXml" Target="../ink/ink3407.xml"/><Relationship Id="rId513" Type="http://schemas.openxmlformats.org/officeDocument/2006/relationships/customXml" Target="../ink/ink3620.xml"/><Relationship Id="rId597" Type="http://schemas.openxmlformats.org/officeDocument/2006/relationships/customXml" Target="../ink/ink3662.xml"/><Relationship Id="rId152" Type="http://schemas.openxmlformats.org/officeDocument/2006/relationships/image" Target="../media/image3182.png"/><Relationship Id="rId457" Type="http://schemas.openxmlformats.org/officeDocument/2006/relationships/customXml" Target="../ink/ink3592.xml"/><Relationship Id="rId14" Type="http://schemas.openxmlformats.org/officeDocument/2006/relationships/customXml" Target="../ink/ink3370.xml"/><Relationship Id="rId317" Type="http://schemas.openxmlformats.org/officeDocument/2006/relationships/customXml" Target="../ink/ink3522.xml"/><Relationship Id="rId524" Type="http://schemas.openxmlformats.org/officeDocument/2006/relationships/image" Target="../media/image3368.png"/><Relationship Id="rId98" Type="http://schemas.openxmlformats.org/officeDocument/2006/relationships/image" Target="../media/image3155.png"/><Relationship Id="rId163" Type="http://schemas.openxmlformats.org/officeDocument/2006/relationships/customXml" Target="../ink/ink3445.xml"/><Relationship Id="rId370" Type="http://schemas.openxmlformats.org/officeDocument/2006/relationships/image" Target="../media/image3291.png"/><Relationship Id="rId230" Type="http://schemas.openxmlformats.org/officeDocument/2006/relationships/image" Target="../media/image3221.png"/><Relationship Id="rId468" Type="http://schemas.openxmlformats.org/officeDocument/2006/relationships/image" Target="../media/image3340.png"/><Relationship Id="rId25" Type="http://schemas.openxmlformats.org/officeDocument/2006/relationships/image" Target="../media/image3119.png"/><Relationship Id="rId328" Type="http://schemas.openxmlformats.org/officeDocument/2006/relationships/image" Target="../media/image3270.png"/><Relationship Id="rId535" Type="http://schemas.openxmlformats.org/officeDocument/2006/relationships/customXml" Target="../ink/ink3631.xml"/><Relationship Id="rId132" Type="http://schemas.openxmlformats.org/officeDocument/2006/relationships/image" Target="../media/image3172.png"/><Relationship Id="rId174" Type="http://schemas.openxmlformats.org/officeDocument/2006/relationships/image" Target="../media/image3193.png"/><Relationship Id="rId381" Type="http://schemas.openxmlformats.org/officeDocument/2006/relationships/customXml" Target="../ink/ink3554.xml"/><Relationship Id="rId602" Type="http://schemas.openxmlformats.org/officeDocument/2006/relationships/image" Target="../media/image3407.png"/><Relationship Id="rId241" Type="http://schemas.openxmlformats.org/officeDocument/2006/relationships/customXml" Target="../ink/ink3484.xml"/><Relationship Id="rId437" Type="http://schemas.openxmlformats.org/officeDocument/2006/relationships/customXml" Target="../ink/ink3582.xml"/><Relationship Id="rId479" Type="http://schemas.openxmlformats.org/officeDocument/2006/relationships/customXml" Target="../ink/ink3603.xml"/><Relationship Id="rId36" Type="http://schemas.openxmlformats.org/officeDocument/2006/relationships/customXml" Target="../ink/ink3381.xml"/><Relationship Id="rId283" Type="http://schemas.openxmlformats.org/officeDocument/2006/relationships/customXml" Target="../ink/ink3505.xml"/><Relationship Id="rId339" Type="http://schemas.openxmlformats.org/officeDocument/2006/relationships/customXml" Target="../ink/ink3533.xml"/><Relationship Id="rId490" Type="http://schemas.openxmlformats.org/officeDocument/2006/relationships/image" Target="../media/image3351.png"/><Relationship Id="rId504" Type="http://schemas.openxmlformats.org/officeDocument/2006/relationships/image" Target="../media/image3358.png"/><Relationship Id="rId546" Type="http://schemas.openxmlformats.org/officeDocument/2006/relationships/image" Target="../media/image3379.png"/><Relationship Id="rId78" Type="http://schemas.openxmlformats.org/officeDocument/2006/relationships/customXml" Target="../ink/ink3402.xml"/><Relationship Id="rId101" Type="http://schemas.openxmlformats.org/officeDocument/2006/relationships/customXml" Target="../ink/ink3414.xml"/><Relationship Id="rId143" Type="http://schemas.openxmlformats.org/officeDocument/2006/relationships/customXml" Target="../ink/ink3435.xml"/><Relationship Id="rId185" Type="http://schemas.openxmlformats.org/officeDocument/2006/relationships/customXml" Target="../ink/ink3456.xml"/><Relationship Id="rId350" Type="http://schemas.openxmlformats.org/officeDocument/2006/relationships/image" Target="../media/image3281.png"/><Relationship Id="rId406" Type="http://schemas.openxmlformats.org/officeDocument/2006/relationships/image" Target="../media/image3309.png"/><Relationship Id="rId588" Type="http://schemas.openxmlformats.org/officeDocument/2006/relationships/image" Target="../media/image3400.png"/><Relationship Id="rId9" Type="http://schemas.openxmlformats.org/officeDocument/2006/relationships/image" Target="../media/image3111.png"/><Relationship Id="rId210" Type="http://schemas.openxmlformats.org/officeDocument/2006/relationships/image" Target="../media/image3211.png"/><Relationship Id="rId392" Type="http://schemas.openxmlformats.org/officeDocument/2006/relationships/image" Target="../media/image3302.png"/><Relationship Id="rId448" Type="http://schemas.openxmlformats.org/officeDocument/2006/relationships/image" Target="../media/image3330.png"/><Relationship Id="rId613" Type="http://schemas.openxmlformats.org/officeDocument/2006/relationships/customXml" Target="../ink/ink3670.xml"/><Relationship Id="rId252" Type="http://schemas.openxmlformats.org/officeDocument/2006/relationships/image" Target="../media/image3232.png"/><Relationship Id="rId294" Type="http://schemas.openxmlformats.org/officeDocument/2006/relationships/image" Target="../media/image3253.png"/><Relationship Id="rId308" Type="http://schemas.openxmlformats.org/officeDocument/2006/relationships/image" Target="../media/image3260.png"/><Relationship Id="rId515" Type="http://schemas.openxmlformats.org/officeDocument/2006/relationships/customXml" Target="../ink/ink3621.xml"/><Relationship Id="rId47" Type="http://schemas.openxmlformats.org/officeDocument/2006/relationships/image" Target="../media/image3130.png"/><Relationship Id="rId89" Type="http://schemas.openxmlformats.org/officeDocument/2006/relationships/customXml" Target="../ink/ink3408.xml"/><Relationship Id="rId112" Type="http://schemas.openxmlformats.org/officeDocument/2006/relationships/image" Target="../media/image3162.png"/><Relationship Id="rId154" Type="http://schemas.openxmlformats.org/officeDocument/2006/relationships/image" Target="../media/image3183.png"/><Relationship Id="rId361" Type="http://schemas.openxmlformats.org/officeDocument/2006/relationships/customXml" Target="../ink/ink3544.xml"/><Relationship Id="rId557" Type="http://schemas.openxmlformats.org/officeDocument/2006/relationships/customXml" Target="../ink/ink3642.xml"/><Relationship Id="rId599" Type="http://schemas.openxmlformats.org/officeDocument/2006/relationships/customXml" Target="../ink/ink3663.xml"/><Relationship Id="rId196" Type="http://schemas.openxmlformats.org/officeDocument/2006/relationships/image" Target="../media/image3204.png"/><Relationship Id="rId417" Type="http://schemas.openxmlformats.org/officeDocument/2006/relationships/customXml" Target="../ink/ink3572.xml"/><Relationship Id="rId459" Type="http://schemas.openxmlformats.org/officeDocument/2006/relationships/customXml" Target="../ink/ink3593.xml"/><Relationship Id="rId16" Type="http://schemas.openxmlformats.org/officeDocument/2006/relationships/customXml" Target="../ink/ink3371.xml"/><Relationship Id="rId221" Type="http://schemas.openxmlformats.org/officeDocument/2006/relationships/customXml" Target="../ink/ink3474.xml"/><Relationship Id="rId263" Type="http://schemas.openxmlformats.org/officeDocument/2006/relationships/customXml" Target="../ink/ink3495.xml"/><Relationship Id="rId319" Type="http://schemas.openxmlformats.org/officeDocument/2006/relationships/customXml" Target="../ink/ink3523.xml"/><Relationship Id="rId470" Type="http://schemas.openxmlformats.org/officeDocument/2006/relationships/image" Target="../media/image3341.png"/><Relationship Id="rId526" Type="http://schemas.openxmlformats.org/officeDocument/2006/relationships/image" Target="../media/image3369.png"/><Relationship Id="rId58" Type="http://schemas.openxmlformats.org/officeDocument/2006/relationships/customXml" Target="../ink/ink3392.xml"/><Relationship Id="rId123" Type="http://schemas.openxmlformats.org/officeDocument/2006/relationships/customXml" Target="../ink/ink3425.xml"/><Relationship Id="rId330" Type="http://schemas.openxmlformats.org/officeDocument/2006/relationships/image" Target="../media/image3271.png"/><Relationship Id="rId568" Type="http://schemas.openxmlformats.org/officeDocument/2006/relationships/image" Target="../media/image3390.png"/><Relationship Id="rId165" Type="http://schemas.openxmlformats.org/officeDocument/2006/relationships/customXml" Target="../ink/ink3446.xml"/><Relationship Id="rId372" Type="http://schemas.openxmlformats.org/officeDocument/2006/relationships/image" Target="../media/image3292.png"/><Relationship Id="rId428" Type="http://schemas.openxmlformats.org/officeDocument/2006/relationships/image" Target="../media/image3320.png"/><Relationship Id="rId232" Type="http://schemas.openxmlformats.org/officeDocument/2006/relationships/image" Target="../media/image3222.png"/><Relationship Id="rId274" Type="http://schemas.openxmlformats.org/officeDocument/2006/relationships/image" Target="../media/image3243.png"/><Relationship Id="rId481" Type="http://schemas.openxmlformats.org/officeDocument/2006/relationships/customXml" Target="../ink/ink3604.xml"/><Relationship Id="rId27" Type="http://schemas.openxmlformats.org/officeDocument/2006/relationships/image" Target="../media/image3120.png"/><Relationship Id="rId69" Type="http://schemas.openxmlformats.org/officeDocument/2006/relationships/image" Target="../media/image3141.png"/><Relationship Id="rId134" Type="http://schemas.openxmlformats.org/officeDocument/2006/relationships/image" Target="../media/image3173.png"/><Relationship Id="rId537" Type="http://schemas.openxmlformats.org/officeDocument/2006/relationships/customXml" Target="../ink/ink3632.xml"/><Relationship Id="rId579" Type="http://schemas.openxmlformats.org/officeDocument/2006/relationships/customXml" Target="../ink/ink3653.xml"/><Relationship Id="rId80" Type="http://schemas.openxmlformats.org/officeDocument/2006/relationships/customXml" Target="../ink/ink3403.xml"/><Relationship Id="rId176" Type="http://schemas.openxmlformats.org/officeDocument/2006/relationships/image" Target="../media/image3194.png"/><Relationship Id="rId341" Type="http://schemas.openxmlformats.org/officeDocument/2006/relationships/customXml" Target="../ink/ink3534.xml"/><Relationship Id="rId383" Type="http://schemas.openxmlformats.org/officeDocument/2006/relationships/customXml" Target="../ink/ink3555.xml"/><Relationship Id="rId439" Type="http://schemas.openxmlformats.org/officeDocument/2006/relationships/customXml" Target="../ink/ink3583.xml"/><Relationship Id="rId590" Type="http://schemas.openxmlformats.org/officeDocument/2006/relationships/image" Target="../media/image3401.png"/><Relationship Id="rId604" Type="http://schemas.openxmlformats.org/officeDocument/2006/relationships/image" Target="../media/image3408.png"/><Relationship Id="rId201" Type="http://schemas.openxmlformats.org/officeDocument/2006/relationships/customXml" Target="../ink/ink3464.xml"/><Relationship Id="rId243" Type="http://schemas.openxmlformats.org/officeDocument/2006/relationships/customXml" Target="../ink/ink3485.xml"/><Relationship Id="rId285" Type="http://schemas.openxmlformats.org/officeDocument/2006/relationships/customXml" Target="../ink/ink3506.xml"/><Relationship Id="rId450" Type="http://schemas.openxmlformats.org/officeDocument/2006/relationships/image" Target="../media/image3331.png"/><Relationship Id="rId506" Type="http://schemas.openxmlformats.org/officeDocument/2006/relationships/image" Target="../media/image3359.png"/><Relationship Id="rId38" Type="http://schemas.openxmlformats.org/officeDocument/2006/relationships/customXml" Target="../ink/ink3382.xml"/><Relationship Id="rId103" Type="http://schemas.openxmlformats.org/officeDocument/2006/relationships/customXml" Target="../ink/ink3415.xml"/><Relationship Id="rId310" Type="http://schemas.openxmlformats.org/officeDocument/2006/relationships/image" Target="../media/image3261.png"/><Relationship Id="rId492" Type="http://schemas.openxmlformats.org/officeDocument/2006/relationships/image" Target="../media/image3352.png"/><Relationship Id="rId548" Type="http://schemas.openxmlformats.org/officeDocument/2006/relationships/image" Target="../media/image3380.png"/><Relationship Id="rId91" Type="http://schemas.openxmlformats.org/officeDocument/2006/relationships/customXml" Target="../ink/ink3409.xml"/><Relationship Id="rId145" Type="http://schemas.openxmlformats.org/officeDocument/2006/relationships/customXml" Target="../ink/ink3436.xml"/><Relationship Id="rId187" Type="http://schemas.openxmlformats.org/officeDocument/2006/relationships/customXml" Target="../ink/ink3457.xml"/><Relationship Id="rId352" Type="http://schemas.openxmlformats.org/officeDocument/2006/relationships/image" Target="../media/image3282.png"/><Relationship Id="rId394" Type="http://schemas.openxmlformats.org/officeDocument/2006/relationships/image" Target="../media/image3303.png"/><Relationship Id="rId408" Type="http://schemas.openxmlformats.org/officeDocument/2006/relationships/image" Target="../media/image3310.png"/><Relationship Id="rId615" Type="http://schemas.openxmlformats.org/officeDocument/2006/relationships/customXml" Target="../ink/ink3671.xml"/><Relationship Id="rId212" Type="http://schemas.openxmlformats.org/officeDocument/2006/relationships/image" Target="../media/image3212.png"/><Relationship Id="rId254" Type="http://schemas.openxmlformats.org/officeDocument/2006/relationships/image" Target="../media/image3233.png"/><Relationship Id="rId49" Type="http://schemas.openxmlformats.org/officeDocument/2006/relationships/image" Target="../media/image3131.png"/><Relationship Id="rId114" Type="http://schemas.openxmlformats.org/officeDocument/2006/relationships/image" Target="../media/image3163.png"/><Relationship Id="rId296" Type="http://schemas.openxmlformats.org/officeDocument/2006/relationships/image" Target="../media/image3254.png"/><Relationship Id="rId461" Type="http://schemas.openxmlformats.org/officeDocument/2006/relationships/customXml" Target="../ink/ink3594.xml"/><Relationship Id="rId517" Type="http://schemas.openxmlformats.org/officeDocument/2006/relationships/customXml" Target="../ink/ink3622.xml"/><Relationship Id="rId559" Type="http://schemas.openxmlformats.org/officeDocument/2006/relationships/customXml" Target="../ink/ink3643.xml"/><Relationship Id="rId60" Type="http://schemas.openxmlformats.org/officeDocument/2006/relationships/customXml" Target="../ink/ink3393.xml"/><Relationship Id="rId156" Type="http://schemas.openxmlformats.org/officeDocument/2006/relationships/image" Target="../media/image3184.png"/><Relationship Id="rId198" Type="http://schemas.openxmlformats.org/officeDocument/2006/relationships/image" Target="../media/image3205.png"/><Relationship Id="rId321" Type="http://schemas.openxmlformats.org/officeDocument/2006/relationships/customXml" Target="../ink/ink3524.xml"/><Relationship Id="rId363" Type="http://schemas.openxmlformats.org/officeDocument/2006/relationships/customXml" Target="../ink/ink3545.xml"/><Relationship Id="rId419" Type="http://schemas.openxmlformats.org/officeDocument/2006/relationships/customXml" Target="../ink/ink3573.xml"/><Relationship Id="rId570" Type="http://schemas.openxmlformats.org/officeDocument/2006/relationships/image" Target="../media/image3391.png"/><Relationship Id="rId223" Type="http://schemas.openxmlformats.org/officeDocument/2006/relationships/customXml" Target="../ink/ink3475.xml"/><Relationship Id="rId430" Type="http://schemas.openxmlformats.org/officeDocument/2006/relationships/image" Target="../media/image3321.png"/><Relationship Id="rId18" Type="http://schemas.openxmlformats.org/officeDocument/2006/relationships/customXml" Target="../ink/ink3372.xml"/><Relationship Id="rId265" Type="http://schemas.openxmlformats.org/officeDocument/2006/relationships/customXml" Target="../ink/ink3496.xml"/><Relationship Id="rId472" Type="http://schemas.openxmlformats.org/officeDocument/2006/relationships/image" Target="../media/image3342.png"/><Relationship Id="rId528" Type="http://schemas.openxmlformats.org/officeDocument/2006/relationships/image" Target="../media/image3370.png"/><Relationship Id="rId125" Type="http://schemas.openxmlformats.org/officeDocument/2006/relationships/customXml" Target="../ink/ink3426.xml"/><Relationship Id="rId167" Type="http://schemas.openxmlformats.org/officeDocument/2006/relationships/customXml" Target="../ink/ink3447.xml"/><Relationship Id="rId332" Type="http://schemas.openxmlformats.org/officeDocument/2006/relationships/image" Target="../media/image3272.png"/><Relationship Id="rId374" Type="http://schemas.openxmlformats.org/officeDocument/2006/relationships/image" Target="../media/image3293.png"/><Relationship Id="rId581" Type="http://schemas.openxmlformats.org/officeDocument/2006/relationships/customXml" Target="../ink/ink3654.xml"/><Relationship Id="rId71" Type="http://schemas.openxmlformats.org/officeDocument/2006/relationships/image" Target="../media/image3142.png"/><Relationship Id="rId234" Type="http://schemas.openxmlformats.org/officeDocument/2006/relationships/image" Target="../media/image3223.png"/><Relationship Id="rId2" Type="http://schemas.openxmlformats.org/officeDocument/2006/relationships/customXml" Target="../ink/ink3364.xml"/><Relationship Id="rId29" Type="http://schemas.openxmlformats.org/officeDocument/2006/relationships/image" Target="../media/image3121.png"/><Relationship Id="rId276" Type="http://schemas.openxmlformats.org/officeDocument/2006/relationships/image" Target="../media/image3244.png"/><Relationship Id="rId441" Type="http://schemas.openxmlformats.org/officeDocument/2006/relationships/customXml" Target="../ink/ink3584.xml"/><Relationship Id="rId483" Type="http://schemas.openxmlformats.org/officeDocument/2006/relationships/customXml" Target="../ink/ink3605.xml"/><Relationship Id="rId539" Type="http://schemas.openxmlformats.org/officeDocument/2006/relationships/customXml" Target="../ink/ink3633.xml"/><Relationship Id="rId40" Type="http://schemas.openxmlformats.org/officeDocument/2006/relationships/customXml" Target="../ink/ink3383.xml"/><Relationship Id="rId136" Type="http://schemas.openxmlformats.org/officeDocument/2006/relationships/image" Target="../media/image3174.png"/><Relationship Id="rId178" Type="http://schemas.openxmlformats.org/officeDocument/2006/relationships/image" Target="../media/image3195.png"/><Relationship Id="rId301" Type="http://schemas.openxmlformats.org/officeDocument/2006/relationships/customXml" Target="../ink/ink3514.xml"/><Relationship Id="rId343" Type="http://schemas.openxmlformats.org/officeDocument/2006/relationships/customXml" Target="../ink/ink3535.xml"/><Relationship Id="rId550" Type="http://schemas.openxmlformats.org/officeDocument/2006/relationships/image" Target="../media/image3381.png"/><Relationship Id="rId82" Type="http://schemas.openxmlformats.org/officeDocument/2006/relationships/customXml" Target="../ink/ink3404.xml"/><Relationship Id="rId203" Type="http://schemas.openxmlformats.org/officeDocument/2006/relationships/customXml" Target="../ink/ink3465.xml"/><Relationship Id="rId385" Type="http://schemas.openxmlformats.org/officeDocument/2006/relationships/customXml" Target="../ink/ink3556.xml"/><Relationship Id="rId592" Type="http://schemas.openxmlformats.org/officeDocument/2006/relationships/image" Target="../media/image3402.png"/><Relationship Id="rId606" Type="http://schemas.openxmlformats.org/officeDocument/2006/relationships/image" Target="../media/image3409.png"/><Relationship Id="rId245" Type="http://schemas.openxmlformats.org/officeDocument/2006/relationships/customXml" Target="../ink/ink3486.xml"/><Relationship Id="rId287" Type="http://schemas.openxmlformats.org/officeDocument/2006/relationships/customXml" Target="../ink/ink3507.xml"/><Relationship Id="rId410" Type="http://schemas.openxmlformats.org/officeDocument/2006/relationships/image" Target="../media/image3311.png"/><Relationship Id="rId452" Type="http://schemas.openxmlformats.org/officeDocument/2006/relationships/image" Target="../media/image3332.png"/><Relationship Id="rId494" Type="http://schemas.openxmlformats.org/officeDocument/2006/relationships/image" Target="../media/image3353.png"/><Relationship Id="rId508" Type="http://schemas.openxmlformats.org/officeDocument/2006/relationships/image" Target="../media/image3360.png"/><Relationship Id="rId105" Type="http://schemas.openxmlformats.org/officeDocument/2006/relationships/customXml" Target="../ink/ink3416.xml"/><Relationship Id="rId147" Type="http://schemas.openxmlformats.org/officeDocument/2006/relationships/customXml" Target="../ink/ink3437.xml"/><Relationship Id="rId312" Type="http://schemas.openxmlformats.org/officeDocument/2006/relationships/image" Target="../media/image3262.png"/><Relationship Id="rId354" Type="http://schemas.openxmlformats.org/officeDocument/2006/relationships/image" Target="../media/image3283.png"/><Relationship Id="rId51" Type="http://schemas.openxmlformats.org/officeDocument/2006/relationships/image" Target="../media/image3132.png"/><Relationship Id="rId93" Type="http://schemas.openxmlformats.org/officeDocument/2006/relationships/customXml" Target="../ink/ink3410.xml"/><Relationship Id="rId189" Type="http://schemas.openxmlformats.org/officeDocument/2006/relationships/customXml" Target="../ink/ink3458.xml"/><Relationship Id="rId396" Type="http://schemas.openxmlformats.org/officeDocument/2006/relationships/image" Target="../media/image3304.png"/><Relationship Id="rId561" Type="http://schemas.openxmlformats.org/officeDocument/2006/relationships/customXml" Target="../ink/ink3644.xml"/><Relationship Id="rId617" Type="http://schemas.openxmlformats.org/officeDocument/2006/relationships/customXml" Target="../ink/ink3672.xml"/><Relationship Id="rId214" Type="http://schemas.openxmlformats.org/officeDocument/2006/relationships/image" Target="../media/image3213.png"/><Relationship Id="rId256" Type="http://schemas.openxmlformats.org/officeDocument/2006/relationships/image" Target="../media/image3234.png"/><Relationship Id="rId298" Type="http://schemas.openxmlformats.org/officeDocument/2006/relationships/image" Target="../media/image3255.png"/><Relationship Id="rId421" Type="http://schemas.openxmlformats.org/officeDocument/2006/relationships/customXml" Target="../ink/ink3574.xml"/><Relationship Id="rId463" Type="http://schemas.openxmlformats.org/officeDocument/2006/relationships/customXml" Target="../ink/ink3595.xml"/><Relationship Id="rId519" Type="http://schemas.openxmlformats.org/officeDocument/2006/relationships/customXml" Target="../ink/ink3623.xml"/><Relationship Id="rId116" Type="http://schemas.openxmlformats.org/officeDocument/2006/relationships/image" Target="../media/image3164.png"/><Relationship Id="rId158" Type="http://schemas.openxmlformats.org/officeDocument/2006/relationships/image" Target="../media/image3185.png"/><Relationship Id="rId323" Type="http://schemas.openxmlformats.org/officeDocument/2006/relationships/customXml" Target="../ink/ink3525.xml"/><Relationship Id="rId530" Type="http://schemas.openxmlformats.org/officeDocument/2006/relationships/image" Target="../media/image3371.png"/><Relationship Id="rId20" Type="http://schemas.openxmlformats.org/officeDocument/2006/relationships/customXml" Target="../ink/ink3373.xml"/><Relationship Id="rId62" Type="http://schemas.openxmlformats.org/officeDocument/2006/relationships/customXml" Target="../ink/ink3394.xml"/><Relationship Id="rId365" Type="http://schemas.openxmlformats.org/officeDocument/2006/relationships/customXml" Target="../ink/ink3546.xml"/><Relationship Id="rId572" Type="http://schemas.openxmlformats.org/officeDocument/2006/relationships/image" Target="../media/image3392.png"/><Relationship Id="rId225" Type="http://schemas.openxmlformats.org/officeDocument/2006/relationships/customXml" Target="../ink/ink3476.xml"/><Relationship Id="rId267" Type="http://schemas.openxmlformats.org/officeDocument/2006/relationships/customXml" Target="../ink/ink3497.xml"/><Relationship Id="rId432" Type="http://schemas.openxmlformats.org/officeDocument/2006/relationships/image" Target="../media/image3322.png"/><Relationship Id="rId474" Type="http://schemas.openxmlformats.org/officeDocument/2006/relationships/image" Target="../media/image3343.png"/><Relationship Id="rId127" Type="http://schemas.openxmlformats.org/officeDocument/2006/relationships/customXml" Target="../ink/ink3427.xml"/><Relationship Id="rId31" Type="http://schemas.openxmlformats.org/officeDocument/2006/relationships/image" Target="../media/image3122.png"/><Relationship Id="rId73" Type="http://schemas.openxmlformats.org/officeDocument/2006/relationships/image" Target="../media/image3143.png"/><Relationship Id="rId169" Type="http://schemas.openxmlformats.org/officeDocument/2006/relationships/customXml" Target="../ink/ink3448.xml"/><Relationship Id="rId334" Type="http://schemas.openxmlformats.org/officeDocument/2006/relationships/image" Target="../media/image3273.png"/><Relationship Id="rId376" Type="http://schemas.openxmlformats.org/officeDocument/2006/relationships/image" Target="../media/image3294.png"/><Relationship Id="rId541" Type="http://schemas.openxmlformats.org/officeDocument/2006/relationships/customXml" Target="../ink/ink3634.xml"/><Relationship Id="rId583" Type="http://schemas.openxmlformats.org/officeDocument/2006/relationships/customXml" Target="../ink/ink3655.xml"/><Relationship Id="rId4" Type="http://schemas.openxmlformats.org/officeDocument/2006/relationships/customXml" Target="../ink/ink3365.xml"/><Relationship Id="rId180" Type="http://schemas.openxmlformats.org/officeDocument/2006/relationships/image" Target="../media/image3196.png"/><Relationship Id="rId236" Type="http://schemas.openxmlformats.org/officeDocument/2006/relationships/image" Target="../media/image3224.png"/><Relationship Id="rId278" Type="http://schemas.openxmlformats.org/officeDocument/2006/relationships/image" Target="../media/image3245.png"/><Relationship Id="rId401" Type="http://schemas.openxmlformats.org/officeDocument/2006/relationships/customXml" Target="../ink/ink3564.xml"/><Relationship Id="rId443" Type="http://schemas.openxmlformats.org/officeDocument/2006/relationships/customXml" Target="../ink/ink3585.xml"/><Relationship Id="rId303" Type="http://schemas.openxmlformats.org/officeDocument/2006/relationships/customXml" Target="../ink/ink3515.xml"/><Relationship Id="rId485" Type="http://schemas.openxmlformats.org/officeDocument/2006/relationships/customXml" Target="../ink/ink3606.xml"/><Relationship Id="rId42" Type="http://schemas.openxmlformats.org/officeDocument/2006/relationships/customXml" Target="../ink/ink3384.xml"/><Relationship Id="rId84" Type="http://schemas.openxmlformats.org/officeDocument/2006/relationships/customXml" Target="../ink/ink3405.xml"/><Relationship Id="rId138" Type="http://schemas.openxmlformats.org/officeDocument/2006/relationships/image" Target="../media/image3175.png"/><Relationship Id="rId345" Type="http://schemas.openxmlformats.org/officeDocument/2006/relationships/customXml" Target="../ink/ink3536.xml"/><Relationship Id="rId387" Type="http://schemas.openxmlformats.org/officeDocument/2006/relationships/customXml" Target="../ink/ink3557.xml"/><Relationship Id="rId510" Type="http://schemas.openxmlformats.org/officeDocument/2006/relationships/image" Target="../media/image3361.png"/><Relationship Id="rId552" Type="http://schemas.openxmlformats.org/officeDocument/2006/relationships/image" Target="../media/image3382.png"/><Relationship Id="rId594" Type="http://schemas.openxmlformats.org/officeDocument/2006/relationships/image" Target="../media/image3403.png"/><Relationship Id="rId608" Type="http://schemas.openxmlformats.org/officeDocument/2006/relationships/image" Target="../media/image3410.png"/><Relationship Id="rId191" Type="http://schemas.openxmlformats.org/officeDocument/2006/relationships/customXml" Target="../ink/ink3459.xml"/><Relationship Id="rId205" Type="http://schemas.openxmlformats.org/officeDocument/2006/relationships/customXml" Target="../ink/ink3466.xml"/><Relationship Id="rId247" Type="http://schemas.openxmlformats.org/officeDocument/2006/relationships/customXml" Target="../ink/ink3487.xml"/><Relationship Id="rId412" Type="http://schemas.openxmlformats.org/officeDocument/2006/relationships/image" Target="../media/image3312.png"/><Relationship Id="rId107" Type="http://schemas.openxmlformats.org/officeDocument/2006/relationships/customXml" Target="../ink/ink3417.xml"/><Relationship Id="rId289" Type="http://schemas.openxmlformats.org/officeDocument/2006/relationships/customXml" Target="../ink/ink3508.xml"/><Relationship Id="rId454" Type="http://schemas.openxmlformats.org/officeDocument/2006/relationships/image" Target="../media/image3333.png"/><Relationship Id="rId496" Type="http://schemas.openxmlformats.org/officeDocument/2006/relationships/image" Target="../media/image3354.png"/><Relationship Id="rId11" Type="http://schemas.openxmlformats.org/officeDocument/2006/relationships/image" Target="../media/image3112.png"/><Relationship Id="rId53" Type="http://schemas.openxmlformats.org/officeDocument/2006/relationships/image" Target="../media/image3133.png"/><Relationship Id="rId149" Type="http://schemas.openxmlformats.org/officeDocument/2006/relationships/customXml" Target="../ink/ink3438.xml"/><Relationship Id="rId314" Type="http://schemas.openxmlformats.org/officeDocument/2006/relationships/image" Target="../media/image3263.png"/><Relationship Id="rId356" Type="http://schemas.openxmlformats.org/officeDocument/2006/relationships/image" Target="../media/image3284.png"/><Relationship Id="rId398" Type="http://schemas.openxmlformats.org/officeDocument/2006/relationships/image" Target="../media/image3305.png"/><Relationship Id="rId521" Type="http://schemas.openxmlformats.org/officeDocument/2006/relationships/customXml" Target="../ink/ink3624.xml"/><Relationship Id="rId563" Type="http://schemas.openxmlformats.org/officeDocument/2006/relationships/customXml" Target="../ink/ink3645.xml"/><Relationship Id="rId619" Type="http://schemas.openxmlformats.org/officeDocument/2006/relationships/customXml" Target="../ink/ink3673.xml"/><Relationship Id="rId95" Type="http://schemas.openxmlformats.org/officeDocument/2006/relationships/customXml" Target="../ink/ink3411.xml"/><Relationship Id="rId160" Type="http://schemas.openxmlformats.org/officeDocument/2006/relationships/image" Target="../media/image3186.png"/><Relationship Id="rId216" Type="http://schemas.openxmlformats.org/officeDocument/2006/relationships/image" Target="../media/image3214.png"/><Relationship Id="rId423" Type="http://schemas.openxmlformats.org/officeDocument/2006/relationships/customXml" Target="../ink/ink3575.xml"/><Relationship Id="rId258" Type="http://schemas.openxmlformats.org/officeDocument/2006/relationships/image" Target="../media/image3235.png"/><Relationship Id="rId465" Type="http://schemas.openxmlformats.org/officeDocument/2006/relationships/customXml" Target="../ink/ink3596.xml"/><Relationship Id="rId22" Type="http://schemas.openxmlformats.org/officeDocument/2006/relationships/customXml" Target="../ink/ink3374.xml"/><Relationship Id="rId64" Type="http://schemas.openxmlformats.org/officeDocument/2006/relationships/customXml" Target="../ink/ink3395.xml"/><Relationship Id="rId118" Type="http://schemas.openxmlformats.org/officeDocument/2006/relationships/image" Target="../media/image3165.png"/><Relationship Id="rId325" Type="http://schemas.openxmlformats.org/officeDocument/2006/relationships/customXml" Target="../ink/ink3526.xml"/><Relationship Id="rId367" Type="http://schemas.openxmlformats.org/officeDocument/2006/relationships/customXml" Target="../ink/ink3547.xml"/><Relationship Id="rId532" Type="http://schemas.openxmlformats.org/officeDocument/2006/relationships/image" Target="../media/image3372.png"/><Relationship Id="rId574" Type="http://schemas.openxmlformats.org/officeDocument/2006/relationships/image" Target="../media/image3393.png"/><Relationship Id="rId171" Type="http://schemas.openxmlformats.org/officeDocument/2006/relationships/customXml" Target="../ink/ink3449.xml"/><Relationship Id="rId227" Type="http://schemas.openxmlformats.org/officeDocument/2006/relationships/customXml" Target="../ink/ink3477.xml"/><Relationship Id="rId269" Type="http://schemas.openxmlformats.org/officeDocument/2006/relationships/customXml" Target="../ink/ink3498.xml"/><Relationship Id="rId434" Type="http://schemas.openxmlformats.org/officeDocument/2006/relationships/image" Target="../media/image3323.png"/><Relationship Id="rId476" Type="http://schemas.openxmlformats.org/officeDocument/2006/relationships/image" Target="../media/image3344.png"/><Relationship Id="rId33" Type="http://schemas.openxmlformats.org/officeDocument/2006/relationships/image" Target="../media/image3123.png"/><Relationship Id="rId129" Type="http://schemas.openxmlformats.org/officeDocument/2006/relationships/customXml" Target="../ink/ink3428.xml"/><Relationship Id="rId280" Type="http://schemas.openxmlformats.org/officeDocument/2006/relationships/image" Target="../media/image3246.png"/><Relationship Id="rId336" Type="http://schemas.openxmlformats.org/officeDocument/2006/relationships/image" Target="../media/image3274.png"/><Relationship Id="rId501" Type="http://schemas.openxmlformats.org/officeDocument/2006/relationships/customXml" Target="../ink/ink3614.xml"/><Relationship Id="rId543" Type="http://schemas.openxmlformats.org/officeDocument/2006/relationships/customXml" Target="../ink/ink3635.xml"/><Relationship Id="rId75" Type="http://schemas.openxmlformats.org/officeDocument/2006/relationships/image" Target="../media/image3144.png"/><Relationship Id="rId140" Type="http://schemas.openxmlformats.org/officeDocument/2006/relationships/image" Target="../media/image3176.png"/><Relationship Id="rId182" Type="http://schemas.openxmlformats.org/officeDocument/2006/relationships/image" Target="../media/image3197.png"/><Relationship Id="rId378" Type="http://schemas.openxmlformats.org/officeDocument/2006/relationships/image" Target="../media/image3295.png"/><Relationship Id="rId403" Type="http://schemas.openxmlformats.org/officeDocument/2006/relationships/customXml" Target="../ink/ink3565.xml"/><Relationship Id="rId585" Type="http://schemas.openxmlformats.org/officeDocument/2006/relationships/customXml" Target="../ink/ink3656.xml"/><Relationship Id="rId6" Type="http://schemas.openxmlformats.org/officeDocument/2006/relationships/customXml" Target="../ink/ink3366.xml"/><Relationship Id="rId238" Type="http://schemas.openxmlformats.org/officeDocument/2006/relationships/image" Target="../media/image3225.png"/><Relationship Id="rId445" Type="http://schemas.openxmlformats.org/officeDocument/2006/relationships/customXml" Target="../ink/ink3586.xml"/><Relationship Id="rId487" Type="http://schemas.openxmlformats.org/officeDocument/2006/relationships/customXml" Target="../ink/ink3607.xml"/><Relationship Id="rId610" Type="http://schemas.openxmlformats.org/officeDocument/2006/relationships/image" Target="../media/image3411.png"/><Relationship Id="rId291" Type="http://schemas.openxmlformats.org/officeDocument/2006/relationships/customXml" Target="../ink/ink3509.xml"/><Relationship Id="rId305" Type="http://schemas.openxmlformats.org/officeDocument/2006/relationships/customXml" Target="../ink/ink3516.xml"/><Relationship Id="rId347" Type="http://schemas.openxmlformats.org/officeDocument/2006/relationships/customXml" Target="../ink/ink3537.xml"/><Relationship Id="rId512" Type="http://schemas.openxmlformats.org/officeDocument/2006/relationships/image" Target="../media/image3362.png"/><Relationship Id="rId44" Type="http://schemas.openxmlformats.org/officeDocument/2006/relationships/customXml" Target="../ink/ink3385.xml"/><Relationship Id="rId86" Type="http://schemas.openxmlformats.org/officeDocument/2006/relationships/image" Target="../media/image3149.png"/><Relationship Id="rId151" Type="http://schemas.openxmlformats.org/officeDocument/2006/relationships/customXml" Target="../ink/ink3439.xml"/><Relationship Id="rId389" Type="http://schemas.openxmlformats.org/officeDocument/2006/relationships/customXml" Target="../ink/ink3558.xml"/><Relationship Id="rId554" Type="http://schemas.openxmlformats.org/officeDocument/2006/relationships/image" Target="../media/image3383.png"/><Relationship Id="rId596" Type="http://schemas.openxmlformats.org/officeDocument/2006/relationships/image" Target="../media/image3404.png"/><Relationship Id="rId193" Type="http://schemas.openxmlformats.org/officeDocument/2006/relationships/customXml" Target="../ink/ink3460.xml"/><Relationship Id="rId207" Type="http://schemas.openxmlformats.org/officeDocument/2006/relationships/customXml" Target="../ink/ink3467.xml"/><Relationship Id="rId249" Type="http://schemas.openxmlformats.org/officeDocument/2006/relationships/customXml" Target="../ink/ink3488.xml"/><Relationship Id="rId414" Type="http://schemas.openxmlformats.org/officeDocument/2006/relationships/image" Target="../media/image3313.png"/><Relationship Id="rId456" Type="http://schemas.openxmlformats.org/officeDocument/2006/relationships/image" Target="../media/image3334.png"/><Relationship Id="rId498" Type="http://schemas.openxmlformats.org/officeDocument/2006/relationships/image" Target="../media/image3355.png"/><Relationship Id="rId13" Type="http://schemas.openxmlformats.org/officeDocument/2006/relationships/image" Target="../media/image3113.png"/><Relationship Id="rId109" Type="http://schemas.openxmlformats.org/officeDocument/2006/relationships/customXml" Target="../ink/ink3418.xml"/><Relationship Id="rId260" Type="http://schemas.openxmlformats.org/officeDocument/2006/relationships/image" Target="../media/image3236.png"/><Relationship Id="rId316" Type="http://schemas.openxmlformats.org/officeDocument/2006/relationships/image" Target="../media/image3264.png"/><Relationship Id="rId523" Type="http://schemas.openxmlformats.org/officeDocument/2006/relationships/customXml" Target="../ink/ink3625.xml"/><Relationship Id="rId55" Type="http://schemas.openxmlformats.org/officeDocument/2006/relationships/image" Target="../media/image3134.png"/><Relationship Id="rId97" Type="http://schemas.openxmlformats.org/officeDocument/2006/relationships/customXml" Target="../ink/ink3412.xml"/><Relationship Id="rId120" Type="http://schemas.openxmlformats.org/officeDocument/2006/relationships/image" Target="../media/image3166.png"/><Relationship Id="rId358" Type="http://schemas.openxmlformats.org/officeDocument/2006/relationships/image" Target="../media/image3285.png"/><Relationship Id="rId565" Type="http://schemas.openxmlformats.org/officeDocument/2006/relationships/customXml" Target="../ink/ink3646.xml"/><Relationship Id="rId162" Type="http://schemas.openxmlformats.org/officeDocument/2006/relationships/image" Target="../media/image3187.png"/><Relationship Id="rId218" Type="http://schemas.openxmlformats.org/officeDocument/2006/relationships/image" Target="../media/image3215.png"/><Relationship Id="rId425" Type="http://schemas.openxmlformats.org/officeDocument/2006/relationships/customXml" Target="../ink/ink3576.xml"/><Relationship Id="rId467" Type="http://schemas.openxmlformats.org/officeDocument/2006/relationships/customXml" Target="../ink/ink3597.xml"/><Relationship Id="rId271" Type="http://schemas.openxmlformats.org/officeDocument/2006/relationships/customXml" Target="../ink/ink3499.xml"/><Relationship Id="rId24" Type="http://schemas.openxmlformats.org/officeDocument/2006/relationships/customXml" Target="../ink/ink3375.xml"/><Relationship Id="rId66" Type="http://schemas.openxmlformats.org/officeDocument/2006/relationships/customXml" Target="../ink/ink3396.xml"/><Relationship Id="rId131" Type="http://schemas.openxmlformats.org/officeDocument/2006/relationships/customXml" Target="../ink/ink3429.xml"/><Relationship Id="rId327" Type="http://schemas.openxmlformats.org/officeDocument/2006/relationships/customXml" Target="../ink/ink3527.xml"/><Relationship Id="rId369" Type="http://schemas.openxmlformats.org/officeDocument/2006/relationships/customXml" Target="../ink/ink3548.xml"/><Relationship Id="rId534" Type="http://schemas.openxmlformats.org/officeDocument/2006/relationships/image" Target="../media/image3373.png"/><Relationship Id="rId576" Type="http://schemas.openxmlformats.org/officeDocument/2006/relationships/image" Target="../media/image3394.png"/><Relationship Id="rId173" Type="http://schemas.openxmlformats.org/officeDocument/2006/relationships/customXml" Target="../ink/ink3450.xml"/><Relationship Id="rId229" Type="http://schemas.openxmlformats.org/officeDocument/2006/relationships/customXml" Target="../ink/ink3478.xml"/><Relationship Id="rId380" Type="http://schemas.openxmlformats.org/officeDocument/2006/relationships/image" Target="../media/image3296.png"/><Relationship Id="rId436" Type="http://schemas.openxmlformats.org/officeDocument/2006/relationships/image" Target="../media/image3324.png"/><Relationship Id="rId601" Type="http://schemas.openxmlformats.org/officeDocument/2006/relationships/customXml" Target="../ink/ink3664.xml"/><Relationship Id="rId240" Type="http://schemas.openxmlformats.org/officeDocument/2006/relationships/image" Target="../media/image3226.png"/><Relationship Id="rId478" Type="http://schemas.openxmlformats.org/officeDocument/2006/relationships/image" Target="../media/image3345.png"/><Relationship Id="rId35" Type="http://schemas.openxmlformats.org/officeDocument/2006/relationships/image" Target="../media/image3124.png"/><Relationship Id="rId77" Type="http://schemas.openxmlformats.org/officeDocument/2006/relationships/image" Target="../media/image3145.png"/><Relationship Id="rId100" Type="http://schemas.openxmlformats.org/officeDocument/2006/relationships/image" Target="../media/image3156.png"/><Relationship Id="rId282" Type="http://schemas.openxmlformats.org/officeDocument/2006/relationships/image" Target="../media/image3247.png"/><Relationship Id="rId338" Type="http://schemas.openxmlformats.org/officeDocument/2006/relationships/image" Target="../media/image3275.png"/><Relationship Id="rId503" Type="http://schemas.openxmlformats.org/officeDocument/2006/relationships/customXml" Target="../ink/ink3615.xml"/><Relationship Id="rId545" Type="http://schemas.openxmlformats.org/officeDocument/2006/relationships/customXml" Target="../ink/ink3636.xml"/><Relationship Id="rId587" Type="http://schemas.openxmlformats.org/officeDocument/2006/relationships/customXml" Target="../ink/ink3657.xml"/><Relationship Id="rId8" Type="http://schemas.openxmlformats.org/officeDocument/2006/relationships/customXml" Target="../ink/ink3367.xml"/><Relationship Id="rId142" Type="http://schemas.openxmlformats.org/officeDocument/2006/relationships/image" Target="../media/image3177.png"/><Relationship Id="rId184" Type="http://schemas.openxmlformats.org/officeDocument/2006/relationships/image" Target="../media/image3198.png"/><Relationship Id="rId391" Type="http://schemas.openxmlformats.org/officeDocument/2006/relationships/customXml" Target="../ink/ink3559.xml"/><Relationship Id="rId405" Type="http://schemas.openxmlformats.org/officeDocument/2006/relationships/customXml" Target="../ink/ink3566.xml"/><Relationship Id="rId447" Type="http://schemas.openxmlformats.org/officeDocument/2006/relationships/customXml" Target="../ink/ink3587.xml"/><Relationship Id="rId612" Type="http://schemas.openxmlformats.org/officeDocument/2006/relationships/image" Target="../media/image3412.png"/><Relationship Id="rId251" Type="http://schemas.openxmlformats.org/officeDocument/2006/relationships/customXml" Target="../ink/ink3489.xml"/><Relationship Id="rId489" Type="http://schemas.openxmlformats.org/officeDocument/2006/relationships/customXml" Target="../ink/ink3608.xml"/><Relationship Id="rId46" Type="http://schemas.openxmlformats.org/officeDocument/2006/relationships/customXml" Target="../ink/ink3386.xml"/><Relationship Id="rId293" Type="http://schemas.openxmlformats.org/officeDocument/2006/relationships/customXml" Target="../ink/ink3510.xml"/><Relationship Id="rId307" Type="http://schemas.openxmlformats.org/officeDocument/2006/relationships/customXml" Target="../ink/ink3517.xml"/><Relationship Id="rId349" Type="http://schemas.openxmlformats.org/officeDocument/2006/relationships/customXml" Target="../ink/ink3538.xml"/><Relationship Id="rId514" Type="http://schemas.openxmlformats.org/officeDocument/2006/relationships/image" Target="../media/image3363.png"/><Relationship Id="rId556" Type="http://schemas.openxmlformats.org/officeDocument/2006/relationships/image" Target="../media/image3384.png"/><Relationship Id="rId88" Type="http://schemas.openxmlformats.org/officeDocument/2006/relationships/image" Target="../media/image3150.png"/><Relationship Id="rId111" Type="http://schemas.openxmlformats.org/officeDocument/2006/relationships/customXml" Target="../ink/ink3419.xml"/><Relationship Id="rId153" Type="http://schemas.openxmlformats.org/officeDocument/2006/relationships/customXml" Target="../ink/ink3440.xml"/><Relationship Id="rId195" Type="http://schemas.openxmlformats.org/officeDocument/2006/relationships/customXml" Target="../ink/ink3461.xml"/><Relationship Id="rId209" Type="http://schemas.openxmlformats.org/officeDocument/2006/relationships/customXml" Target="../ink/ink3468.xml"/><Relationship Id="rId360" Type="http://schemas.openxmlformats.org/officeDocument/2006/relationships/image" Target="../media/image3286.png"/><Relationship Id="rId416" Type="http://schemas.openxmlformats.org/officeDocument/2006/relationships/image" Target="../media/image3314.png"/><Relationship Id="rId598" Type="http://schemas.openxmlformats.org/officeDocument/2006/relationships/image" Target="../media/image3405.png"/><Relationship Id="rId220" Type="http://schemas.openxmlformats.org/officeDocument/2006/relationships/image" Target="../media/image3216.png"/><Relationship Id="rId458" Type="http://schemas.openxmlformats.org/officeDocument/2006/relationships/image" Target="../media/image3335.png"/><Relationship Id="rId15" Type="http://schemas.openxmlformats.org/officeDocument/2006/relationships/image" Target="../media/image3114.png"/><Relationship Id="rId57" Type="http://schemas.openxmlformats.org/officeDocument/2006/relationships/image" Target="../media/image3135.png"/><Relationship Id="rId262" Type="http://schemas.openxmlformats.org/officeDocument/2006/relationships/image" Target="../media/image3237.png"/><Relationship Id="rId318" Type="http://schemas.openxmlformats.org/officeDocument/2006/relationships/image" Target="../media/image3265.png"/><Relationship Id="rId525" Type="http://schemas.openxmlformats.org/officeDocument/2006/relationships/customXml" Target="../ink/ink3626.xml"/><Relationship Id="rId567" Type="http://schemas.openxmlformats.org/officeDocument/2006/relationships/customXml" Target="../ink/ink3647.xml"/><Relationship Id="rId99" Type="http://schemas.openxmlformats.org/officeDocument/2006/relationships/customXml" Target="../ink/ink3413.xml"/><Relationship Id="rId122" Type="http://schemas.openxmlformats.org/officeDocument/2006/relationships/image" Target="../media/image3167.png"/><Relationship Id="rId164" Type="http://schemas.openxmlformats.org/officeDocument/2006/relationships/image" Target="../media/image3188.png"/><Relationship Id="rId371" Type="http://schemas.openxmlformats.org/officeDocument/2006/relationships/customXml" Target="../ink/ink3549.xml"/><Relationship Id="rId427" Type="http://schemas.openxmlformats.org/officeDocument/2006/relationships/customXml" Target="../ink/ink3577.xml"/><Relationship Id="rId469" Type="http://schemas.openxmlformats.org/officeDocument/2006/relationships/customXml" Target="../ink/ink3598.xml"/><Relationship Id="rId26" Type="http://schemas.openxmlformats.org/officeDocument/2006/relationships/customXml" Target="../ink/ink3376.xml"/><Relationship Id="rId231" Type="http://schemas.openxmlformats.org/officeDocument/2006/relationships/customXml" Target="../ink/ink3479.xml"/><Relationship Id="rId273" Type="http://schemas.openxmlformats.org/officeDocument/2006/relationships/customXml" Target="../ink/ink3500.xml"/><Relationship Id="rId329" Type="http://schemas.openxmlformats.org/officeDocument/2006/relationships/customXml" Target="../ink/ink3528.xml"/><Relationship Id="rId480" Type="http://schemas.openxmlformats.org/officeDocument/2006/relationships/image" Target="../media/image3346.png"/><Relationship Id="rId536" Type="http://schemas.openxmlformats.org/officeDocument/2006/relationships/image" Target="../media/image3374.png"/><Relationship Id="rId68" Type="http://schemas.openxmlformats.org/officeDocument/2006/relationships/customXml" Target="../ink/ink3397.xml"/><Relationship Id="rId133" Type="http://schemas.openxmlformats.org/officeDocument/2006/relationships/customXml" Target="../ink/ink3430.xml"/><Relationship Id="rId175" Type="http://schemas.openxmlformats.org/officeDocument/2006/relationships/customXml" Target="../ink/ink3451.xml"/><Relationship Id="rId340" Type="http://schemas.openxmlformats.org/officeDocument/2006/relationships/image" Target="../media/image3276.png"/><Relationship Id="rId578" Type="http://schemas.openxmlformats.org/officeDocument/2006/relationships/image" Target="../media/image3395.png"/><Relationship Id="rId200" Type="http://schemas.openxmlformats.org/officeDocument/2006/relationships/image" Target="../media/image3206.png"/><Relationship Id="rId382" Type="http://schemas.openxmlformats.org/officeDocument/2006/relationships/image" Target="../media/image3297.png"/><Relationship Id="rId438" Type="http://schemas.openxmlformats.org/officeDocument/2006/relationships/image" Target="../media/image3325.png"/><Relationship Id="rId603" Type="http://schemas.openxmlformats.org/officeDocument/2006/relationships/customXml" Target="../ink/ink3665.xml"/><Relationship Id="rId242" Type="http://schemas.openxmlformats.org/officeDocument/2006/relationships/image" Target="../media/image3227.png"/><Relationship Id="rId284" Type="http://schemas.openxmlformats.org/officeDocument/2006/relationships/image" Target="../media/image3248.png"/><Relationship Id="rId491" Type="http://schemas.openxmlformats.org/officeDocument/2006/relationships/customXml" Target="../ink/ink3609.xml"/><Relationship Id="rId505" Type="http://schemas.openxmlformats.org/officeDocument/2006/relationships/customXml" Target="../ink/ink3616.xml"/><Relationship Id="rId37" Type="http://schemas.openxmlformats.org/officeDocument/2006/relationships/image" Target="../media/image3125.png"/><Relationship Id="rId79" Type="http://schemas.openxmlformats.org/officeDocument/2006/relationships/image" Target="../media/image3146.png"/><Relationship Id="rId102" Type="http://schemas.openxmlformats.org/officeDocument/2006/relationships/image" Target="../media/image3157.png"/><Relationship Id="rId144" Type="http://schemas.openxmlformats.org/officeDocument/2006/relationships/image" Target="../media/image3178.png"/><Relationship Id="rId547" Type="http://schemas.openxmlformats.org/officeDocument/2006/relationships/customXml" Target="../ink/ink3637.xml"/><Relationship Id="rId589" Type="http://schemas.openxmlformats.org/officeDocument/2006/relationships/customXml" Target="../ink/ink3658.xml"/><Relationship Id="rId90" Type="http://schemas.openxmlformats.org/officeDocument/2006/relationships/image" Target="../media/image3151.png"/><Relationship Id="rId186" Type="http://schemas.openxmlformats.org/officeDocument/2006/relationships/image" Target="../media/image3199.png"/><Relationship Id="rId351" Type="http://schemas.openxmlformats.org/officeDocument/2006/relationships/customXml" Target="../ink/ink3539.xml"/><Relationship Id="rId393" Type="http://schemas.openxmlformats.org/officeDocument/2006/relationships/customXml" Target="../ink/ink3560.xml"/><Relationship Id="rId407" Type="http://schemas.openxmlformats.org/officeDocument/2006/relationships/customXml" Target="../ink/ink3567.xml"/><Relationship Id="rId449" Type="http://schemas.openxmlformats.org/officeDocument/2006/relationships/customXml" Target="../ink/ink3588.xml"/><Relationship Id="rId614" Type="http://schemas.openxmlformats.org/officeDocument/2006/relationships/image" Target="../media/image3413.png"/><Relationship Id="rId211" Type="http://schemas.openxmlformats.org/officeDocument/2006/relationships/customXml" Target="../ink/ink3469.xml"/><Relationship Id="rId253" Type="http://schemas.openxmlformats.org/officeDocument/2006/relationships/customXml" Target="../ink/ink3490.xml"/><Relationship Id="rId295" Type="http://schemas.openxmlformats.org/officeDocument/2006/relationships/customXml" Target="../ink/ink3511.xml"/><Relationship Id="rId309" Type="http://schemas.openxmlformats.org/officeDocument/2006/relationships/customXml" Target="../ink/ink3518.xml"/><Relationship Id="rId460" Type="http://schemas.openxmlformats.org/officeDocument/2006/relationships/image" Target="../media/image3336.png"/><Relationship Id="rId516" Type="http://schemas.openxmlformats.org/officeDocument/2006/relationships/image" Target="../media/image3364.png"/><Relationship Id="rId48" Type="http://schemas.openxmlformats.org/officeDocument/2006/relationships/customXml" Target="../ink/ink3387.xml"/><Relationship Id="rId113" Type="http://schemas.openxmlformats.org/officeDocument/2006/relationships/customXml" Target="../ink/ink3420.xml"/><Relationship Id="rId320" Type="http://schemas.openxmlformats.org/officeDocument/2006/relationships/image" Target="../media/image3266.png"/><Relationship Id="rId558" Type="http://schemas.openxmlformats.org/officeDocument/2006/relationships/image" Target="../media/image3385.png"/><Relationship Id="rId155" Type="http://schemas.openxmlformats.org/officeDocument/2006/relationships/customXml" Target="../ink/ink3441.xml"/><Relationship Id="rId197" Type="http://schemas.openxmlformats.org/officeDocument/2006/relationships/customXml" Target="../ink/ink3462.xml"/><Relationship Id="rId362" Type="http://schemas.openxmlformats.org/officeDocument/2006/relationships/image" Target="../media/image3287.png"/><Relationship Id="rId418" Type="http://schemas.openxmlformats.org/officeDocument/2006/relationships/image" Target="../media/image3315.png"/><Relationship Id="rId222" Type="http://schemas.openxmlformats.org/officeDocument/2006/relationships/image" Target="../media/image3217.png"/><Relationship Id="rId264" Type="http://schemas.openxmlformats.org/officeDocument/2006/relationships/image" Target="../media/image3238.png"/><Relationship Id="rId471" Type="http://schemas.openxmlformats.org/officeDocument/2006/relationships/customXml" Target="../ink/ink3599.xml"/><Relationship Id="rId17" Type="http://schemas.openxmlformats.org/officeDocument/2006/relationships/image" Target="../media/image3115.png"/><Relationship Id="rId59" Type="http://schemas.openxmlformats.org/officeDocument/2006/relationships/image" Target="../media/image3136.png"/><Relationship Id="rId124" Type="http://schemas.openxmlformats.org/officeDocument/2006/relationships/image" Target="../media/image3168.png"/><Relationship Id="rId527" Type="http://schemas.openxmlformats.org/officeDocument/2006/relationships/customXml" Target="../ink/ink3627.xml"/><Relationship Id="rId569" Type="http://schemas.openxmlformats.org/officeDocument/2006/relationships/customXml" Target="../ink/ink3648.xml"/><Relationship Id="rId70" Type="http://schemas.openxmlformats.org/officeDocument/2006/relationships/customXml" Target="../ink/ink3398.xml"/><Relationship Id="rId166" Type="http://schemas.openxmlformats.org/officeDocument/2006/relationships/image" Target="../media/image3189.png"/><Relationship Id="rId331" Type="http://schemas.openxmlformats.org/officeDocument/2006/relationships/customXml" Target="../ink/ink3529.xml"/><Relationship Id="rId373" Type="http://schemas.openxmlformats.org/officeDocument/2006/relationships/customXml" Target="../ink/ink3550.xml"/><Relationship Id="rId429" Type="http://schemas.openxmlformats.org/officeDocument/2006/relationships/customXml" Target="../ink/ink3578.xml"/><Relationship Id="rId580" Type="http://schemas.openxmlformats.org/officeDocument/2006/relationships/image" Target="../media/image339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480.xml"/><Relationship Id="rId440" Type="http://schemas.openxmlformats.org/officeDocument/2006/relationships/image" Target="../media/image3326.png"/><Relationship Id="rId28" Type="http://schemas.openxmlformats.org/officeDocument/2006/relationships/customXml" Target="../ink/ink3377.xml"/><Relationship Id="rId275" Type="http://schemas.openxmlformats.org/officeDocument/2006/relationships/customXml" Target="../ink/ink3501.xml"/><Relationship Id="rId300" Type="http://schemas.openxmlformats.org/officeDocument/2006/relationships/image" Target="../media/image3256.png"/><Relationship Id="rId482" Type="http://schemas.openxmlformats.org/officeDocument/2006/relationships/image" Target="../media/image3347.png"/><Relationship Id="rId538" Type="http://schemas.openxmlformats.org/officeDocument/2006/relationships/image" Target="../media/image3375.png"/><Relationship Id="rId81" Type="http://schemas.openxmlformats.org/officeDocument/2006/relationships/image" Target="../media/image3147.png"/><Relationship Id="rId135" Type="http://schemas.openxmlformats.org/officeDocument/2006/relationships/customXml" Target="../ink/ink3431.xml"/><Relationship Id="rId177" Type="http://schemas.openxmlformats.org/officeDocument/2006/relationships/customXml" Target="../ink/ink3452.xml"/><Relationship Id="rId342" Type="http://schemas.openxmlformats.org/officeDocument/2006/relationships/image" Target="../media/image3277.png"/><Relationship Id="rId384" Type="http://schemas.openxmlformats.org/officeDocument/2006/relationships/image" Target="../media/image3298.png"/><Relationship Id="rId591" Type="http://schemas.openxmlformats.org/officeDocument/2006/relationships/customXml" Target="../ink/ink3659.xml"/><Relationship Id="rId605" Type="http://schemas.openxmlformats.org/officeDocument/2006/relationships/customXml" Target="../ink/ink3666.xml"/><Relationship Id="rId202" Type="http://schemas.openxmlformats.org/officeDocument/2006/relationships/image" Target="../media/image3207.png"/><Relationship Id="rId244" Type="http://schemas.openxmlformats.org/officeDocument/2006/relationships/image" Target="../media/image3228.png"/><Relationship Id="rId39" Type="http://schemas.openxmlformats.org/officeDocument/2006/relationships/image" Target="../media/image3126.png"/><Relationship Id="rId286" Type="http://schemas.openxmlformats.org/officeDocument/2006/relationships/image" Target="../media/image3249.png"/><Relationship Id="rId451" Type="http://schemas.openxmlformats.org/officeDocument/2006/relationships/customXml" Target="../ink/ink3589.xml"/><Relationship Id="rId493" Type="http://schemas.openxmlformats.org/officeDocument/2006/relationships/customXml" Target="../ink/ink3610.xml"/><Relationship Id="rId507" Type="http://schemas.openxmlformats.org/officeDocument/2006/relationships/customXml" Target="../ink/ink3617.xml"/><Relationship Id="rId549" Type="http://schemas.openxmlformats.org/officeDocument/2006/relationships/customXml" Target="../ink/ink3638.xml"/><Relationship Id="rId50" Type="http://schemas.openxmlformats.org/officeDocument/2006/relationships/customXml" Target="../ink/ink3388.xml"/><Relationship Id="rId104" Type="http://schemas.openxmlformats.org/officeDocument/2006/relationships/image" Target="../media/image3158.png"/><Relationship Id="rId146" Type="http://schemas.openxmlformats.org/officeDocument/2006/relationships/image" Target="../media/image3179.png"/><Relationship Id="rId188" Type="http://schemas.openxmlformats.org/officeDocument/2006/relationships/image" Target="../media/image3200.png"/><Relationship Id="rId311" Type="http://schemas.openxmlformats.org/officeDocument/2006/relationships/customXml" Target="../ink/ink3519.xml"/><Relationship Id="rId353" Type="http://schemas.openxmlformats.org/officeDocument/2006/relationships/customXml" Target="../ink/ink3540.xml"/><Relationship Id="rId395" Type="http://schemas.openxmlformats.org/officeDocument/2006/relationships/customXml" Target="../ink/ink3561.xml"/><Relationship Id="rId409" Type="http://schemas.openxmlformats.org/officeDocument/2006/relationships/customXml" Target="../ink/ink3568.xml"/><Relationship Id="rId560" Type="http://schemas.openxmlformats.org/officeDocument/2006/relationships/image" Target="../media/image3386.png"/><Relationship Id="rId92" Type="http://schemas.openxmlformats.org/officeDocument/2006/relationships/image" Target="../media/image3152.png"/><Relationship Id="rId213" Type="http://schemas.openxmlformats.org/officeDocument/2006/relationships/customXml" Target="../ink/ink3470.xml"/><Relationship Id="rId420" Type="http://schemas.openxmlformats.org/officeDocument/2006/relationships/image" Target="../media/image3316.png"/><Relationship Id="rId616" Type="http://schemas.openxmlformats.org/officeDocument/2006/relationships/image" Target="../media/image3414.png"/><Relationship Id="rId255" Type="http://schemas.openxmlformats.org/officeDocument/2006/relationships/customXml" Target="../ink/ink3491.xml"/><Relationship Id="rId297" Type="http://schemas.openxmlformats.org/officeDocument/2006/relationships/customXml" Target="../ink/ink3512.xml"/><Relationship Id="rId462" Type="http://schemas.openxmlformats.org/officeDocument/2006/relationships/image" Target="../media/image3337.png"/><Relationship Id="rId518" Type="http://schemas.openxmlformats.org/officeDocument/2006/relationships/image" Target="../media/image3365.png"/><Relationship Id="rId115" Type="http://schemas.openxmlformats.org/officeDocument/2006/relationships/customXml" Target="../ink/ink3421.xml"/><Relationship Id="rId157" Type="http://schemas.openxmlformats.org/officeDocument/2006/relationships/customXml" Target="../ink/ink3442.xml"/><Relationship Id="rId322" Type="http://schemas.openxmlformats.org/officeDocument/2006/relationships/image" Target="../media/image3267.png"/><Relationship Id="rId364" Type="http://schemas.openxmlformats.org/officeDocument/2006/relationships/image" Target="../media/image3288.png"/><Relationship Id="rId61" Type="http://schemas.openxmlformats.org/officeDocument/2006/relationships/image" Target="../media/image3137.png"/><Relationship Id="rId199" Type="http://schemas.openxmlformats.org/officeDocument/2006/relationships/customXml" Target="../ink/ink3463.xml"/><Relationship Id="rId571" Type="http://schemas.openxmlformats.org/officeDocument/2006/relationships/customXml" Target="../ink/ink3649.xml"/><Relationship Id="rId19" Type="http://schemas.openxmlformats.org/officeDocument/2006/relationships/image" Target="../media/image3116.png"/><Relationship Id="rId224" Type="http://schemas.openxmlformats.org/officeDocument/2006/relationships/image" Target="../media/image3218.png"/><Relationship Id="rId266" Type="http://schemas.openxmlformats.org/officeDocument/2006/relationships/image" Target="../media/image3239.png"/><Relationship Id="rId431" Type="http://schemas.openxmlformats.org/officeDocument/2006/relationships/customXml" Target="../ink/ink3579.xml"/><Relationship Id="rId473" Type="http://schemas.openxmlformats.org/officeDocument/2006/relationships/customXml" Target="../ink/ink3600.xml"/><Relationship Id="rId529" Type="http://schemas.openxmlformats.org/officeDocument/2006/relationships/customXml" Target="../ink/ink3628.xml"/><Relationship Id="rId30" Type="http://schemas.openxmlformats.org/officeDocument/2006/relationships/customXml" Target="../ink/ink3378.xml"/><Relationship Id="rId126" Type="http://schemas.openxmlformats.org/officeDocument/2006/relationships/image" Target="../media/image3169.png"/><Relationship Id="rId168" Type="http://schemas.openxmlformats.org/officeDocument/2006/relationships/image" Target="../media/image3190.png"/><Relationship Id="rId333" Type="http://schemas.openxmlformats.org/officeDocument/2006/relationships/customXml" Target="../ink/ink3530.xml"/><Relationship Id="rId540" Type="http://schemas.openxmlformats.org/officeDocument/2006/relationships/image" Target="../media/image3376.png"/><Relationship Id="rId72" Type="http://schemas.openxmlformats.org/officeDocument/2006/relationships/customXml" Target="../ink/ink3399.xml"/><Relationship Id="rId375" Type="http://schemas.openxmlformats.org/officeDocument/2006/relationships/customXml" Target="../ink/ink3551.xml"/><Relationship Id="rId582" Type="http://schemas.openxmlformats.org/officeDocument/2006/relationships/image" Target="../media/image3397.png"/><Relationship Id="rId3" Type="http://schemas.openxmlformats.org/officeDocument/2006/relationships/image" Target="../media/image3108.png"/><Relationship Id="rId235" Type="http://schemas.openxmlformats.org/officeDocument/2006/relationships/customXml" Target="../ink/ink3481.xml"/><Relationship Id="rId277" Type="http://schemas.openxmlformats.org/officeDocument/2006/relationships/customXml" Target="../ink/ink3502.xml"/><Relationship Id="rId400" Type="http://schemas.openxmlformats.org/officeDocument/2006/relationships/image" Target="../media/image3306.png"/><Relationship Id="rId442" Type="http://schemas.openxmlformats.org/officeDocument/2006/relationships/image" Target="../media/image3327.png"/><Relationship Id="rId484" Type="http://schemas.openxmlformats.org/officeDocument/2006/relationships/image" Target="../media/image3348.png"/><Relationship Id="rId137" Type="http://schemas.openxmlformats.org/officeDocument/2006/relationships/customXml" Target="../ink/ink3432.xml"/><Relationship Id="rId302" Type="http://schemas.openxmlformats.org/officeDocument/2006/relationships/image" Target="../media/image3257.png"/><Relationship Id="rId344" Type="http://schemas.openxmlformats.org/officeDocument/2006/relationships/image" Target="../media/image3278.png"/><Relationship Id="rId41" Type="http://schemas.openxmlformats.org/officeDocument/2006/relationships/image" Target="../media/image3127.png"/><Relationship Id="rId83" Type="http://schemas.openxmlformats.org/officeDocument/2006/relationships/image" Target="../media/image3148.png"/><Relationship Id="rId179" Type="http://schemas.openxmlformats.org/officeDocument/2006/relationships/customXml" Target="../ink/ink3453.xml"/><Relationship Id="rId386" Type="http://schemas.openxmlformats.org/officeDocument/2006/relationships/image" Target="../media/image3299.png"/><Relationship Id="rId551" Type="http://schemas.openxmlformats.org/officeDocument/2006/relationships/customXml" Target="../ink/ink3639.xml"/><Relationship Id="rId593" Type="http://schemas.openxmlformats.org/officeDocument/2006/relationships/customXml" Target="../ink/ink3660.xml"/><Relationship Id="rId607" Type="http://schemas.openxmlformats.org/officeDocument/2006/relationships/customXml" Target="../ink/ink3667.xml"/><Relationship Id="rId190" Type="http://schemas.openxmlformats.org/officeDocument/2006/relationships/image" Target="../media/image3201.png"/><Relationship Id="rId204" Type="http://schemas.openxmlformats.org/officeDocument/2006/relationships/image" Target="../media/image3208.png"/><Relationship Id="rId246" Type="http://schemas.openxmlformats.org/officeDocument/2006/relationships/image" Target="../media/image3229.png"/><Relationship Id="rId288" Type="http://schemas.openxmlformats.org/officeDocument/2006/relationships/image" Target="../media/image3250.png"/><Relationship Id="rId411" Type="http://schemas.openxmlformats.org/officeDocument/2006/relationships/customXml" Target="../ink/ink3569.xml"/><Relationship Id="rId453" Type="http://schemas.openxmlformats.org/officeDocument/2006/relationships/customXml" Target="../ink/ink3590.xml"/><Relationship Id="rId509" Type="http://schemas.openxmlformats.org/officeDocument/2006/relationships/customXml" Target="../ink/ink3618.xml"/><Relationship Id="rId106" Type="http://schemas.openxmlformats.org/officeDocument/2006/relationships/image" Target="../media/image3159.png"/><Relationship Id="rId313" Type="http://schemas.openxmlformats.org/officeDocument/2006/relationships/customXml" Target="../ink/ink3520.xml"/><Relationship Id="rId495" Type="http://schemas.openxmlformats.org/officeDocument/2006/relationships/customXml" Target="../ink/ink3611.xml"/><Relationship Id="rId10" Type="http://schemas.openxmlformats.org/officeDocument/2006/relationships/customXml" Target="../ink/ink3368.xml"/><Relationship Id="rId52" Type="http://schemas.openxmlformats.org/officeDocument/2006/relationships/customXml" Target="../ink/ink3389.xml"/><Relationship Id="rId94" Type="http://schemas.openxmlformats.org/officeDocument/2006/relationships/image" Target="../media/image3153.png"/><Relationship Id="rId148" Type="http://schemas.openxmlformats.org/officeDocument/2006/relationships/image" Target="../media/image3180.png"/><Relationship Id="rId355" Type="http://schemas.openxmlformats.org/officeDocument/2006/relationships/customXml" Target="../ink/ink3541.xml"/><Relationship Id="rId397" Type="http://schemas.openxmlformats.org/officeDocument/2006/relationships/customXml" Target="../ink/ink3562.xml"/><Relationship Id="rId520" Type="http://schemas.openxmlformats.org/officeDocument/2006/relationships/image" Target="../media/image3366.png"/><Relationship Id="rId562" Type="http://schemas.openxmlformats.org/officeDocument/2006/relationships/image" Target="../media/image3387.png"/><Relationship Id="rId618" Type="http://schemas.openxmlformats.org/officeDocument/2006/relationships/image" Target="../media/image3415.png"/><Relationship Id="rId215" Type="http://schemas.openxmlformats.org/officeDocument/2006/relationships/customXml" Target="../ink/ink3471.xml"/><Relationship Id="rId257" Type="http://schemas.openxmlformats.org/officeDocument/2006/relationships/customXml" Target="../ink/ink3492.xml"/><Relationship Id="rId422" Type="http://schemas.openxmlformats.org/officeDocument/2006/relationships/image" Target="../media/image3317.png"/><Relationship Id="rId464" Type="http://schemas.openxmlformats.org/officeDocument/2006/relationships/image" Target="../media/image3338.png"/><Relationship Id="rId299" Type="http://schemas.openxmlformats.org/officeDocument/2006/relationships/customXml" Target="../ink/ink3513.xml"/><Relationship Id="rId63" Type="http://schemas.openxmlformats.org/officeDocument/2006/relationships/image" Target="../media/image3138.png"/><Relationship Id="rId159" Type="http://schemas.openxmlformats.org/officeDocument/2006/relationships/customXml" Target="../ink/ink3443.xml"/><Relationship Id="rId366" Type="http://schemas.openxmlformats.org/officeDocument/2006/relationships/image" Target="../media/image3289.png"/><Relationship Id="rId573" Type="http://schemas.openxmlformats.org/officeDocument/2006/relationships/customXml" Target="../ink/ink3650.xml"/><Relationship Id="rId226" Type="http://schemas.openxmlformats.org/officeDocument/2006/relationships/image" Target="../media/image3219.png"/><Relationship Id="rId433" Type="http://schemas.openxmlformats.org/officeDocument/2006/relationships/customXml" Target="../ink/ink3580.xml"/><Relationship Id="rId74" Type="http://schemas.openxmlformats.org/officeDocument/2006/relationships/customXml" Target="../ink/ink3400.xml"/><Relationship Id="rId377" Type="http://schemas.openxmlformats.org/officeDocument/2006/relationships/customXml" Target="../ink/ink3552.xml"/><Relationship Id="rId500" Type="http://schemas.openxmlformats.org/officeDocument/2006/relationships/image" Target="../media/image3356.png"/><Relationship Id="rId584" Type="http://schemas.openxmlformats.org/officeDocument/2006/relationships/image" Target="../media/image3398.png"/><Relationship Id="rId5" Type="http://schemas.openxmlformats.org/officeDocument/2006/relationships/image" Target="../media/image3109.png"/><Relationship Id="rId237" Type="http://schemas.openxmlformats.org/officeDocument/2006/relationships/customXml" Target="../ink/ink3482.xml"/><Relationship Id="rId444" Type="http://schemas.openxmlformats.org/officeDocument/2006/relationships/image" Target="../media/image3328.png"/><Relationship Id="rId290" Type="http://schemas.openxmlformats.org/officeDocument/2006/relationships/image" Target="../media/image3251.png"/><Relationship Id="rId304" Type="http://schemas.openxmlformats.org/officeDocument/2006/relationships/image" Target="../media/image3258.png"/><Relationship Id="rId388" Type="http://schemas.openxmlformats.org/officeDocument/2006/relationships/image" Target="../media/image3300.png"/><Relationship Id="rId511" Type="http://schemas.openxmlformats.org/officeDocument/2006/relationships/customXml" Target="../ink/ink3619.xml"/><Relationship Id="rId609" Type="http://schemas.openxmlformats.org/officeDocument/2006/relationships/customXml" Target="../ink/ink3668.xml"/><Relationship Id="rId85" Type="http://schemas.openxmlformats.org/officeDocument/2006/relationships/customXml" Target="../ink/ink3406.xml"/><Relationship Id="rId150" Type="http://schemas.openxmlformats.org/officeDocument/2006/relationships/image" Target="../media/image3181.png"/><Relationship Id="rId595" Type="http://schemas.openxmlformats.org/officeDocument/2006/relationships/customXml" Target="../ink/ink3661.xml"/><Relationship Id="rId248" Type="http://schemas.openxmlformats.org/officeDocument/2006/relationships/image" Target="../media/image3230.png"/><Relationship Id="rId455" Type="http://schemas.openxmlformats.org/officeDocument/2006/relationships/customXml" Target="../ink/ink3591.xml"/><Relationship Id="rId12" Type="http://schemas.openxmlformats.org/officeDocument/2006/relationships/customXml" Target="../ink/ink3369.xml"/><Relationship Id="rId108" Type="http://schemas.openxmlformats.org/officeDocument/2006/relationships/image" Target="../media/image3160.png"/><Relationship Id="rId315" Type="http://schemas.openxmlformats.org/officeDocument/2006/relationships/customXml" Target="../ink/ink3521.xml"/><Relationship Id="rId522" Type="http://schemas.openxmlformats.org/officeDocument/2006/relationships/image" Target="../media/image3367.png"/><Relationship Id="rId96" Type="http://schemas.openxmlformats.org/officeDocument/2006/relationships/image" Target="../media/image3154.png"/><Relationship Id="rId161" Type="http://schemas.openxmlformats.org/officeDocument/2006/relationships/customXml" Target="../ink/ink3444.xml"/><Relationship Id="rId399" Type="http://schemas.openxmlformats.org/officeDocument/2006/relationships/customXml" Target="../ink/ink3563.xml"/><Relationship Id="rId259" Type="http://schemas.openxmlformats.org/officeDocument/2006/relationships/customXml" Target="../ink/ink3493.xml"/><Relationship Id="rId466" Type="http://schemas.openxmlformats.org/officeDocument/2006/relationships/image" Target="../media/image3339.png"/><Relationship Id="rId23" Type="http://schemas.openxmlformats.org/officeDocument/2006/relationships/image" Target="../media/image3118.png"/><Relationship Id="rId119" Type="http://schemas.openxmlformats.org/officeDocument/2006/relationships/customXml" Target="../ink/ink3423.xml"/><Relationship Id="rId326" Type="http://schemas.openxmlformats.org/officeDocument/2006/relationships/image" Target="../media/image3269.png"/><Relationship Id="rId533" Type="http://schemas.openxmlformats.org/officeDocument/2006/relationships/customXml" Target="../ink/ink3630.xml"/><Relationship Id="rId172" Type="http://schemas.openxmlformats.org/officeDocument/2006/relationships/image" Target="../media/image3192.png"/><Relationship Id="rId477" Type="http://schemas.openxmlformats.org/officeDocument/2006/relationships/customXml" Target="../ink/ink3602.xml"/><Relationship Id="rId600" Type="http://schemas.openxmlformats.org/officeDocument/2006/relationships/image" Target="../media/image3406.png"/><Relationship Id="rId337" Type="http://schemas.openxmlformats.org/officeDocument/2006/relationships/customXml" Target="../ink/ink3532.xml"/><Relationship Id="rId34" Type="http://schemas.openxmlformats.org/officeDocument/2006/relationships/customXml" Target="../ink/ink3380.xml"/><Relationship Id="rId544" Type="http://schemas.openxmlformats.org/officeDocument/2006/relationships/image" Target="../media/image3378.png"/><Relationship Id="rId183" Type="http://schemas.openxmlformats.org/officeDocument/2006/relationships/customXml" Target="../ink/ink3455.xml"/><Relationship Id="rId390" Type="http://schemas.openxmlformats.org/officeDocument/2006/relationships/image" Target="../media/image3301.png"/><Relationship Id="rId404" Type="http://schemas.openxmlformats.org/officeDocument/2006/relationships/image" Target="../media/image3308.png"/><Relationship Id="rId611" Type="http://schemas.openxmlformats.org/officeDocument/2006/relationships/customXml" Target="../ink/ink3669.xml"/><Relationship Id="rId250" Type="http://schemas.openxmlformats.org/officeDocument/2006/relationships/image" Target="../media/image3231.png"/><Relationship Id="rId488" Type="http://schemas.openxmlformats.org/officeDocument/2006/relationships/image" Target="../media/image3350.png"/><Relationship Id="rId45" Type="http://schemas.openxmlformats.org/officeDocument/2006/relationships/image" Target="../media/image3129.png"/><Relationship Id="rId110" Type="http://schemas.openxmlformats.org/officeDocument/2006/relationships/image" Target="../media/image3161.png"/><Relationship Id="rId348" Type="http://schemas.openxmlformats.org/officeDocument/2006/relationships/image" Target="../media/image3280.png"/><Relationship Id="rId555" Type="http://schemas.openxmlformats.org/officeDocument/2006/relationships/customXml" Target="../ink/ink3641.xml"/><Relationship Id="rId194" Type="http://schemas.openxmlformats.org/officeDocument/2006/relationships/image" Target="../media/image3203.png"/><Relationship Id="rId208" Type="http://schemas.openxmlformats.org/officeDocument/2006/relationships/image" Target="../media/image3210.png"/><Relationship Id="rId415" Type="http://schemas.openxmlformats.org/officeDocument/2006/relationships/customXml" Target="../ink/ink3571.xml"/><Relationship Id="rId261" Type="http://schemas.openxmlformats.org/officeDocument/2006/relationships/customXml" Target="../ink/ink3494.xml"/><Relationship Id="rId499" Type="http://schemas.openxmlformats.org/officeDocument/2006/relationships/customXml" Target="../ink/ink3613.xml"/><Relationship Id="rId56" Type="http://schemas.openxmlformats.org/officeDocument/2006/relationships/customXml" Target="../ink/ink3391.xml"/><Relationship Id="rId359" Type="http://schemas.openxmlformats.org/officeDocument/2006/relationships/customXml" Target="../ink/ink3543.xml"/><Relationship Id="rId566" Type="http://schemas.openxmlformats.org/officeDocument/2006/relationships/image" Target="../media/image3389.png"/><Relationship Id="rId121" Type="http://schemas.openxmlformats.org/officeDocument/2006/relationships/customXml" Target="../ink/ink3424.xml"/><Relationship Id="rId219" Type="http://schemas.openxmlformats.org/officeDocument/2006/relationships/customXml" Target="../ink/ink3473.xml"/><Relationship Id="rId426" Type="http://schemas.openxmlformats.org/officeDocument/2006/relationships/image" Target="../media/image3319.png"/><Relationship Id="rId67" Type="http://schemas.openxmlformats.org/officeDocument/2006/relationships/image" Target="../media/image3140.png"/><Relationship Id="rId272" Type="http://schemas.openxmlformats.org/officeDocument/2006/relationships/image" Target="../media/image3242.png"/><Relationship Id="rId577" Type="http://schemas.openxmlformats.org/officeDocument/2006/relationships/customXml" Target="../ink/ink365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customXml" Target="../ink/ink11.xml"/><Relationship Id="rId63" Type="http://schemas.openxmlformats.org/officeDocument/2006/relationships/customXml" Target="../ink/ink32.xml"/><Relationship Id="rId159" Type="http://schemas.openxmlformats.org/officeDocument/2006/relationships/image" Target="../media/image78.png"/><Relationship Id="rId170" Type="http://schemas.openxmlformats.org/officeDocument/2006/relationships/customXml" Target="../ink/ink86.xml"/><Relationship Id="rId226" Type="http://schemas.openxmlformats.org/officeDocument/2006/relationships/customXml" Target="../ink/ink114.xml"/><Relationship Id="rId268" Type="http://schemas.openxmlformats.org/officeDocument/2006/relationships/customXml" Target="../ink/ink135.xml"/><Relationship Id="rId32" Type="http://schemas.openxmlformats.org/officeDocument/2006/relationships/image" Target="../media/image15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5" Type="http://schemas.openxmlformats.org/officeDocument/2006/relationships/image" Target="../media/image2.png"/><Relationship Id="rId95" Type="http://schemas.openxmlformats.org/officeDocument/2006/relationships/customXml" Target="../ink/ink48.xml"/><Relationship Id="rId160" Type="http://schemas.openxmlformats.org/officeDocument/2006/relationships/customXml" Target="../ink/ink81.xml"/><Relationship Id="rId181" Type="http://schemas.openxmlformats.org/officeDocument/2006/relationships/image" Target="../media/image89.png"/><Relationship Id="rId216" Type="http://schemas.openxmlformats.org/officeDocument/2006/relationships/customXml" Target="../ink/ink109.xml"/><Relationship Id="rId237" Type="http://schemas.openxmlformats.org/officeDocument/2006/relationships/image" Target="../media/image117.png"/><Relationship Id="rId258" Type="http://schemas.openxmlformats.org/officeDocument/2006/relationships/customXml" Target="../ink/ink130.xml"/><Relationship Id="rId22" Type="http://schemas.openxmlformats.org/officeDocument/2006/relationships/image" Target="../media/image10.png"/><Relationship Id="rId43" Type="http://schemas.openxmlformats.org/officeDocument/2006/relationships/customXml" Target="../ink/ink22.xml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139" Type="http://schemas.openxmlformats.org/officeDocument/2006/relationships/customXml" Target="../ink/ink70.xml"/><Relationship Id="rId85" Type="http://schemas.openxmlformats.org/officeDocument/2006/relationships/customXml" Target="../ink/ink43.xml"/><Relationship Id="rId150" Type="http://schemas.openxmlformats.org/officeDocument/2006/relationships/image" Target="../media/image74.png"/><Relationship Id="rId171" Type="http://schemas.openxmlformats.org/officeDocument/2006/relationships/image" Target="../media/image84.png"/><Relationship Id="rId192" Type="http://schemas.openxmlformats.org/officeDocument/2006/relationships/customXml" Target="../ink/ink97.xml"/><Relationship Id="rId206" Type="http://schemas.openxmlformats.org/officeDocument/2006/relationships/customXml" Target="../ink/ink104.xml"/><Relationship Id="rId227" Type="http://schemas.openxmlformats.org/officeDocument/2006/relationships/image" Target="../media/image112.png"/><Relationship Id="rId248" Type="http://schemas.openxmlformats.org/officeDocument/2006/relationships/customXml" Target="../ink/ink125.xml"/><Relationship Id="rId269" Type="http://schemas.openxmlformats.org/officeDocument/2006/relationships/image" Target="../media/image133.png"/><Relationship Id="rId12" Type="http://schemas.openxmlformats.org/officeDocument/2006/relationships/customXml" Target="../ink/ink6.xml"/><Relationship Id="rId33" Type="http://schemas.openxmlformats.org/officeDocument/2006/relationships/customXml" Target="../ink/ink17.xml"/><Relationship Id="rId108" Type="http://schemas.openxmlformats.org/officeDocument/2006/relationships/image" Target="../media/image53.png"/><Relationship Id="rId129" Type="http://schemas.openxmlformats.org/officeDocument/2006/relationships/customXml" Target="../ink/ink65.xml"/><Relationship Id="rId54" Type="http://schemas.openxmlformats.org/officeDocument/2006/relationships/image" Target="../media/image26.png"/><Relationship Id="rId75" Type="http://schemas.openxmlformats.org/officeDocument/2006/relationships/customXml" Target="../ink/ink38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61" Type="http://schemas.openxmlformats.org/officeDocument/2006/relationships/image" Target="../media/image79.png"/><Relationship Id="rId182" Type="http://schemas.openxmlformats.org/officeDocument/2006/relationships/customXml" Target="../ink/ink92.xml"/><Relationship Id="rId217" Type="http://schemas.openxmlformats.org/officeDocument/2006/relationships/image" Target="../media/image107.png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259" Type="http://schemas.openxmlformats.org/officeDocument/2006/relationships/image" Target="../media/image128.png"/><Relationship Id="rId23" Type="http://schemas.openxmlformats.org/officeDocument/2006/relationships/customXml" Target="../ink/ink12.xml"/><Relationship Id="rId119" Type="http://schemas.openxmlformats.org/officeDocument/2006/relationships/customXml" Target="../ink/ink60.xml"/><Relationship Id="rId270" Type="http://schemas.openxmlformats.org/officeDocument/2006/relationships/customXml" Target="../ink/ink136.xml"/><Relationship Id="rId44" Type="http://schemas.openxmlformats.org/officeDocument/2006/relationships/image" Target="../media/image21.png"/><Relationship Id="rId65" Type="http://schemas.openxmlformats.org/officeDocument/2006/relationships/customXml" Target="../ink/ink33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51" Type="http://schemas.openxmlformats.org/officeDocument/2006/relationships/customXml" Target="../ink/ink76.xml"/><Relationship Id="rId172" Type="http://schemas.openxmlformats.org/officeDocument/2006/relationships/customXml" Target="../ink/ink87.xml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228" Type="http://schemas.openxmlformats.org/officeDocument/2006/relationships/customXml" Target="../ink/ink115.xml"/><Relationship Id="rId249" Type="http://schemas.openxmlformats.org/officeDocument/2006/relationships/image" Target="../media/image123.png"/><Relationship Id="rId13" Type="http://schemas.openxmlformats.org/officeDocument/2006/relationships/image" Target="../media/image6.png"/><Relationship Id="rId109" Type="http://schemas.openxmlformats.org/officeDocument/2006/relationships/customXml" Target="../ink/ink55.xml"/><Relationship Id="rId260" Type="http://schemas.openxmlformats.org/officeDocument/2006/relationships/customXml" Target="../ink/ink131.xml"/><Relationship Id="rId34" Type="http://schemas.openxmlformats.org/officeDocument/2006/relationships/image" Target="../media/image16.png"/><Relationship Id="rId55" Type="http://schemas.openxmlformats.org/officeDocument/2006/relationships/customXml" Target="../ink/ink28.xml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20" Type="http://schemas.openxmlformats.org/officeDocument/2006/relationships/image" Target="../media/image59.png"/><Relationship Id="rId141" Type="http://schemas.openxmlformats.org/officeDocument/2006/relationships/customXml" Target="../ink/ink71.xml"/><Relationship Id="rId7" Type="http://schemas.openxmlformats.org/officeDocument/2006/relationships/image" Target="../media/image3.png"/><Relationship Id="rId162" Type="http://schemas.openxmlformats.org/officeDocument/2006/relationships/customXml" Target="../ink/ink82.xml"/><Relationship Id="rId183" Type="http://schemas.openxmlformats.org/officeDocument/2006/relationships/image" Target="../media/image90.png"/><Relationship Id="rId218" Type="http://schemas.openxmlformats.org/officeDocument/2006/relationships/customXml" Target="../ink/ink110.xml"/><Relationship Id="rId239" Type="http://schemas.openxmlformats.org/officeDocument/2006/relationships/image" Target="../media/image118.png"/><Relationship Id="rId250" Type="http://schemas.openxmlformats.org/officeDocument/2006/relationships/customXml" Target="../ink/ink126.xml"/><Relationship Id="rId271" Type="http://schemas.openxmlformats.org/officeDocument/2006/relationships/image" Target="../media/image134.png"/><Relationship Id="rId24" Type="http://schemas.openxmlformats.org/officeDocument/2006/relationships/image" Target="../media/image11.png"/><Relationship Id="rId45" Type="http://schemas.openxmlformats.org/officeDocument/2006/relationships/customXml" Target="../ink/ink23.xml"/><Relationship Id="rId66" Type="http://schemas.openxmlformats.org/officeDocument/2006/relationships/image" Target="../media/image32.png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31" Type="http://schemas.openxmlformats.org/officeDocument/2006/relationships/customXml" Target="../ink/ink66.xml"/><Relationship Id="rId152" Type="http://schemas.openxmlformats.org/officeDocument/2006/relationships/image" Target="../media/image75.png"/><Relationship Id="rId173" Type="http://schemas.openxmlformats.org/officeDocument/2006/relationships/image" Target="../media/image85.png"/><Relationship Id="rId194" Type="http://schemas.openxmlformats.org/officeDocument/2006/relationships/customXml" Target="../ink/ink98.xml"/><Relationship Id="rId208" Type="http://schemas.openxmlformats.org/officeDocument/2006/relationships/customXml" Target="../ink/ink105.xml"/><Relationship Id="rId229" Type="http://schemas.openxmlformats.org/officeDocument/2006/relationships/image" Target="../media/image113.png"/><Relationship Id="rId240" Type="http://schemas.openxmlformats.org/officeDocument/2006/relationships/customXml" Target="../ink/ink121.xml"/><Relationship Id="rId261" Type="http://schemas.openxmlformats.org/officeDocument/2006/relationships/image" Target="../media/image129.png"/><Relationship Id="rId14" Type="http://schemas.openxmlformats.org/officeDocument/2006/relationships/customXml" Target="../ink/ink7.xml"/><Relationship Id="rId35" Type="http://schemas.openxmlformats.org/officeDocument/2006/relationships/customXml" Target="../ink/ink18.xml"/><Relationship Id="rId56" Type="http://schemas.openxmlformats.org/officeDocument/2006/relationships/image" Target="../media/image27.png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8" Type="http://schemas.openxmlformats.org/officeDocument/2006/relationships/customXml" Target="../ink/ink4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image" Target="../media/image80.png"/><Relationship Id="rId184" Type="http://schemas.openxmlformats.org/officeDocument/2006/relationships/customXml" Target="../ink/ink93.xml"/><Relationship Id="rId219" Type="http://schemas.openxmlformats.org/officeDocument/2006/relationships/image" Target="../media/image108.png"/><Relationship Id="rId230" Type="http://schemas.openxmlformats.org/officeDocument/2006/relationships/customXml" Target="../ink/ink116.xml"/><Relationship Id="rId251" Type="http://schemas.openxmlformats.org/officeDocument/2006/relationships/image" Target="../media/image124.png"/><Relationship Id="rId25" Type="http://schemas.openxmlformats.org/officeDocument/2006/relationships/customXml" Target="../ink/ink13.xml"/><Relationship Id="rId46" Type="http://schemas.openxmlformats.org/officeDocument/2006/relationships/image" Target="../media/image22.png"/><Relationship Id="rId67" Type="http://schemas.openxmlformats.org/officeDocument/2006/relationships/customXml" Target="../ink/ink34.xml"/><Relationship Id="rId272" Type="http://schemas.openxmlformats.org/officeDocument/2006/relationships/customXml" Target="../ink/ink137.xml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74" Type="http://schemas.openxmlformats.org/officeDocument/2006/relationships/customXml" Target="../ink/ink88.xml"/><Relationship Id="rId195" Type="http://schemas.openxmlformats.org/officeDocument/2006/relationships/image" Target="../media/image96.png"/><Relationship Id="rId209" Type="http://schemas.openxmlformats.org/officeDocument/2006/relationships/image" Target="../media/image103.png"/><Relationship Id="rId220" Type="http://schemas.openxmlformats.org/officeDocument/2006/relationships/customXml" Target="../ink/ink111.xml"/><Relationship Id="rId241" Type="http://schemas.openxmlformats.org/officeDocument/2006/relationships/image" Target="../media/image119.png"/><Relationship Id="rId15" Type="http://schemas.openxmlformats.org/officeDocument/2006/relationships/customXml" Target="../ink/ink8.xml"/><Relationship Id="rId36" Type="http://schemas.openxmlformats.org/officeDocument/2006/relationships/image" Target="../media/image17.png"/><Relationship Id="rId57" Type="http://schemas.openxmlformats.org/officeDocument/2006/relationships/customXml" Target="../ink/ink29.xml"/><Relationship Id="rId262" Type="http://schemas.openxmlformats.org/officeDocument/2006/relationships/customXml" Target="../ink/ink132.xml"/><Relationship Id="rId78" Type="http://schemas.openxmlformats.org/officeDocument/2006/relationships/image" Target="../media/image38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64" Type="http://schemas.openxmlformats.org/officeDocument/2006/relationships/customXml" Target="../ink/ink83.xml"/><Relationship Id="rId185" Type="http://schemas.openxmlformats.org/officeDocument/2006/relationships/image" Target="../media/image91.png"/><Relationship Id="rId9" Type="http://schemas.openxmlformats.org/officeDocument/2006/relationships/image" Target="../media/image4.png"/><Relationship Id="rId210" Type="http://schemas.openxmlformats.org/officeDocument/2006/relationships/customXml" Target="../ink/ink106.xml"/><Relationship Id="rId26" Type="http://schemas.openxmlformats.org/officeDocument/2006/relationships/image" Target="../media/image12.png"/><Relationship Id="rId231" Type="http://schemas.openxmlformats.org/officeDocument/2006/relationships/image" Target="../media/image114.png"/><Relationship Id="rId252" Type="http://schemas.openxmlformats.org/officeDocument/2006/relationships/customXml" Target="../ink/ink127.xml"/><Relationship Id="rId273" Type="http://schemas.openxmlformats.org/officeDocument/2006/relationships/image" Target="../media/image135.png"/><Relationship Id="rId47" Type="http://schemas.openxmlformats.org/officeDocument/2006/relationships/customXml" Target="../ink/ink24.xml"/><Relationship Id="rId68" Type="http://schemas.openxmlformats.org/officeDocument/2006/relationships/image" Target="../media/image33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customXml" Target="../ink/ink78.xml"/><Relationship Id="rId175" Type="http://schemas.openxmlformats.org/officeDocument/2006/relationships/image" Target="../media/image86.png"/><Relationship Id="rId196" Type="http://schemas.openxmlformats.org/officeDocument/2006/relationships/customXml" Target="../ink/ink99.xml"/><Relationship Id="rId200" Type="http://schemas.openxmlformats.org/officeDocument/2006/relationships/customXml" Target="../ink/ink101.xml"/><Relationship Id="rId16" Type="http://schemas.openxmlformats.org/officeDocument/2006/relationships/image" Target="../media/image7.png"/><Relationship Id="rId221" Type="http://schemas.openxmlformats.org/officeDocument/2006/relationships/image" Target="../media/image109.png"/><Relationship Id="rId242" Type="http://schemas.openxmlformats.org/officeDocument/2006/relationships/customXml" Target="../ink/ink122.xml"/><Relationship Id="rId263" Type="http://schemas.openxmlformats.org/officeDocument/2006/relationships/image" Target="../media/image130.png"/><Relationship Id="rId37" Type="http://schemas.openxmlformats.org/officeDocument/2006/relationships/customXml" Target="../ink/ink19.xml"/><Relationship Id="rId58" Type="http://schemas.openxmlformats.org/officeDocument/2006/relationships/image" Target="../media/image28.png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image" Target="../media/image81.png"/><Relationship Id="rId186" Type="http://schemas.openxmlformats.org/officeDocument/2006/relationships/customXml" Target="../ink/ink94.xml"/><Relationship Id="rId211" Type="http://schemas.openxmlformats.org/officeDocument/2006/relationships/image" Target="../media/image104.png"/><Relationship Id="rId232" Type="http://schemas.openxmlformats.org/officeDocument/2006/relationships/customXml" Target="../ink/ink117.xml"/><Relationship Id="rId253" Type="http://schemas.openxmlformats.org/officeDocument/2006/relationships/image" Target="../media/image125.png"/><Relationship Id="rId274" Type="http://schemas.openxmlformats.org/officeDocument/2006/relationships/customXml" Target="../ink/ink138.xml"/><Relationship Id="rId27" Type="http://schemas.openxmlformats.org/officeDocument/2006/relationships/customXml" Target="../ink/ink14.xml"/><Relationship Id="rId48" Type="http://schemas.openxmlformats.org/officeDocument/2006/relationships/image" Target="../media/image23.png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55" Type="http://schemas.openxmlformats.org/officeDocument/2006/relationships/image" Target="../media/image76.png"/><Relationship Id="rId176" Type="http://schemas.openxmlformats.org/officeDocument/2006/relationships/customXml" Target="../ink/ink89.xml"/><Relationship Id="rId197" Type="http://schemas.openxmlformats.org/officeDocument/2006/relationships/image" Target="../media/image97.png"/><Relationship Id="rId201" Type="http://schemas.openxmlformats.org/officeDocument/2006/relationships/image" Target="../media/image99.png"/><Relationship Id="rId222" Type="http://schemas.openxmlformats.org/officeDocument/2006/relationships/customXml" Target="../ink/ink112.xml"/><Relationship Id="rId243" Type="http://schemas.openxmlformats.org/officeDocument/2006/relationships/image" Target="../media/image120.png"/><Relationship Id="rId264" Type="http://schemas.openxmlformats.org/officeDocument/2006/relationships/customXml" Target="../ink/ink133.xml"/><Relationship Id="rId17" Type="http://schemas.openxmlformats.org/officeDocument/2006/relationships/customXml" Target="../ink/ink9.xml"/><Relationship Id="rId38" Type="http://schemas.openxmlformats.org/officeDocument/2006/relationships/image" Target="../media/image18.png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24" Type="http://schemas.openxmlformats.org/officeDocument/2006/relationships/image" Target="../media/image61.png"/><Relationship Id="rId70" Type="http://schemas.openxmlformats.org/officeDocument/2006/relationships/image" Target="../media/image34.png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66" Type="http://schemas.openxmlformats.org/officeDocument/2006/relationships/customXml" Target="../ink/ink84.xml"/><Relationship Id="rId187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7.xml"/><Relationship Id="rId233" Type="http://schemas.openxmlformats.org/officeDocument/2006/relationships/image" Target="../media/image115.png"/><Relationship Id="rId254" Type="http://schemas.openxmlformats.org/officeDocument/2006/relationships/customXml" Target="../ink/ink128.xml"/><Relationship Id="rId28" Type="http://schemas.openxmlformats.org/officeDocument/2006/relationships/image" Target="../media/image13.png"/><Relationship Id="rId49" Type="http://schemas.openxmlformats.org/officeDocument/2006/relationships/customXml" Target="../ink/ink25.xml"/><Relationship Id="rId114" Type="http://schemas.openxmlformats.org/officeDocument/2006/relationships/image" Target="../media/image56.png"/><Relationship Id="rId275" Type="http://schemas.openxmlformats.org/officeDocument/2006/relationships/image" Target="../media/image136.png"/><Relationship Id="rId60" Type="http://schemas.openxmlformats.org/officeDocument/2006/relationships/image" Target="../media/image29.png"/><Relationship Id="rId81" Type="http://schemas.openxmlformats.org/officeDocument/2006/relationships/customXml" Target="../ink/ink41.xml"/><Relationship Id="rId135" Type="http://schemas.openxmlformats.org/officeDocument/2006/relationships/customXml" Target="../ink/ink68.xml"/><Relationship Id="rId156" Type="http://schemas.openxmlformats.org/officeDocument/2006/relationships/customXml" Target="../ink/ink79.xml"/><Relationship Id="rId177" Type="http://schemas.openxmlformats.org/officeDocument/2006/relationships/image" Target="../media/image87.png"/><Relationship Id="rId198" Type="http://schemas.openxmlformats.org/officeDocument/2006/relationships/customXml" Target="../ink/ink100.xml"/><Relationship Id="rId202" Type="http://schemas.openxmlformats.org/officeDocument/2006/relationships/customXml" Target="../ink/ink102.xml"/><Relationship Id="rId223" Type="http://schemas.openxmlformats.org/officeDocument/2006/relationships/image" Target="../media/image110.png"/><Relationship Id="rId244" Type="http://schemas.openxmlformats.org/officeDocument/2006/relationships/customXml" Target="../ink/ink123.xml"/><Relationship Id="rId18" Type="http://schemas.openxmlformats.org/officeDocument/2006/relationships/image" Target="../media/image8.png"/><Relationship Id="rId39" Type="http://schemas.openxmlformats.org/officeDocument/2006/relationships/customXml" Target="../ink/ink20.xml"/><Relationship Id="rId265" Type="http://schemas.openxmlformats.org/officeDocument/2006/relationships/image" Target="../media/image131.png"/><Relationship Id="rId50" Type="http://schemas.openxmlformats.org/officeDocument/2006/relationships/image" Target="../media/image24.png"/><Relationship Id="rId104" Type="http://schemas.openxmlformats.org/officeDocument/2006/relationships/image" Target="../media/image51.png"/><Relationship Id="rId125" Type="http://schemas.openxmlformats.org/officeDocument/2006/relationships/customXml" Target="../ink/ink63.xml"/><Relationship Id="rId146" Type="http://schemas.openxmlformats.org/officeDocument/2006/relationships/image" Target="../media/image72.png"/><Relationship Id="rId167" Type="http://schemas.openxmlformats.org/officeDocument/2006/relationships/image" Target="../media/image82.png"/><Relationship Id="rId188" Type="http://schemas.openxmlformats.org/officeDocument/2006/relationships/customXml" Target="../ink/ink95.xml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213" Type="http://schemas.openxmlformats.org/officeDocument/2006/relationships/image" Target="../media/image105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customXml" Target="../ink/ink15.xml"/><Relationship Id="rId255" Type="http://schemas.openxmlformats.org/officeDocument/2006/relationships/image" Target="../media/image126.png"/><Relationship Id="rId40" Type="http://schemas.openxmlformats.org/officeDocument/2006/relationships/image" Target="../media/image19.png"/><Relationship Id="rId115" Type="http://schemas.openxmlformats.org/officeDocument/2006/relationships/customXml" Target="../ink/ink58.xml"/><Relationship Id="rId136" Type="http://schemas.openxmlformats.org/officeDocument/2006/relationships/image" Target="../media/image67.png"/><Relationship Id="rId157" Type="http://schemas.openxmlformats.org/officeDocument/2006/relationships/image" Target="../media/image77.png"/><Relationship Id="rId178" Type="http://schemas.openxmlformats.org/officeDocument/2006/relationships/customXml" Target="../ink/ink90.xml"/><Relationship Id="rId61" Type="http://schemas.openxmlformats.org/officeDocument/2006/relationships/customXml" Target="../ink/ink31.xml"/><Relationship Id="rId82" Type="http://schemas.openxmlformats.org/officeDocument/2006/relationships/image" Target="../media/image40.png"/><Relationship Id="rId199" Type="http://schemas.openxmlformats.org/officeDocument/2006/relationships/image" Target="../media/image98.png"/><Relationship Id="rId203" Type="http://schemas.openxmlformats.org/officeDocument/2006/relationships/image" Target="../media/image100.png"/><Relationship Id="rId19" Type="http://schemas.openxmlformats.org/officeDocument/2006/relationships/customXml" Target="../ink/ink10.xml"/><Relationship Id="rId224" Type="http://schemas.openxmlformats.org/officeDocument/2006/relationships/customXml" Target="../ink/ink113.xml"/><Relationship Id="rId245" Type="http://schemas.openxmlformats.org/officeDocument/2006/relationships/image" Target="../media/image121.png"/><Relationship Id="rId266" Type="http://schemas.openxmlformats.org/officeDocument/2006/relationships/customXml" Target="../ink/ink134.xml"/><Relationship Id="rId30" Type="http://schemas.openxmlformats.org/officeDocument/2006/relationships/image" Target="../media/image14.png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customXml" Target="../ink/ink85.xml"/><Relationship Id="rId51" Type="http://schemas.openxmlformats.org/officeDocument/2006/relationships/customXml" Target="../ink/ink26.xml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189" Type="http://schemas.openxmlformats.org/officeDocument/2006/relationships/image" Target="../media/image93.png"/><Relationship Id="rId3" Type="http://schemas.openxmlformats.org/officeDocument/2006/relationships/image" Target="../media/image1.png"/><Relationship Id="rId214" Type="http://schemas.openxmlformats.org/officeDocument/2006/relationships/customXml" Target="../ink/ink108.xml"/><Relationship Id="rId235" Type="http://schemas.openxmlformats.org/officeDocument/2006/relationships/image" Target="../media/image116.png"/><Relationship Id="rId256" Type="http://schemas.openxmlformats.org/officeDocument/2006/relationships/customXml" Target="../ink/ink129.xml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customXml" Target="../ink/ink80.xml"/><Relationship Id="rId20" Type="http://schemas.openxmlformats.org/officeDocument/2006/relationships/image" Target="../media/image9.png"/><Relationship Id="rId41" Type="http://schemas.openxmlformats.org/officeDocument/2006/relationships/customXml" Target="../ink/ink21.xml"/><Relationship Id="rId62" Type="http://schemas.openxmlformats.org/officeDocument/2006/relationships/image" Target="../media/image30.png"/><Relationship Id="rId83" Type="http://schemas.openxmlformats.org/officeDocument/2006/relationships/customXml" Target="../ink/ink42.xml"/><Relationship Id="rId179" Type="http://schemas.openxmlformats.org/officeDocument/2006/relationships/image" Target="../media/image88.png"/><Relationship Id="rId190" Type="http://schemas.openxmlformats.org/officeDocument/2006/relationships/customXml" Target="../ink/ink96.xml"/><Relationship Id="rId204" Type="http://schemas.openxmlformats.org/officeDocument/2006/relationships/customXml" Target="../ink/ink103.xml"/><Relationship Id="rId225" Type="http://schemas.openxmlformats.org/officeDocument/2006/relationships/image" Target="../media/image111.png"/><Relationship Id="rId246" Type="http://schemas.openxmlformats.org/officeDocument/2006/relationships/customXml" Target="../ink/ink124.xml"/><Relationship Id="rId267" Type="http://schemas.openxmlformats.org/officeDocument/2006/relationships/image" Target="../media/image132.png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customXml" Target="../ink/ink16.xml"/><Relationship Id="rId52" Type="http://schemas.openxmlformats.org/officeDocument/2006/relationships/image" Target="../media/image25.png"/><Relationship Id="rId73" Type="http://schemas.openxmlformats.org/officeDocument/2006/relationships/customXml" Target="../ink/ink37.xml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169" Type="http://schemas.openxmlformats.org/officeDocument/2006/relationships/image" Target="../media/image83.png"/><Relationship Id="rId4" Type="http://schemas.openxmlformats.org/officeDocument/2006/relationships/customXml" Target="../ink/ink2.xml"/><Relationship Id="rId180" Type="http://schemas.openxmlformats.org/officeDocument/2006/relationships/customXml" Target="../ink/ink91.xml"/><Relationship Id="rId215" Type="http://schemas.openxmlformats.org/officeDocument/2006/relationships/image" Target="../media/image106.png"/><Relationship Id="rId236" Type="http://schemas.openxmlformats.org/officeDocument/2006/relationships/customXml" Target="../ink/ink119.xml"/><Relationship Id="rId257" Type="http://schemas.openxmlformats.org/officeDocument/2006/relationships/image" Target="../media/image127.png"/><Relationship Id="rId42" Type="http://schemas.openxmlformats.org/officeDocument/2006/relationships/image" Target="../media/image20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91" Type="http://schemas.openxmlformats.org/officeDocument/2006/relationships/image" Target="../media/image94.png"/><Relationship Id="rId205" Type="http://schemas.openxmlformats.org/officeDocument/2006/relationships/image" Target="../media/image101.png"/><Relationship Id="rId247" Type="http://schemas.openxmlformats.org/officeDocument/2006/relationships/image" Target="../media/image122.png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53" Type="http://schemas.openxmlformats.org/officeDocument/2006/relationships/customXml" Target="../ink/ink27.xml"/><Relationship Id="rId149" Type="http://schemas.openxmlformats.org/officeDocument/2006/relationships/customXml" Target="../ink/ink75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31.xml"/><Relationship Id="rId299" Type="http://schemas.openxmlformats.org/officeDocument/2006/relationships/customXml" Target="../ink/ink3823.xml"/><Relationship Id="rId21" Type="http://schemas.openxmlformats.org/officeDocument/2006/relationships/customXml" Target="../ink/ink3683.xml"/><Relationship Id="rId63" Type="http://schemas.openxmlformats.org/officeDocument/2006/relationships/customXml" Target="../ink/ink3704.xml"/><Relationship Id="rId159" Type="http://schemas.openxmlformats.org/officeDocument/2006/relationships/customXml" Target="../ink/ink3752.xml"/><Relationship Id="rId324" Type="http://schemas.openxmlformats.org/officeDocument/2006/relationships/image" Target="../media/image3540.png"/><Relationship Id="rId366" Type="http://schemas.openxmlformats.org/officeDocument/2006/relationships/image" Target="../media/image3559.png"/><Relationship Id="rId170" Type="http://schemas.openxmlformats.org/officeDocument/2006/relationships/image" Target="../media/image3465.png"/><Relationship Id="rId226" Type="http://schemas.openxmlformats.org/officeDocument/2006/relationships/image" Target="../media/image3493.png"/><Relationship Id="rId433" Type="http://schemas.openxmlformats.org/officeDocument/2006/relationships/image" Target="../media/image3592.png"/><Relationship Id="rId268" Type="http://schemas.openxmlformats.org/officeDocument/2006/relationships/image" Target="../media/image3512.png"/><Relationship Id="rId32" Type="http://schemas.openxmlformats.org/officeDocument/2006/relationships/image" Target="../media/image3396.png"/><Relationship Id="rId74" Type="http://schemas.openxmlformats.org/officeDocument/2006/relationships/image" Target="../media/image3417.png"/><Relationship Id="rId128" Type="http://schemas.openxmlformats.org/officeDocument/2006/relationships/image" Target="../media/image3444.png"/><Relationship Id="rId335" Type="http://schemas.openxmlformats.org/officeDocument/2006/relationships/image" Target="../media/image3545.png"/><Relationship Id="rId377" Type="http://schemas.openxmlformats.org/officeDocument/2006/relationships/image" Target="../media/image3564.png"/><Relationship Id="rId5" Type="http://schemas.openxmlformats.org/officeDocument/2006/relationships/customXml" Target="../ink/ink3675.xml"/><Relationship Id="rId181" Type="http://schemas.openxmlformats.org/officeDocument/2006/relationships/customXml" Target="../ink/ink3763.xml"/><Relationship Id="rId237" Type="http://schemas.openxmlformats.org/officeDocument/2006/relationships/customXml" Target="../ink/ink3791.xml"/><Relationship Id="rId402" Type="http://schemas.openxmlformats.org/officeDocument/2006/relationships/customXml" Target="../ink/ink3876.xml"/><Relationship Id="rId279" Type="http://schemas.openxmlformats.org/officeDocument/2006/relationships/customXml" Target="../ink/ink3813.xml"/><Relationship Id="rId444" Type="http://schemas.openxmlformats.org/officeDocument/2006/relationships/customXml" Target="../ink/ink3897.xml"/><Relationship Id="rId43" Type="http://schemas.openxmlformats.org/officeDocument/2006/relationships/customXml" Target="../ink/ink3694.xml"/><Relationship Id="rId139" Type="http://schemas.openxmlformats.org/officeDocument/2006/relationships/customXml" Target="../ink/ink3742.xml"/><Relationship Id="rId290" Type="http://schemas.openxmlformats.org/officeDocument/2006/relationships/image" Target="../media/image3523.png"/><Relationship Id="rId304" Type="http://schemas.openxmlformats.org/officeDocument/2006/relationships/image" Target="../media/image3530.png"/><Relationship Id="rId346" Type="http://schemas.openxmlformats.org/officeDocument/2006/relationships/customXml" Target="../ink/ink3847.xml"/><Relationship Id="rId388" Type="http://schemas.openxmlformats.org/officeDocument/2006/relationships/customXml" Target="../ink/ink3869.xml"/><Relationship Id="rId85" Type="http://schemas.openxmlformats.org/officeDocument/2006/relationships/customXml" Target="../ink/ink3715.xml"/><Relationship Id="rId150" Type="http://schemas.openxmlformats.org/officeDocument/2006/relationships/image" Target="../media/image3455.png"/><Relationship Id="rId192" Type="http://schemas.openxmlformats.org/officeDocument/2006/relationships/image" Target="../media/image3476.png"/><Relationship Id="rId206" Type="http://schemas.openxmlformats.org/officeDocument/2006/relationships/image" Target="../media/image3483.png"/><Relationship Id="rId413" Type="http://schemas.openxmlformats.org/officeDocument/2006/relationships/image" Target="../media/image3582.png"/><Relationship Id="rId248" Type="http://schemas.openxmlformats.org/officeDocument/2006/relationships/image" Target="../media/image3504.png"/><Relationship Id="rId12" Type="http://schemas.openxmlformats.org/officeDocument/2006/relationships/image" Target="../media/image3386.png"/><Relationship Id="rId108" Type="http://schemas.openxmlformats.org/officeDocument/2006/relationships/image" Target="../media/image3434.png"/><Relationship Id="rId315" Type="http://schemas.openxmlformats.org/officeDocument/2006/relationships/customXml" Target="../ink/ink3831.xml"/><Relationship Id="rId357" Type="http://schemas.openxmlformats.org/officeDocument/2006/relationships/customXml" Target="../ink/ink3853.xml"/><Relationship Id="rId54" Type="http://schemas.openxmlformats.org/officeDocument/2006/relationships/image" Target="../media/image3407.png"/><Relationship Id="rId96" Type="http://schemas.openxmlformats.org/officeDocument/2006/relationships/image" Target="../media/image3428.png"/><Relationship Id="rId161" Type="http://schemas.openxmlformats.org/officeDocument/2006/relationships/customXml" Target="../ink/ink3753.xml"/><Relationship Id="rId217" Type="http://schemas.openxmlformats.org/officeDocument/2006/relationships/customXml" Target="../ink/ink3781.xml"/><Relationship Id="rId399" Type="http://schemas.openxmlformats.org/officeDocument/2006/relationships/image" Target="../media/image3575.png"/><Relationship Id="rId259" Type="http://schemas.openxmlformats.org/officeDocument/2006/relationships/image" Target="../media/image3508.png"/><Relationship Id="rId424" Type="http://schemas.openxmlformats.org/officeDocument/2006/relationships/customXml" Target="../ink/ink3887.xml"/><Relationship Id="rId23" Type="http://schemas.openxmlformats.org/officeDocument/2006/relationships/customXml" Target="../ink/ink3684.xml"/><Relationship Id="rId119" Type="http://schemas.openxmlformats.org/officeDocument/2006/relationships/customXml" Target="../ink/ink3732.xml"/><Relationship Id="rId270" Type="http://schemas.openxmlformats.org/officeDocument/2006/relationships/image" Target="../media/image3513.png"/><Relationship Id="rId326" Type="http://schemas.openxmlformats.org/officeDocument/2006/relationships/customXml" Target="../ink/ink3837.xml"/><Relationship Id="rId65" Type="http://schemas.openxmlformats.org/officeDocument/2006/relationships/customXml" Target="../ink/ink3705.xml"/><Relationship Id="rId130" Type="http://schemas.openxmlformats.org/officeDocument/2006/relationships/image" Target="../media/image3445.png"/><Relationship Id="rId368" Type="http://schemas.openxmlformats.org/officeDocument/2006/relationships/image" Target="../media/image3560.png"/><Relationship Id="rId172" Type="http://schemas.openxmlformats.org/officeDocument/2006/relationships/image" Target="../media/image3466.png"/><Relationship Id="rId228" Type="http://schemas.openxmlformats.org/officeDocument/2006/relationships/image" Target="../media/image3494.png"/><Relationship Id="rId435" Type="http://schemas.openxmlformats.org/officeDocument/2006/relationships/image" Target="../media/image3593.png"/><Relationship Id="rId281" Type="http://schemas.openxmlformats.org/officeDocument/2006/relationships/customXml" Target="../ink/ink3814.xml"/><Relationship Id="rId337" Type="http://schemas.openxmlformats.org/officeDocument/2006/relationships/image" Target="../media/image3546.png"/><Relationship Id="rId34" Type="http://schemas.openxmlformats.org/officeDocument/2006/relationships/image" Target="../media/image3397.png"/><Relationship Id="rId76" Type="http://schemas.openxmlformats.org/officeDocument/2006/relationships/image" Target="../media/image3418.png"/><Relationship Id="rId141" Type="http://schemas.openxmlformats.org/officeDocument/2006/relationships/customXml" Target="../ink/ink3743.xml"/><Relationship Id="rId379" Type="http://schemas.openxmlformats.org/officeDocument/2006/relationships/image" Target="../media/image3565.png"/><Relationship Id="rId7" Type="http://schemas.openxmlformats.org/officeDocument/2006/relationships/customXml" Target="../ink/ink3676.xml"/><Relationship Id="rId183" Type="http://schemas.openxmlformats.org/officeDocument/2006/relationships/customXml" Target="../ink/ink3764.xml"/><Relationship Id="rId239" Type="http://schemas.openxmlformats.org/officeDocument/2006/relationships/customXml" Target="../ink/ink3792.xml"/><Relationship Id="rId390" Type="http://schemas.openxmlformats.org/officeDocument/2006/relationships/customXml" Target="../ink/ink3870.xml"/><Relationship Id="rId404" Type="http://schemas.openxmlformats.org/officeDocument/2006/relationships/customXml" Target="../ink/ink3877.xml"/><Relationship Id="rId446" Type="http://schemas.openxmlformats.org/officeDocument/2006/relationships/customXml" Target="../ink/ink3898.xml"/><Relationship Id="rId250" Type="http://schemas.openxmlformats.org/officeDocument/2006/relationships/image" Target="../media/image3505.png"/><Relationship Id="rId292" Type="http://schemas.openxmlformats.org/officeDocument/2006/relationships/image" Target="../media/image3524.png"/><Relationship Id="rId306" Type="http://schemas.openxmlformats.org/officeDocument/2006/relationships/image" Target="../media/image3531.png"/><Relationship Id="rId45" Type="http://schemas.openxmlformats.org/officeDocument/2006/relationships/customXml" Target="../ink/ink3695.xml"/><Relationship Id="rId87" Type="http://schemas.openxmlformats.org/officeDocument/2006/relationships/customXml" Target="../ink/ink3716.xml"/><Relationship Id="rId110" Type="http://schemas.openxmlformats.org/officeDocument/2006/relationships/image" Target="../media/image3435.png"/><Relationship Id="rId348" Type="http://schemas.openxmlformats.org/officeDocument/2006/relationships/customXml" Target="../ink/ink3848.xml"/><Relationship Id="rId152" Type="http://schemas.openxmlformats.org/officeDocument/2006/relationships/image" Target="../media/image3456.png"/><Relationship Id="rId194" Type="http://schemas.openxmlformats.org/officeDocument/2006/relationships/image" Target="../media/image3477.png"/><Relationship Id="rId208" Type="http://schemas.openxmlformats.org/officeDocument/2006/relationships/image" Target="../media/image3484.png"/><Relationship Id="rId415" Type="http://schemas.openxmlformats.org/officeDocument/2006/relationships/image" Target="../media/image3583.png"/><Relationship Id="rId261" Type="http://schemas.openxmlformats.org/officeDocument/2006/relationships/image" Target="../media/image3509.png"/><Relationship Id="rId14" Type="http://schemas.openxmlformats.org/officeDocument/2006/relationships/image" Target="../media/image3387.png"/><Relationship Id="rId56" Type="http://schemas.openxmlformats.org/officeDocument/2006/relationships/image" Target="../media/image3408.png"/><Relationship Id="rId317" Type="http://schemas.openxmlformats.org/officeDocument/2006/relationships/customXml" Target="../ink/ink3832.xml"/><Relationship Id="rId359" Type="http://schemas.openxmlformats.org/officeDocument/2006/relationships/customXml" Target="../ink/ink3854.xml"/><Relationship Id="rId98" Type="http://schemas.openxmlformats.org/officeDocument/2006/relationships/image" Target="../media/image3429.png"/><Relationship Id="rId121" Type="http://schemas.openxmlformats.org/officeDocument/2006/relationships/customXml" Target="../ink/ink3733.xml"/><Relationship Id="rId163" Type="http://schemas.openxmlformats.org/officeDocument/2006/relationships/customXml" Target="../ink/ink3754.xml"/><Relationship Id="rId219" Type="http://schemas.openxmlformats.org/officeDocument/2006/relationships/customXml" Target="../ink/ink3782.xml"/><Relationship Id="rId370" Type="http://schemas.openxmlformats.org/officeDocument/2006/relationships/image" Target="../media/image3561.png"/><Relationship Id="rId426" Type="http://schemas.openxmlformats.org/officeDocument/2006/relationships/customXml" Target="../ink/ink3888.xml"/><Relationship Id="rId230" Type="http://schemas.openxmlformats.org/officeDocument/2006/relationships/image" Target="../media/image3495.png"/><Relationship Id="rId25" Type="http://schemas.openxmlformats.org/officeDocument/2006/relationships/customXml" Target="../ink/ink3685.xml"/><Relationship Id="rId67" Type="http://schemas.openxmlformats.org/officeDocument/2006/relationships/customXml" Target="../ink/ink3706.xml"/><Relationship Id="rId272" Type="http://schemas.openxmlformats.org/officeDocument/2006/relationships/image" Target="../media/image3514.png"/><Relationship Id="rId328" Type="http://schemas.openxmlformats.org/officeDocument/2006/relationships/customXml" Target="../ink/ink3838.xml"/><Relationship Id="rId132" Type="http://schemas.openxmlformats.org/officeDocument/2006/relationships/image" Target="../media/image3446.png"/><Relationship Id="rId174" Type="http://schemas.openxmlformats.org/officeDocument/2006/relationships/image" Target="../media/image3467.png"/><Relationship Id="rId381" Type="http://schemas.openxmlformats.org/officeDocument/2006/relationships/image" Target="../media/image3566.png"/><Relationship Id="rId241" Type="http://schemas.openxmlformats.org/officeDocument/2006/relationships/customXml" Target="../ink/ink3793.xml"/><Relationship Id="rId437" Type="http://schemas.openxmlformats.org/officeDocument/2006/relationships/image" Target="../media/image3594.png"/><Relationship Id="rId36" Type="http://schemas.openxmlformats.org/officeDocument/2006/relationships/image" Target="../media/image3398.png"/><Relationship Id="rId283" Type="http://schemas.openxmlformats.org/officeDocument/2006/relationships/customXml" Target="../ink/ink3815.xml"/><Relationship Id="rId339" Type="http://schemas.openxmlformats.org/officeDocument/2006/relationships/image" Target="../media/image3547.png"/><Relationship Id="rId78" Type="http://schemas.openxmlformats.org/officeDocument/2006/relationships/image" Target="../media/image3419.png"/><Relationship Id="rId101" Type="http://schemas.openxmlformats.org/officeDocument/2006/relationships/customXml" Target="../ink/ink3723.xml"/><Relationship Id="rId143" Type="http://schemas.openxmlformats.org/officeDocument/2006/relationships/customXml" Target="../ink/ink3744.xml"/><Relationship Id="rId185" Type="http://schemas.openxmlformats.org/officeDocument/2006/relationships/customXml" Target="../ink/ink3765.xml"/><Relationship Id="rId350" Type="http://schemas.openxmlformats.org/officeDocument/2006/relationships/customXml" Target="../ink/ink3849.xml"/><Relationship Id="rId406" Type="http://schemas.openxmlformats.org/officeDocument/2006/relationships/customXml" Target="../ink/ink3878.xml"/><Relationship Id="rId9" Type="http://schemas.openxmlformats.org/officeDocument/2006/relationships/customXml" Target="../ink/ink3677.xml"/><Relationship Id="rId210" Type="http://schemas.openxmlformats.org/officeDocument/2006/relationships/image" Target="../media/image3485.png"/><Relationship Id="rId392" Type="http://schemas.openxmlformats.org/officeDocument/2006/relationships/customXml" Target="../ink/ink3871.xml"/><Relationship Id="rId448" Type="http://schemas.openxmlformats.org/officeDocument/2006/relationships/customXml" Target="../ink/ink3899.xml"/><Relationship Id="rId252" Type="http://schemas.openxmlformats.org/officeDocument/2006/relationships/image" Target="../media/image3506.png"/><Relationship Id="rId294" Type="http://schemas.openxmlformats.org/officeDocument/2006/relationships/image" Target="../media/image3525.png"/><Relationship Id="rId308" Type="http://schemas.openxmlformats.org/officeDocument/2006/relationships/image" Target="../media/image3532.png"/><Relationship Id="rId47" Type="http://schemas.openxmlformats.org/officeDocument/2006/relationships/customXml" Target="../ink/ink3696.xml"/><Relationship Id="rId89" Type="http://schemas.openxmlformats.org/officeDocument/2006/relationships/customXml" Target="../ink/ink3717.xml"/><Relationship Id="rId112" Type="http://schemas.openxmlformats.org/officeDocument/2006/relationships/image" Target="../media/image3436.png"/><Relationship Id="rId154" Type="http://schemas.openxmlformats.org/officeDocument/2006/relationships/image" Target="../media/image3457.png"/><Relationship Id="rId361" Type="http://schemas.openxmlformats.org/officeDocument/2006/relationships/customXml" Target="../ink/ink3855.xml"/><Relationship Id="rId196" Type="http://schemas.openxmlformats.org/officeDocument/2006/relationships/image" Target="../media/image3478.png"/><Relationship Id="rId417" Type="http://schemas.openxmlformats.org/officeDocument/2006/relationships/image" Target="../media/image3584.png"/><Relationship Id="rId16" Type="http://schemas.openxmlformats.org/officeDocument/2006/relationships/image" Target="../media/image3388.png"/><Relationship Id="rId221" Type="http://schemas.openxmlformats.org/officeDocument/2006/relationships/customXml" Target="../ink/ink3783.xml"/><Relationship Id="rId263" Type="http://schemas.openxmlformats.org/officeDocument/2006/relationships/image" Target="../media/image3510.png"/><Relationship Id="rId319" Type="http://schemas.openxmlformats.org/officeDocument/2006/relationships/customXml" Target="../ink/ink3833.xml"/><Relationship Id="rId58" Type="http://schemas.openxmlformats.org/officeDocument/2006/relationships/image" Target="../media/image3409.png"/><Relationship Id="rId123" Type="http://schemas.openxmlformats.org/officeDocument/2006/relationships/customXml" Target="../ink/ink3734.xml"/><Relationship Id="rId330" Type="http://schemas.openxmlformats.org/officeDocument/2006/relationships/customXml" Target="../ink/ink3839.xml"/><Relationship Id="rId165" Type="http://schemas.openxmlformats.org/officeDocument/2006/relationships/customXml" Target="../ink/ink3755.xml"/><Relationship Id="rId372" Type="http://schemas.openxmlformats.org/officeDocument/2006/relationships/customXml" Target="../ink/ink3861.xml"/><Relationship Id="rId428" Type="http://schemas.openxmlformats.org/officeDocument/2006/relationships/customXml" Target="../ink/ink3889.xml"/><Relationship Id="rId232" Type="http://schemas.openxmlformats.org/officeDocument/2006/relationships/image" Target="../media/image3496.png"/><Relationship Id="rId274" Type="http://schemas.openxmlformats.org/officeDocument/2006/relationships/image" Target="../media/image3515.png"/><Relationship Id="rId27" Type="http://schemas.openxmlformats.org/officeDocument/2006/relationships/customXml" Target="../ink/ink3686.xml"/><Relationship Id="rId69" Type="http://schemas.openxmlformats.org/officeDocument/2006/relationships/customXml" Target="../ink/ink3707.xml"/><Relationship Id="rId134" Type="http://schemas.openxmlformats.org/officeDocument/2006/relationships/image" Target="../media/image3447.png"/><Relationship Id="rId80" Type="http://schemas.openxmlformats.org/officeDocument/2006/relationships/image" Target="../media/image3420.png"/><Relationship Id="rId176" Type="http://schemas.openxmlformats.org/officeDocument/2006/relationships/image" Target="../media/image3468.png"/><Relationship Id="rId341" Type="http://schemas.openxmlformats.org/officeDocument/2006/relationships/image" Target="../media/image3548.png"/><Relationship Id="rId383" Type="http://schemas.openxmlformats.org/officeDocument/2006/relationships/image" Target="../media/image3567.png"/><Relationship Id="rId439" Type="http://schemas.openxmlformats.org/officeDocument/2006/relationships/image" Target="../media/image3595.png"/><Relationship Id="rId201" Type="http://schemas.openxmlformats.org/officeDocument/2006/relationships/customXml" Target="../ink/ink3773.xml"/><Relationship Id="rId243" Type="http://schemas.openxmlformats.org/officeDocument/2006/relationships/customXml" Target="../ink/ink3794.xml"/><Relationship Id="rId285" Type="http://schemas.openxmlformats.org/officeDocument/2006/relationships/customXml" Target="../ink/ink3816.xml"/><Relationship Id="rId450" Type="http://schemas.openxmlformats.org/officeDocument/2006/relationships/customXml" Target="../ink/ink3900.xml"/><Relationship Id="rId38" Type="http://schemas.openxmlformats.org/officeDocument/2006/relationships/image" Target="../media/image3399.png"/><Relationship Id="rId103" Type="http://schemas.openxmlformats.org/officeDocument/2006/relationships/customXml" Target="../ink/ink3724.xml"/><Relationship Id="rId310" Type="http://schemas.openxmlformats.org/officeDocument/2006/relationships/image" Target="../media/image3533.png"/><Relationship Id="rId91" Type="http://schemas.openxmlformats.org/officeDocument/2006/relationships/customXml" Target="../ink/ink3718.xml"/><Relationship Id="rId145" Type="http://schemas.openxmlformats.org/officeDocument/2006/relationships/customXml" Target="../ink/ink3745.xml"/><Relationship Id="rId187" Type="http://schemas.openxmlformats.org/officeDocument/2006/relationships/customXml" Target="../ink/ink3766.xml"/><Relationship Id="rId352" Type="http://schemas.openxmlformats.org/officeDocument/2006/relationships/customXml" Target="../ink/ink3850.xml"/><Relationship Id="rId394" Type="http://schemas.openxmlformats.org/officeDocument/2006/relationships/customXml" Target="../ink/ink3872.xml"/><Relationship Id="rId408" Type="http://schemas.openxmlformats.org/officeDocument/2006/relationships/customXml" Target="../ink/ink3879.xml"/><Relationship Id="rId212" Type="http://schemas.openxmlformats.org/officeDocument/2006/relationships/image" Target="../media/image3486.png"/><Relationship Id="rId254" Type="http://schemas.openxmlformats.org/officeDocument/2006/relationships/image" Target="../media/image3241.png"/><Relationship Id="rId49" Type="http://schemas.openxmlformats.org/officeDocument/2006/relationships/customXml" Target="../ink/ink3697.xml"/><Relationship Id="rId114" Type="http://schemas.openxmlformats.org/officeDocument/2006/relationships/image" Target="../media/image3437.png"/><Relationship Id="rId296" Type="http://schemas.openxmlformats.org/officeDocument/2006/relationships/image" Target="../media/image3526.png"/><Relationship Id="rId60" Type="http://schemas.openxmlformats.org/officeDocument/2006/relationships/image" Target="../media/image3410.png"/><Relationship Id="rId156" Type="http://schemas.openxmlformats.org/officeDocument/2006/relationships/image" Target="../media/image3458.png"/><Relationship Id="rId198" Type="http://schemas.openxmlformats.org/officeDocument/2006/relationships/image" Target="../media/image3479.png"/><Relationship Id="rId321" Type="http://schemas.openxmlformats.org/officeDocument/2006/relationships/customXml" Target="../ink/ink3834.xml"/><Relationship Id="rId363" Type="http://schemas.openxmlformats.org/officeDocument/2006/relationships/customXml" Target="../ink/ink3856.xml"/><Relationship Id="rId419" Type="http://schemas.openxmlformats.org/officeDocument/2006/relationships/image" Target="../media/image3585.png"/><Relationship Id="rId223" Type="http://schemas.openxmlformats.org/officeDocument/2006/relationships/customXml" Target="../ink/ink3784.xml"/><Relationship Id="rId430" Type="http://schemas.openxmlformats.org/officeDocument/2006/relationships/customXml" Target="../ink/ink3890.xml"/><Relationship Id="rId18" Type="http://schemas.openxmlformats.org/officeDocument/2006/relationships/image" Target="../media/image3389.png"/><Relationship Id="rId265" Type="http://schemas.openxmlformats.org/officeDocument/2006/relationships/customXml" Target="../ink/ink3806.xml"/><Relationship Id="rId125" Type="http://schemas.openxmlformats.org/officeDocument/2006/relationships/customXml" Target="../ink/ink3735.xml"/><Relationship Id="rId167" Type="http://schemas.openxmlformats.org/officeDocument/2006/relationships/customXml" Target="../ink/ink3756.xml"/><Relationship Id="rId332" Type="http://schemas.openxmlformats.org/officeDocument/2006/relationships/customXml" Target="../ink/ink3840.xml"/><Relationship Id="rId374" Type="http://schemas.openxmlformats.org/officeDocument/2006/relationships/customXml" Target="../ink/ink3862.xml"/><Relationship Id="rId71" Type="http://schemas.openxmlformats.org/officeDocument/2006/relationships/customXml" Target="../ink/ink3708.xml"/><Relationship Id="rId92" Type="http://schemas.openxmlformats.org/officeDocument/2006/relationships/image" Target="../media/image3426.png"/><Relationship Id="rId213" Type="http://schemas.openxmlformats.org/officeDocument/2006/relationships/customXml" Target="../ink/ink3779.xml"/><Relationship Id="rId234" Type="http://schemas.openxmlformats.org/officeDocument/2006/relationships/image" Target="../media/image3497.png"/><Relationship Id="rId420" Type="http://schemas.openxmlformats.org/officeDocument/2006/relationships/customXml" Target="../ink/ink3885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687.xml"/><Relationship Id="rId255" Type="http://schemas.openxmlformats.org/officeDocument/2006/relationships/customXml" Target="../ink/ink3800.xml"/><Relationship Id="rId276" Type="http://schemas.openxmlformats.org/officeDocument/2006/relationships/image" Target="../media/image3516.png"/><Relationship Id="rId297" Type="http://schemas.openxmlformats.org/officeDocument/2006/relationships/customXml" Target="../ink/ink3822.xml"/><Relationship Id="rId441" Type="http://schemas.openxmlformats.org/officeDocument/2006/relationships/image" Target="../media/image3596.png"/><Relationship Id="rId40" Type="http://schemas.openxmlformats.org/officeDocument/2006/relationships/image" Target="../media/image3400.png"/><Relationship Id="rId115" Type="http://schemas.openxmlformats.org/officeDocument/2006/relationships/customXml" Target="../ink/ink3730.xml"/><Relationship Id="rId136" Type="http://schemas.openxmlformats.org/officeDocument/2006/relationships/image" Target="../media/image3448.png"/><Relationship Id="rId157" Type="http://schemas.openxmlformats.org/officeDocument/2006/relationships/customXml" Target="../ink/ink3751.xml"/><Relationship Id="rId178" Type="http://schemas.openxmlformats.org/officeDocument/2006/relationships/image" Target="../media/image3469.png"/><Relationship Id="rId301" Type="http://schemas.openxmlformats.org/officeDocument/2006/relationships/customXml" Target="../ink/ink3824.xml"/><Relationship Id="rId322" Type="http://schemas.openxmlformats.org/officeDocument/2006/relationships/image" Target="../media/image3539.png"/><Relationship Id="rId343" Type="http://schemas.openxmlformats.org/officeDocument/2006/relationships/image" Target="../media/image3147.png"/><Relationship Id="rId364" Type="http://schemas.openxmlformats.org/officeDocument/2006/relationships/image" Target="../media/image3558.png"/><Relationship Id="rId61" Type="http://schemas.openxmlformats.org/officeDocument/2006/relationships/customXml" Target="../ink/ink3703.xml"/><Relationship Id="rId82" Type="http://schemas.openxmlformats.org/officeDocument/2006/relationships/image" Target="../media/image3421.png"/><Relationship Id="rId199" Type="http://schemas.openxmlformats.org/officeDocument/2006/relationships/customXml" Target="../ink/ink3772.xml"/><Relationship Id="rId203" Type="http://schemas.openxmlformats.org/officeDocument/2006/relationships/customXml" Target="../ink/ink3774.xml"/><Relationship Id="rId385" Type="http://schemas.openxmlformats.org/officeDocument/2006/relationships/image" Target="../media/image3568.png"/><Relationship Id="rId19" Type="http://schemas.openxmlformats.org/officeDocument/2006/relationships/customXml" Target="../ink/ink3682.xml"/><Relationship Id="rId224" Type="http://schemas.openxmlformats.org/officeDocument/2006/relationships/image" Target="../media/image3492.png"/><Relationship Id="rId245" Type="http://schemas.openxmlformats.org/officeDocument/2006/relationships/customXml" Target="../ink/ink3795.xml"/><Relationship Id="rId266" Type="http://schemas.openxmlformats.org/officeDocument/2006/relationships/image" Target="../media/image3511.png"/><Relationship Id="rId287" Type="http://schemas.openxmlformats.org/officeDocument/2006/relationships/customXml" Target="../ink/ink3817.xml"/><Relationship Id="rId410" Type="http://schemas.openxmlformats.org/officeDocument/2006/relationships/customXml" Target="../ink/ink3880.xml"/><Relationship Id="rId431" Type="http://schemas.openxmlformats.org/officeDocument/2006/relationships/image" Target="../media/image3591.png"/><Relationship Id="rId452" Type="http://schemas.openxmlformats.org/officeDocument/2006/relationships/customXml" Target="../ink/ink3901.xml"/><Relationship Id="rId30" Type="http://schemas.openxmlformats.org/officeDocument/2006/relationships/image" Target="../media/image3395.png"/><Relationship Id="rId105" Type="http://schemas.openxmlformats.org/officeDocument/2006/relationships/customXml" Target="../ink/ink3725.xml"/><Relationship Id="rId126" Type="http://schemas.openxmlformats.org/officeDocument/2006/relationships/image" Target="../media/image3443.png"/><Relationship Id="rId147" Type="http://schemas.openxmlformats.org/officeDocument/2006/relationships/customXml" Target="../ink/ink3746.xml"/><Relationship Id="rId168" Type="http://schemas.openxmlformats.org/officeDocument/2006/relationships/image" Target="../media/image3464.png"/><Relationship Id="rId312" Type="http://schemas.openxmlformats.org/officeDocument/2006/relationships/image" Target="../media/image3534.png"/><Relationship Id="rId333" Type="http://schemas.openxmlformats.org/officeDocument/2006/relationships/image" Target="../media/image3544.png"/><Relationship Id="rId354" Type="http://schemas.openxmlformats.org/officeDocument/2006/relationships/image" Target="../media/image3553.png"/><Relationship Id="rId51" Type="http://schemas.openxmlformats.org/officeDocument/2006/relationships/customXml" Target="../ink/ink3698.xml"/><Relationship Id="rId72" Type="http://schemas.openxmlformats.org/officeDocument/2006/relationships/image" Target="../media/image3416.png"/><Relationship Id="rId93" Type="http://schemas.openxmlformats.org/officeDocument/2006/relationships/customXml" Target="../ink/ink3719.xml"/><Relationship Id="rId189" Type="http://schemas.openxmlformats.org/officeDocument/2006/relationships/customXml" Target="../ink/ink3767.xml"/><Relationship Id="rId375" Type="http://schemas.openxmlformats.org/officeDocument/2006/relationships/image" Target="../media/image3563.png"/><Relationship Id="rId396" Type="http://schemas.openxmlformats.org/officeDocument/2006/relationships/customXml" Target="../ink/ink3873.xml"/><Relationship Id="rId3" Type="http://schemas.openxmlformats.org/officeDocument/2006/relationships/customXml" Target="../ink/ink3674.xml"/><Relationship Id="rId214" Type="http://schemas.openxmlformats.org/officeDocument/2006/relationships/image" Target="../media/image3487.png"/><Relationship Id="rId235" Type="http://schemas.openxmlformats.org/officeDocument/2006/relationships/customXml" Target="../ink/ink3790.xml"/><Relationship Id="rId256" Type="http://schemas.openxmlformats.org/officeDocument/2006/relationships/image" Target="../media/image3507.png"/><Relationship Id="rId277" Type="http://schemas.openxmlformats.org/officeDocument/2006/relationships/customXml" Target="../ink/ink3812.xml"/><Relationship Id="rId298" Type="http://schemas.openxmlformats.org/officeDocument/2006/relationships/image" Target="../media/image3527.png"/><Relationship Id="rId400" Type="http://schemas.openxmlformats.org/officeDocument/2006/relationships/customXml" Target="../ink/ink3875.xml"/><Relationship Id="rId421" Type="http://schemas.openxmlformats.org/officeDocument/2006/relationships/image" Target="../media/image3586.png"/><Relationship Id="rId442" Type="http://schemas.openxmlformats.org/officeDocument/2006/relationships/customXml" Target="../ink/ink3896.xml"/><Relationship Id="rId116" Type="http://schemas.openxmlformats.org/officeDocument/2006/relationships/image" Target="../media/image3438.png"/><Relationship Id="rId137" Type="http://schemas.openxmlformats.org/officeDocument/2006/relationships/customXml" Target="../ink/ink3741.xml"/><Relationship Id="rId158" Type="http://schemas.openxmlformats.org/officeDocument/2006/relationships/image" Target="../media/image3459.png"/><Relationship Id="rId302" Type="http://schemas.openxmlformats.org/officeDocument/2006/relationships/image" Target="../media/image3529.png"/><Relationship Id="rId323" Type="http://schemas.openxmlformats.org/officeDocument/2006/relationships/customXml" Target="../ink/ink3835.xml"/><Relationship Id="rId344" Type="http://schemas.openxmlformats.org/officeDocument/2006/relationships/customXml" Target="../ink/ink3846.xml"/><Relationship Id="rId20" Type="http://schemas.openxmlformats.org/officeDocument/2006/relationships/image" Target="../media/image3390.png"/><Relationship Id="rId41" Type="http://schemas.openxmlformats.org/officeDocument/2006/relationships/customXml" Target="../ink/ink3693.xml"/><Relationship Id="rId62" Type="http://schemas.openxmlformats.org/officeDocument/2006/relationships/image" Target="../media/image3411.png"/><Relationship Id="rId83" Type="http://schemas.openxmlformats.org/officeDocument/2006/relationships/customXml" Target="../ink/ink3714.xml"/><Relationship Id="rId179" Type="http://schemas.openxmlformats.org/officeDocument/2006/relationships/customXml" Target="../ink/ink3762.xml"/><Relationship Id="rId365" Type="http://schemas.openxmlformats.org/officeDocument/2006/relationships/customXml" Target="../ink/ink3857.xml"/><Relationship Id="rId386" Type="http://schemas.openxmlformats.org/officeDocument/2006/relationships/customXml" Target="../ink/ink3868.xml"/><Relationship Id="rId190" Type="http://schemas.openxmlformats.org/officeDocument/2006/relationships/image" Target="../media/image3475.png"/><Relationship Id="rId204" Type="http://schemas.openxmlformats.org/officeDocument/2006/relationships/image" Target="../media/image3482.png"/><Relationship Id="rId225" Type="http://schemas.openxmlformats.org/officeDocument/2006/relationships/customXml" Target="../ink/ink3785.xml"/><Relationship Id="rId246" Type="http://schemas.openxmlformats.org/officeDocument/2006/relationships/image" Target="../media/image3503.png"/><Relationship Id="rId267" Type="http://schemas.openxmlformats.org/officeDocument/2006/relationships/customXml" Target="../ink/ink3807.xml"/><Relationship Id="rId288" Type="http://schemas.openxmlformats.org/officeDocument/2006/relationships/image" Target="../media/image3522.png"/><Relationship Id="rId411" Type="http://schemas.openxmlformats.org/officeDocument/2006/relationships/image" Target="../media/image3581.png"/><Relationship Id="rId432" Type="http://schemas.openxmlformats.org/officeDocument/2006/relationships/customXml" Target="../ink/ink3891.xml"/><Relationship Id="rId453" Type="http://schemas.openxmlformats.org/officeDocument/2006/relationships/image" Target="../media/image3602.png"/><Relationship Id="rId106" Type="http://schemas.openxmlformats.org/officeDocument/2006/relationships/image" Target="../media/image3433.png"/><Relationship Id="rId127" Type="http://schemas.openxmlformats.org/officeDocument/2006/relationships/customXml" Target="../ink/ink3736.xml"/><Relationship Id="rId313" Type="http://schemas.openxmlformats.org/officeDocument/2006/relationships/customXml" Target="../ink/ink3830.xml"/><Relationship Id="rId10" Type="http://schemas.openxmlformats.org/officeDocument/2006/relationships/image" Target="../media/image3385.png"/><Relationship Id="rId31" Type="http://schemas.openxmlformats.org/officeDocument/2006/relationships/customXml" Target="../ink/ink3688.xml"/><Relationship Id="rId52" Type="http://schemas.openxmlformats.org/officeDocument/2006/relationships/image" Target="../media/image3406.png"/><Relationship Id="rId73" Type="http://schemas.openxmlformats.org/officeDocument/2006/relationships/customXml" Target="../ink/ink3709.xml"/><Relationship Id="rId94" Type="http://schemas.openxmlformats.org/officeDocument/2006/relationships/image" Target="../media/image3427.png"/><Relationship Id="rId148" Type="http://schemas.openxmlformats.org/officeDocument/2006/relationships/image" Target="../media/image3454.png"/><Relationship Id="rId169" Type="http://schemas.openxmlformats.org/officeDocument/2006/relationships/customXml" Target="../ink/ink3757.xml"/><Relationship Id="rId334" Type="http://schemas.openxmlformats.org/officeDocument/2006/relationships/customXml" Target="../ink/ink3841.xml"/><Relationship Id="rId355" Type="http://schemas.openxmlformats.org/officeDocument/2006/relationships/customXml" Target="../ink/ink3852.xml"/><Relationship Id="rId376" Type="http://schemas.openxmlformats.org/officeDocument/2006/relationships/customXml" Target="../ink/ink3863.xml"/><Relationship Id="rId397" Type="http://schemas.openxmlformats.org/officeDocument/2006/relationships/image" Target="../media/image3574.png"/><Relationship Id="rId4" Type="http://schemas.openxmlformats.org/officeDocument/2006/relationships/image" Target="../media/image3382.png"/><Relationship Id="rId180" Type="http://schemas.openxmlformats.org/officeDocument/2006/relationships/image" Target="../media/image3470.png"/><Relationship Id="rId215" Type="http://schemas.openxmlformats.org/officeDocument/2006/relationships/customXml" Target="../ink/ink3780.xml"/><Relationship Id="rId236" Type="http://schemas.openxmlformats.org/officeDocument/2006/relationships/image" Target="../media/image3498.png"/><Relationship Id="rId257" Type="http://schemas.openxmlformats.org/officeDocument/2006/relationships/customXml" Target="../ink/ink3801.xml"/><Relationship Id="rId278" Type="http://schemas.openxmlformats.org/officeDocument/2006/relationships/image" Target="../media/image3517.png"/><Relationship Id="rId401" Type="http://schemas.openxmlformats.org/officeDocument/2006/relationships/image" Target="../media/image3576.png"/><Relationship Id="rId422" Type="http://schemas.openxmlformats.org/officeDocument/2006/relationships/customXml" Target="../ink/ink3886.xml"/><Relationship Id="rId443" Type="http://schemas.openxmlformats.org/officeDocument/2006/relationships/image" Target="../media/image3597.png"/><Relationship Id="rId303" Type="http://schemas.openxmlformats.org/officeDocument/2006/relationships/customXml" Target="../ink/ink3825.xml"/><Relationship Id="rId42" Type="http://schemas.openxmlformats.org/officeDocument/2006/relationships/image" Target="../media/image3401.png"/><Relationship Id="rId84" Type="http://schemas.openxmlformats.org/officeDocument/2006/relationships/image" Target="../media/image3422.png"/><Relationship Id="rId138" Type="http://schemas.openxmlformats.org/officeDocument/2006/relationships/image" Target="../media/image3449.png"/><Relationship Id="rId345" Type="http://schemas.openxmlformats.org/officeDocument/2006/relationships/image" Target="../media/image3549.png"/><Relationship Id="rId387" Type="http://schemas.openxmlformats.org/officeDocument/2006/relationships/image" Target="../media/image3569.png"/><Relationship Id="rId191" Type="http://schemas.openxmlformats.org/officeDocument/2006/relationships/customXml" Target="../ink/ink3768.xml"/><Relationship Id="rId205" Type="http://schemas.openxmlformats.org/officeDocument/2006/relationships/customXml" Target="../ink/ink3775.xml"/><Relationship Id="rId247" Type="http://schemas.openxmlformats.org/officeDocument/2006/relationships/customXml" Target="../ink/ink3796.xml"/><Relationship Id="rId412" Type="http://schemas.openxmlformats.org/officeDocument/2006/relationships/customXml" Target="../ink/ink3881.xml"/><Relationship Id="rId107" Type="http://schemas.openxmlformats.org/officeDocument/2006/relationships/customXml" Target="../ink/ink3726.xml"/><Relationship Id="rId289" Type="http://schemas.openxmlformats.org/officeDocument/2006/relationships/customXml" Target="../ink/ink3818.xml"/><Relationship Id="rId11" Type="http://schemas.openxmlformats.org/officeDocument/2006/relationships/customXml" Target="../ink/ink3678.xml"/><Relationship Id="rId53" Type="http://schemas.openxmlformats.org/officeDocument/2006/relationships/customXml" Target="../ink/ink3699.xml"/><Relationship Id="rId149" Type="http://schemas.openxmlformats.org/officeDocument/2006/relationships/customXml" Target="../ink/ink3747.xml"/><Relationship Id="rId314" Type="http://schemas.openxmlformats.org/officeDocument/2006/relationships/image" Target="../media/image3535.png"/><Relationship Id="rId356" Type="http://schemas.openxmlformats.org/officeDocument/2006/relationships/image" Target="../media/image3554.png"/><Relationship Id="rId398" Type="http://schemas.openxmlformats.org/officeDocument/2006/relationships/customXml" Target="../ink/ink3874.xml"/><Relationship Id="rId95" Type="http://schemas.openxmlformats.org/officeDocument/2006/relationships/customXml" Target="../ink/ink3720.xml"/><Relationship Id="rId160" Type="http://schemas.openxmlformats.org/officeDocument/2006/relationships/image" Target="../media/image3460.png"/><Relationship Id="rId216" Type="http://schemas.openxmlformats.org/officeDocument/2006/relationships/image" Target="../media/image3488.png"/><Relationship Id="rId423" Type="http://schemas.openxmlformats.org/officeDocument/2006/relationships/image" Target="../media/image3587.png"/><Relationship Id="rId258" Type="http://schemas.openxmlformats.org/officeDocument/2006/relationships/customXml" Target="../ink/ink3802.xml"/><Relationship Id="rId22" Type="http://schemas.openxmlformats.org/officeDocument/2006/relationships/image" Target="../media/image3391.png"/><Relationship Id="rId64" Type="http://schemas.openxmlformats.org/officeDocument/2006/relationships/image" Target="../media/image3412.png"/><Relationship Id="rId118" Type="http://schemas.openxmlformats.org/officeDocument/2006/relationships/image" Target="../media/image3439.png"/><Relationship Id="rId325" Type="http://schemas.openxmlformats.org/officeDocument/2006/relationships/customXml" Target="../ink/ink3836.xml"/><Relationship Id="rId367" Type="http://schemas.openxmlformats.org/officeDocument/2006/relationships/customXml" Target="../ink/ink3858.xml"/><Relationship Id="rId171" Type="http://schemas.openxmlformats.org/officeDocument/2006/relationships/customXml" Target="../ink/ink3758.xml"/><Relationship Id="rId227" Type="http://schemas.openxmlformats.org/officeDocument/2006/relationships/customXml" Target="../ink/ink3786.xml"/><Relationship Id="rId269" Type="http://schemas.openxmlformats.org/officeDocument/2006/relationships/customXml" Target="../ink/ink3808.xml"/><Relationship Id="rId434" Type="http://schemas.openxmlformats.org/officeDocument/2006/relationships/customXml" Target="../ink/ink3892.xml"/><Relationship Id="rId33" Type="http://schemas.openxmlformats.org/officeDocument/2006/relationships/customXml" Target="../ink/ink3689.xml"/><Relationship Id="rId129" Type="http://schemas.openxmlformats.org/officeDocument/2006/relationships/customXml" Target="../ink/ink3737.xml"/><Relationship Id="rId280" Type="http://schemas.openxmlformats.org/officeDocument/2006/relationships/image" Target="../media/image3518.png"/><Relationship Id="rId336" Type="http://schemas.openxmlformats.org/officeDocument/2006/relationships/customXml" Target="../ink/ink3842.xml"/><Relationship Id="rId75" Type="http://schemas.openxmlformats.org/officeDocument/2006/relationships/customXml" Target="../ink/ink3710.xml"/><Relationship Id="rId140" Type="http://schemas.openxmlformats.org/officeDocument/2006/relationships/image" Target="../media/image3450.png"/><Relationship Id="rId182" Type="http://schemas.openxmlformats.org/officeDocument/2006/relationships/image" Target="../media/image3471.png"/><Relationship Id="rId378" Type="http://schemas.openxmlformats.org/officeDocument/2006/relationships/customXml" Target="../ink/ink3864.xml"/><Relationship Id="rId403" Type="http://schemas.openxmlformats.org/officeDocument/2006/relationships/image" Target="../media/image3577.png"/><Relationship Id="rId6" Type="http://schemas.openxmlformats.org/officeDocument/2006/relationships/image" Target="../media/image3383.png"/><Relationship Id="rId238" Type="http://schemas.openxmlformats.org/officeDocument/2006/relationships/image" Target="../media/image3499.png"/><Relationship Id="rId445" Type="http://schemas.openxmlformats.org/officeDocument/2006/relationships/image" Target="../media/image3598.png"/><Relationship Id="rId291" Type="http://schemas.openxmlformats.org/officeDocument/2006/relationships/customXml" Target="../ink/ink3819.xml"/><Relationship Id="rId305" Type="http://schemas.openxmlformats.org/officeDocument/2006/relationships/customXml" Target="../ink/ink3826.xml"/><Relationship Id="rId347" Type="http://schemas.openxmlformats.org/officeDocument/2006/relationships/image" Target="../media/image3550.png"/><Relationship Id="rId44" Type="http://schemas.openxmlformats.org/officeDocument/2006/relationships/image" Target="../media/image3402.png"/><Relationship Id="rId86" Type="http://schemas.openxmlformats.org/officeDocument/2006/relationships/image" Target="../media/image3423.png"/><Relationship Id="rId151" Type="http://schemas.openxmlformats.org/officeDocument/2006/relationships/customXml" Target="../ink/ink3748.xml"/><Relationship Id="rId389" Type="http://schemas.openxmlformats.org/officeDocument/2006/relationships/image" Target="../media/image3570.png"/><Relationship Id="rId193" Type="http://schemas.openxmlformats.org/officeDocument/2006/relationships/customXml" Target="../ink/ink3769.xml"/><Relationship Id="rId207" Type="http://schemas.openxmlformats.org/officeDocument/2006/relationships/customXml" Target="../ink/ink3776.xml"/><Relationship Id="rId249" Type="http://schemas.openxmlformats.org/officeDocument/2006/relationships/customXml" Target="../ink/ink3797.xml"/><Relationship Id="rId414" Type="http://schemas.openxmlformats.org/officeDocument/2006/relationships/customXml" Target="../ink/ink3882.xml"/><Relationship Id="rId13" Type="http://schemas.openxmlformats.org/officeDocument/2006/relationships/customXml" Target="../ink/ink3679.xml"/><Relationship Id="rId109" Type="http://schemas.openxmlformats.org/officeDocument/2006/relationships/customXml" Target="../ink/ink3727.xml"/><Relationship Id="rId260" Type="http://schemas.openxmlformats.org/officeDocument/2006/relationships/customXml" Target="../ink/ink3803.xml"/><Relationship Id="rId316" Type="http://schemas.openxmlformats.org/officeDocument/2006/relationships/image" Target="../media/image3536.png"/><Relationship Id="rId55" Type="http://schemas.openxmlformats.org/officeDocument/2006/relationships/customXml" Target="../ink/ink3700.xml"/><Relationship Id="rId97" Type="http://schemas.openxmlformats.org/officeDocument/2006/relationships/customXml" Target="../ink/ink3721.xml"/><Relationship Id="rId120" Type="http://schemas.openxmlformats.org/officeDocument/2006/relationships/image" Target="../media/image3440.png"/><Relationship Id="rId358" Type="http://schemas.openxmlformats.org/officeDocument/2006/relationships/image" Target="../media/image3555.png"/><Relationship Id="rId162" Type="http://schemas.openxmlformats.org/officeDocument/2006/relationships/image" Target="../media/image3461.png"/><Relationship Id="rId218" Type="http://schemas.openxmlformats.org/officeDocument/2006/relationships/image" Target="../media/image3489.png"/><Relationship Id="rId425" Type="http://schemas.openxmlformats.org/officeDocument/2006/relationships/image" Target="../media/image3588.png"/><Relationship Id="rId271" Type="http://schemas.openxmlformats.org/officeDocument/2006/relationships/customXml" Target="../ink/ink3809.xml"/><Relationship Id="rId24" Type="http://schemas.openxmlformats.org/officeDocument/2006/relationships/image" Target="../media/image3392.png"/><Relationship Id="rId66" Type="http://schemas.openxmlformats.org/officeDocument/2006/relationships/image" Target="../media/image3413.png"/><Relationship Id="rId131" Type="http://schemas.openxmlformats.org/officeDocument/2006/relationships/customXml" Target="../ink/ink3738.xml"/><Relationship Id="rId327" Type="http://schemas.openxmlformats.org/officeDocument/2006/relationships/image" Target="../media/image3541.png"/><Relationship Id="rId369" Type="http://schemas.openxmlformats.org/officeDocument/2006/relationships/customXml" Target="../ink/ink3859.xml"/><Relationship Id="rId173" Type="http://schemas.openxmlformats.org/officeDocument/2006/relationships/customXml" Target="../ink/ink3759.xml"/><Relationship Id="rId229" Type="http://schemas.openxmlformats.org/officeDocument/2006/relationships/customXml" Target="../ink/ink3787.xml"/><Relationship Id="rId380" Type="http://schemas.openxmlformats.org/officeDocument/2006/relationships/customXml" Target="../ink/ink3865.xml"/><Relationship Id="rId436" Type="http://schemas.openxmlformats.org/officeDocument/2006/relationships/customXml" Target="../ink/ink3893.xml"/><Relationship Id="rId240" Type="http://schemas.openxmlformats.org/officeDocument/2006/relationships/image" Target="../media/image3500.png"/><Relationship Id="rId35" Type="http://schemas.openxmlformats.org/officeDocument/2006/relationships/customXml" Target="../ink/ink3690.xml"/><Relationship Id="rId77" Type="http://schemas.openxmlformats.org/officeDocument/2006/relationships/customXml" Target="../ink/ink3711.xml"/><Relationship Id="rId100" Type="http://schemas.openxmlformats.org/officeDocument/2006/relationships/image" Target="../media/image3430.png"/><Relationship Id="rId282" Type="http://schemas.openxmlformats.org/officeDocument/2006/relationships/image" Target="../media/image3519.png"/><Relationship Id="rId338" Type="http://schemas.openxmlformats.org/officeDocument/2006/relationships/customXml" Target="../ink/ink3843.xml"/><Relationship Id="rId8" Type="http://schemas.openxmlformats.org/officeDocument/2006/relationships/image" Target="../media/image3384.png"/><Relationship Id="rId142" Type="http://schemas.openxmlformats.org/officeDocument/2006/relationships/image" Target="../media/image3451.png"/><Relationship Id="rId184" Type="http://schemas.openxmlformats.org/officeDocument/2006/relationships/image" Target="../media/image3472.png"/><Relationship Id="rId391" Type="http://schemas.openxmlformats.org/officeDocument/2006/relationships/image" Target="../media/image3571.png"/><Relationship Id="rId405" Type="http://schemas.openxmlformats.org/officeDocument/2006/relationships/image" Target="../media/image3578.png"/><Relationship Id="rId447" Type="http://schemas.openxmlformats.org/officeDocument/2006/relationships/image" Target="../media/image3599.png"/><Relationship Id="rId251" Type="http://schemas.openxmlformats.org/officeDocument/2006/relationships/customXml" Target="../ink/ink3798.xml"/><Relationship Id="rId46" Type="http://schemas.openxmlformats.org/officeDocument/2006/relationships/image" Target="../media/image3403.png"/><Relationship Id="rId293" Type="http://schemas.openxmlformats.org/officeDocument/2006/relationships/customXml" Target="../ink/ink3820.xml"/><Relationship Id="rId307" Type="http://schemas.openxmlformats.org/officeDocument/2006/relationships/customXml" Target="../ink/ink3827.xml"/><Relationship Id="rId349" Type="http://schemas.openxmlformats.org/officeDocument/2006/relationships/image" Target="../media/image3551.png"/><Relationship Id="rId88" Type="http://schemas.openxmlformats.org/officeDocument/2006/relationships/image" Target="../media/image3424.png"/><Relationship Id="rId111" Type="http://schemas.openxmlformats.org/officeDocument/2006/relationships/customXml" Target="../ink/ink3728.xml"/><Relationship Id="rId153" Type="http://schemas.openxmlformats.org/officeDocument/2006/relationships/customXml" Target="../ink/ink3749.xml"/><Relationship Id="rId195" Type="http://schemas.openxmlformats.org/officeDocument/2006/relationships/customXml" Target="../ink/ink3770.xml"/><Relationship Id="rId209" Type="http://schemas.openxmlformats.org/officeDocument/2006/relationships/customXml" Target="../ink/ink3777.xml"/><Relationship Id="rId360" Type="http://schemas.openxmlformats.org/officeDocument/2006/relationships/image" Target="../media/image3556.png"/><Relationship Id="rId416" Type="http://schemas.openxmlformats.org/officeDocument/2006/relationships/customXml" Target="../ink/ink3883.xml"/><Relationship Id="rId220" Type="http://schemas.openxmlformats.org/officeDocument/2006/relationships/image" Target="../media/image3490.png"/><Relationship Id="rId15" Type="http://schemas.openxmlformats.org/officeDocument/2006/relationships/customXml" Target="../ink/ink3680.xml"/><Relationship Id="rId57" Type="http://schemas.openxmlformats.org/officeDocument/2006/relationships/customXml" Target="../ink/ink3701.xml"/><Relationship Id="rId262" Type="http://schemas.openxmlformats.org/officeDocument/2006/relationships/customXml" Target="../ink/ink3804.xml"/><Relationship Id="rId318" Type="http://schemas.openxmlformats.org/officeDocument/2006/relationships/image" Target="../media/image3537.png"/><Relationship Id="rId99" Type="http://schemas.openxmlformats.org/officeDocument/2006/relationships/customXml" Target="../ink/ink3722.xml"/><Relationship Id="rId122" Type="http://schemas.openxmlformats.org/officeDocument/2006/relationships/image" Target="../media/image3441.png"/><Relationship Id="rId164" Type="http://schemas.openxmlformats.org/officeDocument/2006/relationships/image" Target="../media/image3462.png"/><Relationship Id="rId371" Type="http://schemas.openxmlformats.org/officeDocument/2006/relationships/customXml" Target="../ink/ink3860.xml"/><Relationship Id="rId427" Type="http://schemas.openxmlformats.org/officeDocument/2006/relationships/image" Target="../media/image3589.png"/><Relationship Id="rId26" Type="http://schemas.openxmlformats.org/officeDocument/2006/relationships/image" Target="../media/image3393.png"/><Relationship Id="rId231" Type="http://schemas.openxmlformats.org/officeDocument/2006/relationships/customXml" Target="../ink/ink3788.xml"/><Relationship Id="rId273" Type="http://schemas.openxmlformats.org/officeDocument/2006/relationships/customXml" Target="../ink/ink3810.xml"/><Relationship Id="rId329" Type="http://schemas.openxmlformats.org/officeDocument/2006/relationships/image" Target="../media/image3542.png"/><Relationship Id="rId68" Type="http://schemas.openxmlformats.org/officeDocument/2006/relationships/image" Target="../media/image3414.png"/><Relationship Id="rId133" Type="http://schemas.openxmlformats.org/officeDocument/2006/relationships/customXml" Target="../ink/ink3739.xml"/><Relationship Id="rId175" Type="http://schemas.openxmlformats.org/officeDocument/2006/relationships/customXml" Target="../ink/ink3760.xml"/><Relationship Id="rId340" Type="http://schemas.openxmlformats.org/officeDocument/2006/relationships/customXml" Target="../ink/ink3844.xml"/><Relationship Id="rId200" Type="http://schemas.openxmlformats.org/officeDocument/2006/relationships/image" Target="../media/image3480.png"/><Relationship Id="rId382" Type="http://schemas.openxmlformats.org/officeDocument/2006/relationships/customXml" Target="../ink/ink3866.xml"/><Relationship Id="rId438" Type="http://schemas.openxmlformats.org/officeDocument/2006/relationships/customXml" Target="../ink/ink3894.xml"/><Relationship Id="rId242" Type="http://schemas.openxmlformats.org/officeDocument/2006/relationships/image" Target="../media/image3501.png"/><Relationship Id="rId284" Type="http://schemas.openxmlformats.org/officeDocument/2006/relationships/image" Target="../media/image3520.png"/><Relationship Id="rId37" Type="http://schemas.openxmlformats.org/officeDocument/2006/relationships/customXml" Target="../ink/ink3691.xml"/><Relationship Id="rId79" Type="http://schemas.openxmlformats.org/officeDocument/2006/relationships/customXml" Target="../ink/ink3712.xml"/><Relationship Id="rId102" Type="http://schemas.openxmlformats.org/officeDocument/2006/relationships/image" Target="../media/image3431.png"/><Relationship Id="rId144" Type="http://schemas.openxmlformats.org/officeDocument/2006/relationships/image" Target="../media/image3452.png"/><Relationship Id="rId90" Type="http://schemas.openxmlformats.org/officeDocument/2006/relationships/image" Target="../media/image3425.png"/><Relationship Id="rId186" Type="http://schemas.openxmlformats.org/officeDocument/2006/relationships/image" Target="../media/image3473.png"/><Relationship Id="rId351" Type="http://schemas.openxmlformats.org/officeDocument/2006/relationships/image" Target="../media/image3552.png"/><Relationship Id="rId393" Type="http://schemas.openxmlformats.org/officeDocument/2006/relationships/image" Target="../media/image3572.png"/><Relationship Id="rId407" Type="http://schemas.openxmlformats.org/officeDocument/2006/relationships/image" Target="../media/image3579.png"/><Relationship Id="rId449" Type="http://schemas.openxmlformats.org/officeDocument/2006/relationships/image" Target="../media/image3600.png"/><Relationship Id="rId211" Type="http://schemas.openxmlformats.org/officeDocument/2006/relationships/customXml" Target="../ink/ink3778.xml"/><Relationship Id="rId253" Type="http://schemas.openxmlformats.org/officeDocument/2006/relationships/customXml" Target="../ink/ink3799.xml"/><Relationship Id="rId295" Type="http://schemas.openxmlformats.org/officeDocument/2006/relationships/customXml" Target="../ink/ink3821.xml"/><Relationship Id="rId309" Type="http://schemas.openxmlformats.org/officeDocument/2006/relationships/customXml" Target="../ink/ink3828.xml"/><Relationship Id="rId48" Type="http://schemas.openxmlformats.org/officeDocument/2006/relationships/image" Target="../media/image3404.png"/><Relationship Id="rId113" Type="http://schemas.openxmlformats.org/officeDocument/2006/relationships/customXml" Target="../ink/ink3729.xml"/><Relationship Id="rId320" Type="http://schemas.openxmlformats.org/officeDocument/2006/relationships/image" Target="../media/image3538.png"/><Relationship Id="rId155" Type="http://schemas.openxmlformats.org/officeDocument/2006/relationships/customXml" Target="../ink/ink3750.xml"/><Relationship Id="rId197" Type="http://schemas.openxmlformats.org/officeDocument/2006/relationships/customXml" Target="../ink/ink3771.xml"/><Relationship Id="rId362" Type="http://schemas.openxmlformats.org/officeDocument/2006/relationships/image" Target="../media/image3557.png"/><Relationship Id="rId418" Type="http://schemas.openxmlformats.org/officeDocument/2006/relationships/customXml" Target="../ink/ink3884.xml"/><Relationship Id="rId222" Type="http://schemas.openxmlformats.org/officeDocument/2006/relationships/image" Target="../media/image3491.png"/><Relationship Id="rId264" Type="http://schemas.openxmlformats.org/officeDocument/2006/relationships/customXml" Target="../ink/ink3805.xml"/><Relationship Id="rId17" Type="http://schemas.openxmlformats.org/officeDocument/2006/relationships/customXml" Target="../ink/ink3681.xml"/><Relationship Id="rId59" Type="http://schemas.openxmlformats.org/officeDocument/2006/relationships/customXml" Target="../ink/ink3702.xml"/><Relationship Id="rId124" Type="http://schemas.openxmlformats.org/officeDocument/2006/relationships/image" Target="../media/image3442.png"/><Relationship Id="rId70" Type="http://schemas.openxmlformats.org/officeDocument/2006/relationships/image" Target="../media/image3415.png"/><Relationship Id="rId166" Type="http://schemas.openxmlformats.org/officeDocument/2006/relationships/image" Target="../media/image3463.png"/><Relationship Id="rId331" Type="http://schemas.openxmlformats.org/officeDocument/2006/relationships/image" Target="../media/image3543.png"/><Relationship Id="rId373" Type="http://schemas.openxmlformats.org/officeDocument/2006/relationships/image" Target="../media/image3562.png"/><Relationship Id="rId429" Type="http://schemas.openxmlformats.org/officeDocument/2006/relationships/image" Target="../media/image359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789.xml"/><Relationship Id="rId440" Type="http://schemas.openxmlformats.org/officeDocument/2006/relationships/customXml" Target="../ink/ink3895.xml"/><Relationship Id="rId28" Type="http://schemas.openxmlformats.org/officeDocument/2006/relationships/image" Target="../media/image3394.png"/><Relationship Id="rId275" Type="http://schemas.openxmlformats.org/officeDocument/2006/relationships/customXml" Target="../ink/ink3811.xml"/><Relationship Id="rId300" Type="http://schemas.openxmlformats.org/officeDocument/2006/relationships/image" Target="../media/image3528.png"/><Relationship Id="rId81" Type="http://schemas.openxmlformats.org/officeDocument/2006/relationships/customXml" Target="../ink/ink3713.xml"/><Relationship Id="rId135" Type="http://schemas.openxmlformats.org/officeDocument/2006/relationships/customXml" Target="../ink/ink3740.xml"/><Relationship Id="rId177" Type="http://schemas.openxmlformats.org/officeDocument/2006/relationships/customXml" Target="../ink/ink3761.xml"/><Relationship Id="rId342" Type="http://schemas.openxmlformats.org/officeDocument/2006/relationships/customXml" Target="../ink/ink3845.xml"/><Relationship Id="rId384" Type="http://schemas.openxmlformats.org/officeDocument/2006/relationships/customXml" Target="../ink/ink3867.xml"/><Relationship Id="rId202" Type="http://schemas.openxmlformats.org/officeDocument/2006/relationships/image" Target="../media/image3481.png"/><Relationship Id="rId244" Type="http://schemas.openxmlformats.org/officeDocument/2006/relationships/image" Target="../media/image3502.png"/><Relationship Id="rId39" Type="http://schemas.openxmlformats.org/officeDocument/2006/relationships/customXml" Target="../ink/ink3692.xml"/><Relationship Id="rId286" Type="http://schemas.openxmlformats.org/officeDocument/2006/relationships/image" Target="../media/image3521.png"/><Relationship Id="rId451" Type="http://schemas.openxmlformats.org/officeDocument/2006/relationships/image" Target="../media/image3601.png"/><Relationship Id="rId50" Type="http://schemas.openxmlformats.org/officeDocument/2006/relationships/image" Target="../media/image3405.png"/><Relationship Id="rId104" Type="http://schemas.openxmlformats.org/officeDocument/2006/relationships/image" Target="../media/image3432.png"/><Relationship Id="rId146" Type="http://schemas.openxmlformats.org/officeDocument/2006/relationships/image" Target="../media/image3453.png"/><Relationship Id="rId188" Type="http://schemas.openxmlformats.org/officeDocument/2006/relationships/image" Target="../media/image3474.png"/><Relationship Id="rId311" Type="http://schemas.openxmlformats.org/officeDocument/2006/relationships/customXml" Target="../ink/ink3829.xml"/><Relationship Id="rId353" Type="http://schemas.openxmlformats.org/officeDocument/2006/relationships/customXml" Target="../ink/ink3851.xml"/><Relationship Id="rId395" Type="http://schemas.openxmlformats.org/officeDocument/2006/relationships/image" Target="../media/image3573.png"/><Relationship Id="rId409" Type="http://schemas.openxmlformats.org/officeDocument/2006/relationships/image" Target="../media/image3580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32.png"/><Relationship Id="rId21" Type="http://schemas.openxmlformats.org/officeDocument/2006/relationships/image" Target="../media/image3433.png"/><Relationship Id="rId42" Type="http://schemas.openxmlformats.org/officeDocument/2006/relationships/customXml" Target="../ink/ink3922.xml"/><Relationship Id="rId63" Type="http://schemas.openxmlformats.org/officeDocument/2006/relationships/image" Target="../media/image3605.png"/><Relationship Id="rId84" Type="http://schemas.openxmlformats.org/officeDocument/2006/relationships/customXml" Target="../ink/ink3943.xml"/><Relationship Id="rId138" Type="http://schemas.openxmlformats.org/officeDocument/2006/relationships/image" Target="../media/image3642.png"/><Relationship Id="rId159" Type="http://schemas.openxmlformats.org/officeDocument/2006/relationships/customXml" Target="../ink/ink3981.xml"/><Relationship Id="rId170" Type="http://schemas.openxmlformats.org/officeDocument/2006/relationships/image" Target="../media/image3658.png"/><Relationship Id="rId191" Type="http://schemas.openxmlformats.org/officeDocument/2006/relationships/customXml" Target="../ink/ink3997.xml"/><Relationship Id="rId107" Type="http://schemas.openxmlformats.org/officeDocument/2006/relationships/image" Target="../media/image3627.png"/><Relationship Id="rId11" Type="http://schemas.openxmlformats.org/officeDocument/2006/relationships/image" Target="../media/image3428.png"/><Relationship Id="rId32" Type="http://schemas.openxmlformats.org/officeDocument/2006/relationships/customXml" Target="../ink/ink3917.xml"/><Relationship Id="rId53" Type="http://schemas.openxmlformats.org/officeDocument/2006/relationships/image" Target="../media/image3450.png"/><Relationship Id="rId74" Type="http://schemas.openxmlformats.org/officeDocument/2006/relationships/customXml" Target="../ink/ink3938.xml"/><Relationship Id="rId128" Type="http://schemas.openxmlformats.org/officeDocument/2006/relationships/customXml" Target="../ink/ink3965.xml"/><Relationship Id="rId149" Type="http://schemas.openxmlformats.org/officeDocument/2006/relationships/customXml" Target="../ink/ink3976.xml"/><Relationship Id="rId5" Type="http://schemas.openxmlformats.org/officeDocument/2006/relationships/image" Target="../media/image3425.png"/><Relationship Id="rId95" Type="http://schemas.openxmlformats.org/officeDocument/2006/relationships/image" Target="../media/image3621.png"/><Relationship Id="rId160" Type="http://schemas.openxmlformats.org/officeDocument/2006/relationships/image" Target="../media/image3653.png"/><Relationship Id="rId181" Type="http://schemas.openxmlformats.org/officeDocument/2006/relationships/customXml" Target="../ink/ink3992.xml"/><Relationship Id="rId22" Type="http://schemas.openxmlformats.org/officeDocument/2006/relationships/customXml" Target="../ink/ink3912.xml"/><Relationship Id="rId43" Type="http://schemas.openxmlformats.org/officeDocument/2006/relationships/image" Target="../media/image3445.png"/><Relationship Id="rId64" Type="http://schemas.openxmlformats.org/officeDocument/2006/relationships/customXml" Target="../ink/ink3933.xml"/><Relationship Id="rId118" Type="http://schemas.openxmlformats.org/officeDocument/2006/relationships/customXml" Target="../ink/ink3960.xml"/><Relationship Id="rId139" Type="http://schemas.openxmlformats.org/officeDocument/2006/relationships/customXml" Target="../ink/ink3971.xml"/><Relationship Id="rId85" Type="http://schemas.openxmlformats.org/officeDocument/2006/relationships/image" Target="../media/image3616.png"/><Relationship Id="rId150" Type="http://schemas.openxmlformats.org/officeDocument/2006/relationships/image" Target="../media/image3648.png"/><Relationship Id="rId171" Type="http://schemas.openxmlformats.org/officeDocument/2006/relationships/customXml" Target="../ink/ink3987.xml"/><Relationship Id="rId192" Type="http://schemas.openxmlformats.org/officeDocument/2006/relationships/image" Target="../media/image3669.png"/><Relationship Id="rId12" Type="http://schemas.openxmlformats.org/officeDocument/2006/relationships/customXml" Target="../ink/ink3907.xml"/><Relationship Id="rId33" Type="http://schemas.openxmlformats.org/officeDocument/2006/relationships/image" Target="../media/image3439.png"/><Relationship Id="rId108" Type="http://schemas.openxmlformats.org/officeDocument/2006/relationships/customXml" Target="../ink/ink3955.xml"/><Relationship Id="rId129" Type="http://schemas.openxmlformats.org/officeDocument/2006/relationships/image" Target="../media/image3638.png"/><Relationship Id="rId54" Type="http://schemas.openxmlformats.org/officeDocument/2006/relationships/customXml" Target="../ink/ink3928.xml"/><Relationship Id="rId75" Type="http://schemas.openxmlformats.org/officeDocument/2006/relationships/image" Target="../media/image3611.png"/><Relationship Id="rId96" Type="http://schemas.openxmlformats.org/officeDocument/2006/relationships/customXml" Target="../ink/ink3949.xml"/><Relationship Id="rId140" Type="http://schemas.openxmlformats.org/officeDocument/2006/relationships/image" Target="../media/image3643.png"/><Relationship Id="rId161" Type="http://schemas.openxmlformats.org/officeDocument/2006/relationships/customXml" Target="../ink/ink3982.xml"/><Relationship Id="rId182" Type="http://schemas.openxmlformats.org/officeDocument/2006/relationships/image" Target="../media/image3664.png"/><Relationship Id="rId6" Type="http://schemas.openxmlformats.org/officeDocument/2006/relationships/customXml" Target="../ink/ink3904.xml"/><Relationship Id="rId23" Type="http://schemas.openxmlformats.org/officeDocument/2006/relationships/image" Target="../media/image3434.png"/><Relationship Id="rId119" Type="http://schemas.openxmlformats.org/officeDocument/2006/relationships/image" Target="../media/image3633.png"/><Relationship Id="rId44" Type="http://schemas.openxmlformats.org/officeDocument/2006/relationships/customXml" Target="../ink/ink3923.xml"/><Relationship Id="rId65" Type="http://schemas.openxmlformats.org/officeDocument/2006/relationships/image" Target="../media/image3606.png"/><Relationship Id="rId86" Type="http://schemas.openxmlformats.org/officeDocument/2006/relationships/customXml" Target="../ink/ink3944.xml"/><Relationship Id="rId130" Type="http://schemas.openxmlformats.org/officeDocument/2006/relationships/customXml" Target="../ink/ink3966.xml"/><Relationship Id="rId151" Type="http://schemas.openxmlformats.org/officeDocument/2006/relationships/customXml" Target="../ink/ink3977.xml"/><Relationship Id="rId172" Type="http://schemas.openxmlformats.org/officeDocument/2006/relationships/image" Target="../media/image3659.png"/><Relationship Id="rId193" Type="http://schemas.openxmlformats.org/officeDocument/2006/relationships/customXml" Target="../ink/ink3998.xml"/><Relationship Id="rId13" Type="http://schemas.openxmlformats.org/officeDocument/2006/relationships/image" Target="../media/image3429.png"/><Relationship Id="rId109" Type="http://schemas.openxmlformats.org/officeDocument/2006/relationships/image" Target="../media/image3628.png"/><Relationship Id="rId34" Type="http://schemas.openxmlformats.org/officeDocument/2006/relationships/customXml" Target="../ink/ink3918.xml"/><Relationship Id="rId55" Type="http://schemas.openxmlformats.org/officeDocument/2006/relationships/image" Target="../media/image3451.png"/><Relationship Id="rId76" Type="http://schemas.openxmlformats.org/officeDocument/2006/relationships/customXml" Target="../ink/ink3939.xml"/><Relationship Id="rId97" Type="http://schemas.openxmlformats.org/officeDocument/2006/relationships/image" Target="../media/image3622.png"/><Relationship Id="rId120" Type="http://schemas.openxmlformats.org/officeDocument/2006/relationships/customXml" Target="../ink/ink3961.xml"/><Relationship Id="rId141" Type="http://schemas.openxmlformats.org/officeDocument/2006/relationships/customXml" Target="../ink/ink3972.xml"/><Relationship Id="rId7" Type="http://schemas.openxmlformats.org/officeDocument/2006/relationships/image" Target="../media/image3426.png"/><Relationship Id="rId71" Type="http://schemas.openxmlformats.org/officeDocument/2006/relationships/image" Target="../media/image3609.png"/><Relationship Id="rId92" Type="http://schemas.openxmlformats.org/officeDocument/2006/relationships/customXml" Target="../ink/ink3947.xml"/><Relationship Id="rId162" Type="http://schemas.openxmlformats.org/officeDocument/2006/relationships/image" Target="../media/image3654.png"/><Relationship Id="rId183" Type="http://schemas.openxmlformats.org/officeDocument/2006/relationships/customXml" Target="../ink/ink3993.xml"/><Relationship Id="rId2" Type="http://schemas.openxmlformats.org/officeDocument/2006/relationships/customXml" Target="../ink/ink3902.xml"/><Relationship Id="rId29" Type="http://schemas.openxmlformats.org/officeDocument/2006/relationships/image" Target="../media/image3437.png"/><Relationship Id="rId24" Type="http://schemas.openxmlformats.org/officeDocument/2006/relationships/customXml" Target="../ink/ink3913.xml"/><Relationship Id="rId40" Type="http://schemas.openxmlformats.org/officeDocument/2006/relationships/customXml" Target="../ink/ink3921.xml"/><Relationship Id="rId45" Type="http://schemas.openxmlformats.org/officeDocument/2006/relationships/image" Target="../media/image3446.png"/><Relationship Id="rId66" Type="http://schemas.openxmlformats.org/officeDocument/2006/relationships/customXml" Target="../ink/ink3934.xml"/><Relationship Id="rId87" Type="http://schemas.openxmlformats.org/officeDocument/2006/relationships/image" Target="../media/image3617.png"/><Relationship Id="rId110" Type="http://schemas.openxmlformats.org/officeDocument/2006/relationships/customXml" Target="../ink/ink3956.xml"/><Relationship Id="rId115" Type="http://schemas.openxmlformats.org/officeDocument/2006/relationships/image" Target="../media/image3631.png"/><Relationship Id="rId131" Type="http://schemas.openxmlformats.org/officeDocument/2006/relationships/customXml" Target="../ink/ink3967.xml"/><Relationship Id="rId136" Type="http://schemas.openxmlformats.org/officeDocument/2006/relationships/image" Target="../media/image3641.png"/><Relationship Id="rId157" Type="http://schemas.openxmlformats.org/officeDocument/2006/relationships/customXml" Target="../ink/ink3980.xml"/><Relationship Id="rId178" Type="http://schemas.openxmlformats.org/officeDocument/2006/relationships/image" Target="../media/image3662.png"/><Relationship Id="rId61" Type="http://schemas.openxmlformats.org/officeDocument/2006/relationships/image" Target="../media/image3581.png"/><Relationship Id="rId82" Type="http://schemas.openxmlformats.org/officeDocument/2006/relationships/customXml" Target="../ink/ink3942.xml"/><Relationship Id="rId152" Type="http://schemas.openxmlformats.org/officeDocument/2006/relationships/image" Target="../media/image3649.png"/><Relationship Id="rId173" Type="http://schemas.openxmlformats.org/officeDocument/2006/relationships/customXml" Target="../ink/ink3988.xml"/><Relationship Id="rId194" Type="http://schemas.openxmlformats.org/officeDocument/2006/relationships/image" Target="../media/image3670.png"/><Relationship Id="rId199" Type="http://schemas.openxmlformats.org/officeDocument/2006/relationships/customXml" Target="../ink/ink4001.xml"/><Relationship Id="rId19" Type="http://schemas.openxmlformats.org/officeDocument/2006/relationships/image" Target="../media/image3432.png"/><Relationship Id="rId14" Type="http://schemas.openxmlformats.org/officeDocument/2006/relationships/customXml" Target="../ink/ink3908.xml"/><Relationship Id="rId30" Type="http://schemas.openxmlformats.org/officeDocument/2006/relationships/customXml" Target="../ink/ink3916.xml"/><Relationship Id="rId35" Type="http://schemas.openxmlformats.org/officeDocument/2006/relationships/image" Target="../media/image3440.png"/><Relationship Id="rId56" Type="http://schemas.openxmlformats.org/officeDocument/2006/relationships/customXml" Target="../ink/ink3929.xml"/><Relationship Id="rId77" Type="http://schemas.openxmlformats.org/officeDocument/2006/relationships/image" Target="../media/image3612.png"/><Relationship Id="rId100" Type="http://schemas.openxmlformats.org/officeDocument/2006/relationships/customXml" Target="../ink/ink3951.xml"/><Relationship Id="rId105" Type="http://schemas.openxmlformats.org/officeDocument/2006/relationships/image" Target="../media/image3626.png"/><Relationship Id="rId126" Type="http://schemas.openxmlformats.org/officeDocument/2006/relationships/customXml" Target="../ink/ink3964.xml"/><Relationship Id="rId147" Type="http://schemas.openxmlformats.org/officeDocument/2006/relationships/customXml" Target="../ink/ink3975.xml"/><Relationship Id="rId168" Type="http://schemas.openxmlformats.org/officeDocument/2006/relationships/image" Target="../media/image3657.png"/><Relationship Id="rId8" Type="http://schemas.openxmlformats.org/officeDocument/2006/relationships/customXml" Target="../ink/ink3905.xml"/><Relationship Id="rId51" Type="http://schemas.openxmlformats.org/officeDocument/2006/relationships/image" Target="../media/image3449.png"/><Relationship Id="rId72" Type="http://schemas.openxmlformats.org/officeDocument/2006/relationships/customXml" Target="../ink/ink3937.xml"/><Relationship Id="rId93" Type="http://schemas.openxmlformats.org/officeDocument/2006/relationships/image" Target="../media/image3620.png"/><Relationship Id="rId98" Type="http://schemas.openxmlformats.org/officeDocument/2006/relationships/customXml" Target="../ink/ink3950.xml"/><Relationship Id="rId121" Type="http://schemas.openxmlformats.org/officeDocument/2006/relationships/image" Target="../media/image3634.png"/><Relationship Id="rId142" Type="http://schemas.openxmlformats.org/officeDocument/2006/relationships/image" Target="../media/image3644.png"/><Relationship Id="rId163" Type="http://schemas.openxmlformats.org/officeDocument/2006/relationships/customXml" Target="../ink/ink3983.xml"/><Relationship Id="rId184" Type="http://schemas.openxmlformats.org/officeDocument/2006/relationships/image" Target="../media/image3665.png"/><Relationship Id="rId189" Type="http://schemas.openxmlformats.org/officeDocument/2006/relationships/customXml" Target="../ink/ink3996.xml"/><Relationship Id="rId3" Type="http://schemas.openxmlformats.org/officeDocument/2006/relationships/image" Target="../media/image3424.png"/><Relationship Id="rId25" Type="http://schemas.openxmlformats.org/officeDocument/2006/relationships/image" Target="../media/image3435.png"/><Relationship Id="rId46" Type="http://schemas.openxmlformats.org/officeDocument/2006/relationships/customXml" Target="../ink/ink3924.xml"/><Relationship Id="rId67" Type="http://schemas.openxmlformats.org/officeDocument/2006/relationships/image" Target="../media/image3607.png"/><Relationship Id="rId116" Type="http://schemas.openxmlformats.org/officeDocument/2006/relationships/customXml" Target="../ink/ink3959.xml"/><Relationship Id="rId137" Type="http://schemas.openxmlformats.org/officeDocument/2006/relationships/customXml" Target="../ink/ink3970.xml"/><Relationship Id="rId158" Type="http://schemas.openxmlformats.org/officeDocument/2006/relationships/image" Target="../media/image3652.png"/><Relationship Id="rId20" Type="http://schemas.openxmlformats.org/officeDocument/2006/relationships/customXml" Target="../ink/ink3911.xml"/><Relationship Id="rId41" Type="http://schemas.openxmlformats.org/officeDocument/2006/relationships/image" Target="../media/image3444.png"/><Relationship Id="rId62" Type="http://schemas.openxmlformats.org/officeDocument/2006/relationships/customXml" Target="../ink/ink3932.xml"/><Relationship Id="rId83" Type="http://schemas.openxmlformats.org/officeDocument/2006/relationships/image" Target="../media/image3615.png"/><Relationship Id="rId88" Type="http://schemas.openxmlformats.org/officeDocument/2006/relationships/customXml" Target="../ink/ink3945.xml"/><Relationship Id="rId111" Type="http://schemas.openxmlformats.org/officeDocument/2006/relationships/image" Target="../media/image3629.png"/><Relationship Id="rId132" Type="http://schemas.openxmlformats.org/officeDocument/2006/relationships/image" Target="../media/image3639.png"/><Relationship Id="rId153" Type="http://schemas.openxmlformats.org/officeDocument/2006/relationships/customXml" Target="../ink/ink3978.xml"/><Relationship Id="rId174" Type="http://schemas.openxmlformats.org/officeDocument/2006/relationships/image" Target="../media/image3660.png"/><Relationship Id="rId179" Type="http://schemas.openxmlformats.org/officeDocument/2006/relationships/customXml" Target="../ink/ink3991.xml"/><Relationship Id="rId195" Type="http://schemas.openxmlformats.org/officeDocument/2006/relationships/customXml" Target="../ink/ink3999.xml"/><Relationship Id="rId190" Type="http://schemas.openxmlformats.org/officeDocument/2006/relationships/image" Target="../media/image3668.png"/><Relationship Id="rId15" Type="http://schemas.openxmlformats.org/officeDocument/2006/relationships/image" Target="../media/image3430.png"/><Relationship Id="rId36" Type="http://schemas.openxmlformats.org/officeDocument/2006/relationships/customXml" Target="../ink/ink3919.xml"/><Relationship Id="rId57" Type="http://schemas.openxmlformats.org/officeDocument/2006/relationships/image" Target="../media/image3603.png"/><Relationship Id="rId106" Type="http://schemas.openxmlformats.org/officeDocument/2006/relationships/customXml" Target="../ink/ink3954.xml"/><Relationship Id="rId127" Type="http://schemas.openxmlformats.org/officeDocument/2006/relationships/image" Target="../media/image3637.png"/><Relationship Id="rId10" Type="http://schemas.openxmlformats.org/officeDocument/2006/relationships/customXml" Target="../ink/ink3906.xml"/><Relationship Id="rId31" Type="http://schemas.openxmlformats.org/officeDocument/2006/relationships/image" Target="../media/image3438.png"/><Relationship Id="rId52" Type="http://schemas.openxmlformats.org/officeDocument/2006/relationships/customXml" Target="../ink/ink3927.xml"/><Relationship Id="rId73" Type="http://schemas.openxmlformats.org/officeDocument/2006/relationships/image" Target="../media/image3610.png"/><Relationship Id="rId78" Type="http://schemas.openxmlformats.org/officeDocument/2006/relationships/customXml" Target="../ink/ink3940.xml"/><Relationship Id="rId94" Type="http://schemas.openxmlformats.org/officeDocument/2006/relationships/customXml" Target="../ink/ink3948.xml"/><Relationship Id="rId99" Type="http://schemas.openxmlformats.org/officeDocument/2006/relationships/image" Target="../media/image3623.png"/><Relationship Id="rId101" Type="http://schemas.openxmlformats.org/officeDocument/2006/relationships/image" Target="../media/image3624.png"/><Relationship Id="rId122" Type="http://schemas.openxmlformats.org/officeDocument/2006/relationships/customXml" Target="../ink/ink3962.xml"/><Relationship Id="rId143" Type="http://schemas.openxmlformats.org/officeDocument/2006/relationships/customXml" Target="../ink/ink3973.xml"/><Relationship Id="rId148" Type="http://schemas.openxmlformats.org/officeDocument/2006/relationships/image" Target="../media/image3647.png"/><Relationship Id="rId164" Type="http://schemas.openxmlformats.org/officeDocument/2006/relationships/image" Target="../media/image3655.png"/><Relationship Id="rId169" Type="http://schemas.openxmlformats.org/officeDocument/2006/relationships/customXml" Target="../ink/ink3986.xml"/><Relationship Id="rId185" Type="http://schemas.openxmlformats.org/officeDocument/2006/relationships/customXml" Target="../ink/ink3994.xml"/><Relationship Id="rId4" Type="http://schemas.openxmlformats.org/officeDocument/2006/relationships/customXml" Target="../ink/ink3903.xml"/><Relationship Id="rId9" Type="http://schemas.openxmlformats.org/officeDocument/2006/relationships/image" Target="../media/image3427.png"/><Relationship Id="rId180" Type="http://schemas.openxmlformats.org/officeDocument/2006/relationships/image" Target="../media/image3663.png"/><Relationship Id="rId26" Type="http://schemas.openxmlformats.org/officeDocument/2006/relationships/customXml" Target="../ink/ink3914.xml"/><Relationship Id="rId47" Type="http://schemas.openxmlformats.org/officeDocument/2006/relationships/image" Target="../media/image3447.png"/><Relationship Id="rId68" Type="http://schemas.openxmlformats.org/officeDocument/2006/relationships/customXml" Target="../ink/ink3935.xml"/><Relationship Id="rId89" Type="http://schemas.openxmlformats.org/officeDocument/2006/relationships/image" Target="../media/image3618.png"/><Relationship Id="rId112" Type="http://schemas.openxmlformats.org/officeDocument/2006/relationships/customXml" Target="../ink/ink3957.xml"/><Relationship Id="rId133" Type="http://schemas.openxmlformats.org/officeDocument/2006/relationships/customXml" Target="../ink/ink3968.xml"/><Relationship Id="rId154" Type="http://schemas.openxmlformats.org/officeDocument/2006/relationships/image" Target="../media/image3650.png"/><Relationship Id="rId175" Type="http://schemas.openxmlformats.org/officeDocument/2006/relationships/customXml" Target="../ink/ink3989.xml"/><Relationship Id="rId196" Type="http://schemas.openxmlformats.org/officeDocument/2006/relationships/image" Target="../media/image3671.png"/><Relationship Id="rId200" Type="http://schemas.openxmlformats.org/officeDocument/2006/relationships/image" Target="../media/image3673.png"/><Relationship Id="rId16" Type="http://schemas.openxmlformats.org/officeDocument/2006/relationships/customXml" Target="../ink/ink3909.xml"/><Relationship Id="rId37" Type="http://schemas.openxmlformats.org/officeDocument/2006/relationships/image" Target="../media/image3441.png"/><Relationship Id="rId58" Type="http://schemas.openxmlformats.org/officeDocument/2006/relationships/customXml" Target="../ink/ink3930.xml"/><Relationship Id="rId79" Type="http://schemas.openxmlformats.org/officeDocument/2006/relationships/image" Target="../media/image3613.png"/><Relationship Id="rId102" Type="http://schemas.openxmlformats.org/officeDocument/2006/relationships/customXml" Target="../ink/ink3952.xml"/><Relationship Id="rId123" Type="http://schemas.openxmlformats.org/officeDocument/2006/relationships/image" Target="../media/image3635.png"/><Relationship Id="rId144" Type="http://schemas.openxmlformats.org/officeDocument/2006/relationships/image" Target="../media/image3645.png"/><Relationship Id="rId90" Type="http://schemas.openxmlformats.org/officeDocument/2006/relationships/customXml" Target="../ink/ink3946.xml"/><Relationship Id="rId165" Type="http://schemas.openxmlformats.org/officeDocument/2006/relationships/customXml" Target="../ink/ink3984.xml"/><Relationship Id="rId186" Type="http://schemas.openxmlformats.org/officeDocument/2006/relationships/image" Target="../media/image3666.png"/><Relationship Id="rId27" Type="http://schemas.openxmlformats.org/officeDocument/2006/relationships/image" Target="../media/image3436.png"/><Relationship Id="rId48" Type="http://schemas.openxmlformats.org/officeDocument/2006/relationships/customXml" Target="../ink/ink3925.xml"/><Relationship Id="rId69" Type="http://schemas.openxmlformats.org/officeDocument/2006/relationships/image" Target="../media/image3608.png"/><Relationship Id="rId113" Type="http://schemas.openxmlformats.org/officeDocument/2006/relationships/image" Target="../media/image3630.png"/><Relationship Id="rId134" Type="http://schemas.openxmlformats.org/officeDocument/2006/relationships/image" Target="../media/image3640.png"/><Relationship Id="rId80" Type="http://schemas.openxmlformats.org/officeDocument/2006/relationships/customXml" Target="../ink/ink3941.xml"/><Relationship Id="rId155" Type="http://schemas.openxmlformats.org/officeDocument/2006/relationships/customXml" Target="../ink/ink3979.xml"/><Relationship Id="rId176" Type="http://schemas.openxmlformats.org/officeDocument/2006/relationships/image" Target="../media/image3661.png"/><Relationship Id="rId197" Type="http://schemas.openxmlformats.org/officeDocument/2006/relationships/customXml" Target="../ink/ink4000.xml"/><Relationship Id="rId17" Type="http://schemas.openxmlformats.org/officeDocument/2006/relationships/image" Target="../media/image3431.png"/><Relationship Id="rId38" Type="http://schemas.openxmlformats.org/officeDocument/2006/relationships/customXml" Target="../ink/ink3920.xml"/><Relationship Id="rId59" Type="http://schemas.openxmlformats.org/officeDocument/2006/relationships/image" Target="../media/image3604.png"/><Relationship Id="rId103" Type="http://schemas.openxmlformats.org/officeDocument/2006/relationships/image" Target="../media/image3625.png"/><Relationship Id="rId124" Type="http://schemas.openxmlformats.org/officeDocument/2006/relationships/customXml" Target="../ink/ink3963.xml"/><Relationship Id="rId70" Type="http://schemas.openxmlformats.org/officeDocument/2006/relationships/customXml" Target="../ink/ink3936.xml"/><Relationship Id="rId91" Type="http://schemas.openxmlformats.org/officeDocument/2006/relationships/image" Target="../media/image3619.png"/><Relationship Id="rId145" Type="http://schemas.openxmlformats.org/officeDocument/2006/relationships/customXml" Target="../ink/ink3974.xml"/><Relationship Id="rId166" Type="http://schemas.openxmlformats.org/officeDocument/2006/relationships/image" Target="../media/image3656.png"/><Relationship Id="rId187" Type="http://schemas.openxmlformats.org/officeDocument/2006/relationships/customXml" Target="../ink/ink3995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915.xml"/><Relationship Id="rId49" Type="http://schemas.openxmlformats.org/officeDocument/2006/relationships/image" Target="../media/image3448.png"/><Relationship Id="rId114" Type="http://schemas.openxmlformats.org/officeDocument/2006/relationships/customXml" Target="../ink/ink3958.xml"/><Relationship Id="rId60" Type="http://schemas.openxmlformats.org/officeDocument/2006/relationships/customXml" Target="../ink/ink3931.xml"/><Relationship Id="rId81" Type="http://schemas.openxmlformats.org/officeDocument/2006/relationships/image" Target="../media/image3614.png"/><Relationship Id="rId135" Type="http://schemas.openxmlformats.org/officeDocument/2006/relationships/customXml" Target="../ink/ink3969.xml"/><Relationship Id="rId156" Type="http://schemas.openxmlformats.org/officeDocument/2006/relationships/image" Target="../media/image3651.png"/><Relationship Id="rId177" Type="http://schemas.openxmlformats.org/officeDocument/2006/relationships/customXml" Target="../ink/ink3990.xml"/><Relationship Id="rId198" Type="http://schemas.openxmlformats.org/officeDocument/2006/relationships/image" Target="../media/image3672.png"/><Relationship Id="rId18" Type="http://schemas.openxmlformats.org/officeDocument/2006/relationships/customXml" Target="../ink/ink3910.xml"/><Relationship Id="rId39" Type="http://schemas.openxmlformats.org/officeDocument/2006/relationships/image" Target="../media/image3443.png"/><Relationship Id="rId50" Type="http://schemas.openxmlformats.org/officeDocument/2006/relationships/customXml" Target="../ink/ink3926.xml"/><Relationship Id="rId104" Type="http://schemas.openxmlformats.org/officeDocument/2006/relationships/customXml" Target="../ink/ink3953.xml"/><Relationship Id="rId125" Type="http://schemas.openxmlformats.org/officeDocument/2006/relationships/image" Target="../media/image3636.png"/><Relationship Id="rId146" Type="http://schemas.openxmlformats.org/officeDocument/2006/relationships/image" Target="../media/image3646.png"/><Relationship Id="rId167" Type="http://schemas.openxmlformats.org/officeDocument/2006/relationships/customXml" Target="../ink/ink3985.xml"/><Relationship Id="rId188" Type="http://schemas.openxmlformats.org/officeDocument/2006/relationships/image" Target="../media/image3667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30.png"/><Relationship Id="rId21" Type="http://schemas.openxmlformats.org/officeDocument/2006/relationships/image" Target="../media/image3683.png"/><Relationship Id="rId42" Type="http://schemas.openxmlformats.org/officeDocument/2006/relationships/customXml" Target="../ink/ink4022.xml"/><Relationship Id="rId63" Type="http://schemas.openxmlformats.org/officeDocument/2006/relationships/image" Target="../media/image3704.png"/><Relationship Id="rId84" Type="http://schemas.openxmlformats.org/officeDocument/2006/relationships/customXml" Target="../ink/ink4043.xml"/><Relationship Id="rId138" Type="http://schemas.openxmlformats.org/officeDocument/2006/relationships/image" Target="../media/image3740.png"/><Relationship Id="rId159" Type="http://schemas.openxmlformats.org/officeDocument/2006/relationships/image" Target="../media/image3750.png"/><Relationship Id="rId170" Type="http://schemas.openxmlformats.org/officeDocument/2006/relationships/image" Target="../media/image3755.png"/><Relationship Id="rId191" Type="http://schemas.openxmlformats.org/officeDocument/2006/relationships/image" Target="../media/image3765.png"/><Relationship Id="rId205" Type="http://schemas.openxmlformats.org/officeDocument/2006/relationships/image" Target="../media/image3772.png"/><Relationship Id="rId107" Type="http://schemas.openxmlformats.org/officeDocument/2006/relationships/image" Target="../media/image3147.png"/><Relationship Id="rId11" Type="http://schemas.openxmlformats.org/officeDocument/2006/relationships/image" Target="../media/image3678.png"/><Relationship Id="rId32" Type="http://schemas.openxmlformats.org/officeDocument/2006/relationships/customXml" Target="../ink/ink4017.xml"/><Relationship Id="rId53" Type="http://schemas.openxmlformats.org/officeDocument/2006/relationships/image" Target="../media/image3699.png"/><Relationship Id="rId74" Type="http://schemas.openxmlformats.org/officeDocument/2006/relationships/customXml" Target="../ink/ink4038.xml"/><Relationship Id="rId128" Type="http://schemas.openxmlformats.org/officeDocument/2006/relationships/image" Target="../media/image3735.png"/><Relationship Id="rId149" Type="http://schemas.openxmlformats.org/officeDocument/2006/relationships/image" Target="../media/image3745.png"/><Relationship Id="rId5" Type="http://schemas.openxmlformats.org/officeDocument/2006/relationships/image" Target="../media/image3675.png"/><Relationship Id="rId95" Type="http://schemas.openxmlformats.org/officeDocument/2006/relationships/image" Target="../media/image3720.png"/><Relationship Id="rId160" Type="http://schemas.openxmlformats.org/officeDocument/2006/relationships/customXml" Target="../ink/ink4082.xml"/><Relationship Id="rId181" Type="http://schemas.openxmlformats.org/officeDocument/2006/relationships/image" Target="../media/image3760.png"/><Relationship Id="rId22" Type="http://schemas.openxmlformats.org/officeDocument/2006/relationships/customXml" Target="../ink/ink4012.xml"/><Relationship Id="rId43" Type="http://schemas.openxmlformats.org/officeDocument/2006/relationships/image" Target="../media/image3694.png"/><Relationship Id="rId64" Type="http://schemas.openxmlformats.org/officeDocument/2006/relationships/customXml" Target="../ink/ink4033.xml"/><Relationship Id="rId118" Type="http://schemas.openxmlformats.org/officeDocument/2006/relationships/customXml" Target="../ink/ink4060.xml"/><Relationship Id="rId139" Type="http://schemas.openxmlformats.org/officeDocument/2006/relationships/customXml" Target="../ink/ink4071.xml"/><Relationship Id="rId85" Type="http://schemas.openxmlformats.org/officeDocument/2006/relationships/image" Target="../media/image3715.png"/><Relationship Id="rId150" Type="http://schemas.openxmlformats.org/officeDocument/2006/relationships/customXml" Target="../ink/ink4077.xml"/><Relationship Id="rId171" Type="http://schemas.openxmlformats.org/officeDocument/2006/relationships/customXml" Target="../ink/ink4088.xml"/><Relationship Id="rId192" Type="http://schemas.openxmlformats.org/officeDocument/2006/relationships/customXml" Target="../ink/ink4099.xml"/><Relationship Id="rId206" Type="http://schemas.openxmlformats.org/officeDocument/2006/relationships/customXml" Target="../ink/ink4106.xml"/><Relationship Id="rId12" Type="http://schemas.openxmlformats.org/officeDocument/2006/relationships/customXml" Target="../ink/ink4007.xml"/><Relationship Id="rId33" Type="http://schemas.openxmlformats.org/officeDocument/2006/relationships/image" Target="../media/image3689.png"/><Relationship Id="rId108" Type="http://schemas.openxmlformats.org/officeDocument/2006/relationships/customXml" Target="../ink/ink4055.xml"/><Relationship Id="rId129" Type="http://schemas.openxmlformats.org/officeDocument/2006/relationships/customXml" Target="../ink/ink4066.xml"/><Relationship Id="rId54" Type="http://schemas.openxmlformats.org/officeDocument/2006/relationships/customXml" Target="../ink/ink4028.xml"/><Relationship Id="rId75" Type="http://schemas.openxmlformats.org/officeDocument/2006/relationships/image" Target="../media/image3710.png"/><Relationship Id="rId96" Type="http://schemas.openxmlformats.org/officeDocument/2006/relationships/customXml" Target="../ink/ink4049.xml"/><Relationship Id="rId140" Type="http://schemas.openxmlformats.org/officeDocument/2006/relationships/customXml" Target="../ink/ink4072.xml"/><Relationship Id="rId161" Type="http://schemas.openxmlformats.org/officeDocument/2006/relationships/image" Target="../media/image3751.png"/><Relationship Id="rId182" Type="http://schemas.openxmlformats.org/officeDocument/2006/relationships/customXml" Target="../ink/ink4094.xml"/><Relationship Id="rId6" Type="http://schemas.openxmlformats.org/officeDocument/2006/relationships/customXml" Target="../ink/ink4004.xml"/><Relationship Id="rId23" Type="http://schemas.openxmlformats.org/officeDocument/2006/relationships/image" Target="../media/image3684.png"/><Relationship Id="rId119" Type="http://schemas.openxmlformats.org/officeDocument/2006/relationships/image" Target="../media/image3731.png"/><Relationship Id="rId44" Type="http://schemas.openxmlformats.org/officeDocument/2006/relationships/customXml" Target="../ink/ink4023.xml"/><Relationship Id="rId65" Type="http://schemas.openxmlformats.org/officeDocument/2006/relationships/image" Target="../media/image3705.png"/><Relationship Id="rId86" Type="http://schemas.openxmlformats.org/officeDocument/2006/relationships/customXml" Target="../ink/ink4044.xml"/><Relationship Id="rId130" Type="http://schemas.openxmlformats.org/officeDocument/2006/relationships/image" Target="../media/image3736.png"/><Relationship Id="rId151" Type="http://schemas.openxmlformats.org/officeDocument/2006/relationships/image" Target="../media/image3746.png"/><Relationship Id="rId172" Type="http://schemas.openxmlformats.org/officeDocument/2006/relationships/customXml" Target="../ink/ink4089.xml"/><Relationship Id="rId193" Type="http://schemas.openxmlformats.org/officeDocument/2006/relationships/image" Target="../media/image3766.png"/><Relationship Id="rId207" Type="http://schemas.openxmlformats.org/officeDocument/2006/relationships/image" Target="../media/image3773.png"/><Relationship Id="rId13" Type="http://schemas.openxmlformats.org/officeDocument/2006/relationships/image" Target="../media/image3679.png"/><Relationship Id="rId109" Type="http://schemas.openxmlformats.org/officeDocument/2006/relationships/image" Target="../media/image3726.png"/><Relationship Id="rId34" Type="http://schemas.openxmlformats.org/officeDocument/2006/relationships/customXml" Target="../ink/ink4018.xml"/><Relationship Id="rId55" Type="http://schemas.openxmlformats.org/officeDocument/2006/relationships/image" Target="../media/image3700.png"/><Relationship Id="rId76" Type="http://schemas.openxmlformats.org/officeDocument/2006/relationships/customXml" Target="../ink/ink4039.xml"/><Relationship Id="rId97" Type="http://schemas.openxmlformats.org/officeDocument/2006/relationships/image" Target="../media/image3721.png"/><Relationship Id="rId120" Type="http://schemas.openxmlformats.org/officeDocument/2006/relationships/customXml" Target="../ink/ink4061.xml"/><Relationship Id="rId141" Type="http://schemas.openxmlformats.org/officeDocument/2006/relationships/image" Target="../media/image3741.png"/><Relationship Id="rId7" Type="http://schemas.openxmlformats.org/officeDocument/2006/relationships/image" Target="../media/image3676.png"/><Relationship Id="rId162" Type="http://schemas.openxmlformats.org/officeDocument/2006/relationships/customXml" Target="../ink/ink4083.xml"/><Relationship Id="rId183" Type="http://schemas.openxmlformats.org/officeDocument/2006/relationships/image" Target="../media/image3761.png"/><Relationship Id="rId24" Type="http://schemas.openxmlformats.org/officeDocument/2006/relationships/customXml" Target="../ink/ink4013.xml"/><Relationship Id="rId45" Type="http://schemas.openxmlformats.org/officeDocument/2006/relationships/image" Target="../media/image3695.png"/><Relationship Id="rId66" Type="http://schemas.openxmlformats.org/officeDocument/2006/relationships/customXml" Target="../ink/ink4034.xml"/><Relationship Id="rId87" Type="http://schemas.openxmlformats.org/officeDocument/2006/relationships/image" Target="../media/image3716.png"/><Relationship Id="rId110" Type="http://schemas.openxmlformats.org/officeDocument/2006/relationships/customXml" Target="../ink/ink4056.xml"/><Relationship Id="rId131" Type="http://schemas.openxmlformats.org/officeDocument/2006/relationships/customXml" Target="../ink/ink4067.xml"/><Relationship Id="rId61" Type="http://schemas.openxmlformats.org/officeDocument/2006/relationships/image" Target="../media/image3703.png"/><Relationship Id="rId82" Type="http://schemas.openxmlformats.org/officeDocument/2006/relationships/customXml" Target="../ink/ink4042.xml"/><Relationship Id="rId152" Type="http://schemas.openxmlformats.org/officeDocument/2006/relationships/customXml" Target="../ink/ink4078.xml"/><Relationship Id="rId173" Type="http://schemas.openxmlformats.org/officeDocument/2006/relationships/image" Target="../media/image3756.png"/><Relationship Id="rId194" Type="http://schemas.openxmlformats.org/officeDocument/2006/relationships/customXml" Target="../ink/ink4100.xml"/><Relationship Id="rId199" Type="http://schemas.openxmlformats.org/officeDocument/2006/relationships/image" Target="../media/image3769.png"/><Relationship Id="rId203" Type="http://schemas.openxmlformats.org/officeDocument/2006/relationships/image" Target="../media/image3771.png"/><Relationship Id="rId208" Type="http://schemas.openxmlformats.org/officeDocument/2006/relationships/customXml" Target="../ink/ink4107.xml"/><Relationship Id="rId19" Type="http://schemas.openxmlformats.org/officeDocument/2006/relationships/image" Target="../media/image3682.png"/><Relationship Id="rId14" Type="http://schemas.openxmlformats.org/officeDocument/2006/relationships/customXml" Target="../ink/ink4008.xml"/><Relationship Id="rId30" Type="http://schemas.openxmlformats.org/officeDocument/2006/relationships/customXml" Target="../ink/ink4016.xml"/><Relationship Id="rId35" Type="http://schemas.openxmlformats.org/officeDocument/2006/relationships/image" Target="../media/image3690.png"/><Relationship Id="rId56" Type="http://schemas.openxmlformats.org/officeDocument/2006/relationships/customXml" Target="../ink/ink4029.xml"/><Relationship Id="rId77" Type="http://schemas.openxmlformats.org/officeDocument/2006/relationships/image" Target="../media/image3711.png"/><Relationship Id="rId100" Type="http://schemas.openxmlformats.org/officeDocument/2006/relationships/customXml" Target="../ink/ink4051.xml"/><Relationship Id="rId105" Type="http://schemas.openxmlformats.org/officeDocument/2006/relationships/image" Target="../media/image3725.png"/><Relationship Id="rId126" Type="http://schemas.openxmlformats.org/officeDocument/2006/relationships/image" Target="../media/image3734.png"/><Relationship Id="rId147" Type="http://schemas.openxmlformats.org/officeDocument/2006/relationships/image" Target="../media/image3744.png"/><Relationship Id="rId168" Type="http://schemas.openxmlformats.org/officeDocument/2006/relationships/image" Target="../media/image3754.png"/><Relationship Id="rId8" Type="http://schemas.openxmlformats.org/officeDocument/2006/relationships/customXml" Target="../ink/ink4005.xml"/><Relationship Id="rId51" Type="http://schemas.openxmlformats.org/officeDocument/2006/relationships/image" Target="../media/image3698.png"/><Relationship Id="rId72" Type="http://schemas.openxmlformats.org/officeDocument/2006/relationships/customXml" Target="../ink/ink4037.xml"/><Relationship Id="rId93" Type="http://schemas.openxmlformats.org/officeDocument/2006/relationships/image" Target="../media/image3719.png"/><Relationship Id="rId98" Type="http://schemas.openxmlformats.org/officeDocument/2006/relationships/customXml" Target="../ink/ink4050.xml"/><Relationship Id="rId121" Type="http://schemas.openxmlformats.org/officeDocument/2006/relationships/image" Target="../media/image3732.png"/><Relationship Id="rId142" Type="http://schemas.openxmlformats.org/officeDocument/2006/relationships/customXml" Target="../ink/ink4073.xml"/><Relationship Id="rId163" Type="http://schemas.openxmlformats.org/officeDocument/2006/relationships/customXml" Target="../ink/ink4084.xml"/><Relationship Id="rId184" Type="http://schemas.openxmlformats.org/officeDocument/2006/relationships/customXml" Target="../ink/ink4095.xml"/><Relationship Id="rId189" Type="http://schemas.openxmlformats.org/officeDocument/2006/relationships/image" Target="../media/image3764.png"/><Relationship Id="rId3" Type="http://schemas.openxmlformats.org/officeDocument/2006/relationships/image" Target="../media/image3674.png"/><Relationship Id="rId25" Type="http://schemas.openxmlformats.org/officeDocument/2006/relationships/image" Target="../media/image3685.png"/><Relationship Id="rId46" Type="http://schemas.openxmlformats.org/officeDocument/2006/relationships/customXml" Target="../ink/ink4024.xml"/><Relationship Id="rId67" Type="http://schemas.openxmlformats.org/officeDocument/2006/relationships/image" Target="../media/image3706.png"/><Relationship Id="rId116" Type="http://schemas.openxmlformats.org/officeDocument/2006/relationships/customXml" Target="../ink/ink4059.xml"/><Relationship Id="rId137" Type="http://schemas.openxmlformats.org/officeDocument/2006/relationships/customXml" Target="../ink/ink4070.xml"/><Relationship Id="rId158" Type="http://schemas.openxmlformats.org/officeDocument/2006/relationships/customXml" Target="../ink/ink4081.xml"/><Relationship Id="rId20" Type="http://schemas.openxmlformats.org/officeDocument/2006/relationships/customXml" Target="../ink/ink4011.xml"/><Relationship Id="rId41" Type="http://schemas.openxmlformats.org/officeDocument/2006/relationships/image" Target="../media/image3693.png"/><Relationship Id="rId62" Type="http://schemas.openxmlformats.org/officeDocument/2006/relationships/customXml" Target="../ink/ink4032.xml"/><Relationship Id="rId83" Type="http://schemas.openxmlformats.org/officeDocument/2006/relationships/image" Target="../media/image3714.png"/><Relationship Id="rId88" Type="http://schemas.openxmlformats.org/officeDocument/2006/relationships/customXml" Target="../ink/ink4045.xml"/><Relationship Id="rId111" Type="http://schemas.openxmlformats.org/officeDocument/2006/relationships/image" Target="../media/image3727.png"/><Relationship Id="rId132" Type="http://schemas.openxmlformats.org/officeDocument/2006/relationships/image" Target="../media/image3737.png"/><Relationship Id="rId153" Type="http://schemas.openxmlformats.org/officeDocument/2006/relationships/image" Target="../media/image3747.png"/><Relationship Id="rId174" Type="http://schemas.openxmlformats.org/officeDocument/2006/relationships/customXml" Target="../ink/ink4090.xml"/><Relationship Id="rId179" Type="http://schemas.openxmlformats.org/officeDocument/2006/relationships/image" Target="../media/image3759.png"/><Relationship Id="rId195" Type="http://schemas.openxmlformats.org/officeDocument/2006/relationships/image" Target="../media/image3767.png"/><Relationship Id="rId209" Type="http://schemas.openxmlformats.org/officeDocument/2006/relationships/image" Target="../media/image3774.png"/><Relationship Id="rId190" Type="http://schemas.openxmlformats.org/officeDocument/2006/relationships/customXml" Target="../ink/ink4098.xml"/><Relationship Id="rId204" Type="http://schemas.openxmlformats.org/officeDocument/2006/relationships/customXml" Target="../ink/ink4105.xml"/><Relationship Id="rId15" Type="http://schemas.openxmlformats.org/officeDocument/2006/relationships/image" Target="../media/image3680.png"/><Relationship Id="rId36" Type="http://schemas.openxmlformats.org/officeDocument/2006/relationships/customXml" Target="../ink/ink4019.xml"/><Relationship Id="rId57" Type="http://schemas.openxmlformats.org/officeDocument/2006/relationships/image" Target="../media/image3701.png"/><Relationship Id="rId106" Type="http://schemas.openxmlformats.org/officeDocument/2006/relationships/customXml" Target="../ink/ink4054.xml"/><Relationship Id="rId127" Type="http://schemas.openxmlformats.org/officeDocument/2006/relationships/customXml" Target="../ink/ink4065.xml"/><Relationship Id="rId10" Type="http://schemas.openxmlformats.org/officeDocument/2006/relationships/customXml" Target="../ink/ink4006.xml"/><Relationship Id="rId31" Type="http://schemas.openxmlformats.org/officeDocument/2006/relationships/image" Target="../media/image3688.png"/><Relationship Id="rId52" Type="http://schemas.openxmlformats.org/officeDocument/2006/relationships/customXml" Target="../ink/ink4027.xml"/><Relationship Id="rId73" Type="http://schemas.openxmlformats.org/officeDocument/2006/relationships/image" Target="../media/image3709.png"/><Relationship Id="rId78" Type="http://schemas.openxmlformats.org/officeDocument/2006/relationships/customXml" Target="../ink/ink4040.xml"/><Relationship Id="rId94" Type="http://schemas.openxmlformats.org/officeDocument/2006/relationships/customXml" Target="../ink/ink4048.xml"/><Relationship Id="rId99" Type="http://schemas.openxmlformats.org/officeDocument/2006/relationships/image" Target="../media/image3722.png"/><Relationship Id="rId101" Type="http://schemas.openxmlformats.org/officeDocument/2006/relationships/image" Target="../media/image3723.png"/><Relationship Id="rId122" Type="http://schemas.openxmlformats.org/officeDocument/2006/relationships/customXml" Target="../ink/ink4062.xml"/><Relationship Id="rId143" Type="http://schemas.openxmlformats.org/officeDocument/2006/relationships/image" Target="../media/image3742.png"/><Relationship Id="rId148" Type="http://schemas.openxmlformats.org/officeDocument/2006/relationships/customXml" Target="../ink/ink4076.xml"/><Relationship Id="rId164" Type="http://schemas.openxmlformats.org/officeDocument/2006/relationships/image" Target="../media/image3752.png"/><Relationship Id="rId169" Type="http://schemas.openxmlformats.org/officeDocument/2006/relationships/customXml" Target="../ink/ink4087.xml"/><Relationship Id="rId185" Type="http://schemas.openxmlformats.org/officeDocument/2006/relationships/image" Target="../media/image3762.png"/><Relationship Id="rId4" Type="http://schemas.openxmlformats.org/officeDocument/2006/relationships/customXml" Target="../ink/ink4003.xml"/><Relationship Id="rId9" Type="http://schemas.openxmlformats.org/officeDocument/2006/relationships/image" Target="../media/image3677.png"/><Relationship Id="rId180" Type="http://schemas.openxmlformats.org/officeDocument/2006/relationships/customXml" Target="../ink/ink4093.xml"/><Relationship Id="rId26" Type="http://schemas.openxmlformats.org/officeDocument/2006/relationships/customXml" Target="../ink/ink4014.xml"/><Relationship Id="rId47" Type="http://schemas.openxmlformats.org/officeDocument/2006/relationships/image" Target="../media/image3696.png"/><Relationship Id="rId68" Type="http://schemas.openxmlformats.org/officeDocument/2006/relationships/customXml" Target="../ink/ink4035.xml"/><Relationship Id="rId89" Type="http://schemas.openxmlformats.org/officeDocument/2006/relationships/image" Target="../media/image3717.png"/><Relationship Id="rId112" Type="http://schemas.openxmlformats.org/officeDocument/2006/relationships/customXml" Target="../ink/ink4057.xml"/><Relationship Id="rId133" Type="http://schemas.openxmlformats.org/officeDocument/2006/relationships/customXml" Target="../ink/ink4068.xml"/><Relationship Id="rId154" Type="http://schemas.openxmlformats.org/officeDocument/2006/relationships/customXml" Target="../ink/ink4079.xml"/><Relationship Id="rId175" Type="http://schemas.openxmlformats.org/officeDocument/2006/relationships/image" Target="../media/image3757.png"/><Relationship Id="rId196" Type="http://schemas.openxmlformats.org/officeDocument/2006/relationships/customXml" Target="../ink/ink4101.xml"/><Relationship Id="rId200" Type="http://schemas.openxmlformats.org/officeDocument/2006/relationships/customXml" Target="../ink/ink4103.xml"/><Relationship Id="rId16" Type="http://schemas.openxmlformats.org/officeDocument/2006/relationships/customXml" Target="../ink/ink4009.xml"/><Relationship Id="rId37" Type="http://schemas.openxmlformats.org/officeDocument/2006/relationships/image" Target="../media/image3691.png"/><Relationship Id="rId58" Type="http://schemas.openxmlformats.org/officeDocument/2006/relationships/customXml" Target="../ink/ink4030.xml"/><Relationship Id="rId79" Type="http://schemas.openxmlformats.org/officeDocument/2006/relationships/image" Target="../media/image3712.png"/><Relationship Id="rId102" Type="http://schemas.openxmlformats.org/officeDocument/2006/relationships/customXml" Target="../ink/ink4052.xml"/><Relationship Id="rId123" Type="http://schemas.openxmlformats.org/officeDocument/2006/relationships/image" Target="../media/image3733.png"/><Relationship Id="rId144" Type="http://schemas.openxmlformats.org/officeDocument/2006/relationships/customXml" Target="../ink/ink4074.xml"/><Relationship Id="rId90" Type="http://schemas.openxmlformats.org/officeDocument/2006/relationships/customXml" Target="../ink/ink4046.xml"/><Relationship Id="rId165" Type="http://schemas.openxmlformats.org/officeDocument/2006/relationships/customXml" Target="../ink/ink4085.xml"/><Relationship Id="rId186" Type="http://schemas.openxmlformats.org/officeDocument/2006/relationships/customXml" Target="../ink/ink4096.xml"/><Relationship Id="rId27" Type="http://schemas.openxmlformats.org/officeDocument/2006/relationships/image" Target="../media/image3686.png"/><Relationship Id="rId48" Type="http://schemas.openxmlformats.org/officeDocument/2006/relationships/customXml" Target="../ink/ink4025.xml"/><Relationship Id="rId69" Type="http://schemas.openxmlformats.org/officeDocument/2006/relationships/image" Target="../media/image3707.png"/><Relationship Id="rId113" Type="http://schemas.openxmlformats.org/officeDocument/2006/relationships/image" Target="../media/image3728.png"/><Relationship Id="rId134" Type="http://schemas.openxmlformats.org/officeDocument/2006/relationships/image" Target="../media/image3738.png"/><Relationship Id="rId80" Type="http://schemas.openxmlformats.org/officeDocument/2006/relationships/customXml" Target="../ink/ink4041.xml"/><Relationship Id="rId155" Type="http://schemas.openxmlformats.org/officeDocument/2006/relationships/image" Target="../media/image3748.png"/><Relationship Id="rId176" Type="http://schemas.openxmlformats.org/officeDocument/2006/relationships/customXml" Target="../ink/ink4091.xml"/><Relationship Id="rId197" Type="http://schemas.openxmlformats.org/officeDocument/2006/relationships/image" Target="../media/image3768.png"/><Relationship Id="rId201" Type="http://schemas.openxmlformats.org/officeDocument/2006/relationships/image" Target="../media/image3770.png"/><Relationship Id="rId17" Type="http://schemas.openxmlformats.org/officeDocument/2006/relationships/image" Target="../media/image3681.png"/><Relationship Id="rId38" Type="http://schemas.openxmlformats.org/officeDocument/2006/relationships/customXml" Target="../ink/ink4020.xml"/><Relationship Id="rId59" Type="http://schemas.openxmlformats.org/officeDocument/2006/relationships/image" Target="../media/image3702.png"/><Relationship Id="rId103" Type="http://schemas.openxmlformats.org/officeDocument/2006/relationships/image" Target="../media/image3724.png"/><Relationship Id="rId124" Type="http://schemas.openxmlformats.org/officeDocument/2006/relationships/customXml" Target="../ink/ink4063.xml"/><Relationship Id="rId70" Type="http://schemas.openxmlformats.org/officeDocument/2006/relationships/customXml" Target="../ink/ink4036.xml"/><Relationship Id="rId91" Type="http://schemas.openxmlformats.org/officeDocument/2006/relationships/image" Target="../media/image3718.png"/><Relationship Id="rId145" Type="http://schemas.openxmlformats.org/officeDocument/2006/relationships/image" Target="../media/image3743.png"/><Relationship Id="rId166" Type="http://schemas.openxmlformats.org/officeDocument/2006/relationships/image" Target="../media/image3753.png"/><Relationship Id="rId187" Type="http://schemas.openxmlformats.org/officeDocument/2006/relationships/image" Target="../media/image3763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4015.xml"/><Relationship Id="rId49" Type="http://schemas.openxmlformats.org/officeDocument/2006/relationships/image" Target="../media/image3697.png"/><Relationship Id="rId114" Type="http://schemas.openxmlformats.org/officeDocument/2006/relationships/customXml" Target="../ink/ink4058.xml"/><Relationship Id="rId60" Type="http://schemas.openxmlformats.org/officeDocument/2006/relationships/customXml" Target="../ink/ink4031.xml"/><Relationship Id="rId81" Type="http://schemas.openxmlformats.org/officeDocument/2006/relationships/image" Target="../media/image3713.png"/><Relationship Id="rId135" Type="http://schemas.openxmlformats.org/officeDocument/2006/relationships/customXml" Target="../ink/ink4069.xml"/><Relationship Id="rId156" Type="http://schemas.openxmlformats.org/officeDocument/2006/relationships/customXml" Target="../ink/ink4080.xml"/><Relationship Id="rId177" Type="http://schemas.openxmlformats.org/officeDocument/2006/relationships/image" Target="../media/image3758.png"/><Relationship Id="rId198" Type="http://schemas.openxmlformats.org/officeDocument/2006/relationships/customXml" Target="../ink/ink4102.xml"/><Relationship Id="rId202" Type="http://schemas.openxmlformats.org/officeDocument/2006/relationships/customXml" Target="../ink/ink4104.xml"/><Relationship Id="rId18" Type="http://schemas.openxmlformats.org/officeDocument/2006/relationships/customXml" Target="../ink/ink4010.xml"/><Relationship Id="rId39" Type="http://schemas.openxmlformats.org/officeDocument/2006/relationships/image" Target="../media/image3692.png"/><Relationship Id="rId50" Type="http://schemas.openxmlformats.org/officeDocument/2006/relationships/customXml" Target="../ink/ink4026.xml"/><Relationship Id="rId104" Type="http://schemas.openxmlformats.org/officeDocument/2006/relationships/customXml" Target="../ink/ink4053.xml"/><Relationship Id="rId125" Type="http://schemas.openxmlformats.org/officeDocument/2006/relationships/customXml" Target="../ink/ink4064.xml"/><Relationship Id="rId146" Type="http://schemas.openxmlformats.org/officeDocument/2006/relationships/customXml" Target="../ink/ink4075.xml"/><Relationship Id="rId167" Type="http://schemas.openxmlformats.org/officeDocument/2006/relationships/customXml" Target="../ink/ink4086.xml"/><Relationship Id="rId188" Type="http://schemas.openxmlformats.org/officeDocument/2006/relationships/customXml" Target="../ink/ink4097.xml"/><Relationship Id="rId71" Type="http://schemas.openxmlformats.org/officeDocument/2006/relationships/image" Target="../media/image3708.png"/><Relationship Id="rId92" Type="http://schemas.openxmlformats.org/officeDocument/2006/relationships/customXml" Target="../ink/ink4047.xml"/><Relationship Id="rId2" Type="http://schemas.openxmlformats.org/officeDocument/2006/relationships/customXml" Target="../ink/ink4002.xml"/><Relationship Id="rId29" Type="http://schemas.openxmlformats.org/officeDocument/2006/relationships/image" Target="../media/image3687.png"/><Relationship Id="rId40" Type="http://schemas.openxmlformats.org/officeDocument/2006/relationships/customXml" Target="../ink/ink4021.xml"/><Relationship Id="rId115" Type="http://schemas.openxmlformats.org/officeDocument/2006/relationships/image" Target="../media/image3729.png"/><Relationship Id="rId136" Type="http://schemas.openxmlformats.org/officeDocument/2006/relationships/image" Target="../media/image3739.png"/><Relationship Id="rId157" Type="http://schemas.openxmlformats.org/officeDocument/2006/relationships/image" Target="../media/image3749.png"/><Relationship Id="rId178" Type="http://schemas.openxmlformats.org/officeDocument/2006/relationships/customXml" Target="../ink/ink4092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66.xml"/><Relationship Id="rId299" Type="http://schemas.openxmlformats.org/officeDocument/2006/relationships/image" Target="../media/image3916.png"/><Relationship Id="rId21" Type="http://schemas.openxmlformats.org/officeDocument/2006/relationships/image" Target="../media/image3147.png"/><Relationship Id="rId63" Type="http://schemas.openxmlformats.org/officeDocument/2006/relationships/image" Target="../media/image3804.png"/><Relationship Id="rId159" Type="http://schemas.openxmlformats.org/officeDocument/2006/relationships/customXml" Target="../ink/ink4187.xml"/><Relationship Id="rId324" Type="http://schemas.openxmlformats.org/officeDocument/2006/relationships/image" Target="../media/image3927.png"/><Relationship Id="rId170" Type="http://schemas.openxmlformats.org/officeDocument/2006/relationships/image" Target="../media/image3241.png"/><Relationship Id="rId226" Type="http://schemas.openxmlformats.org/officeDocument/2006/relationships/image" Target="../media/image3883.png"/><Relationship Id="rId268" Type="http://schemas.openxmlformats.org/officeDocument/2006/relationships/image" Target="../media/image3901.png"/><Relationship Id="rId32" Type="http://schemas.openxmlformats.org/officeDocument/2006/relationships/customXml" Target="../ink/ink4123.xml"/><Relationship Id="rId74" Type="http://schemas.openxmlformats.org/officeDocument/2006/relationships/image" Target="../media/image3809.png"/><Relationship Id="rId128" Type="http://schemas.openxmlformats.org/officeDocument/2006/relationships/image" Target="../media/image3836.png"/><Relationship Id="rId335" Type="http://schemas.openxmlformats.org/officeDocument/2006/relationships/customXml" Target="../ink/ink4279.xml"/><Relationship Id="rId5" Type="http://schemas.openxmlformats.org/officeDocument/2006/relationships/image" Target="../media/image3776.png"/><Relationship Id="rId181" Type="http://schemas.openxmlformats.org/officeDocument/2006/relationships/image" Target="../media/image3861.png"/><Relationship Id="rId237" Type="http://schemas.openxmlformats.org/officeDocument/2006/relationships/customXml" Target="../ink/ink4228.xml"/><Relationship Id="rId279" Type="http://schemas.openxmlformats.org/officeDocument/2006/relationships/image" Target="../media/image3906.png"/><Relationship Id="rId43" Type="http://schemas.openxmlformats.org/officeDocument/2006/relationships/image" Target="../media/image3794.png"/><Relationship Id="rId139" Type="http://schemas.openxmlformats.org/officeDocument/2006/relationships/customXml" Target="../ink/ink4177.xml"/><Relationship Id="rId290" Type="http://schemas.openxmlformats.org/officeDocument/2006/relationships/customXml" Target="../ink/ink4256.xml"/><Relationship Id="rId304" Type="http://schemas.openxmlformats.org/officeDocument/2006/relationships/customXml" Target="../ink/ink4263.xml"/><Relationship Id="rId346" Type="http://schemas.openxmlformats.org/officeDocument/2006/relationships/image" Target="../media/image3938.png"/><Relationship Id="rId85" Type="http://schemas.openxmlformats.org/officeDocument/2006/relationships/customXml" Target="../ink/ink4150.xml"/><Relationship Id="rId150" Type="http://schemas.openxmlformats.org/officeDocument/2006/relationships/image" Target="../media/image3847.png"/><Relationship Id="rId192" Type="http://schemas.openxmlformats.org/officeDocument/2006/relationships/customXml" Target="../ink/ink4204.xml"/><Relationship Id="rId206" Type="http://schemas.openxmlformats.org/officeDocument/2006/relationships/customXml" Target="../ink/ink4211.xml"/><Relationship Id="rId248" Type="http://schemas.openxmlformats.org/officeDocument/2006/relationships/image" Target="../media/image3581.png"/><Relationship Id="rId12" Type="http://schemas.openxmlformats.org/officeDocument/2006/relationships/customXml" Target="../ink/ink4113.xml"/><Relationship Id="rId108" Type="http://schemas.openxmlformats.org/officeDocument/2006/relationships/image" Target="../media/image3826.png"/><Relationship Id="rId315" Type="http://schemas.openxmlformats.org/officeDocument/2006/relationships/customXml" Target="../ink/ink4269.xml"/><Relationship Id="rId54" Type="http://schemas.openxmlformats.org/officeDocument/2006/relationships/customXml" Target="../ink/ink4134.xml"/><Relationship Id="rId96" Type="http://schemas.openxmlformats.org/officeDocument/2006/relationships/image" Target="../media/image3820.png"/><Relationship Id="rId161" Type="http://schemas.openxmlformats.org/officeDocument/2006/relationships/customXml" Target="../ink/ink4188.xml"/><Relationship Id="rId217" Type="http://schemas.openxmlformats.org/officeDocument/2006/relationships/image" Target="../media/image3879.png"/><Relationship Id="rId259" Type="http://schemas.openxmlformats.org/officeDocument/2006/relationships/customXml" Target="../ink/ink4239.xml"/><Relationship Id="rId23" Type="http://schemas.openxmlformats.org/officeDocument/2006/relationships/image" Target="../media/image3784.png"/><Relationship Id="rId119" Type="http://schemas.openxmlformats.org/officeDocument/2006/relationships/customXml" Target="../ink/ink4167.xml"/><Relationship Id="rId270" Type="http://schemas.openxmlformats.org/officeDocument/2006/relationships/image" Target="../media/image3902.png"/><Relationship Id="rId326" Type="http://schemas.openxmlformats.org/officeDocument/2006/relationships/image" Target="../media/image3928.png"/><Relationship Id="rId65" Type="http://schemas.openxmlformats.org/officeDocument/2006/relationships/customXml" Target="../ink/ink4140.xml"/><Relationship Id="rId130" Type="http://schemas.openxmlformats.org/officeDocument/2006/relationships/image" Target="../media/image3837.png"/><Relationship Id="rId172" Type="http://schemas.openxmlformats.org/officeDocument/2006/relationships/image" Target="../media/image3857.png"/><Relationship Id="rId228" Type="http://schemas.openxmlformats.org/officeDocument/2006/relationships/image" Target="../media/image3884.png"/><Relationship Id="rId281" Type="http://schemas.openxmlformats.org/officeDocument/2006/relationships/image" Target="../media/image3907.png"/><Relationship Id="rId337" Type="http://schemas.openxmlformats.org/officeDocument/2006/relationships/customXml" Target="../ink/ink4280.xml"/><Relationship Id="rId34" Type="http://schemas.openxmlformats.org/officeDocument/2006/relationships/customXml" Target="../ink/ink4124.xml"/><Relationship Id="rId76" Type="http://schemas.openxmlformats.org/officeDocument/2006/relationships/image" Target="../media/image3810.png"/><Relationship Id="rId141" Type="http://schemas.openxmlformats.org/officeDocument/2006/relationships/customXml" Target="../ink/ink4178.xml"/><Relationship Id="rId7" Type="http://schemas.openxmlformats.org/officeDocument/2006/relationships/image" Target="../media/image3777.png"/><Relationship Id="rId183" Type="http://schemas.openxmlformats.org/officeDocument/2006/relationships/image" Target="../media/image3862.png"/><Relationship Id="rId239" Type="http://schemas.openxmlformats.org/officeDocument/2006/relationships/customXml" Target="../ink/ink4229.xml"/><Relationship Id="rId250" Type="http://schemas.openxmlformats.org/officeDocument/2006/relationships/image" Target="../media/image3893.png"/><Relationship Id="rId292" Type="http://schemas.openxmlformats.org/officeDocument/2006/relationships/customXml" Target="../ink/ink4257.xml"/><Relationship Id="rId306" Type="http://schemas.openxmlformats.org/officeDocument/2006/relationships/customXml" Target="../ink/ink4264.xml"/><Relationship Id="rId45" Type="http://schemas.openxmlformats.org/officeDocument/2006/relationships/image" Target="../media/image3795.png"/><Relationship Id="rId87" Type="http://schemas.openxmlformats.org/officeDocument/2006/relationships/customXml" Target="../ink/ink4151.xml"/><Relationship Id="rId110" Type="http://schemas.openxmlformats.org/officeDocument/2006/relationships/image" Target="../media/image3827.png"/><Relationship Id="rId348" Type="http://schemas.openxmlformats.org/officeDocument/2006/relationships/image" Target="../media/image3939.png"/><Relationship Id="rId152" Type="http://schemas.openxmlformats.org/officeDocument/2006/relationships/image" Target="../media/image3848.png"/><Relationship Id="rId194" Type="http://schemas.openxmlformats.org/officeDocument/2006/relationships/customXml" Target="../ink/ink4205.xml"/><Relationship Id="rId208" Type="http://schemas.openxmlformats.org/officeDocument/2006/relationships/customXml" Target="../ink/ink4212.xml"/><Relationship Id="rId261" Type="http://schemas.openxmlformats.org/officeDocument/2006/relationships/image" Target="../media/image3898.png"/><Relationship Id="rId14" Type="http://schemas.openxmlformats.org/officeDocument/2006/relationships/customXml" Target="../ink/ink4114.xml"/><Relationship Id="rId35" Type="http://schemas.openxmlformats.org/officeDocument/2006/relationships/image" Target="../media/image3790.png"/><Relationship Id="rId56" Type="http://schemas.openxmlformats.org/officeDocument/2006/relationships/customXml" Target="../ink/ink4135.xml"/><Relationship Id="rId77" Type="http://schemas.openxmlformats.org/officeDocument/2006/relationships/customXml" Target="../ink/ink4146.xml"/><Relationship Id="rId100" Type="http://schemas.openxmlformats.org/officeDocument/2006/relationships/image" Target="../media/image3822.png"/><Relationship Id="rId282" Type="http://schemas.openxmlformats.org/officeDocument/2006/relationships/customXml" Target="../ink/ink4252.xml"/><Relationship Id="rId317" Type="http://schemas.openxmlformats.org/officeDocument/2006/relationships/customXml" Target="../ink/ink4270.xml"/><Relationship Id="rId338" Type="http://schemas.openxmlformats.org/officeDocument/2006/relationships/image" Target="../media/image3934.png"/><Relationship Id="rId8" Type="http://schemas.openxmlformats.org/officeDocument/2006/relationships/customXml" Target="../ink/ink4111.xml"/><Relationship Id="rId98" Type="http://schemas.openxmlformats.org/officeDocument/2006/relationships/image" Target="../media/image3821.png"/><Relationship Id="rId121" Type="http://schemas.openxmlformats.org/officeDocument/2006/relationships/customXml" Target="../ink/ink4168.xml"/><Relationship Id="rId142" Type="http://schemas.openxmlformats.org/officeDocument/2006/relationships/image" Target="../media/image3843.png"/><Relationship Id="rId163" Type="http://schemas.openxmlformats.org/officeDocument/2006/relationships/customXml" Target="../ink/ink4189.xml"/><Relationship Id="rId184" Type="http://schemas.openxmlformats.org/officeDocument/2006/relationships/customXml" Target="../ink/ink4200.xml"/><Relationship Id="rId219" Type="http://schemas.openxmlformats.org/officeDocument/2006/relationships/image" Target="../media/image3880.png"/><Relationship Id="rId230" Type="http://schemas.openxmlformats.org/officeDocument/2006/relationships/customXml" Target="../ink/ink4224.xml"/><Relationship Id="rId251" Type="http://schemas.openxmlformats.org/officeDocument/2006/relationships/customXml" Target="../ink/ink4235.xml"/><Relationship Id="rId25" Type="http://schemas.openxmlformats.org/officeDocument/2006/relationships/image" Target="../media/image3785.png"/><Relationship Id="rId46" Type="http://schemas.openxmlformats.org/officeDocument/2006/relationships/customXml" Target="../ink/ink4130.xml"/><Relationship Id="rId67" Type="http://schemas.openxmlformats.org/officeDocument/2006/relationships/customXml" Target="../ink/ink4141.xml"/><Relationship Id="rId272" Type="http://schemas.openxmlformats.org/officeDocument/2006/relationships/image" Target="../media/image3903.png"/><Relationship Id="rId293" Type="http://schemas.openxmlformats.org/officeDocument/2006/relationships/image" Target="../media/image3913.png"/><Relationship Id="rId307" Type="http://schemas.openxmlformats.org/officeDocument/2006/relationships/image" Target="../media/image3920.png"/><Relationship Id="rId328" Type="http://schemas.openxmlformats.org/officeDocument/2006/relationships/image" Target="../media/image3929.png"/><Relationship Id="rId88" Type="http://schemas.openxmlformats.org/officeDocument/2006/relationships/image" Target="../media/image3816.png"/><Relationship Id="rId111" Type="http://schemas.openxmlformats.org/officeDocument/2006/relationships/customXml" Target="../ink/ink4163.xml"/><Relationship Id="rId132" Type="http://schemas.openxmlformats.org/officeDocument/2006/relationships/image" Target="../media/image3838.png"/><Relationship Id="rId153" Type="http://schemas.openxmlformats.org/officeDocument/2006/relationships/customXml" Target="../ink/ink4184.xml"/><Relationship Id="rId174" Type="http://schemas.openxmlformats.org/officeDocument/2006/relationships/image" Target="../media/image3858.png"/><Relationship Id="rId195" Type="http://schemas.openxmlformats.org/officeDocument/2006/relationships/image" Target="../media/image3868.png"/><Relationship Id="rId209" Type="http://schemas.openxmlformats.org/officeDocument/2006/relationships/image" Target="../media/image3875.png"/><Relationship Id="rId220" Type="http://schemas.openxmlformats.org/officeDocument/2006/relationships/customXml" Target="../ink/ink4218.xml"/><Relationship Id="rId241" Type="http://schemas.openxmlformats.org/officeDocument/2006/relationships/customXml" Target="../ink/ink4230.xml"/><Relationship Id="rId15" Type="http://schemas.openxmlformats.org/officeDocument/2006/relationships/image" Target="../media/image3781.png"/><Relationship Id="rId36" Type="http://schemas.openxmlformats.org/officeDocument/2006/relationships/customXml" Target="../ink/ink4125.xml"/><Relationship Id="rId57" Type="http://schemas.openxmlformats.org/officeDocument/2006/relationships/image" Target="../media/image3801.png"/><Relationship Id="rId262" Type="http://schemas.openxmlformats.org/officeDocument/2006/relationships/customXml" Target="../ink/ink4241.xml"/><Relationship Id="rId283" Type="http://schemas.openxmlformats.org/officeDocument/2006/relationships/image" Target="../media/image3908.png"/><Relationship Id="rId318" Type="http://schemas.openxmlformats.org/officeDocument/2006/relationships/image" Target="../media/image3924.png"/><Relationship Id="rId339" Type="http://schemas.openxmlformats.org/officeDocument/2006/relationships/customXml" Target="../ink/ink4281.xml"/><Relationship Id="rId78" Type="http://schemas.openxmlformats.org/officeDocument/2006/relationships/image" Target="../media/image3811.png"/><Relationship Id="rId99" Type="http://schemas.openxmlformats.org/officeDocument/2006/relationships/customXml" Target="../ink/ink4157.xml"/><Relationship Id="rId101" Type="http://schemas.openxmlformats.org/officeDocument/2006/relationships/customXml" Target="../ink/ink4158.xml"/><Relationship Id="rId122" Type="http://schemas.openxmlformats.org/officeDocument/2006/relationships/image" Target="../media/image3833.png"/><Relationship Id="rId143" Type="http://schemas.openxmlformats.org/officeDocument/2006/relationships/customXml" Target="../ink/ink4179.xml"/><Relationship Id="rId164" Type="http://schemas.openxmlformats.org/officeDocument/2006/relationships/image" Target="../media/image3854.png"/><Relationship Id="rId185" Type="http://schemas.openxmlformats.org/officeDocument/2006/relationships/image" Target="../media/image3863.png"/><Relationship Id="rId9" Type="http://schemas.openxmlformats.org/officeDocument/2006/relationships/image" Target="../media/image3778.png"/><Relationship Id="rId210" Type="http://schemas.openxmlformats.org/officeDocument/2006/relationships/customXml" Target="../ink/ink4213.xml"/><Relationship Id="rId26" Type="http://schemas.openxmlformats.org/officeDocument/2006/relationships/customXml" Target="../ink/ink4120.xml"/><Relationship Id="rId231" Type="http://schemas.openxmlformats.org/officeDocument/2006/relationships/image" Target="../media/image3885.png"/><Relationship Id="rId252" Type="http://schemas.openxmlformats.org/officeDocument/2006/relationships/image" Target="../media/image3894.png"/><Relationship Id="rId273" Type="http://schemas.openxmlformats.org/officeDocument/2006/relationships/customXml" Target="../ink/ink4247.xml"/><Relationship Id="rId294" Type="http://schemas.openxmlformats.org/officeDocument/2006/relationships/customXml" Target="../ink/ink4258.xml"/><Relationship Id="rId308" Type="http://schemas.openxmlformats.org/officeDocument/2006/relationships/customXml" Target="../ink/ink4265.xml"/><Relationship Id="rId329" Type="http://schemas.openxmlformats.org/officeDocument/2006/relationships/customXml" Target="../ink/ink4276.xml"/><Relationship Id="rId47" Type="http://schemas.openxmlformats.org/officeDocument/2006/relationships/image" Target="../media/image3796.png"/><Relationship Id="rId68" Type="http://schemas.openxmlformats.org/officeDocument/2006/relationships/image" Target="../media/image3806.png"/><Relationship Id="rId89" Type="http://schemas.openxmlformats.org/officeDocument/2006/relationships/customXml" Target="../ink/ink4152.xml"/><Relationship Id="rId112" Type="http://schemas.openxmlformats.org/officeDocument/2006/relationships/image" Target="../media/image3828.png"/><Relationship Id="rId133" Type="http://schemas.openxmlformats.org/officeDocument/2006/relationships/customXml" Target="../ink/ink4174.xml"/><Relationship Id="rId154" Type="http://schemas.openxmlformats.org/officeDocument/2006/relationships/image" Target="../media/image3849.png"/><Relationship Id="rId175" Type="http://schemas.openxmlformats.org/officeDocument/2006/relationships/customXml" Target="../ink/ink4195.xml"/><Relationship Id="rId340" Type="http://schemas.openxmlformats.org/officeDocument/2006/relationships/image" Target="../media/image3935.png"/><Relationship Id="rId196" Type="http://schemas.openxmlformats.org/officeDocument/2006/relationships/customXml" Target="../ink/ink4206.xml"/><Relationship Id="rId200" Type="http://schemas.openxmlformats.org/officeDocument/2006/relationships/customXml" Target="../ink/ink4208.xml"/><Relationship Id="rId16" Type="http://schemas.openxmlformats.org/officeDocument/2006/relationships/customXml" Target="../ink/ink4115.xml"/><Relationship Id="rId221" Type="http://schemas.openxmlformats.org/officeDocument/2006/relationships/image" Target="../media/image3881.png"/><Relationship Id="rId242" Type="http://schemas.openxmlformats.org/officeDocument/2006/relationships/image" Target="../media/image3890.png"/><Relationship Id="rId263" Type="http://schemas.openxmlformats.org/officeDocument/2006/relationships/customXml" Target="../ink/ink4242.xml"/><Relationship Id="rId284" Type="http://schemas.openxmlformats.org/officeDocument/2006/relationships/customXml" Target="../ink/ink4253.xml"/><Relationship Id="rId319" Type="http://schemas.openxmlformats.org/officeDocument/2006/relationships/customXml" Target="../ink/ink4271.xml"/><Relationship Id="rId37" Type="http://schemas.openxmlformats.org/officeDocument/2006/relationships/image" Target="../media/image3791.png"/><Relationship Id="rId58" Type="http://schemas.openxmlformats.org/officeDocument/2006/relationships/customXml" Target="../ink/ink4136.xml"/><Relationship Id="rId79" Type="http://schemas.openxmlformats.org/officeDocument/2006/relationships/customXml" Target="../ink/ink4147.xml"/><Relationship Id="rId102" Type="http://schemas.openxmlformats.org/officeDocument/2006/relationships/image" Target="../media/image3823.png"/><Relationship Id="rId123" Type="http://schemas.openxmlformats.org/officeDocument/2006/relationships/customXml" Target="../ink/ink4169.xml"/><Relationship Id="rId144" Type="http://schemas.openxmlformats.org/officeDocument/2006/relationships/image" Target="../media/image3844.png"/><Relationship Id="rId330" Type="http://schemas.openxmlformats.org/officeDocument/2006/relationships/image" Target="../media/image3930.png"/><Relationship Id="rId90" Type="http://schemas.openxmlformats.org/officeDocument/2006/relationships/image" Target="../media/image3817.png"/><Relationship Id="rId165" Type="http://schemas.openxmlformats.org/officeDocument/2006/relationships/customXml" Target="../ink/ink4190.xml"/><Relationship Id="rId186" Type="http://schemas.openxmlformats.org/officeDocument/2006/relationships/customXml" Target="../ink/ink4201.xml"/><Relationship Id="rId211" Type="http://schemas.openxmlformats.org/officeDocument/2006/relationships/image" Target="../media/image3876.png"/><Relationship Id="rId232" Type="http://schemas.openxmlformats.org/officeDocument/2006/relationships/customXml" Target="../ink/ink4225.xml"/><Relationship Id="rId253" Type="http://schemas.openxmlformats.org/officeDocument/2006/relationships/customXml" Target="../ink/ink4236.xml"/><Relationship Id="rId274" Type="http://schemas.openxmlformats.org/officeDocument/2006/relationships/image" Target="../media/image3904.png"/><Relationship Id="rId295" Type="http://schemas.openxmlformats.org/officeDocument/2006/relationships/image" Target="../media/image3914.png"/><Relationship Id="rId309" Type="http://schemas.openxmlformats.org/officeDocument/2006/relationships/image" Target="../media/image3418.png"/><Relationship Id="rId27" Type="http://schemas.openxmlformats.org/officeDocument/2006/relationships/image" Target="../media/image3786.png"/><Relationship Id="rId48" Type="http://schemas.openxmlformats.org/officeDocument/2006/relationships/customXml" Target="../ink/ink4131.xml"/><Relationship Id="rId69" Type="http://schemas.openxmlformats.org/officeDocument/2006/relationships/customXml" Target="../ink/ink4142.xml"/><Relationship Id="rId113" Type="http://schemas.openxmlformats.org/officeDocument/2006/relationships/customXml" Target="../ink/ink4164.xml"/><Relationship Id="rId134" Type="http://schemas.openxmlformats.org/officeDocument/2006/relationships/image" Target="../media/image3839.png"/><Relationship Id="rId320" Type="http://schemas.openxmlformats.org/officeDocument/2006/relationships/image" Target="../media/image3925.png"/><Relationship Id="rId80" Type="http://schemas.openxmlformats.org/officeDocument/2006/relationships/image" Target="../media/image3812.png"/><Relationship Id="rId155" Type="http://schemas.openxmlformats.org/officeDocument/2006/relationships/customXml" Target="../ink/ink4185.xml"/><Relationship Id="rId176" Type="http://schemas.openxmlformats.org/officeDocument/2006/relationships/image" Target="../media/image3859.png"/><Relationship Id="rId197" Type="http://schemas.openxmlformats.org/officeDocument/2006/relationships/image" Target="../media/image3869.png"/><Relationship Id="rId341" Type="http://schemas.openxmlformats.org/officeDocument/2006/relationships/customXml" Target="../ink/ink4282.xml"/><Relationship Id="rId201" Type="http://schemas.openxmlformats.org/officeDocument/2006/relationships/image" Target="../media/image3871.png"/><Relationship Id="rId222" Type="http://schemas.openxmlformats.org/officeDocument/2006/relationships/customXml" Target="../ink/ink4219.xml"/><Relationship Id="rId243" Type="http://schemas.openxmlformats.org/officeDocument/2006/relationships/customXml" Target="../ink/ink4231.xml"/><Relationship Id="rId264" Type="http://schemas.openxmlformats.org/officeDocument/2006/relationships/image" Target="../media/image3899.png"/><Relationship Id="rId285" Type="http://schemas.openxmlformats.org/officeDocument/2006/relationships/image" Target="../media/image3909.png"/><Relationship Id="rId17" Type="http://schemas.openxmlformats.org/officeDocument/2006/relationships/image" Target="../media/image3782.png"/><Relationship Id="rId38" Type="http://schemas.openxmlformats.org/officeDocument/2006/relationships/customXml" Target="../ink/ink4126.xml"/><Relationship Id="rId59" Type="http://schemas.openxmlformats.org/officeDocument/2006/relationships/image" Target="../media/image3802.png"/><Relationship Id="rId103" Type="http://schemas.openxmlformats.org/officeDocument/2006/relationships/customXml" Target="../ink/ink4159.xml"/><Relationship Id="rId124" Type="http://schemas.openxmlformats.org/officeDocument/2006/relationships/image" Target="../media/image3834.png"/><Relationship Id="rId310" Type="http://schemas.openxmlformats.org/officeDocument/2006/relationships/customXml" Target="../ink/ink4266.xml"/><Relationship Id="rId70" Type="http://schemas.openxmlformats.org/officeDocument/2006/relationships/image" Target="../media/image3807.png"/><Relationship Id="rId91" Type="http://schemas.openxmlformats.org/officeDocument/2006/relationships/customXml" Target="../ink/ink4153.xml"/><Relationship Id="rId145" Type="http://schemas.openxmlformats.org/officeDocument/2006/relationships/customXml" Target="../ink/ink4180.xml"/><Relationship Id="rId166" Type="http://schemas.openxmlformats.org/officeDocument/2006/relationships/image" Target="../media/image3855.png"/><Relationship Id="rId187" Type="http://schemas.openxmlformats.org/officeDocument/2006/relationships/image" Target="../media/image3864.png"/><Relationship Id="rId331" Type="http://schemas.openxmlformats.org/officeDocument/2006/relationships/customXml" Target="../ink/ink427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214.xml"/><Relationship Id="rId233" Type="http://schemas.openxmlformats.org/officeDocument/2006/relationships/image" Target="../media/image3886.png"/><Relationship Id="rId254" Type="http://schemas.openxmlformats.org/officeDocument/2006/relationships/image" Target="../media/image3895.png"/><Relationship Id="rId28" Type="http://schemas.openxmlformats.org/officeDocument/2006/relationships/customXml" Target="../ink/ink4121.xml"/><Relationship Id="rId49" Type="http://schemas.openxmlformats.org/officeDocument/2006/relationships/image" Target="../media/image3797.png"/><Relationship Id="rId114" Type="http://schemas.openxmlformats.org/officeDocument/2006/relationships/image" Target="../media/image3829.png"/><Relationship Id="rId275" Type="http://schemas.openxmlformats.org/officeDocument/2006/relationships/customXml" Target="../ink/ink4248.xml"/><Relationship Id="rId296" Type="http://schemas.openxmlformats.org/officeDocument/2006/relationships/customXml" Target="../ink/ink4259.xml"/><Relationship Id="rId300" Type="http://schemas.openxmlformats.org/officeDocument/2006/relationships/customXml" Target="../ink/ink4261.xml"/><Relationship Id="rId60" Type="http://schemas.openxmlformats.org/officeDocument/2006/relationships/customXml" Target="../ink/ink4137.xml"/><Relationship Id="rId81" Type="http://schemas.openxmlformats.org/officeDocument/2006/relationships/customXml" Target="../ink/ink4148.xml"/><Relationship Id="rId135" Type="http://schemas.openxmlformats.org/officeDocument/2006/relationships/customXml" Target="../ink/ink4175.xml"/><Relationship Id="rId156" Type="http://schemas.openxmlformats.org/officeDocument/2006/relationships/image" Target="../media/image3850.png"/><Relationship Id="rId177" Type="http://schemas.openxmlformats.org/officeDocument/2006/relationships/customXml" Target="../ink/ink4196.xml"/><Relationship Id="rId198" Type="http://schemas.openxmlformats.org/officeDocument/2006/relationships/customXml" Target="../ink/ink4207.xml"/><Relationship Id="rId321" Type="http://schemas.openxmlformats.org/officeDocument/2006/relationships/customXml" Target="../ink/ink4272.xml"/><Relationship Id="rId342" Type="http://schemas.openxmlformats.org/officeDocument/2006/relationships/image" Target="../media/image3936.png"/><Relationship Id="rId202" Type="http://schemas.openxmlformats.org/officeDocument/2006/relationships/customXml" Target="../ink/ink4209.xml"/><Relationship Id="rId223" Type="http://schemas.openxmlformats.org/officeDocument/2006/relationships/customXml" Target="../ink/ink4220.xml"/><Relationship Id="rId244" Type="http://schemas.openxmlformats.org/officeDocument/2006/relationships/image" Target="../media/image3891.png"/><Relationship Id="rId18" Type="http://schemas.openxmlformats.org/officeDocument/2006/relationships/customXml" Target="../ink/ink4116.xml"/><Relationship Id="rId39" Type="http://schemas.openxmlformats.org/officeDocument/2006/relationships/image" Target="../media/image3792.png"/><Relationship Id="rId265" Type="http://schemas.openxmlformats.org/officeDocument/2006/relationships/customXml" Target="../ink/ink4243.xml"/><Relationship Id="rId286" Type="http://schemas.openxmlformats.org/officeDocument/2006/relationships/customXml" Target="../ink/ink4254.xml"/><Relationship Id="rId50" Type="http://schemas.openxmlformats.org/officeDocument/2006/relationships/customXml" Target="../ink/ink4132.xml"/><Relationship Id="rId104" Type="http://schemas.openxmlformats.org/officeDocument/2006/relationships/image" Target="../media/image3824.png"/><Relationship Id="rId125" Type="http://schemas.openxmlformats.org/officeDocument/2006/relationships/customXml" Target="../ink/ink4170.xml"/><Relationship Id="rId146" Type="http://schemas.openxmlformats.org/officeDocument/2006/relationships/image" Target="../media/image3845.png"/><Relationship Id="rId167" Type="http://schemas.openxmlformats.org/officeDocument/2006/relationships/customXml" Target="../ink/ink4191.xml"/><Relationship Id="rId188" Type="http://schemas.openxmlformats.org/officeDocument/2006/relationships/customXml" Target="../ink/ink4202.xml"/><Relationship Id="rId311" Type="http://schemas.openxmlformats.org/officeDocument/2006/relationships/image" Target="../media/image3921.png"/><Relationship Id="rId332" Type="http://schemas.openxmlformats.org/officeDocument/2006/relationships/image" Target="../media/image3931.png"/><Relationship Id="rId71" Type="http://schemas.openxmlformats.org/officeDocument/2006/relationships/customXml" Target="../ink/ink4143.xml"/><Relationship Id="rId92" Type="http://schemas.openxmlformats.org/officeDocument/2006/relationships/image" Target="../media/image3818.png"/><Relationship Id="rId213" Type="http://schemas.openxmlformats.org/officeDocument/2006/relationships/image" Target="../media/image3877.png"/><Relationship Id="rId234" Type="http://schemas.openxmlformats.org/officeDocument/2006/relationships/customXml" Target="../ink/ink4226.xml"/><Relationship Id="rId2" Type="http://schemas.openxmlformats.org/officeDocument/2006/relationships/customXml" Target="../ink/ink4108.xml"/><Relationship Id="rId29" Type="http://schemas.openxmlformats.org/officeDocument/2006/relationships/image" Target="../media/image3787.png"/><Relationship Id="rId255" Type="http://schemas.openxmlformats.org/officeDocument/2006/relationships/customXml" Target="../ink/ink4237.xml"/><Relationship Id="rId276" Type="http://schemas.openxmlformats.org/officeDocument/2006/relationships/image" Target="../media/image3905.png"/><Relationship Id="rId297" Type="http://schemas.openxmlformats.org/officeDocument/2006/relationships/image" Target="../media/image3915.png"/><Relationship Id="rId40" Type="http://schemas.openxmlformats.org/officeDocument/2006/relationships/customXml" Target="../ink/ink4127.xml"/><Relationship Id="rId115" Type="http://schemas.openxmlformats.org/officeDocument/2006/relationships/customXml" Target="../ink/ink4165.xml"/><Relationship Id="rId136" Type="http://schemas.openxmlformats.org/officeDocument/2006/relationships/image" Target="../media/image3840.png"/><Relationship Id="rId157" Type="http://schemas.openxmlformats.org/officeDocument/2006/relationships/customXml" Target="../ink/ink4186.xml"/><Relationship Id="rId178" Type="http://schemas.openxmlformats.org/officeDocument/2006/relationships/customXml" Target="../ink/ink4197.xml"/><Relationship Id="rId301" Type="http://schemas.openxmlformats.org/officeDocument/2006/relationships/image" Target="../media/image3917.png"/><Relationship Id="rId322" Type="http://schemas.openxmlformats.org/officeDocument/2006/relationships/image" Target="../media/image3926.png"/><Relationship Id="rId343" Type="http://schemas.openxmlformats.org/officeDocument/2006/relationships/customXml" Target="../ink/ink4283.xml"/><Relationship Id="rId61" Type="http://schemas.openxmlformats.org/officeDocument/2006/relationships/image" Target="../media/image3803.png"/><Relationship Id="rId82" Type="http://schemas.openxmlformats.org/officeDocument/2006/relationships/image" Target="../media/image3813.png"/><Relationship Id="rId199" Type="http://schemas.openxmlformats.org/officeDocument/2006/relationships/image" Target="../media/image3870.png"/><Relationship Id="rId203" Type="http://schemas.openxmlformats.org/officeDocument/2006/relationships/image" Target="../media/image3872.png"/><Relationship Id="rId19" Type="http://schemas.openxmlformats.org/officeDocument/2006/relationships/image" Target="../media/image3783.png"/><Relationship Id="rId224" Type="http://schemas.openxmlformats.org/officeDocument/2006/relationships/image" Target="../media/image3882.png"/><Relationship Id="rId245" Type="http://schemas.openxmlformats.org/officeDocument/2006/relationships/customXml" Target="../ink/ink4232.xml"/><Relationship Id="rId266" Type="http://schemas.openxmlformats.org/officeDocument/2006/relationships/image" Target="../media/image3900.png"/><Relationship Id="rId287" Type="http://schemas.openxmlformats.org/officeDocument/2006/relationships/image" Target="../media/image3910.png"/><Relationship Id="rId30" Type="http://schemas.openxmlformats.org/officeDocument/2006/relationships/customXml" Target="../ink/ink4122.xml"/><Relationship Id="rId105" Type="http://schemas.openxmlformats.org/officeDocument/2006/relationships/customXml" Target="../ink/ink4160.xml"/><Relationship Id="rId126" Type="http://schemas.openxmlformats.org/officeDocument/2006/relationships/image" Target="../media/image3835.png"/><Relationship Id="rId147" Type="http://schemas.openxmlformats.org/officeDocument/2006/relationships/customXml" Target="../ink/ink4181.xml"/><Relationship Id="rId168" Type="http://schemas.openxmlformats.org/officeDocument/2006/relationships/image" Target="../media/image3856.png"/><Relationship Id="rId312" Type="http://schemas.openxmlformats.org/officeDocument/2006/relationships/customXml" Target="../ink/ink4267.xml"/><Relationship Id="rId333" Type="http://schemas.openxmlformats.org/officeDocument/2006/relationships/customXml" Target="../ink/ink4278.xml"/><Relationship Id="rId51" Type="http://schemas.openxmlformats.org/officeDocument/2006/relationships/image" Target="../media/image3798.png"/><Relationship Id="rId72" Type="http://schemas.openxmlformats.org/officeDocument/2006/relationships/image" Target="../media/image3808.png"/><Relationship Id="rId93" Type="http://schemas.openxmlformats.org/officeDocument/2006/relationships/customXml" Target="../ink/ink4154.xml"/><Relationship Id="rId189" Type="http://schemas.openxmlformats.org/officeDocument/2006/relationships/image" Target="../media/image3865.png"/><Relationship Id="rId3" Type="http://schemas.openxmlformats.org/officeDocument/2006/relationships/image" Target="../media/image3775.png"/><Relationship Id="rId214" Type="http://schemas.openxmlformats.org/officeDocument/2006/relationships/customXml" Target="../ink/ink4215.xml"/><Relationship Id="rId235" Type="http://schemas.openxmlformats.org/officeDocument/2006/relationships/customXml" Target="../ink/ink4227.xml"/><Relationship Id="rId256" Type="http://schemas.openxmlformats.org/officeDocument/2006/relationships/image" Target="../media/image3896.png"/><Relationship Id="rId277" Type="http://schemas.openxmlformats.org/officeDocument/2006/relationships/customXml" Target="../ink/ink4249.xml"/><Relationship Id="rId298" Type="http://schemas.openxmlformats.org/officeDocument/2006/relationships/customXml" Target="../ink/ink4260.xml"/><Relationship Id="rId116" Type="http://schemas.openxmlformats.org/officeDocument/2006/relationships/image" Target="../media/image3830.png"/><Relationship Id="rId137" Type="http://schemas.openxmlformats.org/officeDocument/2006/relationships/customXml" Target="../ink/ink4176.xml"/><Relationship Id="rId158" Type="http://schemas.openxmlformats.org/officeDocument/2006/relationships/image" Target="../media/image3851.png"/><Relationship Id="rId302" Type="http://schemas.openxmlformats.org/officeDocument/2006/relationships/customXml" Target="../ink/ink4262.xml"/><Relationship Id="rId323" Type="http://schemas.openxmlformats.org/officeDocument/2006/relationships/customXml" Target="../ink/ink4273.xml"/><Relationship Id="rId344" Type="http://schemas.openxmlformats.org/officeDocument/2006/relationships/image" Target="../media/image3937.png"/><Relationship Id="rId20" Type="http://schemas.openxmlformats.org/officeDocument/2006/relationships/customXml" Target="../ink/ink4117.xml"/><Relationship Id="rId41" Type="http://schemas.openxmlformats.org/officeDocument/2006/relationships/image" Target="../media/image3793.png"/><Relationship Id="rId62" Type="http://schemas.openxmlformats.org/officeDocument/2006/relationships/customXml" Target="../ink/ink4138.xml"/><Relationship Id="rId83" Type="http://schemas.openxmlformats.org/officeDocument/2006/relationships/customXml" Target="../ink/ink4149.xml"/><Relationship Id="rId179" Type="http://schemas.openxmlformats.org/officeDocument/2006/relationships/image" Target="../media/image3860.png"/><Relationship Id="rId190" Type="http://schemas.openxmlformats.org/officeDocument/2006/relationships/customXml" Target="../ink/ink4203.xml"/><Relationship Id="rId204" Type="http://schemas.openxmlformats.org/officeDocument/2006/relationships/customXml" Target="../ink/ink4210.xml"/><Relationship Id="rId225" Type="http://schemas.openxmlformats.org/officeDocument/2006/relationships/customXml" Target="../ink/ink4221.xml"/><Relationship Id="rId246" Type="http://schemas.openxmlformats.org/officeDocument/2006/relationships/image" Target="../media/image3892.png"/><Relationship Id="rId267" Type="http://schemas.openxmlformats.org/officeDocument/2006/relationships/customXml" Target="../ink/ink4244.xml"/><Relationship Id="rId288" Type="http://schemas.openxmlformats.org/officeDocument/2006/relationships/customXml" Target="../ink/ink4255.xml"/><Relationship Id="rId106" Type="http://schemas.openxmlformats.org/officeDocument/2006/relationships/image" Target="../media/image3825.png"/><Relationship Id="rId127" Type="http://schemas.openxmlformats.org/officeDocument/2006/relationships/customXml" Target="../ink/ink4171.xml"/><Relationship Id="rId313" Type="http://schemas.openxmlformats.org/officeDocument/2006/relationships/image" Target="../media/image3922.png"/><Relationship Id="rId10" Type="http://schemas.openxmlformats.org/officeDocument/2006/relationships/customXml" Target="../ink/ink4112.xml"/><Relationship Id="rId31" Type="http://schemas.openxmlformats.org/officeDocument/2006/relationships/image" Target="../media/image3788.png"/><Relationship Id="rId52" Type="http://schemas.openxmlformats.org/officeDocument/2006/relationships/customXml" Target="../ink/ink4133.xml"/><Relationship Id="rId73" Type="http://schemas.openxmlformats.org/officeDocument/2006/relationships/customXml" Target="../ink/ink4144.xml"/><Relationship Id="rId94" Type="http://schemas.openxmlformats.org/officeDocument/2006/relationships/image" Target="../media/image3819.png"/><Relationship Id="rId148" Type="http://schemas.openxmlformats.org/officeDocument/2006/relationships/image" Target="../media/image3846.png"/><Relationship Id="rId169" Type="http://schemas.openxmlformats.org/officeDocument/2006/relationships/customXml" Target="../ink/ink4192.xml"/><Relationship Id="rId334" Type="http://schemas.openxmlformats.org/officeDocument/2006/relationships/image" Target="../media/image3932.png"/><Relationship Id="rId4" Type="http://schemas.openxmlformats.org/officeDocument/2006/relationships/customXml" Target="../ink/ink4109.xml"/><Relationship Id="rId180" Type="http://schemas.openxmlformats.org/officeDocument/2006/relationships/customXml" Target="../ink/ink4198.xml"/><Relationship Id="rId215" Type="http://schemas.openxmlformats.org/officeDocument/2006/relationships/image" Target="../media/image3878.png"/><Relationship Id="rId236" Type="http://schemas.openxmlformats.org/officeDocument/2006/relationships/image" Target="../media/image3887.png"/><Relationship Id="rId257" Type="http://schemas.openxmlformats.org/officeDocument/2006/relationships/customXml" Target="../ink/ink4238.xml"/><Relationship Id="rId278" Type="http://schemas.openxmlformats.org/officeDocument/2006/relationships/customXml" Target="../ink/ink4250.xml"/><Relationship Id="rId303" Type="http://schemas.openxmlformats.org/officeDocument/2006/relationships/image" Target="../media/image3918.png"/><Relationship Id="rId42" Type="http://schemas.openxmlformats.org/officeDocument/2006/relationships/customXml" Target="../ink/ink4128.xml"/><Relationship Id="rId84" Type="http://schemas.openxmlformats.org/officeDocument/2006/relationships/image" Target="../media/image3814.png"/><Relationship Id="rId138" Type="http://schemas.openxmlformats.org/officeDocument/2006/relationships/image" Target="../media/image3841.png"/><Relationship Id="rId345" Type="http://schemas.openxmlformats.org/officeDocument/2006/relationships/customXml" Target="../ink/ink4284.xml"/><Relationship Id="rId191" Type="http://schemas.openxmlformats.org/officeDocument/2006/relationships/image" Target="../media/image3866.png"/><Relationship Id="rId205" Type="http://schemas.openxmlformats.org/officeDocument/2006/relationships/image" Target="../media/image3873.png"/><Relationship Id="rId247" Type="http://schemas.openxmlformats.org/officeDocument/2006/relationships/customXml" Target="../ink/ink4233.xml"/><Relationship Id="rId107" Type="http://schemas.openxmlformats.org/officeDocument/2006/relationships/customXml" Target="../ink/ink4161.xml"/><Relationship Id="rId289" Type="http://schemas.openxmlformats.org/officeDocument/2006/relationships/image" Target="../media/image3911.png"/><Relationship Id="rId11" Type="http://schemas.openxmlformats.org/officeDocument/2006/relationships/image" Target="../media/image3779.png"/><Relationship Id="rId53" Type="http://schemas.openxmlformats.org/officeDocument/2006/relationships/image" Target="../media/image3799.png"/><Relationship Id="rId149" Type="http://schemas.openxmlformats.org/officeDocument/2006/relationships/customXml" Target="../ink/ink4182.xml"/><Relationship Id="rId314" Type="http://schemas.openxmlformats.org/officeDocument/2006/relationships/customXml" Target="../ink/ink4268.xml"/><Relationship Id="rId95" Type="http://schemas.openxmlformats.org/officeDocument/2006/relationships/customXml" Target="../ink/ink4155.xml"/><Relationship Id="rId160" Type="http://schemas.openxmlformats.org/officeDocument/2006/relationships/image" Target="../media/image3852.png"/><Relationship Id="rId216" Type="http://schemas.openxmlformats.org/officeDocument/2006/relationships/customXml" Target="../ink/ink4216.xml"/><Relationship Id="rId258" Type="http://schemas.openxmlformats.org/officeDocument/2006/relationships/image" Target="../media/image3897.png"/><Relationship Id="rId22" Type="http://schemas.openxmlformats.org/officeDocument/2006/relationships/customXml" Target="../ink/ink4118.xml"/><Relationship Id="rId64" Type="http://schemas.openxmlformats.org/officeDocument/2006/relationships/customXml" Target="../ink/ink4139.xml"/><Relationship Id="rId118" Type="http://schemas.openxmlformats.org/officeDocument/2006/relationships/image" Target="../media/image3831.png"/><Relationship Id="rId325" Type="http://schemas.openxmlformats.org/officeDocument/2006/relationships/customXml" Target="../ink/ink4274.xml"/><Relationship Id="rId171" Type="http://schemas.openxmlformats.org/officeDocument/2006/relationships/customXml" Target="../ink/ink4193.xml"/><Relationship Id="rId227" Type="http://schemas.openxmlformats.org/officeDocument/2006/relationships/customXml" Target="../ink/ink4222.xml"/><Relationship Id="rId269" Type="http://schemas.openxmlformats.org/officeDocument/2006/relationships/customXml" Target="../ink/ink4245.xml"/><Relationship Id="rId33" Type="http://schemas.openxmlformats.org/officeDocument/2006/relationships/image" Target="../media/image3789.png"/><Relationship Id="rId129" Type="http://schemas.openxmlformats.org/officeDocument/2006/relationships/customXml" Target="../ink/ink4172.xml"/><Relationship Id="rId280" Type="http://schemas.openxmlformats.org/officeDocument/2006/relationships/customXml" Target="../ink/ink4251.xml"/><Relationship Id="rId336" Type="http://schemas.openxmlformats.org/officeDocument/2006/relationships/image" Target="../media/image3933.png"/><Relationship Id="rId75" Type="http://schemas.openxmlformats.org/officeDocument/2006/relationships/customXml" Target="../ink/ink4145.xml"/><Relationship Id="rId140" Type="http://schemas.openxmlformats.org/officeDocument/2006/relationships/image" Target="../media/image3842.png"/><Relationship Id="rId182" Type="http://schemas.openxmlformats.org/officeDocument/2006/relationships/customXml" Target="../ink/ink4199.xml"/><Relationship Id="rId6" Type="http://schemas.openxmlformats.org/officeDocument/2006/relationships/customXml" Target="../ink/ink4110.xml"/><Relationship Id="rId238" Type="http://schemas.openxmlformats.org/officeDocument/2006/relationships/image" Target="../media/image3888.png"/><Relationship Id="rId291" Type="http://schemas.openxmlformats.org/officeDocument/2006/relationships/image" Target="../media/image3912.png"/><Relationship Id="rId305" Type="http://schemas.openxmlformats.org/officeDocument/2006/relationships/image" Target="../media/image3919.png"/><Relationship Id="rId347" Type="http://schemas.openxmlformats.org/officeDocument/2006/relationships/customXml" Target="../ink/ink4285.xml"/><Relationship Id="rId44" Type="http://schemas.openxmlformats.org/officeDocument/2006/relationships/customXml" Target="../ink/ink4129.xml"/><Relationship Id="rId86" Type="http://schemas.openxmlformats.org/officeDocument/2006/relationships/image" Target="../media/image3815.png"/><Relationship Id="rId151" Type="http://schemas.openxmlformats.org/officeDocument/2006/relationships/customXml" Target="../ink/ink4183.xml"/><Relationship Id="rId193" Type="http://schemas.openxmlformats.org/officeDocument/2006/relationships/image" Target="../media/image3867.png"/><Relationship Id="rId207" Type="http://schemas.openxmlformats.org/officeDocument/2006/relationships/image" Target="../media/image3874.png"/><Relationship Id="rId249" Type="http://schemas.openxmlformats.org/officeDocument/2006/relationships/customXml" Target="../ink/ink4234.xml"/><Relationship Id="rId13" Type="http://schemas.openxmlformats.org/officeDocument/2006/relationships/image" Target="../media/image3780.png"/><Relationship Id="rId109" Type="http://schemas.openxmlformats.org/officeDocument/2006/relationships/customXml" Target="../ink/ink4162.xml"/><Relationship Id="rId260" Type="http://schemas.openxmlformats.org/officeDocument/2006/relationships/customXml" Target="../ink/ink4240.xml"/><Relationship Id="rId316" Type="http://schemas.openxmlformats.org/officeDocument/2006/relationships/image" Target="../media/image3923.png"/><Relationship Id="rId55" Type="http://schemas.openxmlformats.org/officeDocument/2006/relationships/image" Target="../media/image3800.png"/><Relationship Id="rId97" Type="http://schemas.openxmlformats.org/officeDocument/2006/relationships/customXml" Target="../ink/ink4156.xml"/><Relationship Id="rId120" Type="http://schemas.openxmlformats.org/officeDocument/2006/relationships/image" Target="../media/image3832.png"/><Relationship Id="rId162" Type="http://schemas.openxmlformats.org/officeDocument/2006/relationships/image" Target="../media/image3853.png"/><Relationship Id="rId218" Type="http://schemas.openxmlformats.org/officeDocument/2006/relationships/customXml" Target="../ink/ink4217.xml"/><Relationship Id="rId271" Type="http://schemas.openxmlformats.org/officeDocument/2006/relationships/customXml" Target="../ink/ink4246.xml"/><Relationship Id="rId24" Type="http://schemas.openxmlformats.org/officeDocument/2006/relationships/customXml" Target="../ink/ink4119.xml"/><Relationship Id="rId66" Type="http://schemas.openxmlformats.org/officeDocument/2006/relationships/image" Target="../media/image3805.png"/><Relationship Id="rId131" Type="http://schemas.openxmlformats.org/officeDocument/2006/relationships/customXml" Target="../ink/ink4173.xml"/><Relationship Id="rId327" Type="http://schemas.openxmlformats.org/officeDocument/2006/relationships/customXml" Target="../ink/ink4275.xml"/><Relationship Id="rId173" Type="http://schemas.openxmlformats.org/officeDocument/2006/relationships/customXml" Target="../ink/ink4194.xml"/><Relationship Id="rId229" Type="http://schemas.openxmlformats.org/officeDocument/2006/relationships/customXml" Target="../ink/ink4223.xml"/><Relationship Id="rId240" Type="http://schemas.openxmlformats.org/officeDocument/2006/relationships/image" Target="../media/image3889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96.png"/><Relationship Id="rId299" Type="http://schemas.openxmlformats.org/officeDocument/2006/relationships/image" Target="../media/image4085.png"/><Relationship Id="rId21" Type="http://schemas.openxmlformats.org/officeDocument/2006/relationships/image" Target="../media/image3949.png"/><Relationship Id="rId63" Type="http://schemas.openxmlformats.org/officeDocument/2006/relationships/image" Target="../media/image3969.png"/><Relationship Id="rId159" Type="http://schemas.openxmlformats.org/officeDocument/2006/relationships/customXml" Target="../ink/ink4366.xml"/><Relationship Id="rId324" Type="http://schemas.openxmlformats.org/officeDocument/2006/relationships/image" Target="../media/image4097.png"/><Relationship Id="rId366" Type="http://schemas.openxmlformats.org/officeDocument/2006/relationships/image" Target="../media/image4118.png"/><Relationship Id="rId170" Type="http://schemas.openxmlformats.org/officeDocument/2006/relationships/image" Target="../media/image4022.png"/><Relationship Id="rId226" Type="http://schemas.openxmlformats.org/officeDocument/2006/relationships/customXml" Target="../ink/ink4401.xml"/><Relationship Id="rId268" Type="http://schemas.openxmlformats.org/officeDocument/2006/relationships/customXml" Target="../ink/ink4422.xml"/><Relationship Id="rId32" Type="http://schemas.openxmlformats.org/officeDocument/2006/relationships/image" Target="../media/image3954.png"/><Relationship Id="rId74" Type="http://schemas.openxmlformats.org/officeDocument/2006/relationships/customXml" Target="../ink/ink4323.xml"/><Relationship Id="rId128" Type="http://schemas.openxmlformats.org/officeDocument/2006/relationships/image" Target="../media/image4001.png"/><Relationship Id="rId335" Type="http://schemas.openxmlformats.org/officeDocument/2006/relationships/customXml" Target="../ink/ink4456.xml"/><Relationship Id="rId377" Type="http://schemas.openxmlformats.org/officeDocument/2006/relationships/customXml" Target="../ink/ink4477.xml"/><Relationship Id="rId5" Type="http://schemas.openxmlformats.org/officeDocument/2006/relationships/image" Target="../media/image3941.png"/><Relationship Id="rId181" Type="http://schemas.openxmlformats.org/officeDocument/2006/relationships/image" Target="../media/image4027.png"/><Relationship Id="rId237" Type="http://schemas.openxmlformats.org/officeDocument/2006/relationships/image" Target="../media/image4054.png"/><Relationship Id="rId279" Type="http://schemas.openxmlformats.org/officeDocument/2006/relationships/image" Target="../media/image4075.png"/><Relationship Id="rId43" Type="http://schemas.openxmlformats.org/officeDocument/2006/relationships/image" Target="../media/image3959.png"/><Relationship Id="rId139" Type="http://schemas.openxmlformats.org/officeDocument/2006/relationships/customXml" Target="../ink/ink4356.xml"/><Relationship Id="rId290" Type="http://schemas.openxmlformats.org/officeDocument/2006/relationships/customXml" Target="../ink/ink4433.xml"/><Relationship Id="rId304" Type="http://schemas.openxmlformats.org/officeDocument/2006/relationships/customXml" Target="../ink/ink4440.xml"/><Relationship Id="rId346" Type="http://schemas.openxmlformats.org/officeDocument/2006/relationships/image" Target="../media/image4108.png"/><Relationship Id="rId85" Type="http://schemas.openxmlformats.org/officeDocument/2006/relationships/image" Target="../media/image3980.png"/><Relationship Id="rId150" Type="http://schemas.openxmlformats.org/officeDocument/2006/relationships/image" Target="../media/image4012.png"/><Relationship Id="rId192" Type="http://schemas.openxmlformats.org/officeDocument/2006/relationships/customXml" Target="../ink/ink4383.xml"/><Relationship Id="rId206" Type="http://schemas.openxmlformats.org/officeDocument/2006/relationships/customXml" Target="../ink/ink4390.xml"/><Relationship Id="rId248" Type="http://schemas.openxmlformats.org/officeDocument/2006/relationships/customXml" Target="../ink/ink4412.xml"/><Relationship Id="rId12" Type="http://schemas.openxmlformats.org/officeDocument/2006/relationships/customXml" Target="../ink/ink4291.xml"/><Relationship Id="rId108" Type="http://schemas.openxmlformats.org/officeDocument/2006/relationships/customXml" Target="../ink/ink4340.xml"/><Relationship Id="rId315" Type="http://schemas.openxmlformats.org/officeDocument/2006/relationships/customXml" Target="../ink/ink4446.xml"/><Relationship Id="rId357" Type="http://schemas.openxmlformats.org/officeDocument/2006/relationships/customXml" Target="../ink/ink4467.xml"/><Relationship Id="rId54" Type="http://schemas.openxmlformats.org/officeDocument/2006/relationships/customXml" Target="../ink/ink4313.xml"/><Relationship Id="rId96" Type="http://schemas.openxmlformats.org/officeDocument/2006/relationships/customXml" Target="../ink/ink4334.xml"/><Relationship Id="rId161" Type="http://schemas.openxmlformats.org/officeDocument/2006/relationships/customXml" Target="../ink/ink4367.xml"/><Relationship Id="rId217" Type="http://schemas.openxmlformats.org/officeDocument/2006/relationships/image" Target="../media/image4044.png"/><Relationship Id="rId259" Type="http://schemas.openxmlformats.org/officeDocument/2006/relationships/image" Target="../media/image4065.png"/><Relationship Id="rId23" Type="http://schemas.openxmlformats.org/officeDocument/2006/relationships/image" Target="../media/image3950.png"/><Relationship Id="rId119" Type="http://schemas.openxmlformats.org/officeDocument/2006/relationships/image" Target="../media/image3997.png"/><Relationship Id="rId270" Type="http://schemas.openxmlformats.org/officeDocument/2006/relationships/customXml" Target="../ink/ink4423.xml"/><Relationship Id="rId326" Type="http://schemas.openxmlformats.org/officeDocument/2006/relationships/image" Target="../media/image4098.png"/><Relationship Id="rId65" Type="http://schemas.openxmlformats.org/officeDocument/2006/relationships/image" Target="../media/image3970.png"/><Relationship Id="rId130" Type="http://schemas.openxmlformats.org/officeDocument/2006/relationships/image" Target="../media/image4002.png"/><Relationship Id="rId368" Type="http://schemas.openxmlformats.org/officeDocument/2006/relationships/image" Target="../media/image4119.png"/><Relationship Id="rId172" Type="http://schemas.openxmlformats.org/officeDocument/2006/relationships/image" Target="../media/image4023.png"/><Relationship Id="rId228" Type="http://schemas.openxmlformats.org/officeDocument/2006/relationships/customXml" Target="../ink/ink4402.xml"/><Relationship Id="rId281" Type="http://schemas.openxmlformats.org/officeDocument/2006/relationships/image" Target="../media/image4076.png"/><Relationship Id="rId337" Type="http://schemas.openxmlformats.org/officeDocument/2006/relationships/customXml" Target="../ink/ink4457.xml"/><Relationship Id="rId34" Type="http://schemas.openxmlformats.org/officeDocument/2006/relationships/image" Target="../media/image3955.png"/><Relationship Id="rId76" Type="http://schemas.openxmlformats.org/officeDocument/2006/relationships/customXml" Target="../ink/ink4324.xml"/><Relationship Id="rId141" Type="http://schemas.openxmlformats.org/officeDocument/2006/relationships/customXml" Target="../ink/ink4357.xml"/><Relationship Id="rId7" Type="http://schemas.openxmlformats.org/officeDocument/2006/relationships/image" Target="../media/image3942.png"/><Relationship Id="rId183" Type="http://schemas.openxmlformats.org/officeDocument/2006/relationships/image" Target="../media/image4028.png"/><Relationship Id="rId239" Type="http://schemas.openxmlformats.org/officeDocument/2006/relationships/image" Target="../media/image4055.png"/><Relationship Id="rId250" Type="http://schemas.openxmlformats.org/officeDocument/2006/relationships/customXml" Target="../ink/ink4413.xml"/><Relationship Id="rId292" Type="http://schemas.openxmlformats.org/officeDocument/2006/relationships/customXml" Target="../ink/ink4434.xml"/><Relationship Id="rId306" Type="http://schemas.openxmlformats.org/officeDocument/2006/relationships/customXml" Target="../ink/ink4441.xml"/><Relationship Id="rId45" Type="http://schemas.openxmlformats.org/officeDocument/2006/relationships/image" Target="../media/image3960.png"/><Relationship Id="rId87" Type="http://schemas.openxmlformats.org/officeDocument/2006/relationships/image" Target="../media/image3981.png"/><Relationship Id="rId110" Type="http://schemas.openxmlformats.org/officeDocument/2006/relationships/customXml" Target="../ink/ink4341.xml"/><Relationship Id="rId348" Type="http://schemas.openxmlformats.org/officeDocument/2006/relationships/image" Target="../media/image4109.png"/><Relationship Id="rId152" Type="http://schemas.openxmlformats.org/officeDocument/2006/relationships/image" Target="../media/image4013.png"/><Relationship Id="rId194" Type="http://schemas.openxmlformats.org/officeDocument/2006/relationships/customXml" Target="../ink/ink4384.xml"/><Relationship Id="rId208" Type="http://schemas.openxmlformats.org/officeDocument/2006/relationships/customXml" Target="../ink/ink4391.xml"/><Relationship Id="rId261" Type="http://schemas.openxmlformats.org/officeDocument/2006/relationships/image" Target="../media/image4066.png"/><Relationship Id="rId14" Type="http://schemas.openxmlformats.org/officeDocument/2006/relationships/customXml" Target="../ink/ink4292.xml"/><Relationship Id="rId56" Type="http://schemas.openxmlformats.org/officeDocument/2006/relationships/customXml" Target="../ink/ink4314.xml"/><Relationship Id="rId317" Type="http://schemas.openxmlformats.org/officeDocument/2006/relationships/customXml" Target="../ink/ink4447.xml"/><Relationship Id="rId359" Type="http://schemas.openxmlformats.org/officeDocument/2006/relationships/customXml" Target="../ink/ink4468.xml"/><Relationship Id="rId98" Type="http://schemas.openxmlformats.org/officeDocument/2006/relationships/customXml" Target="../ink/ink4335.xml"/><Relationship Id="rId121" Type="http://schemas.openxmlformats.org/officeDocument/2006/relationships/image" Target="../media/image3998.png"/><Relationship Id="rId163" Type="http://schemas.openxmlformats.org/officeDocument/2006/relationships/customXml" Target="../ink/ink4368.xml"/><Relationship Id="rId219" Type="http://schemas.openxmlformats.org/officeDocument/2006/relationships/image" Target="../media/image4045.png"/><Relationship Id="rId370" Type="http://schemas.openxmlformats.org/officeDocument/2006/relationships/image" Target="../media/image4120.png"/><Relationship Id="rId230" Type="http://schemas.openxmlformats.org/officeDocument/2006/relationships/customXml" Target="../ink/ink4403.xml"/><Relationship Id="rId25" Type="http://schemas.openxmlformats.org/officeDocument/2006/relationships/customXml" Target="../ink/ink4298.xml"/><Relationship Id="rId67" Type="http://schemas.openxmlformats.org/officeDocument/2006/relationships/image" Target="../media/image3971.png"/><Relationship Id="rId272" Type="http://schemas.openxmlformats.org/officeDocument/2006/relationships/customXml" Target="../ink/ink4424.xml"/><Relationship Id="rId328" Type="http://schemas.openxmlformats.org/officeDocument/2006/relationships/image" Target="../media/image4099.png"/><Relationship Id="rId132" Type="http://schemas.openxmlformats.org/officeDocument/2006/relationships/image" Target="../media/image4003.png"/><Relationship Id="rId174" Type="http://schemas.openxmlformats.org/officeDocument/2006/relationships/image" Target="../media/image4024.png"/><Relationship Id="rId241" Type="http://schemas.openxmlformats.org/officeDocument/2006/relationships/image" Target="../media/image4056.png"/><Relationship Id="rId36" Type="http://schemas.openxmlformats.org/officeDocument/2006/relationships/image" Target="../media/image3956.png"/><Relationship Id="rId283" Type="http://schemas.openxmlformats.org/officeDocument/2006/relationships/image" Target="../media/image4077.png"/><Relationship Id="rId339" Type="http://schemas.openxmlformats.org/officeDocument/2006/relationships/customXml" Target="../ink/ink4458.xml"/><Relationship Id="rId78" Type="http://schemas.openxmlformats.org/officeDocument/2006/relationships/customXml" Target="../ink/ink4325.xml"/><Relationship Id="rId101" Type="http://schemas.openxmlformats.org/officeDocument/2006/relationships/image" Target="../media/image3988.png"/><Relationship Id="rId143" Type="http://schemas.openxmlformats.org/officeDocument/2006/relationships/customXml" Target="../ink/ink4358.xml"/><Relationship Id="rId185" Type="http://schemas.openxmlformats.org/officeDocument/2006/relationships/image" Target="../media/image4029.png"/><Relationship Id="rId350" Type="http://schemas.openxmlformats.org/officeDocument/2006/relationships/image" Target="../media/image4110.png"/><Relationship Id="rId9" Type="http://schemas.openxmlformats.org/officeDocument/2006/relationships/image" Target="../media/image3943.png"/><Relationship Id="rId210" Type="http://schemas.openxmlformats.org/officeDocument/2006/relationships/image" Target="../media/image4041.png"/><Relationship Id="rId26" Type="http://schemas.openxmlformats.org/officeDocument/2006/relationships/image" Target="../media/image3951.png"/><Relationship Id="rId231" Type="http://schemas.openxmlformats.org/officeDocument/2006/relationships/image" Target="../media/image4051.png"/><Relationship Id="rId252" Type="http://schemas.openxmlformats.org/officeDocument/2006/relationships/customXml" Target="../ink/ink4414.xml"/><Relationship Id="rId273" Type="http://schemas.openxmlformats.org/officeDocument/2006/relationships/image" Target="../media/image4072.png"/><Relationship Id="rId294" Type="http://schemas.openxmlformats.org/officeDocument/2006/relationships/customXml" Target="../ink/ink4435.xml"/><Relationship Id="rId308" Type="http://schemas.openxmlformats.org/officeDocument/2006/relationships/customXml" Target="../ink/ink4442.xml"/><Relationship Id="rId329" Type="http://schemas.openxmlformats.org/officeDocument/2006/relationships/customXml" Target="../ink/ink4453.xml"/><Relationship Id="rId47" Type="http://schemas.openxmlformats.org/officeDocument/2006/relationships/image" Target="../media/image3961.png"/><Relationship Id="rId68" Type="http://schemas.openxmlformats.org/officeDocument/2006/relationships/customXml" Target="../ink/ink4320.xml"/><Relationship Id="rId89" Type="http://schemas.openxmlformats.org/officeDocument/2006/relationships/image" Target="../media/image3982.png"/><Relationship Id="rId112" Type="http://schemas.openxmlformats.org/officeDocument/2006/relationships/customXml" Target="../ink/ink4342.xml"/><Relationship Id="rId133" Type="http://schemas.openxmlformats.org/officeDocument/2006/relationships/customXml" Target="../ink/ink4353.xml"/><Relationship Id="rId154" Type="http://schemas.openxmlformats.org/officeDocument/2006/relationships/image" Target="../media/image4014.png"/><Relationship Id="rId175" Type="http://schemas.openxmlformats.org/officeDocument/2006/relationships/customXml" Target="../ink/ink4374.xml"/><Relationship Id="rId340" Type="http://schemas.openxmlformats.org/officeDocument/2006/relationships/image" Target="../media/image4105.png"/><Relationship Id="rId361" Type="http://schemas.openxmlformats.org/officeDocument/2006/relationships/customXml" Target="../ink/ink4469.xml"/><Relationship Id="rId196" Type="http://schemas.openxmlformats.org/officeDocument/2006/relationships/customXml" Target="../ink/ink4385.xml"/><Relationship Id="rId200" Type="http://schemas.openxmlformats.org/officeDocument/2006/relationships/customXml" Target="../ink/ink4387.xml"/><Relationship Id="rId16" Type="http://schemas.openxmlformats.org/officeDocument/2006/relationships/customXml" Target="../ink/ink4293.xml"/><Relationship Id="rId221" Type="http://schemas.openxmlformats.org/officeDocument/2006/relationships/image" Target="../media/image4046.png"/><Relationship Id="rId242" Type="http://schemas.openxmlformats.org/officeDocument/2006/relationships/customXml" Target="../ink/ink4409.xml"/><Relationship Id="rId263" Type="http://schemas.openxmlformats.org/officeDocument/2006/relationships/image" Target="../media/image4067.png"/><Relationship Id="rId284" Type="http://schemas.openxmlformats.org/officeDocument/2006/relationships/customXml" Target="../ink/ink4430.xml"/><Relationship Id="rId319" Type="http://schemas.openxmlformats.org/officeDocument/2006/relationships/customXml" Target="../ink/ink4448.xml"/><Relationship Id="rId37" Type="http://schemas.openxmlformats.org/officeDocument/2006/relationships/customXml" Target="../ink/ink4304.xml"/><Relationship Id="rId58" Type="http://schemas.openxmlformats.org/officeDocument/2006/relationships/customXml" Target="../ink/ink4315.xml"/><Relationship Id="rId79" Type="http://schemas.openxmlformats.org/officeDocument/2006/relationships/image" Target="../media/image3977.png"/><Relationship Id="rId102" Type="http://schemas.openxmlformats.org/officeDocument/2006/relationships/customXml" Target="../ink/ink4337.xml"/><Relationship Id="rId123" Type="http://schemas.openxmlformats.org/officeDocument/2006/relationships/customXml" Target="../ink/ink4348.xml"/><Relationship Id="rId144" Type="http://schemas.openxmlformats.org/officeDocument/2006/relationships/image" Target="../media/image4009.png"/><Relationship Id="rId330" Type="http://schemas.openxmlformats.org/officeDocument/2006/relationships/image" Target="../media/image4100.png"/><Relationship Id="rId90" Type="http://schemas.openxmlformats.org/officeDocument/2006/relationships/customXml" Target="../ink/ink4331.xml"/><Relationship Id="rId165" Type="http://schemas.openxmlformats.org/officeDocument/2006/relationships/customXml" Target="../ink/ink4369.xml"/><Relationship Id="rId186" Type="http://schemas.openxmlformats.org/officeDocument/2006/relationships/customXml" Target="../ink/ink4380.xml"/><Relationship Id="rId351" Type="http://schemas.openxmlformats.org/officeDocument/2006/relationships/customXml" Target="../ink/ink4464.xml"/><Relationship Id="rId372" Type="http://schemas.openxmlformats.org/officeDocument/2006/relationships/image" Target="../media/image4121.png"/><Relationship Id="rId211" Type="http://schemas.openxmlformats.org/officeDocument/2006/relationships/customXml" Target="../ink/ink4393.xml"/><Relationship Id="rId232" Type="http://schemas.openxmlformats.org/officeDocument/2006/relationships/customXml" Target="../ink/ink4404.xml"/><Relationship Id="rId253" Type="http://schemas.openxmlformats.org/officeDocument/2006/relationships/image" Target="../media/image4062.png"/><Relationship Id="rId274" Type="http://schemas.openxmlformats.org/officeDocument/2006/relationships/customXml" Target="../ink/ink4425.xml"/><Relationship Id="rId295" Type="http://schemas.openxmlformats.org/officeDocument/2006/relationships/image" Target="../media/image4083.png"/><Relationship Id="rId309" Type="http://schemas.openxmlformats.org/officeDocument/2006/relationships/customXml" Target="../ink/ink4443.xml"/><Relationship Id="rId27" Type="http://schemas.openxmlformats.org/officeDocument/2006/relationships/customXml" Target="../ink/ink4299.xml"/><Relationship Id="rId48" Type="http://schemas.openxmlformats.org/officeDocument/2006/relationships/customXml" Target="../ink/ink4310.xml"/><Relationship Id="rId69" Type="http://schemas.openxmlformats.org/officeDocument/2006/relationships/image" Target="../media/image3972.png"/><Relationship Id="rId113" Type="http://schemas.openxmlformats.org/officeDocument/2006/relationships/image" Target="../media/image3994.png"/><Relationship Id="rId134" Type="http://schemas.openxmlformats.org/officeDocument/2006/relationships/image" Target="../media/image4004.png"/><Relationship Id="rId320" Type="http://schemas.openxmlformats.org/officeDocument/2006/relationships/image" Target="../media/image4095.png"/><Relationship Id="rId80" Type="http://schemas.openxmlformats.org/officeDocument/2006/relationships/customXml" Target="../ink/ink4326.xml"/><Relationship Id="rId155" Type="http://schemas.openxmlformats.org/officeDocument/2006/relationships/customXml" Target="../ink/ink4364.xml"/><Relationship Id="rId176" Type="http://schemas.openxmlformats.org/officeDocument/2006/relationships/customXml" Target="../ink/ink4375.xml"/><Relationship Id="rId197" Type="http://schemas.openxmlformats.org/officeDocument/2006/relationships/image" Target="../media/image4035.png"/><Relationship Id="rId341" Type="http://schemas.openxmlformats.org/officeDocument/2006/relationships/customXml" Target="../ink/ink4459.xml"/><Relationship Id="rId362" Type="http://schemas.openxmlformats.org/officeDocument/2006/relationships/image" Target="../media/image4116.png"/><Relationship Id="rId201" Type="http://schemas.openxmlformats.org/officeDocument/2006/relationships/image" Target="../media/image4037.png"/><Relationship Id="rId222" Type="http://schemas.openxmlformats.org/officeDocument/2006/relationships/customXml" Target="../ink/ink4399.xml"/><Relationship Id="rId243" Type="http://schemas.openxmlformats.org/officeDocument/2006/relationships/image" Target="../media/image4057.png"/><Relationship Id="rId264" Type="http://schemas.openxmlformats.org/officeDocument/2006/relationships/customXml" Target="../ink/ink4420.xml"/><Relationship Id="rId285" Type="http://schemas.openxmlformats.org/officeDocument/2006/relationships/image" Target="../media/image4078.png"/><Relationship Id="rId17" Type="http://schemas.openxmlformats.org/officeDocument/2006/relationships/image" Target="../media/image3947.png"/><Relationship Id="rId38" Type="http://schemas.openxmlformats.org/officeDocument/2006/relationships/customXml" Target="../ink/ink4305.xml"/><Relationship Id="rId59" Type="http://schemas.openxmlformats.org/officeDocument/2006/relationships/image" Target="../media/image3967.png"/><Relationship Id="rId103" Type="http://schemas.openxmlformats.org/officeDocument/2006/relationships/image" Target="../media/image3989.png"/><Relationship Id="rId124" Type="http://schemas.openxmlformats.org/officeDocument/2006/relationships/image" Target="../media/image3999.png"/><Relationship Id="rId310" Type="http://schemas.openxmlformats.org/officeDocument/2006/relationships/image" Target="../media/image4090.png"/><Relationship Id="rId70" Type="http://schemas.openxmlformats.org/officeDocument/2006/relationships/customXml" Target="../ink/ink4321.xml"/><Relationship Id="rId91" Type="http://schemas.openxmlformats.org/officeDocument/2006/relationships/image" Target="../media/image3983.png"/><Relationship Id="rId145" Type="http://schemas.openxmlformats.org/officeDocument/2006/relationships/customXml" Target="../ink/ink4359.xml"/><Relationship Id="rId166" Type="http://schemas.openxmlformats.org/officeDocument/2006/relationships/image" Target="../media/image4020.png"/><Relationship Id="rId187" Type="http://schemas.openxmlformats.org/officeDocument/2006/relationships/image" Target="../media/image4030.png"/><Relationship Id="rId331" Type="http://schemas.openxmlformats.org/officeDocument/2006/relationships/customXml" Target="../ink/ink4454.xml"/><Relationship Id="rId352" Type="http://schemas.openxmlformats.org/officeDocument/2006/relationships/image" Target="../media/image4111.png"/><Relationship Id="rId373" Type="http://schemas.openxmlformats.org/officeDocument/2006/relationships/customXml" Target="../ink/ink447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042.png"/><Relationship Id="rId233" Type="http://schemas.openxmlformats.org/officeDocument/2006/relationships/image" Target="../media/image4052.png"/><Relationship Id="rId254" Type="http://schemas.openxmlformats.org/officeDocument/2006/relationships/customXml" Target="../ink/ink4415.xml"/><Relationship Id="rId28" Type="http://schemas.openxmlformats.org/officeDocument/2006/relationships/image" Target="../media/image3952.png"/><Relationship Id="rId49" Type="http://schemas.openxmlformats.org/officeDocument/2006/relationships/image" Target="../media/image3962.png"/><Relationship Id="rId114" Type="http://schemas.openxmlformats.org/officeDocument/2006/relationships/customXml" Target="../ink/ink4343.xml"/><Relationship Id="rId275" Type="http://schemas.openxmlformats.org/officeDocument/2006/relationships/image" Target="../media/image4073.png"/><Relationship Id="rId296" Type="http://schemas.openxmlformats.org/officeDocument/2006/relationships/customXml" Target="../ink/ink4436.xml"/><Relationship Id="rId300" Type="http://schemas.openxmlformats.org/officeDocument/2006/relationships/customXml" Target="../ink/ink4438.xml"/><Relationship Id="rId60" Type="http://schemas.openxmlformats.org/officeDocument/2006/relationships/customXml" Target="../ink/ink4316.xml"/><Relationship Id="rId81" Type="http://schemas.openxmlformats.org/officeDocument/2006/relationships/image" Target="../media/image3978.png"/><Relationship Id="rId135" Type="http://schemas.openxmlformats.org/officeDocument/2006/relationships/customXml" Target="../ink/ink4354.xml"/><Relationship Id="rId156" Type="http://schemas.openxmlformats.org/officeDocument/2006/relationships/image" Target="../media/image4015.png"/><Relationship Id="rId177" Type="http://schemas.openxmlformats.org/officeDocument/2006/relationships/image" Target="../media/image4025.png"/><Relationship Id="rId198" Type="http://schemas.openxmlformats.org/officeDocument/2006/relationships/customXml" Target="../ink/ink4386.xml"/><Relationship Id="rId321" Type="http://schemas.openxmlformats.org/officeDocument/2006/relationships/customXml" Target="../ink/ink4449.xml"/><Relationship Id="rId342" Type="http://schemas.openxmlformats.org/officeDocument/2006/relationships/image" Target="../media/image4106.png"/><Relationship Id="rId363" Type="http://schemas.openxmlformats.org/officeDocument/2006/relationships/customXml" Target="../ink/ink4470.xml"/><Relationship Id="rId202" Type="http://schemas.openxmlformats.org/officeDocument/2006/relationships/customXml" Target="../ink/ink4388.xml"/><Relationship Id="rId223" Type="http://schemas.openxmlformats.org/officeDocument/2006/relationships/image" Target="../media/image4047.png"/><Relationship Id="rId244" Type="http://schemas.openxmlformats.org/officeDocument/2006/relationships/customXml" Target="../ink/ink4410.xml"/><Relationship Id="rId18" Type="http://schemas.openxmlformats.org/officeDocument/2006/relationships/customXml" Target="../ink/ink4294.xml"/><Relationship Id="rId39" Type="http://schemas.openxmlformats.org/officeDocument/2006/relationships/image" Target="../media/image3957.png"/><Relationship Id="rId265" Type="http://schemas.openxmlformats.org/officeDocument/2006/relationships/image" Target="../media/image4068.png"/><Relationship Id="rId286" Type="http://schemas.openxmlformats.org/officeDocument/2006/relationships/customXml" Target="../ink/ink4431.xml"/><Relationship Id="rId50" Type="http://schemas.openxmlformats.org/officeDocument/2006/relationships/customXml" Target="../ink/ink4311.xml"/><Relationship Id="rId104" Type="http://schemas.openxmlformats.org/officeDocument/2006/relationships/customXml" Target="../ink/ink4338.xml"/><Relationship Id="rId125" Type="http://schemas.openxmlformats.org/officeDocument/2006/relationships/customXml" Target="../ink/ink4349.xml"/><Relationship Id="rId146" Type="http://schemas.openxmlformats.org/officeDocument/2006/relationships/image" Target="../media/image4010.png"/><Relationship Id="rId167" Type="http://schemas.openxmlformats.org/officeDocument/2006/relationships/customXml" Target="../ink/ink4370.xml"/><Relationship Id="rId188" Type="http://schemas.openxmlformats.org/officeDocument/2006/relationships/customXml" Target="../ink/ink4381.xml"/><Relationship Id="rId311" Type="http://schemas.openxmlformats.org/officeDocument/2006/relationships/customXml" Target="../ink/ink4444.xml"/><Relationship Id="rId332" Type="http://schemas.openxmlformats.org/officeDocument/2006/relationships/image" Target="../media/image4101.png"/><Relationship Id="rId353" Type="http://schemas.openxmlformats.org/officeDocument/2006/relationships/customXml" Target="../ink/ink4465.xml"/><Relationship Id="rId374" Type="http://schemas.openxmlformats.org/officeDocument/2006/relationships/image" Target="../media/image4122.png"/><Relationship Id="rId71" Type="http://schemas.openxmlformats.org/officeDocument/2006/relationships/image" Target="../media/image3973.png"/><Relationship Id="rId92" Type="http://schemas.openxmlformats.org/officeDocument/2006/relationships/customXml" Target="../ink/ink4332.xml"/><Relationship Id="rId213" Type="http://schemas.openxmlformats.org/officeDocument/2006/relationships/customXml" Target="../ink/ink4394.xml"/><Relationship Id="rId234" Type="http://schemas.openxmlformats.org/officeDocument/2006/relationships/customXml" Target="../ink/ink4405.xml"/><Relationship Id="rId2" Type="http://schemas.openxmlformats.org/officeDocument/2006/relationships/customXml" Target="../ink/ink4286.xml"/><Relationship Id="rId29" Type="http://schemas.openxmlformats.org/officeDocument/2006/relationships/customXml" Target="../ink/ink4300.xml"/><Relationship Id="rId255" Type="http://schemas.openxmlformats.org/officeDocument/2006/relationships/image" Target="../media/image4063.png"/><Relationship Id="rId276" Type="http://schemas.openxmlformats.org/officeDocument/2006/relationships/customXml" Target="../ink/ink4426.xml"/><Relationship Id="rId297" Type="http://schemas.openxmlformats.org/officeDocument/2006/relationships/image" Target="../media/image4084.png"/><Relationship Id="rId40" Type="http://schemas.openxmlformats.org/officeDocument/2006/relationships/customXml" Target="../ink/ink4306.xml"/><Relationship Id="rId115" Type="http://schemas.openxmlformats.org/officeDocument/2006/relationships/image" Target="../media/image3995.png"/><Relationship Id="rId136" Type="http://schemas.openxmlformats.org/officeDocument/2006/relationships/image" Target="../media/image4005.png"/><Relationship Id="rId157" Type="http://schemas.openxmlformats.org/officeDocument/2006/relationships/customXml" Target="../ink/ink4365.xml"/><Relationship Id="rId178" Type="http://schemas.openxmlformats.org/officeDocument/2006/relationships/customXml" Target="../ink/ink4376.xml"/><Relationship Id="rId301" Type="http://schemas.openxmlformats.org/officeDocument/2006/relationships/image" Target="../media/image4086.png"/><Relationship Id="rId322" Type="http://schemas.openxmlformats.org/officeDocument/2006/relationships/image" Target="../media/image4096.png"/><Relationship Id="rId343" Type="http://schemas.openxmlformats.org/officeDocument/2006/relationships/customXml" Target="../ink/ink4460.xml"/><Relationship Id="rId364" Type="http://schemas.openxmlformats.org/officeDocument/2006/relationships/image" Target="../media/image4117.png"/><Relationship Id="rId61" Type="http://schemas.openxmlformats.org/officeDocument/2006/relationships/image" Target="../media/image3968.png"/><Relationship Id="rId82" Type="http://schemas.openxmlformats.org/officeDocument/2006/relationships/customXml" Target="../ink/ink4327.xml"/><Relationship Id="rId199" Type="http://schemas.openxmlformats.org/officeDocument/2006/relationships/image" Target="../media/image4036.png"/><Relationship Id="rId203" Type="http://schemas.openxmlformats.org/officeDocument/2006/relationships/image" Target="../media/image4038.png"/><Relationship Id="rId19" Type="http://schemas.openxmlformats.org/officeDocument/2006/relationships/image" Target="../media/image3948.png"/><Relationship Id="rId224" Type="http://schemas.openxmlformats.org/officeDocument/2006/relationships/customXml" Target="../ink/ink4400.xml"/><Relationship Id="rId245" Type="http://schemas.openxmlformats.org/officeDocument/2006/relationships/image" Target="../media/image4058.png"/><Relationship Id="rId266" Type="http://schemas.openxmlformats.org/officeDocument/2006/relationships/customXml" Target="../ink/ink4421.xml"/><Relationship Id="rId287" Type="http://schemas.openxmlformats.org/officeDocument/2006/relationships/image" Target="../media/image4079.png"/><Relationship Id="rId30" Type="http://schemas.openxmlformats.org/officeDocument/2006/relationships/image" Target="../media/image3953.png"/><Relationship Id="rId105" Type="http://schemas.openxmlformats.org/officeDocument/2006/relationships/image" Target="../media/image3990.png"/><Relationship Id="rId126" Type="http://schemas.openxmlformats.org/officeDocument/2006/relationships/image" Target="../media/image4000.png"/><Relationship Id="rId147" Type="http://schemas.openxmlformats.org/officeDocument/2006/relationships/customXml" Target="../ink/ink4360.xml"/><Relationship Id="rId168" Type="http://schemas.openxmlformats.org/officeDocument/2006/relationships/image" Target="../media/image4021.png"/><Relationship Id="rId312" Type="http://schemas.openxmlformats.org/officeDocument/2006/relationships/image" Target="../media/image4091.png"/><Relationship Id="rId333" Type="http://schemas.openxmlformats.org/officeDocument/2006/relationships/customXml" Target="../ink/ink4455.xml"/><Relationship Id="rId354" Type="http://schemas.openxmlformats.org/officeDocument/2006/relationships/image" Target="../media/image4112.png"/><Relationship Id="rId51" Type="http://schemas.openxmlformats.org/officeDocument/2006/relationships/image" Target="../media/image3963.png"/><Relationship Id="rId72" Type="http://schemas.openxmlformats.org/officeDocument/2006/relationships/customXml" Target="../ink/ink4322.xml"/><Relationship Id="rId93" Type="http://schemas.openxmlformats.org/officeDocument/2006/relationships/image" Target="../media/image3984.png"/><Relationship Id="rId189" Type="http://schemas.openxmlformats.org/officeDocument/2006/relationships/image" Target="../media/image4031.png"/><Relationship Id="rId375" Type="http://schemas.openxmlformats.org/officeDocument/2006/relationships/customXml" Target="../ink/ink4476.xml"/><Relationship Id="rId3" Type="http://schemas.openxmlformats.org/officeDocument/2006/relationships/image" Target="../media/image3940.png"/><Relationship Id="rId214" Type="http://schemas.openxmlformats.org/officeDocument/2006/relationships/customXml" Target="../ink/ink4395.xml"/><Relationship Id="rId235" Type="http://schemas.openxmlformats.org/officeDocument/2006/relationships/image" Target="../media/image4053.png"/><Relationship Id="rId256" Type="http://schemas.openxmlformats.org/officeDocument/2006/relationships/customXml" Target="../ink/ink4416.xml"/><Relationship Id="rId277" Type="http://schemas.openxmlformats.org/officeDocument/2006/relationships/image" Target="../media/image4074.png"/><Relationship Id="rId298" Type="http://schemas.openxmlformats.org/officeDocument/2006/relationships/customXml" Target="../ink/ink4437.xml"/><Relationship Id="rId116" Type="http://schemas.openxmlformats.org/officeDocument/2006/relationships/customXml" Target="../ink/ink4344.xml"/><Relationship Id="rId137" Type="http://schemas.openxmlformats.org/officeDocument/2006/relationships/customXml" Target="../ink/ink4355.xml"/><Relationship Id="rId158" Type="http://schemas.openxmlformats.org/officeDocument/2006/relationships/image" Target="../media/image4016.png"/><Relationship Id="rId302" Type="http://schemas.openxmlformats.org/officeDocument/2006/relationships/customXml" Target="../ink/ink4439.xml"/><Relationship Id="rId323" Type="http://schemas.openxmlformats.org/officeDocument/2006/relationships/customXml" Target="../ink/ink4450.xml"/><Relationship Id="rId344" Type="http://schemas.openxmlformats.org/officeDocument/2006/relationships/image" Target="../media/image4107.png"/><Relationship Id="rId20" Type="http://schemas.openxmlformats.org/officeDocument/2006/relationships/customXml" Target="../ink/ink4295.xml"/><Relationship Id="rId41" Type="http://schemas.openxmlformats.org/officeDocument/2006/relationships/image" Target="../media/image3958.png"/><Relationship Id="rId62" Type="http://schemas.openxmlformats.org/officeDocument/2006/relationships/customXml" Target="../ink/ink4317.xml"/><Relationship Id="rId83" Type="http://schemas.openxmlformats.org/officeDocument/2006/relationships/image" Target="../media/image3979.png"/><Relationship Id="rId179" Type="http://schemas.openxmlformats.org/officeDocument/2006/relationships/image" Target="../media/image4026.png"/><Relationship Id="rId365" Type="http://schemas.openxmlformats.org/officeDocument/2006/relationships/customXml" Target="../ink/ink4471.xml"/><Relationship Id="rId190" Type="http://schemas.openxmlformats.org/officeDocument/2006/relationships/customXml" Target="../ink/ink4382.xml"/><Relationship Id="rId204" Type="http://schemas.openxmlformats.org/officeDocument/2006/relationships/customXml" Target="../ink/ink4389.xml"/><Relationship Id="rId225" Type="http://schemas.openxmlformats.org/officeDocument/2006/relationships/image" Target="../media/image4048.png"/><Relationship Id="rId246" Type="http://schemas.openxmlformats.org/officeDocument/2006/relationships/customXml" Target="../ink/ink4411.xml"/><Relationship Id="rId267" Type="http://schemas.openxmlformats.org/officeDocument/2006/relationships/image" Target="../media/image4069.png"/><Relationship Id="rId288" Type="http://schemas.openxmlformats.org/officeDocument/2006/relationships/customXml" Target="../ink/ink4432.xml"/><Relationship Id="rId106" Type="http://schemas.openxmlformats.org/officeDocument/2006/relationships/customXml" Target="../ink/ink4339.xml"/><Relationship Id="rId127" Type="http://schemas.openxmlformats.org/officeDocument/2006/relationships/customXml" Target="../ink/ink4350.xml"/><Relationship Id="rId313" Type="http://schemas.openxmlformats.org/officeDocument/2006/relationships/customXml" Target="../ink/ink4445.xml"/><Relationship Id="rId10" Type="http://schemas.openxmlformats.org/officeDocument/2006/relationships/customXml" Target="../ink/ink4290.xml"/><Relationship Id="rId31" Type="http://schemas.openxmlformats.org/officeDocument/2006/relationships/customXml" Target="../ink/ink4301.xml"/><Relationship Id="rId52" Type="http://schemas.openxmlformats.org/officeDocument/2006/relationships/customXml" Target="../ink/ink4312.xml"/><Relationship Id="rId73" Type="http://schemas.openxmlformats.org/officeDocument/2006/relationships/image" Target="../media/image3974.png"/><Relationship Id="rId94" Type="http://schemas.openxmlformats.org/officeDocument/2006/relationships/customXml" Target="../ink/ink4333.xml"/><Relationship Id="rId148" Type="http://schemas.openxmlformats.org/officeDocument/2006/relationships/image" Target="../media/image4011.png"/><Relationship Id="rId169" Type="http://schemas.openxmlformats.org/officeDocument/2006/relationships/customXml" Target="../ink/ink4371.xml"/><Relationship Id="rId334" Type="http://schemas.openxmlformats.org/officeDocument/2006/relationships/image" Target="../media/image4102.png"/><Relationship Id="rId355" Type="http://schemas.openxmlformats.org/officeDocument/2006/relationships/customXml" Target="../ink/ink4466.xml"/><Relationship Id="rId376" Type="http://schemas.openxmlformats.org/officeDocument/2006/relationships/image" Target="../media/image4123.png"/><Relationship Id="rId4" Type="http://schemas.openxmlformats.org/officeDocument/2006/relationships/customXml" Target="../ink/ink4287.xml"/><Relationship Id="rId180" Type="http://schemas.openxmlformats.org/officeDocument/2006/relationships/customXml" Target="../ink/ink4377.xml"/><Relationship Id="rId215" Type="http://schemas.openxmlformats.org/officeDocument/2006/relationships/image" Target="../media/image4043.png"/><Relationship Id="rId236" Type="http://schemas.openxmlformats.org/officeDocument/2006/relationships/customXml" Target="../ink/ink4406.xml"/><Relationship Id="rId257" Type="http://schemas.openxmlformats.org/officeDocument/2006/relationships/image" Target="../media/image4064.png"/><Relationship Id="rId278" Type="http://schemas.openxmlformats.org/officeDocument/2006/relationships/customXml" Target="../ink/ink4427.xml"/><Relationship Id="rId303" Type="http://schemas.openxmlformats.org/officeDocument/2006/relationships/image" Target="../media/image4087.png"/><Relationship Id="rId42" Type="http://schemas.openxmlformats.org/officeDocument/2006/relationships/customXml" Target="../ink/ink4307.xml"/><Relationship Id="rId84" Type="http://schemas.openxmlformats.org/officeDocument/2006/relationships/customXml" Target="../ink/ink4328.xml"/><Relationship Id="rId138" Type="http://schemas.openxmlformats.org/officeDocument/2006/relationships/image" Target="../media/image4006.png"/><Relationship Id="rId345" Type="http://schemas.openxmlformats.org/officeDocument/2006/relationships/customXml" Target="../ink/ink4461.xml"/><Relationship Id="rId191" Type="http://schemas.openxmlformats.org/officeDocument/2006/relationships/image" Target="../media/image4032.png"/><Relationship Id="rId205" Type="http://schemas.openxmlformats.org/officeDocument/2006/relationships/image" Target="../media/image4039.png"/><Relationship Id="rId247" Type="http://schemas.openxmlformats.org/officeDocument/2006/relationships/image" Target="../media/image4059.png"/><Relationship Id="rId107" Type="http://schemas.openxmlformats.org/officeDocument/2006/relationships/image" Target="../media/image3991.png"/><Relationship Id="rId289" Type="http://schemas.openxmlformats.org/officeDocument/2006/relationships/image" Target="../media/image4080.png"/><Relationship Id="rId11" Type="http://schemas.openxmlformats.org/officeDocument/2006/relationships/image" Target="../media/image3944.png"/><Relationship Id="rId53" Type="http://schemas.openxmlformats.org/officeDocument/2006/relationships/image" Target="../media/image3964.png"/><Relationship Id="rId149" Type="http://schemas.openxmlformats.org/officeDocument/2006/relationships/customXml" Target="../ink/ink4361.xml"/><Relationship Id="rId314" Type="http://schemas.openxmlformats.org/officeDocument/2006/relationships/image" Target="../media/image4092.png"/><Relationship Id="rId356" Type="http://schemas.openxmlformats.org/officeDocument/2006/relationships/image" Target="../media/image4113.png"/><Relationship Id="rId95" Type="http://schemas.openxmlformats.org/officeDocument/2006/relationships/image" Target="../media/image3985.png"/><Relationship Id="rId160" Type="http://schemas.openxmlformats.org/officeDocument/2006/relationships/image" Target="../media/image4017.png"/><Relationship Id="rId216" Type="http://schemas.openxmlformats.org/officeDocument/2006/relationships/customXml" Target="../ink/ink4396.xml"/><Relationship Id="rId258" Type="http://schemas.openxmlformats.org/officeDocument/2006/relationships/customXml" Target="../ink/ink4417.xml"/><Relationship Id="rId22" Type="http://schemas.openxmlformats.org/officeDocument/2006/relationships/customXml" Target="../ink/ink4296.xml"/><Relationship Id="rId64" Type="http://schemas.openxmlformats.org/officeDocument/2006/relationships/customXml" Target="../ink/ink4318.xml"/><Relationship Id="rId118" Type="http://schemas.openxmlformats.org/officeDocument/2006/relationships/customXml" Target="../ink/ink4345.xml"/><Relationship Id="rId325" Type="http://schemas.openxmlformats.org/officeDocument/2006/relationships/customXml" Target="../ink/ink4451.xml"/><Relationship Id="rId367" Type="http://schemas.openxmlformats.org/officeDocument/2006/relationships/customXml" Target="../ink/ink4472.xml"/><Relationship Id="rId171" Type="http://schemas.openxmlformats.org/officeDocument/2006/relationships/customXml" Target="../ink/ink4372.xml"/><Relationship Id="rId227" Type="http://schemas.openxmlformats.org/officeDocument/2006/relationships/image" Target="../media/image4049.png"/><Relationship Id="rId269" Type="http://schemas.openxmlformats.org/officeDocument/2006/relationships/image" Target="../media/image4070.png"/><Relationship Id="rId33" Type="http://schemas.openxmlformats.org/officeDocument/2006/relationships/customXml" Target="../ink/ink4302.xml"/><Relationship Id="rId129" Type="http://schemas.openxmlformats.org/officeDocument/2006/relationships/customXml" Target="../ink/ink4351.xml"/><Relationship Id="rId280" Type="http://schemas.openxmlformats.org/officeDocument/2006/relationships/customXml" Target="../ink/ink4428.xml"/><Relationship Id="rId336" Type="http://schemas.openxmlformats.org/officeDocument/2006/relationships/image" Target="../media/image4103.png"/><Relationship Id="rId75" Type="http://schemas.openxmlformats.org/officeDocument/2006/relationships/image" Target="../media/image3975.png"/><Relationship Id="rId140" Type="http://schemas.openxmlformats.org/officeDocument/2006/relationships/image" Target="../media/image4007.png"/><Relationship Id="rId182" Type="http://schemas.openxmlformats.org/officeDocument/2006/relationships/customXml" Target="../ink/ink4378.xml"/><Relationship Id="rId378" Type="http://schemas.openxmlformats.org/officeDocument/2006/relationships/image" Target="../media/image4124.png"/><Relationship Id="rId6" Type="http://schemas.openxmlformats.org/officeDocument/2006/relationships/customXml" Target="../ink/ink4288.xml"/><Relationship Id="rId238" Type="http://schemas.openxmlformats.org/officeDocument/2006/relationships/customXml" Target="../ink/ink4407.xml"/><Relationship Id="rId291" Type="http://schemas.openxmlformats.org/officeDocument/2006/relationships/image" Target="../media/image4081.png"/><Relationship Id="rId305" Type="http://schemas.openxmlformats.org/officeDocument/2006/relationships/image" Target="../media/image4088.png"/><Relationship Id="rId347" Type="http://schemas.openxmlformats.org/officeDocument/2006/relationships/customXml" Target="../ink/ink4462.xml"/><Relationship Id="rId44" Type="http://schemas.openxmlformats.org/officeDocument/2006/relationships/customXml" Target="../ink/ink4308.xml"/><Relationship Id="rId86" Type="http://schemas.openxmlformats.org/officeDocument/2006/relationships/customXml" Target="../ink/ink4329.xml"/><Relationship Id="rId151" Type="http://schemas.openxmlformats.org/officeDocument/2006/relationships/customXml" Target="../ink/ink4362.xml"/><Relationship Id="rId193" Type="http://schemas.openxmlformats.org/officeDocument/2006/relationships/image" Target="../media/image4033.png"/><Relationship Id="rId207" Type="http://schemas.openxmlformats.org/officeDocument/2006/relationships/image" Target="../media/image4040.png"/><Relationship Id="rId249" Type="http://schemas.openxmlformats.org/officeDocument/2006/relationships/image" Target="../media/image4060.png"/><Relationship Id="rId13" Type="http://schemas.openxmlformats.org/officeDocument/2006/relationships/image" Target="../media/image3945.png"/><Relationship Id="rId109" Type="http://schemas.openxmlformats.org/officeDocument/2006/relationships/image" Target="../media/image3992.png"/><Relationship Id="rId260" Type="http://schemas.openxmlformats.org/officeDocument/2006/relationships/customXml" Target="../ink/ink4418.xml"/><Relationship Id="rId316" Type="http://schemas.openxmlformats.org/officeDocument/2006/relationships/image" Target="../media/image4093.png"/><Relationship Id="rId55" Type="http://schemas.openxmlformats.org/officeDocument/2006/relationships/image" Target="../media/image3965.png"/><Relationship Id="rId97" Type="http://schemas.openxmlformats.org/officeDocument/2006/relationships/image" Target="../media/image3986.png"/><Relationship Id="rId120" Type="http://schemas.openxmlformats.org/officeDocument/2006/relationships/customXml" Target="../ink/ink4346.xml"/><Relationship Id="rId358" Type="http://schemas.openxmlformats.org/officeDocument/2006/relationships/image" Target="../media/image4114.png"/><Relationship Id="rId162" Type="http://schemas.openxmlformats.org/officeDocument/2006/relationships/image" Target="../media/image4018.png"/><Relationship Id="rId218" Type="http://schemas.openxmlformats.org/officeDocument/2006/relationships/customXml" Target="../ink/ink4397.xml"/><Relationship Id="rId271" Type="http://schemas.openxmlformats.org/officeDocument/2006/relationships/image" Target="../media/image4071.png"/><Relationship Id="rId24" Type="http://schemas.openxmlformats.org/officeDocument/2006/relationships/customXml" Target="../ink/ink4297.xml"/><Relationship Id="rId66" Type="http://schemas.openxmlformats.org/officeDocument/2006/relationships/customXml" Target="../ink/ink4319.xml"/><Relationship Id="rId131" Type="http://schemas.openxmlformats.org/officeDocument/2006/relationships/customXml" Target="../ink/ink4352.xml"/><Relationship Id="rId327" Type="http://schemas.openxmlformats.org/officeDocument/2006/relationships/customXml" Target="../ink/ink4452.xml"/><Relationship Id="rId369" Type="http://schemas.openxmlformats.org/officeDocument/2006/relationships/customXml" Target="../ink/ink4473.xml"/><Relationship Id="rId173" Type="http://schemas.openxmlformats.org/officeDocument/2006/relationships/customXml" Target="../ink/ink4373.xml"/><Relationship Id="rId229" Type="http://schemas.openxmlformats.org/officeDocument/2006/relationships/image" Target="../media/image4050.png"/><Relationship Id="rId240" Type="http://schemas.openxmlformats.org/officeDocument/2006/relationships/customXml" Target="../ink/ink4408.xml"/><Relationship Id="rId35" Type="http://schemas.openxmlformats.org/officeDocument/2006/relationships/customXml" Target="../ink/ink4303.xml"/><Relationship Id="rId77" Type="http://schemas.openxmlformats.org/officeDocument/2006/relationships/image" Target="../media/image3976.png"/><Relationship Id="rId100" Type="http://schemas.openxmlformats.org/officeDocument/2006/relationships/customXml" Target="../ink/ink4336.xml"/><Relationship Id="rId282" Type="http://schemas.openxmlformats.org/officeDocument/2006/relationships/customXml" Target="../ink/ink4429.xml"/><Relationship Id="rId338" Type="http://schemas.openxmlformats.org/officeDocument/2006/relationships/image" Target="../media/image4104.png"/><Relationship Id="rId8" Type="http://schemas.openxmlformats.org/officeDocument/2006/relationships/customXml" Target="../ink/ink4289.xml"/><Relationship Id="rId142" Type="http://schemas.openxmlformats.org/officeDocument/2006/relationships/image" Target="../media/image4008.png"/><Relationship Id="rId184" Type="http://schemas.openxmlformats.org/officeDocument/2006/relationships/customXml" Target="../ink/ink4379.xml"/><Relationship Id="rId251" Type="http://schemas.openxmlformats.org/officeDocument/2006/relationships/image" Target="../media/image4061.png"/><Relationship Id="rId46" Type="http://schemas.openxmlformats.org/officeDocument/2006/relationships/customXml" Target="../ink/ink4309.xml"/><Relationship Id="rId293" Type="http://schemas.openxmlformats.org/officeDocument/2006/relationships/image" Target="../media/image4082.png"/><Relationship Id="rId307" Type="http://schemas.openxmlformats.org/officeDocument/2006/relationships/image" Target="../media/image4089.png"/><Relationship Id="rId349" Type="http://schemas.openxmlformats.org/officeDocument/2006/relationships/customXml" Target="../ink/ink4463.xml"/><Relationship Id="rId88" Type="http://schemas.openxmlformats.org/officeDocument/2006/relationships/customXml" Target="../ink/ink4330.xml"/><Relationship Id="rId111" Type="http://schemas.openxmlformats.org/officeDocument/2006/relationships/image" Target="../media/image3993.png"/><Relationship Id="rId153" Type="http://schemas.openxmlformats.org/officeDocument/2006/relationships/customXml" Target="../ink/ink4363.xml"/><Relationship Id="rId195" Type="http://schemas.openxmlformats.org/officeDocument/2006/relationships/image" Target="../media/image4034.png"/><Relationship Id="rId209" Type="http://schemas.openxmlformats.org/officeDocument/2006/relationships/customXml" Target="../ink/ink4392.xml"/><Relationship Id="rId360" Type="http://schemas.openxmlformats.org/officeDocument/2006/relationships/image" Target="../media/image4115.png"/><Relationship Id="rId220" Type="http://schemas.openxmlformats.org/officeDocument/2006/relationships/customXml" Target="../ink/ink4398.xml"/><Relationship Id="rId15" Type="http://schemas.openxmlformats.org/officeDocument/2006/relationships/image" Target="../media/image3946.png"/><Relationship Id="rId57" Type="http://schemas.openxmlformats.org/officeDocument/2006/relationships/image" Target="../media/image3966.png"/><Relationship Id="rId262" Type="http://schemas.openxmlformats.org/officeDocument/2006/relationships/customXml" Target="../ink/ink4419.xml"/><Relationship Id="rId318" Type="http://schemas.openxmlformats.org/officeDocument/2006/relationships/image" Target="../media/image4094.png"/><Relationship Id="rId99" Type="http://schemas.openxmlformats.org/officeDocument/2006/relationships/image" Target="../media/image3987.png"/><Relationship Id="rId122" Type="http://schemas.openxmlformats.org/officeDocument/2006/relationships/customXml" Target="../ink/ink4347.xml"/><Relationship Id="rId164" Type="http://schemas.openxmlformats.org/officeDocument/2006/relationships/image" Target="../media/image4019.png"/><Relationship Id="rId371" Type="http://schemas.openxmlformats.org/officeDocument/2006/relationships/customXml" Target="../ink/ink4474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81.png"/><Relationship Id="rId21" Type="http://schemas.openxmlformats.org/officeDocument/2006/relationships/image" Target="../media/image4134.png"/><Relationship Id="rId63" Type="http://schemas.openxmlformats.org/officeDocument/2006/relationships/image" Target="../media/image4154.png"/><Relationship Id="rId159" Type="http://schemas.openxmlformats.org/officeDocument/2006/relationships/image" Target="../media/image4201.png"/><Relationship Id="rId170" Type="http://schemas.openxmlformats.org/officeDocument/2006/relationships/customXml" Target="../ink/ink4562.xml"/><Relationship Id="rId226" Type="http://schemas.openxmlformats.org/officeDocument/2006/relationships/image" Target="../media/image4234.png"/><Relationship Id="rId268" Type="http://schemas.openxmlformats.org/officeDocument/2006/relationships/image" Target="../media/image4255.png"/><Relationship Id="rId32" Type="http://schemas.openxmlformats.org/officeDocument/2006/relationships/customXml" Target="../ink/ink4493.xml"/><Relationship Id="rId74" Type="http://schemas.openxmlformats.org/officeDocument/2006/relationships/customXml" Target="../ink/ink4514.xml"/><Relationship Id="rId128" Type="http://schemas.openxmlformats.org/officeDocument/2006/relationships/customXml" Target="../ink/ink4541.xml"/><Relationship Id="rId5" Type="http://schemas.openxmlformats.org/officeDocument/2006/relationships/image" Target="../media/image4126.png"/><Relationship Id="rId181" Type="http://schemas.openxmlformats.org/officeDocument/2006/relationships/image" Target="../media/image4212.png"/><Relationship Id="rId237" Type="http://schemas.openxmlformats.org/officeDocument/2006/relationships/customXml" Target="../ink/ink4596.xml"/><Relationship Id="rId279" Type="http://schemas.openxmlformats.org/officeDocument/2006/relationships/customXml" Target="../ink/ink4617.xml"/><Relationship Id="rId43" Type="http://schemas.openxmlformats.org/officeDocument/2006/relationships/image" Target="../media/image4144.png"/><Relationship Id="rId139" Type="http://schemas.openxmlformats.org/officeDocument/2006/relationships/image" Target="../media/image4191.png"/><Relationship Id="rId85" Type="http://schemas.openxmlformats.org/officeDocument/2006/relationships/image" Target="../media/image4165.png"/><Relationship Id="rId150" Type="http://schemas.openxmlformats.org/officeDocument/2006/relationships/customXml" Target="../ink/ink4552.xml"/><Relationship Id="rId171" Type="http://schemas.openxmlformats.org/officeDocument/2006/relationships/image" Target="../media/image4207.png"/><Relationship Id="rId192" Type="http://schemas.openxmlformats.org/officeDocument/2006/relationships/customXml" Target="../ink/ink4573.xml"/><Relationship Id="rId206" Type="http://schemas.openxmlformats.org/officeDocument/2006/relationships/image" Target="../media/image4224.png"/><Relationship Id="rId227" Type="http://schemas.openxmlformats.org/officeDocument/2006/relationships/customXml" Target="../ink/ink4591.xml"/><Relationship Id="rId248" Type="http://schemas.openxmlformats.org/officeDocument/2006/relationships/image" Target="../media/image4245.png"/><Relationship Id="rId269" Type="http://schemas.openxmlformats.org/officeDocument/2006/relationships/customXml" Target="../ink/ink4612.xml"/><Relationship Id="rId12" Type="http://schemas.openxmlformats.org/officeDocument/2006/relationships/customXml" Target="../ink/ink4483.xml"/><Relationship Id="rId33" Type="http://schemas.openxmlformats.org/officeDocument/2006/relationships/image" Target="../media/image4139.png"/><Relationship Id="rId108" Type="http://schemas.openxmlformats.org/officeDocument/2006/relationships/customXml" Target="../ink/ink4531.xml"/><Relationship Id="rId129" Type="http://schemas.openxmlformats.org/officeDocument/2006/relationships/image" Target="../media/image4186.png"/><Relationship Id="rId280" Type="http://schemas.openxmlformats.org/officeDocument/2006/relationships/image" Target="../media/image4261.png"/><Relationship Id="rId54" Type="http://schemas.openxmlformats.org/officeDocument/2006/relationships/customXml" Target="../ink/ink4504.xml"/><Relationship Id="rId75" Type="http://schemas.openxmlformats.org/officeDocument/2006/relationships/image" Target="../media/image4160.png"/><Relationship Id="rId96" Type="http://schemas.openxmlformats.org/officeDocument/2006/relationships/customXml" Target="../ink/ink4525.xml"/><Relationship Id="rId140" Type="http://schemas.openxmlformats.org/officeDocument/2006/relationships/customXml" Target="../ink/ink4547.xml"/><Relationship Id="rId161" Type="http://schemas.openxmlformats.org/officeDocument/2006/relationships/image" Target="../media/image4202.png"/><Relationship Id="rId182" Type="http://schemas.openxmlformats.org/officeDocument/2006/relationships/customXml" Target="../ink/ink4568.xml"/><Relationship Id="rId217" Type="http://schemas.openxmlformats.org/officeDocument/2006/relationships/customXml" Target="../ink/ink4586.xml"/><Relationship Id="rId6" Type="http://schemas.openxmlformats.org/officeDocument/2006/relationships/customXml" Target="../ink/ink4480.xml"/><Relationship Id="rId238" Type="http://schemas.openxmlformats.org/officeDocument/2006/relationships/image" Target="../media/image4240.png"/><Relationship Id="rId259" Type="http://schemas.openxmlformats.org/officeDocument/2006/relationships/customXml" Target="../ink/ink4607.xml"/><Relationship Id="rId23" Type="http://schemas.openxmlformats.org/officeDocument/2006/relationships/image" Target="../media/image4135.png"/><Relationship Id="rId119" Type="http://schemas.openxmlformats.org/officeDocument/2006/relationships/image" Target="../media/image4182.png"/><Relationship Id="rId270" Type="http://schemas.openxmlformats.org/officeDocument/2006/relationships/image" Target="../media/image4256.png"/><Relationship Id="rId44" Type="http://schemas.openxmlformats.org/officeDocument/2006/relationships/customXml" Target="../ink/ink4499.xml"/><Relationship Id="rId65" Type="http://schemas.openxmlformats.org/officeDocument/2006/relationships/image" Target="../media/image4155.png"/><Relationship Id="rId86" Type="http://schemas.openxmlformats.org/officeDocument/2006/relationships/customXml" Target="../ink/ink4520.xml"/><Relationship Id="rId130" Type="http://schemas.openxmlformats.org/officeDocument/2006/relationships/customXml" Target="../ink/ink4542.xml"/><Relationship Id="rId151" Type="http://schemas.openxmlformats.org/officeDocument/2006/relationships/image" Target="../media/image4197.png"/><Relationship Id="rId172" Type="http://schemas.openxmlformats.org/officeDocument/2006/relationships/customXml" Target="../ink/ink4563.xml"/><Relationship Id="rId193" Type="http://schemas.openxmlformats.org/officeDocument/2006/relationships/image" Target="../media/image4218.png"/><Relationship Id="rId207" Type="http://schemas.openxmlformats.org/officeDocument/2006/relationships/customXml" Target="../ink/ink4581.xml"/><Relationship Id="rId228" Type="http://schemas.openxmlformats.org/officeDocument/2006/relationships/image" Target="../media/image4235.png"/><Relationship Id="rId249" Type="http://schemas.openxmlformats.org/officeDocument/2006/relationships/customXml" Target="../ink/ink4602.xml"/><Relationship Id="rId13" Type="http://schemas.openxmlformats.org/officeDocument/2006/relationships/image" Target="../media/image4130.png"/><Relationship Id="rId109" Type="http://schemas.openxmlformats.org/officeDocument/2006/relationships/image" Target="../media/image4177.png"/><Relationship Id="rId260" Type="http://schemas.openxmlformats.org/officeDocument/2006/relationships/image" Target="../media/image4251.png"/><Relationship Id="rId281" Type="http://schemas.openxmlformats.org/officeDocument/2006/relationships/customXml" Target="../ink/ink4618.xml"/><Relationship Id="rId34" Type="http://schemas.openxmlformats.org/officeDocument/2006/relationships/customXml" Target="../ink/ink4494.xml"/><Relationship Id="rId55" Type="http://schemas.openxmlformats.org/officeDocument/2006/relationships/image" Target="../media/image4150.png"/><Relationship Id="rId76" Type="http://schemas.openxmlformats.org/officeDocument/2006/relationships/customXml" Target="../ink/ink4515.xml"/><Relationship Id="rId97" Type="http://schemas.openxmlformats.org/officeDocument/2006/relationships/image" Target="../media/image4171.png"/><Relationship Id="rId120" Type="http://schemas.openxmlformats.org/officeDocument/2006/relationships/customXml" Target="../ink/ink4537.xml"/><Relationship Id="rId141" Type="http://schemas.openxmlformats.org/officeDocument/2006/relationships/image" Target="../media/image4192.png"/><Relationship Id="rId7" Type="http://schemas.openxmlformats.org/officeDocument/2006/relationships/image" Target="../media/image4127.png"/><Relationship Id="rId162" Type="http://schemas.openxmlformats.org/officeDocument/2006/relationships/customXml" Target="../ink/ink4558.xml"/><Relationship Id="rId183" Type="http://schemas.openxmlformats.org/officeDocument/2006/relationships/image" Target="../media/image4213.png"/><Relationship Id="rId218" Type="http://schemas.openxmlformats.org/officeDocument/2006/relationships/image" Target="../media/image4230.png"/><Relationship Id="rId239" Type="http://schemas.openxmlformats.org/officeDocument/2006/relationships/customXml" Target="../ink/ink4597.xml"/><Relationship Id="rId250" Type="http://schemas.openxmlformats.org/officeDocument/2006/relationships/image" Target="../media/image4246.png"/><Relationship Id="rId271" Type="http://schemas.openxmlformats.org/officeDocument/2006/relationships/customXml" Target="../ink/ink4613.xml"/><Relationship Id="rId24" Type="http://schemas.openxmlformats.org/officeDocument/2006/relationships/customXml" Target="../ink/ink4489.xml"/><Relationship Id="rId45" Type="http://schemas.openxmlformats.org/officeDocument/2006/relationships/image" Target="../media/image4145.png"/><Relationship Id="rId66" Type="http://schemas.openxmlformats.org/officeDocument/2006/relationships/customXml" Target="../ink/ink4510.xml"/><Relationship Id="rId87" Type="http://schemas.openxmlformats.org/officeDocument/2006/relationships/image" Target="../media/image4166.png"/><Relationship Id="rId110" Type="http://schemas.openxmlformats.org/officeDocument/2006/relationships/customXml" Target="../ink/ink4532.xml"/><Relationship Id="rId131" Type="http://schemas.openxmlformats.org/officeDocument/2006/relationships/image" Target="../media/image4187.png"/><Relationship Id="rId152" Type="http://schemas.openxmlformats.org/officeDocument/2006/relationships/customXml" Target="../ink/ink4553.xml"/><Relationship Id="rId173" Type="http://schemas.openxmlformats.org/officeDocument/2006/relationships/image" Target="../media/image4208.png"/><Relationship Id="rId194" Type="http://schemas.openxmlformats.org/officeDocument/2006/relationships/customXml" Target="../ink/ink4574.xml"/><Relationship Id="rId208" Type="http://schemas.openxmlformats.org/officeDocument/2006/relationships/image" Target="../media/image4225.png"/><Relationship Id="rId229" Type="http://schemas.openxmlformats.org/officeDocument/2006/relationships/customXml" Target="../ink/ink4592.xml"/><Relationship Id="rId240" Type="http://schemas.openxmlformats.org/officeDocument/2006/relationships/image" Target="../media/image4241.png"/><Relationship Id="rId261" Type="http://schemas.openxmlformats.org/officeDocument/2006/relationships/customXml" Target="../ink/ink4608.xml"/><Relationship Id="rId14" Type="http://schemas.openxmlformats.org/officeDocument/2006/relationships/customXml" Target="../ink/ink4484.xml"/><Relationship Id="rId35" Type="http://schemas.openxmlformats.org/officeDocument/2006/relationships/image" Target="../media/image4140.png"/><Relationship Id="rId56" Type="http://schemas.openxmlformats.org/officeDocument/2006/relationships/customXml" Target="../ink/ink4505.xml"/><Relationship Id="rId77" Type="http://schemas.openxmlformats.org/officeDocument/2006/relationships/image" Target="../media/image4161.png"/><Relationship Id="rId100" Type="http://schemas.openxmlformats.org/officeDocument/2006/relationships/customXml" Target="../ink/ink4527.xml"/><Relationship Id="rId282" Type="http://schemas.openxmlformats.org/officeDocument/2006/relationships/image" Target="../media/image4262.png"/><Relationship Id="rId8" Type="http://schemas.openxmlformats.org/officeDocument/2006/relationships/customXml" Target="../ink/ink4481.xml"/><Relationship Id="rId98" Type="http://schemas.openxmlformats.org/officeDocument/2006/relationships/customXml" Target="../ink/ink4526.xml"/><Relationship Id="rId121" Type="http://schemas.openxmlformats.org/officeDocument/2006/relationships/image" Target="../media/image3996.png"/><Relationship Id="rId142" Type="http://schemas.openxmlformats.org/officeDocument/2006/relationships/customXml" Target="../ink/ink4548.xml"/><Relationship Id="rId163" Type="http://schemas.openxmlformats.org/officeDocument/2006/relationships/image" Target="../media/image4203.png"/><Relationship Id="rId184" Type="http://schemas.openxmlformats.org/officeDocument/2006/relationships/customXml" Target="../ink/ink4569.xml"/><Relationship Id="rId219" Type="http://schemas.openxmlformats.org/officeDocument/2006/relationships/customXml" Target="../ink/ink4587.xml"/><Relationship Id="rId230" Type="http://schemas.openxmlformats.org/officeDocument/2006/relationships/image" Target="../media/image4236.png"/><Relationship Id="rId251" Type="http://schemas.openxmlformats.org/officeDocument/2006/relationships/customXml" Target="../ink/ink4603.xml"/><Relationship Id="rId25" Type="http://schemas.openxmlformats.org/officeDocument/2006/relationships/image" Target="../media/image4136.png"/><Relationship Id="rId46" Type="http://schemas.openxmlformats.org/officeDocument/2006/relationships/customXml" Target="../ink/ink4500.xml"/><Relationship Id="rId67" Type="http://schemas.openxmlformats.org/officeDocument/2006/relationships/image" Target="../media/image4156.png"/><Relationship Id="rId272" Type="http://schemas.openxmlformats.org/officeDocument/2006/relationships/image" Target="../media/image4257.png"/><Relationship Id="rId88" Type="http://schemas.openxmlformats.org/officeDocument/2006/relationships/customXml" Target="../ink/ink4521.xml"/><Relationship Id="rId111" Type="http://schemas.openxmlformats.org/officeDocument/2006/relationships/image" Target="../media/image4178.png"/><Relationship Id="rId132" Type="http://schemas.openxmlformats.org/officeDocument/2006/relationships/customXml" Target="../ink/ink4543.xml"/><Relationship Id="rId153" Type="http://schemas.openxmlformats.org/officeDocument/2006/relationships/image" Target="../media/image4198.png"/><Relationship Id="rId174" Type="http://schemas.openxmlformats.org/officeDocument/2006/relationships/customXml" Target="../ink/ink4564.xml"/><Relationship Id="rId195" Type="http://schemas.openxmlformats.org/officeDocument/2006/relationships/image" Target="../media/image4219.png"/><Relationship Id="rId209" Type="http://schemas.openxmlformats.org/officeDocument/2006/relationships/customXml" Target="../ink/ink4582.xml"/><Relationship Id="rId220" Type="http://schemas.openxmlformats.org/officeDocument/2006/relationships/image" Target="../media/image4231.png"/><Relationship Id="rId241" Type="http://schemas.openxmlformats.org/officeDocument/2006/relationships/customXml" Target="../ink/ink4598.xml"/><Relationship Id="rId15" Type="http://schemas.openxmlformats.org/officeDocument/2006/relationships/image" Target="../media/image4131.png"/><Relationship Id="rId36" Type="http://schemas.openxmlformats.org/officeDocument/2006/relationships/customXml" Target="../ink/ink4495.xml"/><Relationship Id="rId57" Type="http://schemas.openxmlformats.org/officeDocument/2006/relationships/image" Target="../media/image4151.png"/><Relationship Id="rId262" Type="http://schemas.openxmlformats.org/officeDocument/2006/relationships/image" Target="../media/image4252.png"/><Relationship Id="rId283" Type="http://schemas.openxmlformats.org/officeDocument/2006/relationships/customXml" Target="../ink/ink4619.xml"/><Relationship Id="rId78" Type="http://schemas.openxmlformats.org/officeDocument/2006/relationships/customXml" Target="../ink/ink4516.xml"/><Relationship Id="rId99" Type="http://schemas.openxmlformats.org/officeDocument/2006/relationships/image" Target="../media/image4172.png"/><Relationship Id="rId101" Type="http://schemas.openxmlformats.org/officeDocument/2006/relationships/image" Target="../media/image4173.png"/><Relationship Id="rId122" Type="http://schemas.openxmlformats.org/officeDocument/2006/relationships/customXml" Target="../ink/ink4538.xml"/><Relationship Id="rId143" Type="http://schemas.openxmlformats.org/officeDocument/2006/relationships/image" Target="../media/image4193.png"/><Relationship Id="rId164" Type="http://schemas.openxmlformats.org/officeDocument/2006/relationships/customXml" Target="../ink/ink4559.xml"/><Relationship Id="rId185" Type="http://schemas.openxmlformats.org/officeDocument/2006/relationships/image" Target="../media/image4214.png"/><Relationship Id="rId9" Type="http://schemas.openxmlformats.org/officeDocument/2006/relationships/image" Target="../media/image4128.png"/><Relationship Id="rId210" Type="http://schemas.openxmlformats.org/officeDocument/2006/relationships/image" Target="../media/image4226.png"/><Relationship Id="rId26" Type="http://schemas.openxmlformats.org/officeDocument/2006/relationships/customXml" Target="../ink/ink4490.xml"/><Relationship Id="rId231" Type="http://schemas.openxmlformats.org/officeDocument/2006/relationships/customXml" Target="../ink/ink4593.xml"/><Relationship Id="rId252" Type="http://schemas.openxmlformats.org/officeDocument/2006/relationships/image" Target="../media/image4247.png"/><Relationship Id="rId273" Type="http://schemas.openxmlformats.org/officeDocument/2006/relationships/customXml" Target="../ink/ink4614.xml"/><Relationship Id="rId47" Type="http://schemas.openxmlformats.org/officeDocument/2006/relationships/image" Target="../media/image4146.png"/><Relationship Id="rId68" Type="http://schemas.openxmlformats.org/officeDocument/2006/relationships/customXml" Target="../ink/ink4511.xml"/><Relationship Id="rId89" Type="http://schemas.openxmlformats.org/officeDocument/2006/relationships/image" Target="../media/image4167.png"/><Relationship Id="rId112" Type="http://schemas.openxmlformats.org/officeDocument/2006/relationships/customXml" Target="../ink/ink4533.xml"/><Relationship Id="rId133" Type="http://schemas.openxmlformats.org/officeDocument/2006/relationships/image" Target="../media/image4188.png"/><Relationship Id="rId154" Type="http://schemas.openxmlformats.org/officeDocument/2006/relationships/customXml" Target="../ink/ink4554.xml"/><Relationship Id="rId175" Type="http://schemas.openxmlformats.org/officeDocument/2006/relationships/image" Target="../media/image4209.png"/><Relationship Id="rId196" Type="http://schemas.openxmlformats.org/officeDocument/2006/relationships/customXml" Target="../ink/ink4575.xml"/><Relationship Id="rId200" Type="http://schemas.openxmlformats.org/officeDocument/2006/relationships/image" Target="../media/image4221.png"/><Relationship Id="rId16" Type="http://schemas.openxmlformats.org/officeDocument/2006/relationships/customXml" Target="../ink/ink4485.xml"/><Relationship Id="rId221" Type="http://schemas.openxmlformats.org/officeDocument/2006/relationships/customXml" Target="../ink/ink4588.xml"/><Relationship Id="rId242" Type="http://schemas.openxmlformats.org/officeDocument/2006/relationships/image" Target="../media/image4242.png"/><Relationship Id="rId263" Type="http://schemas.openxmlformats.org/officeDocument/2006/relationships/customXml" Target="../ink/ink4609.xml"/><Relationship Id="rId284" Type="http://schemas.openxmlformats.org/officeDocument/2006/relationships/image" Target="../media/image4263.png"/><Relationship Id="rId37" Type="http://schemas.openxmlformats.org/officeDocument/2006/relationships/image" Target="../media/image4141.png"/><Relationship Id="rId58" Type="http://schemas.openxmlformats.org/officeDocument/2006/relationships/customXml" Target="../ink/ink4506.xml"/><Relationship Id="rId79" Type="http://schemas.openxmlformats.org/officeDocument/2006/relationships/image" Target="../media/image4162.png"/><Relationship Id="rId102" Type="http://schemas.openxmlformats.org/officeDocument/2006/relationships/customXml" Target="../ink/ink4528.xml"/><Relationship Id="rId123" Type="http://schemas.openxmlformats.org/officeDocument/2006/relationships/image" Target="../media/image4183.png"/><Relationship Id="rId144" Type="http://schemas.openxmlformats.org/officeDocument/2006/relationships/customXml" Target="../ink/ink4549.xml"/><Relationship Id="rId90" Type="http://schemas.openxmlformats.org/officeDocument/2006/relationships/customXml" Target="../ink/ink4522.xml"/><Relationship Id="rId165" Type="http://schemas.openxmlformats.org/officeDocument/2006/relationships/image" Target="../media/image4204.png"/><Relationship Id="rId186" Type="http://schemas.openxmlformats.org/officeDocument/2006/relationships/customXml" Target="../ink/ink4570.xml"/><Relationship Id="rId211" Type="http://schemas.openxmlformats.org/officeDocument/2006/relationships/customXml" Target="../ink/ink4583.xml"/><Relationship Id="rId232" Type="http://schemas.openxmlformats.org/officeDocument/2006/relationships/image" Target="../media/image4237.png"/><Relationship Id="rId253" Type="http://schemas.openxmlformats.org/officeDocument/2006/relationships/customXml" Target="../ink/ink4604.xml"/><Relationship Id="rId274" Type="http://schemas.openxmlformats.org/officeDocument/2006/relationships/image" Target="../media/image4258.png"/><Relationship Id="rId27" Type="http://schemas.openxmlformats.org/officeDocument/2006/relationships/image" Target="../media/image4137.png"/><Relationship Id="rId48" Type="http://schemas.openxmlformats.org/officeDocument/2006/relationships/customXml" Target="../ink/ink4501.xml"/><Relationship Id="rId69" Type="http://schemas.openxmlformats.org/officeDocument/2006/relationships/image" Target="../media/image4157.png"/><Relationship Id="rId113" Type="http://schemas.openxmlformats.org/officeDocument/2006/relationships/image" Target="../media/image4179.png"/><Relationship Id="rId134" Type="http://schemas.openxmlformats.org/officeDocument/2006/relationships/customXml" Target="../ink/ink4544.xml"/><Relationship Id="rId80" Type="http://schemas.openxmlformats.org/officeDocument/2006/relationships/customXml" Target="../ink/ink4517.xml"/><Relationship Id="rId155" Type="http://schemas.openxmlformats.org/officeDocument/2006/relationships/image" Target="../media/image4199.png"/><Relationship Id="rId176" Type="http://schemas.openxmlformats.org/officeDocument/2006/relationships/customXml" Target="../ink/ink4565.xml"/><Relationship Id="rId197" Type="http://schemas.openxmlformats.org/officeDocument/2006/relationships/image" Target="../media/image4220.png"/><Relationship Id="rId201" Type="http://schemas.openxmlformats.org/officeDocument/2006/relationships/customXml" Target="../ink/ink4578.xml"/><Relationship Id="rId222" Type="http://schemas.openxmlformats.org/officeDocument/2006/relationships/image" Target="../media/image4232.png"/><Relationship Id="rId243" Type="http://schemas.openxmlformats.org/officeDocument/2006/relationships/customXml" Target="../ink/ink4599.xml"/><Relationship Id="rId264" Type="http://schemas.openxmlformats.org/officeDocument/2006/relationships/image" Target="../media/image4253.png"/><Relationship Id="rId285" Type="http://schemas.openxmlformats.org/officeDocument/2006/relationships/customXml" Target="../ink/ink4620.xml"/><Relationship Id="rId17" Type="http://schemas.openxmlformats.org/officeDocument/2006/relationships/image" Target="../media/image4132.png"/><Relationship Id="rId38" Type="http://schemas.openxmlformats.org/officeDocument/2006/relationships/customXml" Target="../ink/ink4496.xml"/><Relationship Id="rId59" Type="http://schemas.openxmlformats.org/officeDocument/2006/relationships/image" Target="../media/image4152.png"/><Relationship Id="rId103" Type="http://schemas.openxmlformats.org/officeDocument/2006/relationships/image" Target="../media/image4174.png"/><Relationship Id="rId124" Type="http://schemas.openxmlformats.org/officeDocument/2006/relationships/customXml" Target="../ink/ink4539.xml"/><Relationship Id="rId70" Type="http://schemas.openxmlformats.org/officeDocument/2006/relationships/customXml" Target="../ink/ink4512.xml"/><Relationship Id="rId91" Type="http://schemas.openxmlformats.org/officeDocument/2006/relationships/image" Target="../media/image4168.png"/><Relationship Id="rId145" Type="http://schemas.openxmlformats.org/officeDocument/2006/relationships/image" Target="../media/image4194.png"/><Relationship Id="rId166" Type="http://schemas.openxmlformats.org/officeDocument/2006/relationships/customXml" Target="../ink/ink4560.xml"/><Relationship Id="rId187" Type="http://schemas.openxmlformats.org/officeDocument/2006/relationships/image" Target="../media/image421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227.png"/><Relationship Id="rId233" Type="http://schemas.openxmlformats.org/officeDocument/2006/relationships/customXml" Target="../ink/ink4594.xml"/><Relationship Id="rId254" Type="http://schemas.openxmlformats.org/officeDocument/2006/relationships/image" Target="../media/image4248.png"/><Relationship Id="rId28" Type="http://schemas.openxmlformats.org/officeDocument/2006/relationships/customXml" Target="../ink/ink4491.xml"/><Relationship Id="rId49" Type="http://schemas.openxmlformats.org/officeDocument/2006/relationships/image" Target="../media/image4147.png"/><Relationship Id="rId114" Type="http://schemas.openxmlformats.org/officeDocument/2006/relationships/customXml" Target="../ink/ink4534.xml"/><Relationship Id="rId275" Type="http://schemas.openxmlformats.org/officeDocument/2006/relationships/customXml" Target="../ink/ink4615.xml"/><Relationship Id="rId60" Type="http://schemas.openxmlformats.org/officeDocument/2006/relationships/customXml" Target="../ink/ink4507.xml"/><Relationship Id="rId81" Type="http://schemas.openxmlformats.org/officeDocument/2006/relationships/image" Target="../media/image4163.png"/><Relationship Id="rId135" Type="http://schemas.openxmlformats.org/officeDocument/2006/relationships/image" Target="../media/image4189.png"/><Relationship Id="rId156" Type="http://schemas.openxmlformats.org/officeDocument/2006/relationships/customXml" Target="../ink/ink4555.xml"/><Relationship Id="rId177" Type="http://schemas.openxmlformats.org/officeDocument/2006/relationships/image" Target="../media/image4210.png"/><Relationship Id="rId198" Type="http://schemas.openxmlformats.org/officeDocument/2006/relationships/customXml" Target="../ink/ink4576.xml"/><Relationship Id="rId202" Type="http://schemas.openxmlformats.org/officeDocument/2006/relationships/image" Target="../media/image4222.png"/><Relationship Id="rId223" Type="http://schemas.openxmlformats.org/officeDocument/2006/relationships/customXml" Target="../ink/ink4589.xml"/><Relationship Id="rId244" Type="http://schemas.openxmlformats.org/officeDocument/2006/relationships/image" Target="../media/image4243.png"/><Relationship Id="rId18" Type="http://schemas.openxmlformats.org/officeDocument/2006/relationships/customXml" Target="../ink/ink4486.xml"/><Relationship Id="rId39" Type="http://schemas.openxmlformats.org/officeDocument/2006/relationships/image" Target="../media/image4142.png"/><Relationship Id="rId265" Type="http://schemas.openxmlformats.org/officeDocument/2006/relationships/customXml" Target="../ink/ink4610.xml"/><Relationship Id="rId286" Type="http://schemas.openxmlformats.org/officeDocument/2006/relationships/image" Target="../media/image4264.png"/><Relationship Id="rId50" Type="http://schemas.openxmlformats.org/officeDocument/2006/relationships/customXml" Target="../ink/ink4502.xml"/><Relationship Id="rId104" Type="http://schemas.openxmlformats.org/officeDocument/2006/relationships/customXml" Target="../ink/ink4529.xml"/><Relationship Id="rId125" Type="http://schemas.openxmlformats.org/officeDocument/2006/relationships/image" Target="../media/image4184.png"/><Relationship Id="rId146" Type="http://schemas.openxmlformats.org/officeDocument/2006/relationships/customXml" Target="../ink/ink4550.xml"/><Relationship Id="rId167" Type="http://schemas.openxmlformats.org/officeDocument/2006/relationships/image" Target="../media/image4205.png"/><Relationship Id="rId188" Type="http://schemas.openxmlformats.org/officeDocument/2006/relationships/customXml" Target="../ink/ink4571.xml"/><Relationship Id="rId71" Type="http://schemas.openxmlformats.org/officeDocument/2006/relationships/image" Target="../media/image4158.png"/><Relationship Id="rId92" Type="http://schemas.openxmlformats.org/officeDocument/2006/relationships/customXml" Target="../ink/ink4523.xml"/><Relationship Id="rId213" Type="http://schemas.openxmlformats.org/officeDocument/2006/relationships/customXml" Target="../ink/ink4584.xml"/><Relationship Id="rId234" Type="http://schemas.openxmlformats.org/officeDocument/2006/relationships/image" Target="../media/image4238.png"/><Relationship Id="rId2" Type="http://schemas.openxmlformats.org/officeDocument/2006/relationships/customXml" Target="../ink/ink4478.xml"/><Relationship Id="rId29" Type="http://schemas.openxmlformats.org/officeDocument/2006/relationships/image" Target="../media/image3946.png"/><Relationship Id="rId255" Type="http://schemas.openxmlformats.org/officeDocument/2006/relationships/customXml" Target="../ink/ink4605.xml"/><Relationship Id="rId276" Type="http://schemas.openxmlformats.org/officeDocument/2006/relationships/image" Target="../media/image4259.png"/><Relationship Id="rId40" Type="http://schemas.openxmlformats.org/officeDocument/2006/relationships/customXml" Target="../ink/ink4497.xml"/><Relationship Id="rId115" Type="http://schemas.openxmlformats.org/officeDocument/2006/relationships/image" Target="../media/image4180.png"/><Relationship Id="rId136" Type="http://schemas.openxmlformats.org/officeDocument/2006/relationships/customXml" Target="../ink/ink4545.xml"/><Relationship Id="rId157" Type="http://schemas.openxmlformats.org/officeDocument/2006/relationships/image" Target="../media/image4200.png"/><Relationship Id="rId178" Type="http://schemas.openxmlformats.org/officeDocument/2006/relationships/customXml" Target="../ink/ink4566.xml"/><Relationship Id="rId61" Type="http://schemas.openxmlformats.org/officeDocument/2006/relationships/image" Target="../media/image4153.png"/><Relationship Id="rId82" Type="http://schemas.openxmlformats.org/officeDocument/2006/relationships/customXml" Target="../ink/ink4518.xml"/><Relationship Id="rId199" Type="http://schemas.openxmlformats.org/officeDocument/2006/relationships/customXml" Target="../ink/ink4577.xml"/><Relationship Id="rId203" Type="http://schemas.openxmlformats.org/officeDocument/2006/relationships/customXml" Target="../ink/ink4579.xml"/><Relationship Id="rId19" Type="http://schemas.openxmlformats.org/officeDocument/2006/relationships/image" Target="../media/image4133.png"/><Relationship Id="rId224" Type="http://schemas.openxmlformats.org/officeDocument/2006/relationships/image" Target="../media/image4233.png"/><Relationship Id="rId245" Type="http://schemas.openxmlformats.org/officeDocument/2006/relationships/customXml" Target="../ink/ink4600.xml"/><Relationship Id="rId266" Type="http://schemas.openxmlformats.org/officeDocument/2006/relationships/image" Target="../media/image4254.png"/><Relationship Id="rId30" Type="http://schemas.openxmlformats.org/officeDocument/2006/relationships/customXml" Target="../ink/ink4492.xml"/><Relationship Id="rId105" Type="http://schemas.openxmlformats.org/officeDocument/2006/relationships/image" Target="../media/image4175.png"/><Relationship Id="rId126" Type="http://schemas.openxmlformats.org/officeDocument/2006/relationships/customXml" Target="../ink/ink4540.xml"/><Relationship Id="rId147" Type="http://schemas.openxmlformats.org/officeDocument/2006/relationships/image" Target="../media/image4195.png"/><Relationship Id="rId168" Type="http://schemas.openxmlformats.org/officeDocument/2006/relationships/customXml" Target="../ink/ink4561.xml"/><Relationship Id="rId51" Type="http://schemas.openxmlformats.org/officeDocument/2006/relationships/image" Target="../media/image4148.png"/><Relationship Id="rId72" Type="http://schemas.openxmlformats.org/officeDocument/2006/relationships/customXml" Target="../ink/ink4513.xml"/><Relationship Id="rId93" Type="http://schemas.openxmlformats.org/officeDocument/2006/relationships/image" Target="../media/image4169.png"/><Relationship Id="rId189" Type="http://schemas.openxmlformats.org/officeDocument/2006/relationships/image" Target="../media/image4216.png"/><Relationship Id="rId3" Type="http://schemas.openxmlformats.org/officeDocument/2006/relationships/image" Target="../media/image4125.png"/><Relationship Id="rId214" Type="http://schemas.openxmlformats.org/officeDocument/2006/relationships/image" Target="../media/image4228.png"/><Relationship Id="rId235" Type="http://schemas.openxmlformats.org/officeDocument/2006/relationships/customXml" Target="../ink/ink4595.xml"/><Relationship Id="rId256" Type="http://schemas.openxmlformats.org/officeDocument/2006/relationships/image" Target="../media/image4249.png"/><Relationship Id="rId277" Type="http://schemas.openxmlformats.org/officeDocument/2006/relationships/customXml" Target="../ink/ink4616.xml"/><Relationship Id="rId116" Type="http://schemas.openxmlformats.org/officeDocument/2006/relationships/customXml" Target="../ink/ink4535.xml"/><Relationship Id="rId137" Type="http://schemas.openxmlformats.org/officeDocument/2006/relationships/image" Target="../media/image4190.png"/><Relationship Id="rId158" Type="http://schemas.openxmlformats.org/officeDocument/2006/relationships/customXml" Target="../ink/ink4556.xml"/><Relationship Id="rId20" Type="http://schemas.openxmlformats.org/officeDocument/2006/relationships/customXml" Target="../ink/ink4487.xml"/><Relationship Id="rId41" Type="http://schemas.openxmlformats.org/officeDocument/2006/relationships/image" Target="../media/image4143.png"/><Relationship Id="rId62" Type="http://schemas.openxmlformats.org/officeDocument/2006/relationships/customXml" Target="../ink/ink4508.xml"/><Relationship Id="rId83" Type="http://schemas.openxmlformats.org/officeDocument/2006/relationships/image" Target="../media/image4164.png"/><Relationship Id="rId179" Type="http://schemas.openxmlformats.org/officeDocument/2006/relationships/image" Target="../media/image4211.png"/><Relationship Id="rId190" Type="http://schemas.openxmlformats.org/officeDocument/2006/relationships/customXml" Target="../ink/ink4572.xml"/><Relationship Id="rId204" Type="http://schemas.openxmlformats.org/officeDocument/2006/relationships/image" Target="../media/image4223.png"/><Relationship Id="rId225" Type="http://schemas.openxmlformats.org/officeDocument/2006/relationships/customXml" Target="../ink/ink4590.xml"/><Relationship Id="rId246" Type="http://schemas.openxmlformats.org/officeDocument/2006/relationships/image" Target="../media/image4244.png"/><Relationship Id="rId267" Type="http://schemas.openxmlformats.org/officeDocument/2006/relationships/customXml" Target="../ink/ink4611.xml"/><Relationship Id="rId106" Type="http://schemas.openxmlformats.org/officeDocument/2006/relationships/customXml" Target="../ink/ink4530.xml"/><Relationship Id="rId127" Type="http://schemas.openxmlformats.org/officeDocument/2006/relationships/image" Target="../media/image4185.png"/><Relationship Id="rId10" Type="http://schemas.openxmlformats.org/officeDocument/2006/relationships/customXml" Target="../ink/ink4482.xml"/><Relationship Id="rId31" Type="http://schemas.openxmlformats.org/officeDocument/2006/relationships/image" Target="../media/image4138.png"/><Relationship Id="rId52" Type="http://schemas.openxmlformats.org/officeDocument/2006/relationships/customXml" Target="../ink/ink4503.xml"/><Relationship Id="rId73" Type="http://schemas.openxmlformats.org/officeDocument/2006/relationships/image" Target="../media/image4159.png"/><Relationship Id="rId94" Type="http://schemas.openxmlformats.org/officeDocument/2006/relationships/customXml" Target="../ink/ink4524.xml"/><Relationship Id="rId148" Type="http://schemas.openxmlformats.org/officeDocument/2006/relationships/customXml" Target="../ink/ink4551.xml"/><Relationship Id="rId169" Type="http://schemas.openxmlformats.org/officeDocument/2006/relationships/image" Target="../media/image4206.png"/><Relationship Id="rId4" Type="http://schemas.openxmlformats.org/officeDocument/2006/relationships/customXml" Target="../ink/ink4479.xml"/><Relationship Id="rId180" Type="http://schemas.openxmlformats.org/officeDocument/2006/relationships/customXml" Target="../ink/ink4567.xml"/><Relationship Id="rId215" Type="http://schemas.openxmlformats.org/officeDocument/2006/relationships/customXml" Target="../ink/ink4585.xml"/><Relationship Id="rId236" Type="http://schemas.openxmlformats.org/officeDocument/2006/relationships/image" Target="../media/image4239.png"/><Relationship Id="rId257" Type="http://schemas.openxmlformats.org/officeDocument/2006/relationships/customXml" Target="../ink/ink4606.xml"/><Relationship Id="rId278" Type="http://schemas.openxmlformats.org/officeDocument/2006/relationships/image" Target="../media/image4260.png"/><Relationship Id="rId42" Type="http://schemas.openxmlformats.org/officeDocument/2006/relationships/customXml" Target="../ink/ink4498.xml"/><Relationship Id="rId84" Type="http://schemas.openxmlformats.org/officeDocument/2006/relationships/customXml" Target="../ink/ink4519.xml"/><Relationship Id="rId138" Type="http://schemas.openxmlformats.org/officeDocument/2006/relationships/customXml" Target="../ink/ink4546.xml"/><Relationship Id="rId191" Type="http://schemas.openxmlformats.org/officeDocument/2006/relationships/image" Target="../media/image4217.png"/><Relationship Id="rId205" Type="http://schemas.openxmlformats.org/officeDocument/2006/relationships/customXml" Target="../ink/ink4580.xml"/><Relationship Id="rId247" Type="http://schemas.openxmlformats.org/officeDocument/2006/relationships/customXml" Target="../ink/ink4601.xml"/><Relationship Id="rId107" Type="http://schemas.openxmlformats.org/officeDocument/2006/relationships/image" Target="../media/image4176.png"/><Relationship Id="rId11" Type="http://schemas.openxmlformats.org/officeDocument/2006/relationships/image" Target="../media/image4129.png"/><Relationship Id="rId53" Type="http://schemas.openxmlformats.org/officeDocument/2006/relationships/image" Target="../media/image4149.png"/><Relationship Id="rId149" Type="http://schemas.openxmlformats.org/officeDocument/2006/relationships/image" Target="../media/image4196.png"/><Relationship Id="rId95" Type="http://schemas.openxmlformats.org/officeDocument/2006/relationships/image" Target="../media/image4170.png"/><Relationship Id="rId160" Type="http://schemas.openxmlformats.org/officeDocument/2006/relationships/customXml" Target="../ink/ink4557.xml"/><Relationship Id="rId216" Type="http://schemas.openxmlformats.org/officeDocument/2006/relationships/image" Target="../media/image4229.png"/><Relationship Id="rId258" Type="http://schemas.openxmlformats.org/officeDocument/2006/relationships/image" Target="../media/image4250.png"/><Relationship Id="rId22" Type="http://schemas.openxmlformats.org/officeDocument/2006/relationships/customXml" Target="../ink/ink4488.xml"/><Relationship Id="rId64" Type="http://schemas.openxmlformats.org/officeDocument/2006/relationships/customXml" Target="../ink/ink4509.xml"/><Relationship Id="rId118" Type="http://schemas.openxmlformats.org/officeDocument/2006/relationships/customXml" Target="../ink/ink4536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20.png"/><Relationship Id="rId299" Type="http://schemas.openxmlformats.org/officeDocument/2006/relationships/customXml" Target="../ink/ink4770.xml"/><Relationship Id="rId21" Type="http://schemas.openxmlformats.org/officeDocument/2006/relationships/image" Target="../media/image4274.png"/><Relationship Id="rId63" Type="http://schemas.openxmlformats.org/officeDocument/2006/relationships/image" Target="../media/image4294.png"/><Relationship Id="rId159" Type="http://schemas.openxmlformats.org/officeDocument/2006/relationships/image" Target="../media/image4341.png"/><Relationship Id="rId324" Type="http://schemas.openxmlformats.org/officeDocument/2006/relationships/image" Target="../media/image4421.png"/><Relationship Id="rId170" Type="http://schemas.openxmlformats.org/officeDocument/2006/relationships/customXml" Target="../ink/ink4705.xml"/><Relationship Id="rId226" Type="http://schemas.openxmlformats.org/officeDocument/2006/relationships/image" Target="../media/image4374.png"/><Relationship Id="rId268" Type="http://schemas.openxmlformats.org/officeDocument/2006/relationships/image" Target="../media/image4395.png"/><Relationship Id="rId32" Type="http://schemas.openxmlformats.org/officeDocument/2006/relationships/customXml" Target="../ink/ink4636.xml"/><Relationship Id="rId74" Type="http://schemas.openxmlformats.org/officeDocument/2006/relationships/customXml" Target="../ink/ink4657.xml"/><Relationship Id="rId128" Type="http://schemas.openxmlformats.org/officeDocument/2006/relationships/customXml" Target="../ink/ink4684.xml"/><Relationship Id="rId335" Type="http://schemas.openxmlformats.org/officeDocument/2006/relationships/customXml" Target="../ink/ink4789.xml"/><Relationship Id="rId5" Type="http://schemas.openxmlformats.org/officeDocument/2006/relationships/image" Target="../media/image4266.png"/><Relationship Id="rId181" Type="http://schemas.openxmlformats.org/officeDocument/2006/relationships/image" Target="../media/image4352.png"/><Relationship Id="rId237" Type="http://schemas.openxmlformats.org/officeDocument/2006/relationships/customXml" Target="../ink/ink4739.xml"/><Relationship Id="rId279" Type="http://schemas.openxmlformats.org/officeDocument/2006/relationships/customXml" Target="../ink/ink4760.xml"/><Relationship Id="rId43" Type="http://schemas.openxmlformats.org/officeDocument/2006/relationships/image" Target="../media/image4285.png"/><Relationship Id="rId139" Type="http://schemas.openxmlformats.org/officeDocument/2006/relationships/image" Target="../media/image4331.png"/><Relationship Id="rId290" Type="http://schemas.openxmlformats.org/officeDocument/2006/relationships/image" Target="../media/image4405.png"/><Relationship Id="rId304" Type="http://schemas.openxmlformats.org/officeDocument/2006/relationships/image" Target="../media/image4412.png"/><Relationship Id="rId85" Type="http://schemas.openxmlformats.org/officeDocument/2006/relationships/image" Target="../media/image4305.png"/><Relationship Id="rId150" Type="http://schemas.openxmlformats.org/officeDocument/2006/relationships/customXml" Target="../ink/ink4695.xml"/><Relationship Id="rId192" Type="http://schemas.openxmlformats.org/officeDocument/2006/relationships/customXml" Target="../ink/ink4716.xml"/><Relationship Id="rId206" Type="http://schemas.openxmlformats.org/officeDocument/2006/relationships/image" Target="../media/image4364.png"/><Relationship Id="rId248" Type="http://schemas.openxmlformats.org/officeDocument/2006/relationships/image" Target="../media/image4385.png"/><Relationship Id="rId12" Type="http://schemas.openxmlformats.org/officeDocument/2006/relationships/customXml" Target="../ink/ink4626.xml"/><Relationship Id="rId108" Type="http://schemas.openxmlformats.org/officeDocument/2006/relationships/customXml" Target="../ink/ink4674.xml"/><Relationship Id="rId315" Type="http://schemas.openxmlformats.org/officeDocument/2006/relationships/customXml" Target="../ink/ink4778.xml"/><Relationship Id="rId54" Type="http://schemas.openxmlformats.org/officeDocument/2006/relationships/customXml" Target="../ink/ink4647.xml"/><Relationship Id="rId96" Type="http://schemas.openxmlformats.org/officeDocument/2006/relationships/customXml" Target="../ink/ink4668.xml"/><Relationship Id="rId161" Type="http://schemas.openxmlformats.org/officeDocument/2006/relationships/image" Target="../media/image4342.png"/><Relationship Id="rId217" Type="http://schemas.openxmlformats.org/officeDocument/2006/relationships/customXml" Target="../ink/ink4729.xml"/><Relationship Id="rId259" Type="http://schemas.openxmlformats.org/officeDocument/2006/relationships/customXml" Target="../ink/ink4750.xml"/><Relationship Id="rId23" Type="http://schemas.openxmlformats.org/officeDocument/2006/relationships/image" Target="../media/image4275.png"/><Relationship Id="rId119" Type="http://schemas.openxmlformats.org/officeDocument/2006/relationships/image" Target="../media/image4321.png"/><Relationship Id="rId270" Type="http://schemas.openxmlformats.org/officeDocument/2006/relationships/image" Target="../media/image4396.png"/><Relationship Id="rId326" Type="http://schemas.openxmlformats.org/officeDocument/2006/relationships/image" Target="../media/image4422.png"/><Relationship Id="rId65" Type="http://schemas.openxmlformats.org/officeDocument/2006/relationships/image" Target="../media/image4295.png"/><Relationship Id="rId130" Type="http://schemas.openxmlformats.org/officeDocument/2006/relationships/customXml" Target="../ink/ink4685.xml"/><Relationship Id="rId172" Type="http://schemas.openxmlformats.org/officeDocument/2006/relationships/customXml" Target="../ink/ink4706.xml"/><Relationship Id="rId228" Type="http://schemas.openxmlformats.org/officeDocument/2006/relationships/image" Target="../media/image4375.png"/><Relationship Id="rId281" Type="http://schemas.openxmlformats.org/officeDocument/2006/relationships/customXml" Target="../ink/ink4761.xml"/><Relationship Id="rId337" Type="http://schemas.openxmlformats.org/officeDocument/2006/relationships/customXml" Target="../ink/ink4790.xml"/><Relationship Id="rId34" Type="http://schemas.openxmlformats.org/officeDocument/2006/relationships/customXml" Target="../ink/ink4637.xml"/><Relationship Id="rId76" Type="http://schemas.openxmlformats.org/officeDocument/2006/relationships/customXml" Target="../ink/ink4658.xml"/><Relationship Id="rId141" Type="http://schemas.openxmlformats.org/officeDocument/2006/relationships/image" Target="../media/image4332.png"/><Relationship Id="rId7" Type="http://schemas.openxmlformats.org/officeDocument/2006/relationships/image" Target="../media/image4267.png"/><Relationship Id="rId183" Type="http://schemas.openxmlformats.org/officeDocument/2006/relationships/image" Target="../media/image4353.png"/><Relationship Id="rId239" Type="http://schemas.openxmlformats.org/officeDocument/2006/relationships/customXml" Target="../ink/ink4740.xml"/><Relationship Id="rId250" Type="http://schemas.openxmlformats.org/officeDocument/2006/relationships/image" Target="../media/image4386.png"/><Relationship Id="rId292" Type="http://schemas.openxmlformats.org/officeDocument/2006/relationships/image" Target="../media/image4406.png"/><Relationship Id="rId306" Type="http://schemas.openxmlformats.org/officeDocument/2006/relationships/image" Target="../media/image4413.png"/><Relationship Id="rId45" Type="http://schemas.openxmlformats.org/officeDocument/2006/relationships/image" Target="../media/image4286.png"/><Relationship Id="rId87" Type="http://schemas.openxmlformats.org/officeDocument/2006/relationships/image" Target="../media/image4306.png"/><Relationship Id="rId110" Type="http://schemas.openxmlformats.org/officeDocument/2006/relationships/customXml" Target="../ink/ink4675.xml"/><Relationship Id="rId152" Type="http://schemas.openxmlformats.org/officeDocument/2006/relationships/customXml" Target="../ink/ink4696.xml"/><Relationship Id="rId173" Type="http://schemas.openxmlformats.org/officeDocument/2006/relationships/image" Target="../media/image4348.png"/><Relationship Id="rId194" Type="http://schemas.openxmlformats.org/officeDocument/2006/relationships/customXml" Target="../ink/ink4717.xml"/><Relationship Id="rId208" Type="http://schemas.openxmlformats.org/officeDocument/2006/relationships/image" Target="../media/image4365.png"/><Relationship Id="rId229" Type="http://schemas.openxmlformats.org/officeDocument/2006/relationships/customXml" Target="../ink/ink4735.xml"/><Relationship Id="rId240" Type="http://schemas.openxmlformats.org/officeDocument/2006/relationships/image" Target="../media/image4381.png"/><Relationship Id="rId261" Type="http://schemas.openxmlformats.org/officeDocument/2006/relationships/customXml" Target="../ink/ink4751.xml"/><Relationship Id="rId14" Type="http://schemas.openxmlformats.org/officeDocument/2006/relationships/customXml" Target="../ink/ink4627.xml"/><Relationship Id="rId35" Type="http://schemas.openxmlformats.org/officeDocument/2006/relationships/image" Target="../media/image4281.png"/><Relationship Id="rId56" Type="http://schemas.openxmlformats.org/officeDocument/2006/relationships/customXml" Target="../ink/ink4648.xml"/><Relationship Id="rId77" Type="http://schemas.openxmlformats.org/officeDocument/2006/relationships/image" Target="../media/image4301.png"/><Relationship Id="rId100" Type="http://schemas.openxmlformats.org/officeDocument/2006/relationships/customXml" Target="../ink/ink4670.xml"/><Relationship Id="rId282" Type="http://schemas.openxmlformats.org/officeDocument/2006/relationships/image" Target="../media/image4401.png"/><Relationship Id="rId317" Type="http://schemas.openxmlformats.org/officeDocument/2006/relationships/customXml" Target="../ink/ink4779.xml"/><Relationship Id="rId338" Type="http://schemas.openxmlformats.org/officeDocument/2006/relationships/image" Target="../media/image4428.png"/><Relationship Id="rId8" Type="http://schemas.openxmlformats.org/officeDocument/2006/relationships/customXml" Target="../ink/ink4624.xml"/><Relationship Id="rId98" Type="http://schemas.openxmlformats.org/officeDocument/2006/relationships/customXml" Target="../ink/ink4669.xml"/><Relationship Id="rId121" Type="http://schemas.openxmlformats.org/officeDocument/2006/relationships/image" Target="../media/image4322.png"/><Relationship Id="rId142" Type="http://schemas.openxmlformats.org/officeDocument/2006/relationships/customXml" Target="../ink/ink4691.xml"/><Relationship Id="rId163" Type="http://schemas.openxmlformats.org/officeDocument/2006/relationships/image" Target="../media/image4343.png"/><Relationship Id="rId184" Type="http://schemas.openxmlformats.org/officeDocument/2006/relationships/customXml" Target="../ink/ink4712.xml"/><Relationship Id="rId219" Type="http://schemas.openxmlformats.org/officeDocument/2006/relationships/customXml" Target="../ink/ink4730.xml"/><Relationship Id="rId230" Type="http://schemas.openxmlformats.org/officeDocument/2006/relationships/image" Target="../media/image4376.png"/><Relationship Id="rId251" Type="http://schemas.openxmlformats.org/officeDocument/2006/relationships/customXml" Target="../ink/ink4746.xml"/><Relationship Id="rId25" Type="http://schemas.openxmlformats.org/officeDocument/2006/relationships/image" Target="../media/image4276.png"/><Relationship Id="rId46" Type="http://schemas.openxmlformats.org/officeDocument/2006/relationships/customXml" Target="../ink/ink4643.xml"/><Relationship Id="rId67" Type="http://schemas.openxmlformats.org/officeDocument/2006/relationships/image" Target="../media/image4296.png"/><Relationship Id="rId272" Type="http://schemas.openxmlformats.org/officeDocument/2006/relationships/image" Target="../media/image4397.png"/><Relationship Id="rId293" Type="http://schemas.openxmlformats.org/officeDocument/2006/relationships/customXml" Target="../ink/ink4767.xml"/><Relationship Id="rId307" Type="http://schemas.openxmlformats.org/officeDocument/2006/relationships/customXml" Target="../ink/ink4774.xml"/><Relationship Id="rId328" Type="http://schemas.openxmlformats.org/officeDocument/2006/relationships/image" Target="../media/image4423.png"/><Relationship Id="rId88" Type="http://schemas.openxmlformats.org/officeDocument/2006/relationships/customXml" Target="../ink/ink4664.xml"/><Relationship Id="rId111" Type="http://schemas.openxmlformats.org/officeDocument/2006/relationships/image" Target="../media/image4317.png"/><Relationship Id="rId132" Type="http://schemas.openxmlformats.org/officeDocument/2006/relationships/customXml" Target="../ink/ink4686.xml"/><Relationship Id="rId153" Type="http://schemas.openxmlformats.org/officeDocument/2006/relationships/image" Target="../media/image4338.png"/><Relationship Id="rId174" Type="http://schemas.openxmlformats.org/officeDocument/2006/relationships/customXml" Target="../ink/ink4707.xml"/><Relationship Id="rId195" Type="http://schemas.openxmlformats.org/officeDocument/2006/relationships/image" Target="../media/image4359.png"/><Relationship Id="rId209" Type="http://schemas.openxmlformats.org/officeDocument/2006/relationships/customXml" Target="../ink/ink4725.xml"/><Relationship Id="rId220" Type="http://schemas.openxmlformats.org/officeDocument/2006/relationships/image" Target="../media/image4371.png"/><Relationship Id="rId241" Type="http://schemas.openxmlformats.org/officeDocument/2006/relationships/customXml" Target="../ink/ink4741.xml"/><Relationship Id="rId15" Type="http://schemas.openxmlformats.org/officeDocument/2006/relationships/image" Target="../media/image4271.png"/><Relationship Id="rId36" Type="http://schemas.openxmlformats.org/officeDocument/2006/relationships/customXml" Target="../ink/ink4638.xml"/><Relationship Id="rId57" Type="http://schemas.openxmlformats.org/officeDocument/2006/relationships/image" Target="../media/image4291.png"/><Relationship Id="rId262" Type="http://schemas.openxmlformats.org/officeDocument/2006/relationships/image" Target="../media/image4392.png"/><Relationship Id="rId283" Type="http://schemas.openxmlformats.org/officeDocument/2006/relationships/customXml" Target="../ink/ink4762.xml"/><Relationship Id="rId318" Type="http://schemas.openxmlformats.org/officeDocument/2006/relationships/customXml" Target="../ink/ink4780.xml"/><Relationship Id="rId339" Type="http://schemas.openxmlformats.org/officeDocument/2006/relationships/customXml" Target="../ink/ink4791.xml"/><Relationship Id="rId78" Type="http://schemas.openxmlformats.org/officeDocument/2006/relationships/customXml" Target="../ink/ink4659.xml"/><Relationship Id="rId99" Type="http://schemas.openxmlformats.org/officeDocument/2006/relationships/image" Target="../media/image4312.png"/><Relationship Id="rId101" Type="http://schemas.openxmlformats.org/officeDocument/2006/relationships/image" Target="../media/image4313.png"/><Relationship Id="rId122" Type="http://schemas.openxmlformats.org/officeDocument/2006/relationships/customXml" Target="../ink/ink4681.xml"/><Relationship Id="rId143" Type="http://schemas.openxmlformats.org/officeDocument/2006/relationships/image" Target="../media/image4333.png"/><Relationship Id="rId164" Type="http://schemas.openxmlformats.org/officeDocument/2006/relationships/customXml" Target="../ink/ink4702.xml"/><Relationship Id="rId185" Type="http://schemas.openxmlformats.org/officeDocument/2006/relationships/image" Target="../media/image4354.png"/><Relationship Id="rId9" Type="http://schemas.openxmlformats.org/officeDocument/2006/relationships/image" Target="../media/image4268.png"/><Relationship Id="rId210" Type="http://schemas.openxmlformats.org/officeDocument/2006/relationships/image" Target="../media/image4366.png"/><Relationship Id="rId26" Type="http://schemas.openxmlformats.org/officeDocument/2006/relationships/customXml" Target="../ink/ink4633.xml"/><Relationship Id="rId231" Type="http://schemas.openxmlformats.org/officeDocument/2006/relationships/customXml" Target="../ink/ink4736.xml"/><Relationship Id="rId252" Type="http://schemas.openxmlformats.org/officeDocument/2006/relationships/image" Target="../media/image4387.png"/><Relationship Id="rId273" Type="http://schemas.openxmlformats.org/officeDocument/2006/relationships/customXml" Target="../ink/ink4757.xml"/><Relationship Id="rId294" Type="http://schemas.openxmlformats.org/officeDocument/2006/relationships/image" Target="../media/image4407.png"/><Relationship Id="rId308" Type="http://schemas.openxmlformats.org/officeDocument/2006/relationships/image" Target="../media/image4414.png"/><Relationship Id="rId329" Type="http://schemas.openxmlformats.org/officeDocument/2006/relationships/customXml" Target="../ink/ink4786.xml"/><Relationship Id="rId47" Type="http://schemas.openxmlformats.org/officeDocument/2006/relationships/image" Target="../media/image4287.png"/><Relationship Id="rId68" Type="http://schemas.openxmlformats.org/officeDocument/2006/relationships/customXml" Target="../ink/ink4654.xml"/><Relationship Id="rId89" Type="http://schemas.openxmlformats.org/officeDocument/2006/relationships/image" Target="../media/image4307.png"/><Relationship Id="rId112" Type="http://schemas.openxmlformats.org/officeDocument/2006/relationships/customXml" Target="../ink/ink4676.xml"/><Relationship Id="rId133" Type="http://schemas.openxmlformats.org/officeDocument/2006/relationships/image" Target="../media/image4328.png"/><Relationship Id="rId154" Type="http://schemas.openxmlformats.org/officeDocument/2006/relationships/customXml" Target="../ink/ink4697.xml"/><Relationship Id="rId175" Type="http://schemas.openxmlformats.org/officeDocument/2006/relationships/image" Target="../media/image4349.png"/><Relationship Id="rId340" Type="http://schemas.openxmlformats.org/officeDocument/2006/relationships/image" Target="../media/image4429.png"/><Relationship Id="rId196" Type="http://schemas.openxmlformats.org/officeDocument/2006/relationships/customXml" Target="../ink/ink4718.xml"/><Relationship Id="rId200" Type="http://schemas.openxmlformats.org/officeDocument/2006/relationships/customXml" Target="../ink/ink4720.xml"/><Relationship Id="rId16" Type="http://schemas.openxmlformats.org/officeDocument/2006/relationships/customXml" Target="../ink/ink4628.xml"/><Relationship Id="rId221" Type="http://schemas.openxmlformats.org/officeDocument/2006/relationships/customXml" Target="../ink/ink4731.xml"/><Relationship Id="rId242" Type="http://schemas.openxmlformats.org/officeDocument/2006/relationships/image" Target="../media/image4382.png"/><Relationship Id="rId263" Type="http://schemas.openxmlformats.org/officeDocument/2006/relationships/customXml" Target="../ink/ink4752.xml"/><Relationship Id="rId284" Type="http://schemas.openxmlformats.org/officeDocument/2006/relationships/image" Target="../media/image4402.png"/><Relationship Id="rId319" Type="http://schemas.openxmlformats.org/officeDocument/2006/relationships/image" Target="../media/image4419.png"/><Relationship Id="rId37" Type="http://schemas.openxmlformats.org/officeDocument/2006/relationships/image" Target="../media/image4282.png"/><Relationship Id="rId58" Type="http://schemas.openxmlformats.org/officeDocument/2006/relationships/customXml" Target="../ink/ink4649.xml"/><Relationship Id="rId79" Type="http://schemas.openxmlformats.org/officeDocument/2006/relationships/image" Target="../media/image4302.png"/><Relationship Id="rId102" Type="http://schemas.openxmlformats.org/officeDocument/2006/relationships/customXml" Target="../ink/ink4671.xml"/><Relationship Id="rId123" Type="http://schemas.openxmlformats.org/officeDocument/2006/relationships/image" Target="../media/image4323.png"/><Relationship Id="rId144" Type="http://schemas.openxmlformats.org/officeDocument/2006/relationships/customXml" Target="../ink/ink4692.xml"/><Relationship Id="rId330" Type="http://schemas.openxmlformats.org/officeDocument/2006/relationships/image" Target="../media/image4424.png"/><Relationship Id="rId90" Type="http://schemas.openxmlformats.org/officeDocument/2006/relationships/customXml" Target="../ink/ink4665.xml"/><Relationship Id="rId165" Type="http://schemas.openxmlformats.org/officeDocument/2006/relationships/image" Target="../media/image4344.png"/><Relationship Id="rId186" Type="http://schemas.openxmlformats.org/officeDocument/2006/relationships/customXml" Target="../ink/ink4713.xml"/><Relationship Id="rId211" Type="http://schemas.openxmlformats.org/officeDocument/2006/relationships/customXml" Target="../ink/ink4726.xml"/><Relationship Id="rId232" Type="http://schemas.openxmlformats.org/officeDocument/2006/relationships/image" Target="../media/image4377.png"/><Relationship Id="rId253" Type="http://schemas.openxmlformats.org/officeDocument/2006/relationships/customXml" Target="../ink/ink4747.xml"/><Relationship Id="rId274" Type="http://schemas.openxmlformats.org/officeDocument/2006/relationships/image" Target="../media/image3996.png"/><Relationship Id="rId295" Type="http://schemas.openxmlformats.org/officeDocument/2006/relationships/customXml" Target="../ink/ink4768.xml"/><Relationship Id="rId309" Type="http://schemas.openxmlformats.org/officeDocument/2006/relationships/customXml" Target="../ink/ink4775.xml"/><Relationship Id="rId27" Type="http://schemas.openxmlformats.org/officeDocument/2006/relationships/image" Target="../media/image4277.png"/><Relationship Id="rId48" Type="http://schemas.openxmlformats.org/officeDocument/2006/relationships/customXml" Target="../ink/ink4644.xml"/><Relationship Id="rId69" Type="http://schemas.openxmlformats.org/officeDocument/2006/relationships/image" Target="../media/image4297.png"/><Relationship Id="rId113" Type="http://schemas.openxmlformats.org/officeDocument/2006/relationships/image" Target="../media/image4318.png"/><Relationship Id="rId134" Type="http://schemas.openxmlformats.org/officeDocument/2006/relationships/customXml" Target="../ink/ink4687.xml"/><Relationship Id="rId320" Type="http://schemas.openxmlformats.org/officeDocument/2006/relationships/customXml" Target="../ink/ink4781.xml"/><Relationship Id="rId80" Type="http://schemas.openxmlformats.org/officeDocument/2006/relationships/customXml" Target="../ink/ink4660.xml"/><Relationship Id="rId155" Type="http://schemas.openxmlformats.org/officeDocument/2006/relationships/image" Target="../media/image4339.png"/><Relationship Id="rId176" Type="http://schemas.openxmlformats.org/officeDocument/2006/relationships/customXml" Target="../ink/ink4708.xml"/><Relationship Id="rId197" Type="http://schemas.openxmlformats.org/officeDocument/2006/relationships/image" Target="../media/image4360.png"/><Relationship Id="rId201" Type="http://schemas.openxmlformats.org/officeDocument/2006/relationships/image" Target="../media/image4362.png"/><Relationship Id="rId222" Type="http://schemas.openxmlformats.org/officeDocument/2006/relationships/image" Target="../media/image4372.png"/><Relationship Id="rId243" Type="http://schemas.openxmlformats.org/officeDocument/2006/relationships/customXml" Target="../ink/ink4742.xml"/><Relationship Id="rId264" Type="http://schemas.openxmlformats.org/officeDocument/2006/relationships/image" Target="../media/image4393.png"/><Relationship Id="rId285" Type="http://schemas.openxmlformats.org/officeDocument/2006/relationships/customXml" Target="../ink/ink4763.xml"/><Relationship Id="rId17" Type="http://schemas.openxmlformats.org/officeDocument/2006/relationships/image" Target="../media/image4272.png"/><Relationship Id="rId38" Type="http://schemas.openxmlformats.org/officeDocument/2006/relationships/customXml" Target="../ink/ink4639.xml"/><Relationship Id="rId59" Type="http://schemas.openxmlformats.org/officeDocument/2006/relationships/image" Target="../media/image4292.png"/><Relationship Id="rId103" Type="http://schemas.openxmlformats.org/officeDocument/2006/relationships/image" Target="../media/image4314.png"/><Relationship Id="rId124" Type="http://schemas.openxmlformats.org/officeDocument/2006/relationships/customXml" Target="../ink/ink4682.xml"/><Relationship Id="rId310" Type="http://schemas.openxmlformats.org/officeDocument/2006/relationships/image" Target="../media/image4415.png"/><Relationship Id="rId70" Type="http://schemas.openxmlformats.org/officeDocument/2006/relationships/customXml" Target="../ink/ink4655.xml"/><Relationship Id="rId91" Type="http://schemas.openxmlformats.org/officeDocument/2006/relationships/image" Target="../media/image4308.png"/><Relationship Id="rId145" Type="http://schemas.openxmlformats.org/officeDocument/2006/relationships/image" Target="../media/image4334.png"/><Relationship Id="rId166" Type="http://schemas.openxmlformats.org/officeDocument/2006/relationships/customXml" Target="../ink/ink4703.xml"/><Relationship Id="rId187" Type="http://schemas.openxmlformats.org/officeDocument/2006/relationships/image" Target="../media/image4355.png"/><Relationship Id="rId331" Type="http://schemas.openxmlformats.org/officeDocument/2006/relationships/customXml" Target="../ink/ink478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367.png"/><Relationship Id="rId233" Type="http://schemas.openxmlformats.org/officeDocument/2006/relationships/customXml" Target="../ink/ink4737.xml"/><Relationship Id="rId254" Type="http://schemas.openxmlformats.org/officeDocument/2006/relationships/image" Target="../media/image4388.png"/><Relationship Id="rId28" Type="http://schemas.openxmlformats.org/officeDocument/2006/relationships/customXml" Target="../ink/ink4634.xml"/><Relationship Id="rId49" Type="http://schemas.openxmlformats.org/officeDocument/2006/relationships/image" Target="../media/image4288.png"/><Relationship Id="rId114" Type="http://schemas.openxmlformats.org/officeDocument/2006/relationships/customXml" Target="../ink/ink4677.xml"/><Relationship Id="rId275" Type="http://schemas.openxmlformats.org/officeDocument/2006/relationships/customXml" Target="../ink/ink4758.xml"/><Relationship Id="rId296" Type="http://schemas.openxmlformats.org/officeDocument/2006/relationships/image" Target="../media/image4408.png"/><Relationship Id="rId300" Type="http://schemas.openxmlformats.org/officeDocument/2006/relationships/image" Target="../media/image4410.png"/><Relationship Id="rId60" Type="http://schemas.openxmlformats.org/officeDocument/2006/relationships/customXml" Target="../ink/ink4650.xml"/><Relationship Id="rId81" Type="http://schemas.openxmlformats.org/officeDocument/2006/relationships/image" Target="../media/image4303.png"/><Relationship Id="rId135" Type="http://schemas.openxmlformats.org/officeDocument/2006/relationships/image" Target="../media/image4329.png"/><Relationship Id="rId156" Type="http://schemas.openxmlformats.org/officeDocument/2006/relationships/customXml" Target="../ink/ink4698.xml"/><Relationship Id="rId177" Type="http://schemas.openxmlformats.org/officeDocument/2006/relationships/image" Target="../media/image4350.png"/><Relationship Id="rId198" Type="http://schemas.openxmlformats.org/officeDocument/2006/relationships/customXml" Target="../ink/ink4719.xml"/><Relationship Id="rId321" Type="http://schemas.openxmlformats.org/officeDocument/2006/relationships/image" Target="../media/image4420.png"/><Relationship Id="rId202" Type="http://schemas.openxmlformats.org/officeDocument/2006/relationships/customXml" Target="../ink/ink4721.xml"/><Relationship Id="rId223" Type="http://schemas.openxmlformats.org/officeDocument/2006/relationships/customXml" Target="../ink/ink4732.xml"/><Relationship Id="rId244" Type="http://schemas.openxmlformats.org/officeDocument/2006/relationships/image" Target="../media/image4383.png"/><Relationship Id="rId18" Type="http://schemas.openxmlformats.org/officeDocument/2006/relationships/customXml" Target="../ink/ink4629.xml"/><Relationship Id="rId39" Type="http://schemas.openxmlformats.org/officeDocument/2006/relationships/image" Target="../media/image4283.png"/><Relationship Id="rId265" Type="http://schemas.openxmlformats.org/officeDocument/2006/relationships/customXml" Target="../ink/ink4753.xml"/><Relationship Id="rId286" Type="http://schemas.openxmlformats.org/officeDocument/2006/relationships/image" Target="../media/image4403.png"/><Relationship Id="rId50" Type="http://schemas.openxmlformats.org/officeDocument/2006/relationships/customXml" Target="../ink/ink4645.xml"/><Relationship Id="rId104" Type="http://schemas.openxmlformats.org/officeDocument/2006/relationships/customXml" Target="../ink/ink4672.xml"/><Relationship Id="rId125" Type="http://schemas.openxmlformats.org/officeDocument/2006/relationships/image" Target="../media/image4324.png"/><Relationship Id="rId146" Type="http://schemas.openxmlformats.org/officeDocument/2006/relationships/customXml" Target="../ink/ink4693.xml"/><Relationship Id="rId167" Type="http://schemas.openxmlformats.org/officeDocument/2006/relationships/image" Target="../media/image4345.png"/><Relationship Id="rId188" Type="http://schemas.openxmlformats.org/officeDocument/2006/relationships/customXml" Target="../ink/ink4714.xml"/><Relationship Id="rId311" Type="http://schemas.openxmlformats.org/officeDocument/2006/relationships/customXml" Target="../ink/ink4776.xml"/><Relationship Id="rId332" Type="http://schemas.openxmlformats.org/officeDocument/2006/relationships/image" Target="../media/image4425.png"/><Relationship Id="rId71" Type="http://schemas.openxmlformats.org/officeDocument/2006/relationships/image" Target="../media/image4298.png"/><Relationship Id="rId92" Type="http://schemas.openxmlformats.org/officeDocument/2006/relationships/customXml" Target="../ink/ink4666.xml"/><Relationship Id="rId213" Type="http://schemas.openxmlformats.org/officeDocument/2006/relationships/customXml" Target="../ink/ink4727.xml"/><Relationship Id="rId234" Type="http://schemas.openxmlformats.org/officeDocument/2006/relationships/image" Target="../media/image4378.png"/><Relationship Id="rId2" Type="http://schemas.openxmlformats.org/officeDocument/2006/relationships/customXml" Target="../ink/ink4621.xml"/><Relationship Id="rId29" Type="http://schemas.openxmlformats.org/officeDocument/2006/relationships/image" Target="../media/image4278.png"/><Relationship Id="rId255" Type="http://schemas.openxmlformats.org/officeDocument/2006/relationships/customXml" Target="../ink/ink4748.xml"/><Relationship Id="rId276" Type="http://schemas.openxmlformats.org/officeDocument/2006/relationships/image" Target="../media/image4398.png"/><Relationship Id="rId297" Type="http://schemas.openxmlformats.org/officeDocument/2006/relationships/customXml" Target="../ink/ink4769.xml"/><Relationship Id="rId40" Type="http://schemas.openxmlformats.org/officeDocument/2006/relationships/customXml" Target="../ink/ink4640.xml"/><Relationship Id="rId115" Type="http://schemas.openxmlformats.org/officeDocument/2006/relationships/image" Target="../media/image4319.png"/><Relationship Id="rId136" Type="http://schemas.openxmlformats.org/officeDocument/2006/relationships/customXml" Target="../ink/ink4688.xml"/><Relationship Id="rId157" Type="http://schemas.openxmlformats.org/officeDocument/2006/relationships/image" Target="../media/image4340.png"/><Relationship Id="rId178" Type="http://schemas.openxmlformats.org/officeDocument/2006/relationships/customXml" Target="../ink/ink4709.xml"/><Relationship Id="rId301" Type="http://schemas.openxmlformats.org/officeDocument/2006/relationships/customXml" Target="../ink/ink4771.xml"/><Relationship Id="rId322" Type="http://schemas.openxmlformats.org/officeDocument/2006/relationships/customXml" Target="../ink/ink4782.xml"/><Relationship Id="rId61" Type="http://schemas.openxmlformats.org/officeDocument/2006/relationships/image" Target="../media/image4293.png"/><Relationship Id="rId82" Type="http://schemas.openxmlformats.org/officeDocument/2006/relationships/customXml" Target="../ink/ink4661.xml"/><Relationship Id="rId199" Type="http://schemas.openxmlformats.org/officeDocument/2006/relationships/image" Target="../media/image4361.png"/><Relationship Id="rId203" Type="http://schemas.openxmlformats.org/officeDocument/2006/relationships/customXml" Target="../ink/ink4722.xml"/><Relationship Id="rId19" Type="http://schemas.openxmlformats.org/officeDocument/2006/relationships/image" Target="../media/image4273.png"/><Relationship Id="rId224" Type="http://schemas.openxmlformats.org/officeDocument/2006/relationships/image" Target="../media/image4373.png"/><Relationship Id="rId245" Type="http://schemas.openxmlformats.org/officeDocument/2006/relationships/customXml" Target="../ink/ink4743.xml"/><Relationship Id="rId266" Type="http://schemas.openxmlformats.org/officeDocument/2006/relationships/image" Target="../media/image4394.png"/><Relationship Id="rId287" Type="http://schemas.openxmlformats.org/officeDocument/2006/relationships/customXml" Target="../ink/ink4764.xml"/><Relationship Id="rId30" Type="http://schemas.openxmlformats.org/officeDocument/2006/relationships/customXml" Target="../ink/ink4635.xml"/><Relationship Id="rId105" Type="http://schemas.openxmlformats.org/officeDocument/2006/relationships/image" Target="../media/image4315.png"/><Relationship Id="rId126" Type="http://schemas.openxmlformats.org/officeDocument/2006/relationships/customXml" Target="../ink/ink4683.xml"/><Relationship Id="rId147" Type="http://schemas.openxmlformats.org/officeDocument/2006/relationships/image" Target="../media/image4335.png"/><Relationship Id="rId168" Type="http://schemas.openxmlformats.org/officeDocument/2006/relationships/customXml" Target="../ink/ink4704.xml"/><Relationship Id="rId312" Type="http://schemas.openxmlformats.org/officeDocument/2006/relationships/image" Target="../media/image4416.png"/><Relationship Id="rId333" Type="http://schemas.openxmlformats.org/officeDocument/2006/relationships/customXml" Target="../ink/ink4788.xml"/><Relationship Id="rId51" Type="http://schemas.openxmlformats.org/officeDocument/2006/relationships/image" Target="../media/image4289.png"/><Relationship Id="rId72" Type="http://schemas.openxmlformats.org/officeDocument/2006/relationships/customXml" Target="../ink/ink4656.xml"/><Relationship Id="rId93" Type="http://schemas.openxmlformats.org/officeDocument/2006/relationships/image" Target="../media/image4309.png"/><Relationship Id="rId189" Type="http://schemas.openxmlformats.org/officeDocument/2006/relationships/image" Target="../media/image4356.png"/><Relationship Id="rId3" Type="http://schemas.openxmlformats.org/officeDocument/2006/relationships/image" Target="../media/image4265.png"/><Relationship Id="rId214" Type="http://schemas.openxmlformats.org/officeDocument/2006/relationships/image" Target="../media/image4368.png"/><Relationship Id="rId235" Type="http://schemas.openxmlformats.org/officeDocument/2006/relationships/customXml" Target="../ink/ink4738.xml"/><Relationship Id="rId256" Type="http://schemas.openxmlformats.org/officeDocument/2006/relationships/image" Target="../media/image4389.png"/><Relationship Id="rId277" Type="http://schemas.openxmlformats.org/officeDocument/2006/relationships/customXml" Target="../ink/ink4759.xml"/><Relationship Id="rId298" Type="http://schemas.openxmlformats.org/officeDocument/2006/relationships/image" Target="../media/image4409.png"/><Relationship Id="rId116" Type="http://schemas.openxmlformats.org/officeDocument/2006/relationships/customXml" Target="../ink/ink4678.xml"/><Relationship Id="rId137" Type="http://schemas.openxmlformats.org/officeDocument/2006/relationships/image" Target="../media/image4330.png"/><Relationship Id="rId158" Type="http://schemas.openxmlformats.org/officeDocument/2006/relationships/customXml" Target="../ink/ink4699.xml"/><Relationship Id="rId302" Type="http://schemas.openxmlformats.org/officeDocument/2006/relationships/image" Target="../media/image4411.png"/><Relationship Id="rId323" Type="http://schemas.openxmlformats.org/officeDocument/2006/relationships/customXml" Target="../ink/ink4783.xml"/><Relationship Id="rId20" Type="http://schemas.openxmlformats.org/officeDocument/2006/relationships/customXml" Target="../ink/ink4630.xml"/><Relationship Id="rId41" Type="http://schemas.openxmlformats.org/officeDocument/2006/relationships/image" Target="../media/image4284.png"/><Relationship Id="rId62" Type="http://schemas.openxmlformats.org/officeDocument/2006/relationships/customXml" Target="../ink/ink4651.xml"/><Relationship Id="rId83" Type="http://schemas.openxmlformats.org/officeDocument/2006/relationships/image" Target="../media/image4304.png"/><Relationship Id="rId179" Type="http://schemas.openxmlformats.org/officeDocument/2006/relationships/image" Target="../media/image4351.png"/><Relationship Id="rId190" Type="http://schemas.openxmlformats.org/officeDocument/2006/relationships/customXml" Target="../ink/ink4715.xml"/><Relationship Id="rId204" Type="http://schemas.openxmlformats.org/officeDocument/2006/relationships/image" Target="../media/image4363.png"/><Relationship Id="rId225" Type="http://schemas.openxmlformats.org/officeDocument/2006/relationships/customXml" Target="../ink/ink4733.xml"/><Relationship Id="rId246" Type="http://schemas.openxmlformats.org/officeDocument/2006/relationships/image" Target="../media/image4384.png"/><Relationship Id="rId267" Type="http://schemas.openxmlformats.org/officeDocument/2006/relationships/customXml" Target="../ink/ink4754.xml"/><Relationship Id="rId288" Type="http://schemas.openxmlformats.org/officeDocument/2006/relationships/image" Target="../media/image4404.png"/><Relationship Id="rId106" Type="http://schemas.openxmlformats.org/officeDocument/2006/relationships/customXml" Target="../ink/ink4673.xml"/><Relationship Id="rId127" Type="http://schemas.openxmlformats.org/officeDocument/2006/relationships/image" Target="../media/image4325.png"/><Relationship Id="rId313" Type="http://schemas.openxmlformats.org/officeDocument/2006/relationships/customXml" Target="../ink/ink4777.xml"/><Relationship Id="rId10" Type="http://schemas.openxmlformats.org/officeDocument/2006/relationships/customXml" Target="../ink/ink4625.xml"/><Relationship Id="rId31" Type="http://schemas.openxmlformats.org/officeDocument/2006/relationships/image" Target="../media/image4279.png"/><Relationship Id="rId52" Type="http://schemas.openxmlformats.org/officeDocument/2006/relationships/customXml" Target="../ink/ink4646.xml"/><Relationship Id="rId73" Type="http://schemas.openxmlformats.org/officeDocument/2006/relationships/image" Target="../media/image4299.png"/><Relationship Id="rId94" Type="http://schemas.openxmlformats.org/officeDocument/2006/relationships/customXml" Target="../ink/ink4667.xml"/><Relationship Id="rId148" Type="http://schemas.openxmlformats.org/officeDocument/2006/relationships/customXml" Target="../ink/ink4694.xml"/><Relationship Id="rId169" Type="http://schemas.openxmlformats.org/officeDocument/2006/relationships/image" Target="../media/image4346.png"/><Relationship Id="rId334" Type="http://schemas.openxmlformats.org/officeDocument/2006/relationships/image" Target="../media/image4426.png"/><Relationship Id="rId4" Type="http://schemas.openxmlformats.org/officeDocument/2006/relationships/customXml" Target="../ink/ink4622.xml"/><Relationship Id="rId180" Type="http://schemas.openxmlformats.org/officeDocument/2006/relationships/customXml" Target="../ink/ink4710.xml"/><Relationship Id="rId215" Type="http://schemas.openxmlformats.org/officeDocument/2006/relationships/customXml" Target="../ink/ink4728.xml"/><Relationship Id="rId236" Type="http://schemas.openxmlformats.org/officeDocument/2006/relationships/image" Target="../media/image4379.png"/><Relationship Id="rId257" Type="http://schemas.openxmlformats.org/officeDocument/2006/relationships/customXml" Target="../ink/ink4749.xml"/><Relationship Id="rId278" Type="http://schemas.openxmlformats.org/officeDocument/2006/relationships/image" Target="../media/image4399.png"/><Relationship Id="rId303" Type="http://schemas.openxmlformats.org/officeDocument/2006/relationships/customXml" Target="../ink/ink4772.xml"/><Relationship Id="rId42" Type="http://schemas.openxmlformats.org/officeDocument/2006/relationships/customXml" Target="../ink/ink4641.xml"/><Relationship Id="rId84" Type="http://schemas.openxmlformats.org/officeDocument/2006/relationships/customXml" Target="../ink/ink4662.xml"/><Relationship Id="rId138" Type="http://schemas.openxmlformats.org/officeDocument/2006/relationships/customXml" Target="../ink/ink4689.xml"/><Relationship Id="rId191" Type="http://schemas.openxmlformats.org/officeDocument/2006/relationships/image" Target="../media/image4357.png"/><Relationship Id="rId205" Type="http://schemas.openxmlformats.org/officeDocument/2006/relationships/customXml" Target="../ink/ink4723.xml"/><Relationship Id="rId247" Type="http://schemas.openxmlformats.org/officeDocument/2006/relationships/customXml" Target="../ink/ink4744.xml"/><Relationship Id="rId107" Type="http://schemas.openxmlformats.org/officeDocument/2006/relationships/image" Target="../media/image4316.png"/><Relationship Id="rId289" Type="http://schemas.openxmlformats.org/officeDocument/2006/relationships/customXml" Target="../ink/ink4765.xml"/><Relationship Id="rId11" Type="http://schemas.openxmlformats.org/officeDocument/2006/relationships/image" Target="../media/image4269.png"/><Relationship Id="rId53" Type="http://schemas.openxmlformats.org/officeDocument/2006/relationships/image" Target="../media/image4290.png"/><Relationship Id="rId149" Type="http://schemas.openxmlformats.org/officeDocument/2006/relationships/image" Target="../media/image4336.png"/><Relationship Id="rId314" Type="http://schemas.openxmlformats.org/officeDocument/2006/relationships/image" Target="../media/image4417.png"/><Relationship Id="rId95" Type="http://schemas.openxmlformats.org/officeDocument/2006/relationships/image" Target="../media/image4310.png"/><Relationship Id="rId160" Type="http://schemas.openxmlformats.org/officeDocument/2006/relationships/customXml" Target="../ink/ink4700.xml"/><Relationship Id="rId216" Type="http://schemas.openxmlformats.org/officeDocument/2006/relationships/image" Target="../media/image4369.png"/><Relationship Id="rId258" Type="http://schemas.openxmlformats.org/officeDocument/2006/relationships/image" Target="../media/image4390.png"/><Relationship Id="rId22" Type="http://schemas.openxmlformats.org/officeDocument/2006/relationships/customXml" Target="../ink/ink4631.xml"/><Relationship Id="rId64" Type="http://schemas.openxmlformats.org/officeDocument/2006/relationships/customXml" Target="../ink/ink4652.xml"/><Relationship Id="rId118" Type="http://schemas.openxmlformats.org/officeDocument/2006/relationships/customXml" Target="../ink/ink4679.xml"/><Relationship Id="rId325" Type="http://schemas.openxmlformats.org/officeDocument/2006/relationships/customXml" Target="../ink/ink4784.xml"/><Relationship Id="rId171" Type="http://schemas.openxmlformats.org/officeDocument/2006/relationships/image" Target="../media/image4347.png"/><Relationship Id="rId227" Type="http://schemas.openxmlformats.org/officeDocument/2006/relationships/customXml" Target="../ink/ink4734.xml"/><Relationship Id="rId269" Type="http://schemas.openxmlformats.org/officeDocument/2006/relationships/customXml" Target="../ink/ink4755.xml"/><Relationship Id="rId33" Type="http://schemas.openxmlformats.org/officeDocument/2006/relationships/image" Target="../media/image4280.png"/><Relationship Id="rId129" Type="http://schemas.openxmlformats.org/officeDocument/2006/relationships/image" Target="../media/image4326.png"/><Relationship Id="rId280" Type="http://schemas.openxmlformats.org/officeDocument/2006/relationships/image" Target="../media/image4400.png"/><Relationship Id="rId336" Type="http://schemas.openxmlformats.org/officeDocument/2006/relationships/image" Target="../media/image4427.png"/><Relationship Id="rId75" Type="http://schemas.openxmlformats.org/officeDocument/2006/relationships/image" Target="../media/image4300.png"/><Relationship Id="rId140" Type="http://schemas.openxmlformats.org/officeDocument/2006/relationships/customXml" Target="../ink/ink4690.xml"/><Relationship Id="rId182" Type="http://schemas.openxmlformats.org/officeDocument/2006/relationships/customXml" Target="../ink/ink4711.xml"/><Relationship Id="rId6" Type="http://schemas.openxmlformats.org/officeDocument/2006/relationships/customXml" Target="../ink/ink4623.xml"/><Relationship Id="rId238" Type="http://schemas.openxmlformats.org/officeDocument/2006/relationships/image" Target="../media/image4380.png"/><Relationship Id="rId291" Type="http://schemas.openxmlformats.org/officeDocument/2006/relationships/customXml" Target="../ink/ink4766.xml"/><Relationship Id="rId305" Type="http://schemas.openxmlformats.org/officeDocument/2006/relationships/customXml" Target="../ink/ink4773.xml"/><Relationship Id="rId44" Type="http://schemas.openxmlformats.org/officeDocument/2006/relationships/customXml" Target="../ink/ink4642.xml"/><Relationship Id="rId86" Type="http://schemas.openxmlformats.org/officeDocument/2006/relationships/customXml" Target="../ink/ink4663.xml"/><Relationship Id="rId151" Type="http://schemas.openxmlformats.org/officeDocument/2006/relationships/image" Target="../media/image4337.png"/><Relationship Id="rId193" Type="http://schemas.openxmlformats.org/officeDocument/2006/relationships/image" Target="../media/image4358.png"/><Relationship Id="rId207" Type="http://schemas.openxmlformats.org/officeDocument/2006/relationships/customXml" Target="../ink/ink4724.xml"/><Relationship Id="rId249" Type="http://schemas.openxmlformats.org/officeDocument/2006/relationships/customXml" Target="../ink/ink4745.xml"/><Relationship Id="rId13" Type="http://schemas.openxmlformats.org/officeDocument/2006/relationships/image" Target="../media/image4270.png"/><Relationship Id="rId109" Type="http://schemas.openxmlformats.org/officeDocument/2006/relationships/image" Target="../media/image4261.png"/><Relationship Id="rId260" Type="http://schemas.openxmlformats.org/officeDocument/2006/relationships/image" Target="../media/image4391.png"/><Relationship Id="rId316" Type="http://schemas.openxmlformats.org/officeDocument/2006/relationships/image" Target="../media/image4418.png"/><Relationship Id="rId55" Type="http://schemas.openxmlformats.org/officeDocument/2006/relationships/image" Target="../media/image3946.png"/><Relationship Id="rId97" Type="http://schemas.openxmlformats.org/officeDocument/2006/relationships/image" Target="../media/image4311.png"/><Relationship Id="rId120" Type="http://schemas.openxmlformats.org/officeDocument/2006/relationships/customXml" Target="../ink/ink4680.xml"/><Relationship Id="rId162" Type="http://schemas.openxmlformats.org/officeDocument/2006/relationships/customXml" Target="../ink/ink4701.xml"/><Relationship Id="rId218" Type="http://schemas.openxmlformats.org/officeDocument/2006/relationships/image" Target="../media/image4370.png"/><Relationship Id="rId271" Type="http://schemas.openxmlformats.org/officeDocument/2006/relationships/customXml" Target="../ink/ink4756.xml"/><Relationship Id="rId24" Type="http://schemas.openxmlformats.org/officeDocument/2006/relationships/customXml" Target="../ink/ink4632.xml"/><Relationship Id="rId66" Type="http://schemas.openxmlformats.org/officeDocument/2006/relationships/customXml" Target="../ink/ink4653.xml"/><Relationship Id="rId131" Type="http://schemas.openxmlformats.org/officeDocument/2006/relationships/image" Target="../media/image4327.png"/><Relationship Id="rId327" Type="http://schemas.openxmlformats.org/officeDocument/2006/relationships/customXml" Target="../ink/ink478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.xml"/><Relationship Id="rId299" Type="http://schemas.openxmlformats.org/officeDocument/2006/relationships/customXml" Target="../ink/ink289.xml"/><Relationship Id="rId21" Type="http://schemas.openxmlformats.org/officeDocument/2006/relationships/customXml" Target="../ink/ink149.xml"/><Relationship Id="rId63" Type="http://schemas.openxmlformats.org/officeDocument/2006/relationships/customXml" Target="../ink/ink170.xml"/><Relationship Id="rId159" Type="http://schemas.openxmlformats.org/officeDocument/2006/relationships/customXml" Target="../ink/ink218.xml"/><Relationship Id="rId324" Type="http://schemas.openxmlformats.org/officeDocument/2006/relationships/customXml" Target="../ink/ink302.xml"/><Relationship Id="rId170" Type="http://schemas.openxmlformats.org/officeDocument/2006/relationships/image" Target="../media/image219.png"/><Relationship Id="rId226" Type="http://schemas.openxmlformats.org/officeDocument/2006/relationships/image" Target="../media/image246.png"/><Relationship Id="rId268" Type="http://schemas.openxmlformats.org/officeDocument/2006/relationships/image" Target="../media/image266.png"/><Relationship Id="rId32" Type="http://schemas.openxmlformats.org/officeDocument/2006/relationships/image" Target="../media/image150.png"/><Relationship Id="rId74" Type="http://schemas.openxmlformats.org/officeDocument/2006/relationships/image" Target="../media/image171.png"/><Relationship Id="rId128" Type="http://schemas.openxmlformats.org/officeDocument/2006/relationships/image" Target="../media/image198.png"/><Relationship Id="rId335" Type="http://schemas.openxmlformats.org/officeDocument/2006/relationships/image" Target="../media/image298.png"/><Relationship Id="rId5" Type="http://schemas.openxmlformats.org/officeDocument/2006/relationships/image" Target="../media/image138.png"/><Relationship Id="rId181" Type="http://schemas.openxmlformats.org/officeDocument/2006/relationships/customXml" Target="../ink/ink229.xml"/><Relationship Id="rId237" Type="http://schemas.openxmlformats.org/officeDocument/2006/relationships/customXml" Target="../ink/ink257.xml"/><Relationship Id="rId279" Type="http://schemas.openxmlformats.org/officeDocument/2006/relationships/customXml" Target="../ink/ink278.xml"/><Relationship Id="rId43" Type="http://schemas.openxmlformats.org/officeDocument/2006/relationships/customXml" Target="../ink/ink160.xml"/><Relationship Id="rId139" Type="http://schemas.openxmlformats.org/officeDocument/2006/relationships/customXml" Target="../ink/ink208.xml"/><Relationship Id="rId290" Type="http://schemas.openxmlformats.org/officeDocument/2006/relationships/customXml" Target="../ink/ink284.xml"/><Relationship Id="rId304" Type="http://schemas.openxmlformats.org/officeDocument/2006/relationships/customXml" Target="../ink/ink292.xml"/><Relationship Id="rId85" Type="http://schemas.openxmlformats.org/officeDocument/2006/relationships/customXml" Target="../ink/ink181.xml"/><Relationship Id="rId150" Type="http://schemas.openxmlformats.org/officeDocument/2006/relationships/image" Target="../media/image209.png"/><Relationship Id="rId192" Type="http://schemas.openxmlformats.org/officeDocument/2006/relationships/image" Target="../media/image229.png"/><Relationship Id="rId206" Type="http://schemas.openxmlformats.org/officeDocument/2006/relationships/image" Target="../media/image236.png"/><Relationship Id="rId248" Type="http://schemas.openxmlformats.org/officeDocument/2006/relationships/image" Target="../media/image256.png"/><Relationship Id="rId12" Type="http://schemas.openxmlformats.org/officeDocument/2006/relationships/customXml" Target="../ink/ink144.xml"/><Relationship Id="rId108" Type="http://schemas.openxmlformats.org/officeDocument/2006/relationships/image" Target="../media/image188.png"/><Relationship Id="rId315" Type="http://schemas.openxmlformats.org/officeDocument/2006/relationships/image" Target="../media/image288.png"/><Relationship Id="rId54" Type="http://schemas.openxmlformats.org/officeDocument/2006/relationships/image" Target="../media/image161.png"/><Relationship Id="rId96" Type="http://schemas.openxmlformats.org/officeDocument/2006/relationships/image" Target="../media/image182.png"/><Relationship Id="rId161" Type="http://schemas.openxmlformats.org/officeDocument/2006/relationships/customXml" Target="../ink/ink219.xml"/><Relationship Id="rId217" Type="http://schemas.openxmlformats.org/officeDocument/2006/relationships/customXml" Target="../ink/ink247.xml"/><Relationship Id="rId259" Type="http://schemas.openxmlformats.org/officeDocument/2006/relationships/customXml" Target="../ink/ink268.xml"/><Relationship Id="rId23" Type="http://schemas.openxmlformats.org/officeDocument/2006/relationships/customXml" Target="../ink/ink150.xml"/><Relationship Id="rId119" Type="http://schemas.openxmlformats.org/officeDocument/2006/relationships/customXml" Target="../ink/ink198.xml"/><Relationship Id="rId270" Type="http://schemas.openxmlformats.org/officeDocument/2006/relationships/image" Target="../media/image267.png"/><Relationship Id="rId326" Type="http://schemas.openxmlformats.org/officeDocument/2006/relationships/customXml" Target="../ink/ink303.xml"/><Relationship Id="rId65" Type="http://schemas.openxmlformats.org/officeDocument/2006/relationships/customXml" Target="../ink/ink171.xml"/><Relationship Id="rId130" Type="http://schemas.openxmlformats.org/officeDocument/2006/relationships/image" Target="../media/image199.png"/><Relationship Id="rId172" Type="http://schemas.openxmlformats.org/officeDocument/2006/relationships/image" Target="../media/image220.png"/><Relationship Id="rId228" Type="http://schemas.openxmlformats.org/officeDocument/2006/relationships/image" Target="../media/image247.png"/><Relationship Id="rId281" Type="http://schemas.openxmlformats.org/officeDocument/2006/relationships/customXml" Target="../ink/ink279.xml"/><Relationship Id="rId337" Type="http://schemas.openxmlformats.org/officeDocument/2006/relationships/image" Target="../media/image299.png"/><Relationship Id="rId34" Type="http://schemas.openxmlformats.org/officeDocument/2006/relationships/image" Target="../media/image151.png"/><Relationship Id="rId76" Type="http://schemas.openxmlformats.org/officeDocument/2006/relationships/image" Target="../media/image172.png"/><Relationship Id="rId141" Type="http://schemas.openxmlformats.org/officeDocument/2006/relationships/customXml" Target="../ink/ink209.xml"/><Relationship Id="rId7" Type="http://schemas.openxmlformats.org/officeDocument/2006/relationships/image" Target="../media/image139.png"/><Relationship Id="rId183" Type="http://schemas.openxmlformats.org/officeDocument/2006/relationships/customXml" Target="../ink/ink230.xml"/><Relationship Id="rId239" Type="http://schemas.openxmlformats.org/officeDocument/2006/relationships/customXml" Target="../ink/ink258.xml"/><Relationship Id="rId250" Type="http://schemas.openxmlformats.org/officeDocument/2006/relationships/image" Target="../media/image257.png"/><Relationship Id="rId292" Type="http://schemas.openxmlformats.org/officeDocument/2006/relationships/customXml" Target="../ink/ink285.xml"/><Relationship Id="rId306" Type="http://schemas.openxmlformats.org/officeDocument/2006/relationships/customXml" Target="../ink/ink293.xml"/><Relationship Id="rId45" Type="http://schemas.openxmlformats.org/officeDocument/2006/relationships/customXml" Target="../ink/ink161.xml"/><Relationship Id="rId87" Type="http://schemas.openxmlformats.org/officeDocument/2006/relationships/customXml" Target="../ink/ink182.xml"/><Relationship Id="rId110" Type="http://schemas.openxmlformats.org/officeDocument/2006/relationships/image" Target="../media/image189.png"/><Relationship Id="rId152" Type="http://schemas.openxmlformats.org/officeDocument/2006/relationships/image" Target="../media/image210.png"/><Relationship Id="rId173" Type="http://schemas.openxmlformats.org/officeDocument/2006/relationships/customXml" Target="../ink/ink225.xml"/><Relationship Id="rId194" Type="http://schemas.openxmlformats.org/officeDocument/2006/relationships/image" Target="../media/image230.png"/><Relationship Id="rId208" Type="http://schemas.openxmlformats.org/officeDocument/2006/relationships/image" Target="../media/image237.png"/><Relationship Id="rId229" Type="http://schemas.openxmlformats.org/officeDocument/2006/relationships/customXml" Target="../ink/ink253.xml"/><Relationship Id="rId240" Type="http://schemas.openxmlformats.org/officeDocument/2006/relationships/image" Target="../media/image252.png"/><Relationship Id="rId261" Type="http://schemas.openxmlformats.org/officeDocument/2006/relationships/customXml" Target="../ink/ink269.xml"/><Relationship Id="rId14" Type="http://schemas.openxmlformats.org/officeDocument/2006/relationships/customXml" Target="../ink/ink145.xml"/><Relationship Id="rId35" Type="http://schemas.openxmlformats.org/officeDocument/2006/relationships/customXml" Target="../ink/ink156.xml"/><Relationship Id="rId56" Type="http://schemas.openxmlformats.org/officeDocument/2006/relationships/image" Target="../media/image162.png"/><Relationship Id="rId77" Type="http://schemas.openxmlformats.org/officeDocument/2006/relationships/customXml" Target="../ink/ink177.xml"/><Relationship Id="rId100" Type="http://schemas.openxmlformats.org/officeDocument/2006/relationships/image" Target="../media/image184.png"/><Relationship Id="rId282" Type="http://schemas.openxmlformats.org/officeDocument/2006/relationships/image" Target="../media/image273.png"/><Relationship Id="rId317" Type="http://schemas.openxmlformats.org/officeDocument/2006/relationships/image" Target="../media/image289.png"/><Relationship Id="rId338" Type="http://schemas.openxmlformats.org/officeDocument/2006/relationships/customXml" Target="../ink/ink309.xml"/><Relationship Id="rId8" Type="http://schemas.openxmlformats.org/officeDocument/2006/relationships/customXml" Target="../ink/ink142.xml"/><Relationship Id="rId98" Type="http://schemas.openxmlformats.org/officeDocument/2006/relationships/image" Target="../media/image183.png"/><Relationship Id="rId121" Type="http://schemas.openxmlformats.org/officeDocument/2006/relationships/customXml" Target="../ink/ink199.xml"/><Relationship Id="rId142" Type="http://schemas.openxmlformats.org/officeDocument/2006/relationships/image" Target="../media/image205.png"/><Relationship Id="rId163" Type="http://schemas.openxmlformats.org/officeDocument/2006/relationships/customXml" Target="../ink/ink220.xml"/><Relationship Id="rId184" Type="http://schemas.openxmlformats.org/officeDocument/2006/relationships/image" Target="../media/image226.png"/><Relationship Id="rId219" Type="http://schemas.openxmlformats.org/officeDocument/2006/relationships/customXml" Target="../ink/ink248.xml"/><Relationship Id="rId230" Type="http://schemas.openxmlformats.org/officeDocument/2006/relationships/image" Target="../media/image248.png"/><Relationship Id="rId251" Type="http://schemas.openxmlformats.org/officeDocument/2006/relationships/customXml" Target="../ink/ink264.xml"/><Relationship Id="rId25" Type="http://schemas.openxmlformats.org/officeDocument/2006/relationships/customXml" Target="../ink/ink151.xml"/><Relationship Id="rId46" Type="http://schemas.openxmlformats.org/officeDocument/2006/relationships/image" Target="../media/image157.png"/><Relationship Id="rId67" Type="http://schemas.openxmlformats.org/officeDocument/2006/relationships/customXml" Target="../ink/ink172.xml"/><Relationship Id="rId272" Type="http://schemas.openxmlformats.org/officeDocument/2006/relationships/image" Target="../media/image268.png"/><Relationship Id="rId293" Type="http://schemas.openxmlformats.org/officeDocument/2006/relationships/image" Target="../media/image278.png"/><Relationship Id="rId307" Type="http://schemas.openxmlformats.org/officeDocument/2006/relationships/image" Target="../media/image284.png"/><Relationship Id="rId328" Type="http://schemas.openxmlformats.org/officeDocument/2006/relationships/customXml" Target="../ink/ink304.xml"/><Relationship Id="rId88" Type="http://schemas.openxmlformats.org/officeDocument/2006/relationships/image" Target="../media/image178.png"/><Relationship Id="rId111" Type="http://schemas.openxmlformats.org/officeDocument/2006/relationships/customXml" Target="../ink/ink194.xml"/><Relationship Id="rId132" Type="http://schemas.openxmlformats.org/officeDocument/2006/relationships/image" Target="../media/image200.png"/><Relationship Id="rId153" Type="http://schemas.openxmlformats.org/officeDocument/2006/relationships/customXml" Target="../ink/ink215.xml"/><Relationship Id="rId174" Type="http://schemas.openxmlformats.org/officeDocument/2006/relationships/image" Target="../media/image221.png"/><Relationship Id="rId195" Type="http://schemas.openxmlformats.org/officeDocument/2006/relationships/customXml" Target="../ink/ink236.xml"/><Relationship Id="rId209" Type="http://schemas.openxmlformats.org/officeDocument/2006/relationships/customXml" Target="../ink/ink243.xml"/><Relationship Id="rId220" Type="http://schemas.openxmlformats.org/officeDocument/2006/relationships/image" Target="../media/image243.png"/><Relationship Id="rId241" Type="http://schemas.openxmlformats.org/officeDocument/2006/relationships/customXml" Target="../ink/ink259.xml"/><Relationship Id="rId15" Type="http://schemas.openxmlformats.org/officeDocument/2006/relationships/image" Target="../media/image142.png"/><Relationship Id="rId36" Type="http://schemas.openxmlformats.org/officeDocument/2006/relationships/image" Target="../media/image152.png"/><Relationship Id="rId57" Type="http://schemas.openxmlformats.org/officeDocument/2006/relationships/customXml" Target="../ink/ink167.xml"/><Relationship Id="rId262" Type="http://schemas.openxmlformats.org/officeDocument/2006/relationships/image" Target="../media/image263.png"/><Relationship Id="rId283" Type="http://schemas.openxmlformats.org/officeDocument/2006/relationships/customXml" Target="../ink/ink280.xml"/><Relationship Id="rId318" Type="http://schemas.openxmlformats.org/officeDocument/2006/relationships/customXml" Target="../ink/ink299.xml"/><Relationship Id="rId339" Type="http://schemas.openxmlformats.org/officeDocument/2006/relationships/image" Target="../media/image300.png"/><Relationship Id="rId78" Type="http://schemas.openxmlformats.org/officeDocument/2006/relationships/image" Target="../media/image173.png"/><Relationship Id="rId99" Type="http://schemas.openxmlformats.org/officeDocument/2006/relationships/customXml" Target="../ink/ink188.xml"/><Relationship Id="rId101" Type="http://schemas.openxmlformats.org/officeDocument/2006/relationships/customXml" Target="../ink/ink189.xml"/><Relationship Id="rId122" Type="http://schemas.openxmlformats.org/officeDocument/2006/relationships/image" Target="../media/image195.png"/><Relationship Id="rId143" Type="http://schemas.openxmlformats.org/officeDocument/2006/relationships/customXml" Target="../ink/ink210.xml"/><Relationship Id="rId164" Type="http://schemas.openxmlformats.org/officeDocument/2006/relationships/image" Target="../media/image216.png"/><Relationship Id="rId185" Type="http://schemas.openxmlformats.org/officeDocument/2006/relationships/customXml" Target="../ink/ink231.xml"/><Relationship Id="rId9" Type="http://schemas.openxmlformats.org/officeDocument/2006/relationships/image" Target="../media/image140.png"/><Relationship Id="rId210" Type="http://schemas.openxmlformats.org/officeDocument/2006/relationships/image" Target="../media/image238.png"/><Relationship Id="rId26" Type="http://schemas.openxmlformats.org/officeDocument/2006/relationships/image" Target="../media/image147.png"/><Relationship Id="rId231" Type="http://schemas.openxmlformats.org/officeDocument/2006/relationships/customXml" Target="../ink/ink254.xml"/><Relationship Id="rId252" Type="http://schemas.openxmlformats.org/officeDocument/2006/relationships/image" Target="../media/image258.png"/><Relationship Id="rId273" Type="http://schemas.openxmlformats.org/officeDocument/2006/relationships/customXml" Target="../ink/ink275.xml"/><Relationship Id="rId294" Type="http://schemas.openxmlformats.org/officeDocument/2006/relationships/customXml" Target="../ink/ink286.xml"/><Relationship Id="rId308" Type="http://schemas.openxmlformats.org/officeDocument/2006/relationships/customXml" Target="../ink/ink294.xml"/><Relationship Id="rId329" Type="http://schemas.openxmlformats.org/officeDocument/2006/relationships/image" Target="../media/image295.png"/><Relationship Id="rId47" Type="http://schemas.openxmlformats.org/officeDocument/2006/relationships/customXml" Target="../ink/ink162.xml"/><Relationship Id="rId68" Type="http://schemas.openxmlformats.org/officeDocument/2006/relationships/image" Target="../media/image168.png"/><Relationship Id="rId89" Type="http://schemas.openxmlformats.org/officeDocument/2006/relationships/customXml" Target="../ink/ink183.xml"/><Relationship Id="rId112" Type="http://schemas.openxmlformats.org/officeDocument/2006/relationships/image" Target="../media/image190.png"/><Relationship Id="rId133" Type="http://schemas.openxmlformats.org/officeDocument/2006/relationships/customXml" Target="../ink/ink205.xml"/><Relationship Id="rId154" Type="http://schemas.openxmlformats.org/officeDocument/2006/relationships/image" Target="../media/image211.png"/><Relationship Id="rId175" Type="http://schemas.openxmlformats.org/officeDocument/2006/relationships/customXml" Target="../ink/ink226.xml"/><Relationship Id="rId196" Type="http://schemas.openxmlformats.org/officeDocument/2006/relationships/image" Target="../media/image231.png"/><Relationship Id="rId200" Type="http://schemas.openxmlformats.org/officeDocument/2006/relationships/image" Target="../media/image233.png"/><Relationship Id="rId16" Type="http://schemas.openxmlformats.org/officeDocument/2006/relationships/customXml" Target="../ink/ink146.xml"/><Relationship Id="rId221" Type="http://schemas.openxmlformats.org/officeDocument/2006/relationships/customXml" Target="../ink/ink249.xml"/><Relationship Id="rId242" Type="http://schemas.openxmlformats.org/officeDocument/2006/relationships/image" Target="../media/image253.png"/><Relationship Id="rId263" Type="http://schemas.openxmlformats.org/officeDocument/2006/relationships/customXml" Target="../ink/ink270.xml"/><Relationship Id="rId284" Type="http://schemas.openxmlformats.org/officeDocument/2006/relationships/image" Target="../media/image274.png"/><Relationship Id="rId319" Type="http://schemas.openxmlformats.org/officeDocument/2006/relationships/image" Target="../media/image290.png"/><Relationship Id="rId37" Type="http://schemas.openxmlformats.org/officeDocument/2006/relationships/customXml" Target="../ink/ink157.xml"/><Relationship Id="rId58" Type="http://schemas.openxmlformats.org/officeDocument/2006/relationships/image" Target="../media/image163.png"/><Relationship Id="rId79" Type="http://schemas.openxmlformats.org/officeDocument/2006/relationships/customXml" Target="../ink/ink178.xml"/><Relationship Id="rId102" Type="http://schemas.openxmlformats.org/officeDocument/2006/relationships/image" Target="../media/image185.png"/><Relationship Id="rId123" Type="http://schemas.openxmlformats.org/officeDocument/2006/relationships/customXml" Target="../ink/ink200.xml"/><Relationship Id="rId144" Type="http://schemas.openxmlformats.org/officeDocument/2006/relationships/image" Target="../media/image206.png"/><Relationship Id="rId330" Type="http://schemas.openxmlformats.org/officeDocument/2006/relationships/customXml" Target="../ink/ink305.xml"/><Relationship Id="rId90" Type="http://schemas.openxmlformats.org/officeDocument/2006/relationships/image" Target="../media/image179.png"/><Relationship Id="rId165" Type="http://schemas.openxmlformats.org/officeDocument/2006/relationships/customXml" Target="../ink/ink221.xml"/><Relationship Id="rId186" Type="http://schemas.openxmlformats.org/officeDocument/2006/relationships/image" Target="../media/image227.png"/><Relationship Id="rId211" Type="http://schemas.openxmlformats.org/officeDocument/2006/relationships/customXml" Target="../ink/ink244.xml"/><Relationship Id="rId232" Type="http://schemas.openxmlformats.org/officeDocument/2006/relationships/image" Target="../media/image249.png"/><Relationship Id="rId253" Type="http://schemas.openxmlformats.org/officeDocument/2006/relationships/customXml" Target="../ink/ink265.xml"/><Relationship Id="rId274" Type="http://schemas.openxmlformats.org/officeDocument/2006/relationships/image" Target="../media/image269.png"/><Relationship Id="rId295" Type="http://schemas.openxmlformats.org/officeDocument/2006/relationships/image" Target="../media/image279.png"/><Relationship Id="rId309" Type="http://schemas.openxmlformats.org/officeDocument/2006/relationships/image" Target="../media/image285.png"/><Relationship Id="rId27" Type="http://schemas.openxmlformats.org/officeDocument/2006/relationships/customXml" Target="../ink/ink152.xml"/><Relationship Id="rId48" Type="http://schemas.openxmlformats.org/officeDocument/2006/relationships/image" Target="../media/image158.png"/><Relationship Id="rId69" Type="http://schemas.openxmlformats.org/officeDocument/2006/relationships/customXml" Target="../ink/ink173.xml"/><Relationship Id="rId113" Type="http://schemas.openxmlformats.org/officeDocument/2006/relationships/customXml" Target="../ink/ink195.xml"/><Relationship Id="rId134" Type="http://schemas.openxmlformats.org/officeDocument/2006/relationships/image" Target="../media/image201.png"/><Relationship Id="rId320" Type="http://schemas.openxmlformats.org/officeDocument/2006/relationships/customXml" Target="../ink/ink300.xml"/><Relationship Id="rId80" Type="http://schemas.openxmlformats.org/officeDocument/2006/relationships/image" Target="../media/image174.png"/><Relationship Id="rId155" Type="http://schemas.openxmlformats.org/officeDocument/2006/relationships/customXml" Target="../ink/ink216.xml"/><Relationship Id="rId176" Type="http://schemas.openxmlformats.org/officeDocument/2006/relationships/image" Target="../media/image222.png"/><Relationship Id="rId197" Type="http://schemas.openxmlformats.org/officeDocument/2006/relationships/customXml" Target="../ink/ink237.xml"/><Relationship Id="rId201" Type="http://schemas.openxmlformats.org/officeDocument/2006/relationships/customXml" Target="../ink/ink239.xml"/><Relationship Id="rId222" Type="http://schemas.openxmlformats.org/officeDocument/2006/relationships/image" Target="../media/image244.png"/><Relationship Id="rId243" Type="http://schemas.openxmlformats.org/officeDocument/2006/relationships/customXml" Target="../ink/ink260.xml"/><Relationship Id="rId264" Type="http://schemas.openxmlformats.org/officeDocument/2006/relationships/image" Target="../media/image264.png"/><Relationship Id="rId285" Type="http://schemas.openxmlformats.org/officeDocument/2006/relationships/customXml" Target="../ink/ink281.xml"/><Relationship Id="rId17" Type="http://schemas.openxmlformats.org/officeDocument/2006/relationships/customXml" Target="../ink/ink147.xml"/><Relationship Id="rId38" Type="http://schemas.openxmlformats.org/officeDocument/2006/relationships/image" Target="../media/image153.png"/><Relationship Id="rId59" Type="http://schemas.openxmlformats.org/officeDocument/2006/relationships/customXml" Target="../ink/ink168.xml"/><Relationship Id="rId103" Type="http://schemas.openxmlformats.org/officeDocument/2006/relationships/customXml" Target="../ink/ink190.xml"/><Relationship Id="rId124" Type="http://schemas.openxmlformats.org/officeDocument/2006/relationships/image" Target="../media/image196.png"/><Relationship Id="rId310" Type="http://schemas.openxmlformats.org/officeDocument/2006/relationships/customXml" Target="../ink/ink295.xml"/><Relationship Id="rId70" Type="http://schemas.openxmlformats.org/officeDocument/2006/relationships/image" Target="../media/image169.png"/><Relationship Id="rId91" Type="http://schemas.openxmlformats.org/officeDocument/2006/relationships/customXml" Target="../ink/ink184.xml"/><Relationship Id="rId145" Type="http://schemas.openxmlformats.org/officeDocument/2006/relationships/customXml" Target="../ink/ink211.xml"/><Relationship Id="rId166" Type="http://schemas.openxmlformats.org/officeDocument/2006/relationships/image" Target="../media/image217.png"/><Relationship Id="rId187" Type="http://schemas.openxmlformats.org/officeDocument/2006/relationships/customXml" Target="../ink/ink232.xml"/><Relationship Id="rId331" Type="http://schemas.openxmlformats.org/officeDocument/2006/relationships/image" Target="../media/image296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39.png"/><Relationship Id="rId233" Type="http://schemas.openxmlformats.org/officeDocument/2006/relationships/customXml" Target="../ink/ink255.xml"/><Relationship Id="rId254" Type="http://schemas.openxmlformats.org/officeDocument/2006/relationships/image" Target="../media/image259.png"/><Relationship Id="rId28" Type="http://schemas.openxmlformats.org/officeDocument/2006/relationships/image" Target="../media/image148.png"/><Relationship Id="rId49" Type="http://schemas.openxmlformats.org/officeDocument/2006/relationships/customXml" Target="../ink/ink163.xml"/><Relationship Id="rId114" Type="http://schemas.openxmlformats.org/officeDocument/2006/relationships/image" Target="../media/image191.png"/><Relationship Id="rId275" Type="http://schemas.openxmlformats.org/officeDocument/2006/relationships/customXml" Target="../ink/ink276.xml"/><Relationship Id="rId296" Type="http://schemas.openxmlformats.org/officeDocument/2006/relationships/customXml" Target="../ink/ink287.xml"/><Relationship Id="rId300" Type="http://schemas.openxmlformats.org/officeDocument/2006/relationships/customXml" Target="../ink/ink290.xml"/><Relationship Id="rId60" Type="http://schemas.openxmlformats.org/officeDocument/2006/relationships/image" Target="../media/image164.png"/><Relationship Id="rId81" Type="http://schemas.openxmlformats.org/officeDocument/2006/relationships/customXml" Target="../ink/ink179.xml"/><Relationship Id="rId135" Type="http://schemas.openxmlformats.org/officeDocument/2006/relationships/customXml" Target="../ink/ink206.xml"/><Relationship Id="rId156" Type="http://schemas.openxmlformats.org/officeDocument/2006/relationships/image" Target="../media/image212.png"/><Relationship Id="rId177" Type="http://schemas.openxmlformats.org/officeDocument/2006/relationships/customXml" Target="../ink/ink227.xml"/><Relationship Id="rId198" Type="http://schemas.openxmlformats.org/officeDocument/2006/relationships/image" Target="../media/image232.png"/><Relationship Id="rId321" Type="http://schemas.openxmlformats.org/officeDocument/2006/relationships/image" Target="../media/image291.png"/><Relationship Id="rId202" Type="http://schemas.openxmlformats.org/officeDocument/2006/relationships/image" Target="../media/image234.png"/><Relationship Id="rId223" Type="http://schemas.openxmlformats.org/officeDocument/2006/relationships/customXml" Target="../ink/ink250.xml"/><Relationship Id="rId244" Type="http://schemas.openxmlformats.org/officeDocument/2006/relationships/image" Target="../media/image254.png"/><Relationship Id="rId18" Type="http://schemas.openxmlformats.org/officeDocument/2006/relationships/image" Target="../media/image143.png"/><Relationship Id="rId39" Type="http://schemas.openxmlformats.org/officeDocument/2006/relationships/customXml" Target="../ink/ink158.xml"/><Relationship Id="rId265" Type="http://schemas.openxmlformats.org/officeDocument/2006/relationships/customXml" Target="../ink/ink271.xml"/><Relationship Id="rId286" Type="http://schemas.openxmlformats.org/officeDocument/2006/relationships/image" Target="../media/image275.png"/><Relationship Id="rId50" Type="http://schemas.openxmlformats.org/officeDocument/2006/relationships/image" Target="../media/image159.png"/><Relationship Id="rId104" Type="http://schemas.openxmlformats.org/officeDocument/2006/relationships/image" Target="../media/image186.png"/><Relationship Id="rId125" Type="http://schemas.openxmlformats.org/officeDocument/2006/relationships/customXml" Target="../ink/ink201.xml"/><Relationship Id="rId146" Type="http://schemas.openxmlformats.org/officeDocument/2006/relationships/image" Target="../media/image207.png"/><Relationship Id="rId167" Type="http://schemas.openxmlformats.org/officeDocument/2006/relationships/customXml" Target="../ink/ink222.xml"/><Relationship Id="rId188" Type="http://schemas.openxmlformats.org/officeDocument/2006/relationships/image" Target="../media/image228.png"/><Relationship Id="rId311" Type="http://schemas.openxmlformats.org/officeDocument/2006/relationships/image" Target="../media/image286.png"/><Relationship Id="rId332" Type="http://schemas.openxmlformats.org/officeDocument/2006/relationships/customXml" Target="../ink/ink306.xml"/><Relationship Id="rId71" Type="http://schemas.openxmlformats.org/officeDocument/2006/relationships/customXml" Target="../ink/ink174.xml"/><Relationship Id="rId92" Type="http://schemas.openxmlformats.org/officeDocument/2006/relationships/image" Target="../media/image180.png"/><Relationship Id="rId213" Type="http://schemas.openxmlformats.org/officeDocument/2006/relationships/customXml" Target="../ink/ink245.xml"/><Relationship Id="rId234" Type="http://schemas.openxmlformats.org/officeDocument/2006/relationships/image" Target="../media/image93.png"/><Relationship Id="rId2" Type="http://schemas.openxmlformats.org/officeDocument/2006/relationships/customXml" Target="../ink/ink139.xml"/><Relationship Id="rId29" Type="http://schemas.openxmlformats.org/officeDocument/2006/relationships/customXml" Target="../ink/ink153.xml"/><Relationship Id="rId255" Type="http://schemas.openxmlformats.org/officeDocument/2006/relationships/customXml" Target="../ink/ink266.xml"/><Relationship Id="rId276" Type="http://schemas.openxmlformats.org/officeDocument/2006/relationships/image" Target="../media/image270.png"/><Relationship Id="rId297" Type="http://schemas.openxmlformats.org/officeDocument/2006/relationships/customXml" Target="../ink/ink288.xml"/><Relationship Id="rId40" Type="http://schemas.openxmlformats.org/officeDocument/2006/relationships/image" Target="../media/image154.png"/><Relationship Id="rId115" Type="http://schemas.openxmlformats.org/officeDocument/2006/relationships/customXml" Target="../ink/ink196.xml"/><Relationship Id="rId136" Type="http://schemas.openxmlformats.org/officeDocument/2006/relationships/image" Target="../media/image202.png"/><Relationship Id="rId157" Type="http://schemas.openxmlformats.org/officeDocument/2006/relationships/customXml" Target="../ink/ink217.xml"/><Relationship Id="rId178" Type="http://schemas.openxmlformats.org/officeDocument/2006/relationships/image" Target="../media/image223.png"/><Relationship Id="rId301" Type="http://schemas.openxmlformats.org/officeDocument/2006/relationships/image" Target="../media/image281.png"/><Relationship Id="rId322" Type="http://schemas.openxmlformats.org/officeDocument/2006/relationships/customXml" Target="../ink/ink301.xml"/><Relationship Id="rId61" Type="http://schemas.openxmlformats.org/officeDocument/2006/relationships/customXml" Target="../ink/ink169.xml"/><Relationship Id="rId82" Type="http://schemas.openxmlformats.org/officeDocument/2006/relationships/image" Target="../media/image175.png"/><Relationship Id="rId199" Type="http://schemas.openxmlformats.org/officeDocument/2006/relationships/customXml" Target="../ink/ink238.xml"/><Relationship Id="rId203" Type="http://schemas.openxmlformats.org/officeDocument/2006/relationships/customXml" Target="../ink/ink240.xml"/><Relationship Id="rId19" Type="http://schemas.openxmlformats.org/officeDocument/2006/relationships/customXml" Target="../ink/ink148.xml"/><Relationship Id="rId224" Type="http://schemas.openxmlformats.org/officeDocument/2006/relationships/image" Target="../media/image245.png"/><Relationship Id="rId245" Type="http://schemas.openxmlformats.org/officeDocument/2006/relationships/customXml" Target="../ink/ink261.xml"/><Relationship Id="rId266" Type="http://schemas.openxmlformats.org/officeDocument/2006/relationships/image" Target="../media/image265.png"/><Relationship Id="rId287" Type="http://schemas.openxmlformats.org/officeDocument/2006/relationships/customXml" Target="../ink/ink282.xml"/><Relationship Id="rId30" Type="http://schemas.openxmlformats.org/officeDocument/2006/relationships/image" Target="../media/image149.png"/><Relationship Id="rId105" Type="http://schemas.openxmlformats.org/officeDocument/2006/relationships/customXml" Target="../ink/ink191.xml"/><Relationship Id="rId126" Type="http://schemas.openxmlformats.org/officeDocument/2006/relationships/image" Target="../media/image197.png"/><Relationship Id="rId147" Type="http://schemas.openxmlformats.org/officeDocument/2006/relationships/customXml" Target="../ink/ink212.xml"/><Relationship Id="rId168" Type="http://schemas.openxmlformats.org/officeDocument/2006/relationships/image" Target="../media/image218.png"/><Relationship Id="rId312" Type="http://schemas.openxmlformats.org/officeDocument/2006/relationships/customXml" Target="../ink/ink296.xml"/><Relationship Id="rId333" Type="http://schemas.openxmlformats.org/officeDocument/2006/relationships/image" Target="../media/image297.png"/><Relationship Id="rId51" Type="http://schemas.openxmlformats.org/officeDocument/2006/relationships/customXml" Target="../ink/ink164.xml"/><Relationship Id="rId72" Type="http://schemas.openxmlformats.org/officeDocument/2006/relationships/image" Target="../media/image170.png"/><Relationship Id="rId93" Type="http://schemas.openxmlformats.org/officeDocument/2006/relationships/customXml" Target="../ink/ink185.xml"/><Relationship Id="rId189" Type="http://schemas.openxmlformats.org/officeDocument/2006/relationships/customXml" Target="../ink/ink233.xml"/><Relationship Id="rId3" Type="http://schemas.openxmlformats.org/officeDocument/2006/relationships/image" Target="../media/image137.png"/><Relationship Id="rId214" Type="http://schemas.openxmlformats.org/officeDocument/2006/relationships/image" Target="../media/image240.png"/><Relationship Id="rId235" Type="http://schemas.openxmlformats.org/officeDocument/2006/relationships/customXml" Target="../ink/ink256.xml"/><Relationship Id="rId256" Type="http://schemas.openxmlformats.org/officeDocument/2006/relationships/image" Target="../media/image260.png"/><Relationship Id="rId277" Type="http://schemas.openxmlformats.org/officeDocument/2006/relationships/customXml" Target="../ink/ink277.xml"/><Relationship Id="rId298" Type="http://schemas.openxmlformats.org/officeDocument/2006/relationships/image" Target="../media/image280.png"/><Relationship Id="rId116" Type="http://schemas.openxmlformats.org/officeDocument/2006/relationships/image" Target="../media/image192.png"/><Relationship Id="rId137" Type="http://schemas.openxmlformats.org/officeDocument/2006/relationships/customXml" Target="../ink/ink207.xml"/><Relationship Id="rId158" Type="http://schemas.openxmlformats.org/officeDocument/2006/relationships/image" Target="../media/image213.png"/><Relationship Id="rId302" Type="http://schemas.openxmlformats.org/officeDocument/2006/relationships/customXml" Target="../ink/ink291.xml"/><Relationship Id="rId323" Type="http://schemas.openxmlformats.org/officeDocument/2006/relationships/image" Target="../media/image292.png"/><Relationship Id="rId20" Type="http://schemas.openxmlformats.org/officeDocument/2006/relationships/image" Target="../media/image144.png"/><Relationship Id="rId41" Type="http://schemas.openxmlformats.org/officeDocument/2006/relationships/customXml" Target="../ink/ink159.xml"/><Relationship Id="rId62" Type="http://schemas.openxmlformats.org/officeDocument/2006/relationships/image" Target="../media/image165.png"/><Relationship Id="rId83" Type="http://schemas.openxmlformats.org/officeDocument/2006/relationships/customXml" Target="../ink/ink180.xml"/><Relationship Id="rId179" Type="http://schemas.openxmlformats.org/officeDocument/2006/relationships/customXml" Target="../ink/ink228.xml"/><Relationship Id="rId190" Type="http://schemas.openxmlformats.org/officeDocument/2006/relationships/image" Target="../media/image60.png"/><Relationship Id="rId204" Type="http://schemas.openxmlformats.org/officeDocument/2006/relationships/image" Target="../media/image235.png"/><Relationship Id="rId225" Type="http://schemas.openxmlformats.org/officeDocument/2006/relationships/customXml" Target="../ink/ink251.xml"/><Relationship Id="rId246" Type="http://schemas.openxmlformats.org/officeDocument/2006/relationships/image" Target="../media/image255.png"/><Relationship Id="rId267" Type="http://schemas.openxmlformats.org/officeDocument/2006/relationships/customXml" Target="../ink/ink272.xml"/><Relationship Id="rId288" Type="http://schemas.openxmlformats.org/officeDocument/2006/relationships/customXml" Target="../ink/ink283.xml"/><Relationship Id="rId106" Type="http://schemas.openxmlformats.org/officeDocument/2006/relationships/image" Target="../media/image187.png"/><Relationship Id="rId127" Type="http://schemas.openxmlformats.org/officeDocument/2006/relationships/customXml" Target="../ink/ink202.xml"/><Relationship Id="rId313" Type="http://schemas.openxmlformats.org/officeDocument/2006/relationships/image" Target="../media/image287.png"/><Relationship Id="rId10" Type="http://schemas.openxmlformats.org/officeDocument/2006/relationships/customXml" Target="../ink/ink143.xml"/><Relationship Id="rId31" Type="http://schemas.openxmlformats.org/officeDocument/2006/relationships/customXml" Target="../ink/ink154.xml"/><Relationship Id="rId52" Type="http://schemas.openxmlformats.org/officeDocument/2006/relationships/image" Target="../media/image160.png"/><Relationship Id="rId73" Type="http://schemas.openxmlformats.org/officeDocument/2006/relationships/customXml" Target="../ink/ink175.xml"/><Relationship Id="rId94" Type="http://schemas.openxmlformats.org/officeDocument/2006/relationships/image" Target="../media/image181.png"/><Relationship Id="rId148" Type="http://schemas.openxmlformats.org/officeDocument/2006/relationships/image" Target="../media/image208.png"/><Relationship Id="rId169" Type="http://schemas.openxmlformats.org/officeDocument/2006/relationships/customXml" Target="../ink/ink223.xml"/><Relationship Id="rId334" Type="http://schemas.openxmlformats.org/officeDocument/2006/relationships/customXml" Target="../ink/ink307.xml"/><Relationship Id="rId4" Type="http://schemas.openxmlformats.org/officeDocument/2006/relationships/customXml" Target="../ink/ink140.xml"/><Relationship Id="rId180" Type="http://schemas.openxmlformats.org/officeDocument/2006/relationships/image" Target="../media/image224.png"/><Relationship Id="rId215" Type="http://schemas.openxmlformats.org/officeDocument/2006/relationships/customXml" Target="../ink/ink246.xml"/><Relationship Id="rId236" Type="http://schemas.openxmlformats.org/officeDocument/2006/relationships/image" Target="../media/image250.png"/><Relationship Id="rId257" Type="http://schemas.openxmlformats.org/officeDocument/2006/relationships/customXml" Target="../ink/ink267.xml"/><Relationship Id="rId278" Type="http://schemas.openxmlformats.org/officeDocument/2006/relationships/image" Target="../media/image271.png"/><Relationship Id="rId303" Type="http://schemas.openxmlformats.org/officeDocument/2006/relationships/image" Target="../media/image282.png"/><Relationship Id="rId42" Type="http://schemas.openxmlformats.org/officeDocument/2006/relationships/image" Target="../media/image155.png"/><Relationship Id="rId84" Type="http://schemas.openxmlformats.org/officeDocument/2006/relationships/image" Target="../media/image176.png"/><Relationship Id="rId138" Type="http://schemas.openxmlformats.org/officeDocument/2006/relationships/image" Target="../media/image203.png"/><Relationship Id="rId191" Type="http://schemas.openxmlformats.org/officeDocument/2006/relationships/customXml" Target="../ink/ink234.xml"/><Relationship Id="rId205" Type="http://schemas.openxmlformats.org/officeDocument/2006/relationships/customXml" Target="../ink/ink241.xml"/><Relationship Id="rId247" Type="http://schemas.openxmlformats.org/officeDocument/2006/relationships/customXml" Target="../ink/ink262.xml"/><Relationship Id="rId107" Type="http://schemas.openxmlformats.org/officeDocument/2006/relationships/customXml" Target="../ink/ink192.xml"/><Relationship Id="rId289" Type="http://schemas.openxmlformats.org/officeDocument/2006/relationships/image" Target="../media/image276.png"/><Relationship Id="rId11" Type="http://schemas.openxmlformats.org/officeDocument/2006/relationships/image" Target="../media/image2.png"/><Relationship Id="rId53" Type="http://schemas.openxmlformats.org/officeDocument/2006/relationships/customXml" Target="../ink/ink165.xml"/><Relationship Id="rId149" Type="http://schemas.openxmlformats.org/officeDocument/2006/relationships/customXml" Target="../ink/ink213.xml"/><Relationship Id="rId314" Type="http://schemas.openxmlformats.org/officeDocument/2006/relationships/customXml" Target="../ink/ink297.xml"/><Relationship Id="rId95" Type="http://schemas.openxmlformats.org/officeDocument/2006/relationships/customXml" Target="../ink/ink186.xml"/><Relationship Id="rId160" Type="http://schemas.openxmlformats.org/officeDocument/2006/relationships/image" Target="../media/image214.png"/><Relationship Id="rId216" Type="http://schemas.openxmlformats.org/officeDocument/2006/relationships/image" Target="../media/image241.png"/><Relationship Id="rId258" Type="http://schemas.openxmlformats.org/officeDocument/2006/relationships/image" Target="../media/image261.png"/><Relationship Id="rId22" Type="http://schemas.openxmlformats.org/officeDocument/2006/relationships/image" Target="../media/image145.png"/><Relationship Id="rId64" Type="http://schemas.openxmlformats.org/officeDocument/2006/relationships/image" Target="../media/image166.png"/><Relationship Id="rId118" Type="http://schemas.openxmlformats.org/officeDocument/2006/relationships/image" Target="../media/image193.png"/><Relationship Id="rId325" Type="http://schemas.openxmlformats.org/officeDocument/2006/relationships/image" Target="../media/image293.png"/><Relationship Id="rId171" Type="http://schemas.openxmlformats.org/officeDocument/2006/relationships/customXml" Target="../ink/ink224.xml"/><Relationship Id="rId227" Type="http://schemas.openxmlformats.org/officeDocument/2006/relationships/customXml" Target="../ink/ink252.xml"/><Relationship Id="rId269" Type="http://schemas.openxmlformats.org/officeDocument/2006/relationships/customXml" Target="../ink/ink273.xml"/><Relationship Id="rId33" Type="http://schemas.openxmlformats.org/officeDocument/2006/relationships/customXml" Target="../ink/ink155.xml"/><Relationship Id="rId129" Type="http://schemas.openxmlformats.org/officeDocument/2006/relationships/customXml" Target="../ink/ink203.xml"/><Relationship Id="rId280" Type="http://schemas.openxmlformats.org/officeDocument/2006/relationships/image" Target="../media/image272.png"/><Relationship Id="rId336" Type="http://schemas.openxmlformats.org/officeDocument/2006/relationships/customXml" Target="../ink/ink308.xml"/><Relationship Id="rId75" Type="http://schemas.openxmlformats.org/officeDocument/2006/relationships/customXml" Target="../ink/ink176.xml"/><Relationship Id="rId140" Type="http://schemas.openxmlformats.org/officeDocument/2006/relationships/image" Target="../media/image204.png"/><Relationship Id="rId182" Type="http://schemas.openxmlformats.org/officeDocument/2006/relationships/image" Target="../media/image225.png"/><Relationship Id="rId6" Type="http://schemas.openxmlformats.org/officeDocument/2006/relationships/customXml" Target="../ink/ink141.xml"/><Relationship Id="rId238" Type="http://schemas.openxmlformats.org/officeDocument/2006/relationships/image" Target="../media/image251.png"/><Relationship Id="rId291" Type="http://schemas.openxmlformats.org/officeDocument/2006/relationships/image" Target="../media/image277.png"/><Relationship Id="rId305" Type="http://schemas.openxmlformats.org/officeDocument/2006/relationships/image" Target="../media/image283.png"/><Relationship Id="rId44" Type="http://schemas.openxmlformats.org/officeDocument/2006/relationships/image" Target="../media/image156.png"/><Relationship Id="rId86" Type="http://schemas.openxmlformats.org/officeDocument/2006/relationships/image" Target="../media/image177.png"/><Relationship Id="rId151" Type="http://schemas.openxmlformats.org/officeDocument/2006/relationships/customXml" Target="../ink/ink214.xml"/><Relationship Id="rId193" Type="http://schemas.openxmlformats.org/officeDocument/2006/relationships/customXml" Target="../ink/ink235.xml"/><Relationship Id="rId207" Type="http://schemas.openxmlformats.org/officeDocument/2006/relationships/customXml" Target="../ink/ink242.xml"/><Relationship Id="rId249" Type="http://schemas.openxmlformats.org/officeDocument/2006/relationships/customXml" Target="../ink/ink263.xml"/><Relationship Id="rId13" Type="http://schemas.openxmlformats.org/officeDocument/2006/relationships/image" Target="../media/image141.png"/><Relationship Id="rId109" Type="http://schemas.openxmlformats.org/officeDocument/2006/relationships/customXml" Target="../ink/ink193.xml"/><Relationship Id="rId260" Type="http://schemas.openxmlformats.org/officeDocument/2006/relationships/image" Target="../media/image262.png"/><Relationship Id="rId316" Type="http://schemas.openxmlformats.org/officeDocument/2006/relationships/customXml" Target="../ink/ink298.xml"/><Relationship Id="rId55" Type="http://schemas.openxmlformats.org/officeDocument/2006/relationships/customXml" Target="../ink/ink166.xml"/><Relationship Id="rId97" Type="http://schemas.openxmlformats.org/officeDocument/2006/relationships/customXml" Target="../ink/ink187.xml"/><Relationship Id="rId120" Type="http://schemas.openxmlformats.org/officeDocument/2006/relationships/image" Target="../media/image194.png"/><Relationship Id="rId162" Type="http://schemas.openxmlformats.org/officeDocument/2006/relationships/image" Target="../media/image215.png"/><Relationship Id="rId218" Type="http://schemas.openxmlformats.org/officeDocument/2006/relationships/image" Target="../media/image242.png"/><Relationship Id="rId271" Type="http://schemas.openxmlformats.org/officeDocument/2006/relationships/customXml" Target="../ink/ink274.xml"/><Relationship Id="rId24" Type="http://schemas.openxmlformats.org/officeDocument/2006/relationships/image" Target="../media/image146.png"/><Relationship Id="rId66" Type="http://schemas.openxmlformats.org/officeDocument/2006/relationships/image" Target="../media/image167.png"/><Relationship Id="rId131" Type="http://schemas.openxmlformats.org/officeDocument/2006/relationships/customXml" Target="../ink/ink204.xml"/><Relationship Id="rId327" Type="http://schemas.openxmlformats.org/officeDocument/2006/relationships/image" Target="../media/image294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7.png"/><Relationship Id="rId21" Type="http://schemas.openxmlformats.org/officeDocument/2006/relationships/image" Target="../media/image2.png"/><Relationship Id="rId63" Type="http://schemas.openxmlformats.org/officeDocument/2006/relationships/image" Target="../media/image330.png"/><Relationship Id="rId159" Type="http://schemas.openxmlformats.org/officeDocument/2006/relationships/image" Target="../media/image377.png"/><Relationship Id="rId170" Type="http://schemas.openxmlformats.org/officeDocument/2006/relationships/image" Target="../media/image382.png"/><Relationship Id="rId226" Type="http://schemas.openxmlformats.org/officeDocument/2006/relationships/image" Target="../media/image410.png"/><Relationship Id="rId107" Type="http://schemas.openxmlformats.org/officeDocument/2006/relationships/image" Target="../media/image352.png"/><Relationship Id="rId268" Type="http://schemas.openxmlformats.org/officeDocument/2006/relationships/customXml" Target="../ink/ink436.xml"/><Relationship Id="rId289" Type="http://schemas.openxmlformats.org/officeDocument/2006/relationships/image" Target="../media/image60.png"/><Relationship Id="rId11" Type="http://schemas.openxmlformats.org/officeDocument/2006/relationships/image" Target="../media/image305.png"/><Relationship Id="rId32" Type="http://schemas.openxmlformats.org/officeDocument/2006/relationships/customXml" Target="../ink/ink325.xml"/><Relationship Id="rId53" Type="http://schemas.openxmlformats.org/officeDocument/2006/relationships/image" Target="../media/image325.png"/><Relationship Id="rId74" Type="http://schemas.openxmlformats.org/officeDocument/2006/relationships/customXml" Target="../ink/ink346.xml"/><Relationship Id="rId149" Type="http://schemas.openxmlformats.org/officeDocument/2006/relationships/image" Target="../media/image372.png"/><Relationship Id="rId5" Type="http://schemas.openxmlformats.org/officeDocument/2006/relationships/image" Target="../media/image302.png"/><Relationship Id="rId95" Type="http://schemas.openxmlformats.org/officeDocument/2006/relationships/image" Target="../media/image346.png"/><Relationship Id="rId160" Type="http://schemas.openxmlformats.org/officeDocument/2006/relationships/customXml" Target="../ink/ink383.xml"/><Relationship Id="rId181" Type="http://schemas.openxmlformats.org/officeDocument/2006/relationships/customXml" Target="../ink/ink394.xml"/><Relationship Id="rId216" Type="http://schemas.openxmlformats.org/officeDocument/2006/relationships/image" Target="../media/image405.png"/><Relationship Id="rId237" Type="http://schemas.openxmlformats.org/officeDocument/2006/relationships/customXml" Target="../ink/ink422.xml"/><Relationship Id="rId258" Type="http://schemas.openxmlformats.org/officeDocument/2006/relationships/customXml" Target="../ink/ink433.xml"/><Relationship Id="rId22" Type="http://schemas.openxmlformats.org/officeDocument/2006/relationships/customXml" Target="../ink/ink320.xml"/><Relationship Id="rId43" Type="http://schemas.openxmlformats.org/officeDocument/2006/relationships/image" Target="../media/image320.png"/><Relationship Id="rId64" Type="http://schemas.openxmlformats.org/officeDocument/2006/relationships/customXml" Target="../ink/ink341.xml"/><Relationship Id="rId118" Type="http://schemas.openxmlformats.org/officeDocument/2006/relationships/customXml" Target="../ink/ink368.xml"/><Relationship Id="rId139" Type="http://schemas.openxmlformats.org/officeDocument/2006/relationships/image" Target="../media/image367.png"/><Relationship Id="rId85" Type="http://schemas.openxmlformats.org/officeDocument/2006/relationships/image" Target="../media/image341.png"/><Relationship Id="rId150" Type="http://schemas.openxmlformats.org/officeDocument/2006/relationships/customXml" Target="../ink/ink378.xml"/><Relationship Id="rId171" Type="http://schemas.openxmlformats.org/officeDocument/2006/relationships/customXml" Target="../ink/ink389.xml"/><Relationship Id="rId192" Type="http://schemas.openxmlformats.org/officeDocument/2006/relationships/image" Target="../media/image393.png"/><Relationship Id="rId206" Type="http://schemas.openxmlformats.org/officeDocument/2006/relationships/image" Target="../media/image400.png"/><Relationship Id="rId227" Type="http://schemas.openxmlformats.org/officeDocument/2006/relationships/customXml" Target="../ink/ink417.xml"/><Relationship Id="rId248" Type="http://schemas.openxmlformats.org/officeDocument/2006/relationships/customXml" Target="../ink/ink428.xml"/><Relationship Id="rId269" Type="http://schemas.openxmlformats.org/officeDocument/2006/relationships/image" Target="../media/image431.png"/><Relationship Id="rId12" Type="http://schemas.openxmlformats.org/officeDocument/2006/relationships/customXml" Target="../ink/ink315.xml"/><Relationship Id="rId33" Type="http://schemas.openxmlformats.org/officeDocument/2006/relationships/image" Target="../media/image315.png"/><Relationship Id="rId108" Type="http://schemas.openxmlformats.org/officeDocument/2006/relationships/customXml" Target="../ink/ink363.xml"/><Relationship Id="rId54" Type="http://schemas.openxmlformats.org/officeDocument/2006/relationships/customXml" Target="../ink/ink336.xml"/><Relationship Id="rId75" Type="http://schemas.openxmlformats.org/officeDocument/2006/relationships/image" Target="../media/image336.png"/><Relationship Id="rId96" Type="http://schemas.openxmlformats.org/officeDocument/2006/relationships/customXml" Target="../ink/ink357.xml"/><Relationship Id="rId140" Type="http://schemas.openxmlformats.org/officeDocument/2006/relationships/customXml" Target="../ink/ink373.xml"/><Relationship Id="rId161" Type="http://schemas.openxmlformats.org/officeDocument/2006/relationships/image" Target="../media/image378.png"/><Relationship Id="rId182" Type="http://schemas.openxmlformats.org/officeDocument/2006/relationships/image" Target="../media/image388.png"/><Relationship Id="rId217" Type="http://schemas.openxmlformats.org/officeDocument/2006/relationships/customXml" Target="../ink/ink412.xml"/><Relationship Id="rId6" Type="http://schemas.openxmlformats.org/officeDocument/2006/relationships/customXml" Target="../ink/ink312.xml"/><Relationship Id="rId238" Type="http://schemas.openxmlformats.org/officeDocument/2006/relationships/image" Target="../media/image416.png"/><Relationship Id="rId259" Type="http://schemas.openxmlformats.org/officeDocument/2006/relationships/image" Target="../media/image426.png"/><Relationship Id="rId23" Type="http://schemas.openxmlformats.org/officeDocument/2006/relationships/image" Target="../media/image310.png"/><Relationship Id="rId119" Type="http://schemas.openxmlformats.org/officeDocument/2006/relationships/image" Target="../media/image358.png"/><Relationship Id="rId270" Type="http://schemas.openxmlformats.org/officeDocument/2006/relationships/customXml" Target="../ink/ink437.xml"/><Relationship Id="rId44" Type="http://schemas.openxmlformats.org/officeDocument/2006/relationships/customXml" Target="../ink/ink331.xml"/><Relationship Id="rId65" Type="http://schemas.openxmlformats.org/officeDocument/2006/relationships/image" Target="../media/image331.png"/><Relationship Id="rId86" Type="http://schemas.openxmlformats.org/officeDocument/2006/relationships/customXml" Target="../ink/ink352.xml"/><Relationship Id="rId151" Type="http://schemas.openxmlformats.org/officeDocument/2006/relationships/image" Target="../media/image373.png"/><Relationship Id="rId172" Type="http://schemas.openxmlformats.org/officeDocument/2006/relationships/image" Target="../media/image383.png"/><Relationship Id="rId193" Type="http://schemas.openxmlformats.org/officeDocument/2006/relationships/customXml" Target="../ink/ink400.xml"/><Relationship Id="rId207" Type="http://schemas.openxmlformats.org/officeDocument/2006/relationships/customXml" Target="../ink/ink407.xml"/><Relationship Id="rId228" Type="http://schemas.openxmlformats.org/officeDocument/2006/relationships/image" Target="../media/image411.png"/><Relationship Id="rId249" Type="http://schemas.openxmlformats.org/officeDocument/2006/relationships/image" Target="../media/image421.png"/><Relationship Id="rId13" Type="http://schemas.openxmlformats.org/officeDocument/2006/relationships/image" Target="../media/image306.png"/><Relationship Id="rId109" Type="http://schemas.openxmlformats.org/officeDocument/2006/relationships/image" Target="../media/image353.png"/><Relationship Id="rId260" Type="http://schemas.openxmlformats.org/officeDocument/2006/relationships/customXml" Target="../ink/ink434.xml"/><Relationship Id="rId281" Type="http://schemas.openxmlformats.org/officeDocument/2006/relationships/image" Target="../media/image437.png"/><Relationship Id="rId34" Type="http://schemas.openxmlformats.org/officeDocument/2006/relationships/customXml" Target="../ink/ink326.xml"/><Relationship Id="rId55" Type="http://schemas.openxmlformats.org/officeDocument/2006/relationships/image" Target="../media/image326.png"/><Relationship Id="rId76" Type="http://schemas.openxmlformats.org/officeDocument/2006/relationships/customXml" Target="../ink/ink347.xml"/><Relationship Id="rId97" Type="http://schemas.openxmlformats.org/officeDocument/2006/relationships/image" Target="../media/image347.png"/><Relationship Id="rId120" Type="http://schemas.openxmlformats.org/officeDocument/2006/relationships/customXml" Target="../ink/ink369.xml"/><Relationship Id="rId141" Type="http://schemas.openxmlformats.org/officeDocument/2006/relationships/image" Target="../media/image368.png"/><Relationship Id="rId7" Type="http://schemas.openxmlformats.org/officeDocument/2006/relationships/image" Target="../media/image303.png"/><Relationship Id="rId162" Type="http://schemas.openxmlformats.org/officeDocument/2006/relationships/customXml" Target="../ink/ink384.xml"/><Relationship Id="rId183" Type="http://schemas.openxmlformats.org/officeDocument/2006/relationships/customXml" Target="../ink/ink395.xml"/><Relationship Id="rId218" Type="http://schemas.openxmlformats.org/officeDocument/2006/relationships/image" Target="../media/image406.png"/><Relationship Id="rId239" Type="http://schemas.openxmlformats.org/officeDocument/2006/relationships/customXml" Target="../ink/ink423.xml"/><Relationship Id="rId250" Type="http://schemas.openxmlformats.org/officeDocument/2006/relationships/customXml" Target="../ink/ink429.xml"/><Relationship Id="rId271" Type="http://schemas.openxmlformats.org/officeDocument/2006/relationships/image" Target="../media/image432.png"/><Relationship Id="rId24" Type="http://schemas.openxmlformats.org/officeDocument/2006/relationships/customXml" Target="../ink/ink321.xml"/><Relationship Id="rId45" Type="http://schemas.openxmlformats.org/officeDocument/2006/relationships/image" Target="../media/image321.png"/><Relationship Id="rId66" Type="http://schemas.openxmlformats.org/officeDocument/2006/relationships/customXml" Target="../ink/ink342.xml"/><Relationship Id="rId87" Type="http://schemas.openxmlformats.org/officeDocument/2006/relationships/image" Target="../media/image342.png"/><Relationship Id="rId110" Type="http://schemas.openxmlformats.org/officeDocument/2006/relationships/customXml" Target="../ink/ink364.xml"/><Relationship Id="rId152" Type="http://schemas.openxmlformats.org/officeDocument/2006/relationships/customXml" Target="../ink/ink379.xml"/><Relationship Id="rId173" Type="http://schemas.openxmlformats.org/officeDocument/2006/relationships/customXml" Target="../ink/ink390.xml"/><Relationship Id="rId194" Type="http://schemas.openxmlformats.org/officeDocument/2006/relationships/image" Target="../media/image394.png"/><Relationship Id="rId208" Type="http://schemas.openxmlformats.org/officeDocument/2006/relationships/image" Target="../media/image401.png"/><Relationship Id="rId229" Type="http://schemas.openxmlformats.org/officeDocument/2006/relationships/customXml" Target="../ink/ink418.xml"/><Relationship Id="rId240" Type="http://schemas.openxmlformats.org/officeDocument/2006/relationships/image" Target="../media/image417.png"/><Relationship Id="rId261" Type="http://schemas.openxmlformats.org/officeDocument/2006/relationships/image" Target="../media/image427.png"/><Relationship Id="rId14" Type="http://schemas.openxmlformats.org/officeDocument/2006/relationships/customXml" Target="../ink/ink316.xml"/><Relationship Id="rId35" Type="http://schemas.openxmlformats.org/officeDocument/2006/relationships/image" Target="../media/image316.png"/><Relationship Id="rId56" Type="http://schemas.openxmlformats.org/officeDocument/2006/relationships/customXml" Target="../ink/ink337.xml"/><Relationship Id="rId77" Type="http://schemas.openxmlformats.org/officeDocument/2006/relationships/image" Target="../media/image337.png"/><Relationship Id="rId100" Type="http://schemas.openxmlformats.org/officeDocument/2006/relationships/customXml" Target="../ink/ink359.xml"/><Relationship Id="rId282" Type="http://schemas.openxmlformats.org/officeDocument/2006/relationships/customXml" Target="../ink/ink440.xml"/><Relationship Id="rId8" Type="http://schemas.openxmlformats.org/officeDocument/2006/relationships/customXml" Target="../ink/ink313.xml"/><Relationship Id="rId98" Type="http://schemas.openxmlformats.org/officeDocument/2006/relationships/customXml" Target="../ink/ink358.xml"/><Relationship Id="rId142" Type="http://schemas.openxmlformats.org/officeDocument/2006/relationships/customXml" Target="../ink/ink374.xml"/><Relationship Id="rId163" Type="http://schemas.openxmlformats.org/officeDocument/2006/relationships/customXml" Target="../ink/ink385.xml"/><Relationship Id="rId184" Type="http://schemas.openxmlformats.org/officeDocument/2006/relationships/image" Target="../media/image389.png"/><Relationship Id="rId219" Type="http://schemas.openxmlformats.org/officeDocument/2006/relationships/customXml" Target="../ink/ink413.xml"/><Relationship Id="rId230" Type="http://schemas.openxmlformats.org/officeDocument/2006/relationships/image" Target="../media/image412.png"/><Relationship Id="rId251" Type="http://schemas.openxmlformats.org/officeDocument/2006/relationships/image" Target="../media/image422.png"/><Relationship Id="rId25" Type="http://schemas.openxmlformats.org/officeDocument/2006/relationships/image" Target="../media/image311.png"/><Relationship Id="rId46" Type="http://schemas.openxmlformats.org/officeDocument/2006/relationships/customXml" Target="../ink/ink332.xml"/><Relationship Id="rId67" Type="http://schemas.openxmlformats.org/officeDocument/2006/relationships/image" Target="../media/image332.png"/><Relationship Id="rId272" Type="http://schemas.openxmlformats.org/officeDocument/2006/relationships/customXml" Target="../ink/ink438.xml"/><Relationship Id="rId88" Type="http://schemas.openxmlformats.org/officeDocument/2006/relationships/customXml" Target="../ink/ink353.xml"/><Relationship Id="rId111" Type="http://schemas.openxmlformats.org/officeDocument/2006/relationships/image" Target="../media/image354.png"/><Relationship Id="rId153" Type="http://schemas.openxmlformats.org/officeDocument/2006/relationships/image" Target="../media/image374.png"/><Relationship Id="rId174" Type="http://schemas.openxmlformats.org/officeDocument/2006/relationships/image" Target="../media/image384.png"/><Relationship Id="rId195" Type="http://schemas.openxmlformats.org/officeDocument/2006/relationships/customXml" Target="../ink/ink401.xml"/><Relationship Id="rId209" Type="http://schemas.openxmlformats.org/officeDocument/2006/relationships/customXml" Target="../ink/ink408.xml"/><Relationship Id="rId220" Type="http://schemas.openxmlformats.org/officeDocument/2006/relationships/image" Target="../media/image407.png"/><Relationship Id="rId241" Type="http://schemas.openxmlformats.org/officeDocument/2006/relationships/customXml" Target="../ink/ink424.xml"/><Relationship Id="rId15" Type="http://schemas.openxmlformats.org/officeDocument/2006/relationships/image" Target="../media/image307.png"/><Relationship Id="rId36" Type="http://schemas.openxmlformats.org/officeDocument/2006/relationships/customXml" Target="../ink/ink327.xml"/><Relationship Id="rId57" Type="http://schemas.openxmlformats.org/officeDocument/2006/relationships/image" Target="../media/image327.png"/><Relationship Id="rId262" Type="http://schemas.openxmlformats.org/officeDocument/2006/relationships/customXml" Target="../ink/ink435.xml"/><Relationship Id="rId78" Type="http://schemas.openxmlformats.org/officeDocument/2006/relationships/customXml" Target="../ink/ink348.xml"/><Relationship Id="rId99" Type="http://schemas.openxmlformats.org/officeDocument/2006/relationships/image" Target="../media/image348.png"/><Relationship Id="rId101" Type="http://schemas.openxmlformats.org/officeDocument/2006/relationships/image" Target="../media/image349.png"/><Relationship Id="rId143" Type="http://schemas.openxmlformats.org/officeDocument/2006/relationships/image" Target="../media/image369.png"/><Relationship Id="rId164" Type="http://schemas.openxmlformats.org/officeDocument/2006/relationships/image" Target="../media/image379.png"/><Relationship Id="rId185" Type="http://schemas.openxmlformats.org/officeDocument/2006/relationships/customXml" Target="../ink/ink396.xml"/><Relationship Id="rId9" Type="http://schemas.openxmlformats.org/officeDocument/2006/relationships/image" Target="../media/image304.png"/><Relationship Id="rId210" Type="http://schemas.openxmlformats.org/officeDocument/2006/relationships/image" Target="../media/image402.png"/><Relationship Id="rId26" Type="http://schemas.openxmlformats.org/officeDocument/2006/relationships/customXml" Target="../ink/ink322.xml"/><Relationship Id="rId231" Type="http://schemas.openxmlformats.org/officeDocument/2006/relationships/customXml" Target="../ink/ink419.xml"/><Relationship Id="rId252" Type="http://schemas.openxmlformats.org/officeDocument/2006/relationships/customXml" Target="../ink/ink430.xml"/><Relationship Id="rId273" Type="http://schemas.openxmlformats.org/officeDocument/2006/relationships/image" Target="../media/image433.png"/><Relationship Id="rId47" Type="http://schemas.openxmlformats.org/officeDocument/2006/relationships/image" Target="../media/image322.png"/><Relationship Id="rId68" Type="http://schemas.openxmlformats.org/officeDocument/2006/relationships/customXml" Target="../ink/ink343.xml"/><Relationship Id="rId89" Type="http://schemas.openxmlformats.org/officeDocument/2006/relationships/image" Target="../media/image343.png"/><Relationship Id="rId112" Type="http://schemas.openxmlformats.org/officeDocument/2006/relationships/customXml" Target="../ink/ink365.xml"/><Relationship Id="rId133" Type="http://schemas.openxmlformats.org/officeDocument/2006/relationships/image" Target="../media/image365.png"/><Relationship Id="rId154" Type="http://schemas.openxmlformats.org/officeDocument/2006/relationships/customXml" Target="../ink/ink380.xml"/><Relationship Id="rId175" Type="http://schemas.openxmlformats.org/officeDocument/2006/relationships/customXml" Target="../ink/ink391.xml"/><Relationship Id="rId196" Type="http://schemas.openxmlformats.org/officeDocument/2006/relationships/image" Target="../media/image395.png"/><Relationship Id="rId200" Type="http://schemas.openxmlformats.org/officeDocument/2006/relationships/image" Target="../media/image397.png"/><Relationship Id="rId16" Type="http://schemas.openxmlformats.org/officeDocument/2006/relationships/customXml" Target="../ink/ink317.xml"/><Relationship Id="rId221" Type="http://schemas.openxmlformats.org/officeDocument/2006/relationships/customXml" Target="../ink/ink414.xml"/><Relationship Id="rId242" Type="http://schemas.openxmlformats.org/officeDocument/2006/relationships/image" Target="../media/image418.png"/><Relationship Id="rId37" Type="http://schemas.openxmlformats.org/officeDocument/2006/relationships/image" Target="../media/image317.png"/><Relationship Id="rId58" Type="http://schemas.openxmlformats.org/officeDocument/2006/relationships/customXml" Target="../ink/ink338.xml"/><Relationship Id="rId79" Type="http://schemas.openxmlformats.org/officeDocument/2006/relationships/image" Target="../media/image338.png"/><Relationship Id="rId102" Type="http://schemas.openxmlformats.org/officeDocument/2006/relationships/customXml" Target="../ink/ink360.xml"/><Relationship Id="rId144" Type="http://schemas.openxmlformats.org/officeDocument/2006/relationships/customXml" Target="../ink/ink375.xml"/><Relationship Id="rId90" Type="http://schemas.openxmlformats.org/officeDocument/2006/relationships/customXml" Target="../ink/ink354.xml"/><Relationship Id="rId165" Type="http://schemas.openxmlformats.org/officeDocument/2006/relationships/customXml" Target="../ink/ink386.xml"/><Relationship Id="rId186" Type="http://schemas.openxmlformats.org/officeDocument/2006/relationships/image" Target="../media/image390.png"/><Relationship Id="rId211" Type="http://schemas.openxmlformats.org/officeDocument/2006/relationships/customXml" Target="../ink/ink409.xml"/><Relationship Id="rId232" Type="http://schemas.openxmlformats.org/officeDocument/2006/relationships/image" Target="../media/image413.png"/><Relationship Id="rId253" Type="http://schemas.openxmlformats.org/officeDocument/2006/relationships/image" Target="../media/image423.png"/><Relationship Id="rId274" Type="http://schemas.openxmlformats.org/officeDocument/2006/relationships/customXml" Target="../ink/ink439.xml"/><Relationship Id="rId27" Type="http://schemas.openxmlformats.org/officeDocument/2006/relationships/image" Target="../media/image312.png"/><Relationship Id="rId48" Type="http://schemas.openxmlformats.org/officeDocument/2006/relationships/customXml" Target="../ink/ink333.xml"/><Relationship Id="rId69" Type="http://schemas.openxmlformats.org/officeDocument/2006/relationships/image" Target="../media/image333.png"/><Relationship Id="rId113" Type="http://schemas.openxmlformats.org/officeDocument/2006/relationships/image" Target="../media/image355.png"/><Relationship Id="rId134" Type="http://schemas.openxmlformats.org/officeDocument/2006/relationships/customXml" Target="../ink/ink370.xml"/><Relationship Id="rId80" Type="http://schemas.openxmlformats.org/officeDocument/2006/relationships/customXml" Target="../ink/ink349.xml"/><Relationship Id="rId155" Type="http://schemas.openxmlformats.org/officeDocument/2006/relationships/image" Target="../media/image375.png"/><Relationship Id="rId176" Type="http://schemas.openxmlformats.org/officeDocument/2006/relationships/image" Target="../media/image385.png"/><Relationship Id="rId197" Type="http://schemas.openxmlformats.org/officeDocument/2006/relationships/customXml" Target="../ink/ink402.xml"/><Relationship Id="rId201" Type="http://schemas.openxmlformats.org/officeDocument/2006/relationships/customXml" Target="../ink/ink404.xml"/><Relationship Id="rId222" Type="http://schemas.openxmlformats.org/officeDocument/2006/relationships/image" Target="../media/image408.png"/><Relationship Id="rId243" Type="http://schemas.openxmlformats.org/officeDocument/2006/relationships/customXml" Target="../ink/ink425.xml"/><Relationship Id="rId285" Type="http://schemas.openxmlformats.org/officeDocument/2006/relationships/image" Target="../media/image439.png"/><Relationship Id="rId17" Type="http://schemas.openxmlformats.org/officeDocument/2006/relationships/image" Target="../media/image308.png"/><Relationship Id="rId38" Type="http://schemas.openxmlformats.org/officeDocument/2006/relationships/customXml" Target="../ink/ink328.xml"/><Relationship Id="rId59" Type="http://schemas.openxmlformats.org/officeDocument/2006/relationships/image" Target="../media/image328.png"/><Relationship Id="rId103" Type="http://schemas.openxmlformats.org/officeDocument/2006/relationships/image" Target="../media/image350.png"/><Relationship Id="rId70" Type="http://schemas.openxmlformats.org/officeDocument/2006/relationships/customXml" Target="../ink/ink344.xml"/><Relationship Id="rId91" Type="http://schemas.openxmlformats.org/officeDocument/2006/relationships/image" Target="../media/image344.png"/><Relationship Id="rId145" Type="http://schemas.openxmlformats.org/officeDocument/2006/relationships/image" Target="../media/image370.png"/><Relationship Id="rId166" Type="http://schemas.openxmlformats.org/officeDocument/2006/relationships/image" Target="../media/image380.png"/><Relationship Id="rId187" Type="http://schemas.openxmlformats.org/officeDocument/2006/relationships/customXml" Target="../ink/ink39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03.png"/><Relationship Id="rId233" Type="http://schemas.openxmlformats.org/officeDocument/2006/relationships/customXml" Target="../ink/ink420.xml"/><Relationship Id="rId254" Type="http://schemas.openxmlformats.org/officeDocument/2006/relationships/customXml" Target="../ink/ink431.xml"/><Relationship Id="rId28" Type="http://schemas.openxmlformats.org/officeDocument/2006/relationships/customXml" Target="../ink/ink323.xml"/><Relationship Id="rId49" Type="http://schemas.openxmlformats.org/officeDocument/2006/relationships/image" Target="../media/image323.png"/><Relationship Id="rId114" Type="http://schemas.openxmlformats.org/officeDocument/2006/relationships/customXml" Target="../ink/ink366.xml"/><Relationship Id="rId60" Type="http://schemas.openxmlformats.org/officeDocument/2006/relationships/customXml" Target="../ink/ink339.xml"/><Relationship Id="rId81" Type="http://schemas.openxmlformats.org/officeDocument/2006/relationships/image" Target="../media/image339.png"/><Relationship Id="rId135" Type="http://schemas.openxmlformats.org/officeDocument/2006/relationships/image" Target="../media/image149.png"/><Relationship Id="rId156" Type="http://schemas.openxmlformats.org/officeDocument/2006/relationships/customXml" Target="../ink/ink381.xml"/><Relationship Id="rId177" Type="http://schemas.openxmlformats.org/officeDocument/2006/relationships/customXml" Target="../ink/ink392.xml"/><Relationship Id="rId198" Type="http://schemas.openxmlformats.org/officeDocument/2006/relationships/image" Target="../media/image396.png"/><Relationship Id="rId202" Type="http://schemas.openxmlformats.org/officeDocument/2006/relationships/image" Target="../media/image398.png"/><Relationship Id="rId223" Type="http://schemas.openxmlformats.org/officeDocument/2006/relationships/customXml" Target="../ink/ink415.xml"/><Relationship Id="rId244" Type="http://schemas.openxmlformats.org/officeDocument/2006/relationships/customXml" Target="../ink/ink426.xml"/><Relationship Id="rId18" Type="http://schemas.openxmlformats.org/officeDocument/2006/relationships/customXml" Target="../ink/ink318.xml"/><Relationship Id="rId39" Type="http://schemas.openxmlformats.org/officeDocument/2006/relationships/image" Target="../media/image318.png"/><Relationship Id="rId286" Type="http://schemas.openxmlformats.org/officeDocument/2006/relationships/customXml" Target="../ink/ink441.xml"/><Relationship Id="rId50" Type="http://schemas.openxmlformats.org/officeDocument/2006/relationships/customXml" Target="../ink/ink334.xml"/><Relationship Id="rId104" Type="http://schemas.openxmlformats.org/officeDocument/2006/relationships/customXml" Target="../ink/ink361.xml"/><Relationship Id="rId146" Type="http://schemas.openxmlformats.org/officeDocument/2006/relationships/customXml" Target="../ink/ink376.xml"/><Relationship Id="rId167" Type="http://schemas.openxmlformats.org/officeDocument/2006/relationships/customXml" Target="../ink/ink387.xml"/><Relationship Id="rId188" Type="http://schemas.openxmlformats.org/officeDocument/2006/relationships/image" Target="../media/image391.png"/><Relationship Id="rId71" Type="http://schemas.openxmlformats.org/officeDocument/2006/relationships/image" Target="../media/image334.png"/><Relationship Id="rId92" Type="http://schemas.openxmlformats.org/officeDocument/2006/relationships/customXml" Target="../ink/ink355.xml"/><Relationship Id="rId213" Type="http://schemas.openxmlformats.org/officeDocument/2006/relationships/customXml" Target="../ink/ink410.xml"/><Relationship Id="rId234" Type="http://schemas.openxmlformats.org/officeDocument/2006/relationships/image" Target="../media/image414.png"/><Relationship Id="rId2" Type="http://schemas.openxmlformats.org/officeDocument/2006/relationships/customXml" Target="../ink/ink310.xml"/><Relationship Id="rId29" Type="http://schemas.openxmlformats.org/officeDocument/2006/relationships/image" Target="../media/image313.png"/><Relationship Id="rId255" Type="http://schemas.openxmlformats.org/officeDocument/2006/relationships/image" Target="../media/image424.png"/><Relationship Id="rId40" Type="http://schemas.openxmlformats.org/officeDocument/2006/relationships/customXml" Target="../ink/ink329.xml"/><Relationship Id="rId115" Type="http://schemas.openxmlformats.org/officeDocument/2006/relationships/image" Target="../media/image356.png"/><Relationship Id="rId136" Type="http://schemas.openxmlformats.org/officeDocument/2006/relationships/customXml" Target="../ink/ink371.xml"/><Relationship Id="rId157" Type="http://schemas.openxmlformats.org/officeDocument/2006/relationships/image" Target="../media/image376.png"/><Relationship Id="rId178" Type="http://schemas.openxmlformats.org/officeDocument/2006/relationships/image" Target="../media/image386.png"/><Relationship Id="rId61" Type="http://schemas.openxmlformats.org/officeDocument/2006/relationships/image" Target="../media/image329.png"/><Relationship Id="rId82" Type="http://schemas.openxmlformats.org/officeDocument/2006/relationships/customXml" Target="../ink/ink350.xml"/><Relationship Id="rId199" Type="http://schemas.openxmlformats.org/officeDocument/2006/relationships/customXml" Target="../ink/ink403.xml"/><Relationship Id="rId203" Type="http://schemas.openxmlformats.org/officeDocument/2006/relationships/customXml" Target="../ink/ink405.xml"/><Relationship Id="rId19" Type="http://schemas.openxmlformats.org/officeDocument/2006/relationships/image" Target="../media/image309.png"/><Relationship Id="rId224" Type="http://schemas.openxmlformats.org/officeDocument/2006/relationships/image" Target="../media/image409.png"/><Relationship Id="rId245" Type="http://schemas.openxmlformats.org/officeDocument/2006/relationships/image" Target="../media/image419.png"/><Relationship Id="rId287" Type="http://schemas.openxmlformats.org/officeDocument/2006/relationships/image" Target="../media/image440.png"/><Relationship Id="rId30" Type="http://schemas.openxmlformats.org/officeDocument/2006/relationships/customXml" Target="../ink/ink324.xml"/><Relationship Id="rId105" Type="http://schemas.openxmlformats.org/officeDocument/2006/relationships/image" Target="../media/image351.png"/><Relationship Id="rId147" Type="http://schemas.openxmlformats.org/officeDocument/2006/relationships/image" Target="../media/image371.png"/><Relationship Id="rId168" Type="http://schemas.openxmlformats.org/officeDocument/2006/relationships/image" Target="../media/image381.png"/><Relationship Id="rId51" Type="http://schemas.openxmlformats.org/officeDocument/2006/relationships/image" Target="../media/image324.png"/><Relationship Id="rId72" Type="http://schemas.openxmlformats.org/officeDocument/2006/relationships/customXml" Target="../ink/ink345.xml"/><Relationship Id="rId93" Type="http://schemas.openxmlformats.org/officeDocument/2006/relationships/image" Target="../media/image345.png"/><Relationship Id="rId189" Type="http://schemas.openxmlformats.org/officeDocument/2006/relationships/customXml" Target="../ink/ink398.xml"/><Relationship Id="rId3" Type="http://schemas.openxmlformats.org/officeDocument/2006/relationships/image" Target="../media/image301.png"/><Relationship Id="rId214" Type="http://schemas.openxmlformats.org/officeDocument/2006/relationships/image" Target="../media/image404.png"/><Relationship Id="rId235" Type="http://schemas.openxmlformats.org/officeDocument/2006/relationships/customXml" Target="../ink/ink421.xml"/><Relationship Id="rId256" Type="http://schemas.openxmlformats.org/officeDocument/2006/relationships/customXml" Target="../ink/ink432.xml"/><Relationship Id="rId116" Type="http://schemas.openxmlformats.org/officeDocument/2006/relationships/customXml" Target="../ink/ink367.xml"/><Relationship Id="rId137" Type="http://schemas.openxmlformats.org/officeDocument/2006/relationships/image" Target="../media/image366.png"/><Relationship Id="rId158" Type="http://schemas.openxmlformats.org/officeDocument/2006/relationships/customXml" Target="../ink/ink382.xml"/><Relationship Id="rId20" Type="http://schemas.openxmlformats.org/officeDocument/2006/relationships/customXml" Target="../ink/ink319.xml"/><Relationship Id="rId41" Type="http://schemas.openxmlformats.org/officeDocument/2006/relationships/image" Target="../media/image319.png"/><Relationship Id="rId62" Type="http://schemas.openxmlformats.org/officeDocument/2006/relationships/customXml" Target="../ink/ink340.xml"/><Relationship Id="rId83" Type="http://schemas.openxmlformats.org/officeDocument/2006/relationships/image" Target="../media/image340.png"/><Relationship Id="rId179" Type="http://schemas.openxmlformats.org/officeDocument/2006/relationships/customXml" Target="../ink/ink393.xml"/><Relationship Id="rId190" Type="http://schemas.openxmlformats.org/officeDocument/2006/relationships/image" Target="../media/image392.png"/><Relationship Id="rId204" Type="http://schemas.openxmlformats.org/officeDocument/2006/relationships/image" Target="../media/image399.png"/><Relationship Id="rId225" Type="http://schemas.openxmlformats.org/officeDocument/2006/relationships/customXml" Target="../ink/ink416.xml"/><Relationship Id="rId246" Type="http://schemas.openxmlformats.org/officeDocument/2006/relationships/customXml" Target="../ink/ink427.xml"/><Relationship Id="rId267" Type="http://schemas.openxmlformats.org/officeDocument/2006/relationships/image" Target="../media/image430.png"/><Relationship Id="rId288" Type="http://schemas.openxmlformats.org/officeDocument/2006/relationships/customXml" Target="../ink/ink442.xml"/><Relationship Id="rId106" Type="http://schemas.openxmlformats.org/officeDocument/2006/relationships/customXml" Target="../ink/ink362.xml"/><Relationship Id="rId10" Type="http://schemas.openxmlformats.org/officeDocument/2006/relationships/customXml" Target="../ink/ink314.xml"/><Relationship Id="rId31" Type="http://schemas.openxmlformats.org/officeDocument/2006/relationships/image" Target="../media/image314.png"/><Relationship Id="rId52" Type="http://schemas.openxmlformats.org/officeDocument/2006/relationships/customXml" Target="../ink/ink335.xml"/><Relationship Id="rId73" Type="http://schemas.openxmlformats.org/officeDocument/2006/relationships/image" Target="../media/image335.png"/><Relationship Id="rId94" Type="http://schemas.openxmlformats.org/officeDocument/2006/relationships/customXml" Target="../ink/ink356.xml"/><Relationship Id="rId148" Type="http://schemas.openxmlformats.org/officeDocument/2006/relationships/customXml" Target="../ink/ink377.xml"/><Relationship Id="rId169" Type="http://schemas.openxmlformats.org/officeDocument/2006/relationships/customXml" Target="../ink/ink388.xml"/><Relationship Id="rId4" Type="http://schemas.openxmlformats.org/officeDocument/2006/relationships/customXml" Target="../ink/ink311.xml"/><Relationship Id="rId180" Type="http://schemas.openxmlformats.org/officeDocument/2006/relationships/image" Target="../media/image387.png"/><Relationship Id="rId215" Type="http://schemas.openxmlformats.org/officeDocument/2006/relationships/customXml" Target="../ink/ink411.xml"/><Relationship Id="rId236" Type="http://schemas.openxmlformats.org/officeDocument/2006/relationships/image" Target="../media/image415.png"/><Relationship Id="rId257" Type="http://schemas.openxmlformats.org/officeDocument/2006/relationships/image" Target="../media/image425.png"/><Relationship Id="rId42" Type="http://schemas.openxmlformats.org/officeDocument/2006/relationships/customXml" Target="../ink/ink330.xml"/><Relationship Id="rId84" Type="http://schemas.openxmlformats.org/officeDocument/2006/relationships/customXml" Target="../ink/ink351.xml"/><Relationship Id="rId138" Type="http://schemas.openxmlformats.org/officeDocument/2006/relationships/customXml" Target="../ink/ink372.xml"/><Relationship Id="rId191" Type="http://schemas.openxmlformats.org/officeDocument/2006/relationships/customXml" Target="../ink/ink399.xml"/><Relationship Id="rId205" Type="http://schemas.openxmlformats.org/officeDocument/2006/relationships/customXml" Target="../ink/ink406.xml"/><Relationship Id="rId247" Type="http://schemas.openxmlformats.org/officeDocument/2006/relationships/image" Target="../media/image42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2.png"/><Relationship Id="rId299" Type="http://schemas.openxmlformats.org/officeDocument/2006/relationships/image" Target="../media/image602.png"/><Relationship Id="rId21" Type="http://schemas.openxmlformats.org/officeDocument/2006/relationships/image" Target="../media/image464.png"/><Relationship Id="rId63" Type="http://schemas.openxmlformats.org/officeDocument/2006/relationships/image" Target="../media/image485.png"/><Relationship Id="rId159" Type="http://schemas.openxmlformats.org/officeDocument/2006/relationships/image" Target="../media/image533.png"/><Relationship Id="rId170" Type="http://schemas.openxmlformats.org/officeDocument/2006/relationships/customXml" Target="../ink/ink527.xml"/><Relationship Id="rId226" Type="http://schemas.openxmlformats.org/officeDocument/2006/relationships/customXml" Target="../ink/ink556.xml"/><Relationship Id="rId268" Type="http://schemas.openxmlformats.org/officeDocument/2006/relationships/customXml" Target="../ink/ink577.xml"/><Relationship Id="rId32" Type="http://schemas.openxmlformats.org/officeDocument/2006/relationships/customXml" Target="../ink/ink458.xml"/><Relationship Id="rId74" Type="http://schemas.openxmlformats.org/officeDocument/2006/relationships/customXml" Target="../ink/ink479.xml"/><Relationship Id="rId128" Type="http://schemas.openxmlformats.org/officeDocument/2006/relationships/customXml" Target="../ink/ink506.xml"/><Relationship Id="rId5" Type="http://schemas.openxmlformats.org/officeDocument/2006/relationships/image" Target="../media/image456.png"/><Relationship Id="rId181" Type="http://schemas.openxmlformats.org/officeDocument/2006/relationships/image" Target="../media/image544.png"/><Relationship Id="rId237" Type="http://schemas.openxmlformats.org/officeDocument/2006/relationships/image" Target="../media/image571.png"/><Relationship Id="rId279" Type="http://schemas.openxmlformats.org/officeDocument/2006/relationships/image" Target="../media/image592.png"/><Relationship Id="rId43" Type="http://schemas.openxmlformats.org/officeDocument/2006/relationships/image" Target="../media/image475.png"/><Relationship Id="rId139" Type="http://schemas.openxmlformats.org/officeDocument/2006/relationships/image" Target="../media/image523.png"/><Relationship Id="rId290" Type="http://schemas.openxmlformats.org/officeDocument/2006/relationships/customXml" Target="../ink/ink588.xml"/><Relationship Id="rId304" Type="http://schemas.openxmlformats.org/officeDocument/2006/relationships/customXml" Target="../ink/ink595.xml"/><Relationship Id="rId85" Type="http://schemas.openxmlformats.org/officeDocument/2006/relationships/image" Target="../media/image496.png"/><Relationship Id="rId150" Type="http://schemas.openxmlformats.org/officeDocument/2006/relationships/customXml" Target="../ink/ink517.xml"/><Relationship Id="rId192" Type="http://schemas.openxmlformats.org/officeDocument/2006/relationships/image" Target="../media/image549.png"/><Relationship Id="rId206" Type="http://schemas.openxmlformats.org/officeDocument/2006/relationships/customXml" Target="../ink/ink546.xml"/><Relationship Id="rId248" Type="http://schemas.openxmlformats.org/officeDocument/2006/relationships/customXml" Target="../ink/ink567.xml"/><Relationship Id="rId12" Type="http://schemas.openxmlformats.org/officeDocument/2006/relationships/customXml" Target="../ink/ink448.xml"/><Relationship Id="rId108" Type="http://schemas.openxmlformats.org/officeDocument/2006/relationships/customXml" Target="../ink/ink496.xml"/><Relationship Id="rId315" Type="http://schemas.openxmlformats.org/officeDocument/2006/relationships/customXml" Target="../ink/ink601.xml"/><Relationship Id="rId54" Type="http://schemas.openxmlformats.org/officeDocument/2006/relationships/customXml" Target="../ink/ink469.xml"/><Relationship Id="rId96" Type="http://schemas.openxmlformats.org/officeDocument/2006/relationships/customXml" Target="../ink/ink490.xml"/><Relationship Id="rId161" Type="http://schemas.openxmlformats.org/officeDocument/2006/relationships/image" Target="../media/image534.png"/><Relationship Id="rId217" Type="http://schemas.openxmlformats.org/officeDocument/2006/relationships/image" Target="../media/image561.png"/><Relationship Id="rId259" Type="http://schemas.openxmlformats.org/officeDocument/2006/relationships/image" Target="../media/image582.png"/><Relationship Id="rId23" Type="http://schemas.openxmlformats.org/officeDocument/2006/relationships/image" Target="../media/image465.png"/><Relationship Id="rId119" Type="http://schemas.openxmlformats.org/officeDocument/2006/relationships/image" Target="../media/image513.png"/><Relationship Id="rId270" Type="http://schemas.openxmlformats.org/officeDocument/2006/relationships/customXml" Target="../ink/ink578.xml"/><Relationship Id="rId65" Type="http://schemas.openxmlformats.org/officeDocument/2006/relationships/image" Target="../media/image486.png"/><Relationship Id="rId130" Type="http://schemas.openxmlformats.org/officeDocument/2006/relationships/customXml" Target="../ink/ink507.xml"/><Relationship Id="rId172" Type="http://schemas.openxmlformats.org/officeDocument/2006/relationships/customXml" Target="../ink/ink528.xml"/><Relationship Id="rId228" Type="http://schemas.openxmlformats.org/officeDocument/2006/relationships/customXml" Target="../ink/ink557.xml"/><Relationship Id="rId281" Type="http://schemas.openxmlformats.org/officeDocument/2006/relationships/image" Target="../media/image593.png"/><Relationship Id="rId34" Type="http://schemas.openxmlformats.org/officeDocument/2006/relationships/customXml" Target="../ink/ink459.xml"/><Relationship Id="rId55" Type="http://schemas.openxmlformats.org/officeDocument/2006/relationships/image" Target="../media/image481.png"/><Relationship Id="rId76" Type="http://schemas.openxmlformats.org/officeDocument/2006/relationships/customXml" Target="../ink/ink480.xml"/><Relationship Id="rId97" Type="http://schemas.openxmlformats.org/officeDocument/2006/relationships/image" Target="../media/image502.png"/><Relationship Id="rId120" Type="http://schemas.openxmlformats.org/officeDocument/2006/relationships/customXml" Target="../ink/ink502.xml"/><Relationship Id="rId141" Type="http://schemas.openxmlformats.org/officeDocument/2006/relationships/image" Target="../media/image524.png"/><Relationship Id="rId7" Type="http://schemas.openxmlformats.org/officeDocument/2006/relationships/image" Target="../media/image457.png"/><Relationship Id="rId162" Type="http://schemas.openxmlformats.org/officeDocument/2006/relationships/customXml" Target="../ink/ink523.xml"/><Relationship Id="rId183" Type="http://schemas.openxmlformats.org/officeDocument/2006/relationships/image" Target="../media/image545.png"/><Relationship Id="rId218" Type="http://schemas.openxmlformats.org/officeDocument/2006/relationships/customXml" Target="../ink/ink552.xml"/><Relationship Id="rId239" Type="http://schemas.openxmlformats.org/officeDocument/2006/relationships/image" Target="../media/image572.png"/><Relationship Id="rId250" Type="http://schemas.openxmlformats.org/officeDocument/2006/relationships/customXml" Target="../ink/ink568.xml"/><Relationship Id="rId271" Type="http://schemas.openxmlformats.org/officeDocument/2006/relationships/image" Target="../media/image588.png"/><Relationship Id="rId292" Type="http://schemas.openxmlformats.org/officeDocument/2006/relationships/customXml" Target="../ink/ink589.xml"/><Relationship Id="rId306" Type="http://schemas.openxmlformats.org/officeDocument/2006/relationships/customXml" Target="../ink/ink596.xml"/><Relationship Id="rId24" Type="http://schemas.openxmlformats.org/officeDocument/2006/relationships/customXml" Target="../ink/ink454.xml"/><Relationship Id="rId45" Type="http://schemas.openxmlformats.org/officeDocument/2006/relationships/image" Target="../media/image476.png"/><Relationship Id="rId66" Type="http://schemas.openxmlformats.org/officeDocument/2006/relationships/customXml" Target="../ink/ink475.xml"/><Relationship Id="rId87" Type="http://schemas.openxmlformats.org/officeDocument/2006/relationships/image" Target="../media/image497.png"/><Relationship Id="rId110" Type="http://schemas.openxmlformats.org/officeDocument/2006/relationships/customXml" Target="../ink/ink497.xml"/><Relationship Id="rId131" Type="http://schemas.openxmlformats.org/officeDocument/2006/relationships/image" Target="../media/image519.png"/><Relationship Id="rId152" Type="http://schemas.openxmlformats.org/officeDocument/2006/relationships/customXml" Target="../ink/ink518.xml"/><Relationship Id="rId173" Type="http://schemas.openxmlformats.org/officeDocument/2006/relationships/image" Target="../media/image540.png"/><Relationship Id="rId194" Type="http://schemas.openxmlformats.org/officeDocument/2006/relationships/image" Target="../media/image550.png"/><Relationship Id="rId208" Type="http://schemas.openxmlformats.org/officeDocument/2006/relationships/customXml" Target="../ink/ink547.xml"/><Relationship Id="rId229" Type="http://schemas.openxmlformats.org/officeDocument/2006/relationships/image" Target="../media/image567.png"/><Relationship Id="rId240" Type="http://schemas.openxmlformats.org/officeDocument/2006/relationships/customXml" Target="../ink/ink563.xml"/><Relationship Id="rId261" Type="http://schemas.openxmlformats.org/officeDocument/2006/relationships/image" Target="../media/image583.png"/><Relationship Id="rId14" Type="http://schemas.openxmlformats.org/officeDocument/2006/relationships/customXml" Target="../ink/ink449.xml"/><Relationship Id="rId35" Type="http://schemas.openxmlformats.org/officeDocument/2006/relationships/image" Target="../media/image471.png"/><Relationship Id="rId56" Type="http://schemas.openxmlformats.org/officeDocument/2006/relationships/customXml" Target="../ink/ink470.xml"/><Relationship Id="rId77" Type="http://schemas.openxmlformats.org/officeDocument/2006/relationships/image" Target="../media/image492.png"/><Relationship Id="rId100" Type="http://schemas.openxmlformats.org/officeDocument/2006/relationships/customXml" Target="../ink/ink492.xml"/><Relationship Id="rId282" Type="http://schemas.openxmlformats.org/officeDocument/2006/relationships/customXml" Target="../ink/ink584.xml"/><Relationship Id="rId317" Type="http://schemas.openxmlformats.org/officeDocument/2006/relationships/customXml" Target="../ink/ink602.xml"/><Relationship Id="rId8" Type="http://schemas.openxmlformats.org/officeDocument/2006/relationships/customXml" Target="../ink/ink446.xml"/><Relationship Id="rId98" Type="http://schemas.openxmlformats.org/officeDocument/2006/relationships/customXml" Target="../ink/ink491.xml"/><Relationship Id="rId121" Type="http://schemas.openxmlformats.org/officeDocument/2006/relationships/image" Target="../media/image514.png"/><Relationship Id="rId142" Type="http://schemas.openxmlformats.org/officeDocument/2006/relationships/customXml" Target="../ink/ink513.xml"/><Relationship Id="rId163" Type="http://schemas.openxmlformats.org/officeDocument/2006/relationships/image" Target="../media/image535.png"/><Relationship Id="rId184" Type="http://schemas.openxmlformats.org/officeDocument/2006/relationships/customXml" Target="../ink/ink534.xml"/><Relationship Id="rId219" Type="http://schemas.openxmlformats.org/officeDocument/2006/relationships/image" Target="../media/image562.png"/><Relationship Id="rId230" Type="http://schemas.openxmlformats.org/officeDocument/2006/relationships/customXml" Target="../ink/ink558.xml"/><Relationship Id="rId251" Type="http://schemas.openxmlformats.org/officeDocument/2006/relationships/image" Target="../media/image578.png"/><Relationship Id="rId25" Type="http://schemas.openxmlformats.org/officeDocument/2006/relationships/image" Target="../media/image466.png"/><Relationship Id="rId46" Type="http://schemas.openxmlformats.org/officeDocument/2006/relationships/customXml" Target="../ink/ink465.xml"/><Relationship Id="rId67" Type="http://schemas.openxmlformats.org/officeDocument/2006/relationships/image" Target="../media/image487.png"/><Relationship Id="rId272" Type="http://schemas.openxmlformats.org/officeDocument/2006/relationships/customXml" Target="../ink/ink579.xml"/><Relationship Id="rId293" Type="http://schemas.openxmlformats.org/officeDocument/2006/relationships/image" Target="../media/image599.png"/><Relationship Id="rId307" Type="http://schemas.openxmlformats.org/officeDocument/2006/relationships/image" Target="../media/image606.png"/><Relationship Id="rId88" Type="http://schemas.openxmlformats.org/officeDocument/2006/relationships/customXml" Target="../ink/ink486.xml"/><Relationship Id="rId111" Type="http://schemas.openxmlformats.org/officeDocument/2006/relationships/image" Target="../media/image509.png"/><Relationship Id="rId132" Type="http://schemas.openxmlformats.org/officeDocument/2006/relationships/customXml" Target="../ink/ink508.xml"/><Relationship Id="rId153" Type="http://schemas.openxmlformats.org/officeDocument/2006/relationships/image" Target="../media/image530.png"/><Relationship Id="rId174" Type="http://schemas.openxmlformats.org/officeDocument/2006/relationships/customXml" Target="../ink/ink529.xml"/><Relationship Id="rId195" Type="http://schemas.openxmlformats.org/officeDocument/2006/relationships/customXml" Target="../ink/ink540.xml"/><Relationship Id="rId209" Type="http://schemas.openxmlformats.org/officeDocument/2006/relationships/image" Target="../media/image557.png"/><Relationship Id="rId220" Type="http://schemas.openxmlformats.org/officeDocument/2006/relationships/customXml" Target="../ink/ink553.xml"/><Relationship Id="rId241" Type="http://schemas.openxmlformats.org/officeDocument/2006/relationships/image" Target="../media/image573.png"/><Relationship Id="rId15" Type="http://schemas.openxmlformats.org/officeDocument/2006/relationships/image" Target="../media/image461.png"/><Relationship Id="rId36" Type="http://schemas.openxmlformats.org/officeDocument/2006/relationships/customXml" Target="../ink/ink460.xml"/><Relationship Id="rId57" Type="http://schemas.openxmlformats.org/officeDocument/2006/relationships/image" Target="../media/image482.png"/><Relationship Id="rId262" Type="http://schemas.openxmlformats.org/officeDocument/2006/relationships/customXml" Target="../ink/ink574.xml"/><Relationship Id="rId283" Type="http://schemas.openxmlformats.org/officeDocument/2006/relationships/image" Target="../media/image594.png"/><Relationship Id="rId318" Type="http://schemas.openxmlformats.org/officeDocument/2006/relationships/image" Target="../media/image611.png"/><Relationship Id="rId78" Type="http://schemas.openxmlformats.org/officeDocument/2006/relationships/customXml" Target="../ink/ink481.xml"/><Relationship Id="rId99" Type="http://schemas.openxmlformats.org/officeDocument/2006/relationships/image" Target="../media/image503.png"/><Relationship Id="rId101" Type="http://schemas.openxmlformats.org/officeDocument/2006/relationships/image" Target="../media/image504.png"/><Relationship Id="rId122" Type="http://schemas.openxmlformats.org/officeDocument/2006/relationships/customXml" Target="../ink/ink503.xml"/><Relationship Id="rId143" Type="http://schemas.openxmlformats.org/officeDocument/2006/relationships/image" Target="../media/image525.png"/><Relationship Id="rId164" Type="http://schemas.openxmlformats.org/officeDocument/2006/relationships/customXml" Target="../ink/ink524.xml"/><Relationship Id="rId185" Type="http://schemas.openxmlformats.org/officeDocument/2006/relationships/customXml" Target="../ink/ink535.xml"/><Relationship Id="rId9" Type="http://schemas.openxmlformats.org/officeDocument/2006/relationships/image" Target="../media/image458.png"/><Relationship Id="rId210" Type="http://schemas.openxmlformats.org/officeDocument/2006/relationships/customXml" Target="../ink/ink548.xml"/><Relationship Id="rId26" Type="http://schemas.openxmlformats.org/officeDocument/2006/relationships/customXml" Target="../ink/ink455.xml"/><Relationship Id="rId231" Type="http://schemas.openxmlformats.org/officeDocument/2006/relationships/image" Target="../media/image568.png"/><Relationship Id="rId252" Type="http://schemas.openxmlformats.org/officeDocument/2006/relationships/customXml" Target="../ink/ink569.xml"/><Relationship Id="rId273" Type="http://schemas.openxmlformats.org/officeDocument/2006/relationships/image" Target="../media/image589.png"/><Relationship Id="rId294" Type="http://schemas.openxmlformats.org/officeDocument/2006/relationships/customXml" Target="../ink/ink590.xml"/><Relationship Id="rId308" Type="http://schemas.openxmlformats.org/officeDocument/2006/relationships/customXml" Target="../ink/ink597.xml"/><Relationship Id="rId47" Type="http://schemas.openxmlformats.org/officeDocument/2006/relationships/image" Target="../media/image477.png"/><Relationship Id="rId68" Type="http://schemas.openxmlformats.org/officeDocument/2006/relationships/customXml" Target="../ink/ink476.xml"/><Relationship Id="rId89" Type="http://schemas.openxmlformats.org/officeDocument/2006/relationships/image" Target="../media/image498.png"/><Relationship Id="rId112" Type="http://schemas.openxmlformats.org/officeDocument/2006/relationships/customXml" Target="../ink/ink498.xml"/><Relationship Id="rId133" Type="http://schemas.openxmlformats.org/officeDocument/2006/relationships/image" Target="../media/image520.png"/><Relationship Id="rId154" Type="http://schemas.openxmlformats.org/officeDocument/2006/relationships/customXml" Target="../ink/ink519.xml"/><Relationship Id="rId175" Type="http://schemas.openxmlformats.org/officeDocument/2006/relationships/image" Target="../media/image541.png"/><Relationship Id="rId196" Type="http://schemas.openxmlformats.org/officeDocument/2006/relationships/image" Target="../media/image551.png"/><Relationship Id="rId200" Type="http://schemas.openxmlformats.org/officeDocument/2006/relationships/customXml" Target="../ink/ink543.xml"/><Relationship Id="rId16" Type="http://schemas.openxmlformats.org/officeDocument/2006/relationships/customXml" Target="../ink/ink450.xml"/><Relationship Id="rId221" Type="http://schemas.openxmlformats.org/officeDocument/2006/relationships/image" Target="../media/image563.png"/><Relationship Id="rId242" Type="http://schemas.openxmlformats.org/officeDocument/2006/relationships/customXml" Target="../ink/ink564.xml"/><Relationship Id="rId263" Type="http://schemas.openxmlformats.org/officeDocument/2006/relationships/image" Target="../media/image584.png"/><Relationship Id="rId284" Type="http://schemas.openxmlformats.org/officeDocument/2006/relationships/customXml" Target="../ink/ink585.xml"/><Relationship Id="rId319" Type="http://schemas.openxmlformats.org/officeDocument/2006/relationships/customXml" Target="../ink/ink603.xml"/><Relationship Id="rId37" Type="http://schemas.openxmlformats.org/officeDocument/2006/relationships/image" Target="../media/image472.png"/><Relationship Id="rId58" Type="http://schemas.openxmlformats.org/officeDocument/2006/relationships/customXml" Target="../ink/ink471.xml"/><Relationship Id="rId79" Type="http://schemas.openxmlformats.org/officeDocument/2006/relationships/image" Target="../media/image493.png"/><Relationship Id="rId102" Type="http://schemas.openxmlformats.org/officeDocument/2006/relationships/customXml" Target="../ink/ink493.xml"/><Relationship Id="rId123" Type="http://schemas.openxmlformats.org/officeDocument/2006/relationships/image" Target="../media/image515.png"/><Relationship Id="rId144" Type="http://schemas.openxmlformats.org/officeDocument/2006/relationships/customXml" Target="../ink/ink514.xml"/><Relationship Id="rId90" Type="http://schemas.openxmlformats.org/officeDocument/2006/relationships/customXml" Target="../ink/ink487.xml"/><Relationship Id="rId165" Type="http://schemas.openxmlformats.org/officeDocument/2006/relationships/image" Target="../media/image536.png"/><Relationship Id="rId186" Type="http://schemas.openxmlformats.org/officeDocument/2006/relationships/image" Target="../media/image546.png"/><Relationship Id="rId211" Type="http://schemas.openxmlformats.org/officeDocument/2006/relationships/image" Target="../media/image558.png"/><Relationship Id="rId232" Type="http://schemas.openxmlformats.org/officeDocument/2006/relationships/customXml" Target="../ink/ink559.xml"/><Relationship Id="rId253" Type="http://schemas.openxmlformats.org/officeDocument/2006/relationships/image" Target="../media/image579.png"/><Relationship Id="rId274" Type="http://schemas.openxmlformats.org/officeDocument/2006/relationships/customXml" Target="../ink/ink580.xml"/><Relationship Id="rId295" Type="http://schemas.openxmlformats.org/officeDocument/2006/relationships/image" Target="../media/image600.png"/><Relationship Id="rId309" Type="http://schemas.openxmlformats.org/officeDocument/2006/relationships/customXml" Target="../ink/ink598.xml"/><Relationship Id="rId27" Type="http://schemas.openxmlformats.org/officeDocument/2006/relationships/image" Target="../media/image467.png"/><Relationship Id="rId48" Type="http://schemas.openxmlformats.org/officeDocument/2006/relationships/customXml" Target="../ink/ink466.xml"/><Relationship Id="rId69" Type="http://schemas.openxmlformats.org/officeDocument/2006/relationships/image" Target="../media/image488.png"/><Relationship Id="rId113" Type="http://schemas.openxmlformats.org/officeDocument/2006/relationships/image" Target="../media/image510.png"/><Relationship Id="rId134" Type="http://schemas.openxmlformats.org/officeDocument/2006/relationships/customXml" Target="../ink/ink509.xml"/><Relationship Id="rId320" Type="http://schemas.openxmlformats.org/officeDocument/2006/relationships/image" Target="../media/image612.png"/><Relationship Id="rId80" Type="http://schemas.openxmlformats.org/officeDocument/2006/relationships/customXml" Target="../ink/ink482.xml"/><Relationship Id="rId155" Type="http://schemas.openxmlformats.org/officeDocument/2006/relationships/image" Target="../media/image531.png"/><Relationship Id="rId176" Type="http://schemas.openxmlformats.org/officeDocument/2006/relationships/customXml" Target="../ink/ink530.xml"/><Relationship Id="rId197" Type="http://schemas.openxmlformats.org/officeDocument/2006/relationships/customXml" Target="../ink/ink541.xml"/><Relationship Id="rId201" Type="http://schemas.openxmlformats.org/officeDocument/2006/relationships/image" Target="../media/image553.png"/><Relationship Id="rId222" Type="http://schemas.openxmlformats.org/officeDocument/2006/relationships/customXml" Target="../ink/ink554.xml"/><Relationship Id="rId243" Type="http://schemas.openxmlformats.org/officeDocument/2006/relationships/image" Target="../media/image574.png"/><Relationship Id="rId264" Type="http://schemas.openxmlformats.org/officeDocument/2006/relationships/customXml" Target="../ink/ink575.xml"/><Relationship Id="rId285" Type="http://schemas.openxmlformats.org/officeDocument/2006/relationships/image" Target="../media/image595.png"/><Relationship Id="rId17" Type="http://schemas.openxmlformats.org/officeDocument/2006/relationships/image" Target="../media/image462.png"/><Relationship Id="rId38" Type="http://schemas.openxmlformats.org/officeDocument/2006/relationships/customXml" Target="../ink/ink461.xml"/><Relationship Id="rId59" Type="http://schemas.openxmlformats.org/officeDocument/2006/relationships/image" Target="../media/image483.png"/><Relationship Id="rId103" Type="http://schemas.openxmlformats.org/officeDocument/2006/relationships/image" Target="../media/image505.png"/><Relationship Id="rId124" Type="http://schemas.openxmlformats.org/officeDocument/2006/relationships/customXml" Target="../ink/ink504.xml"/><Relationship Id="rId310" Type="http://schemas.openxmlformats.org/officeDocument/2006/relationships/image" Target="../media/image607.png"/><Relationship Id="rId70" Type="http://schemas.openxmlformats.org/officeDocument/2006/relationships/customXml" Target="../ink/ink477.xml"/><Relationship Id="rId91" Type="http://schemas.openxmlformats.org/officeDocument/2006/relationships/image" Target="../media/image499.png"/><Relationship Id="rId145" Type="http://schemas.openxmlformats.org/officeDocument/2006/relationships/image" Target="../media/image526.png"/><Relationship Id="rId166" Type="http://schemas.openxmlformats.org/officeDocument/2006/relationships/customXml" Target="../ink/ink525.xml"/><Relationship Id="rId187" Type="http://schemas.openxmlformats.org/officeDocument/2006/relationships/customXml" Target="../ink/ink53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49.xml"/><Relationship Id="rId233" Type="http://schemas.openxmlformats.org/officeDocument/2006/relationships/image" Target="../media/image569.png"/><Relationship Id="rId254" Type="http://schemas.openxmlformats.org/officeDocument/2006/relationships/customXml" Target="../ink/ink570.xml"/><Relationship Id="rId28" Type="http://schemas.openxmlformats.org/officeDocument/2006/relationships/customXml" Target="../ink/ink456.xml"/><Relationship Id="rId49" Type="http://schemas.openxmlformats.org/officeDocument/2006/relationships/image" Target="../media/image478.png"/><Relationship Id="rId114" Type="http://schemas.openxmlformats.org/officeDocument/2006/relationships/customXml" Target="../ink/ink499.xml"/><Relationship Id="rId275" Type="http://schemas.openxmlformats.org/officeDocument/2006/relationships/image" Target="../media/image590.png"/><Relationship Id="rId296" Type="http://schemas.openxmlformats.org/officeDocument/2006/relationships/customXml" Target="../ink/ink591.xml"/><Relationship Id="rId300" Type="http://schemas.openxmlformats.org/officeDocument/2006/relationships/customXml" Target="../ink/ink593.xml"/><Relationship Id="rId60" Type="http://schemas.openxmlformats.org/officeDocument/2006/relationships/customXml" Target="../ink/ink472.xml"/><Relationship Id="rId81" Type="http://schemas.openxmlformats.org/officeDocument/2006/relationships/image" Target="../media/image494.png"/><Relationship Id="rId135" Type="http://schemas.openxmlformats.org/officeDocument/2006/relationships/image" Target="../media/image521.png"/><Relationship Id="rId156" Type="http://schemas.openxmlformats.org/officeDocument/2006/relationships/customXml" Target="../ink/ink520.xml"/><Relationship Id="rId177" Type="http://schemas.openxmlformats.org/officeDocument/2006/relationships/image" Target="../media/image542.png"/><Relationship Id="rId198" Type="http://schemas.openxmlformats.org/officeDocument/2006/relationships/image" Target="../media/image552.png"/><Relationship Id="rId321" Type="http://schemas.openxmlformats.org/officeDocument/2006/relationships/customXml" Target="../ink/ink604.xml"/><Relationship Id="rId202" Type="http://schemas.openxmlformats.org/officeDocument/2006/relationships/customXml" Target="../ink/ink544.xml"/><Relationship Id="rId223" Type="http://schemas.openxmlformats.org/officeDocument/2006/relationships/image" Target="../media/image564.png"/><Relationship Id="rId244" Type="http://schemas.openxmlformats.org/officeDocument/2006/relationships/customXml" Target="../ink/ink565.xml"/><Relationship Id="rId18" Type="http://schemas.openxmlformats.org/officeDocument/2006/relationships/customXml" Target="../ink/ink451.xml"/><Relationship Id="rId39" Type="http://schemas.openxmlformats.org/officeDocument/2006/relationships/image" Target="../media/image473.png"/><Relationship Id="rId265" Type="http://schemas.openxmlformats.org/officeDocument/2006/relationships/image" Target="../media/image585.png"/><Relationship Id="rId286" Type="http://schemas.openxmlformats.org/officeDocument/2006/relationships/customXml" Target="../ink/ink586.xml"/><Relationship Id="rId50" Type="http://schemas.openxmlformats.org/officeDocument/2006/relationships/customXml" Target="../ink/ink467.xml"/><Relationship Id="rId104" Type="http://schemas.openxmlformats.org/officeDocument/2006/relationships/customXml" Target="../ink/ink494.xml"/><Relationship Id="rId125" Type="http://schemas.openxmlformats.org/officeDocument/2006/relationships/image" Target="../media/image516.png"/><Relationship Id="rId146" Type="http://schemas.openxmlformats.org/officeDocument/2006/relationships/customXml" Target="../ink/ink515.xml"/><Relationship Id="rId167" Type="http://schemas.openxmlformats.org/officeDocument/2006/relationships/image" Target="../media/image537.png"/><Relationship Id="rId188" Type="http://schemas.openxmlformats.org/officeDocument/2006/relationships/image" Target="../media/image547.png"/><Relationship Id="rId311" Type="http://schemas.openxmlformats.org/officeDocument/2006/relationships/customXml" Target="../ink/ink599.xml"/><Relationship Id="rId71" Type="http://schemas.openxmlformats.org/officeDocument/2006/relationships/image" Target="../media/image489.png"/><Relationship Id="rId92" Type="http://schemas.openxmlformats.org/officeDocument/2006/relationships/customXml" Target="../ink/ink488.xml"/><Relationship Id="rId213" Type="http://schemas.openxmlformats.org/officeDocument/2006/relationships/image" Target="../media/image559.png"/><Relationship Id="rId234" Type="http://schemas.openxmlformats.org/officeDocument/2006/relationships/customXml" Target="../ink/ink560.xml"/><Relationship Id="rId2" Type="http://schemas.openxmlformats.org/officeDocument/2006/relationships/customXml" Target="../ink/ink443.xml"/><Relationship Id="rId29" Type="http://schemas.openxmlformats.org/officeDocument/2006/relationships/image" Target="../media/image468.png"/><Relationship Id="rId255" Type="http://schemas.openxmlformats.org/officeDocument/2006/relationships/image" Target="../media/image580.png"/><Relationship Id="rId276" Type="http://schemas.openxmlformats.org/officeDocument/2006/relationships/customXml" Target="../ink/ink581.xml"/><Relationship Id="rId297" Type="http://schemas.openxmlformats.org/officeDocument/2006/relationships/image" Target="../media/image601.png"/><Relationship Id="rId40" Type="http://schemas.openxmlformats.org/officeDocument/2006/relationships/customXml" Target="../ink/ink462.xml"/><Relationship Id="rId115" Type="http://schemas.openxmlformats.org/officeDocument/2006/relationships/image" Target="../media/image511.png"/><Relationship Id="rId136" Type="http://schemas.openxmlformats.org/officeDocument/2006/relationships/customXml" Target="../ink/ink510.xml"/><Relationship Id="rId157" Type="http://schemas.openxmlformats.org/officeDocument/2006/relationships/image" Target="../media/image532.png"/><Relationship Id="rId178" Type="http://schemas.openxmlformats.org/officeDocument/2006/relationships/customXml" Target="../ink/ink531.xml"/><Relationship Id="rId301" Type="http://schemas.openxmlformats.org/officeDocument/2006/relationships/image" Target="../media/image603.png"/><Relationship Id="rId322" Type="http://schemas.openxmlformats.org/officeDocument/2006/relationships/image" Target="../media/image613.png"/><Relationship Id="rId61" Type="http://schemas.openxmlformats.org/officeDocument/2006/relationships/image" Target="../media/image484.png"/><Relationship Id="rId82" Type="http://schemas.openxmlformats.org/officeDocument/2006/relationships/customXml" Target="../ink/ink483.xml"/><Relationship Id="rId199" Type="http://schemas.openxmlformats.org/officeDocument/2006/relationships/customXml" Target="../ink/ink542.xml"/><Relationship Id="rId203" Type="http://schemas.openxmlformats.org/officeDocument/2006/relationships/image" Target="../media/image554.png"/><Relationship Id="rId19" Type="http://schemas.openxmlformats.org/officeDocument/2006/relationships/image" Target="../media/image463.png"/><Relationship Id="rId224" Type="http://schemas.openxmlformats.org/officeDocument/2006/relationships/customXml" Target="../ink/ink555.xml"/><Relationship Id="rId245" Type="http://schemas.openxmlformats.org/officeDocument/2006/relationships/image" Target="../media/image575.png"/><Relationship Id="rId266" Type="http://schemas.openxmlformats.org/officeDocument/2006/relationships/customXml" Target="../ink/ink576.xml"/><Relationship Id="rId287" Type="http://schemas.openxmlformats.org/officeDocument/2006/relationships/image" Target="../media/image596.png"/><Relationship Id="rId30" Type="http://schemas.openxmlformats.org/officeDocument/2006/relationships/customXml" Target="../ink/ink457.xml"/><Relationship Id="rId105" Type="http://schemas.openxmlformats.org/officeDocument/2006/relationships/image" Target="../media/image506.png"/><Relationship Id="rId126" Type="http://schemas.openxmlformats.org/officeDocument/2006/relationships/customXml" Target="../ink/ink505.xml"/><Relationship Id="rId147" Type="http://schemas.openxmlformats.org/officeDocument/2006/relationships/image" Target="../media/image527.png"/><Relationship Id="rId168" Type="http://schemas.openxmlformats.org/officeDocument/2006/relationships/customXml" Target="../ink/ink526.xml"/><Relationship Id="rId312" Type="http://schemas.openxmlformats.org/officeDocument/2006/relationships/image" Target="../media/image608.png"/><Relationship Id="rId51" Type="http://schemas.openxmlformats.org/officeDocument/2006/relationships/image" Target="../media/image479.png"/><Relationship Id="rId72" Type="http://schemas.openxmlformats.org/officeDocument/2006/relationships/customXml" Target="../ink/ink478.xml"/><Relationship Id="rId93" Type="http://schemas.openxmlformats.org/officeDocument/2006/relationships/image" Target="../media/image500.png"/><Relationship Id="rId189" Type="http://schemas.openxmlformats.org/officeDocument/2006/relationships/customXml" Target="../ink/ink537.xml"/><Relationship Id="rId3" Type="http://schemas.openxmlformats.org/officeDocument/2006/relationships/image" Target="../media/image455.png"/><Relationship Id="rId214" Type="http://schemas.openxmlformats.org/officeDocument/2006/relationships/customXml" Target="../ink/ink550.xml"/><Relationship Id="rId235" Type="http://schemas.openxmlformats.org/officeDocument/2006/relationships/image" Target="../media/image570.png"/><Relationship Id="rId256" Type="http://schemas.openxmlformats.org/officeDocument/2006/relationships/customXml" Target="../ink/ink571.xml"/><Relationship Id="rId277" Type="http://schemas.openxmlformats.org/officeDocument/2006/relationships/image" Target="../media/image591.png"/><Relationship Id="rId298" Type="http://schemas.openxmlformats.org/officeDocument/2006/relationships/customXml" Target="../ink/ink592.xml"/><Relationship Id="rId116" Type="http://schemas.openxmlformats.org/officeDocument/2006/relationships/customXml" Target="../ink/ink500.xml"/><Relationship Id="rId137" Type="http://schemas.openxmlformats.org/officeDocument/2006/relationships/image" Target="../media/image522.png"/><Relationship Id="rId158" Type="http://schemas.openxmlformats.org/officeDocument/2006/relationships/customXml" Target="../ink/ink521.xml"/><Relationship Id="rId302" Type="http://schemas.openxmlformats.org/officeDocument/2006/relationships/customXml" Target="../ink/ink594.xml"/><Relationship Id="rId20" Type="http://schemas.openxmlformats.org/officeDocument/2006/relationships/customXml" Target="../ink/ink452.xml"/><Relationship Id="rId41" Type="http://schemas.openxmlformats.org/officeDocument/2006/relationships/image" Target="../media/image474.png"/><Relationship Id="rId62" Type="http://schemas.openxmlformats.org/officeDocument/2006/relationships/customXml" Target="../ink/ink473.xml"/><Relationship Id="rId83" Type="http://schemas.openxmlformats.org/officeDocument/2006/relationships/image" Target="../media/image495.png"/><Relationship Id="rId179" Type="http://schemas.openxmlformats.org/officeDocument/2006/relationships/image" Target="../media/image543.png"/><Relationship Id="rId190" Type="http://schemas.openxmlformats.org/officeDocument/2006/relationships/image" Target="../media/image548.png"/><Relationship Id="rId204" Type="http://schemas.openxmlformats.org/officeDocument/2006/relationships/customXml" Target="../ink/ink545.xml"/><Relationship Id="rId225" Type="http://schemas.openxmlformats.org/officeDocument/2006/relationships/image" Target="../media/image565.png"/><Relationship Id="rId246" Type="http://schemas.openxmlformats.org/officeDocument/2006/relationships/customXml" Target="../ink/ink566.xml"/><Relationship Id="rId267" Type="http://schemas.openxmlformats.org/officeDocument/2006/relationships/image" Target="../media/image586.png"/><Relationship Id="rId288" Type="http://schemas.openxmlformats.org/officeDocument/2006/relationships/customXml" Target="../ink/ink587.xml"/><Relationship Id="rId106" Type="http://schemas.openxmlformats.org/officeDocument/2006/relationships/customXml" Target="../ink/ink495.xml"/><Relationship Id="rId127" Type="http://schemas.openxmlformats.org/officeDocument/2006/relationships/image" Target="../media/image517.png"/><Relationship Id="rId313" Type="http://schemas.openxmlformats.org/officeDocument/2006/relationships/customXml" Target="../ink/ink600.xml"/><Relationship Id="rId10" Type="http://schemas.openxmlformats.org/officeDocument/2006/relationships/customXml" Target="../ink/ink447.xml"/><Relationship Id="rId31" Type="http://schemas.openxmlformats.org/officeDocument/2006/relationships/image" Target="../media/image469.png"/><Relationship Id="rId52" Type="http://schemas.openxmlformats.org/officeDocument/2006/relationships/customXml" Target="../ink/ink468.xml"/><Relationship Id="rId73" Type="http://schemas.openxmlformats.org/officeDocument/2006/relationships/image" Target="../media/image490.png"/><Relationship Id="rId94" Type="http://schemas.openxmlformats.org/officeDocument/2006/relationships/customXml" Target="../ink/ink489.xml"/><Relationship Id="rId148" Type="http://schemas.openxmlformats.org/officeDocument/2006/relationships/customXml" Target="../ink/ink516.xml"/><Relationship Id="rId169" Type="http://schemas.openxmlformats.org/officeDocument/2006/relationships/image" Target="../media/image538.png"/><Relationship Id="rId4" Type="http://schemas.openxmlformats.org/officeDocument/2006/relationships/customXml" Target="../ink/ink444.xml"/><Relationship Id="rId180" Type="http://schemas.openxmlformats.org/officeDocument/2006/relationships/customXml" Target="../ink/ink532.xml"/><Relationship Id="rId215" Type="http://schemas.openxmlformats.org/officeDocument/2006/relationships/image" Target="../media/image560.png"/><Relationship Id="rId236" Type="http://schemas.openxmlformats.org/officeDocument/2006/relationships/customXml" Target="../ink/ink561.xml"/><Relationship Id="rId257" Type="http://schemas.openxmlformats.org/officeDocument/2006/relationships/image" Target="../media/image581.png"/><Relationship Id="rId278" Type="http://schemas.openxmlformats.org/officeDocument/2006/relationships/customXml" Target="../ink/ink582.xml"/><Relationship Id="rId303" Type="http://schemas.openxmlformats.org/officeDocument/2006/relationships/image" Target="../media/image604.png"/><Relationship Id="rId42" Type="http://schemas.openxmlformats.org/officeDocument/2006/relationships/customXml" Target="../ink/ink463.xml"/><Relationship Id="rId84" Type="http://schemas.openxmlformats.org/officeDocument/2006/relationships/customXml" Target="../ink/ink484.xml"/><Relationship Id="rId138" Type="http://schemas.openxmlformats.org/officeDocument/2006/relationships/customXml" Target="../ink/ink511.xml"/><Relationship Id="rId191" Type="http://schemas.openxmlformats.org/officeDocument/2006/relationships/customXml" Target="../ink/ink538.xml"/><Relationship Id="rId205" Type="http://schemas.openxmlformats.org/officeDocument/2006/relationships/image" Target="../media/image555.png"/><Relationship Id="rId247" Type="http://schemas.openxmlformats.org/officeDocument/2006/relationships/image" Target="../media/image576.png"/><Relationship Id="rId107" Type="http://schemas.openxmlformats.org/officeDocument/2006/relationships/image" Target="../media/image507.png"/><Relationship Id="rId289" Type="http://schemas.openxmlformats.org/officeDocument/2006/relationships/image" Target="../media/image597.png"/><Relationship Id="rId11" Type="http://schemas.openxmlformats.org/officeDocument/2006/relationships/image" Target="../media/image459.png"/><Relationship Id="rId53" Type="http://schemas.openxmlformats.org/officeDocument/2006/relationships/image" Target="../media/image480.png"/><Relationship Id="rId149" Type="http://schemas.openxmlformats.org/officeDocument/2006/relationships/image" Target="../media/image528.png"/><Relationship Id="rId314" Type="http://schemas.openxmlformats.org/officeDocument/2006/relationships/image" Target="../media/image609.png"/><Relationship Id="rId95" Type="http://schemas.openxmlformats.org/officeDocument/2006/relationships/image" Target="../media/image501.png"/><Relationship Id="rId160" Type="http://schemas.openxmlformats.org/officeDocument/2006/relationships/customXml" Target="../ink/ink522.xml"/><Relationship Id="rId216" Type="http://schemas.openxmlformats.org/officeDocument/2006/relationships/customXml" Target="../ink/ink551.xml"/><Relationship Id="rId258" Type="http://schemas.openxmlformats.org/officeDocument/2006/relationships/customXml" Target="../ink/ink572.xml"/><Relationship Id="rId22" Type="http://schemas.openxmlformats.org/officeDocument/2006/relationships/customXml" Target="../ink/ink453.xml"/><Relationship Id="rId64" Type="http://schemas.openxmlformats.org/officeDocument/2006/relationships/customXml" Target="../ink/ink474.xml"/><Relationship Id="rId118" Type="http://schemas.openxmlformats.org/officeDocument/2006/relationships/customXml" Target="../ink/ink501.xml"/><Relationship Id="rId171" Type="http://schemas.openxmlformats.org/officeDocument/2006/relationships/image" Target="../media/image539.png"/><Relationship Id="rId227" Type="http://schemas.openxmlformats.org/officeDocument/2006/relationships/image" Target="../media/image566.png"/><Relationship Id="rId269" Type="http://schemas.openxmlformats.org/officeDocument/2006/relationships/image" Target="../media/image587.png"/><Relationship Id="rId33" Type="http://schemas.openxmlformats.org/officeDocument/2006/relationships/image" Target="../media/image470.png"/><Relationship Id="rId129" Type="http://schemas.openxmlformats.org/officeDocument/2006/relationships/image" Target="../media/image518.png"/><Relationship Id="rId280" Type="http://schemas.openxmlformats.org/officeDocument/2006/relationships/customXml" Target="../ink/ink583.xml"/><Relationship Id="rId75" Type="http://schemas.openxmlformats.org/officeDocument/2006/relationships/image" Target="../media/image491.png"/><Relationship Id="rId140" Type="http://schemas.openxmlformats.org/officeDocument/2006/relationships/customXml" Target="../ink/ink512.xml"/><Relationship Id="rId182" Type="http://schemas.openxmlformats.org/officeDocument/2006/relationships/customXml" Target="../ink/ink533.xml"/><Relationship Id="rId6" Type="http://schemas.openxmlformats.org/officeDocument/2006/relationships/customXml" Target="../ink/ink445.xml"/><Relationship Id="rId238" Type="http://schemas.openxmlformats.org/officeDocument/2006/relationships/customXml" Target="../ink/ink562.xml"/><Relationship Id="rId291" Type="http://schemas.openxmlformats.org/officeDocument/2006/relationships/image" Target="../media/image598.png"/><Relationship Id="rId305" Type="http://schemas.openxmlformats.org/officeDocument/2006/relationships/image" Target="../media/image605.png"/><Relationship Id="rId44" Type="http://schemas.openxmlformats.org/officeDocument/2006/relationships/customXml" Target="../ink/ink464.xml"/><Relationship Id="rId86" Type="http://schemas.openxmlformats.org/officeDocument/2006/relationships/customXml" Target="../ink/ink485.xml"/><Relationship Id="rId151" Type="http://schemas.openxmlformats.org/officeDocument/2006/relationships/image" Target="../media/image529.png"/><Relationship Id="rId193" Type="http://schemas.openxmlformats.org/officeDocument/2006/relationships/customXml" Target="../ink/ink539.xml"/><Relationship Id="rId207" Type="http://schemas.openxmlformats.org/officeDocument/2006/relationships/image" Target="../media/image556.png"/><Relationship Id="rId249" Type="http://schemas.openxmlformats.org/officeDocument/2006/relationships/image" Target="../media/image577.png"/><Relationship Id="rId13" Type="http://schemas.openxmlformats.org/officeDocument/2006/relationships/image" Target="../media/image460.png"/><Relationship Id="rId109" Type="http://schemas.openxmlformats.org/officeDocument/2006/relationships/image" Target="../media/image508.png"/><Relationship Id="rId260" Type="http://schemas.openxmlformats.org/officeDocument/2006/relationships/customXml" Target="../ink/ink573.xml"/><Relationship Id="rId316" Type="http://schemas.openxmlformats.org/officeDocument/2006/relationships/image" Target="../media/image61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0.png"/><Relationship Id="rId21" Type="http://schemas.openxmlformats.org/officeDocument/2006/relationships/image" Target="../media/image622.png"/><Relationship Id="rId63" Type="http://schemas.openxmlformats.org/officeDocument/2006/relationships/image" Target="../media/image643.png"/><Relationship Id="rId159" Type="http://schemas.openxmlformats.org/officeDocument/2006/relationships/image" Target="../media/image691.png"/><Relationship Id="rId170" Type="http://schemas.openxmlformats.org/officeDocument/2006/relationships/customXml" Target="../ink/ink689.xml"/><Relationship Id="rId226" Type="http://schemas.openxmlformats.org/officeDocument/2006/relationships/customXml" Target="../ink/ink717.xml"/><Relationship Id="rId268" Type="http://schemas.openxmlformats.org/officeDocument/2006/relationships/image" Target="../media/image745.png"/><Relationship Id="rId32" Type="http://schemas.openxmlformats.org/officeDocument/2006/relationships/customXml" Target="../ink/ink620.xml"/><Relationship Id="rId74" Type="http://schemas.openxmlformats.org/officeDocument/2006/relationships/customXml" Target="../ink/ink641.xml"/><Relationship Id="rId128" Type="http://schemas.openxmlformats.org/officeDocument/2006/relationships/customXml" Target="../ink/ink668.xml"/><Relationship Id="rId5" Type="http://schemas.openxmlformats.org/officeDocument/2006/relationships/image" Target="../media/image615.png"/><Relationship Id="rId181" Type="http://schemas.openxmlformats.org/officeDocument/2006/relationships/image" Target="../media/image702.png"/><Relationship Id="rId237" Type="http://schemas.openxmlformats.org/officeDocument/2006/relationships/image" Target="../media/image730.png"/><Relationship Id="rId279" Type="http://schemas.openxmlformats.org/officeDocument/2006/relationships/customXml" Target="../ink/ink744.xml"/><Relationship Id="rId43" Type="http://schemas.openxmlformats.org/officeDocument/2006/relationships/image" Target="../media/image633.png"/><Relationship Id="rId139" Type="http://schemas.openxmlformats.org/officeDocument/2006/relationships/image" Target="../media/image681.png"/><Relationship Id="rId85" Type="http://schemas.openxmlformats.org/officeDocument/2006/relationships/image" Target="../media/image654.png"/><Relationship Id="rId150" Type="http://schemas.openxmlformats.org/officeDocument/2006/relationships/customXml" Target="../ink/ink679.xml"/><Relationship Id="rId171" Type="http://schemas.openxmlformats.org/officeDocument/2006/relationships/image" Target="../media/image697.png"/><Relationship Id="rId192" Type="http://schemas.openxmlformats.org/officeDocument/2006/relationships/customXml" Target="../ink/ink700.xml"/><Relationship Id="rId206" Type="http://schemas.openxmlformats.org/officeDocument/2006/relationships/customXml" Target="../ink/ink707.xml"/><Relationship Id="rId227" Type="http://schemas.openxmlformats.org/officeDocument/2006/relationships/image" Target="../media/image725.png"/><Relationship Id="rId248" Type="http://schemas.openxmlformats.org/officeDocument/2006/relationships/customXml" Target="../ink/ink728.xml"/><Relationship Id="rId269" Type="http://schemas.openxmlformats.org/officeDocument/2006/relationships/customXml" Target="../ink/ink739.xml"/><Relationship Id="rId12" Type="http://schemas.openxmlformats.org/officeDocument/2006/relationships/customXml" Target="../ink/ink610.xml"/><Relationship Id="rId33" Type="http://schemas.openxmlformats.org/officeDocument/2006/relationships/image" Target="../media/image628.png"/><Relationship Id="rId108" Type="http://schemas.openxmlformats.org/officeDocument/2006/relationships/customXml" Target="../ink/ink658.xml"/><Relationship Id="rId129" Type="http://schemas.openxmlformats.org/officeDocument/2006/relationships/image" Target="../media/image676.png"/><Relationship Id="rId280" Type="http://schemas.openxmlformats.org/officeDocument/2006/relationships/image" Target="../media/image751.png"/><Relationship Id="rId54" Type="http://schemas.openxmlformats.org/officeDocument/2006/relationships/customXml" Target="../ink/ink631.xml"/><Relationship Id="rId75" Type="http://schemas.openxmlformats.org/officeDocument/2006/relationships/image" Target="../media/image649.png"/><Relationship Id="rId96" Type="http://schemas.openxmlformats.org/officeDocument/2006/relationships/customXml" Target="../ink/ink652.xml"/><Relationship Id="rId140" Type="http://schemas.openxmlformats.org/officeDocument/2006/relationships/customXml" Target="../ink/ink674.xml"/><Relationship Id="rId161" Type="http://schemas.openxmlformats.org/officeDocument/2006/relationships/image" Target="../media/image692.png"/><Relationship Id="rId182" Type="http://schemas.openxmlformats.org/officeDocument/2006/relationships/customXml" Target="../ink/ink695.xml"/><Relationship Id="rId217" Type="http://schemas.openxmlformats.org/officeDocument/2006/relationships/image" Target="../media/image720.png"/><Relationship Id="rId6" Type="http://schemas.openxmlformats.org/officeDocument/2006/relationships/customXml" Target="../ink/ink607.xml"/><Relationship Id="rId238" Type="http://schemas.openxmlformats.org/officeDocument/2006/relationships/customXml" Target="../ink/ink723.xml"/><Relationship Id="rId259" Type="http://schemas.openxmlformats.org/officeDocument/2006/relationships/customXml" Target="../ink/ink734.xml"/><Relationship Id="rId23" Type="http://schemas.openxmlformats.org/officeDocument/2006/relationships/image" Target="../media/image623.png"/><Relationship Id="rId119" Type="http://schemas.openxmlformats.org/officeDocument/2006/relationships/image" Target="../media/image671.png"/><Relationship Id="rId270" Type="http://schemas.openxmlformats.org/officeDocument/2006/relationships/image" Target="../media/image746.png"/><Relationship Id="rId44" Type="http://schemas.openxmlformats.org/officeDocument/2006/relationships/customXml" Target="../ink/ink626.xml"/><Relationship Id="rId65" Type="http://schemas.openxmlformats.org/officeDocument/2006/relationships/image" Target="../media/image644.png"/><Relationship Id="rId86" Type="http://schemas.openxmlformats.org/officeDocument/2006/relationships/customXml" Target="../ink/ink647.xml"/><Relationship Id="rId130" Type="http://schemas.openxmlformats.org/officeDocument/2006/relationships/customXml" Target="../ink/ink669.xml"/><Relationship Id="rId151" Type="http://schemas.openxmlformats.org/officeDocument/2006/relationships/image" Target="../media/image687.png"/><Relationship Id="rId172" Type="http://schemas.openxmlformats.org/officeDocument/2006/relationships/customXml" Target="../ink/ink690.xml"/><Relationship Id="rId193" Type="http://schemas.openxmlformats.org/officeDocument/2006/relationships/image" Target="../media/image708.png"/><Relationship Id="rId207" Type="http://schemas.openxmlformats.org/officeDocument/2006/relationships/image" Target="../media/image715.png"/><Relationship Id="rId228" Type="http://schemas.openxmlformats.org/officeDocument/2006/relationships/customXml" Target="../ink/ink718.xml"/><Relationship Id="rId249" Type="http://schemas.openxmlformats.org/officeDocument/2006/relationships/image" Target="../media/image736.png"/><Relationship Id="rId13" Type="http://schemas.openxmlformats.org/officeDocument/2006/relationships/image" Target="../media/image619.png"/><Relationship Id="rId109" Type="http://schemas.openxmlformats.org/officeDocument/2006/relationships/image" Target="../media/image666.png"/><Relationship Id="rId260" Type="http://schemas.openxmlformats.org/officeDocument/2006/relationships/image" Target="../media/image741.png"/><Relationship Id="rId281" Type="http://schemas.openxmlformats.org/officeDocument/2006/relationships/customXml" Target="../ink/ink745.xml"/><Relationship Id="rId34" Type="http://schemas.openxmlformats.org/officeDocument/2006/relationships/customXml" Target="../ink/ink621.xml"/><Relationship Id="rId55" Type="http://schemas.openxmlformats.org/officeDocument/2006/relationships/image" Target="../media/image639.png"/><Relationship Id="rId76" Type="http://schemas.openxmlformats.org/officeDocument/2006/relationships/customXml" Target="../ink/ink642.xml"/><Relationship Id="rId97" Type="http://schemas.openxmlformats.org/officeDocument/2006/relationships/image" Target="../media/image660.png"/><Relationship Id="rId120" Type="http://schemas.openxmlformats.org/officeDocument/2006/relationships/customXml" Target="../ink/ink664.xml"/><Relationship Id="rId141" Type="http://schemas.openxmlformats.org/officeDocument/2006/relationships/image" Target="../media/image682.png"/><Relationship Id="rId7" Type="http://schemas.openxmlformats.org/officeDocument/2006/relationships/image" Target="../media/image616.png"/><Relationship Id="rId162" Type="http://schemas.openxmlformats.org/officeDocument/2006/relationships/customXml" Target="../ink/ink685.xml"/><Relationship Id="rId183" Type="http://schemas.openxmlformats.org/officeDocument/2006/relationships/image" Target="../media/image703.png"/><Relationship Id="rId218" Type="http://schemas.openxmlformats.org/officeDocument/2006/relationships/customXml" Target="../ink/ink713.xml"/><Relationship Id="rId239" Type="http://schemas.openxmlformats.org/officeDocument/2006/relationships/image" Target="../media/image731.png"/><Relationship Id="rId250" Type="http://schemas.openxmlformats.org/officeDocument/2006/relationships/customXml" Target="../ink/ink729.xml"/><Relationship Id="rId271" Type="http://schemas.openxmlformats.org/officeDocument/2006/relationships/customXml" Target="../ink/ink740.xml"/><Relationship Id="rId24" Type="http://schemas.openxmlformats.org/officeDocument/2006/relationships/customXml" Target="../ink/ink616.xml"/><Relationship Id="rId45" Type="http://schemas.openxmlformats.org/officeDocument/2006/relationships/image" Target="../media/image634.png"/><Relationship Id="rId66" Type="http://schemas.openxmlformats.org/officeDocument/2006/relationships/customXml" Target="../ink/ink637.xml"/><Relationship Id="rId87" Type="http://schemas.openxmlformats.org/officeDocument/2006/relationships/image" Target="../media/image655.png"/><Relationship Id="rId110" Type="http://schemas.openxmlformats.org/officeDocument/2006/relationships/customXml" Target="../ink/ink659.xml"/><Relationship Id="rId131" Type="http://schemas.openxmlformats.org/officeDocument/2006/relationships/image" Target="../media/image677.png"/><Relationship Id="rId152" Type="http://schemas.openxmlformats.org/officeDocument/2006/relationships/customXml" Target="../ink/ink680.xml"/><Relationship Id="rId173" Type="http://schemas.openxmlformats.org/officeDocument/2006/relationships/image" Target="../media/image698.png"/><Relationship Id="rId194" Type="http://schemas.openxmlformats.org/officeDocument/2006/relationships/customXml" Target="../ink/ink701.xml"/><Relationship Id="rId208" Type="http://schemas.openxmlformats.org/officeDocument/2006/relationships/customXml" Target="../ink/ink708.xml"/><Relationship Id="rId229" Type="http://schemas.openxmlformats.org/officeDocument/2006/relationships/image" Target="../media/image726.png"/><Relationship Id="rId240" Type="http://schemas.openxmlformats.org/officeDocument/2006/relationships/customXml" Target="../ink/ink724.xml"/><Relationship Id="rId261" Type="http://schemas.openxmlformats.org/officeDocument/2006/relationships/customXml" Target="../ink/ink735.xml"/><Relationship Id="rId14" Type="http://schemas.openxmlformats.org/officeDocument/2006/relationships/customXml" Target="../ink/ink611.xml"/><Relationship Id="rId35" Type="http://schemas.openxmlformats.org/officeDocument/2006/relationships/image" Target="../media/image629.png"/><Relationship Id="rId56" Type="http://schemas.openxmlformats.org/officeDocument/2006/relationships/customXml" Target="../ink/ink632.xml"/><Relationship Id="rId77" Type="http://schemas.openxmlformats.org/officeDocument/2006/relationships/image" Target="../media/image650.png"/><Relationship Id="rId100" Type="http://schemas.openxmlformats.org/officeDocument/2006/relationships/customXml" Target="../ink/ink654.xml"/><Relationship Id="rId282" Type="http://schemas.openxmlformats.org/officeDocument/2006/relationships/image" Target="../media/image752.png"/><Relationship Id="rId8" Type="http://schemas.openxmlformats.org/officeDocument/2006/relationships/customXml" Target="../ink/ink608.xml"/><Relationship Id="rId98" Type="http://schemas.openxmlformats.org/officeDocument/2006/relationships/customXml" Target="../ink/ink653.xml"/><Relationship Id="rId121" Type="http://schemas.openxmlformats.org/officeDocument/2006/relationships/image" Target="../media/image672.png"/><Relationship Id="rId142" Type="http://schemas.openxmlformats.org/officeDocument/2006/relationships/customXml" Target="../ink/ink675.xml"/><Relationship Id="rId163" Type="http://schemas.openxmlformats.org/officeDocument/2006/relationships/image" Target="../media/image693.png"/><Relationship Id="rId184" Type="http://schemas.openxmlformats.org/officeDocument/2006/relationships/customXml" Target="../ink/ink696.xml"/><Relationship Id="rId219" Type="http://schemas.openxmlformats.org/officeDocument/2006/relationships/image" Target="../media/image721.png"/><Relationship Id="rId230" Type="http://schemas.openxmlformats.org/officeDocument/2006/relationships/customXml" Target="../ink/ink719.xml"/><Relationship Id="rId251" Type="http://schemas.openxmlformats.org/officeDocument/2006/relationships/customXml" Target="../ink/ink730.xml"/><Relationship Id="rId25" Type="http://schemas.openxmlformats.org/officeDocument/2006/relationships/image" Target="../media/image624.png"/><Relationship Id="rId46" Type="http://schemas.openxmlformats.org/officeDocument/2006/relationships/customXml" Target="../ink/ink627.xml"/><Relationship Id="rId67" Type="http://schemas.openxmlformats.org/officeDocument/2006/relationships/image" Target="../media/image645.png"/><Relationship Id="rId272" Type="http://schemas.openxmlformats.org/officeDocument/2006/relationships/image" Target="../media/image747.png"/><Relationship Id="rId88" Type="http://schemas.openxmlformats.org/officeDocument/2006/relationships/customXml" Target="../ink/ink648.xml"/><Relationship Id="rId111" Type="http://schemas.openxmlformats.org/officeDocument/2006/relationships/image" Target="../media/image667.png"/><Relationship Id="rId132" Type="http://schemas.openxmlformats.org/officeDocument/2006/relationships/customXml" Target="../ink/ink670.xml"/><Relationship Id="rId153" Type="http://schemas.openxmlformats.org/officeDocument/2006/relationships/image" Target="../media/image688.png"/><Relationship Id="rId174" Type="http://schemas.openxmlformats.org/officeDocument/2006/relationships/customXml" Target="../ink/ink691.xml"/><Relationship Id="rId195" Type="http://schemas.openxmlformats.org/officeDocument/2006/relationships/image" Target="../media/image709.png"/><Relationship Id="rId209" Type="http://schemas.openxmlformats.org/officeDocument/2006/relationships/image" Target="../media/image716.png"/><Relationship Id="rId220" Type="http://schemas.openxmlformats.org/officeDocument/2006/relationships/customXml" Target="../ink/ink714.xml"/><Relationship Id="rId241" Type="http://schemas.openxmlformats.org/officeDocument/2006/relationships/image" Target="../media/image732.png"/><Relationship Id="rId15" Type="http://schemas.openxmlformats.org/officeDocument/2006/relationships/image" Target="../media/image620.png"/><Relationship Id="rId36" Type="http://schemas.openxmlformats.org/officeDocument/2006/relationships/customXml" Target="../ink/ink622.xml"/><Relationship Id="rId57" Type="http://schemas.openxmlformats.org/officeDocument/2006/relationships/image" Target="../media/image640.png"/><Relationship Id="rId262" Type="http://schemas.openxmlformats.org/officeDocument/2006/relationships/image" Target="../media/image742.png"/><Relationship Id="rId283" Type="http://schemas.openxmlformats.org/officeDocument/2006/relationships/customXml" Target="../ink/ink746.xml"/><Relationship Id="rId78" Type="http://schemas.openxmlformats.org/officeDocument/2006/relationships/customXml" Target="../ink/ink643.xml"/><Relationship Id="rId99" Type="http://schemas.openxmlformats.org/officeDocument/2006/relationships/image" Target="../media/image661.png"/><Relationship Id="rId101" Type="http://schemas.openxmlformats.org/officeDocument/2006/relationships/image" Target="../media/image662.png"/><Relationship Id="rId122" Type="http://schemas.openxmlformats.org/officeDocument/2006/relationships/customXml" Target="../ink/ink665.xml"/><Relationship Id="rId143" Type="http://schemas.openxmlformats.org/officeDocument/2006/relationships/image" Target="../media/image683.png"/><Relationship Id="rId164" Type="http://schemas.openxmlformats.org/officeDocument/2006/relationships/customXml" Target="../ink/ink686.xml"/><Relationship Id="rId185" Type="http://schemas.openxmlformats.org/officeDocument/2006/relationships/image" Target="../media/image704.png"/><Relationship Id="rId9" Type="http://schemas.openxmlformats.org/officeDocument/2006/relationships/image" Target="../media/image617.png"/><Relationship Id="rId210" Type="http://schemas.openxmlformats.org/officeDocument/2006/relationships/customXml" Target="../ink/ink709.xml"/><Relationship Id="rId26" Type="http://schemas.openxmlformats.org/officeDocument/2006/relationships/customXml" Target="../ink/ink617.xml"/><Relationship Id="rId231" Type="http://schemas.openxmlformats.org/officeDocument/2006/relationships/image" Target="../media/image727.png"/><Relationship Id="rId252" Type="http://schemas.openxmlformats.org/officeDocument/2006/relationships/image" Target="../media/image737.png"/><Relationship Id="rId273" Type="http://schemas.openxmlformats.org/officeDocument/2006/relationships/customXml" Target="../ink/ink741.xml"/><Relationship Id="rId47" Type="http://schemas.openxmlformats.org/officeDocument/2006/relationships/image" Target="../media/image635.png"/><Relationship Id="rId68" Type="http://schemas.openxmlformats.org/officeDocument/2006/relationships/customXml" Target="../ink/ink638.xml"/><Relationship Id="rId89" Type="http://schemas.openxmlformats.org/officeDocument/2006/relationships/image" Target="../media/image656.png"/><Relationship Id="rId112" Type="http://schemas.openxmlformats.org/officeDocument/2006/relationships/customXml" Target="../ink/ink660.xml"/><Relationship Id="rId133" Type="http://schemas.openxmlformats.org/officeDocument/2006/relationships/image" Target="../media/image678.png"/><Relationship Id="rId154" Type="http://schemas.openxmlformats.org/officeDocument/2006/relationships/customXml" Target="../ink/ink681.xml"/><Relationship Id="rId175" Type="http://schemas.openxmlformats.org/officeDocument/2006/relationships/image" Target="../media/image699.png"/><Relationship Id="rId196" Type="http://schemas.openxmlformats.org/officeDocument/2006/relationships/customXml" Target="../ink/ink702.xml"/><Relationship Id="rId200" Type="http://schemas.openxmlformats.org/officeDocument/2006/relationships/customXml" Target="../ink/ink704.xml"/><Relationship Id="rId16" Type="http://schemas.openxmlformats.org/officeDocument/2006/relationships/customXml" Target="../ink/ink612.xml"/><Relationship Id="rId221" Type="http://schemas.openxmlformats.org/officeDocument/2006/relationships/image" Target="../media/image722.png"/><Relationship Id="rId242" Type="http://schemas.openxmlformats.org/officeDocument/2006/relationships/customXml" Target="../ink/ink725.xml"/><Relationship Id="rId263" Type="http://schemas.openxmlformats.org/officeDocument/2006/relationships/customXml" Target="../ink/ink736.xml"/><Relationship Id="rId284" Type="http://schemas.openxmlformats.org/officeDocument/2006/relationships/image" Target="../media/image753.png"/><Relationship Id="rId37" Type="http://schemas.openxmlformats.org/officeDocument/2006/relationships/image" Target="../media/image630.png"/><Relationship Id="rId58" Type="http://schemas.openxmlformats.org/officeDocument/2006/relationships/customXml" Target="../ink/ink633.xml"/><Relationship Id="rId79" Type="http://schemas.openxmlformats.org/officeDocument/2006/relationships/image" Target="../media/image651.png"/><Relationship Id="rId102" Type="http://schemas.openxmlformats.org/officeDocument/2006/relationships/customXml" Target="../ink/ink655.xml"/><Relationship Id="rId123" Type="http://schemas.openxmlformats.org/officeDocument/2006/relationships/image" Target="../media/image673.png"/><Relationship Id="rId144" Type="http://schemas.openxmlformats.org/officeDocument/2006/relationships/customXml" Target="../ink/ink676.xml"/><Relationship Id="rId90" Type="http://schemas.openxmlformats.org/officeDocument/2006/relationships/customXml" Target="../ink/ink649.xml"/><Relationship Id="rId165" Type="http://schemas.openxmlformats.org/officeDocument/2006/relationships/image" Target="../media/image694.png"/><Relationship Id="rId186" Type="http://schemas.openxmlformats.org/officeDocument/2006/relationships/customXml" Target="../ink/ink697.xml"/><Relationship Id="rId211" Type="http://schemas.openxmlformats.org/officeDocument/2006/relationships/image" Target="../media/image717.png"/><Relationship Id="rId232" Type="http://schemas.openxmlformats.org/officeDocument/2006/relationships/customXml" Target="../ink/ink720.xml"/><Relationship Id="rId253" Type="http://schemas.openxmlformats.org/officeDocument/2006/relationships/customXml" Target="../ink/ink731.xml"/><Relationship Id="rId274" Type="http://schemas.openxmlformats.org/officeDocument/2006/relationships/image" Target="../media/image748.png"/><Relationship Id="rId27" Type="http://schemas.openxmlformats.org/officeDocument/2006/relationships/image" Target="../media/image625.png"/><Relationship Id="rId48" Type="http://schemas.openxmlformats.org/officeDocument/2006/relationships/customXml" Target="../ink/ink628.xml"/><Relationship Id="rId69" Type="http://schemas.openxmlformats.org/officeDocument/2006/relationships/image" Target="../media/image646.png"/><Relationship Id="rId113" Type="http://schemas.openxmlformats.org/officeDocument/2006/relationships/image" Target="../media/image668.png"/><Relationship Id="rId134" Type="http://schemas.openxmlformats.org/officeDocument/2006/relationships/customXml" Target="../ink/ink671.xml"/><Relationship Id="rId80" Type="http://schemas.openxmlformats.org/officeDocument/2006/relationships/customXml" Target="../ink/ink644.xml"/><Relationship Id="rId155" Type="http://schemas.openxmlformats.org/officeDocument/2006/relationships/image" Target="../media/image689.png"/><Relationship Id="rId176" Type="http://schemas.openxmlformats.org/officeDocument/2006/relationships/customXml" Target="../ink/ink692.xml"/><Relationship Id="rId197" Type="http://schemas.openxmlformats.org/officeDocument/2006/relationships/image" Target="../media/image710.png"/><Relationship Id="rId201" Type="http://schemas.openxmlformats.org/officeDocument/2006/relationships/image" Target="../media/image712.png"/><Relationship Id="rId222" Type="http://schemas.openxmlformats.org/officeDocument/2006/relationships/customXml" Target="../ink/ink715.xml"/><Relationship Id="rId243" Type="http://schemas.openxmlformats.org/officeDocument/2006/relationships/image" Target="../media/image733.png"/><Relationship Id="rId264" Type="http://schemas.openxmlformats.org/officeDocument/2006/relationships/image" Target="../media/image743.png"/><Relationship Id="rId285" Type="http://schemas.openxmlformats.org/officeDocument/2006/relationships/customXml" Target="../ink/ink747.xml"/><Relationship Id="rId17" Type="http://schemas.openxmlformats.org/officeDocument/2006/relationships/image" Target="../media/image621.png"/><Relationship Id="rId38" Type="http://schemas.openxmlformats.org/officeDocument/2006/relationships/customXml" Target="../ink/ink623.xml"/><Relationship Id="rId59" Type="http://schemas.openxmlformats.org/officeDocument/2006/relationships/image" Target="../media/image641.png"/><Relationship Id="rId103" Type="http://schemas.openxmlformats.org/officeDocument/2006/relationships/image" Target="../media/image663.png"/><Relationship Id="rId124" Type="http://schemas.openxmlformats.org/officeDocument/2006/relationships/customXml" Target="../ink/ink666.xml"/><Relationship Id="rId70" Type="http://schemas.openxmlformats.org/officeDocument/2006/relationships/customXml" Target="../ink/ink639.xml"/><Relationship Id="rId91" Type="http://schemas.openxmlformats.org/officeDocument/2006/relationships/image" Target="../media/image657.png"/><Relationship Id="rId145" Type="http://schemas.openxmlformats.org/officeDocument/2006/relationships/image" Target="../media/image684.png"/><Relationship Id="rId166" Type="http://schemas.openxmlformats.org/officeDocument/2006/relationships/customXml" Target="../ink/ink687.xml"/><Relationship Id="rId187" Type="http://schemas.openxmlformats.org/officeDocument/2006/relationships/image" Target="../media/image70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10.xml"/><Relationship Id="rId233" Type="http://schemas.openxmlformats.org/officeDocument/2006/relationships/image" Target="../media/image728.png"/><Relationship Id="rId254" Type="http://schemas.openxmlformats.org/officeDocument/2006/relationships/image" Target="../media/image738.png"/><Relationship Id="rId28" Type="http://schemas.openxmlformats.org/officeDocument/2006/relationships/customXml" Target="../ink/ink618.xml"/><Relationship Id="rId49" Type="http://schemas.openxmlformats.org/officeDocument/2006/relationships/image" Target="../media/image636.png"/><Relationship Id="rId114" Type="http://schemas.openxmlformats.org/officeDocument/2006/relationships/customXml" Target="../ink/ink661.xml"/><Relationship Id="rId275" Type="http://schemas.openxmlformats.org/officeDocument/2006/relationships/customXml" Target="../ink/ink742.xml"/><Relationship Id="rId60" Type="http://schemas.openxmlformats.org/officeDocument/2006/relationships/customXml" Target="../ink/ink634.xml"/><Relationship Id="rId81" Type="http://schemas.openxmlformats.org/officeDocument/2006/relationships/image" Target="../media/image652.png"/><Relationship Id="rId135" Type="http://schemas.openxmlformats.org/officeDocument/2006/relationships/image" Target="../media/image679.png"/><Relationship Id="rId156" Type="http://schemas.openxmlformats.org/officeDocument/2006/relationships/customXml" Target="../ink/ink682.xml"/><Relationship Id="rId177" Type="http://schemas.openxmlformats.org/officeDocument/2006/relationships/image" Target="../media/image700.png"/><Relationship Id="rId198" Type="http://schemas.openxmlformats.org/officeDocument/2006/relationships/customXml" Target="../ink/ink703.xml"/><Relationship Id="rId202" Type="http://schemas.openxmlformats.org/officeDocument/2006/relationships/customXml" Target="../ink/ink705.xml"/><Relationship Id="rId223" Type="http://schemas.openxmlformats.org/officeDocument/2006/relationships/image" Target="../media/image723.png"/><Relationship Id="rId244" Type="http://schemas.openxmlformats.org/officeDocument/2006/relationships/customXml" Target="../ink/ink726.xml"/><Relationship Id="rId18" Type="http://schemas.openxmlformats.org/officeDocument/2006/relationships/customXml" Target="../ink/ink613.xml"/><Relationship Id="rId39" Type="http://schemas.openxmlformats.org/officeDocument/2006/relationships/image" Target="../media/image631.png"/><Relationship Id="rId265" Type="http://schemas.openxmlformats.org/officeDocument/2006/relationships/customXml" Target="../ink/ink737.xml"/><Relationship Id="rId286" Type="http://schemas.openxmlformats.org/officeDocument/2006/relationships/image" Target="../media/image754.png"/><Relationship Id="rId50" Type="http://schemas.openxmlformats.org/officeDocument/2006/relationships/customXml" Target="../ink/ink629.xml"/><Relationship Id="rId104" Type="http://schemas.openxmlformats.org/officeDocument/2006/relationships/customXml" Target="../ink/ink656.xml"/><Relationship Id="rId125" Type="http://schemas.openxmlformats.org/officeDocument/2006/relationships/image" Target="../media/image674.png"/><Relationship Id="rId146" Type="http://schemas.openxmlformats.org/officeDocument/2006/relationships/customXml" Target="../ink/ink677.xml"/><Relationship Id="rId167" Type="http://schemas.openxmlformats.org/officeDocument/2006/relationships/image" Target="../media/image695.png"/><Relationship Id="rId188" Type="http://schemas.openxmlformats.org/officeDocument/2006/relationships/customXml" Target="../ink/ink698.xml"/><Relationship Id="rId71" Type="http://schemas.openxmlformats.org/officeDocument/2006/relationships/image" Target="../media/image647.png"/><Relationship Id="rId92" Type="http://schemas.openxmlformats.org/officeDocument/2006/relationships/customXml" Target="../ink/ink650.xml"/><Relationship Id="rId213" Type="http://schemas.openxmlformats.org/officeDocument/2006/relationships/image" Target="../media/image718.png"/><Relationship Id="rId234" Type="http://schemas.openxmlformats.org/officeDocument/2006/relationships/customXml" Target="../ink/ink721.xml"/><Relationship Id="rId2" Type="http://schemas.openxmlformats.org/officeDocument/2006/relationships/customXml" Target="../ink/ink605.xml"/><Relationship Id="rId29" Type="http://schemas.openxmlformats.org/officeDocument/2006/relationships/image" Target="../media/image626.png"/><Relationship Id="rId255" Type="http://schemas.openxmlformats.org/officeDocument/2006/relationships/customXml" Target="../ink/ink732.xml"/><Relationship Id="rId276" Type="http://schemas.openxmlformats.org/officeDocument/2006/relationships/image" Target="../media/image749.png"/><Relationship Id="rId40" Type="http://schemas.openxmlformats.org/officeDocument/2006/relationships/customXml" Target="../ink/ink624.xml"/><Relationship Id="rId115" Type="http://schemas.openxmlformats.org/officeDocument/2006/relationships/image" Target="../media/image669.png"/><Relationship Id="rId136" Type="http://schemas.openxmlformats.org/officeDocument/2006/relationships/customXml" Target="../ink/ink672.xml"/><Relationship Id="rId157" Type="http://schemas.openxmlformats.org/officeDocument/2006/relationships/image" Target="../media/image690.png"/><Relationship Id="rId178" Type="http://schemas.openxmlformats.org/officeDocument/2006/relationships/customXml" Target="../ink/ink693.xml"/><Relationship Id="rId61" Type="http://schemas.openxmlformats.org/officeDocument/2006/relationships/image" Target="../media/image642.png"/><Relationship Id="rId82" Type="http://schemas.openxmlformats.org/officeDocument/2006/relationships/customXml" Target="../ink/ink645.xml"/><Relationship Id="rId199" Type="http://schemas.openxmlformats.org/officeDocument/2006/relationships/image" Target="../media/image711.png"/><Relationship Id="rId203" Type="http://schemas.openxmlformats.org/officeDocument/2006/relationships/image" Target="../media/image713.png"/><Relationship Id="rId19" Type="http://schemas.openxmlformats.org/officeDocument/2006/relationships/image" Target="../media/image492.png"/><Relationship Id="rId224" Type="http://schemas.openxmlformats.org/officeDocument/2006/relationships/customXml" Target="../ink/ink716.xml"/><Relationship Id="rId245" Type="http://schemas.openxmlformats.org/officeDocument/2006/relationships/image" Target="../media/image734.png"/><Relationship Id="rId266" Type="http://schemas.openxmlformats.org/officeDocument/2006/relationships/image" Target="../media/image744.png"/><Relationship Id="rId287" Type="http://schemas.openxmlformats.org/officeDocument/2006/relationships/customXml" Target="../ink/ink748.xml"/><Relationship Id="rId30" Type="http://schemas.openxmlformats.org/officeDocument/2006/relationships/customXml" Target="../ink/ink619.xml"/><Relationship Id="rId105" Type="http://schemas.openxmlformats.org/officeDocument/2006/relationships/image" Target="../media/image664.png"/><Relationship Id="rId126" Type="http://schemas.openxmlformats.org/officeDocument/2006/relationships/customXml" Target="../ink/ink667.xml"/><Relationship Id="rId147" Type="http://schemas.openxmlformats.org/officeDocument/2006/relationships/image" Target="../media/image685.png"/><Relationship Id="rId168" Type="http://schemas.openxmlformats.org/officeDocument/2006/relationships/customXml" Target="../ink/ink688.xml"/><Relationship Id="rId51" Type="http://schemas.openxmlformats.org/officeDocument/2006/relationships/image" Target="../media/image637.png"/><Relationship Id="rId72" Type="http://schemas.openxmlformats.org/officeDocument/2006/relationships/customXml" Target="../ink/ink640.xml"/><Relationship Id="rId93" Type="http://schemas.openxmlformats.org/officeDocument/2006/relationships/image" Target="../media/image658.png"/><Relationship Id="rId189" Type="http://schemas.openxmlformats.org/officeDocument/2006/relationships/image" Target="../media/image706.png"/><Relationship Id="rId3" Type="http://schemas.openxmlformats.org/officeDocument/2006/relationships/image" Target="../media/image614.png"/><Relationship Id="rId214" Type="http://schemas.openxmlformats.org/officeDocument/2006/relationships/customXml" Target="../ink/ink711.xml"/><Relationship Id="rId235" Type="http://schemas.openxmlformats.org/officeDocument/2006/relationships/image" Target="../media/image729.png"/><Relationship Id="rId256" Type="http://schemas.openxmlformats.org/officeDocument/2006/relationships/image" Target="../media/image739.png"/><Relationship Id="rId277" Type="http://schemas.openxmlformats.org/officeDocument/2006/relationships/customXml" Target="../ink/ink743.xml"/><Relationship Id="rId116" Type="http://schemas.openxmlformats.org/officeDocument/2006/relationships/customXml" Target="../ink/ink662.xml"/><Relationship Id="rId137" Type="http://schemas.openxmlformats.org/officeDocument/2006/relationships/image" Target="../media/image680.png"/><Relationship Id="rId158" Type="http://schemas.openxmlformats.org/officeDocument/2006/relationships/customXml" Target="../ink/ink683.xml"/><Relationship Id="rId20" Type="http://schemas.openxmlformats.org/officeDocument/2006/relationships/customXml" Target="../ink/ink614.xml"/><Relationship Id="rId41" Type="http://schemas.openxmlformats.org/officeDocument/2006/relationships/image" Target="../media/image632.png"/><Relationship Id="rId62" Type="http://schemas.openxmlformats.org/officeDocument/2006/relationships/customXml" Target="../ink/ink635.xml"/><Relationship Id="rId83" Type="http://schemas.openxmlformats.org/officeDocument/2006/relationships/image" Target="../media/image653.png"/><Relationship Id="rId179" Type="http://schemas.openxmlformats.org/officeDocument/2006/relationships/image" Target="../media/image701.png"/><Relationship Id="rId190" Type="http://schemas.openxmlformats.org/officeDocument/2006/relationships/customXml" Target="../ink/ink699.xml"/><Relationship Id="rId204" Type="http://schemas.openxmlformats.org/officeDocument/2006/relationships/customXml" Target="../ink/ink706.xml"/><Relationship Id="rId225" Type="http://schemas.openxmlformats.org/officeDocument/2006/relationships/image" Target="../media/image724.png"/><Relationship Id="rId246" Type="http://schemas.openxmlformats.org/officeDocument/2006/relationships/customXml" Target="../ink/ink727.xml"/><Relationship Id="rId267" Type="http://schemas.openxmlformats.org/officeDocument/2006/relationships/customXml" Target="../ink/ink738.xml"/><Relationship Id="rId288" Type="http://schemas.openxmlformats.org/officeDocument/2006/relationships/image" Target="../media/image755.png"/><Relationship Id="rId106" Type="http://schemas.openxmlformats.org/officeDocument/2006/relationships/customXml" Target="../ink/ink657.xml"/><Relationship Id="rId127" Type="http://schemas.openxmlformats.org/officeDocument/2006/relationships/image" Target="../media/image675.png"/><Relationship Id="rId10" Type="http://schemas.openxmlformats.org/officeDocument/2006/relationships/customXml" Target="../ink/ink609.xml"/><Relationship Id="rId31" Type="http://schemas.openxmlformats.org/officeDocument/2006/relationships/image" Target="../media/image627.png"/><Relationship Id="rId52" Type="http://schemas.openxmlformats.org/officeDocument/2006/relationships/customXml" Target="../ink/ink630.xml"/><Relationship Id="rId73" Type="http://schemas.openxmlformats.org/officeDocument/2006/relationships/image" Target="../media/image648.png"/><Relationship Id="rId94" Type="http://schemas.openxmlformats.org/officeDocument/2006/relationships/customXml" Target="../ink/ink651.xml"/><Relationship Id="rId148" Type="http://schemas.openxmlformats.org/officeDocument/2006/relationships/customXml" Target="../ink/ink678.xml"/><Relationship Id="rId169" Type="http://schemas.openxmlformats.org/officeDocument/2006/relationships/image" Target="../media/image696.png"/><Relationship Id="rId4" Type="http://schemas.openxmlformats.org/officeDocument/2006/relationships/customXml" Target="../ink/ink606.xml"/><Relationship Id="rId180" Type="http://schemas.openxmlformats.org/officeDocument/2006/relationships/customXml" Target="../ink/ink694.xml"/><Relationship Id="rId215" Type="http://schemas.openxmlformats.org/officeDocument/2006/relationships/image" Target="../media/image719.png"/><Relationship Id="rId236" Type="http://schemas.openxmlformats.org/officeDocument/2006/relationships/customXml" Target="../ink/ink722.xml"/><Relationship Id="rId257" Type="http://schemas.openxmlformats.org/officeDocument/2006/relationships/customXml" Target="../ink/ink733.xml"/><Relationship Id="rId278" Type="http://schemas.openxmlformats.org/officeDocument/2006/relationships/image" Target="../media/image750.png"/><Relationship Id="rId42" Type="http://schemas.openxmlformats.org/officeDocument/2006/relationships/customXml" Target="../ink/ink625.xml"/><Relationship Id="rId84" Type="http://schemas.openxmlformats.org/officeDocument/2006/relationships/customXml" Target="../ink/ink646.xml"/><Relationship Id="rId138" Type="http://schemas.openxmlformats.org/officeDocument/2006/relationships/customXml" Target="../ink/ink673.xml"/><Relationship Id="rId191" Type="http://schemas.openxmlformats.org/officeDocument/2006/relationships/image" Target="../media/image707.png"/><Relationship Id="rId205" Type="http://schemas.openxmlformats.org/officeDocument/2006/relationships/image" Target="../media/image714.png"/><Relationship Id="rId247" Type="http://schemas.openxmlformats.org/officeDocument/2006/relationships/image" Target="../media/image735.png"/><Relationship Id="rId107" Type="http://schemas.openxmlformats.org/officeDocument/2006/relationships/image" Target="../media/image665.png"/><Relationship Id="rId11" Type="http://schemas.openxmlformats.org/officeDocument/2006/relationships/image" Target="../media/image618.png"/><Relationship Id="rId53" Type="http://schemas.openxmlformats.org/officeDocument/2006/relationships/image" Target="../media/image638.png"/><Relationship Id="rId149" Type="http://schemas.openxmlformats.org/officeDocument/2006/relationships/image" Target="../media/image686.png"/><Relationship Id="rId95" Type="http://schemas.openxmlformats.org/officeDocument/2006/relationships/image" Target="../media/image659.png"/><Relationship Id="rId160" Type="http://schemas.openxmlformats.org/officeDocument/2006/relationships/customXml" Target="../ink/ink684.xml"/><Relationship Id="rId216" Type="http://schemas.openxmlformats.org/officeDocument/2006/relationships/customXml" Target="../ink/ink712.xml"/><Relationship Id="rId258" Type="http://schemas.openxmlformats.org/officeDocument/2006/relationships/image" Target="../media/image740.png"/><Relationship Id="rId22" Type="http://schemas.openxmlformats.org/officeDocument/2006/relationships/customXml" Target="../ink/ink615.xml"/><Relationship Id="rId64" Type="http://schemas.openxmlformats.org/officeDocument/2006/relationships/customXml" Target="../ink/ink636.xml"/><Relationship Id="rId118" Type="http://schemas.openxmlformats.org/officeDocument/2006/relationships/customXml" Target="../ink/ink66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2.png"/><Relationship Id="rId21" Type="http://schemas.openxmlformats.org/officeDocument/2006/relationships/image" Target="../media/image764.png"/><Relationship Id="rId324" Type="http://schemas.openxmlformats.org/officeDocument/2006/relationships/image" Target="../media/image915.png"/><Relationship Id="rId531" Type="http://schemas.openxmlformats.org/officeDocument/2006/relationships/image" Target="../media/image1017.png"/><Relationship Id="rId629" Type="http://schemas.openxmlformats.org/officeDocument/2006/relationships/image" Target="../media/image1066.png"/><Relationship Id="rId170" Type="http://schemas.openxmlformats.org/officeDocument/2006/relationships/customXml" Target="../ink/ink832.xml"/><Relationship Id="rId268" Type="http://schemas.openxmlformats.org/officeDocument/2006/relationships/image" Target="../media/image887.png"/><Relationship Id="rId475" Type="http://schemas.openxmlformats.org/officeDocument/2006/relationships/customXml" Target="../ink/ink986.xml"/><Relationship Id="rId32" Type="http://schemas.openxmlformats.org/officeDocument/2006/relationships/customXml" Target="../ink/ink763.xml"/><Relationship Id="rId128" Type="http://schemas.openxmlformats.org/officeDocument/2006/relationships/customXml" Target="../ink/ink811.xml"/><Relationship Id="rId335" Type="http://schemas.openxmlformats.org/officeDocument/2006/relationships/customXml" Target="../ink/ink915.xml"/><Relationship Id="rId542" Type="http://schemas.openxmlformats.org/officeDocument/2006/relationships/customXml" Target="../ink/ink1020.xml"/><Relationship Id="rId181" Type="http://schemas.openxmlformats.org/officeDocument/2006/relationships/image" Target="../media/image844.png"/><Relationship Id="rId402" Type="http://schemas.openxmlformats.org/officeDocument/2006/relationships/image" Target="../media/image954.png"/><Relationship Id="rId279" Type="http://schemas.openxmlformats.org/officeDocument/2006/relationships/customXml" Target="../ink/ink887.xml"/><Relationship Id="rId486" Type="http://schemas.openxmlformats.org/officeDocument/2006/relationships/image" Target="../media/image995.png"/><Relationship Id="rId43" Type="http://schemas.openxmlformats.org/officeDocument/2006/relationships/image" Target="../media/image775.png"/><Relationship Id="rId139" Type="http://schemas.openxmlformats.org/officeDocument/2006/relationships/image" Target="../media/image823.png"/><Relationship Id="rId346" Type="http://schemas.openxmlformats.org/officeDocument/2006/relationships/image" Target="../media/image926.png"/><Relationship Id="rId553" Type="http://schemas.openxmlformats.org/officeDocument/2006/relationships/image" Target="../media/image1028.png"/><Relationship Id="rId192" Type="http://schemas.openxmlformats.org/officeDocument/2006/relationships/customXml" Target="../ink/ink843.xml"/><Relationship Id="rId206" Type="http://schemas.openxmlformats.org/officeDocument/2006/relationships/customXml" Target="../ink/ink850.xml"/><Relationship Id="rId413" Type="http://schemas.openxmlformats.org/officeDocument/2006/relationships/customXml" Target="../ink/ink954.xml"/><Relationship Id="rId497" Type="http://schemas.openxmlformats.org/officeDocument/2006/relationships/customXml" Target="../ink/ink997.xml"/><Relationship Id="rId620" Type="http://schemas.openxmlformats.org/officeDocument/2006/relationships/customXml" Target="../ink/ink1059.xml"/><Relationship Id="rId357" Type="http://schemas.openxmlformats.org/officeDocument/2006/relationships/customXml" Target="../ink/ink926.xml"/><Relationship Id="rId54" Type="http://schemas.openxmlformats.org/officeDocument/2006/relationships/customXml" Target="../ink/ink774.xml"/><Relationship Id="rId217" Type="http://schemas.openxmlformats.org/officeDocument/2006/relationships/customXml" Target="../ink/ink856.xml"/><Relationship Id="rId564" Type="http://schemas.openxmlformats.org/officeDocument/2006/relationships/customXml" Target="../ink/ink1031.xml"/><Relationship Id="rId424" Type="http://schemas.openxmlformats.org/officeDocument/2006/relationships/customXml" Target="../ink/ink960.xml"/><Relationship Id="rId631" Type="http://schemas.openxmlformats.org/officeDocument/2006/relationships/image" Target="../media/image1067.png"/><Relationship Id="rId270" Type="http://schemas.openxmlformats.org/officeDocument/2006/relationships/image" Target="../media/image888.png"/><Relationship Id="rId65" Type="http://schemas.openxmlformats.org/officeDocument/2006/relationships/image" Target="../media/image786.png"/><Relationship Id="rId130" Type="http://schemas.openxmlformats.org/officeDocument/2006/relationships/customXml" Target="../ink/ink812.xml"/><Relationship Id="rId368" Type="http://schemas.openxmlformats.org/officeDocument/2006/relationships/image" Target="../media/image937.png"/><Relationship Id="rId575" Type="http://schemas.openxmlformats.org/officeDocument/2006/relationships/image" Target="../media/image1039.png"/><Relationship Id="rId228" Type="http://schemas.openxmlformats.org/officeDocument/2006/relationships/image" Target="../media/image867.png"/><Relationship Id="rId435" Type="http://schemas.openxmlformats.org/officeDocument/2006/relationships/customXml" Target="../ink/ink966.xml"/><Relationship Id="rId642" Type="http://schemas.openxmlformats.org/officeDocument/2006/relationships/customXml" Target="../ink/ink1070.xml"/><Relationship Id="rId281" Type="http://schemas.openxmlformats.org/officeDocument/2006/relationships/customXml" Target="../ink/ink888.xml"/><Relationship Id="rId502" Type="http://schemas.openxmlformats.org/officeDocument/2006/relationships/image" Target="../media/image1003.png"/><Relationship Id="rId76" Type="http://schemas.openxmlformats.org/officeDocument/2006/relationships/customXml" Target="../ink/ink785.xml"/><Relationship Id="rId141" Type="http://schemas.openxmlformats.org/officeDocument/2006/relationships/image" Target="../media/image824.png"/><Relationship Id="rId379" Type="http://schemas.openxmlformats.org/officeDocument/2006/relationships/customXml" Target="../ink/ink937.xml"/><Relationship Id="rId586" Type="http://schemas.openxmlformats.org/officeDocument/2006/relationships/customXml" Target="../ink/ink1042.xml"/><Relationship Id="rId7" Type="http://schemas.openxmlformats.org/officeDocument/2006/relationships/image" Target="../media/image757.png"/><Relationship Id="rId239" Type="http://schemas.openxmlformats.org/officeDocument/2006/relationships/customXml" Target="../ink/ink867.xml"/><Relationship Id="rId446" Type="http://schemas.openxmlformats.org/officeDocument/2006/relationships/image" Target="../media/image975.png"/><Relationship Id="rId653" Type="http://schemas.openxmlformats.org/officeDocument/2006/relationships/image" Target="../media/image1078.png"/><Relationship Id="rId292" Type="http://schemas.openxmlformats.org/officeDocument/2006/relationships/image" Target="../media/image899.png"/><Relationship Id="rId306" Type="http://schemas.openxmlformats.org/officeDocument/2006/relationships/image" Target="../media/image906.png"/><Relationship Id="rId87" Type="http://schemas.openxmlformats.org/officeDocument/2006/relationships/image" Target="../media/image797.png"/><Relationship Id="rId513" Type="http://schemas.openxmlformats.org/officeDocument/2006/relationships/customXml" Target="../ink/ink1005.xml"/><Relationship Id="rId597" Type="http://schemas.openxmlformats.org/officeDocument/2006/relationships/image" Target="../media/image1050.png"/><Relationship Id="rId152" Type="http://schemas.openxmlformats.org/officeDocument/2006/relationships/customXml" Target="../ink/ink823.xml"/><Relationship Id="rId457" Type="http://schemas.openxmlformats.org/officeDocument/2006/relationships/customXml" Target="../ink/ink977.xml"/><Relationship Id="rId14" Type="http://schemas.openxmlformats.org/officeDocument/2006/relationships/customXml" Target="../ink/ink754.xml"/><Relationship Id="rId317" Type="http://schemas.openxmlformats.org/officeDocument/2006/relationships/customXml" Target="../ink/ink906.xml"/><Relationship Id="rId524" Type="http://schemas.openxmlformats.org/officeDocument/2006/relationships/customXml" Target="../ink/ink1011.xml"/><Relationship Id="rId98" Type="http://schemas.openxmlformats.org/officeDocument/2006/relationships/customXml" Target="../ink/ink796.xml"/><Relationship Id="rId163" Type="http://schemas.openxmlformats.org/officeDocument/2006/relationships/image" Target="../media/image835.png"/><Relationship Id="rId370" Type="http://schemas.openxmlformats.org/officeDocument/2006/relationships/image" Target="../media/image938.png"/><Relationship Id="rId230" Type="http://schemas.openxmlformats.org/officeDocument/2006/relationships/image" Target="../media/image868.png"/><Relationship Id="rId468" Type="http://schemas.openxmlformats.org/officeDocument/2006/relationships/image" Target="../media/image986.png"/><Relationship Id="rId25" Type="http://schemas.openxmlformats.org/officeDocument/2006/relationships/image" Target="../media/image766.png"/><Relationship Id="rId328" Type="http://schemas.openxmlformats.org/officeDocument/2006/relationships/image" Target="../media/image917.png"/><Relationship Id="rId535" Type="http://schemas.openxmlformats.org/officeDocument/2006/relationships/image" Target="../media/image1019.png"/><Relationship Id="rId174" Type="http://schemas.openxmlformats.org/officeDocument/2006/relationships/customXml" Target="../ink/ink834.xml"/><Relationship Id="rId381" Type="http://schemas.openxmlformats.org/officeDocument/2006/relationships/customXml" Target="../ink/ink938.xml"/><Relationship Id="rId602" Type="http://schemas.openxmlformats.org/officeDocument/2006/relationships/customXml" Target="../ink/ink1050.xml"/><Relationship Id="rId241" Type="http://schemas.openxmlformats.org/officeDocument/2006/relationships/customXml" Target="../ink/ink868.xml"/><Relationship Id="rId479" Type="http://schemas.openxmlformats.org/officeDocument/2006/relationships/customXml" Target="../ink/ink988.xml"/><Relationship Id="rId36" Type="http://schemas.openxmlformats.org/officeDocument/2006/relationships/customXml" Target="../ink/ink765.xml"/><Relationship Id="rId339" Type="http://schemas.openxmlformats.org/officeDocument/2006/relationships/customXml" Target="../ink/ink917.xml"/><Relationship Id="rId546" Type="http://schemas.openxmlformats.org/officeDocument/2006/relationships/customXml" Target="../ink/ink1022.xml"/><Relationship Id="rId101" Type="http://schemas.openxmlformats.org/officeDocument/2006/relationships/image" Target="../media/image804.png"/><Relationship Id="rId185" Type="http://schemas.openxmlformats.org/officeDocument/2006/relationships/image" Target="../media/image846.png"/><Relationship Id="rId406" Type="http://schemas.openxmlformats.org/officeDocument/2006/relationships/image" Target="../media/image956.png"/><Relationship Id="rId392" Type="http://schemas.openxmlformats.org/officeDocument/2006/relationships/image" Target="../media/image949.png"/><Relationship Id="rId613" Type="http://schemas.openxmlformats.org/officeDocument/2006/relationships/image" Target="../media/image1058.png"/><Relationship Id="rId252" Type="http://schemas.openxmlformats.org/officeDocument/2006/relationships/image" Target="../media/image879.png"/><Relationship Id="rId47" Type="http://schemas.openxmlformats.org/officeDocument/2006/relationships/image" Target="../media/image777.png"/><Relationship Id="rId112" Type="http://schemas.openxmlformats.org/officeDocument/2006/relationships/customXml" Target="../ink/ink803.xml"/><Relationship Id="rId557" Type="http://schemas.openxmlformats.org/officeDocument/2006/relationships/image" Target="../media/image1030.png"/><Relationship Id="rId196" Type="http://schemas.openxmlformats.org/officeDocument/2006/relationships/customXml" Target="../ink/ink845.xml"/><Relationship Id="rId417" Type="http://schemas.openxmlformats.org/officeDocument/2006/relationships/customXml" Target="../ink/ink956.xml"/><Relationship Id="rId624" Type="http://schemas.openxmlformats.org/officeDocument/2006/relationships/customXml" Target="../ink/ink1061.xml"/><Relationship Id="rId263" Type="http://schemas.openxmlformats.org/officeDocument/2006/relationships/customXml" Target="../ink/ink879.xml"/><Relationship Id="rId470" Type="http://schemas.openxmlformats.org/officeDocument/2006/relationships/image" Target="../media/image987.png"/><Relationship Id="rId58" Type="http://schemas.openxmlformats.org/officeDocument/2006/relationships/customXml" Target="../ink/ink776.xml"/><Relationship Id="rId123" Type="http://schemas.openxmlformats.org/officeDocument/2006/relationships/image" Target="../media/image815.png"/><Relationship Id="rId330" Type="http://schemas.openxmlformats.org/officeDocument/2006/relationships/image" Target="../media/image918.png"/><Relationship Id="rId568" Type="http://schemas.openxmlformats.org/officeDocument/2006/relationships/customXml" Target="../ink/ink1033.xml"/><Relationship Id="rId428" Type="http://schemas.openxmlformats.org/officeDocument/2006/relationships/image" Target="../media/image966.png"/><Relationship Id="rId635" Type="http://schemas.openxmlformats.org/officeDocument/2006/relationships/image" Target="../media/image1069.png"/><Relationship Id="rId232" Type="http://schemas.openxmlformats.org/officeDocument/2006/relationships/image" Target="../media/image869.png"/><Relationship Id="rId274" Type="http://schemas.openxmlformats.org/officeDocument/2006/relationships/image" Target="../media/image890.png"/><Relationship Id="rId481" Type="http://schemas.openxmlformats.org/officeDocument/2006/relationships/customXml" Target="../ink/ink989.xml"/><Relationship Id="rId27" Type="http://schemas.openxmlformats.org/officeDocument/2006/relationships/image" Target="../media/image767.png"/><Relationship Id="rId69" Type="http://schemas.openxmlformats.org/officeDocument/2006/relationships/image" Target="../media/image788.png"/><Relationship Id="rId134" Type="http://schemas.openxmlformats.org/officeDocument/2006/relationships/customXml" Target="../ink/ink814.xml"/><Relationship Id="rId537" Type="http://schemas.openxmlformats.org/officeDocument/2006/relationships/image" Target="../media/image1020.png"/><Relationship Id="rId579" Type="http://schemas.openxmlformats.org/officeDocument/2006/relationships/image" Target="../media/image1041.png"/><Relationship Id="rId80" Type="http://schemas.openxmlformats.org/officeDocument/2006/relationships/customXml" Target="../ink/ink787.xml"/><Relationship Id="rId176" Type="http://schemas.openxmlformats.org/officeDocument/2006/relationships/customXml" Target="../ink/ink835.xml"/><Relationship Id="rId341" Type="http://schemas.openxmlformats.org/officeDocument/2006/relationships/customXml" Target="../ink/ink918.xml"/><Relationship Id="rId383" Type="http://schemas.openxmlformats.org/officeDocument/2006/relationships/customXml" Target="../ink/ink939.xml"/><Relationship Id="rId439" Type="http://schemas.openxmlformats.org/officeDocument/2006/relationships/customXml" Target="../ink/ink968.xml"/><Relationship Id="rId590" Type="http://schemas.openxmlformats.org/officeDocument/2006/relationships/customXml" Target="../ink/ink1044.xml"/><Relationship Id="rId604" Type="http://schemas.openxmlformats.org/officeDocument/2006/relationships/customXml" Target="../ink/ink1051.xml"/><Relationship Id="rId646" Type="http://schemas.openxmlformats.org/officeDocument/2006/relationships/customXml" Target="../ink/ink1072.xml"/><Relationship Id="rId201" Type="http://schemas.openxmlformats.org/officeDocument/2006/relationships/image" Target="../media/image854.png"/><Relationship Id="rId243" Type="http://schemas.openxmlformats.org/officeDocument/2006/relationships/customXml" Target="../ink/ink869.xml"/><Relationship Id="rId285" Type="http://schemas.openxmlformats.org/officeDocument/2006/relationships/customXml" Target="../ink/ink890.xml"/><Relationship Id="rId450" Type="http://schemas.openxmlformats.org/officeDocument/2006/relationships/image" Target="../media/image977.png"/><Relationship Id="rId506" Type="http://schemas.openxmlformats.org/officeDocument/2006/relationships/image" Target="../media/image1005.png"/><Relationship Id="rId38" Type="http://schemas.openxmlformats.org/officeDocument/2006/relationships/customXml" Target="../ink/ink766.xml"/><Relationship Id="rId103" Type="http://schemas.openxmlformats.org/officeDocument/2006/relationships/image" Target="../media/image805.png"/><Relationship Id="rId310" Type="http://schemas.openxmlformats.org/officeDocument/2006/relationships/image" Target="../media/image908.png"/><Relationship Id="rId492" Type="http://schemas.openxmlformats.org/officeDocument/2006/relationships/image" Target="../media/image998.png"/><Relationship Id="rId548" Type="http://schemas.openxmlformats.org/officeDocument/2006/relationships/customXml" Target="../ink/ink1023.xml"/><Relationship Id="rId91" Type="http://schemas.openxmlformats.org/officeDocument/2006/relationships/image" Target="../media/image799.png"/><Relationship Id="rId145" Type="http://schemas.openxmlformats.org/officeDocument/2006/relationships/image" Target="../media/image826.png"/><Relationship Id="rId187" Type="http://schemas.openxmlformats.org/officeDocument/2006/relationships/image" Target="../media/image847.png"/><Relationship Id="rId352" Type="http://schemas.openxmlformats.org/officeDocument/2006/relationships/image" Target="../media/image929.png"/><Relationship Id="rId394" Type="http://schemas.openxmlformats.org/officeDocument/2006/relationships/image" Target="../media/image950.png"/><Relationship Id="rId408" Type="http://schemas.openxmlformats.org/officeDocument/2006/relationships/image" Target="../media/image957.png"/><Relationship Id="rId615" Type="http://schemas.openxmlformats.org/officeDocument/2006/relationships/image" Target="../media/image1059.png"/><Relationship Id="rId212" Type="http://schemas.openxmlformats.org/officeDocument/2006/relationships/image" Target="../media/image859.png"/><Relationship Id="rId254" Type="http://schemas.openxmlformats.org/officeDocument/2006/relationships/image" Target="../media/image880.png"/><Relationship Id="rId657" Type="http://schemas.openxmlformats.org/officeDocument/2006/relationships/image" Target="../media/image1080.png"/><Relationship Id="rId49" Type="http://schemas.openxmlformats.org/officeDocument/2006/relationships/image" Target="../media/image778.png"/><Relationship Id="rId114" Type="http://schemas.openxmlformats.org/officeDocument/2006/relationships/customXml" Target="../ink/ink804.xml"/><Relationship Id="rId296" Type="http://schemas.openxmlformats.org/officeDocument/2006/relationships/image" Target="../media/image901.png"/><Relationship Id="rId461" Type="http://schemas.openxmlformats.org/officeDocument/2006/relationships/customXml" Target="../ink/ink979.xml"/><Relationship Id="rId517" Type="http://schemas.openxmlformats.org/officeDocument/2006/relationships/image" Target="../media/image1010.png"/><Relationship Id="rId559" Type="http://schemas.openxmlformats.org/officeDocument/2006/relationships/image" Target="../media/image1031.png"/><Relationship Id="rId60" Type="http://schemas.openxmlformats.org/officeDocument/2006/relationships/customXml" Target="../ink/ink777.xml"/><Relationship Id="rId156" Type="http://schemas.openxmlformats.org/officeDocument/2006/relationships/customXml" Target="../ink/ink825.xml"/><Relationship Id="rId198" Type="http://schemas.openxmlformats.org/officeDocument/2006/relationships/customXml" Target="../ink/ink846.xml"/><Relationship Id="rId321" Type="http://schemas.openxmlformats.org/officeDocument/2006/relationships/customXml" Target="../ink/ink908.xml"/><Relationship Id="rId363" Type="http://schemas.openxmlformats.org/officeDocument/2006/relationships/customXml" Target="../ink/ink929.xml"/><Relationship Id="rId419" Type="http://schemas.openxmlformats.org/officeDocument/2006/relationships/customXml" Target="../ink/ink957.xml"/><Relationship Id="rId570" Type="http://schemas.openxmlformats.org/officeDocument/2006/relationships/customXml" Target="../ink/ink1034.xml"/><Relationship Id="rId626" Type="http://schemas.openxmlformats.org/officeDocument/2006/relationships/customXml" Target="../ink/ink1062.xml"/><Relationship Id="rId223" Type="http://schemas.openxmlformats.org/officeDocument/2006/relationships/customXml" Target="../ink/ink859.xml"/><Relationship Id="rId430" Type="http://schemas.openxmlformats.org/officeDocument/2006/relationships/image" Target="../media/image967.png"/><Relationship Id="rId18" Type="http://schemas.openxmlformats.org/officeDocument/2006/relationships/customXml" Target="../ink/ink756.xml"/><Relationship Id="rId265" Type="http://schemas.openxmlformats.org/officeDocument/2006/relationships/customXml" Target="../ink/ink880.xml"/><Relationship Id="rId472" Type="http://schemas.openxmlformats.org/officeDocument/2006/relationships/image" Target="../media/image988.png"/><Relationship Id="rId528" Type="http://schemas.openxmlformats.org/officeDocument/2006/relationships/customXml" Target="../ink/ink1013.xml"/><Relationship Id="rId125" Type="http://schemas.openxmlformats.org/officeDocument/2006/relationships/image" Target="../media/image816.png"/><Relationship Id="rId167" Type="http://schemas.openxmlformats.org/officeDocument/2006/relationships/image" Target="../media/image837.png"/><Relationship Id="rId332" Type="http://schemas.openxmlformats.org/officeDocument/2006/relationships/image" Target="../media/image919.png"/><Relationship Id="rId374" Type="http://schemas.openxmlformats.org/officeDocument/2006/relationships/image" Target="../media/image940.png"/><Relationship Id="rId581" Type="http://schemas.openxmlformats.org/officeDocument/2006/relationships/image" Target="../media/image1042.png"/><Relationship Id="rId71" Type="http://schemas.openxmlformats.org/officeDocument/2006/relationships/image" Target="../media/image789.png"/><Relationship Id="rId234" Type="http://schemas.openxmlformats.org/officeDocument/2006/relationships/image" Target="../media/image870.png"/><Relationship Id="rId637" Type="http://schemas.openxmlformats.org/officeDocument/2006/relationships/image" Target="../media/image1070.png"/><Relationship Id="rId2" Type="http://schemas.openxmlformats.org/officeDocument/2006/relationships/image" Target="../media/image1.emf"/><Relationship Id="rId29" Type="http://schemas.openxmlformats.org/officeDocument/2006/relationships/image" Target="../media/image768.png"/><Relationship Id="rId276" Type="http://schemas.openxmlformats.org/officeDocument/2006/relationships/image" Target="../media/image891.png"/><Relationship Id="rId441" Type="http://schemas.openxmlformats.org/officeDocument/2006/relationships/customXml" Target="../ink/ink969.xml"/><Relationship Id="rId483" Type="http://schemas.openxmlformats.org/officeDocument/2006/relationships/customXml" Target="../ink/ink990.xml"/><Relationship Id="rId539" Type="http://schemas.openxmlformats.org/officeDocument/2006/relationships/image" Target="../media/image1021.png"/><Relationship Id="rId40" Type="http://schemas.openxmlformats.org/officeDocument/2006/relationships/customXml" Target="../ink/ink767.xml"/><Relationship Id="rId136" Type="http://schemas.openxmlformats.org/officeDocument/2006/relationships/customXml" Target="../ink/ink815.xml"/><Relationship Id="rId178" Type="http://schemas.openxmlformats.org/officeDocument/2006/relationships/customXml" Target="../ink/ink836.xml"/><Relationship Id="rId301" Type="http://schemas.openxmlformats.org/officeDocument/2006/relationships/customXml" Target="../ink/ink898.xml"/><Relationship Id="rId343" Type="http://schemas.openxmlformats.org/officeDocument/2006/relationships/customXml" Target="../ink/ink919.xml"/><Relationship Id="rId550" Type="http://schemas.openxmlformats.org/officeDocument/2006/relationships/customXml" Target="../ink/ink1024.xml"/><Relationship Id="rId82" Type="http://schemas.openxmlformats.org/officeDocument/2006/relationships/customXml" Target="../ink/ink788.xml"/><Relationship Id="rId203" Type="http://schemas.openxmlformats.org/officeDocument/2006/relationships/image" Target="../media/image855.png"/><Relationship Id="rId385" Type="http://schemas.openxmlformats.org/officeDocument/2006/relationships/customXml" Target="../ink/ink940.xml"/><Relationship Id="rId592" Type="http://schemas.openxmlformats.org/officeDocument/2006/relationships/customXml" Target="../ink/ink1045.xml"/><Relationship Id="rId606" Type="http://schemas.openxmlformats.org/officeDocument/2006/relationships/customXml" Target="../ink/ink1052.xml"/><Relationship Id="rId648" Type="http://schemas.openxmlformats.org/officeDocument/2006/relationships/customXml" Target="../ink/ink1073.xml"/><Relationship Id="rId245" Type="http://schemas.openxmlformats.org/officeDocument/2006/relationships/customXml" Target="../ink/ink870.xml"/><Relationship Id="rId287" Type="http://schemas.openxmlformats.org/officeDocument/2006/relationships/customXml" Target="../ink/ink891.xml"/><Relationship Id="rId410" Type="http://schemas.openxmlformats.org/officeDocument/2006/relationships/image" Target="../media/image958.png"/><Relationship Id="rId452" Type="http://schemas.openxmlformats.org/officeDocument/2006/relationships/image" Target="../media/image978.png"/><Relationship Id="rId494" Type="http://schemas.openxmlformats.org/officeDocument/2006/relationships/image" Target="../media/image999.png"/><Relationship Id="rId508" Type="http://schemas.openxmlformats.org/officeDocument/2006/relationships/image" Target="../media/image1006.png"/><Relationship Id="rId105" Type="http://schemas.openxmlformats.org/officeDocument/2006/relationships/image" Target="../media/image806.png"/><Relationship Id="rId147" Type="http://schemas.openxmlformats.org/officeDocument/2006/relationships/image" Target="../media/image827.png"/><Relationship Id="rId312" Type="http://schemas.openxmlformats.org/officeDocument/2006/relationships/image" Target="../media/image909.png"/><Relationship Id="rId354" Type="http://schemas.openxmlformats.org/officeDocument/2006/relationships/image" Target="../media/image930.png"/><Relationship Id="rId51" Type="http://schemas.openxmlformats.org/officeDocument/2006/relationships/image" Target="../media/image779.png"/><Relationship Id="rId93" Type="http://schemas.openxmlformats.org/officeDocument/2006/relationships/image" Target="../media/image800.png"/><Relationship Id="rId189" Type="http://schemas.openxmlformats.org/officeDocument/2006/relationships/image" Target="../media/image848.png"/><Relationship Id="rId396" Type="http://schemas.openxmlformats.org/officeDocument/2006/relationships/image" Target="../media/image951.png"/><Relationship Id="rId561" Type="http://schemas.openxmlformats.org/officeDocument/2006/relationships/image" Target="../media/image1032.png"/><Relationship Id="rId617" Type="http://schemas.openxmlformats.org/officeDocument/2006/relationships/image" Target="../media/image1060.png"/><Relationship Id="rId659" Type="http://schemas.openxmlformats.org/officeDocument/2006/relationships/image" Target="../media/image1081.png"/><Relationship Id="rId214" Type="http://schemas.openxmlformats.org/officeDocument/2006/relationships/image" Target="../media/image860.png"/><Relationship Id="rId256" Type="http://schemas.openxmlformats.org/officeDocument/2006/relationships/image" Target="../media/image881.png"/><Relationship Id="rId298" Type="http://schemas.openxmlformats.org/officeDocument/2006/relationships/image" Target="../media/image902.png"/><Relationship Id="rId421" Type="http://schemas.openxmlformats.org/officeDocument/2006/relationships/customXml" Target="../ink/ink958.xml"/><Relationship Id="rId463" Type="http://schemas.openxmlformats.org/officeDocument/2006/relationships/customXml" Target="../ink/ink980.xml"/><Relationship Id="rId519" Type="http://schemas.openxmlformats.org/officeDocument/2006/relationships/image" Target="../media/image1011.png"/><Relationship Id="rId116" Type="http://schemas.openxmlformats.org/officeDocument/2006/relationships/customXml" Target="../ink/ink805.xml"/><Relationship Id="rId158" Type="http://schemas.openxmlformats.org/officeDocument/2006/relationships/customXml" Target="../ink/ink826.xml"/><Relationship Id="rId323" Type="http://schemas.openxmlformats.org/officeDocument/2006/relationships/customXml" Target="../ink/ink909.xml"/><Relationship Id="rId530" Type="http://schemas.openxmlformats.org/officeDocument/2006/relationships/customXml" Target="../ink/ink1014.xml"/><Relationship Id="rId20" Type="http://schemas.openxmlformats.org/officeDocument/2006/relationships/customXml" Target="../ink/ink757.xml"/><Relationship Id="rId62" Type="http://schemas.openxmlformats.org/officeDocument/2006/relationships/customXml" Target="../ink/ink778.xml"/><Relationship Id="rId365" Type="http://schemas.openxmlformats.org/officeDocument/2006/relationships/customXml" Target="../ink/ink930.xml"/><Relationship Id="rId572" Type="http://schemas.openxmlformats.org/officeDocument/2006/relationships/customXml" Target="../ink/ink1035.xml"/><Relationship Id="rId628" Type="http://schemas.openxmlformats.org/officeDocument/2006/relationships/customXml" Target="../ink/ink1063.xml"/><Relationship Id="rId225" Type="http://schemas.openxmlformats.org/officeDocument/2006/relationships/customXml" Target="../ink/ink860.xml"/><Relationship Id="rId267" Type="http://schemas.openxmlformats.org/officeDocument/2006/relationships/customXml" Target="../ink/ink881.xml"/><Relationship Id="rId432" Type="http://schemas.openxmlformats.org/officeDocument/2006/relationships/image" Target="../media/image968.png"/><Relationship Id="rId474" Type="http://schemas.openxmlformats.org/officeDocument/2006/relationships/image" Target="../media/image989.png"/><Relationship Id="rId127" Type="http://schemas.openxmlformats.org/officeDocument/2006/relationships/image" Target="../media/image817.png"/><Relationship Id="rId31" Type="http://schemas.openxmlformats.org/officeDocument/2006/relationships/image" Target="../media/image769.png"/><Relationship Id="rId73" Type="http://schemas.openxmlformats.org/officeDocument/2006/relationships/image" Target="../media/image790.png"/><Relationship Id="rId169" Type="http://schemas.openxmlformats.org/officeDocument/2006/relationships/image" Target="../media/image838.png"/><Relationship Id="rId334" Type="http://schemas.openxmlformats.org/officeDocument/2006/relationships/image" Target="../media/image920.png"/><Relationship Id="rId376" Type="http://schemas.openxmlformats.org/officeDocument/2006/relationships/image" Target="../media/image941.png"/><Relationship Id="rId541" Type="http://schemas.openxmlformats.org/officeDocument/2006/relationships/image" Target="../media/image1022.png"/><Relationship Id="rId583" Type="http://schemas.openxmlformats.org/officeDocument/2006/relationships/image" Target="../media/image1043.png"/><Relationship Id="rId639" Type="http://schemas.openxmlformats.org/officeDocument/2006/relationships/image" Target="../media/image1071.png"/><Relationship Id="rId4" Type="http://schemas.openxmlformats.org/officeDocument/2006/relationships/customXml" Target="../ink/ink749.xml"/><Relationship Id="rId180" Type="http://schemas.openxmlformats.org/officeDocument/2006/relationships/customXml" Target="../ink/ink837.xml"/><Relationship Id="rId236" Type="http://schemas.openxmlformats.org/officeDocument/2006/relationships/image" Target="../media/image871.png"/><Relationship Id="rId278" Type="http://schemas.openxmlformats.org/officeDocument/2006/relationships/image" Target="../media/image892.png"/><Relationship Id="rId401" Type="http://schemas.openxmlformats.org/officeDocument/2006/relationships/customXml" Target="../ink/ink948.xml"/><Relationship Id="rId443" Type="http://schemas.openxmlformats.org/officeDocument/2006/relationships/customXml" Target="../ink/ink970.xml"/><Relationship Id="rId650" Type="http://schemas.openxmlformats.org/officeDocument/2006/relationships/customXml" Target="../ink/ink1074.xml"/><Relationship Id="rId303" Type="http://schemas.openxmlformats.org/officeDocument/2006/relationships/customXml" Target="../ink/ink899.xml"/><Relationship Id="rId485" Type="http://schemas.openxmlformats.org/officeDocument/2006/relationships/customXml" Target="../ink/ink991.xml"/><Relationship Id="rId42" Type="http://schemas.openxmlformats.org/officeDocument/2006/relationships/customXml" Target="../ink/ink768.xml"/><Relationship Id="rId84" Type="http://schemas.openxmlformats.org/officeDocument/2006/relationships/customXml" Target="../ink/ink789.xml"/><Relationship Id="rId138" Type="http://schemas.openxmlformats.org/officeDocument/2006/relationships/customXml" Target="../ink/ink816.xml"/><Relationship Id="rId345" Type="http://schemas.openxmlformats.org/officeDocument/2006/relationships/customXml" Target="../ink/ink920.xml"/><Relationship Id="rId387" Type="http://schemas.openxmlformats.org/officeDocument/2006/relationships/customXml" Target="../ink/ink941.xml"/><Relationship Id="rId510" Type="http://schemas.openxmlformats.org/officeDocument/2006/relationships/image" Target="../media/image1007.png"/><Relationship Id="rId552" Type="http://schemas.openxmlformats.org/officeDocument/2006/relationships/customXml" Target="../ink/ink1025.xml"/><Relationship Id="rId594" Type="http://schemas.openxmlformats.org/officeDocument/2006/relationships/customXml" Target="../ink/ink1046.xml"/><Relationship Id="rId608" Type="http://schemas.openxmlformats.org/officeDocument/2006/relationships/customXml" Target="../ink/ink1053.xml"/><Relationship Id="rId191" Type="http://schemas.openxmlformats.org/officeDocument/2006/relationships/image" Target="../media/image849.png"/><Relationship Id="rId205" Type="http://schemas.openxmlformats.org/officeDocument/2006/relationships/image" Target="../media/image856.png"/><Relationship Id="rId247" Type="http://schemas.openxmlformats.org/officeDocument/2006/relationships/customXml" Target="../ink/ink871.xml"/><Relationship Id="rId412" Type="http://schemas.openxmlformats.org/officeDocument/2006/relationships/image" Target="../media/image959.png"/><Relationship Id="rId107" Type="http://schemas.openxmlformats.org/officeDocument/2006/relationships/image" Target="../media/image807.png"/><Relationship Id="rId289" Type="http://schemas.openxmlformats.org/officeDocument/2006/relationships/customXml" Target="../ink/ink892.xml"/><Relationship Id="rId454" Type="http://schemas.openxmlformats.org/officeDocument/2006/relationships/image" Target="../media/image979.png"/><Relationship Id="rId496" Type="http://schemas.openxmlformats.org/officeDocument/2006/relationships/image" Target="../media/image1000.png"/><Relationship Id="rId661" Type="http://schemas.openxmlformats.org/officeDocument/2006/relationships/image" Target="../media/image1082.png"/><Relationship Id="rId11" Type="http://schemas.openxmlformats.org/officeDocument/2006/relationships/image" Target="../media/image759.png"/><Relationship Id="rId53" Type="http://schemas.openxmlformats.org/officeDocument/2006/relationships/image" Target="../media/image780.png"/><Relationship Id="rId149" Type="http://schemas.openxmlformats.org/officeDocument/2006/relationships/image" Target="../media/image828.png"/><Relationship Id="rId314" Type="http://schemas.openxmlformats.org/officeDocument/2006/relationships/image" Target="../media/image910.png"/><Relationship Id="rId356" Type="http://schemas.openxmlformats.org/officeDocument/2006/relationships/image" Target="../media/image931.png"/><Relationship Id="rId398" Type="http://schemas.openxmlformats.org/officeDocument/2006/relationships/image" Target="../media/image952.png"/><Relationship Id="rId521" Type="http://schemas.openxmlformats.org/officeDocument/2006/relationships/image" Target="../media/image1012.png"/><Relationship Id="rId563" Type="http://schemas.openxmlformats.org/officeDocument/2006/relationships/image" Target="../media/image1033.png"/><Relationship Id="rId619" Type="http://schemas.openxmlformats.org/officeDocument/2006/relationships/image" Target="../media/image1061.png"/><Relationship Id="rId95" Type="http://schemas.openxmlformats.org/officeDocument/2006/relationships/image" Target="../media/image801.png"/><Relationship Id="rId160" Type="http://schemas.openxmlformats.org/officeDocument/2006/relationships/customXml" Target="../ink/ink827.xml"/><Relationship Id="rId216" Type="http://schemas.openxmlformats.org/officeDocument/2006/relationships/image" Target="../media/image861.png"/><Relationship Id="rId423" Type="http://schemas.openxmlformats.org/officeDocument/2006/relationships/image" Target="../media/image964.png"/><Relationship Id="rId258" Type="http://schemas.openxmlformats.org/officeDocument/2006/relationships/image" Target="../media/image882.png"/><Relationship Id="rId465" Type="http://schemas.openxmlformats.org/officeDocument/2006/relationships/customXml" Target="../ink/ink981.xml"/><Relationship Id="rId630" Type="http://schemas.openxmlformats.org/officeDocument/2006/relationships/customXml" Target="../ink/ink1064.xml"/><Relationship Id="rId22" Type="http://schemas.openxmlformats.org/officeDocument/2006/relationships/customXml" Target="../ink/ink758.xml"/><Relationship Id="rId64" Type="http://schemas.openxmlformats.org/officeDocument/2006/relationships/customXml" Target="../ink/ink779.xml"/><Relationship Id="rId118" Type="http://schemas.openxmlformats.org/officeDocument/2006/relationships/customXml" Target="../ink/ink806.xml"/><Relationship Id="rId325" Type="http://schemas.openxmlformats.org/officeDocument/2006/relationships/customXml" Target="../ink/ink910.xml"/><Relationship Id="rId367" Type="http://schemas.openxmlformats.org/officeDocument/2006/relationships/customXml" Target="../ink/ink931.xml"/><Relationship Id="rId532" Type="http://schemas.openxmlformats.org/officeDocument/2006/relationships/customXml" Target="../ink/ink1015.xml"/><Relationship Id="rId574" Type="http://schemas.openxmlformats.org/officeDocument/2006/relationships/customXml" Target="../ink/ink1036.xml"/><Relationship Id="rId171" Type="http://schemas.openxmlformats.org/officeDocument/2006/relationships/image" Target="../media/image839.png"/><Relationship Id="rId227" Type="http://schemas.openxmlformats.org/officeDocument/2006/relationships/customXml" Target="../ink/ink861.xml"/><Relationship Id="rId269" Type="http://schemas.openxmlformats.org/officeDocument/2006/relationships/customXml" Target="../ink/ink882.xml"/><Relationship Id="rId434" Type="http://schemas.openxmlformats.org/officeDocument/2006/relationships/image" Target="../media/image969.png"/><Relationship Id="rId476" Type="http://schemas.openxmlformats.org/officeDocument/2006/relationships/image" Target="../media/image990.png"/><Relationship Id="rId641" Type="http://schemas.openxmlformats.org/officeDocument/2006/relationships/image" Target="../media/image1072.png"/><Relationship Id="rId33" Type="http://schemas.openxmlformats.org/officeDocument/2006/relationships/image" Target="../media/image770.png"/><Relationship Id="rId129" Type="http://schemas.openxmlformats.org/officeDocument/2006/relationships/image" Target="../media/image818.png"/><Relationship Id="rId280" Type="http://schemas.openxmlformats.org/officeDocument/2006/relationships/image" Target="../media/image893.png"/><Relationship Id="rId336" Type="http://schemas.openxmlformats.org/officeDocument/2006/relationships/image" Target="../media/image921.png"/><Relationship Id="rId501" Type="http://schemas.openxmlformats.org/officeDocument/2006/relationships/customXml" Target="../ink/ink999.xml"/><Relationship Id="rId543" Type="http://schemas.openxmlformats.org/officeDocument/2006/relationships/image" Target="../media/image1023.png"/><Relationship Id="rId75" Type="http://schemas.openxmlformats.org/officeDocument/2006/relationships/image" Target="../media/image791.png"/><Relationship Id="rId140" Type="http://schemas.openxmlformats.org/officeDocument/2006/relationships/customXml" Target="../ink/ink817.xml"/><Relationship Id="rId182" Type="http://schemas.openxmlformats.org/officeDocument/2006/relationships/customXml" Target="../ink/ink838.xml"/><Relationship Id="rId378" Type="http://schemas.openxmlformats.org/officeDocument/2006/relationships/image" Target="../media/image942.png"/><Relationship Id="rId403" Type="http://schemas.openxmlformats.org/officeDocument/2006/relationships/customXml" Target="../ink/ink949.xml"/><Relationship Id="rId585" Type="http://schemas.openxmlformats.org/officeDocument/2006/relationships/image" Target="../media/image1044.png"/><Relationship Id="rId6" Type="http://schemas.openxmlformats.org/officeDocument/2006/relationships/customXml" Target="../ink/ink750.xml"/><Relationship Id="rId238" Type="http://schemas.openxmlformats.org/officeDocument/2006/relationships/image" Target="../media/image872.png"/><Relationship Id="rId445" Type="http://schemas.openxmlformats.org/officeDocument/2006/relationships/customXml" Target="../ink/ink971.xml"/><Relationship Id="rId487" Type="http://schemas.openxmlformats.org/officeDocument/2006/relationships/customXml" Target="../ink/ink992.xml"/><Relationship Id="rId610" Type="http://schemas.openxmlformats.org/officeDocument/2006/relationships/customXml" Target="../ink/ink1054.xml"/><Relationship Id="rId652" Type="http://schemas.openxmlformats.org/officeDocument/2006/relationships/customXml" Target="../ink/ink1075.xml"/><Relationship Id="rId291" Type="http://schemas.openxmlformats.org/officeDocument/2006/relationships/customXml" Target="../ink/ink893.xml"/><Relationship Id="rId305" Type="http://schemas.openxmlformats.org/officeDocument/2006/relationships/customXml" Target="../ink/ink900.xml"/><Relationship Id="rId347" Type="http://schemas.openxmlformats.org/officeDocument/2006/relationships/customXml" Target="../ink/ink921.xml"/><Relationship Id="rId512" Type="http://schemas.openxmlformats.org/officeDocument/2006/relationships/image" Target="../media/image1008.png"/><Relationship Id="rId44" Type="http://schemas.openxmlformats.org/officeDocument/2006/relationships/customXml" Target="../ink/ink769.xml"/><Relationship Id="rId86" Type="http://schemas.openxmlformats.org/officeDocument/2006/relationships/customXml" Target="../ink/ink790.xml"/><Relationship Id="rId151" Type="http://schemas.openxmlformats.org/officeDocument/2006/relationships/image" Target="../media/image829.png"/><Relationship Id="rId389" Type="http://schemas.openxmlformats.org/officeDocument/2006/relationships/customXml" Target="../ink/ink942.xml"/><Relationship Id="rId554" Type="http://schemas.openxmlformats.org/officeDocument/2006/relationships/customXml" Target="../ink/ink1026.xml"/><Relationship Id="rId596" Type="http://schemas.openxmlformats.org/officeDocument/2006/relationships/customXml" Target="../ink/ink1047.xml"/><Relationship Id="rId193" Type="http://schemas.openxmlformats.org/officeDocument/2006/relationships/image" Target="../media/image850.png"/><Relationship Id="rId207" Type="http://schemas.openxmlformats.org/officeDocument/2006/relationships/image" Target="../media/image857.png"/><Relationship Id="rId249" Type="http://schemas.openxmlformats.org/officeDocument/2006/relationships/customXml" Target="../ink/ink872.xml"/><Relationship Id="rId414" Type="http://schemas.openxmlformats.org/officeDocument/2006/relationships/image" Target="../media/image960.png"/><Relationship Id="rId456" Type="http://schemas.openxmlformats.org/officeDocument/2006/relationships/image" Target="../media/image980.png"/><Relationship Id="rId498" Type="http://schemas.openxmlformats.org/officeDocument/2006/relationships/image" Target="../media/image1001.png"/><Relationship Id="rId621" Type="http://schemas.openxmlformats.org/officeDocument/2006/relationships/image" Target="../media/image1062.png"/><Relationship Id="rId13" Type="http://schemas.openxmlformats.org/officeDocument/2006/relationships/image" Target="../media/image760.png"/><Relationship Id="rId109" Type="http://schemas.openxmlformats.org/officeDocument/2006/relationships/image" Target="../media/image808.png"/><Relationship Id="rId260" Type="http://schemas.openxmlformats.org/officeDocument/2006/relationships/image" Target="../media/image883.png"/><Relationship Id="rId316" Type="http://schemas.openxmlformats.org/officeDocument/2006/relationships/image" Target="../media/image911.png"/><Relationship Id="rId523" Type="http://schemas.openxmlformats.org/officeDocument/2006/relationships/image" Target="../media/image1013.png"/><Relationship Id="rId55" Type="http://schemas.openxmlformats.org/officeDocument/2006/relationships/image" Target="../media/image781.png"/><Relationship Id="rId97" Type="http://schemas.openxmlformats.org/officeDocument/2006/relationships/image" Target="../media/image802.png"/><Relationship Id="rId120" Type="http://schemas.openxmlformats.org/officeDocument/2006/relationships/customXml" Target="../ink/ink807.xml"/><Relationship Id="rId358" Type="http://schemas.openxmlformats.org/officeDocument/2006/relationships/image" Target="../media/image932.png"/><Relationship Id="rId565" Type="http://schemas.openxmlformats.org/officeDocument/2006/relationships/image" Target="../media/image1034.png"/><Relationship Id="rId162" Type="http://schemas.openxmlformats.org/officeDocument/2006/relationships/customXml" Target="../ink/ink828.xml"/><Relationship Id="rId218" Type="http://schemas.openxmlformats.org/officeDocument/2006/relationships/image" Target="../media/image862.png"/><Relationship Id="rId425" Type="http://schemas.openxmlformats.org/officeDocument/2006/relationships/customXml" Target="../ink/ink961.xml"/><Relationship Id="rId467" Type="http://schemas.openxmlformats.org/officeDocument/2006/relationships/customXml" Target="../ink/ink982.xml"/><Relationship Id="rId632" Type="http://schemas.openxmlformats.org/officeDocument/2006/relationships/customXml" Target="../ink/ink1065.xml"/><Relationship Id="rId271" Type="http://schemas.openxmlformats.org/officeDocument/2006/relationships/customXml" Target="../ink/ink883.xml"/><Relationship Id="rId24" Type="http://schemas.openxmlformats.org/officeDocument/2006/relationships/customXml" Target="../ink/ink759.xml"/><Relationship Id="rId66" Type="http://schemas.openxmlformats.org/officeDocument/2006/relationships/customXml" Target="../ink/ink780.xml"/><Relationship Id="rId131" Type="http://schemas.openxmlformats.org/officeDocument/2006/relationships/image" Target="../media/image819.png"/><Relationship Id="rId327" Type="http://schemas.openxmlformats.org/officeDocument/2006/relationships/customXml" Target="../ink/ink911.xml"/><Relationship Id="rId369" Type="http://schemas.openxmlformats.org/officeDocument/2006/relationships/customXml" Target="../ink/ink932.xml"/><Relationship Id="rId534" Type="http://schemas.openxmlformats.org/officeDocument/2006/relationships/customXml" Target="../ink/ink1016.xml"/><Relationship Id="rId576" Type="http://schemas.openxmlformats.org/officeDocument/2006/relationships/customXml" Target="../ink/ink1037.xml"/><Relationship Id="rId173" Type="http://schemas.openxmlformats.org/officeDocument/2006/relationships/image" Target="../media/image840.png"/><Relationship Id="rId229" Type="http://schemas.openxmlformats.org/officeDocument/2006/relationships/customXml" Target="../ink/ink862.xml"/><Relationship Id="rId380" Type="http://schemas.openxmlformats.org/officeDocument/2006/relationships/image" Target="../media/image943.png"/><Relationship Id="rId436" Type="http://schemas.openxmlformats.org/officeDocument/2006/relationships/image" Target="../media/image970.png"/><Relationship Id="rId601" Type="http://schemas.openxmlformats.org/officeDocument/2006/relationships/image" Target="../media/image1052.png"/><Relationship Id="rId643" Type="http://schemas.openxmlformats.org/officeDocument/2006/relationships/image" Target="../media/image1073.png"/><Relationship Id="rId240" Type="http://schemas.openxmlformats.org/officeDocument/2006/relationships/image" Target="../media/image873.png"/><Relationship Id="rId478" Type="http://schemas.openxmlformats.org/officeDocument/2006/relationships/image" Target="../media/image991.png"/><Relationship Id="rId35" Type="http://schemas.openxmlformats.org/officeDocument/2006/relationships/image" Target="../media/image771.png"/><Relationship Id="rId77" Type="http://schemas.openxmlformats.org/officeDocument/2006/relationships/image" Target="../media/image792.png"/><Relationship Id="rId100" Type="http://schemas.openxmlformats.org/officeDocument/2006/relationships/customXml" Target="../ink/ink797.xml"/><Relationship Id="rId282" Type="http://schemas.openxmlformats.org/officeDocument/2006/relationships/image" Target="../media/image894.png"/><Relationship Id="rId338" Type="http://schemas.openxmlformats.org/officeDocument/2006/relationships/image" Target="../media/image922.png"/><Relationship Id="rId503" Type="http://schemas.openxmlformats.org/officeDocument/2006/relationships/customXml" Target="../ink/ink1000.xml"/><Relationship Id="rId545" Type="http://schemas.openxmlformats.org/officeDocument/2006/relationships/image" Target="../media/image1024.png"/><Relationship Id="rId587" Type="http://schemas.openxmlformats.org/officeDocument/2006/relationships/image" Target="../media/image1045.png"/><Relationship Id="rId8" Type="http://schemas.openxmlformats.org/officeDocument/2006/relationships/customXml" Target="../ink/ink751.xml"/><Relationship Id="rId142" Type="http://schemas.openxmlformats.org/officeDocument/2006/relationships/customXml" Target="../ink/ink818.xml"/><Relationship Id="rId184" Type="http://schemas.openxmlformats.org/officeDocument/2006/relationships/customXml" Target="../ink/ink839.xml"/><Relationship Id="rId391" Type="http://schemas.openxmlformats.org/officeDocument/2006/relationships/customXml" Target="../ink/ink943.xml"/><Relationship Id="rId405" Type="http://schemas.openxmlformats.org/officeDocument/2006/relationships/customXml" Target="../ink/ink950.xml"/><Relationship Id="rId447" Type="http://schemas.openxmlformats.org/officeDocument/2006/relationships/customXml" Target="../ink/ink972.xml"/><Relationship Id="rId612" Type="http://schemas.openxmlformats.org/officeDocument/2006/relationships/customXml" Target="../ink/ink1055.xml"/><Relationship Id="rId251" Type="http://schemas.openxmlformats.org/officeDocument/2006/relationships/customXml" Target="../ink/ink873.xml"/><Relationship Id="rId489" Type="http://schemas.openxmlformats.org/officeDocument/2006/relationships/customXml" Target="../ink/ink993.xml"/><Relationship Id="rId654" Type="http://schemas.openxmlformats.org/officeDocument/2006/relationships/customXml" Target="../ink/ink1076.xml"/><Relationship Id="rId46" Type="http://schemas.openxmlformats.org/officeDocument/2006/relationships/customXml" Target="../ink/ink770.xml"/><Relationship Id="rId293" Type="http://schemas.openxmlformats.org/officeDocument/2006/relationships/customXml" Target="../ink/ink894.xml"/><Relationship Id="rId307" Type="http://schemas.openxmlformats.org/officeDocument/2006/relationships/customXml" Target="../ink/ink901.xml"/><Relationship Id="rId349" Type="http://schemas.openxmlformats.org/officeDocument/2006/relationships/customXml" Target="../ink/ink922.xml"/><Relationship Id="rId514" Type="http://schemas.openxmlformats.org/officeDocument/2006/relationships/image" Target="../media/image1009.png"/><Relationship Id="rId556" Type="http://schemas.openxmlformats.org/officeDocument/2006/relationships/customXml" Target="../ink/ink1027.xml"/><Relationship Id="rId88" Type="http://schemas.openxmlformats.org/officeDocument/2006/relationships/customXml" Target="../ink/ink791.xml"/><Relationship Id="rId111" Type="http://schemas.openxmlformats.org/officeDocument/2006/relationships/image" Target="../media/image809.png"/><Relationship Id="rId153" Type="http://schemas.openxmlformats.org/officeDocument/2006/relationships/image" Target="../media/image830.png"/><Relationship Id="rId195" Type="http://schemas.openxmlformats.org/officeDocument/2006/relationships/image" Target="../media/image851.png"/><Relationship Id="rId209" Type="http://schemas.openxmlformats.org/officeDocument/2006/relationships/image" Target="../media/image858.png"/><Relationship Id="rId360" Type="http://schemas.openxmlformats.org/officeDocument/2006/relationships/image" Target="../media/image933.png"/><Relationship Id="rId416" Type="http://schemas.openxmlformats.org/officeDocument/2006/relationships/image" Target="../media/image961.png"/><Relationship Id="rId598" Type="http://schemas.openxmlformats.org/officeDocument/2006/relationships/customXml" Target="../ink/ink1048.xml"/><Relationship Id="rId220" Type="http://schemas.openxmlformats.org/officeDocument/2006/relationships/image" Target="../media/image863.png"/><Relationship Id="rId458" Type="http://schemas.openxmlformats.org/officeDocument/2006/relationships/image" Target="../media/image981.png"/><Relationship Id="rId623" Type="http://schemas.openxmlformats.org/officeDocument/2006/relationships/image" Target="../media/image1063.png"/><Relationship Id="rId15" Type="http://schemas.openxmlformats.org/officeDocument/2006/relationships/image" Target="../media/image761.png"/><Relationship Id="rId57" Type="http://schemas.openxmlformats.org/officeDocument/2006/relationships/image" Target="../media/image782.png"/><Relationship Id="rId262" Type="http://schemas.openxmlformats.org/officeDocument/2006/relationships/image" Target="../media/image884.png"/><Relationship Id="rId318" Type="http://schemas.openxmlformats.org/officeDocument/2006/relationships/image" Target="../media/image912.png"/><Relationship Id="rId525" Type="http://schemas.openxmlformats.org/officeDocument/2006/relationships/image" Target="../media/image1014.png"/><Relationship Id="rId567" Type="http://schemas.openxmlformats.org/officeDocument/2006/relationships/image" Target="../media/image1035.png"/><Relationship Id="rId99" Type="http://schemas.openxmlformats.org/officeDocument/2006/relationships/image" Target="../media/image803.png"/><Relationship Id="rId122" Type="http://schemas.openxmlformats.org/officeDocument/2006/relationships/customXml" Target="../ink/ink808.xml"/><Relationship Id="rId164" Type="http://schemas.openxmlformats.org/officeDocument/2006/relationships/customXml" Target="../ink/ink829.xml"/><Relationship Id="rId371" Type="http://schemas.openxmlformats.org/officeDocument/2006/relationships/customXml" Target="../ink/ink933.xml"/><Relationship Id="rId427" Type="http://schemas.openxmlformats.org/officeDocument/2006/relationships/customXml" Target="../ink/ink962.xml"/><Relationship Id="rId469" Type="http://schemas.openxmlformats.org/officeDocument/2006/relationships/customXml" Target="../ink/ink983.xml"/><Relationship Id="rId634" Type="http://schemas.openxmlformats.org/officeDocument/2006/relationships/customXml" Target="../ink/ink1066.xml"/><Relationship Id="rId26" Type="http://schemas.openxmlformats.org/officeDocument/2006/relationships/customXml" Target="../ink/ink760.xml"/><Relationship Id="rId231" Type="http://schemas.openxmlformats.org/officeDocument/2006/relationships/customXml" Target="../ink/ink863.xml"/><Relationship Id="rId273" Type="http://schemas.openxmlformats.org/officeDocument/2006/relationships/customXml" Target="../ink/ink884.xml"/><Relationship Id="rId329" Type="http://schemas.openxmlformats.org/officeDocument/2006/relationships/customXml" Target="../ink/ink912.xml"/><Relationship Id="rId480" Type="http://schemas.openxmlformats.org/officeDocument/2006/relationships/image" Target="../media/image992.png"/><Relationship Id="rId536" Type="http://schemas.openxmlformats.org/officeDocument/2006/relationships/customXml" Target="../ink/ink1017.xml"/><Relationship Id="rId68" Type="http://schemas.openxmlformats.org/officeDocument/2006/relationships/customXml" Target="../ink/ink781.xml"/><Relationship Id="rId133" Type="http://schemas.openxmlformats.org/officeDocument/2006/relationships/image" Target="../media/image820.png"/><Relationship Id="rId175" Type="http://schemas.openxmlformats.org/officeDocument/2006/relationships/image" Target="../media/image841.png"/><Relationship Id="rId340" Type="http://schemas.openxmlformats.org/officeDocument/2006/relationships/image" Target="../media/image923.png"/><Relationship Id="rId578" Type="http://schemas.openxmlformats.org/officeDocument/2006/relationships/customXml" Target="../ink/ink1038.xml"/><Relationship Id="rId200" Type="http://schemas.openxmlformats.org/officeDocument/2006/relationships/customXml" Target="../ink/ink847.xml"/><Relationship Id="rId382" Type="http://schemas.openxmlformats.org/officeDocument/2006/relationships/image" Target="../media/image944.png"/><Relationship Id="rId438" Type="http://schemas.openxmlformats.org/officeDocument/2006/relationships/image" Target="../media/image971.png"/><Relationship Id="rId603" Type="http://schemas.openxmlformats.org/officeDocument/2006/relationships/image" Target="../media/image1053.png"/><Relationship Id="rId645" Type="http://schemas.openxmlformats.org/officeDocument/2006/relationships/image" Target="../media/image1074.png"/><Relationship Id="rId242" Type="http://schemas.openxmlformats.org/officeDocument/2006/relationships/image" Target="../media/image874.png"/><Relationship Id="rId284" Type="http://schemas.openxmlformats.org/officeDocument/2006/relationships/image" Target="../media/image895.png"/><Relationship Id="rId491" Type="http://schemas.openxmlformats.org/officeDocument/2006/relationships/customXml" Target="../ink/ink994.xml"/><Relationship Id="rId505" Type="http://schemas.openxmlformats.org/officeDocument/2006/relationships/customXml" Target="../ink/ink1001.xml"/><Relationship Id="rId37" Type="http://schemas.openxmlformats.org/officeDocument/2006/relationships/image" Target="../media/image772.png"/><Relationship Id="rId79" Type="http://schemas.openxmlformats.org/officeDocument/2006/relationships/image" Target="../media/image793.png"/><Relationship Id="rId102" Type="http://schemas.openxmlformats.org/officeDocument/2006/relationships/customXml" Target="../ink/ink798.xml"/><Relationship Id="rId144" Type="http://schemas.openxmlformats.org/officeDocument/2006/relationships/customXml" Target="../ink/ink819.xml"/><Relationship Id="rId547" Type="http://schemas.openxmlformats.org/officeDocument/2006/relationships/image" Target="../media/image1025.png"/><Relationship Id="rId589" Type="http://schemas.openxmlformats.org/officeDocument/2006/relationships/image" Target="../media/image1046.png"/><Relationship Id="rId90" Type="http://schemas.openxmlformats.org/officeDocument/2006/relationships/customXml" Target="../ink/ink792.xml"/><Relationship Id="rId186" Type="http://schemas.openxmlformats.org/officeDocument/2006/relationships/customXml" Target="../ink/ink840.xml"/><Relationship Id="rId351" Type="http://schemas.openxmlformats.org/officeDocument/2006/relationships/customXml" Target="../ink/ink923.xml"/><Relationship Id="rId393" Type="http://schemas.openxmlformats.org/officeDocument/2006/relationships/customXml" Target="../ink/ink944.xml"/><Relationship Id="rId407" Type="http://schemas.openxmlformats.org/officeDocument/2006/relationships/customXml" Target="../ink/ink951.xml"/><Relationship Id="rId449" Type="http://schemas.openxmlformats.org/officeDocument/2006/relationships/customXml" Target="../ink/ink973.xml"/><Relationship Id="rId614" Type="http://schemas.openxmlformats.org/officeDocument/2006/relationships/customXml" Target="../ink/ink1056.xml"/><Relationship Id="rId656" Type="http://schemas.openxmlformats.org/officeDocument/2006/relationships/customXml" Target="../ink/ink1077.xml"/><Relationship Id="rId211" Type="http://schemas.openxmlformats.org/officeDocument/2006/relationships/customXml" Target="../ink/ink853.xml"/><Relationship Id="rId253" Type="http://schemas.openxmlformats.org/officeDocument/2006/relationships/customXml" Target="../ink/ink874.xml"/><Relationship Id="rId295" Type="http://schemas.openxmlformats.org/officeDocument/2006/relationships/customXml" Target="../ink/ink895.xml"/><Relationship Id="rId309" Type="http://schemas.openxmlformats.org/officeDocument/2006/relationships/customXml" Target="../ink/ink902.xml"/><Relationship Id="rId460" Type="http://schemas.openxmlformats.org/officeDocument/2006/relationships/image" Target="../media/image982.png"/><Relationship Id="rId516" Type="http://schemas.openxmlformats.org/officeDocument/2006/relationships/customXml" Target="../ink/ink1007.xml"/><Relationship Id="rId48" Type="http://schemas.openxmlformats.org/officeDocument/2006/relationships/customXml" Target="../ink/ink771.xml"/><Relationship Id="rId113" Type="http://schemas.openxmlformats.org/officeDocument/2006/relationships/image" Target="../media/image810.png"/><Relationship Id="rId320" Type="http://schemas.openxmlformats.org/officeDocument/2006/relationships/image" Target="../media/image913.png"/><Relationship Id="rId558" Type="http://schemas.openxmlformats.org/officeDocument/2006/relationships/customXml" Target="../ink/ink1028.xml"/><Relationship Id="rId155" Type="http://schemas.openxmlformats.org/officeDocument/2006/relationships/image" Target="../media/image831.png"/><Relationship Id="rId197" Type="http://schemas.openxmlformats.org/officeDocument/2006/relationships/image" Target="../media/image852.png"/><Relationship Id="rId362" Type="http://schemas.openxmlformats.org/officeDocument/2006/relationships/image" Target="../media/image934.png"/><Relationship Id="rId418" Type="http://schemas.openxmlformats.org/officeDocument/2006/relationships/image" Target="../media/image962.png"/><Relationship Id="rId625" Type="http://schemas.openxmlformats.org/officeDocument/2006/relationships/image" Target="../media/image1064.png"/><Relationship Id="rId222" Type="http://schemas.openxmlformats.org/officeDocument/2006/relationships/image" Target="../media/image864.png"/><Relationship Id="rId264" Type="http://schemas.openxmlformats.org/officeDocument/2006/relationships/image" Target="../media/image885.png"/><Relationship Id="rId471" Type="http://schemas.openxmlformats.org/officeDocument/2006/relationships/customXml" Target="../ink/ink984.xml"/><Relationship Id="rId17" Type="http://schemas.openxmlformats.org/officeDocument/2006/relationships/image" Target="../media/image762.png"/><Relationship Id="rId59" Type="http://schemas.openxmlformats.org/officeDocument/2006/relationships/image" Target="../media/image783.png"/><Relationship Id="rId124" Type="http://schemas.openxmlformats.org/officeDocument/2006/relationships/customXml" Target="../ink/ink809.xml"/><Relationship Id="rId527" Type="http://schemas.openxmlformats.org/officeDocument/2006/relationships/image" Target="../media/image1015.png"/><Relationship Id="rId569" Type="http://schemas.openxmlformats.org/officeDocument/2006/relationships/image" Target="../media/image1036.png"/><Relationship Id="rId70" Type="http://schemas.openxmlformats.org/officeDocument/2006/relationships/customXml" Target="../ink/ink782.xml"/><Relationship Id="rId166" Type="http://schemas.openxmlformats.org/officeDocument/2006/relationships/customXml" Target="../ink/ink830.xml"/><Relationship Id="rId331" Type="http://schemas.openxmlformats.org/officeDocument/2006/relationships/customXml" Target="../ink/ink913.xml"/><Relationship Id="rId373" Type="http://schemas.openxmlformats.org/officeDocument/2006/relationships/customXml" Target="../ink/ink934.xml"/><Relationship Id="rId429" Type="http://schemas.openxmlformats.org/officeDocument/2006/relationships/customXml" Target="../ink/ink963.xml"/><Relationship Id="rId580" Type="http://schemas.openxmlformats.org/officeDocument/2006/relationships/customXml" Target="../ink/ink1039.xml"/><Relationship Id="rId636" Type="http://schemas.openxmlformats.org/officeDocument/2006/relationships/customXml" Target="../ink/ink106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64.xml"/><Relationship Id="rId440" Type="http://schemas.openxmlformats.org/officeDocument/2006/relationships/image" Target="../media/image972.png"/><Relationship Id="rId28" Type="http://schemas.openxmlformats.org/officeDocument/2006/relationships/customXml" Target="../ink/ink761.xml"/><Relationship Id="rId275" Type="http://schemas.openxmlformats.org/officeDocument/2006/relationships/customXml" Target="../ink/ink885.xml"/><Relationship Id="rId300" Type="http://schemas.openxmlformats.org/officeDocument/2006/relationships/image" Target="../media/image903.png"/><Relationship Id="rId482" Type="http://schemas.openxmlformats.org/officeDocument/2006/relationships/image" Target="../media/image993.png"/><Relationship Id="rId538" Type="http://schemas.openxmlformats.org/officeDocument/2006/relationships/customXml" Target="../ink/ink1018.xml"/><Relationship Id="rId81" Type="http://schemas.openxmlformats.org/officeDocument/2006/relationships/image" Target="../media/image794.png"/><Relationship Id="rId135" Type="http://schemas.openxmlformats.org/officeDocument/2006/relationships/image" Target="../media/image821.png"/><Relationship Id="rId177" Type="http://schemas.openxmlformats.org/officeDocument/2006/relationships/image" Target="../media/image842.png"/><Relationship Id="rId342" Type="http://schemas.openxmlformats.org/officeDocument/2006/relationships/image" Target="../media/image924.png"/><Relationship Id="rId384" Type="http://schemas.openxmlformats.org/officeDocument/2006/relationships/image" Target="../media/image945.png"/><Relationship Id="rId591" Type="http://schemas.openxmlformats.org/officeDocument/2006/relationships/image" Target="../media/image1047.png"/><Relationship Id="rId605" Type="http://schemas.openxmlformats.org/officeDocument/2006/relationships/image" Target="../media/image1054.png"/><Relationship Id="rId202" Type="http://schemas.openxmlformats.org/officeDocument/2006/relationships/customXml" Target="../ink/ink848.xml"/><Relationship Id="rId244" Type="http://schemas.openxmlformats.org/officeDocument/2006/relationships/image" Target="../media/image875.png"/><Relationship Id="rId647" Type="http://schemas.openxmlformats.org/officeDocument/2006/relationships/image" Target="../media/image1075.png"/><Relationship Id="rId39" Type="http://schemas.openxmlformats.org/officeDocument/2006/relationships/image" Target="../media/image773.png"/><Relationship Id="rId286" Type="http://schemas.openxmlformats.org/officeDocument/2006/relationships/image" Target="../media/image896.png"/><Relationship Id="rId451" Type="http://schemas.openxmlformats.org/officeDocument/2006/relationships/customXml" Target="../ink/ink974.xml"/><Relationship Id="rId493" Type="http://schemas.openxmlformats.org/officeDocument/2006/relationships/customXml" Target="../ink/ink995.xml"/><Relationship Id="rId507" Type="http://schemas.openxmlformats.org/officeDocument/2006/relationships/customXml" Target="../ink/ink1002.xml"/><Relationship Id="rId549" Type="http://schemas.openxmlformats.org/officeDocument/2006/relationships/image" Target="../media/image1026.png"/><Relationship Id="rId50" Type="http://schemas.openxmlformats.org/officeDocument/2006/relationships/customXml" Target="../ink/ink772.xml"/><Relationship Id="rId104" Type="http://schemas.openxmlformats.org/officeDocument/2006/relationships/customXml" Target="../ink/ink799.xml"/><Relationship Id="rId146" Type="http://schemas.openxmlformats.org/officeDocument/2006/relationships/customXml" Target="../ink/ink820.xml"/><Relationship Id="rId188" Type="http://schemas.openxmlformats.org/officeDocument/2006/relationships/customXml" Target="../ink/ink841.xml"/><Relationship Id="rId311" Type="http://schemas.openxmlformats.org/officeDocument/2006/relationships/customXml" Target="../ink/ink903.xml"/><Relationship Id="rId353" Type="http://schemas.openxmlformats.org/officeDocument/2006/relationships/customXml" Target="../ink/ink924.xml"/><Relationship Id="rId395" Type="http://schemas.openxmlformats.org/officeDocument/2006/relationships/customXml" Target="../ink/ink945.xml"/><Relationship Id="rId409" Type="http://schemas.openxmlformats.org/officeDocument/2006/relationships/customXml" Target="../ink/ink952.xml"/><Relationship Id="rId560" Type="http://schemas.openxmlformats.org/officeDocument/2006/relationships/customXml" Target="../ink/ink1029.xml"/><Relationship Id="rId92" Type="http://schemas.openxmlformats.org/officeDocument/2006/relationships/customXml" Target="../ink/ink793.xml"/><Relationship Id="rId213" Type="http://schemas.openxmlformats.org/officeDocument/2006/relationships/customXml" Target="../ink/ink854.xml"/><Relationship Id="rId420" Type="http://schemas.openxmlformats.org/officeDocument/2006/relationships/image" Target="../media/image963.png"/><Relationship Id="rId616" Type="http://schemas.openxmlformats.org/officeDocument/2006/relationships/customXml" Target="../ink/ink1057.xml"/><Relationship Id="rId658" Type="http://schemas.openxmlformats.org/officeDocument/2006/relationships/customXml" Target="../ink/ink1078.xml"/><Relationship Id="rId255" Type="http://schemas.openxmlformats.org/officeDocument/2006/relationships/customXml" Target="../ink/ink875.xml"/><Relationship Id="rId297" Type="http://schemas.openxmlformats.org/officeDocument/2006/relationships/customXml" Target="../ink/ink896.xml"/><Relationship Id="rId462" Type="http://schemas.openxmlformats.org/officeDocument/2006/relationships/image" Target="../media/image983.png"/><Relationship Id="rId518" Type="http://schemas.openxmlformats.org/officeDocument/2006/relationships/customXml" Target="../ink/ink1008.xml"/><Relationship Id="rId115" Type="http://schemas.openxmlformats.org/officeDocument/2006/relationships/image" Target="../media/image811.png"/><Relationship Id="rId157" Type="http://schemas.openxmlformats.org/officeDocument/2006/relationships/image" Target="../media/image832.png"/><Relationship Id="rId322" Type="http://schemas.openxmlformats.org/officeDocument/2006/relationships/image" Target="../media/image914.png"/><Relationship Id="rId364" Type="http://schemas.openxmlformats.org/officeDocument/2006/relationships/image" Target="../media/image935.png"/><Relationship Id="rId61" Type="http://schemas.openxmlformats.org/officeDocument/2006/relationships/image" Target="../media/image784.png"/><Relationship Id="rId199" Type="http://schemas.openxmlformats.org/officeDocument/2006/relationships/image" Target="../media/image853.png"/><Relationship Id="rId571" Type="http://schemas.openxmlformats.org/officeDocument/2006/relationships/image" Target="../media/image1037.png"/><Relationship Id="rId627" Type="http://schemas.openxmlformats.org/officeDocument/2006/relationships/image" Target="../media/image1065.png"/><Relationship Id="rId19" Type="http://schemas.openxmlformats.org/officeDocument/2006/relationships/image" Target="../media/image763.png"/><Relationship Id="rId224" Type="http://schemas.openxmlformats.org/officeDocument/2006/relationships/image" Target="../media/image865.png"/><Relationship Id="rId266" Type="http://schemas.openxmlformats.org/officeDocument/2006/relationships/image" Target="../media/image886.png"/><Relationship Id="rId431" Type="http://schemas.openxmlformats.org/officeDocument/2006/relationships/customXml" Target="../ink/ink964.xml"/><Relationship Id="rId473" Type="http://schemas.openxmlformats.org/officeDocument/2006/relationships/customXml" Target="../ink/ink985.xml"/><Relationship Id="rId529" Type="http://schemas.openxmlformats.org/officeDocument/2006/relationships/image" Target="../media/image1016.png"/><Relationship Id="rId30" Type="http://schemas.openxmlformats.org/officeDocument/2006/relationships/customXml" Target="../ink/ink762.xml"/><Relationship Id="rId126" Type="http://schemas.openxmlformats.org/officeDocument/2006/relationships/customXml" Target="../ink/ink810.xml"/><Relationship Id="rId168" Type="http://schemas.openxmlformats.org/officeDocument/2006/relationships/customXml" Target="../ink/ink831.xml"/><Relationship Id="rId333" Type="http://schemas.openxmlformats.org/officeDocument/2006/relationships/customXml" Target="../ink/ink914.xml"/><Relationship Id="rId540" Type="http://schemas.openxmlformats.org/officeDocument/2006/relationships/customXml" Target="../ink/ink1019.xml"/><Relationship Id="rId72" Type="http://schemas.openxmlformats.org/officeDocument/2006/relationships/customXml" Target="../ink/ink783.xml"/><Relationship Id="rId375" Type="http://schemas.openxmlformats.org/officeDocument/2006/relationships/customXml" Target="../ink/ink935.xml"/><Relationship Id="rId582" Type="http://schemas.openxmlformats.org/officeDocument/2006/relationships/customXml" Target="../ink/ink1040.xml"/><Relationship Id="rId638" Type="http://schemas.openxmlformats.org/officeDocument/2006/relationships/customXml" Target="../ink/ink1068.xml"/><Relationship Id="rId3" Type="http://schemas.openxmlformats.org/officeDocument/2006/relationships/image" Target="../media/image2.emf"/><Relationship Id="rId235" Type="http://schemas.openxmlformats.org/officeDocument/2006/relationships/customXml" Target="../ink/ink865.xml"/><Relationship Id="rId277" Type="http://schemas.openxmlformats.org/officeDocument/2006/relationships/customXml" Target="../ink/ink886.xml"/><Relationship Id="rId400" Type="http://schemas.openxmlformats.org/officeDocument/2006/relationships/image" Target="../media/image953.png"/><Relationship Id="rId442" Type="http://schemas.openxmlformats.org/officeDocument/2006/relationships/image" Target="../media/image973.png"/><Relationship Id="rId484" Type="http://schemas.openxmlformats.org/officeDocument/2006/relationships/image" Target="../media/image994.png"/><Relationship Id="rId137" Type="http://schemas.openxmlformats.org/officeDocument/2006/relationships/image" Target="../media/image822.png"/><Relationship Id="rId302" Type="http://schemas.openxmlformats.org/officeDocument/2006/relationships/image" Target="../media/image904.png"/><Relationship Id="rId344" Type="http://schemas.openxmlformats.org/officeDocument/2006/relationships/image" Target="../media/image925.png"/><Relationship Id="rId41" Type="http://schemas.openxmlformats.org/officeDocument/2006/relationships/image" Target="../media/image774.png"/><Relationship Id="rId83" Type="http://schemas.openxmlformats.org/officeDocument/2006/relationships/image" Target="../media/image795.png"/><Relationship Id="rId179" Type="http://schemas.openxmlformats.org/officeDocument/2006/relationships/image" Target="../media/image843.png"/><Relationship Id="rId386" Type="http://schemas.openxmlformats.org/officeDocument/2006/relationships/image" Target="../media/image946.png"/><Relationship Id="rId551" Type="http://schemas.openxmlformats.org/officeDocument/2006/relationships/image" Target="../media/image1027.png"/><Relationship Id="rId593" Type="http://schemas.openxmlformats.org/officeDocument/2006/relationships/image" Target="../media/image1048.png"/><Relationship Id="rId607" Type="http://schemas.openxmlformats.org/officeDocument/2006/relationships/image" Target="../media/image1055.png"/><Relationship Id="rId649" Type="http://schemas.openxmlformats.org/officeDocument/2006/relationships/image" Target="../media/image1076.png"/><Relationship Id="rId190" Type="http://schemas.openxmlformats.org/officeDocument/2006/relationships/customXml" Target="../ink/ink842.xml"/><Relationship Id="rId204" Type="http://schemas.openxmlformats.org/officeDocument/2006/relationships/customXml" Target="../ink/ink849.xml"/><Relationship Id="rId246" Type="http://schemas.openxmlformats.org/officeDocument/2006/relationships/image" Target="../media/image876.png"/><Relationship Id="rId288" Type="http://schemas.openxmlformats.org/officeDocument/2006/relationships/image" Target="../media/image897.png"/><Relationship Id="rId411" Type="http://schemas.openxmlformats.org/officeDocument/2006/relationships/customXml" Target="../ink/ink953.xml"/><Relationship Id="rId453" Type="http://schemas.openxmlformats.org/officeDocument/2006/relationships/customXml" Target="../ink/ink975.xml"/><Relationship Id="rId509" Type="http://schemas.openxmlformats.org/officeDocument/2006/relationships/customXml" Target="../ink/ink1003.xml"/><Relationship Id="rId660" Type="http://schemas.openxmlformats.org/officeDocument/2006/relationships/customXml" Target="../ink/ink1079.xml"/><Relationship Id="rId106" Type="http://schemas.openxmlformats.org/officeDocument/2006/relationships/customXml" Target="../ink/ink800.xml"/><Relationship Id="rId313" Type="http://schemas.openxmlformats.org/officeDocument/2006/relationships/customXml" Target="../ink/ink904.xml"/><Relationship Id="rId495" Type="http://schemas.openxmlformats.org/officeDocument/2006/relationships/customXml" Target="../ink/ink996.xml"/><Relationship Id="rId10" Type="http://schemas.openxmlformats.org/officeDocument/2006/relationships/customXml" Target="../ink/ink752.xml"/><Relationship Id="rId52" Type="http://schemas.openxmlformats.org/officeDocument/2006/relationships/customXml" Target="../ink/ink773.xml"/><Relationship Id="rId94" Type="http://schemas.openxmlformats.org/officeDocument/2006/relationships/customXml" Target="../ink/ink794.xml"/><Relationship Id="rId148" Type="http://schemas.openxmlformats.org/officeDocument/2006/relationships/customXml" Target="../ink/ink821.xml"/><Relationship Id="rId355" Type="http://schemas.openxmlformats.org/officeDocument/2006/relationships/customXml" Target="../ink/ink925.xml"/><Relationship Id="rId397" Type="http://schemas.openxmlformats.org/officeDocument/2006/relationships/customXml" Target="../ink/ink946.xml"/><Relationship Id="rId520" Type="http://schemas.openxmlformats.org/officeDocument/2006/relationships/customXml" Target="../ink/ink1009.xml"/><Relationship Id="rId562" Type="http://schemas.openxmlformats.org/officeDocument/2006/relationships/customXml" Target="../ink/ink1030.xml"/><Relationship Id="rId618" Type="http://schemas.openxmlformats.org/officeDocument/2006/relationships/customXml" Target="../ink/ink1058.xml"/><Relationship Id="rId215" Type="http://schemas.openxmlformats.org/officeDocument/2006/relationships/customXml" Target="../ink/ink855.xml"/><Relationship Id="rId257" Type="http://schemas.openxmlformats.org/officeDocument/2006/relationships/customXml" Target="../ink/ink876.xml"/><Relationship Id="rId422" Type="http://schemas.openxmlformats.org/officeDocument/2006/relationships/customXml" Target="../ink/ink959.xml"/><Relationship Id="rId464" Type="http://schemas.openxmlformats.org/officeDocument/2006/relationships/image" Target="../media/image984.png"/><Relationship Id="rId299" Type="http://schemas.openxmlformats.org/officeDocument/2006/relationships/customXml" Target="../ink/ink897.xml"/><Relationship Id="rId63" Type="http://schemas.openxmlformats.org/officeDocument/2006/relationships/image" Target="../media/image785.png"/><Relationship Id="rId159" Type="http://schemas.openxmlformats.org/officeDocument/2006/relationships/image" Target="../media/image833.png"/><Relationship Id="rId366" Type="http://schemas.openxmlformats.org/officeDocument/2006/relationships/image" Target="../media/image936.png"/><Relationship Id="rId573" Type="http://schemas.openxmlformats.org/officeDocument/2006/relationships/image" Target="../media/image1038.png"/><Relationship Id="rId226" Type="http://schemas.openxmlformats.org/officeDocument/2006/relationships/image" Target="../media/image866.png"/><Relationship Id="rId433" Type="http://schemas.openxmlformats.org/officeDocument/2006/relationships/customXml" Target="../ink/ink965.xml"/><Relationship Id="rId640" Type="http://schemas.openxmlformats.org/officeDocument/2006/relationships/customXml" Target="../ink/ink1069.xml"/><Relationship Id="rId74" Type="http://schemas.openxmlformats.org/officeDocument/2006/relationships/customXml" Target="../ink/ink784.xml"/><Relationship Id="rId377" Type="http://schemas.openxmlformats.org/officeDocument/2006/relationships/customXml" Target="../ink/ink936.xml"/><Relationship Id="rId500" Type="http://schemas.openxmlformats.org/officeDocument/2006/relationships/image" Target="../media/image1002.png"/><Relationship Id="rId584" Type="http://schemas.openxmlformats.org/officeDocument/2006/relationships/customXml" Target="../ink/ink1041.xml"/><Relationship Id="rId5" Type="http://schemas.openxmlformats.org/officeDocument/2006/relationships/image" Target="../media/image756.png"/><Relationship Id="rId237" Type="http://schemas.openxmlformats.org/officeDocument/2006/relationships/customXml" Target="../ink/ink866.xml"/><Relationship Id="rId444" Type="http://schemas.openxmlformats.org/officeDocument/2006/relationships/image" Target="../media/image974.png"/><Relationship Id="rId651" Type="http://schemas.openxmlformats.org/officeDocument/2006/relationships/image" Target="../media/image1077.png"/><Relationship Id="rId290" Type="http://schemas.openxmlformats.org/officeDocument/2006/relationships/image" Target="../media/image898.png"/><Relationship Id="rId304" Type="http://schemas.openxmlformats.org/officeDocument/2006/relationships/image" Target="../media/image905.png"/><Relationship Id="rId388" Type="http://schemas.openxmlformats.org/officeDocument/2006/relationships/image" Target="../media/image947.png"/><Relationship Id="rId511" Type="http://schemas.openxmlformats.org/officeDocument/2006/relationships/customXml" Target="../ink/ink1004.xml"/><Relationship Id="rId609" Type="http://schemas.openxmlformats.org/officeDocument/2006/relationships/image" Target="../media/image1056.png"/><Relationship Id="rId85" Type="http://schemas.openxmlformats.org/officeDocument/2006/relationships/image" Target="../media/image796.png"/><Relationship Id="rId150" Type="http://schemas.openxmlformats.org/officeDocument/2006/relationships/customXml" Target="../ink/ink822.xml"/><Relationship Id="rId595" Type="http://schemas.openxmlformats.org/officeDocument/2006/relationships/image" Target="../media/image1049.png"/><Relationship Id="rId248" Type="http://schemas.openxmlformats.org/officeDocument/2006/relationships/image" Target="../media/image877.png"/><Relationship Id="rId455" Type="http://schemas.openxmlformats.org/officeDocument/2006/relationships/customXml" Target="../ink/ink976.xml"/><Relationship Id="rId12" Type="http://schemas.openxmlformats.org/officeDocument/2006/relationships/customXml" Target="../ink/ink753.xml"/><Relationship Id="rId108" Type="http://schemas.openxmlformats.org/officeDocument/2006/relationships/customXml" Target="../ink/ink801.xml"/><Relationship Id="rId315" Type="http://schemas.openxmlformats.org/officeDocument/2006/relationships/customXml" Target="../ink/ink905.xml"/><Relationship Id="rId522" Type="http://schemas.openxmlformats.org/officeDocument/2006/relationships/customXml" Target="../ink/ink1010.xml"/><Relationship Id="rId96" Type="http://schemas.openxmlformats.org/officeDocument/2006/relationships/customXml" Target="../ink/ink795.xml"/><Relationship Id="rId161" Type="http://schemas.openxmlformats.org/officeDocument/2006/relationships/image" Target="../media/image834.png"/><Relationship Id="rId399" Type="http://schemas.openxmlformats.org/officeDocument/2006/relationships/customXml" Target="../ink/ink947.xml"/><Relationship Id="rId259" Type="http://schemas.openxmlformats.org/officeDocument/2006/relationships/customXml" Target="../ink/ink877.xml"/><Relationship Id="rId466" Type="http://schemas.openxmlformats.org/officeDocument/2006/relationships/image" Target="../media/image985.png"/><Relationship Id="rId23" Type="http://schemas.openxmlformats.org/officeDocument/2006/relationships/image" Target="../media/image765.png"/><Relationship Id="rId119" Type="http://schemas.openxmlformats.org/officeDocument/2006/relationships/image" Target="../media/image813.png"/><Relationship Id="rId326" Type="http://schemas.openxmlformats.org/officeDocument/2006/relationships/image" Target="../media/image916.png"/><Relationship Id="rId533" Type="http://schemas.openxmlformats.org/officeDocument/2006/relationships/image" Target="../media/image1018.png"/><Relationship Id="rId172" Type="http://schemas.openxmlformats.org/officeDocument/2006/relationships/customXml" Target="../ink/ink833.xml"/><Relationship Id="rId477" Type="http://schemas.openxmlformats.org/officeDocument/2006/relationships/customXml" Target="../ink/ink987.xml"/><Relationship Id="rId600" Type="http://schemas.openxmlformats.org/officeDocument/2006/relationships/customXml" Target="../ink/ink1049.xml"/><Relationship Id="rId337" Type="http://schemas.openxmlformats.org/officeDocument/2006/relationships/customXml" Target="../ink/ink916.xml"/><Relationship Id="rId34" Type="http://schemas.openxmlformats.org/officeDocument/2006/relationships/customXml" Target="../ink/ink764.xml"/><Relationship Id="rId544" Type="http://schemas.openxmlformats.org/officeDocument/2006/relationships/customXml" Target="../ink/ink1021.xml"/><Relationship Id="rId183" Type="http://schemas.openxmlformats.org/officeDocument/2006/relationships/image" Target="../media/image845.png"/><Relationship Id="rId390" Type="http://schemas.openxmlformats.org/officeDocument/2006/relationships/image" Target="../media/image948.png"/><Relationship Id="rId404" Type="http://schemas.openxmlformats.org/officeDocument/2006/relationships/image" Target="../media/image955.png"/><Relationship Id="rId611" Type="http://schemas.openxmlformats.org/officeDocument/2006/relationships/image" Target="../media/image1057.png"/><Relationship Id="rId250" Type="http://schemas.openxmlformats.org/officeDocument/2006/relationships/image" Target="../media/image878.png"/><Relationship Id="rId488" Type="http://schemas.openxmlformats.org/officeDocument/2006/relationships/image" Target="../media/image996.png"/><Relationship Id="rId45" Type="http://schemas.openxmlformats.org/officeDocument/2006/relationships/image" Target="../media/image776.png"/><Relationship Id="rId110" Type="http://schemas.openxmlformats.org/officeDocument/2006/relationships/customXml" Target="../ink/ink802.xml"/><Relationship Id="rId348" Type="http://schemas.openxmlformats.org/officeDocument/2006/relationships/image" Target="../media/image927.png"/><Relationship Id="rId555" Type="http://schemas.openxmlformats.org/officeDocument/2006/relationships/image" Target="../media/image1029.png"/><Relationship Id="rId194" Type="http://schemas.openxmlformats.org/officeDocument/2006/relationships/customXml" Target="../ink/ink844.xml"/><Relationship Id="rId208" Type="http://schemas.openxmlformats.org/officeDocument/2006/relationships/customXml" Target="../ink/ink851.xml"/><Relationship Id="rId415" Type="http://schemas.openxmlformats.org/officeDocument/2006/relationships/customXml" Target="../ink/ink955.xml"/><Relationship Id="rId622" Type="http://schemas.openxmlformats.org/officeDocument/2006/relationships/customXml" Target="../ink/ink1060.xml"/><Relationship Id="rId261" Type="http://schemas.openxmlformats.org/officeDocument/2006/relationships/customXml" Target="../ink/ink878.xml"/><Relationship Id="rId499" Type="http://schemas.openxmlformats.org/officeDocument/2006/relationships/customXml" Target="../ink/ink998.xml"/><Relationship Id="rId56" Type="http://schemas.openxmlformats.org/officeDocument/2006/relationships/customXml" Target="../ink/ink775.xml"/><Relationship Id="rId359" Type="http://schemas.openxmlformats.org/officeDocument/2006/relationships/customXml" Target="../ink/ink927.xml"/><Relationship Id="rId566" Type="http://schemas.openxmlformats.org/officeDocument/2006/relationships/customXml" Target="../ink/ink1032.xml"/><Relationship Id="rId121" Type="http://schemas.openxmlformats.org/officeDocument/2006/relationships/image" Target="../media/image814.png"/><Relationship Id="rId219" Type="http://schemas.openxmlformats.org/officeDocument/2006/relationships/customXml" Target="../ink/ink857.xml"/><Relationship Id="rId426" Type="http://schemas.openxmlformats.org/officeDocument/2006/relationships/image" Target="../media/image965.png"/><Relationship Id="rId633" Type="http://schemas.openxmlformats.org/officeDocument/2006/relationships/image" Target="../media/image1068.png"/><Relationship Id="rId67" Type="http://schemas.openxmlformats.org/officeDocument/2006/relationships/image" Target="../media/image787.png"/><Relationship Id="rId272" Type="http://schemas.openxmlformats.org/officeDocument/2006/relationships/image" Target="../media/image889.png"/><Relationship Id="rId577" Type="http://schemas.openxmlformats.org/officeDocument/2006/relationships/image" Target="../media/image1040.png"/><Relationship Id="rId132" Type="http://schemas.openxmlformats.org/officeDocument/2006/relationships/customXml" Target="../ink/ink813.xml"/><Relationship Id="rId437" Type="http://schemas.openxmlformats.org/officeDocument/2006/relationships/customXml" Target="../ink/ink967.xml"/><Relationship Id="rId644" Type="http://schemas.openxmlformats.org/officeDocument/2006/relationships/customXml" Target="../ink/ink1071.xml"/><Relationship Id="rId283" Type="http://schemas.openxmlformats.org/officeDocument/2006/relationships/customXml" Target="../ink/ink889.xml"/><Relationship Id="rId490" Type="http://schemas.openxmlformats.org/officeDocument/2006/relationships/image" Target="../media/image997.png"/><Relationship Id="rId504" Type="http://schemas.openxmlformats.org/officeDocument/2006/relationships/image" Target="../media/image1004.png"/><Relationship Id="rId78" Type="http://schemas.openxmlformats.org/officeDocument/2006/relationships/customXml" Target="../ink/ink786.xml"/><Relationship Id="rId143" Type="http://schemas.openxmlformats.org/officeDocument/2006/relationships/image" Target="../media/image825.png"/><Relationship Id="rId350" Type="http://schemas.openxmlformats.org/officeDocument/2006/relationships/image" Target="../media/image928.png"/><Relationship Id="rId588" Type="http://schemas.openxmlformats.org/officeDocument/2006/relationships/customXml" Target="../ink/ink1043.xml"/><Relationship Id="rId9" Type="http://schemas.openxmlformats.org/officeDocument/2006/relationships/image" Target="../media/image758.png"/><Relationship Id="rId210" Type="http://schemas.openxmlformats.org/officeDocument/2006/relationships/customXml" Target="../ink/ink852.xml"/><Relationship Id="rId448" Type="http://schemas.openxmlformats.org/officeDocument/2006/relationships/image" Target="../media/image976.png"/><Relationship Id="rId655" Type="http://schemas.openxmlformats.org/officeDocument/2006/relationships/image" Target="../media/image1079.png"/><Relationship Id="rId294" Type="http://schemas.openxmlformats.org/officeDocument/2006/relationships/image" Target="../media/image900.png"/><Relationship Id="rId308" Type="http://schemas.openxmlformats.org/officeDocument/2006/relationships/image" Target="../media/image907.png"/><Relationship Id="rId515" Type="http://schemas.openxmlformats.org/officeDocument/2006/relationships/customXml" Target="../ink/ink1006.xml"/><Relationship Id="rId89" Type="http://schemas.openxmlformats.org/officeDocument/2006/relationships/image" Target="../media/image798.png"/><Relationship Id="rId154" Type="http://schemas.openxmlformats.org/officeDocument/2006/relationships/customXml" Target="../ink/ink824.xml"/><Relationship Id="rId361" Type="http://schemas.openxmlformats.org/officeDocument/2006/relationships/customXml" Target="../ink/ink928.xml"/><Relationship Id="rId599" Type="http://schemas.openxmlformats.org/officeDocument/2006/relationships/image" Target="../media/image1051.png"/><Relationship Id="rId459" Type="http://schemas.openxmlformats.org/officeDocument/2006/relationships/customXml" Target="../ink/ink978.xml"/><Relationship Id="rId16" Type="http://schemas.openxmlformats.org/officeDocument/2006/relationships/customXml" Target="../ink/ink755.xml"/><Relationship Id="rId221" Type="http://schemas.openxmlformats.org/officeDocument/2006/relationships/customXml" Target="../ink/ink858.xml"/><Relationship Id="rId319" Type="http://schemas.openxmlformats.org/officeDocument/2006/relationships/customXml" Target="../ink/ink907.xml"/><Relationship Id="rId526" Type="http://schemas.openxmlformats.org/officeDocument/2006/relationships/customXml" Target="../ink/ink1012.xml"/><Relationship Id="rId165" Type="http://schemas.openxmlformats.org/officeDocument/2006/relationships/image" Target="../media/image836.png"/><Relationship Id="rId372" Type="http://schemas.openxmlformats.org/officeDocument/2006/relationships/image" Target="../media/image93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3.png"/><Relationship Id="rId21" Type="http://schemas.openxmlformats.org/officeDocument/2006/relationships/image" Target="../media/image434.png"/><Relationship Id="rId324" Type="http://schemas.openxmlformats.org/officeDocument/2006/relationships/image" Target="../media/image1215.png"/><Relationship Id="rId531" Type="http://schemas.openxmlformats.org/officeDocument/2006/relationships/customXml" Target="../ink/ink1347.xml"/><Relationship Id="rId170" Type="http://schemas.openxmlformats.org/officeDocument/2006/relationships/image" Target="../media/image1138.png"/><Relationship Id="rId268" Type="http://schemas.openxmlformats.org/officeDocument/2006/relationships/image" Target="../media/image1187.png"/><Relationship Id="rId475" Type="http://schemas.openxmlformats.org/officeDocument/2006/relationships/image" Target="../media/image1289.png"/><Relationship Id="rId32" Type="http://schemas.openxmlformats.org/officeDocument/2006/relationships/customXml" Target="../ink/ink1094.xml"/><Relationship Id="rId128" Type="http://schemas.openxmlformats.org/officeDocument/2006/relationships/customXml" Target="../ink/ink1142.xml"/><Relationship Id="rId335" Type="http://schemas.openxmlformats.org/officeDocument/2006/relationships/customXml" Target="../ink/ink1247.xml"/><Relationship Id="rId542" Type="http://schemas.openxmlformats.org/officeDocument/2006/relationships/image" Target="../media/image1322.png"/><Relationship Id="rId181" Type="http://schemas.openxmlformats.org/officeDocument/2006/relationships/customXml" Target="../ink/ink1170.xml"/><Relationship Id="rId402" Type="http://schemas.openxmlformats.org/officeDocument/2006/relationships/image" Target="../media/image1254.png"/><Relationship Id="rId279" Type="http://schemas.openxmlformats.org/officeDocument/2006/relationships/customXml" Target="../ink/ink1219.xml"/><Relationship Id="rId486" Type="http://schemas.openxmlformats.org/officeDocument/2006/relationships/customXml" Target="../ink/ink1324.xml"/><Relationship Id="rId43" Type="http://schemas.openxmlformats.org/officeDocument/2006/relationships/image" Target="../media/image448.png"/><Relationship Id="rId139" Type="http://schemas.openxmlformats.org/officeDocument/2006/relationships/image" Target="../media/image1124.png"/><Relationship Id="rId346" Type="http://schemas.openxmlformats.org/officeDocument/2006/relationships/image" Target="../media/image1226.png"/><Relationship Id="rId553" Type="http://schemas.openxmlformats.org/officeDocument/2006/relationships/customXml" Target="../ink/ink1358.xml"/><Relationship Id="rId192" Type="http://schemas.openxmlformats.org/officeDocument/2006/relationships/image" Target="../media/image1149.png"/><Relationship Id="rId206" Type="http://schemas.openxmlformats.org/officeDocument/2006/relationships/image" Target="../media/image1156.png"/><Relationship Id="rId413" Type="http://schemas.openxmlformats.org/officeDocument/2006/relationships/image" Target="../media/image1258.png"/><Relationship Id="rId497" Type="http://schemas.openxmlformats.org/officeDocument/2006/relationships/image" Target="../media/image1300.png"/><Relationship Id="rId357" Type="http://schemas.openxmlformats.org/officeDocument/2006/relationships/customXml" Target="../ink/ink1258.xml"/><Relationship Id="rId54" Type="http://schemas.openxmlformats.org/officeDocument/2006/relationships/customXml" Target="../ink/ink1105.xml"/><Relationship Id="rId96" Type="http://schemas.openxmlformats.org/officeDocument/2006/relationships/customXml" Target="../ink/ink1126.xml"/><Relationship Id="rId161" Type="http://schemas.openxmlformats.org/officeDocument/2006/relationships/customXml" Target="../ink/ink1159.xml"/><Relationship Id="rId217" Type="http://schemas.openxmlformats.org/officeDocument/2006/relationships/customXml" Target="../ink/ink1188.xml"/><Relationship Id="rId399" Type="http://schemas.openxmlformats.org/officeDocument/2006/relationships/customXml" Target="../ink/ink1279.xml"/><Relationship Id="rId259" Type="http://schemas.openxmlformats.org/officeDocument/2006/relationships/customXml" Target="../ink/ink1209.xml"/><Relationship Id="rId424" Type="http://schemas.openxmlformats.org/officeDocument/2006/relationships/customXml" Target="../ink/ink1293.xml"/><Relationship Id="rId466" Type="http://schemas.openxmlformats.org/officeDocument/2006/relationships/customXml" Target="../ink/ink1314.xml"/><Relationship Id="rId23" Type="http://schemas.openxmlformats.org/officeDocument/2006/relationships/image" Target="../media/image435.png"/><Relationship Id="rId119" Type="http://schemas.openxmlformats.org/officeDocument/2006/relationships/image" Target="../media/image1114.png"/><Relationship Id="rId270" Type="http://schemas.openxmlformats.org/officeDocument/2006/relationships/image" Target="../media/image1188.png"/><Relationship Id="rId326" Type="http://schemas.openxmlformats.org/officeDocument/2006/relationships/image" Target="../media/image1216.png"/><Relationship Id="rId533" Type="http://schemas.openxmlformats.org/officeDocument/2006/relationships/customXml" Target="../ink/ink1348.xml"/><Relationship Id="rId65" Type="http://schemas.openxmlformats.org/officeDocument/2006/relationships/image" Target="../media/image1087.png"/><Relationship Id="rId130" Type="http://schemas.openxmlformats.org/officeDocument/2006/relationships/customXml" Target="../ink/ink1143.xml"/><Relationship Id="rId368" Type="http://schemas.openxmlformats.org/officeDocument/2006/relationships/image" Target="../media/image1237.png"/><Relationship Id="rId172" Type="http://schemas.openxmlformats.org/officeDocument/2006/relationships/image" Target="../media/image1139.png"/><Relationship Id="rId228" Type="http://schemas.openxmlformats.org/officeDocument/2006/relationships/image" Target="../media/image1167.png"/><Relationship Id="rId435" Type="http://schemas.openxmlformats.org/officeDocument/2006/relationships/image" Target="../media/image1269.png"/><Relationship Id="rId477" Type="http://schemas.openxmlformats.org/officeDocument/2006/relationships/image" Target="../media/image1290.png"/><Relationship Id="rId281" Type="http://schemas.openxmlformats.org/officeDocument/2006/relationships/customXml" Target="../ink/ink1220.xml"/><Relationship Id="rId337" Type="http://schemas.openxmlformats.org/officeDocument/2006/relationships/customXml" Target="../ink/ink1248.xml"/><Relationship Id="rId502" Type="http://schemas.openxmlformats.org/officeDocument/2006/relationships/customXml" Target="../ink/ink1332.xml"/><Relationship Id="rId34" Type="http://schemas.openxmlformats.org/officeDocument/2006/relationships/customXml" Target="../ink/ink1095.xml"/><Relationship Id="rId76" Type="http://schemas.openxmlformats.org/officeDocument/2006/relationships/customXml" Target="../ink/ink1116.xml"/><Relationship Id="rId141" Type="http://schemas.openxmlformats.org/officeDocument/2006/relationships/image" Target="../media/image1125.png"/><Relationship Id="rId379" Type="http://schemas.openxmlformats.org/officeDocument/2006/relationships/customXml" Target="../ink/ink1269.xml"/><Relationship Id="rId544" Type="http://schemas.openxmlformats.org/officeDocument/2006/relationships/image" Target="../media/image1323.png"/><Relationship Id="rId7" Type="http://schemas.openxmlformats.org/officeDocument/2006/relationships/image" Target="../media/image360.png"/><Relationship Id="rId183" Type="http://schemas.openxmlformats.org/officeDocument/2006/relationships/customXml" Target="../ink/ink1171.xml"/><Relationship Id="rId239" Type="http://schemas.openxmlformats.org/officeDocument/2006/relationships/customXml" Target="../ink/ink1199.xml"/><Relationship Id="rId390" Type="http://schemas.openxmlformats.org/officeDocument/2006/relationships/image" Target="../media/image1248.png"/><Relationship Id="rId404" Type="http://schemas.openxmlformats.org/officeDocument/2006/relationships/image" Target="../media/image1255.png"/><Relationship Id="rId446" Type="http://schemas.openxmlformats.org/officeDocument/2006/relationships/customXml" Target="../ink/ink1304.xml"/><Relationship Id="rId250" Type="http://schemas.openxmlformats.org/officeDocument/2006/relationships/image" Target="../media/image1178.png"/><Relationship Id="rId292" Type="http://schemas.openxmlformats.org/officeDocument/2006/relationships/image" Target="../media/image1199.png"/><Relationship Id="rId306" Type="http://schemas.openxmlformats.org/officeDocument/2006/relationships/image" Target="../media/image1206.png"/><Relationship Id="rId488" Type="http://schemas.openxmlformats.org/officeDocument/2006/relationships/customXml" Target="../ink/ink1325.xml"/><Relationship Id="rId45" Type="http://schemas.openxmlformats.org/officeDocument/2006/relationships/image" Target="../media/image449.png"/><Relationship Id="rId87" Type="http://schemas.openxmlformats.org/officeDocument/2006/relationships/image" Target="../media/image1098.png"/><Relationship Id="rId110" Type="http://schemas.openxmlformats.org/officeDocument/2006/relationships/customXml" Target="../ink/ink1133.xml"/><Relationship Id="rId348" Type="http://schemas.openxmlformats.org/officeDocument/2006/relationships/image" Target="../media/image1227.png"/><Relationship Id="rId513" Type="http://schemas.openxmlformats.org/officeDocument/2006/relationships/customXml" Target="../ink/ink1338.xml"/><Relationship Id="rId555" Type="http://schemas.openxmlformats.org/officeDocument/2006/relationships/customXml" Target="../ink/ink1359.xml"/><Relationship Id="rId152" Type="http://schemas.openxmlformats.org/officeDocument/2006/relationships/image" Target="../media/image1130.png"/><Relationship Id="rId194" Type="http://schemas.openxmlformats.org/officeDocument/2006/relationships/image" Target="../media/image1150.png"/><Relationship Id="rId208" Type="http://schemas.openxmlformats.org/officeDocument/2006/relationships/image" Target="../media/image1157.png"/><Relationship Id="rId415" Type="http://schemas.openxmlformats.org/officeDocument/2006/relationships/image" Target="../media/image1259.png"/><Relationship Id="rId457" Type="http://schemas.openxmlformats.org/officeDocument/2006/relationships/image" Target="../media/image1280.png"/><Relationship Id="rId261" Type="http://schemas.openxmlformats.org/officeDocument/2006/relationships/customXml" Target="../ink/ink1210.xml"/><Relationship Id="rId499" Type="http://schemas.openxmlformats.org/officeDocument/2006/relationships/image" Target="../media/image1301.png"/><Relationship Id="rId14" Type="http://schemas.openxmlformats.org/officeDocument/2006/relationships/customXml" Target="../ink/ink1085.xml"/><Relationship Id="rId56" Type="http://schemas.openxmlformats.org/officeDocument/2006/relationships/customXml" Target="../ink/ink1106.xml"/><Relationship Id="rId317" Type="http://schemas.openxmlformats.org/officeDocument/2006/relationships/customXml" Target="../ink/ink1238.xml"/><Relationship Id="rId359" Type="http://schemas.openxmlformats.org/officeDocument/2006/relationships/customXml" Target="../ink/ink1259.xml"/><Relationship Id="rId524" Type="http://schemas.openxmlformats.org/officeDocument/2006/relationships/image" Target="../media/image1313.png"/><Relationship Id="rId98" Type="http://schemas.openxmlformats.org/officeDocument/2006/relationships/customXml" Target="../ink/ink1127.xml"/><Relationship Id="rId121" Type="http://schemas.openxmlformats.org/officeDocument/2006/relationships/image" Target="../media/image1115.png"/><Relationship Id="rId163" Type="http://schemas.openxmlformats.org/officeDocument/2006/relationships/image" Target="../media/image1135.png"/><Relationship Id="rId219" Type="http://schemas.openxmlformats.org/officeDocument/2006/relationships/customXml" Target="../ink/ink1189.xml"/><Relationship Id="rId370" Type="http://schemas.openxmlformats.org/officeDocument/2006/relationships/image" Target="../media/image1238.png"/><Relationship Id="rId426" Type="http://schemas.openxmlformats.org/officeDocument/2006/relationships/customXml" Target="../ink/ink1294.xml"/><Relationship Id="rId230" Type="http://schemas.openxmlformats.org/officeDocument/2006/relationships/image" Target="../media/image1168.png"/><Relationship Id="rId468" Type="http://schemas.openxmlformats.org/officeDocument/2006/relationships/customXml" Target="../ink/ink1315.xml"/><Relationship Id="rId25" Type="http://schemas.openxmlformats.org/officeDocument/2006/relationships/image" Target="../media/image436.png"/><Relationship Id="rId67" Type="http://schemas.openxmlformats.org/officeDocument/2006/relationships/image" Target="../media/image1088.png"/><Relationship Id="rId272" Type="http://schemas.openxmlformats.org/officeDocument/2006/relationships/image" Target="../media/image1189.png"/><Relationship Id="rId328" Type="http://schemas.openxmlformats.org/officeDocument/2006/relationships/image" Target="../media/image1217.png"/><Relationship Id="rId535" Type="http://schemas.openxmlformats.org/officeDocument/2006/relationships/customXml" Target="../ink/ink1349.xml"/><Relationship Id="rId132" Type="http://schemas.openxmlformats.org/officeDocument/2006/relationships/customXml" Target="../ink/ink1144.xml"/><Relationship Id="rId174" Type="http://schemas.openxmlformats.org/officeDocument/2006/relationships/image" Target="../media/image1140.png"/><Relationship Id="rId381" Type="http://schemas.openxmlformats.org/officeDocument/2006/relationships/customXml" Target="../ink/ink1270.xml"/><Relationship Id="rId241" Type="http://schemas.openxmlformats.org/officeDocument/2006/relationships/customXml" Target="../ink/ink1200.xml"/><Relationship Id="rId437" Type="http://schemas.openxmlformats.org/officeDocument/2006/relationships/image" Target="../media/image1270.png"/><Relationship Id="rId479" Type="http://schemas.openxmlformats.org/officeDocument/2006/relationships/image" Target="../media/image1291.png"/><Relationship Id="rId36" Type="http://schemas.openxmlformats.org/officeDocument/2006/relationships/customXml" Target="../ink/ink1096.xml"/><Relationship Id="rId283" Type="http://schemas.openxmlformats.org/officeDocument/2006/relationships/customXml" Target="../ink/ink1221.xml"/><Relationship Id="rId339" Type="http://schemas.openxmlformats.org/officeDocument/2006/relationships/customXml" Target="../ink/ink1249.xml"/><Relationship Id="rId490" Type="http://schemas.openxmlformats.org/officeDocument/2006/relationships/customXml" Target="../ink/ink1326.xml"/><Relationship Id="rId504" Type="http://schemas.openxmlformats.org/officeDocument/2006/relationships/customXml" Target="../ink/ink1333.xml"/><Relationship Id="rId546" Type="http://schemas.openxmlformats.org/officeDocument/2006/relationships/image" Target="../media/image1324.png"/><Relationship Id="rId78" Type="http://schemas.openxmlformats.org/officeDocument/2006/relationships/customXml" Target="../ink/ink1117.xml"/><Relationship Id="rId101" Type="http://schemas.openxmlformats.org/officeDocument/2006/relationships/image" Target="../media/image1105.png"/><Relationship Id="rId143" Type="http://schemas.openxmlformats.org/officeDocument/2006/relationships/customXml" Target="../ink/ink1150.xml"/><Relationship Id="rId185" Type="http://schemas.openxmlformats.org/officeDocument/2006/relationships/customXml" Target="../ink/ink1172.xml"/><Relationship Id="rId350" Type="http://schemas.openxmlformats.org/officeDocument/2006/relationships/image" Target="../media/image1228.png"/><Relationship Id="rId406" Type="http://schemas.openxmlformats.org/officeDocument/2006/relationships/customXml" Target="../ink/ink1283.xml"/><Relationship Id="rId9" Type="http://schemas.openxmlformats.org/officeDocument/2006/relationships/image" Target="../media/image361.png"/><Relationship Id="rId210" Type="http://schemas.openxmlformats.org/officeDocument/2006/relationships/image" Target="../media/image1158.png"/><Relationship Id="rId392" Type="http://schemas.openxmlformats.org/officeDocument/2006/relationships/image" Target="../media/image1249.png"/><Relationship Id="rId448" Type="http://schemas.openxmlformats.org/officeDocument/2006/relationships/customXml" Target="../ink/ink1305.xml"/><Relationship Id="rId252" Type="http://schemas.openxmlformats.org/officeDocument/2006/relationships/image" Target="../media/image1179.png"/><Relationship Id="rId294" Type="http://schemas.openxmlformats.org/officeDocument/2006/relationships/image" Target="../media/image1200.png"/><Relationship Id="rId308" Type="http://schemas.openxmlformats.org/officeDocument/2006/relationships/image" Target="../media/image1207.png"/><Relationship Id="rId515" Type="http://schemas.openxmlformats.org/officeDocument/2006/relationships/customXml" Target="../ink/ink1339.xml"/><Relationship Id="rId47" Type="http://schemas.openxmlformats.org/officeDocument/2006/relationships/image" Target="../media/image450.png"/><Relationship Id="rId89" Type="http://schemas.openxmlformats.org/officeDocument/2006/relationships/image" Target="../media/image1099.png"/><Relationship Id="rId112" Type="http://schemas.openxmlformats.org/officeDocument/2006/relationships/customXml" Target="../ink/ink1134.xml"/><Relationship Id="rId154" Type="http://schemas.openxmlformats.org/officeDocument/2006/relationships/image" Target="../media/image1131.png"/><Relationship Id="rId361" Type="http://schemas.openxmlformats.org/officeDocument/2006/relationships/customXml" Target="../ink/ink1260.xml"/><Relationship Id="rId196" Type="http://schemas.openxmlformats.org/officeDocument/2006/relationships/image" Target="../media/image1151.png"/><Relationship Id="rId417" Type="http://schemas.openxmlformats.org/officeDocument/2006/relationships/image" Target="../media/image1260.png"/><Relationship Id="rId459" Type="http://schemas.openxmlformats.org/officeDocument/2006/relationships/image" Target="../media/image1281.png"/><Relationship Id="rId16" Type="http://schemas.openxmlformats.org/officeDocument/2006/relationships/customXml" Target="../ink/ink1086.xml"/><Relationship Id="rId221" Type="http://schemas.openxmlformats.org/officeDocument/2006/relationships/customXml" Target="../ink/ink1190.xml"/><Relationship Id="rId263" Type="http://schemas.openxmlformats.org/officeDocument/2006/relationships/customXml" Target="../ink/ink1211.xml"/><Relationship Id="rId319" Type="http://schemas.openxmlformats.org/officeDocument/2006/relationships/customXml" Target="../ink/ink1239.xml"/><Relationship Id="rId470" Type="http://schemas.openxmlformats.org/officeDocument/2006/relationships/customXml" Target="../ink/ink1316.xml"/><Relationship Id="rId526" Type="http://schemas.openxmlformats.org/officeDocument/2006/relationships/image" Target="../media/image1314.png"/><Relationship Id="rId58" Type="http://schemas.openxmlformats.org/officeDocument/2006/relationships/customXml" Target="../ink/ink1107.xml"/><Relationship Id="rId123" Type="http://schemas.openxmlformats.org/officeDocument/2006/relationships/image" Target="../media/image1116.png"/><Relationship Id="rId330" Type="http://schemas.openxmlformats.org/officeDocument/2006/relationships/image" Target="../media/image1218.png"/><Relationship Id="rId165" Type="http://schemas.openxmlformats.org/officeDocument/2006/relationships/customXml" Target="../ink/ink1162.xml"/><Relationship Id="rId372" Type="http://schemas.openxmlformats.org/officeDocument/2006/relationships/image" Target="../media/image1239.png"/><Relationship Id="rId428" Type="http://schemas.openxmlformats.org/officeDocument/2006/relationships/customXml" Target="../ink/ink1295.xml"/><Relationship Id="rId232" Type="http://schemas.openxmlformats.org/officeDocument/2006/relationships/image" Target="../media/image1169.png"/><Relationship Id="rId274" Type="http://schemas.openxmlformats.org/officeDocument/2006/relationships/image" Target="../media/image1190.png"/><Relationship Id="rId481" Type="http://schemas.openxmlformats.org/officeDocument/2006/relationships/image" Target="../media/image1292.png"/><Relationship Id="rId27" Type="http://schemas.openxmlformats.org/officeDocument/2006/relationships/image" Target="../media/image438.png"/><Relationship Id="rId69" Type="http://schemas.openxmlformats.org/officeDocument/2006/relationships/image" Target="../media/image1089.png"/><Relationship Id="rId134" Type="http://schemas.openxmlformats.org/officeDocument/2006/relationships/customXml" Target="../ink/ink1145.xml"/><Relationship Id="rId537" Type="http://schemas.openxmlformats.org/officeDocument/2006/relationships/customXml" Target="../ink/ink1350.xml"/><Relationship Id="rId80" Type="http://schemas.openxmlformats.org/officeDocument/2006/relationships/customXml" Target="../ink/ink1118.xml"/><Relationship Id="rId176" Type="http://schemas.openxmlformats.org/officeDocument/2006/relationships/image" Target="../media/image1141.png"/><Relationship Id="rId341" Type="http://schemas.openxmlformats.org/officeDocument/2006/relationships/customXml" Target="../ink/ink1250.xml"/><Relationship Id="rId383" Type="http://schemas.openxmlformats.org/officeDocument/2006/relationships/customXml" Target="../ink/ink1271.xml"/><Relationship Id="rId439" Type="http://schemas.openxmlformats.org/officeDocument/2006/relationships/image" Target="../media/image1271.png"/><Relationship Id="rId201" Type="http://schemas.openxmlformats.org/officeDocument/2006/relationships/customXml" Target="../ink/ink1180.xml"/><Relationship Id="rId243" Type="http://schemas.openxmlformats.org/officeDocument/2006/relationships/customXml" Target="../ink/ink1201.xml"/><Relationship Id="rId285" Type="http://schemas.openxmlformats.org/officeDocument/2006/relationships/customXml" Target="../ink/ink1222.xml"/><Relationship Id="rId450" Type="http://schemas.openxmlformats.org/officeDocument/2006/relationships/customXml" Target="../ink/ink1306.xml"/><Relationship Id="rId506" Type="http://schemas.openxmlformats.org/officeDocument/2006/relationships/customXml" Target="../ink/ink1334.xml"/><Relationship Id="rId38" Type="http://schemas.openxmlformats.org/officeDocument/2006/relationships/customXml" Target="../ink/ink1097.xml"/><Relationship Id="rId103" Type="http://schemas.openxmlformats.org/officeDocument/2006/relationships/image" Target="../media/image1106.png"/><Relationship Id="rId310" Type="http://schemas.openxmlformats.org/officeDocument/2006/relationships/image" Target="../media/image1208.png"/><Relationship Id="rId492" Type="http://schemas.openxmlformats.org/officeDocument/2006/relationships/customXml" Target="../ink/ink1327.xml"/><Relationship Id="rId548" Type="http://schemas.openxmlformats.org/officeDocument/2006/relationships/image" Target="../media/image1325.png"/><Relationship Id="rId91" Type="http://schemas.openxmlformats.org/officeDocument/2006/relationships/image" Target="../media/image1100.png"/><Relationship Id="rId145" Type="http://schemas.openxmlformats.org/officeDocument/2006/relationships/customXml" Target="../ink/ink1151.xml"/><Relationship Id="rId187" Type="http://schemas.openxmlformats.org/officeDocument/2006/relationships/customXml" Target="../ink/ink1173.xml"/><Relationship Id="rId352" Type="http://schemas.openxmlformats.org/officeDocument/2006/relationships/image" Target="../media/image1229.png"/><Relationship Id="rId394" Type="http://schemas.openxmlformats.org/officeDocument/2006/relationships/image" Target="../media/image1250.png"/><Relationship Id="rId408" Type="http://schemas.openxmlformats.org/officeDocument/2006/relationships/image" Target="../media/image1256.png"/><Relationship Id="rId212" Type="http://schemas.openxmlformats.org/officeDocument/2006/relationships/image" Target="../media/image1159.png"/><Relationship Id="rId254" Type="http://schemas.openxmlformats.org/officeDocument/2006/relationships/image" Target="../media/image1180.png"/><Relationship Id="rId49" Type="http://schemas.openxmlformats.org/officeDocument/2006/relationships/image" Target="../media/image451.png"/><Relationship Id="rId114" Type="http://schemas.openxmlformats.org/officeDocument/2006/relationships/customXml" Target="../ink/ink1135.xml"/><Relationship Id="rId296" Type="http://schemas.openxmlformats.org/officeDocument/2006/relationships/image" Target="../media/image1201.png"/><Relationship Id="rId461" Type="http://schemas.openxmlformats.org/officeDocument/2006/relationships/image" Target="../media/image1282.png"/><Relationship Id="rId517" Type="http://schemas.openxmlformats.org/officeDocument/2006/relationships/customXml" Target="../ink/ink1340.xml"/><Relationship Id="rId60" Type="http://schemas.openxmlformats.org/officeDocument/2006/relationships/customXml" Target="../ink/ink1108.xml"/><Relationship Id="rId156" Type="http://schemas.openxmlformats.org/officeDocument/2006/relationships/image" Target="../media/image1132.png"/><Relationship Id="rId198" Type="http://schemas.openxmlformats.org/officeDocument/2006/relationships/image" Target="../media/image1152.png"/><Relationship Id="rId321" Type="http://schemas.openxmlformats.org/officeDocument/2006/relationships/customXml" Target="../ink/ink1240.xml"/><Relationship Id="rId363" Type="http://schemas.openxmlformats.org/officeDocument/2006/relationships/customXml" Target="../ink/ink1261.xml"/><Relationship Id="rId419" Type="http://schemas.openxmlformats.org/officeDocument/2006/relationships/image" Target="../media/image1261.png"/><Relationship Id="rId223" Type="http://schemas.openxmlformats.org/officeDocument/2006/relationships/customXml" Target="../ink/ink1191.xml"/><Relationship Id="rId430" Type="http://schemas.openxmlformats.org/officeDocument/2006/relationships/customXml" Target="../ink/ink1296.xml"/><Relationship Id="rId18" Type="http://schemas.openxmlformats.org/officeDocument/2006/relationships/customXml" Target="../ink/ink1087.xml"/><Relationship Id="rId265" Type="http://schemas.openxmlformats.org/officeDocument/2006/relationships/customXml" Target="../ink/ink1212.xml"/><Relationship Id="rId472" Type="http://schemas.openxmlformats.org/officeDocument/2006/relationships/customXml" Target="../ink/ink1317.xml"/><Relationship Id="rId528" Type="http://schemas.openxmlformats.org/officeDocument/2006/relationships/image" Target="../media/image1315.png"/><Relationship Id="rId125" Type="http://schemas.openxmlformats.org/officeDocument/2006/relationships/image" Target="../media/image1117.png"/><Relationship Id="rId167" Type="http://schemas.openxmlformats.org/officeDocument/2006/relationships/customXml" Target="../ink/ink1163.xml"/><Relationship Id="rId332" Type="http://schemas.openxmlformats.org/officeDocument/2006/relationships/image" Target="../media/image1219.png"/><Relationship Id="rId374" Type="http://schemas.openxmlformats.org/officeDocument/2006/relationships/image" Target="../media/image1240.png"/><Relationship Id="rId71" Type="http://schemas.openxmlformats.org/officeDocument/2006/relationships/image" Target="../media/image1090.png"/><Relationship Id="rId234" Type="http://schemas.openxmlformats.org/officeDocument/2006/relationships/image" Target="../media/image1170.png"/><Relationship Id="rId2" Type="http://schemas.openxmlformats.org/officeDocument/2006/relationships/image" Target="../media/image3.emf"/><Relationship Id="rId29" Type="http://schemas.openxmlformats.org/officeDocument/2006/relationships/image" Target="../media/image441.png"/><Relationship Id="rId276" Type="http://schemas.openxmlformats.org/officeDocument/2006/relationships/image" Target="../media/image1191.png"/><Relationship Id="rId441" Type="http://schemas.openxmlformats.org/officeDocument/2006/relationships/image" Target="../media/image1272.png"/><Relationship Id="rId483" Type="http://schemas.openxmlformats.org/officeDocument/2006/relationships/image" Target="../media/image1293.png"/><Relationship Id="rId539" Type="http://schemas.openxmlformats.org/officeDocument/2006/relationships/customXml" Target="../ink/ink1351.xml"/><Relationship Id="rId40" Type="http://schemas.openxmlformats.org/officeDocument/2006/relationships/customXml" Target="../ink/ink1098.xml"/><Relationship Id="rId136" Type="http://schemas.openxmlformats.org/officeDocument/2006/relationships/customXml" Target="../ink/ink1146.xml"/><Relationship Id="rId178" Type="http://schemas.openxmlformats.org/officeDocument/2006/relationships/image" Target="../media/image1142.png"/><Relationship Id="rId301" Type="http://schemas.openxmlformats.org/officeDocument/2006/relationships/customXml" Target="../ink/ink1230.xml"/><Relationship Id="rId343" Type="http://schemas.openxmlformats.org/officeDocument/2006/relationships/customXml" Target="../ink/ink1251.xml"/><Relationship Id="rId550" Type="http://schemas.openxmlformats.org/officeDocument/2006/relationships/image" Target="../media/image1326.png"/><Relationship Id="rId82" Type="http://schemas.openxmlformats.org/officeDocument/2006/relationships/customXml" Target="../ink/ink1119.xml"/><Relationship Id="rId203" Type="http://schemas.openxmlformats.org/officeDocument/2006/relationships/customXml" Target="../ink/ink1181.xml"/><Relationship Id="rId385" Type="http://schemas.openxmlformats.org/officeDocument/2006/relationships/customXml" Target="../ink/ink1272.xml"/><Relationship Id="rId245" Type="http://schemas.openxmlformats.org/officeDocument/2006/relationships/customXml" Target="../ink/ink1202.xml"/><Relationship Id="rId287" Type="http://schemas.openxmlformats.org/officeDocument/2006/relationships/customXml" Target="../ink/ink1223.xml"/><Relationship Id="rId410" Type="http://schemas.openxmlformats.org/officeDocument/2006/relationships/image" Target="../media/image1257.png"/><Relationship Id="rId452" Type="http://schemas.openxmlformats.org/officeDocument/2006/relationships/customXml" Target="../ink/ink1307.xml"/><Relationship Id="rId494" Type="http://schemas.openxmlformats.org/officeDocument/2006/relationships/customXml" Target="../ink/ink1328.xml"/><Relationship Id="rId508" Type="http://schemas.openxmlformats.org/officeDocument/2006/relationships/customXml" Target="../ink/ink1335.xml"/><Relationship Id="rId105" Type="http://schemas.openxmlformats.org/officeDocument/2006/relationships/image" Target="../media/image1107.png"/><Relationship Id="rId147" Type="http://schemas.openxmlformats.org/officeDocument/2006/relationships/customXml" Target="../ink/ink1152.xml"/><Relationship Id="rId312" Type="http://schemas.openxmlformats.org/officeDocument/2006/relationships/image" Target="../media/image1209.png"/><Relationship Id="rId354" Type="http://schemas.openxmlformats.org/officeDocument/2006/relationships/image" Target="../media/image1230.png"/><Relationship Id="rId51" Type="http://schemas.openxmlformats.org/officeDocument/2006/relationships/image" Target="../media/image452.png"/><Relationship Id="rId93" Type="http://schemas.openxmlformats.org/officeDocument/2006/relationships/image" Target="../media/image1101.png"/><Relationship Id="rId189" Type="http://schemas.openxmlformats.org/officeDocument/2006/relationships/customXml" Target="../ink/ink1174.xml"/><Relationship Id="rId396" Type="http://schemas.openxmlformats.org/officeDocument/2006/relationships/image" Target="../media/image1251.png"/><Relationship Id="rId214" Type="http://schemas.openxmlformats.org/officeDocument/2006/relationships/image" Target="../media/image1160.png"/><Relationship Id="rId256" Type="http://schemas.openxmlformats.org/officeDocument/2006/relationships/image" Target="../media/image1181.png"/><Relationship Id="rId298" Type="http://schemas.openxmlformats.org/officeDocument/2006/relationships/image" Target="../media/image1202.png"/><Relationship Id="rId421" Type="http://schemas.openxmlformats.org/officeDocument/2006/relationships/image" Target="../media/image1262.png"/><Relationship Id="rId463" Type="http://schemas.openxmlformats.org/officeDocument/2006/relationships/image" Target="../media/image1283.png"/><Relationship Id="rId519" Type="http://schemas.openxmlformats.org/officeDocument/2006/relationships/customXml" Target="../ink/ink1341.xml"/><Relationship Id="rId116" Type="http://schemas.openxmlformats.org/officeDocument/2006/relationships/customXml" Target="../ink/ink1136.xml"/><Relationship Id="rId158" Type="http://schemas.openxmlformats.org/officeDocument/2006/relationships/image" Target="../media/image1133.png"/><Relationship Id="rId323" Type="http://schemas.openxmlformats.org/officeDocument/2006/relationships/customXml" Target="../ink/ink1241.xml"/><Relationship Id="rId530" Type="http://schemas.openxmlformats.org/officeDocument/2006/relationships/image" Target="../media/image1316.png"/><Relationship Id="rId20" Type="http://schemas.openxmlformats.org/officeDocument/2006/relationships/customXml" Target="../ink/ink1088.xml"/><Relationship Id="rId62" Type="http://schemas.openxmlformats.org/officeDocument/2006/relationships/customXml" Target="../ink/ink1109.xml"/><Relationship Id="rId365" Type="http://schemas.openxmlformats.org/officeDocument/2006/relationships/customXml" Target="../ink/ink1262.xml"/><Relationship Id="rId225" Type="http://schemas.openxmlformats.org/officeDocument/2006/relationships/customXml" Target="../ink/ink1192.xml"/><Relationship Id="rId267" Type="http://schemas.openxmlformats.org/officeDocument/2006/relationships/customXml" Target="../ink/ink1213.xml"/><Relationship Id="rId432" Type="http://schemas.openxmlformats.org/officeDocument/2006/relationships/customXml" Target="../ink/ink1297.xml"/><Relationship Id="rId474" Type="http://schemas.openxmlformats.org/officeDocument/2006/relationships/customXml" Target="../ink/ink1318.xml"/><Relationship Id="rId127" Type="http://schemas.openxmlformats.org/officeDocument/2006/relationships/image" Target="../media/image1118.png"/><Relationship Id="rId31" Type="http://schemas.openxmlformats.org/officeDocument/2006/relationships/image" Target="../media/image442.png"/><Relationship Id="rId73" Type="http://schemas.openxmlformats.org/officeDocument/2006/relationships/image" Target="../media/image1091.png"/><Relationship Id="rId169" Type="http://schemas.openxmlformats.org/officeDocument/2006/relationships/customXml" Target="../ink/ink1164.xml"/><Relationship Id="rId334" Type="http://schemas.openxmlformats.org/officeDocument/2006/relationships/image" Target="../media/image1220.png"/><Relationship Id="rId376" Type="http://schemas.openxmlformats.org/officeDocument/2006/relationships/image" Target="../media/image1241.png"/><Relationship Id="rId541" Type="http://schemas.openxmlformats.org/officeDocument/2006/relationships/customXml" Target="../ink/ink1352.xml"/><Relationship Id="rId4" Type="http://schemas.openxmlformats.org/officeDocument/2006/relationships/customXml" Target="../ink/ink1080.xml"/><Relationship Id="rId180" Type="http://schemas.openxmlformats.org/officeDocument/2006/relationships/image" Target="../media/image1143.png"/><Relationship Id="rId236" Type="http://schemas.openxmlformats.org/officeDocument/2006/relationships/image" Target="../media/image1171.png"/><Relationship Id="rId278" Type="http://schemas.openxmlformats.org/officeDocument/2006/relationships/image" Target="../media/image1192.png"/><Relationship Id="rId401" Type="http://schemas.openxmlformats.org/officeDocument/2006/relationships/customXml" Target="../ink/ink1280.xml"/><Relationship Id="rId443" Type="http://schemas.openxmlformats.org/officeDocument/2006/relationships/image" Target="../media/image1273.png"/><Relationship Id="rId303" Type="http://schemas.openxmlformats.org/officeDocument/2006/relationships/customXml" Target="../ink/ink1231.xml"/><Relationship Id="rId485" Type="http://schemas.openxmlformats.org/officeDocument/2006/relationships/image" Target="../media/image1294.png"/><Relationship Id="rId42" Type="http://schemas.openxmlformats.org/officeDocument/2006/relationships/customXml" Target="../ink/ink1099.xml"/><Relationship Id="rId84" Type="http://schemas.openxmlformats.org/officeDocument/2006/relationships/customXml" Target="../ink/ink1120.xml"/><Relationship Id="rId138" Type="http://schemas.openxmlformats.org/officeDocument/2006/relationships/customXml" Target="../ink/ink1147.xml"/><Relationship Id="rId345" Type="http://schemas.openxmlformats.org/officeDocument/2006/relationships/customXml" Target="../ink/ink1252.xml"/><Relationship Id="rId387" Type="http://schemas.openxmlformats.org/officeDocument/2006/relationships/customXml" Target="../ink/ink1273.xml"/><Relationship Id="rId510" Type="http://schemas.openxmlformats.org/officeDocument/2006/relationships/customXml" Target="../ink/ink1336.xml"/><Relationship Id="rId552" Type="http://schemas.openxmlformats.org/officeDocument/2006/relationships/image" Target="../media/image1327.png"/><Relationship Id="rId191" Type="http://schemas.openxmlformats.org/officeDocument/2006/relationships/customXml" Target="../ink/ink1175.xml"/><Relationship Id="rId205" Type="http://schemas.openxmlformats.org/officeDocument/2006/relationships/customXml" Target="../ink/ink1182.xml"/><Relationship Id="rId247" Type="http://schemas.openxmlformats.org/officeDocument/2006/relationships/customXml" Target="../ink/ink1203.xml"/><Relationship Id="rId412" Type="http://schemas.openxmlformats.org/officeDocument/2006/relationships/customXml" Target="../ink/ink1287.xml"/><Relationship Id="rId107" Type="http://schemas.openxmlformats.org/officeDocument/2006/relationships/image" Target="../media/image1108.png"/><Relationship Id="rId289" Type="http://schemas.openxmlformats.org/officeDocument/2006/relationships/customXml" Target="../ink/ink1224.xml"/><Relationship Id="rId454" Type="http://schemas.openxmlformats.org/officeDocument/2006/relationships/customXml" Target="../ink/ink1308.xml"/><Relationship Id="rId496" Type="http://schemas.openxmlformats.org/officeDocument/2006/relationships/customXml" Target="../ink/ink1329.xml"/><Relationship Id="rId11" Type="http://schemas.openxmlformats.org/officeDocument/2006/relationships/image" Target="../media/image362.png"/><Relationship Id="rId53" Type="http://schemas.openxmlformats.org/officeDocument/2006/relationships/image" Target="../media/image453.png"/><Relationship Id="rId149" Type="http://schemas.openxmlformats.org/officeDocument/2006/relationships/customXml" Target="../ink/ink1153.xml"/><Relationship Id="rId314" Type="http://schemas.openxmlformats.org/officeDocument/2006/relationships/image" Target="../media/image1210.png"/><Relationship Id="rId356" Type="http://schemas.openxmlformats.org/officeDocument/2006/relationships/image" Target="../media/image1231.png"/><Relationship Id="rId398" Type="http://schemas.openxmlformats.org/officeDocument/2006/relationships/image" Target="../media/image1252.png"/><Relationship Id="rId521" Type="http://schemas.openxmlformats.org/officeDocument/2006/relationships/customXml" Target="../ink/ink1342.xml"/><Relationship Id="rId95" Type="http://schemas.openxmlformats.org/officeDocument/2006/relationships/image" Target="../media/image1102.png"/><Relationship Id="rId160" Type="http://schemas.openxmlformats.org/officeDocument/2006/relationships/image" Target="../media/image1134.png"/><Relationship Id="rId216" Type="http://schemas.openxmlformats.org/officeDocument/2006/relationships/image" Target="../media/image1161.png"/><Relationship Id="rId423" Type="http://schemas.openxmlformats.org/officeDocument/2006/relationships/image" Target="../media/image1263.png"/><Relationship Id="rId258" Type="http://schemas.openxmlformats.org/officeDocument/2006/relationships/image" Target="../media/image1182.png"/><Relationship Id="rId465" Type="http://schemas.openxmlformats.org/officeDocument/2006/relationships/image" Target="../media/image1284.png"/><Relationship Id="rId22" Type="http://schemas.openxmlformats.org/officeDocument/2006/relationships/customXml" Target="../ink/ink1089.xml"/><Relationship Id="rId64" Type="http://schemas.openxmlformats.org/officeDocument/2006/relationships/customXml" Target="../ink/ink1110.xml"/><Relationship Id="rId118" Type="http://schemas.openxmlformats.org/officeDocument/2006/relationships/customXml" Target="../ink/ink1137.xml"/><Relationship Id="rId325" Type="http://schemas.openxmlformats.org/officeDocument/2006/relationships/customXml" Target="../ink/ink1242.xml"/><Relationship Id="rId367" Type="http://schemas.openxmlformats.org/officeDocument/2006/relationships/customXml" Target="../ink/ink1263.xml"/><Relationship Id="rId532" Type="http://schemas.openxmlformats.org/officeDocument/2006/relationships/image" Target="../media/image1317.png"/><Relationship Id="rId171" Type="http://schemas.openxmlformats.org/officeDocument/2006/relationships/customXml" Target="../ink/ink1165.xml"/><Relationship Id="rId227" Type="http://schemas.openxmlformats.org/officeDocument/2006/relationships/customXml" Target="../ink/ink1193.xml"/><Relationship Id="rId269" Type="http://schemas.openxmlformats.org/officeDocument/2006/relationships/customXml" Target="../ink/ink1214.xml"/><Relationship Id="rId434" Type="http://schemas.openxmlformats.org/officeDocument/2006/relationships/customXml" Target="../ink/ink1298.xml"/><Relationship Id="rId476" Type="http://schemas.openxmlformats.org/officeDocument/2006/relationships/customXml" Target="../ink/ink1319.xml"/><Relationship Id="rId33" Type="http://schemas.openxmlformats.org/officeDocument/2006/relationships/image" Target="../media/image443.png"/><Relationship Id="rId129" Type="http://schemas.openxmlformats.org/officeDocument/2006/relationships/image" Target="../media/image1119.png"/><Relationship Id="rId280" Type="http://schemas.openxmlformats.org/officeDocument/2006/relationships/image" Target="../media/image1193.png"/><Relationship Id="rId336" Type="http://schemas.openxmlformats.org/officeDocument/2006/relationships/image" Target="../media/image1221.png"/><Relationship Id="rId501" Type="http://schemas.openxmlformats.org/officeDocument/2006/relationships/image" Target="../media/image1302.png"/><Relationship Id="rId543" Type="http://schemas.openxmlformats.org/officeDocument/2006/relationships/customXml" Target="../ink/ink1353.xml"/><Relationship Id="rId75" Type="http://schemas.openxmlformats.org/officeDocument/2006/relationships/image" Target="../media/image1092.png"/><Relationship Id="rId140" Type="http://schemas.openxmlformats.org/officeDocument/2006/relationships/customXml" Target="../ink/ink1148.xml"/><Relationship Id="rId182" Type="http://schemas.openxmlformats.org/officeDocument/2006/relationships/image" Target="../media/image1144.png"/><Relationship Id="rId378" Type="http://schemas.openxmlformats.org/officeDocument/2006/relationships/image" Target="../media/image1242.png"/><Relationship Id="rId403" Type="http://schemas.openxmlformats.org/officeDocument/2006/relationships/customXml" Target="../ink/ink1281.xml"/><Relationship Id="rId6" Type="http://schemas.openxmlformats.org/officeDocument/2006/relationships/customXml" Target="../ink/ink1081.xml"/><Relationship Id="rId238" Type="http://schemas.openxmlformats.org/officeDocument/2006/relationships/image" Target="../media/image1172.png"/><Relationship Id="rId445" Type="http://schemas.openxmlformats.org/officeDocument/2006/relationships/image" Target="../media/image1274.png"/><Relationship Id="rId487" Type="http://schemas.openxmlformats.org/officeDocument/2006/relationships/image" Target="../media/image1295.png"/><Relationship Id="rId291" Type="http://schemas.openxmlformats.org/officeDocument/2006/relationships/customXml" Target="../ink/ink1225.xml"/><Relationship Id="rId305" Type="http://schemas.openxmlformats.org/officeDocument/2006/relationships/customXml" Target="../ink/ink1232.xml"/><Relationship Id="rId347" Type="http://schemas.openxmlformats.org/officeDocument/2006/relationships/customXml" Target="../ink/ink1253.xml"/><Relationship Id="rId512" Type="http://schemas.openxmlformats.org/officeDocument/2006/relationships/image" Target="../media/image1307.png"/><Relationship Id="rId44" Type="http://schemas.openxmlformats.org/officeDocument/2006/relationships/customXml" Target="../ink/ink1100.xml"/><Relationship Id="rId86" Type="http://schemas.openxmlformats.org/officeDocument/2006/relationships/customXml" Target="../ink/ink1121.xml"/><Relationship Id="rId151" Type="http://schemas.openxmlformats.org/officeDocument/2006/relationships/customXml" Target="../ink/ink1154.xml"/><Relationship Id="rId389" Type="http://schemas.openxmlformats.org/officeDocument/2006/relationships/customXml" Target="../ink/ink1274.xml"/><Relationship Id="rId554" Type="http://schemas.openxmlformats.org/officeDocument/2006/relationships/image" Target="../media/image1328.png"/><Relationship Id="rId193" Type="http://schemas.openxmlformats.org/officeDocument/2006/relationships/customXml" Target="../ink/ink1176.xml"/><Relationship Id="rId207" Type="http://schemas.openxmlformats.org/officeDocument/2006/relationships/customXml" Target="../ink/ink1183.xml"/><Relationship Id="rId249" Type="http://schemas.openxmlformats.org/officeDocument/2006/relationships/customXml" Target="../ink/ink1204.xml"/><Relationship Id="rId414" Type="http://schemas.openxmlformats.org/officeDocument/2006/relationships/customXml" Target="../ink/ink1288.xml"/><Relationship Id="rId456" Type="http://schemas.openxmlformats.org/officeDocument/2006/relationships/customXml" Target="../ink/ink1309.xml"/><Relationship Id="rId498" Type="http://schemas.openxmlformats.org/officeDocument/2006/relationships/customXml" Target="../ink/ink1330.xml"/><Relationship Id="rId13" Type="http://schemas.openxmlformats.org/officeDocument/2006/relationships/image" Target="../media/image363.png"/><Relationship Id="rId109" Type="http://schemas.openxmlformats.org/officeDocument/2006/relationships/image" Target="../media/image1109.png"/><Relationship Id="rId260" Type="http://schemas.openxmlformats.org/officeDocument/2006/relationships/image" Target="../media/image1183.png"/><Relationship Id="rId316" Type="http://schemas.openxmlformats.org/officeDocument/2006/relationships/image" Target="../media/image1211.png"/><Relationship Id="rId523" Type="http://schemas.openxmlformats.org/officeDocument/2006/relationships/customXml" Target="../ink/ink1343.xml"/><Relationship Id="rId55" Type="http://schemas.openxmlformats.org/officeDocument/2006/relationships/image" Target="../media/image454.png"/><Relationship Id="rId97" Type="http://schemas.openxmlformats.org/officeDocument/2006/relationships/image" Target="../media/image1103.png"/><Relationship Id="rId120" Type="http://schemas.openxmlformats.org/officeDocument/2006/relationships/customXml" Target="../ink/ink1138.xml"/><Relationship Id="rId358" Type="http://schemas.openxmlformats.org/officeDocument/2006/relationships/image" Target="../media/image1232.png"/><Relationship Id="rId162" Type="http://schemas.openxmlformats.org/officeDocument/2006/relationships/customXml" Target="../ink/ink1160.xml"/><Relationship Id="rId218" Type="http://schemas.openxmlformats.org/officeDocument/2006/relationships/image" Target="../media/image1162.png"/><Relationship Id="rId425" Type="http://schemas.openxmlformats.org/officeDocument/2006/relationships/image" Target="../media/image1264.png"/><Relationship Id="rId467" Type="http://schemas.openxmlformats.org/officeDocument/2006/relationships/image" Target="../media/image1285.png"/><Relationship Id="rId271" Type="http://schemas.openxmlformats.org/officeDocument/2006/relationships/customXml" Target="../ink/ink1215.xml"/><Relationship Id="rId24" Type="http://schemas.openxmlformats.org/officeDocument/2006/relationships/customXml" Target="../ink/ink1090.xml"/><Relationship Id="rId66" Type="http://schemas.openxmlformats.org/officeDocument/2006/relationships/customXml" Target="../ink/ink1111.xml"/><Relationship Id="rId131" Type="http://schemas.openxmlformats.org/officeDocument/2006/relationships/image" Target="../media/image1120.png"/><Relationship Id="rId327" Type="http://schemas.openxmlformats.org/officeDocument/2006/relationships/customXml" Target="../ink/ink1243.xml"/><Relationship Id="rId369" Type="http://schemas.openxmlformats.org/officeDocument/2006/relationships/customXml" Target="../ink/ink1264.xml"/><Relationship Id="rId534" Type="http://schemas.openxmlformats.org/officeDocument/2006/relationships/image" Target="../media/image1318.png"/><Relationship Id="rId173" Type="http://schemas.openxmlformats.org/officeDocument/2006/relationships/customXml" Target="../ink/ink1166.xml"/><Relationship Id="rId229" Type="http://schemas.openxmlformats.org/officeDocument/2006/relationships/customXml" Target="../ink/ink1194.xml"/><Relationship Id="rId380" Type="http://schemas.openxmlformats.org/officeDocument/2006/relationships/image" Target="../media/image1243.png"/><Relationship Id="rId436" Type="http://schemas.openxmlformats.org/officeDocument/2006/relationships/customXml" Target="../ink/ink1299.xml"/><Relationship Id="rId240" Type="http://schemas.openxmlformats.org/officeDocument/2006/relationships/image" Target="../media/image1173.png"/><Relationship Id="rId478" Type="http://schemas.openxmlformats.org/officeDocument/2006/relationships/customXml" Target="../ink/ink1320.xml"/><Relationship Id="rId35" Type="http://schemas.openxmlformats.org/officeDocument/2006/relationships/image" Target="../media/image444.png"/><Relationship Id="rId77" Type="http://schemas.openxmlformats.org/officeDocument/2006/relationships/image" Target="../media/image1093.png"/><Relationship Id="rId100" Type="http://schemas.openxmlformats.org/officeDocument/2006/relationships/customXml" Target="../ink/ink1128.xml"/><Relationship Id="rId282" Type="http://schemas.openxmlformats.org/officeDocument/2006/relationships/image" Target="../media/image1194.png"/><Relationship Id="rId338" Type="http://schemas.openxmlformats.org/officeDocument/2006/relationships/image" Target="../media/image1222.png"/><Relationship Id="rId503" Type="http://schemas.openxmlformats.org/officeDocument/2006/relationships/image" Target="../media/image1303.png"/><Relationship Id="rId545" Type="http://schemas.openxmlformats.org/officeDocument/2006/relationships/customXml" Target="../ink/ink1354.xml"/><Relationship Id="rId8" Type="http://schemas.openxmlformats.org/officeDocument/2006/relationships/customXml" Target="../ink/ink1082.xml"/><Relationship Id="rId142" Type="http://schemas.openxmlformats.org/officeDocument/2006/relationships/customXml" Target="../ink/ink1149.xml"/><Relationship Id="rId184" Type="http://schemas.openxmlformats.org/officeDocument/2006/relationships/image" Target="../media/image1145.png"/><Relationship Id="rId391" Type="http://schemas.openxmlformats.org/officeDocument/2006/relationships/customXml" Target="../ink/ink1275.xml"/><Relationship Id="rId405" Type="http://schemas.openxmlformats.org/officeDocument/2006/relationships/customXml" Target="../ink/ink1282.xml"/><Relationship Id="rId447" Type="http://schemas.openxmlformats.org/officeDocument/2006/relationships/image" Target="../media/image1275.png"/><Relationship Id="rId251" Type="http://schemas.openxmlformats.org/officeDocument/2006/relationships/customXml" Target="../ink/ink1205.xml"/><Relationship Id="rId489" Type="http://schemas.openxmlformats.org/officeDocument/2006/relationships/image" Target="../media/image1296.png"/><Relationship Id="rId46" Type="http://schemas.openxmlformats.org/officeDocument/2006/relationships/customXml" Target="../ink/ink1101.xml"/><Relationship Id="rId293" Type="http://schemas.openxmlformats.org/officeDocument/2006/relationships/customXml" Target="../ink/ink1226.xml"/><Relationship Id="rId307" Type="http://schemas.openxmlformats.org/officeDocument/2006/relationships/customXml" Target="../ink/ink1233.xml"/><Relationship Id="rId349" Type="http://schemas.openxmlformats.org/officeDocument/2006/relationships/customXml" Target="../ink/ink1254.xml"/><Relationship Id="rId514" Type="http://schemas.openxmlformats.org/officeDocument/2006/relationships/image" Target="../media/image1308.png"/><Relationship Id="rId556" Type="http://schemas.openxmlformats.org/officeDocument/2006/relationships/image" Target="../media/image1329.png"/><Relationship Id="rId88" Type="http://schemas.openxmlformats.org/officeDocument/2006/relationships/customXml" Target="../ink/ink1122.xml"/><Relationship Id="rId111" Type="http://schemas.openxmlformats.org/officeDocument/2006/relationships/image" Target="../media/image1110.png"/><Relationship Id="rId153" Type="http://schemas.openxmlformats.org/officeDocument/2006/relationships/customXml" Target="../ink/ink1155.xml"/><Relationship Id="rId195" Type="http://schemas.openxmlformats.org/officeDocument/2006/relationships/customXml" Target="../ink/ink1177.xml"/><Relationship Id="rId209" Type="http://schemas.openxmlformats.org/officeDocument/2006/relationships/customXml" Target="../ink/ink1184.xml"/><Relationship Id="rId360" Type="http://schemas.openxmlformats.org/officeDocument/2006/relationships/image" Target="../media/image1233.png"/><Relationship Id="rId416" Type="http://schemas.openxmlformats.org/officeDocument/2006/relationships/customXml" Target="../ink/ink1289.xml"/><Relationship Id="rId220" Type="http://schemas.openxmlformats.org/officeDocument/2006/relationships/image" Target="../media/image1163.png"/><Relationship Id="rId458" Type="http://schemas.openxmlformats.org/officeDocument/2006/relationships/customXml" Target="../ink/ink1310.xml"/><Relationship Id="rId15" Type="http://schemas.openxmlformats.org/officeDocument/2006/relationships/image" Target="../media/image364.png"/><Relationship Id="rId57" Type="http://schemas.openxmlformats.org/officeDocument/2006/relationships/image" Target="../media/image1083.png"/><Relationship Id="rId262" Type="http://schemas.openxmlformats.org/officeDocument/2006/relationships/image" Target="../media/image1184.png"/><Relationship Id="rId318" Type="http://schemas.openxmlformats.org/officeDocument/2006/relationships/image" Target="../media/image1212.png"/><Relationship Id="rId525" Type="http://schemas.openxmlformats.org/officeDocument/2006/relationships/customXml" Target="../ink/ink1344.xml"/><Relationship Id="rId99" Type="http://schemas.openxmlformats.org/officeDocument/2006/relationships/image" Target="../media/image1104.png"/><Relationship Id="rId122" Type="http://schemas.openxmlformats.org/officeDocument/2006/relationships/customXml" Target="../ink/ink1139.xml"/><Relationship Id="rId164" Type="http://schemas.openxmlformats.org/officeDocument/2006/relationships/customXml" Target="../ink/ink1161.xml"/><Relationship Id="rId371" Type="http://schemas.openxmlformats.org/officeDocument/2006/relationships/customXml" Target="../ink/ink1265.xml"/><Relationship Id="rId427" Type="http://schemas.openxmlformats.org/officeDocument/2006/relationships/image" Target="../media/image1265.png"/><Relationship Id="rId469" Type="http://schemas.openxmlformats.org/officeDocument/2006/relationships/image" Target="../media/image1286.png"/><Relationship Id="rId26" Type="http://schemas.openxmlformats.org/officeDocument/2006/relationships/customXml" Target="../ink/ink1091.xml"/><Relationship Id="rId231" Type="http://schemas.openxmlformats.org/officeDocument/2006/relationships/customXml" Target="../ink/ink1195.xml"/><Relationship Id="rId273" Type="http://schemas.openxmlformats.org/officeDocument/2006/relationships/customXml" Target="../ink/ink1216.xml"/><Relationship Id="rId329" Type="http://schemas.openxmlformats.org/officeDocument/2006/relationships/customXml" Target="../ink/ink1244.xml"/><Relationship Id="rId480" Type="http://schemas.openxmlformats.org/officeDocument/2006/relationships/customXml" Target="../ink/ink1321.xml"/><Relationship Id="rId536" Type="http://schemas.openxmlformats.org/officeDocument/2006/relationships/image" Target="../media/image1319.png"/><Relationship Id="rId68" Type="http://schemas.openxmlformats.org/officeDocument/2006/relationships/customXml" Target="../ink/ink1112.xml"/><Relationship Id="rId133" Type="http://schemas.openxmlformats.org/officeDocument/2006/relationships/image" Target="../media/image1121.png"/><Relationship Id="rId175" Type="http://schemas.openxmlformats.org/officeDocument/2006/relationships/customXml" Target="../ink/ink1167.xml"/><Relationship Id="rId340" Type="http://schemas.openxmlformats.org/officeDocument/2006/relationships/image" Target="../media/image1223.png"/><Relationship Id="rId200" Type="http://schemas.openxmlformats.org/officeDocument/2006/relationships/image" Target="../media/image1153.png"/><Relationship Id="rId382" Type="http://schemas.openxmlformats.org/officeDocument/2006/relationships/image" Target="../media/image1244.png"/><Relationship Id="rId438" Type="http://schemas.openxmlformats.org/officeDocument/2006/relationships/customXml" Target="../ink/ink1300.xml"/><Relationship Id="rId242" Type="http://schemas.openxmlformats.org/officeDocument/2006/relationships/image" Target="../media/image1174.png"/><Relationship Id="rId284" Type="http://schemas.openxmlformats.org/officeDocument/2006/relationships/image" Target="../media/image1195.png"/><Relationship Id="rId491" Type="http://schemas.openxmlformats.org/officeDocument/2006/relationships/image" Target="../media/image1297.png"/><Relationship Id="rId505" Type="http://schemas.openxmlformats.org/officeDocument/2006/relationships/image" Target="../media/image1304.png"/><Relationship Id="rId37" Type="http://schemas.openxmlformats.org/officeDocument/2006/relationships/image" Target="../media/image445.png"/><Relationship Id="rId79" Type="http://schemas.openxmlformats.org/officeDocument/2006/relationships/image" Target="../media/image1094.png"/><Relationship Id="rId102" Type="http://schemas.openxmlformats.org/officeDocument/2006/relationships/customXml" Target="../ink/ink1129.xml"/><Relationship Id="rId144" Type="http://schemas.openxmlformats.org/officeDocument/2006/relationships/image" Target="../media/image1126.png"/><Relationship Id="rId547" Type="http://schemas.openxmlformats.org/officeDocument/2006/relationships/customXml" Target="../ink/ink1355.xml"/><Relationship Id="rId90" Type="http://schemas.openxmlformats.org/officeDocument/2006/relationships/customXml" Target="../ink/ink1123.xml"/><Relationship Id="rId186" Type="http://schemas.openxmlformats.org/officeDocument/2006/relationships/image" Target="../media/image1146.png"/><Relationship Id="rId351" Type="http://schemas.openxmlformats.org/officeDocument/2006/relationships/customXml" Target="../ink/ink1255.xml"/><Relationship Id="rId393" Type="http://schemas.openxmlformats.org/officeDocument/2006/relationships/customXml" Target="../ink/ink1276.xml"/><Relationship Id="rId407" Type="http://schemas.openxmlformats.org/officeDocument/2006/relationships/customXml" Target="../ink/ink1284.xml"/><Relationship Id="rId449" Type="http://schemas.openxmlformats.org/officeDocument/2006/relationships/image" Target="../media/image1276.png"/><Relationship Id="rId211" Type="http://schemas.openxmlformats.org/officeDocument/2006/relationships/customXml" Target="../ink/ink1185.xml"/><Relationship Id="rId253" Type="http://schemas.openxmlformats.org/officeDocument/2006/relationships/customXml" Target="../ink/ink1206.xml"/><Relationship Id="rId295" Type="http://schemas.openxmlformats.org/officeDocument/2006/relationships/customXml" Target="../ink/ink1227.xml"/><Relationship Id="rId309" Type="http://schemas.openxmlformats.org/officeDocument/2006/relationships/customXml" Target="../ink/ink1234.xml"/><Relationship Id="rId460" Type="http://schemas.openxmlformats.org/officeDocument/2006/relationships/customXml" Target="../ink/ink1311.xml"/><Relationship Id="rId516" Type="http://schemas.openxmlformats.org/officeDocument/2006/relationships/image" Target="../media/image1309.png"/><Relationship Id="rId48" Type="http://schemas.openxmlformats.org/officeDocument/2006/relationships/customXml" Target="../ink/ink1102.xml"/><Relationship Id="rId113" Type="http://schemas.openxmlformats.org/officeDocument/2006/relationships/image" Target="../media/image1111.png"/><Relationship Id="rId320" Type="http://schemas.openxmlformats.org/officeDocument/2006/relationships/image" Target="../media/image1213.png"/><Relationship Id="rId155" Type="http://schemas.openxmlformats.org/officeDocument/2006/relationships/customXml" Target="../ink/ink1156.xml"/><Relationship Id="rId197" Type="http://schemas.openxmlformats.org/officeDocument/2006/relationships/customXml" Target="../ink/ink1178.xml"/><Relationship Id="rId362" Type="http://schemas.openxmlformats.org/officeDocument/2006/relationships/image" Target="../media/image1234.png"/><Relationship Id="rId418" Type="http://schemas.openxmlformats.org/officeDocument/2006/relationships/customXml" Target="../ink/ink1290.xml"/><Relationship Id="rId222" Type="http://schemas.openxmlformats.org/officeDocument/2006/relationships/image" Target="../media/image1164.png"/><Relationship Id="rId264" Type="http://schemas.openxmlformats.org/officeDocument/2006/relationships/image" Target="../media/image1185.png"/><Relationship Id="rId471" Type="http://schemas.openxmlformats.org/officeDocument/2006/relationships/image" Target="../media/image1287.png"/><Relationship Id="rId17" Type="http://schemas.openxmlformats.org/officeDocument/2006/relationships/image" Target="../media/image428.png"/><Relationship Id="rId59" Type="http://schemas.openxmlformats.org/officeDocument/2006/relationships/image" Target="../media/image1084.png"/><Relationship Id="rId124" Type="http://schemas.openxmlformats.org/officeDocument/2006/relationships/customXml" Target="../ink/ink1140.xml"/><Relationship Id="rId527" Type="http://schemas.openxmlformats.org/officeDocument/2006/relationships/customXml" Target="../ink/ink1345.xml"/><Relationship Id="rId70" Type="http://schemas.openxmlformats.org/officeDocument/2006/relationships/customXml" Target="../ink/ink1113.xml"/><Relationship Id="rId166" Type="http://schemas.openxmlformats.org/officeDocument/2006/relationships/image" Target="../media/image1136.png"/><Relationship Id="rId331" Type="http://schemas.openxmlformats.org/officeDocument/2006/relationships/customXml" Target="../ink/ink1245.xml"/><Relationship Id="rId373" Type="http://schemas.openxmlformats.org/officeDocument/2006/relationships/customXml" Target="../ink/ink1266.xml"/><Relationship Id="rId429" Type="http://schemas.openxmlformats.org/officeDocument/2006/relationships/image" Target="../media/image126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96.xml"/><Relationship Id="rId440" Type="http://schemas.openxmlformats.org/officeDocument/2006/relationships/customXml" Target="../ink/ink1301.xml"/><Relationship Id="rId28" Type="http://schemas.openxmlformats.org/officeDocument/2006/relationships/customXml" Target="../ink/ink1092.xml"/><Relationship Id="rId275" Type="http://schemas.openxmlformats.org/officeDocument/2006/relationships/customXml" Target="../ink/ink1217.xml"/><Relationship Id="rId300" Type="http://schemas.openxmlformats.org/officeDocument/2006/relationships/image" Target="../media/image1203.png"/><Relationship Id="rId482" Type="http://schemas.openxmlformats.org/officeDocument/2006/relationships/customXml" Target="../ink/ink1322.xml"/><Relationship Id="rId538" Type="http://schemas.openxmlformats.org/officeDocument/2006/relationships/image" Target="../media/image1320.png"/><Relationship Id="rId81" Type="http://schemas.openxmlformats.org/officeDocument/2006/relationships/image" Target="../media/image1095.png"/><Relationship Id="rId135" Type="http://schemas.openxmlformats.org/officeDocument/2006/relationships/image" Target="../media/image1122.png"/><Relationship Id="rId177" Type="http://schemas.openxmlformats.org/officeDocument/2006/relationships/customXml" Target="../ink/ink1168.xml"/><Relationship Id="rId342" Type="http://schemas.openxmlformats.org/officeDocument/2006/relationships/image" Target="../media/image1224.png"/><Relationship Id="rId384" Type="http://schemas.openxmlformats.org/officeDocument/2006/relationships/image" Target="../media/image1245.png"/><Relationship Id="rId202" Type="http://schemas.openxmlformats.org/officeDocument/2006/relationships/image" Target="../media/image1154.png"/><Relationship Id="rId244" Type="http://schemas.openxmlformats.org/officeDocument/2006/relationships/image" Target="../media/image1175.png"/><Relationship Id="rId39" Type="http://schemas.openxmlformats.org/officeDocument/2006/relationships/image" Target="../media/image446.png"/><Relationship Id="rId286" Type="http://schemas.openxmlformats.org/officeDocument/2006/relationships/image" Target="../media/image1196.png"/><Relationship Id="rId451" Type="http://schemas.openxmlformats.org/officeDocument/2006/relationships/image" Target="../media/image1277.png"/><Relationship Id="rId493" Type="http://schemas.openxmlformats.org/officeDocument/2006/relationships/image" Target="../media/image1298.png"/><Relationship Id="rId507" Type="http://schemas.openxmlformats.org/officeDocument/2006/relationships/image" Target="../media/image1305.png"/><Relationship Id="rId549" Type="http://schemas.openxmlformats.org/officeDocument/2006/relationships/customXml" Target="../ink/ink1356.xml"/><Relationship Id="rId50" Type="http://schemas.openxmlformats.org/officeDocument/2006/relationships/customXml" Target="../ink/ink1103.xml"/><Relationship Id="rId104" Type="http://schemas.openxmlformats.org/officeDocument/2006/relationships/customXml" Target="../ink/ink1130.xml"/><Relationship Id="rId146" Type="http://schemas.openxmlformats.org/officeDocument/2006/relationships/image" Target="../media/image1127.png"/><Relationship Id="rId188" Type="http://schemas.openxmlformats.org/officeDocument/2006/relationships/image" Target="../media/image1147.png"/><Relationship Id="rId311" Type="http://schemas.openxmlformats.org/officeDocument/2006/relationships/customXml" Target="../ink/ink1235.xml"/><Relationship Id="rId353" Type="http://schemas.openxmlformats.org/officeDocument/2006/relationships/customXml" Target="../ink/ink1256.xml"/><Relationship Id="rId395" Type="http://schemas.openxmlformats.org/officeDocument/2006/relationships/customXml" Target="../ink/ink1277.xml"/><Relationship Id="rId409" Type="http://schemas.openxmlformats.org/officeDocument/2006/relationships/customXml" Target="../ink/ink1285.xml"/><Relationship Id="rId92" Type="http://schemas.openxmlformats.org/officeDocument/2006/relationships/customXml" Target="../ink/ink1124.xml"/><Relationship Id="rId213" Type="http://schemas.openxmlformats.org/officeDocument/2006/relationships/customXml" Target="../ink/ink1186.xml"/><Relationship Id="rId420" Type="http://schemas.openxmlformats.org/officeDocument/2006/relationships/customXml" Target="../ink/ink1291.xml"/><Relationship Id="rId255" Type="http://schemas.openxmlformats.org/officeDocument/2006/relationships/customXml" Target="../ink/ink1207.xml"/><Relationship Id="rId297" Type="http://schemas.openxmlformats.org/officeDocument/2006/relationships/customXml" Target="../ink/ink1228.xml"/><Relationship Id="rId462" Type="http://schemas.openxmlformats.org/officeDocument/2006/relationships/customXml" Target="../ink/ink1312.xml"/><Relationship Id="rId518" Type="http://schemas.openxmlformats.org/officeDocument/2006/relationships/image" Target="../media/image1310.png"/><Relationship Id="rId115" Type="http://schemas.openxmlformats.org/officeDocument/2006/relationships/image" Target="../media/image1112.png"/><Relationship Id="rId157" Type="http://schemas.openxmlformats.org/officeDocument/2006/relationships/customXml" Target="../ink/ink1157.xml"/><Relationship Id="rId322" Type="http://schemas.openxmlformats.org/officeDocument/2006/relationships/image" Target="../media/image1214.png"/><Relationship Id="rId364" Type="http://schemas.openxmlformats.org/officeDocument/2006/relationships/image" Target="../media/image1235.png"/><Relationship Id="rId61" Type="http://schemas.openxmlformats.org/officeDocument/2006/relationships/image" Target="../media/image1085.png"/><Relationship Id="rId199" Type="http://schemas.openxmlformats.org/officeDocument/2006/relationships/customXml" Target="../ink/ink1179.xml"/><Relationship Id="rId19" Type="http://schemas.openxmlformats.org/officeDocument/2006/relationships/image" Target="../media/image429.png"/><Relationship Id="rId224" Type="http://schemas.openxmlformats.org/officeDocument/2006/relationships/image" Target="../media/image1165.png"/><Relationship Id="rId266" Type="http://schemas.openxmlformats.org/officeDocument/2006/relationships/image" Target="../media/image1186.png"/><Relationship Id="rId431" Type="http://schemas.openxmlformats.org/officeDocument/2006/relationships/image" Target="../media/image1267.png"/><Relationship Id="rId473" Type="http://schemas.openxmlformats.org/officeDocument/2006/relationships/image" Target="../media/image1288.png"/><Relationship Id="rId529" Type="http://schemas.openxmlformats.org/officeDocument/2006/relationships/customXml" Target="../ink/ink1346.xml"/><Relationship Id="rId30" Type="http://schemas.openxmlformats.org/officeDocument/2006/relationships/customXml" Target="../ink/ink1093.xml"/><Relationship Id="rId126" Type="http://schemas.openxmlformats.org/officeDocument/2006/relationships/customXml" Target="../ink/ink1141.xml"/><Relationship Id="rId168" Type="http://schemas.openxmlformats.org/officeDocument/2006/relationships/image" Target="../media/image1137.png"/><Relationship Id="rId333" Type="http://schemas.openxmlformats.org/officeDocument/2006/relationships/customXml" Target="../ink/ink1246.xml"/><Relationship Id="rId540" Type="http://schemas.openxmlformats.org/officeDocument/2006/relationships/image" Target="../media/image1321.png"/><Relationship Id="rId72" Type="http://schemas.openxmlformats.org/officeDocument/2006/relationships/customXml" Target="../ink/ink1114.xml"/><Relationship Id="rId375" Type="http://schemas.openxmlformats.org/officeDocument/2006/relationships/customXml" Target="../ink/ink1267.xml"/><Relationship Id="rId3" Type="http://schemas.openxmlformats.org/officeDocument/2006/relationships/image" Target="../media/image4.emf"/><Relationship Id="rId235" Type="http://schemas.openxmlformats.org/officeDocument/2006/relationships/customXml" Target="../ink/ink1197.xml"/><Relationship Id="rId277" Type="http://schemas.openxmlformats.org/officeDocument/2006/relationships/customXml" Target="../ink/ink1218.xml"/><Relationship Id="rId400" Type="http://schemas.openxmlformats.org/officeDocument/2006/relationships/image" Target="../media/image1253.png"/><Relationship Id="rId442" Type="http://schemas.openxmlformats.org/officeDocument/2006/relationships/customXml" Target="../ink/ink1302.xml"/><Relationship Id="rId484" Type="http://schemas.openxmlformats.org/officeDocument/2006/relationships/customXml" Target="../ink/ink1323.xml"/><Relationship Id="rId137" Type="http://schemas.openxmlformats.org/officeDocument/2006/relationships/image" Target="../media/image1123.png"/><Relationship Id="rId302" Type="http://schemas.openxmlformats.org/officeDocument/2006/relationships/image" Target="../media/image1204.png"/><Relationship Id="rId344" Type="http://schemas.openxmlformats.org/officeDocument/2006/relationships/image" Target="../media/image1225.png"/><Relationship Id="rId41" Type="http://schemas.openxmlformats.org/officeDocument/2006/relationships/image" Target="../media/image447.png"/><Relationship Id="rId83" Type="http://schemas.openxmlformats.org/officeDocument/2006/relationships/image" Target="../media/image1096.png"/><Relationship Id="rId179" Type="http://schemas.openxmlformats.org/officeDocument/2006/relationships/customXml" Target="../ink/ink1169.xml"/><Relationship Id="rId386" Type="http://schemas.openxmlformats.org/officeDocument/2006/relationships/image" Target="../media/image1246.png"/><Relationship Id="rId551" Type="http://schemas.openxmlformats.org/officeDocument/2006/relationships/customXml" Target="../ink/ink1357.xml"/><Relationship Id="rId190" Type="http://schemas.openxmlformats.org/officeDocument/2006/relationships/image" Target="../media/image1148.png"/><Relationship Id="rId204" Type="http://schemas.openxmlformats.org/officeDocument/2006/relationships/image" Target="../media/image1155.png"/><Relationship Id="rId246" Type="http://schemas.openxmlformats.org/officeDocument/2006/relationships/image" Target="../media/image1176.png"/><Relationship Id="rId288" Type="http://schemas.openxmlformats.org/officeDocument/2006/relationships/image" Target="../media/image1197.png"/><Relationship Id="rId411" Type="http://schemas.openxmlformats.org/officeDocument/2006/relationships/customXml" Target="../ink/ink1286.xml"/><Relationship Id="rId453" Type="http://schemas.openxmlformats.org/officeDocument/2006/relationships/image" Target="../media/image1278.png"/><Relationship Id="rId509" Type="http://schemas.openxmlformats.org/officeDocument/2006/relationships/image" Target="../media/image1306.png"/><Relationship Id="rId106" Type="http://schemas.openxmlformats.org/officeDocument/2006/relationships/customXml" Target="../ink/ink1131.xml"/><Relationship Id="rId313" Type="http://schemas.openxmlformats.org/officeDocument/2006/relationships/customXml" Target="../ink/ink1236.xml"/><Relationship Id="rId495" Type="http://schemas.openxmlformats.org/officeDocument/2006/relationships/image" Target="../media/image1299.png"/><Relationship Id="rId10" Type="http://schemas.openxmlformats.org/officeDocument/2006/relationships/customXml" Target="../ink/ink1083.xml"/><Relationship Id="rId52" Type="http://schemas.openxmlformats.org/officeDocument/2006/relationships/customXml" Target="../ink/ink1104.xml"/><Relationship Id="rId94" Type="http://schemas.openxmlformats.org/officeDocument/2006/relationships/customXml" Target="../ink/ink1125.xml"/><Relationship Id="rId148" Type="http://schemas.openxmlformats.org/officeDocument/2006/relationships/image" Target="../media/image1128.png"/><Relationship Id="rId355" Type="http://schemas.openxmlformats.org/officeDocument/2006/relationships/customXml" Target="../ink/ink1257.xml"/><Relationship Id="rId397" Type="http://schemas.openxmlformats.org/officeDocument/2006/relationships/customXml" Target="../ink/ink1278.xml"/><Relationship Id="rId520" Type="http://schemas.openxmlformats.org/officeDocument/2006/relationships/image" Target="../media/image1311.png"/><Relationship Id="rId215" Type="http://schemas.openxmlformats.org/officeDocument/2006/relationships/customXml" Target="../ink/ink1187.xml"/><Relationship Id="rId257" Type="http://schemas.openxmlformats.org/officeDocument/2006/relationships/customXml" Target="../ink/ink1208.xml"/><Relationship Id="rId422" Type="http://schemas.openxmlformats.org/officeDocument/2006/relationships/customXml" Target="../ink/ink1292.xml"/><Relationship Id="rId464" Type="http://schemas.openxmlformats.org/officeDocument/2006/relationships/customXml" Target="../ink/ink1313.xml"/><Relationship Id="rId299" Type="http://schemas.openxmlformats.org/officeDocument/2006/relationships/customXml" Target="../ink/ink1229.xml"/><Relationship Id="rId63" Type="http://schemas.openxmlformats.org/officeDocument/2006/relationships/image" Target="../media/image1086.png"/><Relationship Id="rId159" Type="http://schemas.openxmlformats.org/officeDocument/2006/relationships/customXml" Target="../ink/ink1158.xml"/><Relationship Id="rId366" Type="http://schemas.openxmlformats.org/officeDocument/2006/relationships/image" Target="../media/image1236.png"/><Relationship Id="rId226" Type="http://schemas.openxmlformats.org/officeDocument/2006/relationships/image" Target="../media/image1166.png"/><Relationship Id="rId433" Type="http://schemas.openxmlformats.org/officeDocument/2006/relationships/image" Target="../media/image1268.png"/><Relationship Id="rId74" Type="http://schemas.openxmlformats.org/officeDocument/2006/relationships/customXml" Target="../ink/ink1115.xml"/><Relationship Id="rId377" Type="http://schemas.openxmlformats.org/officeDocument/2006/relationships/customXml" Target="../ink/ink1268.xml"/><Relationship Id="rId500" Type="http://schemas.openxmlformats.org/officeDocument/2006/relationships/customXml" Target="../ink/ink1331.xml"/><Relationship Id="rId5" Type="http://schemas.openxmlformats.org/officeDocument/2006/relationships/image" Target="../media/image359.png"/><Relationship Id="rId237" Type="http://schemas.openxmlformats.org/officeDocument/2006/relationships/customXml" Target="../ink/ink1198.xml"/><Relationship Id="rId444" Type="http://schemas.openxmlformats.org/officeDocument/2006/relationships/customXml" Target="../ink/ink1303.xml"/><Relationship Id="rId290" Type="http://schemas.openxmlformats.org/officeDocument/2006/relationships/image" Target="../media/image1198.png"/><Relationship Id="rId304" Type="http://schemas.openxmlformats.org/officeDocument/2006/relationships/image" Target="../media/image1205.png"/><Relationship Id="rId388" Type="http://schemas.openxmlformats.org/officeDocument/2006/relationships/image" Target="../media/image1247.png"/><Relationship Id="rId511" Type="http://schemas.openxmlformats.org/officeDocument/2006/relationships/customXml" Target="../ink/ink1337.xml"/><Relationship Id="rId85" Type="http://schemas.openxmlformats.org/officeDocument/2006/relationships/image" Target="../media/image1097.png"/><Relationship Id="rId150" Type="http://schemas.openxmlformats.org/officeDocument/2006/relationships/image" Target="../media/image1129.png"/><Relationship Id="rId248" Type="http://schemas.openxmlformats.org/officeDocument/2006/relationships/image" Target="../media/image1177.png"/><Relationship Id="rId455" Type="http://schemas.openxmlformats.org/officeDocument/2006/relationships/image" Target="../media/image1279.png"/><Relationship Id="rId12" Type="http://schemas.openxmlformats.org/officeDocument/2006/relationships/customXml" Target="../ink/ink1084.xml"/><Relationship Id="rId108" Type="http://schemas.openxmlformats.org/officeDocument/2006/relationships/customXml" Target="../ink/ink1132.xml"/><Relationship Id="rId315" Type="http://schemas.openxmlformats.org/officeDocument/2006/relationships/customXml" Target="../ink/ink1237.xml"/><Relationship Id="rId522" Type="http://schemas.openxmlformats.org/officeDocument/2006/relationships/image" Target="../media/image1312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5.png"/><Relationship Id="rId299" Type="http://schemas.openxmlformats.org/officeDocument/2006/relationships/image" Target="../media/image1475.png"/><Relationship Id="rId21" Type="http://schemas.openxmlformats.org/officeDocument/2006/relationships/image" Target="../media/image1339.png"/><Relationship Id="rId63" Type="http://schemas.openxmlformats.org/officeDocument/2006/relationships/image" Target="../media/image1360.png"/><Relationship Id="rId159" Type="http://schemas.openxmlformats.org/officeDocument/2006/relationships/image" Target="../media/image1405.png"/><Relationship Id="rId324" Type="http://schemas.openxmlformats.org/officeDocument/2006/relationships/customXml" Target="../ink/ink1522.xml"/><Relationship Id="rId366" Type="http://schemas.openxmlformats.org/officeDocument/2006/relationships/customXml" Target="../ink/ink1543.xml"/><Relationship Id="rId170" Type="http://schemas.openxmlformats.org/officeDocument/2006/relationships/customXml" Target="../ink/ink1445.xml"/><Relationship Id="rId226" Type="http://schemas.openxmlformats.org/officeDocument/2006/relationships/customXml" Target="../ink/ink1473.xml"/><Relationship Id="rId268" Type="http://schemas.openxmlformats.org/officeDocument/2006/relationships/customXml" Target="../ink/ink1494.xml"/><Relationship Id="rId32" Type="http://schemas.openxmlformats.org/officeDocument/2006/relationships/customXml" Target="../ink/ink1375.xml"/><Relationship Id="rId74" Type="http://schemas.openxmlformats.org/officeDocument/2006/relationships/customXml" Target="../ink/ink1396.xml"/><Relationship Id="rId128" Type="http://schemas.openxmlformats.org/officeDocument/2006/relationships/customXml" Target="../ink/ink1424.xml"/><Relationship Id="rId335" Type="http://schemas.openxmlformats.org/officeDocument/2006/relationships/image" Target="../media/image1492.png"/><Relationship Id="rId377" Type="http://schemas.openxmlformats.org/officeDocument/2006/relationships/image" Target="../media/image1513.png"/><Relationship Id="rId5" Type="http://schemas.openxmlformats.org/officeDocument/2006/relationships/image" Target="../media/image1331.png"/><Relationship Id="rId181" Type="http://schemas.openxmlformats.org/officeDocument/2006/relationships/image" Target="../media/image1416.png"/><Relationship Id="rId237" Type="http://schemas.openxmlformats.org/officeDocument/2006/relationships/image" Target="../media/image1444.png"/><Relationship Id="rId279" Type="http://schemas.openxmlformats.org/officeDocument/2006/relationships/image" Target="../media/image1465.png"/><Relationship Id="rId43" Type="http://schemas.openxmlformats.org/officeDocument/2006/relationships/image" Target="../media/image1350.png"/><Relationship Id="rId139" Type="http://schemas.openxmlformats.org/officeDocument/2006/relationships/image" Target="../media/image1396.png"/><Relationship Id="rId290" Type="http://schemas.openxmlformats.org/officeDocument/2006/relationships/customXml" Target="../ink/ink1505.xml"/><Relationship Id="rId304" Type="http://schemas.openxmlformats.org/officeDocument/2006/relationships/customXml" Target="../ink/ink1512.xml"/><Relationship Id="rId346" Type="http://schemas.openxmlformats.org/officeDocument/2006/relationships/customXml" Target="../ink/ink1533.xml"/><Relationship Id="rId388" Type="http://schemas.openxmlformats.org/officeDocument/2006/relationships/customXml" Target="../ink/ink1554.xml"/><Relationship Id="rId85" Type="http://schemas.openxmlformats.org/officeDocument/2006/relationships/customXml" Target="../ink/ink1402.xml"/><Relationship Id="rId150" Type="http://schemas.openxmlformats.org/officeDocument/2006/relationships/customXml" Target="../ink/ink1435.xml"/><Relationship Id="rId192" Type="http://schemas.openxmlformats.org/officeDocument/2006/relationships/customXml" Target="../ink/ink1456.xml"/><Relationship Id="rId206" Type="http://schemas.openxmlformats.org/officeDocument/2006/relationships/customXml" Target="../ink/ink1463.xml"/><Relationship Id="rId248" Type="http://schemas.openxmlformats.org/officeDocument/2006/relationships/customXml" Target="../ink/ink1484.xml"/><Relationship Id="rId12" Type="http://schemas.openxmlformats.org/officeDocument/2006/relationships/customXml" Target="../ink/ink1365.xml"/><Relationship Id="rId108" Type="http://schemas.openxmlformats.org/officeDocument/2006/relationships/customXml" Target="../ink/ink1414.xml"/><Relationship Id="rId315" Type="http://schemas.openxmlformats.org/officeDocument/2006/relationships/image" Target="../media/image1482.png"/><Relationship Id="rId357" Type="http://schemas.openxmlformats.org/officeDocument/2006/relationships/image" Target="../media/image1503.png"/><Relationship Id="rId54" Type="http://schemas.openxmlformats.org/officeDocument/2006/relationships/customXml" Target="../ink/ink1386.xml"/><Relationship Id="rId96" Type="http://schemas.openxmlformats.org/officeDocument/2006/relationships/customXml" Target="../ink/ink1408.xml"/><Relationship Id="rId161" Type="http://schemas.openxmlformats.org/officeDocument/2006/relationships/image" Target="../media/image1406.png"/><Relationship Id="rId217" Type="http://schemas.openxmlformats.org/officeDocument/2006/relationships/image" Target="../media/image1434.png"/><Relationship Id="rId399" Type="http://schemas.openxmlformats.org/officeDocument/2006/relationships/image" Target="../media/image1524.png"/><Relationship Id="rId259" Type="http://schemas.openxmlformats.org/officeDocument/2006/relationships/image" Target="../media/image1455.png"/><Relationship Id="rId23" Type="http://schemas.openxmlformats.org/officeDocument/2006/relationships/image" Target="../media/image1340.png"/><Relationship Id="rId119" Type="http://schemas.openxmlformats.org/officeDocument/2006/relationships/image" Target="../media/image1386.png"/><Relationship Id="rId270" Type="http://schemas.openxmlformats.org/officeDocument/2006/relationships/customXml" Target="../ink/ink1495.xml"/><Relationship Id="rId326" Type="http://schemas.openxmlformats.org/officeDocument/2006/relationships/customXml" Target="../ink/ink1523.xml"/><Relationship Id="rId65" Type="http://schemas.openxmlformats.org/officeDocument/2006/relationships/image" Target="../media/image1361.png"/><Relationship Id="rId130" Type="http://schemas.openxmlformats.org/officeDocument/2006/relationships/customXml" Target="../ink/ink1425.xml"/><Relationship Id="rId368" Type="http://schemas.openxmlformats.org/officeDocument/2006/relationships/customXml" Target="../ink/ink1544.xml"/><Relationship Id="rId172" Type="http://schemas.openxmlformats.org/officeDocument/2006/relationships/customXml" Target="../ink/ink1446.xml"/><Relationship Id="rId228" Type="http://schemas.openxmlformats.org/officeDocument/2006/relationships/customXml" Target="../ink/ink1474.xml"/><Relationship Id="rId281" Type="http://schemas.openxmlformats.org/officeDocument/2006/relationships/image" Target="../media/image1466.png"/><Relationship Id="rId337" Type="http://schemas.openxmlformats.org/officeDocument/2006/relationships/image" Target="../media/image1493.png"/><Relationship Id="rId34" Type="http://schemas.openxmlformats.org/officeDocument/2006/relationships/customXml" Target="../ink/ink1376.xml"/><Relationship Id="rId76" Type="http://schemas.openxmlformats.org/officeDocument/2006/relationships/customXml" Target="../ink/ink1397.xml"/><Relationship Id="rId141" Type="http://schemas.openxmlformats.org/officeDocument/2006/relationships/image" Target="../media/image1397.png"/><Relationship Id="rId379" Type="http://schemas.openxmlformats.org/officeDocument/2006/relationships/image" Target="../media/image1514.png"/><Relationship Id="rId7" Type="http://schemas.openxmlformats.org/officeDocument/2006/relationships/image" Target="../media/image1332.png"/><Relationship Id="rId183" Type="http://schemas.openxmlformats.org/officeDocument/2006/relationships/image" Target="../media/image1417.png"/><Relationship Id="rId239" Type="http://schemas.openxmlformats.org/officeDocument/2006/relationships/image" Target="../media/image1445.png"/><Relationship Id="rId390" Type="http://schemas.openxmlformats.org/officeDocument/2006/relationships/customXml" Target="../ink/ink1555.xml"/><Relationship Id="rId250" Type="http://schemas.openxmlformats.org/officeDocument/2006/relationships/customXml" Target="../ink/ink1485.xml"/><Relationship Id="rId292" Type="http://schemas.openxmlformats.org/officeDocument/2006/relationships/customXml" Target="../ink/ink1506.xml"/><Relationship Id="rId306" Type="http://schemas.openxmlformats.org/officeDocument/2006/relationships/customXml" Target="../ink/ink1513.xml"/><Relationship Id="rId45" Type="http://schemas.openxmlformats.org/officeDocument/2006/relationships/image" Target="../media/image1351.png"/><Relationship Id="rId87" Type="http://schemas.openxmlformats.org/officeDocument/2006/relationships/customXml" Target="../ink/ink1403.xml"/><Relationship Id="rId110" Type="http://schemas.openxmlformats.org/officeDocument/2006/relationships/customXml" Target="../ink/ink1415.xml"/><Relationship Id="rId348" Type="http://schemas.openxmlformats.org/officeDocument/2006/relationships/customXml" Target="../ink/ink1534.xml"/><Relationship Id="rId152" Type="http://schemas.openxmlformats.org/officeDocument/2006/relationships/customXml" Target="../ink/ink1436.xml"/><Relationship Id="rId194" Type="http://schemas.openxmlformats.org/officeDocument/2006/relationships/customXml" Target="../ink/ink1457.xml"/><Relationship Id="rId208" Type="http://schemas.openxmlformats.org/officeDocument/2006/relationships/customXml" Target="../ink/ink1464.xml"/><Relationship Id="rId261" Type="http://schemas.openxmlformats.org/officeDocument/2006/relationships/image" Target="../media/image1456.png"/><Relationship Id="rId14" Type="http://schemas.openxmlformats.org/officeDocument/2006/relationships/customXml" Target="../ink/ink1366.xml"/><Relationship Id="rId56" Type="http://schemas.openxmlformats.org/officeDocument/2006/relationships/customXml" Target="../ink/ink1387.xml"/><Relationship Id="rId317" Type="http://schemas.openxmlformats.org/officeDocument/2006/relationships/image" Target="../media/image1483.png"/><Relationship Id="rId359" Type="http://schemas.openxmlformats.org/officeDocument/2006/relationships/image" Target="../media/image1504.png"/><Relationship Id="rId98" Type="http://schemas.openxmlformats.org/officeDocument/2006/relationships/customXml" Target="../ink/ink1409.xml"/><Relationship Id="rId121" Type="http://schemas.openxmlformats.org/officeDocument/2006/relationships/image" Target="../media/image1387.png"/><Relationship Id="rId163" Type="http://schemas.openxmlformats.org/officeDocument/2006/relationships/image" Target="../media/image1407.png"/><Relationship Id="rId219" Type="http://schemas.openxmlformats.org/officeDocument/2006/relationships/image" Target="../media/image1435.png"/><Relationship Id="rId370" Type="http://schemas.openxmlformats.org/officeDocument/2006/relationships/customXml" Target="../ink/ink1545.xml"/><Relationship Id="rId230" Type="http://schemas.openxmlformats.org/officeDocument/2006/relationships/customXml" Target="../ink/ink1475.xml"/><Relationship Id="rId25" Type="http://schemas.openxmlformats.org/officeDocument/2006/relationships/image" Target="../media/image1341.png"/><Relationship Id="rId67" Type="http://schemas.openxmlformats.org/officeDocument/2006/relationships/image" Target="../media/image1362.png"/><Relationship Id="rId272" Type="http://schemas.openxmlformats.org/officeDocument/2006/relationships/customXml" Target="../ink/ink1496.xml"/><Relationship Id="rId328" Type="http://schemas.openxmlformats.org/officeDocument/2006/relationships/customXml" Target="../ink/ink1524.xml"/><Relationship Id="rId132" Type="http://schemas.openxmlformats.org/officeDocument/2006/relationships/customXml" Target="../ink/ink1426.xml"/><Relationship Id="rId174" Type="http://schemas.openxmlformats.org/officeDocument/2006/relationships/customXml" Target="../ink/ink1447.xml"/><Relationship Id="rId381" Type="http://schemas.openxmlformats.org/officeDocument/2006/relationships/image" Target="../media/image1515.png"/><Relationship Id="rId241" Type="http://schemas.openxmlformats.org/officeDocument/2006/relationships/image" Target="../media/image1446.png"/><Relationship Id="rId36" Type="http://schemas.openxmlformats.org/officeDocument/2006/relationships/customXml" Target="../ink/ink1377.xml"/><Relationship Id="rId283" Type="http://schemas.openxmlformats.org/officeDocument/2006/relationships/image" Target="../media/image1467.png"/><Relationship Id="rId339" Type="http://schemas.openxmlformats.org/officeDocument/2006/relationships/image" Target="../media/image1494.png"/><Relationship Id="rId78" Type="http://schemas.openxmlformats.org/officeDocument/2006/relationships/image" Target="../media/image1366.png"/><Relationship Id="rId101" Type="http://schemas.openxmlformats.org/officeDocument/2006/relationships/image" Target="../media/image1377.png"/><Relationship Id="rId143" Type="http://schemas.openxmlformats.org/officeDocument/2006/relationships/image" Target="../media/image1398.png"/><Relationship Id="rId185" Type="http://schemas.openxmlformats.org/officeDocument/2006/relationships/image" Target="../media/image1418.png"/><Relationship Id="rId350" Type="http://schemas.openxmlformats.org/officeDocument/2006/relationships/customXml" Target="../ink/ink1535.xml"/><Relationship Id="rId9" Type="http://schemas.openxmlformats.org/officeDocument/2006/relationships/image" Target="../media/image1333.png"/><Relationship Id="rId210" Type="http://schemas.openxmlformats.org/officeDocument/2006/relationships/customXml" Target="../ink/ink1465.xml"/><Relationship Id="rId392" Type="http://schemas.openxmlformats.org/officeDocument/2006/relationships/customXml" Target="../ink/ink1556.xml"/><Relationship Id="rId252" Type="http://schemas.openxmlformats.org/officeDocument/2006/relationships/customXml" Target="../ink/ink1486.xml"/><Relationship Id="rId294" Type="http://schemas.openxmlformats.org/officeDocument/2006/relationships/customXml" Target="../ink/ink1507.xml"/><Relationship Id="rId308" Type="http://schemas.openxmlformats.org/officeDocument/2006/relationships/customXml" Target="../ink/ink1514.xml"/><Relationship Id="rId47" Type="http://schemas.openxmlformats.org/officeDocument/2006/relationships/image" Target="../media/image1352.png"/><Relationship Id="rId89" Type="http://schemas.openxmlformats.org/officeDocument/2006/relationships/image" Target="../media/image1371.png"/><Relationship Id="rId112" Type="http://schemas.openxmlformats.org/officeDocument/2006/relationships/customXml" Target="../ink/ink1416.xml"/><Relationship Id="rId154" Type="http://schemas.openxmlformats.org/officeDocument/2006/relationships/customXml" Target="../ink/ink1437.xml"/><Relationship Id="rId361" Type="http://schemas.openxmlformats.org/officeDocument/2006/relationships/image" Target="../media/image1505.png"/><Relationship Id="rId196" Type="http://schemas.openxmlformats.org/officeDocument/2006/relationships/customXml" Target="../ink/ink1458.xml"/><Relationship Id="rId16" Type="http://schemas.openxmlformats.org/officeDocument/2006/relationships/customXml" Target="../ink/ink1367.xml"/><Relationship Id="rId221" Type="http://schemas.openxmlformats.org/officeDocument/2006/relationships/image" Target="../media/image1436.png"/><Relationship Id="rId263" Type="http://schemas.openxmlformats.org/officeDocument/2006/relationships/image" Target="../media/image1457.png"/><Relationship Id="rId319" Type="http://schemas.openxmlformats.org/officeDocument/2006/relationships/image" Target="../media/image1484.png"/><Relationship Id="rId58" Type="http://schemas.openxmlformats.org/officeDocument/2006/relationships/customXml" Target="../ink/ink1388.xml"/><Relationship Id="rId123" Type="http://schemas.openxmlformats.org/officeDocument/2006/relationships/image" Target="../media/image1388.png"/><Relationship Id="rId330" Type="http://schemas.openxmlformats.org/officeDocument/2006/relationships/customXml" Target="../ink/ink1525.xml"/><Relationship Id="rId90" Type="http://schemas.openxmlformats.org/officeDocument/2006/relationships/customXml" Target="../ink/ink1405.xml"/><Relationship Id="rId165" Type="http://schemas.openxmlformats.org/officeDocument/2006/relationships/image" Target="../media/image1408.png"/><Relationship Id="rId186" Type="http://schemas.openxmlformats.org/officeDocument/2006/relationships/customXml" Target="../ink/ink1453.xml"/><Relationship Id="rId351" Type="http://schemas.openxmlformats.org/officeDocument/2006/relationships/image" Target="../media/image1500.png"/><Relationship Id="rId372" Type="http://schemas.openxmlformats.org/officeDocument/2006/relationships/customXml" Target="../ink/ink1546.xml"/><Relationship Id="rId393" Type="http://schemas.openxmlformats.org/officeDocument/2006/relationships/image" Target="../media/image1521.png"/><Relationship Id="rId211" Type="http://schemas.openxmlformats.org/officeDocument/2006/relationships/image" Target="../media/image1431.png"/><Relationship Id="rId232" Type="http://schemas.openxmlformats.org/officeDocument/2006/relationships/customXml" Target="../ink/ink1476.xml"/><Relationship Id="rId253" Type="http://schemas.openxmlformats.org/officeDocument/2006/relationships/image" Target="../media/image1452.png"/><Relationship Id="rId274" Type="http://schemas.openxmlformats.org/officeDocument/2006/relationships/customXml" Target="../ink/ink1497.xml"/><Relationship Id="rId295" Type="http://schemas.openxmlformats.org/officeDocument/2006/relationships/image" Target="../media/image1473.png"/><Relationship Id="rId309" Type="http://schemas.openxmlformats.org/officeDocument/2006/relationships/image" Target="../media/image1480.png"/><Relationship Id="rId27" Type="http://schemas.openxmlformats.org/officeDocument/2006/relationships/image" Target="../media/image1342.png"/><Relationship Id="rId48" Type="http://schemas.openxmlformats.org/officeDocument/2006/relationships/customXml" Target="../ink/ink1383.xml"/><Relationship Id="rId69" Type="http://schemas.openxmlformats.org/officeDocument/2006/relationships/image" Target="../media/image1120.png"/><Relationship Id="rId113" Type="http://schemas.openxmlformats.org/officeDocument/2006/relationships/image" Target="../media/image1383.png"/><Relationship Id="rId134" Type="http://schemas.openxmlformats.org/officeDocument/2006/relationships/customXml" Target="../ink/ink1427.xml"/><Relationship Id="rId320" Type="http://schemas.openxmlformats.org/officeDocument/2006/relationships/customXml" Target="../ink/ink1520.xml"/><Relationship Id="rId80" Type="http://schemas.openxmlformats.org/officeDocument/2006/relationships/image" Target="../media/image1367.png"/><Relationship Id="rId155" Type="http://schemas.openxmlformats.org/officeDocument/2006/relationships/image" Target="../media/image1403.png"/><Relationship Id="rId176" Type="http://schemas.openxmlformats.org/officeDocument/2006/relationships/customXml" Target="../ink/ink1448.xml"/><Relationship Id="rId197" Type="http://schemas.openxmlformats.org/officeDocument/2006/relationships/image" Target="../media/image1424.png"/><Relationship Id="rId341" Type="http://schemas.openxmlformats.org/officeDocument/2006/relationships/image" Target="../media/image1495.png"/><Relationship Id="rId362" Type="http://schemas.openxmlformats.org/officeDocument/2006/relationships/customXml" Target="../ink/ink1541.xml"/><Relationship Id="rId383" Type="http://schemas.openxmlformats.org/officeDocument/2006/relationships/image" Target="../media/image1516.png"/><Relationship Id="rId201" Type="http://schemas.openxmlformats.org/officeDocument/2006/relationships/image" Target="../media/image1426.png"/><Relationship Id="rId222" Type="http://schemas.openxmlformats.org/officeDocument/2006/relationships/customXml" Target="../ink/ink1471.xml"/><Relationship Id="rId243" Type="http://schemas.openxmlformats.org/officeDocument/2006/relationships/image" Target="../media/image1447.png"/><Relationship Id="rId264" Type="http://schemas.openxmlformats.org/officeDocument/2006/relationships/customXml" Target="../ink/ink1492.xml"/><Relationship Id="rId285" Type="http://schemas.openxmlformats.org/officeDocument/2006/relationships/image" Target="../media/image1468.png"/><Relationship Id="rId17" Type="http://schemas.openxmlformats.org/officeDocument/2006/relationships/image" Target="../media/image1337.png"/><Relationship Id="rId38" Type="http://schemas.openxmlformats.org/officeDocument/2006/relationships/customXml" Target="../ink/ink1378.xml"/><Relationship Id="rId59" Type="http://schemas.openxmlformats.org/officeDocument/2006/relationships/image" Target="../media/image1358.png"/><Relationship Id="rId103" Type="http://schemas.openxmlformats.org/officeDocument/2006/relationships/image" Target="../media/image1378.png"/><Relationship Id="rId124" Type="http://schemas.openxmlformats.org/officeDocument/2006/relationships/customXml" Target="../ink/ink1422.xml"/><Relationship Id="rId310" Type="http://schemas.openxmlformats.org/officeDocument/2006/relationships/customXml" Target="../ink/ink1515.xml"/><Relationship Id="rId70" Type="http://schemas.openxmlformats.org/officeDocument/2006/relationships/customXml" Target="../ink/ink1394.xml"/><Relationship Id="rId91" Type="http://schemas.openxmlformats.org/officeDocument/2006/relationships/image" Target="../media/image1372.png"/><Relationship Id="rId145" Type="http://schemas.openxmlformats.org/officeDocument/2006/relationships/image" Target="../media/image1399.png"/><Relationship Id="rId166" Type="http://schemas.openxmlformats.org/officeDocument/2006/relationships/customXml" Target="../ink/ink1443.xml"/><Relationship Id="rId187" Type="http://schemas.openxmlformats.org/officeDocument/2006/relationships/image" Target="../media/image1419.png"/><Relationship Id="rId331" Type="http://schemas.openxmlformats.org/officeDocument/2006/relationships/image" Target="../media/image1490.png"/><Relationship Id="rId352" Type="http://schemas.openxmlformats.org/officeDocument/2006/relationships/customXml" Target="../ink/ink1536.xml"/><Relationship Id="rId373" Type="http://schemas.openxmlformats.org/officeDocument/2006/relationships/image" Target="../media/image1511.png"/><Relationship Id="rId394" Type="http://schemas.openxmlformats.org/officeDocument/2006/relationships/customXml" Target="../ink/ink155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66.xml"/><Relationship Id="rId233" Type="http://schemas.openxmlformats.org/officeDocument/2006/relationships/image" Target="../media/image1442.png"/><Relationship Id="rId254" Type="http://schemas.openxmlformats.org/officeDocument/2006/relationships/customXml" Target="../ink/ink1487.xml"/><Relationship Id="rId28" Type="http://schemas.openxmlformats.org/officeDocument/2006/relationships/customXml" Target="../ink/ink1373.xml"/><Relationship Id="rId49" Type="http://schemas.openxmlformats.org/officeDocument/2006/relationships/image" Target="../media/image1353.png"/><Relationship Id="rId114" Type="http://schemas.openxmlformats.org/officeDocument/2006/relationships/customXml" Target="../ink/ink1417.xml"/><Relationship Id="rId275" Type="http://schemas.openxmlformats.org/officeDocument/2006/relationships/image" Target="../media/image1463.png"/><Relationship Id="rId296" Type="http://schemas.openxmlformats.org/officeDocument/2006/relationships/customXml" Target="../ink/ink1508.xml"/><Relationship Id="rId300" Type="http://schemas.openxmlformats.org/officeDocument/2006/relationships/customXml" Target="../ink/ink1510.xml"/><Relationship Id="rId60" Type="http://schemas.openxmlformats.org/officeDocument/2006/relationships/customXml" Target="../ink/ink1389.xml"/><Relationship Id="rId81" Type="http://schemas.openxmlformats.org/officeDocument/2006/relationships/customXml" Target="../ink/ink1400.xml"/><Relationship Id="rId135" Type="http://schemas.openxmlformats.org/officeDocument/2006/relationships/image" Target="../media/image1394.png"/><Relationship Id="rId156" Type="http://schemas.openxmlformats.org/officeDocument/2006/relationships/customXml" Target="../ink/ink1438.xml"/><Relationship Id="rId177" Type="http://schemas.openxmlformats.org/officeDocument/2006/relationships/image" Target="../media/image1414.png"/><Relationship Id="rId198" Type="http://schemas.openxmlformats.org/officeDocument/2006/relationships/customXml" Target="../ink/ink1459.xml"/><Relationship Id="rId321" Type="http://schemas.openxmlformats.org/officeDocument/2006/relationships/image" Target="../media/image1485.png"/><Relationship Id="rId342" Type="http://schemas.openxmlformats.org/officeDocument/2006/relationships/customXml" Target="../ink/ink1531.xml"/><Relationship Id="rId363" Type="http://schemas.openxmlformats.org/officeDocument/2006/relationships/image" Target="../media/image1506.png"/><Relationship Id="rId384" Type="http://schemas.openxmlformats.org/officeDocument/2006/relationships/customXml" Target="../ink/ink1552.xml"/><Relationship Id="rId202" Type="http://schemas.openxmlformats.org/officeDocument/2006/relationships/customXml" Target="../ink/ink1461.xml"/><Relationship Id="rId223" Type="http://schemas.openxmlformats.org/officeDocument/2006/relationships/image" Target="../media/image1437.png"/><Relationship Id="rId244" Type="http://schemas.openxmlformats.org/officeDocument/2006/relationships/customXml" Target="../ink/ink1482.xml"/><Relationship Id="rId18" Type="http://schemas.openxmlformats.org/officeDocument/2006/relationships/customXml" Target="../ink/ink1368.xml"/><Relationship Id="rId39" Type="http://schemas.openxmlformats.org/officeDocument/2006/relationships/image" Target="../media/image1348.png"/><Relationship Id="rId265" Type="http://schemas.openxmlformats.org/officeDocument/2006/relationships/image" Target="../media/image1458.png"/><Relationship Id="rId286" Type="http://schemas.openxmlformats.org/officeDocument/2006/relationships/customXml" Target="../ink/ink1503.xml"/><Relationship Id="rId50" Type="http://schemas.openxmlformats.org/officeDocument/2006/relationships/customXml" Target="../ink/ink1384.xml"/><Relationship Id="rId104" Type="http://schemas.openxmlformats.org/officeDocument/2006/relationships/customXml" Target="../ink/ink1412.xml"/><Relationship Id="rId125" Type="http://schemas.openxmlformats.org/officeDocument/2006/relationships/image" Target="../media/image1389.png"/><Relationship Id="rId146" Type="http://schemas.openxmlformats.org/officeDocument/2006/relationships/customXml" Target="../ink/ink1433.xml"/><Relationship Id="rId167" Type="http://schemas.openxmlformats.org/officeDocument/2006/relationships/image" Target="../media/image1409.png"/><Relationship Id="rId188" Type="http://schemas.openxmlformats.org/officeDocument/2006/relationships/customXml" Target="../ink/ink1454.xml"/><Relationship Id="rId311" Type="http://schemas.openxmlformats.org/officeDocument/2006/relationships/image" Target="../media/image1481.png"/><Relationship Id="rId332" Type="http://schemas.openxmlformats.org/officeDocument/2006/relationships/customXml" Target="../ink/ink1526.xml"/><Relationship Id="rId353" Type="http://schemas.openxmlformats.org/officeDocument/2006/relationships/image" Target="../media/image1501.png"/><Relationship Id="rId374" Type="http://schemas.openxmlformats.org/officeDocument/2006/relationships/customXml" Target="../ink/ink1547.xml"/><Relationship Id="rId395" Type="http://schemas.openxmlformats.org/officeDocument/2006/relationships/image" Target="../media/image1522.png"/><Relationship Id="rId71" Type="http://schemas.openxmlformats.org/officeDocument/2006/relationships/image" Target="../media/image1363.png"/><Relationship Id="rId92" Type="http://schemas.openxmlformats.org/officeDocument/2006/relationships/customXml" Target="../ink/ink1406.xml"/><Relationship Id="rId213" Type="http://schemas.openxmlformats.org/officeDocument/2006/relationships/image" Target="../media/image1432.png"/><Relationship Id="rId234" Type="http://schemas.openxmlformats.org/officeDocument/2006/relationships/customXml" Target="../ink/ink1477.xml"/><Relationship Id="rId2" Type="http://schemas.openxmlformats.org/officeDocument/2006/relationships/customXml" Target="../ink/ink1360.xml"/><Relationship Id="rId29" Type="http://schemas.openxmlformats.org/officeDocument/2006/relationships/image" Target="../media/image1343.png"/><Relationship Id="rId255" Type="http://schemas.openxmlformats.org/officeDocument/2006/relationships/image" Target="../media/image1453.png"/><Relationship Id="rId276" Type="http://schemas.openxmlformats.org/officeDocument/2006/relationships/customXml" Target="../ink/ink1498.xml"/><Relationship Id="rId297" Type="http://schemas.openxmlformats.org/officeDocument/2006/relationships/image" Target="../media/image1474.png"/><Relationship Id="rId40" Type="http://schemas.openxmlformats.org/officeDocument/2006/relationships/customXml" Target="../ink/ink1379.xml"/><Relationship Id="rId115" Type="http://schemas.openxmlformats.org/officeDocument/2006/relationships/image" Target="../media/image1384.png"/><Relationship Id="rId136" Type="http://schemas.openxmlformats.org/officeDocument/2006/relationships/customXml" Target="../ink/ink1428.xml"/><Relationship Id="rId157" Type="http://schemas.openxmlformats.org/officeDocument/2006/relationships/image" Target="../media/image1404.png"/><Relationship Id="rId178" Type="http://schemas.openxmlformats.org/officeDocument/2006/relationships/customXml" Target="../ink/ink1449.xml"/><Relationship Id="rId301" Type="http://schemas.openxmlformats.org/officeDocument/2006/relationships/image" Target="../media/image1476.png"/><Relationship Id="rId322" Type="http://schemas.openxmlformats.org/officeDocument/2006/relationships/customXml" Target="../ink/ink1521.xml"/><Relationship Id="rId343" Type="http://schemas.openxmlformats.org/officeDocument/2006/relationships/image" Target="../media/image1496.png"/><Relationship Id="rId364" Type="http://schemas.openxmlformats.org/officeDocument/2006/relationships/customXml" Target="../ink/ink1542.xml"/><Relationship Id="rId61" Type="http://schemas.openxmlformats.org/officeDocument/2006/relationships/image" Target="../media/image1359.png"/><Relationship Id="rId82" Type="http://schemas.openxmlformats.org/officeDocument/2006/relationships/image" Target="../media/image1368.png"/><Relationship Id="rId199" Type="http://schemas.openxmlformats.org/officeDocument/2006/relationships/image" Target="../media/image1425.png"/><Relationship Id="rId203" Type="http://schemas.openxmlformats.org/officeDocument/2006/relationships/image" Target="../media/image1427.png"/><Relationship Id="rId385" Type="http://schemas.openxmlformats.org/officeDocument/2006/relationships/image" Target="../media/image1517.png"/><Relationship Id="rId19" Type="http://schemas.openxmlformats.org/officeDocument/2006/relationships/image" Target="../media/image1338.png"/><Relationship Id="rId224" Type="http://schemas.openxmlformats.org/officeDocument/2006/relationships/customXml" Target="../ink/ink1472.xml"/><Relationship Id="rId245" Type="http://schemas.openxmlformats.org/officeDocument/2006/relationships/image" Target="../media/image1448.png"/><Relationship Id="rId266" Type="http://schemas.openxmlformats.org/officeDocument/2006/relationships/customXml" Target="../ink/ink1493.xml"/><Relationship Id="rId287" Type="http://schemas.openxmlformats.org/officeDocument/2006/relationships/image" Target="../media/image1469.png"/><Relationship Id="rId30" Type="http://schemas.openxmlformats.org/officeDocument/2006/relationships/customXml" Target="../ink/ink1374.xml"/><Relationship Id="rId105" Type="http://schemas.openxmlformats.org/officeDocument/2006/relationships/image" Target="../media/image1379.png"/><Relationship Id="rId126" Type="http://schemas.openxmlformats.org/officeDocument/2006/relationships/customXml" Target="../ink/ink1423.xml"/><Relationship Id="rId147" Type="http://schemas.openxmlformats.org/officeDocument/2006/relationships/image" Target="../media/image1091.png"/><Relationship Id="rId168" Type="http://schemas.openxmlformats.org/officeDocument/2006/relationships/customXml" Target="../ink/ink1444.xml"/><Relationship Id="rId312" Type="http://schemas.openxmlformats.org/officeDocument/2006/relationships/customXml" Target="../ink/ink1516.xml"/><Relationship Id="rId333" Type="http://schemas.openxmlformats.org/officeDocument/2006/relationships/image" Target="../media/image1491.png"/><Relationship Id="rId354" Type="http://schemas.openxmlformats.org/officeDocument/2006/relationships/customXml" Target="../ink/ink1537.xml"/><Relationship Id="rId51" Type="http://schemas.openxmlformats.org/officeDocument/2006/relationships/image" Target="../media/image1354.png"/><Relationship Id="rId72" Type="http://schemas.openxmlformats.org/officeDocument/2006/relationships/customXml" Target="../ink/ink1395.xml"/><Relationship Id="rId93" Type="http://schemas.openxmlformats.org/officeDocument/2006/relationships/image" Target="../media/image1373.png"/><Relationship Id="rId189" Type="http://schemas.openxmlformats.org/officeDocument/2006/relationships/image" Target="../media/image1420.png"/><Relationship Id="rId375" Type="http://schemas.openxmlformats.org/officeDocument/2006/relationships/image" Target="../media/image1512.png"/><Relationship Id="rId396" Type="http://schemas.openxmlformats.org/officeDocument/2006/relationships/customXml" Target="../ink/ink1558.xml"/><Relationship Id="rId3" Type="http://schemas.openxmlformats.org/officeDocument/2006/relationships/image" Target="../media/image1330.png"/><Relationship Id="rId214" Type="http://schemas.openxmlformats.org/officeDocument/2006/relationships/customXml" Target="../ink/ink1467.xml"/><Relationship Id="rId235" Type="http://schemas.openxmlformats.org/officeDocument/2006/relationships/image" Target="../media/image1443.png"/><Relationship Id="rId256" Type="http://schemas.openxmlformats.org/officeDocument/2006/relationships/customXml" Target="../ink/ink1488.xml"/><Relationship Id="rId277" Type="http://schemas.openxmlformats.org/officeDocument/2006/relationships/image" Target="../media/image1464.png"/><Relationship Id="rId298" Type="http://schemas.openxmlformats.org/officeDocument/2006/relationships/customXml" Target="../ink/ink1509.xml"/><Relationship Id="rId400" Type="http://schemas.openxmlformats.org/officeDocument/2006/relationships/customXml" Target="../ink/ink1560.xml"/><Relationship Id="rId116" Type="http://schemas.openxmlformats.org/officeDocument/2006/relationships/customXml" Target="../ink/ink1418.xml"/><Relationship Id="rId137" Type="http://schemas.openxmlformats.org/officeDocument/2006/relationships/image" Target="../media/image1395.png"/><Relationship Id="rId158" Type="http://schemas.openxmlformats.org/officeDocument/2006/relationships/customXml" Target="../ink/ink1439.xml"/><Relationship Id="rId302" Type="http://schemas.openxmlformats.org/officeDocument/2006/relationships/customXml" Target="../ink/ink1511.xml"/><Relationship Id="rId323" Type="http://schemas.openxmlformats.org/officeDocument/2006/relationships/image" Target="../media/image1486.png"/><Relationship Id="rId344" Type="http://schemas.openxmlformats.org/officeDocument/2006/relationships/customXml" Target="../ink/ink1532.xml"/><Relationship Id="rId20" Type="http://schemas.openxmlformats.org/officeDocument/2006/relationships/customXml" Target="../ink/ink1369.xml"/><Relationship Id="rId41" Type="http://schemas.openxmlformats.org/officeDocument/2006/relationships/image" Target="../media/image1349.png"/><Relationship Id="rId62" Type="http://schemas.openxmlformats.org/officeDocument/2006/relationships/customXml" Target="../ink/ink1390.xml"/><Relationship Id="rId83" Type="http://schemas.openxmlformats.org/officeDocument/2006/relationships/customXml" Target="../ink/ink1401.xml"/><Relationship Id="rId179" Type="http://schemas.openxmlformats.org/officeDocument/2006/relationships/image" Target="../media/image1415.png"/><Relationship Id="rId365" Type="http://schemas.openxmlformats.org/officeDocument/2006/relationships/image" Target="../media/image1507.png"/><Relationship Id="rId386" Type="http://schemas.openxmlformats.org/officeDocument/2006/relationships/customXml" Target="../ink/ink1553.xml"/><Relationship Id="rId190" Type="http://schemas.openxmlformats.org/officeDocument/2006/relationships/customXml" Target="../ink/ink1455.xml"/><Relationship Id="rId204" Type="http://schemas.openxmlformats.org/officeDocument/2006/relationships/customXml" Target="../ink/ink1462.xml"/><Relationship Id="rId225" Type="http://schemas.openxmlformats.org/officeDocument/2006/relationships/image" Target="../media/image1438.png"/><Relationship Id="rId246" Type="http://schemas.openxmlformats.org/officeDocument/2006/relationships/customXml" Target="../ink/ink1483.xml"/><Relationship Id="rId267" Type="http://schemas.openxmlformats.org/officeDocument/2006/relationships/image" Target="../media/image1459.png"/><Relationship Id="rId288" Type="http://schemas.openxmlformats.org/officeDocument/2006/relationships/customXml" Target="../ink/ink1504.xml"/><Relationship Id="rId106" Type="http://schemas.openxmlformats.org/officeDocument/2006/relationships/customXml" Target="../ink/ink1413.xml"/><Relationship Id="rId127" Type="http://schemas.openxmlformats.org/officeDocument/2006/relationships/image" Target="../media/image1390.png"/><Relationship Id="rId313" Type="http://schemas.openxmlformats.org/officeDocument/2006/relationships/image" Target="../media/image1173.png"/><Relationship Id="rId10" Type="http://schemas.openxmlformats.org/officeDocument/2006/relationships/customXml" Target="../ink/ink1364.xml"/><Relationship Id="rId31" Type="http://schemas.openxmlformats.org/officeDocument/2006/relationships/image" Target="../media/image1344.png"/><Relationship Id="rId52" Type="http://schemas.openxmlformats.org/officeDocument/2006/relationships/customXml" Target="../ink/ink1385.xml"/><Relationship Id="rId73" Type="http://schemas.openxmlformats.org/officeDocument/2006/relationships/image" Target="../media/image1364.png"/><Relationship Id="rId94" Type="http://schemas.openxmlformats.org/officeDocument/2006/relationships/customXml" Target="../ink/ink1407.xml"/><Relationship Id="rId148" Type="http://schemas.openxmlformats.org/officeDocument/2006/relationships/customXml" Target="../ink/ink1434.xml"/><Relationship Id="rId169" Type="http://schemas.openxmlformats.org/officeDocument/2006/relationships/image" Target="../media/image1410.png"/><Relationship Id="rId334" Type="http://schemas.openxmlformats.org/officeDocument/2006/relationships/customXml" Target="../ink/ink1527.xml"/><Relationship Id="rId355" Type="http://schemas.openxmlformats.org/officeDocument/2006/relationships/image" Target="../media/image1502.png"/><Relationship Id="rId376" Type="http://schemas.openxmlformats.org/officeDocument/2006/relationships/customXml" Target="../ink/ink1548.xml"/><Relationship Id="rId397" Type="http://schemas.openxmlformats.org/officeDocument/2006/relationships/image" Target="../media/image1523.png"/><Relationship Id="rId4" Type="http://schemas.openxmlformats.org/officeDocument/2006/relationships/customXml" Target="../ink/ink1361.xml"/><Relationship Id="rId180" Type="http://schemas.openxmlformats.org/officeDocument/2006/relationships/customXml" Target="../ink/ink1450.xml"/><Relationship Id="rId215" Type="http://schemas.openxmlformats.org/officeDocument/2006/relationships/image" Target="../media/image1433.png"/><Relationship Id="rId236" Type="http://schemas.openxmlformats.org/officeDocument/2006/relationships/customXml" Target="../ink/ink1478.xml"/><Relationship Id="rId257" Type="http://schemas.openxmlformats.org/officeDocument/2006/relationships/image" Target="../media/image1454.png"/><Relationship Id="rId278" Type="http://schemas.openxmlformats.org/officeDocument/2006/relationships/customXml" Target="../ink/ink1499.xml"/><Relationship Id="rId401" Type="http://schemas.openxmlformats.org/officeDocument/2006/relationships/image" Target="../media/image1525.png"/><Relationship Id="rId303" Type="http://schemas.openxmlformats.org/officeDocument/2006/relationships/image" Target="../media/image1477.png"/><Relationship Id="rId42" Type="http://schemas.openxmlformats.org/officeDocument/2006/relationships/customXml" Target="../ink/ink1380.xml"/><Relationship Id="rId84" Type="http://schemas.openxmlformats.org/officeDocument/2006/relationships/image" Target="../media/image1369.png"/><Relationship Id="rId138" Type="http://schemas.openxmlformats.org/officeDocument/2006/relationships/customXml" Target="../ink/ink1429.xml"/><Relationship Id="rId345" Type="http://schemas.openxmlformats.org/officeDocument/2006/relationships/image" Target="../media/image1497.png"/><Relationship Id="rId387" Type="http://schemas.openxmlformats.org/officeDocument/2006/relationships/image" Target="../media/image1518.png"/><Relationship Id="rId191" Type="http://schemas.openxmlformats.org/officeDocument/2006/relationships/image" Target="../media/image1421.png"/><Relationship Id="rId205" Type="http://schemas.openxmlformats.org/officeDocument/2006/relationships/image" Target="../media/image1428.png"/><Relationship Id="rId247" Type="http://schemas.openxmlformats.org/officeDocument/2006/relationships/image" Target="../media/image1449.png"/><Relationship Id="rId107" Type="http://schemas.openxmlformats.org/officeDocument/2006/relationships/image" Target="../media/image1380.png"/><Relationship Id="rId289" Type="http://schemas.openxmlformats.org/officeDocument/2006/relationships/image" Target="../media/image1470.png"/><Relationship Id="rId11" Type="http://schemas.openxmlformats.org/officeDocument/2006/relationships/image" Target="../media/image1334.png"/><Relationship Id="rId53" Type="http://schemas.openxmlformats.org/officeDocument/2006/relationships/image" Target="../media/image1355.png"/><Relationship Id="rId149" Type="http://schemas.openxmlformats.org/officeDocument/2006/relationships/image" Target="../media/image1400.png"/><Relationship Id="rId314" Type="http://schemas.openxmlformats.org/officeDocument/2006/relationships/customXml" Target="../ink/ink1517.xml"/><Relationship Id="rId356" Type="http://schemas.openxmlformats.org/officeDocument/2006/relationships/customXml" Target="../ink/ink1538.xml"/><Relationship Id="rId398" Type="http://schemas.openxmlformats.org/officeDocument/2006/relationships/customXml" Target="../ink/ink1559.xml"/><Relationship Id="rId95" Type="http://schemas.openxmlformats.org/officeDocument/2006/relationships/image" Target="../media/image1374.png"/><Relationship Id="rId160" Type="http://schemas.openxmlformats.org/officeDocument/2006/relationships/customXml" Target="../ink/ink1440.xml"/><Relationship Id="rId216" Type="http://schemas.openxmlformats.org/officeDocument/2006/relationships/customXml" Target="../ink/ink1468.xml"/><Relationship Id="rId258" Type="http://schemas.openxmlformats.org/officeDocument/2006/relationships/customXml" Target="../ink/ink1489.xml"/><Relationship Id="rId22" Type="http://schemas.openxmlformats.org/officeDocument/2006/relationships/customXml" Target="../ink/ink1370.xml"/><Relationship Id="rId64" Type="http://schemas.openxmlformats.org/officeDocument/2006/relationships/customXml" Target="../ink/ink1391.xml"/><Relationship Id="rId118" Type="http://schemas.openxmlformats.org/officeDocument/2006/relationships/customXml" Target="../ink/ink1419.xml"/><Relationship Id="rId325" Type="http://schemas.openxmlformats.org/officeDocument/2006/relationships/image" Target="../media/image1487.png"/><Relationship Id="rId367" Type="http://schemas.openxmlformats.org/officeDocument/2006/relationships/image" Target="../media/image1508.png"/><Relationship Id="rId171" Type="http://schemas.openxmlformats.org/officeDocument/2006/relationships/image" Target="../media/image1411.png"/><Relationship Id="rId227" Type="http://schemas.openxmlformats.org/officeDocument/2006/relationships/image" Target="../media/image1439.png"/><Relationship Id="rId269" Type="http://schemas.openxmlformats.org/officeDocument/2006/relationships/image" Target="../media/image1460.png"/><Relationship Id="rId33" Type="http://schemas.openxmlformats.org/officeDocument/2006/relationships/image" Target="../media/image1345.png"/><Relationship Id="rId129" Type="http://schemas.openxmlformats.org/officeDocument/2006/relationships/image" Target="../media/image1391.png"/><Relationship Id="rId280" Type="http://schemas.openxmlformats.org/officeDocument/2006/relationships/customXml" Target="../ink/ink1500.xml"/><Relationship Id="rId336" Type="http://schemas.openxmlformats.org/officeDocument/2006/relationships/customXml" Target="../ink/ink1528.xml"/><Relationship Id="rId75" Type="http://schemas.openxmlformats.org/officeDocument/2006/relationships/image" Target="../media/image1365.png"/><Relationship Id="rId140" Type="http://schemas.openxmlformats.org/officeDocument/2006/relationships/customXml" Target="../ink/ink1430.xml"/><Relationship Id="rId182" Type="http://schemas.openxmlformats.org/officeDocument/2006/relationships/customXml" Target="../ink/ink1451.xml"/><Relationship Id="rId378" Type="http://schemas.openxmlformats.org/officeDocument/2006/relationships/customXml" Target="../ink/ink1549.xml"/><Relationship Id="rId6" Type="http://schemas.openxmlformats.org/officeDocument/2006/relationships/customXml" Target="../ink/ink1362.xml"/><Relationship Id="rId238" Type="http://schemas.openxmlformats.org/officeDocument/2006/relationships/customXml" Target="../ink/ink1479.xml"/><Relationship Id="rId291" Type="http://schemas.openxmlformats.org/officeDocument/2006/relationships/image" Target="../media/image1471.png"/><Relationship Id="rId305" Type="http://schemas.openxmlformats.org/officeDocument/2006/relationships/image" Target="../media/image1478.png"/><Relationship Id="rId347" Type="http://schemas.openxmlformats.org/officeDocument/2006/relationships/image" Target="../media/image1498.png"/><Relationship Id="rId44" Type="http://schemas.openxmlformats.org/officeDocument/2006/relationships/customXml" Target="../ink/ink1381.xml"/><Relationship Id="rId86" Type="http://schemas.openxmlformats.org/officeDocument/2006/relationships/image" Target="../media/image1370.png"/><Relationship Id="rId151" Type="http://schemas.openxmlformats.org/officeDocument/2006/relationships/image" Target="../media/image1401.png"/><Relationship Id="rId389" Type="http://schemas.openxmlformats.org/officeDocument/2006/relationships/image" Target="../media/image1519.png"/><Relationship Id="rId193" Type="http://schemas.openxmlformats.org/officeDocument/2006/relationships/image" Target="../media/image1422.png"/><Relationship Id="rId207" Type="http://schemas.openxmlformats.org/officeDocument/2006/relationships/image" Target="../media/image1429.png"/><Relationship Id="rId249" Type="http://schemas.openxmlformats.org/officeDocument/2006/relationships/image" Target="../media/image1450.png"/><Relationship Id="rId13" Type="http://schemas.openxmlformats.org/officeDocument/2006/relationships/image" Target="../media/image1335.png"/><Relationship Id="rId109" Type="http://schemas.openxmlformats.org/officeDocument/2006/relationships/image" Target="../media/image1381.png"/><Relationship Id="rId260" Type="http://schemas.openxmlformats.org/officeDocument/2006/relationships/customXml" Target="../ink/ink1490.xml"/><Relationship Id="rId316" Type="http://schemas.openxmlformats.org/officeDocument/2006/relationships/customXml" Target="../ink/ink1518.xml"/><Relationship Id="rId55" Type="http://schemas.openxmlformats.org/officeDocument/2006/relationships/image" Target="../media/image1356.png"/><Relationship Id="rId97" Type="http://schemas.openxmlformats.org/officeDocument/2006/relationships/image" Target="../media/image1375.png"/><Relationship Id="rId120" Type="http://schemas.openxmlformats.org/officeDocument/2006/relationships/customXml" Target="../ink/ink1420.xml"/><Relationship Id="rId358" Type="http://schemas.openxmlformats.org/officeDocument/2006/relationships/customXml" Target="../ink/ink1539.xml"/><Relationship Id="rId162" Type="http://schemas.openxmlformats.org/officeDocument/2006/relationships/customXml" Target="../ink/ink1441.xml"/><Relationship Id="rId218" Type="http://schemas.openxmlformats.org/officeDocument/2006/relationships/customXml" Target="../ink/ink1469.xml"/><Relationship Id="rId271" Type="http://schemas.openxmlformats.org/officeDocument/2006/relationships/image" Target="../media/image1461.png"/><Relationship Id="rId24" Type="http://schemas.openxmlformats.org/officeDocument/2006/relationships/customXml" Target="../ink/ink1371.xml"/><Relationship Id="rId66" Type="http://schemas.openxmlformats.org/officeDocument/2006/relationships/customXml" Target="../ink/ink1392.xml"/><Relationship Id="rId131" Type="http://schemas.openxmlformats.org/officeDocument/2006/relationships/image" Target="../media/image1392.png"/><Relationship Id="rId327" Type="http://schemas.openxmlformats.org/officeDocument/2006/relationships/image" Target="../media/image1488.png"/><Relationship Id="rId369" Type="http://schemas.openxmlformats.org/officeDocument/2006/relationships/image" Target="../media/image1509.png"/><Relationship Id="rId173" Type="http://schemas.openxmlformats.org/officeDocument/2006/relationships/image" Target="../media/image1412.png"/><Relationship Id="rId229" Type="http://schemas.openxmlformats.org/officeDocument/2006/relationships/image" Target="../media/image1440.png"/><Relationship Id="rId380" Type="http://schemas.openxmlformats.org/officeDocument/2006/relationships/customXml" Target="../ink/ink1550.xml"/><Relationship Id="rId240" Type="http://schemas.openxmlformats.org/officeDocument/2006/relationships/customXml" Target="../ink/ink1480.xml"/><Relationship Id="rId35" Type="http://schemas.openxmlformats.org/officeDocument/2006/relationships/image" Target="../media/image1346.png"/><Relationship Id="rId77" Type="http://schemas.openxmlformats.org/officeDocument/2006/relationships/customXml" Target="../ink/ink1398.xml"/><Relationship Id="rId100" Type="http://schemas.openxmlformats.org/officeDocument/2006/relationships/customXml" Target="../ink/ink1410.xml"/><Relationship Id="rId282" Type="http://schemas.openxmlformats.org/officeDocument/2006/relationships/customXml" Target="../ink/ink1501.xml"/><Relationship Id="rId338" Type="http://schemas.openxmlformats.org/officeDocument/2006/relationships/customXml" Target="../ink/ink1529.xml"/><Relationship Id="rId8" Type="http://schemas.openxmlformats.org/officeDocument/2006/relationships/customXml" Target="../ink/ink1363.xml"/><Relationship Id="rId142" Type="http://schemas.openxmlformats.org/officeDocument/2006/relationships/customXml" Target="../ink/ink1431.xml"/><Relationship Id="rId184" Type="http://schemas.openxmlformats.org/officeDocument/2006/relationships/customXml" Target="../ink/ink1452.xml"/><Relationship Id="rId391" Type="http://schemas.openxmlformats.org/officeDocument/2006/relationships/image" Target="../media/image1520.png"/><Relationship Id="rId251" Type="http://schemas.openxmlformats.org/officeDocument/2006/relationships/image" Target="../media/image1451.png"/><Relationship Id="rId46" Type="http://schemas.openxmlformats.org/officeDocument/2006/relationships/customXml" Target="../ink/ink1382.xml"/><Relationship Id="rId293" Type="http://schemas.openxmlformats.org/officeDocument/2006/relationships/image" Target="../media/image1472.png"/><Relationship Id="rId307" Type="http://schemas.openxmlformats.org/officeDocument/2006/relationships/image" Target="../media/image1479.png"/><Relationship Id="rId349" Type="http://schemas.openxmlformats.org/officeDocument/2006/relationships/image" Target="../media/image1499.png"/><Relationship Id="rId88" Type="http://schemas.openxmlformats.org/officeDocument/2006/relationships/customXml" Target="../ink/ink1404.xml"/><Relationship Id="rId111" Type="http://schemas.openxmlformats.org/officeDocument/2006/relationships/image" Target="../media/image1382.png"/><Relationship Id="rId153" Type="http://schemas.openxmlformats.org/officeDocument/2006/relationships/image" Target="../media/image1402.png"/><Relationship Id="rId195" Type="http://schemas.openxmlformats.org/officeDocument/2006/relationships/image" Target="../media/image1423.png"/><Relationship Id="rId209" Type="http://schemas.openxmlformats.org/officeDocument/2006/relationships/image" Target="../media/image1430.png"/><Relationship Id="rId360" Type="http://schemas.openxmlformats.org/officeDocument/2006/relationships/customXml" Target="../ink/ink1540.xml"/><Relationship Id="rId220" Type="http://schemas.openxmlformats.org/officeDocument/2006/relationships/customXml" Target="../ink/ink1470.xml"/><Relationship Id="rId15" Type="http://schemas.openxmlformats.org/officeDocument/2006/relationships/image" Target="../media/image1336.png"/><Relationship Id="rId57" Type="http://schemas.openxmlformats.org/officeDocument/2006/relationships/image" Target="../media/image1357.png"/><Relationship Id="rId262" Type="http://schemas.openxmlformats.org/officeDocument/2006/relationships/customXml" Target="../ink/ink1491.xml"/><Relationship Id="rId318" Type="http://schemas.openxmlformats.org/officeDocument/2006/relationships/customXml" Target="../ink/ink1519.xml"/><Relationship Id="rId99" Type="http://schemas.openxmlformats.org/officeDocument/2006/relationships/image" Target="../media/image1376.png"/><Relationship Id="rId122" Type="http://schemas.openxmlformats.org/officeDocument/2006/relationships/customXml" Target="../ink/ink1421.xml"/><Relationship Id="rId164" Type="http://schemas.openxmlformats.org/officeDocument/2006/relationships/customXml" Target="../ink/ink1442.xml"/><Relationship Id="rId371" Type="http://schemas.openxmlformats.org/officeDocument/2006/relationships/image" Target="../media/image1510.png"/><Relationship Id="rId26" Type="http://schemas.openxmlformats.org/officeDocument/2006/relationships/customXml" Target="../ink/ink1372.xml"/><Relationship Id="rId231" Type="http://schemas.openxmlformats.org/officeDocument/2006/relationships/image" Target="../media/image1441.png"/><Relationship Id="rId273" Type="http://schemas.openxmlformats.org/officeDocument/2006/relationships/image" Target="../media/image1462.png"/><Relationship Id="rId329" Type="http://schemas.openxmlformats.org/officeDocument/2006/relationships/image" Target="../media/image1489.png"/><Relationship Id="rId68" Type="http://schemas.openxmlformats.org/officeDocument/2006/relationships/customXml" Target="../ink/ink1393.xml"/><Relationship Id="rId133" Type="http://schemas.openxmlformats.org/officeDocument/2006/relationships/image" Target="../media/image1393.png"/><Relationship Id="rId175" Type="http://schemas.openxmlformats.org/officeDocument/2006/relationships/image" Target="../media/image1413.png"/><Relationship Id="rId340" Type="http://schemas.openxmlformats.org/officeDocument/2006/relationships/customXml" Target="../ink/ink1530.xml"/><Relationship Id="rId200" Type="http://schemas.openxmlformats.org/officeDocument/2006/relationships/customXml" Target="../ink/ink1460.xml"/><Relationship Id="rId382" Type="http://schemas.openxmlformats.org/officeDocument/2006/relationships/customXml" Target="../ink/ink1551.xml"/><Relationship Id="rId242" Type="http://schemas.openxmlformats.org/officeDocument/2006/relationships/customXml" Target="../ink/ink1481.xml"/><Relationship Id="rId284" Type="http://schemas.openxmlformats.org/officeDocument/2006/relationships/customXml" Target="../ink/ink1502.xml"/><Relationship Id="rId37" Type="http://schemas.openxmlformats.org/officeDocument/2006/relationships/image" Target="../media/image1347.png"/><Relationship Id="rId79" Type="http://schemas.openxmlformats.org/officeDocument/2006/relationships/customXml" Target="../ink/ink1399.xml"/><Relationship Id="rId102" Type="http://schemas.openxmlformats.org/officeDocument/2006/relationships/customXml" Target="../ink/ink1411.xml"/><Relationship Id="rId144" Type="http://schemas.openxmlformats.org/officeDocument/2006/relationships/customXml" Target="../ink/ink14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7A40-D576-4040-841A-DBF5BF3384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F5CD5-B535-1A1A-7E21-8D41BC384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 3.3.1 The convective derivative</a:t>
            </a:r>
          </a:p>
          <a:p>
            <a:r>
              <a:rPr lang="en-US" dirty="0"/>
              <a:t>Chen 3.3.2 The stress tensor</a:t>
            </a:r>
          </a:p>
        </p:txBody>
      </p:sp>
    </p:spTree>
    <p:extLst>
      <p:ext uri="{BB962C8B-B14F-4D97-AF65-F5344CB8AC3E}">
        <p14:creationId xmlns:p14="http://schemas.microsoft.com/office/powerpoint/2010/main" val="354275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918E19-136D-F9EA-9573-E7250A3C975E}"/>
                  </a:ext>
                </a:extLst>
              </p14:cNvPr>
              <p14:cNvContentPartPr/>
              <p14:nvPr/>
            </p14:nvContentPartPr>
            <p14:xfrm>
              <a:off x="2651166" y="83325"/>
              <a:ext cx="1635120" cy="560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918E19-136D-F9EA-9573-E7250A3C97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2526" y="74325"/>
                <a:ext cx="165276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A66190-A0A5-F431-6889-FC74757C3592}"/>
                  </a:ext>
                </a:extLst>
              </p14:cNvPr>
              <p14:cNvContentPartPr/>
              <p14:nvPr/>
            </p14:nvContentPartPr>
            <p14:xfrm>
              <a:off x="4370886" y="470685"/>
              <a:ext cx="127800" cy="105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A66190-A0A5-F431-6889-FC74757C35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1886" y="461685"/>
                <a:ext cx="14544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3F5818E3-4E38-02FD-712D-D60A66A269AD}"/>
              </a:ext>
            </a:extLst>
          </p:cNvPr>
          <p:cNvGrpSpPr/>
          <p:nvPr/>
        </p:nvGrpSpPr>
        <p:grpSpPr>
          <a:xfrm>
            <a:off x="4794246" y="49845"/>
            <a:ext cx="6584040" cy="511560"/>
            <a:chOff x="4794246" y="49845"/>
            <a:chExt cx="658404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BE0DD00-96F4-4FE2-C44A-0EC3EF85DA4C}"/>
                    </a:ext>
                  </a:extLst>
                </p14:cNvPr>
                <p14:cNvContentPartPr/>
                <p14:nvPr/>
              </p14:nvContentPartPr>
              <p14:xfrm>
                <a:off x="4794246" y="79365"/>
                <a:ext cx="956520" cy="356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BE0DD00-96F4-4FE2-C44A-0EC3EF85DA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85246" y="70365"/>
                  <a:ext cx="9741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F0DC773-F4AF-80A5-724A-FA83485CA77E}"/>
                    </a:ext>
                  </a:extLst>
                </p14:cNvPr>
                <p14:cNvContentPartPr/>
                <p14:nvPr/>
              </p14:nvContentPartPr>
              <p14:xfrm>
                <a:off x="6038766" y="171165"/>
                <a:ext cx="288000" cy="247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F0DC773-F4AF-80A5-724A-FA83485CA7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30126" y="162165"/>
                  <a:ext cx="305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6191AA1-CEC6-2554-4E9F-65C9251E84F5}"/>
                    </a:ext>
                  </a:extLst>
                </p14:cNvPr>
                <p14:cNvContentPartPr/>
                <p14:nvPr/>
              </p14:nvContentPartPr>
              <p14:xfrm>
                <a:off x="6043806" y="92685"/>
                <a:ext cx="276120" cy="1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6191AA1-CEC6-2554-4E9F-65C9251E84F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34806" y="83685"/>
                  <a:ext cx="293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322B5A-FED4-F6DD-FFC3-82324A717645}"/>
                    </a:ext>
                  </a:extLst>
                </p14:cNvPr>
                <p14:cNvContentPartPr/>
                <p14:nvPr/>
              </p14:nvContentPartPr>
              <p14:xfrm>
                <a:off x="6561126" y="237765"/>
                <a:ext cx="143280" cy="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322B5A-FED4-F6DD-FFC3-82324A71764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52126" y="229125"/>
                  <a:ext cx="16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1BDEDC-E3B6-FD84-1ACE-8DB2CAAC59EE}"/>
                    </a:ext>
                  </a:extLst>
                </p14:cNvPr>
                <p14:cNvContentPartPr/>
                <p14:nvPr/>
              </p14:nvContentPartPr>
              <p14:xfrm>
                <a:off x="6511086" y="276645"/>
                <a:ext cx="228960" cy="27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1BDEDC-E3B6-FD84-1ACE-8DB2CAAC59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02086" y="267645"/>
                  <a:ext cx="246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8C2787C-5C54-ACF2-6832-9CCD08E359BB}"/>
                    </a:ext>
                  </a:extLst>
                </p14:cNvPr>
                <p14:cNvContentPartPr/>
                <p14:nvPr/>
              </p14:nvContentPartPr>
              <p14:xfrm>
                <a:off x="6905286" y="215085"/>
                <a:ext cx="236520" cy="156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8C2787C-5C54-ACF2-6832-9CCD08E359B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96646" y="206445"/>
                  <a:ext cx="254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6FF932-733B-5285-E415-E7BD5D6D58EA}"/>
                    </a:ext>
                  </a:extLst>
                </p14:cNvPr>
                <p14:cNvContentPartPr/>
                <p14:nvPr/>
              </p14:nvContentPartPr>
              <p14:xfrm>
                <a:off x="6880806" y="87645"/>
                <a:ext cx="186120" cy="46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6FF932-733B-5285-E415-E7BD5D6D58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72166" y="78645"/>
                  <a:ext cx="203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E8C1477-CA10-1251-A7D6-BDD076EA1F37}"/>
                    </a:ext>
                  </a:extLst>
                </p14:cNvPr>
                <p14:cNvContentPartPr/>
                <p14:nvPr/>
              </p14:nvContentPartPr>
              <p14:xfrm>
                <a:off x="7361406" y="262605"/>
                <a:ext cx="154440" cy="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E8C1477-CA10-1251-A7D6-BDD076EA1F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52406" y="253605"/>
                  <a:ext cx="172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B51F67-A8A2-49A3-21DE-1DFAE921C314}"/>
                    </a:ext>
                  </a:extLst>
                </p14:cNvPr>
                <p14:cNvContentPartPr/>
                <p14:nvPr/>
              </p14:nvContentPartPr>
              <p14:xfrm>
                <a:off x="7298766" y="342885"/>
                <a:ext cx="241560" cy="1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B51F67-A8A2-49A3-21DE-1DFAE921C3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90126" y="333885"/>
                  <a:ext cx="259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283368-1DE5-CC44-E093-56F0DF591779}"/>
                    </a:ext>
                  </a:extLst>
                </p14:cNvPr>
                <p14:cNvContentPartPr/>
                <p14:nvPr/>
              </p14:nvContentPartPr>
              <p14:xfrm>
                <a:off x="7758846" y="50205"/>
                <a:ext cx="522360" cy="353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283368-1DE5-CC44-E093-56F0DF5917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49846" y="41205"/>
                  <a:ext cx="5400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C17A7B-A0BD-D218-5D88-5971BBB8B8C9}"/>
                    </a:ext>
                  </a:extLst>
                </p14:cNvPr>
                <p14:cNvContentPartPr/>
                <p14:nvPr/>
              </p14:nvContentPartPr>
              <p14:xfrm>
                <a:off x="7758846" y="229845"/>
                <a:ext cx="312480" cy="36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C17A7B-A0BD-D218-5D88-5971BBB8B8C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49846" y="220845"/>
                  <a:ext cx="330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8004649-148D-1C06-5E27-7B9930CC1AD3}"/>
                    </a:ext>
                  </a:extLst>
                </p14:cNvPr>
                <p14:cNvContentPartPr/>
                <p14:nvPr/>
              </p14:nvContentPartPr>
              <p14:xfrm>
                <a:off x="8389206" y="49845"/>
                <a:ext cx="910440" cy="482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8004649-148D-1C06-5E27-7B9930CC1A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80206" y="40845"/>
                  <a:ext cx="9280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F1CB8D4-B8DC-0042-1AAB-2C7E1F40B11B}"/>
                    </a:ext>
                  </a:extLst>
                </p14:cNvPr>
                <p14:cNvContentPartPr/>
                <p14:nvPr/>
              </p14:nvContentPartPr>
              <p14:xfrm>
                <a:off x="9021366" y="115725"/>
                <a:ext cx="33840" cy="63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F1CB8D4-B8DC-0042-1AAB-2C7E1F40B11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12366" y="107085"/>
                  <a:ext cx="51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15DDFA-F69D-8AF9-B1BF-D37172680F96}"/>
                    </a:ext>
                  </a:extLst>
                </p14:cNvPr>
                <p14:cNvContentPartPr/>
                <p14:nvPr/>
              </p14:nvContentPartPr>
              <p14:xfrm>
                <a:off x="9453006" y="79005"/>
                <a:ext cx="1393920" cy="414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15DDFA-F69D-8AF9-B1BF-D37172680F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44006" y="70005"/>
                  <a:ext cx="14115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93C66E0-C084-CE1D-1604-ECE27B2F073A}"/>
                    </a:ext>
                  </a:extLst>
                </p14:cNvPr>
                <p14:cNvContentPartPr/>
                <p14:nvPr/>
              </p14:nvContentPartPr>
              <p14:xfrm>
                <a:off x="10459206" y="124725"/>
                <a:ext cx="300240" cy="24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93C66E0-C084-CE1D-1604-ECE27B2F073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50206" y="116085"/>
                  <a:ext cx="317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C9A748-EAE3-6FD9-3AC1-648FAF5EB860}"/>
                    </a:ext>
                  </a:extLst>
                </p14:cNvPr>
                <p14:cNvContentPartPr/>
                <p14:nvPr/>
              </p14:nvContentPartPr>
              <p14:xfrm>
                <a:off x="11084526" y="130485"/>
                <a:ext cx="293760" cy="430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C9A748-EAE3-6FD9-3AC1-648FAF5EB8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75526" y="121845"/>
                  <a:ext cx="311400" cy="44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66F5F2-FF74-9274-58F9-F782B885FCD3}"/>
                  </a:ext>
                </a:extLst>
              </p14:cNvPr>
              <p14:cNvContentPartPr/>
              <p14:nvPr/>
            </p14:nvContentPartPr>
            <p14:xfrm>
              <a:off x="352206" y="162165"/>
              <a:ext cx="882000" cy="370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66F5F2-FF74-9274-58F9-F782B885FCD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3206" y="153165"/>
                <a:ext cx="89964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F6BE8F-A2C1-4491-23CB-98848D4B4ECA}"/>
                  </a:ext>
                </a:extLst>
              </p14:cNvPr>
              <p14:cNvContentPartPr/>
              <p14:nvPr/>
            </p14:nvContentPartPr>
            <p14:xfrm>
              <a:off x="1422846" y="224445"/>
              <a:ext cx="428400" cy="334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F6BE8F-A2C1-4491-23CB-98848D4B4EC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14206" y="215445"/>
                <a:ext cx="4460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3515DD-735D-B9E5-5D9B-2FB71FE51AD9}"/>
                  </a:ext>
                </a:extLst>
              </p14:cNvPr>
              <p14:cNvContentPartPr/>
              <p14:nvPr/>
            </p14:nvContentPartPr>
            <p14:xfrm>
              <a:off x="1476846" y="278445"/>
              <a:ext cx="322560" cy="6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3515DD-735D-B9E5-5D9B-2FB71FE51AD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67846" y="269445"/>
                <a:ext cx="340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231FDE-EAB2-00CE-07BB-DFEE5E6F058E}"/>
                  </a:ext>
                </a:extLst>
              </p14:cNvPr>
              <p14:cNvContentPartPr/>
              <p14:nvPr/>
            </p14:nvContentPartPr>
            <p14:xfrm>
              <a:off x="2011446" y="88365"/>
              <a:ext cx="497880" cy="452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231FDE-EAB2-00CE-07BB-DFEE5E6F05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02446" y="79725"/>
                <a:ext cx="5155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E08CB4-C169-9786-D5C7-69116B4A5E96}"/>
                  </a:ext>
                </a:extLst>
              </p14:cNvPr>
              <p14:cNvContentPartPr/>
              <p14:nvPr/>
            </p14:nvContentPartPr>
            <p14:xfrm>
              <a:off x="2023686" y="290685"/>
              <a:ext cx="349560" cy="26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E08CB4-C169-9786-D5C7-69116B4A5E9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15046" y="282045"/>
                <a:ext cx="367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4E302A-9A35-5DD5-B03E-566E5581AFC1}"/>
                  </a:ext>
                </a:extLst>
              </p14:cNvPr>
              <p14:cNvContentPartPr/>
              <p14:nvPr/>
            </p14:nvContentPartPr>
            <p14:xfrm>
              <a:off x="306486" y="883965"/>
              <a:ext cx="495720" cy="171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4E302A-9A35-5DD5-B03E-566E5581AFC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7846" y="875325"/>
                <a:ext cx="513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B8D00E-B120-C45D-C2F3-E9C86237AE21}"/>
                  </a:ext>
                </a:extLst>
              </p14:cNvPr>
              <p14:cNvContentPartPr/>
              <p14:nvPr/>
            </p14:nvContentPartPr>
            <p14:xfrm>
              <a:off x="1066806" y="790725"/>
              <a:ext cx="284040" cy="545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B8D00E-B120-C45D-C2F3-E9C86237AE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57806" y="781725"/>
                <a:ext cx="30168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FA04484-8866-F89F-AFCF-6657892D9A58}"/>
                  </a:ext>
                </a:extLst>
              </p14:cNvPr>
              <p14:cNvContentPartPr/>
              <p14:nvPr/>
            </p14:nvContentPartPr>
            <p14:xfrm>
              <a:off x="1550646" y="679845"/>
              <a:ext cx="604440" cy="407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FA04484-8866-F89F-AFCF-6657892D9A5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42006" y="671205"/>
                <a:ext cx="6220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84BDBA0-CF0A-C16F-6BCA-C945C6A37F33}"/>
                  </a:ext>
                </a:extLst>
              </p14:cNvPr>
              <p14:cNvContentPartPr/>
              <p14:nvPr/>
            </p14:nvContentPartPr>
            <p14:xfrm>
              <a:off x="1530486" y="836805"/>
              <a:ext cx="390240" cy="92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84BDBA0-CF0A-C16F-6BCA-C945C6A37F3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21486" y="828165"/>
                <a:ext cx="407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6522B7F-6BDB-6CDF-567B-768EABB954B2}"/>
                  </a:ext>
                </a:extLst>
              </p14:cNvPr>
              <p14:cNvContentPartPr/>
              <p14:nvPr/>
            </p14:nvContentPartPr>
            <p14:xfrm>
              <a:off x="2394846" y="890805"/>
              <a:ext cx="931680" cy="15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6522B7F-6BDB-6CDF-567B-768EABB954B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85846" y="882165"/>
                <a:ext cx="94932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B7CF7D0-6E06-BC41-7ADA-FFA50F8D8BD7}"/>
              </a:ext>
            </a:extLst>
          </p:cNvPr>
          <p:cNvGrpSpPr/>
          <p:nvPr/>
        </p:nvGrpSpPr>
        <p:grpSpPr>
          <a:xfrm>
            <a:off x="3032046" y="630165"/>
            <a:ext cx="2622600" cy="514080"/>
            <a:chOff x="3032046" y="630165"/>
            <a:chExt cx="262260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5053B81-D22B-1E08-48C6-8200BBA73463}"/>
                    </a:ext>
                  </a:extLst>
                </p14:cNvPr>
                <p14:cNvContentPartPr/>
                <p14:nvPr/>
              </p14:nvContentPartPr>
              <p14:xfrm>
                <a:off x="3151926" y="669405"/>
                <a:ext cx="1100160" cy="411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053B81-D22B-1E08-48C6-8200BBA7346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42926" y="660405"/>
                  <a:ext cx="11178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B753DD7-7D67-6978-879E-4323C37272B3}"/>
                    </a:ext>
                  </a:extLst>
                </p14:cNvPr>
                <p14:cNvContentPartPr/>
                <p14:nvPr/>
              </p14:nvContentPartPr>
              <p14:xfrm>
                <a:off x="4040046" y="839685"/>
                <a:ext cx="166320" cy="1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B753DD7-7D67-6978-879E-4323C37272B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31046" y="830685"/>
                  <a:ext cx="183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447835-C6F7-BC12-91AB-C61068A6B14F}"/>
                    </a:ext>
                  </a:extLst>
                </p14:cNvPr>
                <p14:cNvContentPartPr/>
                <p14:nvPr/>
              </p14:nvContentPartPr>
              <p14:xfrm>
                <a:off x="3419766" y="782085"/>
                <a:ext cx="335880" cy="61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447835-C6F7-BC12-91AB-C61068A6B1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10766" y="773445"/>
                  <a:ext cx="353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197FCC-E20A-D42E-D51D-B1B773A0FAE0}"/>
                    </a:ext>
                  </a:extLst>
                </p14:cNvPr>
                <p14:cNvContentPartPr/>
                <p14:nvPr/>
              </p14:nvContentPartPr>
              <p14:xfrm>
                <a:off x="3032046" y="774165"/>
                <a:ext cx="448560" cy="28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197FCC-E20A-D42E-D51D-B1B773A0FA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23406" y="765525"/>
                  <a:ext cx="466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212BB57-16C5-A9E4-5F3C-EDC286A82845}"/>
                    </a:ext>
                  </a:extLst>
                </p14:cNvPr>
                <p14:cNvContentPartPr/>
                <p14:nvPr/>
              </p14:nvContentPartPr>
              <p14:xfrm>
                <a:off x="4484646" y="630165"/>
                <a:ext cx="1170000" cy="514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212BB57-16C5-A9E4-5F3C-EDC286A8284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75646" y="621525"/>
                  <a:ext cx="118764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258C615-D108-B834-BC6A-981AFC0147F9}"/>
                    </a:ext>
                  </a:extLst>
                </p14:cNvPr>
                <p14:cNvContentPartPr/>
                <p14:nvPr/>
              </p14:nvContentPartPr>
              <p14:xfrm>
                <a:off x="5106366" y="702165"/>
                <a:ext cx="101880" cy="31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258C615-D108-B834-BC6A-981AFC0147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97726" y="693165"/>
                  <a:ext cx="119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716C6A-F55E-4C30-9A1B-E12490E8ACD0}"/>
                    </a:ext>
                  </a:extLst>
                </p14:cNvPr>
                <p14:cNvContentPartPr/>
                <p14:nvPr/>
              </p14:nvContentPartPr>
              <p14:xfrm>
                <a:off x="5463486" y="888645"/>
                <a:ext cx="126000" cy="86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716C6A-F55E-4C30-9A1B-E12490E8AC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54486" y="879645"/>
                  <a:ext cx="1436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F18EFB5-99FA-D6D2-43A7-CADF89BD6877}"/>
              </a:ext>
            </a:extLst>
          </p:cNvPr>
          <p:cNvGrpSpPr/>
          <p:nvPr/>
        </p:nvGrpSpPr>
        <p:grpSpPr>
          <a:xfrm>
            <a:off x="2509326" y="1466086"/>
            <a:ext cx="4708080" cy="835920"/>
            <a:chOff x="1872250" y="767113"/>
            <a:chExt cx="4708080" cy="83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5FBAA56-C973-EB77-2F92-67C3B98BD7B9}"/>
                    </a:ext>
                  </a:extLst>
                </p14:cNvPr>
                <p14:cNvContentPartPr/>
                <p14:nvPr/>
              </p14:nvContentPartPr>
              <p14:xfrm>
                <a:off x="3880330" y="1115233"/>
                <a:ext cx="113040" cy="331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5FBAA56-C973-EB77-2F92-67C3B98BD7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71330" y="1106233"/>
                  <a:ext cx="1306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4E934C5-B017-4F79-6D12-B605E83E6C32}"/>
                    </a:ext>
                  </a:extLst>
                </p14:cNvPr>
                <p14:cNvContentPartPr/>
                <p14:nvPr/>
              </p14:nvContentPartPr>
              <p14:xfrm>
                <a:off x="4163290" y="859993"/>
                <a:ext cx="121680" cy="540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4E934C5-B017-4F79-6D12-B605E83E6C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54290" y="850999"/>
                  <a:ext cx="139320" cy="557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F8D78E-5AC9-D127-58CB-F9F3AF5D7C37}"/>
                    </a:ext>
                  </a:extLst>
                </p14:cNvPr>
                <p14:cNvContentPartPr/>
                <p14:nvPr/>
              </p14:nvContentPartPr>
              <p14:xfrm>
                <a:off x="4393330" y="980233"/>
                <a:ext cx="160560" cy="301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F8D78E-5AC9-D127-58CB-F9F3AF5D7C3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84330" y="971222"/>
                  <a:ext cx="178200" cy="318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E19C96E-C55C-FA07-AF73-355D792B06FB}"/>
                    </a:ext>
                  </a:extLst>
                </p14:cNvPr>
                <p14:cNvContentPartPr/>
                <p14:nvPr/>
              </p14:nvContentPartPr>
              <p14:xfrm>
                <a:off x="4385770" y="1108033"/>
                <a:ext cx="178920" cy="3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E19C96E-C55C-FA07-AF73-355D792B06F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76752" y="1098939"/>
                  <a:ext cx="196596" cy="52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E5D31F-524F-23B2-D2F5-9E184D69040F}"/>
                    </a:ext>
                  </a:extLst>
                </p14:cNvPr>
                <p14:cNvContentPartPr/>
                <p14:nvPr/>
              </p14:nvContentPartPr>
              <p14:xfrm>
                <a:off x="4415290" y="973393"/>
                <a:ext cx="196920" cy="2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E5D31F-524F-23B2-D2F5-9E184D6904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06290" y="964531"/>
                  <a:ext cx="214560" cy="40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B8C2FBC-4F62-5659-48AF-0566E74BC2EB}"/>
                    </a:ext>
                  </a:extLst>
                </p14:cNvPr>
                <p14:cNvContentPartPr/>
                <p14:nvPr/>
              </p14:nvContentPartPr>
              <p14:xfrm>
                <a:off x="4439410" y="847753"/>
                <a:ext cx="231120" cy="27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8C2FBC-4F62-5659-48AF-0566E74BC2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30396" y="838635"/>
                  <a:ext cx="248788" cy="45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34D87C-C7CB-2623-38ED-5A8BE7D9EA99}"/>
                    </a:ext>
                  </a:extLst>
                </p14:cNvPr>
                <p14:cNvContentPartPr/>
                <p14:nvPr/>
              </p14:nvContentPartPr>
              <p14:xfrm>
                <a:off x="4987330" y="999673"/>
                <a:ext cx="5760" cy="231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34D87C-C7CB-2623-38ED-5A8BE7D9EA9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78330" y="990673"/>
                  <a:ext cx="2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26CA1B5-8A7F-4D8F-665A-07DC6A344064}"/>
                    </a:ext>
                  </a:extLst>
                </p14:cNvPr>
                <p14:cNvContentPartPr/>
                <p14:nvPr/>
              </p14:nvContentPartPr>
              <p14:xfrm>
                <a:off x="4904890" y="1102633"/>
                <a:ext cx="205200" cy="24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26CA1B5-8A7F-4D8F-665A-07DC6A3440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95890" y="1093499"/>
                  <a:ext cx="222840" cy="42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101330-1D63-B93B-41BB-437E21CB6DE1}"/>
                    </a:ext>
                  </a:extLst>
                </p14:cNvPr>
                <p14:cNvContentPartPr/>
                <p14:nvPr/>
              </p14:nvContentPartPr>
              <p14:xfrm>
                <a:off x="1872250" y="1092193"/>
                <a:ext cx="199800" cy="187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101330-1D63-B93B-41BB-437E21CB6DE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63250" y="1083193"/>
                  <a:ext cx="217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01BE7E7-7E5A-1943-BCEF-D878A7D9C0D7}"/>
                    </a:ext>
                  </a:extLst>
                </p14:cNvPr>
                <p14:cNvContentPartPr/>
                <p14:nvPr/>
              </p14:nvContentPartPr>
              <p14:xfrm>
                <a:off x="2151610" y="1103353"/>
                <a:ext cx="241920" cy="158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01BE7E7-7E5A-1943-BCEF-D878A7D9C0D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42623" y="1094353"/>
                  <a:ext cx="259534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6013664-61E7-2E36-3E1E-ADC9360E06B5}"/>
                    </a:ext>
                  </a:extLst>
                </p14:cNvPr>
                <p14:cNvContentPartPr/>
                <p14:nvPr/>
              </p14:nvContentPartPr>
              <p14:xfrm>
                <a:off x="2503330" y="956473"/>
                <a:ext cx="170280" cy="319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6013664-61E7-2E36-3E1E-ADC9360E06B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94330" y="947473"/>
                  <a:ext cx="1879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0F7EFA0-7262-87B9-B0D5-46A9992EF6C1}"/>
                    </a:ext>
                  </a:extLst>
                </p14:cNvPr>
                <p14:cNvContentPartPr/>
                <p14:nvPr/>
              </p14:nvContentPartPr>
              <p14:xfrm>
                <a:off x="2527090" y="1286593"/>
                <a:ext cx="428760" cy="37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0F7EFA0-7262-87B9-B0D5-46A9992EF6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18098" y="1277593"/>
                  <a:ext cx="446385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FF1B96-177A-57E7-9F19-566F8961BD7B}"/>
                    </a:ext>
                  </a:extLst>
                </p14:cNvPr>
                <p14:cNvContentPartPr/>
                <p14:nvPr/>
              </p14:nvContentPartPr>
              <p14:xfrm>
                <a:off x="2569570" y="1364713"/>
                <a:ext cx="149400" cy="236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FF1B96-177A-57E7-9F19-566F8961BD7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60570" y="1355713"/>
                  <a:ext cx="167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2C02C4-8B74-D9A9-CEDC-3163529A9505}"/>
                    </a:ext>
                  </a:extLst>
                </p14:cNvPr>
                <p14:cNvContentPartPr/>
                <p14:nvPr/>
              </p14:nvContentPartPr>
              <p14:xfrm>
                <a:off x="2829130" y="1381273"/>
                <a:ext cx="118080" cy="221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2C02C4-8B74-D9A9-CEDC-3163529A95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20157" y="1372273"/>
                  <a:ext cx="135666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DCE7C30-0692-94E8-6FE5-E4C338C2FB2C}"/>
                    </a:ext>
                  </a:extLst>
                </p14:cNvPr>
                <p14:cNvContentPartPr/>
                <p14:nvPr/>
              </p14:nvContentPartPr>
              <p14:xfrm>
                <a:off x="2778730" y="1481713"/>
                <a:ext cx="174240" cy="27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DCE7C30-0692-94E8-6FE5-E4C338C2FB2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69730" y="1472831"/>
                  <a:ext cx="191880" cy="44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FE5D330-3E22-55EA-16D6-BF26F871DDF6}"/>
                    </a:ext>
                  </a:extLst>
                </p14:cNvPr>
                <p14:cNvContentPartPr/>
                <p14:nvPr/>
              </p14:nvContentPartPr>
              <p14:xfrm>
                <a:off x="3172210" y="1226473"/>
                <a:ext cx="230760" cy="12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FE5D330-3E22-55EA-16D6-BF26F871DD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63210" y="1217473"/>
                  <a:ext cx="248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58596E-E709-AF6A-09DD-1F32692EE63D}"/>
                    </a:ext>
                  </a:extLst>
                </p14:cNvPr>
                <p14:cNvContentPartPr/>
                <p14:nvPr/>
              </p14:nvContentPartPr>
              <p14:xfrm>
                <a:off x="3218290" y="1261393"/>
                <a:ext cx="248760" cy="36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58596E-E709-AF6A-09DD-1F32692EE6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09290" y="1252393"/>
                  <a:ext cx="266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4AF62EA-1F36-7A19-2262-E169EFAAC8A3}"/>
                    </a:ext>
                  </a:extLst>
                </p14:cNvPr>
                <p14:cNvContentPartPr/>
                <p14:nvPr/>
              </p14:nvContentPartPr>
              <p14:xfrm>
                <a:off x="3600610" y="1130353"/>
                <a:ext cx="129240" cy="180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4AF62EA-1F36-7A19-2262-E169EFAAC8A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91635" y="1121353"/>
                  <a:ext cx="146831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A7D3E3D-C4BD-2356-ECFB-1F4DD0C141AF}"/>
                    </a:ext>
                  </a:extLst>
                </p14:cNvPr>
                <p14:cNvContentPartPr/>
                <p14:nvPr/>
              </p14:nvContentPartPr>
              <p14:xfrm>
                <a:off x="2776570" y="1034593"/>
                <a:ext cx="199440" cy="148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A7D3E3D-C4BD-2356-ECFB-1F4DD0C141A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67570" y="1025571"/>
                  <a:ext cx="21708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AE3E273-50C0-C2BC-BDD8-46505924F325}"/>
                    </a:ext>
                  </a:extLst>
                </p14:cNvPr>
                <p14:cNvContentPartPr/>
                <p14:nvPr/>
              </p14:nvContentPartPr>
              <p14:xfrm>
                <a:off x="2778730" y="953233"/>
                <a:ext cx="201960" cy="31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AE3E273-50C0-C2BC-BDD8-46505924F32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69730" y="944233"/>
                  <a:ext cx="219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03DE421-E547-E12F-FA3F-4F9010213A73}"/>
                    </a:ext>
                  </a:extLst>
                </p14:cNvPr>
                <p14:cNvContentPartPr/>
                <p14:nvPr/>
              </p14:nvContentPartPr>
              <p14:xfrm>
                <a:off x="5386210" y="928393"/>
                <a:ext cx="231480" cy="8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03DE421-E547-E12F-FA3F-4F9010213A7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77196" y="918984"/>
                  <a:ext cx="249147" cy="26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7D3FAE9-2207-63D1-7846-A3652E665880}"/>
                    </a:ext>
                  </a:extLst>
                </p14:cNvPr>
                <p14:cNvContentPartPr/>
                <p14:nvPr/>
              </p14:nvContentPartPr>
              <p14:xfrm>
                <a:off x="5844130" y="1049713"/>
                <a:ext cx="171720" cy="199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7D3FAE9-2207-63D1-7846-A3652E66588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35130" y="1040697"/>
                  <a:ext cx="189360" cy="216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804CE2D-0F21-8A0C-976A-2ACFF02B4496}"/>
                    </a:ext>
                  </a:extLst>
                </p14:cNvPr>
                <p14:cNvContentPartPr/>
                <p14:nvPr/>
              </p14:nvContentPartPr>
              <p14:xfrm>
                <a:off x="5843770" y="1078513"/>
                <a:ext cx="144000" cy="172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804CE2D-0F21-8A0C-976A-2ACFF02B449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34770" y="1069513"/>
                  <a:ext cx="161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E883CD-E302-4602-8866-CF3AE4AFED2F}"/>
                    </a:ext>
                  </a:extLst>
                </p14:cNvPr>
                <p14:cNvContentPartPr/>
                <p14:nvPr/>
              </p14:nvContentPartPr>
              <p14:xfrm>
                <a:off x="6153370" y="961153"/>
                <a:ext cx="217800" cy="308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E883CD-E302-4602-8866-CF3AE4AFED2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44385" y="952153"/>
                  <a:ext cx="235411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2DF3F1A-7E60-A8AF-CC76-51196CAAF6B2}"/>
                    </a:ext>
                  </a:extLst>
                </p14:cNvPr>
                <p14:cNvContentPartPr/>
                <p14:nvPr/>
              </p14:nvContentPartPr>
              <p14:xfrm>
                <a:off x="6087850" y="881593"/>
                <a:ext cx="228960" cy="29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2DF3F1A-7E60-A8AF-CC76-51196CAAF6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78864" y="872593"/>
                  <a:ext cx="246572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0D3B51C-5803-B4EC-C239-0E706169F3CB}"/>
                    </a:ext>
                  </a:extLst>
                </p14:cNvPr>
                <p14:cNvContentPartPr/>
                <p14:nvPr/>
              </p14:nvContentPartPr>
              <p14:xfrm>
                <a:off x="6437770" y="767113"/>
                <a:ext cx="142560" cy="511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0D3B51C-5803-B4EC-C239-0E706169F3C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28793" y="758113"/>
                  <a:ext cx="160156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E5B046F-F401-B629-4B9C-DFC61E56F150}"/>
                    </a:ext>
                  </a:extLst>
                </p14:cNvPr>
                <p14:cNvContentPartPr/>
                <p14:nvPr/>
              </p14:nvContentPartPr>
              <p14:xfrm>
                <a:off x="5428690" y="1059433"/>
                <a:ext cx="228240" cy="163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E5B046F-F401-B629-4B9C-DFC61E56F15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19690" y="1050433"/>
                  <a:ext cx="24588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26DE230-8069-9FD1-9BCA-8C09DAA776A8}"/>
                  </a:ext>
                </a:extLst>
              </p14:cNvPr>
              <p14:cNvContentPartPr/>
              <p14:nvPr/>
            </p14:nvContentPartPr>
            <p14:xfrm>
              <a:off x="266987" y="2925399"/>
              <a:ext cx="170437" cy="245024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26DE230-8069-9FD1-9BCA-8C09DAA776A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7998" y="2916404"/>
                <a:ext cx="188056" cy="262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B40AB41-F1C6-275D-F353-AF85045A0BEB}"/>
                  </a:ext>
                </a:extLst>
              </p14:cNvPr>
              <p14:cNvContentPartPr/>
              <p14:nvPr/>
            </p14:nvContentPartPr>
            <p14:xfrm>
              <a:off x="495981" y="3018305"/>
              <a:ext cx="903546" cy="164549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B40AB41-F1C6-275D-F353-AF85045A0BE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86982" y="3009663"/>
                <a:ext cx="921185" cy="182192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0AF0EAA-A7EE-A022-6A9E-24C7765767D0}"/>
              </a:ext>
            </a:extLst>
          </p:cNvPr>
          <p:cNvGrpSpPr/>
          <p:nvPr/>
        </p:nvGrpSpPr>
        <p:grpSpPr>
          <a:xfrm>
            <a:off x="1458085" y="3045785"/>
            <a:ext cx="6774308" cy="1004304"/>
            <a:chOff x="1458085" y="3045785"/>
            <a:chExt cx="6774308" cy="10043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F7BA30A-E366-2AE7-720C-E08F253235BB}"/>
                    </a:ext>
                  </a:extLst>
                </p14:cNvPr>
                <p14:cNvContentPartPr/>
                <p14:nvPr/>
              </p14:nvContentPartPr>
              <p14:xfrm>
                <a:off x="1458085" y="3533543"/>
                <a:ext cx="185158" cy="169783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F7BA30A-E366-2AE7-720C-E08F253235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49097" y="3524892"/>
                  <a:ext cx="202775" cy="187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E82774-D3CD-4462-60A1-283E2E5EBA8F}"/>
                    </a:ext>
                  </a:extLst>
                </p14:cNvPr>
                <p14:cNvContentPartPr/>
                <p14:nvPr/>
              </p14:nvContentPartPr>
              <p14:xfrm>
                <a:off x="1732224" y="3545320"/>
                <a:ext cx="127583" cy="136415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E82774-D3CD-4462-60A1-283E2E5EBA8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23239" y="3536682"/>
                  <a:ext cx="145193" cy="154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6218DE5-B6B4-8F05-9440-B694A0A60CBB}"/>
                    </a:ext>
                  </a:extLst>
                </p14:cNvPr>
                <p14:cNvContentPartPr/>
                <p14:nvPr/>
              </p14:nvContentPartPr>
              <p14:xfrm>
                <a:off x="2068846" y="3188416"/>
                <a:ext cx="226704" cy="861673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6218DE5-B6B4-8F05-9440-B694A0A60CB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60196" y="3179778"/>
                  <a:ext cx="244365" cy="879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6CDD891-E0C7-3304-4620-48D5A0BF435A}"/>
                    </a:ext>
                  </a:extLst>
                </p14:cNvPr>
                <p14:cNvContentPartPr/>
                <p14:nvPr/>
              </p14:nvContentPartPr>
              <p14:xfrm>
                <a:off x="2202971" y="3214586"/>
                <a:ext cx="177307" cy="227686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6CDD891-E0C7-3304-4620-48D5A0BF435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93980" y="3205953"/>
                  <a:ext cx="194930" cy="2453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FBFAF35-C9CD-1B6E-863F-F2107B388934}"/>
                    </a:ext>
                  </a:extLst>
                </p14:cNvPr>
                <p14:cNvContentPartPr/>
                <p14:nvPr/>
              </p14:nvContentPartPr>
              <p14:xfrm>
                <a:off x="2471221" y="3306838"/>
                <a:ext cx="185485" cy="13249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FBFAF35-C9CD-1B6E-863F-F2107B38893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62577" y="3298197"/>
                  <a:ext cx="203133" cy="15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517BD63-3508-D78E-8812-131967F5E102}"/>
                    </a:ext>
                  </a:extLst>
                </p14:cNvPr>
                <p14:cNvContentPartPr/>
                <p14:nvPr/>
              </p14:nvContentPartPr>
              <p14:xfrm>
                <a:off x="2448976" y="3214586"/>
                <a:ext cx="221797" cy="28134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517BD63-3508-D78E-8812-131967F5E1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39974" y="3205929"/>
                  <a:ext cx="239440" cy="45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FC49FA-43E9-956A-FDD4-3F4DD0881D68}"/>
                    </a:ext>
                  </a:extLst>
                </p14:cNvPr>
                <p14:cNvContentPartPr/>
                <p14:nvPr/>
              </p14:nvContentPartPr>
              <p14:xfrm>
                <a:off x="2264145" y="3516532"/>
                <a:ext cx="420368" cy="52996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FC49FA-43E9-956A-FDD4-3F4DD0881D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55507" y="3507880"/>
                  <a:ext cx="438003" cy="70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AAA7508-453E-2340-4428-8960327A46EC}"/>
                    </a:ext>
                  </a:extLst>
                </p14:cNvPr>
                <p14:cNvContentPartPr/>
                <p14:nvPr/>
              </p14:nvContentPartPr>
              <p14:xfrm>
                <a:off x="2253677" y="3605840"/>
                <a:ext cx="167166" cy="263998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AAA7508-453E-2340-4428-8960327A46E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45049" y="3596848"/>
                  <a:ext cx="184781" cy="281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9CB58B9-FA2F-5058-F3FB-6C073D8F4E35}"/>
                    </a:ext>
                  </a:extLst>
                </p14:cNvPr>
                <p14:cNvContentPartPr/>
                <p14:nvPr/>
              </p14:nvContentPartPr>
              <p14:xfrm>
                <a:off x="2545481" y="3639862"/>
                <a:ext cx="128237" cy="227686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9CB58B9-FA2F-5058-F3FB-6C073D8F4E3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36476" y="3630870"/>
                  <a:ext cx="145888" cy="2453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157E181-3D0F-1BC0-3902-413493115936}"/>
                    </a:ext>
                  </a:extLst>
                </p14:cNvPr>
                <p14:cNvContentPartPr/>
                <p14:nvPr/>
              </p14:nvContentPartPr>
              <p14:xfrm>
                <a:off x="2502299" y="3726553"/>
                <a:ext cx="158006" cy="40238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157E181-3D0F-1BC0-3902-41349311593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93301" y="3717853"/>
                  <a:ext cx="175642" cy="58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157FDC6-E8B0-2EBC-AB3F-6C12ABC3B2A3}"/>
                    </a:ext>
                  </a:extLst>
                </p14:cNvPr>
                <p14:cNvContentPartPr/>
                <p14:nvPr/>
              </p14:nvContentPartPr>
              <p14:xfrm>
                <a:off x="2815367" y="3199538"/>
                <a:ext cx="36312" cy="724931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157FDC6-E8B0-2EBC-AB3F-6C12ABC3B2A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06738" y="3190539"/>
                  <a:ext cx="53929" cy="742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8C884D7-E699-CF50-462D-3D4AFEE8FEC2}"/>
                    </a:ext>
                  </a:extLst>
                </p14:cNvPr>
                <p14:cNvContentPartPr/>
                <p14:nvPr/>
              </p14:nvContentPartPr>
              <p14:xfrm>
                <a:off x="2935426" y="3840068"/>
                <a:ext cx="132490" cy="94542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8C884D7-E699-CF50-462D-3D4AFEE8FEC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26425" y="3831441"/>
                  <a:ext cx="150131" cy="112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32B47BE-79B9-309A-2921-992DD96EFF8B}"/>
                    </a:ext>
                  </a:extLst>
                </p14:cNvPr>
                <p14:cNvContentPartPr/>
                <p14:nvPr/>
              </p14:nvContentPartPr>
              <p14:xfrm>
                <a:off x="2986132" y="3814552"/>
                <a:ext cx="130200" cy="137397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32B47BE-79B9-309A-2921-992DD96EFF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77476" y="3805560"/>
                  <a:ext cx="147873" cy="155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15B9B20-E73D-2522-9B89-E6BA2B8E10A2}"/>
                    </a:ext>
                  </a:extLst>
                </p14:cNvPr>
                <p14:cNvContentPartPr/>
                <p14:nvPr/>
              </p14:nvContentPartPr>
              <p14:xfrm>
                <a:off x="3372478" y="3480220"/>
                <a:ext cx="10795" cy="163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15B9B20-E73D-2522-9B89-E6BA2B8E10A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63482" y="3471591"/>
                  <a:ext cx="28427" cy="180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5A347DF-FFB1-38D9-1A7B-0D4EB0FAFFE5}"/>
                    </a:ext>
                  </a:extLst>
                </p14:cNvPr>
                <p14:cNvContentPartPr/>
                <p14:nvPr/>
              </p14:nvContentPartPr>
              <p14:xfrm>
                <a:off x="3300508" y="3524383"/>
                <a:ext cx="185813" cy="65754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5A347DF-FFB1-38D9-1A7B-0D4EB0FAFF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91866" y="3515400"/>
                  <a:ext cx="203458" cy="8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BD1BEE4-C040-7340-A227-0F70F844E6AC}"/>
                    </a:ext>
                  </a:extLst>
                </p14:cNvPr>
                <p14:cNvContentPartPr/>
                <p14:nvPr/>
              </p14:nvContentPartPr>
              <p14:xfrm>
                <a:off x="3613576" y="3299641"/>
                <a:ext cx="77204" cy="397796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BD1BEE4-C040-7340-A227-0F70F844E6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04599" y="3290641"/>
                  <a:ext cx="94799" cy="415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F5C8E5D-5913-142F-CEFB-9ADD0D67713F}"/>
                    </a:ext>
                  </a:extLst>
                </p14:cNvPr>
                <p14:cNvContentPartPr/>
                <p14:nvPr/>
              </p14:nvContentPartPr>
              <p14:xfrm>
                <a:off x="3764713" y="3439328"/>
                <a:ext cx="185485" cy="165857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F5C8E5D-5913-142F-CEFB-9ADD0D6771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56069" y="3430693"/>
                  <a:ext cx="203133" cy="183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D78FE7D-FA36-7F70-29ED-3905D1B333D3}"/>
                    </a:ext>
                  </a:extLst>
                </p14:cNvPr>
                <p14:cNvContentPartPr/>
                <p14:nvPr/>
              </p14:nvContentPartPr>
              <p14:xfrm>
                <a:off x="3770601" y="3357217"/>
                <a:ext cx="173381" cy="29769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D78FE7D-FA36-7F70-29ED-3905D1B333D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61968" y="3348250"/>
                  <a:ext cx="191007" cy="47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35E8732-4F79-AE88-7D0F-8EC7C8F1E2E5}"/>
                    </a:ext>
                  </a:extLst>
                </p14:cNvPr>
                <p14:cNvContentPartPr/>
                <p14:nvPr/>
              </p14:nvContentPartPr>
              <p14:xfrm>
                <a:off x="4048666" y="3517186"/>
                <a:ext cx="30751" cy="49725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35E8732-4F79-AE88-7D0F-8EC7C8F1E2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40084" y="3508178"/>
                  <a:ext cx="48272" cy="67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4B1F356-2046-4617-AC0C-BE07CD50C8B7}"/>
                    </a:ext>
                  </a:extLst>
                </p14:cNvPr>
                <p14:cNvContentPartPr/>
                <p14:nvPr/>
              </p14:nvContentPartPr>
              <p14:xfrm>
                <a:off x="4191296" y="3350674"/>
                <a:ext cx="228013" cy="292132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4B1F356-2046-4617-AC0C-BE07CD50C8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82291" y="3342029"/>
                  <a:ext cx="245663" cy="309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C4C722B-8011-E6C8-5D96-C14B0B7CD8C9}"/>
                    </a:ext>
                  </a:extLst>
                </p14:cNvPr>
                <p14:cNvContentPartPr/>
                <p14:nvPr/>
              </p14:nvContentPartPr>
              <p14:xfrm>
                <a:off x="4185081" y="3295716"/>
                <a:ext cx="193664" cy="18974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C4C722B-8011-E6C8-5D96-C14B0B7CD8C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76082" y="3286766"/>
                  <a:ext cx="211303" cy="36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CDC40BE-AF99-FCA5-63D2-8763D251A685}"/>
                    </a:ext>
                  </a:extLst>
                </p14:cNvPr>
                <p14:cNvContentPartPr/>
                <p14:nvPr/>
              </p14:nvContentPartPr>
              <p14:xfrm>
                <a:off x="4443845" y="3245664"/>
                <a:ext cx="105010" cy="439342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CDC40BE-AF99-FCA5-63D2-8763D251A6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34854" y="3236668"/>
                  <a:ext cx="122632" cy="456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8CE1BB4-BD0D-DB7F-A4A3-7F5F9C4935E1}"/>
                    </a:ext>
                  </a:extLst>
                </p14:cNvPr>
                <p14:cNvContentPartPr/>
                <p14:nvPr/>
              </p14:nvContentPartPr>
              <p14:xfrm>
                <a:off x="4642415" y="3414466"/>
                <a:ext cx="209366" cy="169783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8CE1BB4-BD0D-DB7F-A4A3-7F5F9C4935E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33781" y="3405473"/>
                  <a:ext cx="226993" cy="187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88A6F47-2224-4A86-CC20-21F0FDC843D0}"/>
                    </a:ext>
                  </a:extLst>
                </p14:cNvPr>
                <p14:cNvContentPartPr/>
                <p14:nvPr/>
              </p14:nvContentPartPr>
              <p14:xfrm>
                <a:off x="4682980" y="3307493"/>
                <a:ext cx="138051" cy="22899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88A6F47-2224-4A86-CC20-21F0FDC843D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74329" y="3298906"/>
                  <a:ext cx="155713" cy="40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CBFD632-DBFD-82C2-A090-1FF4DB326D82}"/>
                    </a:ext>
                  </a:extLst>
                </p14:cNvPr>
                <p14:cNvContentPartPr/>
                <p14:nvPr/>
              </p14:nvContentPartPr>
              <p14:xfrm>
                <a:off x="5275748" y="3304876"/>
                <a:ext cx="213946" cy="65427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BFD632-DBFD-82C2-A090-1FF4DB326D8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67104" y="3296248"/>
                  <a:ext cx="231595" cy="83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25B1E63-8FE9-142E-92BE-DAE16FDB6CC1}"/>
                    </a:ext>
                  </a:extLst>
                </p14:cNvPr>
                <p14:cNvContentPartPr/>
                <p14:nvPr/>
              </p14:nvContentPartPr>
              <p14:xfrm>
                <a:off x="5258737" y="3442927"/>
                <a:ext cx="257128" cy="23881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25B1E63-8FE9-142E-92BE-DAE16FDB6C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49734" y="3433881"/>
                  <a:ext cx="274774" cy="41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EC78E76-68A6-E6C0-2AD9-0273EA24D772}"/>
                    </a:ext>
                  </a:extLst>
                </p14:cNvPr>
                <p14:cNvContentPartPr/>
                <p14:nvPr/>
              </p14:nvContentPartPr>
              <p14:xfrm>
                <a:off x="5717380" y="3311091"/>
                <a:ext cx="158660" cy="403685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EC78E76-68A6-E6C0-2AD9-0273EA24D77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08745" y="3302088"/>
                  <a:ext cx="176289" cy="421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8F25559-5D61-5867-B723-EE3AB7512B8C}"/>
                    </a:ext>
                  </a:extLst>
                </p14:cNvPr>
                <p14:cNvContentPartPr/>
                <p14:nvPr/>
              </p14:nvContentPartPr>
              <p14:xfrm>
                <a:off x="5992501" y="3307493"/>
                <a:ext cx="122348" cy="153753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8F25559-5D61-5867-B723-EE3AB7512B8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83505" y="3298851"/>
                  <a:ext cx="139981" cy="171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5746F4-1532-565C-4D58-D1930625F545}"/>
                    </a:ext>
                  </a:extLst>
                </p14:cNvPr>
                <p14:cNvContentPartPr/>
                <p14:nvPr/>
              </p14:nvContentPartPr>
              <p14:xfrm>
                <a:off x="6312112" y="3089294"/>
                <a:ext cx="133471" cy="516546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5746F4-1532-565C-4D58-D1930625F54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03118" y="3080295"/>
                  <a:ext cx="151099" cy="534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5195CB1-CB97-070F-8C3A-CCF0550FDE0F}"/>
                    </a:ext>
                  </a:extLst>
                </p14:cNvPr>
                <p14:cNvContentPartPr/>
                <p14:nvPr/>
              </p14:nvContentPartPr>
              <p14:xfrm>
                <a:off x="6563024" y="3199538"/>
                <a:ext cx="172727" cy="308488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5195CB1-CB97-070F-8C3A-CCF0550FDE0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54028" y="3190539"/>
                  <a:ext cx="190360" cy="326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C6FE2D4-044D-3172-E95D-7E81F5CBDE0C}"/>
                    </a:ext>
                  </a:extLst>
                </p14:cNvPr>
                <p14:cNvContentPartPr/>
                <p14:nvPr/>
              </p14:nvContentPartPr>
              <p14:xfrm>
                <a:off x="6606206" y="3357871"/>
                <a:ext cx="154735" cy="16357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C6FE2D4-044D-3172-E95D-7E81F5CBDE0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97189" y="3348981"/>
                  <a:ext cx="172409" cy="33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1DC7C1E-D259-BAFF-47B6-90A78955B604}"/>
                    </a:ext>
                  </a:extLst>
                </p14:cNvPr>
                <p14:cNvContentPartPr/>
                <p14:nvPr/>
              </p14:nvContentPartPr>
              <p14:xfrm>
                <a:off x="6582325" y="3222765"/>
                <a:ext cx="180906" cy="17992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1DC7C1E-D259-BAFF-47B6-90A78955B6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73693" y="3213769"/>
                  <a:ext cx="198529" cy="35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AADA731-F963-5F74-4AD2-F65BCC9CD48C}"/>
                    </a:ext>
                  </a:extLst>
                </p14:cNvPr>
                <p14:cNvContentPartPr/>
                <p14:nvPr/>
              </p14:nvContentPartPr>
              <p14:xfrm>
                <a:off x="6508720" y="3128223"/>
                <a:ext cx="269232" cy="22245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AADA731-F963-5F74-4AD2-F65BCC9CD48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99722" y="3119253"/>
                  <a:ext cx="286869" cy="39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B6CBEF-32BC-B227-5156-E74613E65C9E}"/>
                    </a:ext>
                  </a:extLst>
                </p14:cNvPr>
                <p14:cNvContentPartPr/>
                <p14:nvPr/>
              </p14:nvContentPartPr>
              <p14:xfrm>
                <a:off x="7028210" y="3240430"/>
                <a:ext cx="19301" cy="225069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B6CBEF-32BC-B227-5156-E74613E65C9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19470" y="3231427"/>
                  <a:ext cx="37145" cy="242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DB3E0FE-A148-C2EF-C0E1-18252436105B}"/>
                    </a:ext>
                  </a:extLst>
                </p14:cNvPr>
                <p14:cNvContentPartPr/>
                <p14:nvPr/>
              </p14:nvContentPartPr>
              <p14:xfrm>
                <a:off x="6904226" y="3358853"/>
                <a:ext cx="229322" cy="27479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DB3E0FE-A148-C2EF-C0E1-18252436105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95226" y="3349814"/>
                  <a:ext cx="246962" cy="45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289BB3F-53B5-DD75-7765-3E1C11AA44AB}"/>
                    </a:ext>
                  </a:extLst>
                </p14:cNvPr>
                <p14:cNvContentPartPr/>
                <p14:nvPr/>
              </p14:nvContentPartPr>
              <p14:xfrm>
                <a:off x="7249353" y="3265292"/>
                <a:ext cx="232266" cy="186467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289BB3F-53B5-DD75-7765-3E1C11AA44A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40350" y="3256653"/>
                  <a:ext cx="249911" cy="204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C9E532F-7861-E770-EDF5-557F9504EBB2}"/>
                    </a:ext>
                  </a:extLst>
                </p14:cNvPr>
                <p14:cNvContentPartPr/>
                <p14:nvPr/>
              </p14:nvContentPartPr>
              <p14:xfrm>
                <a:off x="7584666" y="3235523"/>
                <a:ext cx="148519" cy="174363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C9E532F-7861-E770-EDF5-557F9504EBB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76035" y="3226877"/>
                  <a:ext cx="166140" cy="192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2D2A81F-E1EE-45B7-2B92-F86FAB78E43C}"/>
                    </a:ext>
                  </a:extLst>
                </p14:cNvPr>
                <p14:cNvContentPartPr/>
                <p14:nvPr/>
              </p14:nvContentPartPr>
              <p14:xfrm>
                <a:off x="7596116" y="3254824"/>
                <a:ext cx="172073" cy="176326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2D2A81F-E1EE-45B7-2B92-F86FAB78E43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87116" y="3245828"/>
                  <a:ext cx="189712" cy="193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F6B055E-4F84-7FDA-0BB4-ADA167B7CDFA}"/>
                    </a:ext>
                  </a:extLst>
                </p14:cNvPr>
                <p14:cNvContentPartPr/>
                <p14:nvPr/>
              </p14:nvContentPartPr>
              <p14:xfrm>
                <a:off x="7262111" y="3157665"/>
                <a:ext cx="228340" cy="24862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F6B055E-4F84-7FDA-0BB4-ADA167B7CDF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53481" y="3149017"/>
                  <a:ext cx="245960" cy="42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2489763-2C10-F971-1313-1EFE289048BD}"/>
                    </a:ext>
                  </a:extLst>
                </p14:cNvPr>
                <p14:cNvContentPartPr/>
                <p14:nvPr/>
              </p14:nvContentPartPr>
              <p14:xfrm>
                <a:off x="7921615" y="3173694"/>
                <a:ext cx="186140" cy="288206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2489763-2C10-F971-1313-1EFE289048B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12614" y="3164699"/>
                  <a:ext cx="203782" cy="305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94A5CC4-CBB4-6679-848F-95F897E3AC7F}"/>
                    </a:ext>
                  </a:extLst>
                </p14:cNvPr>
                <p14:cNvContentPartPr/>
                <p14:nvPr/>
              </p14:nvContentPartPr>
              <p14:xfrm>
                <a:off x="7875162" y="3105650"/>
                <a:ext cx="195627" cy="50379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94A5CC4-CBB4-6679-848F-95F897E3AC7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66155" y="3097014"/>
                  <a:ext cx="213280" cy="68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CF143AB-41CF-7E12-25E1-011B9E59B930}"/>
                    </a:ext>
                  </a:extLst>
                </p14:cNvPr>
                <p14:cNvContentPartPr/>
                <p14:nvPr/>
              </p14:nvContentPartPr>
              <p14:xfrm>
                <a:off x="8138505" y="3045785"/>
                <a:ext cx="93888" cy="591787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CF143AB-41CF-7E12-25E1-011B9E59B93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29512" y="3036786"/>
                  <a:ext cx="111514" cy="609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4B11B17-5CCF-D20F-7A36-5F52399B08A5}"/>
                    </a:ext>
                  </a:extLst>
                </p14:cNvPr>
                <p14:cNvContentPartPr/>
                <p14:nvPr/>
              </p14:nvContentPartPr>
              <p14:xfrm>
                <a:off x="4895291" y="3226363"/>
                <a:ext cx="11450" cy="554167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4B11B17-5CCF-D20F-7A36-5F52399B08A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86703" y="3217721"/>
                  <a:ext cx="28983" cy="571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64B855-303F-0FA3-1E55-357E3AAC43C8}"/>
                    </a:ext>
                  </a:extLst>
                </p14:cNvPr>
                <p14:cNvContentPartPr/>
                <p14:nvPr/>
              </p14:nvContentPartPr>
              <p14:xfrm>
                <a:off x="4979364" y="3697110"/>
                <a:ext cx="78512" cy="157352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64B855-303F-0FA3-1E55-357E3AAC43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70360" y="3688488"/>
                  <a:ext cx="96159" cy="174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92475B-9074-E7F2-FDD4-7AFDE35F9862}"/>
                    </a:ext>
                  </a:extLst>
                </p14:cNvPr>
                <p14:cNvContentPartPr/>
                <p14:nvPr/>
              </p14:nvContentPartPr>
              <p14:xfrm>
                <a:off x="4933565" y="3750106"/>
                <a:ext cx="154081" cy="64773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92475B-9074-E7F2-FDD4-7AFDE35F986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24925" y="3741110"/>
                  <a:ext cx="171721" cy="82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BD281E7-09DF-9E9D-065C-0ED564BDF631}"/>
                    </a:ext>
                  </a:extLst>
                </p14:cNvPr>
                <p14:cNvContentPartPr/>
                <p14:nvPr/>
              </p14:nvContentPartPr>
              <p14:xfrm>
                <a:off x="4998992" y="3063777"/>
                <a:ext cx="220162" cy="917286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BD281E7-09DF-9E9D-065C-0ED564BDF63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89998" y="3055137"/>
                  <a:ext cx="237789" cy="9349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BB80CCD-6E6F-91AF-5695-3419B95FC4EB}"/>
              </a:ext>
            </a:extLst>
          </p:cNvPr>
          <p:cNvGrpSpPr/>
          <p:nvPr/>
        </p:nvGrpSpPr>
        <p:grpSpPr>
          <a:xfrm>
            <a:off x="7946046" y="1108965"/>
            <a:ext cx="845640" cy="369720"/>
            <a:chOff x="7946046" y="1108965"/>
            <a:chExt cx="84564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7E80661-DBE1-5EC2-01FF-502056E19BEA}"/>
                    </a:ext>
                  </a:extLst>
                </p14:cNvPr>
                <p14:cNvContentPartPr/>
                <p14:nvPr/>
              </p14:nvContentPartPr>
              <p14:xfrm>
                <a:off x="7978806" y="1108965"/>
                <a:ext cx="812880" cy="369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7E80661-DBE1-5EC2-01FF-502056E19BE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69806" y="1100325"/>
                  <a:ext cx="8305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88B5B11-301E-335D-A573-9D5D4D5FC2F5}"/>
                    </a:ext>
                  </a:extLst>
                </p14:cNvPr>
                <p14:cNvContentPartPr/>
                <p14:nvPr/>
              </p14:nvContentPartPr>
              <p14:xfrm>
                <a:off x="7946046" y="1193205"/>
                <a:ext cx="385920" cy="34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88B5B11-301E-335D-A573-9D5D4D5FC2F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37046" y="1184205"/>
                  <a:ext cx="4035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739C1C5D-6A7D-5B9B-A6E3-BBD9C204436E}"/>
                  </a:ext>
                </a:extLst>
              </p14:cNvPr>
              <p14:cNvContentPartPr/>
              <p14:nvPr/>
            </p14:nvContentPartPr>
            <p14:xfrm>
              <a:off x="8977806" y="1125165"/>
              <a:ext cx="654120" cy="2851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739C1C5D-6A7D-5B9B-A6E3-BBD9C204436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969166" y="1116165"/>
                <a:ext cx="6717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385710A-126D-9CFC-8C8E-59BA413C30EF}"/>
                  </a:ext>
                </a:extLst>
              </p14:cNvPr>
              <p14:cNvContentPartPr/>
              <p14:nvPr/>
            </p14:nvContentPartPr>
            <p14:xfrm>
              <a:off x="7941006" y="1817085"/>
              <a:ext cx="195120" cy="83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385710A-126D-9CFC-8C8E-59BA413C30E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932366" y="1808445"/>
                <a:ext cx="21276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78B007D-77BC-38F1-DEA1-9A7E65390736}"/>
              </a:ext>
            </a:extLst>
          </p:cNvPr>
          <p:cNvGrpSpPr/>
          <p:nvPr/>
        </p:nvGrpSpPr>
        <p:grpSpPr>
          <a:xfrm>
            <a:off x="8328006" y="1475805"/>
            <a:ext cx="3558600" cy="500400"/>
            <a:chOff x="8328006" y="1475805"/>
            <a:chExt cx="355860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B920311-7524-E52A-A7DD-FE4FA1FD4571}"/>
                    </a:ext>
                  </a:extLst>
                </p14:cNvPr>
                <p14:cNvContentPartPr/>
                <p14:nvPr/>
              </p14:nvContentPartPr>
              <p14:xfrm>
                <a:off x="8328006" y="1749765"/>
                <a:ext cx="1028880" cy="193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B920311-7524-E52A-A7DD-FE4FA1FD457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19366" y="1740765"/>
                  <a:ext cx="1046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4B6F10C-D127-87FF-5716-49B7CE0BD68F}"/>
                    </a:ext>
                  </a:extLst>
                </p14:cNvPr>
                <p14:cNvContentPartPr/>
                <p14:nvPr/>
              </p14:nvContentPartPr>
              <p14:xfrm>
                <a:off x="9076446" y="1598205"/>
                <a:ext cx="78840" cy="75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4B6F10C-D127-87FF-5716-49B7CE0BD68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67446" y="1589205"/>
                  <a:ext cx="96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691FB49-AAF0-BE85-BB24-A8340A0B43DF}"/>
                    </a:ext>
                  </a:extLst>
                </p14:cNvPr>
                <p14:cNvContentPartPr/>
                <p14:nvPr/>
              </p14:nvContentPartPr>
              <p14:xfrm>
                <a:off x="9558846" y="1543485"/>
                <a:ext cx="860760" cy="432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691FB49-AAF0-BE85-BB24-A8340A0B43D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50206" y="1534485"/>
                  <a:ext cx="8784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F684B9B-1EE9-F128-33A1-4983465E122F}"/>
                    </a:ext>
                  </a:extLst>
                </p14:cNvPr>
                <p14:cNvContentPartPr/>
                <p14:nvPr/>
              </p14:nvContentPartPr>
              <p14:xfrm>
                <a:off x="10188486" y="1633485"/>
                <a:ext cx="41040" cy="21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F684B9B-1EE9-F128-33A1-4983465E122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79846" y="1624845"/>
                  <a:ext cx="58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E74FEE6-52D4-6EEF-5C22-83E7FAC865FB}"/>
                    </a:ext>
                  </a:extLst>
                </p14:cNvPr>
                <p14:cNvContentPartPr/>
                <p14:nvPr/>
              </p14:nvContentPartPr>
              <p14:xfrm>
                <a:off x="10611486" y="1475805"/>
                <a:ext cx="1186560" cy="367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E74FEE6-52D4-6EEF-5C22-83E7FAC865F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02846" y="1466805"/>
                  <a:ext cx="1204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A36FE9E-8141-705B-897F-37041E110DDD}"/>
                    </a:ext>
                  </a:extLst>
                </p14:cNvPr>
                <p14:cNvContentPartPr/>
                <p14:nvPr/>
              </p14:nvContentPartPr>
              <p14:xfrm>
                <a:off x="11627766" y="1637085"/>
                <a:ext cx="258840" cy="20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A36FE9E-8141-705B-897F-37041E110D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19126" y="1628085"/>
                  <a:ext cx="2764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2286913-1268-766A-4508-B9726B9DE355}"/>
              </a:ext>
            </a:extLst>
          </p:cNvPr>
          <p:cNvGrpSpPr/>
          <p:nvPr/>
        </p:nvGrpSpPr>
        <p:grpSpPr>
          <a:xfrm>
            <a:off x="9829206" y="970725"/>
            <a:ext cx="1882440" cy="509760"/>
            <a:chOff x="9829206" y="970725"/>
            <a:chExt cx="188244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1973CEB-5E62-DFE0-F82E-5AB0A041D44A}"/>
                    </a:ext>
                  </a:extLst>
                </p14:cNvPr>
                <p14:cNvContentPartPr/>
                <p14:nvPr/>
              </p14:nvContentPartPr>
              <p14:xfrm>
                <a:off x="9829206" y="970725"/>
                <a:ext cx="1372680" cy="509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1973CEB-5E62-DFE0-F82E-5AB0A041D44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20206" y="961725"/>
                  <a:ext cx="139032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ABAB29D-35F7-786F-98AA-5B4CC5E25147}"/>
                    </a:ext>
                  </a:extLst>
                </p14:cNvPr>
                <p14:cNvContentPartPr/>
                <p14:nvPr/>
              </p14:nvContentPartPr>
              <p14:xfrm>
                <a:off x="10666566" y="1128045"/>
                <a:ext cx="3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ABAB29D-35F7-786F-98AA-5B4CC5E2514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57926" y="1119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E6F3EEA-95E3-0F35-8B4F-E3FFCA5FFAD3}"/>
                    </a:ext>
                  </a:extLst>
                </p14:cNvPr>
                <p14:cNvContentPartPr/>
                <p14:nvPr/>
              </p14:nvContentPartPr>
              <p14:xfrm>
                <a:off x="10362726" y="1116165"/>
                <a:ext cx="402840" cy="45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E6F3EEA-95E3-0F35-8B4F-E3FFCA5FFAD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53726" y="1107525"/>
                  <a:ext cx="420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020DC76-6402-332A-28E0-6E524F1F5073}"/>
                    </a:ext>
                  </a:extLst>
                </p14:cNvPr>
                <p14:cNvContentPartPr/>
                <p14:nvPr/>
              </p14:nvContentPartPr>
              <p14:xfrm>
                <a:off x="11076966" y="1072605"/>
                <a:ext cx="37440" cy="50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020DC76-6402-332A-28E0-6E524F1F507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68326" y="1063965"/>
                  <a:ext cx="55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1C23A37-B137-D4BD-A0F4-D57AE1A060AB}"/>
                    </a:ext>
                  </a:extLst>
                </p14:cNvPr>
                <p14:cNvContentPartPr/>
                <p14:nvPr/>
              </p14:nvContentPartPr>
              <p14:xfrm>
                <a:off x="11433366" y="1127325"/>
                <a:ext cx="207720" cy="155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1C23A37-B137-D4BD-A0F4-D57AE1A060A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424726" y="1118325"/>
                  <a:ext cx="225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EAE2BC3-34C3-3F27-16F9-F4036EF4715E}"/>
                    </a:ext>
                  </a:extLst>
                </p14:cNvPr>
                <p14:cNvContentPartPr/>
                <p14:nvPr/>
              </p14:nvContentPartPr>
              <p14:xfrm>
                <a:off x="11416086" y="1072605"/>
                <a:ext cx="295560" cy="24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EAE2BC3-34C3-3F27-16F9-F4036EF4715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07086" y="1063605"/>
                  <a:ext cx="3132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21572E6-CB91-1A1D-7E95-3B35326D50AC}"/>
                  </a:ext>
                </a:extLst>
              </p14:cNvPr>
              <p14:cNvContentPartPr/>
              <p14:nvPr/>
            </p14:nvContentPartPr>
            <p14:xfrm>
              <a:off x="7514406" y="1829325"/>
              <a:ext cx="320400" cy="99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21572E6-CB91-1A1D-7E95-3B35326D50A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505406" y="1820325"/>
                <a:ext cx="3380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ADA0C3D-0ED4-412A-55CC-DA95580384B9}"/>
                  </a:ext>
                </a:extLst>
              </p14:cNvPr>
              <p14:cNvContentPartPr/>
              <p14:nvPr/>
            </p14:nvContentPartPr>
            <p14:xfrm>
              <a:off x="7584606" y="1672005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ADA0C3D-0ED4-412A-55CC-DA95580384B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575966" y="16633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CDC4541-634E-DA08-3599-E12EDDE0556B}"/>
                  </a:ext>
                </a:extLst>
              </p14:cNvPr>
              <p14:cNvContentPartPr/>
              <p14:nvPr/>
            </p14:nvContentPartPr>
            <p14:xfrm>
              <a:off x="9319806" y="2301645"/>
              <a:ext cx="93600" cy="309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CDC4541-634E-DA08-3599-E12EDDE0556B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311166" y="2293005"/>
                <a:ext cx="11124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A781646-1E57-AC5F-75A0-721C735CFD54}"/>
              </a:ext>
            </a:extLst>
          </p:cNvPr>
          <p:cNvGrpSpPr/>
          <p:nvPr/>
        </p:nvGrpSpPr>
        <p:grpSpPr>
          <a:xfrm>
            <a:off x="7525206" y="1975845"/>
            <a:ext cx="4193640" cy="553680"/>
            <a:chOff x="7525206" y="1975845"/>
            <a:chExt cx="419364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D1C4D09-8776-A03E-30C7-AED7EDC05C5A}"/>
                    </a:ext>
                  </a:extLst>
                </p14:cNvPr>
                <p14:cNvContentPartPr/>
                <p14:nvPr/>
              </p14:nvContentPartPr>
              <p14:xfrm>
                <a:off x="7525206" y="2246565"/>
                <a:ext cx="312480" cy="129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D1C4D09-8776-A03E-30C7-AED7EDC05C5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16566" y="2237925"/>
                  <a:ext cx="330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CBE3655-FB21-479A-99DE-7207F0755905}"/>
                    </a:ext>
                  </a:extLst>
                </p14:cNvPr>
                <p14:cNvContentPartPr/>
                <p14:nvPr/>
              </p14:nvContentPartPr>
              <p14:xfrm>
                <a:off x="7597206" y="2149365"/>
                <a:ext cx="561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CBE3655-FB21-479A-99DE-7207F075590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88206" y="2140725"/>
                  <a:ext cx="73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B37DCD3-12C9-51F5-6A88-1A2BC8E8D05D}"/>
                    </a:ext>
                  </a:extLst>
                </p14:cNvPr>
                <p14:cNvContentPartPr/>
                <p14:nvPr/>
              </p14:nvContentPartPr>
              <p14:xfrm>
                <a:off x="8007966" y="2005005"/>
                <a:ext cx="1175040" cy="431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B37DCD3-12C9-51F5-6A88-1A2BC8E8D05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999326" y="1996365"/>
                  <a:ext cx="11926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978E6AF-7BD2-ECBD-77AA-90D5AFB22C1B}"/>
                    </a:ext>
                  </a:extLst>
                </p14:cNvPr>
                <p14:cNvContentPartPr/>
                <p14:nvPr/>
              </p14:nvContentPartPr>
              <p14:xfrm>
                <a:off x="8872326" y="1975845"/>
                <a:ext cx="39600" cy="36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978E6AF-7BD2-ECBD-77AA-90D5AFB22C1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863686" y="1967205"/>
                  <a:ext cx="57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0B38812-69BE-799E-C24E-9BC52D839A75}"/>
                    </a:ext>
                  </a:extLst>
                </p14:cNvPr>
                <p14:cNvContentPartPr/>
                <p14:nvPr/>
              </p14:nvContentPartPr>
              <p14:xfrm>
                <a:off x="9324486" y="2216325"/>
                <a:ext cx="367560" cy="131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0B38812-69BE-799E-C24E-9BC52D839A7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15486" y="2207685"/>
                  <a:ext cx="385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9FC22A4-C715-F97C-B16B-6AA10D3A11E2}"/>
                    </a:ext>
                  </a:extLst>
                </p14:cNvPr>
                <p14:cNvContentPartPr/>
                <p14:nvPr/>
              </p14:nvContentPartPr>
              <p14:xfrm>
                <a:off x="9503046" y="2107245"/>
                <a:ext cx="16200" cy="28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9FC22A4-C715-F97C-B16B-6AA10D3A11E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94046" y="2098605"/>
                  <a:ext cx="33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4E41DCD-BFD6-5D5D-69EC-F0A6283FF734}"/>
                    </a:ext>
                  </a:extLst>
                </p14:cNvPr>
                <p14:cNvContentPartPr/>
                <p14:nvPr/>
              </p14:nvContentPartPr>
              <p14:xfrm>
                <a:off x="9859806" y="1994925"/>
                <a:ext cx="650880" cy="368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4E41DCD-BFD6-5D5D-69EC-F0A6283FF73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51166" y="1986285"/>
                  <a:ext cx="6685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C9671B5-134F-4F5C-1BF5-BA106B2C1894}"/>
                    </a:ext>
                  </a:extLst>
                </p14:cNvPr>
                <p14:cNvContentPartPr/>
                <p14:nvPr/>
              </p14:nvContentPartPr>
              <p14:xfrm>
                <a:off x="10337886" y="2134965"/>
                <a:ext cx="228960" cy="76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C9671B5-134F-4F5C-1BF5-BA106B2C189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329246" y="2126325"/>
                  <a:ext cx="246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D14B397-1587-9EC7-8E2D-3D06A475BC67}"/>
                    </a:ext>
                  </a:extLst>
                </p14:cNvPr>
                <p14:cNvContentPartPr/>
                <p14:nvPr/>
              </p14:nvContentPartPr>
              <p14:xfrm>
                <a:off x="9864126" y="2111565"/>
                <a:ext cx="345600" cy="47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D14B397-1587-9EC7-8E2D-3D06A475BC6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855486" y="2102925"/>
                  <a:ext cx="363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7A6D4DC-FD9F-EE9E-083A-38AB4268A6E5}"/>
                    </a:ext>
                  </a:extLst>
                </p14:cNvPr>
                <p14:cNvContentPartPr/>
                <p14:nvPr/>
              </p14:nvContentPartPr>
              <p14:xfrm>
                <a:off x="10627326" y="2119845"/>
                <a:ext cx="1091520" cy="409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7A6D4DC-FD9F-EE9E-083A-38AB4268A6E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618686" y="2110845"/>
                  <a:ext cx="11091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558D695-E84D-12DD-E4C1-92270C33AA31}"/>
                    </a:ext>
                  </a:extLst>
                </p14:cNvPr>
                <p14:cNvContentPartPr/>
                <p14:nvPr/>
              </p14:nvContentPartPr>
              <p14:xfrm>
                <a:off x="11353086" y="1999245"/>
                <a:ext cx="28800" cy="26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558D695-E84D-12DD-E4C1-92270C33AA3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344086" y="1990245"/>
                  <a:ext cx="4644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22B313F6-4D3A-5178-5A5F-6F735C1452B7}"/>
                  </a:ext>
                </a:extLst>
              </p14:cNvPr>
              <p14:cNvContentPartPr/>
              <p14:nvPr/>
            </p14:nvContentPartPr>
            <p14:xfrm>
              <a:off x="7448166" y="2457165"/>
              <a:ext cx="1768320" cy="3841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22B313F6-4D3A-5178-5A5F-6F735C1452B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439526" y="2448525"/>
                <a:ext cx="1785960" cy="40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854C096-22B4-C785-3209-0CCE2A9C03E7}"/>
              </a:ext>
            </a:extLst>
          </p:cNvPr>
          <p:cNvGrpSpPr/>
          <p:nvPr/>
        </p:nvGrpSpPr>
        <p:grpSpPr>
          <a:xfrm>
            <a:off x="9479646" y="2411085"/>
            <a:ext cx="1434240" cy="429120"/>
            <a:chOff x="9479646" y="2411085"/>
            <a:chExt cx="14342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CF62FB0-C092-ECD5-F4D1-8135898863A4}"/>
                    </a:ext>
                  </a:extLst>
                </p14:cNvPr>
                <p14:cNvContentPartPr/>
                <p14:nvPr/>
              </p14:nvContentPartPr>
              <p14:xfrm>
                <a:off x="9479646" y="2411085"/>
                <a:ext cx="1246680" cy="429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CF62FB0-C092-ECD5-F4D1-8135898863A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71006" y="2402085"/>
                  <a:ext cx="12643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4B4537F-EA98-2CF5-00A5-74F8C3BD7BF3}"/>
                    </a:ext>
                  </a:extLst>
                </p14:cNvPr>
                <p14:cNvContentPartPr/>
                <p14:nvPr/>
              </p14:nvContentPartPr>
              <p14:xfrm>
                <a:off x="10868526" y="2644725"/>
                <a:ext cx="45360" cy="51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4B4537F-EA98-2CF5-00A5-74F8C3BD7BF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59526" y="2635725"/>
                  <a:ext cx="6300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F3022F32-B98D-8A98-B301-50943693C0E8}"/>
                  </a:ext>
                </a:extLst>
              </p14:cNvPr>
              <p14:cNvContentPartPr/>
              <p14:nvPr/>
            </p14:nvContentPartPr>
            <p14:xfrm>
              <a:off x="2452806" y="4258245"/>
              <a:ext cx="147960" cy="3765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F3022F32-B98D-8A98-B301-50943693C0E8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2444166" y="4249245"/>
                <a:ext cx="165600" cy="39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5D9BBDE-B074-F38B-794B-44A50A478E51}"/>
              </a:ext>
            </a:extLst>
          </p:cNvPr>
          <p:cNvGrpSpPr/>
          <p:nvPr/>
        </p:nvGrpSpPr>
        <p:grpSpPr>
          <a:xfrm>
            <a:off x="1917126" y="4600245"/>
            <a:ext cx="1931400" cy="1034640"/>
            <a:chOff x="1917126" y="4600245"/>
            <a:chExt cx="1931400" cy="10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0607BCF-9AD5-E7C2-28D5-A5C2305BC58E}"/>
                    </a:ext>
                  </a:extLst>
                </p14:cNvPr>
                <p14:cNvContentPartPr/>
                <p14:nvPr/>
              </p14:nvContentPartPr>
              <p14:xfrm>
                <a:off x="2103966" y="4600245"/>
                <a:ext cx="1470960" cy="489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0607BCF-9AD5-E7C2-28D5-A5C2305BC58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095326" y="4591605"/>
                  <a:ext cx="14886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9EDD13F-D347-83DD-4E65-A1137964484F}"/>
                    </a:ext>
                  </a:extLst>
                </p14:cNvPr>
                <p14:cNvContentPartPr/>
                <p14:nvPr/>
              </p14:nvContentPartPr>
              <p14:xfrm>
                <a:off x="3079926" y="4778085"/>
                <a:ext cx="197280" cy="18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9EDD13F-D347-83DD-4E65-A1137964484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071286" y="4769445"/>
                  <a:ext cx="214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148877C-0E09-2613-EB2E-58F7C01FAEF1}"/>
                    </a:ext>
                  </a:extLst>
                </p14:cNvPr>
                <p14:cNvContentPartPr/>
                <p14:nvPr/>
              </p14:nvContentPartPr>
              <p14:xfrm>
                <a:off x="1917126" y="5450925"/>
                <a:ext cx="395280" cy="136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148877C-0E09-2613-EB2E-58F7C01FAEF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908126" y="5441925"/>
                  <a:ext cx="412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48879F9-0FF4-AE17-AA7F-C80EACCA54EC}"/>
                    </a:ext>
                  </a:extLst>
                </p14:cNvPr>
                <p14:cNvContentPartPr/>
                <p14:nvPr/>
              </p14:nvContentPartPr>
              <p14:xfrm>
                <a:off x="1947726" y="5280645"/>
                <a:ext cx="44640" cy="7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48879F9-0FF4-AE17-AA7F-C80EACCA54E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938726" y="5271645"/>
                  <a:ext cx="62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C3486BC-64F9-08B1-DB98-2346CF201B97}"/>
                    </a:ext>
                  </a:extLst>
                </p14:cNvPr>
                <p14:cNvContentPartPr/>
                <p14:nvPr/>
              </p14:nvContentPartPr>
              <p14:xfrm>
                <a:off x="2546406" y="5469285"/>
                <a:ext cx="220320" cy="102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C3486BC-64F9-08B1-DB98-2346CF201B9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537766" y="5460285"/>
                  <a:ext cx="237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6A141D6-6B2D-77BE-D97B-F797AA23D053}"/>
                    </a:ext>
                  </a:extLst>
                </p14:cNvPr>
                <p14:cNvContentPartPr/>
                <p14:nvPr/>
              </p14:nvContentPartPr>
              <p14:xfrm>
                <a:off x="2942046" y="5238165"/>
                <a:ext cx="551880" cy="396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6A141D6-6B2D-77BE-D97B-F797AA23D05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933406" y="5229525"/>
                  <a:ext cx="5695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BBE3414-1E60-A001-B118-312086237E89}"/>
                    </a:ext>
                  </a:extLst>
                </p14:cNvPr>
                <p14:cNvContentPartPr/>
                <p14:nvPr/>
              </p14:nvContentPartPr>
              <p14:xfrm>
                <a:off x="3355686" y="5337885"/>
                <a:ext cx="167400" cy="176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BBE3414-1E60-A001-B118-312086237E8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46686" y="5329245"/>
                  <a:ext cx="185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267E7E3-3B30-03BF-0416-06B9CCBDA807}"/>
                    </a:ext>
                  </a:extLst>
                </p14:cNvPr>
                <p14:cNvContentPartPr/>
                <p14:nvPr/>
              </p14:nvContentPartPr>
              <p14:xfrm>
                <a:off x="3531366" y="5123325"/>
                <a:ext cx="317160" cy="371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267E7E3-3B30-03BF-0416-06B9CCBDA80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522366" y="5114325"/>
                  <a:ext cx="3348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80AC4CE-9117-F3AC-F860-A792F093470F}"/>
                    </a:ext>
                  </a:extLst>
                </p14:cNvPr>
                <p14:cNvContentPartPr/>
                <p14:nvPr/>
              </p14:nvContentPartPr>
              <p14:xfrm>
                <a:off x="3250566" y="5255085"/>
                <a:ext cx="39600" cy="36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80AC4CE-9117-F3AC-F860-A792F093470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241566" y="5246445"/>
                  <a:ext cx="572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87905F4-FA5A-47BA-1306-78FFFFEBBED0}"/>
              </a:ext>
            </a:extLst>
          </p:cNvPr>
          <p:cNvGrpSpPr/>
          <p:nvPr/>
        </p:nvGrpSpPr>
        <p:grpSpPr>
          <a:xfrm>
            <a:off x="1818486" y="5929005"/>
            <a:ext cx="1899000" cy="371880"/>
            <a:chOff x="1818486" y="5929005"/>
            <a:chExt cx="189900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60CDC53-8356-487B-E663-E627ACFDFDA3}"/>
                    </a:ext>
                  </a:extLst>
                </p14:cNvPr>
                <p14:cNvContentPartPr/>
                <p14:nvPr/>
              </p14:nvContentPartPr>
              <p14:xfrm>
                <a:off x="1818486" y="5961405"/>
                <a:ext cx="565920" cy="203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60CDC53-8356-487B-E663-E627ACFDFDA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809486" y="5952405"/>
                  <a:ext cx="583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7CC1969-FDC2-6C37-6C92-21A20FCF6C23}"/>
                    </a:ext>
                  </a:extLst>
                </p14:cNvPr>
                <p14:cNvContentPartPr/>
                <p14:nvPr/>
              </p14:nvContentPartPr>
              <p14:xfrm>
                <a:off x="2456046" y="6017925"/>
                <a:ext cx="116640" cy="47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7CC1969-FDC2-6C37-6C92-21A20FCF6C2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447406" y="6009285"/>
                  <a:ext cx="134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F01AE1B-D015-FC2B-6F4F-B910680239B7}"/>
                    </a:ext>
                  </a:extLst>
                </p14:cNvPr>
                <p14:cNvContentPartPr/>
                <p14:nvPr/>
              </p14:nvContentPartPr>
              <p14:xfrm>
                <a:off x="2652606" y="5929005"/>
                <a:ext cx="1064880" cy="371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F01AE1B-D015-FC2B-6F4F-B910680239B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43966" y="5920005"/>
                  <a:ext cx="1082520" cy="38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1386C862-D34D-C9BA-5ABC-968EF07B683E}"/>
                  </a:ext>
                </a:extLst>
              </p14:cNvPr>
              <p14:cNvContentPartPr/>
              <p14:nvPr/>
            </p14:nvContentPartPr>
            <p14:xfrm>
              <a:off x="3339126" y="5791485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1386C862-D34D-C9BA-5ABC-968EF07B683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330126" y="57824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9184728-E666-C860-8F31-4F9FB61EB075}"/>
                  </a:ext>
                </a:extLst>
              </p14:cNvPr>
              <p14:cNvContentPartPr/>
              <p14:nvPr/>
            </p14:nvContentPartPr>
            <p14:xfrm>
              <a:off x="1804086" y="6307725"/>
              <a:ext cx="1032840" cy="4536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9184728-E666-C860-8F31-4F9FB61EB075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795446" y="6299085"/>
                <a:ext cx="1050480" cy="47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DA79AC46-21D7-B2C2-89B7-E6B5DE58C0E6}"/>
              </a:ext>
            </a:extLst>
          </p:cNvPr>
          <p:cNvGrpSpPr/>
          <p:nvPr/>
        </p:nvGrpSpPr>
        <p:grpSpPr>
          <a:xfrm>
            <a:off x="4616046" y="3965925"/>
            <a:ext cx="1906200" cy="1299600"/>
            <a:chOff x="4616046" y="3965925"/>
            <a:chExt cx="1906200" cy="12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E7C0D5A-DDC1-7BAF-A88D-87014EAEE3CC}"/>
                    </a:ext>
                  </a:extLst>
                </p14:cNvPr>
                <p14:cNvContentPartPr/>
                <p14:nvPr/>
              </p14:nvContentPartPr>
              <p14:xfrm>
                <a:off x="4660326" y="4066005"/>
                <a:ext cx="296280" cy="640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E7C0D5A-DDC1-7BAF-A88D-87014EAEE3C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51686" y="4057365"/>
                  <a:ext cx="31392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7369F43-05E5-85DE-CEF6-3E72EAC23CDE}"/>
                    </a:ext>
                  </a:extLst>
                </p14:cNvPr>
                <p14:cNvContentPartPr/>
                <p14:nvPr/>
              </p14:nvContentPartPr>
              <p14:xfrm>
                <a:off x="4616046" y="3965925"/>
                <a:ext cx="134640" cy="290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7369F43-05E5-85DE-CEF6-3E72EAC23CD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07406" y="3957285"/>
                  <a:ext cx="1522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05964DA-D7DF-FB15-D366-7038E9F170CE}"/>
                    </a:ext>
                  </a:extLst>
                </p14:cNvPr>
                <p14:cNvContentPartPr/>
                <p14:nvPr/>
              </p14:nvContentPartPr>
              <p14:xfrm>
                <a:off x="5067486" y="4375605"/>
                <a:ext cx="1454760" cy="468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05964DA-D7DF-FB15-D366-7038E9F170C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58486" y="4366965"/>
                  <a:ext cx="14724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4328488-D24D-A3DC-C088-F7881CA6C542}"/>
                    </a:ext>
                  </a:extLst>
                </p14:cNvPr>
                <p14:cNvContentPartPr/>
                <p14:nvPr/>
              </p14:nvContentPartPr>
              <p14:xfrm>
                <a:off x="6022566" y="4526805"/>
                <a:ext cx="317880" cy="14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4328488-D24D-A3DC-C088-F7881CA6C54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13926" y="4518165"/>
                  <a:ext cx="335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B8FDC5F-FA2F-5238-3E17-17C94F7A4D1F}"/>
                    </a:ext>
                  </a:extLst>
                </p14:cNvPr>
                <p14:cNvContentPartPr/>
                <p14:nvPr/>
              </p14:nvContentPartPr>
              <p14:xfrm>
                <a:off x="5034366" y="4940805"/>
                <a:ext cx="345600" cy="324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B8FDC5F-FA2F-5238-3E17-17C94F7A4D1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025366" y="4931805"/>
                  <a:ext cx="3632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0FEB8CC-8378-075F-0E77-DD50EBD84FD7}"/>
                    </a:ext>
                  </a:extLst>
                </p14:cNvPr>
                <p14:cNvContentPartPr/>
                <p14:nvPr/>
              </p14:nvContentPartPr>
              <p14:xfrm>
                <a:off x="5182686" y="5045565"/>
                <a:ext cx="257400" cy="11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0FEB8CC-8378-075F-0E77-DD50EBD84FD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173686" y="5036565"/>
                  <a:ext cx="275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336DF03-4BC4-6F5A-DC92-13288F0302B0}"/>
                    </a:ext>
                  </a:extLst>
                </p14:cNvPr>
                <p14:cNvContentPartPr/>
                <p14:nvPr/>
              </p14:nvContentPartPr>
              <p14:xfrm>
                <a:off x="5604606" y="5122605"/>
                <a:ext cx="272520" cy="128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336DF03-4BC4-6F5A-DC92-13288F0302B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95606" y="5113965"/>
                  <a:ext cx="2901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DB04670-4EFA-B081-26A1-2B7AFAFCAD3A}"/>
              </a:ext>
            </a:extLst>
          </p:cNvPr>
          <p:cNvGrpSpPr/>
          <p:nvPr/>
        </p:nvGrpSpPr>
        <p:grpSpPr>
          <a:xfrm>
            <a:off x="6051366" y="5004165"/>
            <a:ext cx="828360" cy="434520"/>
            <a:chOff x="6051366" y="5004165"/>
            <a:chExt cx="82836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975AAE4-BB44-C78C-546D-B662E68B20F8}"/>
                    </a:ext>
                  </a:extLst>
                </p14:cNvPr>
                <p14:cNvContentPartPr/>
                <p14:nvPr/>
              </p14:nvContentPartPr>
              <p14:xfrm>
                <a:off x="6051366" y="5078685"/>
                <a:ext cx="828360" cy="360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975AAE4-BB44-C78C-546D-B662E68B20F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42726" y="5070045"/>
                  <a:ext cx="8460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4D8FF6E-56F3-E54D-1F34-EB868B1F8BE3}"/>
                    </a:ext>
                  </a:extLst>
                </p14:cNvPr>
                <p14:cNvContentPartPr/>
                <p14:nvPr/>
              </p14:nvContentPartPr>
              <p14:xfrm>
                <a:off x="6296166" y="5004165"/>
                <a:ext cx="360" cy="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4D8FF6E-56F3-E54D-1F34-EB868B1F8BE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87526" y="4995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BA68831-5C73-2560-DEFC-9430D49EAA96}"/>
              </a:ext>
            </a:extLst>
          </p:cNvPr>
          <p:cNvGrpSpPr/>
          <p:nvPr/>
        </p:nvGrpSpPr>
        <p:grpSpPr>
          <a:xfrm>
            <a:off x="5008446" y="5482605"/>
            <a:ext cx="749160" cy="315000"/>
            <a:chOff x="5008446" y="5482605"/>
            <a:chExt cx="7491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257C8C1-3A0E-D005-2199-0AAAFB3789C3}"/>
                    </a:ext>
                  </a:extLst>
                </p14:cNvPr>
                <p14:cNvContentPartPr/>
                <p14:nvPr/>
              </p14:nvContentPartPr>
              <p14:xfrm>
                <a:off x="5008446" y="5482605"/>
                <a:ext cx="749160" cy="315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257C8C1-3A0E-D005-2199-0AAAFB3789C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999806" y="5473965"/>
                  <a:ext cx="766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16B2580-ACC3-DF02-6997-5CB2C41DE9D7}"/>
                    </a:ext>
                  </a:extLst>
                </p14:cNvPr>
                <p14:cNvContentPartPr/>
                <p14:nvPr/>
              </p14:nvContentPartPr>
              <p14:xfrm>
                <a:off x="5332446" y="5524365"/>
                <a:ext cx="26640" cy="6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16B2580-ACC3-DF02-6997-5CB2C41DE9D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323806" y="5515725"/>
                  <a:ext cx="44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B8751CD-1A4C-5E88-F4FC-52264D32D86A}"/>
                    </a:ext>
                  </a:extLst>
                </p14:cNvPr>
                <p14:cNvContentPartPr/>
                <p14:nvPr/>
              </p14:nvContentPartPr>
              <p14:xfrm>
                <a:off x="5041206" y="5527965"/>
                <a:ext cx="301320" cy="46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B8751CD-1A4C-5E88-F4FC-52264D32D86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032206" y="5518965"/>
                  <a:ext cx="318960" cy="6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149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B91C1D-374D-A9D6-25C1-CE6BE8415B2B}"/>
              </a:ext>
            </a:extLst>
          </p:cNvPr>
          <p:cNvGrpSpPr/>
          <p:nvPr/>
        </p:nvGrpSpPr>
        <p:grpSpPr>
          <a:xfrm>
            <a:off x="491526" y="138765"/>
            <a:ext cx="948600" cy="432360"/>
            <a:chOff x="491526" y="138765"/>
            <a:chExt cx="94860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0ADFD4E-6271-1A1F-98E5-EA825E0BFEEA}"/>
                    </a:ext>
                  </a:extLst>
                </p14:cNvPr>
                <p14:cNvContentPartPr/>
                <p14:nvPr/>
              </p14:nvContentPartPr>
              <p14:xfrm>
                <a:off x="491526" y="138765"/>
                <a:ext cx="446760" cy="104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0ADFD4E-6271-1A1F-98E5-EA825E0BFEE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2526" y="130125"/>
                  <a:ext cx="464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E3D1A89-B25B-8F9B-B83A-8773BE206697}"/>
                    </a:ext>
                  </a:extLst>
                </p14:cNvPr>
                <p14:cNvContentPartPr/>
                <p14:nvPr/>
              </p14:nvContentPartPr>
              <p14:xfrm>
                <a:off x="716526" y="231285"/>
                <a:ext cx="158400" cy="293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E3D1A89-B25B-8F9B-B83A-8773BE2066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7886" y="222285"/>
                  <a:ext cx="176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5C1B9B6-929C-1682-1726-EB42BBFE6FB0}"/>
                    </a:ext>
                  </a:extLst>
                </p14:cNvPr>
                <p14:cNvContentPartPr/>
                <p14:nvPr/>
              </p14:nvContentPartPr>
              <p14:xfrm>
                <a:off x="1044126" y="140565"/>
                <a:ext cx="396000" cy="430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5C1B9B6-929C-1682-1726-EB42BBFE6F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5126" y="131565"/>
                  <a:ext cx="41364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00FEED-ED3B-79CE-A17F-C04A5BFD784F}"/>
              </a:ext>
            </a:extLst>
          </p:cNvPr>
          <p:cNvGrpSpPr/>
          <p:nvPr/>
        </p:nvGrpSpPr>
        <p:grpSpPr>
          <a:xfrm>
            <a:off x="1753686" y="171525"/>
            <a:ext cx="3105000" cy="433080"/>
            <a:chOff x="1753686" y="171525"/>
            <a:chExt cx="310500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85512CD-04B5-2FFC-B200-CD2EF9E35761}"/>
                    </a:ext>
                  </a:extLst>
                </p14:cNvPr>
                <p14:cNvContentPartPr/>
                <p14:nvPr/>
              </p14:nvContentPartPr>
              <p14:xfrm>
                <a:off x="1753686" y="171525"/>
                <a:ext cx="1307520" cy="39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85512CD-04B5-2FFC-B200-CD2EF9E357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45046" y="162525"/>
                  <a:ext cx="13251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F74ABD-98D4-E0FD-2530-B4C3D6059E44}"/>
                    </a:ext>
                  </a:extLst>
                </p14:cNvPr>
                <p14:cNvContentPartPr/>
                <p14:nvPr/>
              </p14:nvContentPartPr>
              <p14:xfrm>
                <a:off x="2011446" y="246765"/>
                <a:ext cx="441720" cy="63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F74ABD-98D4-E0FD-2530-B4C3D6059E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02446" y="238125"/>
                  <a:ext cx="459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C98939-7846-091F-654E-83D45B05C04F}"/>
                    </a:ext>
                  </a:extLst>
                </p14:cNvPr>
                <p14:cNvContentPartPr/>
                <p14:nvPr/>
              </p14:nvContentPartPr>
              <p14:xfrm>
                <a:off x="3399246" y="219765"/>
                <a:ext cx="92520" cy="339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C98939-7846-091F-654E-83D45B05C04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90246" y="210765"/>
                  <a:ext cx="1101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CEE2C0-8687-4427-8279-7F9848EDE1E9}"/>
                    </a:ext>
                  </a:extLst>
                </p14:cNvPr>
                <p14:cNvContentPartPr/>
                <p14:nvPr/>
              </p14:nvContentPartPr>
              <p14:xfrm>
                <a:off x="3257046" y="185565"/>
                <a:ext cx="525960" cy="46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CEE2C0-8687-4427-8279-7F9848EDE1E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48406" y="176925"/>
                  <a:ext cx="543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3999D50-3E20-66F6-E762-78C3DB80C11F}"/>
                    </a:ext>
                  </a:extLst>
                </p14:cNvPr>
                <p14:cNvContentPartPr/>
                <p14:nvPr/>
              </p14:nvContentPartPr>
              <p14:xfrm>
                <a:off x="3599406" y="361965"/>
                <a:ext cx="1259280" cy="242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3999D50-3E20-66F6-E762-78C3DB80C1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0766" y="353325"/>
                  <a:ext cx="127692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B44E04C-4FB8-6B60-79C2-1F55EB3323FB}"/>
                  </a:ext>
                </a:extLst>
              </p14:cNvPr>
              <p14:cNvContentPartPr/>
              <p14:nvPr/>
            </p14:nvContentPartPr>
            <p14:xfrm>
              <a:off x="1384686" y="796125"/>
              <a:ext cx="1241640" cy="434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B44E04C-4FB8-6B60-79C2-1F55EB3323F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75686" y="787485"/>
                <a:ext cx="125928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8DF61E4-80DA-6499-1B38-974CFCC2C1D8}"/>
                  </a:ext>
                </a:extLst>
              </p14:cNvPr>
              <p14:cNvContentPartPr/>
              <p14:nvPr/>
            </p14:nvContentPartPr>
            <p14:xfrm>
              <a:off x="651726" y="1590285"/>
              <a:ext cx="515160" cy="173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8DF61E4-80DA-6499-1B38-974CFCC2C1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3086" y="1581285"/>
                <a:ext cx="5328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656858-6F0A-1172-E279-E01282EEE834}"/>
                  </a:ext>
                </a:extLst>
              </p14:cNvPr>
              <p14:cNvContentPartPr/>
              <p14:nvPr/>
            </p14:nvContentPartPr>
            <p14:xfrm>
              <a:off x="3207006" y="1326045"/>
              <a:ext cx="543240" cy="401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656858-6F0A-1172-E279-E01282EEE8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98006" y="1317045"/>
                <a:ext cx="560880" cy="4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F4D20C77-CD07-71D6-05C4-F687B8FE7E8B}"/>
              </a:ext>
            </a:extLst>
          </p:cNvPr>
          <p:cNvGrpSpPr/>
          <p:nvPr/>
        </p:nvGrpSpPr>
        <p:grpSpPr>
          <a:xfrm>
            <a:off x="586566" y="621885"/>
            <a:ext cx="10892520" cy="1997280"/>
            <a:chOff x="586566" y="621885"/>
            <a:chExt cx="10892520" cy="19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E512E3-25FD-DCB3-BB37-718636364187}"/>
                    </a:ext>
                  </a:extLst>
                </p14:cNvPr>
                <p14:cNvContentPartPr/>
                <p14:nvPr/>
              </p14:nvContentPartPr>
              <p14:xfrm>
                <a:off x="2842686" y="748605"/>
                <a:ext cx="1671120" cy="480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E512E3-25FD-DCB3-BB37-7186363641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34046" y="739965"/>
                  <a:ext cx="168876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D168CF-CF94-6325-96C6-FBBABE5AFB78}"/>
                    </a:ext>
                  </a:extLst>
                </p14:cNvPr>
                <p14:cNvContentPartPr/>
                <p14:nvPr/>
              </p14:nvContentPartPr>
              <p14:xfrm>
                <a:off x="2904606" y="976845"/>
                <a:ext cx="515160" cy="48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D168CF-CF94-6325-96C6-FBBABE5AFB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95606" y="968205"/>
                  <a:ext cx="532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47C095-E040-5B89-4F5E-2F08CEEEAB99}"/>
                    </a:ext>
                  </a:extLst>
                </p14:cNvPr>
                <p14:cNvContentPartPr/>
                <p14:nvPr/>
              </p14:nvContentPartPr>
              <p14:xfrm>
                <a:off x="4764726" y="624405"/>
                <a:ext cx="1481040" cy="54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47C095-E040-5B89-4F5E-2F08CEEEAB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56086" y="615765"/>
                  <a:ext cx="149868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20C354-30CD-F595-2A0A-EBCF69C5F9A6}"/>
                    </a:ext>
                  </a:extLst>
                </p14:cNvPr>
                <p14:cNvContentPartPr/>
                <p14:nvPr/>
              </p14:nvContentPartPr>
              <p14:xfrm>
                <a:off x="5858046" y="802965"/>
                <a:ext cx="16200" cy="24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20C354-30CD-F595-2A0A-EBCF69C5F9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49046" y="793965"/>
                  <a:ext cx="33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491D7C-81A4-D7DD-1D60-CAB6B104B7AD}"/>
                    </a:ext>
                  </a:extLst>
                </p14:cNvPr>
                <p14:cNvContentPartPr/>
                <p14:nvPr/>
              </p14:nvContentPartPr>
              <p14:xfrm>
                <a:off x="5435046" y="714405"/>
                <a:ext cx="434880" cy="81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491D7C-81A4-D7DD-1D60-CAB6B104B7A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26046" y="705765"/>
                  <a:ext cx="452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69B142-7B17-D290-2C59-1B3F5FA7BF8B}"/>
                    </a:ext>
                  </a:extLst>
                </p14:cNvPr>
                <p14:cNvContentPartPr/>
                <p14:nvPr/>
              </p14:nvContentPartPr>
              <p14:xfrm>
                <a:off x="6488406" y="842205"/>
                <a:ext cx="442800" cy="224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69B142-7B17-D290-2C59-1B3F5FA7BF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79766" y="833205"/>
                  <a:ext cx="460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A0221F-9DBD-D03C-49EA-741A34703AA2}"/>
                    </a:ext>
                  </a:extLst>
                </p14:cNvPr>
                <p14:cNvContentPartPr/>
                <p14:nvPr/>
              </p14:nvContentPartPr>
              <p14:xfrm>
                <a:off x="6686406" y="756525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A0221F-9DBD-D03C-49EA-741A34703A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77766" y="747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FD3BA0A-02E4-1B30-A807-6EA43A894272}"/>
                    </a:ext>
                  </a:extLst>
                </p14:cNvPr>
                <p14:cNvContentPartPr/>
                <p14:nvPr/>
              </p14:nvContentPartPr>
              <p14:xfrm>
                <a:off x="7124166" y="621885"/>
                <a:ext cx="2182680" cy="461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FD3BA0A-02E4-1B30-A807-6EA43A8942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15166" y="612885"/>
                  <a:ext cx="22003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5142C6-A572-34E2-01B6-ABE4365D042B}"/>
                    </a:ext>
                  </a:extLst>
                </p14:cNvPr>
                <p14:cNvContentPartPr/>
                <p14:nvPr/>
              </p14:nvContentPartPr>
              <p14:xfrm>
                <a:off x="7351686" y="748605"/>
                <a:ext cx="72360" cy="3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5142C6-A572-34E2-01B6-ABE4365D04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43046" y="739605"/>
                  <a:ext cx="90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62809F-5686-6387-4029-9BDFA61D81F5}"/>
                    </a:ext>
                  </a:extLst>
                </p14:cNvPr>
                <p14:cNvContentPartPr/>
                <p14:nvPr/>
              </p14:nvContentPartPr>
              <p14:xfrm>
                <a:off x="1562166" y="1320645"/>
                <a:ext cx="1612080" cy="447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62809F-5686-6387-4029-9BDFA61D81F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53526" y="1312005"/>
                  <a:ext cx="16297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E3B93E-01D2-8848-71CF-932C6C5016C6}"/>
                    </a:ext>
                  </a:extLst>
                </p14:cNvPr>
                <p14:cNvContentPartPr/>
                <p14:nvPr/>
              </p14:nvContentPartPr>
              <p14:xfrm>
                <a:off x="2815326" y="1510365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E3B93E-01D2-8848-71CF-932C6C5016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06326" y="1501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06578ED-780D-3701-F21D-DA4A6B30AA69}"/>
                    </a:ext>
                  </a:extLst>
                </p14:cNvPr>
                <p14:cNvContentPartPr/>
                <p14:nvPr/>
              </p14:nvContentPartPr>
              <p14:xfrm>
                <a:off x="2485926" y="1489125"/>
                <a:ext cx="381240" cy="68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06578ED-780D-3701-F21D-DA4A6B30AA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76926" y="1480125"/>
                  <a:ext cx="398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9A994BB-483E-D784-1365-B25EE24717A0}"/>
                    </a:ext>
                  </a:extLst>
                </p14:cNvPr>
                <p14:cNvContentPartPr/>
                <p14:nvPr/>
              </p14:nvContentPartPr>
              <p14:xfrm>
                <a:off x="2463966" y="1470405"/>
                <a:ext cx="75960" cy="38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9A994BB-483E-D784-1365-B25EE24717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55326" y="1461405"/>
                  <a:ext cx="93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AE6281-4E21-EE56-51B4-A3291E434D3C}"/>
                    </a:ext>
                  </a:extLst>
                </p14:cNvPr>
                <p14:cNvContentPartPr/>
                <p14:nvPr/>
              </p14:nvContentPartPr>
              <p14:xfrm>
                <a:off x="3851406" y="1454925"/>
                <a:ext cx="1960920" cy="46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AE6281-4E21-EE56-51B4-A3291E434D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42406" y="1446285"/>
                  <a:ext cx="19785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35D2324-2309-37FE-5904-70B6D255704E}"/>
                    </a:ext>
                  </a:extLst>
                </p14:cNvPr>
                <p14:cNvContentPartPr/>
                <p14:nvPr/>
              </p14:nvContentPartPr>
              <p14:xfrm>
                <a:off x="6069726" y="1218405"/>
                <a:ext cx="1280160" cy="472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35D2324-2309-37FE-5904-70B6D255704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61086" y="1209765"/>
                  <a:ext cx="12978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6F7D0E-FB01-58CE-3365-A0FE027027CD}"/>
                    </a:ext>
                  </a:extLst>
                </p14:cNvPr>
                <p14:cNvContentPartPr/>
                <p14:nvPr/>
              </p14:nvContentPartPr>
              <p14:xfrm>
                <a:off x="7573086" y="1178445"/>
                <a:ext cx="1403280" cy="38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6F7D0E-FB01-58CE-3365-A0FE027027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64446" y="1169805"/>
                  <a:ext cx="14209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F13472-E0D7-2325-EB8A-6740AA422386}"/>
                    </a:ext>
                  </a:extLst>
                </p14:cNvPr>
                <p14:cNvContentPartPr/>
                <p14:nvPr/>
              </p14:nvContentPartPr>
              <p14:xfrm>
                <a:off x="9063126" y="1085925"/>
                <a:ext cx="695880" cy="390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F13472-E0D7-2325-EB8A-6740AA42238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54486" y="1077285"/>
                  <a:ext cx="7135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E7BC14-B1BB-C93E-B529-0E1D4D389340}"/>
                    </a:ext>
                  </a:extLst>
                </p14:cNvPr>
                <p14:cNvContentPartPr/>
                <p14:nvPr/>
              </p14:nvContentPartPr>
              <p14:xfrm>
                <a:off x="10117206" y="1044165"/>
                <a:ext cx="1361880" cy="434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E7BC14-B1BB-C93E-B529-0E1D4D38934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08206" y="1035525"/>
                  <a:ext cx="13795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CDC18D1-005E-2A00-1B6C-7122FE45A3E5}"/>
                    </a:ext>
                  </a:extLst>
                </p14:cNvPr>
                <p14:cNvContentPartPr/>
                <p14:nvPr/>
              </p14:nvContentPartPr>
              <p14:xfrm>
                <a:off x="586566" y="1991325"/>
                <a:ext cx="552600" cy="424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CDC18D1-005E-2A00-1B6C-7122FE45A3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7566" y="1982685"/>
                  <a:ext cx="5702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9AC83A-89DC-6378-2EBE-34F6FD006560}"/>
                    </a:ext>
                  </a:extLst>
                </p14:cNvPr>
                <p14:cNvContentPartPr/>
                <p14:nvPr/>
              </p14:nvContentPartPr>
              <p14:xfrm>
                <a:off x="667926" y="2082765"/>
                <a:ext cx="422640" cy="91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9AC83A-89DC-6378-2EBE-34F6FD00656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8926" y="2073765"/>
                  <a:ext cx="440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F5624F-470F-EB27-5FB3-3CB162770CA8}"/>
                    </a:ext>
                  </a:extLst>
                </p14:cNvPr>
                <p14:cNvContentPartPr/>
                <p14:nvPr/>
              </p14:nvContentPartPr>
              <p14:xfrm>
                <a:off x="1512846" y="1871445"/>
                <a:ext cx="2008800" cy="74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F5624F-470F-EB27-5FB3-3CB162770CA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04206" y="1862805"/>
                  <a:ext cx="202644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F50F25-092C-D8E1-0A69-89B72A8ACF96}"/>
                    </a:ext>
                  </a:extLst>
                </p14:cNvPr>
                <p14:cNvContentPartPr/>
                <p14:nvPr/>
              </p14:nvContentPartPr>
              <p14:xfrm>
                <a:off x="3172086" y="2094285"/>
                <a:ext cx="25920" cy="16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F50F25-092C-D8E1-0A69-89B72A8ACF9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63446" y="2085285"/>
                  <a:ext cx="43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A1410FB-A29D-4FF3-FA97-2BE86ECCFCD0}"/>
                    </a:ext>
                  </a:extLst>
                </p14:cNvPr>
                <p14:cNvContentPartPr/>
                <p14:nvPr/>
              </p14:nvContentPartPr>
              <p14:xfrm>
                <a:off x="2757366" y="2007165"/>
                <a:ext cx="575640" cy="83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A1410FB-A29D-4FF3-FA97-2BE86ECCFCD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48366" y="1998165"/>
                  <a:ext cx="593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1371CA7-893B-B9B7-7BD5-0168CAE2D37A}"/>
                    </a:ext>
                  </a:extLst>
                </p14:cNvPr>
                <p14:cNvContentPartPr/>
                <p14:nvPr/>
              </p14:nvContentPartPr>
              <p14:xfrm>
                <a:off x="3915126" y="1921845"/>
                <a:ext cx="392760" cy="697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1371CA7-893B-B9B7-7BD5-0168CAE2D37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06486" y="1913205"/>
                  <a:ext cx="41040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DF5AD94-91EF-E9CE-7681-6CA9B9BC27E3}"/>
                    </a:ext>
                  </a:extLst>
                </p14:cNvPr>
                <p14:cNvContentPartPr/>
                <p14:nvPr/>
              </p14:nvContentPartPr>
              <p14:xfrm>
                <a:off x="4566006" y="1829685"/>
                <a:ext cx="1953360" cy="634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DF5AD94-91EF-E9CE-7681-6CA9B9BC27E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57006" y="1820685"/>
                  <a:ext cx="197100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A8D276-4D81-F299-1A85-AFC6DC2E97AD}"/>
                    </a:ext>
                  </a:extLst>
                </p14:cNvPr>
                <p14:cNvContentPartPr/>
                <p14:nvPr/>
              </p14:nvContentPartPr>
              <p14:xfrm>
                <a:off x="5914566" y="1988445"/>
                <a:ext cx="59760" cy="3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A8D276-4D81-F299-1A85-AFC6DC2E97A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05926" y="1979445"/>
                  <a:ext cx="77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8732F2-4F76-6BBC-7F1A-3DDE6132E87F}"/>
                    </a:ext>
                  </a:extLst>
                </p14:cNvPr>
                <p14:cNvContentPartPr/>
                <p14:nvPr/>
              </p14:nvContentPartPr>
              <p14:xfrm>
                <a:off x="5419206" y="1838325"/>
                <a:ext cx="894960" cy="146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8732F2-4F76-6BBC-7F1A-3DDE6132E87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10206" y="1829325"/>
                  <a:ext cx="9126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A69A7B3-5440-F172-D619-FDB750327BF7}"/>
              </a:ext>
            </a:extLst>
          </p:cNvPr>
          <p:cNvGrpSpPr/>
          <p:nvPr/>
        </p:nvGrpSpPr>
        <p:grpSpPr>
          <a:xfrm>
            <a:off x="1458085" y="3045785"/>
            <a:ext cx="5036293" cy="746640"/>
            <a:chOff x="1458085" y="3045785"/>
            <a:chExt cx="6774308" cy="10043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F5D0348-9116-EEDE-4E9B-5D63E04A674B}"/>
                    </a:ext>
                  </a:extLst>
                </p14:cNvPr>
                <p14:cNvContentPartPr/>
                <p14:nvPr/>
              </p14:nvContentPartPr>
              <p14:xfrm>
                <a:off x="1458085" y="3533543"/>
                <a:ext cx="185158" cy="169783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F7BA30A-E366-2AE7-720C-E08F253235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49097" y="3524892"/>
                  <a:ext cx="202775" cy="187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EC0BF3-4D54-8394-A1B2-FDD36E9A52C4}"/>
                    </a:ext>
                  </a:extLst>
                </p14:cNvPr>
                <p14:cNvContentPartPr/>
                <p14:nvPr/>
              </p14:nvContentPartPr>
              <p14:xfrm>
                <a:off x="1732224" y="3545320"/>
                <a:ext cx="127583" cy="136415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E82774-D3CD-4462-60A1-283E2E5EBA8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23239" y="3536682"/>
                  <a:ext cx="145193" cy="154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38A441E-0079-89D2-3172-CA1457280FDD}"/>
                    </a:ext>
                  </a:extLst>
                </p14:cNvPr>
                <p14:cNvContentPartPr/>
                <p14:nvPr/>
              </p14:nvContentPartPr>
              <p14:xfrm>
                <a:off x="2068846" y="3188416"/>
                <a:ext cx="226704" cy="861673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6218DE5-B6B4-8F05-9440-B694A0A60CB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60196" y="3179778"/>
                  <a:ext cx="244365" cy="879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5C5B378-B2BF-DB22-6A3A-EFBDFADEFDC9}"/>
                    </a:ext>
                  </a:extLst>
                </p14:cNvPr>
                <p14:cNvContentPartPr/>
                <p14:nvPr/>
              </p14:nvContentPartPr>
              <p14:xfrm>
                <a:off x="2202971" y="3214586"/>
                <a:ext cx="177307" cy="227686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6CDD891-E0C7-3304-4620-48D5A0BF435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93980" y="3205953"/>
                  <a:ext cx="194930" cy="2453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6B85B7C-F6C1-DF70-E29A-C44F512DE58A}"/>
                    </a:ext>
                  </a:extLst>
                </p14:cNvPr>
                <p14:cNvContentPartPr/>
                <p14:nvPr/>
              </p14:nvContentPartPr>
              <p14:xfrm>
                <a:off x="2471221" y="3306838"/>
                <a:ext cx="185485" cy="13249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FBFAF35-C9CD-1B6E-863F-F2107B38893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62577" y="3298197"/>
                  <a:ext cx="203133" cy="15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D6659C-7211-04C9-531A-828A05BFF789}"/>
                    </a:ext>
                  </a:extLst>
                </p14:cNvPr>
                <p14:cNvContentPartPr/>
                <p14:nvPr/>
              </p14:nvContentPartPr>
              <p14:xfrm>
                <a:off x="2448976" y="3214586"/>
                <a:ext cx="221797" cy="28134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517BD63-3508-D78E-8812-131967F5E1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39974" y="3205929"/>
                  <a:ext cx="239440" cy="45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A54193F-4337-69FC-FF11-BB0308C4D6E5}"/>
                    </a:ext>
                  </a:extLst>
                </p14:cNvPr>
                <p14:cNvContentPartPr/>
                <p14:nvPr/>
              </p14:nvContentPartPr>
              <p14:xfrm>
                <a:off x="2264145" y="3516532"/>
                <a:ext cx="420368" cy="52996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FC49FA-43E9-956A-FDD4-3F4DD0881D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55507" y="3507880"/>
                  <a:ext cx="438003" cy="70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ADB55CC-FF74-5978-6B57-87B76D7CEEE9}"/>
                    </a:ext>
                  </a:extLst>
                </p14:cNvPr>
                <p14:cNvContentPartPr/>
                <p14:nvPr/>
              </p14:nvContentPartPr>
              <p14:xfrm>
                <a:off x="2253677" y="3605840"/>
                <a:ext cx="167166" cy="263998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AAA7508-453E-2340-4428-8960327A46E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45049" y="3596848"/>
                  <a:ext cx="184781" cy="281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6BCABAA-1774-9566-16C6-BCB53F42C1CE}"/>
                    </a:ext>
                  </a:extLst>
                </p14:cNvPr>
                <p14:cNvContentPartPr/>
                <p14:nvPr/>
              </p14:nvContentPartPr>
              <p14:xfrm>
                <a:off x="2545481" y="3639862"/>
                <a:ext cx="128237" cy="227686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9CB58B9-FA2F-5058-F3FB-6C073D8F4E3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36476" y="3630870"/>
                  <a:ext cx="145888" cy="2453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7B8A47-3F4A-8165-7211-804C162A1891}"/>
                    </a:ext>
                  </a:extLst>
                </p14:cNvPr>
                <p14:cNvContentPartPr/>
                <p14:nvPr/>
              </p14:nvContentPartPr>
              <p14:xfrm>
                <a:off x="2502299" y="3726553"/>
                <a:ext cx="158006" cy="40238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157E181-3D0F-1BC0-3902-41349311593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93301" y="3717853"/>
                  <a:ext cx="175642" cy="58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67CC5C-057E-7462-2C0C-0D9A31B06CF1}"/>
                    </a:ext>
                  </a:extLst>
                </p14:cNvPr>
                <p14:cNvContentPartPr/>
                <p14:nvPr/>
              </p14:nvContentPartPr>
              <p14:xfrm>
                <a:off x="2815367" y="3199538"/>
                <a:ext cx="36312" cy="724931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157FDC6-E8B0-2EBC-AB3F-6C12ABC3B2A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06738" y="3190539"/>
                  <a:ext cx="53929" cy="742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6C3DDA1-9486-E0C2-D34D-E587B1A6985B}"/>
                    </a:ext>
                  </a:extLst>
                </p14:cNvPr>
                <p14:cNvContentPartPr/>
                <p14:nvPr/>
              </p14:nvContentPartPr>
              <p14:xfrm>
                <a:off x="2935426" y="3840068"/>
                <a:ext cx="132490" cy="94542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8C884D7-E699-CF50-462D-3D4AFEE8FEC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26425" y="3831441"/>
                  <a:ext cx="150131" cy="112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E17215F-86CA-0564-53AA-9DCEC7AA9890}"/>
                    </a:ext>
                  </a:extLst>
                </p14:cNvPr>
                <p14:cNvContentPartPr/>
                <p14:nvPr/>
              </p14:nvContentPartPr>
              <p14:xfrm>
                <a:off x="2986132" y="3814552"/>
                <a:ext cx="130200" cy="137397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32B47BE-79B9-309A-2921-992DD96EFF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77476" y="3805560"/>
                  <a:ext cx="147873" cy="155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F0CD570-185D-2ABB-7221-B5742E7FA19D}"/>
                    </a:ext>
                  </a:extLst>
                </p14:cNvPr>
                <p14:cNvContentPartPr/>
                <p14:nvPr/>
              </p14:nvContentPartPr>
              <p14:xfrm>
                <a:off x="3372478" y="3480220"/>
                <a:ext cx="10795" cy="163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15B9B20-E73D-2522-9B89-E6BA2B8E10A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63482" y="3471591"/>
                  <a:ext cx="28427" cy="180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E6C3FC5-5B5D-8178-3E17-20CF4CFF7E7E}"/>
                    </a:ext>
                  </a:extLst>
                </p14:cNvPr>
                <p14:cNvContentPartPr/>
                <p14:nvPr/>
              </p14:nvContentPartPr>
              <p14:xfrm>
                <a:off x="3300508" y="3524383"/>
                <a:ext cx="185813" cy="65754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5A347DF-FFB1-38D9-1A7B-0D4EB0FAFF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91866" y="3515400"/>
                  <a:ext cx="203458" cy="8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5B91082-A357-9F6A-8F3F-633267B48C31}"/>
                    </a:ext>
                  </a:extLst>
                </p14:cNvPr>
                <p14:cNvContentPartPr/>
                <p14:nvPr/>
              </p14:nvContentPartPr>
              <p14:xfrm>
                <a:off x="3613576" y="3299641"/>
                <a:ext cx="77204" cy="397796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BD1BEE4-C040-7340-A227-0F70F844E6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04599" y="3290641"/>
                  <a:ext cx="94799" cy="415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33D8559-6441-8767-128B-ACAC51E48734}"/>
                    </a:ext>
                  </a:extLst>
                </p14:cNvPr>
                <p14:cNvContentPartPr/>
                <p14:nvPr/>
              </p14:nvContentPartPr>
              <p14:xfrm>
                <a:off x="3764713" y="3439328"/>
                <a:ext cx="185485" cy="165857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F5C8E5D-5913-142F-CEFB-9ADD0D6771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56069" y="3430693"/>
                  <a:ext cx="203133" cy="183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90D34FA-1962-C51E-DB92-F20D68711699}"/>
                    </a:ext>
                  </a:extLst>
                </p14:cNvPr>
                <p14:cNvContentPartPr/>
                <p14:nvPr/>
              </p14:nvContentPartPr>
              <p14:xfrm>
                <a:off x="3770601" y="3357217"/>
                <a:ext cx="173381" cy="29769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D78FE7D-FA36-7F70-29ED-3905D1B333D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61968" y="3348250"/>
                  <a:ext cx="191007" cy="47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CDAF5A-E98B-6D27-B32C-7F484E520C54}"/>
                    </a:ext>
                  </a:extLst>
                </p14:cNvPr>
                <p14:cNvContentPartPr/>
                <p14:nvPr/>
              </p14:nvContentPartPr>
              <p14:xfrm>
                <a:off x="4048666" y="3517186"/>
                <a:ext cx="30751" cy="49725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35E8732-4F79-AE88-7D0F-8EC7C8F1E2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40084" y="3508178"/>
                  <a:ext cx="48272" cy="67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ED9745-7285-7A5C-B87F-0CF2B5C6BCD4}"/>
                    </a:ext>
                  </a:extLst>
                </p14:cNvPr>
                <p14:cNvContentPartPr/>
                <p14:nvPr/>
              </p14:nvContentPartPr>
              <p14:xfrm>
                <a:off x="4191296" y="3350674"/>
                <a:ext cx="228013" cy="292132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4B1F356-2046-4617-AC0C-BE07CD50C8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82291" y="3342029"/>
                  <a:ext cx="245663" cy="309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E310790-EB27-22C1-A613-A362BD953458}"/>
                    </a:ext>
                  </a:extLst>
                </p14:cNvPr>
                <p14:cNvContentPartPr/>
                <p14:nvPr/>
              </p14:nvContentPartPr>
              <p14:xfrm>
                <a:off x="4185081" y="3295716"/>
                <a:ext cx="193664" cy="18974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C4C722B-8011-E6C8-5D96-C14B0B7CD8C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76082" y="3286766"/>
                  <a:ext cx="211303" cy="36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A0E3523-488E-51A1-73BC-0832A95CDDD3}"/>
                    </a:ext>
                  </a:extLst>
                </p14:cNvPr>
                <p14:cNvContentPartPr/>
                <p14:nvPr/>
              </p14:nvContentPartPr>
              <p14:xfrm>
                <a:off x="4443845" y="3245664"/>
                <a:ext cx="105010" cy="439342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CDC40BE-AF99-FCA5-63D2-8763D251A6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34854" y="3236668"/>
                  <a:ext cx="122632" cy="456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4B2F39-0AAA-BBB9-036F-83DC1F9E2A52}"/>
                    </a:ext>
                  </a:extLst>
                </p14:cNvPr>
                <p14:cNvContentPartPr/>
                <p14:nvPr/>
              </p14:nvContentPartPr>
              <p14:xfrm>
                <a:off x="4642415" y="3414466"/>
                <a:ext cx="209366" cy="169783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8CE1BB4-BD0D-DB7F-A4A3-7F5F9C4935E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33781" y="3405473"/>
                  <a:ext cx="226993" cy="187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90E0B4D-9C64-B36B-E731-15C924A76FA5}"/>
                    </a:ext>
                  </a:extLst>
                </p14:cNvPr>
                <p14:cNvContentPartPr/>
                <p14:nvPr/>
              </p14:nvContentPartPr>
              <p14:xfrm>
                <a:off x="4682980" y="3307493"/>
                <a:ext cx="138051" cy="22899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88A6F47-2224-4A86-CC20-21F0FDC843D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74329" y="3298906"/>
                  <a:ext cx="155713" cy="40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A425FE-D107-B528-1B48-21E6D2C0CD13}"/>
                    </a:ext>
                  </a:extLst>
                </p14:cNvPr>
                <p14:cNvContentPartPr/>
                <p14:nvPr/>
              </p14:nvContentPartPr>
              <p14:xfrm>
                <a:off x="5275748" y="3304876"/>
                <a:ext cx="213946" cy="65427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BFD632-DBFD-82C2-A090-1FF4DB326D8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67104" y="3296248"/>
                  <a:ext cx="231595" cy="83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44824B1-62F6-47DF-CCB3-55844A76F3D0}"/>
                    </a:ext>
                  </a:extLst>
                </p14:cNvPr>
                <p14:cNvContentPartPr/>
                <p14:nvPr/>
              </p14:nvContentPartPr>
              <p14:xfrm>
                <a:off x="5258737" y="3442927"/>
                <a:ext cx="257128" cy="23881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25B1E63-8FE9-142E-92BE-DAE16FDB6C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49734" y="3433881"/>
                  <a:ext cx="274774" cy="41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9BCC5B8-27FE-0CF9-D62C-D65096073FC4}"/>
                    </a:ext>
                  </a:extLst>
                </p14:cNvPr>
                <p14:cNvContentPartPr/>
                <p14:nvPr/>
              </p14:nvContentPartPr>
              <p14:xfrm>
                <a:off x="5717380" y="3311091"/>
                <a:ext cx="158660" cy="403685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EC78E76-68A6-E6C0-2AD9-0273EA24D77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08745" y="3302088"/>
                  <a:ext cx="176289" cy="421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E1E145-C6CA-F53B-5A10-A2FD7BA0BF9D}"/>
                    </a:ext>
                  </a:extLst>
                </p14:cNvPr>
                <p14:cNvContentPartPr/>
                <p14:nvPr/>
              </p14:nvContentPartPr>
              <p14:xfrm>
                <a:off x="5992501" y="3307493"/>
                <a:ext cx="122348" cy="153753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8F25559-5D61-5867-B723-EE3AB7512B8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83505" y="3298851"/>
                  <a:ext cx="139981" cy="171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C4AA785-4FF6-B003-720F-E9A091081892}"/>
                    </a:ext>
                  </a:extLst>
                </p14:cNvPr>
                <p14:cNvContentPartPr/>
                <p14:nvPr/>
              </p14:nvContentPartPr>
              <p14:xfrm>
                <a:off x="6312112" y="3089294"/>
                <a:ext cx="133471" cy="516546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5746F4-1532-565C-4D58-D1930625F54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03118" y="3080295"/>
                  <a:ext cx="151099" cy="534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990609E-BBF1-7DDB-3ADD-36579D5C78D8}"/>
                    </a:ext>
                  </a:extLst>
                </p14:cNvPr>
                <p14:cNvContentPartPr/>
                <p14:nvPr/>
              </p14:nvContentPartPr>
              <p14:xfrm>
                <a:off x="6563024" y="3199538"/>
                <a:ext cx="172727" cy="308488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5195CB1-CB97-070F-8C3A-CCF0550FDE0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54028" y="3190539"/>
                  <a:ext cx="190360" cy="326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4A4C86B-9E69-0F57-CF3C-6A0035A93237}"/>
                    </a:ext>
                  </a:extLst>
                </p14:cNvPr>
                <p14:cNvContentPartPr/>
                <p14:nvPr/>
              </p14:nvContentPartPr>
              <p14:xfrm>
                <a:off x="6606206" y="3357871"/>
                <a:ext cx="154735" cy="16357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C6FE2D4-044D-3172-E95D-7E81F5CBDE0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97189" y="3348981"/>
                  <a:ext cx="172409" cy="33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FB298FF-26BB-2D8A-A038-0DD0CD0D6575}"/>
                    </a:ext>
                  </a:extLst>
                </p14:cNvPr>
                <p14:cNvContentPartPr/>
                <p14:nvPr/>
              </p14:nvContentPartPr>
              <p14:xfrm>
                <a:off x="6582325" y="3222765"/>
                <a:ext cx="180906" cy="17992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1DC7C1E-D259-BAFF-47B6-90A78955B6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73693" y="3213769"/>
                  <a:ext cx="198529" cy="35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678670D-C712-BB30-C956-8C72FAA976BA}"/>
                    </a:ext>
                  </a:extLst>
                </p14:cNvPr>
                <p14:cNvContentPartPr/>
                <p14:nvPr/>
              </p14:nvContentPartPr>
              <p14:xfrm>
                <a:off x="6508720" y="3128223"/>
                <a:ext cx="269232" cy="22245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AADA731-F963-5F74-4AD2-F65BCC9CD48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99722" y="3119253"/>
                  <a:ext cx="286869" cy="39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8AE68A-2198-FB6F-DFFF-334041C135B2}"/>
                    </a:ext>
                  </a:extLst>
                </p14:cNvPr>
                <p14:cNvContentPartPr/>
                <p14:nvPr/>
              </p14:nvContentPartPr>
              <p14:xfrm>
                <a:off x="7028210" y="3240430"/>
                <a:ext cx="19301" cy="225069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B6CBEF-32BC-B227-5156-E74613E65C9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19470" y="3231427"/>
                  <a:ext cx="37145" cy="242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8088A4-D22E-8616-2F4E-222D16E65981}"/>
                    </a:ext>
                  </a:extLst>
                </p14:cNvPr>
                <p14:cNvContentPartPr/>
                <p14:nvPr/>
              </p14:nvContentPartPr>
              <p14:xfrm>
                <a:off x="6904226" y="3358853"/>
                <a:ext cx="229322" cy="27479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DB3E0FE-A148-C2EF-C0E1-18252436105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95226" y="3349814"/>
                  <a:ext cx="246962" cy="45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C1D07F8-BA92-D2B9-F22C-FB01EC0B84EB}"/>
                    </a:ext>
                  </a:extLst>
                </p14:cNvPr>
                <p14:cNvContentPartPr/>
                <p14:nvPr/>
              </p14:nvContentPartPr>
              <p14:xfrm>
                <a:off x="7249353" y="3265292"/>
                <a:ext cx="232266" cy="186467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289BB3F-53B5-DD75-7765-3E1C11AA44A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40350" y="3256653"/>
                  <a:ext cx="249911" cy="204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31DB1ED-EEC8-DA10-6299-9741B07BEFFE}"/>
                    </a:ext>
                  </a:extLst>
                </p14:cNvPr>
                <p14:cNvContentPartPr/>
                <p14:nvPr/>
              </p14:nvContentPartPr>
              <p14:xfrm>
                <a:off x="7584666" y="3235523"/>
                <a:ext cx="148519" cy="174363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C9E532F-7861-E770-EDF5-557F9504EBB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76035" y="3226877"/>
                  <a:ext cx="166140" cy="192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E548DF1-4176-B5ED-3747-104AD5FAAEC1}"/>
                    </a:ext>
                  </a:extLst>
                </p14:cNvPr>
                <p14:cNvContentPartPr/>
                <p14:nvPr/>
              </p14:nvContentPartPr>
              <p14:xfrm>
                <a:off x="7596116" y="3254824"/>
                <a:ext cx="172073" cy="176326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2D2A81F-E1EE-45B7-2B92-F86FAB78E43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87116" y="3245828"/>
                  <a:ext cx="189712" cy="193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13E45F7-F906-402D-CD6D-99EB2F92C8F3}"/>
                    </a:ext>
                  </a:extLst>
                </p14:cNvPr>
                <p14:cNvContentPartPr/>
                <p14:nvPr/>
              </p14:nvContentPartPr>
              <p14:xfrm>
                <a:off x="7262111" y="3157665"/>
                <a:ext cx="228340" cy="24862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F6B055E-4F84-7FDA-0BB4-ADA167B7CDF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53481" y="3149017"/>
                  <a:ext cx="245960" cy="42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E6DAEC-BBA0-B07F-BD21-D1EFBB4CB80E}"/>
                    </a:ext>
                  </a:extLst>
                </p14:cNvPr>
                <p14:cNvContentPartPr/>
                <p14:nvPr/>
              </p14:nvContentPartPr>
              <p14:xfrm>
                <a:off x="7921615" y="3173694"/>
                <a:ext cx="186140" cy="288206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2489763-2C10-F971-1313-1EFE289048B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12614" y="3164699"/>
                  <a:ext cx="203782" cy="305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A3E4DD9-532D-F30C-0D1C-0353DBD599F7}"/>
                    </a:ext>
                  </a:extLst>
                </p14:cNvPr>
                <p14:cNvContentPartPr/>
                <p14:nvPr/>
              </p14:nvContentPartPr>
              <p14:xfrm>
                <a:off x="7875162" y="3105650"/>
                <a:ext cx="195627" cy="50379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94A5CC4-CBB4-6679-848F-95F897E3AC7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66155" y="3097014"/>
                  <a:ext cx="213280" cy="68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992FF2-B3C5-F774-358C-6B631E847E11}"/>
                    </a:ext>
                  </a:extLst>
                </p14:cNvPr>
                <p14:cNvContentPartPr/>
                <p14:nvPr/>
              </p14:nvContentPartPr>
              <p14:xfrm>
                <a:off x="8138505" y="3045785"/>
                <a:ext cx="93888" cy="591787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CF143AB-41CF-7E12-25E1-011B9E59B93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29512" y="3036786"/>
                  <a:ext cx="111514" cy="609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6DF17C5-113F-D94F-A0CA-92FC36046D21}"/>
                    </a:ext>
                  </a:extLst>
                </p14:cNvPr>
                <p14:cNvContentPartPr/>
                <p14:nvPr/>
              </p14:nvContentPartPr>
              <p14:xfrm>
                <a:off x="4895291" y="3226363"/>
                <a:ext cx="11450" cy="554167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4B11B17-5CCF-D20F-7A36-5F52399B08A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86703" y="3217721"/>
                  <a:ext cx="28983" cy="571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795A8D2-F683-BEF6-E1CA-A711927FD1E2}"/>
                    </a:ext>
                  </a:extLst>
                </p14:cNvPr>
                <p14:cNvContentPartPr/>
                <p14:nvPr/>
              </p14:nvContentPartPr>
              <p14:xfrm>
                <a:off x="4979364" y="3697110"/>
                <a:ext cx="78512" cy="157352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64B855-303F-0FA3-1E55-357E3AAC43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70360" y="3688488"/>
                  <a:ext cx="96159" cy="174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A888656-9F5C-911D-1C51-0EC02216BD8B}"/>
                    </a:ext>
                  </a:extLst>
                </p14:cNvPr>
                <p14:cNvContentPartPr/>
                <p14:nvPr/>
              </p14:nvContentPartPr>
              <p14:xfrm>
                <a:off x="4933565" y="3750106"/>
                <a:ext cx="154081" cy="64773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92475B-9074-E7F2-FDD4-7AFDE35F986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24925" y="3741110"/>
                  <a:ext cx="171721" cy="82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200B3C1-53E8-D88B-429C-99542C578CA6}"/>
                    </a:ext>
                  </a:extLst>
                </p14:cNvPr>
                <p14:cNvContentPartPr/>
                <p14:nvPr/>
              </p14:nvContentPartPr>
              <p14:xfrm>
                <a:off x="4998992" y="3063777"/>
                <a:ext cx="220162" cy="917286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BD281E7-09DF-9E9D-065C-0ED564BDF63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89998" y="3055137"/>
                  <a:ext cx="237789" cy="9349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444EEC4-3B32-BDF7-6EE3-AE50E7F373EB}"/>
              </a:ext>
            </a:extLst>
          </p:cNvPr>
          <p:cNvGrpSpPr/>
          <p:nvPr/>
        </p:nvGrpSpPr>
        <p:grpSpPr>
          <a:xfrm>
            <a:off x="6751926" y="2942085"/>
            <a:ext cx="3207240" cy="588240"/>
            <a:chOff x="6751926" y="2942085"/>
            <a:chExt cx="320724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AEB8992-A8DF-9712-4C31-27F57306033B}"/>
                    </a:ext>
                  </a:extLst>
                </p14:cNvPr>
                <p14:cNvContentPartPr/>
                <p14:nvPr/>
              </p14:nvContentPartPr>
              <p14:xfrm>
                <a:off x="6824286" y="3140805"/>
                <a:ext cx="29880" cy="171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AEB8992-A8DF-9712-4C31-27F57306033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15646" y="3131805"/>
                  <a:ext cx="47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1C9FAEA-3835-E501-A87F-11C975186632}"/>
                    </a:ext>
                  </a:extLst>
                </p14:cNvPr>
                <p14:cNvContentPartPr/>
                <p14:nvPr/>
              </p14:nvContentPartPr>
              <p14:xfrm>
                <a:off x="6751926" y="3189765"/>
                <a:ext cx="186480" cy="57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1C9FAEA-3835-E501-A87F-11C97518663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42926" y="3180765"/>
                  <a:ext cx="204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0C596B1-B777-85CC-5383-F642A536F80A}"/>
                    </a:ext>
                  </a:extLst>
                </p14:cNvPr>
                <p14:cNvContentPartPr/>
                <p14:nvPr/>
              </p14:nvContentPartPr>
              <p14:xfrm>
                <a:off x="7108686" y="3120285"/>
                <a:ext cx="1424520" cy="410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0C596B1-B777-85CC-5383-F642A536F80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99686" y="3111285"/>
                  <a:ext cx="14421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949BC27-08E9-17F5-B7C0-468C8025FAD5}"/>
                    </a:ext>
                  </a:extLst>
                </p14:cNvPr>
                <p14:cNvContentPartPr/>
                <p14:nvPr/>
              </p14:nvContentPartPr>
              <p14:xfrm>
                <a:off x="8726886" y="2942085"/>
                <a:ext cx="1232280" cy="401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949BC27-08E9-17F5-B7C0-468C8025FAD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18246" y="2933085"/>
                  <a:ext cx="1249920" cy="41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614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F2B51FE-DEA3-3C58-FD86-51D0AFF66071}"/>
              </a:ext>
            </a:extLst>
          </p:cNvPr>
          <p:cNvGrpSpPr/>
          <p:nvPr/>
        </p:nvGrpSpPr>
        <p:grpSpPr>
          <a:xfrm>
            <a:off x="514386" y="426134"/>
            <a:ext cx="1751400" cy="1081800"/>
            <a:chOff x="9792610" y="3672673"/>
            <a:chExt cx="1751400" cy="10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8407DE1-5ACB-D14C-2BCD-B4F006332213}"/>
                    </a:ext>
                  </a:extLst>
                </p14:cNvPr>
                <p14:cNvContentPartPr/>
                <p14:nvPr/>
              </p14:nvContentPartPr>
              <p14:xfrm>
                <a:off x="9792610" y="3672673"/>
                <a:ext cx="1281240" cy="1064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8407DE1-5ACB-D14C-2BCD-B4F00633221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83610" y="3663673"/>
                  <a:ext cx="1298880" cy="10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B23C78-128C-34D6-AB3C-73217396AE42}"/>
                    </a:ext>
                  </a:extLst>
                </p14:cNvPr>
                <p14:cNvContentPartPr/>
                <p14:nvPr/>
              </p14:nvContentPartPr>
              <p14:xfrm>
                <a:off x="10614850" y="3684913"/>
                <a:ext cx="451440" cy="936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B23C78-128C-34D6-AB3C-73217396AE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05850" y="3675913"/>
                  <a:ext cx="469080" cy="9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5A30B26-0295-BCE2-6497-148C067DB8AE}"/>
                    </a:ext>
                  </a:extLst>
                </p14:cNvPr>
                <p14:cNvContentPartPr/>
                <p14:nvPr/>
              </p14:nvContentPartPr>
              <p14:xfrm>
                <a:off x="10365730" y="3753673"/>
                <a:ext cx="19080" cy="90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5A30B26-0295-BCE2-6497-148C067DB8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56730" y="3744673"/>
                  <a:ext cx="36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11C5D88-965E-C951-582B-2B0D427E758C}"/>
                    </a:ext>
                  </a:extLst>
                </p14:cNvPr>
                <p14:cNvContentPartPr/>
                <p14:nvPr/>
              </p14:nvContentPartPr>
              <p14:xfrm>
                <a:off x="10372570" y="3937633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11C5D88-965E-C951-582B-2B0D427E758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63570" y="39286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A20B23-BB69-CF6D-AF94-23B404235E06}"/>
                    </a:ext>
                  </a:extLst>
                </p14:cNvPr>
                <p14:cNvContentPartPr/>
                <p14:nvPr/>
              </p14:nvContentPartPr>
              <p14:xfrm>
                <a:off x="10386970" y="4148233"/>
                <a:ext cx="7920" cy="58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A20B23-BB69-CF6D-AF94-23B404235E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77970" y="4139288"/>
                  <a:ext cx="25560" cy="76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4359267-769C-5CFE-0FA5-AD5B3225C814}"/>
                    </a:ext>
                  </a:extLst>
                </p14:cNvPr>
                <p14:cNvContentPartPr/>
                <p14:nvPr/>
              </p14:nvContentPartPr>
              <p14:xfrm>
                <a:off x="10422610" y="4350913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4359267-769C-5CFE-0FA5-AD5B3225C8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13610" y="43419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56D2C5-9DCF-D9CE-A1EB-DA915CB928F4}"/>
                    </a:ext>
                  </a:extLst>
                </p14:cNvPr>
                <p14:cNvContentPartPr/>
                <p14:nvPr/>
              </p14:nvContentPartPr>
              <p14:xfrm>
                <a:off x="10418650" y="4274593"/>
                <a:ext cx="118800" cy="24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56D2C5-9DCF-D9CE-A1EB-DA915CB928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09650" y="4265593"/>
                  <a:ext cx="136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DB3248-9F43-78F7-22C7-FFC85C6B8114}"/>
                    </a:ext>
                  </a:extLst>
                </p14:cNvPr>
                <p14:cNvContentPartPr/>
                <p14:nvPr/>
              </p14:nvContentPartPr>
              <p14:xfrm>
                <a:off x="10723210" y="4244353"/>
                <a:ext cx="97920" cy="1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DB3248-9F43-78F7-22C7-FFC85C6B81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14243" y="4235063"/>
                  <a:ext cx="115495" cy="29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D6E371E-4779-88B2-E53E-7918E21C9057}"/>
                    </a:ext>
                  </a:extLst>
                </p14:cNvPr>
                <p14:cNvContentPartPr/>
                <p14:nvPr/>
              </p14:nvContentPartPr>
              <p14:xfrm>
                <a:off x="10955410" y="4205113"/>
                <a:ext cx="56880" cy="7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D6E371E-4779-88B2-E53E-7918E21C90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46410" y="4196113"/>
                  <a:ext cx="74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C4F17F7-AB1F-6618-0425-B73166156DB3}"/>
                    </a:ext>
                  </a:extLst>
                </p14:cNvPr>
                <p14:cNvContentPartPr/>
                <p14:nvPr/>
              </p14:nvContentPartPr>
              <p14:xfrm>
                <a:off x="9796930" y="4640713"/>
                <a:ext cx="98640" cy="73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C4F17F7-AB1F-6618-0425-B73166156DB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87963" y="4631713"/>
                  <a:ext cx="116216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4EBD87-C50C-9E21-EC02-196974573B7F}"/>
                    </a:ext>
                  </a:extLst>
                </p14:cNvPr>
                <p14:cNvContentPartPr/>
                <p14:nvPr/>
              </p14:nvContentPartPr>
              <p14:xfrm>
                <a:off x="10006450" y="4533793"/>
                <a:ext cx="46440" cy="32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4EBD87-C50C-9E21-EC02-196974573B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97450" y="4524793"/>
                  <a:ext cx="64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9A895AD-1CA2-0023-5745-78DAF2F6BA48}"/>
                    </a:ext>
                  </a:extLst>
                </p14:cNvPr>
                <p14:cNvContentPartPr/>
                <p14:nvPr/>
              </p14:nvContentPartPr>
              <p14:xfrm>
                <a:off x="10168810" y="4409593"/>
                <a:ext cx="58680" cy="38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9A895AD-1CA2-0023-5745-78DAF2F6BA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59810" y="4400593"/>
                  <a:ext cx="76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A6C51D-06EE-DA61-F97E-CB6205EAEB82}"/>
                    </a:ext>
                  </a:extLst>
                </p14:cNvPr>
                <p14:cNvContentPartPr/>
                <p14:nvPr/>
              </p14:nvContentPartPr>
              <p14:xfrm>
                <a:off x="10294810" y="4343353"/>
                <a:ext cx="84240" cy="56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A6C51D-06EE-DA61-F97E-CB6205EAEB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85810" y="4334353"/>
                  <a:ext cx="101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BEB17B-F63A-7D57-91A3-66D79AC123C5}"/>
                    </a:ext>
                  </a:extLst>
                </p14:cNvPr>
                <p14:cNvContentPartPr/>
                <p14:nvPr/>
              </p14:nvContentPartPr>
              <p14:xfrm>
                <a:off x="10295530" y="4098553"/>
                <a:ext cx="40320" cy="61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BEB17B-F63A-7D57-91A3-66D79AC123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32530" y="4035553"/>
                  <a:ext cx="165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11CB4B-73CA-FB7B-388B-723D76AB294D}"/>
                    </a:ext>
                  </a:extLst>
                </p14:cNvPr>
                <p14:cNvContentPartPr/>
                <p14:nvPr/>
              </p14:nvContentPartPr>
              <p14:xfrm>
                <a:off x="10025170" y="4279633"/>
                <a:ext cx="33480" cy="41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11CB4B-73CA-FB7B-388B-723D76AB29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62170" y="4216633"/>
                  <a:ext cx="159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DA5BFB6-38B3-DFDF-AE18-78F56575AA61}"/>
                    </a:ext>
                  </a:extLst>
                </p14:cNvPr>
                <p14:cNvContentPartPr/>
                <p14:nvPr/>
              </p14:nvContentPartPr>
              <p14:xfrm>
                <a:off x="10424050" y="4407433"/>
                <a:ext cx="27000" cy="1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DA5BFB6-38B3-DFDF-AE18-78F56575AA6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61050" y="4344433"/>
                  <a:ext cx="152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10F2D47-E17B-2ADB-97B9-F1D8C1549E85}"/>
                    </a:ext>
                  </a:extLst>
                </p14:cNvPr>
                <p14:cNvContentPartPr/>
                <p14:nvPr/>
              </p14:nvContentPartPr>
              <p14:xfrm>
                <a:off x="10768570" y="4045633"/>
                <a:ext cx="39600" cy="2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10F2D47-E17B-2ADB-97B9-F1D8C1549E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05570" y="3982633"/>
                  <a:ext cx="165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42CE32-1076-9382-B3E7-F1F36ED5C357}"/>
                    </a:ext>
                  </a:extLst>
                </p14:cNvPr>
                <p14:cNvContentPartPr/>
                <p14:nvPr/>
              </p14:nvContentPartPr>
              <p14:xfrm>
                <a:off x="10372570" y="4152913"/>
                <a:ext cx="151560" cy="5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42CE32-1076-9382-B3E7-F1F36ED5C35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54570" y="4134913"/>
                  <a:ext cx="187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8CE3F0-E80D-E0CE-9099-7F7AA545E18F}"/>
                    </a:ext>
                  </a:extLst>
                </p14:cNvPr>
                <p14:cNvContentPartPr/>
                <p14:nvPr/>
              </p14:nvContentPartPr>
              <p14:xfrm>
                <a:off x="10633930" y="4234273"/>
                <a:ext cx="54936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8CE3F0-E80D-E0CE-9099-7F7AA545E1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15930" y="4216273"/>
                  <a:ext cx="585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CAC8E7-1347-9101-DABD-5062D1F4F715}"/>
                    </a:ext>
                  </a:extLst>
                </p14:cNvPr>
                <p14:cNvContentPartPr/>
                <p14:nvPr/>
              </p14:nvContentPartPr>
              <p14:xfrm>
                <a:off x="10882690" y="4082353"/>
                <a:ext cx="661320" cy="324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CAC8E7-1347-9101-DABD-5062D1F4F7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64680" y="4064353"/>
                  <a:ext cx="696979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4E800EA-63BF-3860-D083-9B6820C6DC1C}"/>
                    </a:ext>
                  </a:extLst>
                </p14:cNvPr>
                <p14:cNvContentPartPr/>
                <p14:nvPr/>
              </p14:nvContentPartPr>
              <p14:xfrm>
                <a:off x="10483810" y="4459633"/>
                <a:ext cx="623160" cy="294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4E800EA-63BF-3860-D083-9B6820C6DC1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65810" y="4441633"/>
                  <a:ext cx="658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EC827E-3660-770C-7E52-083231C475BD}"/>
                    </a:ext>
                  </a:extLst>
                </p14:cNvPr>
                <p14:cNvContentPartPr/>
                <p14:nvPr/>
              </p14:nvContentPartPr>
              <p14:xfrm>
                <a:off x="10079170" y="4395913"/>
                <a:ext cx="216360" cy="14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EC827E-3660-770C-7E52-083231C475B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61170" y="4377913"/>
                  <a:ext cx="252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CDEF1A-B6E5-29F8-7FBF-A189A23C4B78}"/>
                    </a:ext>
                  </a:extLst>
                </p14:cNvPr>
                <p14:cNvContentPartPr/>
                <p14:nvPr/>
              </p14:nvContentPartPr>
              <p14:xfrm>
                <a:off x="10316050" y="4546393"/>
                <a:ext cx="400320" cy="18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CDEF1A-B6E5-29F8-7FBF-A189A23C4B7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98050" y="4528393"/>
                  <a:ext cx="43596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C412DC1-A2D7-4940-A986-25C7FCE98D64}"/>
                  </a:ext>
                </a:extLst>
              </p14:cNvPr>
              <p14:cNvContentPartPr/>
              <p14:nvPr/>
            </p14:nvContentPartPr>
            <p14:xfrm>
              <a:off x="3027006" y="654285"/>
              <a:ext cx="705960" cy="28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C412DC1-A2D7-4940-A986-25C7FCE98D6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018366" y="645285"/>
                <a:ext cx="7236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1621CC8-3BF2-63ED-237B-F6A628E49BD2}"/>
                  </a:ext>
                </a:extLst>
              </p14:cNvPr>
              <p14:cNvContentPartPr/>
              <p14:nvPr/>
            </p14:nvContentPartPr>
            <p14:xfrm>
              <a:off x="3150846" y="1051005"/>
              <a:ext cx="562320" cy="396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1621CC8-3BF2-63ED-237B-F6A628E49BD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1846" y="1042365"/>
                <a:ext cx="579960" cy="41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782B243E-04C4-0619-1B0B-1C7C0246559D}"/>
              </a:ext>
            </a:extLst>
          </p:cNvPr>
          <p:cNvGrpSpPr/>
          <p:nvPr/>
        </p:nvGrpSpPr>
        <p:grpSpPr>
          <a:xfrm>
            <a:off x="3170286" y="277725"/>
            <a:ext cx="8381520" cy="2499120"/>
            <a:chOff x="3170286" y="277725"/>
            <a:chExt cx="8381520" cy="24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6855766-6CD4-A711-D333-E0A1A79E20D2}"/>
                    </a:ext>
                  </a:extLst>
                </p14:cNvPr>
                <p14:cNvContentPartPr/>
                <p14:nvPr/>
              </p14:nvContentPartPr>
              <p14:xfrm>
                <a:off x="3880206" y="334245"/>
                <a:ext cx="1536480" cy="579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6855766-6CD4-A711-D333-E0A1A79E20D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71566" y="325605"/>
                  <a:ext cx="155412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46E6E1B-C5BB-F7C4-4075-B65AD5A42AA3}"/>
                    </a:ext>
                  </a:extLst>
                </p14:cNvPr>
                <p14:cNvContentPartPr/>
                <p14:nvPr/>
              </p14:nvContentPartPr>
              <p14:xfrm>
                <a:off x="3859326" y="567885"/>
                <a:ext cx="511200" cy="4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46E6E1B-C5BB-F7C4-4075-B65AD5A42AA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50326" y="558885"/>
                  <a:ext cx="528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F2CD1A-2901-D472-9E03-7B2D874F9F6E}"/>
                    </a:ext>
                  </a:extLst>
                </p14:cNvPr>
                <p14:cNvContentPartPr/>
                <p14:nvPr/>
              </p14:nvContentPartPr>
              <p14:xfrm>
                <a:off x="5647446" y="277725"/>
                <a:ext cx="1649880" cy="563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F2CD1A-2901-D472-9E03-7B2D874F9F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38806" y="269085"/>
                  <a:ext cx="166752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E532BC-FEDB-64B2-EFFA-8616D2D15589}"/>
                    </a:ext>
                  </a:extLst>
                </p14:cNvPr>
                <p14:cNvContentPartPr/>
                <p14:nvPr/>
              </p14:nvContentPartPr>
              <p14:xfrm>
                <a:off x="6804126" y="432885"/>
                <a:ext cx="30600" cy="54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E532BC-FEDB-64B2-EFFA-8616D2D1558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95486" y="424245"/>
                  <a:ext cx="48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6431B24-5F9B-C111-AB37-2192F16020AC}"/>
                    </a:ext>
                  </a:extLst>
                </p14:cNvPr>
                <p14:cNvContentPartPr/>
                <p14:nvPr/>
              </p14:nvContentPartPr>
              <p14:xfrm>
                <a:off x="6471126" y="333885"/>
                <a:ext cx="536400" cy="59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6431B24-5F9B-C111-AB37-2192F16020A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62126" y="325245"/>
                  <a:ext cx="554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67AA0B1-5D49-F677-7097-481AB9F7F528}"/>
                    </a:ext>
                  </a:extLst>
                </p14:cNvPr>
                <p14:cNvContentPartPr/>
                <p14:nvPr/>
              </p14:nvContentPartPr>
              <p14:xfrm>
                <a:off x="4007286" y="928245"/>
                <a:ext cx="1752120" cy="624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67AA0B1-5D49-F677-7097-481AB9F7F52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98646" y="919605"/>
                  <a:ext cx="176976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2CC7BE-F4AE-29FE-2515-E7358DB96876}"/>
                    </a:ext>
                  </a:extLst>
                </p14:cNvPr>
                <p14:cNvContentPartPr/>
                <p14:nvPr/>
              </p14:nvContentPartPr>
              <p14:xfrm>
                <a:off x="4969926" y="1125165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2CC7BE-F4AE-29FE-2515-E7358DB9687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61286" y="1116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3C6CBD-FEB4-0207-2A1D-6EE769D3A6DB}"/>
                    </a:ext>
                  </a:extLst>
                </p14:cNvPr>
                <p14:cNvContentPartPr/>
                <p14:nvPr/>
              </p14:nvContentPartPr>
              <p14:xfrm>
                <a:off x="4647726" y="1021845"/>
                <a:ext cx="535680" cy="12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3C6CBD-FEB4-0207-2A1D-6EE769D3A6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39086" y="1013205"/>
                  <a:ext cx="553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3BB34B-975F-8032-D39A-4C5CD166E0E6}"/>
                    </a:ext>
                  </a:extLst>
                </p14:cNvPr>
                <p14:cNvContentPartPr/>
                <p14:nvPr/>
              </p14:nvContentPartPr>
              <p14:xfrm>
                <a:off x="6031566" y="1138485"/>
                <a:ext cx="424440" cy="164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3BB34B-975F-8032-D39A-4C5CD166E0E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22566" y="1129485"/>
                  <a:ext cx="442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E7EE99-00A0-1B80-9B06-6E313170EC56}"/>
                    </a:ext>
                  </a:extLst>
                </p14:cNvPr>
                <p14:cNvContentPartPr/>
                <p14:nvPr/>
              </p14:nvContentPartPr>
              <p14:xfrm>
                <a:off x="6125886" y="957405"/>
                <a:ext cx="24480" cy="5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E7EE99-00A0-1B80-9B06-6E313170EC5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16886" y="948765"/>
                  <a:ext cx="42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30A5147-8459-448A-398C-552486F00B65}"/>
                    </a:ext>
                  </a:extLst>
                </p14:cNvPr>
                <p14:cNvContentPartPr/>
                <p14:nvPr/>
              </p14:nvContentPartPr>
              <p14:xfrm>
                <a:off x="6800166" y="1130565"/>
                <a:ext cx="261360" cy="9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30A5147-8459-448A-398C-552486F00B6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91526" y="1121925"/>
                  <a:ext cx="279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E6045F-3426-3964-8DC9-9C9657744597}"/>
                    </a:ext>
                  </a:extLst>
                </p14:cNvPr>
                <p14:cNvContentPartPr/>
                <p14:nvPr/>
              </p14:nvContentPartPr>
              <p14:xfrm>
                <a:off x="7421526" y="721245"/>
                <a:ext cx="1251000" cy="597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E6045F-3426-3964-8DC9-9C96577445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12526" y="712605"/>
                  <a:ext cx="126864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AEDFC8-241A-4D2C-02D2-5F871D6AD4E2}"/>
                    </a:ext>
                  </a:extLst>
                </p14:cNvPr>
                <p14:cNvContentPartPr/>
                <p14:nvPr/>
              </p14:nvContentPartPr>
              <p14:xfrm>
                <a:off x="8352846" y="863085"/>
                <a:ext cx="38160" cy="6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AEDFC8-241A-4D2C-02D2-5F871D6AD4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44206" y="854445"/>
                  <a:ext cx="55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02369E-1B91-6121-F13E-F790DA25B2FB}"/>
                    </a:ext>
                  </a:extLst>
                </p14:cNvPr>
                <p14:cNvContentPartPr/>
                <p14:nvPr/>
              </p14:nvContentPartPr>
              <p14:xfrm>
                <a:off x="8944326" y="638445"/>
                <a:ext cx="1703520" cy="498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02369E-1B91-6121-F13E-F790DA25B2F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35326" y="629805"/>
                  <a:ext cx="17211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C7253CE-6D61-625B-2208-0B4E907983CA}"/>
                    </a:ext>
                  </a:extLst>
                </p14:cNvPr>
                <p14:cNvContentPartPr/>
                <p14:nvPr/>
              </p14:nvContentPartPr>
              <p14:xfrm>
                <a:off x="10367046" y="902325"/>
                <a:ext cx="418320" cy="15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C7253CE-6D61-625B-2208-0B4E907983C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58046" y="893325"/>
                  <a:ext cx="435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DE73210-FCAB-221E-99F0-103637DD4584}"/>
                    </a:ext>
                  </a:extLst>
                </p14:cNvPr>
                <p14:cNvContentPartPr/>
                <p14:nvPr/>
              </p14:nvContentPartPr>
              <p14:xfrm>
                <a:off x="3194046" y="1646805"/>
                <a:ext cx="1331640" cy="581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DE73210-FCAB-221E-99F0-103637DD458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85046" y="1637805"/>
                  <a:ext cx="134928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C898960-5567-2012-8DE2-09867F2E5218}"/>
                    </a:ext>
                  </a:extLst>
                </p14:cNvPr>
                <p14:cNvContentPartPr/>
                <p14:nvPr/>
              </p14:nvContentPartPr>
              <p14:xfrm>
                <a:off x="4013046" y="1868565"/>
                <a:ext cx="52560" cy="46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C898960-5567-2012-8DE2-09867F2E521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04406" y="1859925"/>
                  <a:ext cx="70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672E69-7848-0AD2-1E67-E3712655ADCB}"/>
                    </a:ext>
                  </a:extLst>
                </p14:cNvPr>
                <p14:cNvContentPartPr/>
                <p14:nvPr/>
              </p14:nvContentPartPr>
              <p14:xfrm>
                <a:off x="3749526" y="1749765"/>
                <a:ext cx="419760" cy="9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672E69-7848-0AD2-1E67-E3712655ADC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40886" y="1740765"/>
                  <a:ext cx="437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D6D61AD-70D5-4210-71B8-2CD3B7B07718}"/>
                    </a:ext>
                  </a:extLst>
                </p14:cNvPr>
                <p14:cNvContentPartPr/>
                <p14:nvPr/>
              </p14:nvContentPartPr>
              <p14:xfrm>
                <a:off x="4809006" y="1477245"/>
                <a:ext cx="614160" cy="568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D6D61AD-70D5-4210-71B8-2CD3B7B077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00006" y="1468245"/>
                  <a:ext cx="63180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9F8C44B-255C-E7B9-907F-3FE71F231485}"/>
                    </a:ext>
                  </a:extLst>
                </p14:cNvPr>
                <p14:cNvContentPartPr/>
                <p14:nvPr/>
              </p14:nvContentPartPr>
              <p14:xfrm>
                <a:off x="4903326" y="1703325"/>
                <a:ext cx="324720" cy="45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9F8C44B-255C-E7B9-907F-3FE71F23148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94326" y="1694325"/>
                  <a:ext cx="342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C0B9F5-1062-7F98-EE8F-4A58D60C0592}"/>
                    </a:ext>
                  </a:extLst>
                </p14:cNvPr>
                <p14:cNvContentPartPr/>
                <p14:nvPr/>
              </p14:nvContentPartPr>
              <p14:xfrm>
                <a:off x="5659326" y="1753005"/>
                <a:ext cx="1119600" cy="255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C0B9F5-1062-7F98-EE8F-4A58D60C05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50326" y="1744365"/>
                  <a:ext cx="1137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0B961E8-E114-5E01-2485-1AB635F157F1}"/>
                    </a:ext>
                  </a:extLst>
                </p14:cNvPr>
                <p14:cNvContentPartPr/>
                <p14:nvPr/>
              </p14:nvContentPartPr>
              <p14:xfrm>
                <a:off x="7056486" y="1477965"/>
                <a:ext cx="2168640" cy="762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0B961E8-E114-5E01-2485-1AB635F157F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47846" y="1468965"/>
                  <a:ext cx="2186280" cy="77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B074438-BBEC-5195-341D-75506443E937}"/>
                    </a:ext>
                  </a:extLst>
                </p14:cNvPr>
                <p14:cNvContentPartPr/>
                <p14:nvPr/>
              </p14:nvContentPartPr>
              <p14:xfrm>
                <a:off x="8699166" y="1659045"/>
                <a:ext cx="70560" cy="32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B074438-BBEC-5195-341D-75506443E93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90166" y="1650045"/>
                  <a:ext cx="88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CDA9FFE-74BC-9DBC-D76B-7B894DA65FB9}"/>
                    </a:ext>
                  </a:extLst>
                </p14:cNvPr>
                <p14:cNvContentPartPr/>
                <p14:nvPr/>
              </p14:nvContentPartPr>
              <p14:xfrm>
                <a:off x="8171046" y="1542045"/>
                <a:ext cx="643320" cy="139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CDA9FFE-74BC-9DBC-D76B-7B894DA65FB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62046" y="1533405"/>
                  <a:ext cx="660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102946C-56A4-2C28-D50E-D5ECFEEEEE6C}"/>
                    </a:ext>
                  </a:extLst>
                </p14:cNvPr>
                <p14:cNvContentPartPr/>
                <p14:nvPr/>
              </p14:nvContentPartPr>
              <p14:xfrm>
                <a:off x="9506286" y="1507485"/>
                <a:ext cx="376560" cy="825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102946C-56A4-2C28-D50E-D5ECFEEEEE6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97286" y="1498485"/>
                  <a:ext cx="394200" cy="84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70BD6A6-D384-69EE-75F4-D4129EBBE3CC}"/>
                    </a:ext>
                  </a:extLst>
                </p14:cNvPr>
                <p14:cNvContentPartPr/>
                <p14:nvPr/>
              </p14:nvContentPartPr>
              <p14:xfrm>
                <a:off x="10038366" y="1389045"/>
                <a:ext cx="1513440" cy="583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70BD6A6-D384-69EE-75F4-D4129EBBE3C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29366" y="1380405"/>
                  <a:ext cx="153108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A752234-FC3E-CD08-D5C5-596A776BB83D}"/>
                    </a:ext>
                  </a:extLst>
                </p14:cNvPr>
                <p14:cNvContentPartPr/>
                <p14:nvPr/>
              </p14:nvContentPartPr>
              <p14:xfrm>
                <a:off x="11157246" y="1574085"/>
                <a:ext cx="62640" cy="2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A752234-FC3E-CD08-D5C5-596A776BB83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48246" y="1565085"/>
                  <a:ext cx="80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4CEBFF6-5690-AC5E-B9FB-4854B0A4C055}"/>
                    </a:ext>
                  </a:extLst>
                </p14:cNvPr>
                <p14:cNvContentPartPr/>
                <p14:nvPr/>
              </p14:nvContentPartPr>
              <p14:xfrm>
                <a:off x="10719486" y="1497765"/>
                <a:ext cx="639360" cy="59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4CEBFF6-5690-AC5E-B9FB-4854B0A4C05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10846" y="1489125"/>
                  <a:ext cx="657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F8A15D8-B5DA-5758-2DE8-60B877E5419C}"/>
                    </a:ext>
                  </a:extLst>
                </p14:cNvPr>
                <p14:cNvContentPartPr/>
                <p14:nvPr/>
              </p14:nvContentPartPr>
              <p14:xfrm>
                <a:off x="3170286" y="2317845"/>
                <a:ext cx="910800" cy="363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F8A15D8-B5DA-5758-2DE8-60B877E541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161286" y="2309205"/>
                  <a:ext cx="9284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952A1C0-2F6B-0F1E-0359-7F4DD0E91899}"/>
                    </a:ext>
                  </a:extLst>
                </p14:cNvPr>
                <p14:cNvContentPartPr/>
                <p14:nvPr/>
              </p14:nvContentPartPr>
              <p14:xfrm>
                <a:off x="4274406" y="2464365"/>
                <a:ext cx="1320480" cy="29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952A1C0-2F6B-0F1E-0359-7F4DD0E9189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65406" y="2455725"/>
                  <a:ext cx="1338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64E12E-D05D-8C10-032A-E6339F91CF3F}"/>
                    </a:ext>
                  </a:extLst>
                </p14:cNvPr>
                <p14:cNvContentPartPr/>
                <p14:nvPr/>
              </p14:nvContentPartPr>
              <p14:xfrm>
                <a:off x="5728086" y="2101125"/>
                <a:ext cx="1982520" cy="675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64E12E-D05D-8C10-032A-E6339F91CF3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19446" y="2092485"/>
                  <a:ext cx="200016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19A35D-A604-826E-1B8D-F62AEA9A7D9A}"/>
                    </a:ext>
                  </a:extLst>
                </p14:cNvPr>
                <p14:cNvContentPartPr/>
                <p14:nvPr/>
              </p14:nvContentPartPr>
              <p14:xfrm>
                <a:off x="6714846" y="2282925"/>
                <a:ext cx="565560" cy="6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19A35D-A604-826E-1B8D-F62AEA9A7D9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05846" y="2273925"/>
                  <a:ext cx="583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3BAC72E-F2E6-7C79-D7BA-EBC1F5B0D7C5}"/>
                    </a:ext>
                  </a:extLst>
                </p14:cNvPr>
                <p14:cNvContentPartPr/>
                <p14:nvPr/>
              </p14:nvContentPartPr>
              <p14:xfrm>
                <a:off x="5873886" y="2266365"/>
                <a:ext cx="779400" cy="59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3BAC72E-F2E6-7C79-D7BA-EBC1F5B0D7C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65246" y="2257365"/>
                  <a:ext cx="7970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C10874-03B2-7638-B59E-75126590611E}"/>
              </a:ext>
            </a:extLst>
          </p:cNvPr>
          <p:cNvGrpSpPr/>
          <p:nvPr/>
        </p:nvGrpSpPr>
        <p:grpSpPr>
          <a:xfrm>
            <a:off x="3321486" y="2893125"/>
            <a:ext cx="2701440" cy="593640"/>
            <a:chOff x="3321486" y="2893125"/>
            <a:chExt cx="270144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10EA85-4876-7626-398D-D22F71281DA9}"/>
                    </a:ext>
                  </a:extLst>
                </p14:cNvPr>
                <p14:cNvContentPartPr/>
                <p14:nvPr/>
              </p14:nvContentPartPr>
              <p14:xfrm>
                <a:off x="3321486" y="2903925"/>
                <a:ext cx="989640" cy="575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10EA85-4876-7626-398D-D22F71281DA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12846" y="2895285"/>
                  <a:ext cx="10072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9DABFCF-08F0-5E2E-0304-967BD80181C5}"/>
                    </a:ext>
                  </a:extLst>
                </p14:cNvPr>
                <p14:cNvContentPartPr/>
                <p14:nvPr/>
              </p14:nvContentPartPr>
              <p14:xfrm>
                <a:off x="3824406" y="3115245"/>
                <a:ext cx="406080" cy="70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9DABFCF-08F0-5E2E-0304-967BD80181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15766" y="3106245"/>
                  <a:ext cx="423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D87E5DF-DD99-53B3-E52D-0B59750921EF}"/>
                    </a:ext>
                  </a:extLst>
                </p14:cNvPr>
                <p14:cNvContentPartPr/>
                <p14:nvPr/>
              </p14:nvContentPartPr>
              <p14:xfrm>
                <a:off x="3777246" y="3098325"/>
                <a:ext cx="28800" cy="11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D87E5DF-DD99-53B3-E52D-0B59750921E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68606" y="3089685"/>
                  <a:ext cx="46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81DBF37-F860-418C-1D09-BFF4B295AEC5}"/>
                    </a:ext>
                  </a:extLst>
                </p14:cNvPr>
                <p14:cNvContentPartPr/>
                <p14:nvPr/>
              </p14:nvContentPartPr>
              <p14:xfrm>
                <a:off x="4599846" y="2893125"/>
                <a:ext cx="1423080" cy="593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81DBF37-F860-418C-1D09-BFF4B295AE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91206" y="2884485"/>
                  <a:ext cx="144072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5B8B752-A9FC-87F0-3B9E-56EC25FC1472}"/>
                    </a:ext>
                  </a:extLst>
                </p14:cNvPr>
                <p14:cNvContentPartPr/>
                <p14:nvPr/>
              </p14:nvContentPartPr>
              <p14:xfrm>
                <a:off x="4632606" y="3170325"/>
                <a:ext cx="445680" cy="59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5B8B752-A9FC-87F0-3B9E-56EC25FC147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23966" y="3161325"/>
                  <a:ext cx="46332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0446DC7-4541-B97B-0963-2F597A4B09A9}"/>
                  </a:ext>
                </a:extLst>
              </p14:cNvPr>
              <p14:cNvContentPartPr/>
              <p14:nvPr/>
            </p14:nvContentPartPr>
            <p14:xfrm>
              <a:off x="7733286" y="3323325"/>
              <a:ext cx="101520" cy="1836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0446DC7-4541-B97B-0963-2F597A4B09A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24646" y="3314325"/>
                <a:ext cx="11916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1074603A-5348-27F0-6881-D455FB7E3B81}"/>
              </a:ext>
            </a:extLst>
          </p:cNvPr>
          <p:cNvGrpSpPr/>
          <p:nvPr/>
        </p:nvGrpSpPr>
        <p:grpSpPr>
          <a:xfrm>
            <a:off x="6223806" y="2816085"/>
            <a:ext cx="3798360" cy="749880"/>
            <a:chOff x="6223806" y="2816085"/>
            <a:chExt cx="3798360" cy="7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A1C012B-701B-93B9-FAF3-E3595A8B4887}"/>
                    </a:ext>
                  </a:extLst>
                </p14:cNvPr>
                <p14:cNvContentPartPr/>
                <p14:nvPr/>
              </p14:nvContentPartPr>
              <p14:xfrm>
                <a:off x="6223806" y="2854245"/>
                <a:ext cx="1410120" cy="566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A1C012B-701B-93B9-FAF3-E3595A8B488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14806" y="2845605"/>
                  <a:ext cx="142776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F5E86D0-DA15-DC3C-129B-C9B529945726}"/>
                    </a:ext>
                  </a:extLst>
                </p14:cNvPr>
                <p14:cNvContentPartPr/>
                <p14:nvPr/>
              </p14:nvContentPartPr>
              <p14:xfrm>
                <a:off x="7283646" y="3104805"/>
                <a:ext cx="69120" cy="8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F5E86D0-DA15-DC3C-129B-C9B52994572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74646" y="3096165"/>
                  <a:ext cx="86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DE6F1F8-5B0A-118E-DD29-6448F339591A}"/>
                    </a:ext>
                  </a:extLst>
                </p14:cNvPr>
                <p14:cNvContentPartPr/>
                <p14:nvPr/>
              </p14:nvContentPartPr>
              <p14:xfrm>
                <a:off x="6859206" y="2959005"/>
                <a:ext cx="767160" cy="112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DE6F1F8-5B0A-118E-DD29-6448F339591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50206" y="2950365"/>
                  <a:ext cx="784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45CFCA2-C8A8-086D-EFCB-42F28532A1FD}"/>
                    </a:ext>
                  </a:extLst>
                </p14:cNvPr>
                <p14:cNvContentPartPr/>
                <p14:nvPr/>
              </p14:nvContentPartPr>
              <p14:xfrm>
                <a:off x="8210646" y="2816085"/>
                <a:ext cx="1811520" cy="749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45CFCA2-C8A8-086D-EFCB-42F28532A1F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02006" y="2807445"/>
                  <a:ext cx="1829160" cy="76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6FB8F1-6967-7A09-E6C7-3CCBE4F7CBC6}"/>
                    </a:ext>
                  </a:extLst>
                </p14:cNvPr>
                <p14:cNvContentPartPr/>
                <p14:nvPr/>
              </p14:nvContentPartPr>
              <p14:xfrm>
                <a:off x="9320166" y="3034605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6FB8F1-6967-7A09-E6C7-3CCBE4F7CB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11166" y="3025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23BAD9A-F282-A734-8F86-75A8AEED25D0}"/>
                    </a:ext>
                  </a:extLst>
                </p14:cNvPr>
                <p14:cNvContentPartPr/>
                <p14:nvPr/>
              </p14:nvContentPartPr>
              <p14:xfrm>
                <a:off x="8938566" y="2995365"/>
                <a:ext cx="567720" cy="43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23BAD9A-F282-A734-8F86-75A8AEED25D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29566" y="2986365"/>
                  <a:ext cx="58536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AC82696-27DC-37E5-DEC5-C4166CCAB4BD}"/>
              </a:ext>
            </a:extLst>
          </p:cNvPr>
          <p:cNvGrpSpPr/>
          <p:nvPr/>
        </p:nvGrpSpPr>
        <p:grpSpPr>
          <a:xfrm>
            <a:off x="3209886" y="3547245"/>
            <a:ext cx="6401520" cy="1324800"/>
            <a:chOff x="3209886" y="3547245"/>
            <a:chExt cx="6401520" cy="13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3CB95D0-9611-B896-40DD-7F3FFB946685}"/>
                    </a:ext>
                  </a:extLst>
                </p14:cNvPr>
                <p14:cNvContentPartPr/>
                <p14:nvPr/>
              </p14:nvContentPartPr>
              <p14:xfrm>
                <a:off x="3209886" y="3549765"/>
                <a:ext cx="2039760" cy="655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3CB95D0-9611-B896-40DD-7F3FFB9466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01246" y="3541125"/>
                  <a:ext cx="205740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D7C8A0D-A171-B0B8-DFC2-492F4669D0B9}"/>
                    </a:ext>
                  </a:extLst>
                </p14:cNvPr>
                <p14:cNvContentPartPr/>
                <p14:nvPr/>
              </p14:nvContentPartPr>
              <p14:xfrm>
                <a:off x="5556366" y="4008045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D7C8A0D-A171-B0B8-DFC2-492F4669D0B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47366" y="3999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65C434D-855A-4F58-5E31-480C9F2D8A04}"/>
                    </a:ext>
                  </a:extLst>
                </p14:cNvPr>
                <p14:cNvContentPartPr/>
                <p14:nvPr/>
              </p14:nvContentPartPr>
              <p14:xfrm>
                <a:off x="5507406" y="3838125"/>
                <a:ext cx="1147680" cy="221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65C434D-855A-4F58-5E31-480C9F2D8A0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98766" y="3829125"/>
                  <a:ext cx="1165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D419FB-6566-0A9B-A5F7-C5A07CDCAD86}"/>
                    </a:ext>
                  </a:extLst>
                </p14:cNvPr>
                <p14:cNvContentPartPr/>
                <p14:nvPr/>
              </p14:nvContentPartPr>
              <p14:xfrm>
                <a:off x="6847686" y="3822285"/>
                <a:ext cx="450000" cy="130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D419FB-6566-0A9B-A5F7-C5A07CDCAD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38686" y="3813645"/>
                  <a:ext cx="467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E0B1E5E-1F86-6409-699D-1EC233C9DE7A}"/>
                    </a:ext>
                  </a:extLst>
                </p14:cNvPr>
                <p14:cNvContentPartPr/>
                <p14:nvPr/>
              </p14:nvContentPartPr>
              <p14:xfrm>
                <a:off x="7023006" y="3657045"/>
                <a:ext cx="106200" cy="17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E0B1E5E-1F86-6409-699D-1EC233C9DE7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14366" y="3648045"/>
                  <a:ext cx="123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222A6D-E575-B65B-E328-7BDBDEC39023}"/>
                    </a:ext>
                  </a:extLst>
                </p14:cNvPr>
                <p14:cNvContentPartPr/>
                <p14:nvPr/>
              </p14:nvContentPartPr>
              <p14:xfrm>
                <a:off x="7654446" y="3618885"/>
                <a:ext cx="858600" cy="380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222A6D-E575-B65B-E328-7BDBDEC3902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45446" y="3609885"/>
                  <a:ext cx="8762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790E1B5-92A1-CA06-3662-AC632CB66995}"/>
                    </a:ext>
                  </a:extLst>
                </p14:cNvPr>
                <p14:cNvContentPartPr/>
                <p14:nvPr/>
              </p14:nvContentPartPr>
              <p14:xfrm>
                <a:off x="8731206" y="3547245"/>
                <a:ext cx="629640" cy="360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790E1B5-92A1-CA06-3662-AC632CB6699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22566" y="3538245"/>
                  <a:ext cx="6472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72CD6DE-7E5C-168C-5E32-8616A0A9E3EA}"/>
                    </a:ext>
                  </a:extLst>
                </p14:cNvPr>
                <p14:cNvContentPartPr/>
                <p14:nvPr/>
              </p14:nvContentPartPr>
              <p14:xfrm>
                <a:off x="9055926" y="3678645"/>
                <a:ext cx="555480" cy="59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72CD6DE-7E5C-168C-5E32-8616A0A9E3E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47286" y="3670005"/>
                  <a:ext cx="573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FC47CF0-8F57-ED66-D842-F5C020945A10}"/>
                    </a:ext>
                  </a:extLst>
                </p14:cNvPr>
                <p14:cNvContentPartPr/>
                <p14:nvPr/>
              </p14:nvContentPartPr>
              <p14:xfrm>
                <a:off x="3412926" y="4365525"/>
                <a:ext cx="434520" cy="506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FC47CF0-8F57-ED66-D842-F5C020945A1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04286" y="4356525"/>
                  <a:ext cx="45216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060E9B9-FAD1-E821-4E9C-77C5C9C5698E}"/>
                    </a:ext>
                  </a:extLst>
                </p14:cNvPr>
                <p14:cNvContentPartPr/>
                <p14:nvPr/>
              </p14:nvContentPartPr>
              <p14:xfrm>
                <a:off x="4041486" y="4176885"/>
                <a:ext cx="1286280" cy="679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060E9B9-FAD1-E821-4E9C-77C5C9C5698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32486" y="4168245"/>
                  <a:ext cx="130392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E8762FC-811F-7925-9CD1-AC21733502EB}"/>
                    </a:ext>
                  </a:extLst>
                </p14:cNvPr>
                <p14:cNvContentPartPr/>
                <p14:nvPr/>
              </p14:nvContentPartPr>
              <p14:xfrm>
                <a:off x="4959126" y="4317285"/>
                <a:ext cx="64080" cy="28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E8762FC-811F-7925-9CD1-AC21733502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50126" y="4308285"/>
                  <a:ext cx="81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3FA9E6B-C398-CDCB-BC40-FC0AD3355BF9}"/>
                    </a:ext>
                  </a:extLst>
                </p14:cNvPr>
                <p14:cNvContentPartPr/>
                <p14:nvPr/>
              </p14:nvContentPartPr>
              <p14:xfrm>
                <a:off x="5496606" y="4092645"/>
                <a:ext cx="1717920" cy="555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3FA9E6B-C398-CDCB-BC40-FC0AD3355BF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87966" y="4083645"/>
                  <a:ext cx="173556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6FCE1C-C561-D2F1-5027-B6738EB166DD}"/>
                    </a:ext>
                  </a:extLst>
                </p14:cNvPr>
                <p14:cNvContentPartPr/>
                <p14:nvPr/>
              </p14:nvContentPartPr>
              <p14:xfrm>
                <a:off x="6785046" y="4360125"/>
                <a:ext cx="453960" cy="11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6FCE1C-C561-D2F1-5027-B6738EB166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76406" y="4351125"/>
                  <a:ext cx="4716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8AE20B0-E4D8-9DE4-3C8E-F33C582B8B81}"/>
                  </a:ext>
                </a:extLst>
              </p14:cNvPr>
              <p14:cNvContentPartPr/>
              <p14:nvPr/>
            </p14:nvContentPartPr>
            <p14:xfrm>
              <a:off x="1084086" y="5061405"/>
              <a:ext cx="1701360" cy="11563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8AE20B0-E4D8-9DE4-3C8E-F33C582B8B8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75086" y="5052765"/>
                <a:ext cx="1719000" cy="11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37B2B1F-3CE8-ED69-7D44-63A6E5596BAF}"/>
              </a:ext>
            </a:extLst>
          </p:cNvPr>
          <p:cNvGrpSpPr/>
          <p:nvPr/>
        </p:nvGrpSpPr>
        <p:grpSpPr>
          <a:xfrm>
            <a:off x="2054286" y="5078325"/>
            <a:ext cx="704880" cy="1085040"/>
            <a:chOff x="2054286" y="5078325"/>
            <a:chExt cx="704880" cy="10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18E20B5-3619-C1C0-0E84-435421FBF3C6}"/>
                    </a:ext>
                  </a:extLst>
                </p14:cNvPr>
                <p14:cNvContentPartPr/>
                <p14:nvPr/>
              </p14:nvContentPartPr>
              <p14:xfrm>
                <a:off x="2109006" y="5078325"/>
                <a:ext cx="650160" cy="1060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18E20B5-3619-C1C0-0E84-435421FBF3C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00006" y="5069325"/>
                  <a:ext cx="667800" cy="10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B9C8BC-636D-FA9F-2645-3852883F7FC5}"/>
                    </a:ext>
                  </a:extLst>
                </p14:cNvPr>
                <p14:cNvContentPartPr/>
                <p14:nvPr/>
              </p14:nvContentPartPr>
              <p14:xfrm>
                <a:off x="2054286" y="6120885"/>
                <a:ext cx="66960" cy="42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B9C8BC-636D-FA9F-2645-3852883F7FC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45286" y="6112245"/>
                  <a:ext cx="8460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C10F562-E2BE-2361-2E2D-A9D2650F7370}"/>
              </a:ext>
            </a:extLst>
          </p:cNvPr>
          <p:cNvGrpSpPr/>
          <p:nvPr/>
        </p:nvGrpSpPr>
        <p:grpSpPr>
          <a:xfrm>
            <a:off x="1356606" y="5522925"/>
            <a:ext cx="1049760" cy="513720"/>
            <a:chOff x="1356606" y="5522925"/>
            <a:chExt cx="104976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96A725-6557-74AF-B3F4-45C07CD22465}"/>
                    </a:ext>
                  </a:extLst>
                </p14:cNvPr>
                <p14:cNvContentPartPr/>
                <p14:nvPr/>
              </p14:nvContentPartPr>
              <p14:xfrm>
                <a:off x="1356606" y="5831445"/>
                <a:ext cx="138600" cy="145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96A725-6557-74AF-B3F4-45C07CD2246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47966" y="5822805"/>
                  <a:ext cx="156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B48D3B-3BDD-6DE5-9F58-C8B48F27E257}"/>
                    </a:ext>
                  </a:extLst>
                </p14:cNvPr>
                <p14:cNvContentPartPr/>
                <p14:nvPr/>
              </p14:nvContentPartPr>
              <p14:xfrm>
                <a:off x="1664766" y="5585205"/>
                <a:ext cx="111960" cy="95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B48D3B-3BDD-6DE5-9F58-C8B48F27E25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55766" y="5576565"/>
                  <a:ext cx="129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F5FDF7-9410-0E89-3C47-4C6CB45EDD7D}"/>
                    </a:ext>
                  </a:extLst>
                </p14:cNvPr>
                <p14:cNvContentPartPr/>
                <p14:nvPr/>
              </p14:nvContentPartPr>
              <p14:xfrm>
                <a:off x="1777806" y="5886525"/>
                <a:ext cx="120240" cy="150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F5FDF7-9410-0E89-3C47-4C6CB45EDD7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68806" y="5877885"/>
                  <a:ext cx="137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DF03E3C-2874-76B7-D2F7-02ECB724781A}"/>
                    </a:ext>
                  </a:extLst>
                </p14:cNvPr>
                <p14:cNvContentPartPr/>
                <p14:nvPr/>
              </p14:nvContentPartPr>
              <p14:xfrm>
                <a:off x="2184246" y="5534445"/>
                <a:ext cx="222120" cy="130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DF03E3C-2874-76B7-D2F7-02ECB724781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75606" y="5525445"/>
                  <a:ext cx="239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4486FF4-9BC4-60E0-EC19-650A47416001}"/>
                    </a:ext>
                  </a:extLst>
                </p14:cNvPr>
                <p14:cNvContentPartPr/>
                <p14:nvPr/>
              </p14:nvContentPartPr>
              <p14:xfrm>
                <a:off x="1786086" y="5878605"/>
                <a:ext cx="154800" cy="156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4486FF4-9BC4-60E0-EC19-650A474160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77446" y="5869965"/>
                  <a:ext cx="172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2EC66AD-1D23-0468-2D4F-C76BEDA1D91D}"/>
                    </a:ext>
                  </a:extLst>
                </p14:cNvPr>
                <p14:cNvContentPartPr/>
                <p14:nvPr/>
              </p14:nvContentPartPr>
              <p14:xfrm>
                <a:off x="1760526" y="5888685"/>
                <a:ext cx="132120" cy="126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2EC66AD-1D23-0468-2D4F-C76BEDA1D91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51526" y="5880045"/>
                  <a:ext cx="149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AFD4A08-FA67-9FB4-A318-CCAA7B1F6AB8}"/>
                    </a:ext>
                  </a:extLst>
                </p14:cNvPr>
                <p14:cNvContentPartPr/>
                <p14:nvPr/>
              </p14:nvContentPartPr>
              <p14:xfrm>
                <a:off x="1617966" y="5522925"/>
                <a:ext cx="161640" cy="153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AFD4A08-FA67-9FB4-A318-CCAA7B1F6AB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09326" y="5514285"/>
                  <a:ext cx="179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7371F02-EF4A-1F60-75C3-57A542663E0A}"/>
                    </a:ext>
                  </a:extLst>
                </p14:cNvPr>
                <p14:cNvContentPartPr/>
                <p14:nvPr/>
              </p14:nvContentPartPr>
              <p14:xfrm>
                <a:off x="1778526" y="5877165"/>
                <a:ext cx="153720" cy="151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7371F02-EF4A-1F60-75C3-57A542663E0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69526" y="5868525"/>
                  <a:ext cx="17136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1BF9126-38B6-CA42-B30C-561DF8B31E57}"/>
                  </a:ext>
                </a:extLst>
              </p14:cNvPr>
              <p14:cNvContentPartPr/>
              <p14:nvPr/>
            </p14:nvContentPartPr>
            <p14:xfrm>
              <a:off x="2119446" y="4734525"/>
              <a:ext cx="167760" cy="1789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1BF9126-38B6-CA42-B30C-561DF8B31E5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110806" y="4725885"/>
                <a:ext cx="18540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17C2C76-E1EF-923C-2573-5858C2DA5A47}"/>
              </a:ext>
            </a:extLst>
          </p:cNvPr>
          <p:cNvGrpSpPr/>
          <p:nvPr/>
        </p:nvGrpSpPr>
        <p:grpSpPr>
          <a:xfrm>
            <a:off x="1801566" y="4914885"/>
            <a:ext cx="1363320" cy="709200"/>
            <a:chOff x="1801566" y="4914885"/>
            <a:chExt cx="1363320" cy="70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BFBE9FD-9B04-C0A9-760A-05D040093924}"/>
                    </a:ext>
                  </a:extLst>
                </p14:cNvPr>
                <p14:cNvContentPartPr/>
                <p14:nvPr/>
              </p14:nvContentPartPr>
              <p14:xfrm>
                <a:off x="1801566" y="4914885"/>
                <a:ext cx="345240" cy="423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BFBE9FD-9B04-C0A9-760A-05D04009392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792566" y="4906245"/>
                  <a:ext cx="3628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F6B0B7-62A6-691A-8AFB-6B959D0F35D0}"/>
                    </a:ext>
                  </a:extLst>
                </p14:cNvPr>
                <p14:cNvContentPartPr/>
                <p14:nvPr/>
              </p14:nvContentPartPr>
              <p14:xfrm>
                <a:off x="2337246" y="5395125"/>
                <a:ext cx="827640" cy="228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F6B0B7-62A6-691A-8AFB-6B959D0F35D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28246" y="5386125"/>
                  <a:ext cx="84528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B4AC62D-EC06-5E6C-C53B-CF00DCDE118B}"/>
              </a:ext>
            </a:extLst>
          </p:cNvPr>
          <p:cNvGrpSpPr/>
          <p:nvPr/>
        </p:nvGrpSpPr>
        <p:grpSpPr>
          <a:xfrm>
            <a:off x="1355526" y="5565045"/>
            <a:ext cx="1001520" cy="898560"/>
            <a:chOff x="1355526" y="5565045"/>
            <a:chExt cx="1001520" cy="89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40A1092-23D9-AB19-4677-8E79D9B0EDCD}"/>
                    </a:ext>
                  </a:extLst>
                </p14:cNvPr>
                <p14:cNvContentPartPr/>
                <p14:nvPr/>
              </p14:nvContentPartPr>
              <p14:xfrm>
                <a:off x="1806966" y="5983365"/>
                <a:ext cx="204480" cy="464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40A1092-23D9-AB19-4677-8E79D9B0EDC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97966" y="5974725"/>
                  <a:ext cx="22212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8962E10-3963-9D5A-5153-2B214623C378}"/>
                    </a:ext>
                  </a:extLst>
                </p14:cNvPr>
                <p14:cNvContentPartPr/>
                <p14:nvPr/>
              </p14:nvContentPartPr>
              <p14:xfrm>
                <a:off x="1761966" y="5565045"/>
                <a:ext cx="595080" cy="379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8962E10-3963-9D5A-5153-2B214623C37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52966" y="5556045"/>
                  <a:ext cx="6127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C814A99-EB87-5E59-0ED5-13A8EFC11C7F}"/>
                    </a:ext>
                  </a:extLst>
                </p14:cNvPr>
                <p14:cNvContentPartPr/>
                <p14:nvPr/>
              </p14:nvContentPartPr>
              <p14:xfrm>
                <a:off x="1355526" y="5973285"/>
                <a:ext cx="334440" cy="490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C814A99-EB87-5E59-0ED5-13A8EFC11C7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346526" y="5964645"/>
                  <a:ext cx="352080" cy="50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0142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5F4F1-8E58-480F-F278-17F0DA5AB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7" y="3291695"/>
            <a:ext cx="6933928" cy="3274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D67EAE8-D594-2ED2-13CC-401F292785B0}"/>
                  </a:ext>
                </a:extLst>
              </p14:cNvPr>
              <p14:cNvContentPartPr/>
              <p14:nvPr/>
            </p14:nvContentPartPr>
            <p14:xfrm>
              <a:off x="2709924" y="69873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D67EAE8-D594-2ED2-13CC-401F292785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924" y="69009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FEBF7E1-8C40-EE8B-0133-C734B65B2A1F}"/>
              </a:ext>
            </a:extLst>
          </p:cNvPr>
          <p:cNvGrpSpPr/>
          <p:nvPr/>
        </p:nvGrpSpPr>
        <p:grpSpPr>
          <a:xfrm>
            <a:off x="343566" y="93045"/>
            <a:ext cx="1833120" cy="473760"/>
            <a:chOff x="343566" y="93045"/>
            <a:chExt cx="183312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CDD6610-64E2-8E51-D4C1-6F21CEC54C98}"/>
                    </a:ext>
                  </a:extLst>
                </p14:cNvPr>
                <p14:cNvContentPartPr/>
                <p14:nvPr/>
              </p14:nvContentPartPr>
              <p14:xfrm>
                <a:off x="343566" y="93045"/>
                <a:ext cx="1351080" cy="327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CDD6610-64E2-8E51-D4C1-6F21CEC54C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4926" y="84045"/>
                  <a:ext cx="13687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063233-B2AC-F018-18FA-69E7C2981A45}"/>
                    </a:ext>
                  </a:extLst>
                </p14:cNvPr>
                <p14:cNvContentPartPr/>
                <p14:nvPr/>
              </p14:nvContentPartPr>
              <p14:xfrm>
                <a:off x="1887246" y="183405"/>
                <a:ext cx="289440" cy="38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063233-B2AC-F018-18FA-69E7C2981A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78606" y="174765"/>
                  <a:ext cx="30708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7C3465-54B0-EAB8-AEAE-59C1F37CCE3C}"/>
              </a:ext>
            </a:extLst>
          </p:cNvPr>
          <p:cNvGrpSpPr/>
          <p:nvPr/>
        </p:nvGrpSpPr>
        <p:grpSpPr>
          <a:xfrm>
            <a:off x="2393766" y="128325"/>
            <a:ext cx="1401480" cy="439920"/>
            <a:chOff x="2393766" y="128325"/>
            <a:chExt cx="140148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712B53-7712-D652-5766-1F47DE7E55FB}"/>
                    </a:ext>
                  </a:extLst>
                </p14:cNvPr>
                <p14:cNvContentPartPr/>
                <p14:nvPr/>
              </p14:nvContentPartPr>
              <p14:xfrm>
                <a:off x="2393766" y="128325"/>
                <a:ext cx="1401480" cy="43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712B53-7712-D652-5766-1F47DE7E55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84766" y="119325"/>
                  <a:ext cx="14191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91EEC8-0263-421E-ABEA-1907BDC14788}"/>
                    </a:ext>
                  </a:extLst>
                </p14:cNvPr>
                <p14:cNvContentPartPr/>
                <p14:nvPr/>
              </p14:nvContentPartPr>
              <p14:xfrm>
                <a:off x="3229686" y="217605"/>
                <a:ext cx="25920" cy="12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91EEC8-0263-421E-ABEA-1907BDC1478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20686" y="208605"/>
                  <a:ext cx="4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A8B368-A135-E4F7-7DA5-C404111EA709}"/>
                    </a:ext>
                  </a:extLst>
                </p14:cNvPr>
                <p14:cNvContentPartPr/>
                <p14:nvPr/>
              </p14:nvContentPartPr>
              <p14:xfrm>
                <a:off x="2892006" y="193485"/>
                <a:ext cx="359640" cy="10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A8B368-A135-E4F7-7DA5-C404111EA70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83366" y="184845"/>
                  <a:ext cx="3772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59D45F-F5AD-DB8D-5BB6-937271F5D934}"/>
              </a:ext>
            </a:extLst>
          </p:cNvPr>
          <p:cNvGrpSpPr/>
          <p:nvPr/>
        </p:nvGrpSpPr>
        <p:grpSpPr>
          <a:xfrm>
            <a:off x="5865606" y="93045"/>
            <a:ext cx="2902320" cy="443160"/>
            <a:chOff x="4031406" y="77565"/>
            <a:chExt cx="290232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91B12E-24A4-3CF1-3C61-84C1699662DF}"/>
                    </a:ext>
                  </a:extLst>
                </p14:cNvPr>
                <p14:cNvContentPartPr/>
                <p14:nvPr/>
              </p14:nvContentPartPr>
              <p14:xfrm>
                <a:off x="4031406" y="99885"/>
                <a:ext cx="727560" cy="362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91B12E-24A4-3CF1-3C61-84C1699662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22406" y="91245"/>
                  <a:ext cx="7452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375679C-88C2-752F-3D6C-5E5AF42C76A5}"/>
                    </a:ext>
                  </a:extLst>
                </p14:cNvPr>
                <p14:cNvContentPartPr/>
                <p14:nvPr/>
              </p14:nvContentPartPr>
              <p14:xfrm>
                <a:off x="4393926" y="225525"/>
                <a:ext cx="229680" cy="21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375679C-88C2-752F-3D6C-5E5AF42C76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85286" y="216885"/>
                  <a:ext cx="247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0AEC41A-7B21-37B3-7C1A-5188EB577288}"/>
                    </a:ext>
                  </a:extLst>
                </p14:cNvPr>
                <p14:cNvContentPartPr/>
                <p14:nvPr/>
              </p14:nvContentPartPr>
              <p14:xfrm>
                <a:off x="4333806" y="163605"/>
                <a:ext cx="73800" cy="2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0AEC41A-7B21-37B3-7C1A-5188EB57728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24806" y="154965"/>
                  <a:ext cx="91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C658E60-8AF8-4FA3-4CCB-B196B4F253C4}"/>
                    </a:ext>
                  </a:extLst>
                </p14:cNvPr>
                <p14:cNvContentPartPr/>
                <p14:nvPr/>
              </p14:nvContentPartPr>
              <p14:xfrm>
                <a:off x="4916286" y="77565"/>
                <a:ext cx="1331280" cy="399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C658E60-8AF8-4FA3-4CCB-B196B4F253C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07646" y="68565"/>
                  <a:ext cx="13489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B581E3C-C53F-36BF-E276-FCFD93A313F4}"/>
                    </a:ext>
                  </a:extLst>
                </p14:cNvPr>
                <p14:cNvContentPartPr/>
                <p14:nvPr/>
              </p14:nvContentPartPr>
              <p14:xfrm>
                <a:off x="5978286" y="139485"/>
                <a:ext cx="184320" cy="54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B581E3C-C53F-36BF-E276-FCFD93A313F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69646" y="130845"/>
                  <a:ext cx="201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0F47ACB-0AD4-2AFB-FBEE-D2D8083194CA}"/>
                    </a:ext>
                  </a:extLst>
                </p14:cNvPr>
                <p14:cNvContentPartPr/>
                <p14:nvPr/>
              </p14:nvContentPartPr>
              <p14:xfrm>
                <a:off x="5796486" y="124005"/>
                <a:ext cx="22680" cy="16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0F47ACB-0AD4-2AFB-FBEE-D2D8083194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87486" y="115005"/>
                  <a:ext cx="4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097ED0-71CB-9694-C3F2-5A9697718FEE}"/>
                    </a:ext>
                  </a:extLst>
                </p14:cNvPr>
                <p14:cNvContentPartPr/>
                <p14:nvPr/>
              </p14:nvContentPartPr>
              <p14:xfrm>
                <a:off x="6471846" y="208965"/>
                <a:ext cx="280800" cy="18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097ED0-71CB-9694-C3F2-5A9697718FE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62846" y="200325"/>
                  <a:ext cx="298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5BEADD-B318-7471-616F-467AF814B2E6}"/>
                    </a:ext>
                  </a:extLst>
                </p14:cNvPr>
                <p14:cNvContentPartPr/>
                <p14:nvPr/>
              </p14:nvContentPartPr>
              <p14:xfrm>
                <a:off x="6731406" y="379245"/>
                <a:ext cx="150120" cy="132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5BEADD-B318-7471-616F-467AF814B2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22766" y="370245"/>
                  <a:ext cx="167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8BE9D4-D336-4398-729A-62E0794890D6}"/>
                    </a:ext>
                  </a:extLst>
                </p14:cNvPr>
                <p14:cNvContentPartPr/>
                <p14:nvPr/>
              </p14:nvContentPartPr>
              <p14:xfrm>
                <a:off x="6706926" y="362685"/>
                <a:ext cx="226800" cy="158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8BE9D4-D336-4398-729A-62E0794890D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97926" y="353685"/>
                  <a:ext cx="24444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DC08DE5-38B8-8418-3693-CD8EAF1BCDD1}"/>
                  </a:ext>
                </a:extLst>
              </p14:cNvPr>
              <p14:cNvContentPartPr/>
              <p14:nvPr/>
            </p14:nvContentPartPr>
            <p14:xfrm>
              <a:off x="4017726" y="262965"/>
              <a:ext cx="537120" cy="308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DC08DE5-38B8-8418-3693-CD8EAF1BCDD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08726" y="254325"/>
                <a:ext cx="55476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C2DB96C4-568D-5E40-D48A-04D61D80BBAF}"/>
              </a:ext>
            </a:extLst>
          </p:cNvPr>
          <p:cNvGrpSpPr/>
          <p:nvPr/>
        </p:nvGrpSpPr>
        <p:grpSpPr>
          <a:xfrm>
            <a:off x="4918806" y="71085"/>
            <a:ext cx="430200" cy="360360"/>
            <a:chOff x="4918806" y="71085"/>
            <a:chExt cx="43020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61691C9-FF37-7A84-30A4-67582EDE7129}"/>
                    </a:ext>
                  </a:extLst>
                </p14:cNvPr>
                <p14:cNvContentPartPr/>
                <p14:nvPr/>
              </p14:nvContentPartPr>
              <p14:xfrm>
                <a:off x="4918806" y="246765"/>
                <a:ext cx="253440" cy="184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61691C9-FF37-7A84-30A4-67582EDE71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09806" y="238125"/>
                  <a:ext cx="271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0162C7-32BA-B171-FD61-0124CB65AB5B}"/>
                    </a:ext>
                  </a:extLst>
                </p14:cNvPr>
                <p14:cNvContentPartPr/>
                <p14:nvPr/>
              </p14:nvContentPartPr>
              <p14:xfrm>
                <a:off x="5216166" y="71085"/>
                <a:ext cx="132840" cy="202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0162C7-32BA-B171-FD61-0124CB65AB5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07166" y="62085"/>
                  <a:ext cx="15048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086AACF-2E7E-CA7A-8E07-C20654CA2F06}"/>
              </a:ext>
            </a:extLst>
          </p:cNvPr>
          <p:cNvGrpSpPr/>
          <p:nvPr/>
        </p:nvGrpSpPr>
        <p:grpSpPr>
          <a:xfrm>
            <a:off x="926766" y="589485"/>
            <a:ext cx="7152480" cy="742680"/>
            <a:chOff x="926766" y="589485"/>
            <a:chExt cx="7152480" cy="74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F7A1CC-CBEE-1241-C783-9460CF326EFA}"/>
                    </a:ext>
                  </a:extLst>
                </p14:cNvPr>
                <p14:cNvContentPartPr/>
                <p14:nvPr/>
              </p14:nvContentPartPr>
              <p14:xfrm>
                <a:off x="926766" y="677325"/>
                <a:ext cx="258480" cy="308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F7A1CC-CBEE-1241-C783-9460CF326E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8126" y="668325"/>
                  <a:ext cx="2761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492E827-8312-2794-3E35-459CAFA17B24}"/>
                    </a:ext>
                  </a:extLst>
                </p14:cNvPr>
                <p14:cNvContentPartPr/>
                <p14:nvPr/>
              </p14:nvContentPartPr>
              <p14:xfrm>
                <a:off x="1239246" y="770925"/>
                <a:ext cx="164880" cy="244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492E827-8312-2794-3E35-459CAFA17B2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30246" y="761925"/>
                  <a:ext cx="182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CD7179D-21DF-2A1F-698A-C269FF47C24E}"/>
                    </a:ext>
                  </a:extLst>
                </p14:cNvPr>
                <p14:cNvContentPartPr/>
                <p14:nvPr/>
              </p14:nvContentPartPr>
              <p14:xfrm>
                <a:off x="1489806" y="989085"/>
                <a:ext cx="225000" cy="124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CD7179D-21DF-2A1F-698A-C269FF47C24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80806" y="980445"/>
                  <a:ext cx="242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9B79BD-81DA-E997-3585-8C5EE4FC3B9F}"/>
                    </a:ext>
                  </a:extLst>
                </p14:cNvPr>
                <p14:cNvContentPartPr/>
                <p14:nvPr/>
              </p14:nvContentPartPr>
              <p14:xfrm>
                <a:off x="1904166" y="896205"/>
                <a:ext cx="277200" cy="1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9B79BD-81DA-E997-3585-8C5EE4FC3B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95166" y="887565"/>
                  <a:ext cx="294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81DEEA4-82E3-90ED-BFF5-9965521C2F23}"/>
                    </a:ext>
                  </a:extLst>
                </p14:cNvPr>
                <p14:cNvContentPartPr/>
                <p14:nvPr/>
              </p14:nvContentPartPr>
              <p14:xfrm>
                <a:off x="1980126" y="951645"/>
                <a:ext cx="256320" cy="59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81DEEA4-82E3-90ED-BFF5-9965521C2F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71486" y="942645"/>
                  <a:ext cx="273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DE6B3C-FDF7-4D3E-816F-E33C29A46ACE}"/>
                    </a:ext>
                  </a:extLst>
                </p14:cNvPr>
                <p14:cNvContentPartPr/>
                <p14:nvPr/>
              </p14:nvContentPartPr>
              <p14:xfrm>
                <a:off x="2430126" y="786045"/>
                <a:ext cx="243000" cy="29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DE6B3C-FDF7-4D3E-816F-E33C29A46AC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21486" y="777405"/>
                  <a:ext cx="2606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2C66F5C-340A-F2D7-78FE-A3E2551243C8}"/>
                    </a:ext>
                  </a:extLst>
                </p14:cNvPr>
                <p14:cNvContentPartPr/>
                <p14:nvPr/>
              </p14:nvContentPartPr>
              <p14:xfrm>
                <a:off x="2731086" y="823125"/>
                <a:ext cx="270000" cy="225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2C66F5C-340A-F2D7-78FE-A3E2551243C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22446" y="814125"/>
                  <a:ext cx="287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2FF4480-EBE1-0D38-7BCE-5752F02639A9}"/>
                    </a:ext>
                  </a:extLst>
                </p14:cNvPr>
                <p14:cNvContentPartPr/>
                <p14:nvPr/>
              </p14:nvContentPartPr>
              <p14:xfrm>
                <a:off x="2996766" y="1030125"/>
                <a:ext cx="131040" cy="105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2FF4480-EBE1-0D38-7BCE-5752F02639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87766" y="1021125"/>
                  <a:ext cx="148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527845-8423-3D74-9F3D-5D462BBF3FC7}"/>
                    </a:ext>
                  </a:extLst>
                </p14:cNvPr>
                <p14:cNvContentPartPr/>
                <p14:nvPr/>
              </p14:nvContentPartPr>
              <p14:xfrm>
                <a:off x="3164886" y="1024005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527845-8423-3D74-9F3D-5D462BBF3F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56246" y="1015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3FEDB05-C58E-071B-88F3-96B0CD23A3A0}"/>
                    </a:ext>
                  </a:extLst>
                </p14:cNvPr>
                <p14:cNvContentPartPr/>
                <p14:nvPr/>
              </p14:nvContentPartPr>
              <p14:xfrm>
                <a:off x="2994966" y="985125"/>
                <a:ext cx="178920" cy="18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3FEDB05-C58E-071B-88F3-96B0CD23A3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85966" y="976485"/>
                  <a:ext cx="196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F705D74-DD6C-D367-1E12-8B807EC6E4F6}"/>
                    </a:ext>
                  </a:extLst>
                </p14:cNvPr>
                <p14:cNvContentPartPr/>
                <p14:nvPr/>
              </p14:nvContentPartPr>
              <p14:xfrm>
                <a:off x="3267846" y="589485"/>
                <a:ext cx="216000" cy="700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F705D74-DD6C-D367-1E12-8B807EC6E4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58846" y="580845"/>
                  <a:ext cx="23364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2D6EA70-D69A-5AA7-513C-F105E7D1FB3D}"/>
                    </a:ext>
                  </a:extLst>
                </p14:cNvPr>
                <p14:cNvContentPartPr/>
                <p14:nvPr/>
              </p14:nvContentPartPr>
              <p14:xfrm>
                <a:off x="3474486" y="589485"/>
                <a:ext cx="236520" cy="742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2D6EA70-D69A-5AA7-513C-F105E7D1FB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486" y="580845"/>
                  <a:ext cx="25416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1D9E055-B139-3B30-D691-A8BE1156171F}"/>
                    </a:ext>
                  </a:extLst>
                </p14:cNvPr>
                <p14:cNvContentPartPr/>
                <p14:nvPr/>
              </p14:nvContentPartPr>
              <p14:xfrm>
                <a:off x="3797406" y="770205"/>
                <a:ext cx="183600" cy="404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1D9E055-B139-3B30-D691-A8BE1156171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88406" y="761565"/>
                  <a:ext cx="2012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3B5E84-EB7B-6053-CFBB-4748C6315B10}"/>
                    </a:ext>
                  </a:extLst>
                </p14:cNvPr>
                <p14:cNvContentPartPr/>
                <p14:nvPr/>
              </p14:nvContentPartPr>
              <p14:xfrm>
                <a:off x="3757086" y="971085"/>
                <a:ext cx="252000" cy="4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3B5E84-EB7B-6053-CFBB-4748C6315B1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48086" y="962085"/>
                  <a:ext cx="269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62EBC8-A0D5-5984-DA40-6E70D48F8695}"/>
                    </a:ext>
                  </a:extLst>
                </p14:cNvPr>
                <p14:cNvContentPartPr/>
                <p14:nvPr/>
              </p14:nvContentPartPr>
              <p14:xfrm>
                <a:off x="4099446" y="773085"/>
                <a:ext cx="104040" cy="426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62EBC8-A0D5-5984-DA40-6E70D48F86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90806" y="764445"/>
                  <a:ext cx="1216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93E64C-CBC8-5D6F-9B8F-9077CBCED181}"/>
                    </a:ext>
                  </a:extLst>
                </p14:cNvPr>
                <p14:cNvContentPartPr/>
                <p14:nvPr/>
              </p14:nvContentPartPr>
              <p14:xfrm>
                <a:off x="4466646" y="887925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93E64C-CBC8-5D6F-9B8F-9077CBCED18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57646" y="87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9DDA740-597D-605C-E3B3-1DFEA0C98CCD}"/>
                    </a:ext>
                  </a:extLst>
                </p14:cNvPr>
                <p14:cNvContentPartPr/>
                <p14:nvPr/>
              </p14:nvContentPartPr>
              <p14:xfrm>
                <a:off x="4329486" y="849405"/>
                <a:ext cx="304920" cy="243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9DDA740-597D-605C-E3B3-1DFEA0C98CC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20486" y="840405"/>
                  <a:ext cx="322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2D29A57-41DB-96FD-4324-D118EE9D7A06}"/>
                    </a:ext>
                  </a:extLst>
                </p14:cNvPr>
                <p14:cNvContentPartPr/>
                <p14:nvPr/>
              </p14:nvContentPartPr>
              <p14:xfrm>
                <a:off x="4534686" y="1078365"/>
                <a:ext cx="111960" cy="92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2D29A57-41DB-96FD-4324-D118EE9D7A0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26046" y="1069725"/>
                  <a:ext cx="129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43D0BF7-938F-3D2E-5C3C-CC490D794AE7}"/>
                    </a:ext>
                  </a:extLst>
                </p14:cNvPr>
                <p14:cNvContentPartPr/>
                <p14:nvPr/>
              </p14:nvContentPartPr>
              <p14:xfrm>
                <a:off x="4504086" y="1066125"/>
                <a:ext cx="204120" cy="125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43D0BF7-938F-3D2E-5C3C-CC490D794AE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95446" y="1057485"/>
                  <a:ext cx="221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5C77460-6BA6-AA9A-DEAD-7389B9DB14BB}"/>
                    </a:ext>
                  </a:extLst>
                </p14:cNvPr>
                <p14:cNvContentPartPr/>
                <p14:nvPr/>
              </p14:nvContentPartPr>
              <p14:xfrm>
                <a:off x="4674006" y="1152525"/>
                <a:ext cx="113760" cy="146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5C77460-6BA6-AA9A-DEAD-7389B9DB14B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65006" y="1143885"/>
                  <a:ext cx="131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3629914-612A-79C4-3612-5891CABD50D0}"/>
                    </a:ext>
                  </a:extLst>
                </p14:cNvPr>
                <p14:cNvContentPartPr/>
                <p14:nvPr/>
              </p14:nvContentPartPr>
              <p14:xfrm>
                <a:off x="4909806" y="858045"/>
                <a:ext cx="293760" cy="19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3629914-612A-79C4-3612-5891CABD50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01166" y="849045"/>
                  <a:ext cx="311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3A339B-EC02-0971-651F-4B72B030527E}"/>
                    </a:ext>
                  </a:extLst>
                </p14:cNvPr>
                <p14:cNvContentPartPr/>
                <p14:nvPr/>
              </p14:nvContentPartPr>
              <p14:xfrm>
                <a:off x="5103486" y="1038045"/>
                <a:ext cx="101520" cy="264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3A339B-EC02-0971-651F-4B72B030527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94846" y="1029045"/>
                  <a:ext cx="119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AF74760-7DDF-1CAF-0139-6AAA595BB17C}"/>
                    </a:ext>
                  </a:extLst>
                </p14:cNvPr>
                <p14:cNvContentPartPr/>
                <p14:nvPr/>
              </p14:nvContentPartPr>
              <p14:xfrm>
                <a:off x="5366286" y="1053885"/>
                <a:ext cx="80640" cy="204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AF74760-7DDF-1CAF-0139-6AAA595BB17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57646" y="1045245"/>
                  <a:ext cx="98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ACD8A3-56C0-175E-FF12-B84C99BB8715}"/>
                    </a:ext>
                  </a:extLst>
                </p14:cNvPr>
                <p14:cNvContentPartPr/>
                <p14:nvPr/>
              </p14:nvContentPartPr>
              <p14:xfrm>
                <a:off x="5577966" y="818805"/>
                <a:ext cx="379080" cy="196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ACD8A3-56C0-175E-FF12-B84C99BB871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69326" y="809805"/>
                  <a:ext cx="396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AC74B13-7723-C715-6872-A791DBD2D4DD}"/>
                    </a:ext>
                  </a:extLst>
                </p14:cNvPr>
                <p14:cNvContentPartPr/>
                <p14:nvPr/>
              </p14:nvContentPartPr>
              <p14:xfrm>
                <a:off x="5836086" y="1047405"/>
                <a:ext cx="142920" cy="169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AC74B13-7723-C715-6872-A791DBD2D4D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27446" y="1038405"/>
                  <a:ext cx="160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287FA31-64F5-078F-82E3-A1AA3EC7AA93}"/>
                    </a:ext>
                  </a:extLst>
                </p14:cNvPr>
                <p14:cNvContentPartPr/>
                <p14:nvPr/>
              </p14:nvContentPartPr>
              <p14:xfrm>
                <a:off x="5799366" y="1108605"/>
                <a:ext cx="237600" cy="49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287FA31-64F5-078F-82E3-A1AA3EC7AA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90366" y="1099965"/>
                  <a:ext cx="255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C0902C-7E5D-1CA4-8B5A-72573A354C38}"/>
                    </a:ext>
                  </a:extLst>
                </p14:cNvPr>
                <p14:cNvContentPartPr/>
                <p14:nvPr/>
              </p14:nvContentPartPr>
              <p14:xfrm>
                <a:off x="6006726" y="691005"/>
                <a:ext cx="241560" cy="612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8C0902C-7E5D-1CA4-8B5A-72573A354C3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98086" y="682365"/>
                  <a:ext cx="25920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D1593C0-54DE-923E-C562-2770CF5BA838}"/>
                    </a:ext>
                  </a:extLst>
                </p14:cNvPr>
                <p14:cNvContentPartPr/>
                <p14:nvPr/>
              </p14:nvContentPartPr>
              <p14:xfrm>
                <a:off x="6392286" y="760845"/>
                <a:ext cx="243000" cy="378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D1593C0-54DE-923E-C562-2770CF5BA83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83286" y="752205"/>
                  <a:ext cx="2606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BA22135-B42E-65A2-7C7B-7601BB1D1A8C}"/>
                    </a:ext>
                  </a:extLst>
                </p14:cNvPr>
                <p14:cNvContentPartPr/>
                <p14:nvPr/>
              </p14:nvContentPartPr>
              <p14:xfrm>
                <a:off x="6727086" y="865605"/>
                <a:ext cx="326160" cy="22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BA22135-B42E-65A2-7C7B-7601BB1D1A8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18446" y="856965"/>
                  <a:ext cx="343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190B138-55C5-8ADC-FFEC-34DDB43F5775}"/>
                    </a:ext>
                  </a:extLst>
                </p14:cNvPr>
                <p14:cNvContentPartPr/>
                <p14:nvPr/>
              </p14:nvContentPartPr>
              <p14:xfrm>
                <a:off x="6974406" y="1110765"/>
                <a:ext cx="156240" cy="181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190B138-55C5-8ADC-FFEC-34DDB43F577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65766" y="1101765"/>
                  <a:ext cx="173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F54D0D2-7ACE-93A1-7BCA-3E678F2673FE}"/>
                    </a:ext>
                  </a:extLst>
                </p14:cNvPr>
                <p14:cNvContentPartPr/>
                <p14:nvPr/>
              </p14:nvContentPartPr>
              <p14:xfrm>
                <a:off x="7274286" y="644925"/>
                <a:ext cx="264960" cy="441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F54D0D2-7ACE-93A1-7BCA-3E678F2673F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65286" y="636285"/>
                  <a:ext cx="2826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029D338-E594-02E5-FFE4-C13ED2C26E40}"/>
                    </a:ext>
                  </a:extLst>
                </p14:cNvPr>
                <p14:cNvContentPartPr/>
                <p14:nvPr/>
              </p14:nvContentPartPr>
              <p14:xfrm>
                <a:off x="7626006" y="761565"/>
                <a:ext cx="311760" cy="316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029D338-E594-02E5-FFE4-C13ED2C26E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17366" y="752925"/>
                  <a:ext cx="3294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EDD0422-ECAD-8E07-05C2-0D9A36447AC3}"/>
                    </a:ext>
                  </a:extLst>
                </p14:cNvPr>
                <p14:cNvContentPartPr/>
                <p14:nvPr/>
              </p14:nvContentPartPr>
              <p14:xfrm>
                <a:off x="7877286" y="1032285"/>
                <a:ext cx="187200" cy="175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EDD0422-ECAD-8E07-05C2-0D9A36447AC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68646" y="1023285"/>
                  <a:ext cx="204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F3E01E0-4F8C-853C-05F8-134C605F3F35}"/>
                    </a:ext>
                  </a:extLst>
                </p14:cNvPr>
                <p14:cNvContentPartPr/>
                <p14:nvPr/>
              </p14:nvContentPartPr>
              <p14:xfrm>
                <a:off x="7851006" y="1099965"/>
                <a:ext cx="228240" cy="40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F3E01E0-4F8C-853C-05F8-134C605F3F3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42006" y="1091325"/>
                  <a:ext cx="24588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447D81D-DC0E-5930-C85E-DF46DF9EB8DD}"/>
                  </a:ext>
                </a:extLst>
              </p14:cNvPr>
              <p14:cNvContentPartPr/>
              <p14:nvPr/>
            </p14:nvContentPartPr>
            <p14:xfrm>
              <a:off x="4195566" y="2190765"/>
              <a:ext cx="537840" cy="2412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447D81D-DC0E-5930-C85E-DF46DF9EB8D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86926" y="2181765"/>
                <a:ext cx="5554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04C1911-8C37-B9F1-6548-DF34D5179F37}"/>
                  </a:ext>
                </a:extLst>
              </p14:cNvPr>
              <p14:cNvContentPartPr/>
              <p14:nvPr/>
            </p14:nvContentPartPr>
            <p14:xfrm>
              <a:off x="4919526" y="2044245"/>
              <a:ext cx="1203480" cy="426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04C1911-8C37-B9F1-6548-DF34D5179F3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910886" y="2035605"/>
                <a:ext cx="1221120" cy="44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3BB6BDB0-6799-CC18-0ACB-59FB345790A4}"/>
              </a:ext>
            </a:extLst>
          </p:cNvPr>
          <p:cNvGrpSpPr/>
          <p:nvPr/>
        </p:nvGrpSpPr>
        <p:grpSpPr>
          <a:xfrm>
            <a:off x="6330366" y="1895565"/>
            <a:ext cx="2919600" cy="633600"/>
            <a:chOff x="6330366" y="1895565"/>
            <a:chExt cx="291960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DBF78B-B380-A639-67FA-42602DA48C11}"/>
                    </a:ext>
                  </a:extLst>
                </p14:cNvPr>
                <p14:cNvContentPartPr/>
                <p14:nvPr/>
              </p14:nvContentPartPr>
              <p14:xfrm>
                <a:off x="6330366" y="2224605"/>
                <a:ext cx="1239120" cy="304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DBF78B-B380-A639-67FA-42602DA48C1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21726" y="2215965"/>
                  <a:ext cx="12567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A9DD319-42D8-4473-4237-0FC8C16C44C3}"/>
                    </a:ext>
                  </a:extLst>
                </p14:cNvPr>
                <p14:cNvContentPartPr/>
                <p14:nvPr/>
              </p14:nvContentPartPr>
              <p14:xfrm>
                <a:off x="7075566" y="2069445"/>
                <a:ext cx="94680" cy="42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A9DD319-42D8-4473-4237-0FC8C16C44C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66566" y="2060805"/>
                  <a:ext cx="112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B57DB57-4729-3128-8015-1DE98F32AEFD}"/>
                    </a:ext>
                  </a:extLst>
                </p14:cNvPr>
                <p14:cNvContentPartPr/>
                <p14:nvPr/>
              </p14:nvContentPartPr>
              <p14:xfrm>
                <a:off x="7485966" y="2290485"/>
                <a:ext cx="52920" cy="9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B57DB57-4729-3128-8015-1DE98F32AEF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77326" y="2281845"/>
                  <a:ext cx="70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D36C9FC-08F6-D89B-F61F-0EF1DA516F59}"/>
                    </a:ext>
                  </a:extLst>
                </p14:cNvPr>
                <p14:cNvContentPartPr/>
                <p14:nvPr/>
              </p14:nvContentPartPr>
              <p14:xfrm>
                <a:off x="7785846" y="1895565"/>
                <a:ext cx="1464120" cy="562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D36C9FC-08F6-D89B-F61F-0EF1DA516F5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776846" y="1886565"/>
                  <a:ext cx="148176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387973A-58F8-DFE5-57A5-637C9443530A}"/>
                    </a:ext>
                  </a:extLst>
                </p14:cNvPr>
                <p14:cNvContentPartPr/>
                <p14:nvPr/>
              </p14:nvContentPartPr>
              <p14:xfrm>
                <a:off x="7691526" y="2014365"/>
                <a:ext cx="566280" cy="116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387973A-58F8-DFE5-57A5-637C9443530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82526" y="2005725"/>
                  <a:ext cx="5839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F93502-BE02-FCA6-74A1-1F50A2771B8F}"/>
              </a:ext>
            </a:extLst>
          </p:cNvPr>
          <p:cNvGrpSpPr/>
          <p:nvPr/>
        </p:nvGrpSpPr>
        <p:grpSpPr>
          <a:xfrm>
            <a:off x="9474606" y="1843725"/>
            <a:ext cx="1862640" cy="537480"/>
            <a:chOff x="9474606" y="1843725"/>
            <a:chExt cx="18626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4E1539C-597E-4EF6-5096-7FF5E7F3BD50}"/>
                    </a:ext>
                  </a:extLst>
                </p14:cNvPr>
                <p14:cNvContentPartPr/>
                <p14:nvPr/>
              </p14:nvContentPartPr>
              <p14:xfrm>
                <a:off x="9474606" y="1843725"/>
                <a:ext cx="1435680" cy="537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4E1539C-597E-4EF6-5096-7FF5E7F3BD5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65966" y="1835085"/>
                  <a:ext cx="14533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774A163-B01D-2108-29E9-7F15312B2C93}"/>
                    </a:ext>
                  </a:extLst>
                </p14:cNvPr>
                <p14:cNvContentPartPr/>
                <p14:nvPr/>
              </p14:nvContentPartPr>
              <p14:xfrm>
                <a:off x="11074446" y="1873605"/>
                <a:ext cx="262800" cy="432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774A163-B01D-2108-29E9-7F15312B2C9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065446" y="1864965"/>
                  <a:ext cx="2804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F59F991-2DFF-D8D6-D2FF-94D31A6C68E2}"/>
                    </a:ext>
                  </a:extLst>
                </p14:cNvPr>
                <p14:cNvContentPartPr/>
                <p14:nvPr/>
              </p14:nvContentPartPr>
              <p14:xfrm>
                <a:off x="11176686" y="2151885"/>
                <a:ext cx="129240" cy="12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F59F991-2DFF-D8D6-D2FF-94D31A6C68E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67686" y="2143245"/>
                  <a:ext cx="1468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44B6B50-CDF5-32C9-7D06-571FF7D24EBD}"/>
              </a:ext>
            </a:extLst>
          </p:cNvPr>
          <p:cNvGrpSpPr/>
          <p:nvPr/>
        </p:nvGrpSpPr>
        <p:grpSpPr>
          <a:xfrm>
            <a:off x="447246" y="1879365"/>
            <a:ext cx="3989880" cy="1180440"/>
            <a:chOff x="447246" y="1879365"/>
            <a:chExt cx="3989880" cy="11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7AE8352-9E21-5C5A-B0CF-EA4B9DB08ACE}"/>
                    </a:ext>
                  </a:extLst>
                </p14:cNvPr>
                <p14:cNvContentPartPr/>
                <p14:nvPr/>
              </p14:nvContentPartPr>
              <p14:xfrm>
                <a:off x="447246" y="2020485"/>
                <a:ext cx="1312560" cy="469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7AE8352-9E21-5C5A-B0CF-EA4B9DB08AC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8606" y="2011485"/>
                  <a:ext cx="13302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7F31519-DBB4-0A71-E379-6B7A9B5739D5}"/>
                    </a:ext>
                  </a:extLst>
                </p14:cNvPr>
                <p14:cNvContentPartPr/>
                <p14:nvPr/>
              </p14:nvContentPartPr>
              <p14:xfrm>
                <a:off x="2011806" y="2057565"/>
                <a:ext cx="343800" cy="448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7F31519-DBB4-0A71-E379-6B7A9B5739D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03166" y="2048925"/>
                  <a:ext cx="3614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B2E7565-A559-8B87-47C3-F11141CAB6C2}"/>
                    </a:ext>
                  </a:extLst>
                </p14:cNvPr>
                <p14:cNvContentPartPr/>
                <p14:nvPr/>
              </p14:nvContentPartPr>
              <p14:xfrm>
                <a:off x="2583126" y="1879365"/>
                <a:ext cx="1429920" cy="692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B2E7565-A559-8B87-47C3-F11141CAB6C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74126" y="1870725"/>
                  <a:ext cx="144756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446BF70-6B29-300C-6C89-388ECB2A949B}"/>
                    </a:ext>
                  </a:extLst>
                </p14:cNvPr>
                <p14:cNvContentPartPr/>
                <p14:nvPr/>
              </p14:nvContentPartPr>
              <p14:xfrm>
                <a:off x="3419046" y="2060805"/>
                <a:ext cx="57600" cy="11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446BF70-6B29-300C-6C89-388ECB2A949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10046" y="2052165"/>
                  <a:ext cx="75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5F91C07-5674-DE62-EAFD-DC153F0B61F5}"/>
                    </a:ext>
                  </a:extLst>
                </p14:cNvPr>
                <p14:cNvContentPartPr/>
                <p14:nvPr/>
              </p14:nvContentPartPr>
              <p14:xfrm>
                <a:off x="3146166" y="2005725"/>
                <a:ext cx="363240" cy="104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5F91C07-5674-DE62-EAFD-DC153F0B61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37166" y="1997085"/>
                  <a:ext cx="380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167FD78-64A5-93C1-9713-6A245BEC1139}"/>
                    </a:ext>
                  </a:extLst>
                </p14:cNvPr>
                <p14:cNvContentPartPr/>
                <p14:nvPr/>
              </p14:nvContentPartPr>
              <p14:xfrm>
                <a:off x="593766" y="2555085"/>
                <a:ext cx="722160" cy="388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167FD78-64A5-93C1-9713-6A245BEC113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4766" y="2546085"/>
                  <a:ext cx="7398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EAAD00-3F28-C794-94F9-7D6157D376A0}"/>
                    </a:ext>
                  </a:extLst>
                </p14:cNvPr>
                <p14:cNvContentPartPr/>
                <p14:nvPr/>
              </p14:nvContentPartPr>
              <p14:xfrm>
                <a:off x="1023246" y="2674605"/>
                <a:ext cx="223920" cy="49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EAAD00-3F28-C794-94F9-7D6157D376A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4606" y="2665965"/>
                  <a:ext cx="241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88C17B-0A11-E759-27A6-3887F369679B}"/>
                    </a:ext>
                  </a:extLst>
                </p14:cNvPr>
                <p14:cNvContentPartPr/>
                <p14:nvPr/>
              </p14:nvContentPartPr>
              <p14:xfrm>
                <a:off x="897606" y="2621685"/>
                <a:ext cx="83160" cy="69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88C17B-0A11-E759-27A6-3887F369679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8966" y="2612685"/>
                  <a:ext cx="100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04970E2-7C0A-404E-F79C-A216FC61338C}"/>
                    </a:ext>
                  </a:extLst>
                </p14:cNvPr>
                <p14:cNvContentPartPr/>
                <p14:nvPr/>
              </p14:nvContentPartPr>
              <p14:xfrm>
                <a:off x="1621206" y="2537085"/>
                <a:ext cx="1355760" cy="455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04970E2-7C0A-404E-F79C-A216FC61338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12206" y="2528085"/>
                  <a:ext cx="13734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3D54104-C05D-F591-B56E-BC3BF4672044}"/>
                    </a:ext>
                  </a:extLst>
                </p14:cNvPr>
                <p14:cNvContentPartPr/>
                <p14:nvPr/>
              </p14:nvContentPartPr>
              <p14:xfrm>
                <a:off x="2694726" y="2693685"/>
                <a:ext cx="201240" cy="11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3D54104-C05D-F591-B56E-BC3BF467204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686086" y="2684685"/>
                  <a:ext cx="21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5504BCE-81B6-336F-8F4A-3FD30623B757}"/>
                    </a:ext>
                  </a:extLst>
                </p14:cNvPr>
                <p14:cNvContentPartPr/>
                <p14:nvPr/>
              </p14:nvContentPartPr>
              <p14:xfrm>
                <a:off x="2538846" y="2515845"/>
                <a:ext cx="87480" cy="78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5504BCE-81B6-336F-8F4A-3FD30623B7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29846" y="2506845"/>
                  <a:ext cx="105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3148D57-310F-B4CF-CAC7-19F6E89278AD}"/>
                    </a:ext>
                  </a:extLst>
                </p14:cNvPr>
                <p14:cNvContentPartPr/>
                <p14:nvPr/>
              </p14:nvContentPartPr>
              <p14:xfrm>
                <a:off x="3255606" y="2673885"/>
                <a:ext cx="311400" cy="223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3148D57-310F-B4CF-CAC7-19F6E89278A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246966" y="2665245"/>
                  <a:ext cx="329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0E7CF7E-B2D7-1234-03B0-4DD40C470066}"/>
                    </a:ext>
                  </a:extLst>
                </p14:cNvPr>
                <p14:cNvContentPartPr/>
                <p14:nvPr/>
              </p14:nvContentPartPr>
              <p14:xfrm>
                <a:off x="3502926" y="2910765"/>
                <a:ext cx="148320" cy="97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0E7CF7E-B2D7-1234-03B0-4DD40C47006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94286" y="2902125"/>
                  <a:ext cx="165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8899C94-9CB8-6EED-8E6E-D634BE1E14FB}"/>
                    </a:ext>
                  </a:extLst>
                </p14:cNvPr>
                <p14:cNvContentPartPr/>
                <p14:nvPr/>
              </p14:nvContentPartPr>
              <p14:xfrm>
                <a:off x="3493926" y="2882685"/>
                <a:ext cx="208800" cy="177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8899C94-9CB8-6EED-8E6E-D634BE1E14F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85286" y="2874045"/>
                  <a:ext cx="226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91B913F-C419-B37C-9A72-FF2E15314F86}"/>
                    </a:ext>
                  </a:extLst>
                </p14:cNvPr>
                <p14:cNvContentPartPr/>
                <p14:nvPr/>
              </p14:nvContentPartPr>
              <p14:xfrm>
                <a:off x="3992166" y="2804925"/>
                <a:ext cx="444960" cy="168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91B913F-C419-B37C-9A72-FF2E15314F8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83166" y="2795925"/>
                  <a:ext cx="462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14A8949-FC25-A96D-4720-0008040D6C6A}"/>
                    </a:ext>
                  </a:extLst>
                </p14:cNvPr>
                <p14:cNvContentPartPr/>
                <p14:nvPr/>
              </p14:nvContentPartPr>
              <p14:xfrm>
                <a:off x="4070286" y="2691165"/>
                <a:ext cx="27360" cy="57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14A8949-FC25-A96D-4720-0008040D6C6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61646" y="2682525"/>
                  <a:ext cx="450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65C8B1C-1279-F4D8-6573-771515C65AA3}"/>
              </a:ext>
            </a:extLst>
          </p:cNvPr>
          <p:cNvGrpSpPr/>
          <p:nvPr/>
        </p:nvGrpSpPr>
        <p:grpSpPr>
          <a:xfrm>
            <a:off x="6110406" y="2868645"/>
            <a:ext cx="857520" cy="408600"/>
            <a:chOff x="6110406" y="2868645"/>
            <a:chExt cx="85752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5A06182-3E77-251F-2645-606669C3D6AB}"/>
                    </a:ext>
                  </a:extLst>
                </p14:cNvPr>
                <p14:cNvContentPartPr/>
                <p14:nvPr/>
              </p14:nvContentPartPr>
              <p14:xfrm>
                <a:off x="6110406" y="2868645"/>
                <a:ext cx="342000" cy="297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5A06182-3E77-251F-2645-606669C3D6A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01766" y="2860005"/>
                  <a:ext cx="359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F9C541A-3F3C-F07F-337E-72ADD00518E6}"/>
                    </a:ext>
                  </a:extLst>
                </p14:cNvPr>
                <p14:cNvContentPartPr/>
                <p14:nvPr/>
              </p14:nvContentPartPr>
              <p14:xfrm>
                <a:off x="6502086" y="2881965"/>
                <a:ext cx="188640" cy="216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F9C541A-3F3C-F07F-337E-72ADD00518E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93446" y="2872965"/>
                  <a:ext cx="206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FA44156-018B-8EE0-2A07-C26C8BAB5483}"/>
                    </a:ext>
                  </a:extLst>
                </p14:cNvPr>
                <p14:cNvContentPartPr/>
                <p14:nvPr/>
              </p14:nvContentPartPr>
              <p14:xfrm>
                <a:off x="6782886" y="3106605"/>
                <a:ext cx="185040" cy="170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FA44156-018B-8EE0-2A07-C26C8BAB548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74246" y="3097965"/>
                  <a:ext cx="2026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F71EA75-5B04-7EC1-EA1A-ED12378E8A04}"/>
              </a:ext>
            </a:extLst>
          </p:cNvPr>
          <p:cNvGrpSpPr/>
          <p:nvPr/>
        </p:nvGrpSpPr>
        <p:grpSpPr>
          <a:xfrm>
            <a:off x="7115886" y="2776485"/>
            <a:ext cx="2152440" cy="543960"/>
            <a:chOff x="7115886" y="2776485"/>
            <a:chExt cx="215244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AAF5017-9DE6-E9FD-983E-1DD58F7D72FA}"/>
                    </a:ext>
                  </a:extLst>
                </p14:cNvPr>
                <p14:cNvContentPartPr/>
                <p14:nvPr/>
              </p14:nvContentPartPr>
              <p14:xfrm>
                <a:off x="7115886" y="2825085"/>
                <a:ext cx="415080" cy="288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AAF5017-9DE6-E9FD-983E-1DD58F7D72F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07246" y="2816085"/>
                  <a:ext cx="432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7705EF-163E-3ABF-D39D-C38986B38942}"/>
                    </a:ext>
                  </a:extLst>
                </p14:cNvPr>
                <p14:cNvContentPartPr/>
                <p14:nvPr/>
              </p14:nvContentPartPr>
              <p14:xfrm>
                <a:off x="7451046" y="3104805"/>
                <a:ext cx="168840" cy="140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47705EF-163E-3ABF-D39D-C38986B3894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42406" y="3096165"/>
                  <a:ext cx="186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A4C6215-90D8-C25F-4E7C-AB459D5DA87B}"/>
                    </a:ext>
                  </a:extLst>
                </p14:cNvPr>
                <p14:cNvContentPartPr/>
                <p14:nvPr/>
              </p14:nvContentPartPr>
              <p14:xfrm>
                <a:off x="7399926" y="3081045"/>
                <a:ext cx="275040" cy="239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A4C6215-90D8-C25F-4E7C-AB459D5DA87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91286" y="3072045"/>
                  <a:ext cx="292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396EBA2-857A-1D03-C248-5F3584F9DF50}"/>
                    </a:ext>
                  </a:extLst>
                </p14:cNvPr>
                <p14:cNvContentPartPr/>
                <p14:nvPr/>
              </p14:nvContentPartPr>
              <p14:xfrm>
                <a:off x="7881606" y="2776485"/>
                <a:ext cx="289080" cy="317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396EBA2-857A-1D03-C248-5F3584F9DF5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72966" y="2767845"/>
                  <a:ext cx="306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4C0EE60-970E-D6BE-0CC6-751F64B24FC3}"/>
                    </a:ext>
                  </a:extLst>
                </p14:cNvPr>
                <p14:cNvContentPartPr/>
                <p14:nvPr/>
              </p14:nvContentPartPr>
              <p14:xfrm>
                <a:off x="8218206" y="2891685"/>
                <a:ext cx="189360" cy="380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4C0EE60-970E-D6BE-0CC6-751F64B24FC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09566" y="2883045"/>
                  <a:ext cx="2070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D75EB64-E673-6713-5734-4A777EAAA353}"/>
                    </a:ext>
                  </a:extLst>
                </p14:cNvPr>
                <p14:cNvContentPartPr/>
                <p14:nvPr/>
              </p14:nvContentPartPr>
              <p14:xfrm>
                <a:off x="8568846" y="2814645"/>
                <a:ext cx="273960" cy="262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D75EB64-E673-6713-5734-4A777EAAA3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59846" y="2806005"/>
                  <a:ext cx="291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7B86F02-B70B-A241-ADA9-9A1832FB6A3D}"/>
                    </a:ext>
                  </a:extLst>
                </p14:cNvPr>
                <p14:cNvContentPartPr/>
                <p14:nvPr/>
              </p14:nvContentPartPr>
              <p14:xfrm>
                <a:off x="8995086" y="2882685"/>
                <a:ext cx="212760" cy="215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7B86F02-B70B-A241-ADA9-9A1832FB6A3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986086" y="2874045"/>
                  <a:ext cx="230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13DE040-F6E8-0BDB-049A-CDC9D0750893}"/>
                    </a:ext>
                  </a:extLst>
                </p14:cNvPr>
                <p14:cNvContentPartPr/>
                <p14:nvPr/>
              </p14:nvContentPartPr>
              <p14:xfrm>
                <a:off x="8984286" y="2973045"/>
                <a:ext cx="284040" cy="11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13DE040-F6E8-0BDB-049A-CDC9D07508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75286" y="2964045"/>
                  <a:ext cx="301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AB50F75-8DA6-BC20-F125-218B262FA237}"/>
              </a:ext>
            </a:extLst>
          </p:cNvPr>
          <p:cNvGrpSpPr/>
          <p:nvPr/>
        </p:nvGrpSpPr>
        <p:grpSpPr>
          <a:xfrm>
            <a:off x="7240806" y="3645165"/>
            <a:ext cx="2435400" cy="404640"/>
            <a:chOff x="7240806" y="3645165"/>
            <a:chExt cx="243540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0759CCF-CCEC-3017-1DD6-3CCC3A6C280E}"/>
                    </a:ext>
                  </a:extLst>
                </p14:cNvPr>
                <p14:cNvContentPartPr/>
                <p14:nvPr/>
              </p14:nvContentPartPr>
              <p14:xfrm>
                <a:off x="7260246" y="3744525"/>
                <a:ext cx="110160" cy="305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0759CCF-CCEC-3017-1DD6-3CCC3A6C28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51606" y="3735525"/>
                  <a:ext cx="1278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B9C65-8ACC-EA82-A71B-6B25523060A5}"/>
                    </a:ext>
                  </a:extLst>
                </p14:cNvPr>
                <p14:cNvContentPartPr/>
                <p14:nvPr/>
              </p14:nvContentPartPr>
              <p14:xfrm>
                <a:off x="7240806" y="3873045"/>
                <a:ext cx="253800" cy="4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B9C65-8ACC-EA82-A71B-6B25523060A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31806" y="3864405"/>
                  <a:ext cx="271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4562A6-E705-78FB-BEED-1FD39F256DF7}"/>
                    </a:ext>
                  </a:extLst>
                </p14:cNvPr>
                <p14:cNvContentPartPr/>
                <p14:nvPr/>
              </p14:nvContentPartPr>
              <p14:xfrm>
                <a:off x="7715286" y="3845685"/>
                <a:ext cx="159120" cy="1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4562A6-E705-78FB-BEED-1FD39F256D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06646" y="3836685"/>
                  <a:ext cx="176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6043A0-74FD-AF10-73A5-8C62363F93B9}"/>
                    </a:ext>
                  </a:extLst>
                </p14:cNvPr>
                <p14:cNvContentPartPr/>
                <p14:nvPr/>
              </p14:nvContentPartPr>
              <p14:xfrm>
                <a:off x="7730406" y="3927045"/>
                <a:ext cx="172080" cy="21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6043A0-74FD-AF10-73A5-8C62363F93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21766" y="3918405"/>
                  <a:ext cx="189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2E8C3E6-31F4-2808-B55C-9462CBA80970}"/>
                    </a:ext>
                  </a:extLst>
                </p14:cNvPr>
                <p14:cNvContentPartPr/>
                <p14:nvPr/>
              </p14:nvContentPartPr>
              <p14:xfrm>
                <a:off x="8012286" y="3645165"/>
                <a:ext cx="1663920" cy="377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2E8C3E6-31F4-2808-B55C-9462CBA809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003646" y="3636165"/>
                  <a:ext cx="16815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F156096-B45C-3B77-CA1E-F0F3A89806E2}"/>
                    </a:ext>
                  </a:extLst>
                </p14:cNvPr>
                <p14:cNvContentPartPr/>
                <p14:nvPr/>
              </p14:nvContentPartPr>
              <p14:xfrm>
                <a:off x="9315126" y="3809325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F156096-B45C-3B77-CA1E-F0F3A89806E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06126" y="3800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2153958-0738-6817-CA15-CC98C7F037AC}"/>
                    </a:ext>
                  </a:extLst>
                </p14:cNvPr>
                <p14:cNvContentPartPr/>
                <p14:nvPr/>
              </p14:nvContentPartPr>
              <p14:xfrm>
                <a:off x="9047286" y="3818325"/>
                <a:ext cx="230400" cy="17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2153958-0738-6817-CA15-CC98C7F037A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038646" y="3809685"/>
                  <a:ext cx="24804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678DDFD-8AB1-4AB2-D94B-0A1F9687AD77}"/>
                  </a:ext>
                </a:extLst>
              </p14:cNvPr>
              <p14:cNvContentPartPr/>
              <p14:nvPr/>
            </p14:nvContentPartPr>
            <p14:xfrm>
              <a:off x="9883566" y="3665325"/>
              <a:ext cx="231120" cy="5065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678DDFD-8AB1-4AB2-D94B-0A1F9687AD7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874926" y="3656685"/>
                <a:ext cx="248760" cy="52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ABE696E9-A5E0-0B50-2FE1-58F5CCF8C429}"/>
              </a:ext>
            </a:extLst>
          </p:cNvPr>
          <p:cNvGrpSpPr/>
          <p:nvPr/>
        </p:nvGrpSpPr>
        <p:grpSpPr>
          <a:xfrm>
            <a:off x="10273806" y="3516285"/>
            <a:ext cx="1324440" cy="461880"/>
            <a:chOff x="10273806" y="3516285"/>
            <a:chExt cx="132444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85FFAD7-0D78-EFE9-A761-9EFE50328DC0}"/>
                    </a:ext>
                  </a:extLst>
                </p14:cNvPr>
                <p14:cNvContentPartPr/>
                <p14:nvPr/>
              </p14:nvContentPartPr>
              <p14:xfrm>
                <a:off x="10273806" y="3516285"/>
                <a:ext cx="1324440" cy="461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85FFAD7-0D78-EFE9-A761-9EFE50328DC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64806" y="3507645"/>
                  <a:ext cx="13420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F6BCA74-7309-0412-8C0B-151381146771}"/>
                    </a:ext>
                  </a:extLst>
                </p14:cNvPr>
                <p14:cNvContentPartPr/>
                <p14:nvPr/>
              </p14:nvContentPartPr>
              <p14:xfrm>
                <a:off x="11469006" y="3800685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F6BCA74-7309-0412-8C0B-15138114677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460366" y="3791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8BA09F-0BD6-11B1-2A6A-7ADDDA4EB584}"/>
                    </a:ext>
                  </a:extLst>
                </p14:cNvPr>
                <p14:cNvContentPartPr/>
                <p14:nvPr/>
              </p14:nvContentPartPr>
              <p14:xfrm>
                <a:off x="11013246" y="3742725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8BA09F-0BD6-11B1-2A6A-7ADDDA4EB5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04606" y="3733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0AABACD-FEFF-BEA5-403D-4D76F4F2BA21}"/>
                  </a:ext>
                </a:extLst>
              </p14:cNvPr>
              <p14:cNvContentPartPr/>
              <p14:nvPr/>
            </p14:nvContentPartPr>
            <p14:xfrm>
              <a:off x="9021755" y="4819143"/>
              <a:ext cx="88616" cy="143687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0AABACD-FEFF-BEA5-403D-4D76F4F2BA21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013145" y="4810163"/>
                <a:ext cx="106196" cy="161289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55CA8FC-9614-1D34-50D1-0B0F8EF9DD7B}"/>
              </a:ext>
            </a:extLst>
          </p:cNvPr>
          <p:cNvGrpSpPr/>
          <p:nvPr/>
        </p:nvGrpSpPr>
        <p:grpSpPr>
          <a:xfrm>
            <a:off x="9305773" y="4439520"/>
            <a:ext cx="467401" cy="415685"/>
            <a:chOff x="9305773" y="4439520"/>
            <a:chExt cx="467401" cy="4156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1037194-6904-6656-6528-DCBB7F9E1656}"/>
                    </a:ext>
                  </a:extLst>
                </p14:cNvPr>
                <p14:cNvContentPartPr/>
                <p14:nvPr/>
              </p14:nvContentPartPr>
              <p14:xfrm>
                <a:off x="9305773" y="4439520"/>
                <a:ext cx="149277" cy="321198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1037194-6904-6656-6528-DCBB7F9E165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97140" y="4430528"/>
                  <a:ext cx="166902" cy="33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C02D3C5-E2F2-3E95-FF0D-A3656F31FF48}"/>
                    </a:ext>
                  </a:extLst>
                </p14:cNvPr>
                <p14:cNvContentPartPr/>
                <p14:nvPr/>
              </p14:nvContentPartPr>
              <p14:xfrm>
                <a:off x="9528012" y="4548543"/>
                <a:ext cx="194564" cy="156546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C02D3C5-E2F2-3E95-FF0D-A3656F31FF4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519004" y="4539906"/>
                  <a:ext cx="212219" cy="174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5AE5AE1-87EB-5144-DEF7-512004BE95E9}"/>
                    </a:ext>
                  </a:extLst>
                </p14:cNvPr>
                <p14:cNvContentPartPr/>
                <p14:nvPr/>
              </p14:nvContentPartPr>
              <p14:xfrm>
                <a:off x="9677010" y="4749257"/>
                <a:ext cx="96164" cy="105948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5AE5AE1-87EB-5144-DEF7-512004BE95E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68006" y="4740278"/>
                  <a:ext cx="113812" cy="123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8FF7053-7417-A331-F761-051379BC1707}"/>
                    </a:ext>
                  </a:extLst>
                </p14:cNvPr>
                <p14:cNvContentPartPr/>
                <p14:nvPr/>
              </p14:nvContentPartPr>
              <p14:xfrm>
                <a:off x="9677849" y="4806284"/>
                <a:ext cx="91411" cy="22643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8FF7053-7417-A331-F761-051379BC170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68852" y="4797299"/>
                  <a:ext cx="109045" cy="402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1BCDBB8-69B3-5B33-00FD-9F130001E66D}"/>
              </a:ext>
            </a:extLst>
          </p:cNvPr>
          <p:cNvGrpSpPr/>
          <p:nvPr/>
        </p:nvGrpSpPr>
        <p:grpSpPr>
          <a:xfrm>
            <a:off x="10193526" y="4377405"/>
            <a:ext cx="284760" cy="336960"/>
            <a:chOff x="10193526" y="4377405"/>
            <a:chExt cx="28476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061CBDE-E639-51E9-39F8-A3176A14C30B}"/>
                    </a:ext>
                  </a:extLst>
                </p14:cNvPr>
                <p14:cNvContentPartPr/>
                <p14:nvPr/>
              </p14:nvContentPartPr>
              <p14:xfrm>
                <a:off x="10193526" y="4520325"/>
                <a:ext cx="284760" cy="194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061CBDE-E639-51E9-39F8-A3176A14C30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184886" y="4511325"/>
                  <a:ext cx="302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DB28E11-224A-5529-C98D-4908A6BEDC82}"/>
                    </a:ext>
                  </a:extLst>
                </p14:cNvPr>
                <p14:cNvContentPartPr/>
                <p14:nvPr/>
              </p14:nvContentPartPr>
              <p14:xfrm>
                <a:off x="10307646" y="4377405"/>
                <a:ext cx="46800" cy="44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DB28E11-224A-5529-C98D-4908A6BEDC8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98646" y="4368405"/>
                  <a:ext cx="644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49A10B1-DA70-AD48-0608-B2B86601A273}"/>
              </a:ext>
            </a:extLst>
          </p:cNvPr>
          <p:cNvGrpSpPr/>
          <p:nvPr/>
        </p:nvGrpSpPr>
        <p:grpSpPr>
          <a:xfrm>
            <a:off x="10673766" y="4274445"/>
            <a:ext cx="489960" cy="429840"/>
            <a:chOff x="10673766" y="4274445"/>
            <a:chExt cx="48996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E2AB757-C893-4942-06A5-6878192CE54C}"/>
                    </a:ext>
                  </a:extLst>
                </p14:cNvPr>
                <p14:cNvContentPartPr/>
                <p14:nvPr/>
              </p14:nvContentPartPr>
              <p14:xfrm>
                <a:off x="10673766" y="4274445"/>
                <a:ext cx="489960" cy="429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E2AB757-C893-4942-06A5-6878192CE54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65126" y="4265445"/>
                  <a:ext cx="5076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4EF26D9-A5C5-A715-623A-124590286488}"/>
                    </a:ext>
                  </a:extLst>
                </p14:cNvPr>
                <p14:cNvContentPartPr/>
                <p14:nvPr/>
              </p14:nvContentPartPr>
              <p14:xfrm>
                <a:off x="10678086" y="4476045"/>
                <a:ext cx="281880" cy="41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4EF26D9-A5C5-A715-623A-1245902864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669446" y="4467045"/>
                  <a:ext cx="2995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93C092B-65D1-F3CC-A436-1ADDACBC36AB}"/>
              </a:ext>
            </a:extLst>
          </p:cNvPr>
          <p:cNvGrpSpPr/>
          <p:nvPr/>
        </p:nvGrpSpPr>
        <p:grpSpPr>
          <a:xfrm>
            <a:off x="7260246" y="5048085"/>
            <a:ext cx="1588680" cy="474120"/>
            <a:chOff x="7260246" y="5048085"/>
            <a:chExt cx="158868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D8FD1B6-1D3A-90B2-EBC5-06EB58F63E95}"/>
                    </a:ext>
                  </a:extLst>
                </p14:cNvPr>
                <p14:cNvContentPartPr/>
                <p14:nvPr/>
              </p14:nvContentPartPr>
              <p14:xfrm>
                <a:off x="7260246" y="5048085"/>
                <a:ext cx="1146600" cy="298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D8FD1B6-1D3A-90B2-EBC5-06EB58F63E9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51606" y="5039445"/>
                  <a:ext cx="11642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828AA4-B2F4-EE3E-C7B0-30C76A21558F}"/>
                    </a:ext>
                  </a:extLst>
                </p14:cNvPr>
                <p14:cNvContentPartPr/>
                <p14:nvPr/>
              </p14:nvContentPartPr>
              <p14:xfrm>
                <a:off x="8578566" y="5090925"/>
                <a:ext cx="270360" cy="431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828AA4-B2F4-EE3E-C7B0-30C76A21558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569566" y="5082285"/>
                  <a:ext cx="288000" cy="44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71BB629-7B66-968B-8743-EB4CC37D283D}"/>
              </a:ext>
            </a:extLst>
          </p:cNvPr>
          <p:cNvGrpSpPr/>
          <p:nvPr/>
        </p:nvGrpSpPr>
        <p:grpSpPr>
          <a:xfrm>
            <a:off x="9021366" y="5040885"/>
            <a:ext cx="1058760" cy="389880"/>
            <a:chOff x="9021366" y="5040885"/>
            <a:chExt cx="105876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695610F-A661-80DC-D8D8-87263E18FDD0}"/>
                    </a:ext>
                  </a:extLst>
                </p14:cNvPr>
                <p14:cNvContentPartPr/>
                <p14:nvPr/>
              </p14:nvContentPartPr>
              <p14:xfrm>
                <a:off x="9021366" y="5040885"/>
                <a:ext cx="1058760" cy="389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695610F-A661-80DC-D8D8-87263E18FDD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012366" y="5032245"/>
                  <a:ext cx="10764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04F4905-138C-FCC5-9FD6-02202ACA433D}"/>
                    </a:ext>
                  </a:extLst>
                </p14:cNvPr>
                <p14:cNvContentPartPr/>
                <p14:nvPr/>
              </p14:nvContentPartPr>
              <p14:xfrm>
                <a:off x="9694566" y="5168685"/>
                <a:ext cx="360" cy="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04F4905-138C-FCC5-9FD6-02202ACA433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685566" y="5160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013524E-871C-42C8-08C1-426DD07E4FBC}"/>
                    </a:ext>
                  </a:extLst>
                </p14:cNvPr>
                <p14:cNvContentPartPr/>
                <p14:nvPr/>
              </p14:nvContentPartPr>
              <p14:xfrm>
                <a:off x="9383166" y="5107845"/>
                <a:ext cx="311040" cy="53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013524E-871C-42C8-08C1-426DD07E4FB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74526" y="5099205"/>
                  <a:ext cx="3286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828079A-2F57-6258-6E4C-2CC087E4DA69}"/>
              </a:ext>
            </a:extLst>
          </p:cNvPr>
          <p:cNvGrpSpPr/>
          <p:nvPr/>
        </p:nvGrpSpPr>
        <p:grpSpPr>
          <a:xfrm>
            <a:off x="10322406" y="5014245"/>
            <a:ext cx="887760" cy="441720"/>
            <a:chOff x="10322406" y="5014245"/>
            <a:chExt cx="88776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A3F864E-8658-5F5E-CA9B-3106C57E74E4}"/>
                    </a:ext>
                  </a:extLst>
                </p14:cNvPr>
                <p14:cNvContentPartPr/>
                <p14:nvPr/>
              </p14:nvContentPartPr>
              <p14:xfrm>
                <a:off x="10322406" y="5014245"/>
                <a:ext cx="887760" cy="441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A3F864E-8658-5F5E-CA9B-3106C57E74E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13766" y="5005605"/>
                  <a:ext cx="9054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7BB3C39-FBFA-661F-2938-54F1C22CCF13}"/>
                    </a:ext>
                  </a:extLst>
                </p14:cNvPr>
                <p14:cNvContentPartPr/>
                <p14:nvPr/>
              </p14:nvContentPartPr>
              <p14:xfrm>
                <a:off x="10837926" y="5052765"/>
                <a:ext cx="61200" cy="38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7BB3C39-FBFA-661F-2938-54F1C22CCF1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28926" y="5044125"/>
                  <a:ext cx="788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7CEDEB3-C5AF-942D-4DAF-ABC6298FDDCF}"/>
              </a:ext>
            </a:extLst>
          </p:cNvPr>
          <p:cNvGrpSpPr/>
          <p:nvPr/>
        </p:nvGrpSpPr>
        <p:grpSpPr>
          <a:xfrm>
            <a:off x="6451326" y="4396125"/>
            <a:ext cx="2610963" cy="526680"/>
            <a:chOff x="6451326" y="4396125"/>
            <a:chExt cx="2610963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0BE6BC4-E251-49B5-2451-0D09FB433508}"/>
                    </a:ext>
                  </a:extLst>
                </p14:cNvPr>
                <p14:cNvContentPartPr/>
                <p14:nvPr/>
              </p14:nvContentPartPr>
              <p14:xfrm>
                <a:off x="8089190" y="4539877"/>
                <a:ext cx="117130" cy="207982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0BE6BC4-E251-49B5-2451-0D09FB43350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80208" y="4531241"/>
                  <a:ext cx="134735" cy="225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F852B56-59CE-EE34-47FC-3AD5E0DEDC70}"/>
                    </a:ext>
                  </a:extLst>
                </p14:cNvPr>
                <p14:cNvContentPartPr/>
                <p14:nvPr/>
              </p14:nvContentPartPr>
              <p14:xfrm>
                <a:off x="8272293" y="4615075"/>
                <a:ext cx="151793" cy="133064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F852B56-59CE-EE34-47FC-3AD5E0DEDC7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63301" y="4606444"/>
                  <a:ext cx="169418" cy="150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25A55AC-A937-A7D9-A305-4B2D8816CD07}"/>
                    </a:ext>
                  </a:extLst>
                </p14:cNvPr>
                <p14:cNvContentPartPr/>
                <p14:nvPr/>
              </p14:nvContentPartPr>
              <p14:xfrm>
                <a:off x="8397249" y="4804327"/>
                <a:ext cx="68489" cy="56468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25A55AC-A937-A7D9-A305-4B2D8816CD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88643" y="4795335"/>
                  <a:ext cx="86059" cy="74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2E55093-7BB0-3190-58E7-550646229AE9}"/>
                    </a:ext>
                  </a:extLst>
                </p14:cNvPr>
                <p14:cNvContentPartPr/>
                <p14:nvPr/>
              </p14:nvContentPartPr>
              <p14:xfrm>
                <a:off x="8361468" y="4789791"/>
                <a:ext cx="139214" cy="87218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2E55093-7BB0-3190-58E7-550646229AE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52835" y="4780818"/>
                  <a:ext cx="156841" cy="104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1286E95-7226-9435-CF2F-D78025ED22F5}"/>
                    </a:ext>
                  </a:extLst>
                </p14:cNvPr>
                <p14:cNvContentPartPr/>
                <p14:nvPr/>
              </p14:nvContentPartPr>
              <p14:xfrm>
                <a:off x="8649400" y="4501020"/>
                <a:ext cx="129709" cy="273116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1286E95-7226-9435-CF2F-D78025ED22F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40777" y="4492024"/>
                  <a:ext cx="147315" cy="290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B00D09A-EDC8-6C93-0FF6-E91C4973ABAF}"/>
                    </a:ext>
                  </a:extLst>
                </p14:cNvPr>
                <p14:cNvContentPartPr/>
                <p14:nvPr/>
              </p14:nvContentPartPr>
              <p14:xfrm>
                <a:off x="8825514" y="4625418"/>
                <a:ext cx="189532" cy="149837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B00D09A-EDC8-6C93-0FF6-E91C4973ABA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16523" y="4616774"/>
                  <a:ext cx="207155" cy="167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0618E3D-68D3-CBF9-93F9-562324B721FB}"/>
                    </a:ext>
                  </a:extLst>
                </p14:cNvPr>
                <p14:cNvContentPartPr/>
                <p14:nvPr/>
              </p14:nvContentPartPr>
              <p14:xfrm>
                <a:off x="8994359" y="4807123"/>
                <a:ext cx="67930" cy="48641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0618E3D-68D3-CBF9-93F9-562324B721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85374" y="4798539"/>
                  <a:ext cx="85541" cy="66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CB3F42-1959-9168-EB02-3CFD78086BA0}"/>
                    </a:ext>
                  </a:extLst>
                </p14:cNvPr>
                <p14:cNvContentPartPr/>
                <p14:nvPr/>
              </p14:nvContentPartPr>
              <p14:xfrm>
                <a:off x="6525846" y="4422405"/>
                <a:ext cx="168840" cy="372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CB3F42-1959-9168-EB02-3CFD78086BA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17206" y="4413765"/>
                  <a:ext cx="1864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E07CCD5-335B-D6B3-2BA7-1819D17A3D76}"/>
                    </a:ext>
                  </a:extLst>
                </p14:cNvPr>
                <p14:cNvContentPartPr/>
                <p14:nvPr/>
              </p14:nvContentPartPr>
              <p14:xfrm>
                <a:off x="6451326" y="4633005"/>
                <a:ext cx="179280" cy="52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E07CCD5-335B-D6B3-2BA7-1819D17A3D7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42686" y="4624365"/>
                  <a:ext cx="196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EDE24B1-6C4E-1ADB-23B6-B781466EB7BA}"/>
                    </a:ext>
                  </a:extLst>
                </p14:cNvPr>
                <p14:cNvContentPartPr/>
                <p14:nvPr/>
              </p14:nvContentPartPr>
              <p14:xfrm>
                <a:off x="6718806" y="4396125"/>
                <a:ext cx="107280" cy="407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EDE24B1-6C4E-1ADB-23B6-B781466EB7B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10166" y="4387485"/>
                  <a:ext cx="1249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B603BC3-25D7-1CD0-A556-0FCF5833DD96}"/>
                    </a:ext>
                  </a:extLst>
                </p14:cNvPr>
                <p14:cNvContentPartPr/>
                <p14:nvPr/>
              </p14:nvContentPartPr>
              <p14:xfrm>
                <a:off x="6815286" y="4552005"/>
                <a:ext cx="206640" cy="177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B603BC3-25D7-1CD0-A556-0FCF5833DD9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06286" y="4543005"/>
                  <a:ext cx="224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1199020-5FC6-55C7-AAC3-D77435806031}"/>
                    </a:ext>
                  </a:extLst>
                </p14:cNvPr>
                <p14:cNvContentPartPr/>
                <p14:nvPr/>
              </p14:nvContentPartPr>
              <p14:xfrm>
                <a:off x="6944166" y="4732005"/>
                <a:ext cx="81360" cy="63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1199020-5FC6-55C7-AAC3-D7743580603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35166" y="4723365"/>
                  <a:ext cx="99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49EE5D6-E1B5-C37F-6358-F6025AAC3F0E}"/>
                    </a:ext>
                  </a:extLst>
                </p14:cNvPr>
                <p14:cNvContentPartPr/>
                <p14:nvPr/>
              </p14:nvContentPartPr>
              <p14:xfrm>
                <a:off x="6938406" y="4703925"/>
                <a:ext cx="122040" cy="122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49EE5D6-E1B5-C37F-6358-F6025AAC3F0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29766" y="4694925"/>
                  <a:ext cx="139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99F294A-7562-E126-8D43-17DEBC73D1DC}"/>
                    </a:ext>
                  </a:extLst>
                </p14:cNvPr>
                <p14:cNvContentPartPr/>
                <p14:nvPr/>
              </p14:nvContentPartPr>
              <p14:xfrm>
                <a:off x="7077726" y="4749645"/>
                <a:ext cx="33480" cy="65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99F294A-7562-E126-8D43-17DEBC73D1D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68726" y="4740645"/>
                  <a:ext cx="51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049354F-D89B-D698-54C9-F4BFCAE7C830}"/>
                    </a:ext>
                  </a:extLst>
                </p14:cNvPr>
                <p14:cNvContentPartPr/>
                <p14:nvPr/>
              </p14:nvContentPartPr>
              <p14:xfrm>
                <a:off x="7141446" y="4516725"/>
                <a:ext cx="214560" cy="146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049354F-D89B-D698-54C9-F4BFCAE7C83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32446" y="4507725"/>
                  <a:ext cx="232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0A4F56C-E8CB-1445-094A-BABA4A77F573}"/>
                    </a:ext>
                  </a:extLst>
                </p14:cNvPr>
                <p14:cNvContentPartPr/>
                <p14:nvPr/>
              </p14:nvContentPartPr>
              <p14:xfrm>
                <a:off x="7268886" y="4709685"/>
                <a:ext cx="123840" cy="189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0A4F56C-E8CB-1445-094A-BABA4A77F57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60246" y="4700685"/>
                  <a:ext cx="141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7B187CC-C5D3-317A-34A3-6D70A7B181E7}"/>
                    </a:ext>
                  </a:extLst>
                </p14:cNvPr>
                <p14:cNvContentPartPr/>
                <p14:nvPr/>
              </p14:nvContentPartPr>
              <p14:xfrm>
                <a:off x="7480206" y="4772685"/>
                <a:ext cx="79920" cy="150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7B187CC-C5D3-317A-34A3-6D70A7B181E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71566" y="4764045"/>
                  <a:ext cx="97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4D5E2C6-31A1-10C0-9777-ECAC9ACFE334}"/>
                    </a:ext>
                  </a:extLst>
                </p14:cNvPr>
                <p14:cNvContentPartPr/>
                <p14:nvPr/>
              </p14:nvContentPartPr>
              <p14:xfrm>
                <a:off x="7618446" y="4566405"/>
                <a:ext cx="230760" cy="155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4D5E2C6-31A1-10C0-9777-ECAC9ACFE33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609806" y="4557765"/>
                  <a:ext cx="248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8C30E2D-7087-0103-4AEE-4B3320BD2DF4}"/>
                    </a:ext>
                  </a:extLst>
                </p14:cNvPr>
                <p14:cNvContentPartPr/>
                <p14:nvPr/>
              </p14:nvContentPartPr>
              <p14:xfrm>
                <a:off x="7775046" y="4752525"/>
                <a:ext cx="105120" cy="169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8C30E2D-7087-0103-4AEE-4B3320BD2DF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66046" y="4743525"/>
                  <a:ext cx="122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779326F-7B6A-0FEB-CA2B-F4C83E403457}"/>
                    </a:ext>
                  </a:extLst>
                </p14:cNvPr>
                <p14:cNvContentPartPr/>
                <p14:nvPr/>
              </p14:nvContentPartPr>
              <p14:xfrm>
                <a:off x="7772526" y="4852245"/>
                <a:ext cx="113040" cy="12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779326F-7B6A-0FEB-CA2B-F4C83E40345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63886" y="4843245"/>
                  <a:ext cx="130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0C93286-7713-0195-672B-0ADCB7985E45}"/>
                    </a:ext>
                  </a:extLst>
                </p14:cNvPr>
                <p14:cNvContentPartPr/>
                <p14:nvPr/>
              </p14:nvContentPartPr>
              <p14:xfrm>
                <a:off x="7901766" y="4423125"/>
                <a:ext cx="128160" cy="478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0C93286-7713-0195-672B-0ADCB7985E4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92766" y="4414125"/>
                  <a:ext cx="145800" cy="49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19A9D033-274D-F32C-F9F7-97B336F2CEA5}"/>
                  </a:ext>
                </a:extLst>
              </p14:cNvPr>
              <p14:cNvContentPartPr/>
              <p14:nvPr/>
            </p14:nvContentPartPr>
            <p14:xfrm>
              <a:off x="9080046" y="5695725"/>
              <a:ext cx="853560" cy="2491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19A9D033-274D-F32C-F9F7-97B336F2CEA5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071046" y="5687085"/>
                <a:ext cx="87120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95091DF-E2B4-C689-D8A0-BE67845B6932}"/>
              </a:ext>
            </a:extLst>
          </p:cNvPr>
          <p:cNvGrpSpPr/>
          <p:nvPr/>
        </p:nvGrpSpPr>
        <p:grpSpPr>
          <a:xfrm>
            <a:off x="6777126" y="5549565"/>
            <a:ext cx="5327640" cy="967320"/>
            <a:chOff x="6777126" y="5549565"/>
            <a:chExt cx="5327640" cy="9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7105A7C-9FAC-95AF-105D-9578F60208F6}"/>
                    </a:ext>
                  </a:extLst>
                </p14:cNvPr>
                <p14:cNvContentPartPr/>
                <p14:nvPr/>
              </p14:nvContentPartPr>
              <p14:xfrm>
                <a:off x="6822126" y="5549565"/>
                <a:ext cx="1153800" cy="305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7105A7C-9FAC-95AF-105D-9578F60208F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13486" y="5540565"/>
                  <a:ext cx="11714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169E859-45F3-FD75-839E-22D2B0D755B6}"/>
                    </a:ext>
                  </a:extLst>
                </p14:cNvPr>
                <p14:cNvContentPartPr/>
                <p14:nvPr/>
              </p14:nvContentPartPr>
              <p14:xfrm>
                <a:off x="7793046" y="5674485"/>
                <a:ext cx="151200" cy="166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169E859-45F3-FD75-839E-22D2B0D755B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84046" y="5665845"/>
                  <a:ext cx="168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DDDEED2-E5AF-5B4C-894F-424785A59988}"/>
                    </a:ext>
                  </a:extLst>
                </p14:cNvPr>
                <p14:cNvContentPartPr/>
                <p14:nvPr/>
              </p14:nvContentPartPr>
              <p14:xfrm>
                <a:off x="7566606" y="5639205"/>
                <a:ext cx="201960" cy="21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DDDEED2-E5AF-5B4C-894F-424785A5998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57606" y="5630205"/>
                  <a:ext cx="21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BB77E07-4475-3482-E7A5-C2F20BDCF1CE}"/>
                    </a:ext>
                  </a:extLst>
                </p14:cNvPr>
                <p14:cNvContentPartPr/>
                <p14:nvPr/>
              </p14:nvContentPartPr>
              <p14:xfrm>
                <a:off x="7488126" y="5581605"/>
                <a:ext cx="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BB77E07-4475-3482-E7A5-C2F20BDCF1C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79486" y="5572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3459B0D-BD80-4A49-F9C8-9031F58EAC93}"/>
                    </a:ext>
                  </a:extLst>
                </p14:cNvPr>
                <p14:cNvContentPartPr/>
                <p14:nvPr/>
              </p14:nvContentPartPr>
              <p14:xfrm>
                <a:off x="8192646" y="5729925"/>
                <a:ext cx="278640" cy="99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3459B0D-BD80-4A49-F9C8-9031F58EAC9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184006" y="5720925"/>
                  <a:ext cx="296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4B29CCE-4E33-FF27-1024-D0FDFAEFC571}"/>
                    </a:ext>
                  </a:extLst>
                </p14:cNvPr>
                <p14:cNvContentPartPr/>
                <p14:nvPr/>
              </p14:nvContentPartPr>
              <p14:xfrm>
                <a:off x="8325486" y="5621565"/>
                <a:ext cx="360" cy="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4B29CCE-4E33-FF27-1024-D0FDFAEFC57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16486" y="5612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1A909C8-9B30-526D-267C-280426F3D8B6}"/>
                    </a:ext>
                  </a:extLst>
                </p14:cNvPr>
                <p14:cNvContentPartPr/>
                <p14:nvPr/>
              </p14:nvContentPartPr>
              <p14:xfrm>
                <a:off x="8555526" y="5592765"/>
                <a:ext cx="410760" cy="262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1A909C8-9B30-526D-267C-280426F3D8B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546526" y="5584125"/>
                  <a:ext cx="428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02F60C5-EDF7-7DED-F2E9-3A16B99D7D49}"/>
                    </a:ext>
                  </a:extLst>
                </p14:cNvPr>
                <p14:cNvContentPartPr/>
                <p14:nvPr/>
              </p14:nvContentPartPr>
              <p14:xfrm>
                <a:off x="8582886" y="5687445"/>
                <a:ext cx="248400" cy="33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02F60C5-EDF7-7DED-F2E9-3A16B99D7D4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74246" y="5678805"/>
                  <a:ext cx="266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2586CF6-8776-4AFB-36ED-4CA5BB729EB1}"/>
                    </a:ext>
                  </a:extLst>
                </p14:cNvPr>
                <p14:cNvContentPartPr/>
                <p14:nvPr/>
              </p14:nvContentPartPr>
              <p14:xfrm>
                <a:off x="10128366" y="5680965"/>
                <a:ext cx="259200" cy="187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2586CF6-8776-4AFB-36ED-4CA5BB729EB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119726" y="5671965"/>
                  <a:ext cx="276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BAF54BF-0283-ABAD-7DCF-43AB5D2E3479}"/>
                    </a:ext>
                  </a:extLst>
                </p14:cNvPr>
                <p14:cNvContentPartPr/>
                <p14:nvPr/>
              </p14:nvContentPartPr>
              <p14:xfrm>
                <a:off x="10331406" y="5880765"/>
                <a:ext cx="107640" cy="96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BAF54BF-0283-ABAD-7DCF-43AB5D2E347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22766" y="5871765"/>
                  <a:ext cx="125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C029A97-B920-555A-A6D7-549BBE1A2F7C}"/>
                    </a:ext>
                  </a:extLst>
                </p14:cNvPr>
                <p14:cNvContentPartPr/>
                <p14:nvPr/>
              </p14:nvContentPartPr>
              <p14:xfrm>
                <a:off x="10273806" y="5840805"/>
                <a:ext cx="219960" cy="180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C029A97-B920-555A-A6D7-549BBE1A2F7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64806" y="5831805"/>
                  <a:ext cx="237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BACECC1-7536-2E30-731A-B7C8BA3AB956}"/>
                    </a:ext>
                  </a:extLst>
                </p14:cNvPr>
                <p14:cNvContentPartPr/>
                <p14:nvPr/>
              </p14:nvContentPartPr>
              <p14:xfrm>
                <a:off x="10694646" y="5606805"/>
                <a:ext cx="130320" cy="268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BACECC1-7536-2E30-731A-B7C8BA3AB95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686006" y="5598165"/>
                  <a:ext cx="1479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19EB262-43BB-24CB-15E6-BB6DE6F6BA5B}"/>
                    </a:ext>
                  </a:extLst>
                </p14:cNvPr>
                <p14:cNvContentPartPr/>
                <p14:nvPr/>
              </p14:nvContentPartPr>
              <p14:xfrm>
                <a:off x="10644246" y="5716965"/>
                <a:ext cx="178560" cy="27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19EB262-43BB-24CB-15E6-BB6DE6F6BA5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635246" y="5707965"/>
                  <a:ext cx="196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EE59635-8350-A341-4C4E-BF5E032400F7}"/>
                    </a:ext>
                  </a:extLst>
                </p14:cNvPr>
                <p14:cNvContentPartPr/>
                <p14:nvPr/>
              </p14:nvContentPartPr>
              <p14:xfrm>
                <a:off x="10843686" y="5765925"/>
                <a:ext cx="86760" cy="102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EE59635-8350-A341-4C4E-BF5E032400F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34686" y="5756925"/>
                  <a:ext cx="104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92CF3CB-9FAC-3870-74BD-67E15AEDF759}"/>
                    </a:ext>
                  </a:extLst>
                </p14:cNvPr>
                <p14:cNvContentPartPr/>
                <p14:nvPr/>
              </p14:nvContentPartPr>
              <p14:xfrm>
                <a:off x="11053926" y="5633805"/>
                <a:ext cx="285120" cy="219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92CF3CB-9FAC-3870-74BD-67E15AEDF75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45286" y="5625165"/>
                  <a:ext cx="302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2FCE607-3268-51E1-C6CD-00E425F086FD}"/>
                    </a:ext>
                  </a:extLst>
                </p14:cNvPr>
                <p14:cNvContentPartPr/>
                <p14:nvPr/>
              </p14:nvContentPartPr>
              <p14:xfrm>
                <a:off x="11228166" y="5878245"/>
                <a:ext cx="135000" cy="88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2FCE607-3268-51E1-C6CD-00E425F086F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19526" y="5869605"/>
                  <a:ext cx="152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06E3DD9-22EA-17C9-B31D-2811A49FFB8E}"/>
                    </a:ext>
                  </a:extLst>
                </p14:cNvPr>
                <p14:cNvContentPartPr/>
                <p14:nvPr/>
              </p14:nvContentPartPr>
              <p14:xfrm>
                <a:off x="11181006" y="5844405"/>
                <a:ext cx="211320" cy="146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06E3DD9-22EA-17C9-B31D-2811A49FFB8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172366" y="5835405"/>
                  <a:ext cx="228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79177B1-4265-0884-8211-0613B9C30496}"/>
                    </a:ext>
                  </a:extLst>
                </p14:cNvPr>
                <p14:cNvContentPartPr/>
                <p14:nvPr/>
              </p14:nvContentPartPr>
              <p14:xfrm>
                <a:off x="11493126" y="5649285"/>
                <a:ext cx="27720" cy="184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79177B1-4265-0884-8211-0613B9C3049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484126" y="5640285"/>
                  <a:ext cx="45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30E8D90-FA61-11F8-7CF8-ECCB17EC5EAE}"/>
                    </a:ext>
                  </a:extLst>
                </p14:cNvPr>
                <p14:cNvContentPartPr/>
                <p14:nvPr/>
              </p14:nvContentPartPr>
              <p14:xfrm>
                <a:off x="11426886" y="5767365"/>
                <a:ext cx="114840" cy="14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30E8D90-FA61-11F8-7CF8-ECCB17EC5EA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418246" y="5758725"/>
                  <a:ext cx="132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04541C9-FDA9-25A6-01FE-EFB9304CDA98}"/>
                    </a:ext>
                  </a:extLst>
                </p14:cNvPr>
                <p14:cNvContentPartPr/>
                <p14:nvPr/>
              </p14:nvContentPartPr>
              <p14:xfrm>
                <a:off x="11625966" y="5575125"/>
                <a:ext cx="142920" cy="272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04541C9-FDA9-25A6-01FE-EFB9304CDA9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617326" y="5566125"/>
                  <a:ext cx="160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1634D21-10E3-BC36-3FEA-3197817AD559}"/>
                    </a:ext>
                  </a:extLst>
                </p14:cNvPr>
                <p14:cNvContentPartPr/>
                <p14:nvPr/>
              </p14:nvContentPartPr>
              <p14:xfrm>
                <a:off x="11812086" y="5662965"/>
                <a:ext cx="214200" cy="122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1634D21-10E3-BC36-3FEA-3197817AD55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803446" y="5654325"/>
                  <a:ext cx="231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4B254F1-58EE-3D68-CC32-1414A6970044}"/>
                    </a:ext>
                  </a:extLst>
                </p14:cNvPr>
                <p14:cNvContentPartPr/>
                <p14:nvPr/>
              </p14:nvContentPartPr>
              <p14:xfrm>
                <a:off x="11952846" y="5862765"/>
                <a:ext cx="103680" cy="93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4B254F1-58EE-3D68-CC32-1414A697004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944206" y="5853765"/>
                  <a:ext cx="121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C6F6133-09D4-06C1-A1CC-053A2F707AA3}"/>
                    </a:ext>
                  </a:extLst>
                </p14:cNvPr>
                <p14:cNvContentPartPr/>
                <p14:nvPr/>
              </p14:nvContentPartPr>
              <p14:xfrm>
                <a:off x="11954286" y="5829645"/>
                <a:ext cx="150480" cy="168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C6F6133-09D4-06C1-A1CC-053A2F707AA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945646" y="5821005"/>
                  <a:ext cx="168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F85A113-507E-122C-F95A-FF707CE07C08}"/>
                    </a:ext>
                  </a:extLst>
                </p14:cNvPr>
                <p14:cNvContentPartPr/>
                <p14:nvPr/>
              </p14:nvContentPartPr>
              <p14:xfrm>
                <a:off x="11157246" y="5889405"/>
                <a:ext cx="126000" cy="29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F85A113-507E-122C-F95A-FF707CE07C0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48246" y="5880405"/>
                  <a:ext cx="143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A9485E1-FAC1-5772-4060-D813808E324E}"/>
                    </a:ext>
                  </a:extLst>
                </p14:cNvPr>
                <p14:cNvContentPartPr/>
                <p14:nvPr/>
              </p14:nvContentPartPr>
              <p14:xfrm>
                <a:off x="6777126" y="6074085"/>
                <a:ext cx="485640" cy="267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A9485E1-FAC1-5772-4060-D813808E324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68126" y="6065445"/>
                  <a:ext cx="5032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BB6F0BA-6664-AEE8-B389-D975AEADD806}"/>
                    </a:ext>
                  </a:extLst>
                </p14:cNvPr>
                <p14:cNvContentPartPr/>
                <p14:nvPr/>
              </p14:nvContentPartPr>
              <p14:xfrm>
                <a:off x="7441686" y="6274605"/>
                <a:ext cx="3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BB6F0BA-6664-AEE8-B389-D975AEADD80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33046" y="6265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EC605E5-C7B0-879D-E18D-C017E1E9C3EC}"/>
                    </a:ext>
                  </a:extLst>
                </p14:cNvPr>
                <p14:cNvContentPartPr/>
                <p14:nvPr/>
              </p14:nvContentPartPr>
              <p14:xfrm>
                <a:off x="7481646" y="6036645"/>
                <a:ext cx="369720" cy="303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EC605E5-C7B0-879D-E18D-C017E1E9C3E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73006" y="6028005"/>
                  <a:ext cx="387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589642D-87C1-0065-474C-3BCE31D09028}"/>
                    </a:ext>
                  </a:extLst>
                </p14:cNvPr>
                <p14:cNvContentPartPr/>
                <p14:nvPr/>
              </p14:nvContentPartPr>
              <p14:xfrm>
                <a:off x="7544646" y="6145725"/>
                <a:ext cx="305640" cy="10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589642D-87C1-0065-474C-3BCE31D0902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36006" y="6136725"/>
                  <a:ext cx="323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E0132F8-AADE-9F94-5108-C53F57922A75}"/>
                    </a:ext>
                  </a:extLst>
                </p14:cNvPr>
                <p14:cNvContentPartPr/>
                <p14:nvPr/>
              </p14:nvContentPartPr>
              <p14:xfrm>
                <a:off x="8079966" y="6051045"/>
                <a:ext cx="414720" cy="409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E0132F8-AADE-9F94-5108-C53F57922A7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070966" y="6042045"/>
                  <a:ext cx="4323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8E82F37-9790-0A65-23A8-F98A8B2274E1}"/>
                    </a:ext>
                  </a:extLst>
                </p14:cNvPr>
                <p14:cNvContentPartPr/>
                <p14:nvPr/>
              </p14:nvContentPartPr>
              <p14:xfrm>
                <a:off x="8695566" y="6148605"/>
                <a:ext cx="270000" cy="153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8E82F37-9790-0A65-23A8-F98A8B2274E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686926" y="6139605"/>
                  <a:ext cx="287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006328B-5444-55D1-5DB3-6E5656EC09E6}"/>
                    </a:ext>
                  </a:extLst>
                </p14:cNvPr>
                <p14:cNvContentPartPr/>
                <p14:nvPr/>
              </p14:nvContentPartPr>
              <p14:xfrm>
                <a:off x="8933166" y="6327525"/>
                <a:ext cx="139680" cy="184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006328B-5444-55D1-5DB3-6E5656EC09E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24526" y="6318885"/>
                  <a:ext cx="157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C93819B-B512-6A83-867C-00B41DFF19BA}"/>
                    </a:ext>
                  </a:extLst>
                </p14:cNvPr>
                <p14:cNvContentPartPr/>
                <p14:nvPr/>
              </p14:nvContentPartPr>
              <p14:xfrm>
                <a:off x="9335286" y="6295485"/>
                <a:ext cx="99720" cy="179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C93819B-B512-6A83-867C-00B41DFF19B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326646" y="6286485"/>
                  <a:ext cx="117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548CC1B-91E2-F0C2-7256-DB0660663FD6}"/>
                    </a:ext>
                  </a:extLst>
                </p14:cNvPr>
                <p14:cNvContentPartPr/>
                <p14:nvPr/>
              </p14:nvContentPartPr>
              <p14:xfrm>
                <a:off x="9533286" y="6184605"/>
                <a:ext cx="281880" cy="163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548CC1B-91E2-F0C2-7256-DB0660663FD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524646" y="6175605"/>
                  <a:ext cx="299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7597406-652C-C122-B617-00B5F7CB8E55}"/>
                    </a:ext>
                  </a:extLst>
                </p14:cNvPr>
                <p14:cNvContentPartPr/>
                <p14:nvPr/>
              </p14:nvContentPartPr>
              <p14:xfrm>
                <a:off x="9773406" y="6343365"/>
                <a:ext cx="131400" cy="173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7597406-652C-C122-B617-00B5F7CB8E5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64766" y="6334725"/>
                  <a:ext cx="149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31A67AA-F1D8-3FF2-1A91-B47F7548FBF4}"/>
                    </a:ext>
                  </a:extLst>
                </p14:cNvPr>
                <p14:cNvContentPartPr/>
                <p14:nvPr/>
              </p14:nvContentPartPr>
              <p14:xfrm>
                <a:off x="9757566" y="6409605"/>
                <a:ext cx="188280" cy="12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31A67AA-F1D8-3FF2-1A91-B47F7548FBF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748926" y="6400605"/>
                  <a:ext cx="205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A7C9BE4-1C4C-8CD2-7970-41A9890C38BF}"/>
                    </a:ext>
                  </a:extLst>
                </p14:cNvPr>
                <p14:cNvContentPartPr/>
                <p14:nvPr/>
              </p14:nvContentPartPr>
              <p14:xfrm>
                <a:off x="10121526" y="6426885"/>
                <a:ext cx="69480" cy="33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A7C9BE4-1C4C-8CD2-7970-41A9890C38B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12526" y="6418245"/>
                  <a:ext cx="871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BF242FA-2058-75B3-1D4F-A518C7B506C4}"/>
              </a:ext>
            </a:extLst>
          </p:cNvPr>
          <p:cNvGrpSpPr/>
          <p:nvPr/>
        </p:nvGrpSpPr>
        <p:grpSpPr>
          <a:xfrm>
            <a:off x="386046" y="3858645"/>
            <a:ext cx="2417760" cy="816120"/>
            <a:chOff x="386046" y="3858645"/>
            <a:chExt cx="2417760" cy="81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2964FF0-8E7B-CF85-B171-2C7727AC1418}"/>
                    </a:ext>
                  </a:extLst>
                </p14:cNvPr>
                <p14:cNvContentPartPr/>
                <p14:nvPr/>
              </p14:nvContentPartPr>
              <p14:xfrm>
                <a:off x="386046" y="3911925"/>
                <a:ext cx="201240" cy="388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2964FF0-8E7B-CF85-B171-2C7727AC141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77406" y="3903285"/>
                  <a:ext cx="218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14EB1E9-5E2F-1CA4-85B0-3F86E44B4155}"/>
                    </a:ext>
                  </a:extLst>
                </p14:cNvPr>
                <p14:cNvContentPartPr/>
                <p14:nvPr/>
              </p14:nvContentPartPr>
              <p14:xfrm>
                <a:off x="782406" y="3904365"/>
                <a:ext cx="444960" cy="362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14EB1E9-5E2F-1CA4-85B0-3F86E44B415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3406" y="3895365"/>
                  <a:ext cx="4626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3EFD68A-D289-D6B4-F75A-621BCA294795}"/>
                    </a:ext>
                  </a:extLst>
                </p14:cNvPr>
                <p14:cNvContentPartPr/>
                <p14:nvPr/>
              </p14:nvContentPartPr>
              <p14:xfrm>
                <a:off x="1237446" y="4216125"/>
                <a:ext cx="48240" cy="43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3EFD68A-D289-D6B4-F75A-621BCA29479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228446" y="4207485"/>
                  <a:ext cx="65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D17F040-4406-2818-F5E1-F6C7C6555D95}"/>
                    </a:ext>
                  </a:extLst>
                </p14:cNvPr>
                <p14:cNvContentPartPr/>
                <p14:nvPr/>
              </p14:nvContentPartPr>
              <p14:xfrm>
                <a:off x="1572606" y="3858645"/>
                <a:ext cx="1231200" cy="424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D17F040-4406-2818-F5E1-F6C7C6555D9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563606" y="3849645"/>
                  <a:ext cx="12488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33D5102-5130-9877-E707-4AC6DE794619}"/>
                    </a:ext>
                  </a:extLst>
                </p14:cNvPr>
                <p14:cNvContentPartPr/>
                <p14:nvPr/>
              </p14:nvContentPartPr>
              <p14:xfrm>
                <a:off x="2463966" y="3994365"/>
                <a:ext cx="337680" cy="54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33D5102-5130-9877-E707-4AC6DE79461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455326" y="3985365"/>
                  <a:ext cx="355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62F9C13-75F2-6EB7-C8FB-D3B8CF14EEB6}"/>
                    </a:ext>
                  </a:extLst>
                </p14:cNvPr>
                <p14:cNvContentPartPr/>
                <p14:nvPr/>
              </p14:nvContentPartPr>
              <p14:xfrm>
                <a:off x="2295126" y="4386045"/>
                <a:ext cx="427680" cy="288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62F9C13-75F2-6EB7-C8FB-D3B8CF14EEB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286126" y="4377405"/>
                  <a:ext cx="44532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75F70FA9-C85A-168D-D3C9-4DCE80C23B37}"/>
                  </a:ext>
                </a:extLst>
              </p14:cNvPr>
              <p14:cNvContentPartPr/>
              <p14:nvPr/>
            </p14:nvContentPartPr>
            <p14:xfrm>
              <a:off x="3356766" y="5099205"/>
              <a:ext cx="8280" cy="957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75F70FA9-C85A-168D-D3C9-4DCE80C23B37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348126" y="5090565"/>
                <a:ext cx="259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A442A914-4072-8D1A-3EEF-9068076AAEDB}"/>
                  </a:ext>
                </a:extLst>
              </p14:cNvPr>
              <p14:cNvContentPartPr/>
              <p14:nvPr/>
            </p14:nvContentPartPr>
            <p14:xfrm>
              <a:off x="4023846" y="5104965"/>
              <a:ext cx="183960" cy="1501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A442A914-4072-8D1A-3EEF-9068076AAEDB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4015206" y="5096325"/>
                <a:ext cx="2016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4753AB93-9FC6-A797-E06A-5358F40A9899}"/>
                  </a:ext>
                </a:extLst>
              </p14:cNvPr>
              <p14:cNvContentPartPr/>
              <p14:nvPr/>
            </p14:nvContentPartPr>
            <p14:xfrm>
              <a:off x="4640526" y="5075805"/>
              <a:ext cx="227520" cy="2196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4753AB93-9FC6-A797-E06A-5358F40A9899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4631526" y="5067165"/>
                <a:ext cx="2451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F63036B9-D657-3E09-A1FF-89A58F2170B2}"/>
                  </a:ext>
                </a:extLst>
              </p14:cNvPr>
              <p14:cNvContentPartPr/>
              <p14:nvPr/>
            </p14:nvContentPartPr>
            <p14:xfrm>
              <a:off x="3306006" y="5070765"/>
              <a:ext cx="57240" cy="1951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F63036B9-D657-3E09-A1FF-89A58F2170B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297366" y="5062125"/>
                <a:ext cx="7488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670F939A-AEBD-EBED-ED30-44A845B452B5}"/>
              </a:ext>
            </a:extLst>
          </p:cNvPr>
          <p:cNvGrpSpPr/>
          <p:nvPr/>
        </p:nvGrpSpPr>
        <p:grpSpPr>
          <a:xfrm>
            <a:off x="4422366" y="3760365"/>
            <a:ext cx="465480" cy="230400"/>
            <a:chOff x="4422366" y="3760365"/>
            <a:chExt cx="46548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B10FEEC-1039-0453-691B-AF28603176A6}"/>
                    </a:ext>
                  </a:extLst>
                </p14:cNvPr>
                <p14:cNvContentPartPr/>
                <p14:nvPr/>
              </p14:nvContentPartPr>
              <p14:xfrm>
                <a:off x="4422366" y="3760365"/>
                <a:ext cx="197640" cy="210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B10FEEC-1039-0453-691B-AF28603176A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413366" y="3751725"/>
                  <a:ext cx="215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E6021C1-09E2-EDB1-6FA6-D73FF257FF9C}"/>
                    </a:ext>
                  </a:extLst>
                </p14:cNvPr>
                <p14:cNvContentPartPr/>
                <p14:nvPr/>
              </p14:nvContentPartPr>
              <p14:xfrm>
                <a:off x="4670406" y="3815085"/>
                <a:ext cx="134640" cy="164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E6021C1-09E2-EDB1-6FA6-D73FF257FF9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661406" y="3806085"/>
                  <a:ext cx="152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03E7E8A-B5F1-AC04-0953-83B4EDAE3455}"/>
                    </a:ext>
                  </a:extLst>
                </p14:cNvPr>
                <p14:cNvContentPartPr/>
                <p14:nvPr/>
              </p14:nvContentPartPr>
              <p14:xfrm>
                <a:off x="4590126" y="3824445"/>
                <a:ext cx="297720" cy="166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03E7E8A-B5F1-AC04-0953-83B4EDAE345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581126" y="3815805"/>
                  <a:ext cx="31536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4EA76CB6-FE61-162A-B7AF-1F7E51E463EC}"/>
              </a:ext>
            </a:extLst>
          </p:cNvPr>
          <p:cNvGrpSpPr/>
          <p:nvPr/>
        </p:nvGrpSpPr>
        <p:grpSpPr>
          <a:xfrm>
            <a:off x="5120406" y="3812925"/>
            <a:ext cx="470880" cy="214920"/>
            <a:chOff x="5120406" y="3812925"/>
            <a:chExt cx="47088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1783041-CD30-B948-3FAA-27E69C9D64A7}"/>
                    </a:ext>
                  </a:extLst>
                </p14:cNvPr>
                <p14:cNvContentPartPr/>
                <p14:nvPr/>
              </p14:nvContentPartPr>
              <p14:xfrm>
                <a:off x="5120406" y="3812925"/>
                <a:ext cx="167760" cy="172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1783041-CD30-B948-3FAA-27E69C9D64A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111406" y="3804285"/>
                  <a:ext cx="185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EE44FF2-6CA1-984E-3D3F-C10A1ED22F06}"/>
                    </a:ext>
                  </a:extLst>
                </p14:cNvPr>
                <p14:cNvContentPartPr/>
                <p14:nvPr/>
              </p14:nvContentPartPr>
              <p14:xfrm>
                <a:off x="5371326" y="3851805"/>
                <a:ext cx="155520" cy="108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EE44FF2-6CA1-984E-3D3F-C10A1ED22F0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362326" y="3843165"/>
                  <a:ext cx="173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F425B17-1338-A483-1773-98457A2F3DF9}"/>
                    </a:ext>
                  </a:extLst>
                </p14:cNvPr>
                <p14:cNvContentPartPr/>
                <p14:nvPr/>
              </p14:nvContentPartPr>
              <p14:xfrm>
                <a:off x="5248566" y="3839205"/>
                <a:ext cx="342720" cy="188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F425B17-1338-A483-1773-98457A2F3DF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239926" y="3830205"/>
                  <a:ext cx="3603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4523458-F792-09D4-F925-00D7BC25C669}"/>
              </a:ext>
            </a:extLst>
          </p:cNvPr>
          <p:cNvGrpSpPr/>
          <p:nvPr/>
        </p:nvGrpSpPr>
        <p:grpSpPr>
          <a:xfrm>
            <a:off x="3757086" y="3828045"/>
            <a:ext cx="360000" cy="205920"/>
            <a:chOff x="3757086" y="3828045"/>
            <a:chExt cx="36000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D8761B5-7390-81A2-247D-3C5483DEED57}"/>
                    </a:ext>
                  </a:extLst>
                </p14:cNvPr>
                <p14:cNvContentPartPr/>
                <p14:nvPr/>
              </p14:nvContentPartPr>
              <p14:xfrm>
                <a:off x="3757086" y="3828045"/>
                <a:ext cx="157680" cy="188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D8761B5-7390-81A2-247D-3C5483DEED5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748086" y="3819405"/>
                  <a:ext cx="175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93D7158-6067-4B46-53CC-D515CD0740A7}"/>
                    </a:ext>
                  </a:extLst>
                </p14:cNvPr>
                <p14:cNvContentPartPr/>
                <p14:nvPr/>
              </p14:nvContentPartPr>
              <p14:xfrm>
                <a:off x="3938166" y="3895005"/>
                <a:ext cx="110880" cy="105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93D7158-6067-4B46-53CC-D515CD0740A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929526" y="3886005"/>
                  <a:ext cx="128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53047D4-BAAB-E3AB-B256-B739CE9E9961}"/>
                    </a:ext>
                  </a:extLst>
                </p14:cNvPr>
                <p14:cNvContentPartPr/>
                <p14:nvPr/>
              </p14:nvContentPartPr>
              <p14:xfrm>
                <a:off x="3885966" y="3889965"/>
                <a:ext cx="231120" cy="144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53047D4-BAAB-E3AB-B256-B739CE9E996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877326" y="3880965"/>
                  <a:ext cx="248760" cy="16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354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C32141-8B55-97CE-1B7F-87049BEDB374}"/>
                  </a:ext>
                </a:extLst>
              </p14:cNvPr>
              <p14:cNvContentPartPr/>
              <p14:nvPr/>
            </p14:nvContentPartPr>
            <p14:xfrm>
              <a:off x="518166" y="330645"/>
              <a:ext cx="217080" cy="21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C32141-8B55-97CE-1B7F-87049BEDB3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526" y="322005"/>
                <a:ext cx="234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C0F16D-D590-EFB8-9C4C-606C5AEA6C4F}"/>
                  </a:ext>
                </a:extLst>
              </p14:cNvPr>
              <p14:cNvContentPartPr/>
              <p14:nvPr/>
            </p14:nvContentPartPr>
            <p14:xfrm>
              <a:off x="518886" y="278445"/>
              <a:ext cx="282600" cy="29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C0F16D-D590-EFB8-9C4C-606C5AEA6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246" y="269445"/>
                <a:ext cx="3002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5BD18E-205E-3C55-6994-B973E8FA5CA1}"/>
                  </a:ext>
                </a:extLst>
              </p14:cNvPr>
              <p14:cNvContentPartPr/>
              <p14:nvPr/>
            </p14:nvContentPartPr>
            <p14:xfrm>
              <a:off x="922446" y="418845"/>
              <a:ext cx="153360" cy="28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5BD18E-205E-3C55-6994-B973E8FA5C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3446" y="410205"/>
                <a:ext cx="171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7F40871-8BAA-452F-D712-F7477681B079}"/>
                  </a:ext>
                </a:extLst>
              </p14:cNvPr>
              <p14:cNvContentPartPr/>
              <p14:nvPr/>
            </p14:nvContentPartPr>
            <p14:xfrm>
              <a:off x="1262286" y="291405"/>
              <a:ext cx="1724040" cy="382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7F40871-8BAA-452F-D712-F7477681B0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53646" y="282405"/>
                <a:ext cx="17416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27DBBF3-0569-71A3-95D6-CAD3370C1D94}"/>
                  </a:ext>
                </a:extLst>
              </p14:cNvPr>
              <p14:cNvContentPartPr/>
              <p14:nvPr/>
            </p14:nvContentPartPr>
            <p14:xfrm>
              <a:off x="2771766" y="365205"/>
              <a:ext cx="218880" cy="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27DBBF3-0569-71A3-95D6-CAD3370C1D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2766" y="356565"/>
                <a:ext cx="236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B7C19F-532C-E5EE-AC71-222886D79392}"/>
                  </a:ext>
                </a:extLst>
              </p14:cNvPr>
              <p14:cNvContentPartPr/>
              <p14:nvPr/>
            </p14:nvContentPartPr>
            <p14:xfrm>
              <a:off x="3193326" y="293205"/>
              <a:ext cx="251280" cy="401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B7C19F-532C-E5EE-AC71-222886D793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4326" y="284565"/>
                <a:ext cx="26892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F419F11-2985-08D8-6384-E30C4F47AC66}"/>
                  </a:ext>
                </a:extLst>
              </p14:cNvPr>
              <p14:cNvContentPartPr/>
              <p14:nvPr/>
            </p14:nvContentPartPr>
            <p14:xfrm>
              <a:off x="3698046" y="155325"/>
              <a:ext cx="1254960" cy="562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F419F11-2985-08D8-6384-E30C4F47AC6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89406" y="146325"/>
                <a:ext cx="127260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B9B54A7-2AED-54CA-6CCD-AE34DFAD7F25}"/>
                  </a:ext>
                </a:extLst>
              </p14:cNvPr>
              <p14:cNvContentPartPr/>
              <p14:nvPr/>
            </p14:nvContentPartPr>
            <p14:xfrm>
              <a:off x="4482486" y="31156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B9B54A7-2AED-54CA-6CCD-AE34DFAD7F2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73486" y="3029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A00ED8-68F8-9B03-BFAC-AC682ACA61AC}"/>
                  </a:ext>
                </a:extLst>
              </p14:cNvPr>
              <p14:cNvContentPartPr/>
              <p14:nvPr/>
            </p14:nvContentPartPr>
            <p14:xfrm>
              <a:off x="4155966" y="300045"/>
              <a:ext cx="402840" cy="42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A00ED8-68F8-9B03-BFAC-AC682ACA61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47326" y="291405"/>
                <a:ext cx="42048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4E26840-5778-F0FB-FFF9-934F265A506F}"/>
              </a:ext>
            </a:extLst>
          </p:cNvPr>
          <p:cNvGrpSpPr/>
          <p:nvPr/>
        </p:nvGrpSpPr>
        <p:grpSpPr>
          <a:xfrm>
            <a:off x="5152806" y="219765"/>
            <a:ext cx="2587320" cy="332280"/>
            <a:chOff x="5152806" y="219765"/>
            <a:chExt cx="258732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91863A-F133-DCF0-19DB-947D027D1EA8}"/>
                    </a:ext>
                  </a:extLst>
                </p14:cNvPr>
                <p14:cNvContentPartPr/>
                <p14:nvPr/>
              </p14:nvContentPartPr>
              <p14:xfrm>
                <a:off x="5152806" y="219765"/>
                <a:ext cx="1882800" cy="292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91863A-F133-DCF0-19DB-947D027D1E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44166" y="211125"/>
                  <a:ext cx="1900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DBAC53-47D5-F41C-3DC7-D6AF53332F70}"/>
                    </a:ext>
                  </a:extLst>
                </p14:cNvPr>
                <p14:cNvContentPartPr/>
                <p14:nvPr/>
              </p14:nvContentPartPr>
              <p14:xfrm>
                <a:off x="6274566" y="268365"/>
                <a:ext cx="343440" cy="29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4DBAC53-47D5-F41C-3DC7-D6AF53332F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65566" y="259365"/>
                  <a:ext cx="361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31FD60-CD7D-B647-7A0B-9F685710B3F4}"/>
                    </a:ext>
                  </a:extLst>
                </p14:cNvPr>
                <p14:cNvContentPartPr/>
                <p14:nvPr/>
              </p14:nvContentPartPr>
              <p14:xfrm>
                <a:off x="7391646" y="374205"/>
                <a:ext cx="348480" cy="177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31FD60-CD7D-B647-7A0B-9F685710B3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83006" y="365565"/>
                  <a:ext cx="366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3A2F81B-B0AD-C450-7FC3-606C7D38ACC2}"/>
                    </a:ext>
                  </a:extLst>
                </p14:cNvPr>
                <p14:cNvContentPartPr/>
                <p14:nvPr/>
              </p14:nvContentPartPr>
              <p14:xfrm>
                <a:off x="7518726" y="295005"/>
                <a:ext cx="25200" cy="1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3A2F81B-B0AD-C450-7FC3-606C7D38AC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09726" y="286365"/>
                  <a:ext cx="428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C7D7CC-C551-21A0-E2D6-2F038313D617}"/>
              </a:ext>
            </a:extLst>
          </p:cNvPr>
          <p:cNvGrpSpPr/>
          <p:nvPr/>
        </p:nvGrpSpPr>
        <p:grpSpPr>
          <a:xfrm>
            <a:off x="8057646" y="327045"/>
            <a:ext cx="604800" cy="186840"/>
            <a:chOff x="8057646" y="327045"/>
            <a:chExt cx="60480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3C1C1A8-643C-BA87-A5C9-50B5DB470FB4}"/>
                    </a:ext>
                  </a:extLst>
                </p14:cNvPr>
                <p14:cNvContentPartPr/>
                <p14:nvPr/>
              </p14:nvContentPartPr>
              <p14:xfrm>
                <a:off x="8057646" y="346485"/>
                <a:ext cx="251280" cy="167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3C1C1A8-643C-BA87-A5C9-50B5DB470F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48646" y="337845"/>
                  <a:ext cx="268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AFD662-8EE1-DD66-3545-DE1F165311D8}"/>
                    </a:ext>
                  </a:extLst>
                </p14:cNvPr>
                <p14:cNvContentPartPr/>
                <p14:nvPr/>
              </p14:nvContentPartPr>
              <p14:xfrm>
                <a:off x="8356086" y="327045"/>
                <a:ext cx="306360" cy="177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AFD662-8EE1-DD66-3545-DE1F165311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47086" y="318405"/>
                  <a:ext cx="32400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837056-CCBC-D949-B7B9-6EC8ECFA5796}"/>
              </a:ext>
            </a:extLst>
          </p:cNvPr>
          <p:cNvGrpSpPr/>
          <p:nvPr/>
        </p:nvGrpSpPr>
        <p:grpSpPr>
          <a:xfrm>
            <a:off x="8602326" y="598845"/>
            <a:ext cx="159480" cy="143640"/>
            <a:chOff x="8602326" y="598845"/>
            <a:chExt cx="15948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E165F17-8357-A8A1-7843-9BF394EE44E1}"/>
                    </a:ext>
                  </a:extLst>
                </p14:cNvPr>
                <p14:cNvContentPartPr/>
                <p14:nvPr/>
              </p14:nvContentPartPr>
              <p14:xfrm>
                <a:off x="8618166" y="598845"/>
                <a:ext cx="139680" cy="12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E165F17-8357-A8A1-7843-9BF394EE44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09526" y="589845"/>
                  <a:ext cx="157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2B73D3-8D02-CC8C-9153-1D04A20B807E}"/>
                    </a:ext>
                  </a:extLst>
                </p14:cNvPr>
                <p14:cNvContentPartPr/>
                <p14:nvPr/>
              </p14:nvContentPartPr>
              <p14:xfrm>
                <a:off x="8602326" y="611445"/>
                <a:ext cx="159480" cy="13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2B73D3-8D02-CC8C-9153-1D04A20B80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93326" y="602445"/>
                  <a:ext cx="17712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B7C3C19-4D37-9E2F-203F-D1891E81AE60}"/>
                  </a:ext>
                </a:extLst>
              </p14:cNvPr>
              <p14:cNvContentPartPr/>
              <p14:nvPr/>
            </p14:nvContentPartPr>
            <p14:xfrm>
              <a:off x="515646" y="1018245"/>
              <a:ext cx="648360" cy="335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B7C3C19-4D37-9E2F-203F-D1891E81AE6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6646" y="1009245"/>
                <a:ext cx="666000" cy="35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D8B8ACF0-9D49-FFB7-E95C-1EC4D2E35ACA}"/>
              </a:ext>
            </a:extLst>
          </p:cNvPr>
          <p:cNvGrpSpPr/>
          <p:nvPr/>
        </p:nvGrpSpPr>
        <p:grpSpPr>
          <a:xfrm>
            <a:off x="1417086" y="948045"/>
            <a:ext cx="3370680" cy="527760"/>
            <a:chOff x="1417086" y="948045"/>
            <a:chExt cx="337068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A557B3-2777-A073-19CF-2AA897E88126}"/>
                    </a:ext>
                  </a:extLst>
                </p14:cNvPr>
                <p14:cNvContentPartPr/>
                <p14:nvPr/>
              </p14:nvContentPartPr>
              <p14:xfrm>
                <a:off x="1417086" y="958485"/>
                <a:ext cx="1095480" cy="517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A557B3-2777-A073-19CF-2AA897E881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08446" y="949845"/>
                  <a:ext cx="111312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04326D1-CDA0-0C3B-8C2D-88A5415A90A8}"/>
                    </a:ext>
                  </a:extLst>
                </p14:cNvPr>
                <p14:cNvContentPartPr/>
                <p14:nvPr/>
              </p14:nvContentPartPr>
              <p14:xfrm>
                <a:off x="2096406" y="1199685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04326D1-CDA0-0C3B-8C2D-88A5415A90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87406" y="1191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2B7E613-F98E-8532-DAB3-EF1D5412FD06}"/>
                    </a:ext>
                  </a:extLst>
                </p14:cNvPr>
                <p14:cNvContentPartPr/>
                <p14:nvPr/>
              </p14:nvContentPartPr>
              <p14:xfrm>
                <a:off x="1854846" y="1165485"/>
                <a:ext cx="399960" cy="2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2B7E613-F98E-8532-DAB3-EF1D5412FD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45846" y="1156845"/>
                  <a:ext cx="417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8B9329-AD23-9651-761F-D37ED6F72506}"/>
                    </a:ext>
                  </a:extLst>
                </p14:cNvPr>
                <p14:cNvContentPartPr/>
                <p14:nvPr/>
              </p14:nvContentPartPr>
              <p14:xfrm>
                <a:off x="2739006" y="961725"/>
                <a:ext cx="597960" cy="422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48B9329-AD23-9651-761F-D37ED6F7250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30366" y="952725"/>
                  <a:ext cx="6156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7CC2EE-081D-D476-3BC4-DAD7558B6CA8}"/>
                    </a:ext>
                  </a:extLst>
                </p14:cNvPr>
                <p14:cNvContentPartPr/>
                <p14:nvPr/>
              </p14:nvContentPartPr>
              <p14:xfrm>
                <a:off x="2987766" y="1098165"/>
                <a:ext cx="22680" cy="1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7CC2EE-081D-D476-3BC4-DAD7558B6CA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79126" y="1089525"/>
                  <a:ext cx="40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8C5C0C-C235-402D-E4C6-BC7ADB7BCBBE}"/>
                    </a:ext>
                  </a:extLst>
                </p14:cNvPr>
                <p14:cNvContentPartPr/>
                <p14:nvPr/>
              </p14:nvContentPartPr>
              <p14:xfrm>
                <a:off x="3527046" y="948045"/>
                <a:ext cx="727560" cy="409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8C5C0C-C235-402D-E4C6-BC7ADB7BCB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18406" y="939045"/>
                  <a:ext cx="7452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428B04-1384-DA10-A50A-696B8092A74E}"/>
                    </a:ext>
                  </a:extLst>
                </p14:cNvPr>
                <p14:cNvContentPartPr/>
                <p14:nvPr/>
              </p14:nvContentPartPr>
              <p14:xfrm>
                <a:off x="4552686" y="1213365"/>
                <a:ext cx="235080" cy="121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428B04-1384-DA10-A50A-696B8092A7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44046" y="1204725"/>
                  <a:ext cx="2527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1F65CD5-E2B5-2B9F-8861-077863516007}"/>
              </a:ext>
            </a:extLst>
          </p:cNvPr>
          <p:cNvGrpSpPr/>
          <p:nvPr/>
        </p:nvGrpSpPr>
        <p:grpSpPr>
          <a:xfrm>
            <a:off x="5040126" y="1017525"/>
            <a:ext cx="955800" cy="490680"/>
            <a:chOff x="5040126" y="1017525"/>
            <a:chExt cx="95580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4CC31F-E418-028C-D22D-1394F6DFF18B}"/>
                    </a:ext>
                  </a:extLst>
                </p14:cNvPr>
                <p14:cNvContentPartPr/>
                <p14:nvPr/>
              </p14:nvContentPartPr>
              <p14:xfrm>
                <a:off x="5040126" y="1178085"/>
                <a:ext cx="955800" cy="330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4CC31F-E418-028C-D22D-1394F6DFF18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31486" y="1169445"/>
                  <a:ext cx="973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29412B4-B3A7-5DF1-86DC-BD8F494BCDEA}"/>
                    </a:ext>
                  </a:extLst>
                </p14:cNvPr>
                <p14:cNvContentPartPr/>
                <p14:nvPr/>
              </p14:nvContentPartPr>
              <p14:xfrm>
                <a:off x="5603526" y="1017525"/>
                <a:ext cx="33120" cy="3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29412B4-B3A7-5DF1-86DC-BD8F494BCDE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94526" y="1008885"/>
                  <a:ext cx="507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6EC12E-2C0F-3A1C-1E29-B7C4AD7C3028}"/>
              </a:ext>
            </a:extLst>
          </p:cNvPr>
          <p:cNvGrpSpPr/>
          <p:nvPr/>
        </p:nvGrpSpPr>
        <p:grpSpPr>
          <a:xfrm>
            <a:off x="6366726" y="968205"/>
            <a:ext cx="1128960" cy="401760"/>
            <a:chOff x="6366726" y="968205"/>
            <a:chExt cx="112896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34412AE-D65D-31FF-DAEC-B5C3EAD18C8E}"/>
                    </a:ext>
                  </a:extLst>
                </p14:cNvPr>
                <p14:cNvContentPartPr/>
                <p14:nvPr/>
              </p14:nvContentPartPr>
              <p14:xfrm>
                <a:off x="6366726" y="968205"/>
                <a:ext cx="957600" cy="40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34412AE-D65D-31FF-DAEC-B5C3EAD18C8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57726" y="959565"/>
                  <a:ext cx="9752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5BE2343-65BC-47AB-E843-B6AF07797541}"/>
                    </a:ext>
                  </a:extLst>
                </p14:cNvPr>
                <p14:cNvContentPartPr/>
                <p14:nvPr/>
              </p14:nvContentPartPr>
              <p14:xfrm>
                <a:off x="7475166" y="1267365"/>
                <a:ext cx="20520" cy="26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5BE2343-65BC-47AB-E843-B6AF077975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66166" y="1258365"/>
                  <a:ext cx="381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BF84FD-CF20-1255-4986-12534BF0D3C5}"/>
              </a:ext>
            </a:extLst>
          </p:cNvPr>
          <p:cNvGrpSpPr/>
          <p:nvPr/>
        </p:nvGrpSpPr>
        <p:grpSpPr>
          <a:xfrm>
            <a:off x="492606" y="1670565"/>
            <a:ext cx="1185840" cy="491760"/>
            <a:chOff x="492606" y="1670565"/>
            <a:chExt cx="118584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E4DC64-BF20-1BBA-3C47-4E3A20F0BB86}"/>
                    </a:ext>
                  </a:extLst>
                </p14:cNvPr>
                <p14:cNvContentPartPr/>
                <p14:nvPr/>
              </p14:nvContentPartPr>
              <p14:xfrm>
                <a:off x="492606" y="1670565"/>
                <a:ext cx="811080" cy="491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E4DC64-BF20-1BBA-3C47-4E3A20F0BB8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3966" y="1661565"/>
                  <a:ext cx="8287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AFD1A8-761A-DB69-4B25-C1460A55FDFA}"/>
                    </a:ext>
                  </a:extLst>
                </p14:cNvPr>
                <p14:cNvContentPartPr/>
                <p14:nvPr/>
              </p14:nvContentPartPr>
              <p14:xfrm>
                <a:off x="1053126" y="1781445"/>
                <a:ext cx="248040" cy="36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AFD1A8-761A-DB69-4B25-C1460A55FDF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4126" y="1772805"/>
                  <a:ext cx="265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7924A01-570C-0739-332F-D79180774F7D}"/>
                    </a:ext>
                  </a:extLst>
                </p14:cNvPr>
                <p14:cNvContentPartPr/>
                <p14:nvPr/>
              </p14:nvContentPartPr>
              <p14:xfrm>
                <a:off x="1029006" y="1748325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7924A01-570C-0739-332F-D79180774F7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0366" y="1739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BCA641F-5923-8367-2220-9C1CD5B3C692}"/>
                    </a:ext>
                  </a:extLst>
                </p14:cNvPr>
                <p14:cNvContentPartPr/>
                <p14:nvPr/>
              </p14:nvContentPartPr>
              <p14:xfrm>
                <a:off x="1558926" y="1926165"/>
                <a:ext cx="119520" cy="136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BCA641F-5923-8367-2220-9C1CD5B3C6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50286" y="1917165"/>
                  <a:ext cx="13716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32E2EFB-0870-BA5C-7285-42910D012200}"/>
              </a:ext>
            </a:extLst>
          </p:cNvPr>
          <p:cNvGrpSpPr/>
          <p:nvPr/>
        </p:nvGrpSpPr>
        <p:grpSpPr>
          <a:xfrm>
            <a:off x="2033766" y="1767045"/>
            <a:ext cx="2744280" cy="319320"/>
            <a:chOff x="2033766" y="1767045"/>
            <a:chExt cx="2744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BFB96A-C19C-B6F9-A7C4-C1B9C6319BE5}"/>
                    </a:ext>
                  </a:extLst>
                </p14:cNvPr>
                <p14:cNvContentPartPr/>
                <p14:nvPr/>
              </p14:nvContentPartPr>
              <p14:xfrm>
                <a:off x="2033766" y="1767045"/>
                <a:ext cx="528480" cy="318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BFB96A-C19C-B6F9-A7C4-C1B9C6319B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25126" y="1758045"/>
                  <a:ext cx="5461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9247D6-92F9-F0A8-575D-4355F9580E37}"/>
                    </a:ext>
                  </a:extLst>
                </p14:cNvPr>
                <p14:cNvContentPartPr/>
                <p14:nvPr/>
              </p14:nvContentPartPr>
              <p14:xfrm>
                <a:off x="2462886" y="1974765"/>
                <a:ext cx="50040" cy="7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9247D6-92F9-F0A8-575D-4355F9580E3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54246" y="1966125"/>
                  <a:ext cx="67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2A61727-0638-ED5E-29B9-ADBA8F57FC10}"/>
                    </a:ext>
                  </a:extLst>
                </p14:cNvPr>
                <p14:cNvContentPartPr/>
                <p14:nvPr/>
              </p14:nvContentPartPr>
              <p14:xfrm>
                <a:off x="2946006" y="1789725"/>
                <a:ext cx="136440" cy="271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2A61727-0638-ED5E-29B9-ADBA8F57FC1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37006" y="1780725"/>
                  <a:ext cx="154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B04AB9F-4686-7B7C-210B-FFD558A751F2}"/>
                    </a:ext>
                  </a:extLst>
                </p14:cNvPr>
                <p14:cNvContentPartPr/>
                <p14:nvPr/>
              </p14:nvContentPartPr>
              <p14:xfrm>
                <a:off x="3208086" y="1799085"/>
                <a:ext cx="16920" cy="22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B04AB9F-4686-7B7C-210B-FFD558A751F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99086" y="1790085"/>
                  <a:ext cx="34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FC93214-B728-301E-F618-07F652931844}"/>
                    </a:ext>
                  </a:extLst>
                </p14:cNvPr>
                <p14:cNvContentPartPr/>
                <p14:nvPr/>
              </p14:nvContentPartPr>
              <p14:xfrm>
                <a:off x="3109086" y="1792965"/>
                <a:ext cx="270360" cy="8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FC93214-B728-301E-F618-07F6529318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00086" y="1783965"/>
                  <a:ext cx="288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2756519-ECA3-9CF7-FAE9-47F86519A016}"/>
                    </a:ext>
                  </a:extLst>
                </p14:cNvPr>
                <p14:cNvContentPartPr/>
                <p14:nvPr/>
              </p14:nvContentPartPr>
              <p14:xfrm>
                <a:off x="3685446" y="1789725"/>
                <a:ext cx="1092600" cy="296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2756519-ECA3-9CF7-FAE9-47F86519A01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76806" y="1781085"/>
                  <a:ext cx="111024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3DCCDA8-8225-CF69-F354-1A225991D15A}"/>
              </a:ext>
            </a:extLst>
          </p:cNvPr>
          <p:cNvGrpSpPr/>
          <p:nvPr/>
        </p:nvGrpSpPr>
        <p:grpSpPr>
          <a:xfrm>
            <a:off x="5091246" y="1705485"/>
            <a:ext cx="1108440" cy="402480"/>
            <a:chOff x="5091246" y="1705485"/>
            <a:chExt cx="110844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D5760FA-130F-67B3-0E8D-F2B70C075A71}"/>
                    </a:ext>
                  </a:extLst>
                </p14:cNvPr>
                <p14:cNvContentPartPr/>
                <p14:nvPr/>
              </p14:nvContentPartPr>
              <p14:xfrm>
                <a:off x="5091246" y="1749765"/>
                <a:ext cx="1108440" cy="358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D5760FA-130F-67B3-0E8D-F2B70C075A7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82246" y="1741125"/>
                  <a:ext cx="11260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B8FA090-EDCF-C318-24CE-C5274B4E42C6}"/>
                    </a:ext>
                  </a:extLst>
                </p14:cNvPr>
                <p14:cNvContentPartPr/>
                <p14:nvPr/>
              </p14:nvContentPartPr>
              <p14:xfrm>
                <a:off x="5549526" y="1705485"/>
                <a:ext cx="46080" cy="3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B8FA090-EDCF-C318-24CE-C5274B4E42C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40886" y="1696485"/>
                  <a:ext cx="637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A62CFB6-3107-8501-3E09-3BABAFCE2FE4}"/>
              </a:ext>
            </a:extLst>
          </p:cNvPr>
          <p:cNvGrpSpPr/>
          <p:nvPr/>
        </p:nvGrpSpPr>
        <p:grpSpPr>
          <a:xfrm>
            <a:off x="6443406" y="1576605"/>
            <a:ext cx="1831320" cy="435960"/>
            <a:chOff x="6443406" y="1576605"/>
            <a:chExt cx="183132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81CEFEE-0304-F5D6-CD4C-71360349232B}"/>
                    </a:ext>
                  </a:extLst>
                </p14:cNvPr>
                <p14:cNvContentPartPr/>
                <p14:nvPr/>
              </p14:nvContentPartPr>
              <p14:xfrm>
                <a:off x="6443406" y="1576605"/>
                <a:ext cx="670680" cy="430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81CEFEE-0304-F5D6-CD4C-71360349232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34766" y="1567965"/>
                  <a:ext cx="6883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162233E-44C3-1AC1-696D-DBED6CD67D8D}"/>
                    </a:ext>
                  </a:extLst>
                </p14:cNvPr>
                <p14:cNvContentPartPr/>
                <p14:nvPr/>
              </p14:nvContentPartPr>
              <p14:xfrm>
                <a:off x="6756246" y="1715925"/>
                <a:ext cx="28440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162233E-44C3-1AC1-696D-DBED6CD67D8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47246" y="1706925"/>
                  <a:ext cx="302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52B016-BB90-767D-DDB6-7B27ED156F6D}"/>
                    </a:ext>
                  </a:extLst>
                </p14:cNvPr>
                <p14:cNvContentPartPr/>
                <p14:nvPr/>
              </p14:nvContentPartPr>
              <p14:xfrm>
                <a:off x="6755526" y="162052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52B016-BB90-767D-DDB6-7B27ED156F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46526" y="1611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CCB5D98-F212-5EE1-06E7-7100322EFB46}"/>
                    </a:ext>
                  </a:extLst>
                </p14:cNvPr>
                <p14:cNvContentPartPr/>
                <p14:nvPr/>
              </p14:nvContentPartPr>
              <p14:xfrm>
                <a:off x="6995646" y="1897005"/>
                <a:ext cx="307800" cy="115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CCB5D98-F212-5EE1-06E7-7100322EFB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86646" y="1888005"/>
                  <a:ext cx="325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BB9B923-D17D-8765-078C-E62F3C3D3E80}"/>
                    </a:ext>
                  </a:extLst>
                </p14:cNvPr>
                <p14:cNvContentPartPr/>
                <p14:nvPr/>
              </p14:nvContentPartPr>
              <p14:xfrm>
                <a:off x="7167366" y="1767045"/>
                <a:ext cx="64800" cy="21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BB9B923-D17D-8765-078C-E62F3C3D3E8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58726" y="1758405"/>
                  <a:ext cx="82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D2E8C91-1593-60FA-7591-D19AD33FA9DC}"/>
                    </a:ext>
                  </a:extLst>
                </p14:cNvPr>
                <p14:cNvContentPartPr/>
                <p14:nvPr/>
              </p14:nvContentPartPr>
              <p14:xfrm>
                <a:off x="7559766" y="1688925"/>
                <a:ext cx="714960" cy="313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D2E8C91-1593-60FA-7591-D19AD33FA9D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50766" y="1679925"/>
                  <a:ext cx="73260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6BDD6E-A297-530A-7459-09A476568633}"/>
              </a:ext>
            </a:extLst>
          </p:cNvPr>
          <p:cNvGrpSpPr/>
          <p:nvPr/>
        </p:nvGrpSpPr>
        <p:grpSpPr>
          <a:xfrm>
            <a:off x="6436692" y="3780895"/>
            <a:ext cx="1122120" cy="300960"/>
            <a:chOff x="7812486" y="3697005"/>
            <a:chExt cx="112212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F524593-011A-6665-0639-4518F8BD1536}"/>
                    </a:ext>
                  </a:extLst>
                </p14:cNvPr>
                <p14:cNvContentPartPr/>
                <p14:nvPr/>
              </p14:nvContentPartPr>
              <p14:xfrm>
                <a:off x="7812486" y="3697005"/>
                <a:ext cx="1122120" cy="300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F524593-011A-6665-0639-4518F8BD153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03486" y="3688365"/>
                  <a:ext cx="11397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4A97C5A-A312-948C-9001-F4CF7F662BE1}"/>
                    </a:ext>
                  </a:extLst>
                </p14:cNvPr>
                <p14:cNvContentPartPr/>
                <p14:nvPr/>
              </p14:nvContentPartPr>
              <p14:xfrm>
                <a:off x="8554806" y="3708525"/>
                <a:ext cx="39600" cy="6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4A97C5A-A312-948C-9001-F4CF7F662B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45806" y="3699525"/>
                  <a:ext cx="57240" cy="24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4304CE19-8DFF-DB8E-A4C4-B5566E7C21AD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58568" y="3158085"/>
            <a:ext cx="4349449" cy="20539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E871CAF-BB30-E08E-8848-87DFC8A003BC}"/>
                  </a:ext>
                </a:extLst>
              </p14:cNvPr>
              <p14:cNvContentPartPr/>
              <p14:nvPr/>
            </p14:nvContentPartPr>
            <p14:xfrm>
              <a:off x="5989185" y="4447245"/>
              <a:ext cx="1152360" cy="400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E871CAF-BB30-E08E-8848-87DFC8A003B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980545" y="4438605"/>
                <a:ext cx="11700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265BF4C-D3A2-F324-CA42-2A05F47F4217}"/>
                  </a:ext>
                </a:extLst>
              </p14:cNvPr>
              <p14:cNvContentPartPr/>
              <p14:nvPr/>
            </p14:nvContentPartPr>
            <p14:xfrm>
              <a:off x="6957585" y="4598805"/>
              <a:ext cx="239400" cy="12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265BF4C-D3A2-F324-CA42-2A05F47F421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948945" y="4590165"/>
                <a:ext cx="257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BFAE365-697E-2DF8-5D1A-36C9D1863F70}"/>
                  </a:ext>
                </a:extLst>
              </p14:cNvPr>
              <p14:cNvContentPartPr/>
              <p14:nvPr/>
            </p14:nvContentPartPr>
            <p14:xfrm>
              <a:off x="7481745" y="4449045"/>
              <a:ext cx="311040" cy="373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BFAE365-697E-2DF8-5D1A-36C9D1863F7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472745" y="4440045"/>
                <a:ext cx="32868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7A349DE-A7EF-5F9B-31DF-B16BFA4BFB6F}"/>
                  </a:ext>
                </a:extLst>
              </p14:cNvPr>
              <p14:cNvContentPartPr/>
              <p14:nvPr/>
            </p14:nvContentPartPr>
            <p14:xfrm>
              <a:off x="7593345" y="4539045"/>
              <a:ext cx="334080" cy="29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7A349DE-A7EF-5F9B-31DF-B16BFA4BFB6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584345" y="4530405"/>
                <a:ext cx="351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89F8649-00F1-8D0D-A367-7588AF146FB9}"/>
                  </a:ext>
                </a:extLst>
              </p14:cNvPr>
              <p14:cNvContentPartPr/>
              <p14:nvPr/>
            </p14:nvContentPartPr>
            <p14:xfrm>
              <a:off x="8095185" y="4593045"/>
              <a:ext cx="203400" cy="185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89F8649-00F1-8D0D-A367-7588AF146FB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086545" y="4584405"/>
                <a:ext cx="2210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EC86CC7-C241-DA3F-AC32-490C0975AF8B}"/>
                  </a:ext>
                </a:extLst>
              </p14:cNvPr>
              <p14:cNvContentPartPr/>
              <p14:nvPr/>
            </p14:nvContentPartPr>
            <p14:xfrm>
              <a:off x="8075745" y="4608525"/>
              <a:ext cx="279000" cy="200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EC86CC7-C241-DA3F-AC32-490C0975AF8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067105" y="4599525"/>
                <a:ext cx="2966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5EDD357-CB77-5475-1EC9-54AFD08D703D}"/>
                  </a:ext>
                </a:extLst>
              </p14:cNvPr>
              <p14:cNvContentPartPr/>
              <p14:nvPr/>
            </p14:nvContentPartPr>
            <p14:xfrm>
              <a:off x="8366625" y="4768365"/>
              <a:ext cx="163080" cy="136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5EDD357-CB77-5475-1EC9-54AFD08D703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357985" y="4759365"/>
                <a:ext cx="180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9C602F1-FB01-1DC3-14EF-9D2484D3040D}"/>
                  </a:ext>
                </a:extLst>
              </p14:cNvPr>
              <p14:cNvContentPartPr/>
              <p14:nvPr/>
            </p14:nvContentPartPr>
            <p14:xfrm>
              <a:off x="8829585" y="4408365"/>
              <a:ext cx="717840" cy="438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9C602F1-FB01-1DC3-14EF-9D2484D3040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820585" y="4399365"/>
                <a:ext cx="73548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76878AA-C675-CE92-0FF6-9E8DF2EF33FC}"/>
                  </a:ext>
                </a:extLst>
              </p14:cNvPr>
              <p14:cNvContentPartPr/>
              <p14:nvPr/>
            </p14:nvContentPartPr>
            <p14:xfrm>
              <a:off x="9486945" y="4439325"/>
              <a:ext cx="433080" cy="506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76878AA-C675-CE92-0FF6-9E8DF2EF33F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478305" y="4430685"/>
                <a:ext cx="45072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E22BA15-B1C0-15C5-EC0C-1AC02EBBFEB9}"/>
                  </a:ext>
                </a:extLst>
              </p14:cNvPr>
              <p14:cNvContentPartPr/>
              <p14:nvPr/>
            </p14:nvContentPartPr>
            <p14:xfrm>
              <a:off x="8771625" y="4560645"/>
              <a:ext cx="376200" cy="43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E22BA15-B1C0-15C5-EC0C-1AC02EBBFEB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762625" y="4552005"/>
                <a:ext cx="3938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B309239-DDE3-F298-CCE9-5D769CEF98ED}"/>
                  </a:ext>
                </a:extLst>
              </p14:cNvPr>
              <p14:cNvContentPartPr/>
              <p14:nvPr/>
            </p14:nvContentPartPr>
            <p14:xfrm>
              <a:off x="8261046" y="1939845"/>
              <a:ext cx="144360" cy="182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B309239-DDE3-F298-CCE9-5D769CEF98E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252046" y="1930845"/>
                <a:ext cx="16200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9EEEEF1-65F6-E913-3C54-935B760C0FD7}"/>
              </a:ext>
            </a:extLst>
          </p:cNvPr>
          <p:cNvGrpSpPr/>
          <p:nvPr/>
        </p:nvGrpSpPr>
        <p:grpSpPr>
          <a:xfrm>
            <a:off x="506466" y="2335650"/>
            <a:ext cx="2224440" cy="435600"/>
            <a:chOff x="8562006" y="1630245"/>
            <a:chExt cx="222444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597532C-17D5-F166-5D1D-342B046BBE6E}"/>
                    </a:ext>
                  </a:extLst>
                </p14:cNvPr>
                <p14:cNvContentPartPr/>
                <p14:nvPr/>
              </p14:nvContentPartPr>
              <p14:xfrm>
                <a:off x="8562006" y="1630245"/>
                <a:ext cx="455760" cy="318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597532C-17D5-F166-5D1D-342B046BBE6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53006" y="1621605"/>
                  <a:ext cx="473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8406CFA-7AEC-2129-A8DB-7FDF5BA1335E}"/>
                    </a:ext>
                  </a:extLst>
                </p14:cNvPr>
                <p14:cNvContentPartPr/>
                <p14:nvPr/>
              </p14:nvContentPartPr>
              <p14:xfrm>
                <a:off x="8810766" y="1724205"/>
                <a:ext cx="237600" cy="12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8406CFA-7AEC-2129-A8DB-7FDF5BA1335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02126" y="1715565"/>
                  <a:ext cx="255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03F817C-725D-C444-CE7A-68A07663FDEA}"/>
                    </a:ext>
                  </a:extLst>
                </p14:cNvPr>
                <p14:cNvContentPartPr/>
                <p14:nvPr/>
              </p14:nvContentPartPr>
              <p14:xfrm>
                <a:off x="9148806" y="1630965"/>
                <a:ext cx="1086480" cy="434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03F817C-725D-C444-CE7A-68A07663FDE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39806" y="1621965"/>
                  <a:ext cx="11041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BB6C7B9-3667-C37C-8DFE-F5DA31FEAF61}"/>
                    </a:ext>
                  </a:extLst>
                </p14:cNvPr>
                <p14:cNvContentPartPr/>
                <p14:nvPr/>
              </p14:nvContentPartPr>
              <p14:xfrm>
                <a:off x="9972486" y="1741485"/>
                <a:ext cx="253800" cy="25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BB6C7B9-3667-C37C-8DFE-F5DA31FEAF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63486" y="1732485"/>
                  <a:ext cx="271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1870EF7-3052-6690-6713-447DB3046962}"/>
                    </a:ext>
                  </a:extLst>
                </p14:cNvPr>
                <p14:cNvContentPartPr/>
                <p14:nvPr/>
              </p14:nvContentPartPr>
              <p14:xfrm>
                <a:off x="10421406" y="1814925"/>
                <a:ext cx="365040" cy="105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1870EF7-3052-6690-6713-447DB30469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12766" y="1806285"/>
                  <a:ext cx="382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61797E1-D3A8-8197-E402-59B72F24E53C}"/>
                    </a:ext>
                  </a:extLst>
                </p14:cNvPr>
                <p14:cNvContentPartPr/>
                <p14:nvPr/>
              </p14:nvContentPartPr>
              <p14:xfrm>
                <a:off x="10547046" y="1671285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61797E1-D3A8-8197-E402-59B72F24E5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38046" y="1662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FF5EDAB-D77F-8FBE-B8C8-19C2B3303439}"/>
              </a:ext>
            </a:extLst>
          </p:cNvPr>
          <p:cNvGrpSpPr/>
          <p:nvPr/>
        </p:nvGrpSpPr>
        <p:grpSpPr>
          <a:xfrm>
            <a:off x="3118086" y="2285085"/>
            <a:ext cx="2581920" cy="474120"/>
            <a:chOff x="3118086" y="2285085"/>
            <a:chExt cx="258192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DB78566-D847-AAE4-89DD-C4F76D372A0C}"/>
                    </a:ext>
                  </a:extLst>
                </p14:cNvPr>
                <p14:cNvContentPartPr/>
                <p14:nvPr/>
              </p14:nvContentPartPr>
              <p14:xfrm>
                <a:off x="3118086" y="2305965"/>
                <a:ext cx="1341000" cy="453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DB78566-D847-AAE4-89DD-C4F76D372A0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09086" y="2296965"/>
                  <a:ext cx="13586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0BC0286-8F14-C5F4-CD4F-31E764A6E027}"/>
                    </a:ext>
                  </a:extLst>
                </p14:cNvPr>
                <p14:cNvContentPartPr/>
                <p14:nvPr/>
              </p14:nvContentPartPr>
              <p14:xfrm>
                <a:off x="4234446" y="2406405"/>
                <a:ext cx="181440" cy="47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0BC0286-8F14-C5F4-CD4F-31E764A6E0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25446" y="2397765"/>
                  <a:ext cx="199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AA840E2-7C8B-6847-3DC7-3543D65395DF}"/>
                    </a:ext>
                  </a:extLst>
                </p14:cNvPr>
                <p14:cNvContentPartPr/>
                <p14:nvPr/>
              </p14:nvContentPartPr>
              <p14:xfrm>
                <a:off x="3530646" y="2423685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AA840E2-7C8B-6847-3DC7-3543D65395D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1646" y="2414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33BFBF5-5DB4-F8D3-70AB-9FEEE8E4C413}"/>
                    </a:ext>
                  </a:extLst>
                </p14:cNvPr>
                <p14:cNvContentPartPr/>
                <p14:nvPr/>
              </p14:nvContentPartPr>
              <p14:xfrm>
                <a:off x="4746726" y="2285085"/>
                <a:ext cx="821160" cy="289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33BFBF5-5DB4-F8D3-70AB-9FEEE8E4C41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38086" y="2276445"/>
                  <a:ext cx="838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F185E8D-9061-0BCC-E5F1-E5A34C83B9DE}"/>
                    </a:ext>
                  </a:extLst>
                </p14:cNvPr>
                <p14:cNvContentPartPr/>
                <p14:nvPr/>
              </p14:nvContentPartPr>
              <p14:xfrm>
                <a:off x="5674446" y="2507205"/>
                <a:ext cx="25560" cy="31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F185E8D-9061-0BCC-E5F1-E5A34C83B9D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65806" y="2498205"/>
                  <a:ext cx="4320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EC9BA5B-67BD-DC37-D6A5-0245822D5C9C}"/>
                  </a:ext>
                </a:extLst>
              </p14:cNvPr>
              <p14:cNvContentPartPr/>
              <p14:nvPr/>
            </p14:nvContentPartPr>
            <p14:xfrm>
              <a:off x="6096000" y="5106045"/>
              <a:ext cx="145440" cy="375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EC9BA5B-67BD-DC37-D6A5-0245822D5C9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087000" y="5097045"/>
                <a:ext cx="163080" cy="3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D8B7F3B-937B-123D-ABF5-7AB3581779FB}"/>
              </a:ext>
            </a:extLst>
          </p:cNvPr>
          <p:cNvGrpSpPr/>
          <p:nvPr/>
        </p:nvGrpSpPr>
        <p:grpSpPr>
          <a:xfrm>
            <a:off x="6246480" y="5472165"/>
            <a:ext cx="311760" cy="194400"/>
            <a:chOff x="6246480" y="5472165"/>
            <a:chExt cx="31176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992EA11-0838-834B-70BD-7BB439D7DF6E}"/>
                    </a:ext>
                  </a:extLst>
                </p14:cNvPr>
                <p14:cNvContentPartPr/>
                <p14:nvPr/>
              </p14:nvContentPartPr>
              <p14:xfrm>
                <a:off x="6246480" y="5472165"/>
                <a:ext cx="131400" cy="194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992EA11-0838-834B-70BD-7BB439D7DF6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37840" y="5463165"/>
                  <a:ext cx="149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A03CDCF-88B0-897F-421A-65CF198BDF7D}"/>
                    </a:ext>
                  </a:extLst>
                </p14:cNvPr>
                <p14:cNvContentPartPr/>
                <p14:nvPr/>
              </p14:nvContentPartPr>
              <p14:xfrm>
                <a:off x="6276000" y="5561085"/>
                <a:ext cx="84240" cy="19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A03CDCF-88B0-897F-421A-65CF198BDF7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67000" y="5552085"/>
                  <a:ext cx="101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C590B96-B400-F9B6-942B-93290645F876}"/>
                    </a:ext>
                  </a:extLst>
                </p14:cNvPr>
                <p14:cNvContentPartPr/>
                <p14:nvPr/>
              </p14:nvContentPartPr>
              <p14:xfrm>
                <a:off x="6457080" y="5491245"/>
                <a:ext cx="9360" cy="145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C590B96-B400-F9B6-942B-93290645F87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448080" y="5482245"/>
                  <a:ext cx="27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3192606-31D1-6350-5919-AEDE2EFC729D}"/>
                    </a:ext>
                  </a:extLst>
                </p14:cNvPr>
                <p14:cNvContentPartPr/>
                <p14:nvPr/>
              </p14:nvContentPartPr>
              <p14:xfrm>
                <a:off x="6387600" y="5556045"/>
                <a:ext cx="170640" cy="16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3192606-31D1-6350-5919-AEDE2EFC729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78960" y="5547045"/>
                  <a:ext cx="18828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C6172FE-1331-05EC-1337-F9D3321A108A}"/>
                  </a:ext>
                </a:extLst>
              </p14:cNvPr>
              <p14:cNvContentPartPr/>
              <p14:nvPr/>
            </p14:nvContentPartPr>
            <p14:xfrm>
              <a:off x="7493880" y="5188845"/>
              <a:ext cx="183240" cy="175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C6172FE-1331-05EC-1337-F9D3321A108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485240" y="5179845"/>
                <a:ext cx="2008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231D43E-16CB-919C-0A29-FF84FD0570BD}"/>
                  </a:ext>
                </a:extLst>
              </p14:cNvPr>
              <p14:cNvContentPartPr/>
              <p14:nvPr/>
            </p14:nvContentPartPr>
            <p14:xfrm>
              <a:off x="7740120" y="5380005"/>
              <a:ext cx="127080" cy="1112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231D43E-16CB-919C-0A29-FF84FD0570B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31120" y="5371365"/>
                <a:ext cx="14472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8BC06BD-49DA-5039-8A24-4C93A83EC252}"/>
              </a:ext>
            </a:extLst>
          </p:cNvPr>
          <p:cNvGrpSpPr/>
          <p:nvPr/>
        </p:nvGrpSpPr>
        <p:grpSpPr>
          <a:xfrm>
            <a:off x="8036040" y="5130165"/>
            <a:ext cx="1474560" cy="376920"/>
            <a:chOff x="8036040" y="5130165"/>
            <a:chExt cx="147456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B395A92-E346-C71A-CE46-ACAA73D3BE98}"/>
                    </a:ext>
                  </a:extLst>
                </p14:cNvPr>
                <p14:cNvContentPartPr/>
                <p14:nvPr/>
              </p14:nvContentPartPr>
              <p14:xfrm>
                <a:off x="8036040" y="5196045"/>
                <a:ext cx="170280" cy="149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B395A92-E346-C71A-CE46-ACAA73D3BE9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27040" y="5187045"/>
                  <a:ext cx="187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E5F8309-8D89-D1DE-DE8C-88FECE5C831F}"/>
                    </a:ext>
                  </a:extLst>
                </p14:cNvPr>
                <p14:cNvContentPartPr/>
                <p14:nvPr/>
              </p14:nvContentPartPr>
              <p14:xfrm>
                <a:off x="8281200" y="5191005"/>
                <a:ext cx="212040" cy="131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E5F8309-8D89-D1DE-DE8C-88FECE5C831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72200" y="5182005"/>
                  <a:ext cx="229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3AD337C-5094-E918-960C-3CB49C2D3D35}"/>
                    </a:ext>
                  </a:extLst>
                </p14:cNvPr>
                <p14:cNvContentPartPr/>
                <p14:nvPr/>
              </p14:nvContentPartPr>
              <p14:xfrm>
                <a:off x="8427720" y="5360565"/>
                <a:ext cx="93960" cy="87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3AD337C-5094-E918-960C-3CB49C2D3D3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19080" y="5351565"/>
                  <a:ext cx="111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5F47F9E-55CE-A9AD-5633-080330F31019}"/>
                    </a:ext>
                  </a:extLst>
                </p14:cNvPr>
                <p14:cNvContentPartPr/>
                <p14:nvPr/>
              </p14:nvContentPartPr>
              <p14:xfrm>
                <a:off x="8403600" y="5341845"/>
                <a:ext cx="126720" cy="125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5F47F9E-55CE-A9AD-5633-080330F3101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94960" y="5332845"/>
                  <a:ext cx="144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8B246C6-107D-1457-BEA3-E05E1E786797}"/>
                    </a:ext>
                  </a:extLst>
                </p14:cNvPr>
                <p14:cNvContentPartPr/>
                <p14:nvPr/>
              </p14:nvContentPartPr>
              <p14:xfrm>
                <a:off x="8806440" y="5212245"/>
                <a:ext cx="185040" cy="156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8B246C6-107D-1457-BEA3-E05E1E78679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97800" y="5203605"/>
                  <a:ext cx="202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6EB46EB-EEC0-EAA8-D5B3-F16BFD8A84C1}"/>
                    </a:ext>
                  </a:extLst>
                </p14:cNvPr>
                <p14:cNvContentPartPr/>
                <p14:nvPr/>
              </p14:nvContentPartPr>
              <p14:xfrm>
                <a:off x="8972760" y="5378565"/>
                <a:ext cx="103320" cy="89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6EB46EB-EEC0-EAA8-D5B3-F16BFD8A84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963760" y="5369925"/>
                  <a:ext cx="120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FA143A4-514E-7A91-0CE5-4C0C29C26C1B}"/>
                    </a:ext>
                  </a:extLst>
                </p14:cNvPr>
                <p14:cNvContentPartPr/>
                <p14:nvPr/>
              </p14:nvContentPartPr>
              <p14:xfrm>
                <a:off x="8938920" y="5375685"/>
                <a:ext cx="161280" cy="131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FA143A4-514E-7A91-0CE5-4C0C29C26C1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29920" y="5367045"/>
                  <a:ext cx="178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A1B8812-A418-D7B1-351D-39FA7A3C2235}"/>
                    </a:ext>
                  </a:extLst>
                </p14:cNvPr>
                <p14:cNvContentPartPr/>
                <p14:nvPr/>
              </p14:nvContentPartPr>
              <p14:xfrm>
                <a:off x="9320520" y="5130165"/>
                <a:ext cx="190080" cy="219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A1B8812-A418-D7B1-351D-39FA7A3C223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11520" y="5121525"/>
                  <a:ext cx="20772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DADF331-CEF8-1266-42DD-A078C1412D99}"/>
                  </a:ext>
                </a:extLst>
              </p14:cNvPr>
              <p14:cNvContentPartPr/>
              <p14:nvPr/>
            </p14:nvContentPartPr>
            <p14:xfrm>
              <a:off x="9606360" y="5207565"/>
              <a:ext cx="134280" cy="1940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DADF331-CEF8-1266-42DD-A078C1412D9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597360" y="5198565"/>
                <a:ext cx="15192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B9F4B8B-8297-0C49-76B8-AFDF60760C57}"/>
              </a:ext>
            </a:extLst>
          </p:cNvPr>
          <p:cNvGrpSpPr/>
          <p:nvPr/>
        </p:nvGrpSpPr>
        <p:grpSpPr>
          <a:xfrm>
            <a:off x="9842880" y="5111445"/>
            <a:ext cx="482760" cy="232920"/>
            <a:chOff x="9842880" y="5111445"/>
            <a:chExt cx="48276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167A721-5573-2621-9377-73816B975D0C}"/>
                    </a:ext>
                  </a:extLst>
                </p14:cNvPr>
                <p14:cNvContentPartPr/>
                <p14:nvPr/>
              </p14:nvContentPartPr>
              <p14:xfrm>
                <a:off x="9842880" y="5111445"/>
                <a:ext cx="176760" cy="232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167A721-5573-2621-9377-73816B975D0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33880" y="5102445"/>
                  <a:ext cx="194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E1EA438-41FD-DE36-3FC0-C9BA21FBE6A4}"/>
                    </a:ext>
                  </a:extLst>
                </p14:cNvPr>
                <p14:cNvContentPartPr/>
                <p14:nvPr/>
              </p14:nvContentPartPr>
              <p14:xfrm>
                <a:off x="10121880" y="5194605"/>
                <a:ext cx="166320" cy="121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E1EA438-41FD-DE36-3FC0-C9BA21FBE6A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13240" y="5185605"/>
                  <a:ext cx="183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B9A3E4F-8D0A-8CCC-56FA-5B3AF34BDCF5}"/>
                    </a:ext>
                  </a:extLst>
                </p14:cNvPr>
                <p14:cNvContentPartPr/>
                <p14:nvPr/>
              </p14:nvContentPartPr>
              <p14:xfrm>
                <a:off x="10124760" y="5229885"/>
                <a:ext cx="200880" cy="29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B9A3E4F-8D0A-8CCC-56FA-5B3AF34BDCF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15760" y="5221245"/>
                  <a:ext cx="2185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AE4EA99-9157-B774-D50E-896D1919608F}"/>
              </a:ext>
            </a:extLst>
          </p:cNvPr>
          <p:cNvGrpSpPr/>
          <p:nvPr/>
        </p:nvGrpSpPr>
        <p:grpSpPr>
          <a:xfrm>
            <a:off x="5874966" y="3146925"/>
            <a:ext cx="670320" cy="364320"/>
            <a:chOff x="5874966" y="3146925"/>
            <a:chExt cx="67032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6D0A477-9A3F-E295-E1CF-5AC562AE8DA9}"/>
                    </a:ext>
                  </a:extLst>
                </p14:cNvPr>
                <p14:cNvContentPartPr/>
                <p14:nvPr/>
              </p14:nvContentPartPr>
              <p14:xfrm>
                <a:off x="5874966" y="3146925"/>
                <a:ext cx="200160" cy="118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6D0A477-9A3F-E295-E1CF-5AC562AE8DA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66326" y="3138285"/>
                  <a:ext cx="217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4983715-C20D-4499-3529-858CA15F74E0}"/>
                    </a:ext>
                  </a:extLst>
                </p14:cNvPr>
                <p14:cNvContentPartPr/>
                <p14:nvPr/>
              </p14:nvContentPartPr>
              <p14:xfrm>
                <a:off x="5987286" y="3221085"/>
                <a:ext cx="88560" cy="290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4983715-C20D-4499-3529-858CA15F74E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78286" y="3212085"/>
                  <a:ext cx="106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9E42449-A61C-3006-007D-983F33756E10}"/>
                    </a:ext>
                  </a:extLst>
                </p14:cNvPr>
                <p14:cNvContentPartPr/>
                <p14:nvPr/>
              </p14:nvContentPartPr>
              <p14:xfrm>
                <a:off x="6176646" y="3162045"/>
                <a:ext cx="368640" cy="336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9E42449-A61C-3006-007D-983F33756E1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67646" y="3153405"/>
                  <a:ext cx="38628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5B6774A-69E3-8102-539A-B827A9DB6474}"/>
              </a:ext>
            </a:extLst>
          </p:cNvPr>
          <p:cNvGrpSpPr/>
          <p:nvPr/>
        </p:nvGrpSpPr>
        <p:grpSpPr>
          <a:xfrm>
            <a:off x="6778566" y="3123885"/>
            <a:ext cx="2350440" cy="445320"/>
            <a:chOff x="6778566" y="3123885"/>
            <a:chExt cx="235044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676EA89-6996-A746-CBA1-6EB00F3EFF72}"/>
                    </a:ext>
                  </a:extLst>
                </p14:cNvPr>
                <p14:cNvContentPartPr/>
                <p14:nvPr/>
              </p14:nvContentPartPr>
              <p14:xfrm>
                <a:off x="6799806" y="3146205"/>
                <a:ext cx="774000" cy="328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676EA89-6996-A746-CBA1-6EB00F3EFF7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90806" y="3137205"/>
                  <a:ext cx="7916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D92AB56-4364-B320-F99B-9B61A35BD7D2}"/>
                    </a:ext>
                  </a:extLst>
                </p14:cNvPr>
                <p14:cNvContentPartPr/>
                <p14:nvPr/>
              </p14:nvContentPartPr>
              <p14:xfrm>
                <a:off x="7231446" y="3237645"/>
                <a:ext cx="320760" cy="8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D92AB56-4364-B320-F99B-9B61A35BD7D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22446" y="3229005"/>
                  <a:ext cx="338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BCE86FE-58F9-85AE-1DE9-F7585F580C5E}"/>
                    </a:ext>
                  </a:extLst>
                </p14:cNvPr>
                <p14:cNvContentPartPr/>
                <p14:nvPr/>
              </p14:nvContentPartPr>
              <p14:xfrm>
                <a:off x="6778566" y="3512685"/>
                <a:ext cx="776520" cy="56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BCE86FE-58F9-85AE-1DE9-F7585F580C5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69926" y="3503685"/>
                  <a:ext cx="794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EDE4FEB-A75F-87C1-CB46-64FFB8C60EB8}"/>
                    </a:ext>
                  </a:extLst>
                </p14:cNvPr>
                <p14:cNvContentPartPr/>
                <p14:nvPr/>
              </p14:nvContentPartPr>
              <p14:xfrm>
                <a:off x="7914726" y="3167085"/>
                <a:ext cx="282600" cy="294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EDE4FEB-A75F-87C1-CB46-64FFB8C60EB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06086" y="3158445"/>
                  <a:ext cx="300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6113D48-2D26-6DD2-9764-06F17E0BE068}"/>
                    </a:ext>
                  </a:extLst>
                </p14:cNvPr>
                <p14:cNvContentPartPr/>
                <p14:nvPr/>
              </p14:nvContentPartPr>
              <p14:xfrm>
                <a:off x="8043966" y="3262845"/>
                <a:ext cx="180720" cy="18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6113D48-2D26-6DD2-9764-06F17E0BE06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034966" y="3254205"/>
                  <a:ext cx="198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21CA176-6B10-2231-C595-0FFB4ECA4ED3}"/>
                    </a:ext>
                  </a:extLst>
                </p14:cNvPr>
                <p14:cNvContentPartPr/>
                <p14:nvPr/>
              </p14:nvContentPartPr>
              <p14:xfrm>
                <a:off x="8272926" y="3123885"/>
                <a:ext cx="856080" cy="285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21CA176-6B10-2231-C595-0FFB4ECA4E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264286" y="3114885"/>
                  <a:ext cx="873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801558D-1D5F-242C-5706-061582B5306C}"/>
                    </a:ext>
                  </a:extLst>
                </p14:cNvPr>
                <p14:cNvContentPartPr/>
                <p14:nvPr/>
              </p14:nvContentPartPr>
              <p14:xfrm>
                <a:off x="8734446" y="3192285"/>
                <a:ext cx="29160" cy="33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801558D-1D5F-242C-5706-061582B5306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25806" y="3183285"/>
                  <a:ext cx="468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71A5CB3-7B14-0C62-6E39-F5B685DCF9D0}"/>
              </a:ext>
            </a:extLst>
          </p:cNvPr>
          <p:cNvGrpSpPr/>
          <p:nvPr/>
        </p:nvGrpSpPr>
        <p:grpSpPr>
          <a:xfrm>
            <a:off x="9447246" y="3029565"/>
            <a:ext cx="2219760" cy="340560"/>
            <a:chOff x="9447246" y="3029565"/>
            <a:chExt cx="221976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BCE7528-FFCB-0F7E-8098-9C36A588937E}"/>
                    </a:ext>
                  </a:extLst>
                </p14:cNvPr>
                <p14:cNvContentPartPr/>
                <p14:nvPr/>
              </p14:nvContentPartPr>
              <p14:xfrm>
                <a:off x="9447246" y="3211005"/>
                <a:ext cx="201600" cy="154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BCE7528-FFCB-0F7E-8098-9C36A588937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38246" y="3202005"/>
                  <a:ext cx="219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5262002-F56E-1DC1-7930-6AAD061C22AC}"/>
                    </a:ext>
                  </a:extLst>
                </p14:cNvPr>
                <p14:cNvContentPartPr/>
                <p14:nvPr/>
              </p14:nvContentPartPr>
              <p14:xfrm>
                <a:off x="9457326" y="3198405"/>
                <a:ext cx="252720" cy="146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5262002-F56E-1DC1-7930-6AAD061C22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48326" y="3189765"/>
                  <a:ext cx="270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6272B7E-F2A1-39AA-D72D-81FB6E35045B}"/>
                    </a:ext>
                  </a:extLst>
                </p14:cNvPr>
                <p14:cNvContentPartPr/>
                <p14:nvPr/>
              </p14:nvContentPartPr>
              <p14:xfrm>
                <a:off x="9819126" y="3254205"/>
                <a:ext cx="158040" cy="19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6272B7E-F2A1-39AA-D72D-81FB6E35045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10486" y="3245205"/>
                  <a:ext cx="175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1141DD6-822F-E13B-FB50-1C0299226F23}"/>
                    </a:ext>
                  </a:extLst>
                </p14:cNvPr>
                <p14:cNvContentPartPr/>
                <p14:nvPr/>
              </p14:nvContentPartPr>
              <p14:xfrm>
                <a:off x="10001286" y="3029565"/>
                <a:ext cx="1665720" cy="340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1141DD6-822F-E13B-FB50-1C0299226F2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92646" y="3020925"/>
                  <a:ext cx="16833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D8AB489-D02B-BE48-C97F-74237313FE9C}"/>
                    </a:ext>
                  </a:extLst>
                </p14:cNvPr>
                <p14:cNvContentPartPr/>
                <p14:nvPr/>
              </p14:nvContentPartPr>
              <p14:xfrm>
                <a:off x="10942326" y="3135765"/>
                <a:ext cx="407160" cy="5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D8AB489-D02B-BE48-C97F-74237313FE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33326" y="3126765"/>
                  <a:ext cx="4248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67DB544-237D-8F63-A7AB-AA8CE078F169}"/>
              </a:ext>
            </a:extLst>
          </p:cNvPr>
          <p:cNvGrpSpPr/>
          <p:nvPr/>
        </p:nvGrpSpPr>
        <p:grpSpPr>
          <a:xfrm>
            <a:off x="5785326" y="3825885"/>
            <a:ext cx="440640" cy="292680"/>
            <a:chOff x="5785326" y="3825885"/>
            <a:chExt cx="44064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E05CAF2-C29E-1D43-BE93-8362321F08BC}"/>
                    </a:ext>
                  </a:extLst>
                </p14:cNvPr>
                <p14:cNvContentPartPr/>
                <p14:nvPr/>
              </p14:nvContentPartPr>
              <p14:xfrm>
                <a:off x="5785326" y="3958005"/>
                <a:ext cx="440640" cy="160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E05CAF2-C29E-1D43-BE93-8362321F08B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76686" y="3949005"/>
                  <a:ext cx="458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B2999DE-AB3E-3F31-EBF0-AE122000AF52}"/>
                    </a:ext>
                  </a:extLst>
                </p14:cNvPr>
                <p14:cNvContentPartPr/>
                <p14:nvPr/>
              </p14:nvContentPartPr>
              <p14:xfrm>
                <a:off x="5900166" y="3825885"/>
                <a:ext cx="52560" cy="45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B2999DE-AB3E-3F31-EBF0-AE122000AF5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91166" y="3817245"/>
                  <a:ext cx="702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291704A-F1FC-4FB9-6C84-12C00F22B2B3}"/>
                  </a:ext>
                </a:extLst>
              </p14:cNvPr>
              <p14:cNvContentPartPr/>
              <p14:nvPr/>
            </p14:nvContentPartPr>
            <p14:xfrm>
              <a:off x="7700886" y="3736245"/>
              <a:ext cx="334440" cy="4539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291704A-F1FC-4FB9-6C84-12C00F22B2B3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691886" y="3727605"/>
                <a:ext cx="352080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7435619-5EBA-1C0E-1BEB-CDA9A53B53AA}"/>
              </a:ext>
            </a:extLst>
          </p:cNvPr>
          <p:cNvGrpSpPr/>
          <p:nvPr/>
        </p:nvGrpSpPr>
        <p:grpSpPr>
          <a:xfrm>
            <a:off x="8133966" y="3518478"/>
            <a:ext cx="3406036" cy="577407"/>
            <a:chOff x="8133966" y="3518478"/>
            <a:chExt cx="3406036" cy="5774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94589C-9AC7-6D14-AB74-C54B538383B2}"/>
                    </a:ext>
                  </a:extLst>
                </p14:cNvPr>
                <p14:cNvContentPartPr/>
                <p14:nvPr/>
              </p14:nvContentPartPr>
              <p14:xfrm>
                <a:off x="10156522" y="3624678"/>
                <a:ext cx="650160" cy="317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94589C-9AC7-6D14-AB74-C54B538383B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147522" y="3616038"/>
                  <a:ext cx="6678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E7C5D4C-200F-E9EF-9467-258645C6CAB8}"/>
                    </a:ext>
                  </a:extLst>
                </p14:cNvPr>
                <p14:cNvContentPartPr/>
                <p14:nvPr/>
              </p14:nvContentPartPr>
              <p14:xfrm>
                <a:off x="10461802" y="3720438"/>
                <a:ext cx="300240" cy="1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E7C5D4C-200F-E9EF-9467-258645C6CAB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453162" y="3711438"/>
                  <a:ext cx="31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4E67A7C-F256-AD1E-D085-4999AC9A702B}"/>
                    </a:ext>
                  </a:extLst>
                </p14:cNvPr>
                <p14:cNvContentPartPr/>
                <p14:nvPr/>
              </p14:nvContentPartPr>
              <p14:xfrm>
                <a:off x="10366762" y="3679038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4E67A7C-F256-AD1E-D085-4999AC9A702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58122" y="36700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AB7ADA-330B-CCD3-A681-DEA164C4830E}"/>
                    </a:ext>
                  </a:extLst>
                </p14:cNvPr>
                <p14:cNvContentPartPr/>
                <p14:nvPr/>
              </p14:nvContentPartPr>
              <p14:xfrm>
                <a:off x="11065522" y="3518478"/>
                <a:ext cx="474480" cy="407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AB7ADA-330B-CCD3-A681-DEA164C4830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56522" y="3509838"/>
                  <a:ext cx="4921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7CB41CB-0BCC-1DFB-4880-761B8516716E}"/>
                    </a:ext>
                  </a:extLst>
                </p14:cNvPr>
                <p14:cNvContentPartPr/>
                <p14:nvPr/>
              </p14:nvContentPartPr>
              <p14:xfrm>
                <a:off x="11077762" y="3681918"/>
                <a:ext cx="361800" cy="21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7CB41CB-0BCC-1DFB-4880-761B8516716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69122" y="3672918"/>
                  <a:ext cx="379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45E20E0-6346-C283-CC15-BF53D0560EF8}"/>
                    </a:ext>
                  </a:extLst>
                </p14:cNvPr>
                <p14:cNvContentPartPr/>
                <p14:nvPr/>
              </p14:nvContentPartPr>
              <p14:xfrm>
                <a:off x="8133966" y="3626085"/>
                <a:ext cx="1050840" cy="469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45E20E0-6346-C283-CC15-BF53D0560EF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25326" y="3617085"/>
                  <a:ext cx="10684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D2AFF21-2D35-AC3F-5325-4228EE79EFE8}"/>
                    </a:ext>
                  </a:extLst>
                </p14:cNvPr>
                <p14:cNvContentPartPr/>
                <p14:nvPr/>
              </p14:nvContentPartPr>
              <p14:xfrm>
                <a:off x="8895006" y="3704205"/>
                <a:ext cx="24480" cy="44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D2AFF21-2D35-AC3F-5325-4228EE79EF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886006" y="3695205"/>
                  <a:ext cx="42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73D9EC6-ACAE-A8C7-33CD-2F4D286C8F91}"/>
                    </a:ext>
                  </a:extLst>
                </p14:cNvPr>
                <p14:cNvContentPartPr/>
                <p14:nvPr/>
              </p14:nvContentPartPr>
              <p14:xfrm>
                <a:off x="8585766" y="3712125"/>
                <a:ext cx="370440" cy="59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73D9EC6-ACAE-A8C7-33CD-2F4D286C8F9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77126" y="3703125"/>
                  <a:ext cx="388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AF5E706-BD5F-F746-58AC-3B45B0CD6E2B}"/>
                    </a:ext>
                  </a:extLst>
                </p14:cNvPr>
                <p14:cNvContentPartPr/>
                <p14:nvPr/>
              </p14:nvContentPartPr>
              <p14:xfrm>
                <a:off x="9242406" y="3585405"/>
                <a:ext cx="748440" cy="420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AF5E706-BD5F-F746-58AC-3B45B0CD6E2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33406" y="3576405"/>
                  <a:ext cx="766080" cy="43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A30B1DC-14D2-8731-A641-B18E269189A9}"/>
              </a:ext>
            </a:extLst>
          </p:cNvPr>
          <p:cNvGrpSpPr/>
          <p:nvPr/>
        </p:nvGrpSpPr>
        <p:grpSpPr>
          <a:xfrm>
            <a:off x="10122345" y="4437885"/>
            <a:ext cx="1516941" cy="421920"/>
            <a:chOff x="10122345" y="4437885"/>
            <a:chExt cx="1516941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48B6549-5E78-BFB3-45F9-B51D29B1E25D}"/>
                    </a:ext>
                  </a:extLst>
                </p14:cNvPr>
                <p14:cNvContentPartPr/>
                <p14:nvPr/>
              </p14:nvContentPartPr>
              <p14:xfrm>
                <a:off x="10122345" y="4437885"/>
                <a:ext cx="689760" cy="421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48B6549-5E78-BFB3-45F9-B51D29B1E25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113705" y="4428885"/>
                  <a:ext cx="7074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1E45E14-92F3-B79B-E29A-C591B1817412}"/>
                    </a:ext>
                  </a:extLst>
                </p14:cNvPr>
                <p14:cNvContentPartPr/>
                <p14:nvPr/>
              </p14:nvContentPartPr>
              <p14:xfrm>
                <a:off x="11040705" y="4471005"/>
                <a:ext cx="167400" cy="288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1E45E14-92F3-B79B-E29A-C591B181741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32065" y="4462005"/>
                  <a:ext cx="185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CE172EC-04FE-C012-A90A-8A14C7EBB585}"/>
                    </a:ext>
                  </a:extLst>
                </p14:cNvPr>
                <p14:cNvContentPartPr/>
                <p14:nvPr/>
              </p14:nvContentPartPr>
              <p14:xfrm>
                <a:off x="11024865" y="4630125"/>
                <a:ext cx="163080" cy="23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CE172EC-04FE-C012-A90A-8A14C7EBB58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016225" y="4621485"/>
                  <a:ext cx="180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48005D5-3F46-86A6-8653-B3677BE18EBB}"/>
                    </a:ext>
                  </a:extLst>
                </p14:cNvPr>
                <p14:cNvContentPartPr/>
                <p14:nvPr/>
              </p14:nvContentPartPr>
              <p14:xfrm>
                <a:off x="11365326" y="4615365"/>
                <a:ext cx="273960" cy="142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48005D5-3F46-86A6-8653-B3677BE18EB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356326" y="4606725"/>
                  <a:ext cx="291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45D6111-E460-D797-4ED0-029F47A31D24}"/>
                    </a:ext>
                  </a:extLst>
                </p14:cNvPr>
                <p14:cNvContentPartPr/>
                <p14:nvPr/>
              </p14:nvContentPartPr>
              <p14:xfrm>
                <a:off x="11490966" y="4499085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45D6111-E460-D797-4ED0-029F47A31D2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81966" y="4490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3F81B1C8-4CB5-52DB-4F4F-01388B3D916A}"/>
                  </a:ext>
                </a:extLst>
              </p14:cNvPr>
              <p14:cNvContentPartPr/>
              <p14:nvPr/>
            </p14:nvContentPartPr>
            <p14:xfrm>
              <a:off x="603486" y="5571885"/>
              <a:ext cx="166320" cy="1922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3F81B1C8-4CB5-52DB-4F4F-01388B3D916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94846" y="5562885"/>
                <a:ext cx="1839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528BD85F-77F5-7D7F-9F6C-8DBD0EBF5570}"/>
                  </a:ext>
                </a:extLst>
              </p14:cNvPr>
              <p14:cNvContentPartPr/>
              <p14:nvPr/>
            </p14:nvContentPartPr>
            <p14:xfrm>
              <a:off x="801126" y="5613645"/>
              <a:ext cx="101160" cy="2487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528BD85F-77F5-7D7F-9F6C-8DBD0EBF557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92126" y="5604645"/>
                <a:ext cx="1188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C938903-6090-E1C5-1BB0-9F5715BAA5EB}"/>
                  </a:ext>
                </a:extLst>
              </p14:cNvPr>
              <p14:cNvContentPartPr/>
              <p14:nvPr/>
            </p14:nvContentPartPr>
            <p14:xfrm>
              <a:off x="984006" y="5594925"/>
              <a:ext cx="183960" cy="1864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C938903-6090-E1C5-1BB0-9F5715BAA5E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75366" y="5585925"/>
                <a:ext cx="2016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F66E5635-A25D-1A50-2DC8-7E95D0D59EDD}"/>
                  </a:ext>
                </a:extLst>
              </p14:cNvPr>
              <p14:cNvContentPartPr/>
              <p14:nvPr/>
            </p14:nvContentPartPr>
            <p14:xfrm>
              <a:off x="1222686" y="5662245"/>
              <a:ext cx="89280" cy="1497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F66E5635-A25D-1A50-2DC8-7E95D0D59ED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214046" y="5653245"/>
                <a:ext cx="106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2EC4FFBD-70CA-0237-64B8-1C0CD9963066}"/>
                  </a:ext>
                </a:extLst>
              </p14:cNvPr>
              <p14:cNvContentPartPr/>
              <p14:nvPr/>
            </p14:nvContentPartPr>
            <p14:xfrm>
              <a:off x="1199646" y="5672325"/>
              <a:ext cx="134280" cy="1238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2EC4FFBD-70CA-0237-64B8-1C0CD996306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91006" y="5663685"/>
                <a:ext cx="1519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6A92B215-7719-2933-AD73-7F06C6ED5B04}"/>
                  </a:ext>
                </a:extLst>
              </p14:cNvPr>
              <p14:cNvContentPartPr/>
              <p14:nvPr/>
            </p14:nvContentPartPr>
            <p14:xfrm>
              <a:off x="1544886" y="5672325"/>
              <a:ext cx="174240" cy="172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6A92B215-7719-2933-AD73-7F06C6ED5B04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536246" y="5663685"/>
                <a:ext cx="191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C93D4F5B-8671-4DB9-30CD-47B3D5B61B88}"/>
                  </a:ext>
                </a:extLst>
              </p14:cNvPr>
              <p14:cNvContentPartPr/>
              <p14:nvPr/>
            </p14:nvContentPartPr>
            <p14:xfrm>
              <a:off x="1557846" y="5715165"/>
              <a:ext cx="152280" cy="234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C93D4F5B-8671-4DB9-30CD-47B3D5B61B8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549206" y="5706165"/>
                <a:ext cx="1699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2C9495BD-25A5-0477-3E1A-E660D63B3328}"/>
                  </a:ext>
                </a:extLst>
              </p14:cNvPr>
              <p14:cNvContentPartPr/>
              <p14:nvPr/>
            </p14:nvContentPartPr>
            <p14:xfrm>
              <a:off x="1822086" y="5675205"/>
              <a:ext cx="627120" cy="295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2C9495BD-25A5-0477-3E1A-E660D63B332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813086" y="5666205"/>
                <a:ext cx="644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0FFA9477-019F-E29A-D853-4D77D9F5FCF7}"/>
                  </a:ext>
                </a:extLst>
              </p14:cNvPr>
              <p14:cNvContentPartPr/>
              <p14:nvPr/>
            </p14:nvContentPartPr>
            <p14:xfrm>
              <a:off x="2102886" y="5810205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0FFA9477-019F-E29A-D853-4D77D9F5FCF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093886" y="58012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6EBE2962-BC2F-9C18-0B7B-C735EEBD9934}"/>
              </a:ext>
            </a:extLst>
          </p:cNvPr>
          <p:cNvGrpSpPr/>
          <p:nvPr/>
        </p:nvGrpSpPr>
        <p:grpSpPr>
          <a:xfrm>
            <a:off x="2771766" y="6237165"/>
            <a:ext cx="322560" cy="276840"/>
            <a:chOff x="2771766" y="6237165"/>
            <a:chExt cx="3225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52A5B0C-ADCD-076F-E267-4FE9497CF7DC}"/>
                    </a:ext>
                  </a:extLst>
                </p14:cNvPr>
                <p14:cNvContentPartPr/>
                <p14:nvPr/>
              </p14:nvContentPartPr>
              <p14:xfrm>
                <a:off x="2771766" y="6237165"/>
                <a:ext cx="127440" cy="178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52A5B0C-ADCD-076F-E267-4FE9497CF7D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762766" y="6228525"/>
                  <a:ext cx="145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B6B7146-607E-A5D8-860F-4A6D3F90CC37}"/>
                    </a:ext>
                  </a:extLst>
                </p14:cNvPr>
                <p14:cNvContentPartPr/>
                <p14:nvPr/>
              </p14:nvContentPartPr>
              <p14:xfrm>
                <a:off x="2956806" y="6401325"/>
                <a:ext cx="137520" cy="112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B6B7146-607E-A5D8-860F-4A6D3F90CC3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947806" y="6392685"/>
                  <a:ext cx="1551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8FEB0C6-8257-E7B8-B9BC-C53151AB6FA2}"/>
              </a:ext>
            </a:extLst>
          </p:cNvPr>
          <p:cNvGrpSpPr/>
          <p:nvPr/>
        </p:nvGrpSpPr>
        <p:grpSpPr>
          <a:xfrm>
            <a:off x="3269646" y="5865684"/>
            <a:ext cx="6416739" cy="933801"/>
            <a:chOff x="3269646" y="5865684"/>
            <a:chExt cx="6416739" cy="9338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8FB0D56-8B23-7873-BD7E-6B5661C230C1}"/>
                    </a:ext>
                  </a:extLst>
                </p14:cNvPr>
                <p14:cNvContentPartPr/>
                <p14:nvPr/>
              </p14:nvContentPartPr>
              <p14:xfrm>
                <a:off x="6728166" y="6116925"/>
                <a:ext cx="379440" cy="225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8FB0D56-8B23-7873-BD7E-6B5661C230C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19166" y="6108285"/>
                  <a:ext cx="397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CC093FB-75BC-0E22-B60E-29B588C56571}"/>
                    </a:ext>
                  </a:extLst>
                </p14:cNvPr>
                <p14:cNvContentPartPr/>
                <p14:nvPr/>
              </p14:nvContentPartPr>
              <p14:xfrm>
                <a:off x="7245846" y="5961405"/>
                <a:ext cx="437040" cy="279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CC093FB-75BC-0E22-B60E-29B588C5657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237206" y="5952765"/>
                  <a:ext cx="4546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F23B66B-F703-CA1A-38E2-B87206F51AA7}"/>
                    </a:ext>
                  </a:extLst>
                </p14:cNvPr>
                <p14:cNvContentPartPr/>
                <p14:nvPr/>
              </p14:nvContentPartPr>
              <p14:xfrm>
                <a:off x="7538886" y="6073725"/>
                <a:ext cx="187200" cy="21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F23B66B-F703-CA1A-38E2-B87206F51AA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30246" y="6064725"/>
                  <a:ext cx="204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E1C944F-35AD-EA2A-F01B-8CEFC4C0F891}"/>
                    </a:ext>
                  </a:extLst>
                </p14:cNvPr>
                <p14:cNvContentPartPr/>
                <p14:nvPr/>
              </p14:nvContentPartPr>
              <p14:xfrm>
                <a:off x="7510086" y="5990925"/>
                <a:ext cx="36000" cy="16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E1C944F-35AD-EA2A-F01B-8CEFC4C0F89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01086" y="5981925"/>
                  <a:ext cx="53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1C27045-3F7C-545F-05E7-14BB04039938}"/>
                    </a:ext>
                  </a:extLst>
                </p14:cNvPr>
                <p14:cNvContentPartPr/>
                <p14:nvPr/>
              </p14:nvContentPartPr>
              <p14:xfrm>
                <a:off x="7825446" y="5944485"/>
                <a:ext cx="476640" cy="308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1C27045-3F7C-545F-05E7-14BB0403993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16806" y="5935485"/>
                  <a:ext cx="494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8C4B7FD-4C04-807D-2BB7-EECCD69AD074}"/>
                    </a:ext>
                  </a:extLst>
                </p14:cNvPr>
                <p14:cNvContentPartPr/>
                <p14:nvPr/>
              </p14:nvContentPartPr>
              <p14:xfrm>
                <a:off x="8095446" y="6047445"/>
                <a:ext cx="360" cy="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8C4B7FD-4C04-807D-2BB7-EECCD69AD07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86806" y="6038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14F38F4-BBB5-50A9-18E6-2DC62FCB2D21}"/>
                    </a:ext>
                  </a:extLst>
                </p14:cNvPr>
                <p14:cNvContentPartPr/>
                <p14:nvPr/>
              </p14:nvContentPartPr>
              <p14:xfrm>
                <a:off x="7869726" y="6017565"/>
                <a:ext cx="186120" cy="8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14F38F4-BBB5-50A9-18E6-2DC62FCB2D2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61086" y="6008925"/>
                  <a:ext cx="203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D6C2B0B-0568-37A4-0FE4-C29B99BC8EF9}"/>
                    </a:ext>
                  </a:extLst>
                </p14:cNvPr>
                <p14:cNvContentPartPr/>
                <p14:nvPr/>
              </p14:nvContentPartPr>
              <p14:xfrm>
                <a:off x="3269646" y="6166245"/>
                <a:ext cx="120240" cy="186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D6C2B0B-0568-37A4-0FE4-C29B99BC8EF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260646" y="6157605"/>
                  <a:ext cx="137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2939240-A74E-DA51-4CF1-BDDF54848562}"/>
                    </a:ext>
                  </a:extLst>
                </p14:cNvPr>
                <p14:cNvContentPartPr/>
                <p14:nvPr/>
              </p14:nvContentPartPr>
              <p14:xfrm>
                <a:off x="3478446" y="6222405"/>
                <a:ext cx="111960" cy="208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2939240-A74E-DA51-4CF1-BDDF5484856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469806" y="6213765"/>
                  <a:ext cx="129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68326F8-AEF1-524B-9375-AAC63E898D7E}"/>
                    </a:ext>
                  </a:extLst>
                </p14:cNvPr>
                <p14:cNvContentPartPr/>
                <p14:nvPr/>
              </p14:nvContentPartPr>
              <p14:xfrm>
                <a:off x="3664926" y="6162285"/>
                <a:ext cx="140040" cy="193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68326F8-AEF1-524B-9375-AAC63E898D7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56286" y="6153645"/>
                  <a:ext cx="157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A8D19A4-E873-4110-DE00-DACC0A665C9E}"/>
                    </a:ext>
                  </a:extLst>
                </p14:cNvPr>
                <p14:cNvContentPartPr/>
                <p14:nvPr/>
              </p14:nvContentPartPr>
              <p14:xfrm>
                <a:off x="3844206" y="6231765"/>
                <a:ext cx="113760" cy="137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A8D19A4-E873-4110-DE00-DACC0A665C9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835206" y="6222765"/>
                  <a:ext cx="131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04945AE-D75C-B416-51D6-FA9F441FEDB8}"/>
                    </a:ext>
                  </a:extLst>
                </p14:cNvPr>
                <p14:cNvContentPartPr/>
                <p14:nvPr/>
              </p14:nvContentPartPr>
              <p14:xfrm>
                <a:off x="3820806" y="6295485"/>
                <a:ext cx="148320" cy="23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04945AE-D75C-B416-51D6-FA9F441FEDB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811806" y="6286845"/>
                  <a:ext cx="165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F299E0B-7055-DB82-513C-50E0B684FFE3}"/>
                    </a:ext>
                  </a:extLst>
                </p14:cNvPr>
                <p14:cNvContentPartPr/>
                <p14:nvPr/>
              </p14:nvContentPartPr>
              <p14:xfrm>
                <a:off x="4070286" y="6143205"/>
                <a:ext cx="181800" cy="199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F299E0B-7055-DB82-513C-50E0B684FFE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061646" y="6134205"/>
                  <a:ext cx="199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878DE2E-C24E-65BB-1017-93BB19C92EDE}"/>
                    </a:ext>
                  </a:extLst>
                </p14:cNvPr>
                <p14:cNvContentPartPr/>
                <p14:nvPr/>
              </p14:nvContentPartPr>
              <p14:xfrm>
                <a:off x="4291686" y="6196125"/>
                <a:ext cx="132840" cy="116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878DE2E-C24E-65BB-1017-93BB19C92ED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282686" y="6187125"/>
                  <a:ext cx="150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311A284-28F4-A62B-581C-2207362E0824}"/>
                    </a:ext>
                  </a:extLst>
                </p14:cNvPr>
                <p14:cNvContentPartPr/>
                <p14:nvPr/>
              </p14:nvContentPartPr>
              <p14:xfrm>
                <a:off x="4336686" y="6230325"/>
                <a:ext cx="139680" cy="84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311A284-28F4-A62B-581C-2207362E082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28046" y="6221325"/>
                  <a:ext cx="157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D34CEAC-5005-439E-9AB2-522A26C80354}"/>
                    </a:ext>
                  </a:extLst>
                </p14:cNvPr>
                <p14:cNvContentPartPr/>
                <p14:nvPr/>
              </p14:nvContentPartPr>
              <p14:xfrm>
                <a:off x="4009446" y="6431565"/>
                <a:ext cx="290520" cy="25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D34CEAC-5005-439E-9AB2-522A26C8035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000446" y="6422565"/>
                  <a:ext cx="308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D0A7352-3F84-38F6-929C-EEDD3B5BEA29}"/>
                    </a:ext>
                  </a:extLst>
                </p14:cNvPr>
                <p14:cNvContentPartPr/>
                <p14:nvPr/>
              </p14:nvContentPartPr>
              <p14:xfrm>
                <a:off x="4008366" y="6514725"/>
                <a:ext cx="218880" cy="179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D0A7352-3F84-38F6-929C-EEDD3B5BEA2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999366" y="6506085"/>
                  <a:ext cx="236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6A0F483-3274-CC3C-DE55-4626122FBED6}"/>
                    </a:ext>
                  </a:extLst>
                </p14:cNvPr>
                <p14:cNvContentPartPr/>
                <p14:nvPr/>
              </p14:nvContentPartPr>
              <p14:xfrm>
                <a:off x="4328766" y="6490965"/>
                <a:ext cx="109800" cy="189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6A0F483-3274-CC3C-DE55-4626122FBED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319766" y="6481965"/>
                  <a:ext cx="127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AC36950-0901-AA61-CFEE-306CBB998909}"/>
                    </a:ext>
                  </a:extLst>
                </p14:cNvPr>
                <p14:cNvContentPartPr/>
                <p14:nvPr/>
              </p14:nvContentPartPr>
              <p14:xfrm>
                <a:off x="4225806" y="6539205"/>
                <a:ext cx="210240" cy="51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AC36950-0901-AA61-CFEE-306CBB99890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216806" y="6530565"/>
                  <a:ext cx="227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B4E1626-F890-5E9B-9F8A-3F81CB06E234}"/>
                    </a:ext>
                  </a:extLst>
                </p14:cNvPr>
                <p14:cNvContentPartPr/>
                <p14:nvPr/>
              </p14:nvContentPartPr>
              <p14:xfrm>
                <a:off x="4666806" y="6373245"/>
                <a:ext cx="202680" cy="24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B4E1626-F890-5E9B-9F8A-3F81CB06E23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657806" y="6364245"/>
                  <a:ext cx="220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EC62C85-B34D-3B09-8396-F1CAB3170830}"/>
                    </a:ext>
                  </a:extLst>
                </p14:cNvPr>
                <p14:cNvContentPartPr/>
                <p14:nvPr/>
              </p14:nvContentPartPr>
              <p14:xfrm>
                <a:off x="4679766" y="6460365"/>
                <a:ext cx="172080" cy="18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EC62C85-B34D-3B09-8396-F1CAB317083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671126" y="6451365"/>
                  <a:ext cx="189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89AB3BA-6D88-F6CD-9E2D-20DD3035B209}"/>
                    </a:ext>
                  </a:extLst>
                </p14:cNvPr>
                <p14:cNvContentPartPr/>
                <p14:nvPr/>
              </p14:nvContentPartPr>
              <p14:xfrm>
                <a:off x="5145966" y="6124485"/>
                <a:ext cx="46440" cy="189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89AB3BA-6D88-F6CD-9E2D-20DD3035B20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136966" y="6115485"/>
                  <a:ext cx="64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9342357-BFA8-3E0A-5D10-C85A8D010C68}"/>
                    </a:ext>
                  </a:extLst>
                </p14:cNvPr>
                <p14:cNvContentPartPr/>
                <p14:nvPr/>
              </p14:nvContentPartPr>
              <p14:xfrm>
                <a:off x="5266926" y="6111165"/>
                <a:ext cx="61200" cy="190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9342357-BFA8-3E0A-5D10-C85A8D010C6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257926" y="6102525"/>
                  <a:ext cx="78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A617F16-7C2A-F2CB-198A-EADF1ED43359}"/>
                    </a:ext>
                  </a:extLst>
                </p14:cNvPr>
                <p14:cNvContentPartPr/>
                <p14:nvPr/>
              </p14:nvContentPartPr>
              <p14:xfrm>
                <a:off x="5077206" y="6175605"/>
                <a:ext cx="281520" cy="26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A617F16-7C2A-F2CB-198A-EADF1ED4335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068566" y="6166605"/>
                  <a:ext cx="299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78664B8-E89A-76A3-B826-E8BAFD95370E}"/>
                    </a:ext>
                  </a:extLst>
                </p14:cNvPr>
                <p14:cNvContentPartPr/>
                <p14:nvPr/>
              </p14:nvContentPartPr>
              <p14:xfrm>
                <a:off x="5084046" y="6243285"/>
                <a:ext cx="285480" cy="31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78664B8-E89A-76A3-B826-E8BAFD95370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075046" y="6234285"/>
                  <a:ext cx="303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B99D462-35AD-B175-BA0B-B735332C6A7D}"/>
                    </a:ext>
                  </a:extLst>
                </p14:cNvPr>
                <p14:cNvContentPartPr/>
                <p14:nvPr/>
              </p14:nvContentPartPr>
              <p14:xfrm>
                <a:off x="5481126" y="6019725"/>
                <a:ext cx="537480" cy="307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B99D462-35AD-B175-BA0B-B735332C6A7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472486" y="6011085"/>
                  <a:ext cx="5551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AE57A41-02BE-3960-E641-2CD02BFEA3D5}"/>
                    </a:ext>
                  </a:extLst>
                </p14:cNvPr>
                <p14:cNvContentPartPr/>
                <p14:nvPr/>
              </p14:nvContentPartPr>
              <p14:xfrm>
                <a:off x="5733126" y="6126645"/>
                <a:ext cx="137880" cy="11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AE57A41-02BE-3960-E641-2CD02BFEA3D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724486" y="6117645"/>
                  <a:ext cx="155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491EEAE-2B6C-3839-3567-3E7D2934633B}"/>
                    </a:ext>
                  </a:extLst>
                </p14:cNvPr>
                <p14:cNvContentPartPr/>
                <p14:nvPr/>
              </p14:nvContentPartPr>
              <p14:xfrm>
                <a:off x="5645286" y="6066165"/>
                <a:ext cx="360" cy="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491EEAE-2B6C-3839-3567-3E7D2934633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36646" y="6057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131D277-0709-9E63-234A-F439744FA854}"/>
                    </a:ext>
                  </a:extLst>
                </p14:cNvPr>
                <p14:cNvContentPartPr/>
                <p14:nvPr/>
              </p14:nvContentPartPr>
              <p14:xfrm>
                <a:off x="6161886" y="6085245"/>
                <a:ext cx="286560" cy="217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131D277-0709-9E63-234A-F439744FA85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53246" y="6076605"/>
                  <a:ext cx="304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19056AF-6ADB-834E-6520-23E90CA8B864}"/>
                    </a:ext>
                  </a:extLst>
                </p14:cNvPr>
                <p14:cNvContentPartPr/>
                <p14:nvPr/>
              </p14:nvContentPartPr>
              <p14:xfrm>
                <a:off x="6381126" y="6242205"/>
                <a:ext cx="122400" cy="112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19056AF-6ADB-834E-6520-23E90CA8B86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372126" y="6233565"/>
                  <a:ext cx="140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B79AD9C-24EF-79F5-3F91-7FAB2B7251D4}"/>
                    </a:ext>
                  </a:extLst>
                </p14:cNvPr>
                <p14:cNvContentPartPr/>
                <p14:nvPr/>
              </p14:nvContentPartPr>
              <p14:xfrm>
                <a:off x="6382206" y="6276045"/>
                <a:ext cx="150120" cy="67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B79AD9C-24EF-79F5-3F91-7FAB2B7251D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73566" y="6267045"/>
                  <a:ext cx="167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A706759-F50F-D967-8EAB-1ED1EA7DBCC8}"/>
                    </a:ext>
                  </a:extLst>
                </p14:cNvPr>
                <p14:cNvContentPartPr/>
                <p14:nvPr/>
              </p14:nvContentPartPr>
              <p14:xfrm>
                <a:off x="8577225" y="5913924"/>
                <a:ext cx="145440" cy="232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A706759-F50F-D967-8EAB-1ED1EA7DBCC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68225" y="5904924"/>
                  <a:ext cx="163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13A26F5-5287-3785-7D25-0E41325A1235}"/>
                    </a:ext>
                  </a:extLst>
                </p14:cNvPr>
                <p14:cNvContentPartPr/>
                <p14:nvPr/>
              </p14:nvContentPartPr>
              <p14:xfrm>
                <a:off x="8529705" y="5972244"/>
                <a:ext cx="188280" cy="36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13A26F5-5287-3785-7D25-0E41325A123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21065" y="5963244"/>
                  <a:ext cx="205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E34ADDA-492D-5AC3-15A8-6E4FFF6C32C7}"/>
                    </a:ext>
                  </a:extLst>
                </p14:cNvPr>
                <p14:cNvContentPartPr/>
                <p14:nvPr/>
              </p14:nvContentPartPr>
              <p14:xfrm>
                <a:off x="8814105" y="6025524"/>
                <a:ext cx="127440" cy="101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E34ADDA-492D-5AC3-15A8-6E4FFF6C32C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805465" y="6016884"/>
                  <a:ext cx="145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751254B-41DB-7447-BA09-3F5945D61D8B}"/>
                    </a:ext>
                  </a:extLst>
                </p14:cNvPr>
                <p14:cNvContentPartPr/>
                <p14:nvPr/>
              </p14:nvContentPartPr>
              <p14:xfrm>
                <a:off x="8956305" y="5865684"/>
                <a:ext cx="730080" cy="334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751254B-41DB-7447-BA09-3F5945D61D8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947665" y="5857044"/>
                  <a:ext cx="7477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60785D0-4C38-4EC5-9B75-C5E86551F83C}"/>
                    </a:ext>
                  </a:extLst>
                </p14:cNvPr>
                <p14:cNvContentPartPr/>
                <p14:nvPr/>
              </p14:nvContentPartPr>
              <p14:xfrm>
                <a:off x="9552825" y="5949564"/>
                <a:ext cx="360" cy="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60785D0-4C38-4EC5-9B75-C5E86551F83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43825" y="59409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E211CD7-2DC3-A8EE-C5F8-5EF0F84A9D5D}"/>
                    </a:ext>
                  </a:extLst>
                </p14:cNvPr>
                <p14:cNvContentPartPr/>
                <p14:nvPr/>
              </p14:nvContentPartPr>
              <p14:xfrm>
                <a:off x="5099445" y="6533085"/>
                <a:ext cx="354600" cy="205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E211CD7-2DC3-A8EE-C5F8-5EF0F84A9D5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090805" y="6524085"/>
                  <a:ext cx="372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5899337-67AF-BD25-A688-876EC9AA239E}"/>
                    </a:ext>
                  </a:extLst>
                </p14:cNvPr>
                <p14:cNvContentPartPr/>
                <p14:nvPr/>
              </p14:nvContentPartPr>
              <p14:xfrm>
                <a:off x="5342445" y="6576285"/>
                <a:ext cx="132120" cy="10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5899337-67AF-BD25-A688-876EC9AA239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333445" y="6567285"/>
                  <a:ext cx="14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EE2C901-1435-DF7B-3308-062333B237BA}"/>
                    </a:ext>
                  </a:extLst>
                </p14:cNvPr>
                <p14:cNvContentPartPr/>
                <p14:nvPr/>
              </p14:nvContentPartPr>
              <p14:xfrm>
                <a:off x="5627565" y="6501045"/>
                <a:ext cx="207000" cy="298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EE2C901-1435-DF7B-3308-062333B237B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618925" y="6492405"/>
                  <a:ext cx="224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2734D7D-74C9-9693-7CDD-9374626686D4}"/>
                    </a:ext>
                  </a:extLst>
                </p14:cNvPr>
                <p14:cNvContentPartPr/>
                <p14:nvPr/>
              </p14:nvContentPartPr>
              <p14:xfrm>
                <a:off x="6012765" y="6448125"/>
                <a:ext cx="475560" cy="3502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2734D7D-74C9-9693-7CDD-9374626686D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003765" y="6439485"/>
                  <a:ext cx="4932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B8599B3-AAAB-1F42-816D-CD567EDFC4BE}"/>
                    </a:ext>
                  </a:extLst>
                </p14:cNvPr>
                <p14:cNvContentPartPr/>
                <p14:nvPr/>
              </p14:nvContentPartPr>
              <p14:xfrm>
                <a:off x="6403725" y="6543525"/>
                <a:ext cx="178920" cy="47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B8599B3-AAAB-1F42-816D-CD567EDFC4B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394725" y="6534525"/>
                  <a:ext cx="196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5ACDB53-A87B-ACEF-1B4D-6D58A0E7F3CB}"/>
                    </a:ext>
                  </a:extLst>
                </p14:cNvPr>
                <p14:cNvContentPartPr/>
                <p14:nvPr/>
              </p14:nvContentPartPr>
              <p14:xfrm>
                <a:off x="6718365" y="6403485"/>
                <a:ext cx="478440" cy="3031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5ACDB53-A87B-ACEF-1B4D-6D58A0E7F3C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709365" y="6394485"/>
                  <a:ext cx="4960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7A60B19-C02C-9CE8-51D8-392BFC90D6A8}"/>
                    </a:ext>
                  </a:extLst>
                </p14:cNvPr>
                <p14:cNvContentPartPr/>
                <p14:nvPr/>
              </p14:nvContentPartPr>
              <p14:xfrm>
                <a:off x="7362045" y="6334005"/>
                <a:ext cx="659520" cy="347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7A60B19-C02C-9CE8-51D8-392BFC90D6A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353405" y="6325365"/>
                  <a:ext cx="6771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08BA0CE-B126-B472-E0A1-0148B47D185C}"/>
                    </a:ext>
                  </a:extLst>
                </p14:cNvPr>
                <p14:cNvContentPartPr/>
                <p14:nvPr/>
              </p14:nvContentPartPr>
              <p14:xfrm>
                <a:off x="7726365" y="6474405"/>
                <a:ext cx="171360" cy="8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08BA0CE-B126-B472-E0A1-0148B47D185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717365" y="6465405"/>
                  <a:ext cx="189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07EAE4D-4A21-320E-B055-E525FAC0A9B3}"/>
                    </a:ext>
                  </a:extLst>
                </p14:cNvPr>
                <p14:cNvContentPartPr/>
                <p14:nvPr/>
              </p14:nvContentPartPr>
              <p14:xfrm>
                <a:off x="7518645" y="6348765"/>
                <a:ext cx="360" cy="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07EAE4D-4A21-320E-B055-E525FAC0A9B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10005" y="634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B877A4F-FB76-DFF0-D6FE-3585E68DCD61}"/>
                    </a:ext>
                  </a:extLst>
                </p14:cNvPr>
                <p14:cNvContentPartPr/>
                <p14:nvPr/>
              </p14:nvContentPartPr>
              <p14:xfrm>
                <a:off x="8189325" y="6307365"/>
                <a:ext cx="828720" cy="3837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B877A4F-FB76-DFF0-D6FE-3585E68DCD6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180325" y="6298365"/>
                  <a:ext cx="8463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03B024F-B767-BC37-81CF-9C164BDB84E0}"/>
                    </a:ext>
                  </a:extLst>
                </p14:cNvPr>
                <p14:cNvContentPartPr/>
                <p14:nvPr/>
              </p14:nvContentPartPr>
              <p14:xfrm>
                <a:off x="8602605" y="6395205"/>
                <a:ext cx="252720" cy="583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03B024F-B767-BC37-81CF-9C164BDB84E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93965" y="6386565"/>
                  <a:ext cx="270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AF11604-6EA1-3BAC-005D-B089E7EA2F9E}"/>
                    </a:ext>
                  </a:extLst>
                </p14:cNvPr>
                <p14:cNvContentPartPr/>
                <p14:nvPr/>
              </p14:nvContentPartPr>
              <p14:xfrm>
                <a:off x="9182925" y="6293685"/>
                <a:ext cx="472680" cy="3686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AF11604-6EA1-3BAC-005D-B089E7EA2F9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174285" y="6284685"/>
                  <a:ext cx="490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19D423F-4F2E-11CD-0C6F-24FDA784030C}"/>
                    </a:ext>
                  </a:extLst>
                </p14:cNvPr>
                <p14:cNvContentPartPr/>
                <p14:nvPr/>
              </p14:nvContentPartPr>
              <p14:xfrm>
                <a:off x="9450045" y="6497445"/>
                <a:ext cx="180360" cy="2757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19D423F-4F2E-11CD-0C6F-24FDA784030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441405" y="6488805"/>
                  <a:ext cx="19800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482CD183-5ABB-FB48-32A3-3E1688C960A7}"/>
                  </a:ext>
                </a:extLst>
              </p14:cNvPr>
              <p14:cNvContentPartPr/>
              <p14:nvPr/>
            </p14:nvContentPartPr>
            <p14:xfrm>
              <a:off x="10137366" y="5601405"/>
              <a:ext cx="780480" cy="32544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482CD183-5ABB-FB48-32A3-3E1688C960A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128366" y="5592765"/>
                <a:ext cx="79812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9840A47F-BE17-A08C-0C15-D79FE79E068D}"/>
              </a:ext>
            </a:extLst>
          </p:cNvPr>
          <p:cNvGrpSpPr/>
          <p:nvPr/>
        </p:nvGrpSpPr>
        <p:grpSpPr>
          <a:xfrm>
            <a:off x="11103246" y="5605725"/>
            <a:ext cx="838080" cy="442440"/>
            <a:chOff x="11103246" y="5605725"/>
            <a:chExt cx="83808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2305637-502F-FABF-33F9-D8F1C24D2407}"/>
                    </a:ext>
                  </a:extLst>
                </p14:cNvPr>
                <p14:cNvContentPartPr/>
                <p14:nvPr/>
              </p14:nvContentPartPr>
              <p14:xfrm>
                <a:off x="11103246" y="5605725"/>
                <a:ext cx="838080" cy="442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2305637-502F-FABF-33F9-D8F1C24D240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094606" y="5596725"/>
                  <a:ext cx="8557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87E6ED2-8DF3-40FB-9E31-3D1D4B7E43C1}"/>
                    </a:ext>
                  </a:extLst>
                </p14:cNvPr>
                <p14:cNvContentPartPr/>
                <p14:nvPr/>
              </p14:nvContentPartPr>
              <p14:xfrm>
                <a:off x="11619846" y="5654325"/>
                <a:ext cx="19800" cy="316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87E6ED2-8DF3-40FB-9E31-3D1D4B7E43C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611206" y="5645325"/>
                  <a:ext cx="374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8D324BF2-EDEC-F668-AE42-AEBCF11D59EF}"/>
              </a:ext>
            </a:extLst>
          </p:cNvPr>
          <p:cNvGrpSpPr/>
          <p:nvPr/>
        </p:nvGrpSpPr>
        <p:grpSpPr>
          <a:xfrm>
            <a:off x="10149246" y="5991285"/>
            <a:ext cx="1886400" cy="439560"/>
            <a:chOff x="10149246" y="5991285"/>
            <a:chExt cx="18864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2EC4018-DA4A-DC31-6F4F-D4F6885888B2}"/>
                    </a:ext>
                  </a:extLst>
                </p14:cNvPr>
                <p14:cNvContentPartPr/>
                <p14:nvPr/>
              </p14:nvContentPartPr>
              <p14:xfrm>
                <a:off x="10149246" y="6165525"/>
                <a:ext cx="261000" cy="1652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2EC4018-DA4A-DC31-6F4F-D4F6885888B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140606" y="6156885"/>
                  <a:ext cx="278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60A52FE-04B3-B89C-7801-60C568728F36}"/>
                    </a:ext>
                  </a:extLst>
                </p14:cNvPr>
                <p14:cNvContentPartPr/>
                <p14:nvPr/>
              </p14:nvContentPartPr>
              <p14:xfrm>
                <a:off x="10463526" y="6150045"/>
                <a:ext cx="234360" cy="1573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60A52FE-04B3-B89C-7801-60C568728F3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54526" y="6141045"/>
                  <a:ext cx="252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3A4996D-C5A8-5B1F-B19C-22A8668743B6}"/>
                    </a:ext>
                  </a:extLst>
                </p14:cNvPr>
                <p14:cNvContentPartPr/>
                <p14:nvPr/>
              </p14:nvContentPartPr>
              <p14:xfrm>
                <a:off x="10707966" y="6316005"/>
                <a:ext cx="96120" cy="105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3A4996D-C5A8-5B1F-B19C-22A8668743B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699326" y="6307365"/>
                  <a:ext cx="113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F12CAB1-E83F-44DA-68D7-90A43A545968}"/>
                    </a:ext>
                  </a:extLst>
                </p14:cNvPr>
                <p14:cNvContentPartPr/>
                <p14:nvPr/>
              </p14:nvContentPartPr>
              <p14:xfrm>
                <a:off x="10671966" y="6259125"/>
                <a:ext cx="199080" cy="171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F12CAB1-E83F-44DA-68D7-90A43A54596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662966" y="6250485"/>
                  <a:ext cx="216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AF9CFC4-42F8-A43A-25A2-3F901871CC91}"/>
                    </a:ext>
                  </a:extLst>
                </p14:cNvPr>
                <p14:cNvContentPartPr/>
                <p14:nvPr/>
              </p14:nvContentPartPr>
              <p14:xfrm>
                <a:off x="11012886" y="5991285"/>
                <a:ext cx="642240" cy="314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AF9CFC4-42F8-A43A-25A2-3F901871CC9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004246" y="5982285"/>
                  <a:ext cx="6598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8492675-B67C-BDF8-25BA-3446055BBC06}"/>
                    </a:ext>
                  </a:extLst>
                </p14:cNvPr>
                <p14:cNvContentPartPr/>
                <p14:nvPr/>
              </p14:nvContentPartPr>
              <p14:xfrm>
                <a:off x="11384766" y="6088845"/>
                <a:ext cx="173520" cy="331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8492675-B67C-BDF8-25BA-3446055BBC0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376126" y="6079845"/>
                  <a:ext cx="191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B839163-3AC7-FC62-3E69-84D3EBC26E25}"/>
                    </a:ext>
                  </a:extLst>
                </p14:cNvPr>
                <p14:cNvContentPartPr/>
                <p14:nvPr/>
              </p14:nvContentPartPr>
              <p14:xfrm>
                <a:off x="11276046" y="6011805"/>
                <a:ext cx="69840" cy="468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B839163-3AC7-FC62-3E69-84D3EBC26E2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267406" y="6003165"/>
                  <a:ext cx="87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42CD0AD-A2F2-7F54-EC7D-405DDC0CB471}"/>
                    </a:ext>
                  </a:extLst>
                </p14:cNvPr>
                <p14:cNvContentPartPr/>
                <p14:nvPr/>
              </p14:nvContentPartPr>
              <p14:xfrm>
                <a:off x="11766366" y="5998485"/>
                <a:ext cx="269280" cy="2944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42CD0AD-A2F2-7F54-EC7D-405DDC0CB47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757726" y="5989485"/>
                  <a:ext cx="286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2F7D08E-B1B5-0790-1A09-54D9192188F2}"/>
                    </a:ext>
                  </a:extLst>
                </p14:cNvPr>
                <p14:cNvContentPartPr/>
                <p14:nvPr/>
              </p14:nvContentPartPr>
              <p14:xfrm>
                <a:off x="11872566" y="6087765"/>
                <a:ext cx="138960" cy="338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2F7D08E-B1B5-0790-1A09-54D9192188F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863566" y="6079125"/>
                  <a:ext cx="156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FBD72B0-BCBB-A339-649E-6BC40D99528C}"/>
                    </a:ext>
                  </a:extLst>
                </p14:cNvPr>
                <p14:cNvContentPartPr/>
                <p14:nvPr/>
              </p14:nvContentPartPr>
              <p14:xfrm>
                <a:off x="11762046" y="6092805"/>
                <a:ext cx="24120" cy="421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FBD72B0-BCBB-A339-649E-6BC40D99528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753406" y="6083805"/>
                  <a:ext cx="417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ED3F467E-7360-4CF1-0D89-7CDD738589F9}"/>
              </a:ext>
            </a:extLst>
          </p:cNvPr>
          <p:cNvGrpSpPr/>
          <p:nvPr/>
        </p:nvGrpSpPr>
        <p:grpSpPr>
          <a:xfrm>
            <a:off x="2119446" y="3767205"/>
            <a:ext cx="275040" cy="148320"/>
            <a:chOff x="2119446" y="3767205"/>
            <a:chExt cx="27504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AE4C4D2-8B79-42C0-9126-B82CB6707F7C}"/>
                    </a:ext>
                  </a:extLst>
                </p14:cNvPr>
                <p14:cNvContentPartPr/>
                <p14:nvPr/>
              </p14:nvContentPartPr>
              <p14:xfrm>
                <a:off x="2155086" y="3862965"/>
                <a:ext cx="360" cy="3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AE4C4D2-8B79-42C0-9126-B82CB6707F7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46086" y="3854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92EB11B-74A2-D58B-3E4A-96BEF1FF0082}"/>
                    </a:ext>
                  </a:extLst>
                </p14:cNvPr>
                <p14:cNvContentPartPr/>
                <p14:nvPr/>
              </p14:nvContentPartPr>
              <p14:xfrm>
                <a:off x="2131326" y="3862245"/>
                <a:ext cx="21960" cy="493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92EB11B-74A2-D58B-3E4A-96BEF1FF008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122326" y="3853605"/>
                  <a:ext cx="39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AD11DDD-9F6C-A7B7-E991-B376D8E2F990}"/>
                    </a:ext>
                  </a:extLst>
                </p14:cNvPr>
                <p14:cNvContentPartPr/>
                <p14:nvPr/>
              </p14:nvContentPartPr>
              <p14:xfrm>
                <a:off x="2326806" y="3767205"/>
                <a:ext cx="67680" cy="79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AD11DDD-9F6C-A7B7-E991-B376D8E2F99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317806" y="3758565"/>
                  <a:ext cx="85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4E24148-6A3A-250E-C31C-18F4278E2664}"/>
                    </a:ext>
                  </a:extLst>
                </p14:cNvPr>
                <p14:cNvContentPartPr/>
                <p14:nvPr/>
              </p14:nvContentPartPr>
              <p14:xfrm>
                <a:off x="2119446" y="3832365"/>
                <a:ext cx="75600" cy="83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4E24148-6A3A-250E-C31C-18F4278E266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110446" y="3823365"/>
                  <a:ext cx="932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90D494A5-9698-27C8-EAC1-7803B8DD88E8}"/>
              </a:ext>
            </a:extLst>
          </p:cNvPr>
          <p:cNvGrpSpPr/>
          <p:nvPr/>
        </p:nvGrpSpPr>
        <p:grpSpPr>
          <a:xfrm>
            <a:off x="2002086" y="4042965"/>
            <a:ext cx="250560" cy="321840"/>
            <a:chOff x="2002086" y="4042965"/>
            <a:chExt cx="25056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C38F2B5-13DC-7F4C-0A69-7B77A822B183}"/>
                    </a:ext>
                  </a:extLst>
                </p14:cNvPr>
                <p14:cNvContentPartPr/>
                <p14:nvPr/>
              </p14:nvContentPartPr>
              <p14:xfrm>
                <a:off x="2123046" y="4281645"/>
                <a:ext cx="51840" cy="83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C38F2B5-13DC-7F4C-0A69-7B77A822B18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14406" y="4272645"/>
                  <a:ext cx="69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0232251-7934-A182-CB47-7FA370074D25}"/>
                    </a:ext>
                  </a:extLst>
                </p14:cNvPr>
                <p14:cNvContentPartPr/>
                <p14:nvPr/>
              </p14:nvContentPartPr>
              <p14:xfrm>
                <a:off x="2002086" y="4215765"/>
                <a:ext cx="44280" cy="59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0232251-7934-A182-CB47-7FA370074D2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993446" y="4207125"/>
                  <a:ext cx="61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4718E9E-0B0F-10F0-D140-9D17DEB26C56}"/>
                    </a:ext>
                  </a:extLst>
                </p14:cNvPr>
                <p14:cNvContentPartPr/>
                <p14:nvPr/>
              </p14:nvContentPartPr>
              <p14:xfrm>
                <a:off x="2006766" y="4045125"/>
                <a:ext cx="46080" cy="540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4718E9E-0B0F-10F0-D140-9D17DEB26C5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997766" y="4036125"/>
                  <a:ext cx="63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5B3994F-BDFC-1849-FBA4-EBE1DB8AD5D8}"/>
                    </a:ext>
                  </a:extLst>
                </p14:cNvPr>
                <p14:cNvContentPartPr/>
                <p14:nvPr/>
              </p14:nvContentPartPr>
              <p14:xfrm>
                <a:off x="2206206" y="4066725"/>
                <a:ext cx="46440" cy="655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5B3994F-BDFC-1849-FBA4-EBE1DB8AD5D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197206" y="4057725"/>
                  <a:ext cx="64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FBAE80F-A06E-748C-41AB-D5BDBBDA2430}"/>
                    </a:ext>
                  </a:extLst>
                </p14:cNvPr>
                <p14:cNvContentPartPr/>
                <p14:nvPr/>
              </p14:nvContentPartPr>
              <p14:xfrm>
                <a:off x="2216646" y="4078605"/>
                <a:ext cx="27000" cy="450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FBAE80F-A06E-748C-41AB-D5BDBBDA243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208006" y="4069605"/>
                  <a:ext cx="44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EC7FFC3-0505-F43B-5745-E0BEFFAEE3B9}"/>
                    </a:ext>
                  </a:extLst>
                </p14:cNvPr>
                <p14:cNvContentPartPr/>
                <p14:nvPr/>
              </p14:nvContentPartPr>
              <p14:xfrm>
                <a:off x="2037726" y="4042965"/>
                <a:ext cx="39960" cy="37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EC7FFC3-0505-F43B-5745-E0BEFFAEE3B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029086" y="4033965"/>
                  <a:ext cx="57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F67FFF3-9996-02C1-EB3B-9A7365C1536B}"/>
                    </a:ext>
                  </a:extLst>
                </p14:cNvPr>
                <p14:cNvContentPartPr/>
                <p14:nvPr/>
              </p14:nvContentPartPr>
              <p14:xfrm>
                <a:off x="2004246" y="4250325"/>
                <a:ext cx="360" cy="3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F67FFF3-9996-02C1-EB3B-9A7365C1536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995246" y="4241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8BD621B-8F0D-1182-1FC9-7BF3CA4DFB6E}"/>
                    </a:ext>
                  </a:extLst>
                </p14:cNvPr>
                <p14:cNvContentPartPr/>
                <p14:nvPr/>
              </p14:nvContentPartPr>
              <p14:xfrm>
                <a:off x="2158326" y="4291725"/>
                <a:ext cx="52560" cy="586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8BD621B-8F0D-1182-1FC9-7BF3CA4DFB6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149326" y="4282725"/>
                  <a:ext cx="70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5392FC4-1D4A-292D-6138-12445E7BB5E1}"/>
                    </a:ext>
                  </a:extLst>
                </p14:cNvPr>
                <p14:cNvContentPartPr/>
                <p14:nvPr/>
              </p14:nvContentPartPr>
              <p14:xfrm>
                <a:off x="2152926" y="4097325"/>
                <a:ext cx="87840" cy="673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5392FC4-1D4A-292D-6138-12445E7BB5E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144286" y="4088685"/>
                  <a:ext cx="105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E46AE5D-6814-FB15-577A-3F0BEE038D76}"/>
                    </a:ext>
                  </a:extLst>
                </p14:cNvPr>
                <p14:cNvContentPartPr/>
                <p14:nvPr/>
              </p14:nvContentPartPr>
              <p14:xfrm>
                <a:off x="2039526" y="4256805"/>
                <a:ext cx="360" cy="3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E46AE5D-6814-FB15-577A-3F0BEE038D7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30886" y="4248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52E68E9-C14B-749D-D466-48C7A1720865}"/>
                    </a:ext>
                  </a:extLst>
                </p14:cNvPr>
                <p14:cNvContentPartPr/>
                <p14:nvPr/>
              </p14:nvContentPartPr>
              <p14:xfrm>
                <a:off x="2175966" y="4067445"/>
                <a:ext cx="69120" cy="1033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52E68E9-C14B-749D-D466-48C7A172086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166966" y="4058445"/>
                  <a:ext cx="8676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8A352E0A-BBA4-C89E-9830-4C668B31F30F}"/>
                  </a:ext>
                </a:extLst>
              </p14:cNvPr>
              <p14:cNvContentPartPr/>
              <p14:nvPr/>
            </p14:nvContentPartPr>
            <p14:xfrm>
              <a:off x="7129206" y="4944045"/>
              <a:ext cx="322560" cy="8064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8A352E0A-BBA4-C89E-9830-4C668B31F30F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120206" y="4935045"/>
                <a:ext cx="34020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9" name="Group 358">
            <a:extLst>
              <a:ext uri="{FF2B5EF4-FFF2-40B4-BE49-F238E27FC236}">
                <a16:creationId xmlns:a16="http://schemas.microsoft.com/office/drawing/2014/main" id="{2F7D88D7-9EF6-AD99-0176-134165E4517B}"/>
              </a:ext>
            </a:extLst>
          </p:cNvPr>
          <p:cNvGrpSpPr/>
          <p:nvPr/>
        </p:nvGrpSpPr>
        <p:grpSpPr>
          <a:xfrm>
            <a:off x="7110846" y="4922805"/>
            <a:ext cx="339120" cy="606960"/>
            <a:chOff x="7110846" y="4922805"/>
            <a:chExt cx="33912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B4BDC34-2AED-12AF-9999-1E9D1E829DA4}"/>
                    </a:ext>
                  </a:extLst>
                </p14:cNvPr>
                <p14:cNvContentPartPr/>
                <p14:nvPr/>
              </p14:nvContentPartPr>
              <p14:xfrm>
                <a:off x="7110846" y="4922805"/>
                <a:ext cx="243720" cy="576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B4BDC34-2AED-12AF-9999-1E9D1E829DA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101846" y="4914165"/>
                  <a:ext cx="2613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05387AD-CF67-B979-A2CD-5D5BB886D635}"/>
                    </a:ext>
                  </a:extLst>
                </p14:cNvPr>
                <p14:cNvContentPartPr/>
                <p14:nvPr/>
              </p14:nvContentPartPr>
              <p14:xfrm>
                <a:off x="7288686" y="5468925"/>
                <a:ext cx="161280" cy="608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05387AD-CF67-B979-A2CD-5D5BB886D63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80046" y="5459925"/>
                  <a:ext cx="17892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CDF00C31-EC63-93C0-2936-0D4AAA9DFD4C}"/>
                  </a:ext>
                </a:extLst>
              </p14:cNvPr>
              <p14:cNvContentPartPr/>
              <p14:nvPr/>
            </p14:nvContentPartPr>
            <p14:xfrm>
              <a:off x="7111566" y="5617245"/>
              <a:ext cx="204120" cy="13608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CDF00C31-EC63-93C0-2936-0D4AAA9DFD4C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7102926" y="5608605"/>
                <a:ext cx="2217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4694B3ED-CC40-6449-617B-2FA7456E6067}"/>
                  </a:ext>
                </a:extLst>
              </p14:cNvPr>
              <p14:cNvContentPartPr/>
              <p14:nvPr/>
            </p14:nvContentPartPr>
            <p14:xfrm>
              <a:off x="3723606" y="5482605"/>
              <a:ext cx="360" cy="36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4694B3ED-CC40-6449-617B-2FA7456E606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714606" y="54736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 363">
            <a:extLst>
              <a:ext uri="{FF2B5EF4-FFF2-40B4-BE49-F238E27FC236}">
                <a16:creationId xmlns:a16="http://schemas.microsoft.com/office/drawing/2014/main" id="{6975F418-8179-735F-44C7-40936110BA52}"/>
              </a:ext>
            </a:extLst>
          </p:cNvPr>
          <p:cNvGrpSpPr/>
          <p:nvPr/>
        </p:nvGrpSpPr>
        <p:grpSpPr>
          <a:xfrm>
            <a:off x="2406006" y="5276685"/>
            <a:ext cx="1992240" cy="473760"/>
            <a:chOff x="2406006" y="5276685"/>
            <a:chExt cx="199224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A1E2C90-1708-B366-2899-38E6D9D9C449}"/>
                    </a:ext>
                  </a:extLst>
                </p14:cNvPr>
                <p14:cNvContentPartPr/>
                <p14:nvPr/>
              </p14:nvContentPartPr>
              <p14:xfrm>
                <a:off x="3424086" y="5295045"/>
                <a:ext cx="430920" cy="291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A1E2C90-1708-B366-2899-38E6D9D9C44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415446" y="5286045"/>
                  <a:ext cx="448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BFD449A-05A7-2D3F-BC65-1D923EEF98D6}"/>
                    </a:ext>
                  </a:extLst>
                </p14:cNvPr>
                <p14:cNvContentPartPr/>
                <p14:nvPr/>
              </p14:nvContentPartPr>
              <p14:xfrm>
                <a:off x="3616326" y="5424645"/>
                <a:ext cx="164160" cy="21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BFD449A-05A7-2D3F-BC65-1D923EEF98D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607326" y="5415645"/>
                  <a:ext cx="181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814BC1F-5C99-ECBE-E23E-AE05AAB26A9F}"/>
                    </a:ext>
                  </a:extLst>
                </p14:cNvPr>
                <p14:cNvContentPartPr/>
                <p14:nvPr/>
              </p14:nvContentPartPr>
              <p14:xfrm>
                <a:off x="3597246" y="5276685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814BC1F-5C99-ECBE-E23E-AE05AAB26A9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88606" y="5268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B925F70-E876-9C83-0631-416A2955C297}"/>
                    </a:ext>
                  </a:extLst>
                </p14:cNvPr>
                <p14:cNvContentPartPr/>
                <p14:nvPr/>
              </p14:nvContentPartPr>
              <p14:xfrm>
                <a:off x="4042926" y="5416725"/>
                <a:ext cx="214200" cy="147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B925F70-E876-9C83-0631-416A2955C29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034286" y="5407725"/>
                  <a:ext cx="231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998DCFE-B505-2BA2-13D3-6FA89386BA11}"/>
                    </a:ext>
                  </a:extLst>
                </p14:cNvPr>
                <p14:cNvContentPartPr/>
                <p14:nvPr/>
              </p14:nvContentPartPr>
              <p14:xfrm>
                <a:off x="4224006" y="5584485"/>
                <a:ext cx="46080" cy="81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998DCFE-B505-2BA2-13D3-6FA89386BA1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215366" y="5575485"/>
                  <a:ext cx="63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A5A5D84-7F47-B572-B9DE-B9C880295990}"/>
                    </a:ext>
                  </a:extLst>
                </p14:cNvPr>
                <p14:cNvContentPartPr/>
                <p14:nvPr/>
              </p14:nvContentPartPr>
              <p14:xfrm>
                <a:off x="4155966" y="5573685"/>
                <a:ext cx="169560" cy="116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A5A5D84-7F47-B572-B9DE-B9C88029599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146966" y="5564685"/>
                  <a:ext cx="187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C7ECF54-FAD5-198B-242A-6E031D86A205}"/>
                    </a:ext>
                  </a:extLst>
                </p14:cNvPr>
                <p14:cNvContentPartPr/>
                <p14:nvPr/>
              </p14:nvContentPartPr>
              <p14:xfrm>
                <a:off x="2406006" y="5672325"/>
                <a:ext cx="1992240" cy="781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C7ECF54-FAD5-198B-242A-6E031D86A20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97366" y="5663685"/>
                  <a:ext cx="20098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09610699-F778-FEFE-FCA9-98C9D8673E63}"/>
              </a:ext>
            </a:extLst>
          </p:cNvPr>
          <p:cNvGrpSpPr/>
          <p:nvPr/>
        </p:nvGrpSpPr>
        <p:grpSpPr>
          <a:xfrm>
            <a:off x="1955646" y="5302605"/>
            <a:ext cx="1320480" cy="345240"/>
            <a:chOff x="1955646" y="5302605"/>
            <a:chExt cx="132048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0D269BE-A715-F497-6CA7-5D37038511EA}"/>
                    </a:ext>
                  </a:extLst>
                </p14:cNvPr>
                <p14:cNvContentPartPr/>
                <p14:nvPr/>
              </p14:nvContentPartPr>
              <p14:xfrm>
                <a:off x="2012886" y="5469645"/>
                <a:ext cx="48960" cy="166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0D269BE-A715-F497-6CA7-5D37038511E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003886" y="5461005"/>
                  <a:ext cx="66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AD2EDE7-0D4D-28D0-E7F0-82B865F48E83}"/>
                    </a:ext>
                  </a:extLst>
                </p14:cNvPr>
                <p14:cNvContentPartPr/>
                <p14:nvPr/>
              </p14:nvContentPartPr>
              <p14:xfrm>
                <a:off x="2112246" y="5450205"/>
                <a:ext cx="43920" cy="197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AD2EDE7-0D4D-28D0-E7F0-82B865F48E8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103246" y="5441565"/>
                  <a:ext cx="61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CFCD6EB-FD93-1C84-8E4C-DA41F7E503CA}"/>
                    </a:ext>
                  </a:extLst>
                </p14:cNvPr>
                <p14:cNvContentPartPr/>
                <p14:nvPr/>
              </p14:nvContentPartPr>
              <p14:xfrm>
                <a:off x="1967166" y="5520045"/>
                <a:ext cx="183960" cy="18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CFCD6EB-FD93-1C84-8E4C-DA41F7E503C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958166" y="5511405"/>
                  <a:ext cx="201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83C1B99-8028-5D54-07CF-23D02879FD4C}"/>
                    </a:ext>
                  </a:extLst>
                </p14:cNvPr>
                <p14:cNvContentPartPr/>
                <p14:nvPr/>
              </p14:nvContentPartPr>
              <p14:xfrm>
                <a:off x="1955646" y="5589165"/>
                <a:ext cx="185400" cy="7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83C1B99-8028-5D54-07CF-23D02879FD4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946646" y="5580525"/>
                  <a:ext cx="203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AA6D5C2-F2F5-EA7E-9CF3-A7633DC0583E}"/>
                    </a:ext>
                  </a:extLst>
                </p14:cNvPr>
                <p14:cNvContentPartPr/>
                <p14:nvPr/>
              </p14:nvContentPartPr>
              <p14:xfrm>
                <a:off x="2308806" y="5302605"/>
                <a:ext cx="967320" cy="3358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AA6D5C2-F2F5-EA7E-9CF3-A7633DC0583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300166" y="5293605"/>
                  <a:ext cx="9849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26C24D5-1754-1638-C27B-BC33193C4DA6}"/>
                    </a:ext>
                  </a:extLst>
                </p14:cNvPr>
                <p14:cNvContentPartPr/>
                <p14:nvPr/>
              </p14:nvContentPartPr>
              <p14:xfrm>
                <a:off x="2876886" y="5417085"/>
                <a:ext cx="25560" cy="126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26C24D5-1754-1638-C27B-BC33193C4DA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868246" y="5408085"/>
                  <a:ext cx="43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1032411-5576-1048-2094-75D4FC835CC1}"/>
                    </a:ext>
                  </a:extLst>
                </p14:cNvPr>
                <p14:cNvContentPartPr/>
                <p14:nvPr/>
              </p14:nvContentPartPr>
              <p14:xfrm>
                <a:off x="2648286" y="5365965"/>
                <a:ext cx="183240" cy="230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1032411-5576-1048-2094-75D4FC835CC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639646" y="5356965"/>
                  <a:ext cx="20088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746C0D37-3CE1-B016-A5E2-E472697EE062}"/>
                  </a:ext>
                </a:extLst>
              </p14:cNvPr>
              <p14:cNvContentPartPr/>
              <p14:nvPr/>
            </p14:nvContentPartPr>
            <p14:xfrm>
              <a:off x="1788606" y="5854845"/>
              <a:ext cx="430200" cy="24120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746C0D37-3CE1-B016-A5E2-E472697EE062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779966" y="5845845"/>
                <a:ext cx="44784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774872E9-3BE3-1DF9-F473-E14C5D5FA653}"/>
              </a:ext>
            </a:extLst>
          </p:cNvPr>
          <p:cNvGrpSpPr/>
          <p:nvPr/>
        </p:nvGrpSpPr>
        <p:grpSpPr>
          <a:xfrm>
            <a:off x="2331486" y="5779245"/>
            <a:ext cx="1465560" cy="251280"/>
            <a:chOff x="2331486" y="5779245"/>
            <a:chExt cx="14655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32C46A6-441A-71F9-877F-04529581989F}"/>
                    </a:ext>
                  </a:extLst>
                </p14:cNvPr>
                <p14:cNvContentPartPr/>
                <p14:nvPr/>
              </p14:nvContentPartPr>
              <p14:xfrm>
                <a:off x="2331486" y="5779245"/>
                <a:ext cx="814320" cy="2512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32C46A6-441A-71F9-877F-04529581989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322486" y="5770245"/>
                  <a:ext cx="831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61678F2E-5C4D-1387-F426-704DDA094EDA}"/>
                    </a:ext>
                  </a:extLst>
                </p14:cNvPr>
                <p14:cNvContentPartPr/>
                <p14:nvPr/>
              </p14:nvContentPartPr>
              <p14:xfrm>
                <a:off x="2799126" y="5819565"/>
                <a:ext cx="300600" cy="381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61678F2E-5C4D-1387-F426-704DDA094ED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790486" y="5810925"/>
                  <a:ext cx="318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2179020-4CE4-F293-7A38-62C2143846E4}"/>
                    </a:ext>
                  </a:extLst>
                </p14:cNvPr>
                <p14:cNvContentPartPr/>
                <p14:nvPr/>
              </p14:nvContentPartPr>
              <p14:xfrm>
                <a:off x="3338046" y="5821005"/>
                <a:ext cx="177120" cy="1483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2179020-4CE4-F293-7A38-62C2143846E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329406" y="5812005"/>
                  <a:ext cx="194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06DCE692-75D0-A2A5-8708-3B8B5E892DE6}"/>
                    </a:ext>
                  </a:extLst>
                </p14:cNvPr>
                <p14:cNvContentPartPr/>
                <p14:nvPr/>
              </p14:nvContentPartPr>
              <p14:xfrm>
                <a:off x="3642966" y="5824605"/>
                <a:ext cx="121680" cy="1256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06DCE692-75D0-A2A5-8708-3B8B5E892DE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634326" y="5815965"/>
                  <a:ext cx="139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E42B2EC-69DA-57EE-9790-D538D9C05FD2}"/>
                    </a:ext>
                  </a:extLst>
                </p14:cNvPr>
                <p14:cNvContentPartPr/>
                <p14:nvPr/>
              </p14:nvContentPartPr>
              <p14:xfrm>
                <a:off x="3601926" y="5805885"/>
                <a:ext cx="195120" cy="1598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E42B2EC-69DA-57EE-9790-D538D9C05FD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593286" y="5796885"/>
                  <a:ext cx="2127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86874C22-C1E4-18B0-9BEB-3C15078AA91E}"/>
              </a:ext>
            </a:extLst>
          </p:cNvPr>
          <p:cNvGrpSpPr/>
          <p:nvPr/>
        </p:nvGrpSpPr>
        <p:grpSpPr>
          <a:xfrm>
            <a:off x="6807000" y="5080485"/>
            <a:ext cx="659886" cy="297360"/>
            <a:chOff x="6807000" y="5080485"/>
            <a:chExt cx="659886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E28766D-07FB-BDA0-CFBF-899325FFB10E}"/>
                    </a:ext>
                  </a:extLst>
                </p14:cNvPr>
                <p14:cNvContentPartPr/>
                <p14:nvPr/>
              </p14:nvContentPartPr>
              <p14:xfrm>
                <a:off x="6807000" y="5253285"/>
                <a:ext cx="225000" cy="19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E28766D-07FB-BDA0-CFBF-899325FFB10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798000" y="5244645"/>
                  <a:ext cx="242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A04C1C9-EC79-6FA6-9A5B-B8A21EED402F}"/>
                    </a:ext>
                  </a:extLst>
                </p14:cNvPr>
                <p14:cNvContentPartPr/>
                <p14:nvPr/>
              </p14:nvContentPartPr>
              <p14:xfrm>
                <a:off x="6823560" y="5330685"/>
                <a:ext cx="258120" cy="13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A04C1C9-EC79-6FA6-9A5B-B8A21EED402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814920" y="5322045"/>
                  <a:ext cx="275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E941390-7B5D-9687-D116-0B9729609D63}"/>
                    </a:ext>
                  </a:extLst>
                </p14:cNvPr>
                <p14:cNvContentPartPr/>
                <p14:nvPr/>
              </p14:nvContentPartPr>
              <p14:xfrm>
                <a:off x="7282566" y="5080485"/>
                <a:ext cx="184320" cy="2973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E941390-7B5D-9687-D116-0B9729609D6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273566" y="5071485"/>
                  <a:ext cx="20196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6AF134EF-7359-3EDF-3C38-52F60DDE7BFA}"/>
              </a:ext>
            </a:extLst>
          </p:cNvPr>
          <p:cNvGrpSpPr/>
          <p:nvPr/>
        </p:nvGrpSpPr>
        <p:grpSpPr>
          <a:xfrm>
            <a:off x="-51354" y="5591685"/>
            <a:ext cx="530280" cy="298800"/>
            <a:chOff x="-51354" y="5591685"/>
            <a:chExt cx="53028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C25B49F-0B7E-5FB5-6504-E52AC403AE42}"/>
                    </a:ext>
                  </a:extLst>
                </p14:cNvPr>
                <p14:cNvContentPartPr/>
                <p14:nvPr/>
              </p14:nvContentPartPr>
              <p14:xfrm>
                <a:off x="190206" y="5625525"/>
                <a:ext cx="101160" cy="158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C25B49F-0B7E-5FB5-6504-E52AC403AE4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81566" y="5616525"/>
                  <a:ext cx="118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69B3225-D77C-AFD2-30E2-303C5DBB342C}"/>
                    </a:ext>
                  </a:extLst>
                </p14:cNvPr>
                <p14:cNvContentPartPr/>
                <p14:nvPr/>
              </p14:nvContentPartPr>
              <p14:xfrm>
                <a:off x="380646" y="5751525"/>
                <a:ext cx="98280" cy="114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69B3225-D77C-AFD2-30E2-303C5DBB342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71646" y="5742525"/>
                  <a:ext cx="115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0B0A8EEA-89D6-212F-607C-1F688D3013DF}"/>
                    </a:ext>
                  </a:extLst>
                </p14:cNvPr>
                <p14:cNvContentPartPr/>
                <p14:nvPr/>
              </p14:nvContentPartPr>
              <p14:xfrm>
                <a:off x="-51354" y="5591685"/>
                <a:ext cx="248760" cy="298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0B0A8EEA-89D6-212F-607C-1F688D3013D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-59994" y="5583045"/>
                  <a:ext cx="26640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50492DFA-475E-9E9F-4E61-5750DA277D63}"/>
              </a:ext>
            </a:extLst>
          </p:cNvPr>
          <p:cNvGrpSpPr/>
          <p:nvPr/>
        </p:nvGrpSpPr>
        <p:grpSpPr>
          <a:xfrm>
            <a:off x="46926" y="6182445"/>
            <a:ext cx="2627640" cy="576360"/>
            <a:chOff x="46926" y="6182445"/>
            <a:chExt cx="262764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A5190D7-E4C5-6809-1DB0-DC2AACE93137}"/>
                    </a:ext>
                  </a:extLst>
                </p14:cNvPr>
                <p14:cNvContentPartPr/>
                <p14:nvPr/>
              </p14:nvContentPartPr>
              <p14:xfrm>
                <a:off x="737406" y="6306645"/>
                <a:ext cx="190440" cy="302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A5190D7-E4C5-6809-1DB0-DC2AACE9313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28766" y="6297645"/>
                  <a:ext cx="2080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C87B01F-9544-A606-3FB1-2EA35390D6D3}"/>
                    </a:ext>
                  </a:extLst>
                </p14:cNvPr>
                <p14:cNvContentPartPr/>
                <p14:nvPr/>
              </p14:nvContentPartPr>
              <p14:xfrm>
                <a:off x="998406" y="6394845"/>
                <a:ext cx="105480" cy="288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C87B01F-9544-A606-3FB1-2EA35390D6D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89406" y="6386205"/>
                  <a:ext cx="123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4A1CCA1-575E-B1A5-2DDD-661168FCD692}"/>
                    </a:ext>
                  </a:extLst>
                </p14:cNvPr>
                <p14:cNvContentPartPr/>
                <p14:nvPr/>
              </p14:nvContentPartPr>
              <p14:xfrm>
                <a:off x="1201086" y="6336885"/>
                <a:ext cx="196920" cy="240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4A1CCA1-575E-B1A5-2DDD-661168FCD69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92446" y="6327885"/>
                  <a:ext cx="214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B36A3C9-5688-43FC-9C2D-EFD5DDE14734}"/>
                    </a:ext>
                  </a:extLst>
                </p14:cNvPr>
                <p14:cNvContentPartPr/>
                <p14:nvPr/>
              </p14:nvContentPartPr>
              <p14:xfrm>
                <a:off x="1483326" y="6425805"/>
                <a:ext cx="106920" cy="132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B36A3C9-5688-43FC-9C2D-EFD5DDE1473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474326" y="6417165"/>
                  <a:ext cx="124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EF920F5-D9EA-2130-AA26-43BC22F9C735}"/>
                    </a:ext>
                  </a:extLst>
                </p14:cNvPr>
                <p14:cNvContentPartPr/>
                <p14:nvPr/>
              </p14:nvContentPartPr>
              <p14:xfrm>
                <a:off x="1448406" y="6443445"/>
                <a:ext cx="177480" cy="137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EF920F5-D9EA-2130-AA26-43BC22F9C73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439766" y="6434805"/>
                  <a:ext cx="195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FDBAD5C-A6E6-7E28-14E9-B785D1F0D81C}"/>
                    </a:ext>
                  </a:extLst>
                </p14:cNvPr>
                <p14:cNvContentPartPr/>
                <p14:nvPr/>
              </p14:nvContentPartPr>
              <p14:xfrm>
                <a:off x="1832886" y="6331125"/>
                <a:ext cx="219600" cy="160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FDBAD5C-A6E6-7E28-14E9-B785D1F0D81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824246" y="6322125"/>
                  <a:ext cx="237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6FF836F-AF91-6677-B7D7-0381350E3102}"/>
                    </a:ext>
                  </a:extLst>
                </p14:cNvPr>
                <p14:cNvContentPartPr/>
                <p14:nvPr/>
              </p14:nvContentPartPr>
              <p14:xfrm>
                <a:off x="2011446" y="6488445"/>
                <a:ext cx="83160" cy="109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6FF836F-AF91-6677-B7D7-0381350E310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002446" y="6479445"/>
                  <a:ext cx="100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56D6CBB-D015-B524-98D3-55154A11582C}"/>
                    </a:ext>
                  </a:extLst>
                </p14:cNvPr>
                <p14:cNvContentPartPr/>
                <p14:nvPr/>
              </p14:nvContentPartPr>
              <p14:xfrm>
                <a:off x="1973646" y="6488445"/>
                <a:ext cx="164880" cy="111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56D6CBB-D015-B524-98D3-55154A11582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65006" y="6479805"/>
                  <a:ext cx="182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6E932A7-5CB1-27FB-B8BF-BDD028A83B61}"/>
                    </a:ext>
                  </a:extLst>
                </p14:cNvPr>
                <p14:cNvContentPartPr/>
                <p14:nvPr/>
              </p14:nvContentPartPr>
              <p14:xfrm>
                <a:off x="1508526" y="6182445"/>
                <a:ext cx="175680" cy="5763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6E932A7-5CB1-27FB-B8BF-BDD028A83B6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499886" y="6173445"/>
                  <a:ext cx="19332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AEE1F34-8C07-D285-4A9A-78B93160A5C1}"/>
                    </a:ext>
                  </a:extLst>
                </p14:cNvPr>
                <p14:cNvContentPartPr/>
                <p14:nvPr/>
              </p14:nvContentPartPr>
              <p14:xfrm>
                <a:off x="1748646" y="6424365"/>
                <a:ext cx="45720" cy="453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AEE1F34-8C07-D285-4A9A-78B93160A5C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740006" y="6415365"/>
                  <a:ext cx="63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547D2DE-87BE-FF36-8039-3B6E3EB0A717}"/>
                    </a:ext>
                  </a:extLst>
                </p14:cNvPr>
                <p14:cNvContentPartPr/>
                <p14:nvPr/>
              </p14:nvContentPartPr>
              <p14:xfrm>
                <a:off x="297846" y="6313485"/>
                <a:ext cx="126720" cy="171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547D2DE-87BE-FF36-8039-3B6E3EB0A71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88846" y="6304485"/>
                  <a:ext cx="144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9E0B607-3E68-CA9E-AB8C-94055EB129E9}"/>
                    </a:ext>
                  </a:extLst>
                </p14:cNvPr>
                <p14:cNvContentPartPr/>
                <p14:nvPr/>
              </p14:nvContentPartPr>
              <p14:xfrm>
                <a:off x="487926" y="6470805"/>
                <a:ext cx="119520" cy="100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9E0B607-3E68-CA9E-AB8C-94055EB129E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78926" y="6461805"/>
                  <a:ext cx="137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CB1C15B-AA8F-47D6-4D94-DE73801EA9C5}"/>
                    </a:ext>
                  </a:extLst>
                </p14:cNvPr>
                <p14:cNvContentPartPr/>
                <p14:nvPr/>
              </p14:nvContentPartPr>
              <p14:xfrm>
                <a:off x="738126" y="6306285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CB1C15B-AA8F-47D6-4D94-DE73801EA9C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9486" y="6297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8F658730-3774-6936-1566-940C6D456F30}"/>
                    </a:ext>
                  </a:extLst>
                </p14:cNvPr>
                <p14:cNvContentPartPr/>
                <p14:nvPr/>
              </p14:nvContentPartPr>
              <p14:xfrm>
                <a:off x="46926" y="6191085"/>
                <a:ext cx="102600" cy="5436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8F658730-3774-6936-1566-940C6D456F3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7926" y="6182085"/>
                  <a:ext cx="1202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C12476E-069D-D702-08B7-C19E260389C6}"/>
                    </a:ext>
                  </a:extLst>
                </p14:cNvPr>
                <p14:cNvContentPartPr/>
                <p14:nvPr/>
              </p14:nvContentPartPr>
              <p14:xfrm>
                <a:off x="141606" y="6286125"/>
                <a:ext cx="167400" cy="2372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C12476E-069D-D702-08B7-C19E260389C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32966" y="6277125"/>
                  <a:ext cx="185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364F5347-D8FF-35E7-633D-67B53757C454}"/>
                    </a:ext>
                  </a:extLst>
                </p14:cNvPr>
                <p14:cNvContentPartPr/>
                <p14:nvPr/>
              </p14:nvContentPartPr>
              <p14:xfrm>
                <a:off x="2249406" y="6352005"/>
                <a:ext cx="149760" cy="68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364F5347-D8FF-35E7-633D-67B53757C45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240406" y="6343365"/>
                  <a:ext cx="167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D5B52E9-D240-F4BA-AC82-B04CA3864009}"/>
                    </a:ext>
                  </a:extLst>
                </p14:cNvPr>
                <p14:cNvContentPartPr/>
                <p14:nvPr/>
              </p14:nvContentPartPr>
              <p14:xfrm>
                <a:off x="2266686" y="6428325"/>
                <a:ext cx="132120" cy="118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D5B52E9-D240-F4BA-AC82-B04CA386400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258046" y="6419325"/>
                  <a:ext cx="149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53EB37F-2EF9-3FB4-A91D-397FB87F2E06}"/>
                    </a:ext>
                  </a:extLst>
                </p14:cNvPr>
                <p14:cNvContentPartPr/>
                <p14:nvPr/>
              </p14:nvContentPartPr>
              <p14:xfrm>
                <a:off x="2439126" y="6230325"/>
                <a:ext cx="235440" cy="2494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53EB37F-2EF9-3FB4-A91D-397FB87F2E0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430126" y="6221685"/>
                  <a:ext cx="253080" cy="26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515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2747DCA-7559-4F30-AC0E-0D99DBD7CE36}"/>
              </a:ext>
            </a:extLst>
          </p:cNvPr>
          <p:cNvGrpSpPr/>
          <p:nvPr/>
        </p:nvGrpSpPr>
        <p:grpSpPr>
          <a:xfrm>
            <a:off x="534099" y="466933"/>
            <a:ext cx="4229640" cy="560520"/>
            <a:chOff x="6096000" y="5106045"/>
            <a:chExt cx="422964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F00DE3A-790B-47A6-42DB-3E8A5007C5E6}"/>
                    </a:ext>
                  </a:extLst>
                </p14:cNvPr>
                <p14:cNvContentPartPr/>
                <p14:nvPr/>
              </p14:nvContentPartPr>
              <p14:xfrm>
                <a:off x="6096000" y="5106045"/>
                <a:ext cx="145440" cy="375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F00DE3A-790B-47A6-42DB-3E8A5007C5E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000" y="5097045"/>
                  <a:ext cx="163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16443A-DADC-E442-BE94-42006FF764BE}"/>
                    </a:ext>
                  </a:extLst>
                </p14:cNvPr>
                <p14:cNvContentPartPr/>
                <p14:nvPr/>
              </p14:nvContentPartPr>
              <p14:xfrm>
                <a:off x="6246480" y="5472165"/>
                <a:ext cx="131400" cy="194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16443A-DADC-E442-BE94-42006FF764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37840" y="5463165"/>
                  <a:ext cx="149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BDC911-E3AF-0FA8-0DDE-7FEFB40EE11E}"/>
                    </a:ext>
                  </a:extLst>
                </p14:cNvPr>
                <p14:cNvContentPartPr/>
                <p14:nvPr/>
              </p14:nvContentPartPr>
              <p14:xfrm>
                <a:off x="6276000" y="5561085"/>
                <a:ext cx="84240" cy="19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BDC911-E3AF-0FA8-0DDE-7FEFB40EE1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67000" y="5552085"/>
                  <a:ext cx="101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6B033F-B60E-1E32-AE10-B68F0E016837}"/>
                    </a:ext>
                  </a:extLst>
                </p14:cNvPr>
                <p14:cNvContentPartPr/>
                <p14:nvPr/>
              </p14:nvContentPartPr>
              <p14:xfrm>
                <a:off x="6457080" y="5491245"/>
                <a:ext cx="9360" cy="145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6B033F-B60E-1E32-AE10-B68F0E0168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8080" y="5482245"/>
                  <a:ext cx="27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C5C9EF0-03CF-360A-4EED-F0AB9396DDDA}"/>
                    </a:ext>
                  </a:extLst>
                </p14:cNvPr>
                <p14:cNvContentPartPr/>
                <p14:nvPr/>
              </p14:nvContentPartPr>
              <p14:xfrm>
                <a:off x="6387600" y="5556045"/>
                <a:ext cx="170640" cy="1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C5C9EF0-03CF-360A-4EED-F0AB9396DD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78960" y="5547045"/>
                  <a:ext cx="188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5A87AC6-B58A-8388-87F5-8BD377189E48}"/>
                    </a:ext>
                  </a:extLst>
                </p14:cNvPr>
                <p14:cNvContentPartPr/>
                <p14:nvPr/>
              </p14:nvContentPartPr>
              <p14:xfrm>
                <a:off x="7493880" y="5188845"/>
                <a:ext cx="183240" cy="17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5A87AC6-B58A-8388-87F5-8BD377189E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85240" y="5179845"/>
                  <a:ext cx="200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1EB7A72-1A84-0E27-0E33-DAECF45318D9}"/>
                    </a:ext>
                  </a:extLst>
                </p14:cNvPr>
                <p14:cNvContentPartPr/>
                <p14:nvPr/>
              </p14:nvContentPartPr>
              <p14:xfrm>
                <a:off x="7740120" y="5380005"/>
                <a:ext cx="127080" cy="111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1EB7A72-1A84-0E27-0E33-DAECF45318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31120" y="5371365"/>
                  <a:ext cx="144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D89515-D989-1060-8C68-AFC3AF6A7756}"/>
                    </a:ext>
                  </a:extLst>
                </p14:cNvPr>
                <p14:cNvContentPartPr/>
                <p14:nvPr/>
              </p14:nvContentPartPr>
              <p14:xfrm>
                <a:off x="8036040" y="5196045"/>
                <a:ext cx="170280" cy="149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D89515-D989-1060-8C68-AFC3AF6A77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27040" y="5187045"/>
                  <a:ext cx="187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0B9961-731A-4A97-52BD-8CF37988E9F4}"/>
                    </a:ext>
                  </a:extLst>
                </p14:cNvPr>
                <p14:cNvContentPartPr/>
                <p14:nvPr/>
              </p14:nvContentPartPr>
              <p14:xfrm>
                <a:off x="8281200" y="5191005"/>
                <a:ext cx="212040" cy="131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0B9961-731A-4A97-52BD-8CF37988E9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72200" y="5182005"/>
                  <a:ext cx="229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28D9C1E-A860-E80F-BD23-C901B5EE7500}"/>
                    </a:ext>
                  </a:extLst>
                </p14:cNvPr>
                <p14:cNvContentPartPr/>
                <p14:nvPr/>
              </p14:nvContentPartPr>
              <p14:xfrm>
                <a:off x="8427720" y="5360565"/>
                <a:ext cx="93960" cy="87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28D9C1E-A860-E80F-BD23-C901B5EE75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19080" y="5351565"/>
                  <a:ext cx="111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2A217E5-75EA-37B1-BD90-25B5E1954497}"/>
                    </a:ext>
                  </a:extLst>
                </p14:cNvPr>
                <p14:cNvContentPartPr/>
                <p14:nvPr/>
              </p14:nvContentPartPr>
              <p14:xfrm>
                <a:off x="8403600" y="5341845"/>
                <a:ext cx="126720" cy="125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2A217E5-75EA-37B1-BD90-25B5E195449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94960" y="5332845"/>
                  <a:ext cx="144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1BB83D6-3B55-C95E-15F1-556B059672CF}"/>
                    </a:ext>
                  </a:extLst>
                </p14:cNvPr>
                <p14:cNvContentPartPr/>
                <p14:nvPr/>
              </p14:nvContentPartPr>
              <p14:xfrm>
                <a:off x="8806440" y="5212245"/>
                <a:ext cx="185040" cy="156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1BB83D6-3B55-C95E-15F1-556B059672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97800" y="5203605"/>
                  <a:ext cx="202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6014C78-50AA-1ACF-EC82-965595295CF4}"/>
                    </a:ext>
                  </a:extLst>
                </p14:cNvPr>
                <p14:cNvContentPartPr/>
                <p14:nvPr/>
              </p14:nvContentPartPr>
              <p14:xfrm>
                <a:off x="8972760" y="5378565"/>
                <a:ext cx="103320" cy="89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6014C78-50AA-1ACF-EC82-965595295C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63760" y="5369925"/>
                  <a:ext cx="120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31EF35-F370-4E7C-8F9F-938FE7C01F7C}"/>
                    </a:ext>
                  </a:extLst>
                </p14:cNvPr>
                <p14:cNvContentPartPr/>
                <p14:nvPr/>
              </p14:nvContentPartPr>
              <p14:xfrm>
                <a:off x="8938920" y="5375685"/>
                <a:ext cx="161280" cy="131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31EF35-F370-4E7C-8F9F-938FE7C01F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29920" y="5367045"/>
                  <a:ext cx="178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8292BB-7F34-F97B-8785-4C71B847DA21}"/>
                    </a:ext>
                  </a:extLst>
                </p14:cNvPr>
                <p14:cNvContentPartPr/>
                <p14:nvPr/>
              </p14:nvContentPartPr>
              <p14:xfrm>
                <a:off x="9320520" y="5130165"/>
                <a:ext cx="190080" cy="219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8292BB-7F34-F97B-8785-4C71B847DA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11520" y="5121525"/>
                  <a:ext cx="207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B2EA5C-4C02-92F8-9CA4-7B24BCA78999}"/>
                    </a:ext>
                  </a:extLst>
                </p14:cNvPr>
                <p14:cNvContentPartPr/>
                <p14:nvPr/>
              </p14:nvContentPartPr>
              <p14:xfrm>
                <a:off x="9606360" y="5207565"/>
                <a:ext cx="134280" cy="19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B2EA5C-4C02-92F8-9CA4-7B24BCA7899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97360" y="5198565"/>
                  <a:ext cx="151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C31B47-CC1B-F16C-CEFA-FAD4637291D0}"/>
                    </a:ext>
                  </a:extLst>
                </p14:cNvPr>
                <p14:cNvContentPartPr/>
                <p14:nvPr/>
              </p14:nvContentPartPr>
              <p14:xfrm>
                <a:off x="9842880" y="5111445"/>
                <a:ext cx="176760" cy="23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C31B47-CC1B-F16C-CEFA-FAD4637291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33880" y="5102445"/>
                  <a:ext cx="194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15742B-2EFF-B08B-0DF7-4B85A712B4C6}"/>
                    </a:ext>
                  </a:extLst>
                </p14:cNvPr>
                <p14:cNvContentPartPr/>
                <p14:nvPr/>
              </p14:nvContentPartPr>
              <p14:xfrm>
                <a:off x="10121880" y="5194605"/>
                <a:ext cx="166320" cy="121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15742B-2EFF-B08B-0DF7-4B85A712B4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13240" y="5185605"/>
                  <a:ext cx="183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FE21E86-EA3F-0DF2-EFA8-A931A087BAB2}"/>
                    </a:ext>
                  </a:extLst>
                </p14:cNvPr>
                <p14:cNvContentPartPr/>
                <p14:nvPr/>
              </p14:nvContentPartPr>
              <p14:xfrm>
                <a:off x="10124760" y="5229885"/>
                <a:ext cx="200880" cy="29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FE21E86-EA3F-0DF2-EFA8-A931A087BA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15760" y="5221245"/>
                  <a:ext cx="2185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3A1B0AB-83BD-C1E8-7A1A-F42D9942ABB6}"/>
              </a:ext>
            </a:extLst>
          </p:cNvPr>
          <p:cNvGrpSpPr/>
          <p:nvPr/>
        </p:nvGrpSpPr>
        <p:grpSpPr>
          <a:xfrm>
            <a:off x="6002493" y="272982"/>
            <a:ext cx="5592600" cy="837181"/>
            <a:chOff x="343566" y="71085"/>
            <a:chExt cx="8424360" cy="12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B19012-2B10-8A41-D3F8-99A5F8F152BE}"/>
                    </a:ext>
                  </a:extLst>
                </p14:cNvPr>
                <p14:cNvContentPartPr/>
                <p14:nvPr/>
              </p14:nvContentPartPr>
              <p14:xfrm>
                <a:off x="2709924" y="698734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B19012-2B10-8A41-D3F8-99A5F8F152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00924" y="6897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A96749-0543-6390-69AF-3908F290C6E4}"/>
                    </a:ext>
                  </a:extLst>
                </p14:cNvPr>
                <p14:cNvContentPartPr/>
                <p14:nvPr/>
              </p14:nvContentPartPr>
              <p14:xfrm>
                <a:off x="343566" y="93045"/>
                <a:ext cx="1351080" cy="327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A96749-0543-6390-69AF-3908F290C6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0012" y="79500"/>
                  <a:ext cx="1377646" cy="353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1DFEF38-D1F1-901F-E0C3-2F54BDBD1FA1}"/>
                    </a:ext>
                  </a:extLst>
                </p14:cNvPr>
                <p14:cNvContentPartPr/>
                <p14:nvPr/>
              </p14:nvContentPartPr>
              <p14:xfrm>
                <a:off x="1887246" y="183405"/>
                <a:ext cx="289440" cy="38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1DFEF38-D1F1-901F-E0C3-2F54BDBD1FA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73695" y="169848"/>
                  <a:ext cx="315999" cy="409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9C276E-F8F0-FFB0-4A1E-1491704EE36E}"/>
                    </a:ext>
                  </a:extLst>
                </p14:cNvPr>
                <p14:cNvContentPartPr/>
                <p14:nvPr/>
              </p14:nvContentPartPr>
              <p14:xfrm>
                <a:off x="2393766" y="128325"/>
                <a:ext cx="1401480" cy="439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9C276E-F8F0-FFB0-4A1E-1491704EE36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80212" y="114781"/>
                  <a:ext cx="1428046" cy="466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8464C1B-DE55-FAAA-93E4-916A35815D50}"/>
                    </a:ext>
                  </a:extLst>
                </p14:cNvPr>
                <p14:cNvContentPartPr/>
                <p14:nvPr/>
              </p14:nvContentPartPr>
              <p14:xfrm>
                <a:off x="3229686" y="217605"/>
                <a:ext cx="25920" cy="12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8464C1B-DE55-FAAA-93E4-916A35815D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16186" y="204480"/>
                  <a:ext cx="52380" cy="38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1AA7A2-7C6F-1827-B266-5979C7351CB8}"/>
                    </a:ext>
                  </a:extLst>
                </p14:cNvPr>
                <p14:cNvContentPartPr/>
                <p14:nvPr/>
              </p14:nvContentPartPr>
              <p14:xfrm>
                <a:off x="2892006" y="193485"/>
                <a:ext cx="359640" cy="10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1AA7A2-7C6F-1827-B266-5979C7351C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78445" y="179985"/>
                  <a:ext cx="386220" cy="126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496F04E-A30D-F44E-7239-A561E6D8F012}"/>
                    </a:ext>
                  </a:extLst>
                </p14:cNvPr>
                <p14:cNvContentPartPr/>
                <p14:nvPr/>
              </p14:nvContentPartPr>
              <p14:xfrm>
                <a:off x="5865606" y="115365"/>
                <a:ext cx="727560" cy="362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496F04E-A30D-F44E-7239-A561E6D8F0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52062" y="101811"/>
                  <a:ext cx="754105" cy="388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7482DE-07C5-2598-BD37-C2C80646976C}"/>
                    </a:ext>
                  </a:extLst>
                </p14:cNvPr>
                <p14:cNvContentPartPr/>
                <p14:nvPr/>
              </p14:nvContentPartPr>
              <p14:xfrm>
                <a:off x="6228126" y="241005"/>
                <a:ext cx="229680" cy="21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7482DE-07C5-2598-BD37-C2C8064697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14584" y="227505"/>
                  <a:ext cx="256223" cy="48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59B8C1D-1EA8-57EF-0F8D-B9BAE90309AE}"/>
                    </a:ext>
                  </a:extLst>
                </p14:cNvPr>
                <p14:cNvContentPartPr/>
                <p14:nvPr/>
              </p14:nvContentPartPr>
              <p14:xfrm>
                <a:off x="6168006" y="179085"/>
                <a:ext cx="73800" cy="21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59B8C1D-1EA8-57EF-0F8D-B9BAE90309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54440" y="165695"/>
                  <a:ext cx="100390" cy="48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DE50C40-A357-E1B6-82DB-EBEACFBD5920}"/>
                    </a:ext>
                  </a:extLst>
                </p14:cNvPr>
                <p14:cNvContentPartPr/>
                <p14:nvPr/>
              </p14:nvContentPartPr>
              <p14:xfrm>
                <a:off x="6750486" y="93045"/>
                <a:ext cx="1331280" cy="39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DE50C40-A357-E1B6-82DB-EBEACFBD59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36929" y="79515"/>
                  <a:ext cx="1357851" cy="4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417B24C-1528-509E-8C8D-7D1B81FB03C9}"/>
                    </a:ext>
                  </a:extLst>
                </p14:cNvPr>
                <p14:cNvContentPartPr/>
                <p14:nvPr/>
              </p14:nvContentPartPr>
              <p14:xfrm>
                <a:off x="7812486" y="154965"/>
                <a:ext cx="184320" cy="5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417B24C-1528-509E-8C8D-7D1B81FB03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98933" y="141510"/>
                  <a:ext cx="210884" cy="80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E360E5-40B8-EEB7-F26D-4097C5186A26}"/>
                    </a:ext>
                  </a:extLst>
                </p14:cNvPr>
                <p14:cNvContentPartPr/>
                <p14:nvPr/>
              </p14:nvContentPartPr>
              <p14:xfrm>
                <a:off x="7630686" y="139485"/>
                <a:ext cx="22680" cy="16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E360E5-40B8-EEB7-F26D-4097C5186A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17500" y="126266"/>
                  <a:ext cx="48525" cy="42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421A41-F9BE-204C-F515-E40C1DDB769B}"/>
                    </a:ext>
                  </a:extLst>
                </p14:cNvPr>
                <p14:cNvContentPartPr/>
                <p14:nvPr/>
              </p14:nvContentPartPr>
              <p14:xfrm>
                <a:off x="8306046" y="224445"/>
                <a:ext cx="280800" cy="183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421A41-F9BE-204C-F515-E40C1DDB76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92520" y="210905"/>
                  <a:ext cx="307311" cy="210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007D2EE-5595-575C-1D53-759B21BAD627}"/>
                    </a:ext>
                  </a:extLst>
                </p14:cNvPr>
                <p14:cNvContentPartPr/>
                <p14:nvPr/>
              </p14:nvContentPartPr>
              <p14:xfrm>
                <a:off x="8565606" y="394725"/>
                <a:ext cx="150120" cy="132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007D2EE-5595-575C-1D53-759B21BAD6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52057" y="381225"/>
                  <a:ext cx="176676" cy="159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4A99FAC-33EE-2DC3-A80E-B052DFF12E9F}"/>
                    </a:ext>
                  </a:extLst>
                </p14:cNvPr>
                <p14:cNvContentPartPr/>
                <p14:nvPr/>
              </p14:nvContentPartPr>
              <p14:xfrm>
                <a:off x="8541126" y="378165"/>
                <a:ext cx="226800" cy="158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4A99FAC-33EE-2DC3-A80E-B052DFF12E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27594" y="364634"/>
                  <a:ext cx="253323" cy="1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79604B-01A4-F757-6A63-88A822FEDC1F}"/>
                    </a:ext>
                  </a:extLst>
                </p14:cNvPr>
                <p14:cNvContentPartPr/>
                <p14:nvPr/>
              </p14:nvContentPartPr>
              <p14:xfrm>
                <a:off x="4017726" y="262965"/>
                <a:ext cx="537120" cy="308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79604B-01A4-F757-6A63-88A822FEDC1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04176" y="249410"/>
                  <a:ext cx="563678" cy="335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712740A-5B05-34D2-001F-299484FA3BEE}"/>
                    </a:ext>
                  </a:extLst>
                </p14:cNvPr>
                <p14:cNvContentPartPr/>
                <p14:nvPr/>
              </p14:nvContentPartPr>
              <p14:xfrm>
                <a:off x="4918806" y="246765"/>
                <a:ext cx="253440" cy="184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712740A-5B05-34D2-001F-299484FA3BE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05268" y="233225"/>
                  <a:ext cx="279975" cy="211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A112A96-03B2-25DD-0A6D-B16C566CB7B7}"/>
                    </a:ext>
                  </a:extLst>
                </p14:cNvPr>
                <p14:cNvContentPartPr/>
                <p14:nvPr/>
              </p14:nvContentPartPr>
              <p14:xfrm>
                <a:off x="5216166" y="71085"/>
                <a:ext cx="132840" cy="202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A112A96-03B2-25DD-0A6D-B16C566CB7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02611" y="57573"/>
                  <a:ext cx="159408" cy="229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E7BCB4A-D5C3-8EAC-8985-7141EF1F9FB3}"/>
                    </a:ext>
                  </a:extLst>
                </p14:cNvPr>
                <p14:cNvContentPartPr/>
                <p14:nvPr/>
              </p14:nvContentPartPr>
              <p14:xfrm>
                <a:off x="926766" y="677325"/>
                <a:ext cx="258480" cy="308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E7BCB4A-D5C3-8EAC-8985-7141EF1F9F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3219" y="663778"/>
                  <a:ext cx="285032" cy="335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0704AF0-8313-F475-01F5-627F118A202B}"/>
                    </a:ext>
                  </a:extLst>
                </p14:cNvPr>
                <p14:cNvContentPartPr/>
                <p14:nvPr/>
              </p14:nvContentPartPr>
              <p14:xfrm>
                <a:off x="1239246" y="770925"/>
                <a:ext cx="164880" cy="244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0704AF0-8313-F475-01F5-627F118A20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25687" y="757385"/>
                  <a:ext cx="191456" cy="271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436FB59-EB1D-8531-9502-E1C90861C888}"/>
                    </a:ext>
                  </a:extLst>
                </p14:cNvPr>
                <p14:cNvContentPartPr/>
                <p14:nvPr/>
              </p14:nvContentPartPr>
              <p14:xfrm>
                <a:off x="1489806" y="989085"/>
                <a:ext cx="225000" cy="124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436FB59-EB1D-8531-9502-E1C90861C8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76284" y="975566"/>
                  <a:ext cx="251502" cy="151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0C7CEAD-106B-6B49-A2C0-3AE06AB432EC}"/>
                    </a:ext>
                  </a:extLst>
                </p14:cNvPr>
                <p14:cNvContentPartPr/>
                <p14:nvPr/>
              </p14:nvContentPartPr>
              <p14:xfrm>
                <a:off x="1904166" y="896205"/>
                <a:ext cx="277200" cy="16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0C7CEAD-106B-6B49-A2C0-3AE06AB432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90631" y="882850"/>
                  <a:ext cx="303729" cy="42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C4666F-2CF9-F688-7FEC-BE2C8A04468E}"/>
                    </a:ext>
                  </a:extLst>
                </p14:cNvPr>
                <p14:cNvContentPartPr/>
                <p14:nvPr/>
              </p14:nvContentPartPr>
              <p14:xfrm>
                <a:off x="1980126" y="951645"/>
                <a:ext cx="256320" cy="59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C4666F-2CF9-F688-7FEC-BE2C8A0446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66578" y="938186"/>
                  <a:ext cx="282873" cy="86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A8FAB1D-DA4F-6543-BE08-7C0162C54DE1}"/>
                    </a:ext>
                  </a:extLst>
                </p14:cNvPr>
                <p14:cNvContentPartPr/>
                <p14:nvPr/>
              </p14:nvContentPartPr>
              <p14:xfrm>
                <a:off x="2430126" y="786045"/>
                <a:ext cx="243000" cy="29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A8FAB1D-DA4F-6543-BE08-7C0162C54D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16566" y="772488"/>
                  <a:ext cx="269578" cy="326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E073DC9-EE92-D779-A2EE-84E1A9DC41C0}"/>
                    </a:ext>
                  </a:extLst>
                </p14:cNvPr>
                <p14:cNvContentPartPr/>
                <p14:nvPr/>
              </p14:nvContentPartPr>
              <p14:xfrm>
                <a:off x="2731086" y="823125"/>
                <a:ext cx="270000" cy="225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E073DC9-EE92-D779-A2EE-84E1A9DC41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17532" y="809593"/>
                  <a:ext cx="296566" cy="252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292A472-E071-CA5D-C016-29864D778C7B}"/>
                    </a:ext>
                  </a:extLst>
                </p14:cNvPr>
                <p14:cNvContentPartPr/>
                <p14:nvPr/>
              </p14:nvContentPartPr>
              <p14:xfrm>
                <a:off x="2996766" y="1030125"/>
                <a:ext cx="131040" cy="10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292A472-E071-CA5D-C016-29864D778C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83229" y="1016579"/>
                  <a:ext cx="157573" cy="13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AC6057A-6695-1AC7-4ADD-7D3FD0A95889}"/>
                    </a:ext>
                  </a:extLst>
                </p14:cNvPr>
                <p14:cNvContentPartPr/>
                <p14:nvPr/>
              </p14:nvContentPartPr>
              <p14:xfrm>
                <a:off x="3164886" y="1024005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AC6057A-6695-1AC7-4ADD-7D3FD0A958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55886" y="1015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778CA02-14E3-A051-D102-96D8EDF51718}"/>
                    </a:ext>
                  </a:extLst>
                </p14:cNvPr>
                <p14:cNvContentPartPr/>
                <p14:nvPr/>
              </p14:nvContentPartPr>
              <p14:xfrm>
                <a:off x="2994966" y="985125"/>
                <a:ext cx="178920" cy="188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778CA02-14E3-A051-D102-96D8EDF517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81411" y="971573"/>
                  <a:ext cx="205487" cy="215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3DDC1DC-4931-F00D-F2F4-B8B803097B55}"/>
                    </a:ext>
                  </a:extLst>
                </p14:cNvPr>
                <p14:cNvContentPartPr/>
                <p14:nvPr/>
              </p14:nvContentPartPr>
              <p14:xfrm>
                <a:off x="3267846" y="589485"/>
                <a:ext cx="216000" cy="700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3DDC1DC-4931-F00D-F2F4-B8B803097B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54312" y="575933"/>
                  <a:ext cx="242526" cy="727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1E07AE9-7352-86DF-179F-E0750325B86B}"/>
                    </a:ext>
                  </a:extLst>
                </p14:cNvPr>
                <p14:cNvContentPartPr/>
                <p14:nvPr/>
              </p14:nvContentPartPr>
              <p14:xfrm>
                <a:off x="3474486" y="589485"/>
                <a:ext cx="236520" cy="742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1E07AE9-7352-86DF-179F-E0750325B86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60924" y="575932"/>
                  <a:ext cx="263101" cy="769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536425-2468-6E72-E5CD-485343C39DE9}"/>
                    </a:ext>
                  </a:extLst>
                </p14:cNvPr>
                <p14:cNvContentPartPr/>
                <p14:nvPr/>
              </p14:nvContentPartPr>
              <p14:xfrm>
                <a:off x="3797406" y="770205"/>
                <a:ext cx="183600" cy="404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536425-2468-6E72-E5CD-485343C39DE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83866" y="756645"/>
                  <a:ext cx="210138" cy="431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DC800B-8087-51CA-8DC7-85EF11719178}"/>
                    </a:ext>
                  </a:extLst>
                </p14:cNvPr>
                <p14:cNvContentPartPr/>
                <p14:nvPr/>
              </p14:nvContentPartPr>
              <p14:xfrm>
                <a:off x="3757086" y="971085"/>
                <a:ext cx="252000" cy="40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DC800B-8087-51CA-8DC7-85EF1171917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43567" y="957645"/>
                  <a:ext cx="278498" cy="66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58F381D-DBAC-C50C-21B6-7CB88D5F1C94}"/>
                    </a:ext>
                  </a:extLst>
                </p14:cNvPr>
                <p14:cNvContentPartPr/>
                <p14:nvPr/>
              </p14:nvContentPartPr>
              <p14:xfrm>
                <a:off x="4099446" y="773085"/>
                <a:ext cx="104040" cy="426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58F381D-DBAC-C50C-21B6-7CB88D5F1C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85899" y="759539"/>
                  <a:ext cx="130592" cy="453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E37878-160D-BC1D-B93D-E59DBFB509FF}"/>
                    </a:ext>
                  </a:extLst>
                </p14:cNvPr>
                <p14:cNvContentPartPr/>
                <p14:nvPr/>
              </p14:nvContentPartPr>
              <p14:xfrm>
                <a:off x="4466646" y="88792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E37878-160D-BC1D-B93D-E59DBFB509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57646" y="87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A4BA42F-C648-56EF-5B78-F3ECC162EBBF}"/>
                    </a:ext>
                  </a:extLst>
                </p14:cNvPr>
                <p14:cNvContentPartPr/>
                <p14:nvPr/>
              </p14:nvContentPartPr>
              <p14:xfrm>
                <a:off x="4329486" y="849405"/>
                <a:ext cx="304920" cy="243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A4BA42F-C648-56EF-5B78-F3ECC162EB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15946" y="835845"/>
                  <a:ext cx="331458" cy="269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3268ABD-8447-9496-404D-2F3A2404294F}"/>
                    </a:ext>
                  </a:extLst>
                </p14:cNvPr>
                <p14:cNvContentPartPr/>
                <p14:nvPr/>
              </p14:nvContentPartPr>
              <p14:xfrm>
                <a:off x="4534686" y="1078365"/>
                <a:ext cx="111960" cy="92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3268ABD-8447-9496-404D-2F3A2404294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21164" y="1064865"/>
                  <a:ext cx="138463" cy="119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F687681-CD07-A714-FF54-227753C0740A}"/>
                    </a:ext>
                  </a:extLst>
                </p14:cNvPr>
                <p14:cNvContentPartPr/>
                <p14:nvPr/>
              </p14:nvContentPartPr>
              <p14:xfrm>
                <a:off x="4504086" y="1066125"/>
                <a:ext cx="204120" cy="125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F687681-CD07-A714-FF54-227753C074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90550" y="1052567"/>
                  <a:ext cx="230650" cy="151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DE3EF2B-94D4-D806-1A5C-1C69A93C3B2D}"/>
                    </a:ext>
                  </a:extLst>
                </p14:cNvPr>
                <p14:cNvContentPartPr/>
                <p14:nvPr/>
              </p14:nvContentPartPr>
              <p14:xfrm>
                <a:off x="4674006" y="1152525"/>
                <a:ext cx="113760" cy="146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DE3EF2B-94D4-D806-1A5C-1C69A93C3B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60463" y="1138975"/>
                  <a:ext cx="140304" cy="173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287F7A4-A2ED-0FAD-BB07-9A26DA96B0BF}"/>
                    </a:ext>
                  </a:extLst>
                </p14:cNvPr>
                <p14:cNvContentPartPr/>
                <p14:nvPr/>
              </p14:nvContentPartPr>
              <p14:xfrm>
                <a:off x="4909806" y="858045"/>
                <a:ext cx="293760" cy="19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287F7A4-A2ED-0FAD-BB07-9A26DA96B0B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96256" y="844520"/>
                  <a:ext cx="320318" cy="218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3EB1504-79C2-7515-498F-A786453B6AF8}"/>
                    </a:ext>
                  </a:extLst>
                </p14:cNvPr>
                <p14:cNvContentPartPr/>
                <p14:nvPr/>
              </p14:nvContentPartPr>
              <p14:xfrm>
                <a:off x="5103486" y="1038045"/>
                <a:ext cx="101520" cy="264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3EB1504-79C2-7515-498F-A786453B6AF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89914" y="1024508"/>
                  <a:ext cx="128121" cy="290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EB92680-4E77-40F6-9745-2D4D7697CC13}"/>
                    </a:ext>
                  </a:extLst>
                </p14:cNvPr>
                <p14:cNvContentPartPr/>
                <p14:nvPr/>
              </p14:nvContentPartPr>
              <p14:xfrm>
                <a:off x="5366286" y="1053885"/>
                <a:ext cx="80640" cy="20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EB92680-4E77-40F6-9745-2D4D7697CC1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52664" y="1040313"/>
                  <a:ext cx="107338" cy="2307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BF5ADEF-4711-236E-5594-1E0CF65A2D05}"/>
                    </a:ext>
                  </a:extLst>
                </p14:cNvPr>
                <p14:cNvContentPartPr/>
                <p14:nvPr/>
              </p14:nvContentPartPr>
              <p14:xfrm>
                <a:off x="5577966" y="818805"/>
                <a:ext cx="379080" cy="19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BF5ADEF-4711-236E-5594-1E0CF65A2D0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64408" y="805293"/>
                  <a:ext cx="405654" cy="222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C9BF61C-258C-643F-856E-0078CEA920B9}"/>
                    </a:ext>
                  </a:extLst>
                </p14:cNvPr>
                <p14:cNvContentPartPr/>
                <p14:nvPr/>
              </p14:nvContentPartPr>
              <p14:xfrm>
                <a:off x="5836086" y="1047405"/>
                <a:ext cx="142920" cy="169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C9BF61C-258C-643F-856E-0078CEA920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22552" y="1033876"/>
                  <a:ext cx="169447" cy="196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336D29-010E-01A7-9F34-CB104ADF0FAD}"/>
                    </a:ext>
                  </a:extLst>
                </p14:cNvPr>
                <p14:cNvContentPartPr/>
                <p14:nvPr/>
              </p14:nvContentPartPr>
              <p14:xfrm>
                <a:off x="5799366" y="1108605"/>
                <a:ext cx="237600" cy="49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336D29-010E-01A7-9F34-CB104ADF0F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85804" y="1095056"/>
                  <a:ext cx="264181" cy="75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E8B3BF-C6F0-0A1E-9742-D2E1888D59A9}"/>
                    </a:ext>
                  </a:extLst>
                </p14:cNvPr>
                <p14:cNvContentPartPr/>
                <p14:nvPr/>
              </p14:nvContentPartPr>
              <p14:xfrm>
                <a:off x="6006726" y="691005"/>
                <a:ext cx="241560" cy="612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E8B3BF-C6F0-0A1E-9742-D2E1888D59A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93186" y="677457"/>
                  <a:ext cx="268099" cy="638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4311C14-CF90-2E26-AAB8-0223F6D9CC14}"/>
                    </a:ext>
                  </a:extLst>
                </p14:cNvPr>
                <p14:cNvContentPartPr/>
                <p14:nvPr/>
              </p14:nvContentPartPr>
              <p14:xfrm>
                <a:off x="6392286" y="760845"/>
                <a:ext cx="243000" cy="378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4311C14-CF90-2E26-AAB8-0223F6D9CC1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78756" y="747274"/>
                  <a:ext cx="269519" cy="404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241F23C-6649-D839-DFF7-6737F1062E75}"/>
                    </a:ext>
                  </a:extLst>
                </p14:cNvPr>
                <p14:cNvContentPartPr/>
                <p14:nvPr/>
              </p14:nvContentPartPr>
              <p14:xfrm>
                <a:off x="6727086" y="865605"/>
                <a:ext cx="326160" cy="224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241F23C-6649-D839-DFF7-6737F1062E7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13541" y="852072"/>
                  <a:ext cx="352708" cy="251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33CC549-7711-1FCB-62AD-E0A206425F7F}"/>
                    </a:ext>
                  </a:extLst>
                </p14:cNvPr>
                <p14:cNvContentPartPr/>
                <p14:nvPr/>
              </p14:nvContentPartPr>
              <p14:xfrm>
                <a:off x="6974406" y="1110765"/>
                <a:ext cx="156240" cy="181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33CC549-7711-1FCB-62AD-E0A206425F7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60843" y="1097225"/>
                  <a:ext cx="182823" cy="207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292B021-D079-2430-BB1C-070DEEB848B7}"/>
                    </a:ext>
                  </a:extLst>
                </p14:cNvPr>
                <p14:cNvContentPartPr/>
                <p14:nvPr/>
              </p14:nvContentPartPr>
              <p14:xfrm>
                <a:off x="7274286" y="644925"/>
                <a:ext cx="264960" cy="441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292B021-D079-2430-BB1C-070DEEB848B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60768" y="631381"/>
                  <a:ext cx="291456" cy="467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83082F-327C-FEE4-342F-FBC09725E4DF}"/>
                    </a:ext>
                  </a:extLst>
                </p14:cNvPr>
                <p14:cNvContentPartPr/>
                <p14:nvPr/>
              </p14:nvContentPartPr>
              <p14:xfrm>
                <a:off x="7626006" y="761565"/>
                <a:ext cx="311760" cy="316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83082F-327C-FEE4-342F-FBC09725E4D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12451" y="748011"/>
                  <a:ext cx="338327" cy="342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F5F166A-0C0F-0E28-C44A-27E39A2B84F7}"/>
                    </a:ext>
                  </a:extLst>
                </p14:cNvPr>
                <p14:cNvContentPartPr/>
                <p14:nvPr/>
              </p14:nvContentPartPr>
              <p14:xfrm>
                <a:off x="7877286" y="1032285"/>
                <a:ext cx="187200" cy="175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F5F166A-0C0F-0E28-C44A-27E39A2B84F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63760" y="1018729"/>
                  <a:ext cx="213711" cy="202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2F57CA8-83FE-477A-8468-3F206636D2BA}"/>
                    </a:ext>
                  </a:extLst>
                </p14:cNvPr>
                <p14:cNvContentPartPr/>
                <p14:nvPr/>
              </p14:nvContentPartPr>
              <p14:xfrm>
                <a:off x="7851006" y="1099965"/>
                <a:ext cx="228240" cy="40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2F57CA8-83FE-477A-8468-3F206636D2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37453" y="1086405"/>
                  <a:ext cx="254805" cy="672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2D070D8-47B9-8CB1-2561-2A1B520D90AF}"/>
                  </a:ext>
                </a:extLst>
              </p14:cNvPr>
              <p14:cNvContentPartPr/>
              <p14:nvPr/>
            </p14:nvContentPartPr>
            <p14:xfrm>
              <a:off x="1018206" y="607125"/>
              <a:ext cx="197640" cy="25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2D070D8-47B9-8CB1-2561-2A1B520D90A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09206" y="598125"/>
                <a:ext cx="215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B0F0B78-EDC8-3F5E-338C-B639D6620442}"/>
                  </a:ext>
                </a:extLst>
              </p14:cNvPr>
              <p14:cNvContentPartPr/>
              <p14:nvPr/>
            </p14:nvContentPartPr>
            <p14:xfrm>
              <a:off x="1057446" y="729525"/>
              <a:ext cx="205920" cy="190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B0F0B78-EDC8-3F5E-338C-B639D662044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48446" y="720885"/>
                <a:ext cx="22356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AAD94DD-3043-F5C9-FFD5-02F33384FFE6}"/>
              </a:ext>
            </a:extLst>
          </p:cNvPr>
          <p:cNvGrpSpPr/>
          <p:nvPr/>
        </p:nvGrpSpPr>
        <p:grpSpPr>
          <a:xfrm>
            <a:off x="1354086" y="432885"/>
            <a:ext cx="223200" cy="499680"/>
            <a:chOff x="1354086" y="432885"/>
            <a:chExt cx="22320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72C62E6-80B7-D908-9137-968F7FBB7593}"/>
                    </a:ext>
                  </a:extLst>
                </p14:cNvPr>
                <p14:cNvContentPartPr/>
                <p14:nvPr/>
              </p14:nvContentPartPr>
              <p14:xfrm>
                <a:off x="1354086" y="432885"/>
                <a:ext cx="223200" cy="61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72C62E6-80B7-D908-9137-968F7FBB759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45446" y="424245"/>
                  <a:ext cx="240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1020B5B-32D9-4805-8EF9-12B6BAB6D819}"/>
                    </a:ext>
                  </a:extLst>
                </p14:cNvPr>
                <p14:cNvContentPartPr/>
                <p14:nvPr/>
              </p14:nvContentPartPr>
              <p14:xfrm>
                <a:off x="1367046" y="904485"/>
                <a:ext cx="206640" cy="28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1020B5B-32D9-4805-8EF9-12B6BAB6D8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58406" y="895485"/>
                  <a:ext cx="224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C0B15EA-38DA-D8F8-BC10-605CBB457FD5}"/>
                    </a:ext>
                  </a:extLst>
                </p14:cNvPr>
                <p14:cNvContentPartPr/>
                <p14:nvPr/>
              </p14:nvContentPartPr>
              <p14:xfrm>
                <a:off x="1355526" y="462765"/>
                <a:ext cx="141120" cy="444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C0B15EA-38DA-D8F8-BC10-605CBB457F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46886" y="453765"/>
                  <a:ext cx="158760" cy="46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245D66E-F19E-CB42-895B-D3EB2D838F60}"/>
                  </a:ext>
                </a:extLst>
              </p14:cNvPr>
              <p14:cNvContentPartPr/>
              <p14:nvPr/>
            </p14:nvContentPartPr>
            <p14:xfrm>
              <a:off x="1431126" y="1066485"/>
              <a:ext cx="211680" cy="106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245D66E-F19E-CB42-895B-D3EB2D838F6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422126" y="1057485"/>
                <a:ext cx="229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6726680-7997-D40F-AE45-8D4770E9914B}"/>
                  </a:ext>
                </a:extLst>
              </p14:cNvPr>
              <p14:cNvContentPartPr/>
              <p14:nvPr/>
            </p14:nvContentPartPr>
            <p14:xfrm>
              <a:off x="1721286" y="530085"/>
              <a:ext cx="167760" cy="249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6726680-7997-D40F-AE45-8D4770E9914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712646" y="521445"/>
                <a:ext cx="18540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6D480D1A-CF8E-5190-2FA4-50BF6FC53826}"/>
              </a:ext>
            </a:extLst>
          </p:cNvPr>
          <p:cNvGrpSpPr/>
          <p:nvPr/>
        </p:nvGrpSpPr>
        <p:grpSpPr>
          <a:xfrm>
            <a:off x="508086" y="1180605"/>
            <a:ext cx="764280" cy="670320"/>
            <a:chOff x="508086" y="1180605"/>
            <a:chExt cx="764280" cy="67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A7663E1-1BCC-B161-D723-0289F9938B34}"/>
                    </a:ext>
                  </a:extLst>
                </p14:cNvPr>
                <p14:cNvContentPartPr/>
                <p14:nvPr/>
              </p14:nvContentPartPr>
              <p14:xfrm>
                <a:off x="508086" y="1196805"/>
                <a:ext cx="756360" cy="654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A7663E1-1BCC-B161-D723-0289F9938B3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9446" y="1188165"/>
                  <a:ext cx="77400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01F9DB5-E327-F01A-9256-061A6BED69D8}"/>
                    </a:ext>
                  </a:extLst>
                </p14:cNvPr>
                <p14:cNvContentPartPr/>
                <p14:nvPr/>
              </p14:nvContentPartPr>
              <p14:xfrm>
                <a:off x="1061766" y="1180605"/>
                <a:ext cx="210600" cy="112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01F9DB5-E327-F01A-9256-061A6BED69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2766" y="1171965"/>
                  <a:ext cx="2282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BE23AC0-33DE-CB2B-121A-3A00E7D631C5}"/>
                  </a:ext>
                </a:extLst>
              </p14:cNvPr>
              <p14:cNvContentPartPr/>
              <p14:nvPr/>
            </p14:nvContentPartPr>
            <p14:xfrm>
              <a:off x="124326" y="1934805"/>
              <a:ext cx="666360" cy="203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BE23AC0-33DE-CB2B-121A-3A00E7D631C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5686" y="1925805"/>
                <a:ext cx="684000" cy="22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BE42666A-C3C2-5FE0-32B6-1E95B65CA940}"/>
              </a:ext>
            </a:extLst>
          </p:cNvPr>
          <p:cNvGrpSpPr/>
          <p:nvPr/>
        </p:nvGrpSpPr>
        <p:grpSpPr>
          <a:xfrm>
            <a:off x="941886" y="1790445"/>
            <a:ext cx="1437840" cy="321480"/>
            <a:chOff x="941886" y="1790445"/>
            <a:chExt cx="143784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242582E-D03E-56F5-9F2B-33D9CC3A7307}"/>
                    </a:ext>
                  </a:extLst>
                </p14:cNvPr>
                <p14:cNvContentPartPr/>
                <p14:nvPr/>
              </p14:nvContentPartPr>
              <p14:xfrm>
                <a:off x="941886" y="1798365"/>
                <a:ext cx="970200" cy="313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242582E-D03E-56F5-9F2B-33D9CC3A730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3246" y="1789725"/>
                  <a:ext cx="9878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618D274-F2D1-EA93-B270-4C05ADE91BF8}"/>
                    </a:ext>
                  </a:extLst>
                </p14:cNvPr>
                <p14:cNvContentPartPr/>
                <p14:nvPr/>
              </p14:nvContentPartPr>
              <p14:xfrm>
                <a:off x="1676286" y="1917525"/>
                <a:ext cx="139680" cy="22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618D274-F2D1-EA93-B270-4C05ADE91BF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67286" y="1908885"/>
                  <a:ext cx="157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AEFDB5C-1A92-71B9-7EA5-8098BF57CD8C}"/>
                    </a:ext>
                  </a:extLst>
                </p14:cNvPr>
                <p14:cNvContentPartPr/>
                <p14:nvPr/>
              </p14:nvContentPartPr>
              <p14:xfrm>
                <a:off x="2105046" y="1971885"/>
                <a:ext cx="274680" cy="101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AEFDB5C-1A92-71B9-7EA5-8098BF57CD8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96046" y="1962885"/>
                  <a:ext cx="292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609595A-F3EE-9A65-2CB0-8D7F4E53D8AA}"/>
                    </a:ext>
                  </a:extLst>
                </p14:cNvPr>
                <p14:cNvContentPartPr/>
                <p14:nvPr/>
              </p14:nvContentPartPr>
              <p14:xfrm>
                <a:off x="2155806" y="1790445"/>
                <a:ext cx="21240" cy="61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609595A-F3EE-9A65-2CB0-8D7F4E53D8A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46806" y="1781445"/>
                  <a:ext cx="3888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7072427-ABE3-1D9A-55A8-4BC479A6D5C6}"/>
                  </a:ext>
                </a:extLst>
              </p14:cNvPr>
              <p14:cNvContentPartPr/>
              <p14:nvPr/>
            </p14:nvContentPartPr>
            <p14:xfrm>
              <a:off x="2581686" y="1970085"/>
              <a:ext cx="350640" cy="1008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7072427-ABE3-1D9A-55A8-4BC479A6D5C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573046" y="1961445"/>
                <a:ext cx="36828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03FB248-DA84-D7D9-177A-DF41DAD0B43B}"/>
              </a:ext>
            </a:extLst>
          </p:cNvPr>
          <p:cNvGrpSpPr/>
          <p:nvPr/>
        </p:nvGrpSpPr>
        <p:grpSpPr>
          <a:xfrm>
            <a:off x="3136446" y="1549965"/>
            <a:ext cx="5163480" cy="657720"/>
            <a:chOff x="3136446" y="1549965"/>
            <a:chExt cx="5163480" cy="6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527047-0797-2652-F411-EEBDA3F60747}"/>
                    </a:ext>
                  </a:extLst>
                </p14:cNvPr>
                <p14:cNvContentPartPr/>
                <p14:nvPr/>
              </p14:nvContentPartPr>
              <p14:xfrm>
                <a:off x="3136446" y="1921125"/>
                <a:ext cx="1053720" cy="286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527047-0797-2652-F411-EEBDA3F6074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27806" y="1912485"/>
                  <a:ext cx="1071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2381086-5844-BADC-5DED-8CA4DE373D37}"/>
                    </a:ext>
                  </a:extLst>
                </p14:cNvPr>
                <p14:cNvContentPartPr/>
                <p14:nvPr/>
              </p14:nvContentPartPr>
              <p14:xfrm>
                <a:off x="4395726" y="1885845"/>
                <a:ext cx="453960" cy="107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2381086-5844-BADC-5DED-8CA4DE373D3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87086" y="1877205"/>
                  <a:ext cx="471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60A35EC-2F57-96B7-38DC-812DC40943D1}"/>
                    </a:ext>
                  </a:extLst>
                </p14:cNvPr>
                <p14:cNvContentPartPr/>
                <p14:nvPr/>
              </p14:nvContentPartPr>
              <p14:xfrm>
                <a:off x="5062806" y="1642845"/>
                <a:ext cx="437040" cy="343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60A35EC-2F57-96B7-38DC-812DC40943D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54166" y="1633845"/>
                  <a:ext cx="4546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96D2D2E-1895-94E5-18DF-674A454006B7}"/>
                    </a:ext>
                  </a:extLst>
                </p14:cNvPr>
                <p14:cNvContentPartPr/>
                <p14:nvPr/>
              </p14:nvContentPartPr>
              <p14:xfrm>
                <a:off x="5058486" y="1741125"/>
                <a:ext cx="317520" cy="25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96D2D2E-1895-94E5-18DF-674A454006B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49846" y="1732125"/>
                  <a:ext cx="335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545D69C-9E19-7BDD-F8A3-62294D9468B2}"/>
                    </a:ext>
                  </a:extLst>
                </p14:cNvPr>
                <p14:cNvContentPartPr/>
                <p14:nvPr/>
              </p14:nvContentPartPr>
              <p14:xfrm>
                <a:off x="5682366" y="1777125"/>
                <a:ext cx="270000" cy="19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545D69C-9E19-7BDD-F8A3-62294D9468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73726" y="1768485"/>
                  <a:ext cx="287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275B51E-F32B-773D-C37B-55FFA4AC1BE5}"/>
                    </a:ext>
                  </a:extLst>
                </p14:cNvPr>
                <p14:cNvContentPartPr/>
                <p14:nvPr/>
              </p14:nvContentPartPr>
              <p14:xfrm>
                <a:off x="5878206" y="1974765"/>
                <a:ext cx="76680" cy="76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275B51E-F32B-773D-C37B-55FFA4AC1BE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69566" y="1966125"/>
                  <a:ext cx="94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89FB75C-2C22-CD57-ABB4-6BD044938DF9}"/>
                    </a:ext>
                  </a:extLst>
                </p14:cNvPr>
                <p14:cNvContentPartPr/>
                <p14:nvPr/>
              </p14:nvContentPartPr>
              <p14:xfrm>
                <a:off x="5812326" y="1957125"/>
                <a:ext cx="183960" cy="125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89FB75C-2C22-CD57-ABB4-6BD044938DF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03686" y="1948485"/>
                  <a:ext cx="201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1CF78CB-9234-90B0-0715-27D88675C738}"/>
                    </a:ext>
                  </a:extLst>
                </p14:cNvPr>
                <p14:cNvContentPartPr/>
                <p14:nvPr/>
              </p14:nvContentPartPr>
              <p14:xfrm>
                <a:off x="6222366" y="1549965"/>
                <a:ext cx="948960" cy="395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1CF78CB-9234-90B0-0715-27D88675C73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13366" y="1540965"/>
                  <a:ext cx="9666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EAE2C38-CB30-BCF2-7D77-07966F9AA62E}"/>
                    </a:ext>
                  </a:extLst>
                </p14:cNvPr>
                <p14:cNvContentPartPr/>
                <p14:nvPr/>
              </p14:nvContentPartPr>
              <p14:xfrm>
                <a:off x="7390926" y="1751925"/>
                <a:ext cx="280440" cy="146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EAE2C38-CB30-BCF2-7D77-07966F9AA62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82286" y="1742925"/>
                  <a:ext cx="298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E6016CF-5DBB-FD79-5D8A-A7EFC67CF522}"/>
                    </a:ext>
                  </a:extLst>
                </p14:cNvPr>
                <p14:cNvContentPartPr/>
                <p14:nvPr/>
              </p14:nvContentPartPr>
              <p14:xfrm>
                <a:off x="7505046" y="1611885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E6016CF-5DBB-FD79-5D8A-A7EFC67CF52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96046" y="1602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3819899-2476-9F5D-CED8-7474E1B9C642}"/>
                    </a:ext>
                  </a:extLst>
                </p14:cNvPr>
                <p14:cNvContentPartPr/>
                <p14:nvPr/>
              </p14:nvContentPartPr>
              <p14:xfrm>
                <a:off x="7883046" y="1575165"/>
                <a:ext cx="416880" cy="314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3819899-2476-9F5D-CED8-7474E1B9C64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74046" y="1566165"/>
                  <a:ext cx="4345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EC105ED-D2B3-8D6F-D842-082540A922CD}"/>
                    </a:ext>
                  </a:extLst>
                </p14:cNvPr>
                <p14:cNvContentPartPr/>
                <p14:nvPr/>
              </p14:nvContentPartPr>
              <p14:xfrm>
                <a:off x="7800966" y="1679205"/>
                <a:ext cx="354960" cy="28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EC105ED-D2B3-8D6F-D842-082540A922C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91966" y="1670565"/>
                  <a:ext cx="3726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37DC3B8-170D-039E-F13C-18AD25DFAA36}"/>
              </a:ext>
            </a:extLst>
          </p:cNvPr>
          <p:cNvGrpSpPr/>
          <p:nvPr/>
        </p:nvGrpSpPr>
        <p:grpSpPr>
          <a:xfrm>
            <a:off x="8504766" y="1525125"/>
            <a:ext cx="1471680" cy="385560"/>
            <a:chOff x="8504766" y="1525125"/>
            <a:chExt cx="14716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E79D6C8-1905-BCD1-396D-FA8745E634C9}"/>
                    </a:ext>
                  </a:extLst>
                </p14:cNvPr>
                <p14:cNvContentPartPr/>
                <p14:nvPr/>
              </p14:nvContentPartPr>
              <p14:xfrm>
                <a:off x="8504766" y="1557165"/>
                <a:ext cx="641520" cy="353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E79D6C8-1905-BCD1-396D-FA8745E634C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95766" y="1548165"/>
                  <a:ext cx="659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1454D07-4B32-A855-D1F4-52C3CF1E822C}"/>
                    </a:ext>
                  </a:extLst>
                </p14:cNvPr>
                <p14:cNvContentPartPr/>
                <p14:nvPr/>
              </p14:nvContentPartPr>
              <p14:xfrm>
                <a:off x="8984286" y="1651845"/>
                <a:ext cx="257760" cy="24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1454D07-4B32-A855-D1F4-52C3CF1E822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975286" y="1642845"/>
                  <a:ext cx="275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BDE4FF9-C9D6-9D12-E538-0408D95DB041}"/>
                    </a:ext>
                  </a:extLst>
                </p14:cNvPr>
                <p14:cNvContentPartPr/>
                <p14:nvPr/>
              </p14:nvContentPartPr>
              <p14:xfrm>
                <a:off x="9461286" y="1525125"/>
                <a:ext cx="500400" cy="313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BDE4FF9-C9D6-9D12-E538-0408D95DB0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52646" y="1516125"/>
                  <a:ext cx="518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F5F5F57-F08E-AB2E-6A6E-88BBFAED4303}"/>
                    </a:ext>
                  </a:extLst>
                </p14:cNvPr>
                <p14:cNvContentPartPr/>
                <p14:nvPr/>
              </p14:nvContentPartPr>
              <p14:xfrm>
                <a:off x="9843966" y="1687845"/>
                <a:ext cx="132480" cy="161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F5F5F57-F08E-AB2E-6A6E-88BBFAED430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834966" y="1679205"/>
                  <a:ext cx="1501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09FECA1-F203-2553-E47A-C1A3E5BD38B4}"/>
              </a:ext>
            </a:extLst>
          </p:cNvPr>
          <p:cNvGrpSpPr/>
          <p:nvPr/>
        </p:nvGrpSpPr>
        <p:grpSpPr>
          <a:xfrm>
            <a:off x="470646" y="2575965"/>
            <a:ext cx="3214080" cy="585360"/>
            <a:chOff x="470646" y="2575965"/>
            <a:chExt cx="321408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3A31CF2-3F94-3A6D-8A9D-81B53AE13941}"/>
                    </a:ext>
                  </a:extLst>
                </p14:cNvPr>
                <p14:cNvContentPartPr/>
                <p14:nvPr/>
              </p14:nvContentPartPr>
              <p14:xfrm>
                <a:off x="470646" y="2583165"/>
                <a:ext cx="181800" cy="358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3A31CF2-3F94-3A6D-8A9D-81B53AE1394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1646" y="2574165"/>
                  <a:ext cx="1994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EF1CEF5-410C-47D9-0344-D7EA5407F649}"/>
                    </a:ext>
                  </a:extLst>
                </p14:cNvPr>
                <p14:cNvContentPartPr/>
                <p14:nvPr/>
              </p14:nvContentPartPr>
              <p14:xfrm>
                <a:off x="616446" y="2940645"/>
                <a:ext cx="156600" cy="210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EF1CEF5-410C-47D9-0344-D7EA5407F64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7806" y="2932005"/>
                  <a:ext cx="174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CBB39C4-BD52-C05E-F805-176FDDF2A50A}"/>
                    </a:ext>
                  </a:extLst>
                </p14:cNvPr>
                <p14:cNvContentPartPr/>
                <p14:nvPr/>
              </p14:nvContentPartPr>
              <p14:xfrm>
                <a:off x="670086" y="3087525"/>
                <a:ext cx="84600" cy="14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CBB39C4-BD52-C05E-F805-176FDDF2A5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1086" y="3078525"/>
                  <a:ext cx="102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2FFFB67-54BF-DAA8-EF44-E6FE9646795C}"/>
                    </a:ext>
                  </a:extLst>
                </p14:cNvPr>
                <p14:cNvContentPartPr/>
                <p14:nvPr/>
              </p14:nvContentPartPr>
              <p14:xfrm>
                <a:off x="941166" y="2973405"/>
                <a:ext cx="360" cy="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2FFFB67-54BF-DAA8-EF44-E6FE9646795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2526" y="2964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15FD065-EBA7-4D32-D77E-4333000D7556}"/>
                    </a:ext>
                  </a:extLst>
                </p14:cNvPr>
                <p14:cNvContentPartPr/>
                <p14:nvPr/>
              </p14:nvContentPartPr>
              <p14:xfrm>
                <a:off x="939006" y="2969085"/>
                <a:ext cx="36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15FD065-EBA7-4D32-D77E-4333000D755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0366" y="2960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87CFDEE-AC0E-D714-7140-62B815C42583}"/>
                    </a:ext>
                  </a:extLst>
                </p14:cNvPr>
                <p14:cNvContentPartPr/>
                <p14:nvPr/>
              </p14:nvContentPartPr>
              <p14:xfrm>
                <a:off x="937566" y="2971245"/>
                <a:ext cx="28800" cy="190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87CFDEE-AC0E-D714-7140-62B815C4258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8926" y="2962605"/>
                  <a:ext cx="46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4A9E025-5FC0-D783-BD46-034542D1599C}"/>
                    </a:ext>
                  </a:extLst>
                </p14:cNvPr>
                <p14:cNvContentPartPr/>
                <p14:nvPr/>
              </p14:nvContentPartPr>
              <p14:xfrm>
                <a:off x="866646" y="3067005"/>
                <a:ext cx="180360" cy="18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4A9E025-5FC0-D783-BD46-034542D159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7646" y="3058005"/>
                  <a:ext cx="198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B4E33CE-6B2C-6722-FD34-2CB88C57F207}"/>
                    </a:ext>
                  </a:extLst>
                </p14:cNvPr>
                <p14:cNvContentPartPr/>
                <p14:nvPr/>
              </p14:nvContentPartPr>
              <p14:xfrm>
                <a:off x="1184886" y="2677125"/>
                <a:ext cx="210600" cy="21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B4E33CE-6B2C-6722-FD34-2CB88C57F20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76246" y="2668125"/>
                  <a:ext cx="228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E47F7CF-D196-5DEC-0D7A-DDEB2D471246}"/>
                    </a:ext>
                  </a:extLst>
                </p14:cNvPr>
                <p14:cNvContentPartPr/>
                <p14:nvPr/>
              </p14:nvContentPartPr>
              <p14:xfrm>
                <a:off x="1226286" y="2802405"/>
                <a:ext cx="245880" cy="20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E47F7CF-D196-5DEC-0D7A-DDEB2D47124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17646" y="2793405"/>
                  <a:ext cx="263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27E220-A016-4FB0-E740-7681084A18D9}"/>
                    </a:ext>
                  </a:extLst>
                </p14:cNvPr>
                <p14:cNvContentPartPr/>
                <p14:nvPr/>
              </p14:nvContentPartPr>
              <p14:xfrm>
                <a:off x="1628046" y="2626005"/>
                <a:ext cx="221040" cy="304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27E220-A016-4FB0-E740-7681084A18D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19046" y="2617365"/>
                  <a:ext cx="238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9BE58B2-0BE1-1C6D-D983-067943F1AA89}"/>
                    </a:ext>
                  </a:extLst>
                </p14:cNvPr>
                <p14:cNvContentPartPr/>
                <p14:nvPr/>
              </p14:nvContentPartPr>
              <p14:xfrm>
                <a:off x="1894446" y="2743005"/>
                <a:ext cx="178560" cy="320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9BE58B2-0BE1-1C6D-D983-067943F1AA8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85806" y="2734005"/>
                  <a:ext cx="1962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BA24555-0400-93C8-BF3D-EE412D07862E}"/>
                    </a:ext>
                  </a:extLst>
                </p14:cNvPr>
                <p14:cNvContentPartPr/>
                <p14:nvPr/>
              </p14:nvContentPartPr>
              <p14:xfrm>
                <a:off x="2113326" y="2619525"/>
                <a:ext cx="198720" cy="310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BA24555-0400-93C8-BF3D-EE412D07862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04326" y="2610885"/>
                  <a:ext cx="216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40011BB-E82D-8FDC-58AE-904F3634CF78}"/>
                    </a:ext>
                  </a:extLst>
                </p14:cNvPr>
                <p14:cNvContentPartPr/>
                <p14:nvPr/>
              </p14:nvContentPartPr>
              <p14:xfrm>
                <a:off x="2375046" y="2731845"/>
                <a:ext cx="162000" cy="206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40011BB-E82D-8FDC-58AE-904F3634CF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66046" y="2723205"/>
                  <a:ext cx="179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0EBC419-FBEA-45B3-D3CC-260A3942FD98}"/>
                    </a:ext>
                  </a:extLst>
                </p14:cNvPr>
                <p14:cNvContentPartPr/>
                <p14:nvPr/>
              </p14:nvContentPartPr>
              <p14:xfrm>
                <a:off x="2382966" y="2816805"/>
                <a:ext cx="177840" cy="2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0EBC419-FBEA-45B3-D3CC-260A3942FD9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73966" y="2808165"/>
                  <a:ext cx="195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C1BF69F-7367-1B69-627C-24F5355AFBBF}"/>
                    </a:ext>
                  </a:extLst>
                </p14:cNvPr>
                <p14:cNvContentPartPr/>
                <p14:nvPr/>
              </p14:nvContentPartPr>
              <p14:xfrm>
                <a:off x="2882646" y="2602965"/>
                <a:ext cx="11160" cy="152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C1BF69F-7367-1B69-627C-24F5355AFBB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74006" y="2593965"/>
                  <a:ext cx="28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9B7CFE4-F94D-6DB2-9F83-B660660CEDDD}"/>
                    </a:ext>
                  </a:extLst>
                </p14:cNvPr>
                <p14:cNvContentPartPr/>
                <p14:nvPr/>
              </p14:nvContentPartPr>
              <p14:xfrm>
                <a:off x="2767806" y="2799525"/>
                <a:ext cx="250920" cy="28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9B7CFE4-F94D-6DB2-9F83-B660660CEDD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58806" y="2790525"/>
                  <a:ext cx="268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C445230-A8C6-9DA9-5428-DA622E963F7B}"/>
                    </a:ext>
                  </a:extLst>
                </p14:cNvPr>
                <p14:cNvContentPartPr/>
                <p14:nvPr/>
              </p14:nvContentPartPr>
              <p14:xfrm>
                <a:off x="2816766" y="2892045"/>
                <a:ext cx="129960" cy="166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C445230-A8C6-9DA9-5428-DA622E963F7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08126" y="2883045"/>
                  <a:ext cx="147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F027ACA-96A8-6B57-528C-7AEE756806A3}"/>
                    </a:ext>
                  </a:extLst>
                </p14:cNvPr>
                <p14:cNvContentPartPr/>
                <p14:nvPr/>
              </p14:nvContentPartPr>
              <p14:xfrm>
                <a:off x="3164886" y="2689725"/>
                <a:ext cx="141120" cy="173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F027ACA-96A8-6B57-528C-7AEE756806A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56246" y="2681085"/>
                  <a:ext cx="158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2A37F9E-0192-3193-9324-63C382314448}"/>
                    </a:ext>
                  </a:extLst>
                </p14:cNvPr>
                <p14:cNvContentPartPr/>
                <p14:nvPr/>
              </p14:nvContentPartPr>
              <p14:xfrm>
                <a:off x="3487806" y="2575965"/>
                <a:ext cx="196920" cy="437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2A37F9E-0192-3193-9324-63C3823144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78806" y="2567325"/>
                  <a:ext cx="214560" cy="45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B408E6B-71C2-035D-8B6D-05C4E3496DF9}"/>
              </a:ext>
            </a:extLst>
          </p:cNvPr>
          <p:cNvGrpSpPr/>
          <p:nvPr/>
        </p:nvGrpSpPr>
        <p:grpSpPr>
          <a:xfrm>
            <a:off x="3789486" y="2510085"/>
            <a:ext cx="738360" cy="510840"/>
            <a:chOff x="3789486" y="2510085"/>
            <a:chExt cx="73836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5549FF2-2DAC-86DC-2664-B8A922E18B4F}"/>
                    </a:ext>
                  </a:extLst>
                </p14:cNvPr>
                <p14:cNvContentPartPr/>
                <p14:nvPr/>
              </p14:nvContentPartPr>
              <p14:xfrm>
                <a:off x="3789486" y="2686845"/>
                <a:ext cx="268200" cy="142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5549FF2-2DAC-86DC-2664-B8A922E18B4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80846" y="2678205"/>
                  <a:ext cx="285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CBC00FA-902C-5718-AF4F-7C0FD1A977B3}"/>
                    </a:ext>
                  </a:extLst>
                </p14:cNvPr>
                <p14:cNvContentPartPr/>
                <p14:nvPr/>
              </p14:nvContentPartPr>
              <p14:xfrm>
                <a:off x="4048686" y="2858925"/>
                <a:ext cx="104400" cy="122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CBC00FA-902C-5718-AF4F-7C0FD1A977B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039686" y="2849925"/>
                  <a:ext cx="122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254D4DD-22D6-A628-0DC6-D4934AB568F0}"/>
                    </a:ext>
                  </a:extLst>
                </p14:cNvPr>
                <p14:cNvContentPartPr/>
                <p14:nvPr/>
              </p14:nvContentPartPr>
              <p14:xfrm>
                <a:off x="4029246" y="2827605"/>
                <a:ext cx="162000" cy="156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254D4DD-22D6-A628-0DC6-D4934AB568F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20606" y="2818965"/>
                  <a:ext cx="179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D864F50-7B23-9EE7-C986-8F895C56D055}"/>
                    </a:ext>
                  </a:extLst>
                </p14:cNvPr>
                <p14:cNvContentPartPr/>
                <p14:nvPr/>
              </p14:nvContentPartPr>
              <p14:xfrm>
                <a:off x="4131126" y="2510085"/>
                <a:ext cx="97200" cy="135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D864F50-7B23-9EE7-C986-8F895C56D05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22126" y="2501085"/>
                  <a:ext cx="114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C0E5D80-F466-2A59-4114-AFD29197555C}"/>
                    </a:ext>
                  </a:extLst>
                </p14:cNvPr>
                <p14:cNvContentPartPr/>
                <p14:nvPr/>
              </p14:nvContentPartPr>
              <p14:xfrm>
                <a:off x="4267926" y="2543205"/>
                <a:ext cx="259920" cy="477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C0E5D80-F466-2A59-4114-AFD29197555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59286" y="2534565"/>
                  <a:ext cx="277560" cy="49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3CECE4C-3B60-FC2E-45F7-8B2DB5E0E705}"/>
                  </a:ext>
                </a:extLst>
              </p14:cNvPr>
              <p14:cNvContentPartPr/>
              <p14:nvPr/>
            </p14:nvContentPartPr>
            <p14:xfrm>
              <a:off x="4703886" y="2672805"/>
              <a:ext cx="125280" cy="1785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3CECE4C-3B60-FC2E-45F7-8B2DB5E0E70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694886" y="2663805"/>
                <a:ext cx="142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0D6696C-3B3D-D7D0-E9ED-590B39E9AC81}"/>
                  </a:ext>
                </a:extLst>
              </p14:cNvPr>
              <p14:cNvContentPartPr/>
              <p14:nvPr/>
            </p14:nvContentPartPr>
            <p14:xfrm>
              <a:off x="2769606" y="2542125"/>
              <a:ext cx="225720" cy="5842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0D6696C-3B3D-D7D0-E9ED-590B39E9AC8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733606" y="2470125"/>
                <a:ext cx="297360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9CBDAF2-923E-846C-AF50-43B0A7629D38}"/>
                  </a:ext>
                </a:extLst>
              </p14:cNvPr>
              <p14:cNvContentPartPr/>
              <p14:nvPr/>
            </p14:nvContentPartPr>
            <p14:xfrm>
              <a:off x="316206" y="3504765"/>
              <a:ext cx="551520" cy="5356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9CBDAF2-923E-846C-AF50-43B0A7629D3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07566" y="3496125"/>
                <a:ext cx="569160" cy="55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CB82F7B-C8A1-FB13-74C4-BDAD4BDD9B5F}"/>
              </a:ext>
            </a:extLst>
          </p:cNvPr>
          <p:cNvGrpSpPr/>
          <p:nvPr/>
        </p:nvGrpSpPr>
        <p:grpSpPr>
          <a:xfrm>
            <a:off x="1031166" y="3408285"/>
            <a:ext cx="1224360" cy="536760"/>
            <a:chOff x="1031166" y="3408285"/>
            <a:chExt cx="122436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F33E089-6C8C-3705-4162-57EAA7053526}"/>
                    </a:ext>
                  </a:extLst>
                </p14:cNvPr>
                <p14:cNvContentPartPr/>
                <p14:nvPr/>
              </p14:nvContentPartPr>
              <p14:xfrm>
                <a:off x="1031166" y="3471285"/>
                <a:ext cx="587520" cy="473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F33E089-6C8C-3705-4162-57EAA705352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2526" y="3462285"/>
                  <a:ext cx="6051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DEB74C4-C7C4-F4E8-9743-FC3738266ACE}"/>
                    </a:ext>
                  </a:extLst>
                </p14:cNvPr>
                <p14:cNvContentPartPr/>
                <p14:nvPr/>
              </p14:nvContentPartPr>
              <p14:xfrm>
                <a:off x="1787886" y="3408285"/>
                <a:ext cx="467640" cy="428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DEB74C4-C7C4-F4E8-9743-FC3738266AC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79246" y="3399645"/>
                  <a:ext cx="4852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2BA41FB-6ACB-D470-5D23-72D74E2A3376}"/>
                    </a:ext>
                  </a:extLst>
                </p14:cNvPr>
                <p14:cNvContentPartPr/>
                <p14:nvPr/>
              </p14:nvContentPartPr>
              <p14:xfrm>
                <a:off x="1783566" y="3584325"/>
                <a:ext cx="303120" cy="23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2BA41FB-6ACB-D470-5D23-72D74E2A337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74926" y="3575685"/>
                  <a:ext cx="3207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5A8A31E-9BC6-4347-ECC7-FC442477B15D}"/>
              </a:ext>
            </a:extLst>
          </p:cNvPr>
          <p:cNvGrpSpPr/>
          <p:nvPr/>
        </p:nvGrpSpPr>
        <p:grpSpPr>
          <a:xfrm>
            <a:off x="2400606" y="3403605"/>
            <a:ext cx="1321920" cy="567000"/>
            <a:chOff x="2400606" y="3403605"/>
            <a:chExt cx="132192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6324FB6-B960-44B9-01E9-5AD76C2C6821}"/>
                    </a:ext>
                  </a:extLst>
                </p14:cNvPr>
                <p14:cNvContentPartPr/>
                <p14:nvPr/>
              </p14:nvContentPartPr>
              <p14:xfrm>
                <a:off x="2400606" y="3403605"/>
                <a:ext cx="1321920" cy="567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6324FB6-B960-44B9-01E9-5AD76C2C682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391606" y="3394965"/>
                  <a:ext cx="13395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04A8F03-D9C1-8E3D-B938-6E851F381446}"/>
                    </a:ext>
                  </a:extLst>
                </p14:cNvPr>
                <p14:cNvContentPartPr/>
                <p14:nvPr/>
              </p14:nvContentPartPr>
              <p14:xfrm>
                <a:off x="3207726" y="3481365"/>
                <a:ext cx="28800" cy="28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04A8F03-D9C1-8E3D-B938-6E851F38144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99086" y="3472725"/>
                  <a:ext cx="46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50212F6-B6EA-D722-9312-4888EF550721}"/>
                    </a:ext>
                  </a:extLst>
                </p14:cNvPr>
                <p14:cNvContentPartPr/>
                <p14:nvPr/>
              </p14:nvContentPartPr>
              <p14:xfrm>
                <a:off x="2829726" y="3508725"/>
                <a:ext cx="519840" cy="89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50212F6-B6EA-D722-9312-4888EF5507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821086" y="3500085"/>
                  <a:ext cx="53748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F9CADBD-A417-5AE5-9DC4-907B91FE1FAB}"/>
              </a:ext>
            </a:extLst>
          </p:cNvPr>
          <p:cNvGrpSpPr/>
          <p:nvPr/>
        </p:nvGrpSpPr>
        <p:grpSpPr>
          <a:xfrm>
            <a:off x="3932046" y="3459045"/>
            <a:ext cx="618840" cy="345960"/>
            <a:chOff x="3932046" y="3459045"/>
            <a:chExt cx="61884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9BD4071-96BF-9773-7D48-C4AD3495AD05}"/>
                    </a:ext>
                  </a:extLst>
                </p14:cNvPr>
                <p14:cNvContentPartPr/>
                <p14:nvPr/>
              </p14:nvContentPartPr>
              <p14:xfrm>
                <a:off x="3932046" y="3459045"/>
                <a:ext cx="618840" cy="345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9BD4071-96BF-9773-7D48-C4AD3495AD0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23406" y="3450405"/>
                  <a:ext cx="6364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BAA24DB-9DEA-4E3C-C6E9-923337BA099E}"/>
                    </a:ext>
                  </a:extLst>
                </p14:cNvPr>
                <p14:cNvContentPartPr/>
                <p14:nvPr/>
              </p14:nvContentPartPr>
              <p14:xfrm>
                <a:off x="4263246" y="3595845"/>
                <a:ext cx="245520" cy="25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BAA24DB-9DEA-4E3C-C6E9-923337BA099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54606" y="3586845"/>
                  <a:ext cx="26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79817C3-4215-CC8F-DB4D-B46FBD2A4661}"/>
                    </a:ext>
                  </a:extLst>
                </p14:cNvPr>
                <p14:cNvContentPartPr/>
                <p14:nvPr/>
              </p14:nvContentPartPr>
              <p14:xfrm>
                <a:off x="4171086" y="3524205"/>
                <a:ext cx="26640" cy="8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79817C3-4215-CC8F-DB4D-B46FBD2A46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62446" y="3515205"/>
                  <a:ext cx="442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A877FC7-8AC4-4357-E2F3-6FC26B84C762}"/>
              </a:ext>
            </a:extLst>
          </p:cNvPr>
          <p:cNvGrpSpPr/>
          <p:nvPr/>
        </p:nvGrpSpPr>
        <p:grpSpPr>
          <a:xfrm>
            <a:off x="255726" y="4055205"/>
            <a:ext cx="5339160" cy="1072080"/>
            <a:chOff x="255726" y="4055205"/>
            <a:chExt cx="5339160" cy="10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1287070-D5D6-30A5-1A4A-DF8FD6B68CAE}"/>
                    </a:ext>
                  </a:extLst>
                </p14:cNvPr>
                <p14:cNvContentPartPr/>
                <p14:nvPr/>
              </p14:nvContentPartPr>
              <p14:xfrm>
                <a:off x="255726" y="4095165"/>
                <a:ext cx="1912320" cy="593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1287070-D5D6-30A5-1A4A-DF8FD6B68CA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6726" y="4086165"/>
                  <a:ext cx="192996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83FDD0F-736E-5DD4-0683-147B24CBF66A}"/>
                    </a:ext>
                  </a:extLst>
                </p14:cNvPr>
                <p14:cNvContentPartPr/>
                <p14:nvPr/>
              </p14:nvContentPartPr>
              <p14:xfrm>
                <a:off x="1358406" y="4224765"/>
                <a:ext cx="375120" cy="32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83FDD0F-736E-5DD4-0683-147B24CBF66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49766" y="4215765"/>
                  <a:ext cx="392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D9DC564-98CE-D84D-99C0-6C28FB4444FD}"/>
                    </a:ext>
                  </a:extLst>
                </p14:cNvPr>
                <p14:cNvContentPartPr/>
                <p14:nvPr/>
              </p14:nvContentPartPr>
              <p14:xfrm>
                <a:off x="1259766" y="4150245"/>
                <a:ext cx="360" cy="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D9DC564-98CE-D84D-99C0-6C28FB4444F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251126" y="4141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A309768-DE42-604A-B05C-96BEC87E7DC9}"/>
                    </a:ext>
                  </a:extLst>
                </p14:cNvPr>
                <p14:cNvContentPartPr/>
                <p14:nvPr/>
              </p14:nvContentPartPr>
              <p14:xfrm>
                <a:off x="2453886" y="4210005"/>
                <a:ext cx="308520" cy="230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A309768-DE42-604A-B05C-96BEC87E7DC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44886" y="4201005"/>
                  <a:ext cx="326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36345AF-447D-FAD4-01AD-65C8AE0CA1E4}"/>
                    </a:ext>
                  </a:extLst>
                </p14:cNvPr>
                <p14:cNvContentPartPr/>
                <p14:nvPr/>
              </p14:nvContentPartPr>
              <p14:xfrm>
                <a:off x="2696886" y="4381005"/>
                <a:ext cx="83520" cy="163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36345AF-447D-FAD4-01AD-65C8AE0CA1E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88246" y="4372005"/>
                  <a:ext cx="101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BB1A630-20F8-AE29-4029-263A1AC106DD}"/>
                    </a:ext>
                  </a:extLst>
                </p14:cNvPr>
                <p14:cNvContentPartPr/>
                <p14:nvPr/>
              </p14:nvContentPartPr>
              <p14:xfrm>
                <a:off x="2650446" y="4404765"/>
                <a:ext cx="183960" cy="162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BB1A630-20F8-AE29-4029-263A1AC106D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41806" y="4396125"/>
                  <a:ext cx="201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A891E0A-5FF4-601C-5114-2ADB2F6058B1}"/>
                    </a:ext>
                  </a:extLst>
                </p14:cNvPr>
                <p14:cNvContentPartPr/>
                <p14:nvPr/>
              </p14:nvContentPartPr>
              <p14:xfrm>
                <a:off x="3217806" y="4292805"/>
                <a:ext cx="346680" cy="144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A891E0A-5FF4-601C-5114-2ADB2F6058B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09166" y="4283805"/>
                  <a:ext cx="364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F5E4AF2-6808-D08D-6991-6954E3123B0E}"/>
                    </a:ext>
                  </a:extLst>
                </p14:cNvPr>
                <p14:cNvContentPartPr/>
                <p14:nvPr/>
              </p14:nvContentPartPr>
              <p14:xfrm>
                <a:off x="3371166" y="4177965"/>
                <a:ext cx="360" cy="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F5E4AF2-6808-D08D-6991-6954E3123B0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362166" y="4168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94F817A-ABBB-575D-2C80-438C0D923FF7}"/>
                    </a:ext>
                  </a:extLst>
                </p14:cNvPr>
                <p14:cNvContentPartPr/>
                <p14:nvPr/>
              </p14:nvContentPartPr>
              <p14:xfrm>
                <a:off x="3777246" y="4055205"/>
                <a:ext cx="582840" cy="399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94F817A-ABBB-575D-2C80-438C0D923FF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768606" y="4046565"/>
                  <a:ext cx="6004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91414E1-6CF7-B0BB-B7EE-5FE1CA1482AD}"/>
                    </a:ext>
                  </a:extLst>
                </p14:cNvPr>
                <p14:cNvContentPartPr/>
                <p14:nvPr/>
              </p14:nvContentPartPr>
              <p14:xfrm>
                <a:off x="4186566" y="4190925"/>
                <a:ext cx="195120" cy="23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91414E1-6CF7-B0BB-B7EE-5FE1CA1482A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177566" y="4182285"/>
                  <a:ext cx="212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F2FD4AF-D9BB-E6A0-D5B8-730AEECF3070}"/>
                    </a:ext>
                  </a:extLst>
                </p14:cNvPr>
                <p14:cNvContentPartPr/>
                <p14:nvPr/>
              </p14:nvContentPartPr>
              <p14:xfrm>
                <a:off x="281286" y="4720485"/>
                <a:ext cx="1186560" cy="356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F2FD4AF-D9BB-E6A0-D5B8-730AEECF307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72646" y="4711845"/>
                  <a:ext cx="12042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FD9C3E0-D293-EBF4-A725-717FC176ED11}"/>
                    </a:ext>
                  </a:extLst>
                </p14:cNvPr>
                <p14:cNvContentPartPr/>
                <p14:nvPr/>
              </p14:nvContentPartPr>
              <p14:xfrm>
                <a:off x="1301166" y="4927125"/>
                <a:ext cx="194400" cy="13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FD9C3E0-D293-EBF4-A725-717FC176ED1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92166" y="4918485"/>
                  <a:ext cx="212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08A0399-3730-9FD1-54DE-ADDD1892ED51}"/>
                    </a:ext>
                  </a:extLst>
                </p14:cNvPr>
                <p14:cNvContentPartPr/>
                <p14:nvPr/>
              </p14:nvContentPartPr>
              <p14:xfrm>
                <a:off x="1763766" y="4894365"/>
                <a:ext cx="513360" cy="150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08A0399-3730-9FD1-54DE-ADDD1892ED5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755126" y="4885365"/>
                  <a:ext cx="531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F969727-E21C-22C7-CB7B-8A2A4C5D8C68}"/>
                    </a:ext>
                  </a:extLst>
                </p14:cNvPr>
                <p14:cNvContentPartPr/>
                <p14:nvPr/>
              </p14:nvContentPartPr>
              <p14:xfrm>
                <a:off x="2446686" y="4839285"/>
                <a:ext cx="1055880" cy="288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F969727-E21C-22C7-CB7B-8A2A4C5D8C6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438046" y="4830285"/>
                  <a:ext cx="10735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89E382D-486D-86CC-C9EF-1911AF434868}"/>
                    </a:ext>
                  </a:extLst>
                </p14:cNvPr>
                <p14:cNvContentPartPr/>
                <p14:nvPr/>
              </p14:nvContentPartPr>
              <p14:xfrm>
                <a:off x="3220686" y="4648125"/>
                <a:ext cx="37440" cy="40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89E382D-486D-86CC-C9EF-1911AF43486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12046" y="4639125"/>
                  <a:ext cx="55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04D5140-A2DE-6FF3-E6D6-10A99D7BDAF8}"/>
                    </a:ext>
                  </a:extLst>
                </p14:cNvPr>
                <p14:cNvContentPartPr/>
                <p14:nvPr/>
              </p14:nvContentPartPr>
              <p14:xfrm>
                <a:off x="3752046" y="4594845"/>
                <a:ext cx="1125720" cy="331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04D5140-A2DE-6FF3-E6D6-10A99D7BDAF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743046" y="4586205"/>
                  <a:ext cx="1143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27CE701-D3BB-173F-4357-7D7BD0AD1814}"/>
                    </a:ext>
                  </a:extLst>
                </p14:cNvPr>
                <p14:cNvContentPartPr/>
                <p14:nvPr/>
              </p14:nvContentPartPr>
              <p14:xfrm>
                <a:off x="3777246" y="4709685"/>
                <a:ext cx="343440" cy="54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27CE701-D3BB-173F-4357-7D7BD0AD181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768606" y="4700685"/>
                  <a:ext cx="361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675DCE3-C005-BD67-2FAE-8EB0BE3160F7}"/>
                    </a:ext>
                  </a:extLst>
                </p14:cNvPr>
                <p14:cNvContentPartPr/>
                <p14:nvPr/>
              </p14:nvContentPartPr>
              <p14:xfrm>
                <a:off x="5016366" y="4477485"/>
                <a:ext cx="578520" cy="401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675DCE3-C005-BD67-2FAE-8EB0BE3160F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07726" y="4468485"/>
                  <a:ext cx="5961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4F4ECA1-C15F-7B28-4791-DBB399D2EA48}"/>
                    </a:ext>
                  </a:extLst>
                </p14:cNvPr>
                <p14:cNvContentPartPr/>
                <p14:nvPr/>
              </p14:nvContentPartPr>
              <p14:xfrm>
                <a:off x="5062806" y="4643445"/>
                <a:ext cx="385560" cy="81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4F4ECA1-C15F-7B28-4791-DBB399D2EA4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054166" y="4634805"/>
                  <a:ext cx="40320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4EF341F-29CA-89F1-4E38-62AA60B6B9A1}"/>
              </a:ext>
            </a:extLst>
          </p:cNvPr>
          <p:cNvGrpSpPr/>
          <p:nvPr/>
        </p:nvGrpSpPr>
        <p:grpSpPr>
          <a:xfrm>
            <a:off x="275886" y="5209725"/>
            <a:ext cx="2526120" cy="632880"/>
            <a:chOff x="275886" y="5209725"/>
            <a:chExt cx="252612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B1066B8-06CB-2415-C9D5-B6A2641243EF}"/>
                    </a:ext>
                  </a:extLst>
                </p14:cNvPr>
                <p14:cNvContentPartPr/>
                <p14:nvPr/>
              </p14:nvContentPartPr>
              <p14:xfrm>
                <a:off x="275886" y="5367045"/>
                <a:ext cx="977760" cy="475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B1066B8-06CB-2415-C9D5-B6A2641243E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7246" y="5358045"/>
                  <a:ext cx="9954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60FFAFD-C185-2FA0-D725-A224CA2256A1}"/>
                    </a:ext>
                  </a:extLst>
                </p14:cNvPr>
                <p14:cNvContentPartPr/>
                <p14:nvPr/>
              </p14:nvContentPartPr>
              <p14:xfrm>
                <a:off x="1125486" y="5470005"/>
                <a:ext cx="199800" cy="16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60FFAFD-C185-2FA0-D725-A224CA2256A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16846" y="5461005"/>
                  <a:ext cx="217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0C5940A-1ED4-1687-F44A-C2B3091B7BD5}"/>
                    </a:ext>
                  </a:extLst>
                </p14:cNvPr>
                <p14:cNvContentPartPr/>
                <p14:nvPr/>
              </p14:nvContentPartPr>
              <p14:xfrm>
                <a:off x="741726" y="5354445"/>
                <a:ext cx="360" cy="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0C5940A-1ED4-1687-F44A-C2B3091B7BD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3086" y="534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CE17803-A242-6055-69AC-52FC6F739F88}"/>
                    </a:ext>
                  </a:extLst>
                </p14:cNvPr>
                <p14:cNvContentPartPr/>
                <p14:nvPr/>
              </p14:nvContentPartPr>
              <p14:xfrm>
                <a:off x="1579806" y="5209725"/>
                <a:ext cx="1142640" cy="403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CE17803-A242-6055-69AC-52FC6F739F8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570806" y="5201085"/>
                  <a:ext cx="11602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9B1143E-4083-E4BA-8DC7-1D3CC54C31CC}"/>
                    </a:ext>
                  </a:extLst>
                </p14:cNvPr>
                <p14:cNvContentPartPr/>
                <p14:nvPr/>
              </p14:nvContentPartPr>
              <p14:xfrm>
                <a:off x="2582406" y="5292165"/>
                <a:ext cx="219600" cy="19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9B1143E-4083-E4BA-8DC7-1D3CC54C31C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73406" y="5283525"/>
                  <a:ext cx="237240" cy="36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0" name="Picture 219">
            <a:extLst>
              <a:ext uri="{FF2B5EF4-FFF2-40B4-BE49-F238E27FC236}">
                <a16:creationId xmlns:a16="http://schemas.microsoft.com/office/drawing/2014/main" id="{765C4546-24AC-4BC8-ACCF-3413057C976B}"/>
              </a:ext>
            </a:extLst>
          </p:cNvPr>
          <p:cNvPicPr>
            <a:picLocks noChangeAspect="1"/>
          </p:cNvPicPr>
          <p:nvPr/>
        </p:nvPicPr>
        <p:blipFill>
          <a:blip r:embed="rId320"/>
          <a:stretch>
            <a:fillRect/>
          </a:stretch>
        </p:blipFill>
        <p:spPr>
          <a:xfrm>
            <a:off x="6502553" y="3651513"/>
            <a:ext cx="5689448" cy="2686686"/>
          </a:xfrm>
          <a:prstGeom prst="rect">
            <a:avLst/>
          </a:prstGeom>
        </p:spPr>
      </p:pic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D3621BE-C1EA-CA4E-B67B-5B10A0DF5146}"/>
              </a:ext>
            </a:extLst>
          </p:cNvPr>
          <p:cNvGrpSpPr/>
          <p:nvPr/>
        </p:nvGrpSpPr>
        <p:grpSpPr>
          <a:xfrm>
            <a:off x="8861166" y="4817325"/>
            <a:ext cx="366840" cy="425160"/>
            <a:chOff x="8861166" y="4817325"/>
            <a:chExt cx="36684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A78C838-DAAA-C6F2-6BA1-F6DDBFBBF953}"/>
                    </a:ext>
                  </a:extLst>
                </p14:cNvPr>
                <p14:cNvContentPartPr/>
                <p14:nvPr/>
              </p14:nvContentPartPr>
              <p14:xfrm>
                <a:off x="9065646" y="5139885"/>
                <a:ext cx="63720" cy="102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A78C838-DAAA-C6F2-6BA1-F6DDBFBBF95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57006" y="5130885"/>
                  <a:ext cx="81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2551DBE-94DD-ED28-691A-BEE1A2F595B1}"/>
                    </a:ext>
                  </a:extLst>
                </p14:cNvPr>
                <p14:cNvContentPartPr/>
                <p14:nvPr/>
              </p14:nvContentPartPr>
              <p14:xfrm>
                <a:off x="8861166" y="5030445"/>
                <a:ext cx="73080" cy="87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2551DBE-94DD-ED28-691A-BEE1A2F595B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852526" y="5021445"/>
                  <a:ext cx="90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3F788D4-AC2D-B893-FD6C-E64AF9CCAD5B}"/>
                    </a:ext>
                  </a:extLst>
                </p14:cNvPr>
                <p14:cNvContentPartPr/>
                <p14:nvPr/>
              </p14:nvContentPartPr>
              <p14:xfrm>
                <a:off x="8962326" y="4817325"/>
                <a:ext cx="77400" cy="78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3F788D4-AC2D-B893-FD6C-E64AF9CCAD5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953686" y="4808325"/>
                  <a:ext cx="95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A7277CC-1797-210E-77C4-6AE08A31F9BC}"/>
                    </a:ext>
                  </a:extLst>
                </p14:cNvPr>
                <p14:cNvContentPartPr/>
                <p14:nvPr/>
              </p14:nvContentPartPr>
              <p14:xfrm>
                <a:off x="9182286" y="4990125"/>
                <a:ext cx="45720" cy="84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A7277CC-1797-210E-77C4-6AE08A31F9B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173286" y="4981125"/>
                  <a:ext cx="633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53C60E6-C81B-7236-4889-6C51E6CCB051}"/>
              </a:ext>
            </a:extLst>
          </p:cNvPr>
          <p:cNvGrpSpPr/>
          <p:nvPr/>
        </p:nvGrpSpPr>
        <p:grpSpPr>
          <a:xfrm>
            <a:off x="9005886" y="4530765"/>
            <a:ext cx="299880" cy="95040"/>
            <a:chOff x="9005886" y="4530765"/>
            <a:chExt cx="29988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9B49CC5-B9C5-5CA7-CDE5-86570F97ECA9}"/>
                    </a:ext>
                  </a:extLst>
                </p14:cNvPr>
                <p14:cNvContentPartPr/>
                <p14:nvPr/>
              </p14:nvContentPartPr>
              <p14:xfrm>
                <a:off x="9177966" y="4530765"/>
                <a:ext cx="127800" cy="87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9B49CC5-B9C5-5CA7-CDE5-86570F97ECA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168966" y="4521765"/>
                  <a:ext cx="145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FA28E76-3FF4-7887-2E97-C1BF9D3DBA3F}"/>
                    </a:ext>
                  </a:extLst>
                </p14:cNvPr>
                <p14:cNvContentPartPr/>
                <p14:nvPr/>
              </p14:nvContentPartPr>
              <p14:xfrm>
                <a:off x="9018846" y="4548765"/>
                <a:ext cx="54720" cy="61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FA28E76-3FF4-7887-2E97-C1BF9D3DBA3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010206" y="4540125"/>
                  <a:ext cx="72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19019EF-E8CC-F9CB-3C0F-9204074E4363}"/>
                    </a:ext>
                  </a:extLst>
                </p14:cNvPr>
                <p14:cNvContentPartPr/>
                <p14:nvPr/>
              </p14:nvContentPartPr>
              <p14:xfrm>
                <a:off x="9005886" y="4576485"/>
                <a:ext cx="61200" cy="49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19019EF-E8CC-F9CB-3C0F-9204074E436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997246" y="4567485"/>
                  <a:ext cx="788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BAFBE77-2E94-3DDC-5911-9B1230A6BA4B}"/>
              </a:ext>
            </a:extLst>
          </p:cNvPr>
          <p:cNvGrpSpPr/>
          <p:nvPr/>
        </p:nvGrpSpPr>
        <p:grpSpPr>
          <a:xfrm>
            <a:off x="8729766" y="4148445"/>
            <a:ext cx="949680" cy="428040"/>
            <a:chOff x="8729766" y="4148445"/>
            <a:chExt cx="9496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805ABCF-A0BB-02C5-83AF-8CB3657BDF0B}"/>
                    </a:ext>
                  </a:extLst>
                </p14:cNvPr>
                <p14:cNvContentPartPr/>
                <p14:nvPr/>
              </p14:nvContentPartPr>
              <p14:xfrm>
                <a:off x="9254286" y="4148445"/>
                <a:ext cx="425160" cy="428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805ABCF-A0BB-02C5-83AF-8CB3657BDF0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245646" y="4139445"/>
                  <a:ext cx="4428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0B54B84-57B3-A251-EF8D-2AD3FED140E5}"/>
                    </a:ext>
                  </a:extLst>
                </p14:cNvPr>
                <p14:cNvContentPartPr/>
                <p14:nvPr/>
              </p14:nvContentPartPr>
              <p14:xfrm>
                <a:off x="8729766" y="4208205"/>
                <a:ext cx="297000" cy="328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0B54B84-57B3-A251-EF8D-2AD3FED140E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720766" y="4199565"/>
                  <a:ext cx="31464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E058D2B-6022-BEDF-6378-F8CDE76DC499}"/>
              </a:ext>
            </a:extLst>
          </p:cNvPr>
          <p:cNvGrpSpPr/>
          <p:nvPr/>
        </p:nvGrpSpPr>
        <p:grpSpPr>
          <a:xfrm>
            <a:off x="8641566" y="4753245"/>
            <a:ext cx="891720" cy="662760"/>
            <a:chOff x="8641566" y="4753245"/>
            <a:chExt cx="891720" cy="66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D7B0785-2448-2A7D-881B-9100127D6306}"/>
                    </a:ext>
                  </a:extLst>
                </p14:cNvPr>
                <p14:cNvContentPartPr/>
                <p14:nvPr/>
              </p14:nvContentPartPr>
              <p14:xfrm>
                <a:off x="8944326" y="4823445"/>
                <a:ext cx="3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D7B0785-2448-2A7D-881B-9100127D630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935326" y="4814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E49C7AF-1F50-C42D-6FD8-0170F905AF2D}"/>
                    </a:ext>
                  </a:extLst>
                </p14:cNvPr>
                <p14:cNvContentPartPr/>
                <p14:nvPr/>
              </p14:nvContentPartPr>
              <p14:xfrm>
                <a:off x="8674326" y="4832085"/>
                <a:ext cx="281880" cy="231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E49C7AF-1F50-C42D-6FD8-0170F905AF2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665686" y="4823445"/>
                  <a:ext cx="299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DD41F92-F0B1-B329-B870-392753E6BF8A}"/>
                    </a:ext>
                  </a:extLst>
                </p14:cNvPr>
                <p14:cNvContentPartPr/>
                <p14:nvPr/>
              </p14:nvContentPartPr>
              <p14:xfrm>
                <a:off x="8756046" y="5094165"/>
                <a:ext cx="147960" cy="321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DD41F92-F0B1-B329-B870-392753E6BF8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747046" y="5085165"/>
                  <a:ext cx="165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8755990-7774-EB81-0E3A-FA1E9573570F}"/>
                    </a:ext>
                  </a:extLst>
                </p14:cNvPr>
                <p14:cNvContentPartPr/>
                <p14:nvPr/>
              </p14:nvContentPartPr>
              <p14:xfrm>
                <a:off x="9092646" y="5146005"/>
                <a:ext cx="431280" cy="107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8755990-7774-EB81-0E3A-FA1E9573570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084006" y="5137005"/>
                  <a:ext cx="448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EA6C626-E5CB-4EBF-59AA-D58E844AE3B7}"/>
                    </a:ext>
                  </a:extLst>
                </p14:cNvPr>
                <p14:cNvContentPartPr/>
                <p14:nvPr/>
              </p14:nvContentPartPr>
              <p14:xfrm>
                <a:off x="9196686" y="4753245"/>
                <a:ext cx="336600" cy="259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EA6C626-E5CB-4EBF-59AA-D58E844AE3B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88046" y="4744245"/>
                  <a:ext cx="3542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C03B9B0-AAD7-1C6F-56F5-92380DBE1DB8}"/>
                    </a:ext>
                  </a:extLst>
                </p14:cNvPr>
                <p14:cNvContentPartPr/>
                <p14:nvPr/>
              </p14:nvContentPartPr>
              <p14:xfrm>
                <a:off x="8641566" y="4876725"/>
                <a:ext cx="281160" cy="190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C03B9B0-AAD7-1C6F-56F5-92380DBE1DB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632926" y="4867725"/>
                  <a:ext cx="29880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D82A0F29-C5A5-B83E-9B4A-B8587DFA184D}"/>
                  </a:ext>
                </a:extLst>
              </p14:cNvPr>
              <p14:cNvContentPartPr/>
              <p14:nvPr/>
            </p14:nvContentPartPr>
            <p14:xfrm>
              <a:off x="4946526" y="2427285"/>
              <a:ext cx="104760" cy="7412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D82A0F29-C5A5-B83E-9B4A-B8587DFA184D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937886" y="2418285"/>
                <a:ext cx="122400" cy="75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41E70CFC-8FC7-D115-3EEF-A6FCCAA5F2FB}"/>
              </a:ext>
            </a:extLst>
          </p:cNvPr>
          <p:cNvGrpSpPr/>
          <p:nvPr/>
        </p:nvGrpSpPr>
        <p:grpSpPr>
          <a:xfrm>
            <a:off x="5195646" y="3103005"/>
            <a:ext cx="1563120" cy="292320"/>
            <a:chOff x="5195646" y="3103005"/>
            <a:chExt cx="156312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A2FC216-FE79-515B-8E0B-A9F92AA28D5A}"/>
                    </a:ext>
                  </a:extLst>
                </p14:cNvPr>
                <p14:cNvContentPartPr/>
                <p14:nvPr/>
              </p14:nvContentPartPr>
              <p14:xfrm>
                <a:off x="5199966" y="3140805"/>
                <a:ext cx="141480" cy="145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A2FC216-FE79-515B-8E0B-A9F92AA28D5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191326" y="3132165"/>
                  <a:ext cx="159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6ABEE68-D510-4BAC-0C6D-A2CF77522E4B}"/>
                    </a:ext>
                  </a:extLst>
                </p14:cNvPr>
                <p14:cNvContentPartPr/>
                <p14:nvPr/>
              </p14:nvContentPartPr>
              <p14:xfrm>
                <a:off x="5195646" y="3141165"/>
                <a:ext cx="178200" cy="144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6ABEE68-D510-4BAC-0C6D-A2CF77522E4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86646" y="3132165"/>
                  <a:ext cx="195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DD8D874-32EE-5998-75A3-D4200C9F9315}"/>
                    </a:ext>
                  </a:extLst>
                </p14:cNvPr>
                <p14:cNvContentPartPr/>
                <p14:nvPr/>
              </p14:nvContentPartPr>
              <p14:xfrm>
                <a:off x="5466366" y="3193725"/>
                <a:ext cx="123840" cy="19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DD8D874-32EE-5998-75A3-D4200C9F931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457366" y="3184725"/>
                  <a:ext cx="141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90F3801-B1C3-FAD7-C7CB-E9495D1F41C0}"/>
                    </a:ext>
                  </a:extLst>
                </p14:cNvPr>
                <p14:cNvContentPartPr/>
                <p14:nvPr/>
              </p14:nvContentPartPr>
              <p14:xfrm>
                <a:off x="5448726" y="3267525"/>
                <a:ext cx="181440" cy="26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90F3801-B1C3-FAD7-C7CB-E9495D1F41C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440086" y="3258525"/>
                  <a:ext cx="199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316F0C2-21F1-F387-3A84-834BC7E2D851}"/>
                    </a:ext>
                  </a:extLst>
                </p14:cNvPr>
                <p14:cNvContentPartPr/>
                <p14:nvPr/>
              </p14:nvContentPartPr>
              <p14:xfrm>
                <a:off x="5776686" y="3124965"/>
                <a:ext cx="153000" cy="164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316F0C2-21F1-F387-3A84-834BC7E2D85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768046" y="3116325"/>
                  <a:ext cx="170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9FA9B07-E279-D59A-405E-64ED1B741D84}"/>
                    </a:ext>
                  </a:extLst>
                </p14:cNvPr>
                <p14:cNvContentPartPr/>
                <p14:nvPr/>
              </p14:nvContentPartPr>
              <p14:xfrm>
                <a:off x="5756166" y="3122445"/>
                <a:ext cx="228960" cy="187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9FA9B07-E279-D59A-405E-64ED1B741D8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47526" y="3113445"/>
                  <a:ext cx="246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96C207F-4718-FD9E-29D1-433C55D64113}"/>
                    </a:ext>
                  </a:extLst>
                </p14:cNvPr>
                <p14:cNvContentPartPr/>
                <p14:nvPr/>
              </p14:nvContentPartPr>
              <p14:xfrm>
                <a:off x="5972166" y="3331245"/>
                <a:ext cx="66600" cy="64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96C207F-4718-FD9E-29D1-433C55D6411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963526" y="3322245"/>
                  <a:ext cx="84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81B7FF0-D473-F307-4DCE-6E62EE060842}"/>
                    </a:ext>
                  </a:extLst>
                </p14:cNvPr>
                <p14:cNvContentPartPr/>
                <p14:nvPr/>
              </p14:nvContentPartPr>
              <p14:xfrm>
                <a:off x="6138846" y="3204165"/>
                <a:ext cx="130680" cy="6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81B7FF0-D473-F307-4DCE-6E62EE06084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129846" y="3195525"/>
                  <a:ext cx="148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3E85E4F-CDAF-D178-8A8A-56A8289CF934}"/>
                    </a:ext>
                  </a:extLst>
                </p14:cNvPr>
                <p14:cNvContentPartPr/>
                <p14:nvPr/>
              </p14:nvContentPartPr>
              <p14:xfrm>
                <a:off x="6354846" y="3103005"/>
                <a:ext cx="166680" cy="166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3E85E4F-CDAF-D178-8A8A-56A8289CF93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346206" y="3094005"/>
                  <a:ext cx="184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27441C8-D7A5-B4D9-49F1-8B4F40EBF0FF}"/>
                    </a:ext>
                  </a:extLst>
                </p14:cNvPr>
                <p14:cNvContentPartPr/>
                <p14:nvPr/>
              </p14:nvContentPartPr>
              <p14:xfrm>
                <a:off x="6589926" y="3157005"/>
                <a:ext cx="139320" cy="110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27441C8-D7A5-B4D9-49F1-8B4F40EBF0F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581286" y="3148005"/>
                  <a:ext cx="156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7BB11C3-6EA4-E0F1-DF5B-4BAC0D98E63B}"/>
                    </a:ext>
                  </a:extLst>
                </p14:cNvPr>
                <p14:cNvContentPartPr/>
                <p14:nvPr/>
              </p14:nvContentPartPr>
              <p14:xfrm>
                <a:off x="6540966" y="3132525"/>
                <a:ext cx="217800" cy="176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7BB11C3-6EA4-E0F1-DF5B-4BAC0D98E63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531966" y="3123525"/>
                  <a:ext cx="2354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E054F7FD-5E2C-47E8-C35D-F86195B9D5F1}"/>
              </a:ext>
            </a:extLst>
          </p:cNvPr>
          <p:cNvGrpSpPr/>
          <p:nvPr/>
        </p:nvGrpSpPr>
        <p:grpSpPr>
          <a:xfrm>
            <a:off x="262926" y="5941605"/>
            <a:ext cx="3975120" cy="775080"/>
            <a:chOff x="262926" y="5941605"/>
            <a:chExt cx="3975120" cy="77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E739782-A6A6-B894-7BA0-2BB224B59CDA}"/>
                    </a:ext>
                  </a:extLst>
                </p14:cNvPr>
                <p14:cNvContentPartPr/>
                <p14:nvPr/>
              </p14:nvContentPartPr>
              <p14:xfrm>
                <a:off x="262926" y="6065085"/>
                <a:ext cx="221040" cy="404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E739782-A6A6-B894-7BA0-2BB224B59CD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54286" y="6056085"/>
                  <a:ext cx="2386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4D063A2-17B3-8460-7B9D-86E24D7E48F5}"/>
                    </a:ext>
                  </a:extLst>
                </p14:cNvPr>
                <p14:cNvContentPartPr/>
                <p14:nvPr/>
              </p14:nvContentPartPr>
              <p14:xfrm>
                <a:off x="422766" y="6470805"/>
                <a:ext cx="109080" cy="222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4D063A2-17B3-8460-7B9D-86E24D7E48F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14126" y="6462165"/>
                  <a:ext cx="126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F8BA7BB-6FDF-BAA1-F366-AA24B7DE2F29}"/>
                    </a:ext>
                  </a:extLst>
                </p14:cNvPr>
                <p14:cNvContentPartPr/>
                <p14:nvPr/>
              </p14:nvContentPartPr>
              <p14:xfrm>
                <a:off x="653166" y="6534165"/>
                <a:ext cx="7560" cy="175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F8BA7BB-6FDF-BAA1-F366-AA24B7DE2F2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44526" y="6525525"/>
                  <a:ext cx="25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2C079BC-3911-D286-0023-6E07855618FA}"/>
                    </a:ext>
                  </a:extLst>
                </p14:cNvPr>
                <p14:cNvContentPartPr/>
                <p14:nvPr/>
              </p14:nvContentPartPr>
              <p14:xfrm>
                <a:off x="593046" y="6577005"/>
                <a:ext cx="154440" cy="32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2C079BC-3911-D286-0023-6E07855618F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4046" y="6568365"/>
                  <a:ext cx="172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BD45B3A-74C1-CBDD-3C3F-6207C8326BE9}"/>
                    </a:ext>
                  </a:extLst>
                </p14:cNvPr>
                <p14:cNvContentPartPr/>
                <p14:nvPr/>
              </p14:nvContentPartPr>
              <p14:xfrm>
                <a:off x="756846" y="6191805"/>
                <a:ext cx="223200" cy="26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BD45B3A-74C1-CBDD-3C3F-6207C8326BE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48206" y="6182805"/>
                  <a:ext cx="240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3C3FE81-BBA8-22C4-1FF2-9374FAA769EA}"/>
                    </a:ext>
                  </a:extLst>
                </p14:cNvPr>
                <p14:cNvContentPartPr/>
                <p14:nvPr/>
              </p14:nvContentPartPr>
              <p14:xfrm>
                <a:off x="764406" y="6284685"/>
                <a:ext cx="196200" cy="24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3C3FE81-BBA8-22C4-1FF2-9374FAA769E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55406" y="6276045"/>
                  <a:ext cx="213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4B3DC6F-CA95-144C-F194-60BE0E24C4FA}"/>
                    </a:ext>
                  </a:extLst>
                </p14:cNvPr>
                <p14:cNvContentPartPr/>
                <p14:nvPr/>
              </p14:nvContentPartPr>
              <p14:xfrm>
                <a:off x="1041246" y="6116925"/>
                <a:ext cx="224640" cy="233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4B3DC6F-CA95-144C-F194-60BE0E24C4F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32246" y="6107925"/>
                  <a:ext cx="242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19D171C-9D8B-DE4E-3158-AA3AFA8656D8}"/>
                    </a:ext>
                  </a:extLst>
                </p14:cNvPr>
                <p14:cNvContentPartPr/>
                <p14:nvPr/>
              </p14:nvContentPartPr>
              <p14:xfrm>
                <a:off x="1372806" y="6227445"/>
                <a:ext cx="111240" cy="266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19D171C-9D8B-DE4E-3158-AA3AFA8656D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364166" y="6218445"/>
                  <a:ext cx="128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7B6E642-94FE-55E9-42AD-650AE9EB3237}"/>
                    </a:ext>
                  </a:extLst>
                </p14:cNvPr>
                <p14:cNvContentPartPr/>
                <p14:nvPr/>
              </p14:nvContentPartPr>
              <p14:xfrm>
                <a:off x="1533366" y="6102525"/>
                <a:ext cx="155520" cy="249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7B6E642-94FE-55E9-42AD-650AE9EB323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524366" y="6093885"/>
                  <a:ext cx="173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B4DB09E-A569-8D41-0F25-8E624F88AD49}"/>
                    </a:ext>
                  </a:extLst>
                </p14:cNvPr>
                <p14:cNvContentPartPr/>
                <p14:nvPr/>
              </p14:nvContentPartPr>
              <p14:xfrm>
                <a:off x="1740726" y="6210165"/>
                <a:ext cx="131040" cy="128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B4DB09E-A569-8D41-0F25-8E624F88AD4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732086" y="6201525"/>
                  <a:ext cx="148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679886F-20FC-C513-17FF-99247898CB09}"/>
                    </a:ext>
                  </a:extLst>
                </p14:cNvPr>
                <p14:cNvContentPartPr/>
                <p14:nvPr/>
              </p14:nvContentPartPr>
              <p14:xfrm>
                <a:off x="1737126" y="6262005"/>
                <a:ext cx="150120" cy="23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679886F-20FC-C513-17FF-99247898CB0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728486" y="6253365"/>
                  <a:ext cx="167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6C8FD42-7F1F-1E72-81DC-193C39BF4CFE}"/>
                    </a:ext>
                  </a:extLst>
                </p14:cNvPr>
                <p14:cNvContentPartPr/>
                <p14:nvPr/>
              </p14:nvContentPartPr>
              <p14:xfrm>
                <a:off x="2015766" y="6049605"/>
                <a:ext cx="41760" cy="108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6C8FD42-7F1F-1E72-81DC-193C39BF4CF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006766" y="6040605"/>
                  <a:ext cx="59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DD5E7A8-5097-D453-2A35-D15CBD7DD881}"/>
                    </a:ext>
                  </a:extLst>
                </p14:cNvPr>
                <p14:cNvContentPartPr/>
                <p14:nvPr/>
              </p14:nvContentPartPr>
              <p14:xfrm>
                <a:off x="1962846" y="6184965"/>
                <a:ext cx="134640" cy="18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DD5E7A8-5097-D453-2A35-D15CBD7DD88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953846" y="6175965"/>
                  <a:ext cx="152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2A1D78B-ABF3-129E-DCAC-C12FC1B95135}"/>
                    </a:ext>
                  </a:extLst>
                </p14:cNvPr>
                <p14:cNvContentPartPr/>
                <p14:nvPr/>
              </p14:nvContentPartPr>
              <p14:xfrm>
                <a:off x="1978326" y="6286485"/>
                <a:ext cx="97920" cy="138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2A1D78B-ABF3-129E-DCAC-C12FC1B9513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969326" y="6277845"/>
                  <a:ext cx="115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9C4C8F0-D8CF-AFAF-76D9-43E8D92F0D6D}"/>
                    </a:ext>
                  </a:extLst>
                </p14:cNvPr>
                <p14:cNvContentPartPr/>
                <p14:nvPr/>
              </p14:nvContentPartPr>
              <p14:xfrm>
                <a:off x="2183166" y="6175245"/>
                <a:ext cx="200520" cy="133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9C4C8F0-D8CF-AFAF-76D9-43E8D92F0D6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174526" y="6166245"/>
                  <a:ext cx="218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C1B21FA-8BF0-FBB5-67C9-9F4DE656F40C}"/>
                    </a:ext>
                  </a:extLst>
                </p14:cNvPr>
                <p14:cNvContentPartPr/>
                <p14:nvPr/>
              </p14:nvContentPartPr>
              <p14:xfrm>
                <a:off x="2448846" y="6060405"/>
                <a:ext cx="197280" cy="353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C1B21FA-8BF0-FBB5-67C9-9F4DE656F40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439846" y="6051765"/>
                  <a:ext cx="2149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B3CCB6A-15F4-8FEC-34AF-182A0DEF1A1C}"/>
                    </a:ext>
                  </a:extLst>
                </p14:cNvPr>
                <p14:cNvContentPartPr/>
                <p14:nvPr/>
              </p14:nvContentPartPr>
              <p14:xfrm>
                <a:off x="2665926" y="6144285"/>
                <a:ext cx="220320" cy="151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B3CCB6A-15F4-8FEC-34AF-182A0DEF1A1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656926" y="6135285"/>
                  <a:ext cx="237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58C561F-225E-0BD6-831F-1C9114DA080E}"/>
                    </a:ext>
                  </a:extLst>
                </p14:cNvPr>
                <p14:cNvContentPartPr/>
                <p14:nvPr/>
              </p14:nvContentPartPr>
              <p14:xfrm>
                <a:off x="2844846" y="6304125"/>
                <a:ext cx="100440" cy="95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58C561F-225E-0BD6-831F-1C9114DA080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836206" y="6295485"/>
                  <a:ext cx="118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5BE91A3-8DFE-4FCC-FCD3-CBF0F628AB14}"/>
                    </a:ext>
                  </a:extLst>
                </p14:cNvPr>
                <p14:cNvContentPartPr/>
                <p14:nvPr/>
              </p14:nvContentPartPr>
              <p14:xfrm>
                <a:off x="2848086" y="6299085"/>
                <a:ext cx="97920" cy="1180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5BE91A3-8DFE-4FCC-FCD3-CBF0F628AB1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839446" y="6290445"/>
                  <a:ext cx="115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570E112-54B2-24D3-C937-1FF4F5F90FA9}"/>
                    </a:ext>
                  </a:extLst>
                </p14:cNvPr>
                <p14:cNvContentPartPr/>
                <p14:nvPr/>
              </p14:nvContentPartPr>
              <p14:xfrm>
                <a:off x="2910366" y="6043125"/>
                <a:ext cx="68400" cy="1281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570E112-54B2-24D3-C937-1FF4F5F90FA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901726" y="6034125"/>
                  <a:ext cx="86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EF616E5-9AC1-7F5A-D1EE-331972983F51}"/>
                    </a:ext>
                  </a:extLst>
                </p14:cNvPr>
                <p14:cNvContentPartPr/>
                <p14:nvPr/>
              </p14:nvContentPartPr>
              <p14:xfrm>
                <a:off x="2978406" y="6066885"/>
                <a:ext cx="190080" cy="3690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EF616E5-9AC1-7F5A-D1EE-331972983F5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969766" y="6058245"/>
                  <a:ext cx="2077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17C34FB-12D9-71FA-6E65-CB516520A128}"/>
                    </a:ext>
                  </a:extLst>
                </p14:cNvPr>
                <p14:cNvContentPartPr/>
                <p14:nvPr/>
              </p14:nvContentPartPr>
              <p14:xfrm>
                <a:off x="3261366" y="6179925"/>
                <a:ext cx="86040" cy="122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17C34FB-12D9-71FA-6E65-CB516520A12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252366" y="6170925"/>
                  <a:ext cx="103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F232FD7-53CE-402F-097F-CB08B719BBD4}"/>
                    </a:ext>
                  </a:extLst>
                </p14:cNvPr>
                <p14:cNvContentPartPr/>
                <p14:nvPr/>
              </p14:nvContentPartPr>
              <p14:xfrm>
                <a:off x="3463686" y="5941605"/>
                <a:ext cx="38520" cy="6321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F232FD7-53CE-402F-097F-CB08B719BBD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455046" y="5932605"/>
                  <a:ext cx="5616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6452B0B-21F3-422D-4CA1-2C256A079EA9}"/>
                    </a:ext>
                  </a:extLst>
                </p14:cNvPr>
                <p14:cNvContentPartPr/>
                <p14:nvPr/>
              </p14:nvContentPartPr>
              <p14:xfrm>
                <a:off x="3610566" y="6508965"/>
                <a:ext cx="87120" cy="118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6452B0B-21F3-422D-4CA1-2C256A079EA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601566" y="6499965"/>
                  <a:ext cx="104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148394B-EA5B-A8C6-65F0-54C8E1755675}"/>
                    </a:ext>
                  </a:extLst>
                </p14:cNvPr>
                <p14:cNvContentPartPr/>
                <p14:nvPr/>
              </p14:nvContentPartPr>
              <p14:xfrm>
                <a:off x="3585366" y="6514005"/>
                <a:ext cx="135000" cy="106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148394B-EA5B-A8C6-65F0-54C8E175567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576726" y="6505005"/>
                  <a:ext cx="152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43408D6-4F15-9D66-09C5-C86BBC6D61EB}"/>
                    </a:ext>
                  </a:extLst>
                </p14:cNvPr>
                <p14:cNvContentPartPr/>
                <p14:nvPr/>
              </p14:nvContentPartPr>
              <p14:xfrm>
                <a:off x="3774366" y="6545685"/>
                <a:ext cx="110160" cy="27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43408D6-4F15-9D66-09C5-C86BBC6D61E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765726" y="6536685"/>
                  <a:ext cx="127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4ED8F76-133D-FBE1-A75F-E7E922037A21}"/>
                    </a:ext>
                  </a:extLst>
                </p14:cNvPr>
                <p14:cNvContentPartPr/>
                <p14:nvPr/>
              </p14:nvContentPartPr>
              <p14:xfrm>
                <a:off x="3768606" y="6615525"/>
                <a:ext cx="131400" cy="183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4ED8F76-133D-FBE1-A75F-E7E922037A2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759606" y="6606525"/>
                  <a:ext cx="149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7AA9D71-DD5D-547D-F704-D63F386F2886}"/>
                    </a:ext>
                  </a:extLst>
                </p14:cNvPr>
                <p14:cNvContentPartPr/>
                <p14:nvPr/>
              </p14:nvContentPartPr>
              <p14:xfrm>
                <a:off x="3987846" y="6515805"/>
                <a:ext cx="122760" cy="144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7AA9D71-DD5D-547D-F704-D63F386F288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978846" y="6506805"/>
                  <a:ext cx="140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C84A021-5957-0704-251F-5A318193F32D}"/>
                    </a:ext>
                  </a:extLst>
                </p14:cNvPr>
                <p14:cNvContentPartPr/>
                <p14:nvPr/>
              </p14:nvContentPartPr>
              <p14:xfrm>
                <a:off x="3986766" y="6514005"/>
                <a:ext cx="197640" cy="151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C84A021-5957-0704-251F-5A318193F32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978126" y="6505005"/>
                  <a:ext cx="215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4094E02-F031-E8FA-3717-3E33921D5426}"/>
                    </a:ext>
                  </a:extLst>
                </p14:cNvPr>
                <p14:cNvContentPartPr/>
                <p14:nvPr/>
              </p14:nvContentPartPr>
              <p14:xfrm>
                <a:off x="4197726" y="6685005"/>
                <a:ext cx="40320" cy="31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4094E02-F031-E8FA-3717-3E33921D542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189086" y="6676365"/>
                  <a:ext cx="5796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E20322FC-6735-D18A-6EE2-6494121EF053}"/>
                  </a:ext>
                </a:extLst>
              </p14:cNvPr>
              <p14:cNvContentPartPr/>
              <p14:nvPr/>
            </p14:nvContentPartPr>
            <p14:xfrm>
              <a:off x="6934413" y="6050883"/>
              <a:ext cx="360" cy="3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E20322FC-6735-D18A-6EE2-6494121EF05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25773" y="604224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oup 356">
            <a:extLst>
              <a:ext uri="{FF2B5EF4-FFF2-40B4-BE49-F238E27FC236}">
                <a16:creationId xmlns:a16="http://schemas.microsoft.com/office/drawing/2014/main" id="{8892F781-9C05-1BC9-A51C-B9A1C7EE33E6}"/>
              </a:ext>
            </a:extLst>
          </p:cNvPr>
          <p:cNvGrpSpPr/>
          <p:nvPr/>
        </p:nvGrpSpPr>
        <p:grpSpPr>
          <a:xfrm>
            <a:off x="6666477" y="2119475"/>
            <a:ext cx="3566160" cy="1060920"/>
            <a:chOff x="4099446" y="5706525"/>
            <a:chExt cx="3566160" cy="10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8AEA732-3024-02AF-483F-424132254F59}"/>
                    </a:ext>
                  </a:extLst>
                </p14:cNvPr>
                <p14:cNvContentPartPr/>
                <p14:nvPr/>
              </p14:nvContentPartPr>
              <p14:xfrm>
                <a:off x="6175206" y="5706525"/>
                <a:ext cx="1270080" cy="337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8AEA732-3024-02AF-483F-424132254F5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166206" y="5697525"/>
                  <a:ext cx="1287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A31520E-C0A5-D48C-5829-5238DCDD4328}"/>
                    </a:ext>
                  </a:extLst>
                </p14:cNvPr>
                <p14:cNvContentPartPr/>
                <p14:nvPr/>
              </p14:nvContentPartPr>
              <p14:xfrm>
                <a:off x="6854886" y="5821365"/>
                <a:ext cx="312480" cy="18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A31520E-C0A5-D48C-5829-5238DCDD432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845886" y="5812365"/>
                  <a:ext cx="330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F838D07-5224-F206-3A7B-683AD56F5E43}"/>
                    </a:ext>
                  </a:extLst>
                </p14:cNvPr>
                <p14:cNvContentPartPr/>
                <p14:nvPr/>
              </p14:nvContentPartPr>
              <p14:xfrm>
                <a:off x="7665246" y="5752965"/>
                <a:ext cx="360" cy="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F838D07-5224-F206-3A7B-683AD56F5E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56246" y="5743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AFE3497-95A2-DDED-21BD-1236A85ABDA9}"/>
                    </a:ext>
                  </a:extLst>
                </p14:cNvPr>
                <p14:cNvContentPartPr/>
                <p14:nvPr/>
              </p14:nvContentPartPr>
              <p14:xfrm>
                <a:off x="4458366" y="5779245"/>
                <a:ext cx="591120" cy="274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AFE3497-95A2-DDED-21BD-1236A85ABDA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449726" y="5770245"/>
                  <a:ext cx="608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0A8592E-7C41-DA8E-77A8-B39AD8B770D5}"/>
                    </a:ext>
                  </a:extLst>
                </p14:cNvPr>
                <p14:cNvContentPartPr/>
                <p14:nvPr/>
              </p14:nvContentPartPr>
              <p14:xfrm>
                <a:off x="4753206" y="5863125"/>
                <a:ext cx="240120" cy="111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0A8592E-7C41-DA8E-77A8-B39AD8B770D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744206" y="5854125"/>
                  <a:ext cx="257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D88BE19-B3DC-9A73-74E1-14B859AF1AB9}"/>
                    </a:ext>
                  </a:extLst>
                </p14:cNvPr>
                <p14:cNvContentPartPr/>
                <p14:nvPr/>
              </p14:nvContentPartPr>
              <p14:xfrm>
                <a:off x="5187006" y="5759445"/>
                <a:ext cx="410760" cy="282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D88BE19-B3DC-9A73-74E1-14B859AF1AB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178006" y="5750445"/>
                  <a:ext cx="428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9D552D3-A965-24F9-C6BC-C96021B33675}"/>
                    </a:ext>
                  </a:extLst>
                </p14:cNvPr>
                <p14:cNvContentPartPr/>
                <p14:nvPr/>
              </p14:nvContentPartPr>
              <p14:xfrm>
                <a:off x="5464206" y="5858445"/>
                <a:ext cx="161280" cy="158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9D552D3-A965-24F9-C6BC-C96021B3367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55206" y="5849805"/>
                  <a:ext cx="178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18A434E-E5F2-0695-D430-1362BD339EEA}"/>
                    </a:ext>
                  </a:extLst>
                </p14:cNvPr>
                <p14:cNvContentPartPr/>
                <p14:nvPr/>
              </p14:nvContentPartPr>
              <p14:xfrm>
                <a:off x="5176926" y="5855205"/>
                <a:ext cx="189000" cy="82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18A434E-E5F2-0695-D430-1362BD339EE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167926" y="5846205"/>
                  <a:ext cx="206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A17242C-268B-BB56-09A0-DFE391700892}"/>
                    </a:ext>
                  </a:extLst>
                </p14:cNvPr>
                <p14:cNvContentPartPr/>
                <p14:nvPr/>
              </p14:nvContentPartPr>
              <p14:xfrm>
                <a:off x="5820246" y="5909565"/>
                <a:ext cx="112680" cy="1209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A17242C-268B-BB56-09A0-DFE39170089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811606" y="5900925"/>
                  <a:ext cx="130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2D457F8-B74A-7CE9-E88D-8E76371C7816}"/>
                    </a:ext>
                  </a:extLst>
                </p14:cNvPr>
                <p14:cNvContentPartPr/>
                <p14:nvPr/>
              </p14:nvContentPartPr>
              <p14:xfrm>
                <a:off x="5805846" y="5918925"/>
                <a:ext cx="169920" cy="1472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2D457F8-B74A-7CE9-E88D-8E76371C781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797206" y="5910285"/>
                  <a:ext cx="187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5F8560B-5086-0BE4-D97A-442F88C83133}"/>
                    </a:ext>
                  </a:extLst>
                </p14:cNvPr>
                <p14:cNvContentPartPr/>
                <p14:nvPr/>
              </p14:nvContentPartPr>
              <p14:xfrm>
                <a:off x="6028326" y="5974725"/>
                <a:ext cx="95400" cy="11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5F8560B-5086-0BE4-D97A-442F88C8313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019686" y="5966085"/>
                  <a:ext cx="113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8345AE0-076D-821D-6FED-C5A7E9145027}"/>
                    </a:ext>
                  </a:extLst>
                </p14:cNvPr>
                <p14:cNvContentPartPr/>
                <p14:nvPr/>
              </p14:nvContentPartPr>
              <p14:xfrm>
                <a:off x="4099446" y="6143205"/>
                <a:ext cx="192600" cy="25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8345AE0-076D-821D-6FED-C5A7E914502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090446" y="6134205"/>
                  <a:ext cx="210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5A8D638-7144-4D40-3E9E-88DE3D50AF7C}"/>
                    </a:ext>
                  </a:extLst>
                </p14:cNvPr>
                <p14:cNvContentPartPr/>
                <p14:nvPr/>
              </p14:nvContentPartPr>
              <p14:xfrm>
                <a:off x="4113846" y="6225645"/>
                <a:ext cx="211680" cy="165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5A8D638-7144-4D40-3E9E-88DE3D50AF7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105206" y="6217005"/>
                  <a:ext cx="229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8BCE8BC7-F630-DC60-7AB2-6C25BB5244C7}"/>
                    </a:ext>
                  </a:extLst>
                </p14:cNvPr>
                <p14:cNvContentPartPr/>
                <p14:nvPr/>
              </p14:nvContentPartPr>
              <p14:xfrm>
                <a:off x="6128640" y="6083679"/>
                <a:ext cx="745560" cy="2595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8BCE8BC7-F630-DC60-7AB2-6C25BB5244C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19640" y="6075039"/>
                  <a:ext cx="763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D48B210-6B51-2ED0-9188-898BE64A6DBD}"/>
                    </a:ext>
                  </a:extLst>
                </p14:cNvPr>
                <p14:cNvContentPartPr/>
                <p14:nvPr/>
              </p14:nvContentPartPr>
              <p14:xfrm>
                <a:off x="6464880" y="6175479"/>
                <a:ext cx="258120" cy="205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D48B210-6B51-2ED0-9188-898BE64A6DB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456240" y="6166479"/>
                  <a:ext cx="275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3DC994A-E949-F01A-35F8-1FF1A17559AF}"/>
                    </a:ext>
                  </a:extLst>
                </p14:cNvPr>
                <p14:cNvContentPartPr/>
                <p14:nvPr/>
              </p14:nvContentPartPr>
              <p14:xfrm>
                <a:off x="7013520" y="6112479"/>
                <a:ext cx="429840" cy="216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3DC994A-E949-F01A-35F8-1FF1A17559A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004520" y="6103479"/>
                  <a:ext cx="447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05E486D-8768-131D-8119-4F6E20BA1F0B}"/>
                    </a:ext>
                  </a:extLst>
                </p14:cNvPr>
                <p14:cNvContentPartPr/>
                <p14:nvPr/>
              </p14:nvContentPartPr>
              <p14:xfrm>
                <a:off x="7250760" y="6202119"/>
                <a:ext cx="175320" cy="1540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05E486D-8768-131D-8119-4F6E20BA1F0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241760" y="6193119"/>
                  <a:ext cx="192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3D0EFED-D170-DC6B-669D-EB05A0297548}"/>
                    </a:ext>
                  </a:extLst>
                </p14:cNvPr>
                <p14:cNvContentPartPr/>
                <p14:nvPr/>
              </p14:nvContentPartPr>
              <p14:xfrm>
                <a:off x="4606686" y="6581325"/>
                <a:ext cx="376920" cy="1443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3D0EFED-D170-DC6B-669D-EB05A029754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597686" y="6572325"/>
                  <a:ext cx="394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7F45299-D819-2A56-420E-C47C127ABBE7}"/>
                    </a:ext>
                  </a:extLst>
                </p14:cNvPr>
                <p14:cNvContentPartPr/>
                <p14:nvPr/>
              </p14:nvContentPartPr>
              <p14:xfrm>
                <a:off x="4714686" y="6505365"/>
                <a:ext cx="360" cy="3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7F45299-D819-2A56-420E-C47C127ABB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05686" y="6496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A5947009-5237-30D4-00D1-0ABED191C3C0}"/>
                    </a:ext>
                  </a:extLst>
                </p14:cNvPr>
                <p14:cNvContentPartPr/>
                <p14:nvPr/>
              </p14:nvContentPartPr>
              <p14:xfrm>
                <a:off x="5196366" y="6550005"/>
                <a:ext cx="178920" cy="1706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A5947009-5237-30D4-00D1-0ABED191C3C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187726" y="6541005"/>
                  <a:ext cx="196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F564A7A-5C18-9F49-2A67-DCD06501B979}"/>
                    </a:ext>
                  </a:extLst>
                </p14:cNvPr>
                <p14:cNvContentPartPr/>
                <p14:nvPr/>
              </p14:nvContentPartPr>
              <p14:xfrm>
                <a:off x="5124726" y="6560445"/>
                <a:ext cx="256320" cy="2070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F564A7A-5C18-9F49-2A67-DCD06501B97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116086" y="6551445"/>
                  <a:ext cx="273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DB8713A-0E46-C0E3-5C90-39FDC104D62C}"/>
                    </a:ext>
                  </a:extLst>
                </p14:cNvPr>
                <p14:cNvContentPartPr/>
                <p14:nvPr/>
              </p14:nvContentPartPr>
              <p14:xfrm>
                <a:off x="5452326" y="6623085"/>
                <a:ext cx="124920" cy="129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DB8713A-0E46-C0E3-5C90-39FDC104D62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443686" y="6614085"/>
                  <a:ext cx="142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B023640-ABCC-E8CF-AF42-F3305E128D84}"/>
                    </a:ext>
                  </a:extLst>
                </p14:cNvPr>
                <p14:cNvContentPartPr/>
                <p14:nvPr/>
              </p14:nvContentPartPr>
              <p14:xfrm>
                <a:off x="5684526" y="6413925"/>
                <a:ext cx="1367280" cy="3301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B023640-ABCC-E8CF-AF42-F3305E128D8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75526" y="6405285"/>
                  <a:ext cx="1384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02C5210-586A-2B72-20A0-ACDA4C4C92D7}"/>
                    </a:ext>
                  </a:extLst>
                </p14:cNvPr>
                <p14:cNvContentPartPr/>
                <p14:nvPr/>
              </p14:nvContentPartPr>
              <p14:xfrm>
                <a:off x="6572646" y="6468285"/>
                <a:ext cx="25920" cy="324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02C5210-586A-2B72-20A0-ACDA4C4C92D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563646" y="6459285"/>
                  <a:ext cx="43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264218A-52CC-AB44-E509-3F89FD9D8A47}"/>
                    </a:ext>
                  </a:extLst>
                </p14:cNvPr>
                <p14:cNvContentPartPr/>
                <p14:nvPr/>
              </p14:nvContentPartPr>
              <p14:xfrm>
                <a:off x="6389766" y="6490245"/>
                <a:ext cx="184320" cy="147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264218A-52CC-AB44-E509-3F89FD9D8A4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381126" y="6481245"/>
                  <a:ext cx="2019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C9460DB0-A3A6-0683-A491-E3DD779E5E6C}"/>
                  </a:ext>
                </a:extLst>
              </p14:cNvPr>
              <p14:cNvContentPartPr/>
              <p14:nvPr/>
            </p14:nvContentPartPr>
            <p14:xfrm>
              <a:off x="5946933" y="6301443"/>
              <a:ext cx="29520" cy="313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C9460DB0-A3A6-0683-A491-E3DD779E5E6C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5937933" y="6292803"/>
                <a:ext cx="471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7" name="Group 386">
            <a:extLst>
              <a:ext uri="{FF2B5EF4-FFF2-40B4-BE49-F238E27FC236}">
                <a16:creationId xmlns:a16="http://schemas.microsoft.com/office/drawing/2014/main" id="{3BAC6E8C-3F01-087D-71D0-0D5E284E7CEA}"/>
              </a:ext>
            </a:extLst>
          </p:cNvPr>
          <p:cNvGrpSpPr/>
          <p:nvPr/>
        </p:nvGrpSpPr>
        <p:grpSpPr>
          <a:xfrm>
            <a:off x="4277013" y="5707923"/>
            <a:ext cx="3540993" cy="1060920"/>
            <a:chOff x="4277013" y="5707923"/>
            <a:chExt cx="3540993" cy="10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E35F488-8CB7-E22F-9CA0-EBD519E9DAB2}"/>
                    </a:ext>
                  </a:extLst>
                </p14:cNvPr>
                <p14:cNvContentPartPr/>
                <p14:nvPr/>
              </p14:nvContentPartPr>
              <p14:xfrm>
                <a:off x="7086813" y="6203283"/>
                <a:ext cx="360" cy="3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E35F488-8CB7-E22F-9CA0-EBD519E9DA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78173" y="61946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2759BC4-7A67-6E0C-4607-73995A86450E}"/>
                    </a:ext>
                  </a:extLst>
                </p14:cNvPr>
                <p14:cNvContentPartPr/>
                <p14:nvPr/>
              </p14:nvContentPartPr>
              <p14:xfrm>
                <a:off x="4799373" y="6143883"/>
                <a:ext cx="1160280" cy="2620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2759BC4-7A67-6E0C-4607-73995A86450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790373" y="6134883"/>
                  <a:ext cx="11779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AE934BA-1F2E-D37F-E9E3-1B714187018A}"/>
                    </a:ext>
                  </a:extLst>
                </p14:cNvPr>
                <p14:cNvContentPartPr/>
                <p14:nvPr/>
              </p14:nvContentPartPr>
              <p14:xfrm>
                <a:off x="6352773" y="5707923"/>
                <a:ext cx="1270080" cy="337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AE934BA-1F2E-D37F-E9E3-1B714187018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43773" y="5698923"/>
                  <a:ext cx="1287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0FC9423-2513-A61E-F998-5DFE0E6081FC}"/>
                    </a:ext>
                  </a:extLst>
                </p14:cNvPr>
                <p14:cNvContentPartPr/>
                <p14:nvPr/>
              </p14:nvContentPartPr>
              <p14:xfrm>
                <a:off x="7032453" y="5822763"/>
                <a:ext cx="312480" cy="187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0FC9423-2513-A61E-F998-5DFE0E6081F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023453" y="5813763"/>
                  <a:ext cx="330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D50DF97-44CF-DE9D-D908-3EF8D2524B7D}"/>
                    </a:ext>
                  </a:extLst>
                </p14:cNvPr>
                <p14:cNvContentPartPr/>
                <p14:nvPr/>
              </p14:nvContentPartPr>
              <p14:xfrm>
                <a:off x="7817646" y="5905365"/>
                <a:ext cx="360" cy="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D50DF97-44CF-DE9D-D908-3EF8D2524B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08646" y="5896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FCE0F93-7A9B-D5D7-DECD-62F6F4C48AE1}"/>
                    </a:ext>
                  </a:extLst>
                </p14:cNvPr>
                <p14:cNvContentPartPr/>
                <p14:nvPr/>
              </p14:nvContentPartPr>
              <p14:xfrm>
                <a:off x="4635933" y="5780643"/>
                <a:ext cx="591120" cy="2746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FCE0F93-7A9B-D5D7-DECD-62F6F4C48AE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627293" y="5771643"/>
                  <a:ext cx="608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3934A1F-026C-C160-85FD-292C6C0A980E}"/>
                    </a:ext>
                  </a:extLst>
                </p14:cNvPr>
                <p14:cNvContentPartPr/>
                <p14:nvPr/>
              </p14:nvContentPartPr>
              <p14:xfrm>
                <a:off x="4930773" y="5864523"/>
                <a:ext cx="240120" cy="111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3934A1F-026C-C160-85FD-292C6C0A980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921773" y="5855523"/>
                  <a:ext cx="257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F4E3041-E907-5DC5-B930-9975A8429E44}"/>
                    </a:ext>
                  </a:extLst>
                </p14:cNvPr>
                <p14:cNvContentPartPr/>
                <p14:nvPr/>
              </p14:nvContentPartPr>
              <p14:xfrm>
                <a:off x="5364573" y="5760843"/>
                <a:ext cx="410760" cy="2826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F4E3041-E907-5DC5-B930-9975A8429E4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55573" y="5751843"/>
                  <a:ext cx="428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31D52C9-1269-1DBF-5916-3453DB58D52F}"/>
                    </a:ext>
                  </a:extLst>
                </p14:cNvPr>
                <p14:cNvContentPartPr/>
                <p14:nvPr/>
              </p14:nvContentPartPr>
              <p14:xfrm>
                <a:off x="5641773" y="5859843"/>
                <a:ext cx="161280" cy="158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31D52C9-1269-1DBF-5916-3453DB58D52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632773" y="5851203"/>
                  <a:ext cx="178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DED230FA-4C37-C249-4EE5-6EEFC37995B1}"/>
                    </a:ext>
                  </a:extLst>
                </p14:cNvPr>
                <p14:cNvContentPartPr/>
                <p14:nvPr/>
              </p14:nvContentPartPr>
              <p14:xfrm>
                <a:off x="5354493" y="5856603"/>
                <a:ext cx="189000" cy="82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DED230FA-4C37-C249-4EE5-6EEFC37995B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345493" y="5847603"/>
                  <a:ext cx="206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D0F421A-0CFB-B572-4791-12DDB31941D5}"/>
                    </a:ext>
                  </a:extLst>
                </p14:cNvPr>
                <p14:cNvContentPartPr/>
                <p14:nvPr/>
              </p14:nvContentPartPr>
              <p14:xfrm>
                <a:off x="5997813" y="5910963"/>
                <a:ext cx="112680" cy="1209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D0F421A-0CFB-B572-4791-12DDB31941D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989173" y="5902323"/>
                  <a:ext cx="130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9FCB31D-DFC5-E5F1-F9F4-854B92782533}"/>
                    </a:ext>
                  </a:extLst>
                </p14:cNvPr>
                <p14:cNvContentPartPr/>
                <p14:nvPr/>
              </p14:nvContentPartPr>
              <p14:xfrm>
                <a:off x="5983413" y="5920323"/>
                <a:ext cx="169920" cy="1472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9FCB31D-DFC5-E5F1-F9F4-854B9278253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974773" y="5911683"/>
                  <a:ext cx="187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A2C8CD9-F41C-0ADE-00C9-F42EE89000E3}"/>
                    </a:ext>
                  </a:extLst>
                </p14:cNvPr>
                <p14:cNvContentPartPr/>
                <p14:nvPr/>
              </p14:nvContentPartPr>
              <p14:xfrm>
                <a:off x="6205893" y="5976123"/>
                <a:ext cx="95400" cy="111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A2C8CD9-F41C-0ADE-00C9-F42EE89000E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197253" y="5967483"/>
                  <a:ext cx="113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0346883-1435-8523-AEDC-9DD5E858F682}"/>
                    </a:ext>
                  </a:extLst>
                </p14:cNvPr>
                <p14:cNvContentPartPr/>
                <p14:nvPr/>
              </p14:nvContentPartPr>
              <p14:xfrm>
                <a:off x="4277013" y="6144603"/>
                <a:ext cx="192600" cy="252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0346883-1435-8523-AEDC-9DD5E858F68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268013" y="6135603"/>
                  <a:ext cx="210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C4C1FF1-EAD3-CA42-6EB8-88D80BA1D613}"/>
                    </a:ext>
                  </a:extLst>
                </p14:cNvPr>
                <p14:cNvContentPartPr/>
                <p14:nvPr/>
              </p14:nvContentPartPr>
              <p14:xfrm>
                <a:off x="4291413" y="6227043"/>
                <a:ext cx="211680" cy="165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C4C1FF1-EAD3-CA42-6EB8-88D80BA1D61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282773" y="6218403"/>
                  <a:ext cx="229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39393FF-85A0-4A18-6E38-71802BA1E909}"/>
                    </a:ext>
                  </a:extLst>
                </p14:cNvPr>
                <p14:cNvContentPartPr/>
                <p14:nvPr/>
              </p14:nvContentPartPr>
              <p14:xfrm>
                <a:off x="6306207" y="6085077"/>
                <a:ext cx="745560" cy="2595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39393FF-85A0-4A18-6E38-71802BA1E90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297207" y="6076437"/>
                  <a:ext cx="763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90C6046-19A5-EBC2-3E84-A066334593DD}"/>
                    </a:ext>
                  </a:extLst>
                </p14:cNvPr>
                <p14:cNvContentPartPr/>
                <p14:nvPr/>
              </p14:nvContentPartPr>
              <p14:xfrm>
                <a:off x="6642447" y="6176877"/>
                <a:ext cx="258120" cy="205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90C6046-19A5-EBC2-3E84-A066334593D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633807" y="6167877"/>
                  <a:ext cx="275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01E66611-23E8-ABCF-6E94-8BDC593578B2}"/>
                    </a:ext>
                  </a:extLst>
                </p14:cNvPr>
                <p14:cNvContentPartPr/>
                <p14:nvPr/>
              </p14:nvContentPartPr>
              <p14:xfrm>
                <a:off x="7191087" y="6113877"/>
                <a:ext cx="429840" cy="2163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01E66611-23E8-ABCF-6E94-8BDC593578B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182087" y="6104877"/>
                  <a:ext cx="447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B7A1C3F-406A-87CB-BA01-9713651A66F9}"/>
                    </a:ext>
                  </a:extLst>
                </p14:cNvPr>
                <p14:cNvContentPartPr/>
                <p14:nvPr/>
              </p14:nvContentPartPr>
              <p14:xfrm>
                <a:off x="7428327" y="6203517"/>
                <a:ext cx="175320" cy="1540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B7A1C3F-406A-87CB-BA01-9713651A66F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419327" y="6194517"/>
                  <a:ext cx="192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31062EB2-7C43-962C-34A6-E116BA8813F8}"/>
                    </a:ext>
                  </a:extLst>
                </p14:cNvPr>
                <p14:cNvContentPartPr/>
                <p14:nvPr/>
              </p14:nvContentPartPr>
              <p14:xfrm>
                <a:off x="4784253" y="6582723"/>
                <a:ext cx="376920" cy="1443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31062EB2-7C43-962C-34A6-E116BA8813F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775253" y="6573723"/>
                  <a:ext cx="394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05271C4-7E05-CF5D-0687-814B17974498}"/>
                    </a:ext>
                  </a:extLst>
                </p14:cNvPr>
                <p14:cNvContentPartPr/>
                <p14:nvPr/>
              </p14:nvContentPartPr>
              <p14:xfrm>
                <a:off x="4892253" y="6506763"/>
                <a:ext cx="360" cy="3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05271C4-7E05-CF5D-0687-814B179744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83253" y="649776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FE5A7E9-BE62-73F6-FFDB-ED4A1FAA7A56}"/>
                    </a:ext>
                  </a:extLst>
                </p14:cNvPr>
                <p14:cNvContentPartPr/>
                <p14:nvPr/>
              </p14:nvContentPartPr>
              <p14:xfrm>
                <a:off x="5373933" y="6551403"/>
                <a:ext cx="178920" cy="1706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FE5A7E9-BE62-73F6-FFDB-ED4A1FAA7A5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365293" y="6542403"/>
                  <a:ext cx="196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E1D3D72F-A93C-1D93-5A22-FEE1352390F9}"/>
                    </a:ext>
                  </a:extLst>
                </p14:cNvPr>
                <p14:cNvContentPartPr/>
                <p14:nvPr/>
              </p14:nvContentPartPr>
              <p14:xfrm>
                <a:off x="5302293" y="6561843"/>
                <a:ext cx="256320" cy="2070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E1D3D72F-A93C-1D93-5A22-FEE1352390F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293653" y="6552843"/>
                  <a:ext cx="273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5661CFFB-6389-A664-54AA-4725B1F517A9}"/>
                    </a:ext>
                  </a:extLst>
                </p14:cNvPr>
                <p14:cNvContentPartPr/>
                <p14:nvPr/>
              </p14:nvContentPartPr>
              <p14:xfrm>
                <a:off x="5629893" y="6624483"/>
                <a:ext cx="124920" cy="129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5661CFFB-6389-A664-54AA-4725B1F517A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621253" y="6615483"/>
                  <a:ext cx="142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88D17031-75A6-5AFD-DD31-33C456E32247}"/>
                    </a:ext>
                  </a:extLst>
                </p14:cNvPr>
                <p14:cNvContentPartPr/>
                <p14:nvPr/>
              </p14:nvContentPartPr>
              <p14:xfrm>
                <a:off x="5862093" y="6415323"/>
                <a:ext cx="1367280" cy="3301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88D17031-75A6-5AFD-DD31-33C456E3224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853093" y="6406683"/>
                  <a:ext cx="1384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5B35527-71E3-FF8D-B6EF-EC4D45B0FD39}"/>
                    </a:ext>
                  </a:extLst>
                </p14:cNvPr>
                <p14:cNvContentPartPr/>
                <p14:nvPr/>
              </p14:nvContentPartPr>
              <p14:xfrm>
                <a:off x="6750213" y="6469683"/>
                <a:ext cx="25920" cy="324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5B35527-71E3-FF8D-B6EF-EC4D45B0FD3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741213" y="6460683"/>
                  <a:ext cx="43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383566F6-C84E-DA21-5EC6-DFCEE86873D3}"/>
                    </a:ext>
                  </a:extLst>
                </p14:cNvPr>
                <p14:cNvContentPartPr/>
                <p14:nvPr/>
              </p14:nvContentPartPr>
              <p14:xfrm>
                <a:off x="6567333" y="6491643"/>
                <a:ext cx="184320" cy="147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383566F6-C84E-DA21-5EC6-DFCEE86873D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558693" y="6482643"/>
                  <a:ext cx="201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FA08D6E-8AE1-208F-02EE-5E801E47CA69}"/>
                    </a:ext>
                  </a:extLst>
                </p14:cNvPr>
                <p14:cNvContentPartPr/>
                <p14:nvPr/>
              </p14:nvContentPartPr>
              <p14:xfrm>
                <a:off x="6099333" y="6453843"/>
                <a:ext cx="29520" cy="313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FA08D6E-8AE1-208F-02EE-5E801E47CA6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090333" y="6445203"/>
                  <a:ext cx="471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F34EC0FF-9C93-5194-609A-EFFA4F37CA43}"/>
              </a:ext>
            </a:extLst>
          </p:cNvPr>
          <p:cNvGrpSpPr/>
          <p:nvPr/>
        </p:nvGrpSpPr>
        <p:grpSpPr>
          <a:xfrm>
            <a:off x="7222806" y="2553939"/>
            <a:ext cx="1197720" cy="234000"/>
            <a:chOff x="7222806" y="2553939"/>
            <a:chExt cx="119772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07081F9-AB46-EF64-C862-49BF77A2902A}"/>
                    </a:ext>
                  </a:extLst>
                </p14:cNvPr>
                <p14:cNvContentPartPr/>
                <p14:nvPr/>
              </p14:nvContentPartPr>
              <p14:xfrm>
                <a:off x="7222806" y="2553939"/>
                <a:ext cx="1197720" cy="2340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07081F9-AB46-EF64-C862-49BF77A2902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213806" y="2544939"/>
                  <a:ext cx="1215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0BE1E992-5BBB-B33D-B8B0-4D0D2116B0B4}"/>
                    </a:ext>
                  </a:extLst>
                </p14:cNvPr>
                <p14:cNvContentPartPr/>
                <p14:nvPr/>
              </p14:nvContentPartPr>
              <p14:xfrm>
                <a:off x="7673886" y="2592459"/>
                <a:ext cx="396000" cy="396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0BE1E992-5BBB-B33D-B8B0-4D0D2116B0B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665246" y="2583819"/>
                  <a:ext cx="413640" cy="5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3691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DFC1A65-E437-4BA5-5B20-83521EA16103}"/>
                  </a:ext>
                </a:extLst>
              </p14:cNvPr>
              <p14:cNvContentPartPr/>
              <p14:nvPr/>
            </p14:nvContentPartPr>
            <p14:xfrm>
              <a:off x="8518806" y="133725"/>
              <a:ext cx="1271520" cy="429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DFC1A65-E437-4BA5-5B20-83521EA161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9806" y="125085"/>
                <a:ext cx="12891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71476C2-5B6E-C05A-3102-7A82FC25FDD2}"/>
                  </a:ext>
                </a:extLst>
              </p14:cNvPr>
              <p14:cNvContentPartPr/>
              <p14:nvPr/>
            </p14:nvContentPartPr>
            <p14:xfrm>
              <a:off x="9312966" y="263685"/>
              <a:ext cx="3384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71476C2-5B6E-C05A-3102-7A82FC25FD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03966" y="255045"/>
                <a:ext cx="51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1F94BF3-1587-E38E-6E3F-E6D760325153}"/>
                  </a:ext>
                </a:extLst>
              </p14:cNvPr>
              <p14:cNvContentPartPr/>
              <p14:nvPr/>
            </p14:nvContentPartPr>
            <p14:xfrm>
              <a:off x="8963766" y="263685"/>
              <a:ext cx="425520" cy="15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1F94BF3-1587-E38E-6E3F-E6D7603251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55126" y="255045"/>
                <a:ext cx="44316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CD55B02-FA17-DB9C-A387-DA46713866DC}"/>
              </a:ext>
            </a:extLst>
          </p:cNvPr>
          <p:cNvGrpSpPr/>
          <p:nvPr/>
        </p:nvGrpSpPr>
        <p:grpSpPr>
          <a:xfrm>
            <a:off x="10065726" y="105285"/>
            <a:ext cx="667080" cy="290160"/>
            <a:chOff x="10065726" y="105285"/>
            <a:chExt cx="6670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7A7D9F9-0765-44BD-DE02-A67DEC8508B6}"/>
                    </a:ext>
                  </a:extLst>
                </p14:cNvPr>
                <p14:cNvContentPartPr/>
                <p14:nvPr/>
              </p14:nvContentPartPr>
              <p14:xfrm>
                <a:off x="10065726" y="105285"/>
                <a:ext cx="667080" cy="290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7A7D9F9-0765-44BD-DE02-A67DEC8508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56726" y="96645"/>
                  <a:ext cx="684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C1AE09-8F0C-2A79-4394-A8AA981915DB}"/>
                    </a:ext>
                  </a:extLst>
                </p14:cNvPr>
                <p14:cNvContentPartPr/>
                <p14:nvPr/>
              </p14:nvContentPartPr>
              <p14:xfrm>
                <a:off x="10379286" y="236325"/>
                <a:ext cx="314280" cy="31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C1AE09-8F0C-2A79-4394-A8AA981915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70646" y="227325"/>
                  <a:ext cx="331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99AAAE2-1CB2-4616-F3F3-4F32619745BB}"/>
                    </a:ext>
                  </a:extLst>
                </p14:cNvPr>
                <p14:cNvContentPartPr/>
                <p14:nvPr/>
              </p14:nvContentPartPr>
              <p14:xfrm>
                <a:off x="10349046" y="192045"/>
                <a:ext cx="138960" cy="3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99AAAE2-1CB2-4616-F3F3-4F32619745B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40046" y="183045"/>
                  <a:ext cx="1566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FF71A9-EC4B-C540-F00C-8C8D6873C004}"/>
              </a:ext>
            </a:extLst>
          </p:cNvPr>
          <p:cNvGrpSpPr/>
          <p:nvPr/>
        </p:nvGrpSpPr>
        <p:grpSpPr>
          <a:xfrm>
            <a:off x="312966" y="137325"/>
            <a:ext cx="7941960" cy="1027440"/>
            <a:chOff x="312966" y="137325"/>
            <a:chExt cx="7941960" cy="10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FC8759-B4AC-1042-B6FE-9D43BB408DEA}"/>
                    </a:ext>
                  </a:extLst>
                </p14:cNvPr>
                <p14:cNvContentPartPr/>
                <p14:nvPr/>
              </p14:nvContentPartPr>
              <p14:xfrm>
                <a:off x="5207886" y="167565"/>
                <a:ext cx="1239120" cy="33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FC8759-B4AC-1042-B6FE-9D43BB408DE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99246" y="158925"/>
                  <a:ext cx="1256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B71BDF-7128-A561-8E61-C737605A71BF}"/>
                    </a:ext>
                  </a:extLst>
                </p14:cNvPr>
                <p14:cNvContentPartPr/>
                <p14:nvPr/>
              </p14:nvContentPartPr>
              <p14:xfrm>
                <a:off x="6233166" y="260445"/>
                <a:ext cx="222840" cy="6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B71BDF-7128-A561-8E61-C737605A71B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24166" y="251805"/>
                  <a:ext cx="240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7C610B-9C19-4E3D-395B-1A5286F945CF}"/>
                    </a:ext>
                  </a:extLst>
                </p14:cNvPr>
                <p14:cNvContentPartPr/>
                <p14:nvPr/>
              </p14:nvContentPartPr>
              <p14:xfrm>
                <a:off x="6355566" y="329205"/>
                <a:ext cx="494640" cy="158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7C610B-9C19-4E3D-395B-1A5286F945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46926" y="320565"/>
                  <a:ext cx="512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9AFFA7-473C-0B3D-51D4-C64113415170}"/>
                    </a:ext>
                  </a:extLst>
                </p14:cNvPr>
                <p14:cNvContentPartPr/>
                <p14:nvPr/>
              </p14:nvContentPartPr>
              <p14:xfrm>
                <a:off x="7137486" y="142365"/>
                <a:ext cx="619200" cy="295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9AFFA7-473C-0B3D-51D4-C6411341517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28846" y="133365"/>
                  <a:ext cx="636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0D0F1B-7BEB-4F3A-A5F5-DE1AE9A19E01}"/>
                    </a:ext>
                  </a:extLst>
                </p14:cNvPr>
                <p14:cNvContentPartPr/>
                <p14:nvPr/>
              </p14:nvContentPartPr>
              <p14:xfrm>
                <a:off x="7975926" y="137325"/>
                <a:ext cx="279000" cy="29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0D0F1B-7BEB-4F3A-A5F5-DE1AE9A19E0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66926" y="128325"/>
                  <a:ext cx="296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391554-0E20-15B7-19A6-FBB76794E7C5}"/>
                    </a:ext>
                  </a:extLst>
                </p14:cNvPr>
                <p14:cNvContentPartPr/>
                <p14:nvPr/>
              </p14:nvContentPartPr>
              <p14:xfrm>
                <a:off x="7893846" y="272685"/>
                <a:ext cx="354960" cy="9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391554-0E20-15B7-19A6-FBB76794E7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84846" y="263685"/>
                  <a:ext cx="37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CF9F02-48C8-950F-22C8-B90D10055EE4}"/>
                    </a:ext>
                  </a:extLst>
                </p14:cNvPr>
                <p14:cNvContentPartPr/>
                <p14:nvPr/>
              </p14:nvContentPartPr>
              <p14:xfrm>
                <a:off x="378846" y="235605"/>
                <a:ext cx="493560" cy="320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CF9F02-48C8-950F-22C8-B90D10055EE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0206" y="226965"/>
                  <a:ext cx="5112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5006EF-BB6A-1705-B7B7-129335E73A0D}"/>
                    </a:ext>
                  </a:extLst>
                </p14:cNvPr>
                <p14:cNvContentPartPr/>
                <p14:nvPr/>
              </p14:nvContentPartPr>
              <p14:xfrm>
                <a:off x="672966" y="314805"/>
                <a:ext cx="260640" cy="14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5006EF-BB6A-1705-B7B7-129335E73A0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3966" y="305805"/>
                  <a:ext cx="278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711CD7D-765D-0F08-7E1C-64E9B39935F5}"/>
                    </a:ext>
                  </a:extLst>
                </p14:cNvPr>
                <p14:cNvContentPartPr/>
                <p14:nvPr/>
              </p14:nvContentPartPr>
              <p14:xfrm>
                <a:off x="1077606" y="168285"/>
                <a:ext cx="685800" cy="402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711CD7D-765D-0F08-7E1C-64E9B39935F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8966" y="159645"/>
                  <a:ext cx="7034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398F2BD-30AC-FFDD-7A39-84E9621794AB}"/>
                    </a:ext>
                  </a:extLst>
                </p14:cNvPr>
                <p14:cNvContentPartPr/>
                <p14:nvPr/>
              </p14:nvContentPartPr>
              <p14:xfrm>
                <a:off x="1439046" y="307245"/>
                <a:ext cx="251640" cy="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398F2BD-30AC-FFDD-7A39-84E9621794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30046" y="298605"/>
                  <a:ext cx="269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34F85A-078F-3058-2F08-DBD35478A3AD}"/>
                    </a:ext>
                  </a:extLst>
                </p14:cNvPr>
                <p14:cNvContentPartPr/>
                <p14:nvPr/>
              </p14:nvContentPartPr>
              <p14:xfrm>
                <a:off x="2017566" y="214725"/>
                <a:ext cx="381240" cy="438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34F85A-078F-3058-2F08-DBD35478A3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08566" y="205725"/>
                  <a:ext cx="3988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1DD05AE-863B-B403-5320-5CDB1A6369E0}"/>
                    </a:ext>
                  </a:extLst>
                </p14:cNvPr>
                <p14:cNvContentPartPr/>
                <p14:nvPr/>
              </p14:nvContentPartPr>
              <p14:xfrm>
                <a:off x="2597166" y="355485"/>
                <a:ext cx="1215000" cy="160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1DD05AE-863B-B403-5320-5CDB1A6369E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88166" y="346485"/>
                  <a:ext cx="1232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A2EE66-1ED6-FFDE-1486-6918E1C1744F}"/>
                    </a:ext>
                  </a:extLst>
                </p14:cNvPr>
                <p14:cNvContentPartPr/>
                <p14:nvPr/>
              </p14:nvContentPartPr>
              <p14:xfrm>
                <a:off x="2641086" y="255045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A2EE66-1ED6-FFDE-1486-6918E1C174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32446" y="246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D58EB06-C19E-D4F7-1641-62B1C285673C}"/>
                    </a:ext>
                  </a:extLst>
                </p14:cNvPr>
                <p14:cNvContentPartPr/>
                <p14:nvPr/>
              </p14:nvContentPartPr>
              <p14:xfrm>
                <a:off x="4051566" y="355485"/>
                <a:ext cx="362160" cy="14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D58EB06-C19E-D4F7-1641-62B1C285673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42926" y="346845"/>
                  <a:ext cx="379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8B92DC-CBFA-2F1E-6B7B-175AC856CE27}"/>
                    </a:ext>
                  </a:extLst>
                </p14:cNvPr>
                <p14:cNvContentPartPr/>
                <p14:nvPr/>
              </p14:nvContentPartPr>
              <p14:xfrm>
                <a:off x="4170366" y="247125"/>
                <a:ext cx="38160" cy="16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8B92DC-CBFA-2F1E-6B7B-175AC856CE2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61726" y="238485"/>
                  <a:ext cx="55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A055D5-DC61-A470-A284-027EAAFB531D}"/>
                    </a:ext>
                  </a:extLst>
                </p14:cNvPr>
                <p14:cNvContentPartPr/>
                <p14:nvPr/>
              </p14:nvContentPartPr>
              <p14:xfrm>
                <a:off x="4739886" y="337845"/>
                <a:ext cx="127800" cy="142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A055D5-DC61-A470-A284-027EAAFB53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31246" y="328845"/>
                  <a:ext cx="145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736811D-ADF1-FEDE-E3DF-18A77BD20DA4}"/>
                    </a:ext>
                  </a:extLst>
                </p14:cNvPr>
                <p14:cNvContentPartPr/>
                <p14:nvPr/>
              </p14:nvContentPartPr>
              <p14:xfrm>
                <a:off x="4702446" y="321285"/>
                <a:ext cx="235440" cy="151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736811D-ADF1-FEDE-E3DF-18A77BD20D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93446" y="312285"/>
                  <a:ext cx="253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26F0F0C-1319-540C-0C8F-73B22026A2FB}"/>
                    </a:ext>
                  </a:extLst>
                </p14:cNvPr>
                <p14:cNvContentPartPr/>
                <p14:nvPr/>
              </p14:nvContentPartPr>
              <p14:xfrm>
                <a:off x="4972806" y="386445"/>
                <a:ext cx="137880" cy="1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26F0F0C-1319-540C-0C8F-73B22026A2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64166" y="377805"/>
                  <a:ext cx="155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C101359-65CE-3726-F78A-376BE85AD88F}"/>
                    </a:ext>
                  </a:extLst>
                </p14:cNvPr>
                <p14:cNvContentPartPr/>
                <p14:nvPr/>
              </p14:nvContentPartPr>
              <p14:xfrm>
                <a:off x="312966" y="674445"/>
                <a:ext cx="1135440" cy="422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C101359-65CE-3726-F78A-376BE85AD8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4326" y="665445"/>
                  <a:ext cx="11530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762A5D-396E-1FB8-5C63-A1742D8FF40D}"/>
                    </a:ext>
                  </a:extLst>
                </p14:cNvPr>
                <p14:cNvContentPartPr/>
                <p14:nvPr/>
              </p14:nvContentPartPr>
              <p14:xfrm>
                <a:off x="1205406" y="810525"/>
                <a:ext cx="203400" cy="2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762A5D-396E-1FB8-5C63-A1742D8FF40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96406" y="801525"/>
                  <a:ext cx="221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0AA1BB-FA1B-F77D-CC08-0DB3F64198A9}"/>
                    </a:ext>
                  </a:extLst>
                </p14:cNvPr>
                <p14:cNvContentPartPr/>
                <p14:nvPr/>
              </p14:nvContentPartPr>
              <p14:xfrm>
                <a:off x="1102446" y="705765"/>
                <a:ext cx="83160" cy="2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0AA1BB-FA1B-F77D-CC08-0DB3F64198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3446" y="696765"/>
                  <a:ext cx="100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CF9D70C-D17C-6DD9-92DF-882032CD6230}"/>
                    </a:ext>
                  </a:extLst>
                </p14:cNvPr>
                <p14:cNvContentPartPr/>
                <p14:nvPr/>
              </p14:nvContentPartPr>
              <p14:xfrm>
                <a:off x="1649646" y="702165"/>
                <a:ext cx="1500840" cy="462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CF9D70C-D17C-6DD9-92DF-882032CD623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41006" y="693165"/>
                  <a:ext cx="15184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C9420D4-D1A0-F275-54A3-D113290ED850}"/>
                    </a:ext>
                  </a:extLst>
                </p14:cNvPr>
                <p14:cNvContentPartPr/>
                <p14:nvPr/>
              </p14:nvContentPartPr>
              <p14:xfrm>
                <a:off x="2964006" y="769125"/>
                <a:ext cx="201600" cy="2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C9420D4-D1A0-F275-54A3-D113290ED85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55006" y="760125"/>
                  <a:ext cx="219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237829-F15A-C683-48B6-E10793DECB34}"/>
                    </a:ext>
                  </a:extLst>
                </p14:cNvPr>
                <p14:cNvContentPartPr/>
                <p14:nvPr/>
              </p14:nvContentPartPr>
              <p14:xfrm>
                <a:off x="3336246" y="789645"/>
                <a:ext cx="381240" cy="12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237829-F15A-C683-48B6-E10793DECB3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27246" y="780645"/>
                  <a:ext cx="398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4F09D1-362C-6465-B031-24F2305D39B8}"/>
                    </a:ext>
                  </a:extLst>
                </p14:cNvPr>
                <p14:cNvContentPartPr/>
                <p14:nvPr/>
              </p14:nvContentPartPr>
              <p14:xfrm>
                <a:off x="3483486" y="651405"/>
                <a:ext cx="21960" cy="18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4F09D1-362C-6465-B031-24F2305D39B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74486" y="642405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0B8027B-4458-5ABC-8766-A39CECE15C8C}"/>
                    </a:ext>
                  </a:extLst>
                </p14:cNvPr>
                <p14:cNvContentPartPr/>
                <p14:nvPr/>
              </p14:nvContentPartPr>
              <p14:xfrm>
                <a:off x="4048686" y="725565"/>
                <a:ext cx="14760" cy="175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0B8027B-4458-5ABC-8766-A39CECE15C8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39686" y="716925"/>
                  <a:ext cx="32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719784-2480-BD02-8B34-43DFBD7762CC}"/>
                    </a:ext>
                  </a:extLst>
                </p14:cNvPr>
                <p14:cNvContentPartPr/>
                <p14:nvPr/>
              </p14:nvContentPartPr>
              <p14:xfrm>
                <a:off x="3919446" y="818085"/>
                <a:ext cx="271440" cy="5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719784-2480-BD02-8B34-43DFBD7762C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10806" y="809445"/>
                  <a:ext cx="289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A983D03-25DA-1BF6-E5C8-0FA3802D72D4}"/>
                    </a:ext>
                  </a:extLst>
                </p14:cNvPr>
                <p14:cNvContentPartPr/>
                <p14:nvPr/>
              </p14:nvContentPartPr>
              <p14:xfrm>
                <a:off x="4320126" y="752925"/>
                <a:ext cx="159120" cy="146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A983D03-25DA-1BF6-E5C8-0FA3802D72D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11126" y="743925"/>
                  <a:ext cx="176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B75485-B6E3-4B31-F1D7-71D526353D99}"/>
                    </a:ext>
                  </a:extLst>
                </p14:cNvPr>
                <p14:cNvContentPartPr/>
                <p14:nvPr/>
              </p14:nvContentPartPr>
              <p14:xfrm>
                <a:off x="4307886" y="775965"/>
                <a:ext cx="206640" cy="137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B75485-B6E3-4B31-F1D7-71D526353D9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99246" y="767325"/>
                  <a:ext cx="224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DE40AAA-EC95-987D-E0E2-ADE639F95084}"/>
                    </a:ext>
                  </a:extLst>
                </p14:cNvPr>
                <p14:cNvContentPartPr/>
                <p14:nvPr/>
              </p14:nvContentPartPr>
              <p14:xfrm>
                <a:off x="4713966" y="617205"/>
                <a:ext cx="1265400" cy="303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DE40AAA-EC95-987D-E0E2-ADE639F9508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704966" y="608205"/>
                  <a:ext cx="1283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C28204-35F3-346C-7360-E16F56D6BAC8}"/>
                    </a:ext>
                  </a:extLst>
                </p14:cNvPr>
                <p14:cNvContentPartPr/>
                <p14:nvPr/>
              </p14:nvContentPartPr>
              <p14:xfrm>
                <a:off x="5685246" y="736005"/>
                <a:ext cx="77400" cy="18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C28204-35F3-346C-7360-E16F56D6BAC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76606" y="727365"/>
                  <a:ext cx="95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BC0B7B3-7A19-E80D-CFCC-41862AFB5A5F}"/>
                    </a:ext>
                  </a:extLst>
                </p14:cNvPr>
                <p14:cNvContentPartPr/>
                <p14:nvPr/>
              </p14:nvContentPartPr>
              <p14:xfrm>
                <a:off x="5480766" y="711885"/>
                <a:ext cx="263520" cy="39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BC0B7B3-7A19-E80D-CFCC-41862AFB5A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71766" y="702885"/>
                  <a:ext cx="281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C98B930-5523-DC86-B816-0C52F8782976}"/>
                    </a:ext>
                  </a:extLst>
                </p14:cNvPr>
                <p14:cNvContentPartPr/>
                <p14:nvPr/>
              </p14:nvContentPartPr>
              <p14:xfrm>
                <a:off x="4974966" y="672645"/>
                <a:ext cx="62640" cy="55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C98B930-5523-DC86-B816-0C52F878297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66326" y="664005"/>
                  <a:ext cx="802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1E92F51-80B4-AD90-B76F-B80496F5AC19}"/>
              </a:ext>
            </a:extLst>
          </p:cNvPr>
          <p:cNvGrpSpPr/>
          <p:nvPr/>
        </p:nvGrpSpPr>
        <p:grpSpPr>
          <a:xfrm>
            <a:off x="1202526" y="1434765"/>
            <a:ext cx="1405800" cy="542520"/>
            <a:chOff x="1202526" y="1434765"/>
            <a:chExt cx="140580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830890-52BC-3B0D-CB53-6201B5720DA3}"/>
                    </a:ext>
                  </a:extLst>
                </p14:cNvPr>
                <p14:cNvContentPartPr/>
                <p14:nvPr/>
              </p14:nvContentPartPr>
              <p14:xfrm>
                <a:off x="1202526" y="1434765"/>
                <a:ext cx="173880" cy="339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830890-52BC-3B0D-CB53-6201B5720DA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93526" y="1426125"/>
                  <a:ext cx="1915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9F7213-4684-DB0B-B0EB-DFABBAAF3C26}"/>
                    </a:ext>
                  </a:extLst>
                </p14:cNvPr>
                <p14:cNvContentPartPr/>
                <p14:nvPr/>
              </p14:nvContentPartPr>
              <p14:xfrm>
                <a:off x="1331766" y="1744005"/>
                <a:ext cx="143280" cy="214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9F7213-4684-DB0B-B0EB-DFABBAAF3C2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22766" y="1735005"/>
                  <a:ext cx="160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429E313-8C67-92DC-FC05-A7ABCA75E19B}"/>
                    </a:ext>
                  </a:extLst>
                </p14:cNvPr>
                <p14:cNvContentPartPr/>
                <p14:nvPr/>
              </p14:nvContentPartPr>
              <p14:xfrm>
                <a:off x="1358406" y="1868925"/>
                <a:ext cx="114840" cy="27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429E313-8C67-92DC-FC05-A7ABCA75E19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49766" y="1860285"/>
                  <a:ext cx="132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E11477B-89F4-17A9-79F0-12F41AA474BA}"/>
                    </a:ext>
                  </a:extLst>
                </p14:cNvPr>
                <p14:cNvContentPartPr/>
                <p14:nvPr/>
              </p14:nvContentPartPr>
              <p14:xfrm>
                <a:off x="1609326" y="1794045"/>
                <a:ext cx="15840" cy="149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E11477B-89F4-17A9-79F0-12F41AA474B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00686" y="1785045"/>
                  <a:ext cx="33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128A3B0-CA49-D7CB-2CF7-58256D0AE5CE}"/>
                    </a:ext>
                  </a:extLst>
                </p14:cNvPr>
                <p14:cNvContentPartPr/>
                <p14:nvPr/>
              </p14:nvContentPartPr>
              <p14:xfrm>
                <a:off x="1553526" y="1868925"/>
                <a:ext cx="170280" cy="24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128A3B0-CA49-D7CB-2CF7-58256D0AE5C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44886" y="1859925"/>
                  <a:ext cx="187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C4C066E-BA82-7F59-FB59-716C45D2F8DB}"/>
                    </a:ext>
                  </a:extLst>
                </p14:cNvPr>
                <p14:cNvContentPartPr/>
                <p14:nvPr/>
              </p14:nvContentPartPr>
              <p14:xfrm>
                <a:off x="1795806" y="1538085"/>
                <a:ext cx="216000" cy="23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C4C066E-BA82-7F59-FB59-716C45D2F8D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87166" y="1529445"/>
                  <a:ext cx="233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40D0C35-05F8-85A8-3CFD-AC08DD7C6A90}"/>
                    </a:ext>
                  </a:extLst>
                </p14:cNvPr>
                <p14:cNvContentPartPr/>
                <p14:nvPr/>
              </p14:nvContentPartPr>
              <p14:xfrm>
                <a:off x="2153646" y="1450605"/>
                <a:ext cx="220320" cy="271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40D0C35-05F8-85A8-3CFD-AC08DD7C6A9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44646" y="1441965"/>
                  <a:ext cx="237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AAFA1FA-72DB-58CD-02A3-1767E26FE86D}"/>
                    </a:ext>
                  </a:extLst>
                </p14:cNvPr>
                <p14:cNvContentPartPr/>
                <p14:nvPr/>
              </p14:nvContentPartPr>
              <p14:xfrm>
                <a:off x="2282166" y="1769205"/>
                <a:ext cx="128880" cy="208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AAFA1FA-72DB-58CD-02A3-1767E26FE8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73166" y="1760205"/>
                  <a:ext cx="146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B38B06F-A36E-A5CC-560F-224488E4F382}"/>
                    </a:ext>
                  </a:extLst>
                </p14:cNvPr>
                <p14:cNvContentPartPr/>
                <p14:nvPr/>
              </p14:nvContentPartPr>
              <p14:xfrm>
                <a:off x="2497806" y="1787925"/>
                <a:ext cx="19080" cy="165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B38B06F-A36E-A5CC-560F-224488E4F3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88806" y="1779285"/>
                  <a:ext cx="36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E6E4C33-29DF-1DDC-649E-333109CF2451}"/>
                    </a:ext>
                  </a:extLst>
                </p14:cNvPr>
                <p14:cNvContentPartPr/>
                <p14:nvPr/>
              </p14:nvContentPartPr>
              <p14:xfrm>
                <a:off x="2449566" y="1885845"/>
                <a:ext cx="158760" cy="8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E6E4C33-29DF-1DDC-649E-333109CF24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40926" y="1877205"/>
                  <a:ext cx="1764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757904D-AB64-74B5-C0C9-13BCEE3F17C5}"/>
              </a:ext>
            </a:extLst>
          </p:cNvPr>
          <p:cNvGrpSpPr/>
          <p:nvPr/>
        </p:nvGrpSpPr>
        <p:grpSpPr>
          <a:xfrm>
            <a:off x="2768886" y="1547805"/>
            <a:ext cx="164520" cy="103680"/>
            <a:chOff x="2768886" y="1547805"/>
            <a:chExt cx="16452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36A5C66-1699-4F0E-C568-EF47CB402E54}"/>
                    </a:ext>
                  </a:extLst>
                </p14:cNvPr>
                <p14:cNvContentPartPr/>
                <p14:nvPr/>
              </p14:nvContentPartPr>
              <p14:xfrm>
                <a:off x="2768886" y="1547805"/>
                <a:ext cx="137880" cy="13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36A5C66-1699-4F0E-C568-EF47CB402E5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59886" y="1539165"/>
                  <a:ext cx="155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2C395C-DA68-9FE6-77A8-2A9AF96C25CA}"/>
                    </a:ext>
                  </a:extLst>
                </p14:cNvPr>
                <p14:cNvContentPartPr/>
                <p14:nvPr/>
              </p14:nvContentPartPr>
              <p14:xfrm>
                <a:off x="2779686" y="1628445"/>
                <a:ext cx="153720" cy="23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2C395C-DA68-9FE6-77A8-2A9AF96C25C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71046" y="1619805"/>
                  <a:ext cx="1713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74FD2EC-2E68-BE64-1DF6-BA6285851DA4}"/>
              </a:ext>
            </a:extLst>
          </p:cNvPr>
          <p:cNvGrpSpPr/>
          <p:nvPr/>
        </p:nvGrpSpPr>
        <p:grpSpPr>
          <a:xfrm>
            <a:off x="3150486" y="1285904"/>
            <a:ext cx="4149794" cy="805256"/>
            <a:chOff x="1628046" y="2455904"/>
            <a:chExt cx="4149794" cy="8052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F796F3B-E20A-520F-D8D2-F5AD1B079A19}"/>
                    </a:ext>
                  </a:extLst>
                </p14:cNvPr>
                <p14:cNvContentPartPr/>
                <p14:nvPr/>
              </p14:nvContentPartPr>
              <p14:xfrm>
                <a:off x="1628046" y="2626005"/>
                <a:ext cx="221040" cy="304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F796F3B-E20A-520F-D8D2-F5AD1B079A1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19046" y="2617365"/>
                  <a:ext cx="238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AA117C7-E4D4-4281-2A30-F1B51997227D}"/>
                    </a:ext>
                  </a:extLst>
                </p14:cNvPr>
                <p14:cNvContentPartPr/>
                <p14:nvPr/>
              </p14:nvContentPartPr>
              <p14:xfrm>
                <a:off x="1894446" y="2743005"/>
                <a:ext cx="178560" cy="320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AA117C7-E4D4-4281-2A30-F1B51997227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85806" y="2734005"/>
                  <a:ext cx="1962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CB5EA29-469F-F770-5701-A8158960BB24}"/>
                    </a:ext>
                  </a:extLst>
                </p14:cNvPr>
                <p14:cNvContentPartPr/>
                <p14:nvPr/>
              </p14:nvContentPartPr>
              <p14:xfrm>
                <a:off x="2113326" y="2619525"/>
                <a:ext cx="198720" cy="310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CB5EA29-469F-F770-5701-A8158960BB2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04326" y="2610885"/>
                  <a:ext cx="216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1291457-AE4D-2181-5BAF-56BE992B5DF1}"/>
                    </a:ext>
                  </a:extLst>
                </p14:cNvPr>
                <p14:cNvContentPartPr/>
                <p14:nvPr/>
              </p14:nvContentPartPr>
              <p14:xfrm>
                <a:off x="2375046" y="2731845"/>
                <a:ext cx="162000" cy="206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1291457-AE4D-2181-5BAF-56BE992B5D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66046" y="2723205"/>
                  <a:ext cx="179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80867B-5687-2850-F348-3E696DCFA59D}"/>
                    </a:ext>
                  </a:extLst>
                </p14:cNvPr>
                <p14:cNvContentPartPr/>
                <p14:nvPr/>
              </p14:nvContentPartPr>
              <p14:xfrm>
                <a:off x="2382966" y="2816805"/>
                <a:ext cx="177840" cy="29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80867B-5687-2850-F348-3E696DCFA59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73966" y="2808165"/>
                  <a:ext cx="195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246FD34-0A23-78DF-047B-7C8D8B6BCA9B}"/>
                    </a:ext>
                  </a:extLst>
                </p14:cNvPr>
                <p14:cNvContentPartPr/>
                <p14:nvPr/>
              </p14:nvContentPartPr>
              <p14:xfrm>
                <a:off x="2882646" y="2602965"/>
                <a:ext cx="11160" cy="152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246FD34-0A23-78DF-047B-7C8D8B6BCA9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74006" y="2593965"/>
                  <a:ext cx="28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315EB39-7BE8-DBAE-6FFE-D6CF91F66C8A}"/>
                    </a:ext>
                  </a:extLst>
                </p14:cNvPr>
                <p14:cNvContentPartPr/>
                <p14:nvPr/>
              </p14:nvContentPartPr>
              <p14:xfrm>
                <a:off x="2767806" y="2799525"/>
                <a:ext cx="250920" cy="28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315EB39-7BE8-DBAE-6FFE-D6CF91F66C8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58806" y="2790525"/>
                  <a:ext cx="268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BF15D7D-DBC4-2A2C-563E-727ADD050A12}"/>
                    </a:ext>
                  </a:extLst>
                </p14:cNvPr>
                <p14:cNvContentPartPr/>
                <p14:nvPr/>
              </p14:nvContentPartPr>
              <p14:xfrm>
                <a:off x="2816766" y="2892045"/>
                <a:ext cx="129960" cy="166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BF15D7D-DBC4-2A2C-563E-727ADD050A1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08126" y="2883045"/>
                  <a:ext cx="147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22A1E0B-1E0D-38E7-4A68-715D70E05CC2}"/>
                    </a:ext>
                  </a:extLst>
                </p14:cNvPr>
                <p14:cNvContentPartPr/>
                <p14:nvPr/>
              </p14:nvContentPartPr>
              <p14:xfrm>
                <a:off x="3164886" y="2689725"/>
                <a:ext cx="141120" cy="173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22A1E0B-1E0D-38E7-4A68-715D70E05CC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56246" y="2681085"/>
                  <a:ext cx="158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262DF5A-F07D-741E-B14F-D9236237AD71}"/>
                    </a:ext>
                  </a:extLst>
                </p14:cNvPr>
                <p14:cNvContentPartPr/>
                <p14:nvPr/>
              </p14:nvContentPartPr>
              <p14:xfrm>
                <a:off x="3808420" y="2568335"/>
                <a:ext cx="148910" cy="330487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262DF5A-F07D-741E-B14F-D9236237AD7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99428" y="2559345"/>
                  <a:ext cx="166535" cy="348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A51DDCE-5D8B-E8EF-A508-C02DE1A252F8}"/>
                    </a:ext>
                  </a:extLst>
                </p14:cNvPr>
                <p14:cNvContentPartPr/>
                <p14:nvPr/>
              </p14:nvContentPartPr>
              <p14:xfrm>
                <a:off x="4036549" y="2652182"/>
                <a:ext cx="202812" cy="108075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A51DDCE-5D8B-E8EF-A508-C02DE1A252F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27919" y="2643536"/>
                  <a:ext cx="220432" cy="1257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710F54F-8B6E-B959-DFE8-3D434DB814A3}"/>
                    </a:ext>
                  </a:extLst>
                </p14:cNvPr>
                <p14:cNvContentPartPr/>
                <p14:nvPr/>
              </p14:nvContentPartPr>
              <p14:xfrm>
                <a:off x="4232554" y="2782308"/>
                <a:ext cx="78946" cy="9283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710F54F-8B6E-B959-DFE8-3D434DB814A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23583" y="2773313"/>
                  <a:ext cx="96529" cy="110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FB93C09-C035-2385-80A3-F2F40C65DF08}"/>
                    </a:ext>
                  </a:extLst>
                </p14:cNvPr>
                <p14:cNvContentPartPr/>
                <p14:nvPr/>
              </p14:nvContentPartPr>
              <p14:xfrm>
                <a:off x="4217853" y="2758624"/>
                <a:ext cx="122503" cy="118693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FB93C09-C035-2385-80A3-F2F40C65DF0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08845" y="2749992"/>
                  <a:ext cx="140158" cy="136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2CEDD49-260B-03CD-C02D-CAE2428CF431}"/>
                    </a:ext>
                  </a:extLst>
                </p14:cNvPr>
                <p14:cNvContentPartPr/>
                <p14:nvPr/>
              </p14:nvContentPartPr>
              <p14:xfrm>
                <a:off x="4294894" y="2518517"/>
                <a:ext cx="73502" cy="102358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2CEDD49-260B-03CD-C02D-CAE2428CF43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285886" y="2509538"/>
                  <a:ext cx="91157" cy="119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524F5EE-E992-BF10-9B91-B9893C9D33B3}"/>
                    </a:ext>
                  </a:extLst>
                </p14:cNvPr>
                <p14:cNvContentPartPr/>
                <p14:nvPr/>
              </p14:nvContentPartPr>
              <p14:xfrm>
                <a:off x="4398342" y="2543562"/>
                <a:ext cx="196550" cy="361249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524F5EE-E992-BF10-9B91-B9893C9D33B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389702" y="2534927"/>
                  <a:ext cx="214189" cy="3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F8D12F1-BCC5-7643-A889-784CA5E825A2}"/>
                    </a:ext>
                  </a:extLst>
                </p14:cNvPr>
                <p14:cNvContentPartPr/>
                <p14:nvPr/>
              </p14:nvContentPartPr>
              <p14:xfrm>
                <a:off x="4728012" y="2641565"/>
                <a:ext cx="94736" cy="135026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F8D12F1-BCC5-7643-A889-784CA5E825A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19007" y="2632563"/>
                  <a:ext cx="112386" cy="152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C9538E-EA2B-0972-0D85-8D5BFF08933B}"/>
                    </a:ext>
                  </a:extLst>
                </p14:cNvPr>
                <p14:cNvContentPartPr/>
                <p14:nvPr/>
              </p14:nvContentPartPr>
              <p14:xfrm>
                <a:off x="4911495" y="2455904"/>
                <a:ext cx="79219" cy="560522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C9538E-EA2B-0972-0D85-8D5BFF0893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902853" y="2446904"/>
                  <a:ext cx="96863" cy="578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4B0A769-F599-D305-9ECA-58BAE733F773}"/>
                    </a:ext>
                  </a:extLst>
                </p14:cNvPr>
                <p14:cNvContentPartPr/>
                <p14:nvPr/>
              </p14:nvContentPartPr>
              <p14:xfrm>
                <a:off x="5065379" y="3034811"/>
                <a:ext cx="110996" cy="137437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4B0A769-F599-D305-9ECA-58BAE733F77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56730" y="3025816"/>
                  <a:ext cx="128654" cy="155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3BC8C54-4AA9-D6C5-9D8B-E9D083F283A0}"/>
                    </a:ext>
                  </a:extLst>
                </p14:cNvPr>
                <p14:cNvContentPartPr/>
                <p14:nvPr/>
              </p14:nvContentPartPr>
              <p14:xfrm>
                <a:off x="5050492" y="3032701"/>
                <a:ext cx="166102" cy="156727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3BC8C54-4AA9-D6C5-9D8B-E9D083F283A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41504" y="3023714"/>
                  <a:ext cx="183719" cy="174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38D2DBF-79D8-CF77-07B1-25AF23BE98F7}"/>
                    </a:ext>
                  </a:extLst>
                </p14:cNvPr>
                <p14:cNvContentPartPr/>
                <p14:nvPr/>
              </p14:nvContentPartPr>
              <p14:xfrm>
                <a:off x="5207192" y="3207511"/>
                <a:ext cx="48316" cy="53649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38D2DBF-79D8-CF77-07B1-25AF23BE98F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98602" y="3198509"/>
                  <a:ext cx="65853" cy="71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1AAA212-D364-77ED-31CF-9C5F63EBC1B6}"/>
                    </a:ext>
                  </a:extLst>
                </p14:cNvPr>
                <p14:cNvContentPartPr/>
                <p14:nvPr/>
              </p14:nvContentPartPr>
              <p14:xfrm>
                <a:off x="5328111" y="3101118"/>
                <a:ext cx="94803" cy="5726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1AAA212-D364-77ED-31CF-9C5F63EBC1B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19099" y="3092529"/>
                  <a:ext cx="112466" cy="23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FAA3006-229A-35B6-2B49-CBCC37A7801A}"/>
                    </a:ext>
                  </a:extLst>
                </p14:cNvPr>
                <p14:cNvContentPartPr/>
                <p14:nvPr/>
              </p14:nvContentPartPr>
              <p14:xfrm>
                <a:off x="5484811" y="3016425"/>
                <a:ext cx="120920" cy="139547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FAA3006-229A-35B6-2B49-CBCC37A7801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476174" y="3007434"/>
                  <a:ext cx="138554" cy="1571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610D537-A3DA-C4F7-2B66-DBF0B84CF292}"/>
                    </a:ext>
                  </a:extLst>
                </p14:cNvPr>
                <p14:cNvContentPartPr/>
                <p14:nvPr/>
              </p14:nvContentPartPr>
              <p14:xfrm>
                <a:off x="5655353" y="3061634"/>
                <a:ext cx="101072" cy="92529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610D537-A3DA-C4F7-2B66-DBF0B84CF29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46721" y="3052633"/>
                  <a:ext cx="118697" cy="1101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D4B1CDC-D6AC-7473-B6F1-959C4A9ACAD7}"/>
                    </a:ext>
                  </a:extLst>
                </p14:cNvPr>
                <p14:cNvContentPartPr/>
                <p14:nvPr/>
              </p14:nvContentPartPr>
              <p14:xfrm>
                <a:off x="5619834" y="3041140"/>
                <a:ext cx="158006" cy="147986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D4B1CDC-D6AC-7473-B6F1-959C4A9ACAD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10836" y="3032138"/>
                  <a:ext cx="175642" cy="1656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AF19CCA-6121-D980-B70C-C34D89B865B5}"/>
              </a:ext>
            </a:extLst>
          </p:cNvPr>
          <p:cNvGrpSpPr/>
          <p:nvPr/>
        </p:nvGrpSpPr>
        <p:grpSpPr>
          <a:xfrm>
            <a:off x="5238846" y="1232002"/>
            <a:ext cx="252902" cy="702625"/>
            <a:chOff x="5238846" y="1232002"/>
            <a:chExt cx="252902" cy="7026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0F6D80-B563-A93E-968F-41A8FA1C45EB}"/>
                    </a:ext>
                  </a:extLst>
                </p14:cNvPr>
                <p14:cNvContentPartPr/>
                <p14:nvPr/>
              </p14:nvContentPartPr>
              <p14:xfrm>
                <a:off x="5238846" y="1232002"/>
                <a:ext cx="155171" cy="702625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0F6D80-B563-A93E-968F-41A8FA1C45E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29866" y="1223003"/>
                  <a:ext cx="172771" cy="720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9F15216-FED9-EED3-9F6A-72EEF5277275}"/>
                    </a:ext>
                  </a:extLst>
                </p14:cNvPr>
                <p14:cNvContentPartPr/>
                <p14:nvPr/>
              </p14:nvContentPartPr>
              <p14:xfrm>
                <a:off x="5320243" y="1336811"/>
                <a:ext cx="171505" cy="506075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9F15216-FED9-EED3-9F6A-72EEF527727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11254" y="1327813"/>
                  <a:ext cx="189123" cy="5237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1EE190C-EBB5-7A0D-BE5D-D33CDCBC19D7}"/>
                  </a:ext>
                </a:extLst>
              </p14:cNvPr>
              <p14:cNvContentPartPr/>
              <p14:nvPr/>
            </p14:nvContentPartPr>
            <p14:xfrm>
              <a:off x="6279309" y="1301149"/>
              <a:ext cx="229218" cy="565421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1EE190C-EBB5-7A0D-BE5D-D33CDCBC19D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270313" y="1292151"/>
                <a:ext cx="246850" cy="583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05D463C-C3AF-84AA-B5ED-C7B69588B9A1}"/>
                  </a:ext>
                </a:extLst>
              </p14:cNvPr>
              <p14:cNvContentPartPr/>
              <p14:nvPr/>
            </p14:nvContentPartPr>
            <p14:xfrm>
              <a:off x="7331477" y="1493071"/>
              <a:ext cx="187022" cy="50363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05D463C-C3AF-84AA-B5ED-C7B69588B9A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322486" y="1484078"/>
                <a:ext cx="204645" cy="67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D845393-1A1F-D29A-C31E-E651EA86FA5E}"/>
                  </a:ext>
                </a:extLst>
              </p14:cNvPr>
              <p14:cNvContentPartPr/>
              <p14:nvPr/>
            </p14:nvContentPartPr>
            <p14:xfrm>
              <a:off x="7724305" y="1262764"/>
              <a:ext cx="205534" cy="469597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D845393-1A1F-D29A-C31E-E651EA86FA5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715666" y="1253768"/>
                <a:ext cx="223172" cy="487229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B063AC7-56C2-43FC-778F-9EDBA0C29EBA}"/>
              </a:ext>
            </a:extLst>
          </p:cNvPr>
          <p:cNvGrpSpPr/>
          <p:nvPr/>
        </p:nvGrpSpPr>
        <p:grpSpPr>
          <a:xfrm>
            <a:off x="7870219" y="1119027"/>
            <a:ext cx="1499987" cy="707525"/>
            <a:chOff x="7870219" y="1119027"/>
            <a:chExt cx="1499987" cy="7075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4A874EF-A10B-D8A0-3BCA-E0219BE9E58F}"/>
                    </a:ext>
                  </a:extLst>
                </p14:cNvPr>
                <p14:cNvContentPartPr/>
                <p14:nvPr/>
              </p14:nvContentPartPr>
              <p14:xfrm>
                <a:off x="7870219" y="1361856"/>
                <a:ext cx="172050" cy="274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4A874EF-A10B-D8A0-3BCA-E0219BE9E58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861221" y="1353216"/>
                  <a:ext cx="189687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8A334B3-3203-CDF6-AEE2-AF835A9BFE7C}"/>
                    </a:ext>
                  </a:extLst>
                </p14:cNvPr>
                <p14:cNvContentPartPr/>
                <p14:nvPr/>
              </p14:nvContentPartPr>
              <p14:xfrm>
                <a:off x="8102159" y="1395612"/>
                <a:ext cx="199000" cy="134482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8A334B3-3203-CDF6-AEE2-AF835A9BFE7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093522" y="1386623"/>
                  <a:ext cx="216633" cy="152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E1C28CA-F622-72BF-3506-F9CB3C321515}"/>
                    </a:ext>
                  </a:extLst>
                </p14:cNvPr>
                <p14:cNvContentPartPr/>
                <p14:nvPr/>
              </p14:nvContentPartPr>
              <p14:xfrm>
                <a:off x="8240997" y="1552417"/>
                <a:ext cx="93102" cy="85481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E1C28CA-F622-72BF-3506-F9CB3C32151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232010" y="1543438"/>
                  <a:ext cx="110716" cy="1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48B99D-709B-AFA1-64C9-8B21103D36DA}"/>
                    </a:ext>
                  </a:extLst>
                </p14:cNvPr>
                <p14:cNvContentPartPr/>
                <p14:nvPr/>
              </p14:nvContentPartPr>
              <p14:xfrm>
                <a:off x="8236641" y="1544795"/>
                <a:ext cx="113247" cy="78675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48B99D-709B-AFA1-64C9-8B21103D36D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27653" y="1535814"/>
                  <a:ext cx="130863" cy="962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C0AA40B-5C9D-8BAA-EEE9-F95CC5A825CE}"/>
                    </a:ext>
                  </a:extLst>
                </p14:cNvPr>
                <p14:cNvContentPartPr/>
                <p14:nvPr/>
              </p14:nvContentPartPr>
              <p14:xfrm>
                <a:off x="8344172" y="1285904"/>
                <a:ext cx="77041" cy="103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C0AA40B-5C9D-8BAA-EEE9-F95CC5A825C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335172" y="1276932"/>
                  <a:ext cx="94681" cy="121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65BE516-B798-70FA-4AEB-E8E47F3A2DB3}"/>
                    </a:ext>
                  </a:extLst>
                </p14:cNvPr>
                <p14:cNvContentPartPr/>
                <p14:nvPr/>
              </p14:nvContentPartPr>
              <p14:xfrm>
                <a:off x="8514860" y="1373562"/>
                <a:ext cx="108892" cy="243646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65BE516-B798-70FA-4AEB-E8E47F3A2DB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05846" y="1364565"/>
                  <a:ext cx="126560" cy="261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828A4AC-90DE-95D2-7AFC-93B755DEC29B}"/>
                    </a:ext>
                  </a:extLst>
                </p14:cNvPr>
                <p14:cNvContentPartPr/>
                <p14:nvPr/>
              </p14:nvContentPartPr>
              <p14:xfrm>
                <a:off x="8754966" y="1416302"/>
                <a:ext cx="102087" cy="112975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828A4AC-90DE-95D2-7AFC-93B755DEC29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46339" y="1407307"/>
                  <a:ext cx="119701" cy="13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66BADA-2E15-FF29-9D00-690641090063}"/>
                    </a:ext>
                  </a:extLst>
                </p14:cNvPr>
                <p14:cNvContentPartPr/>
                <p14:nvPr/>
              </p14:nvContentPartPr>
              <p14:xfrm>
                <a:off x="8796890" y="1226013"/>
                <a:ext cx="190833" cy="513426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66BADA-2E15-FF29-9D00-69064109006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87888" y="1217012"/>
                  <a:ext cx="208476" cy="531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D2B1F67-F3CB-7C2A-A57B-1B2415490C07}"/>
                    </a:ext>
                  </a:extLst>
                </p14:cNvPr>
                <p14:cNvContentPartPr/>
                <p14:nvPr/>
              </p14:nvContentPartPr>
              <p14:xfrm>
                <a:off x="9125199" y="1634358"/>
                <a:ext cx="79219" cy="96369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D2B1F67-F3CB-7C2A-A57B-1B2415490C0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116197" y="1625368"/>
                  <a:ext cx="96863" cy="113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162793D-965F-C9C8-550F-B1FBDAB4E1E5}"/>
                    </a:ext>
                  </a:extLst>
                </p14:cNvPr>
                <p14:cNvContentPartPr/>
                <p14:nvPr/>
              </p14:nvContentPartPr>
              <p14:xfrm>
                <a:off x="9074292" y="1611491"/>
                <a:ext cx="135299" cy="179671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162793D-965F-C9C8-550F-B1FBDAB4E1E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65296" y="1602850"/>
                  <a:ext cx="152931" cy="197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C05F6D4-E238-7974-D660-8E263B03F08E}"/>
                    </a:ext>
                  </a:extLst>
                </p14:cNvPr>
                <p14:cNvContentPartPr/>
                <p14:nvPr/>
              </p14:nvContentPartPr>
              <p14:xfrm>
                <a:off x="9212040" y="1768567"/>
                <a:ext cx="60163" cy="57985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C05F6D4-E238-7974-D660-8E263B03F08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03445" y="1759563"/>
                  <a:ext cx="77711" cy="75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A326791-2CB0-E72C-EAE5-0928C81E71A9}"/>
                    </a:ext>
                  </a:extLst>
                </p14:cNvPr>
                <p14:cNvContentPartPr/>
                <p14:nvPr/>
              </p14:nvContentPartPr>
              <p14:xfrm>
                <a:off x="9270842" y="1119027"/>
                <a:ext cx="99364" cy="689558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A326791-2CB0-E72C-EAE5-0928C81E71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61842" y="1110030"/>
                  <a:ext cx="117005" cy="70719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B6EED44-ED83-1362-4554-6E0DEC9F155A}"/>
                  </a:ext>
                </a:extLst>
              </p14:cNvPr>
              <p14:cNvContentPartPr/>
              <p14:nvPr/>
            </p14:nvContentPartPr>
            <p14:xfrm>
              <a:off x="5253606" y="1949925"/>
              <a:ext cx="4148640" cy="185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B6EED44-ED83-1362-4554-6E0DEC9F155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244966" y="1941285"/>
                <a:ext cx="416628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681ABE9-DC3F-4030-7373-0E80921B64B1}"/>
              </a:ext>
            </a:extLst>
          </p:cNvPr>
          <p:cNvGrpSpPr/>
          <p:nvPr/>
        </p:nvGrpSpPr>
        <p:grpSpPr>
          <a:xfrm>
            <a:off x="5640246" y="2255925"/>
            <a:ext cx="2500200" cy="495000"/>
            <a:chOff x="5640246" y="2255925"/>
            <a:chExt cx="250020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A9BD90D-77B3-FB34-8C32-52ADC2D6B4DD}"/>
                    </a:ext>
                  </a:extLst>
                </p14:cNvPr>
                <p14:cNvContentPartPr/>
                <p14:nvPr/>
              </p14:nvContentPartPr>
              <p14:xfrm>
                <a:off x="5851566" y="2406405"/>
                <a:ext cx="119880" cy="170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A9BD90D-77B3-FB34-8C32-52ADC2D6B4D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42566" y="2397405"/>
                  <a:ext cx="137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B94011E-ECBE-102A-8B31-913AA6B849BF}"/>
                    </a:ext>
                  </a:extLst>
                </p14:cNvPr>
                <p14:cNvContentPartPr/>
                <p14:nvPr/>
              </p14:nvContentPartPr>
              <p14:xfrm>
                <a:off x="5757246" y="2380845"/>
                <a:ext cx="265680" cy="233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B94011E-ECBE-102A-8B31-913AA6B849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748606" y="2371845"/>
                  <a:ext cx="283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4C57BB-6178-87EB-8055-472D794792A1}"/>
                    </a:ext>
                  </a:extLst>
                </p14:cNvPr>
                <p14:cNvContentPartPr/>
                <p14:nvPr/>
              </p14:nvContentPartPr>
              <p14:xfrm>
                <a:off x="6053526" y="2560125"/>
                <a:ext cx="126000" cy="118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4C57BB-6178-87EB-8055-472D794792A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44886" y="2551125"/>
                  <a:ext cx="143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F9013AF-80FB-ABAB-970E-75C6649A9D88}"/>
                    </a:ext>
                  </a:extLst>
                </p14:cNvPr>
                <p14:cNvContentPartPr/>
                <p14:nvPr/>
              </p14:nvContentPartPr>
              <p14:xfrm>
                <a:off x="6272406" y="2496765"/>
                <a:ext cx="128160" cy="20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F9013AF-80FB-ABAB-970E-75C6649A9D8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63406" y="2487765"/>
                  <a:ext cx="145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76B5738-3ED8-03BF-D3B0-652AE5E10D00}"/>
                    </a:ext>
                  </a:extLst>
                </p14:cNvPr>
                <p14:cNvContentPartPr/>
                <p14:nvPr/>
              </p14:nvContentPartPr>
              <p14:xfrm>
                <a:off x="6480486" y="2372925"/>
                <a:ext cx="156600" cy="191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76B5738-3ED8-03BF-D3B0-652AE5E10D0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471846" y="2364285"/>
                  <a:ext cx="174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A0023B9-ADE0-AC23-7BD8-810B6FA49922}"/>
                    </a:ext>
                  </a:extLst>
                </p14:cNvPr>
                <p14:cNvContentPartPr/>
                <p14:nvPr/>
              </p14:nvContentPartPr>
              <p14:xfrm>
                <a:off x="6729246" y="2400285"/>
                <a:ext cx="133560" cy="168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A0023B9-ADE0-AC23-7BD8-810B6FA4992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20606" y="2391645"/>
                  <a:ext cx="151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0BC9CC-3446-7980-6B49-8AF5586A046D}"/>
                    </a:ext>
                  </a:extLst>
                </p14:cNvPr>
                <p14:cNvContentPartPr/>
                <p14:nvPr/>
              </p14:nvContentPartPr>
              <p14:xfrm>
                <a:off x="6716286" y="2391645"/>
                <a:ext cx="181080" cy="161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0BC9CC-3446-7980-6B49-8AF5586A046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07286" y="2383005"/>
                  <a:ext cx="198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366923A-F0A3-F4F3-67E5-584BF55FD505}"/>
                    </a:ext>
                  </a:extLst>
                </p14:cNvPr>
                <p14:cNvContentPartPr/>
                <p14:nvPr/>
              </p14:nvContentPartPr>
              <p14:xfrm>
                <a:off x="5640246" y="2271405"/>
                <a:ext cx="134280" cy="455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366923A-F0A3-F4F3-67E5-584BF55FD50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31606" y="2262405"/>
                  <a:ext cx="1519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5B0A844-41CD-5548-55C2-708B8BFC8AE7}"/>
                    </a:ext>
                  </a:extLst>
                </p14:cNvPr>
                <p14:cNvContentPartPr/>
                <p14:nvPr/>
              </p14:nvContentPartPr>
              <p14:xfrm>
                <a:off x="6960366" y="2255925"/>
                <a:ext cx="115200" cy="495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5B0A844-41CD-5548-55C2-708B8BFC8AE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51726" y="2247285"/>
                  <a:ext cx="1328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92D4491-8E63-7579-B76E-0D95AC7FE433}"/>
                    </a:ext>
                  </a:extLst>
                </p14:cNvPr>
                <p14:cNvContentPartPr/>
                <p14:nvPr/>
              </p14:nvContentPartPr>
              <p14:xfrm>
                <a:off x="7340886" y="2449605"/>
                <a:ext cx="231840" cy="25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92D4491-8E63-7579-B76E-0D95AC7FE43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32246" y="2440605"/>
                  <a:ext cx="249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B9B5ED0-62D0-C494-FA46-618736B250C7}"/>
                    </a:ext>
                  </a:extLst>
                </p14:cNvPr>
                <p14:cNvContentPartPr/>
                <p14:nvPr/>
              </p14:nvContentPartPr>
              <p14:xfrm>
                <a:off x="7831926" y="2302365"/>
                <a:ext cx="131040" cy="246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B9B5ED0-62D0-C494-FA46-618736B250C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23286" y="2293365"/>
                  <a:ext cx="148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40BD57C-BCCE-C8C6-78F5-B81861126B12}"/>
                    </a:ext>
                  </a:extLst>
                </p14:cNvPr>
                <p14:cNvContentPartPr/>
                <p14:nvPr/>
              </p14:nvContentPartPr>
              <p14:xfrm>
                <a:off x="7757766" y="2321445"/>
                <a:ext cx="291600" cy="245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40BD57C-BCCE-C8C6-78F5-B81861126B1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48766" y="2312445"/>
                  <a:ext cx="3092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91A835E-2C3C-1CAA-0CEA-F24F1CD8D0B2}"/>
                    </a:ext>
                  </a:extLst>
                </p14:cNvPr>
                <p14:cNvContentPartPr/>
                <p14:nvPr/>
              </p14:nvContentPartPr>
              <p14:xfrm>
                <a:off x="8003646" y="2564445"/>
                <a:ext cx="136800" cy="93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91A835E-2C3C-1CAA-0CEA-F24F1CD8D0B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995006" y="2555445"/>
                  <a:ext cx="1544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C2C6C03-5E4D-6EB6-DD70-5280CCA8EA8D}"/>
              </a:ext>
            </a:extLst>
          </p:cNvPr>
          <p:cNvGrpSpPr/>
          <p:nvPr/>
        </p:nvGrpSpPr>
        <p:grpSpPr>
          <a:xfrm>
            <a:off x="9784926" y="1552485"/>
            <a:ext cx="1521720" cy="615600"/>
            <a:chOff x="9784926" y="1552485"/>
            <a:chExt cx="152172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F249B6F-2CFF-F8DB-23AC-660FB2A53B5D}"/>
                    </a:ext>
                  </a:extLst>
                </p14:cNvPr>
                <p14:cNvContentPartPr/>
                <p14:nvPr/>
              </p14:nvContentPartPr>
              <p14:xfrm>
                <a:off x="9784926" y="1918605"/>
                <a:ext cx="72360" cy="56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F249B6F-2CFF-F8DB-23AC-660FB2A53B5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76286" y="1909965"/>
                  <a:ext cx="90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4053EF5-B490-F80A-E7FC-1C7305F86CE9}"/>
                    </a:ext>
                  </a:extLst>
                </p14:cNvPr>
                <p14:cNvContentPartPr/>
                <p14:nvPr/>
              </p14:nvContentPartPr>
              <p14:xfrm>
                <a:off x="10218366" y="1876485"/>
                <a:ext cx="244800" cy="41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4053EF5-B490-F80A-E7FC-1C7305F86CE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09366" y="1867845"/>
                  <a:ext cx="262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D4B4798-A9C7-C174-62F2-995AEE5BD68A}"/>
                    </a:ext>
                  </a:extLst>
                </p14:cNvPr>
                <p14:cNvContentPartPr/>
                <p14:nvPr/>
              </p14:nvContentPartPr>
              <p14:xfrm>
                <a:off x="10544886" y="1687845"/>
                <a:ext cx="234000" cy="311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D4B4798-A9C7-C174-62F2-995AEE5BD68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35886" y="1679205"/>
                  <a:ext cx="2516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342E7C5-E411-D334-57C8-C87A8E284486}"/>
                    </a:ext>
                  </a:extLst>
                </p14:cNvPr>
                <p14:cNvContentPartPr/>
                <p14:nvPr/>
              </p14:nvContentPartPr>
              <p14:xfrm>
                <a:off x="10499886" y="1904925"/>
                <a:ext cx="99000" cy="92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342E7C5-E411-D334-57C8-C87A8E28448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91246" y="1895925"/>
                  <a:ext cx="116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0A601BA-98BB-6081-CD79-7D25EE662AAC}"/>
                    </a:ext>
                  </a:extLst>
                </p14:cNvPr>
                <p14:cNvContentPartPr/>
                <p14:nvPr/>
              </p14:nvContentPartPr>
              <p14:xfrm>
                <a:off x="10932246" y="1780725"/>
                <a:ext cx="162000" cy="194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0A601BA-98BB-6081-CD79-7D25EE662AA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23246" y="1772085"/>
                  <a:ext cx="179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B70E1C4-29E2-D843-59C5-58A0EF961A56}"/>
                    </a:ext>
                  </a:extLst>
                </p14:cNvPr>
                <p14:cNvContentPartPr/>
                <p14:nvPr/>
              </p14:nvContentPartPr>
              <p14:xfrm>
                <a:off x="10891566" y="1813485"/>
                <a:ext cx="251280" cy="19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B70E1C4-29E2-D843-59C5-58A0EF961A5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882566" y="1804845"/>
                  <a:ext cx="268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F845742-EE8F-1592-81BC-D626770C286C}"/>
                    </a:ext>
                  </a:extLst>
                </p14:cNvPr>
                <p14:cNvContentPartPr/>
                <p14:nvPr/>
              </p14:nvContentPartPr>
              <p14:xfrm>
                <a:off x="10110726" y="1552485"/>
                <a:ext cx="247680" cy="615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F845742-EE8F-1592-81BC-D626770C286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02086" y="1543485"/>
                  <a:ext cx="2653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99BE402-05FF-4247-5EAA-C899BF86DA9D}"/>
                    </a:ext>
                  </a:extLst>
                </p14:cNvPr>
                <p14:cNvContentPartPr/>
                <p14:nvPr/>
              </p14:nvContentPartPr>
              <p14:xfrm>
                <a:off x="11150406" y="1594965"/>
                <a:ext cx="156240" cy="441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99BE402-05FF-4247-5EAA-C899BF86DA9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141766" y="1586325"/>
                  <a:ext cx="17388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CEF1177-7B86-1E21-DAB6-365B35BEA14D}"/>
              </a:ext>
            </a:extLst>
          </p:cNvPr>
          <p:cNvGrpSpPr/>
          <p:nvPr/>
        </p:nvGrpSpPr>
        <p:grpSpPr>
          <a:xfrm>
            <a:off x="2987766" y="3528525"/>
            <a:ext cx="880920" cy="422640"/>
            <a:chOff x="2987766" y="3528525"/>
            <a:chExt cx="88092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89F43CE-9E5B-424C-F757-F7F808FB1BF3}"/>
                    </a:ext>
                  </a:extLst>
                </p14:cNvPr>
                <p14:cNvContentPartPr/>
                <p14:nvPr/>
              </p14:nvContentPartPr>
              <p14:xfrm>
                <a:off x="2987766" y="3664245"/>
                <a:ext cx="201240" cy="23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89F43CE-9E5B-424C-F757-F7F808FB1BF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979126" y="3655245"/>
                  <a:ext cx="218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7CCFC72-E063-D628-32AB-4F5C05191056}"/>
                    </a:ext>
                  </a:extLst>
                </p14:cNvPr>
                <p14:cNvContentPartPr/>
                <p14:nvPr/>
              </p14:nvContentPartPr>
              <p14:xfrm>
                <a:off x="2989926" y="3782325"/>
                <a:ext cx="168840" cy="22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7CCFC72-E063-D628-32AB-4F5C0519105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81286" y="3773685"/>
                  <a:ext cx="186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CF9F5DC-83E0-F7F3-4358-DE0C3A912A2E}"/>
                    </a:ext>
                  </a:extLst>
                </p14:cNvPr>
                <p14:cNvContentPartPr/>
                <p14:nvPr/>
              </p14:nvContentPartPr>
              <p14:xfrm>
                <a:off x="3424086" y="3528525"/>
                <a:ext cx="220320" cy="292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CF9F5DC-83E0-F7F3-4358-DE0C3A912A2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15086" y="3519885"/>
                  <a:ext cx="2379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7936748-4CB8-D99D-99A0-2AED60CEDC0A}"/>
                    </a:ext>
                  </a:extLst>
                </p14:cNvPr>
                <p14:cNvContentPartPr/>
                <p14:nvPr/>
              </p14:nvContentPartPr>
              <p14:xfrm>
                <a:off x="3735486" y="3638685"/>
                <a:ext cx="133200" cy="312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7936748-4CB8-D99D-99A0-2AED60CEDC0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726486" y="3630045"/>
                  <a:ext cx="15084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484C158-33BA-94D4-DAB4-F9A0DDBABC65}"/>
              </a:ext>
            </a:extLst>
          </p:cNvPr>
          <p:cNvGrpSpPr/>
          <p:nvPr/>
        </p:nvGrpSpPr>
        <p:grpSpPr>
          <a:xfrm>
            <a:off x="3981726" y="3472725"/>
            <a:ext cx="1141200" cy="497880"/>
            <a:chOff x="3981726" y="3472725"/>
            <a:chExt cx="114120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2871203-E181-E785-38E8-29F45C688255}"/>
                    </a:ext>
                  </a:extLst>
                </p14:cNvPr>
                <p14:cNvContentPartPr/>
                <p14:nvPr/>
              </p14:nvContentPartPr>
              <p14:xfrm>
                <a:off x="3981726" y="3540765"/>
                <a:ext cx="211320" cy="288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2871203-E181-E785-38E8-29F45C68825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973086" y="3532125"/>
                  <a:ext cx="228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E5B1B14-7ADE-AE89-5AB4-AF8E249F0169}"/>
                    </a:ext>
                  </a:extLst>
                </p14:cNvPr>
                <p14:cNvContentPartPr/>
                <p14:nvPr/>
              </p14:nvContentPartPr>
              <p14:xfrm>
                <a:off x="4280526" y="3653445"/>
                <a:ext cx="156240" cy="175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E5B1B14-7ADE-AE89-5AB4-AF8E249F016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71886" y="3644445"/>
                  <a:ext cx="173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932467F-A07C-CF5C-146B-FB1D7DD46C8B}"/>
                    </a:ext>
                  </a:extLst>
                </p14:cNvPr>
                <p14:cNvContentPartPr/>
                <p14:nvPr/>
              </p14:nvContentPartPr>
              <p14:xfrm>
                <a:off x="4276566" y="3708525"/>
                <a:ext cx="181080" cy="23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932467F-A07C-CF5C-146B-FB1D7DD46C8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267566" y="3699525"/>
                  <a:ext cx="198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C9A257F-1C02-F093-0412-4638C8172C74}"/>
                    </a:ext>
                  </a:extLst>
                </p14:cNvPr>
                <p14:cNvContentPartPr/>
                <p14:nvPr/>
              </p14:nvContentPartPr>
              <p14:xfrm>
                <a:off x="4674726" y="3472725"/>
                <a:ext cx="39240" cy="201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C9A257F-1C02-F093-0412-4638C8172C7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65726" y="3463725"/>
                  <a:ext cx="56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62109DE-A0BA-BB1C-FB54-CEEAEB60D840}"/>
                    </a:ext>
                  </a:extLst>
                </p14:cNvPr>
                <p14:cNvContentPartPr/>
                <p14:nvPr/>
              </p14:nvContentPartPr>
              <p14:xfrm>
                <a:off x="4620366" y="3712125"/>
                <a:ext cx="179640" cy="11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62109DE-A0BA-BB1C-FB54-CEEAEB60D84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11366" y="3703125"/>
                  <a:ext cx="197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F6F3617-1B7E-2F03-C839-193381BBAB73}"/>
                    </a:ext>
                  </a:extLst>
                </p14:cNvPr>
                <p14:cNvContentPartPr/>
                <p14:nvPr/>
              </p14:nvContentPartPr>
              <p14:xfrm>
                <a:off x="4648806" y="3811485"/>
                <a:ext cx="138960" cy="159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F6F3617-1B7E-2F03-C839-193381BBAB7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39806" y="3802485"/>
                  <a:ext cx="156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53453AA-F6CA-D1DA-BED3-14B73F5CA243}"/>
                    </a:ext>
                  </a:extLst>
                </p14:cNvPr>
                <p14:cNvContentPartPr/>
                <p14:nvPr/>
              </p14:nvContentPartPr>
              <p14:xfrm>
                <a:off x="4930686" y="3603765"/>
                <a:ext cx="192240" cy="154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53453AA-F6CA-D1DA-BED3-14B73F5CA24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921686" y="3595125"/>
                  <a:ext cx="2098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1307876-5BD2-2279-E6FF-3F23E30F1D30}"/>
              </a:ext>
            </a:extLst>
          </p:cNvPr>
          <p:cNvGrpSpPr/>
          <p:nvPr/>
        </p:nvGrpSpPr>
        <p:grpSpPr>
          <a:xfrm>
            <a:off x="5169366" y="3290565"/>
            <a:ext cx="985320" cy="573840"/>
            <a:chOff x="5169366" y="3290565"/>
            <a:chExt cx="98532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BBA570D-64C9-99B3-D284-E32814057EC9}"/>
                    </a:ext>
                  </a:extLst>
                </p14:cNvPr>
                <p14:cNvContentPartPr/>
                <p14:nvPr/>
              </p14:nvContentPartPr>
              <p14:xfrm>
                <a:off x="5365566" y="3631485"/>
                <a:ext cx="181800" cy="12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BBA570D-64C9-99B3-D284-E32814057EC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356566" y="3622845"/>
                  <a:ext cx="199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C511265-419C-AD86-6FC2-C05A86F0890A}"/>
                    </a:ext>
                  </a:extLst>
                </p14:cNvPr>
                <p14:cNvContentPartPr/>
                <p14:nvPr/>
              </p14:nvContentPartPr>
              <p14:xfrm>
                <a:off x="5648166" y="3466245"/>
                <a:ext cx="205920" cy="219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C511265-419C-AD86-6FC2-C05A86F0890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39526" y="3457245"/>
                  <a:ext cx="223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54AC75C-6B0B-1DA6-0DC9-0324EE4F5CA5}"/>
                    </a:ext>
                  </a:extLst>
                </p14:cNvPr>
                <p14:cNvContentPartPr/>
                <p14:nvPr/>
              </p14:nvContentPartPr>
              <p14:xfrm>
                <a:off x="5897286" y="3517005"/>
                <a:ext cx="101880" cy="165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54AC75C-6B0B-1DA6-0DC9-0324EE4F5CA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888286" y="3508365"/>
                  <a:ext cx="119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AA5E88F-D31E-17F8-F281-FD72256CFDAB}"/>
                    </a:ext>
                  </a:extLst>
                </p14:cNvPr>
                <p14:cNvContentPartPr/>
                <p14:nvPr/>
              </p14:nvContentPartPr>
              <p14:xfrm>
                <a:off x="5895126" y="3544365"/>
                <a:ext cx="162000" cy="158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AA5E88F-D31E-17F8-F281-FD72256CFDA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886126" y="3535725"/>
                  <a:ext cx="179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25CB87E-E83E-25A2-3B72-EB72A01F4739}"/>
                    </a:ext>
                  </a:extLst>
                </p14:cNvPr>
                <p14:cNvContentPartPr/>
                <p14:nvPr/>
              </p14:nvContentPartPr>
              <p14:xfrm>
                <a:off x="5169366" y="3394245"/>
                <a:ext cx="140760" cy="449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25CB87E-E83E-25A2-3B72-EB72A01F473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60726" y="3385605"/>
                  <a:ext cx="1584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2733C42-BD15-6AF0-1AE4-C4A8628E6580}"/>
                    </a:ext>
                  </a:extLst>
                </p14:cNvPr>
                <p14:cNvContentPartPr/>
                <p14:nvPr/>
              </p14:nvContentPartPr>
              <p14:xfrm>
                <a:off x="6022566" y="3290565"/>
                <a:ext cx="132120" cy="573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2733C42-BD15-6AF0-1AE4-C4A8628E658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013926" y="3281925"/>
                  <a:ext cx="149760" cy="59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78295EB-262E-6480-5A7B-F5F30070E9F1}"/>
              </a:ext>
            </a:extLst>
          </p:cNvPr>
          <p:cNvGrpSpPr/>
          <p:nvPr/>
        </p:nvGrpSpPr>
        <p:grpSpPr>
          <a:xfrm>
            <a:off x="6362046" y="3049725"/>
            <a:ext cx="1963800" cy="830880"/>
            <a:chOff x="6362046" y="3049725"/>
            <a:chExt cx="1963800" cy="83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89DE337-D388-CCD5-B80F-E55F432B65A5}"/>
                    </a:ext>
                  </a:extLst>
                </p14:cNvPr>
                <p14:cNvContentPartPr/>
                <p14:nvPr/>
              </p14:nvContentPartPr>
              <p14:xfrm>
                <a:off x="6468966" y="3202365"/>
                <a:ext cx="126000" cy="282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89DE337-D388-CCD5-B80F-E55F432B65A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60326" y="3193365"/>
                  <a:ext cx="143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E768097-2394-F873-5EA5-BD53ED1C5237}"/>
                    </a:ext>
                  </a:extLst>
                </p14:cNvPr>
                <p14:cNvContentPartPr/>
                <p14:nvPr/>
              </p14:nvContentPartPr>
              <p14:xfrm>
                <a:off x="6388326" y="3532845"/>
                <a:ext cx="367560" cy="15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E768097-2394-F873-5EA5-BD53ED1C523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379686" y="3524205"/>
                  <a:ext cx="385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8F0F9F-CB48-C29D-E19A-68E2192175B6}"/>
                    </a:ext>
                  </a:extLst>
                </p14:cNvPr>
                <p14:cNvContentPartPr/>
                <p14:nvPr/>
              </p14:nvContentPartPr>
              <p14:xfrm>
                <a:off x="6362046" y="3586125"/>
                <a:ext cx="151560" cy="293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8F0F9F-CB48-C29D-E19A-68E2192175B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53406" y="3577485"/>
                  <a:ext cx="1692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A79571F-E9F8-1F7B-76F6-8D87C3A66E4C}"/>
                    </a:ext>
                  </a:extLst>
                </p14:cNvPr>
                <p14:cNvContentPartPr/>
                <p14:nvPr/>
              </p14:nvContentPartPr>
              <p14:xfrm>
                <a:off x="6579126" y="3704565"/>
                <a:ext cx="157320" cy="169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A79571F-E9F8-1F7B-76F6-8D87C3A66E4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570486" y="3695925"/>
                  <a:ext cx="174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83DB487-9D42-5664-3F8F-FF30CA9644CC}"/>
                    </a:ext>
                  </a:extLst>
                </p14:cNvPr>
                <p14:cNvContentPartPr/>
                <p14:nvPr/>
              </p14:nvContentPartPr>
              <p14:xfrm>
                <a:off x="6574446" y="3678645"/>
                <a:ext cx="186480" cy="201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83DB487-9D42-5664-3F8F-FF30CA9644C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565806" y="3670005"/>
                  <a:ext cx="20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727E850-3E24-6781-44D9-B72301503167}"/>
                    </a:ext>
                  </a:extLst>
                </p14:cNvPr>
                <p14:cNvContentPartPr/>
                <p14:nvPr/>
              </p14:nvContentPartPr>
              <p14:xfrm>
                <a:off x="6881526" y="3149805"/>
                <a:ext cx="217080" cy="692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727E850-3E24-6781-44D9-B7230150316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72886" y="3141165"/>
                  <a:ext cx="23472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13BEA0E-4303-0E64-B49B-FF626E6A1F2E}"/>
                    </a:ext>
                  </a:extLst>
                </p14:cNvPr>
                <p14:cNvContentPartPr/>
                <p14:nvPr/>
              </p14:nvContentPartPr>
              <p14:xfrm>
                <a:off x="7028406" y="3242685"/>
                <a:ext cx="204840" cy="421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13BEA0E-4303-0E64-B49B-FF626E6A1F2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19766" y="3234045"/>
                  <a:ext cx="2224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B9F3C6A-D3C7-7542-6F21-A86972326F6C}"/>
                    </a:ext>
                  </a:extLst>
                </p14:cNvPr>
                <p14:cNvContentPartPr/>
                <p14:nvPr/>
              </p14:nvContentPartPr>
              <p14:xfrm>
                <a:off x="7240806" y="3380565"/>
                <a:ext cx="257760" cy="135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B9F3C6A-D3C7-7542-6F21-A86972326F6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232166" y="3371565"/>
                  <a:ext cx="275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EF07414-99F6-D12E-CCB9-3B37073A8C26}"/>
                    </a:ext>
                  </a:extLst>
                </p14:cNvPr>
                <p14:cNvContentPartPr/>
                <p14:nvPr/>
              </p14:nvContentPartPr>
              <p14:xfrm>
                <a:off x="7489566" y="3505125"/>
                <a:ext cx="105120" cy="118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EF07414-99F6-D12E-CCB9-3B37073A8C2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480926" y="3496125"/>
                  <a:ext cx="122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8D9B4EC-357D-553D-FE95-58FEEF5C3DC9}"/>
                    </a:ext>
                  </a:extLst>
                </p14:cNvPr>
                <p14:cNvContentPartPr/>
                <p14:nvPr/>
              </p14:nvContentPartPr>
              <p14:xfrm>
                <a:off x="7477686" y="3452205"/>
                <a:ext cx="142200" cy="210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8D9B4EC-357D-553D-FE95-58FEEF5C3DC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69046" y="3443565"/>
                  <a:ext cx="159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E53053B-1F90-0E00-F0CF-545CD98CC123}"/>
                    </a:ext>
                  </a:extLst>
                </p14:cNvPr>
                <p14:cNvContentPartPr/>
                <p14:nvPr/>
              </p14:nvContentPartPr>
              <p14:xfrm>
                <a:off x="7515846" y="3201645"/>
                <a:ext cx="124920" cy="104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E53053B-1F90-0E00-F0CF-545CD98CC12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06846" y="3192645"/>
                  <a:ext cx="142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B508FEC-6114-A4E8-12EA-69955F9A68F0}"/>
                    </a:ext>
                  </a:extLst>
                </p14:cNvPr>
                <p14:cNvContentPartPr/>
                <p14:nvPr/>
              </p14:nvContentPartPr>
              <p14:xfrm>
                <a:off x="7687926" y="3214245"/>
                <a:ext cx="227160" cy="527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B508FEC-6114-A4E8-12EA-69955F9A68F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79286" y="3205605"/>
                  <a:ext cx="24480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CF6603B-A79C-32E5-994B-F86466717B92}"/>
                    </a:ext>
                  </a:extLst>
                </p14:cNvPr>
                <p14:cNvContentPartPr/>
                <p14:nvPr/>
              </p14:nvContentPartPr>
              <p14:xfrm>
                <a:off x="8048286" y="3365085"/>
                <a:ext cx="134280" cy="161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CF6603B-A79C-32E5-994B-F86466717B9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39646" y="3356085"/>
                  <a:ext cx="151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B021827-91D2-D23E-BFB1-6E7987FA9981}"/>
                    </a:ext>
                  </a:extLst>
                </p14:cNvPr>
                <p14:cNvContentPartPr/>
                <p14:nvPr/>
              </p14:nvContentPartPr>
              <p14:xfrm>
                <a:off x="8089686" y="3049725"/>
                <a:ext cx="236160" cy="793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B021827-91D2-D23E-BFB1-6E7987FA998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80686" y="3040725"/>
                  <a:ext cx="253800" cy="81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68FF1B4-C7C3-216F-B9EA-B8D1E54E63C3}"/>
              </a:ext>
            </a:extLst>
          </p:cNvPr>
          <p:cNvGrpSpPr/>
          <p:nvPr/>
        </p:nvGrpSpPr>
        <p:grpSpPr>
          <a:xfrm>
            <a:off x="438606" y="4139445"/>
            <a:ext cx="939240" cy="363960"/>
            <a:chOff x="438606" y="4139445"/>
            <a:chExt cx="93924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75C42FC-67B2-DFBA-336A-D4DFD08DE2C6}"/>
                    </a:ext>
                  </a:extLst>
                </p14:cNvPr>
                <p14:cNvContentPartPr/>
                <p14:nvPr/>
              </p14:nvContentPartPr>
              <p14:xfrm>
                <a:off x="438606" y="4139805"/>
                <a:ext cx="148680" cy="335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75C42FC-67B2-DFBA-336A-D4DFD08DE2C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9606" y="4130805"/>
                  <a:ext cx="1663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9FDE951-893E-9AE7-B565-50AB0C991AFE}"/>
                    </a:ext>
                  </a:extLst>
                </p14:cNvPr>
                <p14:cNvContentPartPr/>
                <p14:nvPr/>
              </p14:nvContentPartPr>
              <p14:xfrm>
                <a:off x="553086" y="4139445"/>
                <a:ext cx="824760" cy="363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9FDE951-893E-9AE7-B565-50AB0C991AF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44446" y="4130805"/>
                  <a:ext cx="842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26F1AF6-AEFD-AFBE-97A4-6A4B8758CB56}"/>
                    </a:ext>
                  </a:extLst>
                </p14:cNvPr>
                <p14:cNvContentPartPr/>
                <p14:nvPr/>
              </p14:nvContentPartPr>
              <p14:xfrm>
                <a:off x="976086" y="4254645"/>
                <a:ext cx="36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26F1AF6-AEFD-AFBE-97A4-6A4B8758CB5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67446" y="4246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643BFC3-E582-4F41-0327-B56A6944FF49}"/>
                    </a:ext>
                  </a:extLst>
                </p14:cNvPr>
                <p14:cNvContentPartPr/>
                <p14:nvPr/>
              </p14:nvContentPartPr>
              <p14:xfrm>
                <a:off x="792486" y="4222965"/>
                <a:ext cx="239400" cy="42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643BFC3-E582-4F41-0327-B56A6944FF4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3846" y="4213965"/>
                  <a:ext cx="25704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2B6CA7AB-23FF-BB6C-C37F-89C230DE5857}"/>
                  </a:ext>
                </a:extLst>
              </p14:cNvPr>
              <p14:cNvContentPartPr/>
              <p14:nvPr/>
            </p14:nvContentPartPr>
            <p14:xfrm>
              <a:off x="4182966" y="4213965"/>
              <a:ext cx="747720" cy="4208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2B6CA7AB-23FF-BB6C-C37F-89C230DE5857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174326" y="4205325"/>
                <a:ext cx="76536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3931865F-2353-A22E-30A1-AC368C5A92E9}"/>
                  </a:ext>
                </a:extLst>
              </p14:cNvPr>
              <p14:cNvContentPartPr/>
              <p14:nvPr/>
            </p14:nvContentPartPr>
            <p14:xfrm>
              <a:off x="8423406" y="4000125"/>
              <a:ext cx="543240" cy="3045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3931865F-2353-A22E-30A1-AC368C5A92E9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8414406" y="3991125"/>
                <a:ext cx="5608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E223E81D-DFEE-3723-81CE-14B626703545}"/>
                  </a:ext>
                </a:extLst>
              </p14:cNvPr>
              <p14:cNvContentPartPr/>
              <p14:nvPr/>
            </p14:nvContentPartPr>
            <p14:xfrm>
              <a:off x="10670526" y="3909765"/>
              <a:ext cx="239400" cy="3528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E223E81D-DFEE-3723-81CE-14B626703545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0661886" y="3901125"/>
                <a:ext cx="2570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10EF683-E123-CFBC-2184-B5F840224611}"/>
                  </a:ext>
                </a:extLst>
              </p14:cNvPr>
              <p14:cNvContentPartPr/>
              <p14:nvPr/>
            </p14:nvContentPartPr>
            <p14:xfrm>
              <a:off x="11130966" y="4052325"/>
              <a:ext cx="165240" cy="15588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10EF683-E123-CFBC-2184-B5F840224611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1121966" y="4043325"/>
                <a:ext cx="1828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EC8F05F0-17D4-A985-0368-F73833CCE6BF}"/>
                  </a:ext>
                </a:extLst>
              </p14:cNvPr>
              <p14:cNvContentPartPr/>
              <p14:nvPr/>
            </p14:nvContentPartPr>
            <p14:xfrm>
              <a:off x="11391246" y="3994365"/>
              <a:ext cx="284400" cy="1882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EC8F05F0-17D4-A985-0368-F73833CCE6B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1382246" y="3985365"/>
                <a:ext cx="302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2A750F0-BD7A-C72B-01D1-7FACBD5F4BE8}"/>
                  </a:ext>
                </a:extLst>
              </p14:cNvPr>
              <p14:cNvContentPartPr/>
              <p14:nvPr/>
            </p14:nvContentPartPr>
            <p14:xfrm>
              <a:off x="11560446" y="4203525"/>
              <a:ext cx="140040" cy="1141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2A750F0-BD7A-C72B-01D1-7FACBD5F4BE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1551806" y="4194885"/>
                <a:ext cx="1576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8B0135F6-17DF-26A6-F621-0D1C49962233}"/>
                  </a:ext>
                </a:extLst>
              </p14:cNvPr>
              <p14:cNvContentPartPr/>
              <p14:nvPr/>
            </p14:nvContentPartPr>
            <p14:xfrm>
              <a:off x="11539926" y="4203165"/>
              <a:ext cx="198000" cy="1764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8B0135F6-17DF-26A6-F621-0D1C49962233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1530926" y="4194525"/>
                <a:ext cx="2156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43CF50B6-0BB1-7305-8177-B0A6EEC83589}"/>
                  </a:ext>
                </a:extLst>
              </p14:cNvPr>
              <p14:cNvContentPartPr/>
              <p14:nvPr/>
            </p14:nvContentPartPr>
            <p14:xfrm>
              <a:off x="1294686" y="4949085"/>
              <a:ext cx="360" cy="3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43CF50B6-0BB1-7305-8177-B0A6EEC8358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285686" y="49400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2ABB4088-9F5F-CC2B-3D2D-F6278FBB08F4}"/>
                  </a:ext>
                </a:extLst>
              </p14:cNvPr>
              <p14:cNvContentPartPr/>
              <p14:nvPr/>
            </p14:nvContentPartPr>
            <p14:xfrm>
              <a:off x="1225206" y="4845765"/>
              <a:ext cx="158760" cy="3510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2ABB4088-9F5F-CC2B-3D2D-F6278FBB08F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216566" y="4836765"/>
                <a:ext cx="1764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2C081E7C-8DAF-990D-6D0F-64F6C01CE689}"/>
                  </a:ext>
                </a:extLst>
              </p14:cNvPr>
              <p14:cNvContentPartPr/>
              <p14:nvPr/>
            </p14:nvContentPartPr>
            <p14:xfrm>
              <a:off x="5207526" y="4757565"/>
              <a:ext cx="230760" cy="41040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2C081E7C-8DAF-990D-6D0F-64F6C01CE68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198886" y="4748565"/>
                <a:ext cx="2484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995AF145-F50F-431C-89A0-354A6FDA435D}"/>
                  </a:ext>
                </a:extLst>
              </p14:cNvPr>
              <p14:cNvContentPartPr/>
              <p14:nvPr/>
            </p14:nvContentPartPr>
            <p14:xfrm>
              <a:off x="8146926" y="4809045"/>
              <a:ext cx="228240" cy="3888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995AF145-F50F-431C-89A0-354A6FDA435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138286" y="4800045"/>
                <a:ext cx="245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B2DFF43C-D4C4-6AD6-33DC-DFB825168FCE}"/>
                  </a:ext>
                </a:extLst>
              </p14:cNvPr>
              <p14:cNvContentPartPr/>
              <p14:nvPr/>
            </p14:nvContentPartPr>
            <p14:xfrm>
              <a:off x="8640846" y="4608885"/>
              <a:ext cx="144360" cy="44388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B2DFF43C-D4C4-6AD6-33DC-DFB825168FC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632206" y="4599885"/>
                <a:ext cx="1620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438590CD-C353-5609-55B7-4D184FD0BD8A}"/>
                  </a:ext>
                </a:extLst>
              </p14:cNvPr>
              <p14:cNvContentPartPr/>
              <p14:nvPr/>
            </p14:nvContentPartPr>
            <p14:xfrm>
              <a:off x="10259046" y="4433925"/>
              <a:ext cx="201960" cy="83736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438590CD-C353-5609-55B7-4D184FD0BD8A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250046" y="4425285"/>
                <a:ext cx="219600" cy="85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oup 345">
            <a:extLst>
              <a:ext uri="{FF2B5EF4-FFF2-40B4-BE49-F238E27FC236}">
                <a16:creationId xmlns:a16="http://schemas.microsoft.com/office/drawing/2014/main" id="{C4D7FA81-0A39-AE3A-77FD-2B5E838D38F2}"/>
              </a:ext>
            </a:extLst>
          </p:cNvPr>
          <p:cNvGrpSpPr/>
          <p:nvPr/>
        </p:nvGrpSpPr>
        <p:grpSpPr>
          <a:xfrm>
            <a:off x="1369206" y="3928485"/>
            <a:ext cx="9184680" cy="1545480"/>
            <a:chOff x="1369206" y="3928485"/>
            <a:chExt cx="9184680" cy="15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67B52A7-4A24-CF4B-6896-8E3FB6D95B82}"/>
                    </a:ext>
                  </a:extLst>
                </p14:cNvPr>
                <p14:cNvContentPartPr/>
                <p14:nvPr/>
              </p14:nvContentPartPr>
              <p14:xfrm>
                <a:off x="1589886" y="4431765"/>
                <a:ext cx="942840" cy="339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67B52A7-4A24-CF4B-6896-8E3FB6D95B8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580886" y="4422765"/>
                  <a:ext cx="9604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159EAEC-6B3E-A467-C4F6-30E1BC031054}"/>
                    </a:ext>
                  </a:extLst>
                </p14:cNvPr>
                <p14:cNvContentPartPr/>
                <p14:nvPr/>
              </p14:nvContentPartPr>
              <p14:xfrm>
                <a:off x="2181726" y="4300365"/>
                <a:ext cx="36000" cy="3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159EAEC-6B3E-A467-C4F6-30E1BC03105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73086" y="4291725"/>
                  <a:ext cx="53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BE676FE-9230-6639-6D1F-5B84607DD643}"/>
                    </a:ext>
                  </a:extLst>
                </p14:cNvPr>
                <p14:cNvContentPartPr/>
                <p14:nvPr/>
              </p14:nvContentPartPr>
              <p14:xfrm>
                <a:off x="2777526" y="4256445"/>
                <a:ext cx="537120" cy="388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BE676FE-9230-6639-6D1F-5B84607DD64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768886" y="4247445"/>
                  <a:ext cx="5547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004393C-3F1D-D30C-FA7F-350200034F50}"/>
                    </a:ext>
                  </a:extLst>
                </p14:cNvPr>
                <p14:cNvContentPartPr/>
                <p14:nvPr/>
              </p14:nvContentPartPr>
              <p14:xfrm>
                <a:off x="3244086" y="4338885"/>
                <a:ext cx="114840" cy="26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004393C-3F1D-D30C-FA7F-350200034F5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235086" y="4330245"/>
                  <a:ext cx="132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0045A38-2E88-C808-9452-00221BF34ACC}"/>
                    </a:ext>
                  </a:extLst>
                </p14:cNvPr>
                <p14:cNvContentPartPr/>
                <p14:nvPr/>
              </p14:nvContentPartPr>
              <p14:xfrm>
                <a:off x="3356766" y="4237365"/>
                <a:ext cx="700920" cy="275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0045A38-2E88-C808-9452-00221BF34AC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347766" y="4228725"/>
                  <a:ext cx="718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1881C78-29D2-F795-FB16-FAA08BA2AF61}"/>
                    </a:ext>
                  </a:extLst>
                </p14:cNvPr>
                <p14:cNvContentPartPr/>
                <p14:nvPr/>
              </p14:nvContentPartPr>
              <p14:xfrm>
                <a:off x="5129046" y="4244205"/>
                <a:ext cx="782280" cy="403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1881C78-29D2-F795-FB16-FAA08BA2AF6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20046" y="4235205"/>
                  <a:ext cx="7999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7BD8F27-2710-E70E-1E43-5D1A7BC16DC3}"/>
                    </a:ext>
                  </a:extLst>
                </p14:cNvPr>
                <p14:cNvContentPartPr/>
                <p14:nvPr/>
              </p14:nvContentPartPr>
              <p14:xfrm>
                <a:off x="5762286" y="4342485"/>
                <a:ext cx="160920" cy="13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7BD8F27-2710-E70E-1E43-5D1A7BC16DC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53286" y="4333845"/>
                  <a:ext cx="178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1015CA6-00AC-D20C-3421-7941FA90BA0C}"/>
                    </a:ext>
                  </a:extLst>
                </p14:cNvPr>
                <p14:cNvContentPartPr/>
                <p14:nvPr/>
              </p14:nvContentPartPr>
              <p14:xfrm>
                <a:off x="5511366" y="4238085"/>
                <a:ext cx="25200" cy="5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1015CA6-00AC-D20C-3421-7941FA90BA0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02366" y="4229085"/>
                  <a:ext cx="42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46DE4C2-26A2-AFCE-A6AF-461038764122}"/>
                    </a:ext>
                  </a:extLst>
                </p14:cNvPr>
                <p14:cNvContentPartPr/>
                <p14:nvPr/>
              </p14:nvContentPartPr>
              <p14:xfrm>
                <a:off x="6177006" y="4188765"/>
                <a:ext cx="468360" cy="293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46DE4C2-26A2-AFCE-A6AF-46103876412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68366" y="4179765"/>
                  <a:ext cx="4860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3282529-501F-19EA-8AFC-4C6556ADE1E9}"/>
                    </a:ext>
                  </a:extLst>
                </p14:cNvPr>
                <p14:cNvContentPartPr/>
                <p14:nvPr/>
              </p14:nvContentPartPr>
              <p14:xfrm>
                <a:off x="6491286" y="4301085"/>
                <a:ext cx="199800" cy="217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3282529-501F-19EA-8AFC-4C6556ADE1E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482646" y="4292445"/>
                  <a:ext cx="217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8FE408D-17B7-7BFC-FE00-E9819FEB81BD}"/>
                    </a:ext>
                  </a:extLst>
                </p14:cNvPr>
                <p14:cNvContentPartPr/>
                <p14:nvPr/>
              </p14:nvContentPartPr>
              <p14:xfrm>
                <a:off x="6872166" y="4188045"/>
                <a:ext cx="321480" cy="312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8FE408D-17B7-7BFC-FE00-E9819FEB81B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63526" y="4179405"/>
                  <a:ext cx="3391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C2577C1-58EA-00F8-AFE5-FD5D50102C32}"/>
                    </a:ext>
                  </a:extLst>
                </p14:cNvPr>
                <p14:cNvContentPartPr/>
                <p14:nvPr/>
              </p14:nvContentPartPr>
              <p14:xfrm>
                <a:off x="6858486" y="4215405"/>
                <a:ext cx="257040" cy="41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C2577C1-58EA-00F8-AFE5-FD5D50102C3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849486" y="4206765"/>
                  <a:ext cx="274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B053925-958E-EE13-184F-98E3B7032E83}"/>
                    </a:ext>
                  </a:extLst>
                </p14:cNvPr>
                <p14:cNvContentPartPr/>
                <p14:nvPr/>
              </p14:nvContentPartPr>
              <p14:xfrm>
                <a:off x="7440606" y="4126125"/>
                <a:ext cx="728640" cy="260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B053925-958E-EE13-184F-98E3B7032E8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431606" y="4117485"/>
                  <a:ext cx="746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2B2A08B-6CCC-4D01-C4E4-3F2A96BC79FA}"/>
                    </a:ext>
                  </a:extLst>
                </p14:cNvPr>
                <p14:cNvContentPartPr/>
                <p14:nvPr/>
              </p14:nvContentPartPr>
              <p14:xfrm>
                <a:off x="7814646" y="4173645"/>
                <a:ext cx="253080" cy="34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2B2A08B-6CCC-4D01-C4E4-3F2A96BC79F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06006" y="4164645"/>
                  <a:ext cx="270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DA21A0B-69AA-468A-A235-BBAEEFA744C9}"/>
                    </a:ext>
                  </a:extLst>
                </p14:cNvPr>
                <p14:cNvContentPartPr/>
                <p14:nvPr/>
              </p14:nvContentPartPr>
              <p14:xfrm>
                <a:off x="1594206" y="5207565"/>
                <a:ext cx="120240" cy="19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DA21A0B-69AA-468A-A235-BBAEEFA744C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585566" y="5198565"/>
                  <a:ext cx="13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BA860A9-9CE5-C3A5-1671-4DE6185D437E}"/>
                    </a:ext>
                  </a:extLst>
                </p14:cNvPr>
                <p14:cNvContentPartPr/>
                <p14:nvPr/>
              </p14:nvContentPartPr>
              <p14:xfrm>
                <a:off x="1792206" y="4986165"/>
                <a:ext cx="139680" cy="19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BA860A9-9CE5-C3A5-1671-4DE6185D437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83566" y="4977165"/>
                  <a:ext cx="157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4A69D0B-1DAF-4A6D-8513-A6BCF699D62A}"/>
                    </a:ext>
                  </a:extLst>
                </p14:cNvPr>
                <p14:cNvContentPartPr/>
                <p14:nvPr/>
              </p14:nvContentPartPr>
              <p14:xfrm>
                <a:off x="2105046" y="4870605"/>
                <a:ext cx="35280" cy="308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4A69D0B-1DAF-4A6D-8513-A6BCF699D62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096046" y="4861965"/>
                  <a:ext cx="52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43A4E16-DF7A-33EC-7A49-C8672E6E4B62}"/>
                    </a:ext>
                  </a:extLst>
                </p14:cNvPr>
                <p14:cNvContentPartPr/>
                <p14:nvPr/>
              </p14:nvContentPartPr>
              <p14:xfrm>
                <a:off x="2076606" y="4834245"/>
                <a:ext cx="171360" cy="171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43A4E16-DF7A-33EC-7A49-C8672E6E4B6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067966" y="4825605"/>
                  <a:ext cx="189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22B1BDD-4A42-A3BF-4E98-3DB40B02A0DD}"/>
                    </a:ext>
                  </a:extLst>
                </p14:cNvPr>
                <p14:cNvContentPartPr/>
                <p14:nvPr/>
              </p14:nvContentPartPr>
              <p14:xfrm>
                <a:off x="2237166" y="5257245"/>
                <a:ext cx="360" cy="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22B1BDD-4A42-A3BF-4E98-3DB40B02A0D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228166" y="524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534C785-5EE9-CEC1-6FB5-8A54D2031232}"/>
                    </a:ext>
                  </a:extLst>
                </p14:cNvPr>
                <p14:cNvContentPartPr/>
                <p14:nvPr/>
              </p14:nvContentPartPr>
              <p14:xfrm>
                <a:off x="1369206" y="5110365"/>
                <a:ext cx="146520" cy="239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534C785-5EE9-CEC1-6FB5-8A54D203123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360566" y="5101365"/>
                  <a:ext cx="164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A7FCEA3-2FB1-2DE0-F685-3B91E4C3AAD3}"/>
                    </a:ext>
                  </a:extLst>
                </p14:cNvPr>
                <p14:cNvContentPartPr/>
                <p14:nvPr/>
              </p14:nvContentPartPr>
              <p14:xfrm>
                <a:off x="2267406" y="5155725"/>
                <a:ext cx="150840" cy="204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A7FCEA3-2FB1-2DE0-F685-3B91E4C3AAD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258766" y="5146725"/>
                  <a:ext cx="168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E3E8B7F-E80A-90E3-9913-BE6BF14EA657}"/>
                    </a:ext>
                  </a:extLst>
                </p14:cNvPr>
                <p14:cNvContentPartPr/>
                <p14:nvPr/>
              </p14:nvContentPartPr>
              <p14:xfrm>
                <a:off x="2286486" y="5281365"/>
                <a:ext cx="95400" cy="17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E3E8B7F-E80A-90E3-9913-BE6BF14EA65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77486" y="5272725"/>
                  <a:ext cx="113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A0DBFF8-158D-A4AA-274C-07C99D799F45}"/>
                    </a:ext>
                  </a:extLst>
                </p14:cNvPr>
                <p14:cNvContentPartPr/>
                <p14:nvPr/>
              </p14:nvContentPartPr>
              <p14:xfrm>
                <a:off x="2448846" y="5251485"/>
                <a:ext cx="113040" cy="15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A0DBFF8-158D-A4AA-274C-07C99D799F4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440206" y="5242485"/>
                  <a:ext cx="130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56860D3-0731-F4D5-C998-1AE159B4185A}"/>
                    </a:ext>
                  </a:extLst>
                </p14:cNvPr>
                <p14:cNvContentPartPr/>
                <p14:nvPr/>
              </p14:nvContentPartPr>
              <p14:xfrm>
                <a:off x="2746926" y="4948365"/>
                <a:ext cx="180000" cy="37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56860D3-0731-F4D5-C998-1AE159B4185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738286" y="4939365"/>
                  <a:ext cx="197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3A9BA8E-642C-5913-DFC4-58308CBF1155}"/>
                    </a:ext>
                  </a:extLst>
                </p14:cNvPr>
                <p14:cNvContentPartPr/>
                <p14:nvPr/>
              </p14:nvContentPartPr>
              <p14:xfrm>
                <a:off x="2760246" y="5048445"/>
                <a:ext cx="146880" cy="15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3A9BA8E-642C-5913-DFC4-58308CBF115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751246" y="5039445"/>
                  <a:ext cx="164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4C6C6A9-32CB-8D59-3AE5-B6D562333E23}"/>
                    </a:ext>
                  </a:extLst>
                </p14:cNvPr>
                <p14:cNvContentPartPr/>
                <p14:nvPr/>
              </p14:nvContentPartPr>
              <p14:xfrm>
                <a:off x="3165606" y="4898325"/>
                <a:ext cx="201240" cy="200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4C6C6A9-32CB-8D59-3AE5-B6D562333E2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156606" y="4889685"/>
                  <a:ext cx="218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6B6AEC5-2830-FA58-F244-02645B55F583}"/>
                    </a:ext>
                  </a:extLst>
                </p14:cNvPr>
                <p14:cNvContentPartPr/>
                <p14:nvPr/>
              </p14:nvContentPartPr>
              <p14:xfrm>
                <a:off x="3434526" y="4934685"/>
                <a:ext cx="158040" cy="285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6B6AEC5-2830-FA58-F244-02645B55F58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425886" y="4925685"/>
                  <a:ext cx="175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4135217-1614-C85B-1372-A75AF349528F}"/>
                    </a:ext>
                  </a:extLst>
                </p14:cNvPr>
                <p14:cNvContentPartPr/>
                <p14:nvPr/>
              </p14:nvContentPartPr>
              <p14:xfrm>
                <a:off x="3728286" y="4854405"/>
                <a:ext cx="172800" cy="227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4135217-1614-C85B-1372-A75AF349528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719286" y="4845765"/>
                  <a:ext cx="190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2A502C2-DA29-D068-2AF2-DC1EFD82C71E}"/>
                    </a:ext>
                  </a:extLst>
                </p14:cNvPr>
                <p14:cNvContentPartPr/>
                <p14:nvPr/>
              </p14:nvContentPartPr>
              <p14:xfrm>
                <a:off x="3947166" y="4910565"/>
                <a:ext cx="147960" cy="155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2A502C2-DA29-D068-2AF2-DC1EFD82C71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938166" y="4901925"/>
                  <a:ext cx="165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71D9236-EFD9-4240-F771-E07694170D8B}"/>
                    </a:ext>
                  </a:extLst>
                </p14:cNvPr>
                <p14:cNvContentPartPr/>
                <p14:nvPr/>
              </p14:nvContentPartPr>
              <p14:xfrm>
                <a:off x="3941406" y="4941885"/>
                <a:ext cx="153360" cy="27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71D9236-EFD9-4240-F771-E07694170D8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932406" y="4932885"/>
                  <a:ext cx="171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F0CFF28-848A-0AA1-B76A-AD59BFBE054E}"/>
                    </a:ext>
                  </a:extLst>
                </p14:cNvPr>
                <p14:cNvContentPartPr/>
                <p14:nvPr/>
              </p14:nvContentPartPr>
              <p14:xfrm>
                <a:off x="4344606" y="4750365"/>
                <a:ext cx="24480" cy="1688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F0CFF28-848A-0AA1-B76A-AD59BFBE054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335966" y="4741365"/>
                  <a:ext cx="42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E4A0BE6-CD07-D421-C3A9-2615DA351B39}"/>
                    </a:ext>
                  </a:extLst>
                </p14:cNvPr>
                <p14:cNvContentPartPr/>
                <p14:nvPr/>
              </p14:nvContentPartPr>
              <p14:xfrm>
                <a:off x="4276566" y="4990485"/>
                <a:ext cx="162000" cy="2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E4A0BE6-CD07-D421-C3A9-2615DA351B3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267566" y="4981845"/>
                  <a:ext cx="179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EECC2B1-B612-524D-EE95-193D661F20F4}"/>
                    </a:ext>
                  </a:extLst>
                </p14:cNvPr>
                <p14:cNvContentPartPr/>
                <p14:nvPr/>
              </p14:nvContentPartPr>
              <p14:xfrm>
                <a:off x="4283046" y="5058165"/>
                <a:ext cx="150480" cy="137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EECC2B1-B612-524D-EE95-193D661F20F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274046" y="5049525"/>
                  <a:ext cx="168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25A6B2E-F59D-F24C-6F3E-96889DA6B906}"/>
                    </a:ext>
                  </a:extLst>
                </p14:cNvPr>
                <p14:cNvContentPartPr/>
                <p14:nvPr/>
              </p14:nvContentPartPr>
              <p14:xfrm>
                <a:off x="4554126" y="4912725"/>
                <a:ext cx="155520" cy="165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25A6B2E-F59D-F24C-6F3E-96889DA6B90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545486" y="4904085"/>
                  <a:ext cx="173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AA83911-850B-19E4-270D-90A0ABCB8D17}"/>
                    </a:ext>
                  </a:extLst>
                </p14:cNvPr>
                <p14:cNvContentPartPr/>
                <p14:nvPr/>
              </p14:nvContentPartPr>
              <p14:xfrm>
                <a:off x="5428566" y="4886805"/>
                <a:ext cx="152280" cy="23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AA83911-850B-19E4-270D-90A0ABCB8D1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419566" y="4878165"/>
                  <a:ext cx="169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522F7E6-460F-F8FD-A4DF-884F6D6D155C}"/>
                    </a:ext>
                  </a:extLst>
                </p14:cNvPr>
                <p14:cNvContentPartPr/>
                <p14:nvPr/>
              </p14:nvContentPartPr>
              <p14:xfrm>
                <a:off x="5648166" y="4774845"/>
                <a:ext cx="225360" cy="1818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522F7E6-460F-F8FD-A4DF-884F6D6D155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639526" y="4765845"/>
                  <a:ext cx="243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89FA771-A529-24A3-B5CC-E30D2A2C23C4}"/>
                    </a:ext>
                  </a:extLst>
                </p14:cNvPr>
                <p14:cNvContentPartPr/>
                <p14:nvPr/>
              </p14:nvContentPartPr>
              <p14:xfrm>
                <a:off x="5813766" y="4976085"/>
                <a:ext cx="81720" cy="96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89FA771-A529-24A3-B5CC-E30D2A2C23C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804766" y="4967085"/>
                  <a:ext cx="99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9FCBB22-2933-F9B3-60F2-D56F4B624439}"/>
                    </a:ext>
                  </a:extLst>
                </p14:cNvPr>
                <p14:cNvContentPartPr/>
                <p14:nvPr/>
              </p14:nvContentPartPr>
              <p14:xfrm>
                <a:off x="5781006" y="4936845"/>
                <a:ext cx="151920" cy="177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9FCBB22-2933-F9B3-60F2-D56F4B62443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72366" y="4927845"/>
                  <a:ext cx="169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DE14DD6-5113-9EE3-37CE-D25ED050D476}"/>
                    </a:ext>
                  </a:extLst>
                </p14:cNvPr>
                <p14:cNvContentPartPr/>
                <p14:nvPr/>
              </p14:nvContentPartPr>
              <p14:xfrm>
                <a:off x="6039126" y="4856205"/>
                <a:ext cx="16200" cy="331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DE14DD6-5113-9EE3-37CE-D25ED050D47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030486" y="4847205"/>
                  <a:ext cx="33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5248D84-C5BD-3684-08C1-1FE89741D3FE}"/>
                    </a:ext>
                  </a:extLst>
                </p14:cNvPr>
                <p14:cNvContentPartPr/>
                <p14:nvPr/>
              </p14:nvContentPartPr>
              <p14:xfrm>
                <a:off x="6197526" y="4884645"/>
                <a:ext cx="93960" cy="29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5248D84-C5BD-3684-08C1-1FE89741D3F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188886" y="4875645"/>
                  <a:ext cx="111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11824E3-37A7-C8DC-BA9A-6F838A0FBEC9}"/>
                    </a:ext>
                  </a:extLst>
                </p14:cNvPr>
                <p14:cNvContentPartPr/>
                <p14:nvPr/>
              </p14:nvContentPartPr>
              <p14:xfrm>
                <a:off x="6361686" y="4764405"/>
                <a:ext cx="212040" cy="2196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11824E3-37A7-C8DC-BA9A-6F838A0FBEC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352686" y="4755765"/>
                  <a:ext cx="229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35B9B30-9110-D384-85C2-34055E49744C}"/>
                    </a:ext>
                  </a:extLst>
                </p14:cNvPr>
                <p14:cNvContentPartPr/>
                <p14:nvPr/>
              </p14:nvContentPartPr>
              <p14:xfrm>
                <a:off x="6521886" y="4966725"/>
                <a:ext cx="87840" cy="94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35B9B30-9110-D384-85C2-34055E49744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512886" y="4957725"/>
                  <a:ext cx="105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4FF47FD-4F62-868B-96C0-0833C2F8CD38}"/>
                    </a:ext>
                  </a:extLst>
                </p14:cNvPr>
                <p14:cNvContentPartPr/>
                <p14:nvPr/>
              </p14:nvContentPartPr>
              <p14:xfrm>
                <a:off x="6471846" y="4950525"/>
                <a:ext cx="205560" cy="190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4FF47FD-4F62-868B-96C0-0833C2F8CD3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463206" y="4941525"/>
                  <a:ext cx="223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317D5E5-FA6B-8B0E-EF75-9D06E30CBA12}"/>
                    </a:ext>
                  </a:extLst>
                </p14:cNvPr>
                <p14:cNvContentPartPr/>
                <p14:nvPr/>
              </p14:nvContentPartPr>
              <p14:xfrm>
                <a:off x="6627006" y="4694565"/>
                <a:ext cx="216720" cy="513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317D5E5-FA6B-8B0E-EF75-9D06E30CBA1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618366" y="4685565"/>
                  <a:ext cx="2343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0EF9F01-8831-ABFA-D7E4-17C17F1805B8}"/>
                    </a:ext>
                  </a:extLst>
                </p14:cNvPr>
                <p14:cNvContentPartPr/>
                <p14:nvPr/>
              </p14:nvContentPartPr>
              <p14:xfrm>
                <a:off x="6884046" y="4863405"/>
                <a:ext cx="165600" cy="205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0EF9F01-8831-ABFA-D7E4-17C17F1805B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875046" y="4854765"/>
                  <a:ext cx="183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0C4B836-800D-6DB1-34C2-FCD0A244A0BB}"/>
                    </a:ext>
                  </a:extLst>
                </p14:cNvPr>
                <p14:cNvContentPartPr/>
                <p14:nvPr/>
              </p14:nvContentPartPr>
              <p14:xfrm>
                <a:off x="5046966" y="4698885"/>
                <a:ext cx="360" cy="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0C4B836-800D-6DB1-34C2-FCD0A244A0B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37966" y="4689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2F8358F-7D21-E4A5-CD00-05A8B6515EE9}"/>
                    </a:ext>
                  </a:extLst>
                </p14:cNvPr>
                <p14:cNvContentPartPr/>
                <p14:nvPr/>
              </p14:nvContentPartPr>
              <p14:xfrm>
                <a:off x="5010606" y="4684125"/>
                <a:ext cx="126360" cy="565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2F8358F-7D21-E4A5-CD00-05A8B6515EE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001966" y="4675485"/>
                  <a:ext cx="14400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CC1AE62-C026-AB27-0B56-202A306F01AA}"/>
                    </a:ext>
                  </a:extLst>
                </p14:cNvPr>
                <p14:cNvContentPartPr/>
                <p14:nvPr/>
              </p14:nvContentPartPr>
              <p14:xfrm>
                <a:off x="5124366" y="4648125"/>
                <a:ext cx="254880" cy="605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CC1AE62-C026-AB27-0B56-202A306F01A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115726" y="4639125"/>
                  <a:ext cx="27252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E6AFC0F-2A8B-B0D4-9C97-CF618F0157E0}"/>
                    </a:ext>
                  </a:extLst>
                </p14:cNvPr>
                <p14:cNvContentPartPr/>
                <p14:nvPr/>
              </p14:nvContentPartPr>
              <p14:xfrm>
                <a:off x="7001406" y="4603845"/>
                <a:ext cx="201240" cy="635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E6AFC0F-2A8B-B0D4-9C97-CF618F0157E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992406" y="4594845"/>
                  <a:ext cx="21888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75B3ABE-0A05-AFA4-A3ED-BBC573380262}"/>
                    </a:ext>
                  </a:extLst>
                </p14:cNvPr>
                <p14:cNvContentPartPr/>
                <p14:nvPr/>
              </p14:nvContentPartPr>
              <p14:xfrm>
                <a:off x="7285806" y="5166165"/>
                <a:ext cx="82080" cy="145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75B3ABE-0A05-AFA4-A3ED-BBC57338026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276806" y="5157165"/>
                  <a:ext cx="99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CF28DF2-40CD-0DC3-1CC2-E0BD2BA6D48A}"/>
                    </a:ext>
                  </a:extLst>
                </p14:cNvPr>
                <p14:cNvContentPartPr/>
                <p14:nvPr/>
              </p14:nvContentPartPr>
              <p14:xfrm>
                <a:off x="7251606" y="5133405"/>
                <a:ext cx="163800" cy="1839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CF28DF2-40CD-0DC3-1CC2-E0BD2BA6D48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42966" y="5124405"/>
                  <a:ext cx="181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ABA79C9-B9C2-2F85-DDC1-25B606B703CE}"/>
                    </a:ext>
                  </a:extLst>
                </p14:cNvPr>
                <p14:cNvContentPartPr/>
                <p14:nvPr/>
              </p14:nvContentPartPr>
              <p14:xfrm>
                <a:off x="7421886" y="5321325"/>
                <a:ext cx="73800" cy="45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ABA79C9-B9C2-2F85-DDC1-25B606B703C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412886" y="5312325"/>
                  <a:ext cx="91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3597BB3-166E-08EC-4E3B-91535F3767E5}"/>
                    </a:ext>
                  </a:extLst>
                </p14:cNvPr>
                <p14:cNvContentPartPr/>
                <p14:nvPr/>
              </p14:nvContentPartPr>
              <p14:xfrm>
                <a:off x="7606566" y="5112165"/>
                <a:ext cx="10440" cy="1501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3597BB3-166E-08EC-4E3B-91535F3767E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597566" y="5103525"/>
                  <a:ext cx="28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E7513ED-0AF9-2C42-5BCB-A89974CD1E08}"/>
                    </a:ext>
                  </a:extLst>
                </p14:cNvPr>
                <p14:cNvContentPartPr/>
                <p14:nvPr/>
              </p14:nvContentPartPr>
              <p14:xfrm>
                <a:off x="7529526" y="5204685"/>
                <a:ext cx="129960" cy="5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E7513ED-0AF9-2C42-5BCB-A89974CD1E0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520886" y="5196045"/>
                  <a:ext cx="147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FB1B46A-407D-3481-A841-21B8DAF27C35}"/>
                    </a:ext>
                  </a:extLst>
                </p14:cNvPr>
                <p14:cNvContentPartPr/>
                <p14:nvPr/>
              </p14:nvContentPartPr>
              <p14:xfrm>
                <a:off x="7716366" y="5084805"/>
                <a:ext cx="160200" cy="2073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FB1B46A-407D-3481-A841-21B8DAF27C3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07366" y="5076165"/>
                  <a:ext cx="177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54EACD7-43A3-68A9-2B55-EABFBCB29D9B}"/>
                    </a:ext>
                  </a:extLst>
                </p14:cNvPr>
                <p14:cNvContentPartPr/>
                <p14:nvPr/>
              </p14:nvContentPartPr>
              <p14:xfrm>
                <a:off x="7963326" y="5111445"/>
                <a:ext cx="99720" cy="128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54EACD7-43A3-68A9-2B55-EABFBCB29D9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954686" y="5102805"/>
                  <a:ext cx="117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3BABBC8-43FA-54A5-DA36-AD552AE6FCFC}"/>
                    </a:ext>
                  </a:extLst>
                </p14:cNvPr>
                <p14:cNvContentPartPr/>
                <p14:nvPr/>
              </p14:nvContentPartPr>
              <p14:xfrm>
                <a:off x="7906446" y="5103525"/>
                <a:ext cx="212400" cy="151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3BABBC8-43FA-54A5-DA36-AD552AE6FCF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897806" y="5094885"/>
                  <a:ext cx="230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89DB79E-2850-EA60-D6FB-B44FBEA5444C}"/>
                    </a:ext>
                  </a:extLst>
                </p14:cNvPr>
                <p14:cNvContentPartPr/>
                <p14:nvPr/>
              </p14:nvContentPartPr>
              <p14:xfrm>
                <a:off x="9105966" y="3928485"/>
                <a:ext cx="1008360" cy="484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89DB79E-2850-EA60-D6FB-B44FBEA5444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096966" y="3919845"/>
                  <a:ext cx="10260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1215379-57D6-C500-0106-8B4A13686CAB}"/>
                    </a:ext>
                  </a:extLst>
                </p14:cNvPr>
                <p14:cNvContentPartPr/>
                <p14:nvPr/>
              </p14:nvContentPartPr>
              <p14:xfrm>
                <a:off x="9806166" y="4047285"/>
                <a:ext cx="222840" cy="40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1215379-57D6-C500-0106-8B4A13686CA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97526" y="4038285"/>
                  <a:ext cx="240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8D95A41-D4B3-85CF-AE6B-62CE392D7C52}"/>
                    </a:ext>
                  </a:extLst>
                </p14:cNvPr>
                <p14:cNvContentPartPr/>
                <p14:nvPr/>
              </p14:nvContentPartPr>
              <p14:xfrm>
                <a:off x="9690246" y="3938565"/>
                <a:ext cx="49680" cy="14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8D95A41-D4B3-85CF-AE6B-62CE392D7C5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681246" y="3929565"/>
                  <a:ext cx="67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6D91C6F-B02D-9134-D12F-56D52BEBE597}"/>
                    </a:ext>
                  </a:extLst>
                </p14:cNvPr>
                <p14:cNvContentPartPr/>
                <p14:nvPr/>
              </p14:nvContentPartPr>
              <p14:xfrm>
                <a:off x="10412766" y="4100205"/>
                <a:ext cx="360" cy="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6D91C6F-B02D-9134-D12F-56D52BEBE59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403766" y="4091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E9E86D0-AF50-5355-7A3A-9F8EB0A424E1}"/>
                    </a:ext>
                  </a:extLst>
                </p14:cNvPr>
                <p14:cNvContentPartPr/>
                <p14:nvPr/>
              </p14:nvContentPartPr>
              <p14:xfrm>
                <a:off x="10265526" y="4037565"/>
                <a:ext cx="219960" cy="194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E9E86D0-AF50-5355-7A3A-9F8EB0A424E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256526" y="4028565"/>
                  <a:ext cx="237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7B8B3C6-B48B-AABC-3B54-E295C81F6BD3}"/>
                    </a:ext>
                  </a:extLst>
                </p14:cNvPr>
                <p14:cNvContentPartPr/>
                <p14:nvPr/>
              </p14:nvContentPartPr>
              <p14:xfrm>
                <a:off x="10418526" y="4248165"/>
                <a:ext cx="79920" cy="107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7B8B3C6-B48B-AABC-3B54-E295C81F6BD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409526" y="4239525"/>
                  <a:ext cx="97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4AB4679-AC11-0D71-0B75-7DC3603CF6B6}"/>
                    </a:ext>
                  </a:extLst>
                </p14:cNvPr>
                <p14:cNvContentPartPr/>
                <p14:nvPr/>
              </p14:nvContentPartPr>
              <p14:xfrm>
                <a:off x="10389006" y="4245285"/>
                <a:ext cx="164880" cy="115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4AB4679-AC11-0D71-0B75-7DC3603CF6B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380366" y="4236645"/>
                  <a:ext cx="182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7FEFA64-9E93-8979-8185-E64825C66429}"/>
                    </a:ext>
                  </a:extLst>
                </p14:cNvPr>
                <p14:cNvContentPartPr/>
                <p14:nvPr/>
              </p14:nvContentPartPr>
              <p14:xfrm>
                <a:off x="8857926" y="4608165"/>
                <a:ext cx="149400" cy="313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7FEFA64-9E93-8979-8185-E64825C6642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849286" y="4599165"/>
                  <a:ext cx="167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16A49CB-4B49-871F-836F-EC602F5A79A9}"/>
                    </a:ext>
                  </a:extLst>
                </p14:cNvPr>
                <p14:cNvContentPartPr/>
                <p14:nvPr/>
              </p14:nvContentPartPr>
              <p14:xfrm>
                <a:off x="9058086" y="4668285"/>
                <a:ext cx="241200" cy="161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16A49CB-4B49-871F-836F-EC602F5A79A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049446" y="4659285"/>
                  <a:ext cx="258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C3DDE01-0CCF-10AD-7C8F-A70E3E61AD97}"/>
                    </a:ext>
                  </a:extLst>
                </p14:cNvPr>
                <p14:cNvContentPartPr/>
                <p14:nvPr/>
              </p14:nvContentPartPr>
              <p14:xfrm>
                <a:off x="9288846" y="4826325"/>
                <a:ext cx="70560" cy="1033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C3DDE01-0CCF-10AD-7C8F-A70E3E61AD9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280206" y="4817685"/>
                  <a:ext cx="88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E26478E-A592-F1E7-A907-1E52FA2FB6BA}"/>
                    </a:ext>
                  </a:extLst>
                </p14:cNvPr>
                <p14:cNvContentPartPr/>
                <p14:nvPr/>
              </p14:nvContentPartPr>
              <p14:xfrm>
                <a:off x="9300006" y="4812645"/>
                <a:ext cx="113400" cy="121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E26478E-A592-F1E7-A907-1E52FA2FB6B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291366" y="4804005"/>
                  <a:ext cx="131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9234170-2A1B-40F1-29DC-D813AB710B61}"/>
                    </a:ext>
                  </a:extLst>
                </p14:cNvPr>
                <p14:cNvContentPartPr/>
                <p14:nvPr/>
              </p14:nvContentPartPr>
              <p14:xfrm>
                <a:off x="9363726" y="4554165"/>
                <a:ext cx="91800" cy="100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9234170-2A1B-40F1-29DC-D813AB710B6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354726" y="4545525"/>
                  <a:ext cx="109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2D72798-CACF-3521-8A0D-750B1C648DCA}"/>
                    </a:ext>
                  </a:extLst>
                </p14:cNvPr>
                <p14:cNvContentPartPr/>
                <p14:nvPr/>
              </p14:nvContentPartPr>
              <p14:xfrm>
                <a:off x="9510606" y="4625445"/>
                <a:ext cx="171360" cy="3798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2D72798-CACF-3521-8A0D-750B1C648DC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501606" y="4616805"/>
                  <a:ext cx="1890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E1FA724-8839-18E6-87EA-0C67161063A6}"/>
                    </a:ext>
                  </a:extLst>
                </p14:cNvPr>
                <p14:cNvContentPartPr/>
                <p14:nvPr/>
              </p14:nvContentPartPr>
              <p14:xfrm>
                <a:off x="9746766" y="4738485"/>
                <a:ext cx="96840" cy="154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E1FA724-8839-18E6-87EA-0C67161063A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737766" y="4729845"/>
                  <a:ext cx="114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066CC28-47EB-8B4F-F823-77C75E662941}"/>
                    </a:ext>
                  </a:extLst>
                </p14:cNvPr>
                <p14:cNvContentPartPr/>
                <p14:nvPr/>
              </p14:nvContentPartPr>
              <p14:xfrm>
                <a:off x="8733726" y="4506645"/>
                <a:ext cx="171360" cy="574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066CC28-47EB-8B4F-F823-77C75E66294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724726" y="4497645"/>
                  <a:ext cx="1890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B5CD084-A275-AADF-D830-6E7B47FD8CA2}"/>
                    </a:ext>
                  </a:extLst>
                </p14:cNvPr>
                <p14:cNvContentPartPr/>
                <p14:nvPr/>
              </p14:nvContentPartPr>
              <p14:xfrm>
                <a:off x="9814806" y="4499085"/>
                <a:ext cx="150480" cy="6397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B5CD084-A275-AADF-D830-6E7B47FD8CA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806166" y="4490445"/>
                  <a:ext cx="16812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DE99C0C-4980-DBBE-D435-61378299AB85}"/>
                    </a:ext>
                  </a:extLst>
                </p14:cNvPr>
                <p14:cNvContentPartPr/>
                <p14:nvPr/>
              </p14:nvContentPartPr>
              <p14:xfrm>
                <a:off x="10038366" y="5013165"/>
                <a:ext cx="159120" cy="1206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DE99C0C-4980-DBBE-D435-61378299AB8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029366" y="5004165"/>
                  <a:ext cx="176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4D60CD4-7727-D009-907E-E3012AAD79C2}"/>
                    </a:ext>
                  </a:extLst>
                </p14:cNvPr>
                <p14:cNvContentPartPr/>
                <p14:nvPr/>
              </p14:nvContentPartPr>
              <p14:xfrm>
                <a:off x="10075446" y="4994805"/>
                <a:ext cx="142920" cy="1854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4D60CD4-7727-D009-907E-E3012AAD79C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066806" y="4985805"/>
                  <a:ext cx="160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0E4F002-C830-9595-F2DD-0B7E2C83D133}"/>
                    </a:ext>
                  </a:extLst>
                </p14:cNvPr>
                <p14:cNvContentPartPr/>
                <p14:nvPr/>
              </p14:nvContentPartPr>
              <p14:xfrm>
                <a:off x="10233846" y="5182005"/>
                <a:ext cx="98640" cy="756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0E4F002-C830-9595-F2DD-0B7E2C83D13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224846" y="5173005"/>
                  <a:ext cx="116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99C6348-D66D-78C7-3DE9-296F50900E5E}"/>
                    </a:ext>
                  </a:extLst>
                </p14:cNvPr>
                <p14:cNvContentPartPr/>
                <p14:nvPr/>
              </p14:nvContentPartPr>
              <p14:xfrm>
                <a:off x="4883526" y="5351925"/>
                <a:ext cx="5377320" cy="1220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99C6348-D66D-78C7-3DE9-296F50900E5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874886" y="5343285"/>
                  <a:ext cx="53949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9CB27358-A964-BDC5-6AF3-C78590CEE24D}"/>
              </a:ext>
            </a:extLst>
          </p:cNvPr>
          <p:cNvGrpSpPr/>
          <p:nvPr/>
        </p:nvGrpSpPr>
        <p:grpSpPr>
          <a:xfrm>
            <a:off x="10697526" y="4754325"/>
            <a:ext cx="972360" cy="762120"/>
            <a:chOff x="10697526" y="4754325"/>
            <a:chExt cx="972360" cy="76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B484226-ACFE-9E88-1B8A-6CD825E8EC7D}"/>
                    </a:ext>
                  </a:extLst>
                </p14:cNvPr>
                <p14:cNvContentPartPr/>
                <p14:nvPr/>
              </p14:nvContentPartPr>
              <p14:xfrm>
                <a:off x="10816686" y="4942605"/>
                <a:ext cx="282600" cy="271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B484226-ACFE-9E88-1B8A-6CD825E8EC7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808046" y="4933965"/>
                  <a:ext cx="300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FD33DF8-2F2C-5FC1-B355-4B42B1167CA3}"/>
                    </a:ext>
                  </a:extLst>
                </p14:cNvPr>
                <p14:cNvContentPartPr/>
                <p14:nvPr/>
              </p14:nvContentPartPr>
              <p14:xfrm>
                <a:off x="11225286" y="5014605"/>
                <a:ext cx="182520" cy="1670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FD33DF8-2F2C-5FC1-B355-4B42B1167CA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216286" y="5005965"/>
                  <a:ext cx="200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49986C1-DB84-7F5F-4CA0-2BBCA88B5901}"/>
                    </a:ext>
                  </a:extLst>
                </p14:cNvPr>
                <p14:cNvContentPartPr/>
                <p14:nvPr/>
              </p14:nvContentPartPr>
              <p14:xfrm>
                <a:off x="11198646" y="5020725"/>
                <a:ext cx="185040" cy="192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49986C1-DB84-7F5F-4CA0-2BBCA88B590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189646" y="5012085"/>
                  <a:ext cx="202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7E445F9-97EC-7469-51F6-3E6DB21AD407}"/>
                    </a:ext>
                  </a:extLst>
                </p14:cNvPr>
                <p14:cNvContentPartPr/>
                <p14:nvPr/>
              </p14:nvContentPartPr>
              <p14:xfrm>
                <a:off x="10697526" y="4754325"/>
                <a:ext cx="203400" cy="7621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7E445F9-97EC-7469-51F6-3E6DB21AD40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688526" y="4745685"/>
                  <a:ext cx="221040" cy="77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FA6F74D-4A03-D8B9-3D64-A4814198D743}"/>
                    </a:ext>
                  </a:extLst>
                </p14:cNvPr>
                <p14:cNvContentPartPr/>
                <p14:nvPr/>
              </p14:nvContentPartPr>
              <p14:xfrm>
                <a:off x="11470806" y="4811205"/>
                <a:ext cx="199080" cy="6480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FA6F74D-4A03-D8B9-3D64-A4814198D74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461806" y="4802205"/>
                  <a:ext cx="216720" cy="66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37D75A9F-B671-F148-2FD4-7231AB0009E7}"/>
              </a:ext>
            </a:extLst>
          </p:cNvPr>
          <p:cNvGrpSpPr/>
          <p:nvPr/>
        </p:nvGrpSpPr>
        <p:grpSpPr>
          <a:xfrm>
            <a:off x="2916126" y="6147525"/>
            <a:ext cx="2267640" cy="495000"/>
            <a:chOff x="2916126" y="6147525"/>
            <a:chExt cx="22676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DB87F88-FF96-076A-7D8C-F62F0F022F88}"/>
                    </a:ext>
                  </a:extLst>
                </p14:cNvPr>
                <p14:cNvContentPartPr/>
                <p14:nvPr/>
              </p14:nvContentPartPr>
              <p14:xfrm>
                <a:off x="2921886" y="6258045"/>
                <a:ext cx="275760" cy="118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DB87F88-FF96-076A-7D8C-F62F0F022F8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913246" y="6249405"/>
                  <a:ext cx="29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AD3388F-8CB4-547D-1363-FAB5D80E9355}"/>
                    </a:ext>
                  </a:extLst>
                </p14:cNvPr>
                <p14:cNvContentPartPr/>
                <p14:nvPr/>
              </p14:nvContentPartPr>
              <p14:xfrm>
                <a:off x="2916126" y="6332925"/>
                <a:ext cx="320760" cy="450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FAD3388F-8CB4-547D-1363-FAB5D80E935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907126" y="6324285"/>
                  <a:ext cx="338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702C46B-9C0D-D3FC-6587-8A550872E91D}"/>
                    </a:ext>
                  </a:extLst>
                </p14:cNvPr>
                <p14:cNvContentPartPr/>
                <p14:nvPr/>
              </p14:nvContentPartPr>
              <p14:xfrm>
                <a:off x="3416526" y="6147885"/>
                <a:ext cx="205200" cy="2664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702C46B-9C0D-D3FC-6587-8A550872E91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407886" y="6139245"/>
                  <a:ext cx="222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3D7F1B36-EADA-2CA7-46F8-C412BCB027D5}"/>
                    </a:ext>
                  </a:extLst>
                </p14:cNvPr>
                <p14:cNvContentPartPr/>
                <p14:nvPr/>
              </p14:nvContentPartPr>
              <p14:xfrm>
                <a:off x="3721806" y="6226005"/>
                <a:ext cx="167760" cy="2545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3D7F1B36-EADA-2CA7-46F8-C412BCB027D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712806" y="6217005"/>
                  <a:ext cx="185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995BC193-DA32-907E-FB1E-2B819AD7DD9D}"/>
                    </a:ext>
                  </a:extLst>
                </p14:cNvPr>
                <p14:cNvContentPartPr/>
                <p14:nvPr/>
              </p14:nvContentPartPr>
              <p14:xfrm>
                <a:off x="4024566" y="6147525"/>
                <a:ext cx="191160" cy="2685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995BC193-DA32-907E-FB1E-2B819AD7DD9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015926" y="6138885"/>
                  <a:ext cx="2088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F3FB98BC-287F-0779-0C60-0921AE9B1142}"/>
                    </a:ext>
                  </a:extLst>
                </p14:cNvPr>
                <p14:cNvContentPartPr/>
                <p14:nvPr/>
              </p14:nvContentPartPr>
              <p14:xfrm>
                <a:off x="4267566" y="6284685"/>
                <a:ext cx="174960" cy="1846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F3FB98BC-287F-0779-0C60-0921AE9B114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258926" y="6275685"/>
                  <a:ext cx="192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54A8DCD8-B1B0-F076-B18E-7622414C71D6}"/>
                    </a:ext>
                  </a:extLst>
                </p14:cNvPr>
                <p14:cNvContentPartPr/>
                <p14:nvPr/>
              </p14:nvContentPartPr>
              <p14:xfrm>
                <a:off x="4266846" y="6377565"/>
                <a:ext cx="182160" cy="75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54A8DCD8-B1B0-F076-B18E-7622414C71D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258206" y="6368565"/>
                  <a:ext cx="199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E64F361D-F926-0192-C4B4-096E68811541}"/>
                    </a:ext>
                  </a:extLst>
                </p14:cNvPr>
                <p14:cNvContentPartPr/>
                <p14:nvPr/>
              </p14:nvContentPartPr>
              <p14:xfrm>
                <a:off x="4637646" y="6182805"/>
                <a:ext cx="18720" cy="1566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E64F361D-F926-0192-C4B4-096E6881154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629006" y="6173805"/>
                  <a:ext cx="36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91C49F3-E765-23D4-B340-58A903EE8C1D}"/>
                    </a:ext>
                  </a:extLst>
                </p14:cNvPr>
                <p14:cNvContentPartPr/>
                <p14:nvPr/>
              </p14:nvContentPartPr>
              <p14:xfrm>
                <a:off x="4565286" y="6404205"/>
                <a:ext cx="226080" cy="208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91C49F3-E765-23D4-B340-58A903EE8C1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556286" y="6395565"/>
                  <a:ext cx="243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65245C9-DB9D-3CE3-2D88-40CD1D6075A9}"/>
                    </a:ext>
                  </a:extLst>
                </p14:cNvPr>
                <p14:cNvContentPartPr/>
                <p14:nvPr/>
              </p14:nvContentPartPr>
              <p14:xfrm>
                <a:off x="4604166" y="6511125"/>
                <a:ext cx="156600" cy="1314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65245C9-DB9D-3CE3-2D88-40CD1D6075A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595526" y="6502485"/>
                  <a:ext cx="174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A2AA6CA-AE86-063B-3100-78EA8474EA70}"/>
                    </a:ext>
                  </a:extLst>
                </p14:cNvPr>
                <p14:cNvContentPartPr/>
                <p14:nvPr/>
              </p14:nvContentPartPr>
              <p14:xfrm>
                <a:off x="4926366" y="6348405"/>
                <a:ext cx="257400" cy="1440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A2AA6CA-AE86-063B-3100-78EA8474EA7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917726" y="6339765"/>
                  <a:ext cx="2750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77827FCD-7505-AAE1-E3FF-D23B63C958CD}"/>
              </a:ext>
            </a:extLst>
          </p:cNvPr>
          <p:cNvGrpSpPr/>
          <p:nvPr/>
        </p:nvGrpSpPr>
        <p:grpSpPr>
          <a:xfrm>
            <a:off x="5339646" y="5509245"/>
            <a:ext cx="3995280" cy="1246320"/>
            <a:chOff x="5339646" y="5509245"/>
            <a:chExt cx="3995280" cy="12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592DDAFA-8086-119F-5110-8C848CBAB82F}"/>
                    </a:ext>
                  </a:extLst>
                </p14:cNvPr>
                <p14:cNvContentPartPr/>
                <p14:nvPr/>
              </p14:nvContentPartPr>
              <p14:xfrm>
                <a:off x="7612326" y="5652885"/>
                <a:ext cx="192960" cy="2372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592DDAFA-8086-119F-5110-8C848CBAB82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603326" y="5644245"/>
                  <a:ext cx="210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945B3EB-46ED-AB40-8711-3394F7CBA6CF}"/>
                    </a:ext>
                  </a:extLst>
                </p14:cNvPr>
                <p14:cNvContentPartPr/>
                <p14:nvPr/>
              </p14:nvContentPartPr>
              <p14:xfrm>
                <a:off x="7545366" y="5638125"/>
                <a:ext cx="321840" cy="2167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945B3EB-46ED-AB40-8711-3394F7CBA6C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536726" y="5629485"/>
                  <a:ext cx="339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59C9543-CFC0-6287-CE56-831918ED8044}"/>
                    </a:ext>
                  </a:extLst>
                </p14:cNvPr>
                <p14:cNvContentPartPr/>
                <p14:nvPr/>
              </p14:nvContentPartPr>
              <p14:xfrm>
                <a:off x="7834086" y="5816685"/>
                <a:ext cx="127800" cy="1119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59C9543-CFC0-6287-CE56-831918ED804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825446" y="5808045"/>
                  <a:ext cx="145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19B4E1E-49B6-653C-CDEC-06DA67F84E07}"/>
                    </a:ext>
                  </a:extLst>
                </p14:cNvPr>
                <p14:cNvContentPartPr/>
                <p14:nvPr/>
              </p14:nvContentPartPr>
              <p14:xfrm>
                <a:off x="5746446" y="5668725"/>
                <a:ext cx="203400" cy="1868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19B4E1E-49B6-653C-CDEC-06DA67F84E0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737446" y="5660085"/>
                  <a:ext cx="221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6B5F717-B5B3-04AA-6397-C7E476E62665}"/>
                    </a:ext>
                  </a:extLst>
                </p14:cNvPr>
                <p14:cNvContentPartPr/>
                <p14:nvPr/>
              </p14:nvContentPartPr>
              <p14:xfrm>
                <a:off x="5702526" y="5657925"/>
                <a:ext cx="271800" cy="211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6B5F717-B5B3-04AA-6397-C7E476E6266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693526" y="5648925"/>
                  <a:ext cx="289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759A85A-35CA-380B-D624-DD7E86297729}"/>
                    </a:ext>
                  </a:extLst>
                </p14:cNvPr>
                <p14:cNvContentPartPr/>
                <p14:nvPr/>
              </p14:nvContentPartPr>
              <p14:xfrm>
                <a:off x="6053886" y="5887245"/>
                <a:ext cx="127800" cy="734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759A85A-35CA-380B-D624-DD7E8629772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044886" y="5878245"/>
                  <a:ext cx="145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0F44B15-1CEF-88FF-B94B-A2691718F42A}"/>
                    </a:ext>
                  </a:extLst>
                </p14:cNvPr>
                <p14:cNvContentPartPr/>
                <p14:nvPr/>
              </p14:nvContentPartPr>
              <p14:xfrm>
                <a:off x="6336126" y="5681685"/>
                <a:ext cx="28080" cy="240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0F44B15-1CEF-88FF-B94B-A2691718F42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327486" y="5673045"/>
                  <a:ext cx="45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FFEC0B0-6C2F-D5D9-1F22-BF2FE6339751}"/>
                    </a:ext>
                  </a:extLst>
                </p14:cNvPr>
                <p14:cNvContentPartPr/>
                <p14:nvPr/>
              </p14:nvContentPartPr>
              <p14:xfrm>
                <a:off x="6232446" y="5791125"/>
                <a:ext cx="225720" cy="385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FFEC0B0-6C2F-D5D9-1F22-BF2FE633975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223446" y="5782125"/>
                  <a:ext cx="243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E318FDB-B952-654B-BBB0-E7318B4CD021}"/>
                    </a:ext>
                  </a:extLst>
                </p14:cNvPr>
                <p14:cNvContentPartPr/>
                <p14:nvPr/>
              </p14:nvContentPartPr>
              <p14:xfrm>
                <a:off x="6484086" y="5656845"/>
                <a:ext cx="207360" cy="2066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E318FDB-B952-654B-BBB0-E7318B4CD02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475446" y="5648205"/>
                  <a:ext cx="225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278A5171-FDEB-5ADC-33E0-0C4DA62BF76B}"/>
                    </a:ext>
                  </a:extLst>
                </p14:cNvPr>
                <p14:cNvContentPartPr/>
                <p14:nvPr/>
              </p14:nvContentPartPr>
              <p14:xfrm>
                <a:off x="6729966" y="5725965"/>
                <a:ext cx="143280" cy="1627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278A5171-FDEB-5ADC-33E0-0C4DA62BF76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721326" y="5717325"/>
                  <a:ext cx="160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51EEBD9-7786-999F-51A8-E3970371FA21}"/>
                    </a:ext>
                  </a:extLst>
                </p14:cNvPr>
                <p14:cNvContentPartPr/>
                <p14:nvPr/>
              </p14:nvContentPartPr>
              <p14:xfrm>
                <a:off x="6715566" y="5728125"/>
                <a:ext cx="205200" cy="1728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51EEBD9-7786-999F-51A8-E3970371FA2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706566" y="5719485"/>
                  <a:ext cx="222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A3956F7-C421-BA56-C1EC-6D052A4EFB39}"/>
                    </a:ext>
                  </a:extLst>
                </p14:cNvPr>
                <p14:cNvContentPartPr/>
                <p14:nvPr/>
              </p14:nvContentPartPr>
              <p14:xfrm>
                <a:off x="7124886" y="5760165"/>
                <a:ext cx="208080" cy="212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A3956F7-C421-BA56-C1EC-6D052A4EFB3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115886" y="5751165"/>
                  <a:ext cx="225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2C91AAE-9EB6-D7B5-107C-B37091E50581}"/>
                    </a:ext>
                  </a:extLst>
                </p14:cNvPr>
                <p14:cNvContentPartPr/>
                <p14:nvPr/>
              </p14:nvContentPartPr>
              <p14:xfrm>
                <a:off x="5629446" y="5520765"/>
                <a:ext cx="80280" cy="3956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2C91AAE-9EB6-D7B5-107C-B37091E5058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620806" y="5511765"/>
                  <a:ext cx="97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CEA5887-322F-43DF-D19F-F4ED8F014738}"/>
                    </a:ext>
                  </a:extLst>
                </p14:cNvPr>
                <p14:cNvContentPartPr/>
                <p14:nvPr/>
              </p14:nvContentPartPr>
              <p14:xfrm>
                <a:off x="6890526" y="5509245"/>
                <a:ext cx="158760" cy="4730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CEA5887-322F-43DF-D19F-F4ED8F01473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881526" y="5500245"/>
                  <a:ext cx="1764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0D2E50D-4936-FC64-969F-57301DFA01A3}"/>
                    </a:ext>
                  </a:extLst>
                </p14:cNvPr>
                <p14:cNvContentPartPr/>
                <p14:nvPr/>
              </p14:nvContentPartPr>
              <p14:xfrm>
                <a:off x="5487966" y="6268125"/>
                <a:ext cx="207720" cy="2797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0D2E50D-4936-FC64-969F-57301DFA01A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478966" y="6259125"/>
                  <a:ext cx="225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00B4BBC-35AE-71F0-E71E-FEF30CCB3B3C}"/>
                    </a:ext>
                  </a:extLst>
                </p14:cNvPr>
                <p14:cNvContentPartPr/>
                <p14:nvPr/>
              </p14:nvContentPartPr>
              <p14:xfrm>
                <a:off x="5750766" y="6348765"/>
                <a:ext cx="121320" cy="1749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500B4BBC-35AE-71F0-E71E-FEF30CCB3B3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741766" y="6339765"/>
                  <a:ext cx="138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8387A6F5-D428-A892-95C9-CC2D9C9E3DCE}"/>
                    </a:ext>
                  </a:extLst>
                </p14:cNvPr>
                <p14:cNvContentPartPr/>
                <p14:nvPr/>
              </p14:nvContentPartPr>
              <p14:xfrm>
                <a:off x="5752566" y="6348405"/>
                <a:ext cx="208080" cy="1792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8387A6F5-D428-A892-95C9-CC2D9C9E3DC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743926" y="6339765"/>
                  <a:ext cx="225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19922664-9186-7186-5679-202A96139990}"/>
                    </a:ext>
                  </a:extLst>
                </p14:cNvPr>
                <p14:cNvContentPartPr/>
                <p14:nvPr/>
              </p14:nvContentPartPr>
              <p14:xfrm>
                <a:off x="5339646" y="6193245"/>
                <a:ext cx="79560" cy="5223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19922664-9186-7186-5679-202A9613999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330646" y="6184605"/>
                  <a:ext cx="9720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22C41BB-95A3-D083-D29E-7CDEC72714E5}"/>
                    </a:ext>
                  </a:extLst>
                </p14:cNvPr>
                <p14:cNvContentPartPr/>
                <p14:nvPr/>
              </p14:nvContentPartPr>
              <p14:xfrm>
                <a:off x="5931846" y="6237525"/>
                <a:ext cx="180360" cy="4928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22C41BB-95A3-D083-D29E-7CDEC72714E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923206" y="6228525"/>
                  <a:ext cx="1980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E7738E97-E455-C0A6-29D1-EFB496BCEC6D}"/>
                    </a:ext>
                  </a:extLst>
                </p14:cNvPr>
                <p14:cNvContentPartPr/>
                <p14:nvPr/>
              </p14:nvContentPartPr>
              <p14:xfrm>
                <a:off x="6202566" y="6189645"/>
                <a:ext cx="81000" cy="4993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E7738E97-E455-C0A6-29D1-EFB496BCEC6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193566" y="6180645"/>
                  <a:ext cx="9864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6FA53AE3-B59D-73B0-54E0-77983AEBE819}"/>
                    </a:ext>
                  </a:extLst>
                </p14:cNvPr>
                <p14:cNvContentPartPr/>
                <p14:nvPr/>
              </p14:nvContentPartPr>
              <p14:xfrm>
                <a:off x="6374646" y="6432285"/>
                <a:ext cx="212040" cy="244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6FA53AE3-B59D-73B0-54E0-77983AEBE81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365646" y="6423645"/>
                  <a:ext cx="229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AF6B4E5-5E64-42E7-438F-F222FB73C516}"/>
                    </a:ext>
                  </a:extLst>
                </p14:cNvPr>
                <p14:cNvContentPartPr/>
                <p14:nvPr/>
              </p14:nvContentPartPr>
              <p14:xfrm>
                <a:off x="6663726" y="6146805"/>
                <a:ext cx="127800" cy="2314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AF6B4E5-5E64-42E7-438F-F222FB73C51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654726" y="6138165"/>
                  <a:ext cx="145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583618FA-F526-6EEF-1E55-472B7005BCCA}"/>
                    </a:ext>
                  </a:extLst>
                </p14:cNvPr>
                <p14:cNvContentPartPr/>
                <p14:nvPr/>
              </p14:nvContentPartPr>
              <p14:xfrm>
                <a:off x="6668406" y="6445605"/>
                <a:ext cx="307080" cy="205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583618FA-F526-6EEF-1E55-472B7005BCC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659406" y="6436605"/>
                  <a:ext cx="324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5A774584-76A1-8BCA-0C9C-A38E2A020F05}"/>
                    </a:ext>
                  </a:extLst>
                </p14:cNvPr>
                <p14:cNvContentPartPr/>
                <p14:nvPr/>
              </p14:nvContentPartPr>
              <p14:xfrm>
                <a:off x="6633846" y="6541725"/>
                <a:ext cx="141120" cy="2048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5A774584-76A1-8BCA-0C9C-A38E2A020F0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625206" y="6533085"/>
                  <a:ext cx="158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E728545B-64AE-E9CD-25B9-87DA8F141CB5}"/>
                    </a:ext>
                  </a:extLst>
                </p14:cNvPr>
                <p14:cNvContentPartPr/>
                <p14:nvPr/>
              </p14:nvContentPartPr>
              <p14:xfrm>
                <a:off x="6875046" y="6566925"/>
                <a:ext cx="132480" cy="1476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E728545B-64AE-E9CD-25B9-87DA8F141CB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866046" y="6558285"/>
                  <a:ext cx="150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98A36F27-BCDA-9261-751F-1E72B005336B}"/>
                    </a:ext>
                  </a:extLst>
                </p14:cNvPr>
                <p14:cNvContentPartPr/>
                <p14:nvPr/>
              </p14:nvContentPartPr>
              <p14:xfrm>
                <a:off x="6827166" y="6564765"/>
                <a:ext cx="253440" cy="1494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98A36F27-BCDA-9261-751F-1E72B005336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818526" y="6555765"/>
                  <a:ext cx="271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77E67F61-A516-A0A6-AE24-9B6898EAB959}"/>
                    </a:ext>
                  </a:extLst>
                </p14:cNvPr>
                <p14:cNvContentPartPr/>
                <p14:nvPr/>
              </p14:nvContentPartPr>
              <p14:xfrm>
                <a:off x="7183206" y="6091725"/>
                <a:ext cx="239400" cy="6271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77E67F61-A516-A0A6-AE24-9B6898EAB95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174206" y="6082725"/>
                  <a:ext cx="25704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9CA12E54-0602-C437-A44B-990F79B0E8B4}"/>
                    </a:ext>
                  </a:extLst>
                </p14:cNvPr>
                <p14:cNvContentPartPr/>
                <p14:nvPr/>
              </p14:nvContentPartPr>
              <p14:xfrm>
                <a:off x="7388406" y="6209805"/>
                <a:ext cx="235440" cy="3610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9CA12E54-0602-C437-A44B-990F79B0E8B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379766" y="6201165"/>
                  <a:ext cx="2530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D7572BC9-76FE-08C5-212D-0389CD400468}"/>
                    </a:ext>
                  </a:extLst>
                </p14:cNvPr>
                <p14:cNvContentPartPr/>
                <p14:nvPr/>
              </p14:nvContentPartPr>
              <p14:xfrm>
                <a:off x="7638966" y="6269205"/>
                <a:ext cx="301320" cy="1969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D7572BC9-76FE-08C5-212D-0389CD40046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630326" y="6260565"/>
                  <a:ext cx="318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D7C1E99D-8860-A6C7-AA31-A39E14F266FC}"/>
                    </a:ext>
                  </a:extLst>
                </p14:cNvPr>
                <p14:cNvContentPartPr/>
                <p14:nvPr/>
              </p14:nvContentPartPr>
              <p14:xfrm>
                <a:off x="7857486" y="6479445"/>
                <a:ext cx="118440" cy="1047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D7C1E99D-8860-A6C7-AA31-A39E14F266F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848846" y="6470445"/>
                  <a:ext cx="136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75DE80E4-BC79-1AAF-D3FC-84AB39259B9A}"/>
                    </a:ext>
                  </a:extLst>
                </p14:cNvPr>
                <p14:cNvContentPartPr/>
                <p14:nvPr/>
              </p14:nvContentPartPr>
              <p14:xfrm>
                <a:off x="7853886" y="6466125"/>
                <a:ext cx="204120" cy="1108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75DE80E4-BC79-1AAF-D3FC-84AB39259B9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845246" y="6457125"/>
                  <a:ext cx="221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24EFE12C-0885-15FB-3591-B13C08939361}"/>
                    </a:ext>
                  </a:extLst>
                </p14:cNvPr>
                <p14:cNvContentPartPr/>
                <p14:nvPr/>
              </p14:nvContentPartPr>
              <p14:xfrm>
                <a:off x="8023086" y="6147525"/>
                <a:ext cx="142920" cy="1285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4EFE12C-0885-15FB-3591-B13C0893936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014086" y="6138885"/>
                  <a:ext cx="160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6EE3F542-EFB4-0079-7FD6-6A726CBB6170}"/>
                    </a:ext>
                  </a:extLst>
                </p14:cNvPr>
                <p14:cNvContentPartPr/>
                <p14:nvPr/>
              </p14:nvContentPartPr>
              <p14:xfrm>
                <a:off x="8220366" y="6208365"/>
                <a:ext cx="241920" cy="3916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6EE3F542-EFB4-0079-7FD6-6A726CBB617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211366" y="6199725"/>
                  <a:ext cx="2595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80AB4877-F3D2-5037-CC18-ED8C7CBAF7AE}"/>
                    </a:ext>
                  </a:extLst>
                </p14:cNvPr>
                <p14:cNvContentPartPr/>
                <p14:nvPr/>
              </p14:nvContentPartPr>
              <p14:xfrm>
                <a:off x="8587206" y="6312765"/>
                <a:ext cx="167040" cy="1587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80AB4877-F3D2-5037-CC18-ED8C7CBAF7A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578566" y="6304125"/>
                  <a:ext cx="184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056A565-A650-0631-F4BB-EDEA79877B6C}"/>
                    </a:ext>
                  </a:extLst>
                </p14:cNvPr>
                <p14:cNvContentPartPr/>
                <p14:nvPr/>
              </p14:nvContentPartPr>
              <p14:xfrm>
                <a:off x="8679366" y="6098925"/>
                <a:ext cx="312480" cy="6566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056A565-A650-0631-F4BB-EDEA79877B6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670726" y="6090285"/>
                  <a:ext cx="33012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FF537251-1423-FA37-DBC6-874455C7C55A}"/>
                    </a:ext>
                  </a:extLst>
                </p14:cNvPr>
                <p14:cNvContentPartPr/>
                <p14:nvPr/>
              </p14:nvContentPartPr>
              <p14:xfrm>
                <a:off x="9039366" y="5942325"/>
                <a:ext cx="295560" cy="8020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FF537251-1423-FA37-DBC6-874455C7C55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030366" y="5933325"/>
                  <a:ext cx="313200" cy="81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2A2D871F-F115-F3D3-3DD1-AB44753E48D7}"/>
                  </a:ext>
                </a:extLst>
              </p14:cNvPr>
              <p14:cNvContentPartPr/>
              <p14:nvPr/>
            </p14:nvContentPartPr>
            <p14:xfrm>
              <a:off x="6328926" y="6380805"/>
              <a:ext cx="261000" cy="13032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2A2D871F-F115-F3D3-3DD1-AB44753E48D7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6292926" y="6309165"/>
                <a:ext cx="3326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B64D00BA-5C86-6225-E432-8597BBA61F21}"/>
                  </a:ext>
                </a:extLst>
              </p14:cNvPr>
              <p14:cNvContentPartPr/>
              <p14:nvPr/>
            </p14:nvContentPartPr>
            <p14:xfrm>
              <a:off x="5339286" y="3570645"/>
              <a:ext cx="253080" cy="22860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B64D00BA-5C86-6225-E432-8597BBA61F21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5303286" y="3498645"/>
                <a:ext cx="324720" cy="3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5E855BD-E9DC-BBE3-C316-1BF1D344CE79}"/>
              </a:ext>
            </a:extLst>
          </p:cNvPr>
          <p:cNvGrpSpPr/>
          <p:nvPr/>
        </p:nvGrpSpPr>
        <p:grpSpPr>
          <a:xfrm>
            <a:off x="9667566" y="5608245"/>
            <a:ext cx="2145240" cy="759600"/>
            <a:chOff x="9667566" y="5608245"/>
            <a:chExt cx="2145240" cy="75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EA928F3-AFF6-D067-F54F-4336ABA1F13A}"/>
                    </a:ext>
                  </a:extLst>
                </p14:cNvPr>
                <p14:cNvContentPartPr/>
                <p14:nvPr/>
              </p14:nvContentPartPr>
              <p14:xfrm>
                <a:off x="9669726" y="5674125"/>
                <a:ext cx="717480" cy="3038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EA928F3-AFF6-D067-F54F-4336ABA1F13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661086" y="5665125"/>
                  <a:ext cx="735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B0B50708-5273-F132-AFB0-1E5BD0FE7D01}"/>
                    </a:ext>
                  </a:extLst>
                </p14:cNvPr>
                <p14:cNvContentPartPr/>
                <p14:nvPr/>
              </p14:nvContentPartPr>
              <p14:xfrm>
                <a:off x="9946206" y="5723085"/>
                <a:ext cx="240480" cy="410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B0B50708-5273-F132-AFB0-1E5BD0FE7D0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937566" y="5714445"/>
                  <a:ext cx="258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DE50A4C-F196-A445-D318-2D192A4B1C2B}"/>
                    </a:ext>
                  </a:extLst>
                </p14:cNvPr>
                <p14:cNvContentPartPr/>
                <p14:nvPr/>
              </p14:nvContentPartPr>
              <p14:xfrm>
                <a:off x="10520406" y="5864205"/>
                <a:ext cx="402120" cy="1148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DE50A4C-F196-A445-D318-2D192A4B1C2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511406" y="5855565"/>
                  <a:ext cx="419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69CE71A-35DE-512E-B540-EB567931E41E}"/>
                    </a:ext>
                  </a:extLst>
                </p14:cNvPr>
                <p14:cNvContentPartPr/>
                <p14:nvPr/>
              </p14:nvContentPartPr>
              <p14:xfrm>
                <a:off x="11135286" y="5608245"/>
                <a:ext cx="414000" cy="3531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69CE71A-35DE-512E-B540-EB567931E41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1126646" y="5599245"/>
                  <a:ext cx="4316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4475FDA-79E6-56E4-905F-35A6EFD8F0B8}"/>
                    </a:ext>
                  </a:extLst>
                </p14:cNvPr>
                <p14:cNvContentPartPr/>
                <p14:nvPr/>
              </p14:nvContentPartPr>
              <p14:xfrm>
                <a:off x="11136006" y="5761605"/>
                <a:ext cx="183240" cy="288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4475FDA-79E6-56E4-905F-35A6EFD8F0B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127366" y="5752605"/>
                  <a:ext cx="200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AD91ACE0-5869-9099-E374-6E13F063E202}"/>
                    </a:ext>
                  </a:extLst>
                </p14:cNvPr>
                <p14:cNvContentPartPr/>
                <p14:nvPr/>
              </p14:nvContentPartPr>
              <p14:xfrm>
                <a:off x="9667566" y="6192885"/>
                <a:ext cx="701640" cy="1749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AD91ACE0-5869-9099-E374-6E13F063E20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658926" y="6183885"/>
                  <a:ext cx="719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9F978E7E-6498-D2EF-AF14-D7EF80370AD8}"/>
                    </a:ext>
                  </a:extLst>
                </p14:cNvPr>
                <p14:cNvContentPartPr/>
                <p14:nvPr/>
              </p14:nvContentPartPr>
              <p14:xfrm>
                <a:off x="10534446" y="6103605"/>
                <a:ext cx="494280" cy="2631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9F978E7E-6498-D2EF-AF14-D7EF80370AD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525446" y="6094965"/>
                  <a:ext cx="511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E0861091-AA8D-A26E-E81A-77B5C0A5D21E}"/>
                    </a:ext>
                  </a:extLst>
                </p14:cNvPr>
                <p14:cNvContentPartPr/>
                <p14:nvPr/>
              </p14:nvContentPartPr>
              <p14:xfrm>
                <a:off x="11166966" y="6061845"/>
                <a:ext cx="513000" cy="2959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E0861091-AA8D-A26E-E81A-77B5C0A5D21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1157966" y="6053205"/>
                  <a:ext cx="530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44A91A2A-BC37-1386-7B56-33D7AD4E60B6}"/>
                    </a:ext>
                  </a:extLst>
                </p14:cNvPr>
                <p14:cNvContentPartPr/>
                <p14:nvPr/>
              </p14:nvContentPartPr>
              <p14:xfrm>
                <a:off x="11779686" y="6306645"/>
                <a:ext cx="33120" cy="327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44A91A2A-BC37-1386-7B56-33D7AD4E60B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1770686" y="6298005"/>
                  <a:ext cx="5076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91EBD330-96C6-A493-7ABB-E184E8101A17}"/>
                  </a:ext>
                </a:extLst>
              </p14:cNvPr>
              <p14:cNvContentPartPr/>
              <p14:nvPr/>
            </p14:nvContentPartPr>
            <p14:xfrm>
              <a:off x="11168046" y="6479085"/>
              <a:ext cx="426960" cy="14004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91EBD330-96C6-A493-7ABB-E184E8101A17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11159046" y="6470445"/>
                <a:ext cx="444600" cy="1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420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D1980B8-9199-75FD-54EF-77E97A8015A8}"/>
              </a:ext>
            </a:extLst>
          </p:cNvPr>
          <p:cNvGrpSpPr/>
          <p:nvPr/>
        </p:nvGrpSpPr>
        <p:grpSpPr>
          <a:xfrm>
            <a:off x="739926" y="142365"/>
            <a:ext cx="1033200" cy="424080"/>
            <a:chOff x="739926" y="142365"/>
            <a:chExt cx="10332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6E72C57-2C4A-BD65-3969-5EFFF2FBB347}"/>
                    </a:ext>
                  </a:extLst>
                </p14:cNvPr>
                <p14:cNvContentPartPr/>
                <p14:nvPr/>
              </p14:nvContentPartPr>
              <p14:xfrm>
                <a:off x="739926" y="243525"/>
                <a:ext cx="340200" cy="110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6E72C57-2C4A-BD65-3969-5EFFF2FBB34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1286" y="234885"/>
                  <a:ext cx="357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02E9390-C2EA-FB40-1489-4D28F1F8A783}"/>
                    </a:ext>
                  </a:extLst>
                </p14:cNvPr>
                <p14:cNvContentPartPr/>
                <p14:nvPr/>
              </p14:nvContentPartPr>
              <p14:xfrm>
                <a:off x="878886" y="311565"/>
                <a:ext cx="119880" cy="254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02E9390-C2EA-FB40-1489-4D28F1F8A7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0246" y="302925"/>
                  <a:ext cx="137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8BB334-ABB6-97E6-4CC1-514794B5076E}"/>
                    </a:ext>
                  </a:extLst>
                </p14:cNvPr>
                <p14:cNvContentPartPr/>
                <p14:nvPr/>
              </p14:nvContentPartPr>
              <p14:xfrm>
                <a:off x="1147806" y="142365"/>
                <a:ext cx="625320" cy="393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8BB334-ABB6-97E6-4CC1-514794B5076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9166" y="133725"/>
                  <a:ext cx="6429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9F1F3F-E956-9D60-AB3F-1FE3E77E1D2B}"/>
                    </a:ext>
                  </a:extLst>
                </p14:cNvPr>
                <p14:cNvContentPartPr/>
                <p14:nvPr/>
              </p14:nvContentPartPr>
              <p14:xfrm>
                <a:off x="1187406" y="274485"/>
                <a:ext cx="311400" cy="48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9F1F3F-E956-9D60-AB3F-1FE3E77E1D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8406" y="265845"/>
                  <a:ext cx="3290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857E8-97B6-D526-EDC0-B656148D026E}"/>
              </a:ext>
            </a:extLst>
          </p:cNvPr>
          <p:cNvGrpSpPr/>
          <p:nvPr/>
        </p:nvGrpSpPr>
        <p:grpSpPr>
          <a:xfrm>
            <a:off x="1965006" y="264045"/>
            <a:ext cx="1253160" cy="416520"/>
            <a:chOff x="1965006" y="264045"/>
            <a:chExt cx="125316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853125-A56B-C67B-8BCA-53CF1453FDD0}"/>
                    </a:ext>
                  </a:extLst>
                </p14:cNvPr>
                <p14:cNvContentPartPr/>
                <p14:nvPr/>
              </p14:nvContentPartPr>
              <p14:xfrm>
                <a:off x="1965006" y="274125"/>
                <a:ext cx="669240" cy="288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853125-A56B-C67B-8BCA-53CF1453FD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6006" y="265125"/>
                  <a:ext cx="686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9577C1-CD3A-38C2-0D68-C9C7E3D7B487}"/>
                    </a:ext>
                  </a:extLst>
                </p14:cNvPr>
                <p14:cNvContentPartPr/>
                <p14:nvPr/>
              </p14:nvContentPartPr>
              <p14:xfrm>
                <a:off x="2293686" y="359085"/>
                <a:ext cx="281880" cy="2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9577C1-CD3A-38C2-0D68-C9C7E3D7B4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84686" y="350445"/>
                  <a:ext cx="299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1730B8-0B34-A208-124C-33C7D76C725C}"/>
                    </a:ext>
                  </a:extLst>
                </p14:cNvPr>
                <p14:cNvContentPartPr/>
                <p14:nvPr/>
              </p14:nvContentPartPr>
              <p14:xfrm>
                <a:off x="2890566" y="264045"/>
                <a:ext cx="327600" cy="416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1730B8-0B34-A208-124C-33C7D76C72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1566" y="255045"/>
                  <a:ext cx="345240" cy="4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CCB39D-6183-956D-DA88-B59F3FACA764}"/>
              </a:ext>
            </a:extLst>
          </p:cNvPr>
          <p:cNvGrpSpPr/>
          <p:nvPr/>
        </p:nvGrpSpPr>
        <p:grpSpPr>
          <a:xfrm>
            <a:off x="3463326" y="143445"/>
            <a:ext cx="4376880" cy="528480"/>
            <a:chOff x="3463326" y="143445"/>
            <a:chExt cx="437688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1FD503-1D6D-56A0-DA77-417A97C2C780}"/>
                    </a:ext>
                  </a:extLst>
                </p14:cNvPr>
                <p14:cNvContentPartPr/>
                <p14:nvPr/>
              </p14:nvContentPartPr>
              <p14:xfrm>
                <a:off x="3463326" y="143445"/>
                <a:ext cx="1115280" cy="479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1FD503-1D6D-56A0-DA77-417A97C2C7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54326" y="134445"/>
                  <a:ext cx="11329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8D2310-F812-9C54-9CCA-B4D28806E6EA}"/>
                    </a:ext>
                  </a:extLst>
                </p14:cNvPr>
                <p14:cNvContentPartPr/>
                <p14:nvPr/>
              </p14:nvContentPartPr>
              <p14:xfrm>
                <a:off x="4857246" y="271245"/>
                <a:ext cx="268920" cy="400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8D2310-F812-9C54-9CCA-B4D28806E6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48246" y="262605"/>
                  <a:ext cx="2865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7735A76-12D8-F52C-7D80-9FCB10CBA502}"/>
                    </a:ext>
                  </a:extLst>
                </p14:cNvPr>
                <p14:cNvContentPartPr/>
                <p14:nvPr/>
              </p14:nvContentPartPr>
              <p14:xfrm>
                <a:off x="5417766" y="409125"/>
                <a:ext cx="172800" cy="174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7735A76-12D8-F52C-7D80-9FCB10CBA5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08766" y="400125"/>
                  <a:ext cx="190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4DB1FD6-7148-B715-AD81-9946262086BA}"/>
                    </a:ext>
                  </a:extLst>
                </p14:cNvPr>
                <p14:cNvContentPartPr/>
                <p14:nvPr/>
              </p14:nvContentPartPr>
              <p14:xfrm>
                <a:off x="5408406" y="429285"/>
                <a:ext cx="217080" cy="136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4DB1FD6-7148-B715-AD81-9946262086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99406" y="420285"/>
                  <a:ext cx="234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E26CE5-CC9B-205E-82CA-DC2DC7897492}"/>
                    </a:ext>
                  </a:extLst>
                </p14:cNvPr>
                <p14:cNvContentPartPr/>
                <p14:nvPr/>
              </p14:nvContentPartPr>
              <p14:xfrm>
                <a:off x="5758686" y="487245"/>
                <a:ext cx="169200" cy="15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E26CE5-CC9B-205E-82CA-DC2DC78974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49686" y="478245"/>
                  <a:ext cx="186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DB60D7-ABA4-CCD8-970D-C91ACDEE902A}"/>
                    </a:ext>
                  </a:extLst>
                </p14:cNvPr>
                <p14:cNvContentPartPr/>
                <p14:nvPr/>
              </p14:nvContentPartPr>
              <p14:xfrm>
                <a:off x="5975406" y="191685"/>
                <a:ext cx="1864800" cy="413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DB60D7-ABA4-CCD8-970D-C91ACDEE90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66766" y="182685"/>
                  <a:ext cx="18824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517B34-5DB4-D196-3F54-7132D3085427}"/>
                    </a:ext>
                  </a:extLst>
                </p14:cNvPr>
                <p14:cNvContentPartPr/>
                <p14:nvPr/>
              </p14:nvContentPartPr>
              <p14:xfrm>
                <a:off x="7124166" y="289245"/>
                <a:ext cx="307800" cy="27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517B34-5DB4-D196-3F54-7132D30854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15166" y="280605"/>
                  <a:ext cx="3254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E83B14-C593-BA5B-3EE4-C99BAFFEB7EA}"/>
              </a:ext>
            </a:extLst>
          </p:cNvPr>
          <p:cNvGrpSpPr/>
          <p:nvPr/>
        </p:nvGrpSpPr>
        <p:grpSpPr>
          <a:xfrm>
            <a:off x="8125326" y="178725"/>
            <a:ext cx="1685160" cy="378360"/>
            <a:chOff x="8125326" y="178725"/>
            <a:chExt cx="168516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277E47-F333-1C59-915B-E3A3C07ED2EB}"/>
                    </a:ext>
                  </a:extLst>
                </p14:cNvPr>
                <p14:cNvContentPartPr/>
                <p14:nvPr/>
              </p14:nvContentPartPr>
              <p14:xfrm>
                <a:off x="8125326" y="408765"/>
                <a:ext cx="322200" cy="130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277E47-F333-1C59-915B-E3A3C07ED2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16326" y="399765"/>
                  <a:ext cx="339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C35EF7-B652-4BD8-9F71-9B3351235BC7}"/>
                    </a:ext>
                  </a:extLst>
                </p14:cNvPr>
                <p14:cNvContentPartPr/>
                <p14:nvPr/>
              </p14:nvContentPartPr>
              <p14:xfrm>
                <a:off x="8162766" y="284205"/>
                <a:ext cx="46800" cy="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C35EF7-B652-4BD8-9F71-9B3351235BC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54126" y="275205"/>
                  <a:ext cx="64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779AD1-1BA1-BBFE-6850-950BF4AF6407}"/>
                    </a:ext>
                  </a:extLst>
                </p14:cNvPr>
                <p14:cNvContentPartPr/>
                <p14:nvPr/>
              </p14:nvContentPartPr>
              <p14:xfrm>
                <a:off x="8804286" y="178725"/>
                <a:ext cx="1006200" cy="37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779AD1-1BA1-BBFE-6850-950BF4AF640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95286" y="169725"/>
                  <a:ext cx="102384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EED8F3-AC3C-8EC1-25AB-76C975F1945E}"/>
              </a:ext>
            </a:extLst>
          </p:cNvPr>
          <p:cNvGrpSpPr/>
          <p:nvPr/>
        </p:nvGrpSpPr>
        <p:grpSpPr>
          <a:xfrm>
            <a:off x="10218006" y="154605"/>
            <a:ext cx="1132200" cy="407880"/>
            <a:chOff x="10218006" y="154605"/>
            <a:chExt cx="113220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9645B13-5B5F-029E-16D7-C992B3C19886}"/>
                    </a:ext>
                  </a:extLst>
                </p14:cNvPr>
                <p14:cNvContentPartPr/>
                <p14:nvPr/>
              </p14:nvContentPartPr>
              <p14:xfrm>
                <a:off x="10218006" y="154605"/>
                <a:ext cx="1110240" cy="407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9645B13-5B5F-029E-16D7-C992B3C198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09006" y="145965"/>
                  <a:ext cx="11278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0409D3-0C77-3B72-9AAF-77278D2B4B3C}"/>
                    </a:ext>
                  </a:extLst>
                </p14:cNvPr>
                <p14:cNvContentPartPr/>
                <p14:nvPr/>
              </p14:nvContentPartPr>
              <p14:xfrm>
                <a:off x="10975806" y="328485"/>
                <a:ext cx="374400" cy="1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0409D3-0C77-3B72-9AAF-77278D2B4B3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66806" y="319845"/>
                  <a:ext cx="3920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60FB00-9177-30A7-CA69-767CE17CFB98}"/>
              </a:ext>
            </a:extLst>
          </p:cNvPr>
          <p:cNvGrpSpPr/>
          <p:nvPr/>
        </p:nvGrpSpPr>
        <p:grpSpPr>
          <a:xfrm>
            <a:off x="332766" y="840765"/>
            <a:ext cx="4008960" cy="565560"/>
            <a:chOff x="332766" y="840765"/>
            <a:chExt cx="400896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BB4FF8-A2B6-3175-0710-66C189C56D29}"/>
                    </a:ext>
                  </a:extLst>
                </p14:cNvPr>
                <p14:cNvContentPartPr/>
                <p14:nvPr/>
              </p14:nvContentPartPr>
              <p14:xfrm>
                <a:off x="332766" y="893325"/>
                <a:ext cx="335880" cy="331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BB4FF8-A2B6-3175-0710-66C189C56D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4126" y="884685"/>
                  <a:ext cx="3535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62427E4-0D2F-08B5-C77E-BA3069357B27}"/>
                    </a:ext>
                  </a:extLst>
                </p14:cNvPr>
                <p14:cNvContentPartPr/>
                <p14:nvPr/>
              </p14:nvContentPartPr>
              <p14:xfrm>
                <a:off x="459486" y="1038765"/>
                <a:ext cx="229680" cy="15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62427E4-0D2F-08B5-C77E-BA3069357B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0846" y="1029765"/>
                  <a:ext cx="247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1E836F5-6CA5-68DB-1E31-845C9091EC9A}"/>
                    </a:ext>
                  </a:extLst>
                </p14:cNvPr>
                <p14:cNvContentPartPr/>
                <p14:nvPr/>
              </p14:nvContentPartPr>
              <p14:xfrm>
                <a:off x="866646" y="1066485"/>
                <a:ext cx="208440" cy="182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1E836F5-6CA5-68DB-1E31-845C9091EC9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7646" y="1057485"/>
                  <a:ext cx="226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1E0C19-9FCA-DD9A-7BEC-CA8EA46DCCD7}"/>
                    </a:ext>
                  </a:extLst>
                </p14:cNvPr>
                <p14:cNvContentPartPr/>
                <p14:nvPr/>
              </p14:nvContentPartPr>
              <p14:xfrm>
                <a:off x="926046" y="1051725"/>
                <a:ext cx="219240" cy="249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1E0C19-9FCA-DD9A-7BEC-CA8EA46DCC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7406" y="1043085"/>
                  <a:ext cx="236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254B560-3A1D-7F9F-E655-353394FB3FD1}"/>
                    </a:ext>
                  </a:extLst>
                </p14:cNvPr>
                <p14:cNvContentPartPr/>
                <p14:nvPr/>
              </p14:nvContentPartPr>
              <p14:xfrm>
                <a:off x="1123326" y="1305525"/>
                <a:ext cx="96120" cy="100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254B560-3A1D-7F9F-E655-353394FB3F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4686" y="1296885"/>
                  <a:ext cx="113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75FA526-060B-11C6-5537-37475F207914}"/>
                    </a:ext>
                  </a:extLst>
                </p14:cNvPr>
                <p14:cNvContentPartPr/>
                <p14:nvPr/>
              </p14:nvContentPartPr>
              <p14:xfrm>
                <a:off x="1619406" y="937605"/>
                <a:ext cx="696240" cy="343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75FA526-060B-11C6-5537-37475F2079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10406" y="928605"/>
                  <a:ext cx="713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E7ADB4-62DA-A64D-621A-AA318A731CF7}"/>
                    </a:ext>
                  </a:extLst>
                </p14:cNvPr>
                <p14:cNvContentPartPr/>
                <p14:nvPr/>
              </p14:nvContentPartPr>
              <p14:xfrm>
                <a:off x="2505366" y="840765"/>
                <a:ext cx="424440" cy="422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E7ADB4-62DA-A64D-621A-AA318A731C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96726" y="832125"/>
                  <a:ext cx="4420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C8C0D43-764B-277E-7819-990749CF185D}"/>
                    </a:ext>
                  </a:extLst>
                </p14:cNvPr>
                <p14:cNvContentPartPr/>
                <p14:nvPr/>
              </p14:nvContentPartPr>
              <p14:xfrm>
                <a:off x="2599686" y="964605"/>
                <a:ext cx="263880" cy="13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C8C0D43-764B-277E-7819-990749CF18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91046" y="955965"/>
                  <a:ext cx="281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3AB9E1-BA87-6450-26E4-FBB6B43CD345}"/>
                    </a:ext>
                  </a:extLst>
                </p14:cNvPr>
                <p14:cNvContentPartPr/>
                <p14:nvPr/>
              </p14:nvContentPartPr>
              <p14:xfrm>
                <a:off x="3254886" y="881085"/>
                <a:ext cx="1086840" cy="411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3AB9E1-BA87-6450-26E4-FBB6B43CD3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46246" y="872445"/>
                  <a:ext cx="11044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582ACEE-CC4F-6788-F196-FDA257B98F83}"/>
                    </a:ext>
                  </a:extLst>
                </p14:cNvPr>
                <p14:cNvContentPartPr/>
                <p14:nvPr/>
              </p14:nvContentPartPr>
              <p14:xfrm>
                <a:off x="3237606" y="1043085"/>
                <a:ext cx="434880" cy="46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582ACEE-CC4F-6788-F196-FDA257B98F8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28606" y="1034085"/>
                  <a:ext cx="4525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6785D40-DEA7-5283-7965-99B925CEC690}"/>
              </a:ext>
            </a:extLst>
          </p:cNvPr>
          <p:cNvGrpSpPr/>
          <p:nvPr/>
        </p:nvGrpSpPr>
        <p:grpSpPr>
          <a:xfrm>
            <a:off x="4565286" y="853365"/>
            <a:ext cx="1656000" cy="590400"/>
            <a:chOff x="4565286" y="853365"/>
            <a:chExt cx="165600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4D02299-0E21-55E3-73AB-B901A5F922DC}"/>
                    </a:ext>
                  </a:extLst>
                </p14:cNvPr>
                <p14:cNvContentPartPr/>
                <p14:nvPr/>
              </p14:nvContentPartPr>
              <p14:xfrm>
                <a:off x="4565286" y="853365"/>
                <a:ext cx="1076040" cy="403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4D02299-0E21-55E3-73AB-B901A5F922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56286" y="844725"/>
                  <a:ext cx="10936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FA8CC2-AE9D-E176-B770-78776927923F}"/>
                    </a:ext>
                  </a:extLst>
                </p14:cNvPr>
                <p14:cNvContentPartPr/>
                <p14:nvPr/>
              </p14:nvContentPartPr>
              <p14:xfrm>
                <a:off x="5437206" y="993765"/>
                <a:ext cx="74520" cy="5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FA8CC2-AE9D-E176-B770-78776927923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28566" y="984765"/>
                  <a:ext cx="92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85196FA-A904-00E0-7EA6-AD54A0480F05}"/>
                    </a:ext>
                  </a:extLst>
                </p14:cNvPr>
                <p14:cNvContentPartPr/>
                <p14:nvPr/>
              </p14:nvContentPartPr>
              <p14:xfrm>
                <a:off x="5075766" y="900885"/>
                <a:ext cx="407160" cy="31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85196FA-A904-00E0-7EA6-AD54A0480F0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67126" y="892245"/>
                  <a:ext cx="424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9DA710-D62C-9602-1EE0-D0C27927A611}"/>
                    </a:ext>
                  </a:extLst>
                </p14:cNvPr>
                <p14:cNvContentPartPr/>
                <p14:nvPr/>
              </p14:nvContentPartPr>
              <p14:xfrm>
                <a:off x="5925726" y="919605"/>
                <a:ext cx="295560" cy="524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9DA710-D62C-9602-1EE0-D0C27927A6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16726" y="910605"/>
                  <a:ext cx="313200" cy="54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5C5D694-A77D-2B83-0200-22D0595A5676}"/>
              </a:ext>
            </a:extLst>
          </p:cNvPr>
          <p:cNvGrpSpPr/>
          <p:nvPr/>
        </p:nvGrpSpPr>
        <p:grpSpPr>
          <a:xfrm>
            <a:off x="6456726" y="747165"/>
            <a:ext cx="4356360" cy="591840"/>
            <a:chOff x="6456726" y="747165"/>
            <a:chExt cx="435636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36D3C7-6189-5613-0A02-EF1CF2BC8247}"/>
                    </a:ext>
                  </a:extLst>
                </p14:cNvPr>
                <p14:cNvContentPartPr/>
                <p14:nvPr/>
              </p14:nvContentPartPr>
              <p14:xfrm>
                <a:off x="6456726" y="758325"/>
                <a:ext cx="1418040" cy="580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36D3C7-6189-5613-0A02-EF1CF2BC82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47726" y="749325"/>
                  <a:ext cx="14356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5EDE0D8-E2B9-5B4F-6369-1B6919D6E386}"/>
                    </a:ext>
                  </a:extLst>
                </p14:cNvPr>
                <p14:cNvContentPartPr/>
                <p14:nvPr/>
              </p14:nvContentPartPr>
              <p14:xfrm>
                <a:off x="7419366" y="865245"/>
                <a:ext cx="29520" cy="18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5EDE0D8-E2B9-5B4F-6369-1B6919D6E3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10366" y="856605"/>
                  <a:ext cx="47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142204A-CA71-066C-98B7-8B0572A86122}"/>
                    </a:ext>
                  </a:extLst>
                </p14:cNvPr>
                <p14:cNvContentPartPr/>
                <p14:nvPr/>
              </p14:nvContentPartPr>
              <p14:xfrm>
                <a:off x="6974406" y="833205"/>
                <a:ext cx="542160" cy="69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142204A-CA71-066C-98B7-8B0572A861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65766" y="824565"/>
                  <a:ext cx="559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55374E2-D914-428F-2283-73F2AFF80B1E}"/>
                    </a:ext>
                  </a:extLst>
                </p14:cNvPr>
                <p14:cNvContentPartPr/>
                <p14:nvPr/>
              </p14:nvContentPartPr>
              <p14:xfrm>
                <a:off x="8074566" y="935445"/>
                <a:ext cx="358920" cy="19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55374E2-D914-428F-2283-73F2AFF80B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65566" y="926805"/>
                  <a:ext cx="376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CEB1BC-5730-5133-7939-6884E797018B}"/>
                    </a:ext>
                  </a:extLst>
                </p14:cNvPr>
                <p14:cNvContentPartPr/>
                <p14:nvPr/>
              </p14:nvContentPartPr>
              <p14:xfrm>
                <a:off x="8284806" y="790725"/>
                <a:ext cx="83880" cy="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CEB1BC-5730-5133-7939-6884E797018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76166" y="781725"/>
                  <a:ext cx="101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EBEC4B-85F5-C991-03AB-6D2DBD637C69}"/>
                    </a:ext>
                  </a:extLst>
                </p14:cNvPr>
                <p14:cNvContentPartPr/>
                <p14:nvPr/>
              </p14:nvContentPartPr>
              <p14:xfrm>
                <a:off x="8776566" y="984045"/>
                <a:ext cx="185400" cy="178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EBEC4B-85F5-C991-03AB-6D2DBD637C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67926" y="975405"/>
                  <a:ext cx="203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A0C8F33-15D0-2AE7-B8FF-8E4AA4D81EBB}"/>
                    </a:ext>
                  </a:extLst>
                </p14:cNvPr>
                <p14:cNvContentPartPr/>
                <p14:nvPr/>
              </p14:nvContentPartPr>
              <p14:xfrm>
                <a:off x="8747046" y="976845"/>
                <a:ext cx="255600" cy="204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A0C8F33-15D0-2AE7-B8FF-8E4AA4D81E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38406" y="968205"/>
                  <a:ext cx="273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C68852-B112-AAF9-93A9-485852580D78}"/>
                    </a:ext>
                  </a:extLst>
                </p14:cNvPr>
                <p14:cNvContentPartPr/>
                <p14:nvPr/>
              </p14:nvContentPartPr>
              <p14:xfrm>
                <a:off x="9008046" y="1077285"/>
                <a:ext cx="151200" cy="2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C68852-B112-AAF9-93A9-485852580D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99406" y="1068285"/>
                  <a:ext cx="168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75FDFD8-6FE1-E5D3-424D-E753B514568E}"/>
                    </a:ext>
                  </a:extLst>
                </p14:cNvPr>
                <p14:cNvContentPartPr/>
                <p14:nvPr/>
              </p14:nvContentPartPr>
              <p14:xfrm>
                <a:off x="9325206" y="747165"/>
                <a:ext cx="1487880" cy="389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75FDFD8-6FE1-E5D3-424D-E753B51456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16566" y="738525"/>
                  <a:ext cx="15055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7019CA-4EA1-1D84-F12B-10E618FBDD82}"/>
                    </a:ext>
                  </a:extLst>
                </p14:cNvPr>
                <p14:cNvContentPartPr/>
                <p14:nvPr/>
              </p14:nvContentPartPr>
              <p14:xfrm>
                <a:off x="10544886" y="888645"/>
                <a:ext cx="28800" cy="2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7019CA-4EA1-1D84-F12B-10E618FBDD8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35886" y="879645"/>
                  <a:ext cx="46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F53570-A44F-3207-AE29-7824041B79E6}"/>
                    </a:ext>
                  </a:extLst>
                </p14:cNvPr>
                <p14:cNvContentPartPr/>
                <p14:nvPr/>
              </p14:nvContentPartPr>
              <p14:xfrm>
                <a:off x="10219806" y="844365"/>
                <a:ext cx="364680" cy="30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F53570-A44F-3207-AE29-7824041B79E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10806" y="835365"/>
                  <a:ext cx="382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D4F3E63-02E5-F9DF-6C36-C8EDBAC39C26}"/>
                    </a:ext>
                  </a:extLst>
                </p14:cNvPr>
                <p14:cNvContentPartPr/>
                <p14:nvPr/>
              </p14:nvContentPartPr>
              <p14:xfrm>
                <a:off x="9756846" y="86020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D4F3E63-02E5-F9DF-6C36-C8EDBAC39C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48206" y="851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07814E2-45BF-916E-BC93-0B5823694274}"/>
              </a:ext>
            </a:extLst>
          </p:cNvPr>
          <p:cNvGrpSpPr/>
          <p:nvPr/>
        </p:nvGrpSpPr>
        <p:grpSpPr>
          <a:xfrm>
            <a:off x="1253286" y="1772085"/>
            <a:ext cx="3894840" cy="786600"/>
            <a:chOff x="1253286" y="1772085"/>
            <a:chExt cx="3894840" cy="78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FD6490D-5D68-BC89-5E55-C762C11C7114}"/>
                    </a:ext>
                  </a:extLst>
                </p14:cNvPr>
                <p14:cNvContentPartPr/>
                <p14:nvPr/>
              </p14:nvContentPartPr>
              <p14:xfrm>
                <a:off x="1310526" y="1772085"/>
                <a:ext cx="141120" cy="304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FD6490D-5D68-BC89-5E55-C762C11C71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01526" y="1763445"/>
                  <a:ext cx="158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FD9800D-BF0D-39D2-F9FB-3C812784976D}"/>
                    </a:ext>
                  </a:extLst>
                </p14:cNvPr>
                <p14:cNvContentPartPr/>
                <p14:nvPr/>
              </p14:nvContentPartPr>
              <p14:xfrm>
                <a:off x="1253286" y="2183925"/>
                <a:ext cx="333000" cy="12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FD9800D-BF0D-39D2-F9FB-3C812784976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44286" y="2174925"/>
                  <a:ext cx="350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E6B0ABC-4CCC-0FE9-E4C3-BCA790AB77A5}"/>
                    </a:ext>
                  </a:extLst>
                </p14:cNvPr>
                <p14:cNvContentPartPr/>
                <p14:nvPr/>
              </p14:nvContentPartPr>
              <p14:xfrm>
                <a:off x="1263726" y="2288325"/>
                <a:ext cx="96480" cy="270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E6B0ABC-4CCC-0FE9-E4C3-BCA790AB77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54726" y="2279325"/>
                  <a:ext cx="114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239D88D-E410-AE2B-E69F-CEDAE551CEAE}"/>
                    </a:ext>
                  </a:extLst>
                </p14:cNvPr>
                <p14:cNvContentPartPr/>
                <p14:nvPr/>
              </p14:nvContentPartPr>
              <p14:xfrm>
                <a:off x="1450566" y="2320005"/>
                <a:ext cx="140400" cy="220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239D88D-E410-AE2B-E69F-CEDAE551CE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41566" y="2311005"/>
                  <a:ext cx="158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B8E72A-C4AA-D844-EDB4-D29DAE1738AB}"/>
                    </a:ext>
                  </a:extLst>
                </p14:cNvPr>
                <p14:cNvContentPartPr/>
                <p14:nvPr/>
              </p14:nvContentPartPr>
              <p14:xfrm>
                <a:off x="1399806" y="2417565"/>
                <a:ext cx="235800" cy="26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B8E72A-C4AA-D844-EDB4-D29DAE1738A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90806" y="2408925"/>
                  <a:ext cx="253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044CC19-0E99-E3D9-6EAF-0967CE404F6A}"/>
                    </a:ext>
                  </a:extLst>
                </p14:cNvPr>
                <p14:cNvContentPartPr/>
                <p14:nvPr/>
              </p14:nvContentPartPr>
              <p14:xfrm>
                <a:off x="1783206" y="1891245"/>
                <a:ext cx="140040" cy="502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044CC19-0E99-E3D9-6EAF-0967CE404F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74566" y="1882245"/>
                  <a:ext cx="1576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226A76-4D16-CF4D-4562-43792EBE4343}"/>
                    </a:ext>
                  </a:extLst>
                </p14:cNvPr>
                <p14:cNvContentPartPr/>
                <p14:nvPr/>
              </p14:nvContentPartPr>
              <p14:xfrm>
                <a:off x="1986606" y="2067285"/>
                <a:ext cx="141480" cy="194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226A76-4D16-CF4D-4562-43792EBE434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77966" y="2058645"/>
                  <a:ext cx="159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D27BDC2-3C74-3AD2-E777-BB9B42F9447D}"/>
                    </a:ext>
                  </a:extLst>
                </p14:cNvPr>
                <p14:cNvContentPartPr/>
                <p14:nvPr/>
              </p14:nvContentPartPr>
              <p14:xfrm>
                <a:off x="2245806" y="2073045"/>
                <a:ext cx="200880" cy="178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D27BDC2-3C74-3AD2-E777-BB9B42F9447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36806" y="2064405"/>
                  <a:ext cx="218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AE30DB-25B2-E3D8-EE39-10CD2116A858}"/>
                    </a:ext>
                  </a:extLst>
                </p14:cNvPr>
                <p14:cNvContentPartPr/>
                <p14:nvPr/>
              </p14:nvContentPartPr>
              <p14:xfrm>
                <a:off x="2577726" y="2065845"/>
                <a:ext cx="198720" cy="173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AE30DB-25B2-E3D8-EE39-10CD2116A85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68726" y="2057205"/>
                  <a:ext cx="216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86E66CC-FB1C-9020-786B-80CBF0F8DAC6}"/>
                    </a:ext>
                  </a:extLst>
                </p14:cNvPr>
                <p14:cNvContentPartPr/>
                <p14:nvPr/>
              </p14:nvContentPartPr>
              <p14:xfrm>
                <a:off x="2851686" y="2234325"/>
                <a:ext cx="133920" cy="83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86E66CC-FB1C-9020-786B-80CBF0F8DAC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42686" y="2225325"/>
                  <a:ext cx="151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8C29A8D-6EB3-0C94-9389-E2DF3ED1B022}"/>
                    </a:ext>
                  </a:extLst>
                </p14:cNvPr>
                <p14:cNvContentPartPr/>
                <p14:nvPr/>
              </p14:nvContentPartPr>
              <p14:xfrm>
                <a:off x="2878686" y="2197965"/>
                <a:ext cx="158040" cy="170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8C29A8D-6EB3-0C94-9389-E2DF3ED1B02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70046" y="2189325"/>
                  <a:ext cx="175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A716AF5-FB22-14A9-52AA-927AF83EF49B}"/>
                    </a:ext>
                  </a:extLst>
                </p14:cNvPr>
                <p14:cNvContentPartPr/>
                <p14:nvPr/>
              </p14:nvContentPartPr>
              <p14:xfrm>
                <a:off x="3007566" y="1886925"/>
                <a:ext cx="150840" cy="548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A716AF5-FB22-14A9-52AA-927AF83EF4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98566" y="1877925"/>
                  <a:ext cx="1684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2A7C4C1-9269-E7A9-08CB-96F06129E213}"/>
                    </a:ext>
                  </a:extLst>
                </p14:cNvPr>
                <p14:cNvContentPartPr/>
                <p14:nvPr/>
              </p14:nvContentPartPr>
              <p14:xfrm>
                <a:off x="3285486" y="2002125"/>
                <a:ext cx="227520" cy="271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2A7C4C1-9269-E7A9-08CB-96F06129E2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76846" y="1993485"/>
                  <a:ext cx="245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439F744-0C9F-FF65-B209-BAFF0E10A272}"/>
                    </a:ext>
                  </a:extLst>
                </p14:cNvPr>
                <p14:cNvContentPartPr/>
                <p14:nvPr/>
              </p14:nvContentPartPr>
              <p14:xfrm>
                <a:off x="3630006" y="2055405"/>
                <a:ext cx="163800" cy="163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439F744-0C9F-FF65-B209-BAFF0E10A27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21006" y="2046405"/>
                  <a:ext cx="181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D61E06F-1722-1223-4539-361D2791D9E2}"/>
                    </a:ext>
                  </a:extLst>
                </p14:cNvPr>
                <p14:cNvContentPartPr/>
                <p14:nvPr/>
              </p14:nvContentPartPr>
              <p14:xfrm>
                <a:off x="3640806" y="2047845"/>
                <a:ext cx="199800" cy="159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D61E06F-1722-1223-4539-361D2791D9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32166" y="2038845"/>
                  <a:ext cx="217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A40FA9-7A91-7BA2-19DC-67BDD2675406}"/>
                    </a:ext>
                  </a:extLst>
                </p14:cNvPr>
                <p14:cNvContentPartPr/>
                <p14:nvPr/>
              </p14:nvContentPartPr>
              <p14:xfrm>
                <a:off x="3938526" y="1998885"/>
                <a:ext cx="248400" cy="238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A40FA9-7A91-7BA2-19DC-67BDD267540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29526" y="1990245"/>
                  <a:ext cx="266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F01D975-AB5E-F355-4AB1-E006176ECF09}"/>
                    </a:ext>
                  </a:extLst>
                </p14:cNvPr>
                <p14:cNvContentPartPr/>
                <p14:nvPr/>
              </p14:nvContentPartPr>
              <p14:xfrm>
                <a:off x="4248846" y="2043525"/>
                <a:ext cx="182520" cy="335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F01D975-AB5E-F355-4AB1-E006176ECF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39846" y="2034525"/>
                  <a:ext cx="2001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B426971-84D0-0971-5122-AAB25A96307F}"/>
                    </a:ext>
                  </a:extLst>
                </p14:cNvPr>
                <p14:cNvContentPartPr/>
                <p14:nvPr/>
              </p14:nvContentPartPr>
              <p14:xfrm>
                <a:off x="4585806" y="1957125"/>
                <a:ext cx="262080" cy="241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B426971-84D0-0971-5122-AAB25A96307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76806" y="1948485"/>
                  <a:ext cx="279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6931435-C44B-205C-8034-E8525880EBE0}"/>
                    </a:ext>
                  </a:extLst>
                </p14:cNvPr>
                <p14:cNvContentPartPr/>
                <p14:nvPr/>
              </p14:nvContentPartPr>
              <p14:xfrm>
                <a:off x="4945446" y="2044965"/>
                <a:ext cx="187560" cy="177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6931435-C44B-205C-8034-E8525880EB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36446" y="2035965"/>
                  <a:ext cx="205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F4D7336-940A-18B7-1B6A-E09050B6C3AF}"/>
                    </a:ext>
                  </a:extLst>
                </p14:cNvPr>
                <p14:cNvContentPartPr/>
                <p14:nvPr/>
              </p14:nvContentPartPr>
              <p14:xfrm>
                <a:off x="4909086" y="2132805"/>
                <a:ext cx="239040" cy="14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F4D7336-940A-18B7-1B6A-E09050B6C3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00086" y="2123805"/>
                  <a:ext cx="2566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D9EAD6F-1CC2-3B78-7031-B40F9C822A64}"/>
              </a:ext>
            </a:extLst>
          </p:cNvPr>
          <p:cNvGrpSpPr/>
          <p:nvPr/>
        </p:nvGrpSpPr>
        <p:grpSpPr>
          <a:xfrm>
            <a:off x="5799366" y="1758405"/>
            <a:ext cx="2170080" cy="752040"/>
            <a:chOff x="5799366" y="1758405"/>
            <a:chExt cx="217008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88BFD9F-7DF4-6E2C-8EA6-2C88149B2DB9}"/>
                    </a:ext>
                  </a:extLst>
                </p14:cNvPr>
                <p14:cNvContentPartPr/>
                <p14:nvPr/>
              </p14:nvContentPartPr>
              <p14:xfrm>
                <a:off x="5842926" y="2022645"/>
                <a:ext cx="220320" cy="11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88BFD9F-7DF4-6E2C-8EA6-2C88149B2DB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33926" y="2013645"/>
                  <a:ext cx="237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C413281-9117-356B-25C4-CE92B817081A}"/>
                    </a:ext>
                  </a:extLst>
                </p14:cNvPr>
                <p14:cNvContentPartPr/>
                <p14:nvPr/>
              </p14:nvContentPartPr>
              <p14:xfrm>
                <a:off x="5799366" y="2100405"/>
                <a:ext cx="280440" cy="28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C413281-9117-356B-25C4-CE92B817081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90366" y="2091765"/>
                  <a:ext cx="298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F925159-D05F-45AD-4CA9-E3E958255341}"/>
                    </a:ext>
                  </a:extLst>
                </p14:cNvPr>
                <p14:cNvContentPartPr/>
                <p14:nvPr/>
              </p14:nvContentPartPr>
              <p14:xfrm>
                <a:off x="6390486" y="2086365"/>
                <a:ext cx="254160" cy="41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F925159-D05F-45AD-4CA9-E3E95825534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81846" y="2077365"/>
                  <a:ext cx="271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A12C833-5CD4-99ED-066F-747713E85017}"/>
                    </a:ext>
                  </a:extLst>
                </p14:cNvPr>
                <p14:cNvContentPartPr/>
                <p14:nvPr/>
              </p14:nvContentPartPr>
              <p14:xfrm>
                <a:off x="6775686" y="2004285"/>
                <a:ext cx="248040" cy="174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A12C833-5CD4-99ED-066F-747713E850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67046" y="1995645"/>
                  <a:ext cx="265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F97D61-F967-4DB5-9677-A9ECF602B2D0}"/>
                    </a:ext>
                  </a:extLst>
                </p14:cNvPr>
                <p14:cNvContentPartPr/>
                <p14:nvPr/>
              </p14:nvContentPartPr>
              <p14:xfrm>
                <a:off x="7246926" y="1775685"/>
                <a:ext cx="155160" cy="297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F97D61-F967-4DB5-9677-A9ECF602B2D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38286" y="1766685"/>
                  <a:ext cx="172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4B47E9E-B600-1206-8E89-A0C3E47F5AC9}"/>
                    </a:ext>
                  </a:extLst>
                </p14:cNvPr>
                <p14:cNvContentPartPr/>
                <p14:nvPr/>
              </p14:nvContentPartPr>
              <p14:xfrm>
                <a:off x="7154406" y="2120925"/>
                <a:ext cx="376560" cy="20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4B47E9E-B600-1206-8E89-A0C3E47F5A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45766" y="2112285"/>
                  <a:ext cx="394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B868A85-4716-51FF-6039-E15E71E62319}"/>
                    </a:ext>
                  </a:extLst>
                </p14:cNvPr>
                <p14:cNvContentPartPr/>
                <p14:nvPr/>
              </p14:nvContentPartPr>
              <p14:xfrm>
                <a:off x="7192206" y="2232885"/>
                <a:ext cx="129960" cy="235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B868A85-4716-51FF-6039-E15E71E623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83566" y="2223885"/>
                  <a:ext cx="147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8B80660-5697-BF3F-C939-2BA3D819D8F9}"/>
                    </a:ext>
                  </a:extLst>
                </p14:cNvPr>
                <p14:cNvContentPartPr/>
                <p14:nvPr/>
              </p14:nvContentPartPr>
              <p14:xfrm>
                <a:off x="7407126" y="2320005"/>
                <a:ext cx="139680" cy="174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8B80660-5697-BF3F-C939-2BA3D819D8F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98126" y="2311005"/>
                  <a:ext cx="157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4D14866-759C-A55E-BDFC-31122639CD3E}"/>
                    </a:ext>
                  </a:extLst>
                </p14:cNvPr>
                <p14:cNvContentPartPr/>
                <p14:nvPr/>
              </p14:nvContentPartPr>
              <p14:xfrm>
                <a:off x="7361406" y="2317845"/>
                <a:ext cx="280080" cy="192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4D14866-759C-A55E-BDFC-31122639CD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52766" y="2308845"/>
                  <a:ext cx="297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2288F3-4EE6-9BAD-8B8B-1C52BFE8DFA6}"/>
                    </a:ext>
                  </a:extLst>
                </p14:cNvPr>
                <p14:cNvContentPartPr/>
                <p14:nvPr/>
              </p14:nvContentPartPr>
              <p14:xfrm>
                <a:off x="7707366" y="1758405"/>
                <a:ext cx="262080" cy="696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2288F3-4EE6-9BAD-8B8B-1C52BFE8DFA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98366" y="1749405"/>
                  <a:ext cx="279720" cy="71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F6577E9-899E-0632-7156-5CC158DFBA52}"/>
                  </a:ext>
                </a:extLst>
              </p14:cNvPr>
              <p14:cNvContentPartPr/>
              <p14:nvPr/>
            </p14:nvContentPartPr>
            <p14:xfrm>
              <a:off x="7853166" y="2001405"/>
              <a:ext cx="132120" cy="1911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F6577E9-899E-0632-7156-5CC158DFBA5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844166" y="1992765"/>
                <a:ext cx="14976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670796E-1614-5ECF-9C0C-3E0C7F14885C}"/>
              </a:ext>
            </a:extLst>
          </p:cNvPr>
          <p:cNvGrpSpPr/>
          <p:nvPr/>
        </p:nvGrpSpPr>
        <p:grpSpPr>
          <a:xfrm>
            <a:off x="8150166" y="1724205"/>
            <a:ext cx="2890440" cy="740520"/>
            <a:chOff x="8150166" y="1724205"/>
            <a:chExt cx="2890440" cy="7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2118C51-AB57-A810-4049-F3E7AF244651}"/>
                    </a:ext>
                  </a:extLst>
                </p14:cNvPr>
                <p14:cNvContentPartPr/>
                <p14:nvPr/>
              </p14:nvContentPartPr>
              <p14:xfrm>
                <a:off x="8150166" y="1853445"/>
                <a:ext cx="240120" cy="434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2118C51-AB57-A810-4049-F3E7AF24465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41166" y="1844445"/>
                  <a:ext cx="2577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249225D-F689-21E6-FB57-895514894776}"/>
                    </a:ext>
                  </a:extLst>
                </p14:cNvPr>
                <p14:cNvContentPartPr/>
                <p14:nvPr/>
              </p14:nvContentPartPr>
              <p14:xfrm>
                <a:off x="8379846" y="1976925"/>
                <a:ext cx="248760" cy="175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249225D-F689-21E6-FB57-8955148947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71206" y="1967925"/>
                  <a:ext cx="266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A2166AD-4918-A1C1-5AC4-2BE935544045}"/>
                    </a:ext>
                  </a:extLst>
                </p14:cNvPr>
                <p14:cNvContentPartPr/>
                <p14:nvPr/>
              </p14:nvContentPartPr>
              <p14:xfrm>
                <a:off x="8589366" y="2153685"/>
                <a:ext cx="105480" cy="113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A2166AD-4918-A1C1-5AC4-2BE93554404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80726" y="2144685"/>
                  <a:ext cx="123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FFB3F34-86BB-DED8-C442-EF5141F54584}"/>
                    </a:ext>
                  </a:extLst>
                </p14:cNvPr>
                <p14:cNvContentPartPr/>
                <p14:nvPr/>
              </p14:nvContentPartPr>
              <p14:xfrm>
                <a:off x="8583606" y="2152245"/>
                <a:ext cx="153360" cy="156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FFB3F34-86BB-DED8-C442-EF5141F5458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74966" y="2143605"/>
                  <a:ext cx="171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66C9A56-46BC-B311-B529-C80C21E0D3A9}"/>
                    </a:ext>
                  </a:extLst>
                </p14:cNvPr>
                <p14:cNvContentPartPr/>
                <p14:nvPr/>
              </p14:nvContentPartPr>
              <p14:xfrm>
                <a:off x="8655606" y="1869285"/>
                <a:ext cx="135360" cy="122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66C9A56-46BC-B311-B529-C80C21E0D3A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46606" y="1860285"/>
                  <a:ext cx="153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E88456A-6E86-4F21-A913-64A3EE2F0131}"/>
                    </a:ext>
                  </a:extLst>
                </p14:cNvPr>
                <p14:cNvContentPartPr/>
                <p14:nvPr/>
              </p14:nvContentPartPr>
              <p14:xfrm>
                <a:off x="8798526" y="1817085"/>
                <a:ext cx="230400" cy="463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E88456A-6E86-4F21-A913-64A3EE2F013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89526" y="1808445"/>
                  <a:ext cx="2480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0660081-1989-B918-3002-E972E0C00D49}"/>
                    </a:ext>
                  </a:extLst>
                </p14:cNvPr>
                <p14:cNvContentPartPr/>
                <p14:nvPr/>
              </p14:nvContentPartPr>
              <p14:xfrm>
                <a:off x="8887806" y="1724205"/>
                <a:ext cx="222480" cy="740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0660081-1989-B918-3002-E972E0C00D4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78806" y="1715565"/>
                  <a:ext cx="24012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25C7745-4719-A690-1AA8-95D243F45AB2}"/>
                    </a:ext>
                  </a:extLst>
                </p14:cNvPr>
                <p14:cNvContentPartPr/>
                <p14:nvPr/>
              </p14:nvContentPartPr>
              <p14:xfrm>
                <a:off x="9383526" y="1915365"/>
                <a:ext cx="231480" cy="235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25C7745-4719-A690-1AA8-95D243F45AB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74886" y="1906365"/>
                  <a:ext cx="249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761FCA4-8351-BC25-927B-DCAA9E538997}"/>
                    </a:ext>
                  </a:extLst>
                </p14:cNvPr>
                <p14:cNvContentPartPr/>
                <p14:nvPr/>
              </p14:nvContentPartPr>
              <p14:xfrm>
                <a:off x="9724086" y="1964325"/>
                <a:ext cx="154080" cy="182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761FCA4-8351-BC25-927B-DCAA9E53899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15446" y="1955325"/>
                  <a:ext cx="171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CA6602F-245F-7D82-D1C7-505110A115D9}"/>
                    </a:ext>
                  </a:extLst>
                </p14:cNvPr>
                <p14:cNvContentPartPr/>
                <p14:nvPr/>
              </p14:nvContentPartPr>
              <p14:xfrm>
                <a:off x="9707886" y="1982685"/>
                <a:ext cx="192240" cy="139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CA6602F-245F-7D82-D1C7-505110A115D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98886" y="1973685"/>
                  <a:ext cx="209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A03025E-6644-AB4E-90BA-6E0D0C60B0AB}"/>
                    </a:ext>
                  </a:extLst>
                </p14:cNvPr>
                <p14:cNvContentPartPr/>
                <p14:nvPr/>
              </p14:nvContentPartPr>
              <p14:xfrm>
                <a:off x="9966366" y="1895565"/>
                <a:ext cx="272520" cy="221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A03025E-6644-AB4E-90BA-6E0D0C60B0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57366" y="1886925"/>
                  <a:ext cx="290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45B52DA-1431-539D-9D99-102B33519B5A}"/>
                    </a:ext>
                  </a:extLst>
                </p14:cNvPr>
                <p14:cNvContentPartPr/>
                <p14:nvPr/>
              </p14:nvContentPartPr>
              <p14:xfrm>
                <a:off x="10256166" y="1948485"/>
                <a:ext cx="192240" cy="329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45B52DA-1431-539D-9D99-102B33519B5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47526" y="1939485"/>
                  <a:ext cx="2098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701F8B-C21B-80AF-6A33-D2021914F9A9}"/>
                    </a:ext>
                  </a:extLst>
                </p14:cNvPr>
                <p14:cNvContentPartPr/>
                <p14:nvPr/>
              </p14:nvContentPartPr>
              <p14:xfrm>
                <a:off x="10513926" y="1882965"/>
                <a:ext cx="230760" cy="265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701F8B-C21B-80AF-6A33-D2021914F9A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05286" y="1874325"/>
                  <a:ext cx="248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D2EA1BE-8F05-21BB-2520-3DC32223285B}"/>
                    </a:ext>
                  </a:extLst>
                </p14:cNvPr>
                <p14:cNvContentPartPr/>
                <p14:nvPr/>
              </p14:nvContentPartPr>
              <p14:xfrm>
                <a:off x="10846566" y="1966485"/>
                <a:ext cx="194040" cy="198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D2EA1BE-8F05-21BB-2520-3DC32223285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37566" y="1957485"/>
                  <a:ext cx="2116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9FA1155-585C-80ED-BE81-EAF29B83F567}"/>
              </a:ext>
            </a:extLst>
          </p:cNvPr>
          <p:cNvGrpSpPr/>
          <p:nvPr/>
        </p:nvGrpSpPr>
        <p:grpSpPr>
          <a:xfrm>
            <a:off x="2473686" y="2321085"/>
            <a:ext cx="2283840" cy="1355400"/>
            <a:chOff x="2473686" y="2321085"/>
            <a:chExt cx="2283840" cy="13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C63D582-006C-7044-27AC-B6113825721B}"/>
                    </a:ext>
                  </a:extLst>
                </p14:cNvPr>
                <p14:cNvContentPartPr/>
                <p14:nvPr/>
              </p14:nvContentPartPr>
              <p14:xfrm>
                <a:off x="2655846" y="2420805"/>
                <a:ext cx="136800" cy="670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C63D582-006C-7044-27AC-B611382572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46846" y="2411805"/>
                  <a:ext cx="15444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E7DCAC1-E414-46D0-CB0C-84B47A8B61F9}"/>
                    </a:ext>
                  </a:extLst>
                </p14:cNvPr>
                <p14:cNvContentPartPr/>
                <p14:nvPr/>
              </p14:nvContentPartPr>
              <p14:xfrm>
                <a:off x="2604006" y="2321085"/>
                <a:ext cx="108000" cy="223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E7DCAC1-E414-46D0-CB0C-84B47A8B61F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95006" y="2312445"/>
                  <a:ext cx="125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81E993B-98FA-75AB-2A9E-B3C237950600}"/>
                    </a:ext>
                  </a:extLst>
                </p14:cNvPr>
                <p14:cNvContentPartPr/>
                <p14:nvPr/>
              </p14:nvContentPartPr>
              <p14:xfrm>
                <a:off x="2521206" y="3275805"/>
                <a:ext cx="103680" cy="330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81E993B-98FA-75AB-2A9E-B3C23795060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12206" y="3267165"/>
                  <a:ext cx="1213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37E5C90-9392-6094-8E91-0D7E7223E145}"/>
                    </a:ext>
                  </a:extLst>
                </p14:cNvPr>
                <p14:cNvContentPartPr/>
                <p14:nvPr/>
              </p14:nvContentPartPr>
              <p14:xfrm>
                <a:off x="2473686" y="3439965"/>
                <a:ext cx="208440" cy="48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37E5C90-9392-6094-8E91-0D7E7223E14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64686" y="3431325"/>
                  <a:ext cx="226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59A143-A0D1-DA6B-5BCF-5341432FE481}"/>
                    </a:ext>
                  </a:extLst>
                </p14:cNvPr>
                <p14:cNvContentPartPr/>
                <p14:nvPr/>
              </p14:nvContentPartPr>
              <p14:xfrm>
                <a:off x="2652606" y="3236565"/>
                <a:ext cx="662040" cy="399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59A143-A0D1-DA6B-5BCF-5341432FE48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43966" y="3227565"/>
                  <a:ext cx="6796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6CD2862-F2D9-014D-0CD4-A14829180263}"/>
                    </a:ext>
                  </a:extLst>
                </p14:cNvPr>
                <p14:cNvContentPartPr/>
                <p14:nvPr/>
              </p14:nvContentPartPr>
              <p14:xfrm>
                <a:off x="3073446" y="3354285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6CD2862-F2D9-014D-0CD4-A1482918026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64806" y="3345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949349E-299F-BA8A-539D-B883FE5B353C}"/>
                    </a:ext>
                  </a:extLst>
                </p14:cNvPr>
                <p14:cNvContentPartPr/>
                <p14:nvPr/>
              </p14:nvContentPartPr>
              <p14:xfrm>
                <a:off x="3510126" y="3131085"/>
                <a:ext cx="1247400" cy="545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949349E-299F-BA8A-539D-B883FE5B353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01126" y="3122445"/>
                  <a:ext cx="12650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387B99B-5308-240B-EABC-A5260F87E006}"/>
                    </a:ext>
                  </a:extLst>
                </p14:cNvPr>
                <p14:cNvContentPartPr/>
                <p14:nvPr/>
              </p14:nvContentPartPr>
              <p14:xfrm>
                <a:off x="4431726" y="3287325"/>
                <a:ext cx="244440" cy="16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387B99B-5308-240B-EABC-A5260F87E00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22726" y="3278685"/>
                  <a:ext cx="262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E17CB8E-8721-B59E-AB68-4B7340262709}"/>
                    </a:ext>
                  </a:extLst>
                </p14:cNvPr>
                <p14:cNvContentPartPr/>
                <p14:nvPr/>
              </p14:nvContentPartPr>
              <p14:xfrm>
                <a:off x="4274406" y="3236205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E17CB8E-8721-B59E-AB68-4B734026270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65406" y="3227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C427674-A1ED-58F2-3456-BA9E965F15EF}"/>
              </a:ext>
            </a:extLst>
          </p:cNvPr>
          <p:cNvGrpSpPr/>
          <p:nvPr/>
        </p:nvGrpSpPr>
        <p:grpSpPr>
          <a:xfrm>
            <a:off x="5144166" y="3185445"/>
            <a:ext cx="2006280" cy="522360"/>
            <a:chOff x="5144166" y="3185445"/>
            <a:chExt cx="200628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6D5DDAA-895D-267F-8DEB-45B4A92CE8AA}"/>
                    </a:ext>
                  </a:extLst>
                </p14:cNvPr>
                <p14:cNvContentPartPr/>
                <p14:nvPr/>
              </p14:nvContentPartPr>
              <p14:xfrm>
                <a:off x="5144166" y="3310005"/>
                <a:ext cx="220680" cy="204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6D5DDAA-895D-267F-8DEB-45B4A92CE8A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35526" y="3301365"/>
                  <a:ext cx="238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06AA889-3B74-BC1E-1CAA-87FF837AD08B}"/>
                    </a:ext>
                  </a:extLst>
                </p14:cNvPr>
                <p14:cNvContentPartPr/>
                <p14:nvPr/>
              </p14:nvContentPartPr>
              <p14:xfrm>
                <a:off x="5386446" y="3570645"/>
                <a:ext cx="135000" cy="86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06AA889-3B74-BC1E-1CAA-87FF837AD08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77446" y="3562005"/>
                  <a:ext cx="152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577E251-1DF0-04EF-EC16-6A0A48400280}"/>
                    </a:ext>
                  </a:extLst>
                </p14:cNvPr>
                <p14:cNvContentPartPr/>
                <p14:nvPr/>
              </p14:nvContentPartPr>
              <p14:xfrm>
                <a:off x="5381046" y="3530685"/>
                <a:ext cx="182160" cy="177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577E251-1DF0-04EF-EC16-6A0A4840028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72046" y="3522045"/>
                  <a:ext cx="199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C307631-A6A2-EA2B-E5A5-C0EEAA790069}"/>
                    </a:ext>
                  </a:extLst>
                </p14:cNvPr>
                <p14:cNvContentPartPr/>
                <p14:nvPr/>
              </p14:nvContentPartPr>
              <p14:xfrm>
                <a:off x="5728806" y="3294525"/>
                <a:ext cx="162360" cy="32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C307631-A6A2-EA2B-E5A5-C0EEAA79006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720166" y="3285525"/>
                  <a:ext cx="180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88253F2-5998-692A-71B1-CFDBC126FF39}"/>
                    </a:ext>
                  </a:extLst>
                </p14:cNvPr>
                <p14:cNvContentPartPr/>
                <p14:nvPr/>
              </p14:nvContentPartPr>
              <p14:xfrm>
                <a:off x="5691006" y="3378045"/>
                <a:ext cx="212760" cy="33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88253F2-5998-692A-71B1-CFDBC126FF3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82366" y="3369045"/>
                  <a:ext cx="230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81FA136-922F-58C0-0A22-B5E5052E1E7A}"/>
                    </a:ext>
                  </a:extLst>
                </p14:cNvPr>
                <p14:cNvContentPartPr/>
                <p14:nvPr/>
              </p14:nvContentPartPr>
              <p14:xfrm>
                <a:off x="5700726" y="3450045"/>
                <a:ext cx="205560" cy="18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81FA136-922F-58C0-0A22-B5E5052E1E7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691726" y="3441405"/>
                  <a:ext cx="223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11D2C5F-FC06-B280-6ACE-3C3441347860}"/>
                    </a:ext>
                  </a:extLst>
                </p14:cNvPr>
                <p14:cNvContentPartPr/>
                <p14:nvPr/>
              </p14:nvContentPartPr>
              <p14:xfrm>
                <a:off x="6135606" y="3185445"/>
                <a:ext cx="208440" cy="344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11D2C5F-FC06-B280-6ACE-3C34413478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126966" y="3176445"/>
                  <a:ext cx="2260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3974159-7804-3B53-1F8F-9ACFD0E324FA}"/>
                    </a:ext>
                  </a:extLst>
                </p14:cNvPr>
                <p14:cNvContentPartPr/>
                <p14:nvPr/>
              </p14:nvContentPartPr>
              <p14:xfrm>
                <a:off x="6405606" y="3191925"/>
                <a:ext cx="325800" cy="209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3974159-7804-3B53-1F8F-9ACFD0E324F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96966" y="3183285"/>
                  <a:ext cx="343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F492683-A2A4-A469-E64D-ED422ADB84F6}"/>
                    </a:ext>
                  </a:extLst>
                </p14:cNvPr>
                <p14:cNvContentPartPr/>
                <p14:nvPr/>
              </p14:nvContentPartPr>
              <p14:xfrm>
                <a:off x="6737886" y="3424125"/>
                <a:ext cx="100440" cy="120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492683-A2A4-A469-E64D-ED422ADB84F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29246" y="3415125"/>
                  <a:ext cx="118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3E4F1F4-226B-0F54-3113-A5578586FA90}"/>
                    </a:ext>
                  </a:extLst>
                </p14:cNvPr>
                <p14:cNvContentPartPr/>
                <p14:nvPr/>
              </p14:nvContentPartPr>
              <p14:xfrm>
                <a:off x="6695766" y="3411165"/>
                <a:ext cx="192960" cy="159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3E4F1F4-226B-0F54-3113-A5578586FA9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686766" y="3402165"/>
                  <a:ext cx="210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3A0C86D-F89C-769E-51A6-D75214CECFA9}"/>
                    </a:ext>
                  </a:extLst>
                </p14:cNvPr>
                <p14:cNvContentPartPr/>
                <p14:nvPr/>
              </p14:nvContentPartPr>
              <p14:xfrm>
                <a:off x="6901686" y="3191205"/>
                <a:ext cx="248760" cy="489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3A0C86D-F89C-769E-51A6-D75214CECFA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92686" y="3182205"/>
                  <a:ext cx="266400" cy="50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91D367A-FD0F-B8E2-26AB-9376E4FA8323}"/>
                  </a:ext>
                </a:extLst>
              </p14:cNvPr>
              <p14:cNvContentPartPr/>
              <p14:nvPr/>
            </p14:nvContentPartPr>
            <p14:xfrm>
              <a:off x="1119726" y="4284885"/>
              <a:ext cx="354240" cy="2491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91D367A-FD0F-B8E2-26AB-9376E4FA832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111086" y="4275885"/>
                <a:ext cx="3718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267D7F52-4EDE-A53B-FA43-B5E7AC5769BE}"/>
                  </a:ext>
                </a:extLst>
              </p14:cNvPr>
              <p14:cNvContentPartPr/>
              <p14:nvPr/>
            </p14:nvContentPartPr>
            <p14:xfrm>
              <a:off x="1482606" y="4519965"/>
              <a:ext cx="117720" cy="1501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267D7F52-4EDE-A53B-FA43-B5E7AC5769B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473606" y="4510965"/>
                <a:ext cx="1353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337D1C0-4D51-C8FD-B4D3-4283B41FA6E9}"/>
                  </a:ext>
                </a:extLst>
              </p14:cNvPr>
              <p14:cNvContentPartPr/>
              <p14:nvPr/>
            </p14:nvContentPartPr>
            <p14:xfrm>
              <a:off x="1460646" y="4482525"/>
              <a:ext cx="239040" cy="1918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337D1C0-4D51-C8FD-B4D3-4283B41FA6E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452006" y="4473885"/>
                <a:ext cx="256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FCDFC37-FD05-A214-A4D2-74D26EC02C03}"/>
                  </a:ext>
                </a:extLst>
              </p14:cNvPr>
              <p14:cNvContentPartPr/>
              <p14:nvPr/>
            </p14:nvContentPartPr>
            <p14:xfrm>
              <a:off x="1949166" y="4305045"/>
              <a:ext cx="191880" cy="38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FCDFC37-FD05-A214-A4D2-74D26EC02C0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940166" y="4296045"/>
                <a:ext cx="209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8DCC76A-9178-F322-4FD1-3A36834C92D2}"/>
                  </a:ext>
                </a:extLst>
              </p14:cNvPr>
              <p14:cNvContentPartPr/>
              <p14:nvPr/>
            </p14:nvContentPartPr>
            <p14:xfrm>
              <a:off x="1977966" y="4400805"/>
              <a:ext cx="167760" cy="208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8DCC76A-9178-F322-4FD1-3A36834C92D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969326" y="4391805"/>
                <a:ext cx="185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1B89205-8366-EF2E-F017-B41398A68428}"/>
                  </a:ext>
                </a:extLst>
              </p14:cNvPr>
              <p14:cNvContentPartPr/>
              <p14:nvPr/>
            </p14:nvContentPartPr>
            <p14:xfrm>
              <a:off x="2408886" y="4292805"/>
              <a:ext cx="201600" cy="2498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1B89205-8366-EF2E-F017-B41398A6842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400246" y="4283805"/>
                <a:ext cx="2192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029EE8F-6B26-EE21-F2C6-F4A87107283E}"/>
                  </a:ext>
                </a:extLst>
              </p14:cNvPr>
              <p14:cNvContentPartPr/>
              <p14:nvPr/>
            </p14:nvContentPartPr>
            <p14:xfrm>
              <a:off x="2665926" y="4497285"/>
              <a:ext cx="159840" cy="1375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029EE8F-6B26-EE21-F2C6-F4A87107283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656926" y="4488285"/>
                <a:ext cx="1774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0757E9AE-CDE2-E28C-372D-28C4EDBCC391}"/>
                  </a:ext>
                </a:extLst>
              </p14:cNvPr>
              <p14:cNvContentPartPr/>
              <p14:nvPr/>
            </p14:nvContentPartPr>
            <p14:xfrm>
              <a:off x="2646126" y="4481085"/>
              <a:ext cx="216720" cy="1933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0757E9AE-CDE2-E28C-372D-28C4EDBCC39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637126" y="4472445"/>
                <a:ext cx="23436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9F7ECDB-7777-EFAE-EC62-A692953EC62E}"/>
              </a:ext>
            </a:extLst>
          </p:cNvPr>
          <p:cNvGrpSpPr/>
          <p:nvPr/>
        </p:nvGrpSpPr>
        <p:grpSpPr>
          <a:xfrm>
            <a:off x="3110526" y="4279845"/>
            <a:ext cx="954360" cy="421560"/>
            <a:chOff x="3110526" y="4279845"/>
            <a:chExt cx="95436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186EBDB-4250-D3EC-D930-5DADEADD2C2C}"/>
                    </a:ext>
                  </a:extLst>
                </p14:cNvPr>
                <p14:cNvContentPartPr/>
                <p14:nvPr/>
              </p14:nvContentPartPr>
              <p14:xfrm>
                <a:off x="3191166" y="4279845"/>
                <a:ext cx="16920" cy="247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186EBDB-4250-D3EC-D930-5DADEADD2C2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182166" y="4271205"/>
                  <a:ext cx="34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2DD388C-E28E-7925-DA5D-7C2722AB93A8}"/>
                    </a:ext>
                  </a:extLst>
                </p14:cNvPr>
                <p14:cNvContentPartPr/>
                <p14:nvPr/>
              </p14:nvContentPartPr>
              <p14:xfrm>
                <a:off x="3110526" y="4409805"/>
                <a:ext cx="234360" cy="7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2DD388C-E28E-7925-DA5D-7C2722AB93A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01886" y="4401165"/>
                  <a:ext cx="252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2298CB3-8D1D-ADBB-2255-8C4A318011CA}"/>
                    </a:ext>
                  </a:extLst>
                </p14:cNvPr>
                <p14:cNvContentPartPr/>
                <p14:nvPr/>
              </p14:nvContentPartPr>
              <p14:xfrm>
                <a:off x="3537846" y="4291725"/>
                <a:ext cx="300600" cy="251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2298CB3-8D1D-ADBB-2255-8C4A318011C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29206" y="4282725"/>
                  <a:ext cx="318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C694C9A-C3E1-9852-6DFE-03C59990E1C7}"/>
                    </a:ext>
                  </a:extLst>
                </p14:cNvPr>
                <p14:cNvContentPartPr/>
                <p14:nvPr/>
              </p14:nvContentPartPr>
              <p14:xfrm>
                <a:off x="3768606" y="4538325"/>
                <a:ext cx="133200" cy="136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C694C9A-C3E1-9852-6DFE-03C59990E1C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759606" y="4529685"/>
                  <a:ext cx="150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EE52895-B059-0D9F-188D-94763513F96B}"/>
                    </a:ext>
                  </a:extLst>
                </p14:cNvPr>
                <p14:cNvContentPartPr/>
                <p14:nvPr/>
              </p14:nvContentPartPr>
              <p14:xfrm>
                <a:off x="3766446" y="4534005"/>
                <a:ext cx="189720" cy="167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EE52895-B059-0D9F-188D-94763513F96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757446" y="4525365"/>
                  <a:ext cx="207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9ADB3D2-4CAC-C2D9-1503-668E93A147E5}"/>
                    </a:ext>
                  </a:extLst>
                </p14:cNvPr>
                <p14:cNvContentPartPr/>
                <p14:nvPr/>
              </p14:nvContentPartPr>
              <p14:xfrm>
                <a:off x="3974886" y="4518165"/>
                <a:ext cx="90000" cy="140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9ADB3D2-4CAC-C2D9-1503-668E93A147E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66246" y="4509525"/>
                  <a:ext cx="1076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ACE3F7A-99CE-4BA6-29AF-19B0B3EEEFFF}"/>
              </a:ext>
            </a:extLst>
          </p:cNvPr>
          <p:cNvGrpSpPr/>
          <p:nvPr/>
        </p:nvGrpSpPr>
        <p:grpSpPr>
          <a:xfrm>
            <a:off x="3733686" y="4484685"/>
            <a:ext cx="1630080" cy="550800"/>
            <a:chOff x="3733686" y="4484685"/>
            <a:chExt cx="163008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FF901EB-BE32-0D46-8B62-98BB44775A16}"/>
                    </a:ext>
                  </a:extLst>
                </p14:cNvPr>
                <p14:cNvContentPartPr/>
                <p14:nvPr/>
              </p14:nvContentPartPr>
              <p14:xfrm>
                <a:off x="3770046" y="4484685"/>
                <a:ext cx="1593720" cy="550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FF901EB-BE32-0D46-8B62-98BB44775A1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61046" y="4475685"/>
                  <a:ext cx="16113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14DDF25-BBFF-056F-6A3F-5F386FA81CB6}"/>
                    </a:ext>
                  </a:extLst>
                </p14:cNvPr>
                <p14:cNvContentPartPr/>
                <p14:nvPr/>
              </p14:nvContentPartPr>
              <p14:xfrm>
                <a:off x="3733686" y="4779885"/>
                <a:ext cx="101880" cy="116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14DDF25-BBFF-056F-6A3F-5F386FA81CB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725046" y="4771245"/>
                  <a:ext cx="1195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3F10CD2-E2B9-82DC-9532-B7B3A56ACA54}"/>
              </a:ext>
            </a:extLst>
          </p:cNvPr>
          <p:cNvGrpSpPr/>
          <p:nvPr/>
        </p:nvGrpSpPr>
        <p:grpSpPr>
          <a:xfrm>
            <a:off x="5452326" y="4194525"/>
            <a:ext cx="2714040" cy="415080"/>
            <a:chOff x="5452326" y="4194525"/>
            <a:chExt cx="271404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A1B8A4D-9BF8-ED85-70B5-12F7B9425B7D}"/>
                    </a:ext>
                  </a:extLst>
                </p14:cNvPr>
                <p14:cNvContentPartPr/>
                <p14:nvPr/>
              </p14:nvContentPartPr>
              <p14:xfrm>
                <a:off x="5452326" y="4256085"/>
                <a:ext cx="1249920" cy="353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A1B8A4D-9BF8-ED85-70B5-12F7B9425B7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443686" y="4247085"/>
                  <a:ext cx="12675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BCE271D-7926-9AE0-77D0-A49D4A07D1DB}"/>
                    </a:ext>
                  </a:extLst>
                </p14:cNvPr>
                <p14:cNvContentPartPr/>
                <p14:nvPr/>
              </p14:nvContentPartPr>
              <p14:xfrm>
                <a:off x="6922926" y="4194525"/>
                <a:ext cx="1243440" cy="371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BCE271D-7926-9AE0-77D0-A49D4A07D1D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914286" y="4185885"/>
                  <a:ext cx="12610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F22EEEC-2DB6-B6FD-2070-F4ACEE900E90}"/>
                    </a:ext>
                  </a:extLst>
                </p14:cNvPr>
                <p14:cNvContentPartPr/>
                <p14:nvPr/>
              </p14:nvContentPartPr>
              <p14:xfrm>
                <a:off x="6827886" y="4387485"/>
                <a:ext cx="355680" cy="16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F22EEEC-2DB6-B6FD-2070-F4ACEE900E9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19246" y="4378845"/>
                  <a:ext cx="3733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ED23A34-53D1-404A-B1EF-835EC43283A7}"/>
              </a:ext>
            </a:extLst>
          </p:cNvPr>
          <p:cNvGrpSpPr/>
          <p:nvPr/>
        </p:nvGrpSpPr>
        <p:grpSpPr>
          <a:xfrm>
            <a:off x="8429886" y="4102005"/>
            <a:ext cx="1347120" cy="609840"/>
            <a:chOff x="8429886" y="4102005"/>
            <a:chExt cx="134712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53C61A8-49BC-F771-5E9F-BEE6E626AA2D}"/>
                    </a:ext>
                  </a:extLst>
                </p14:cNvPr>
                <p14:cNvContentPartPr/>
                <p14:nvPr/>
              </p14:nvContentPartPr>
              <p14:xfrm>
                <a:off x="8429886" y="4102005"/>
                <a:ext cx="1347120" cy="609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53C61A8-49BC-F771-5E9F-BEE6E626AA2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421246" y="4093365"/>
                  <a:ext cx="136476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1B9A4A3-A8EF-1FC6-DFDC-547E933729EF}"/>
                    </a:ext>
                  </a:extLst>
                </p14:cNvPr>
                <p14:cNvContentPartPr/>
                <p14:nvPr/>
              </p14:nvContentPartPr>
              <p14:xfrm>
                <a:off x="9330966" y="4300365"/>
                <a:ext cx="295560" cy="21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1B9A4A3-A8EF-1FC6-DFDC-547E933729E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322326" y="4291725"/>
                  <a:ext cx="3132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CBEDDDC-AB05-EFE2-CB11-7E1FE7C71C20}"/>
              </a:ext>
            </a:extLst>
          </p:cNvPr>
          <p:cNvGrpSpPr/>
          <p:nvPr/>
        </p:nvGrpSpPr>
        <p:grpSpPr>
          <a:xfrm>
            <a:off x="5464926" y="4987605"/>
            <a:ext cx="1515960" cy="454320"/>
            <a:chOff x="5464926" y="4987605"/>
            <a:chExt cx="151596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6CB93C1-A19B-A861-0FB3-2A1D9787C24D}"/>
                    </a:ext>
                  </a:extLst>
                </p14:cNvPr>
                <p14:cNvContentPartPr/>
                <p14:nvPr/>
              </p14:nvContentPartPr>
              <p14:xfrm>
                <a:off x="5464926" y="4987605"/>
                <a:ext cx="207360" cy="357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6CB93C1-A19B-A861-0FB3-2A1D9787C24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456286" y="4978605"/>
                  <a:ext cx="2250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7EF6ADC-F2D4-52DC-BE95-BCD8754DB18A}"/>
                    </a:ext>
                  </a:extLst>
                </p14:cNvPr>
                <p14:cNvContentPartPr/>
                <p14:nvPr/>
              </p14:nvContentPartPr>
              <p14:xfrm>
                <a:off x="5728806" y="5101005"/>
                <a:ext cx="291960" cy="145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7EF6ADC-F2D4-52DC-BE95-BCD8754DB18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20166" y="5092365"/>
                  <a:ext cx="309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E5D9CD0-C1A6-408D-4D8A-CEFC4621D363}"/>
                    </a:ext>
                  </a:extLst>
                </p14:cNvPr>
                <p14:cNvContentPartPr/>
                <p14:nvPr/>
              </p14:nvContentPartPr>
              <p14:xfrm>
                <a:off x="5987286" y="5249325"/>
                <a:ext cx="144000" cy="105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E5D9CD0-C1A6-408D-4D8A-CEFC4621D36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978286" y="5240685"/>
                  <a:ext cx="161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66CD972-8EED-0FC3-80C9-8D109B1C6C42}"/>
                    </a:ext>
                  </a:extLst>
                </p14:cNvPr>
                <p14:cNvContentPartPr/>
                <p14:nvPr/>
              </p14:nvContentPartPr>
              <p14:xfrm>
                <a:off x="5968206" y="5236365"/>
                <a:ext cx="241200" cy="154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66CD972-8EED-0FC3-80C9-8D109B1C6C4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59566" y="5227365"/>
                  <a:ext cx="258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D74DF3D-900E-E2A4-73AC-883E1F285E5E}"/>
                    </a:ext>
                  </a:extLst>
                </p14:cNvPr>
                <p14:cNvContentPartPr/>
                <p14:nvPr/>
              </p14:nvContentPartPr>
              <p14:xfrm>
                <a:off x="6298686" y="5060685"/>
                <a:ext cx="225000" cy="381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D74DF3D-900E-E2A4-73AC-883E1F285E5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289686" y="5051685"/>
                  <a:ext cx="2426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7F5660A-8121-6925-784B-D46C56CC51E4}"/>
                    </a:ext>
                  </a:extLst>
                </p14:cNvPr>
                <p14:cNvContentPartPr/>
                <p14:nvPr/>
              </p14:nvContentPartPr>
              <p14:xfrm>
                <a:off x="6744726" y="5168685"/>
                <a:ext cx="218160" cy="15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7F5660A-8121-6925-784B-D46C56CC51E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735726" y="5160045"/>
                  <a:ext cx="235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DC9A6F5-5739-7288-783C-5818F1CD9345}"/>
                    </a:ext>
                  </a:extLst>
                </p14:cNvPr>
                <p14:cNvContentPartPr/>
                <p14:nvPr/>
              </p14:nvContentPartPr>
              <p14:xfrm>
                <a:off x="6782166" y="5259405"/>
                <a:ext cx="198720" cy="13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DC9A6F5-5739-7288-783C-5818F1CD934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73526" y="5250765"/>
                  <a:ext cx="2163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C40DDAF-F0FA-27E3-2E1F-2FD029796189}"/>
              </a:ext>
            </a:extLst>
          </p:cNvPr>
          <p:cNvGrpSpPr/>
          <p:nvPr/>
        </p:nvGrpSpPr>
        <p:grpSpPr>
          <a:xfrm>
            <a:off x="7255926" y="4956285"/>
            <a:ext cx="790560" cy="426960"/>
            <a:chOff x="7255926" y="4956285"/>
            <a:chExt cx="79056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AB20C27-E463-919A-8000-17DE84E1A9F3}"/>
                    </a:ext>
                  </a:extLst>
                </p14:cNvPr>
                <p14:cNvContentPartPr/>
                <p14:nvPr/>
              </p14:nvContentPartPr>
              <p14:xfrm>
                <a:off x="7255926" y="4956285"/>
                <a:ext cx="205200" cy="348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AB20C27-E463-919A-8000-17DE84E1A9F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246926" y="4947645"/>
                  <a:ext cx="2228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4E4868C-649D-A014-F494-23ABF3A7D296}"/>
                    </a:ext>
                  </a:extLst>
                </p14:cNvPr>
                <p14:cNvContentPartPr/>
                <p14:nvPr/>
              </p14:nvContentPartPr>
              <p14:xfrm>
                <a:off x="7494966" y="5056365"/>
                <a:ext cx="126360" cy="189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4E4868C-649D-A014-F494-23ABF3A7D29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85966" y="5047725"/>
                  <a:ext cx="144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AF6803C-05A6-47F8-6850-75DE34B9CEC1}"/>
                    </a:ext>
                  </a:extLst>
                </p14:cNvPr>
                <p14:cNvContentPartPr/>
                <p14:nvPr/>
              </p14:nvContentPartPr>
              <p14:xfrm>
                <a:off x="7710606" y="5214405"/>
                <a:ext cx="121320" cy="152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AF6803C-05A6-47F8-6850-75DE34B9CEC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701606" y="5205405"/>
                  <a:ext cx="138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9C1C527-3F93-B65C-8499-62C0232998C4}"/>
                    </a:ext>
                  </a:extLst>
                </p14:cNvPr>
                <p14:cNvContentPartPr/>
                <p14:nvPr/>
              </p14:nvContentPartPr>
              <p14:xfrm>
                <a:off x="7660566" y="5212965"/>
                <a:ext cx="189360" cy="159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9C1C527-3F93-B65C-8499-62C0232998C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51926" y="5204325"/>
                  <a:ext cx="207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B5795BB-4115-E2EC-B18A-F9365CA5947E}"/>
                    </a:ext>
                  </a:extLst>
                </p14:cNvPr>
                <p14:cNvContentPartPr/>
                <p14:nvPr/>
              </p14:nvContentPartPr>
              <p14:xfrm>
                <a:off x="7840926" y="5008485"/>
                <a:ext cx="205560" cy="374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B5795BB-4115-E2EC-B18A-F9365CA5947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831926" y="4999845"/>
                  <a:ext cx="22320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08022A5-AECB-D6F3-DF98-2096465C9466}"/>
              </a:ext>
            </a:extLst>
          </p:cNvPr>
          <p:cNvGrpSpPr/>
          <p:nvPr/>
        </p:nvGrpSpPr>
        <p:grpSpPr>
          <a:xfrm>
            <a:off x="8268246" y="4978965"/>
            <a:ext cx="1520280" cy="473400"/>
            <a:chOff x="8268246" y="4978965"/>
            <a:chExt cx="152028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DDC5FC7-8140-6D02-ADB5-AE992BF49C62}"/>
                    </a:ext>
                  </a:extLst>
                </p14:cNvPr>
                <p14:cNvContentPartPr/>
                <p14:nvPr/>
              </p14:nvContentPartPr>
              <p14:xfrm>
                <a:off x="8353566" y="5047005"/>
                <a:ext cx="21600" cy="226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DDC5FC7-8140-6D02-ADB5-AE992BF49C6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344926" y="5038005"/>
                  <a:ext cx="39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CF6AAD1-060D-A913-4CD9-C36DB15E02D5}"/>
                    </a:ext>
                  </a:extLst>
                </p14:cNvPr>
                <p14:cNvContentPartPr/>
                <p14:nvPr/>
              </p14:nvContentPartPr>
              <p14:xfrm>
                <a:off x="8268246" y="5186325"/>
                <a:ext cx="241200" cy="19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CF6AAD1-060D-A913-4CD9-C36DB15E02D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259246" y="5177325"/>
                  <a:ext cx="258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1D8FF64-748E-5E27-86FD-2CB2A1209D94}"/>
                    </a:ext>
                  </a:extLst>
                </p14:cNvPr>
                <p14:cNvContentPartPr/>
                <p14:nvPr/>
              </p14:nvContentPartPr>
              <p14:xfrm>
                <a:off x="8734086" y="4978965"/>
                <a:ext cx="237240" cy="410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1D8FF64-748E-5E27-86FD-2CB2A1209D9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725086" y="4969965"/>
                  <a:ext cx="2548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9507C25-4407-C9D6-2B5B-5954F79F41C5}"/>
                    </a:ext>
                  </a:extLst>
                </p14:cNvPr>
                <p14:cNvContentPartPr/>
                <p14:nvPr/>
              </p14:nvContentPartPr>
              <p14:xfrm>
                <a:off x="9052326" y="5070765"/>
                <a:ext cx="303120" cy="191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9507C25-4407-C9D6-2B5B-5954F79F41C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043686" y="5062125"/>
                  <a:ext cx="320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1038B12-3E39-2A58-C33B-8A9308DAE689}"/>
                    </a:ext>
                  </a:extLst>
                </p14:cNvPr>
                <p14:cNvContentPartPr/>
                <p14:nvPr/>
              </p14:nvContentPartPr>
              <p14:xfrm>
                <a:off x="9273726" y="5279565"/>
                <a:ext cx="130680" cy="144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1038B12-3E39-2A58-C33B-8A9308DAE68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264726" y="5270925"/>
                  <a:ext cx="148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E90A106-0F91-9037-033C-3D69A4B7BF09}"/>
                    </a:ext>
                  </a:extLst>
                </p14:cNvPr>
                <p14:cNvContentPartPr/>
                <p14:nvPr/>
              </p14:nvContentPartPr>
              <p14:xfrm>
                <a:off x="9268686" y="5261565"/>
                <a:ext cx="171360" cy="168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E90A106-0F91-9037-033C-3D69A4B7BF0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260046" y="5252925"/>
                  <a:ext cx="189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E416816-945B-77D1-1F37-6DFB1641948B}"/>
                    </a:ext>
                  </a:extLst>
                </p14:cNvPr>
                <p14:cNvContentPartPr/>
                <p14:nvPr/>
              </p14:nvContentPartPr>
              <p14:xfrm>
                <a:off x="9518886" y="5308005"/>
                <a:ext cx="78840" cy="105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E416816-945B-77D1-1F37-6DFB1641948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10246" y="5299365"/>
                  <a:ext cx="96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8B63F0A-9576-B28F-9DE9-76011351E1DA}"/>
                    </a:ext>
                  </a:extLst>
                </p14:cNvPr>
                <p14:cNvContentPartPr/>
                <p14:nvPr/>
              </p14:nvContentPartPr>
              <p14:xfrm>
                <a:off x="9563526" y="5020005"/>
                <a:ext cx="225000" cy="432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8B63F0A-9576-B28F-9DE9-76011351E1D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554526" y="5011365"/>
                  <a:ext cx="242640" cy="45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FB14EC8-546B-8769-A39F-DB9A76413228}"/>
              </a:ext>
            </a:extLst>
          </p:cNvPr>
          <p:cNvGrpSpPr/>
          <p:nvPr/>
        </p:nvGrpSpPr>
        <p:grpSpPr>
          <a:xfrm>
            <a:off x="6907806" y="5825325"/>
            <a:ext cx="300960" cy="122040"/>
            <a:chOff x="6907806" y="5825325"/>
            <a:chExt cx="30096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AD8A1A8-4752-A859-7688-D7FD09020168}"/>
                    </a:ext>
                  </a:extLst>
                </p14:cNvPr>
                <p14:cNvContentPartPr/>
                <p14:nvPr/>
              </p14:nvContentPartPr>
              <p14:xfrm>
                <a:off x="6907806" y="5825325"/>
                <a:ext cx="244440" cy="20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AD8A1A8-4752-A859-7688-D7FD0902016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899166" y="5816685"/>
                  <a:ext cx="262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CAF16A1-8E44-CBF0-FD32-0FA22E8C45C0}"/>
                    </a:ext>
                  </a:extLst>
                </p14:cNvPr>
                <p14:cNvContentPartPr/>
                <p14:nvPr/>
              </p14:nvContentPartPr>
              <p14:xfrm>
                <a:off x="6925086" y="5929005"/>
                <a:ext cx="283680" cy="18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CAF16A1-8E44-CBF0-FD32-0FA22E8C45C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916446" y="5920365"/>
                  <a:ext cx="3013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5D337D8-B6A6-0DCD-64A2-D03B5A503BE6}"/>
              </a:ext>
            </a:extLst>
          </p:cNvPr>
          <p:cNvGrpSpPr/>
          <p:nvPr/>
        </p:nvGrpSpPr>
        <p:grpSpPr>
          <a:xfrm>
            <a:off x="7534566" y="5736405"/>
            <a:ext cx="1069200" cy="356040"/>
            <a:chOff x="7534566" y="5736405"/>
            <a:chExt cx="106920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8A2624F-06DD-C37E-722C-57513B9FA58B}"/>
                    </a:ext>
                  </a:extLst>
                </p14:cNvPr>
                <p14:cNvContentPartPr/>
                <p14:nvPr/>
              </p14:nvContentPartPr>
              <p14:xfrm>
                <a:off x="7534566" y="5736405"/>
                <a:ext cx="229680" cy="238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8A2624F-06DD-C37E-722C-57513B9FA58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525566" y="5727405"/>
                  <a:ext cx="247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3AAC71D-D1B4-98DC-A8A6-1459E29193A7}"/>
                    </a:ext>
                  </a:extLst>
                </p14:cNvPr>
                <p14:cNvContentPartPr/>
                <p14:nvPr/>
              </p14:nvContentPartPr>
              <p14:xfrm>
                <a:off x="7844526" y="5916765"/>
                <a:ext cx="191160" cy="144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3AAC71D-D1B4-98DC-A8A6-1459E29193A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35526" y="5908125"/>
                  <a:ext cx="208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768DD37-2468-CE23-277E-E5FFCE340C7A}"/>
                    </a:ext>
                  </a:extLst>
                </p14:cNvPr>
                <p14:cNvContentPartPr/>
                <p14:nvPr/>
              </p14:nvContentPartPr>
              <p14:xfrm>
                <a:off x="7859646" y="5926125"/>
                <a:ext cx="224640" cy="166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768DD37-2468-CE23-277E-E5FFCE340C7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50646" y="5917485"/>
                  <a:ext cx="242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8639B4E-568A-9BE1-88BF-1826F09E9A80}"/>
                    </a:ext>
                  </a:extLst>
                </p14:cNvPr>
                <p14:cNvContentPartPr/>
                <p14:nvPr/>
              </p14:nvContentPartPr>
              <p14:xfrm>
                <a:off x="8453286" y="5755845"/>
                <a:ext cx="11520" cy="192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8639B4E-568A-9BE1-88BF-1826F09E9A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44646" y="5746845"/>
                  <a:ext cx="29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67CE98E-0345-CF0C-649A-5BBFF3F9502F}"/>
                    </a:ext>
                  </a:extLst>
                </p14:cNvPr>
                <p14:cNvContentPartPr/>
                <p14:nvPr/>
              </p14:nvContentPartPr>
              <p14:xfrm>
                <a:off x="8357526" y="5840445"/>
                <a:ext cx="246240" cy="64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67CE98E-0345-CF0C-649A-5BBFF3F9502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348526" y="5831445"/>
                  <a:ext cx="2638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BD1CF8BF-9429-371C-23E9-09DF972C3527}"/>
                  </a:ext>
                </a:extLst>
              </p14:cNvPr>
              <p14:cNvContentPartPr/>
              <p14:nvPr/>
            </p14:nvContentPartPr>
            <p14:xfrm>
              <a:off x="9044406" y="5752965"/>
              <a:ext cx="214200" cy="1746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BD1CF8BF-9429-371C-23E9-09DF972C3527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9035766" y="5743965"/>
                <a:ext cx="2318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EE7FD0F3-32DE-18F1-C6C3-82272CEC0235}"/>
                  </a:ext>
                </a:extLst>
              </p14:cNvPr>
              <p14:cNvContentPartPr/>
              <p14:nvPr/>
            </p14:nvContentPartPr>
            <p14:xfrm>
              <a:off x="10027566" y="5621565"/>
              <a:ext cx="492120" cy="2966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EE7FD0F3-32DE-18F1-C6C3-82272CEC0235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0018566" y="5612925"/>
                <a:ext cx="509760" cy="31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7DB1F65A-2AAE-1523-6C48-10741A0F94A4}"/>
              </a:ext>
            </a:extLst>
          </p:cNvPr>
          <p:cNvGrpSpPr/>
          <p:nvPr/>
        </p:nvGrpSpPr>
        <p:grpSpPr>
          <a:xfrm>
            <a:off x="817326" y="6191085"/>
            <a:ext cx="1978200" cy="602280"/>
            <a:chOff x="817326" y="6191085"/>
            <a:chExt cx="197820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1B46DF3-2245-4320-3AE8-A527B8C4FA47}"/>
                    </a:ext>
                  </a:extLst>
                </p14:cNvPr>
                <p14:cNvContentPartPr/>
                <p14:nvPr/>
              </p14:nvContentPartPr>
              <p14:xfrm>
                <a:off x="817326" y="6191085"/>
                <a:ext cx="272160" cy="481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1B46DF3-2245-4320-3AE8-A527B8C4FA4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8326" y="6182085"/>
                  <a:ext cx="2898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95FB25B-3827-0E52-AB8C-164DFD0A6D74}"/>
                    </a:ext>
                  </a:extLst>
                </p14:cNvPr>
                <p14:cNvContentPartPr/>
                <p14:nvPr/>
              </p14:nvContentPartPr>
              <p14:xfrm>
                <a:off x="1111446" y="6282885"/>
                <a:ext cx="268200" cy="216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95FB25B-3827-0E52-AB8C-164DFD0A6D7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02806" y="6274245"/>
                  <a:ext cx="285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1664DF4-2348-2808-2886-219B38DBAA5D}"/>
                    </a:ext>
                  </a:extLst>
                </p14:cNvPr>
                <p14:cNvContentPartPr/>
                <p14:nvPr/>
              </p14:nvContentPartPr>
              <p14:xfrm>
                <a:off x="1319166" y="6534885"/>
                <a:ext cx="174600" cy="102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1664DF4-2348-2808-2886-219B38DBAA5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310526" y="6526245"/>
                  <a:ext cx="192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2E4AFCE-6651-7031-71B0-AA0010CE5CFF}"/>
                    </a:ext>
                  </a:extLst>
                </p14:cNvPr>
                <p14:cNvContentPartPr/>
                <p14:nvPr/>
              </p14:nvContentPartPr>
              <p14:xfrm>
                <a:off x="1313406" y="6498525"/>
                <a:ext cx="167400" cy="141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2E4AFCE-6651-7031-71B0-AA0010CE5CF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304766" y="6489885"/>
                  <a:ext cx="185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078CADB-55A6-B3F5-3803-D4E67F5CA0C4}"/>
                    </a:ext>
                  </a:extLst>
                </p14:cNvPr>
                <p14:cNvContentPartPr/>
                <p14:nvPr/>
              </p14:nvContentPartPr>
              <p14:xfrm>
                <a:off x="1549206" y="6574125"/>
                <a:ext cx="119160" cy="96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078CADB-55A6-B3F5-3803-D4E67F5CA0C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540566" y="6565485"/>
                  <a:ext cx="136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A330CF8-1642-5FB7-F83B-744ACDEE8589}"/>
                    </a:ext>
                  </a:extLst>
                </p14:cNvPr>
                <p14:cNvContentPartPr/>
                <p14:nvPr/>
              </p14:nvContentPartPr>
              <p14:xfrm>
                <a:off x="1659006" y="6220965"/>
                <a:ext cx="219600" cy="572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A330CF8-1642-5FB7-F83B-744ACDEE858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650366" y="6211965"/>
                  <a:ext cx="23724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9051CB2-C648-DCE2-9FB2-4A3F638B4B8C}"/>
                    </a:ext>
                  </a:extLst>
                </p14:cNvPr>
                <p14:cNvContentPartPr/>
                <p14:nvPr/>
              </p14:nvContentPartPr>
              <p14:xfrm>
                <a:off x="2082366" y="6462525"/>
                <a:ext cx="236520" cy="36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9051CB2-C648-DCE2-9FB2-4A3F638B4B8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073726" y="6453525"/>
                  <a:ext cx="254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53F5A92-7DEA-1EC2-96D5-29CAFF4A6C6F}"/>
                    </a:ext>
                  </a:extLst>
                </p14:cNvPr>
                <p14:cNvContentPartPr/>
                <p14:nvPr/>
              </p14:nvContentPartPr>
              <p14:xfrm>
                <a:off x="2115846" y="6577005"/>
                <a:ext cx="210960" cy="36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53F5A92-7DEA-1EC2-96D5-29CAFF4A6C6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107206" y="6568365"/>
                  <a:ext cx="228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B8E7ED1-E0FA-66E4-F7DD-B8EE50F8080B}"/>
                    </a:ext>
                  </a:extLst>
                </p14:cNvPr>
                <p14:cNvContentPartPr/>
                <p14:nvPr/>
              </p14:nvContentPartPr>
              <p14:xfrm>
                <a:off x="2536326" y="6363525"/>
                <a:ext cx="259200" cy="296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B8E7ED1-E0FA-66E4-F7DD-B8EE50F808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27326" y="6354885"/>
                  <a:ext cx="27684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EC07197-4DE7-11F1-1106-2B1E67D3A04D}"/>
              </a:ext>
            </a:extLst>
          </p:cNvPr>
          <p:cNvGrpSpPr/>
          <p:nvPr/>
        </p:nvGrpSpPr>
        <p:grpSpPr>
          <a:xfrm>
            <a:off x="3285486" y="6179925"/>
            <a:ext cx="2181960" cy="511920"/>
            <a:chOff x="3285486" y="6179925"/>
            <a:chExt cx="218196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AD6BCD5-A061-CF08-ADAC-B05EE4FA3795}"/>
                    </a:ext>
                  </a:extLst>
                </p14:cNvPr>
                <p14:cNvContentPartPr/>
                <p14:nvPr/>
              </p14:nvContentPartPr>
              <p14:xfrm>
                <a:off x="3285486" y="6278205"/>
                <a:ext cx="454320" cy="379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AD6BCD5-A061-CF08-ADAC-B05EE4FA379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276486" y="6269205"/>
                  <a:ext cx="4719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E20549C-7EC9-D07C-76D6-3F64A55772F3}"/>
                    </a:ext>
                  </a:extLst>
                </p14:cNvPr>
                <p14:cNvContentPartPr/>
                <p14:nvPr/>
              </p14:nvContentPartPr>
              <p14:xfrm>
                <a:off x="3570606" y="6400605"/>
                <a:ext cx="348480" cy="324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E20549C-7EC9-D07C-76D6-3F64A55772F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561606" y="6391965"/>
                  <a:ext cx="366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19D2512-CBDA-F137-E8EA-60CCD2C82EDF}"/>
                    </a:ext>
                  </a:extLst>
                </p14:cNvPr>
                <p14:cNvContentPartPr/>
                <p14:nvPr/>
              </p14:nvContentPartPr>
              <p14:xfrm>
                <a:off x="4139046" y="6241845"/>
                <a:ext cx="310320" cy="450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19D2512-CBDA-F137-E8EA-60CCD2C82ED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130406" y="6233205"/>
                  <a:ext cx="3279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98F7AF1-C88A-0DE4-4E1F-788193D4F5D8}"/>
                    </a:ext>
                  </a:extLst>
                </p14:cNvPr>
                <p14:cNvContentPartPr/>
                <p14:nvPr/>
              </p14:nvContentPartPr>
              <p14:xfrm>
                <a:off x="4507686" y="6269925"/>
                <a:ext cx="335160" cy="221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98F7AF1-C88A-0DE4-4E1F-788193D4F5D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499046" y="6261285"/>
                  <a:ext cx="352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B6B6D1C-8F59-586D-D22B-3A4AE9CD8F9F}"/>
                    </a:ext>
                  </a:extLst>
                </p14:cNvPr>
                <p14:cNvContentPartPr/>
                <p14:nvPr/>
              </p14:nvContentPartPr>
              <p14:xfrm>
                <a:off x="4769766" y="6469365"/>
                <a:ext cx="131760" cy="129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B6B6D1C-8F59-586D-D22B-3A4AE9CD8F9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760766" y="6460725"/>
                  <a:ext cx="149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2C60B33-6868-64A3-6CDC-60FB579971F7}"/>
                    </a:ext>
                  </a:extLst>
                </p14:cNvPr>
                <p14:cNvContentPartPr/>
                <p14:nvPr/>
              </p14:nvContentPartPr>
              <p14:xfrm>
                <a:off x="4717926" y="6466125"/>
                <a:ext cx="178560" cy="130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2C60B33-6868-64A3-6CDC-60FB579971F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708926" y="6457125"/>
                  <a:ext cx="196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2C8D0F8-0659-63A6-C7A4-5A0863693BE1}"/>
                    </a:ext>
                  </a:extLst>
                </p14:cNvPr>
                <p14:cNvContentPartPr/>
                <p14:nvPr/>
              </p14:nvContentPartPr>
              <p14:xfrm>
                <a:off x="4949046" y="6523005"/>
                <a:ext cx="129960" cy="117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2C8D0F8-0659-63A6-C7A4-5A0863693BE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940046" y="6514005"/>
                  <a:ext cx="147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3DD5A89-4C7A-C93C-57DD-3EC92366B8A2}"/>
                    </a:ext>
                  </a:extLst>
                </p14:cNvPr>
                <p14:cNvContentPartPr/>
                <p14:nvPr/>
              </p14:nvContentPartPr>
              <p14:xfrm>
                <a:off x="4950486" y="6179925"/>
                <a:ext cx="145080" cy="125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3DD5A89-4C7A-C93C-57DD-3EC92366B8A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941486" y="6170925"/>
                  <a:ext cx="162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A4C3943-3D14-6216-02C3-C767D1D2769B}"/>
                    </a:ext>
                  </a:extLst>
                </p14:cNvPr>
                <p14:cNvContentPartPr/>
                <p14:nvPr/>
              </p14:nvContentPartPr>
              <p14:xfrm>
                <a:off x="5202846" y="6227445"/>
                <a:ext cx="264600" cy="446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A4C3943-3D14-6216-02C3-C767D1D2769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94206" y="6218445"/>
                  <a:ext cx="282240" cy="46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D0491A99-CAEF-40D6-5F99-77BBAAFD1F76}"/>
              </a:ext>
            </a:extLst>
          </p:cNvPr>
          <p:cNvGrpSpPr/>
          <p:nvPr/>
        </p:nvGrpSpPr>
        <p:grpSpPr>
          <a:xfrm>
            <a:off x="5741766" y="6204765"/>
            <a:ext cx="2595960" cy="518400"/>
            <a:chOff x="5741766" y="6204765"/>
            <a:chExt cx="25959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AB394BF-2D97-82D7-4684-6E870C4FCA72}"/>
                    </a:ext>
                  </a:extLst>
                </p14:cNvPr>
                <p14:cNvContentPartPr/>
                <p14:nvPr/>
              </p14:nvContentPartPr>
              <p14:xfrm>
                <a:off x="5741766" y="6443085"/>
                <a:ext cx="381240" cy="140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AB394BF-2D97-82D7-4684-6E870C4FCA7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733126" y="6434445"/>
                  <a:ext cx="39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B5AE209-A17A-8D59-FCD3-311A00DB7FB4}"/>
                    </a:ext>
                  </a:extLst>
                </p14:cNvPr>
                <p14:cNvContentPartPr/>
                <p14:nvPr/>
              </p14:nvContentPartPr>
              <p14:xfrm>
                <a:off x="5870286" y="6306285"/>
                <a:ext cx="30240" cy="6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B5AE209-A17A-8D59-FCD3-311A00DB7F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61646" y="6297645"/>
                  <a:ext cx="47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CDB9C91-EB99-B704-6D06-CCEED30DC33E}"/>
                    </a:ext>
                  </a:extLst>
                </p14:cNvPr>
                <p14:cNvContentPartPr/>
                <p14:nvPr/>
              </p14:nvContentPartPr>
              <p14:xfrm>
                <a:off x="6320286" y="6204765"/>
                <a:ext cx="1079640" cy="518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CDB9C91-EB99-B704-6D06-CCEED30DC33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11286" y="6195765"/>
                  <a:ext cx="109728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B3A8509-0440-F3FD-07CD-B16162B15B41}"/>
                    </a:ext>
                  </a:extLst>
                </p14:cNvPr>
                <p14:cNvContentPartPr/>
                <p14:nvPr/>
              </p14:nvContentPartPr>
              <p14:xfrm>
                <a:off x="6981246" y="6400605"/>
                <a:ext cx="272520" cy="46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B3A8509-0440-F3FD-07CD-B16162B15B4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972246" y="6391965"/>
                  <a:ext cx="290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62F9FFC-A6EC-B5B9-B9C9-445912EAD4A4}"/>
                    </a:ext>
                  </a:extLst>
                </p14:cNvPr>
                <p14:cNvContentPartPr/>
                <p14:nvPr/>
              </p14:nvContentPartPr>
              <p14:xfrm>
                <a:off x="6940566" y="6352725"/>
                <a:ext cx="360" cy="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62F9FFC-A6EC-B5B9-B9C9-445912EAD4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31566" y="6344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9D26A5B-AF2E-65F3-FE90-086F31ADDFA9}"/>
                    </a:ext>
                  </a:extLst>
                </p14:cNvPr>
                <p14:cNvContentPartPr/>
                <p14:nvPr/>
              </p14:nvContentPartPr>
              <p14:xfrm>
                <a:off x="6628446" y="6345525"/>
                <a:ext cx="360" cy="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9D26A5B-AF2E-65F3-FE90-086F31ADDF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19806" y="6336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8AA30E1-6FC9-7BED-54C4-0A0F17E455FD}"/>
                    </a:ext>
                  </a:extLst>
                </p14:cNvPr>
                <p14:cNvContentPartPr/>
                <p14:nvPr/>
              </p14:nvContentPartPr>
              <p14:xfrm>
                <a:off x="7662006" y="6350925"/>
                <a:ext cx="675720" cy="255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8AA30E1-6FC9-7BED-54C4-0A0F17E455F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53006" y="6342285"/>
                  <a:ext cx="69336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863EE78-2F59-96FD-AB3B-30169EA68F5C}"/>
              </a:ext>
            </a:extLst>
          </p:cNvPr>
          <p:cNvGrpSpPr/>
          <p:nvPr/>
        </p:nvGrpSpPr>
        <p:grpSpPr>
          <a:xfrm>
            <a:off x="8587206" y="6226725"/>
            <a:ext cx="1293480" cy="448920"/>
            <a:chOff x="8587206" y="6226725"/>
            <a:chExt cx="129348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7E26693-520B-811C-DD0E-9B8A8669D575}"/>
                    </a:ext>
                  </a:extLst>
                </p14:cNvPr>
                <p14:cNvContentPartPr/>
                <p14:nvPr/>
              </p14:nvContentPartPr>
              <p14:xfrm>
                <a:off x="8587206" y="6226725"/>
                <a:ext cx="1293480" cy="448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7E26693-520B-811C-DD0E-9B8A8669D57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578566" y="6218085"/>
                  <a:ext cx="13111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B3A5920-543D-5884-6C68-6B2FA83CE2DD}"/>
                    </a:ext>
                  </a:extLst>
                </p14:cNvPr>
                <p14:cNvContentPartPr/>
                <p14:nvPr/>
              </p14:nvContentPartPr>
              <p14:xfrm>
                <a:off x="9645966" y="6320325"/>
                <a:ext cx="360" cy="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B3A5920-543D-5884-6C68-6B2FA83CE2D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36966" y="631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2023634-3BE7-9A37-6E43-C197B944E81D}"/>
                    </a:ext>
                  </a:extLst>
                </p14:cNvPr>
                <p14:cNvContentPartPr/>
                <p14:nvPr/>
              </p14:nvContentPartPr>
              <p14:xfrm>
                <a:off x="9310806" y="6342285"/>
                <a:ext cx="379080" cy="23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2023634-3BE7-9A37-6E43-C197B944E81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301806" y="6333645"/>
                  <a:ext cx="396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2246BED-BC0E-DA75-2690-EFED83A0DC35}"/>
                    </a:ext>
                  </a:extLst>
                </p14:cNvPr>
                <p14:cNvContentPartPr/>
                <p14:nvPr/>
              </p14:nvContentPartPr>
              <p14:xfrm>
                <a:off x="9179406" y="6255525"/>
                <a:ext cx="61920" cy="14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2246BED-BC0E-DA75-2690-EFED83A0DC3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170406" y="6246885"/>
                  <a:ext cx="79560" cy="3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936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747D37-D8F0-CDA9-9830-12E695E71DF6}"/>
              </a:ext>
            </a:extLst>
          </p:cNvPr>
          <p:cNvGrpSpPr/>
          <p:nvPr/>
        </p:nvGrpSpPr>
        <p:grpSpPr>
          <a:xfrm>
            <a:off x="459846" y="182685"/>
            <a:ext cx="545760" cy="417240"/>
            <a:chOff x="459846" y="182685"/>
            <a:chExt cx="54576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F56AD3C-4D85-4876-700E-445ADF1C6C9A}"/>
                    </a:ext>
                  </a:extLst>
                </p14:cNvPr>
                <p14:cNvContentPartPr/>
                <p14:nvPr/>
              </p14:nvContentPartPr>
              <p14:xfrm>
                <a:off x="459846" y="182685"/>
                <a:ext cx="172800" cy="388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F56AD3C-4D85-4876-700E-445ADF1C6C9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206" y="174045"/>
                  <a:ext cx="1904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2207455-5618-8DDC-3CE9-02AA1D90BB91}"/>
                    </a:ext>
                  </a:extLst>
                </p14:cNvPr>
                <p14:cNvContentPartPr/>
                <p14:nvPr/>
              </p14:nvContentPartPr>
              <p14:xfrm>
                <a:off x="770886" y="225525"/>
                <a:ext cx="234720" cy="374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2207455-5618-8DDC-3CE9-02AA1D90BB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1886" y="216525"/>
                  <a:ext cx="25236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16DF9A-FC28-C8DE-05A6-B7BF45F3ED5F}"/>
              </a:ext>
            </a:extLst>
          </p:cNvPr>
          <p:cNvGrpSpPr/>
          <p:nvPr/>
        </p:nvGrpSpPr>
        <p:grpSpPr>
          <a:xfrm>
            <a:off x="1513566" y="82965"/>
            <a:ext cx="3824640" cy="399960"/>
            <a:chOff x="1513566" y="82965"/>
            <a:chExt cx="382464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5321E3E-5B4A-FCAD-267C-18077F484138}"/>
                    </a:ext>
                  </a:extLst>
                </p14:cNvPr>
                <p14:cNvContentPartPr/>
                <p14:nvPr/>
              </p14:nvContentPartPr>
              <p14:xfrm>
                <a:off x="1513566" y="180885"/>
                <a:ext cx="839520" cy="30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5321E3E-5B4A-FCAD-267C-18077F4841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4926" y="172245"/>
                  <a:ext cx="8571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4212348-86BC-FE60-6A37-445832B47A3C}"/>
                    </a:ext>
                  </a:extLst>
                </p14:cNvPr>
                <p14:cNvContentPartPr/>
                <p14:nvPr/>
              </p14:nvContentPartPr>
              <p14:xfrm>
                <a:off x="2196486" y="332805"/>
                <a:ext cx="194040" cy="145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4212348-86BC-FE60-6A37-445832B47A3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7486" y="323805"/>
                  <a:ext cx="211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849E1D-C37A-CF95-1B87-A53AD676ECA2}"/>
                    </a:ext>
                  </a:extLst>
                </p14:cNvPr>
                <p14:cNvContentPartPr/>
                <p14:nvPr/>
              </p14:nvContentPartPr>
              <p14:xfrm>
                <a:off x="2452806" y="84405"/>
                <a:ext cx="993240" cy="374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1849E1D-C37A-CF95-1B87-A53AD676ECA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3806" y="75765"/>
                  <a:ext cx="10108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1B9004D-E0A5-E398-F9A0-39212B92A90F}"/>
                    </a:ext>
                  </a:extLst>
                </p14:cNvPr>
                <p14:cNvContentPartPr/>
                <p14:nvPr/>
              </p14:nvContentPartPr>
              <p14:xfrm>
                <a:off x="3172086" y="205725"/>
                <a:ext cx="276120" cy="249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1B9004D-E0A5-E398-F9A0-39212B92A9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3446" y="197085"/>
                  <a:ext cx="293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EFD6205-4ACA-A1E6-DCE5-267BE904FA36}"/>
                    </a:ext>
                  </a:extLst>
                </p14:cNvPr>
                <p14:cNvContentPartPr/>
                <p14:nvPr/>
              </p14:nvContentPartPr>
              <p14:xfrm>
                <a:off x="3717486" y="82965"/>
                <a:ext cx="1620720" cy="29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EFD6205-4ACA-A1E6-DCE5-267BE904FA3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08486" y="73965"/>
                  <a:ext cx="1638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5AF4EB-7EED-6B7F-ABBA-3B4F102D58F7}"/>
                    </a:ext>
                  </a:extLst>
                </p14:cNvPr>
                <p14:cNvContentPartPr/>
                <p14:nvPr/>
              </p14:nvContentPartPr>
              <p14:xfrm>
                <a:off x="5088366" y="18556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5AF4EB-7EED-6B7F-ABBA-3B4F102D58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79366" y="17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D63784A-A1A7-91E7-5F51-416B91A0F288}"/>
                    </a:ext>
                  </a:extLst>
                </p14:cNvPr>
                <p14:cNvContentPartPr/>
                <p14:nvPr/>
              </p14:nvContentPartPr>
              <p14:xfrm>
                <a:off x="4780566" y="143445"/>
                <a:ext cx="293400" cy="60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D63784A-A1A7-91E7-5F51-416B91A0F2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1926" y="134445"/>
                  <a:ext cx="311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CA29EC-F9DD-8CB3-4CA4-E97AA86DAF62}"/>
                    </a:ext>
                  </a:extLst>
                </p14:cNvPr>
                <p14:cNvContentPartPr/>
                <p14:nvPr/>
              </p14:nvContentPartPr>
              <p14:xfrm>
                <a:off x="4041486" y="117165"/>
                <a:ext cx="62640" cy="58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CA29EC-F9DD-8CB3-4CA4-E97AA86DAF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32486" y="108525"/>
                  <a:ext cx="80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56D673-5E17-B56F-3794-B67795FEB2BF}"/>
                    </a:ext>
                  </a:extLst>
                </p14:cNvPr>
                <p14:cNvContentPartPr/>
                <p14:nvPr/>
              </p14:nvContentPartPr>
              <p14:xfrm>
                <a:off x="4118886" y="165045"/>
                <a:ext cx="205920" cy="2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56D673-5E17-B56F-3794-B67795FEB2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10246" y="156045"/>
                  <a:ext cx="2235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439A62-18C4-8D71-622A-1AF30AD4C74A}"/>
                  </a:ext>
                </a:extLst>
              </p14:cNvPr>
              <p14:cNvContentPartPr/>
              <p14:nvPr/>
            </p14:nvContentPartPr>
            <p14:xfrm>
              <a:off x="5593806" y="171165"/>
              <a:ext cx="464400" cy="351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439A62-18C4-8D71-622A-1AF30AD4C74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85166" y="162525"/>
                <a:ext cx="482040" cy="36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659295F-65A4-2169-5333-BF9C6BB1E92A}"/>
              </a:ext>
            </a:extLst>
          </p:cNvPr>
          <p:cNvGrpSpPr/>
          <p:nvPr/>
        </p:nvGrpSpPr>
        <p:grpSpPr>
          <a:xfrm>
            <a:off x="6442686" y="211125"/>
            <a:ext cx="753840" cy="370440"/>
            <a:chOff x="6442686" y="211125"/>
            <a:chExt cx="75384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7DCEF91-F3A1-E0DA-B7A1-E7E85DF93F10}"/>
                    </a:ext>
                  </a:extLst>
                </p14:cNvPr>
                <p14:cNvContentPartPr/>
                <p14:nvPr/>
              </p14:nvContentPartPr>
              <p14:xfrm>
                <a:off x="6442686" y="211125"/>
                <a:ext cx="357840" cy="18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7DCEF91-F3A1-E0DA-B7A1-E7E85DF93F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34046" y="202485"/>
                  <a:ext cx="375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3BD5385-B236-87E5-AC77-B30720FB96B2}"/>
                    </a:ext>
                  </a:extLst>
                </p14:cNvPr>
                <p14:cNvContentPartPr/>
                <p14:nvPr/>
              </p14:nvContentPartPr>
              <p14:xfrm>
                <a:off x="6777846" y="437925"/>
                <a:ext cx="124560" cy="120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3BD5385-B236-87E5-AC77-B30720FB96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69206" y="429285"/>
                  <a:ext cx="142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091A709-C2AB-DC05-EED5-C589277A7D29}"/>
                    </a:ext>
                  </a:extLst>
                </p14:cNvPr>
                <p14:cNvContentPartPr/>
                <p14:nvPr/>
              </p14:nvContentPartPr>
              <p14:xfrm>
                <a:off x="6732486" y="435045"/>
                <a:ext cx="206280" cy="14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091A709-C2AB-DC05-EED5-C589277A7D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23486" y="426405"/>
                  <a:ext cx="223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58F629-8FCB-EC73-76B7-C1345AB65011}"/>
                    </a:ext>
                  </a:extLst>
                </p14:cNvPr>
                <p14:cNvContentPartPr/>
                <p14:nvPr/>
              </p14:nvContentPartPr>
              <p14:xfrm>
                <a:off x="7046766" y="383565"/>
                <a:ext cx="149760" cy="168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58F629-8FCB-EC73-76B7-C1345AB6501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37766" y="374565"/>
                  <a:ext cx="16740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CAADAD-6350-9775-5E67-A9C2E6DABCA7}"/>
              </a:ext>
            </a:extLst>
          </p:cNvPr>
          <p:cNvGrpSpPr/>
          <p:nvPr/>
        </p:nvGrpSpPr>
        <p:grpSpPr>
          <a:xfrm>
            <a:off x="1441926" y="998085"/>
            <a:ext cx="1196280" cy="570960"/>
            <a:chOff x="1441926" y="998085"/>
            <a:chExt cx="119628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08DEA7-E432-37F5-69DF-AA49A7F04D17}"/>
                    </a:ext>
                  </a:extLst>
                </p14:cNvPr>
                <p14:cNvContentPartPr/>
                <p14:nvPr/>
              </p14:nvContentPartPr>
              <p14:xfrm>
                <a:off x="1574046" y="998085"/>
                <a:ext cx="25920" cy="244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08DEA7-E432-37F5-69DF-AA49A7F04D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65046" y="989085"/>
                  <a:ext cx="43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8AE0A7-9A38-7EE9-EF75-A111D2003070}"/>
                    </a:ext>
                  </a:extLst>
                </p14:cNvPr>
                <p14:cNvContentPartPr/>
                <p14:nvPr/>
              </p14:nvContentPartPr>
              <p14:xfrm>
                <a:off x="1441926" y="1251165"/>
                <a:ext cx="383760" cy="47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8AE0A7-9A38-7EE9-EF75-A111D20030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32926" y="1242525"/>
                  <a:ext cx="401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6A393F-816A-C959-7B67-59DE1FE57FA6}"/>
                    </a:ext>
                  </a:extLst>
                </p14:cNvPr>
                <p14:cNvContentPartPr/>
                <p14:nvPr/>
              </p14:nvContentPartPr>
              <p14:xfrm>
                <a:off x="1551366" y="1386525"/>
                <a:ext cx="202320" cy="182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6A393F-816A-C959-7B67-59DE1FE57F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42726" y="1377885"/>
                  <a:ext cx="219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15D9013-48DC-56EF-932D-5BF2E375D507}"/>
                    </a:ext>
                  </a:extLst>
                </p14:cNvPr>
                <p14:cNvContentPartPr/>
                <p14:nvPr/>
              </p14:nvContentPartPr>
              <p14:xfrm>
                <a:off x="1966446" y="1183485"/>
                <a:ext cx="282600" cy="206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15D9013-48DC-56EF-932D-5BF2E375D5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57806" y="1174485"/>
                  <a:ext cx="300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7C91D68-DCB7-E1B5-E9DA-015CAB9E1531}"/>
                    </a:ext>
                  </a:extLst>
                </p14:cNvPr>
                <p14:cNvContentPartPr/>
                <p14:nvPr/>
              </p14:nvContentPartPr>
              <p14:xfrm>
                <a:off x="2399166" y="1103925"/>
                <a:ext cx="239040" cy="365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7C91D68-DCB7-E1B5-E9DA-015CAB9E153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90166" y="1095285"/>
                  <a:ext cx="25668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5DE626-365A-1B7A-3260-3B162BD89CA6}"/>
              </a:ext>
            </a:extLst>
          </p:cNvPr>
          <p:cNvGrpSpPr/>
          <p:nvPr/>
        </p:nvGrpSpPr>
        <p:grpSpPr>
          <a:xfrm>
            <a:off x="2703366" y="1072245"/>
            <a:ext cx="902160" cy="500400"/>
            <a:chOff x="2703366" y="1072245"/>
            <a:chExt cx="90216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545E6C1-6D36-A214-3C5F-8B055AD8398D}"/>
                    </a:ext>
                  </a:extLst>
                </p14:cNvPr>
                <p14:cNvContentPartPr/>
                <p14:nvPr/>
              </p14:nvContentPartPr>
              <p14:xfrm>
                <a:off x="2703366" y="1180245"/>
                <a:ext cx="301680" cy="201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545E6C1-6D36-A214-3C5F-8B055AD839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94726" y="1171245"/>
                  <a:ext cx="319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89B7C6-36FB-B899-BB21-AEEF8210902B}"/>
                    </a:ext>
                  </a:extLst>
                </p14:cNvPr>
                <p14:cNvContentPartPr/>
                <p14:nvPr/>
              </p14:nvContentPartPr>
              <p14:xfrm>
                <a:off x="2957526" y="1427205"/>
                <a:ext cx="124560" cy="12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89B7C6-36FB-B899-BB21-AEEF821090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48526" y="1418205"/>
                  <a:ext cx="142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1C6F648-F142-498F-20BA-1EA3310AE8C7}"/>
                    </a:ext>
                  </a:extLst>
                </p14:cNvPr>
                <p14:cNvContentPartPr/>
                <p14:nvPr/>
              </p14:nvContentPartPr>
              <p14:xfrm>
                <a:off x="2987046" y="1439085"/>
                <a:ext cx="128880" cy="111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1C6F648-F142-498F-20BA-1EA3310AE8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78406" y="1430445"/>
                  <a:ext cx="146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BB5797-4D40-B99A-32FF-2184019CEAF5}"/>
                    </a:ext>
                  </a:extLst>
                </p14:cNvPr>
                <p14:cNvContentPartPr/>
                <p14:nvPr/>
              </p14:nvContentPartPr>
              <p14:xfrm>
                <a:off x="3183246" y="1449165"/>
                <a:ext cx="76320" cy="104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BB5797-4D40-B99A-32FF-2184019CEA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74246" y="1440525"/>
                  <a:ext cx="93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C70889-E951-68DE-C63B-9621ACFF15BD}"/>
                    </a:ext>
                  </a:extLst>
                </p14:cNvPr>
                <p14:cNvContentPartPr/>
                <p14:nvPr/>
              </p14:nvContentPartPr>
              <p14:xfrm>
                <a:off x="3065166" y="1072245"/>
                <a:ext cx="97560" cy="127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C70889-E951-68DE-C63B-9621ACFF15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56166" y="1063605"/>
                  <a:ext cx="115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627D41B-60E9-7939-5A15-457140F55E51}"/>
                    </a:ext>
                  </a:extLst>
                </p14:cNvPr>
                <p14:cNvContentPartPr/>
                <p14:nvPr/>
              </p14:nvContentPartPr>
              <p14:xfrm>
                <a:off x="3373686" y="1119405"/>
                <a:ext cx="231840" cy="453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627D41B-60E9-7939-5A15-457140F55E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64686" y="1110765"/>
                  <a:ext cx="249480" cy="47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B89BDD-4197-BD4B-87D4-84AA790F8796}"/>
              </a:ext>
            </a:extLst>
          </p:cNvPr>
          <p:cNvGrpSpPr/>
          <p:nvPr/>
        </p:nvGrpSpPr>
        <p:grpSpPr>
          <a:xfrm>
            <a:off x="4074606" y="1034445"/>
            <a:ext cx="1578240" cy="563760"/>
            <a:chOff x="4074606" y="1034445"/>
            <a:chExt cx="157824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BE2C0EA-751D-4B6C-E5D5-B067A923D37B}"/>
                    </a:ext>
                  </a:extLst>
                </p14:cNvPr>
                <p14:cNvContentPartPr/>
                <p14:nvPr/>
              </p14:nvContentPartPr>
              <p14:xfrm>
                <a:off x="4074606" y="1241085"/>
                <a:ext cx="215280" cy="24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BE2C0EA-751D-4B6C-E5D5-B067A923D37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65966" y="1232445"/>
                  <a:ext cx="232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E3AAA78-763A-37CE-6AD4-AC03AE3DDA58}"/>
                    </a:ext>
                  </a:extLst>
                </p14:cNvPr>
                <p14:cNvContentPartPr/>
                <p14:nvPr/>
              </p14:nvContentPartPr>
              <p14:xfrm>
                <a:off x="4080366" y="1340085"/>
                <a:ext cx="250200" cy="17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E3AAA78-763A-37CE-6AD4-AC03AE3DDA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71726" y="1331085"/>
                  <a:ext cx="267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482AE9-598B-FF87-7B99-304C573C3360}"/>
                    </a:ext>
                  </a:extLst>
                </p14:cNvPr>
                <p14:cNvContentPartPr/>
                <p14:nvPr/>
              </p14:nvContentPartPr>
              <p14:xfrm>
                <a:off x="4617846" y="1034445"/>
                <a:ext cx="15480" cy="239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482AE9-598B-FF87-7B99-304C573C336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09206" y="1025445"/>
                  <a:ext cx="33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139287-595E-2120-6453-4E693CD1947C}"/>
                    </a:ext>
                  </a:extLst>
                </p14:cNvPr>
                <p14:cNvContentPartPr/>
                <p14:nvPr/>
              </p14:nvContentPartPr>
              <p14:xfrm>
                <a:off x="4488246" y="1318125"/>
                <a:ext cx="303120" cy="42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139287-595E-2120-6453-4E693CD194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79606" y="1309125"/>
                  <a:ext cx="320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903B264-6FD2-B284-FFC9-9E07CC712649}"/>
                    </a:ext>
                  </a:extLst>
                </p14:cNvPr>
                <p14:cNvContentPartPr/>
                <p14:nvPr/>
              </p14:nvContentPartPr>
              <p14:xfrm>
                <a:off x="4559526" y="1406325"/>
                <a:ext cx="203400" cy="191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903B264-6FD2-B284-FFC9-9E07CC7126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50526" y="1397325"/>
                  <a:ext cx="221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B5521D-9B6A-60D9-C962-95E2794510D0}"/>
                    </a:ext>
                  </a:extLst>
                </p14:cNvPr>
                <p14:cNvContentPartPr/>
                <p14:nvPr/>
              </p14:nvContentPartPr>
              <p14:xfrm>
                <a:off x="5017446" y="1068285"/>
                <a:ext cx="156600" cy="334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B5521D-9B6A-60D9-C962-95E2794510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08446" y="1059645"/>
                  <a:ext cx="1742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57CA45D-2302-12DD-F50C-632AFE102E62}"/>
                    </a:ext>
                  </a:extLst>
                </p14:cNvPr>
                <p14:cNvContentPartPr/>
                <p14:nvPr/>
              </p14:nvContentPartPr>
              <p14:xfrm>
                <a:off x="5453406" y="1078725"/>
                <a:ext cx="9000" cy="301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57CA45D-2302-12DD-F50C-632AFE102E6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44406" y="1069725"/>
                  <a:ext cx="266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078242-62CD-E5E7-6E94-F06B1D738D49}"/>
                    </a:ext>
                  </a:extLst>
                </p14:cNvPr>
                <p14:cNvContentPartPr/>
                <p14:nvPr/>
              </p14:nvContentPartPr>
              <p14:xfrm>
                <a:off x="5277006" y="1115085"/>
                <a:ext cx="375840" cy="7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078242-62CD-E5E7-6E94-F06B1D738D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68006" y="1106445"/>
                  <a:ext cx="3934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A8C308E-A5E4-B23F-8E48-AD862199CD93}"/>
              </a:ext>
            </a:extLst>
          </p:cNvPr>
          <p:cNvGrpSpPr/>
          <p:nvPr/>
        </p:nvGrpSpPr>
        <p:grpSpPr>
          <a:xfrm>
            <a:off x="1253286" y="2017029"/>
            <a:ext cx="6352877" cy="541655"/>
            <a:chOff x="1253286" y="1724205"/>
            <a:chExt cx="9787320" cy="83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3CA2675-56E1-5988-0D18-BD1036ACDD58}"/>
                    </a:ext>
                  </a:extLst>
                </p14:cNvPr>
                <p14:cNvContentPartPr/>
                <p14:nvPr/>
              </p14:nvContentPartPr>
              <p14:xfrm>
                <a:off x="1310526" y="1772085"/>
                <a:ext cx="141120" cy="30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3CA2675-56E1-5988-0D18-BD1036ACDD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96691" y="1758225"/>
                  <a:ext cx="168237" cy="332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66B4188-94C0-A60D-FDE4-E856D35C03AE}"/>
                    </a:ext>
                  </a:extLst>
                </p14:cNvPr>
                <p14:cNvContentPartPr/>
                <p14:nvPr/>
              </p14:nvContentPartPr>
              <p14:xfrm>
                <a:off x="1253286" y="2183925"/>
                <a:ext cx="333000" cy="1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66B4188-94C0-A60D-FDE4-E856D35C03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39434" y="2170425"/>
                  <a:ext cx="360150" cy="39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FF84F6-0724-9A74-597D-BFC1320B66A1}"/>
                    </a:ext>
                  </a:extLst>
                </p14:cNvPr>
                <p14:cNvContentPartPr/>
                <p14:nvPr/>
              </p14:nvContentPartPr>
              <p14:xfrm>
                <a:off x="1263726" y="2288325"/>
                <a:ext cx="96480" cy="270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FF84F6-0724-9A74-597D-BFC1320B66A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49864" y="2274475"/>
                  <a:ext cx="123650" cy="297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75C88DB-9FA4-42CD-8A45-07F1378775FB}"/>
                    </a:ext>
                  </a:extLst>
                </p14:cNvPr>
                <p14:cNvContentPartPr/>
                <p14:nvPr/>
              </p14:nvContentPartPr>
              <p14:xfrm>
                <a:off x="1450566" y="2320005"/>
                <a:ext cx="140400" cy="220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75C88DB-9FA4-42CD-8A45-07F1378775F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36747" y="2306143"/>
                  <a:ext cx="167485" cy="247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3829C73-9F1D-FF6E-C75D-244C2BF7463B}"/>
                    </a:ext>
                  </a:extLst>
                </p14:cNvPr>
                <p14:cNvContentPartPr/>
                <p14:nvPr/>
              </p14:nvContentPartPr>
              <p14:xfrm>
                <a:off x="1399806" y="2417565"/>
                <a:ext cx="235800" cy="26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3829C73-9F1D-FF6E-C75D-244C2BF7463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85935" y="2404517"/>
                  <a:ext cx="262986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4B85FD0-00E1-5D38-7034-56BFE325E64D}"/>
                    </a:ext>
                  </a:extLst>
                </p14:cNvPr>
                <p14:cNvContentPartPr/>
                <p14:nvPr/>
              </p14:nvContentPartPr>
              <p14:xfrm>
                <a:off x="1783206" y="1891245"/>
                <a:ext cx="140040" cy="502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4B85FD0-00E1-5D38-7034-56BFE325E64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69922" y="1877387"/>
                  <a:ext cx="167162" cy="529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C779F62-F388-B1E4-CEAF-267654C8D115}"/>
                    </a:ext>
                  </a:extLst>
                </p14:cNvPr>
                <p14:cNvContentPartPr/>
                <p14:nvPr/>
              </p14:nvContentPartPr>
              <p14:xfrm>
                <a:off x="1986606" y="2067285"/>
                <a:ext cx="141480" cy="194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C779F62-F388-B1E4-CEAF-267654C8D1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72790" y="2053993"/>
                  <a:ext cx="168560" cy="221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A2558F6-53BA-E522-A56E-A4612E39026C}"/>
                    </a:ext>
                  </a:extLst>
                </p14:cNvPr>
                <p14:cNvContentPartPr/>
                <p14:nvPr/>
              </p14:nvContentPartPr>
              <p14:xfrm>
                <a:off x="2245806" y="2073045"/>
                <a:ext cx="200880" cy="178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A2558F6-53BA-E522-A56E-A4612E3902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31933" y="2059777"/>
                  <a:ext cx="228071" cy="205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6BD0AC-EA2F-CCFC-9894-57A44C74237B}"/>
                    </a:ext>
                  </a:extLst>
                </p14:cNvPr>
                <p14:cNvContentPartPr/>
                <p14:nvPr/>
              </p14:nvContentPartPr>
              <p14:xfrm>
                <a:off x="2577726" y="2065845"/>
                <a:ext cx="198720" cy="173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6BD0AC-EA2F-CCFC-9894-57A44C74237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63849" y="2052001"/>
                  <a:ext cx="225919" cy="201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D6C1077-27FF-74AF-B79B-7FC677997F50}"/>
                    </a:ext>
                  </a:extLst>
                </p14:cNvPr>
                <p14:cNvContentPartPr/>
                <p14:nvPr/>
              </p14:nvContentPartPr>
              <p14:xfrm>
                <a:off x="2851686" y="2234325"/>
                <a:ext cx="133920" cy="83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D6C1077-27FF-74AF-B79B-7FC677997F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37851" y="2220497"/>
                  <a:ext cx="161036" cy="110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BF7BE1-32D0-63DD-398A-7BB69063E246}"/>
                    </a:ext>
                  </a:extLst>
                </p14:cNvPr>
                <p14:cNvContentPartPr/>
                <p14:nvPr/>
              </p14:nvContentPartPr>
              <p14:xfrm>
                <a:off x="2878686" y="2197965"/>
                <a:ext cx="158040" cy="170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BF7BE1-32D0-63DD-398A-7BB69063E2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64871" y="2184114"/>
                  <a:ext cx="185117" cy="1977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05283CE-4A49-7E2F-75C1-D65C3E3262C3}"/>
                    </a:ext>
                  </a:extLst>
                </p14:cNvPr>
                <p14:cNvContentPartPr/>
                <p14:nvPr/>
              </p14:nvContentPartPr>
              <p14:xfrm>
                <a:off x="3007566" y="1886925"/>
                <a:ext cx="150840" cy="548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05283CE-4A49-7E2F-75C1-D65C3E3262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93702" y="1873070"/>
                  <a:ext cx="178013" cy="575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A7A4F0D-E8FC-9D1D-AC7D-054AEA3B94DC}"/>
                    </a:ext>
                  </a:extLst>
                </p14:cNvPr>
                <p14:cNvContentPartPr/>
                <p14:nvPr/>
              </p14:nvContentPartPr>
              <p14:xfrm>
                <a:off x="3285486" y="2002125"/>
                <a:ext cx="227520" cy="271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A7A4F0D-E8FC-9D1D-AC7D-054AEA3B94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71613" y="1988820"/>
                  <a:ext cx="254711" cy="298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D84ED7-67B2-49DC-BB00-FD6ED752154B}"/>
                    </a:ext>
                  </a:extLst>
                </p14:cNvPr>
                <p14:cNvContentPartPr/>
                <p14:nvPr/>
              </p14:nvContentPartPr>
              <p14:xfrm>
                <a:off x="3630006" y="2055405"/>
                <a:ext cx="163800" cy="163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D84ED7-67B2-49DC-BB00-FD6ED75215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16172" y="2041585"/>
                  <a:ext cx="190916" cy="190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4F9C346-B668-BD97-0C86-A8FDECD8D405}"/>
                    </a:ext>
                  </a:extLst>
                </p14:cNvPr>
                <p14:cNvContentPartPr/>
                <p14:nvPr/>
              </p14:nvContentPartPr>
              <p14:xfrm>
                <a:off x="3640806" y="2047845"/>
                <a:ext cx="199800" cy="159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4F9C346-B668-BD97-0C86-A8FDECD8D4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26969" y="2033984"/>
                  <a:ext cx="226920" cy="186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78051C7-6E01-FF75-EA47-DFF24820FA09}"/>
                    </a:ext>
                  </a:extLst>
                </p14:cNvPr>
                <p14:cNvContentPartPr/>
                <p14:nvPr/>
              </p14:nvContentPartPr>
              <p14:xfrm>
                <a:off x="3938526" y="1998885"/>
                <a:ext cx="248400" cy="238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78051C7-6E01-FF75-EA47-DFF24820FA0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24664" y="1985583"/>
                  <a:ext cx="275569" cy="265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FCC347C-99E7-6DB2-7187-A38232641EF8}"/>
                    </a:ext>
                  </a:extLst>
                </p14:cNvPr>
                <p14:cNvContentPartPr/>
                <p14:nvPr/>
              </p14:nvContentPartPr>
              <p14:xfrm>
                <a:off x="4248846" y="2043525"/>
                <a:ext cx="182520" cy="335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FCC347C-99E7-6DB2-7187-A38232641EF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35019" y="2029669"/>
                  <a:ext cx="209621" cy="363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9C5408-0A94-7990-1860-1C748015C561}"/>
                    </a:ext>
                  </a:extLst>
                </p14:cNvPr>
                <p14:cNvContentPartPr/>
                <p14:nvPr/>
              </p14:nvContentPartPr>
              <p14:xfrm>
                <a:off x="4585806" y="1957125"/>
                <a:ext cx="262080" cy="241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9C5408-0A94-7990-1860-1C748015C56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71954" y="1943285"/>
                  <a:ext cx="289230" cy="269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DB50B6-2E7B-F2E7-E441-837DD9B44D1C}"/>
                    </a:ext>
                  </a:extLst>
                </p14:cNvPr>
                <p14:cNvContentPartPr/>
                <p14:nvPr/>
              </p14:nvContentPartPr>
              <p14:xfrm>
                <a:off x="4945446" y="2044965"/>
                <a:ext cx="187560" cy="177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DB50B6-2E7B-F2E7-E441-837DD9B44D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31573" y="2031099"/>
                  <a:ext cx="214751" cy="204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183C2C-539A-710B-4A24-4F1ADCC1FEF5}"/>
                    </a:ext>
                  </a:extLst>
                </p14:cNvPr>
                <p14:cNvContentPartPr/>
                <p14:nvPr/>
              </p14:nvContentPartPr>
              <p14:xfrm>
                <a:off x="4909086" y="2132805"/>
                <a:ext cx="239040" cy="14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183C2C-539A-710B-4A24-4F1ADCC1FE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95221" y="2119138"/>
                  <a:ext cx="266216" cy="41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986451B-9069-FF6F-46AF-C4DE7EE6557D}"/>
                    </a:ext>
                  </a:extLst>
                </p14:cNvPr>
                <p14:cNvContentPartPr/>
                <p14:nvPr/>
              </p14:nvContentPartPr>
              <p14:xfrm>
                <a:off x="5842926" y="2022645"/>
                <a:ext cx="220320" cy="11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986451B-9069-FF6F-46AF-C4DE7EE655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29052" y="2008931"/>
                  <a:ext cx="247513" cy="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BA7913-908F-8A8F-3AAA-55F87E4F80A9}"/>
                    </a:ext>
                  </a:extLst>
                </p14:cNvPr>
                <p14:cNvContentPartPr/>
                <p14:nvPr/>
              </p14:nvContentPartPr>
              <p14:xfrm>
                <a:off x="5799366" y="2100405"/>
                <a:ext cx="280440" cy="28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BA7913-908F-8A8F-3AAA-55F87E4F80A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85510" y="2086464"/>
                  <a:ext cx="307597" cy="55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013AEB3-1E33-9FCA-C7CC-9FDBAD0C810C}"/>
                    </a:ext>
                  </a:extLst>
                </p14:cNvPr>
                <p14:cNvContentPartPr/>
                <p14:nvPr/>
              </p14:nvContentPartPr>
              <p14:xfrm>
                <a:off x="6390486" y="2086365"/>
                <a:ext cx="254160" cy="41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013AEB3-1E33-9FCA-C7CC-9FDBAD0C810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76643" y="2072565"/>
                  <a:ext cx="281293" cy="68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F2EC577-F337-BDE3-1329-8CFC2CA97ED0}"/>
                    </a:ext>
                  </a:extLst>
                </p14:cNvPr>
                <p14:cNvContentPartPr/>
                <p14:nvPr/>
              </p14:nvContentPartPr>
              <p14:xfrm>
                <a:off x="6775686" y="2004285"/>
                <a:ext cx="248040" cy="174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F2EC577-F337-BDE3-1329-8CFC2CA97E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61814" y="1990443"/>
                  <a:ext cx="275230" cy="202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D273CC2-DCAE-7ECE-4747-F63E8E572A06}"/>
                    </a:ext>
                  </a:extLst>
                </p14:cNvPr>
                <p14:cNvContentPartPr/>
                <p14:nvPr/>
              </p14:nvContentPartPr>
              <p14:xfrm>
                <a:off x="7246926" y="1775685"/>
                <a:ext cx="155160" cy="297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D273CC2-DCAE-7ECE-4747-F63E8E572A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33627" y="1761841"/>
                  <a:ext cx="182313" cy="324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E55FA29-13D9-9967-39AF-F265F28FA44A}"/>
                    </a:ext>
                  </a:extLst>
                </p14:cNvPr>
                <p14:cNvContentPartPr/>
                <p14:nvPr/>
              </p14:nvContentPartPr>
              <p14:xfrm>
                <a:off x="7154406" y="2120925"/>
                <a:ext cx="376560" cy="20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E55FA29-13D9-9967-39AF-F265F28FA44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40541" y="2107188"/>
                  <a:ext cx="403734" cy="4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9BC36E4-4DC5-C52B-8579-00DB89A7CA80}"/>
                    </a:ext>
                  </a:extLst>
                </p14:cNvPr>
                <p14:cNvContentPartPr/>
                <p14:nvPr/>
              </p14:nvContentPartPr>
              <p14:xfrm>
                <a:off x="7192206" y="2232885"/>
                <a:ext cx="129960" cy="235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9BC36E4-4DC5-C52B-8579-00DB89A7CA8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78933" y="2219036"/>
                  <a:ext cx="157058" cy="262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39A2183-AC48-0B44-02A6-058D3716CE69}"/>
                    </a:ext>
                  </a:extLst>
                </p14:cNvPr>
                <p14:cNvContentPartPr/>
                <p14:nvPr/>
              </p14:nvContentPartPr>
              <p14:xfrm>
                <a:off x="7407126" y="2320005"/>
                <a:ext cx="139680" cy="174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39A2183-AC48-0B44-02A6-058D3716CE6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93269" y="2306132"/>
                  <a:ext cx="166840" cy="201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FA4A7D7-D276-A230-73C8-AB796DA8F095}"/>
                    </a:ext>
                  </a:extLst>
                </p14:cNvPr>
                <p14:cNvContentPartPr/>
                <p14:nvPr/>
              </p14:nvContentPartPr>
              <p14:xfrm>
                <a:off x="7361406" y="2317845"/>
                <a:ext cx="280080" cy="192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FA4A7D7-D276-A230-73C8-AB796DA8F0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47568" y="2304009"/>
                  <a:ext cx="307202" cy="219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0CA7989-87A5-8292-A32B-3F5F00443914}"/>
                    </a:ext>
                  </a:extLst>
                </p14:cNvPr>
                <p14:cNvContentPartPr/>
                <p14:nvPr/>
              </p14:nvContentPartPr>
              <p14:xfrm>
                <a:off x="7707366" y="1758405"/>
                <a:ext cx="262080" cy="696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0CA7989-87A5-8292-A32B-3F5F004439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93514" y="1744543"/>
                  <a:ext cx="289230" cy="724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0F16E04-0E89-2E40-11E7-46311E1DD96A}"/>
                    </a:ext>
                  </a:extLst>
                </p14:cNvPr>
                <p14:cNvContentPartPr/>
                <p14:nvPr/>
              </p14:nvContentPartPr>
              <p14:xfrm>
                <a:off x="7853166" y="2001405"/>
                <a:ext cx="132120" cy="191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0F16E04-0E89-2E40-11E7-46311E1DD9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39288" y="1988107"/>
                  <a:ext cx="159321" cy="218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BE95CAF-10BE-11F0-F933-741E10DA6BCD}"/>
                    </a:ext>
                  </a:extLst>
                </p14:cNvPr>
                <p14:cNvContentPartPr/>
                <p14:nvPr/>
              </p14:nvContentPartPr>
              <p14:xfrm>
                <a:off x="8150166" y="1853445"/>
                <a:ext cx="240120" cy="434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BE95CAF-10BE-11F0-F933-741E10DA6BC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36302" y="1839583"/>
                  <a:ext cx="267293" cy="461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9DED24-5174-C861-F185-733768F1661E}"/>
                    </a:ext>
                  </a:extLst>
                </p14:cNvPr>
                <p14:cNvContentPartPr/>
                <p14:nvPr/>
              </p14:nvContentPartPr>
              <p14:xfrm>
                <a:off x="8379846" y="1976925"/>
                <a:ext cx="248760" cy="175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9DED24-5174-C861-F185-733768F1661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65995" y="1963099"/>
                  <a:ext cx="275908" cy="202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ED1765C-F844-CDB0-3E12-E32238701EDD}"/>
                    </a:ext>
                  </a:extLst>
                </p14:cNvPr>
                <p14:cNvContentPartPr/>
                <p14:nvPr/>
              </p14:nvContentPartPr>
              <p14:xfrm>
                <a:off x="8589366" y="2153685"/>
                <a:ext cx="105480" cy="113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ED1765C-F844-CDB0-3E12-E32238701E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76112" y="2139812"/>
                  <a:ext cx="132540" cy="140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99E57D-A6CD-88D9-9DB6-7E8AC5A8B55F}"/>
                    </a:ext>
                  </a:extLst>
                </p14:cNvPr>
                <p14:cNvContentPartPr/>
                <p14:nvPr/>
              </p14:nvContentPartPr>
              <p14:xfrm>
                <a:off x="8583606" y="2152245"/>
                <a:ext cx="153360" cy="156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99E57D-A6CD-88D9-9DB6-7E8AC5A8B5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70318" y="2138394"/>
                  <a:ext cx="180489" cy="183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3BEAF3A-53F5-DDE8-AB94-CBBC2D3A0535}"/>
                    </a:ext>
                  </a:extLst>
                </p14:cNvPr>
                <p14:cNvContentPartPr/>
                <p14:nvPr/>
              </p14:nvContentPartPr>
              <p14:xfrm>
                <a:off x="8655606" y="1869285"/>
                <a:ext cx="135360" cy="12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3BEAF3A-53F5-DDE8-AB94-CBBC2D3A05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41794" y="1855439"/>
                  <a:ext cx="162432" cy="149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EC3C4BE-1C42-BB8C-A0F2-E450E3D9156B}"/>
                    </a:ext>
                  </a:extLst>
                </p14:cNvPr>
                <p14:cNvContentPartPr/>
                <p14:nvPr/>
              </p14:nvContentPartPr>
              <p14:xfrm>
                <a:off x="8798526" y="1817085"/>
                <a:ext cx="230400" cy="463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EC3C4BE-1C42-BB8C-A0F2-E450E3D9156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784646" y="1803236"/>
                  <a:ext cx="257604" cy="490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44DBF9E-4108-72DA-BF6E-2C15688B3B9E}"/>
                    </a:ext>
                  </a:extLst>
                </p14:cNvPr>
                <p14:cNvContentPartPr/>
                <p14:nvPr/>
              </p14:nvContentPartPr>
              <p14:xfrm>
                <a:off x="8887806" y="1724205"/>
                <a:ext cx="222480" cy="740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44DBF9E-4108-72DA-BF6E-2C15688B3B9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73970" y="1710348"/>
                  <a:ext cx="249598" cy="7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2557C3B-607C-B4B7-8E9C-2A14EF983FBE}"/>
                    </a:ext>
                  </a:extLst>
                </p14:cNvPr>
                <p14:cNvContentPartPr/>
                <p14:nvPr/>
              </p14:nvContentPartPr>
              <p14:xfrm>
                <a:off x="9383526" y="1915365"/>
                <a:ext cx="231480" cy="235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2557C3B-607C-B4B7-8E9C-2A14EF983FB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69682" y="1901494"/>
                  <a:ext cx="258615" cy="262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06D3D16-CF32-2E58-D633-28C8D7462DF1}"/>
                    </a:ext>
                  </a:extLst>
                </p14:cNvPr>
                <p14:cNvContentPartPr/>
                <p14:nvPr/>
              </p14:nvContentPartPr>
              <p14:xfrm>
                <a:off x="9724086" y="1964325"/>
                <a:ext cx="154080" cy="182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06D3D16-CF32-2E58-D633-28C8D7462DF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10784" y="1950483"/>
                  <a:ext cx="181238" cy="209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723C730-E22E-6570-BB96-9D8C4E150728}"/>
                    </a:ext>
                  </a:extLst>
                </p14:cNvPr>
                <p14:cNvContentPartPr/>
                <p14:nvPr/>
              </p14:nvContentPartPr>
              <p14:xfrm>
                <a:off x="9707886" y="1982685"/>
                <a:ext cx="192240" cy="139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723C730-E22E-6570-BB96-9D8C4E15072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94036" y="1968864"/>
                  <a:ext cx="219386" cy="16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B85158B-E7CF-75D9-90E0-2BBB86779A32}"/>
                    </a:ext>
                  </a:extLst>
                </p14:cNvPr>
                <p14:cNvContentPartPr/>
                <p14:nvPr/>
              </p14:nvContentPartPr>
              <p14:xfrm>
                <a:off x="9966366" y="1895565"/>
                <a:ext cx="272520" cy="221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B85158B-E7CF-75D9-90E0-2BBB86779A3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52490" y="1882259"/>
                  <a:ext cx="299716" cy="248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787A685-1F7F-4B7E-5F44-3758677C8FA3}"/>
                    </a:ext>
                  </a:extLst>
                </p14:cNvPr>
                <p14:cNvContentPartPr/>
                <p14:nvPr/>
              </p14:nvContentPartPr>
              <p14:xfrm>
                <a:off x="10256166" y="1948485"/>
                <a:ext cx="192240" cy="329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787A685-1F7F-4B7E-5F44-3758677C8F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42870" y="1934630"/>
                  <a:ext cx="219386" cy="356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49DE7A9-A6DF-A65A-DD06-89BEBFCE82F8}"/>
                    </a:ext>
                  </a:extLst>
                </p14:cNvPr>
                <p14:cNvContentPartPr/>
                <p14:nvPr/>
              </p14:nvContentPartPr>
              <p14:xfrm>
                <a:off x="10513926" y="1882965"/>
                <a:ext cx="230760" cy="265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49DE7A9-A6DF-A65A-DD06-89BEBFCE82F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00613" y="1869671"/>
                  <a:ext cx="257941" cy="292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4D3F8DD-2FBD-88F5-85B3-71EC15A5A300}"/>
                    </a:ext>
                  </a:extLst>
                </p14:cNvPr>
                <p14:cNvContentPartPr/>
                <p14:nvPr/>
              </p14:nvContentPartPr>
              <p14:xfrm>
                <a:off x="10846566" y="1966485"/>
                <a:ext cx="194040" cy="19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4D3F8DD-2FBD-88F5-85B3-71EC15A5A30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32706" y="1952633"/>
                  <a:ext cx="221206" cy="2255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71C4754-726C-676D-659A-7E2DD174677F}"/>
                  </a:ext>
                </a:extLst>
              </p14:cNvPr>
              <p14:cNvContentPartPr/>
              <p14:nvPr/>
            </p14:nvContentPartPr>
            <p14:xfrm>
              <a:off x="4295286" y="3113085"/>
              <a:ext cx="202680" cy="147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71C4754-726C-676D-659A-7E2DD174677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286286" y="3104445"/>
                <a:ext cx="2203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699F5F8-109F-2A9F-0C1B-5812F2DD56BE}"/>
                  </a:ext>
                </a:extLst>
              </p14:cNvPr>
              <p14:cNvContentPartPr/>
              <p14:nvPr/>
            </p14:nvContentPartPr>
            <p14:xfrm>
              <a:off x="4317606" y="3174645"/>
              <a:ext cx="243720" cy="532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699F5F8-109F-2A9F-0C1B-5812F2DD56B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308966" y="3165645"/>
                <a:ext cx="2613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54A03D1-626D-8A74-0508-5A0AA54B2B3E}"/>
                  </a:ext>
                </a:extLst>
              </p14:cNvPr>
              <p14:cNvContentPartPr/>
              <p14:nvPr/>
            </p14:nvContentPartPr>
            <p14:xfrm>
              <a:off x="4744926" y="3099045"/>
              <a:ext cx="164160" cy="190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54A03D1-626D-8A74-0508-5A0AA54B2B3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736286" y="3090405"/>
                <a:ext cx="181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5B3727C-7D05-582E-EB92-B477E6310025}"/>
                  </a:ext>
                </a:extLst>
              </p14:cNvPr>
              <p14:cNvContentPartPr/>
              <p14:nvPr/>
            </p14:nvContentPartPr>
            <p14:xfrm>
              <a:off x="5084766" y="3049725"/>
              <a:ext cx="263160" cy="111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5B3727C-7D05-582E-EB92-B477E631002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75766" y="3040725"/>
                <a:ext cx="280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8501482-9745-EDBD-CC34-E15DDF62DA17}"/>
                  </a:ext>
                </a:extLst>
              </p14:cNvPr>
              <p14:cNvContentPartPr/>
              <p14:nvPr/>
            </p14:nvContentPartPr>
            <p14:xfrm>
              <a:off x="5479686" y="2831205"/>
              <a:ext cx="106560" cy="225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8501482-9745-EDBD-CC34-E15DDF62DA1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470686" y="2822205"/>
                <a:ext cx="1242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0A51038-B79D-8D3A-C027-5C98F888732B}"/>
                  </a:ext>
                </a:extLst>
              </p14:cNvPr>
              <p14:cNvContentPartPr/>
              <p14:nvPr/>
            </p14:nvContentPartPr>
            <p14:xfrm>
              <a:off x="5468526" y="3110925"/>
              <a:ext cx="221040" cy="255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0A51038-B79D-8D3A-C027-5C98F888732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59526" y="3101925"/>
                <a:ext cx="238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1A5CD9B-1D09-7701-EC3F-74B18BFEF54B}"/>
                  </a:ext>
                </a:extLst>
              </p14:cNvPr>
              <p14:cNvContentPartPr/>
              <p14:nvPr/>
            </p14:nvContentPartPr>
            <p14:xfrm>
              <a:off x="5450526" y="3191925"/>
              <a:ext cx="115560" cy="219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1A5CD9B-1D09-7701-EC3F-74B18BFEF54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441526" y="3182925"/>
                <a:ext cx="1332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C826D61-AA61-97DA-B15E-E9D6F71748FA}"/>
                  </a:ext>
                </a:extLst>
              </p14:cNvPr>
              <p14:cNvContentPartPr/>
              <p14:nvPr/>
            </p14:nvContentPartPr>
            <p14:xfrm>
              <a:off x="5650686" y="3271845"/>
              <a:ext cx="101520" cy="1044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C826D61-AA61-97DA-B15E-E9D6F71748F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641686" y="3262845"/>
                <a:ext cx="1191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59B042F-5830-9835-75A2-9C6F5F5D6BFE}"/>
                  </a:ext>
                </a:extLst>
              </p14:cNvPr>
              <p14:cNvContentPartPr/>
              <p14:nvPr/>
            </p14:nvContentPartPr>
            <p14:xfrm>
              <a:off x="5652486" y="3240525"/>
              <a:ext cx="171000" cy="1418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59B042F-5830-9835-75A2-9C6F5F5D6BF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643486" y="3231525"/>
                <a:ext cx="1886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AF38C53-661D-FFE1-1388-BA758A650192}"/>
                  </a:ext>
                </a:extLst>
              </p14:cNvPr>
              <p14:cNvContentPartPr/>
              <p14:nvPr/>
            </p14:nvContentPartPr>
            <p14:xfrm>
              <a:off x="5874606" y="2810325"/>
              <a:ext cx="168480" cy="568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AF38C53-661D-FFE1-1388-BA758A65019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865606" y="2801325"/>
                <a:ext cx="1861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647351-273D-8362-F386-73D24AC0C47F}"/>
                  </a:ext>
                </a:extLst>
              </p14:cNvPr>
              <p14:cNvContentPartPr/>
              <p14:nvPr/>
            </p14:nvContentPartPr>
            <p14:xfrm>
              <a:off x="6013926" y="3039645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647351-273D-8362-F386-73D24AC0C47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005286" y="30306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4BD2B62-FD3D-9022-B8E0-50889BA4510B}"/>
                  </a:ext>
                </a:extLst>
              </p14:cNvPr>
              <p14:cNvContentPartPr/>
              <p14:nvPr/>
            </p14:nvContentPartPr>
            <p14:xfrm>
              <a:off x="6015366" y="3027405"/>
              <a:ext cx="141840" cy="105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4BD2B62-FD3D-9022-B8E0-50889BA4510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006726" y="3018765"/>
                <a:ext cx="15948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C348A6A-9140-AA2C-10F7-73DE0BC0F281}"/>
              </a:ext>
            </a:extLst>
          </p:cNvPr>
          <p:cNvGrpSpPr/>
          <p:nvPr/>
        </p:nvGrpSpPr>
        <p:grpSpPr>
          <a:xfrm>
            <a:off x="6262326" y="2867565"/>
            <a:ext cx="2595240" cy="374760"/>
            <a:chOff x="6262326" y="2867565"/>
            <a:chExt cx="25952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4CBB63E-12A7-144F-ACAB-B9D6D5750BEB}"/>
                    </a:ext>
                  </a:extLst>
                </p14:cNvPr>
                <p14:cNvContentPartPr/>
                <p14:nvPr/>
              </p14:nvContentPartPr>
              <p14:xfrm>
                <a:off x="6262326" y="2867565"/>
                <a:ext cx="97200" cy="374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4CBB63E-12A7-144F-ACAB-B9D6D5750B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53326" y="2858925"/>
                  <a:ext cx="1148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EB7D936-CE3F-AD44-A3F5-36D949AC7D8E}"/>
                    </a:ext>
                  </a:extLst>
                </p14:cNvPr>
                <p14:cNvContentPartPr/>
                <p14:nvPr/>
              </p14:nvContentPartPr>
              <p14:xfrm>
                <a:off x="6369966" y="2946045"/>
                <a:ext cx="188640" cy="223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EB7D936-CE3F-AD44-A3F5-36D949AC7D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61326" y="2937045"/>
                  <a:ext cx="206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4909B32-CCF6-1F0E-49E5-2B23403DA557}"/>
                    </a:ext>
                  </a:extLst>
                </p14:cNvPr>
                <p14:cNvContentPartPr/>
                <p14:nvPr/>
              </p14:nvContentPartPr>
              <p14:xfrm>
                <a:off x="6626286" y="2988885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4909B32-CCF6-1F0E-49E5-2B23403DA55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17646" y="2979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39D8083-B705-C1CD-D138-DCEA74BC67AB}"/>
                    </a:ext>
                  </a:extLst>
                </p14:cNvPr>
                <p14:cNvContentPartPr/>
                <p14:nvPr/>
              </p14:nvContentPartPr>
              <p14:xfrm>
                <a:off x="6609006" y="2951805"/>
                <a:ext cx="118440" cy="149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39D8083-B705-C1CD-D138-DCEA74BC67A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00006" y="2943165"/>
                  <a:ext cx="136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8D26ECA-CD38-9CC5-42B3-A5A4E4F9033B}"/>
                    </a:ext>
                  </a:extLst>
                </p14:cNvPr>
                <p14:cNvContentPartPr/>
                <p14:nvPr/>
              </p14:nvContentPartPr>
              <p14:xfrm>
                <a:off x="6785046" y="3098325"/>
                <a:ext cx="82080" cy="52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8D26ECA-CD38-9CC5-42B3-A5A4E4F9033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76406" y="3089685"/>
                  <a:ext cx="99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05FB607-F60D-857B-9A64-413AC72C03D0}"/>
                    </a:ext>
                  </a:extLst>
                </p14:cNvPr>
                <p14:cNvContentPartPr/>
                <p14:nvPr/>
              </p14:nvContentPartPr>
              <p14:xfrm>
                <a:off x="6784326" y="3068445"/>
                <a:ext cx="133920" cy="142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05FB607-F60D-857B-9A64-413AC72C03D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75686" y="3059805"/>
                  <a:ext cx="151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3FE1579-62CB-77CA-6FEB-EA4F8985DC4F}"/>
                    </a:ext>
                  </a:extLst>
                </p14:cNvPr>
                <p14:cNvContentPartPr/>
                <p14:nvPr/>
              </p14:nvContentPartPr>
              <p14:xfrm>
                <a:off x="6877206" y="2899605"/>
                <a:ext cx="102600" cy="81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3FE1579-62CB-77CA-6FEB-EA4F8985DC4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68566" y="2890605"/>
                  <a:ext cx="120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8A051EE-DF55-9DB6-ED0F-2B3203B694A4}"/>
                    </a:ext>
                  </a:extLst>
                </p14:cNvPr>
                <p14:cNvContentPartPr/>
                <p14:nvPr/>
              </p14:nvContentPartPr>
              <p14:xfrm>
                <a:off x="7043886" y="2884485"/>
                <a:ext cx="143640" cy="284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8A051EE-DF55-9DB6-ED0F-2B3203B694A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34886" y="2875485"/>
                  <a:ext cx="161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722400-83C9-F70B-0390-66E12B849F78}"/>
                    </a:ext>
                  </a:extLst>
                </p14:cNvPr>
                <p14:cNvContentPartPr/>
                <p14:nvPr/>
              </p14:nvContentPartPr>
              <p14:xfrm>
                <a:off x="6844086" y="3141165"/>
                <a:ext cx="57240" cy="36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722400-83C9-F70B-0390-66E12B849F7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35086" y="3132165"/>
                  <a:ext cx="74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C474579-A4E6-A5BE-90FB-17B29ABD20D1}"/>
                    </a:ext>
                  </a:extLst>
                </p14:cNvPr>
                <p14:cNvContentPartPr/>
                <p14:nvPr/>
              </p14:nvContentPartPr>
              <p14:xfrm>
                <a:off x="7393806" y="2965485"/>
                <a:ext cx="33120" cy="174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C474579-A4E6-A5BE-90FB-17B29ABD20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85166" y="2956845"/>
                  <a:ext cx="50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F9E075E-F5FE-1956-2360-86E42AC8D43C}"/>
                    </a:ext>
                  </a:extLst>
                </p14:cNvPr>
                <p14:cNvContentPartPr/>
                <p14:nvPr/>
              </p14:nvContentPartPr>
              <p14:xfrm>
                <a:off x="7350246" y="3053325"/>
                <a:ext cx="144720" cy="13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F9E075E-F5FE-1956-2360-86E42AC8D43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41606" y="3044685"/>
                  <a:ext cx="162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705B413-F3F7-0988-7402-D1493F00A94B}"/>
                    </a:ext>
                  </a:extLst>
                </p14:cNvPr>
                <p14:cNvContentPartPr/>
                <p14:nvPr/>
              </p14:nvContentPartPr>
              <p14:xfrm>
                <a:off x="7593246" y="2898885"/>
                <a:ext cx="213480" cy="321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705B413-F3F7-0988-7402-D1493F00A94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584606" y="2889885"/>
                  <a:ext cx="2311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D5AA010-2D82-B1AF-0788-CC7D2D6A5CED}"/>
                    </a:ext>
                  </a:extLst>
                </p14:cNvPr>
                <p14:cNvContentPartPr/>
                <p14:nvPr/>
              </p14:nvContentPartPr>
              <p14:xfrm>
                <a:off x="7783326" y="2961165"/>
                <a:ext cx="118440" cy="156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D5AA010-2D82-B1AF-0788-CC7D2D6A5CE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774686" y="2952525"/>
                  <a:ext cx="136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756807B-FF61-4E03-4D7C-EF6ED2BC9655}"/>
                    </a:ext>
                  </a:extLst>
                </p14:cNvPr>
                <p14:cNvContentPartPr/>
                <p14:nvPr/>
              </p14:nvContentPartPr>
              <p14:xfrm>
                <a:off x="7975926" y="2983845"/>
                <a:ext cx="135360" cy="128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756807B-FF61-4E03-4D7C-EF6ED2BC965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66926" y="2974845"/>
                  <a:ext cx="153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ACD4652-0131-CC16-382F-E4CA9592413B}"/>
                    </a:ext>
                  </a:extLst>
                </p14:cNvPr>
                <p14:cNvContentPartPr/>
                <p14:nvPr/>
              </p14:nvContentPartPr>
              <p14:xfrm>
                <a:off x="8154126" y="3069525"/>
                <a:ext cx="100800" cy="76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ACD4652-0131-CC16-382F-E4CA9592413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145486" y="3060525"/>
                  <a:ext cx="118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50910F5-9753-0589-502A-F7B898116197}"/>
                    </a:ext>
                  </a:extLst>
                </p14:cNvPr>
                <p14:cNvContentPartPr/>
                <p14:nvPr/>
              </p14:nvContentPartPr>
              <p14:xfrm>
                <a:off x="8171766" y="3069165"/>
                <a:ext cx="111960" cy="92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50910F5-9753-0589-502A-F7B89811619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62766" y="3060525"/>
                  <a:ext cx="129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37C5D94-94D9-82C2-BB84-0FD19D3E57BC}"/>
                    </a:ext>
                  </a:extLst>
                </p14:cNvPr>
                <p14:cNvContentPartPr/>
                <p14:nvPr/>
              </p14:nvContentPartPr>
              <p14:xfrm>
                <a:off x="8329806" y="2916885"/>
                <a:ext cx="241200" cy="149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37C5D94-94D9-82C2-BB84-0FD19D3E57B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320806" y="2908245"/>
                  <a:ext cx="258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CC7BA4B-F2DF-5826-4AC9-14D589133ABF}"/>
                    </a:ext>
                  </a:extLst>
                </p14:cNvPr>
                <p14:cNvContentPartPr/>
                <p14:nvPr/>
              </p14:nvContentPartPr>
              <p14:xfrm>
                <a:off x="8495046" y="3123165"/>
                <a:ext cx="91800" cy="89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CC7BA4B-F2DF-5826-4AC9-14D589133AB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86406" y="3114525"/>
                  <a:ext cx="109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39291F9-88CA-4911-7C94-D1E92963287D}"/>
                    </a:ext>
                  </a:extLst>
                </p14:cNvPr>
                <p14:cNvContentPartPr/>
                <p14:nvPr/>
              </p14:nvContentPartPr>
              <p14:xfrm>
                <a:off x="8482446" y="3117045"/>
                <a:ext cx="156240" cy="106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39291F9-88CA-4911-7C94-D1E92963287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473446" y="3108405"/>
                  <a:ext cx="173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3B94622-89E5-CD91-6FE9-65478DE04F9A}"/>
                    </a:ext>
                  </a:extLst>
                </p14:cNvPr>
                <p14:cNvContentPartPr/>
                <p14:nvPr/>
              </p14:nvContentPartPr>
              <p14:xfrm>
                <a:off x="8667126" y="2879805"/>
                <a:ext cx="190440" cy="346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3B94622-89E5-CD91-6FE9-65478DE04F9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658486" y="2871165"/>
                  <a:ext cx="2080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0AFEA96-6704-058E-2DD8-639819E63D02}"/>
                    </a:ext>
                  </a:extLst>
                </p14:cNvPr>
                <p14:cNvContentPartPr/>
                <p14:nvPr/>
              </p14:nvContentPartPr>
              <p14:xfrm>
                <a:off x="8633646" y="3133965"/>
                <a:ext cx="82440" cy="91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0AFEA96-6704-058E-2DD8-639819E63D0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625006" y="3125325"/>
                  <a:ext cx="1000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88E049C-AD7D-28D7-FFE0-28214C06B6B6}"/>
              </a:ext>
            </a:extLst>
          </p:cNvPr>
          <p:cNvGrpSpPr/>
          <p:nvPr/>
        </p:nvGrpSpPr>
        <p:grpSpPr>
          <a:xfrm>
            <a:off x="8892846" y="1965765"/>
            <a:ext cx="2543040" cy="340200"/>
            <a:chOff x="8892846" y="1965765"/>
            <a:chExt cx="254304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6807D2D-0D9B-EB66-3A41-4CE99EFFFA14}"/>
                    </a:ext>
                  </a:extLst>
                </p14:cNvPr>
                <p14:cNvContentPartPr/>
                <p14:nvPr/>
              </p14:nvContentPartPr>
              <p14:xfrm>
                <a:off x="8892846" y="1988445"/>
                <a:ext cx="337320" cy="223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6807D2D-0D9B-EB66-3A41-4CE99EFFFA1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883846" y="1979445"/>
                  <a:ext cx="354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EA22B97-39E2-BFFC-7653-97F162B7730C}"/>
                    </a:ext>
                  </a:extLst>
                </p14:cNvPr>
                <p14:cNvContentPartPr/>
                <p14:nvPr/>
              </p14:nvContentPartPr>
              <p14:xfrm>
                <a:off x="9201006" y="2199765"/>
                <a:ext cx="122760" cy="86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EA22B97-39E2-BFFC-7653-97F162B7730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192366" y="2190765"/>
                  <a:ext cx="140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AC481FA-319C-11B8-E17D-E873F73D70E9}"/>
                    </a:ext>
                  </a:extLst>
                </p14:cNvPr>
                <p14:cNvContentPartPr/>
                <p14:nvPr/>
              </p14:nvContentPartPr>
              <p14:xfrm>
                <a:off x="9220086" y="2179965"/>
                <a:ext cx="160560" cy="104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AC481FA-319C-11B8-E17D-E873F73D70E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11086" y="2170965"/>
                  <a:ext cx="178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545ED40-15E2-903C-8526-8621E8F01252}"/>
                    </a:ext>
                  </a:extLst>
                </p14:cNvPr>
                <p14:cNvContentPartPr/>
                <p14:nvPr/>
              </p14:nvContentPartPr>
              <p14:xfrm>
                <a:off x="9569646" y="2069805"/>
                <a:ext cx="161280" cy="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545ED40-15E2-903C-8526-8621E8F0125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61006" y="2060805"/>
                  <a:ext cx="178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FD5C04F-4F1A-4CD9-3982-224C3F9959A4}"/>
                    </a:ext>
                  </a:extLst>
                </p14:cNvPr>
                <p14:cNvContentPartPr/>
                <p14:nvPr/>
              </p14:nvContentPartPr>
              <p14:xfrm>
                <a:off x="9539046" y="2146125"/>
                <a:ext cx="207000" cy="27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FD5C04F-4F1A-4CD9-3982-224C3F9959A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530406" y="2137125"/>
                  <a:ext cx="224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7E13E7-1AA0-9BA0-7B9F-8B0E49F789E0}"/>
                    </a:ext>
                  </a:extLst>
                </p14:cNvPr>
                <p14:cNvContentPartPr/>
                <p14:nvPr/>
              </p14:nvContentPartPr>
              <p14:xfrm>
                <a:off x="9931086" y="1989165"/>
                <a:ext cx="161640" cy="196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7E13E7-1AA0-9BA0-7B9F-8B0E49F789E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22086" y="1980165"/>
                  <a:ext cx="179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2BB7FEF-B849-4BBE-79DE-6066F78FEF44}"/>
                    </a:ext>
                  </a:extLst>
                </p14:cNvPr>
                <p14:cNvContentPartPr/>
                <p14:nvPr/>
              </p14:nvContentPartPr>
              <p14:xfrm>
                <a:off x="10143486" y="2175285"/>
                <a:ext cx="114840" cy="91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2BB7FEF-B849-4BBE-79DE-6066F78FEF4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134846" y="2166285"/>
                  <a:ext cx="132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A628EF1-7BB1-3679-E3AB-5FBF1C2BB629}"/>
                    </a:ext>
                  </a:extLst>
                </p14:cNvPr>
                <p14:cNvContentPartPr/>
                <p14:nvPr/>
              </p14:nvContentPartPr>
              <p14:xfrm>
                <a:off x="10124046" y="2158725"/>
                <a:ext cx="192240" cy="133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A628EF1-7BB1-3679-E3AB-5FBF1C2BB62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15406" y="2150085"/>
                  <a:ext cx="209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77A108E-4025-D43A-FE47-E438231EACB3}"/>
                    </a:ext>
                  </a:extLst>
                </p14:cNvPr>
                <p14:cNvContentPartPr/>
                <p14:nvPr/>
              </p14:nvContentPartPr>
              <p14:xfrm>
                <a:off x="10583046" y="1999965"/>
                <a:ext cx="37440" cy="144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77A108E-4025-D43A-FE47-E438231EACB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74046" y="1990965"/>
                  <a:ext cx="55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718E936-1E88-4521-57CE-F2AF36D9C303}"/>
                    </a:ext>
                  </a:extLst>
                </p14:cNvPr>
                <p14:cNvContentPartPr/>
                <p14:nvPr/>
              </p14:nvContentPartPr>
              <p14:xfrm>
                <a:off x="10487286" y="2073405"/>
                <a:ext cx="234000" cy="34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718E936-1E88-4521-57CE-F2AF36D9C30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478646" y="2064405"/>
                  <a:ext cx="251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8B5491E-E948-4BE5-2E3A-FA93AF310BB9}"/>
                    </a:ext>
                  </a:extLst>
                </p14:cNvPr>
                <p14:cNvContentPartPr/>
                <p14:nvPr/>
              </p14:nvContentPartPr>
              <p14:xfrm>
                <a:off x="10900926" y="1965765"/>
                <a:ext cx="300600" cy="199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8B5491E-E948-4BE5-2E3A-FA93AF310BB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92286" y="1957125"/>
                  <a:ext cx="318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7C13AFB-2728-A403-467A-1FAD92AD0F3C}"/>
                    </a:ext>
                  </a:extLst>
                </p14:cNvPr>
                <p14:cNvContentPartPr/>
                <p14:nvPr/>
              </p14:nvContentPartPr>
              <p14:xfrm>
                <a:off x="11162286" y="2199045"/>
                <a:ext cx="76680" cy="106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7C13AFB-2728-A403-467A-1FAD92AD0F3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153286" y="2190045"/>
                  <a:ext cx="94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9AAFE60-A377-9A80-A915-0FB03894F9DE}"/>
                    </a:ext>
                  </a:extLst>
                </p14:cNvPr>
                <p14:cNvContentPartPr/>
                <p14:nvPr/>
              </p14:nvContentPartPr>
              <p14:xfrm>
                <a:off x="11136366" y="2203005"/>
                <a:ext cx="145800" cy="96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9AAFE60-A377-9A80-A915-0FB03894F9D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27366" y="2194365"/>
                  <a:ext cx="163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3B4FB18-4E62-3910-533F-047D193257B7}"/>
                    </a:ext>
                  </a:extLst>
                </p14:cNvPr>
                <p14:cNvContentPartPr/>
                <p14:nvPr/>
              </p14:nvContentPartPr>
              <p14:xfrm>
                <a:off x="11343366" y="2209485"/>
                <a:ext cx="92520" cy="88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3B4FB18-4E62-3910-533F-047D193257B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334726" y="2200485"/>
                  <a:ext cx="1101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1893F43-FC01-D177-951D-3071B9696E03}"/>
              </a:ext>
            </a:extLst>
          </p:cNvPr>
          <p:cNvGrpSpPr/>
          <p:nvPr/>
        </p:nvGrpSpPr>
        <p:grpSpPr>
          <a:xfrm>
            <a:off x="9041526" y="2769645"/>
            <a:ext cx="1244520" cy="589320"/>
            <a:chOff x="9041526" y="2769645"/>
            <a:chExt cx="124452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E50C6EA-12DA-1BA3-92EA-6C2BEB6353B2}"/>
                    </a:ext>
                  </a:extLst>
                </p14:cNvPr>
                <p14:cNvContentPartPr/>
                <p14:nvPr/>
              </p14:nvContentPartPr>
              <p14:xfrm>
                <a:off x="9041526" y="3024165"/>
                <a:ext cx="209160" cy="14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E50C6EA-12DA-1BA3-92EA-6C2BEB6353B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032526" y="3015525"/>
                  <a:ext cx="226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9DF57A2-807C-7E18-A935-277E45993F30}"/>
                    </a:ext>
                  </a:extLst>
                </p14:cNvPr>
                <p14:cNvContentPartPr/>
                <p14:nvPr/>
              </p14:nvContentPartPr>
              <p14:xfrm>
                <a:off x="9166446" y="2969085"/>
                <a:ext cx="31680" cy="135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9DF57A2-807C-7E18-A935-277E45993F3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57446" y="2960445"/>
                  <a:ext cx="49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115137B-59BC-6648-80AB-F33535A2211A}"/>
                    </a:ext>
                  </a:extLst>
                </p14:cNvPr>
                <p14:cNvContentPartPr/>
                <p14:nvPr/>
              </p14:nvContentPartPr>
              <p14:xfrm>
                <a:off x="9337086" y="2903205"/>
                <a:ext cx="245160" cy="285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115137B-59BC-6648-80AB-F33535A2211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328446" y="2894205"/>
                  <a:ext cx="2628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F3BBEE5-31B5-899E-A263-DC56725DDAE8}"/>
                    </a:ext>
                  </a:extLst>
                </p14:cNvPr>
                <p14:cNvContentPartPr/>
                <p14:nvPr/>
              </p14:nvContentPartPr>
              <p14:xfrm>
                <a:off x="9519606" y="2958645"/>
                <a:ext cx="243720" cy="158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F3BBEE5-31B5-899E-A263-DC56725DDAE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510966" y="2949645"/>
                  <a:ext cx="261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750AF88-16B7-461D-08A1-14DB1B752C57}"/>
                    </a:ext>
                  </a:extLst>
                </p14:cNvPr>
                <p14:cNvContentPartPr/>
                <p14:nvPr/>
              </p14:nvContentPartPr>
              <p14:xfrm>
                <a:off x="9733806" y="3123525"/>
                <a:ext cx="74880" cy="100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750AF88-16B7-461D-08A1-14DB1B752C5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24806" y="3114525"/>
                  <a:ext cx="92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4A35987-BEF7-701F-2DCE-5DDCD47F424B}"/>
                    </a:ext>
                  </a:extLst>
                </p14:cNvPr>
                <p14:cNvContentPartPr/>
                <p14:nvPr/>
              </p14:nvContentPartPr>
              <p14:xfrm>
                <a:off x="9687366" y="3119925"/>
                <a:ext cx="162000" cy="115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4A35987-BEF7-701F-2DCE-5DDCD47F424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678366" y="3111285"/>
                  <a:ext cx="179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85E2735-D933-FF4D-1BD2-B7788E4EFE82}"/>
                    </a:ext>
                  </a:extLst>
                </p14:cNvPr>
                <p14:cNvContentPartPr/>
                <p14:nvPr/>
              </p14:nvContentPartPr>
              <p14:xfrm>
                <a:off x="9860526" y="3163485"/>
                <a:ext cx="79560" cy="72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85E2735-D933-FF4D-1BD2-B7788E4EFE8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51886" y="3154485"/>
                  <a:ext cx="97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F23204D-BA20-4DC0-CADC-C9686ED069EE}"/>
                    </a:ext>
                  </a:extLst>
                </p14:cNvPr>
                <p14:cNvContentPartPr/>
                <p14:nvPr/>
              </p14:nvContentPartPr>
              <p14:xfrm>
                <a:off x="9865926" y="2894925"/>
                <a:ext cx="78120" cy="94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F23204D-BA20-4DC0-CADC-C9686ED069E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57286" y="2886285"/>
                  <a:ext cx="95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498DB08-9720-4EE8-7329-EB71F756D019}"/>
                    </a:ext>
                  </a:extLst>
                </p14:cNvPr>
                <p14:cNvContentPartPr/>
                <p14:nvPr/>
              </p14:nvContentPartPr>
              <p14:xfrm>
                <a:off x="10011366" y="2890965"/>
                <a:ext cx="155880" cy="340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498DB08-9720-4EE8-7329-EB71F756D01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02726" y="2881965"/>
                  <a:ext cx="1735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DD52516-7FF0-900C-A676-DAB3A06BFE6C}"/>
                    </a:ext>
                  </a:extLst>
                </p14:cNvPr>
                <p14:cNvContentPartPr/>
                <p14:nvPr/>
              </p14:nvContentPartPr>
              <p14:xfrm>
                <a:off x="10161126" y="2769645"/>
                <a:ext cx="124920" cy="589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DD52516-7FF0-900C-A676-DAB3A06BFE6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52126" y="2761005"/>
                  <a:ext cx="14256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F92ACA7-AEFE-D394-43EB-C3C03A9C03F7}"/>
                    </a:ext>
                  </a:extLst>
                </p14:cNvPr>
                <p14:cNvContentPartPr/>
                <p14:nvPr/>
              </p14:nvContentPartPr>
              <p14:xfrm>
                <a:off x="10061406" y="2795205"/>
                <a:ext cx="126360" cy="481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F92ACA7-AEFE-D394-43EB-C3C03A9C03F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52766" y="2786205"/>
                  <a:ext cx="144000" cy="49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2C93A61-5783-3AFA-C236-C52A4C11B32F}"/>
              </a:ext>
            </a:extLst>
          </p:cNvPr>
          <p:cNvGrpSpPr/>
          <p:nvPr/>
        </p:nvGrpSpPr>
        <p:grpSpPr>
          <a:xfrm>
            <a:off x="10398726" y="2837685"/>
            <a:ext cx="1428120" cy="424800"/>
            <a:chOff x="10398726" y="2837685"/>
            <a:chExt cx="142812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1A7C44D-A5EA-C52A-D016-4AA0A2535CCE}"/>
                    </a:ext>
                  </a:extLst>
                </p14:cNvPr>
                <p14:cNvContentPartPr/>
                <p14:nvPr/>
              </p14:nvContentPartPr>
              <p14:xfrm>
                <a:off x="10398726" y="2898525"/>
                <a:ext cx="206640" cy="236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1A7C44D-A5EA-C52A-D016-4AA0A2535CC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90086" y="2889885"/>
                  <a:ext cx="224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2279F71-A1C5-475E-971A-35EED1BA58D3}"/>
                    </a:ext>
                  </a:extLst>
                </p14:cNvPr>
                <p14:cNvContentPartPr/>
                <p14:nvPr/>
              </p14:nvContentPartPr>
              <p14:xfrm>
                <a:off x="10675926" y="2986005"/>
                <a:ext cx="183600" cy="113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2279F71-A1C5-475E-971A-35EED1BA58D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67286" y="2977005"/>
                  <a:ext cx="201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7BBFC21-C9C9-28A3-9F41-64C38F1BC7E3}"/>
                    </a:ext>
                  </a:extLst>
                </p14:cNvPr>
                <p14:cNvContentPartPr/>
                <p14:nvPr/>
              </p14:nvContentPartPr>
              <p14:xfrm>
                <a:off x="10670886" y="2966925"/>
                <a:ext cx="213120" cy="128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7BBFC21-C9C9-28A3-9F41-64C38F1BC7E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661886" y="2958285"/>
                  <a:ext cx="230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F424E96-7D28-1BC0-6A9E-FC3F1C54F621}"/>
                    </a:ext>
                  </a:extLst>
                </p14:cNvPr>
                <p14:cNvContentPartPr/>
                <p14:nvPr/>
              </p14:nvContentPartPr>
              <p14:xfrm>
                <a:off x="10944486" y="2864685"/>
                <a:ext cx="203400" cy="233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F424E96-7D28-1BC0-6A9E-FC3F1C54F62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35846" y="2856045"/>
                  <a:ext cx="221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D93D262-72F9-730D-DCBA-A4A8850E65C2}"/>
                    </a:ext>
                  </a:extLst>
                </p14:cNvPr>
                <p14:cNvContentPartPr/>
                <p14:nvPr/>
              </p14:nvContentPartPr>
              <p14:xfrm>
                <a:off x="11133846" y="2943885"/>
                <a:ext cx="127800" cy="318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D93D262-72F9-730D-DCBA-A4A8850E65C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125206" y="2934885"/>
                  <a:ext cx="1454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C283D60-0728-E3BA-EE81-C80A44C4D9EA}"/>
                    </a:ext>
                  </a:extLst>
                </p14:cNvPr>
                <p14:cNvContentPartPr/>
                <p14:nvPr/>
              </p14:nvContentPartPr>
              <p14:xfrm>
                <a:off x="11400606" y="2837685"/>
                <a:ext cx="190800" cy="257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C283D60-0728-E3BA-EE81-C80A44C4D9E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391966" y="2828685"/>
                  <a:ext cx="208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019964D-C7B3-0491-50CE-BABAB831AB89}"/>
                    </a:ext>
                  </a:extLst>
                </p14:cNvPr>
                <p14:cNvContentPartPr/>
                <p14:nvPr/>
              </p14:nvContentPartPr>
              <p14:xfrm>
                <a:off x="11676366" y="2972685"/>
                <a:ext cx="150480" cy="133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019964D-C7B3-0491-50CE-BABAB831AB8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667366" y="2964045"/>
                  <a:ext cx="16812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640FDA6C-54A0-E4A2-DF70-4540092E20F9}"/>
              </a:ext>
            </a:extLst>
          </p:cNvPr>
          <p:cNvGrpSpPr/>
          <p:nvPr/>
        </p:nvGrpSpPr>
        <p:grpSpPr>
          <a:xfrm>
            <a:off x="4235166" y="4143765"/>
            <a:ext cx="210960" cy="124920"/>
            <a:chOff x="4235166" y="4143765"/>
            <a:chExt cx="21096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FD09C5C-DE66-E39A-593E-8948942DF410}"/>
                    </a:ext>
                  </a:extLst>
                </p14:cNvPr>
                <p14:cNvContentPartPr/>
                <p14:nvPr/>
              </p14:nvContentPartPr>
              <p14:xfrm>
                <a:off x="4254606" y="4143765"/>
                <a:ext cx="191520" cy="35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FD09C5C-DE66-E39A-593E-8948942DF41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45606" y="4134765"/>
                  <a:ext cx="209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A689E37-E7A2-6094-8005-A3EEB5865FA0}"/>
                    </a:ext>
                  </a:extLst>
                </p14:cNvPr>
                <p14:cNvContentPartPr/>
                <p14:nvPr/>
              </p14:nvContentPartPr>
              <p14:xfrm>
                <a:off x="4235166" y="4246725"/>
                <a:ext cx="210600" cy="21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A689E37-E7A2-6094-8005-A3EEB5865FA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26166" y="4238085"/>
                  <a:ext cx="2282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12037BC-3513-2E99-EB2B-A65354AF52FE}"/>
              </a:ext>
            </a:extLst>
          </p:cNvPr>
          <p:cNvGrpSpPr/>
          <p:nvPr/>
        </p:nvGrpSpPr>
        <p:grpSpPr>
          <a:xfrm>
            <a:off x="4714686" y="4165365"/>
            <a:ext cx="452880" cy="135000"/>
            <a:chOff x="4714686" y="4165365"/>
            <a:chExt cx="45288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14D3A79-905F-94EA-010C-0CCAD75E23B5}"/>
                    </a:ext>
                  </a:extLst>
                </p14:cNvPr>
                <p14:cNvContentPartPr/>
                <p14:nvPr/>
              </p14:nvContentPartPr>
              <p14:xfrm>
                <a:off x="4714686" y="4220085"/>
                <a:ext cx="164520" cy="15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14D3A79-905F-94EA-010C-0CCAD75E23B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705686" y="4211085"/>
                  <a:ext cx="182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0256173-9A29-8C31-2A35-8203448AA60D}"/>
                    </a:ext>
                  </a:extLst>
                </p14:cNvPr>
                <p14:cNvContentPartPr/>
                <p14:nvPr/>
              </p14:nvContentPartPr>
              <p14:xfrm>
                <a:off x="4970646" y="4165365"/>
                <a:ext cx="196920" cy="135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0256173-9A29-8C31-2A35-8203448AA60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62006" y="4156725"/>
                  <a:ext cx="2145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29B543D-08C8-06FF-4EF5-20F325D4B70C}"/>
              </a:ext>
            </a:extLst>
          </p:cNvPr>
          <p:cNvGrpSpPr/>
          <p:nvPr/>
        </p:nvGrpSpPr>
        <p:grpSpPr>
          <a:xfrm>
            <a:off x="5309406" y="3860805"/>
            <a:ext cx="1416600" cy="725400"/>
            <a:chOff x="5309406" y="3860805"/>
            <a:chExt cx="1416600" cy="7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74716E3-AF0A-FC7C-29D4-A9C001EDF3FA}"/>
                    </a:ext>
                  </a:extLst>
                </p14:cNvPr>
                <p14:cNvContentPartPr/>
                <p14:nvPr/>
              </p14:nvContentPartPr>
              <p14:xfrm>
                <a:off x="5367726" y="3952605"/>
                <a:ext cx="132840" cy="250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74716E3-AF0A-FC7C-29D4-A9C001EDF3F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58726" y="3943605"/>
                  <a:ext cx="150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D297CAC-C5D2-F595-A8AE-7C8F7D2C5613}"/>
                    </a:ext>
                  </a:extLst>
                </p14:cNvPr>
                <p14:cNvContentPartPr/>
                <p14:nvPr/>
              </p14:nvContentPartPr>
              <p14:xfrm>
                <a:off x="5634486" y="4256085"/>
                <a:ext cx="36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D297CAC-C5D2-F595-A8AE-7C8F7D2C561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25846" y="4247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84694B3-4C1A-FD87-227F-FAD48F0191A4}"/>
                    </a:ext>
                  </a:extLst>
                </p14:cNvPr>
                <p14:cNvContentPartPr/>
                <p14:nvPr/>
              </p14:nvContentPartPr>
              <p14:xfrm>
                <a:off x="5323446" y="4277325"/>
                <a:ext cx="242280" cy="31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84694B3-4C1A-FD87-227F-FAD48F0191A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14446" y="4268325"/>
                  <a:ext cx="259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B6DC57F-729B-C079-8581-443399CC997D}"/>
                    </a:ext>
                  </a:extLst>
                </p14:cNvPr>
                <p14:cNvContentPartPr/>
                <p14:nvPr/>
              </p14:nvContentPartPr>
              <p14:xfrm>
                <a:off x="5309406" y="4390725"/>
                <a:ext cx="75240" cy="171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B6DC57F-729B-C079-8581-443399CC997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00406" y="4381725"/>
                  <a:ext cx="92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2008B5D-BFD3-5AB3-11B9-040B94F3E2F1}"/>
                    </a:ext>
                  </a:extLst>
                </p14:cNvPr>
                <p14:cNvContentPartPr/>
                <p14:nvPr/>
              </p14:nvContentPartPr>
              <p14:xfrm>
                <a:off x="5442246" y="4423125"/>
                <a:ext cx="170640" cy="137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2008B5D-BFD3-5AB3-11B9-040B94F3E2F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33606" y="4414125"/>
                  <a:ext cx="188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D1D8AEF-578F-EB9D-6E07-80A6EEE50514}"/>
                    </a:ext>
                  </a:extLst>
                </p14:cNvPr>
                <p14:cNvContentPartPr/>
                <p14:nvPr/>
              </p14:nvContentPartPr>
              <p14:xfrm>
                <a:off x="5406966" y="4427445"/>
                <a:ext cx="225000" cy="158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D1D8AEF-578F-EB9D-6E07-80A6EEE5051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398326" y="4418445"/>
                  <a:ext cx="242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4D89FD5-E7F3-A0C3-AA3A-9C7B1AA68206}"/>
                    </a:ext>
                  </a:extLst>
                </p14:cNvPr>
                <p14:cNvContentPartPr/>
                <p14:nvPr/>
              </p14:nvContentPartPr>
              <p14:xfrm>
                <a:off x="5743566" y="3860805"/>
                <a:ext cx="244080" cy="655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4D89FD5-E7F3-A0C3-AA3A-9C7B1AA6820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734566" y="3852165"/>
                  <a:ext cx="26172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D5DAAF8-5777-2EAF-DA33-E50CD07A46BE}"/>
                    </a:ext>
                  </a:extLst>
                </p14:cNvPr>
                <p14:cNvContentPartPr/>
                <p14:nvPr/>
              </p14:nvContentPartPr>
              <p14:xfrm>
                <a:off x="5923206" y="4127925"/>
                <a:ext cx="129960" cy="153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D5DAAF8-5777-2EAF-DA33-E50CD07A46B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914566" y="4118925"/>
                  <a:ext cx="147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6152B39-5E02-050F-2D62-6BCC0F918912}"/>
                    </a:ext>
                  </a:extLst>
                </p14:cNvPr>
                <p14:cNvContentPartPr/>
                <p14:nvPr/>
              </p14:nvContentPartPr>
              <p14:xfrm>
                <a:off x="6147126" y="3901485"/>
                <a:ext cx="103320" cy="510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6152B39-5E02-050F-2D62-6BCC0F91891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38126" y="3892485"/>
                  <a:ext cx="12096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7E95750-D644-B619-D5CC-3F3DC3EA4EAD}"/>
                    </a:ext>
                  </a:extLst>
                </p14:cNvPr>
                <p14:cNvContentPartPr/>
                <p14:nvPr/>
              </p14:nvContentPartPr>
              <p14:xfrm>
                <a:off x="6350526" y="4090125"/>
                <a:ext cx="144360" cy="139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7E95750-D644-B619-D5CC-3F3DC3EA4EA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41886" y="4081485"/>
                  <a:ext cx="162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E4BB40D-3C73-226C-8796-F7730124CECD}"/>
                    </a:ext>
                  </a:extLst>
                </p14:cNvPr>
                <p14:cNvContentPartPr/>
                <p14:nvPr/>
              </p14:nvContentPartPr>
              <p14:xfrm>
                <a:off x="6554646" y="4201005"/>
                <a:ext cx="136080" cy="132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E4BB40D-3C73-226C-8796-F7730124CEC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45646" y="4192365"/>
                  <a:ext cx="153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023ED37-FBB5-8C1D-7558-040C6BAA9C68}"/>
                    </a:ext>
                  </a:extLst>
                </p14:cNvPr>
                <p14:cNvContentPartPr/>
                <p14:nvPr/>
              </p14:nvContentPartPr>
              <p14:xfrm>
                <a:off x="6521166" y="4205685"/>
                <a:ext cx="204840" cy="133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023ED37-FBB5-8C1D-7558-040C6BAA9C6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12166" y="4197045"/>
                  <a:ext cx="222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0653DC1-D679-89EB-FF3D-234F2CD30B0D}"/>
                    </a:ext>
                  </a:extLst>
                </p14:cNvPr>
                <p14:cNvContentPartPr/>
                <p14:nvPr/>
              </p14:nvContentPartPr>
              <p14:xfrm>
                <a:off x="6534846" y="3945765"/>
                <a:ext cx="129960" cy="87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0653DC1-D679-89EB-FF3D-234F2CD30B0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26206" y="3936765"/>
                  <a:ext cx="14760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0FDBE39B-157B-D194-6E49-A26CB03D0929}"/>
              </a:ext>
            </a:extLst>
          </p:cNvPr>
          <p:cNvGrpSpPr/>
          <p:nvPr/>
        </p:nvGrpSpPr>
        <p:grpSpPr>
          <a:xfrm>
            <a:off x="6929406" y="4027845"/>
            <a:ext cx="218160" cy="165600"/>
            <a:chOff x="6929406" y="4027845"/>
            <a:chExt cx="21816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1619024-36C0-9D74-0BD9-FB2C4F757AFB}"/>
                    </a:ext>
                  </a:extLst>
                </p14:cNvPr>
                <p14:cNvContentPartPr/>
                <p14:nvPr/>
              </p14:nvContentPartPr>
              <p14:xfrm>
                <a:off x="6929406" y="4104525"/>
                <a:ext cx="218160" cy="19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1619024-36C0-9D74-0BD9-FB2C4F757AF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920766" y="4095885"/>
                  <a:ext cx="235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1BCA792-C46F-096A-956D-AEDF8E567F34}"/>
                    </a:ext>
                  </a:extLst>
                </p14:cNvPr>
                <p14:cNvContentPartPr/>
                <p14:nvPr/>
              </p14:nvContentPartPr>
              <p14:xfrm>
                <a:off x="7067286" y="4027845"/>
                <a:ext cx="30240" cy="165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1BCA792-C46F-096A-956D-AEDF8E567F3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58646" y="4018845"/>
                  <a:ext cx="4788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58BA842-8F53-8740-A2D3-2FC755B92A2A}"/>
              </a:ext>
            </a:extLst>
          </p:cNvPr>
          <p:cNvGrpSpPr/>
          <p:nvPr/>
        </p:nvGrpSpPr>
        <p:grpSpPr>
          <a:xfrm>
            <a:off x="7354566" y="3902925"/>
            <a:ext cx="1802880" cy="429120"/>
            <a:chOff x="7354566" y="3902925"/>
            <a:chExt cx="180288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D90DB6B-6FE7-C677-73E1-D4072CD33525}"/>
                    </a:ext>
                  </a:extLst>
                </p14:cNvPr>
                <p14:cNvContentPartPr/>
                <p14:nvPr/>
              </p14:nvContentPartPr>
              <p14:xfrm>
                <a:off x="7354566" y="4015965"/>
                <a:ext cx="133920" cy="191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D90DB6B-6FE7-C677-73E1-D4072CD3352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45926" y="4006965"/>
                  <a:ext cx="151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5A21EBD-2A17-0ABD-7659-75C1B23AE8C8}"/>
                    </a:ext>
                  </a:extLst>
                </p14:cNvPr>
                <p14:cNvContentPartPr/>
                <p14:nvPr/>
              </p14:nvContentPartPr>
              <p14:xfrm>
                <a:off x="7555806" y="4037925"/>
                <a:ext cx="158400" cy="140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5A21EBD-2A17-0ABD-7659-75C1B23AE8C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46806" y="4029285"/>
                  <a:ext cx="176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0E60562-6FB8-38F1-81D2-DE44FD09CE81}"/>
                    </a:ext>
                  </a:extLst>
                </p14:cNvPr>
                <p14:cNvContentPartPr/>
                <p14:nvPr/>
              </p14:nvContentPartPr>
              <p14:xfrm>
                <a:off x="7790166" y="4180485"/>
                <a:ext cx="120960" cy="120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0E60562-6FB8-38F1-81D2-DE44FD09CE8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781166" y="4171485"/>
                  <a:ext cx="138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BE41297-1242-D9E2-1E06-154B386ACF1E}"/>
                    </a:ext>
                  </a:extLst>
                </p14:cNvPr>
                <p14:cNvContentPartPr/>
                <p14:nvPr/>
              </p14:nvContentPartPr>
              <p14:xfrm>
                <a:off x="7784406" y="4175805"/>
                <a:ext cx="144360" cy="156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BE41297-1242-D9E2-1E06-154B386ACF1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75766" y="4166805"/>
                  <a:ext cx="162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4F34762-5481-4CBD-281D-7DF6871027A7}"/>
                    </a:ext>
                  </a:extLst>
                </p14:cNvPr>
                <p14:cNvContentPartPr/>
                <p14:nvPr/>
              </p14:nvContentPartPr>
              <p14:xfrm>
                <a:off x="8009766" y="3902925"/>
                <a:ext cx="231480" cy="317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4F34762-5481-4CBD-281D-7DF6871027A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001126" y="3893925"/>
                  <a:ext cx="249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56C3E3A-0544-CD09-191E-1EE067F1A9DB}"/>
                    </a:ext>
                  </a:extLst>
                </p14:cNvPr>
                <p14:cNvContentPartPr/>
                <p14:nvPr/>
              </p14:nvContentPartPr>
              <p14:xfrm>
                <a:off x="8220726" y="3947925"/>
                <a:ext cx="236520" cy="136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56C3E3A-0544-CD09-191E-1EE067F1A9D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212086" y="3938925"/>
                  <a:ext cx="254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5370742-9B0B-445B-4BD5-BD692C6B87B8}"/>
                    </a:ext>
                  </a:extLst>
                </p14:cNvPr>
                <p14:cNvContentPartPr/>
                <p14:nvPr/>
              </p14:nvContentPartPr>
              <p14:xfrm>
                <a:off x="8421246" y="4105965"/>
                <a:ext cx="97560" cy="135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5370742-9B0B-445B-4BD5-BD692C6B87B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412246" y="4097325"/>
                  <a:ext cx="115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B07754B-839A-9890-0A66-CDE1A537FCD4}"/>
                    </a:ext>
                  </a:extLst>
                </p14:cNvPr>
                <p14:cNvContentPartPr/>
                <p14:nvPr/>
              </p14:nvContentPartPr>
              <p14:xfrm>
                <a:off x="8407566" y="4110285"/>
                <a:ext cx="129600" cy="133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B07754B-839A-9890-0A66-CDE1A537FCD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98566" y="4101645"/>
                  <a:ext cx="147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402AFB9-A27D-87BD-2AF2-18B312024B01}"/>
                    </a:ext>
                  </a:extLst>
                </p14:cNvPr>
                <p14:cNvContentPartPr/>
                <p14:nvPr/>
              </p14:nvContentPartPr>
              <p14:xfrm>
                <a:off x="8569206" y="4161045"/>
                <a:ext cx="93960" cy="81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402AFB9-A27D-87BD-2AF2-18B312024B0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560206" y="4152405"/>
                  <a:ext cx="111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0BE5999-3468-B4D4-12FD-7A654299DBF9}"/>
                    </a:ext>
                  </a:extLst>
                </p14:cNvPr>
                <p14:cNvContentPartPr/>
                <p14:nvPr/>
              </p14:nvContentPartPr>
              <p14:xfrm>
                <a:off x="8649126" y="3905085"/>
                <a:ext cx="230040" cy="388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0BE5999-3468-B4D4-12FD-7A654299DBF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40486" y="3896085"/>
                  <a:ext cx="247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206FD5A-3A46-08F1-84F4-DCD5EE1ED41D}"/>
                    </a:ext>
                  </a:extLst>
                </p14:cNvPr>
                <p14:cNvContentPartPr/>
                <p14:nvPr/>
              </p14:nvContentPartPr>
              <p14:xfrm>
                <a:off x="9010566" y="3972045"/>
                <a:ext cx="29160" cy="162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206FD5A-3A46-08F1-84F4-DCD5EE1ED41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001566" y="3963405"/>
                  <a:ext cx="46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72A8132-52ED-67A6-0D12-2C51EBB6B108}"/>
                    </a:ext>
                  </a:extLst>
                </p14:cNvPr>
                <p14:cNvContentPartPr/>
                <p14:nvPr/>
              </p14:nvContentPartPr>
              <p14:xfrm>
                <a:off x="8955846" y="4072485"/>
                <a:ext cx="201600" cy="14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72A8132-52ED-67A6-0D12-2C51EBB6B10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947206" y="4063845"/>
                  <a:ext cx="21924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DCE5D3F-6360-4E46-2494-C1720D123D2C}"/>
              </a:ext>
            </a:extLst>
          </p:cNvPr>
          <p:cNvGrpSpPr/>
          <p:nvPr/>
        </p:nvGrpSpPr>
        <p:grpSpPr>
          <a:xfrm>
            <a:off x="9373806" y="3601965"/>
            <a:ext cx="2621520" cy="839880"/>
            <a:chOff x="9373806" y="3601965"/>
            <a:chExt cx="262152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7C1C8C1-34FB-6DE9-26BF-05F2230BCBA1}"/>
                    </a:ext>
                  </a:extLst>
                </p14:cNvPr>
                <p14:cNvContentPartPr/>
                <p14:nvPr/>
              </p14:nvContentPartPr>
              <p14:xfrm>
                <a:off x="9415206" y="3786645"/>
                <a:ext cx="191880" cy="209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7C1C8C1-34FB-6DE9-26BF-05F2230BCBA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406566" y="3778005"/>
                  <a:ext cx="209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9F1A4DC-C67F-6931-6DCB-3260D96D5BB2}"/>
                    </a:ext>
                  </a:extLst>
                </p14:cNvPr>
                <p14:cNvContentPartPr/>
                <p14:nvPr/>
              </p14:nvContentPartPr>
              <p14:xfrm>
                <a:off x="9769806" y="3790605"/>
                <a:ext cx="6120" cy="209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9F1A4DC-C67F-6931-6DCB-3260D96D5BB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61166" y="3781605"/>
                  <a:ext cx="23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F627E29-0D2D-02A2-256C-6BE86952CA9A}"/>
                    </a:ext>
                  </a:extLst>
                </p14:cNvPr>
                <p14:cNvContentPartPr/>
                <p14:nvPr/>
              </p14:nvContentPartPr>
              <p14:xfrm>
                <a:off x="9663966" y="3732645"/>
                <a:ext cx="302040" cy="27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F627E29-0D2D-02A2-256C-6BE86952CA9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655326" y="3724005"/>
                  <a:ext cx="319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13C0E5E-7ADF-0928-A00F-D6FE2F07CED6}"/>
                    </a:ext>
                  </a:extLst>
                </p14:cNvPr>
                <p14:cNvContentPartPr/>
                <p14:nvPr/>
              </p14:nvContentPartPr>
              <p14:xfrm>
                <a:off x="9373806" y="4076085"/>
                <a:ext cx="574920" cy="40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13C0E5E-7ADF-0928-A00F-D6FE2F07CED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364806" y="4067445"/>
                  <a:ext cx="592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03E1DA1-1100-02D0-2903-ABC07A193319}"/>
                    </a:ext>
                  </a:extLst>
                </p14:cNvPr>
                <p14:cNvContentPartPr/>
                <p14:nvPr/>
              </p14:nvContentPartPr>
              <p14:xfrm>
                <a:off x="9563166" y="4220445"/>
                <a:ext cx="302040" cy="115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03E1DA1-1100-02D0-2903-ABC07A19331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554166" y="4211805"/>
                  <a:ext cx="319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331BB1A-5EB7-4EA3-59D2-67691ED145F1}"/>
                    </a:ext>
                  </a:extLst>
                </p14:cNvPr>
                <p14:cNvContentPartPr/>
                <p14:nvPr/>
              </p14:nvContentPartPr>
              <p14:xfrm>
                <a:off x="10098126" y="3601965"/>
                <a:ext cx="182160" cy="757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331BB1A-5EB7-4EA3-59D2-67691ED145F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089126" y="3592965"/>
                  <a:ext cx="19980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F8A5E7D-4747-A75C-FDDF-C5AB88B9352D}"/>
                    </a:ext>
                  </a:extLst>
                </p14:cNvPr>
                <p14:cNvContentPartPr/>
                <p14:nvPr/>
              </p14:nvContentPartPr>
              <p14:xfrm>
                <a:off x="10269846" y="3674325"/>
                <a:ext cx="178920" cy="767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F8A5E7D-4747-A75C-FDDF-C5AB88B9352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60846" y="3665685"/>
                  <a:ext cx="19656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EFF98AC-0A9A-AB98-5632-69A03CD92FE5}"/>
                    </a:ext>
                  </a:extLst>
                </p14:cNvPr>
                <p14:cNvContentPartPr/>
                <p14:nvPr/>
              </p14:nvContentPartPr>
              <p14:xfrm>
                <a:off x="10580886" y="3851445"/>
                <a:ext cx="187560" cy="243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EFF98AC-0A9A-AB98-5632-69A03CD92FE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571886" y="3842445"/>
                  <a:ext cx="205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667EADA-FA16-43FD-E050-ED94E2B24F2C}"/>
                    </a:ext>
                  </a:extLst>
                </p14:cNvPr>
                <p14:cNvContentPartPr/>
                <p14:nvPr/>
              </p14:nvContentPartPr>
              <p14:xfrm>
                <a:off x="10773846" y="3959445"/>
                <a:ext cx="165960" cy="160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667EADA-FA16-43FD-E050-ED94E2B24F2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65206" y="3950805"/>
                  <a:ext cx="183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5EDA6CD-3552-2230-CD06-2757592C1C10}"/>
                    </a:ext>
                  </a:extLst>
                </p14:cNvPr>
                <p14:cNvContentPartPr/>
                <p14:nvPr/>
              </p14:nvContentPartPr>
              <p14:xfrm>
                <a:off x="10742886" y="3958005"/>
                <a:ext cx="210600" cy="137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5EDA6CD-3552-2230-CD06-2757592C1C1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733886" y="3949365"/>
                  <a:ext cx="228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B1A0B8E-D29E-2B4B-BA17-1A22C4136884}"/>
                    </a:ext>
                  </a:extLst>
                </p14:cNvPr>
                <p14:cNvContentPartPr/>
                <p14:nvPr/>
              </p14:nvContentPartPr>
              <p14:xfrm>
                <a:off x="11028726" y="3807525"/>
                <a:ext cx="239400" cy="235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B1A0B8E-D29E-2B4B-BA17-1A22C413688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019726" y="3798885"/>
                  <a:ext cx="257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190F0E5-36FC-436D-CA2A-3368C9CDE773}"/>
                    </a:ext>
                  </a:extLst>
                </p14:cNvPr>
                <p14:cNvContentPartPr/>
                <p14:nvPr/>
              </p14:nvContentPartPr>
              <p14:xfrm>
                <a:off x="11267766" y="3885645"/>
                <a:ext cx="130320" cy="365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190F0E5-36FC-436D-CA2A-3368C9CDE77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259126" y="3876645"/>
                  <a:ext cx="1479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F7DD859-4DCE-0656-DED6-C9DFB62B3823}"/>
                    </a:ext>
                  </a:extLst>
                </p14:cNvPr>
                <p14:cNvContentPartPr/>
                <p14:nvPr/>
              </p14:nvContentPartPr>
              <p14:xfrm>
                <a:off x="11523006" y="3796725"/>
                <a:ext cx="222840" cy="239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F7DD859-4DCE-0656-DED6-C9DFB62B382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514006" y="3788085"/>
                  <a:ext cx="240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3DEC3EC-65FD-8885-7A13-69D8E8D4268A}"/>
                    </a:ext>
                  </a:extLst>
                </p14:cNvPr>
                <p14:cNvContentPartPr/>
                <p14:nvPr/>
              </p14:nvContentPartPr>
              <p14:xfrm>
                <a:off x="11783646" y="3881685"/>
                <a:ext cx="211680" cy="177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3DEC3EC-65FD-8885-7A13-69D8E8D4268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774646" y="3873045"/>
                  <a:ext cx="22932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5C05752-D9FB-A16B-6F13-3D31763F4303}"/>
              </a:ext>
            </a:extLst>
          </p:cNvPr>
          <p:cNvGrpSpPr/>
          <p:nvPr/>
        </p:nvGrpSpPr>
        <p:grpSpPr>
          <a:xfrm>
            <a:off x="8024526" y="3597645"/>
            <a:ext cx="1032120" cy="745920"/>
            <a:chOff x="8024526" y="3597645"/>
            <a:chExt cx="103212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C149CC0-363B-F15D-C711-A56D0042C954}"/>
                    </a:ext>
                  </a:extLst>
                </p14:cNvPr>
                <p14:cNvContentPartPr/>
                <p14:nvPr/>
              </p14:nvContentPartPr>
              <p14:xfrm>
                <a:off x="8024526" y="3744885"/>
                <a:ext cx="844200" cy="598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C149CC0-363B-F15D-C711-A56D0042C95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15526" y="3736245"/>
                  <a:ext cx="86184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96D82B3-1AAF-BA4E-802C-DBD08A0873F4}"/>
                    </a:ext>
                  </a:extLst>
                </p14:cNvPr>
                <p14:cNvContentPartPr/>
                <p14:nvPr/>
              </p14:nvContentPartPr>
              <p14:xfrm>
                <a:off x="8894286" y="3597645"/>
                <a:ext cx="162360" cy="141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96D82B3-1AAF-BA4E-802C-DBD08A0873F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885646" y="3589005"/>
                  <a:ext cx="1800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6DEA9B43-2468-A90D-A5B1-B821A040E08F}"/>
              </a:ext>
            </a:extLst>
          </p:cNvPr>
          <p:cNvGrpSpPr/>
          <p:nvPr/>
        </p:nvGrpSpPr>
        <p:grpSpPr>
          <a:xfrm>
            <a:off x="4355406" y="5385045"/>
            <a:ext cx="294120" cy="120960"/>
            <a:chOff x="4355406" y="5385045"/>
            <a:chExt cx="29412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D764396-EA2E-DD76-675C-3AC52B8A834D}"/>
                    </a:ext>
                  </a:extLst>
                </p14:cNvPr>
                <p14:cNvContentPartPr/>
                <p14:nvPr/>
              </p14:nvContentPartPr>
              <p14:xfrm>
                <a:off x="4364046" y="5385045"/>
                <a:ext cx="285480" cy="28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D764396-EA2E-DD76-675C-3AC52B8A834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355406" y="5376405"/>
                  <a:ext cx="303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4E646DD-AD37-6209-7CCF-791B324F1B2D}"/>
                    </a:ext>
                  </a:extLst>
                </p14:cNvPr>
                <p14:cNvContentPartPr/>
                <p14:nvPr/>
              </p14:nvContentPartPr>
              <p14:xfrm>
                <a:off x="4355406" y="5482245"/>
                <a:ext cx="268200" cy="23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4E646DD-AD37-6209-7CCF-791B324F1B2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346766" y="5473605"/>
                  <a:ext cx="2858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0F9AE1C-6AC0-7F15-7270-6E860DAF4E29}"/>
              </a:ext>
            </a:extLst>
          </p:cNvPr>
          <p:cNvGrpSpPr/>
          <p:nvPr/>
        </p:nvGrpSpPr>
        <p:grpSpPr>
          <a:xfrm>
            <a:off x="4847526" y="5033325"/>
            <a:ext cx="2282040" cy="749160"/>
            <a:chOff x="4847526" y="5033325"/>
            <a:chExt cx="2282040" cy="74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31C1922-8F8E-A710-2E29-802FB7348FBD}"/>
                    </a:ext>
                  </a:extLst>
                </p14:cNvPr>
                <p14:cNvContentPartPr/>
                <p14:nvPr/>
              </p14:nvContentPartPr>
              <p14:xfrm>
                <a:off x="4847526" y="5463525"/>
                <a:ext cx="173160" cy="18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31C1922-8F8E-A710-2E29-802FB7348FB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838526" y="5454525"/>
                  <a:ext cx="190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17B9C60-E0FD-6158-63F0-F2ECE88243B8}"/>
                    </a:ext>
                  </a:extLst>
                </p14:cNvPr>
                <p14:cNvContentPartPr/>
                <p14:nvPr/>
              </p14:nvContentPartPr>
              <p14:xfrm>
                <a:off x="5137686" y="5367765"/>
                <a:ext cx="280440" cy="163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17B9C60-E0FD-6158-63F0-F2ECE88243B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128686" y="5358765"/>
                  <a:ext cx="298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13AC6A1-3E8E-EE9E-24C6-22E3229475EB}"/>
                    </a:ext>
                  </a:extLst>
                </p14:cNvPr>
                <p14:cNvContentPartPr/>
                <p14:nvPr/>
              </p14:nvContentPartPr>
              <p14:xfrm>
                <a:off x="5567166" y="5169045"/>
                <a:ext cx="181800" cy="260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13AC6A1-3E8E-EE9E-24C6-22E3229475E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558526" y="5160045"/>
                  <a:ext cx="199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6D6FBB2-00CD-FAFB-51BF-107BD1141C54}"/>
                    </a:ext>
                  </a:extLst>
                </p14:cNvPr>
                <p14:cNvContentPartPr/>
                <p14:nvPr/>
              </p14:nvContentPartPr>
              <p14:xfrm>
                <a:off x="5525046" y="5470725"/>
                <a:ext cx="396360" cy="25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6D6FBB2-00CD-FAFB-51BF-107BD1141C5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516046" y="5461725"/>
                  <a:ext cx="414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6E03372-F7E0-E4F8-0C2A-3316A10B6CB3}"/>
                    </a:ext>
                  </a:extLst>
                </p14:cNvPr>
                <p14:cNvContentPartPr/>
                <p14:nvPr/>
              </p14:nvContentPartPr>
              <p14:xfrm>
                <a:off x="5535846" y="5559645"/>
                <a:ext cx="142200" cy="222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6E03372-F7E0-E4F8-0C2A-3316A10B6CB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526846" y="5550645"/>
                  <a:ext cx="159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202E734-A66B-AC21-CD4C-9E343E08474F}"/>
                    </a:ext>
                  </a:extLst>
                </p14:cNvPr>
                <p14:cNvContentPartPr/>
                <p14:nvPr/>
              </p14:nvContentPartPr>
              <p14:xfrm>
                <a:off x="5720166" y="5607165"/>
                <a:ext cx="174240" cy="156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202E734-A66B-AC21-CD4C-9E343E08474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11166" y="5598165"/>
                  <a:ext cx="191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F0F89EF-732E-DC5D-E881-76378AA5646F}"/>
                    </a:ext>
                  </a:extLst>
                </p14:cNvPr>
                <p14:cNvContentPartPr/>
                <p14:nvPr/>
              </p14:nvContentPartPr>
              <p14:xfrm>
                <a:off x="5666166" y="5573685"/>
                <a:ext cx="242280" cy="188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F0F89EF-732E-DC5D-E881-76378AA5646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657526" y="5565045"/>
                  <a:ext cx="259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FFEF183-95B4-9EC8-04DC-56A82D5C136D}"/>
                    </a:ext>
                  </a:extLst>
                </p14:cNvPr>
                <p14:cNvContentPartPr/>
                <p14:nvPr/>
              </p14:nvContentPartPr>
              <p14:xfrm>
                <a:off x="5933286" y="5033325"/>
                <a:ext cx="284400" cy="729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FFEF183-95B4-9EC8-04DC-56A82D5C136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24286" y="5024325"/>
                  <a:ext cx="30204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A320D2F-7598-AE07-366E-DC24288AA928}"/>
                    </a:ext>
                  </a:extLst>
                </p14:cNvPr>
                <p14:cNvContentPartPr/>
                <p14:nvPr/>
              </p14:nvContentPartPr>
              <p14:xfrm>
                <a:off x="6169086" y="5308365"/>
                <a:ext cx="188280" cy="1584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A320D2F-7598-AE07-366E-DC24288AA92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60446" y="5299725"/>
                  <a:ext cx="205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28C1445-3F2C-95A2-B3E4-1AC6A0080B93}"/>
                    </a:ext>
                  </a:extLst>
                </p14:cNvPr>
                <p14:cNvContentPartPr/>
                <p14:nvPr/>
              </p14:nvContentPartPr>
              <p14:xfrm>
                <a:off x="6484806" y="5036205"/>
                <a:ext cx="125640" cy="504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28C1445-3F2C-95A2-B3E4-1AC6A0080B9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475806" y="5027205"/>
                  <a:ext cx="14328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B9CD990-8EE5-3620-C19B-B6B75D27829C}"/>
                    </a:ext>
                  </a:extLst>
                </p14:cNvPr>
                <p14:cNvContentPartPr/>
                <p14:nvPr/>
              </p14:nvContentPartPr>
              <p14:xfrm>
                <a:off x="6709806" y="5185605"/>
                <a:ext cx="203760" cy="226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B9CD990-8EE5-3620-C19B-B6B75D27829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700806" y="5176965"/>
                  <a:ext cx="221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40E3BF9-D028-D381-347F-FDE86A7A5CA2}"/>
                    </a:ext>
                  </a:extLst>
                </p14:cNvPr>
                <p14:cNvContentPartPr/>
                <p14:nvPr/>
              </p14:nvContentPartPr>
              <p14:xfrm>
                <a:off x="6979086" y="5382165"/>
                <a:ext cx="102600" cy="127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40E3BF9-D028-D381-347F-FDE86A7A5CA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970086" y="5373165"/>
                  <a:ext cx="120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E6DF332-E913-660E-B38B-42DA11C3D536}"/>
                    </a:ext>
                  </a:extLst>
                </p14:cNvPr>
                <p14:cNvContentPartPr/>
                <p14:nvPr/>
              </p14:nvContentPartPr>
              <p14:xfrm>
                <a:off x="6914286" y="5380005"/>
                <a:ext cx="215280" cy="184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E6DF332-E913-660E-B38B-42DA11C3D53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905286" y="5371005"/>
                  <a:ext cx="232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D8C95E2-5645-A10E-698B-215277778BE7}"/>
                    </a:ext>
                  </a:extLst>
                </p14:cNvPr>
                <p14:cNvContentPartPr/>
                <p14:nvPr/>
              </p14:nvContentPartPr>
              <p14:xfrm>
                <a:off x="7002126" y="5113605"/>
                <a:ext cx="115560" cy="99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D8C95E2-5645-A10E-698B-215277778BE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93486" y="5104605"/>
                  <a:ext cx="13320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A2B0900-903A-0750-9437-C77BC06C4B40}"/>
              </a:ext>
            </a:extLst>
          </p:cNvPr>
          <p:cNvGrpSpPr/>
          <p:nvPr/>
        </p:nvGrpSpPr>
        <p:grpSpPr>
          <a:xfrm>
            <a:off x="7344126" y="5257965"/>
            <a:ext cx="271080" cy="203400"/>
            <a:chOff x="7344126" y="5257965"/>
            <a:chExt cx="27108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CE39398-816E-EE53-D03A-087535234B7C}"/>
                    </a:ext>
                  </a:extLst>
                </p14:cNvPr>
                <p14:cNvContentPartPr/>
                <p14:nvPr/>
              </p14:nvContentPartPr>
              <p14:xfrm>
                <a:off x="7344126" y="5308005"/>
                <a:ext cx="271080" cy="53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CE39398-816E-EE53-D03A-087535234B7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335126" y="5299365"/>
                  <a:ext cx="288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1C62782-D939-5AB8-8F4B-E053F6A94413}"/>
                    </a:ext>
                  </a:extLst>
                </p14:cNvPr>
                <p14:cNvContentPartPr/>
                <p14:nvPr/>
              </p14:nvContentPartPr>
              <p14:xfrm>
                <a:off x="7501806" y="5257965"/>
                <a:ext cx="48240" cy="203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1C62782-D939-5AB8-8F4B-E053F6A9441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493166" y="5249325"/>
                  <a:ext cx="6588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BAD3F893-F8D2-8496-89EC-35C74EB690A7}"/>
              </a:ext>
            </a:extLst>
          </p:cNvPr>
          <p:cNvGrpSpPr/>
          <p:nvPr/>
        </p:nvGrpSpPr>
        <p:grpSpPr>
          <a:xfrm>
            <a:off x="7760286" y="4874925"/>
            <a:ext cx="996120" cy="766080"/>
            <a:chOff x="7760286" y="4874925"/>
            <a:chExt cx="996120" cy="76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7FA9D54-6D53-DDC4-AD3D-CBD7EE15EE57}"/>
                    </a:ext>
                  </a:extLst>
                </p14:cNvPr>
                <p14:cNvContentPartPr/>
                <p14:nvPr/>
              </p14:nvContentPartPr>
              <p14:xfrm>
                <a:off x="7760286" y="4934685"/>
                <a:ext cx="222480" cy="308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7FA9D54-6D53-DDC4-AD3D-CBD7EE15EE5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751286" y="4925685"/>
                  <a:ext cx="240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C4BD927-2251-9A88-CBCC-EC83A28C8D61}"/>
                    </a:ext>
                  </a:extLst>
                </p14:cNvPr>
                <p14:cNvContentPartPr/>
                <p14:nvPr/>
              </p14:nvContentPartPr>
              <p14:xfrm>
                <a:off x="8137566" y="4985445"/>
                <a:ext cx="35640" cy="231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C4BD927-2251-9A88-CBCC-EC83A28C8D6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128926" y="4976445"/>
                  <a:ext cx="53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7F72D60-3BAE-64DA-EADE-BE3021FBB037}"/>
                    </a:ext>
                  </a:extLst>
                </p14:cNvPr>
                <p14:cNvContentPartPr/>
                <p14:nvPr/>
              </p14:nvContentPartPr>
              <p14:xfrm>
                <a:off x="8029566" y="4946205"/>
                <a:ext cx="294120" cy="37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7F72D60-3BAE-64DA-EADE-BE3021FBB03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020566" y="4937205"/>
                  <a:ext cx="311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8C26386-B52E-4C1F-78C9-18417F51975A}"/>
                    </a:ext>
                  </a:extLst>
                </p14:cNvPr>
                <p14:cNvContentPartPr/>
                <p14:nvPr/>
              </p14:nvContentPartPr>
              <p14:xfrm>
                <a:off x="7788726" y="5297925"/>
                <a:ext cx="547200" cy="38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8C26386-B52E-4C1F-78C9-18417F51975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779726" y="5289285"/>
                  <a:ext cx="564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4D61A80-1B84-F301-30BF-9174CAF8B08F}"/>
                    </a:ext>
                  </a:extLst>
                </p14:cNvPr>
                <p14:cNvContentPartPr/>
                <p14:nvPr/>
              </p14:nvContentPartPr>
              <p14:xfrm>
                <a:off x="7911126" y="5405205"/>
                <a:ext cx="321840" cy="140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4D61A80-1B84-F301-30BF-9174CAF8B08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902486" y="5396565"/>
                  <a:ext cx="339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F62E909-9597-29BC-B40C-860454DEAF94}"/>
                    </a:ext>
                  </a:extLst>
                </p14:cNvPr>
                <p14:cNvContentPartPr/>
                <p14:nvPr/>
              </p14:nvContentPartPr>
              <p14:xfrm>
                <a:off x="8334126" y="4889685"/>
                <a:ext cx="207720" cy="6793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F62E909-9597-29BC-B40C-860454DEAF9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325486" y="4880685"/>
                  <a:ext cx="22536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D33F80C-B6E5-F661-4C8B-2DE77725DC3E}"/>
                    </a:ext>
                  </a:extLst>
                </p14:cNvPr>
                <p14:cNvContentPartPr/>
                <p14:nvPr/>
              </p14:nvContentPartPr>
              <p14:xfrm>
                <a:off x="8500446" y="4874925"/>
                <a:ext cx="255960" cy="7660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D33F80C-B6E5-F661-4C8B-2DE77725DC3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491446" y="4866285"/>
                  <a:ext cx="273600" cy="78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00ECD7E7-6762-8C45-4077-147621EFB87B}"/>
              </a:ext>
            </a:extLst>
          </p:cNvPr>
          <p:cNvGrpSpPr/>
          <p:nvPr/>
        </p:nvGrpSpPr>
        <p:grpSpPr>
          <a:xfrm>
            <a:off x="8988966" y="4980765"/>
            <a:ext cx="2050200" cy="462240"/>
            <a:chOff x="8988966" y="4980765"/>
            <a:chExt cx="205020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448EC73-CA8D-CCD6-92CE-E9B3251240F8}"/>
                    </a:ext>
                  </a:extLst>
                </p14:cNvPr>
                <p14:cNvContentPartPr/>
                <p14:nvPr/>
              </p14:nvContentPartPr>
              <p14:xfrm>
                <a:off x="8988966" y="5065365"/>
                <a:ext cx="271080" cy="2350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448EC73-CA8D-CCD6-92CE-E9B3251240F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980326" y="5056725"/>
                  <a:ext cx="288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E954149-D498-CD3B-24CA-10F222F0AA9B}"/>
                    </a:ext>
                  </a:extLst>
                </p14:cNvPr>
                <p14:cNvContentPartPr/>
                <p14:nvPr/>
              </p14:nvContentPartPr>
              <p14:xfrm>
                <a:off x="9312246" y="5112525"/>
                <a:ext cx="225000" cy="217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E954149-D498-CD3B-24CA-10F222F0AA9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303246" y="5103525"/>
                  <a:ext cx="242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FF9C453-3CE2-6E59-EDCA-2FE63A37C255}"/>
                    </a:ext>
                  </a:extLst>
                </p14:cNvPr>
                <p14:cNvContentPartPr/>
                <p14:nvPr/>
              </p14:nvContentPartPr>
              <p14:xfrm>
                <a:off x="9303966" y="5069325"/>
                <a:ext cx="270360" cy="230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FF9C453-3CE2-6E59-EDCA-2FE63A37C25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295326" y="5060685"/>
                  <a:ext cx="288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7B13055-BE02-2062-69FE-59F12CB74D39}"/>
                    </a:ext>
                  </a:extLst>
                </p14:cNvPr>
                <p14:cNvContentPartPr/>
                <p14:nvPr/>
              </p14:nvContentPartPr>
              <p14:xfrm>
                <a:off x="9678366" y="5022165"/>
                <a:ext cx="257400" cy="263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7B13055-BE02-2062-69FE-59F12CB74D3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669726" y="5013165"/>
                  <a:ext cx="275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604FFA2-D19D-1956-5B4C-27C0EC4547A8}"/>
                    </a:ext>
                  </a:extLst>
                </p14:cNvPr>
                <p14:cNvContentPartPr/>
                <p14:nvPr/>
              </p14:nvContentPartPr>
              <p14:xfrm>
                <a:off x="10007766" y="5103165"/>
                <a:ext cx="166680" cy="339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604FFA2-D19D-1956-5B4C-27C0EC4547A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998766" y="5094165"/>
                  <a:ext cx="1843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79C7165-5606-527D-3066-CC8CDDC15EB9}"/>
                    </a:ext>
                  </a:extLst>
                </p14:cNvPr>
                <p14:cNvContentPartPr/>
                <p14:nvPr/>
              </p14:nvContentPartPr>
              <p14:xfrm>
                <a:off x="10284966" y="4980765"/>
                <a:ext cx="297360" cy="294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79C7165-5606-527D-3066-CC8CDDC15EB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276326" y="4972125"/>
                  <a:ext cx="3150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8B8488A-7BDA-7EE1-0E31-51CAFD14ADC1}"/>
                    </a:ext>
                  </a:extLst>
                </p14:cNvPr>
                <p14:cNvContentPartPr/>
                <p14:nvPr/>
              </p14:nvContentPartPr>
              <p14:xfrm>
                <a:off x="10665486" y="5089125"/>
                <a:ext cx="321480" cy="1936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8B8488A-7BDA-7EE1-0E31-51CAFD14ADC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56486" y="5080125"/>
                  <a:ext cx="339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A927C19-27B0-67E6-CE44-A06582602685}"/>
                    </a:ext>
                  </a:extLst>
                </p14:cNvPr>
                <p14:cNvContentPartPr/>
                <p14:nvPr/>
              </p14:nvContentPartPr>
              <p14:xfrm>
                <a:off x="10629486" y="5117925"/>
                <a:ext cx="409680" cy="47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A927C19-27B0-67E6-CE44-A0658260268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620846" y="5109285"/>
                  <a:ext cx="427320" cy="6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934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CC7024E-604E-C902-58BA-2C115E2762E0}"/>
              </a:ext>
            </a:extLst>
          </p:cNvPr>
          <p:cNvGrpSpPr/>
          <p:nvPr/>
        </p:nvGrpSpPr>
        <p:grpSpPr>
          <a:xfrm>
            <a:off x="607334" y="336754"/>
            <a:ext cx="1236599" cy="510576"/>
            <a:chOff x="1253286" y="2048108"/>
            <a:chExt cx="1236599" cy="5105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6025F97-F224-BFE8-6174-CC3E05417E1D}"/>
                    </a:ext>
                  </a:extLst>
                </p14:cNvPr>
                <p14:cNvContentPartPr/>
                <p14:nvPr/>
              </p14:nvContentPartPr>
              <p14:xfrm>
                <a:off x="1290440" y="2048108"/>
                <a:ext cx="91600" cy="197921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6025F97-F224-BFE8-6174-CC3E05417E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81460" y="2039128"/>
                  <a:ext cx="109202" cy="215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0D8126-49A0-ECAC-28F9-3FC76D6BC7D0}"/>
                    </a:ext>
                  </a:extLst>
                </p14:cNvPr>
                <p14:cNvContentPartPr/>
                <p14:nvPr/>
              </p14:nvContentPartPr>
              <p14:xfrm>
                <a:off x="1253286" y="2315430"/>
                <a:ext cx="216148" cy="8412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0D8126-49A0-ECAC-28F9-3FC76D6BC7D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4295" y="2306667"/>
                  <a:ext cx="233771" cy="25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A6ADCF-60F3-E7C8-E097-9849C0F8D0BB}"/>
                    </a:ext>
                  </a:extLst>
                </p14:cNvPr>
                <p14:cNvContentPartPr/>
                <p14:nvPr/>
              </p14:nvContentPartPr>
              <p14:xfrm>
                <a:off x="1260063" y="2383195"/>
                <a:ext cx="62624" cy="175489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A6ADCF-60F3-E7C8-E097-9849C0F8D0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1117" y="2374205"/>
                  <a:ext cx="80159" cy="193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507E9BC-3519-B173-6780-677CF41D735B}"/>
                    </a:ext>
                  </a:extLst>
                </p14:cNvPr>
                <p14:cNvContentPartPr/>
                <p14:nvPr/>
              </p14:nvContentPartPr>
              <p14:xfrm>
                <a:off x="1381339" y="2403759"/>
                <a:ext cx="91133" cy="143242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507E9BC-3519-B173-6780-677CF41D73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2369" y="2394761"/>
                  <a:ext cx="108714" cy="160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5A7511B-9BE7-C269-1BB5-9E0295B10C96}"/>
                    </a:ext>
                  </a:extLst>
                </p14:cNvPr>
                <p14:cNvContentPartPr/>
                <p14:nvPr/>
              </p14:nvContentPartPr>
              <p14:xfrm>
                <a:off x="1348391" y="2467084"/>
                <a:ext cx="153056" cy="17292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5A7511B-9BE7-C269-1BB5-9E0295B10C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39409" y="2458078"/>
                  <a:ext cx="170661" cy="34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C934D6-311E-FD78-B4C8-7D5E583A79B0}"/>
                    </a:ext>
                  </a:extLst>
                </p14:cNvPr>
                <p14:cNvContentPartPr/>
                <p14:nvPr/>
              </p14:nvContentPartPr>
              <p14:xfrm>
                <a:off x="1597253" y="2125453"/>
                <a:ext cx="90899" cy="32597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C934D6-311E-FD78-B4C8-7D5E583A79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88235" y="2116458"/>
                  <a:ext cx="108574" cy="343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D448C13-4CAE-0A03-1CB8-AC8EF1911A40}"/>
                    </a:ext>
                  </a:extLst>
                </p14:cNvPr>
                <p14:cNvContentPartPr/>
                <p14:nvPr/>
              </p14:nvContentPartPr>
              <p14:xfrm>
                <a:off x="1729279" y="2239720"/>
                <a:ext cx="91834" cy="126184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448C13-4CAE-0A03-1CB8-AC8EF1911A4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0311" y="2230733"/>
                  <a:ext cx="109412" cy="1437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22DC4D-FFB9-CF59-3381-2BD6018DD351}"/>
                    </a:ext>
                  </a:extLst>
                </p14:cNvPr>
                <p14:cNvContentPartPr/>
                <p14:nvPr/>
              </p14:nvContentPartPr>
              <p14:xfrm>
                <a:off x="1897523" y="2243459"/>
                <a:ext cx="130390" cy="11590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22DC4D-FFB9-CF59-3381-2BD6018DD3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8518" y="2234460"/>
                  <a:ext cx="148039" cy="133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2FD982-97A6-9E92-90F9-C6CBBCE94EE0}"/>
                    </a:ext>
                  </a:extLst>
                </p14:cNvPr>
                <p14:cNvContentPartPr/>
                <p14:nvPr/>
              </p14:nvContentPartPr>
              <p14:xfrm>
                <a:off x="2112970" y="2238785"/>
                <a:ext cx="128988" cy="112864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2FD982-97A6-9E92-90F9-C6CBBCE94E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03988" y="2229799"/>
                  <a:ext cx="146594" cy="130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9AB18F-EF3A-93C4-8D91-01EF1B4C35EA}"/>
                    </a:ext>
                  </a:extLst>
                </p14:cNvPr>
                <p14:cNvContentPartPr/>
                <p14:nvPr/>
              </p14:nvContentPartPr>
              <p14:xfrm>
                <a:off x="2290796" y="2348144"/>
                <a:ext cx="86926" cy="54212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9AB18F-EF3A-93C4-8D91-01EF1B4C35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81816" y="2339169"/>
                  <a:ext cx="104527" cy="71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5DC6D8-4F8A-9FF2-D13D-131F48BC96DF}"/>
                    </a:ext>
                  </a:extLst>
                </p14:cNvPr>
                <p14:cNvContentPartPr/>
                <p14:nvPr/>
              </p14:nvContentPartPr>
              <p14:xfrm>
                <a:off x="2308321" y="2324543"/>
                <a:ext cx="102583" cy="110761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5DC6D8-4F8A-9FF2-D13D-131F48BC96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99354" y="2315553"/>
                  <a:ext cx="120158" cy="128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A9A53DD-0C4C-B09B-A8D8-7686753BFFA0}"/>
                    </a:ext>
                  </a:extLst>
                </p14:cNvPr>
                <p14:cNvContentPartPr/>
                <p14:nvPr/>
              </p14:nvContentPartPr>
              <p14:xfrm>
                <a:off x="2391976" y="2122649"/>
                <a:ext cx="97909" cy="356118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9A53DD-0C4C-B09B-A8D8-7686753BFF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82977" y="2113656"/>
                  <a:ext cx="115547" cy="3737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CA1A4C-791C-7034-060D-AE0D0FD49EA9}"/>
              </a:ext>
            </a:extLst>
          </p:cNvPr>
          <p:cNvGrpSpPr/>
          <p:nvPr/>
        </p:nvGrpSpPr>
        <p:grpSpPr>
          <a:xfrm>
            <a:off x="2094665" y="154474"/>
            <a:ext cx="3617135" cy="745914"/>
            <a:chOff x="4355406" y="4874925"/>
            <a:chExt cx="4401000" cy="90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E423CE-CE7E-0ABC-F5D0-F90679BB80A1}"/>
                    </a:ext>
                  </a:extLst>
                </p14:cNvPr>
                <p14:cNvContentPartPr/>
                <p14:nvPr/>
              </p14:nvContentPartPr>
              <p14:xfrm>
                <a:off x="4364046" y="5385045"/>
                <a:ext cx="285480" cy="2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E423CE-CE7E-0ABC-F5D0-F90679BB80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53100" y="5374076"/>
                  <a:ext cx="306935" cy="495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FCEFA63-8B59-CFA3-CD15-EEF6A1F3252D}"/>
                    </a:ext>
                  </a:extLst>
                </p14:cNvPr>
                <p14:cNvContentPartPr/>
                <p14:nvPr/>
              </p14:nvContentPartPr>
              <p14:xfrm>
                <a:off x="4355406" y="5482245"/>
                <a:ext cx="268200" cy="23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FCEFA63-8B59-CFA3-CD15-EEF6A1F325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44450" y="5471245"/>
                  <a:ext cx="289674" cy="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A5812F-E5EC-3240-98B3-B837A0D43437}"/>
                    </a:ext>
                  </a:extLst>
                </p14:cNvPr>
                <p14:cNvContentPartPr/>
                <p14:nvPr/>
              </p14:nvContentPartPr>
              <p14:xfrm>
                <a:off x="4847526" y="5463525"/>
                <a:ext cx="173160" cy="18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A5812F-E5EC-3240-98B3-B837A0D434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36594" y="5452811"/>
                  <a:ext cx="194586" cy="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E931E0-4D67-D549-F76D-5DB53E953394}"/>
                    </a:ext>
                  </a:extLst>
                </p14:cNvPr>
                <p14:cNvContentPartPr/>
                <p14:nvPr/>
              </p14:nvContentPartPr>
              <p14:xfrm>
                <a:off x="5137686" y="5367765"/>
                <a:ext cx="280440" cy="163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E931E0-4D67-D549-F76D-5DB53E9533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26731" y="5356811"/>
                  <a:ext cx="301911" cy="184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4C2FA6-BCA6-0BA3-C418-80EDB2C86711}"/>
                    </a:ext>
                  </a:extLst>
                </p14:cNvPr>
                <p14:cNvContentPartPr/>
                <p14:nvPr/>
              </p14:nvContentPartPr>
              <p14:xfrm>
                <a:off x="5567166" y="5169045"/>
                <a:ext cx="181800" cy="260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4C2FA6-BCA6-0BA3-C418-80EDB2C867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56214" y="5158112"/>
                  <a:ext cx="203266" cy="282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6C38E3-4132-61C1-79DC-63ED61064B10}"/>
                    </a:ext>
                  </a:extLst>
                </p14:cNvPr>
                <p14:cNvContentPartPr/>
                <p14:nvPr/>
              </p14:nvContentPartPr>
              <p14:xfrm>
                <a:off x="5525046" y="5470725"/>
                <a:ext cx="396360" cy="25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6C38E3-4132-61C1-79DC-63ED61064B1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14097" y="5459863"/>
                  <a:ext cx="417820" cy="46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2F6A2F5-C345-E79A-D510-0EBC1FC0DBE2}"/>
                    </a:ext>
                  </a:extLst>
                </p14:cNvPr>
                <p14:cNvContentPartPr/>
                <p14:nvPr/>
              </p14:nvContentPartPr>
              <p14:xfrm>
                <a:off x="5535846" y="5559645"/>
                <a:ext cx="142200" cy="222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2F6A2F5-C345-E79A-D510-0EBC1FC0DB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24941" y="5548700"/>
                  <a:ext cx="163574" cy="244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4B4E59-3A71-B49D-68D3-60C0F767BD17}"/>
                    </a:ext>
                  </a:extLst>
                </p14:cNvPr>
                <p14:cNvContentPartPr/>
                <p14:nvPr/>
              </p14:nvContentPartPr>
              <p14:xfrm>
                <a:off x="5720166" y="5607165"/>
                <a:ext cx="174240" cy="156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4B4E59-3A71-B49D-68D3-60C0F767BD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09194" y="5596224"/>
                  <a:ext cx="195746" cy="177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C6C626-8E32-58F6-ED9E-1E196BA0BB69}"/>
                    </a:ext>
                  </a:extLst>
                </p14:cNvPr>
                <p14:cNvContentPartPr/>
                <p14:nvPr/>
              </p14:nvContentPartPr>
              <p14:xfrm>
                <a:off x="5666166" y="5573685"/>
                <a:ext cx="242280" cy="18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C6C626-8E32-58F6-ED9E-1E196BA0BB6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55193" y="5562718"/>
                  <a:ext cx="263787" cy="210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F72B6FC-5E23-ADFD-3DDF-7B1D81A47613}"/>
                    </a:ext>
                  </a:extLst>
                </p14:cNvPr>
                <p14:cNvContentPartPr/>
                <p14:nvPr/>
              </p14:nvContentPartPr>
              <p14:xfrm>
                <a:off x="5933286" y="5033325"/>
                <a:ext cx="284400" cy="72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F72B6FC-5E23-ADFD-3DDF-7B1D81A476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22331" y="5022374"/>
                  <a:ext cx="305872" cy="750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125D41A-EA75-5E22-68EB-BD8A12DF4EA8}"/>
                    </a:ext>
                  </a:extLst>
                </p14:cNvPr>
                <p14:cNvContentPartPr/>
                <p14:nvPr/>
              </p14:nvContentPartPr>
              <p14:xfrm>
                <a:off x="6169086" y="5308365"/>
                <a:ext cx="188280" cy="158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125D41A-EA75-5E22-68EB-BD8A12DF4E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58139" y="5297395"/>
                  <a:ext cx="209735" cy="179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7DF954-87B3-A52D-6FCA-C4C345CC357D}"/>
                    </a:ext>
                  </a:extLst>
                </p14:cNvPr>
                <p14:cNvContentPartPr/>
                <p14:nvPr/>
              </p14:nvContentPartPr>
              <p14:xfrm>
                <a:off x="6484806" y="5036205"/>
                <a:ext cx="125640" cy="50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7DF954-87B3-A52D-6FCA-C4C345CC35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73900" y="5025258"/>
                  <a:ext cx="147016" cy="525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0A4055-B16A-B667-C290-27233D71477E}"/>
                    </a:ext>
                  </a:extLst>
                </p14:cNvPr>
                <p14:cNvContentPartPr/>
                <p14:nvPr/>
              </p14:nvContentPartPr>
              <p14:xfrm>
                <a:off x="6709806" y="5185605"/>
                <a:ext cx="203760" cy="226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0A4055-B16A-B667-C290-27233D7147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98851" y="5174652"/>
                  <a:ext cx="225231" cy="247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A9898E-4518-AF4A-0520-5D8288D82DDF}"/>
                    </a:ext>
                  </a:extLst>
                </p14:cNvPr>
                <p14:cNvContentPartPr/>
                <p14:nvPr/>
              </p14:nvContentPartPr>
              <p14:xfrm>
                <a:off x="6979086" y="5382165"/>
                <a:ext cx="102600" cy="127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A9898E-4518-AF4A-0520-5D8288D82DD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68124" y="5371261"/>
                  <a:ext cx="124085" cy="149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3E11580-BF27-F8D5-B8A6-EA01CEE913A6}"/>
                    </a:ext>
                  </a:extLst>
                </p14:cNvPr>
                <p14:cNvContentPartPr/>
                <p14:nvPr/>
              </p14:nvContentPartPr>
              <p14:xfrm>
                <a:off x="6914286" y="5380005"/>
                <a:ext cx="215280" cy="184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3E11580-BF27-F8D5-B8A6-EA01CEE913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03347" y="5369086"/>
                  <a:ext cx="236720" cy="205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2B69947-176C-F73F-5819-9076FC9831ED}"/>
                    </a:ext>
                  </a:extLst>
                </p14:cNvPr>
                <p14:cNvContentPartPr/>
                <p14:nvPr/>
              </p14:nvContentPartPr>
              <p14:xfrm>
                <a:off x="7002126" y="5113605"/>
                <a:ext cx="115560" cy="99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2B69947-176C-F73F-5819-9076FC9831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91141" y="5102702"/>
                  <a:ext cx="137090" cy="120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566D356-62CC-286B-1B06-39DEBD6C1F76}"/>
                    </a:ext>
                  </a:extLst>
                </p14:cNvPr>
                <p14:cNvContentPartPr/>
                <p14:nvPr/>
              </p14:nvContentPartPr>
              <p14:xfrm>
                <a:off x="7344126" y="5308005"/>
                <a:ext cx="271080" cy="5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566D356-62CC-286B-1B06-39DEBD6C1F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33178" y="5297103"/>
                  <a:ext cx="292539" cy="75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D96A7F-652D-1218-1573-8374B79ED780}"/>
                    </a:ext>
                  </a:extLst>
                </p14:cNvPr>
                <p14:cNvContentPartPr/>
                <p14:nvPr/>
              </p14:nvContentPartPr>
              <p14:xfrm>
                <a:off x="7501806" y="5257965"/>
                <a:ext cx="48240" cy="203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D96A7F-652D-1218-1573-8374B79ED78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90842" y="5247030"/>
                  <a:ext cx="69729" cy="224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0902E08-86DE-FA06-A73D-2CAEB053E648}"/>
                    </a:ext>
                  </a:extLst>
                </p14:cNvPr>
                <p14:cNvContentPartPr/>
                <p14:nvPr/>
              </p14:nvContentPartPr>
              <p14:xfrm>
                <a:off x="8137566" y="4985445"/>
                <a:ext cx="35640" cy="231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0902E08-86DE-FA06-A73D-2CAEB053E64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26700" y="4974488"/>
                  <a:ext cx="56937" cy="253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0027DC5-15B3-E41C-B615-6385E0C2AADF}"/>
                    </a:ext>
                  </a:extLst>
                </p14:cNvPr>
                <p14:cNvContentPartPr/>
                <p14:nvPr/>
              </p14:nvContentPartPr>
              <p14:xfrm>
                <a:off x="8029566" y="4946205"/>
                <a:ext cx="294120" cy="37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0027DC5-15B3-E41C-B615-6385E0C2AA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18624" y="4935299"/>
                  <a:ext cx="315566" cy="58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F0C421-E106-06B8-091A-EEEFF9949CDF}"/>
                    </a:ext>
                  </a:extLst>
                </p14:cNvPr>
                <p14:cNvContentPartPr/>
                <p14:nvPr/>
              </p14:nvContentPartPr>
              <p14:xfrm>
                <a:off x="7788726" y="5297925"/>
                <a:ext cx="547200" cy="38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F0C421-E106-06B8-091A-EEEFF9949CD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77773" y="5287004"/>
                  <a:ext cx="568667" cy="60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B5F6188-6A9C-E4B0-36AB-6D193FFBA261}"/>
                    </a:ext>
                  </a:extLst>
                </p14:cNvPr>
                <p14:cNvContentPartPr/>
                <p14:nvPr/>
              </p14:nvContentPartPr>
              <p14:xfrm>
                <a:off x="7911126" y="5405205"/>
                <a:ext cx="321840" cy="140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B5F6188-6A9C-E4B0-36AB-6D193FFBA2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00179" y="5394264"/>
                  <a:ext cx="343296" cy="161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FA71561-2F5E-C696-C31E-F793305FED3B}"/>
                    </a:ext>
                  </a:extLst>
                </p14:cNvPr>
                <p14:cNvContentPartPr/>
                <p14:nvPr/>
              </p14:nvContentPartPr>
              <p14:xfrm>
                <a:off x="8334126" y="4889685"/>
                <a:ext cx="207720" cy="679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FA71561-2F5E-C696-C31E-F793305FED3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23170" y="4878735"/>
                  <a:ext cx="229193" cy="700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43F971E-1ED5-FA09-E559-1F9B4609940D}"/>
                    </a:ext>
                  </a:extLst>
                </p14:cNvPr>
                <p14:cNvContentPartPr/>
                <p14:nvPr/>
              </p14:nvContentPartPr>
              <p14:xfrm>
                <a:off x="8500446" y="4874925"/>
                <a:ext cx="255960" cy="766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43F971E-1ED5-FA09-E559-1F9B460994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89508" y="4863975"/>
                  <a:ext cx="277399" cy="78754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CF3793A-8999-E456-F458-27A7AB391776}"/>
                  </a:ext>
                </a:extLst>
              </p14:cNvPr>
              <p14:cNvContentPartPr/>
              <p14:nvPr/>
            </p14:nvContentPartPr>
            <p14:xfrm>
              <a:off x="406206" y="1107165"/>
              <a:ext cx="130320" cy="284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CF3793A-8999-E456-F458-27A7AB39177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97206" y="1098165"/>
                <a:ext cx="14796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8A31A2E-2255-D126-8E1C-007595802B56}"/>
              </a:ext>
            </a:extLst>
          </p:cNvPr>
          <p:cNvGrpSpPr/>
          <p:nvPr/>
        </p:nvGrpSpPr>
        <p:grpSpPr>
          <a:xfrm>
            <a:off x="512406" y="976485"/>
            <a:ext cx="5050080" cy="552600"/>
            <a:chOff x="512406" y="976485"/>
            <a:chExt cx="505008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C79AEAE-D884-044F-5481-AF2C74756A35}"/>
                    </a:ext>
                  </a:extLst>
                </p14:cNvPr>
                <p14:cNvContentPartPr/>
                <p14:nvPr/>
              </p14:nvContentPartPr>
              <p14:xfrm>
                <a:off x="512406" y="1009965"/>
                <a:ext cx="1483560" cy="385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C79AEAE-D884-044F-5481-AF2C74756A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3766" y="1000965"/>
                  <a:ext cx="15012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6102CE-D7AC-D793-8756-60E6AA60A7D5}"/>
                    </a:ext>
                  </a:extLst>
                </p14:cNvPr>
                <p14:cNvContentPartPr/>
                <p14:nvPr/>
              </p14:nvContentPartPr>
              <p14:xfrm>
                <a:off x="1664766" y="1178085"/>
                <a:ext cx="249840" cy="38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6102CE-D7AC-D793-8756-60E6AA60A7D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55766" y="1169085"/>
                  <a:ext cx="267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D22045E-AE05-EE3F-D75E-4FCD99A6C1DA}"/>
                    </a:ext>
                  </a:extLst>
                </p14:cNvPr>
                <p14:cNvContentPartPr/>
                <p14:nvPr/>
              </p14:nvContentPartPr>
              <p14:xfrm>
                <a:off x="1299006" y="1143885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D22045E-AE05-EE3F-D75E-4FCD99A6C1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90006" y="1134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A524313-8DC8-E472-C560-3AD06A7F5DE3}"/>
                    </a:ext>
                  </a:extLst>
                </p14:cNvPr>
                <p14:cNvContentPartPr/>
                <p14:nvPr/>
              </p14:nvContentPartPr>
              <p14:xfrm>
                <a:off x="810846" y="1147125"/>
                <a:ext cx="252000" cy="31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A524313-8DC8-E472-C560-3AD06A7F5D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1846" y="1138125"/>
                  <a:ext cx="269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EC5424-515B-E2A4-B3AE-AF7B1B1BE0E9}"/>
                    </a:ext>
                  </a:extLst>
                </p14:cNvPr>
                <p14:cNvContentPartPr/>
                <p14:nvPr/>
              </p14:nvContentPartPr>
              <p14:xfrm>
                <a:off x="691686" y="1129485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EC5424-515B-E2A4-B3AE-AF7B1B1BE0E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3046" y="1120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DCD9E59-5765-16CF-1D77-D78AC5B1AF8A}"/>
                    </a:ext>
                  </a:extLst>
                </p14:cNvPr>
                <p14:cNvContentPartPr/>
                <p14:nvPr/>
              </p14:nvContentPartPr>
              <p14:xfrm>
                <a:off x="2235006" y="976485"/>
                <a:ext cx="563040" cy="473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DCD9E59-5765-16CF-1D77-D78AC5B1AF8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26006" y="967845"/>
                  <a:ext cx="5806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375BFB-CC8B-CC0E-CAB0-04E2E137A509}"/>
                    </a:ext>
                  </a:extLst>
                </p14:cNvPr>
                <p14:cNvContentPartPr/>
                <p14:nvPr/>
              </p14:nvContentPartPr>
              <p14:xfrm>
                <a:off x="2232126" y="1171605"/>
                <a:ext cx="316800" cy="25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B375BFB-CC8B-CC0E-CAB0-04E2E137A50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23126" y="1162605"/>
                  <a:ext cx="334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18A755A-07EB-C99D-08C0-23494EA2614D}"/>
                    </a:ext>
                  </a:extLst>
                </p14:cNvPr>
                <p14:cNvContentPartPr/>
                <p14:nvPr/>
              </p14:nvContentPartPr>
              <p14:xfrm>
                <a:off x="3065166" y="1107165"/>
                <a:ext cx="2497320" cy="421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18A755A-07EB-C99D-08C0-23494EA2614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56166" y="1098525"/>
                  <a:ext cx="25149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4234310-FA68-0764-83EF-55F166E104BC}"/>
                    </a:ext>
                  </a:extLst>
                </p14:cNvPr>
                <p14:cNvContentPartPr/>
                <p14:nvPr/>
              </p14:nvContentPartPr>
              <p14:xfrm>
                <a:off x="4174686" y="1218765"/>
                <a:ext cx="375480" cy="93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4234310-FA68-0764-83EF-55F166E104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66046" y="1209765"/>
                  <a:ext cx="393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C3C3333-8EA8-6AE9-BE1D-E660B46E539D}"/>
                    </a:ext>
                  </a:extLst>
                </p14:cNvPr>
                <p14:cNvContentPartPr/>
                <p14:nvPr/>
              </p14:nvContentPartPr>
              <p14:xfrm>
                <a:off x="4671126" y="1151085"/>
                <a:ext cx="352080" cy="81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C3C3333-8EA8-6AE9-BE1D-E660B46E539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62126" y="1142445"/>
                  <a:ext cx="36972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D1EF663-A6CE-F149-2EA7-AC615D91C20C}"/>
              </a:ext>
            </a:extLst>
          </p:cNvPr>
          <p:cNvGrpSpPr/>
          <p:nvPr/>
        </p:nvGrpSpPr>
        <p:grpSpPr>
          <a:xfrm>
            <a:off x="498726" y="1666605"/>
            <a:ext cx="4248000" cy="715320"/>
            <a:chOff x="498726" y="1666605"/>
            <a:chExt cx="4248000" cy="7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3B2170-2E29-2630-8149-9739785539F3}"/>
                    </a:ext>
                  </a:extLst>
                </p14:cNvPr>
                <p14:cNvContentPartPr/>
                <p14:nvPr/>
              </p14:nvContentPartPr>
              <p14:xfrm>
                <a:off x="580086" y="1672365"/>
                <a:ext cx="160920" cy="259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3B2170-2E29-2630-8149-9739785539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1446" y="1663365"/>
                  <a:ext cx="178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1ADECC0-80A1-613D-BE13-70CC0904AF4A}"/>
                    </a:ext>
                  </a:extLst>
                </p14:cNvPr>
                <p14:cNvContentPartPr/>
                <p14:nvPr/>
              </p14:nvContentPartPr>
              <p14:xfrm>
                <a:off x="807966" y="1742925"/>
                <a:ext cx="135000" cy="161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1ADECC0-80A1-613D-BE13-70CC0904AF4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8966" y="1734285"/>
                  <a:ext cx="152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D1B0A6F-0B13-E266-2A58-739449B2982D}"/>
                    </a:ext>
                  </a:extLst>
                </p14:cNvPr>
                <p14:cNvContentPartPr/>
                <p14:nvPr/>
              </p14:nvContentPartPr>
              <p14:xfrm>
                <a:off x="498726" y="1997805"/>
                <a:ext cx="530280" cy="33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D1B0A6F-0B13-E266-2A58-739449B2982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0086" y="1988805"/>
                  <a:ext cx="547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E3A4FA1-4291-5C5B-F1F3-1A5EA844BC86}"/>
                    </a:ext>
                  </a:extLst>
                </p14:cNvPr>
                <p14:cNvContentPartPr/>
                <p14:nvPr/>
              </p14:nvContentPartPr>
              <p14:xfrm>
                <a:off x="577566" y="2137845"/>
                <a:ext cx="133920" cy="167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E3A4FA1-4291-5C5B-F1F3-1A5EA844BC8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8566" y="2128845"/>
                  <a:ext cx="151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2CE3761-DA6D-A824-5074-D8F33F1EF68C}"/>
                    </a:ext>
                  </a:extLst>
                </p14:cNvPr>
                <p14:cNvContentPartPr/>
                <p14:nvPr/>
              </p14:nvContentPartPr>
              <p14:xfrm>
                <a:off x="842526" y="2139285"/>
                <a:ext cx="150480" cy="159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2CE3761-DA6D-A824-5074-D8F33F1EF68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3886" y="2130285"/>
                  <a:ext cx="168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72AEF83-40A0-5EBA-5443-FD826620D91C}"/>
                    </a:ext>
                  </a:extLst>
                </p14:cNvPr>
                <p14:cNvContentPartPr/>
                <p14:nvPr/>
              </p14:nvContentPartPr>
              <p14:xfrm>
                <a:off x="778086" y="2155845"/>
                <a:ext cx="209520" cy="45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72AEF83-40A0-5EBA-5443-FD826620D91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9086" y="2147205"/>
                  <a:ext cx="227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4556676-4800-FCFC-C050-CBAB2F486882}"/>
                    </a:ext>
                  </a:extLst>
                </p14:cNvPr>
                <p14:cNvContentPartPr/>
                <p14:nvPr/>
              </p14:nvContentPartPr>
              <p14:xfrm>
                <a:off x="1251126" y="1945965"/>
                <a:ext cx="186840" cy="101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4556676-4800-FCFC-C050-CBAB2F4868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242126" y="1936965"/>
                  <a:ext cx="204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DAA58A4-D6CF-D12B-3087-E7760CBEB992}"/>
                    </a:ext>
                  </a:extLst>
                </p14:cNvPr>
                <p14:cNvContentPartPr/>
                <p14:nvPr/>
              </p14:nvContentPartPr>
              <p14:xfrm>
                <a:off x="1545246" y="1909605"/>
                <a:ext cx="163440" cy="156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DAA58A4-D6CF-D12B-3087-E7760CBEB99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36246" y="1900965"/>
                  <a:ext cx="181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54E9945-7EC6-EA05-82E4-CEB0BDDB3D62}"/>
                    </a:ext>
                  </a:extLst>
                </p14:cNvPr>
                <p14:cNvContentPartPr/>
                <p14:nvPr/>
              </p14:nvContentPartPr>
              <p14:xfrm>
                <a:off x="1780686" y="2035605"/>
                <a:ext cx="87120" cy="82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54E9945-7EC6-EA05-82E4-CEB0BDDB3D6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72046" y="2026605"/>
                  <a:ext cx="104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FCC01F-BE5A-6C36-B28F-825721FE85F1}"/>
                    </a:ext>
                  </a:extLst>
                </p14:cNvPr>
                <p14:cNvContentPartPr/>
                <p14:nvPr/>
              </p14:nvContentPartPr>
              <p14:xfrm>
                <a:off x="1739286" y="2016525"/>
                <a:ext cx="171720" cy="147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FCC01F-BE5A-6C36-B28F-825721FE85F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30286" y="2007885"/>
                  <a:ext cx="189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991BDD6-2380-FC8E-004E-C2FC6B5DD3DD}"/>
                    </a:ext>
                  </a:extLst>
                </p14:cNvPr>
                <p14:cNvContentPartPr/>
                <p14:nvPr/>
              </p14:nvContentPartPr>
              <p14:xfrm>
                <a:off x="2188566" y="1862805"/>
                <a:ext cx="13680" cy="185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991BDD6-2380-FC8E-004E-C2FC6B5DD3D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79566" y="1854165"/>
                  <a:ext cx="31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FCCCA96-F297-C731-EDC0-7A8BF5AB98BC}"/>
                    </a:ext>
                  </a:extLst>
                </p14:cNvPr>
                <p14:cNvContentPartPr/>
                <p14:nvPr/>
              </p14:nvContentPartPr>
              <p14:xfrm>
                <a:off x="2107926" y="1939845"/>
                <a:ext cx="239760" cy="47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FCCCA96-F297-C731-EDC0-7A8BF5AB98B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98926" y="1931205"/>
                  <a:ext cx="257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EC208EB-5A5C-6CB9-313F-440E9362F83B}"/>
                    </a:ext>
                  </a:extLst>
                </p14:cNvPr>
                <p14:cNvContentPartPr/>
                <p14:nvPr/>
              </p14:nvContentPartPr>
              <p14:xfrm>
                <a:off x="2507526" y="1918245"/>
                <a:ext cx="136440" cy="129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EC208EB-5A5C-6CB9-313F-440E9362F83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98526" y="1909605"/>
                  <a:ext cx="154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ADE9B35-334F-1BD6-BDEA-04691839089D}"/>
                    </a:ext>
                  </a:extLst>
                </p14:cNvPr>
                <p14:cNvContentPartPr/>
                <p14:nvPr/>
              </p14:nvContentPartPr>
              <p14:xfrm>
                <a:off x="2739726" y="1944525"/>
                <a:ext cx="185040" cy="85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ADE9B35-334F-1BD6-BDEA-04691839089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31086" y="1935885"/>
                  <a:ext cx="202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FECFD87-46A9-01D1-F5AD-3D2CA2F59ECF}"/>
                    </a:ext>
                  </a:extLst>
                </p14:cNvPr>
                <p14:cNvContentPartPr/>
                <p14:nvPr/>
              </p14:nvContentPartPr>
              <p14:xfrm>
                <a:off x="3090366" y="1666605"/>
                <a:ext cx="146880" cy="321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FECFD87-46A9-01D1-F5AD-3D2CA2F59EC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81726" y="1657605"/>
                  <a:ext cx="1645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82B6874-7E9A-102A-EDBE-A57FF92D9003}"/>
                    </a:ext>
                  </a:extLst>
                </p14:cNvPr>
                <p14:cNvContentPartPr/>
                <p14:nvPr/>
              </p14:nvContentPartPr>
              <p14:xfrm>
                <a:off x="3323286" y="1777125"/>
                <a:ext cx="174600" cy="182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82B6874-7E9A-102A-EDBE-A57FF92D900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14286" y="1768125"/>
                  <a:ext cx="192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0BD3E6E-196E-843B-015B-724A54EF61D0}"/>
                    </a:ext>
                  </a:extLst>
                </p14:cNvPr>
                <p14:cNvContentPartPr/>
                <p14:nvPr/>
              </p14:nvContentPartPr>
              <p14:xfrm>
                <a:off x="3542886" y="1912485"/>
                <a:ext cx="111240" cy="61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0BD3E6E-196E-843B-015B-724A54EF61D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34246" y="1903845"/>
                  <a:ext cx="128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52EBCAD-CAB1-FBAE-71BF-E2A0E9DDAC07}"/>
                    </a:ext>
                  </a:extLst>
                </p14:cNvPr>
                <p14:cNvContentPartPr/>
                <p14:nvPr/>
              </p14:nvContentPartPr>
              <p14:xfrm>
                <a:off x="3509766" y="1881525"/>
                <a:ext cx="203400" cy="170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52EBCAD-CAB1-FBAE-71BF-E2A0E9DDAC0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01126" y="1872885"/>
                  <a:ext cx="22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AE72FF-C0D4-C17D-66C4-A962893A1162}"/>
                    </a:ext>
                  </a:extLst>
                </p14:cNvPr>
                <p14:cNvContentPartPr/>
                <p14:nvPr/>
              </p14:nvContentPartPr>
              <p14:xfrm>
                <a:off x="3097566" y="2017965"/>
                <a:ext cx="587160" cy="83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AE72FF-C0D4-C17D-66C4-A962893A116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088566" y="2009325"/>
                  <a:ext cx="604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1F0A36-6D4E-471C-D625-721CFFA3B188}"/>
                    </a:ext>
                  </a:extLst>
                </p14:cNvPr>
                <p14:cNvContentPartPr/>
                <p14:nvPr/>
              </p14:nvContentPartPr>
              <p14:xfrm>
                <a:off x="3125646" y="2163765"/>
                <a:ext cx="175320" cy="218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1F0A36-6D4E-471C-D625-721CFFA3B18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16646" y="2154765"/>
                  <a:ext cx="192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7072737-975B-C8C2-3C38-409097D861CE}"/>
                    </a:ext>
                  </a:extLst>
                </p14:cNvPr>
                <p14:cNvContentPartPr/>
                <p14:nvPr/>
              </p14:nvContentPartPr>
              <p14:xfrm>
                <a:off x="3452526" y="2173485"/>
                <a:ext cx="132120" cy="18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7072737-975B-C8C2-3C38-409097D861C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43886" y="2164485"/>
                  <a:ext cx="149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54093B2-7ABE-190B-173F-77AF75754901}"/>
                    </a:ext>
                  </a:extLst>
                </p14:cNvPr>
                <p14:cNvContentPartPr/>
                <p14:nvPr/>
              </p14:nvContentPartPr>
              <p14:xfrm>
                <a:off x="3405726" y="2261685"/>
                <a:ext cx="210960" cy="30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54093B2-7ABE-190B-173F-77AF7575490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97086" y="2253045"/>
                  <a:ext cx="228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0C7229-4833-421D-F28F-256557974DFC}"/>
                    </a:ext>
                  </a:extLst>
                </p14:cNvPr>
                <p14:cNvContentPartPr/>
                <p14:nvPr/>
              </p14:nvContentPartPr>
              <p14:xfrm>
                <a:off x="3996486" y="1937685"/>
                <a:ext cx="183240" cy="34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0C7229-4833-421D-F28F-256557974DF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87486" y="1928685"/>
                  <a:ext cx="200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37D36DE-00D5-F8A5-4BAB-67C0AF808430}"/>
                    </a:ext>
                  </a:extLst>
                </p14:cNvPr>
                <p14:cNvContentPartPr/>
                <p14:nvPr/>
              </p14:nvContentPartPr>
              <p14:xfrm>
                <a:off x="4022406" y="2033805"/>
                <a:ext cx="234720" cy="35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37D36DE-00D5-F8A5-4BAB-67C0AF80843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13766" y="2024805"/>
                  <a:ext cx="252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9500B1-08E6-61C1-5AE3-FCD9810D9332}"/>
                    </a:ext>
                  </a:extLst>
                </p14:cNvPr>
                <p14:cNvContentPartPr/>
                <p14:nvPr/>
              </p14:nvContentPartPr>
              <p14:xfrm>
                <a:off x="4473846" y="1924005"/>
                <a:ext cx="272880" cy="27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9500B1-08E6-61C1-5AE3-FCD9810D933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64846" y="1915365"/>
                  <a:ext cx="29052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6A5CEFB-C620-B649-6A79-5B864E3B65AA}"/>
              </a:ext>
            </a:extLst>
          </p:cNvPr>
          <p:cNvGrpSpPr/>
          <p:nvPr/>
        </p:nvGrpSpPr>
        <p:grpSpPr>
          <a:xfrm>
            <a:off x="4896126" y="1601805"/>
            <a:ext cx="1772640" cy="645120"/>
            <a:chOff x="4896126" y="1601805"/>
            <a:chExt cx="177264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8BCC782-422B-9802-2E77-FC1AE2891E8B}"/>
                    </a:ext>
                  </a:extLst>
                </p14:cNvPr>
                <p14:cNvContentPartPr/>
                <p14:nvPr/>
              </p14:nvContentPartPr>
              <p14:xfrm>
                <a:off x="4896126" y="1843365"/>
                <a:ext cx="233640" cy="167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8BCC782-422B-9802-2E77-FC1AE2891E8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87126" y="1834365"/>
                  <a:ext cx="251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B76CE5D-24B5-FA07-E51F-ACC1EC3502C3}"/>
                    </a:ext>
                  </a:extLst>
                </p14:cNvPr>
                <p14:cNvContentPartPr/>
                <p14:nvPr/>
              </p14:nvContentPartPr>
              <p14:xfrm>
                <a:off x="5360526" y="1628445"/>
                <a:ext cx="122040" cy="203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B76CE5D-24B5-FA07-E51F-ACC1EC3502C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51886" y="1619805"/>
                  <a:ext cx="139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351E47C-A5D0-C5F0-A64B-929941541045}"/>
                    </a:ext>
                  </a:extLst>
                </p14:cNvPr>
                <p14:cNvContentPartPr/>
                <p14:nvPr/>
              </p14:nvContentPartPr>
              <p14:xfrm>
                <a:off x="5309406" y="1916445"/>
                <a:ext cx="280800" cy="23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351E47C-A5D0-C5F0-A64B-92994154104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00766" y="1907445"/>
                  <a:ext cx="298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9B9755E-409D-EC17-1042-DB71593F3A75}"/>
                    </a:ext>
                  </a:extLst>
                </p14:cNvPr>
                <p14:cNvContentPartPr/>
                <p14:nvPr/>
              </p14:nvContentPartPr>
              <p14:xfrm>
                <a:off x="5259006" y="1994925"/>
                <a:ext cx="156960" cy="252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9B9755E-409D-EC17-1042-DB71593F3A7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250006" y="1986285"/>
                  <a:ext cx="174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6AE6F87-6006-6FC8-05B9-B20214CF22C5}"/>
                    </a:ext>
                  </a:extLst>
                </p14:cNvPr>
                <p14:cNvContentPartPr/>
                <p14:nvPr/>
              </p14:nvContentPartPr>
              <p14:xfrm>
                <a:off x="5442246" y="2069085"/>
                <a:ext cx="145800" cy="118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6AE6F87-6006-6FC8-05B9-B20214CF22C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33606" y="2060445"/>
                  <a:ext cx="163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32A5F85-26EA-7DF6-4DEB-55D1D0CC7848}"/>
                    </a:ext>
                  </a:extLst>
                </p14:cNvPr>
                <p14:cNvContentPartPr/>
                <p14:nvPr/>
              </p14:nvContentPartPr>
              <p14:xfrm>
                <a:off x="5465646" y="2073045"/>
                <a:ext cx="149760" cy="145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32A5F85-26EA-7DF6-4DEB-55D1D0CC784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56646" y="2064405"/>
                  <a:ext cx="167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28509B4-53B2-036A-B0FC-1A51C7918920}"/>
                    </a:ext>
                  </a:extLst>
                </p14:cNvPr>
                <p14:cNvContentPartPr/>
                <p14:nvPr/>
              </p14:nvContentPartPr>
              <p14:xfrm>
                <a:off x="5735646" y="1656885"/>
                <a:ext cx="81720" cy="366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28509B4-53B2-036A-B0FC-1A51C791892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26646" y="1647885"/>
                  <a:ext cx="993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E4242C4-5E22-8048-9620-9067FB1BFF36}"/>
                    </a:ext>
                  </a:extLst>
                </p14:cNvPr>
                <p14:cNvContentPartPr/>
                <p14:nvPr/>
              </p14:nvContentPartPr>
              <p14:xfrm>
                <a:off x="5873166" y="1796925"/>
                <a:ext cx="141840" cy="149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E4242C4-5E22-8048-9620-9067FB1BFF3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64526" y="1788285"/>
                  <a:ext cx="159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61D0628-F676-D9A6-8058-19DE67A91413}"/>
                    </a:ext>
                  </a:extLst>
                </p14:cNvPr>
                <p14:cNvContentPartPr/>
                <p14:nvPr/>
              </p14:nvContentPartPr>
              <p14:xfrm>
                <a:off x="6116886" y="1762725"/>
                <a:ext cx="135000" cy="151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61D0628-F676-D9A6-8058-19DE67A9141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08246" y="1753725"/>
                  <a:ext cx="152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59F1CE2-CBBC-3E33-DF63-513581941140}"/>
                    </a:ext>
                  </a:extLst>
                </p14:cNvPr>
                <p14:cNvContentPartPr/>
                <p14:nvPr/>
              </p14:nvContentPartPr>
              <p14:xfrm>
                <a:off x="6310566" y="1907085"/>
                <a:ext cx="90000" cy="67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59F1CE2-CBBC-3E33-DF63-51358194114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01926" y="1898085"/>
                  <a:ext cx="107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5EB9015-4A3D-38BD-B5BE-C3B6E200A70B}"/>
                    </a:ext>
                  </a:extLst>
                </p14:cNvPr>
                <p14:cNvContentPartPr/>
                <p14:nvPr/>
              </p14:nvContentPartPr>
              <p14:xfrm>
                <a:off x="6316686" y="1854165"/>
                <a:ext cx="152640" cy="168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5EB9015-4A3D-38BD-B5BE-C3B6E200A7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08046" y="1845165"/>
                  <a:ext cx="170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BD1A4F1-6621-DC6A-74F1-86A034F2203C}"/>
                    </a:ext>
                  </a:extLst>
                </p14:cNvPr>
                <p14:cNvContentPartPr/>
                <p14:nvPr/>
              </p14:nvContentPartPr>
              <p14:xfrm>
                <a:off x="6377526" y="1642125"/>
                <a:ext cx="112680" cy="88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BD1A4F1-6621-DC6A-74F1-86A034F2203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68526" y="1633485"/>
                  <a:ext cx="130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218C57C-5110-AD78-6009-AF059826B079}"/>
                    </a:ext>
                  </a:extLst>
                </p14:cNvPr>
                <p14:cNvContentPartPr/>
                <p14:nvPr/>
              </p14:nvContentPartPr>
              <p14:xfrm>
                <a:off x="6572646" y="1601805"/>
                <a:ext cx="96120" cy="519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218C57C-5110-AD78-6009-AF059826B07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63646" y="1592805"/>
                  <a:ext cx="113760" cy="53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313D3E5-B0C0-B643-4403-CF30B719BCF0}"/>
                  </a:ext>
                </a:extLst>
              </p14:cNvPr>
              <p14:cNvContentPartPr/>
              <p14:nvPr/>
            </p14:nvContentPartPr>
            <p14:xfrm>
              <a:off x="6875766" y="1837245"/>
              <a:ext cx="173880" cy="428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313D3E5-B0C0-B643-4403-CF30B719BCF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867126" y="1828245"/>
                <a:ext cx="19152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2D3183A-1F04-ADE2-569C-8696EC15968D}"/>
              </a:ext>
            </a:extLst>
          </p:cNvPr>
          <p:cNvGrpSpPr/>
          <p:nvPr/>
        </p:nvGrpSpPr>
        <p:grpSpPr>
          <a:xfrm>
            <a:off x="4123206" y="2626005"/>
            <a:ext cx="2412720" cy="672480"/>
            <a:chOff x="4123206" y="2626005"/>
            <a:chExt cx="241272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43B1376-06F0-D90D-D074-16F6BFE60626}"/>
                    </a:ext>
                  </a:extLst>
                </p14:cNvPr>
                <p14:cNvContentPartPr/>
                <p14:nvPr/>
              </p14:nvContentPartPr>
              <p14:xfrm>
                <a:off x="4123206" y="2863605"/>
                <a:ext cx="230040" cy="34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43B1376-06F0-D90D-D074-16F6BFE6062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14566" y="2854605"/>
                  <a:ext cx="247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D0CBE53-EE21-54BF-70A1-C2CB5B4FE3E6}"/>
                    </a:ext>
                  </a:extLst>
                </p14:cNvPr>
                <p14:cNvContentPartPr/>
                <p14:nvPr/>
              </p14:nvContentPartPr>
              <p14:xfrm>
                <a:off x="4170366" y="2984565"/>
                <a:ext cx="190440" cy="9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D0CBE53-EE21-54BF-70A1-C2CB5B4FE3E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61726" y="2975565"/>
                  <a:ext cx="208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CC3457E-9AC9-AA66-D16F-D6B6DD126312}"/>
                    </a:ext>
                  </a:extLst>
                </p14:cNvPr>
                <p14:cNvContentPartPr/>
                <p14:nvPr/>
              </p14:nvContentPartPr>
              <p14:xfrm>
                <a:off x="4613166" y="2894565"/>
                <a:ext cx="155880" cy="20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CC3457E-9AC9-AA66-D16F-D6B6DD12631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04166" y="2885565"/>
                  <a:ext cx="173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2A20450-267A-C17C-789B-BB54CAFDF7B7}"/>
                    </a:ext>
                  </a:extLst>
                </p14:cNvPr>
                <p14:cNvContentPartPr/>
                <p14:nvPr/>
              </p14:nvContentPartPr>
              <p14:xfrm>
                <a:off x="4860846" y="2816085"/>
                <a:ext cx="212400" cy="185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2A20450-267A-C17C-789B-BB54CAFDF7B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852206" y="2807445"/>
                  <a:ext cx="230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1B7D73A-5C7E-7503-79C4-B55C01A50FF7}"/>
                    </a:ext>
                  </a:extLst>
                </p14:cNvPr>
                <p14:cNvContentPartPr/>
                <p14:nvPr/>
              </p14:nvContentPartPr>
              <p14:xfrm>
                <a:off x="5176206" y="2842365"/>
                <a:ext cx="233640" cy="189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1B7D73A-5C7E-7503-79C4-B55C01A50FF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167206" y="2833365"/>
                  <a:ext cx="251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8A224E1-AC38-53E6-19DA-E6DD65C957F8}"/>
                    </a:ext>
                  </a:extLst>
                </p14:cNvPr>
                <p14:cNvContentPartPr/>
                <p14:nvPr/>
              </p14:nvContentPartPr>
              <p14:xfrm>
                <a:off x="5463486" y="2999325"/>
                <a:ext cx="102960" cy="66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8A224E1-AC38-53E6-19DA-E6DD65C957F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54486" y="2990325"/>
                  <a:ext cx="120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24AFC47-107A-F31C-10E7-6FEA30CED178}"/>
                    </a:ext>
                  </a:extLst>
                </p14:cNvPr>
                <p14:cNvContentPartPr/>
                <p14:nvPr/>
              </p14:nvContentPartPr>
              <p14:xfrm>
                <a:off x="5459166" y="2961165"/>
                <a:ext cx="174960" cy="156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24AFC47-107A-F31C-10E7-6FEA30CED17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450526" y="2952525"/>
                  <a:ext cx="192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23788BF-0E34-33EC-3963-35E7A3DEB025}"/>
                    </a:ext>
                  </a:extLst>
                </p14:cNvPr>
                <p14:cNvContentPartPr/>
                <p14:nvPr/>
              </p14:nvContentPartPr>
              <p14:xfrm>
                <a:off x="5689566" y="2627445"/>
                <a:ext cx="157320" cy="286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23788BF-0E34-33EC-3963-35E7A3DEB02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80926" y="2618445"/>
                  <a:ext cx="174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E183BFC-0A4E-21DE-9D08-DA7F99B3FEF8}"/>
                    </a:ext>
                  </a:extLst>
                </p14:cNvPr>
                <p14:cNvContentPartPr/>
                <p14:nvPr/>
              </p14:nvContentPartPr>
              <p14:xfrm>
                <a:off x="5712966" y="3032085"/>
                <a:ext cx="336240" cy="7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E183BFC-0A4E-21DE-9D08-DA7F99B3FEF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03966" y="3023445"/>
                  <a:ext cx="353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2318383-3379-F1E1-2185-696B3D74113C}"/>
                    </a:ext>
                  </a:extLst>
                </p14:cNvPr>
                <p14:cNvContentPartPr/>
                <p14:nvPr/>
              </p14:nvContentPartPr>
              <p14:xfrm>
                <a:off x="5707926" y="3121365"/>
                <a:ext cx="100080" cy="177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2318383-3379-F1E1-2185-696B3D74113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98926" y="3112725"/>
                  <a:ext cx="117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48C8214-194A-47F9-E921-51776CD28298}"/>
                    </a:ext>
                  </a:extLst>
                </p14:cNvPr>
                <p14:cNvContentPartPr/>
                <p14:nvPr/>
              </p14:nvContentPartPr>
              <p14:xfrm>
                <a:off x="5889366" y="3136125"/>
                <a:ext cx="116280" cy="109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48C8214-194A-47F9-E921-51776CD2829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880366" y="3127125"/>
                  <a:ext cx="133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F089CF3-BA48-C147-7ED8-2F71A9979CD3}"/>
                    </a:ext>
                  </a:extLst>
                </p14:cNvPr>
                <p14:cNvContentPartPr/>
                <p14:nvPr/>
              </p14:nvContentPartPr>
              <p14:xfrm>
                <a:off x="5861646" y="3101925"/>
                <a:ext cx="209160" cy="189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F089CF3-BA48-C147-7ED8-2F71A9979C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853006" y="3093285"/>
                  <a:ext cx="226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21D4807-301D-A840-F11D-A0D3D69E8917}"/>
                    </a:ext>
                  </a:extLst>
                </p14:cNvPr>
                <p14:cNvContentPartPr/>
                <p14:nvPr/>
              </p14:nvContentPartPr>
              <p14:xfrm>
                <a:off x="6004566" y="3032445"/>
                <a:ext cx="338040" cy="24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21D4807-301D-A840-F11D-A0D3D69E891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995566" y="3023805"/>
                  <a:ext cx="355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F03886E-FCC0-974D-9F7C-B0AC754E21CD}"/>
                    </a:ext>
                  </a:extLst>
                </p14:cNvPr>
                <p14:cNvContentPartPr/>
                <p14:nvPr/>
              </p14:nvContentPartPr>
              <p14:xfrm>
                <a:off x="5973246" y="2780085"/>
                <a:ext cx="148680" cy="123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F03886E-FCC0-974D-9F7C-B0AC754E21C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964606" y="2771085"/>
                  <a:ext cx="166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E89ABAE-12CA-9D68-09B5-5AC6BA35E6FF}"/>
                    </a:ext>
                  </a:extLst>
                </p14:cNvPr>
                <p14:cNvContentPartPr/>
                <p14:nvPr/>
              </p14:nvContentPartPr>
              <p14:xfrm>
                <a:off x="6172686" y="2742285"/>
                <a:ext cx="131400" cy="171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E89ABAE-12CA-9D68-09B5-5AC6BA35E6F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164046" y="2733285"/>
                  <a:ext cx="149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5AD386B-009B-B980-FEF3-0A11EEBA08D6}"/>
                    </a:ext>
                  </a:extLst>
                </p14:cNvPr>
                <p14:cNvContentPartPr/>
                <p14:nvPr/>
              </p14:nvContentPartPr>
              <p14:xfrm>
                <a:off x="6361686" y="2846685"/>
                <a:ext cx="78840" cy="102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5AD386B-009B-B980-FEF3-0A11EEBA08D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52686" y="2837685"/>
                  <a:ext cx="96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69D3221-C789-2927-1598-789AAB867BEA}"/>
                    </a:ext>
                  </a:extLst>
                </p14:cNvPr>
                <p14:cNvContentPartPr/>
                <p14:nvPr/>
              </p14:nvContentPartPr>
              <p14:xfrm>
                <a:off x="6332166" y="2851005"/>
                <a:ext cx="159120" cy="133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69D3221-C789-2927-1598-789AAB867BE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23166" y="2842005"/>
                  <a:ext cx="176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17B7DF2-BABC-BB18-CF96-ACCBF411B1EA}"/>
                    </a:ext>
                  </a:extLst>
                </p14:cNvPr>
                <p14:cNvContentPartPr/>
                <p14:nvPr/>
              </p14:nvContentPartPr>
              <p14:xfrm>
                <a:off x="5876406" y="2676765"/>
                <a:ext cx="97560" cy="374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17B7DF2-BABC-BB18-CF96-ACCBF411B1E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67766" y="2668125"/>
                  <a:ext cx="1152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ACC5508-8D2D-B3EF-7F2E-B8346AE3AE1E}"/>
                    </a:ext>
                  </a:extLst>
                </p14:cNvPr>
                <p14:cNvContentPartPr/>
                <p14:nvPr/>
              </p14:nvContentPartPr>
              <p14:xfrm>
                <a:off x="6423246" y="2626005"/>
                <a:ext cx="112680" cy="408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ACC5508-8D2D-B3EF-7F2E-B8346AE3AE1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414246" y="2617365"/>
                  <a:ext cx="130320" cy="42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827C77A-254B-CA2E-35C7-16D19A4FAD2A}"/>
                  </a:ext>
                </a:extLst>
              </p14:cNvPr>
              <p14:cNvContentPartPr/>
              <p14:nvPr/>
            </p14:nvContentPartPr>
            <p14:xfrm>
              <a:off x="6731406" y="2986725"/>
              <a:ext cx="146160" cy="169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827C77A-254B-CA2E-35C7-16D19A4FAD2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722766" y="2977725"/>
                <a:ext cx="163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1ADE43A2-4EA6-3E3E-5302-B60193909F2D}"/>
                  </a:ext>
                </a:extLst>
              </p14:cNvPr>
              <p14:cNvContentPartPr/>
              <p14:nvPr/>
            </p14:nvContentPartPr>
            <p14:xfrm>
              <a:off x="8965926" y="2845965"/>
              <a:ext cx="199080" cy="277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1ADE43A2-4EA6-3E3E-5302-B60193909F2D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957286" y="2837325"/>
                <a:ext cx="216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CBF23A0D-35C0-325D-DD72-21A7E2B91B4E}"/>
                  </a:ext>
                </a:extLst>
              </p14:cNvPr>
              <p14:cNvContentPartPr/>
              <p14:nvPr/>
            </p14:nvContentPartPr>
            <p14:xfrm>
              <a:off x="9324846" y="2489205"/>
              <a:ext cx="177120" cy="27324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CBF23A0D-35C0-325D-DD72-21A7E2B91B4E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315846" y="2480205"/>
                <a:ext cx="1947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5A9AB127-1950-064F-1C24-32E722CA39E7}"/>
                  </a:ext>
                </a:extLst>
              </p14:cNvPr>
              <p14:cNvContentPartPr/>
              <p14:nvPr/>
            </p14:nvContentPartPr>
            <p14:xfrm>
              <a:off x="9292446" y="2795205"/>
              <a:ext cx="309600" cy="270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5A9AB127-1950-064F-1C24-32E722CA39E7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283806" y="2786205"/>
                <a:ext cx="327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382221AC-1890-44F3-CCA7-9520C078FACF}"/>
                  </a:ext>
                </a:extLst>
              </p14:cNvPr>
              <p14:cNvContentPartPr/>
              <p14:nvPr/>
            </p14:nvContentPartPr>
            <p14:xfrm>
              <a:off x="9277686" y="2921205"/>
              <a:ext cx="137160" cy="2340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382221AC-1890-44F3-CCA7-9520C078FACF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268686" y="2912205"/>
                <a:ext cx="1548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4CA95DF8-0F56-5F5D-7FD1-4A9FEDEF8CC6}"/>
                  </a:ext>
                </a:extLst>
              </p14:cNvPr>
              <p14:cNvContentPartPr/>
              <p14:nvPr/>
            </p14:nvContentPartPr>
            <p14:xfrm>
              <a:off x="9470286" y="2956125"/>
              <a:ext cx="97920" cy="1245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4CA95DF8-0F56-5F5D-7FD1-4A9FEDEF8CC6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461286" y="2947485"/>
                <a:ext cx="1155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D39883B-5D21-0C08-8FE4-7679157F81FD}"/>
                  </a:ext>
                </a:extLst>
              </p14:cNvPr>
              <p14:cNvContentPartPr/>
              <p14:nvPr/>
            </p14:nvContentPartPr>
            <p14:xfrm>
              <a:off x="9431766" y="2871885"/>
              <a:ext cx="205200" cy="2322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D39883B-5D21-0C08-8FE4-7679157F81F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422766" y="2863245"/>
                <a:ext cx="2228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7B41B193-636E-FBCD-5272-2111A2BF653D}"/>
                  </a:ext>
                </a:extLst>
              </p14:cNvPr>
              <p14:cNvContentPartPr/>
              <p14:nvPr/>
            </p14:nvContentPartPr>
            <p14:xfrm>
              <a:off x="9759366" y="2451045"/>
              <a:ext cx="131400" cy="5014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7B41B193-636E-FBCD-5272-2111A2BF653D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750366" y="2442405"/>
                <a:ext cx="14904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A259F3D6-FDAA-3102-7EA6-BE4C92826B62}"/>
                  </a:ext>
                </a:extLst>
              </p14:cNvPr>
              <p14:cNvContentPartPr/>
              <p14:nvPr/>
            </p14:nvContentPartPr>
            <p14:xfrm>
              <a:off x="9897606" y="2683965"/>
              <a:ext cx="151560" cy="1418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A259F3D6-FDAA-3102-7EA6-BE4C92826B6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888606" y="2674965"/>
                <a:ext cx="16920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9F890EF-6382-601F-C33F-47FCEDF9531E}"/>
              </a:ext>
            </a:extLst>
          </p:cNvPr>
          <p:cNvGrpSpPr/>
          <p:nvPr/>
        </p:nvGrpSpPr>
        <p:grpSpPr>
          <a:xfrm>
            <a:off x="7006446" y="2631765"/>
            <a:ext cx="1730520" cy="628560"/>
            <a:chOff x="7006446" y="2631765"/>
            <a:chExt cx="173052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E4E63C5-109C-BFED-69F6-93B0BDA3787D}"/>
                    </a:ext>
                  </a:extLst>
                </p14:cNvPr>
                <p14:cNvContentPartPr/>
                <p14:nvPr/>
              </p14:nvContentPartPr>
              <p14:xfrm>
                <a:off x="7006446" y="2880885"/>
                <a:ext cx="222480" cy="142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E4E63C5-109C-BFED-69F6-93B0BDA3787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97806" y="2872245"/>
                  <a:ext cx="240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9C9CDBB-251F-BCA6-32F6-90FA0654AD1D}"/>
                    </a:ext>
                  </a:extLst>
                </p14:cNvPr>
                <p14:cNvContentPartPr/>
                <p14:nvPr/>
              </p14:nvContentPartPr>
              <p14:xfrm>
                <a:off x="7325766" y="2844525"/>
                <a:ext cx="125280" cy="189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9C9CDBB-251F-BCA6-32F6-90FA0654AD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16766" y="2835525"/>
                  <a:ext cx="142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7E64863-A9D0-E507-EDE9-33B4228C4FD0}"/>
                    </a:ext>
                  </a:extLst>
                </p14:cNvPr>
                <p14:cNvContentPartPr/>
                <p14:nvPr/>
              </p14:nvContentPartPr>
              <p14:xfrm>
                <a:off x="7541046" y="2849925"/>
                <a:ext cx="204840" cy="168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7E64863-A9D0-E507-EDE9-33B4228C4FD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532406" y="2840925"/>
                  <a:ext cx="222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364C5FD-59D0-E6DA-91FE-D34F35E02F0A}"/>
                    </a:ext>
                  </a:extLst>
                </p14:cNvPr>
                <p14:cNvContentPartPr/>
                <p14:nvPr/>
              </p14:nvContentPartPr>
              <p14:xfrm>
                <a:off x="7820406" y="3019485"/>
                <a:ext cx="95040" cy="94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364C5FD-59D0-E6DA-91FE-D34F35E02F0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811766" y="3010845"/>
                  <a:ext cx="112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15B8086-1777-FA4A-009E-8CA1B369A9CF}"/>
                    </a:ext>
                  </a:extLst>
                </p14:cNvPr>
                <p14:cNvContentPartPr/>
                <p14:nvPr/>
              </p14:nvContentPartPr>
              <p14:xfrm>
                <a:off x="7810326" y="2986005"/>
                <a:ext cx="182520" cy="139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15B8086-1777-FA4A-009E-8CA1B369A9C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01326" y="2977005"/>
                  <a:ext cx="200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CFB6F1E-8F83-39E8-1860-F1C5E25C5B4E}"/>
                    </a:ext>
                  </a:extLst>
                </p14:cNvPr>
                <p14:cNvContentPartPr/>
                <p14:nvPr/>
              </p14:nvContentPartPr>
              <p14:xfrm>
                <a:off x="8052246" y="2631765"/>
                <a:ext cx="150120" cy="237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CFB6F1E-8F83-39E8-1860-F1C5E25C5B4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043246" y="2622765"/>
                  <a:ext cx="167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CE1DAD8-E706-4DD7-0B9D-4467141A4B2B}"/>
                    </a:ext>
                  </a:extLst>
                </p14:cNvPr>
                <p14:cNvContentPartPr/>
                <p14:nvPr/>
              </p14:nvContentPartPr>
              <p14:xfrm>
                <a:off x="8324046" y="2693685"/>
                <a:ext cx="162720" cy="133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CE1DAD8-E706-4DD7-0B9D-4467141A4B2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15046" y="2684685"/>
                  <a:ext cx="180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53ED009-01B6-C783-A1AF-B5EC3A688D99}"/>
                    </a:ext>
                  </a:extLst>
                </p14:cNvPr>
                <p14:cNvContentPartPr/>
                <p14:nvPr/>
              </p14:nvContentPartPr>
              <p14:xfrm>
                <a:off x="8553366" y="2760285"/>
                <a:ext cx="102600" cy="59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53ED009-01B6-C783-A1AF-B5EC3A688D9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44366" y="2751285"/>
                  <a:ext cx="120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0C61760-2569-9FE0-DE8C-EF11940B89C4}"/>
                    </a:ext>
                  </a:extLst>
                </p14:cNvPr>
                <p14:cNvContentPartPr/>
                <p14:nvPr/>
              </p14:nvContentPartPr>
              <p14:xfrm>
                <a:off x="8528166" y="2729685"/>
                <a:ext cx="208800" cy="171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0C61760-2569-9FE0-DE8C-EF11940B89C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19526" y="2721045"/>
                  <a:ext cx="226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E9CFEDE-948F-E934-5904-6C2BD0037C1C}"/>
                    </a:ext>
                  </a:extLst>
                </p14:cNvPr>
                <p14:cNvContentPartPr/>
                <p14:nvPr/>
              </p14:nvContentPartPr>
              <p14:xfrm>
                <a:off x="8146926" y="2939925"/>
                <a:ext cx="519480" cy="71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E9CFEDE-948F-E934-5904-6C2BD0037C1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38286" y="2931285"/>
                  <a:ext cx="537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80A609D-EFE1-2BB4-D185-A363B88E26D2}"/>
                    </a:ext>
                  </a:extLst>
                </p14:cNvPr>
                <p14:cNvContentPartPr/>
                <p14:nvPr/>
              </p14:nvContentPartPr>
              <p14:xfrm>
                <a:off x="8201286" y="3013725"/>
                <a:ext cx="119520" cy="246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80A609D-EFE1-2BB4-D185-A363B88E26D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92646" y="3004725"/>
                  <a:ext cx="137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78628ED-4164-F0F3-E792-090BFED154F3}"/>
                    </a:ext>
                  </a:extLst>
                </p14:cNvPr>
                <p14:cNvContentPartPr/>
                <p14:nvPr/>
              </p14:nvContentPartPr>
              <p14:xfrm>
                <a:off x="8428446" y="3099045"/>
                <a:ext cx="122400" cy="128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78628ED-4164-F0F3-E792-090BFED154F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19806" y="3090405"/>
                  <a:ext cx="140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3FF2954-A15B-2AD3-C8E5-906BCC49E7FD}"/>
                    </a:ext>
                  </a:extLst>
                </p14:cNvPr>
                <p14:cNvContentPartPr/>
                <p14:nvPr/>
              </p14:nvContentPartPr>
              <p14:xfrm>
                <a:off x="8374806" y="3024165"/>
                <a:ext cx="269640" cy="201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3FF2954-A15B-2AD3-C8E5-906BCC49E7F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65806" y="3015525"/>
                  <a:ext cx="287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8DAB4A6-AF35-18EC-2B15-8E00B551B3B5}"/>
                    </a:ext>
                  </a:extLst>
                </p14:cNvPr>
                <p14:cNvContentPartPr/>
                <p14:nvPr/>
              </p14:nvContentPartPr>
              <p14:xfrm>
                <a:off x="8582886" y="2782605"/>
                <a:ext cx="149400" cy="100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8DAB4A6-AF35-18EC-2B15-8E00B551B3B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574246" y="2773965"/>
                  <a:ext cx="16704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798ECDC-684F-FC52-14A0-B1A6CA97E6A4}"/>
              </a:ext>
            </a:extLst>
          </p:cNvPr>
          <p:cNvGrpSpPr/>
          <p:nvPr/>
        </p:nvGrpSpPr>
        <p:grpSpPr>
          <a:xfrm>
            <a:off x="350766" y="3294525"/>
            <a:ext cx="3728880" cy="1012320"/>
            <a:chOff x="350766" y="3294525"/>
            <a:chExt cx="3728880" cy="10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FBBE83D-2313-5CDB-48A1-4C17D536ED7D}"/>
                    </a:ext>
                  </a:extLst>
                </p14:cNvPr>
                <p14:cNvContentPartPr/>
                <p14:nvPr/>
              </p14:nvContentPartPr>
              <p14:xfrm>
                <a:off x="592686" y="3294525"/>
                <a:ext cx="1268640" cy="588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FBBE83D-2313-5CDB-48A1-4C17D536ED7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84046" y="3285525"/>
                  <a:ext cx="128628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4836884-4958-DEB2-83AA-4AF37D0233F0}"/>
                    </a:ext>
                  </a:extLst>
                </p14:cNvPr>
                <p14:cNvContentPartPr/>
                <p14:nvPr/>
              </p14:nvContentPartPr>
              <p14:xfrm>
                <a:off x="1609326" y="3447885"/>
                <a:ext cx="252720" cy="175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4836884-4958-DEB2-83AA-4AF37D0233F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600686" y="3439245"/>
                  <a:ext cx="270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7633503-F82E-BDFC-04B2-73F7A4287162}"/>
                    </a:ext>
                  </a:extLst>
                </p14:cNvPr>
                <p14:cNvContentPartPr/>
                <p14:nvPr/>
              </p14:nvContentPartPr>
              <p14:xfrm>
                <a:off x="1269846" y="3431325"/>
                <a:ext cx="285480" cy="33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7633503-F82E-BDFC-04B2-73F7A428716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61206" y="3422685"/>
                  <a:ext cx="303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C10B47F-2FC9-D55B-02BF-70F46C768F8E}"/>
                    </a:ext>
                  </a:extLst>
                </p14:cNvPr>
                <p14:cNvContentPartPr/>
                <p14:nvPr/>
              </p14:nvContentPartPr>
              <p14:xfrm>
                <a:off x="2089206" y="3412605"/>
                <a:ext cx="249120" cy="372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C10B47F-2FC9-D55B-02BF-70F46C768F8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080206" y="3403965"/>
                  <a:ext cx="2667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BE56705-BFF9-0E2B-D988-5A648B07E29D}"/>
                    </a:ext>
                  </a:extLst>
                </p14:cNvPr>
                <p14:cNvContentPartPr/>
                <p14:nvPr/>
              </p14:nvContentPartPr>
              <p14:xfrm>
                <a:off x="2588526" y="3414405"/>
                <a:ext cx="1315080" cy="452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BE56705-BFF9-0E2B-D988-5A648B07E29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579526" y="3405405"/>
                  <a:ext cx="13327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B322254-5A5E-FD06-CEAB-316D1972DFCF}"/>
                    </a:ext>
                  </a:extLst>
                </p14:cNvPr>
                <p14:cNvContentPartPr/>
                <p14:nvPr/>
              </p14:nvContentPartPr>
              <p14:xfrm>
                <a:off x="3757446" y="3549405"/>
                <a:ext cx="151560" cy="170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B322254-5A5E-FD06-CEAB-316D1972DFC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748446" y="3540765"/>
                  <a:ext cx="169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6525363-A133-4A23-FDD4-B74A631ED7A8}"/>
                    </a:ext>
                  </a:extLst>
                </p14:cNvPr>
                <p14:cNvContentPartPr/>
                <p14:nvPr/>
              </p14:nvContentPartPr>
              <p14:xfrm>
                <a:off x="3259206" y="3557685"/>
                <a:ext cx="360" cy="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6525363-A133-4A23-FDD4-B74A631ED7A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250566" y="3548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2DC9F9E-4F15-BD60-B6BE-AF12EF21BBFF}"/>
                    </a:ext>
                  </a:extLst>
                </p14:cNvPr>
                <p14:cNvContentPartPr/>
                <p14:nvPr/>
              </p14:nvContentPartPr>
              <p14:xfrm>
                <a:off x="2932686" y="3449325"/>
                <a:ext cx="453960" cy="131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2DC9F9E-4F15-BD60-B6BE-AF12EF21BBF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924046" y="3440685"/>
                  <a:ext cx="471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DFEFCB7-0D5B-A294-D3FF-41E3DA418E72}"/>
                    </a:ext>
                  </a:extLst>
                </p14:cNvPr>
                <p14:cNvContentPartPr/>
                <p14:nvPr/>
              </p14:nvContentPartPr>
              <p14:xfrm>
                <a:off x="350766" y="3942165"/>
                <a:ext cx="369720" cy="364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DFEFCB7-0D5B-A294-D3FF-41E3DA418E7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41766" y="3933525"/>
                  <a:ext cx="3873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3590FF7-9552-DAD9-4D6A-96E8DFCA68BD}"/>
                    </a:ext>
                  </a:extLst>
                </p14:cNvPr>
                <p14:cNvContentPartPr/>
                <p14:nvPr/>
              </p14:nvContentPartPr>
              <p14:xfrm>
                <a:off x="911646" y="3895005"/>
                <a:ext cx="1063080" cy="290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3590FF7-9552-DAD9-4D6A-96E8DFCA68B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02646" y="3886365"/>
                  <a:ext cx="1080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33E809A-128D-6686-4F30-212FDA29877D}"/>
                    </a:ext>
                  </a:extLst>
                </p14:cNvPr>
                <p14:cNvContentPartPr/>
                <p14:nvPr/>
              </p14:nvContentPartPr>
              <p14:xfrm>
                <a:off x="2204766" y="3895365"/>
                <a:ext cx="324000" cy="335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33E809A-128D-6686-4F30-212FDA29877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196126" y="3886365"/>
                  <a:ext cx="341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076C71F-3569-44DF-C956-FBBB97677111}"/>
                    </a:ext>
                  </a:extLst>
                </p14:cNvPr>
                <p14:cNvContentPartPr/>
                <p14:nvPr/>
              </p14:nvContentPartPr>
              <p14:xfrm>
                <a:off x="2710206" y="3863685"/>
                <a:ext cx="1369440" cy="405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076C71F-3569-44DF-C956-FBBB9767711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701206" y="3854685"/>
                  <a:ext cx="13870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1F4039C-9C5F-AA5A-2FAE-EB560945601E}"/>
                    </a:ext>
                  </a:extLst>
                </p14:cNvPr>
                <p14:cNvContentPartPr/>
                <p14:nvPr/>
              </p14:nvContentPartPr>
              <p14:xfrm>
                <a:off x="3712806" y="3964485"/>
                <a:ext cx="30960" cy="6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1F4039C-9C5F-AA5A-2FAE-EB560945601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703806" y="3955845"/>
                  <a:ext cx="48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172CDF3-A33D-905A-F3C7-C4D3DB4AFA36}"/>
                    </a:ext>
                  </a:extLst>
                </p14:cNvPr>
                <p14:cNvContentPartPr/>
                <p14:nvPr/>
              </p14:nvContentPartPr>
              <p14:xfrm>
                <a:off x="3235446" y="3868725"/>
                <a:ext cx="474120" cy="112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172CDF3-A33D-905A-F3C7-C4D3DB4AFA3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226446" y="3860085"/>
                  <a:ext cx="49176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BA739D68-338D-C2C2-ADA5-8B53F0B6C81A}"/>
                  </a:ext>
                </a:extLst>
              </p14:cNvPr>
              <p14:cNvContentPartPr/>
              <p14:nvPr/>
            </p14:nvContentPartPr>
            <p14:xfrm>
              <a:off x="5043366" y="3693405"/>
              <a:ext cx="120600" cy="1429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BA739D68-338D-C2C2-ADA5-8B53F0B6C81A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034366" y="3684405"/>
                <a:ext cx="13824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0D98D495-D8CD-9907-E189-336CB2360333}"/>
              </a:ext>
            </a:extLst>
          </p:cNvPr>
          <p:cNvGrpSpPr/>
          <p:nvPr/>
        </p:nvGrpSpPr>
        <p:grpSpPr>
          <a:xfrm>
            <a:off x="4705326" y="3605205"/>
            <a:ext cx="438120" cy="691920"/>
            <a:chOff x="4705326" y="3605205"/>
            <a:chExt cx="43812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BF3A789-F33B-2F1D-4E9C-1B9DAAEB547D}"/>
                    </a:ext>
                  </a:extLst>
                </p14:cNvPr>
                <p14:cNvContentPartPr/>
                <p14:nvPr/>
              </p14:nvContentPartPr>
              <p14:xfrm>
                <a:off x="4821246" y="3605205"/>
                <a:ext cx="136800" cy="2725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BF3A789-F33B-2F1D-4E9C-1B9DAAEB547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812246" y="3596565"/>
                  <a:ext cx="1544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265831B-DC52-A374-6D46-BDF810AED669}"/>
                    </a:ext>
                  </a:extLst>
                </p14:cNvPr>
                <p14:cNvContentPartPr/>
                <p14:nvPr/>
              </p14:nvContentPartPr>
              <p14:xfrm>
                <a:off x="4705326" y="3958005"/>
                <a:ext cx="425160" cy="36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265831B-DC52-A374-6D46-BDF810AED66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96326" y="3949365"/>
                  <a:ext cx="442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7880A77-200C-AEBC-D203-AA580F0D757B}"/>
                    </a:ext>
                  </a:extLst>
                </p14:cNvPr>
                <p14:cNvContentPartPr/>
                <p14:nvPr/>
              </p14:nvContentPartPr>
              <p14:xfrm>
                <a:off x="4709646" y="4074645"/>
                <a:ext cx="158400" cy="222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7880A77-200C-AEBC-D203-AA580F0D757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701006" y="4065645"/>
                  <a:ext cx="176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C590DFE-47EC-9C00-AA23-AF671D870761}"/>
                    </a:ext>
                  </a:extLst>
                </p14:cNvPr>
                <p14:cNvContentPartPr/>
                <p14:nvPr/>
              </p14:nvContentPartPr>
              <p14:xfrm>
                <a:off x="5022846" y="4061685"/>
                <a:ext cx="120600" cy="191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C590DFE-47EC-9C00-AA23-AF671D87076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13846" y="4053045"/>
                  <a:ext cx="138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D5CA5C3-D504-192E-3C62-F474592D22C3}"/>
                    </a:ext>
                  </a:extLst>
                </p14:cNvPr>
                <p14:cNvContentPartPr/>
                <p14:nvPr/>
              </p14:nvContentPartPr>
              <p14:xfrm>
                <a:off x="4974966" y="4134405"/>
                <a:ext cx="158040" cy="151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D5CA5C3-D504-192E-3C62-F474592D22C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966326" y="4125405"/>
                  <a:ext cx="1756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A9FEC35E-A239-52CE-65FF-0FFF28C8C3CE}"/>
              </a:ext>
            </a:extLst>
          </p:cNvPr>
          <p:cNvGrpSpPr/>
          <p:nvPr/>
        </p:nvGrpSpPr>
        <p:grpSpPr>
          <a:xfrm>
            <a:off x="5480406" y="3640845"/>
            <a:ext cx="990720" cy="560880"/>
            <a:chOff x="5480406" y="3640845"/>
            <a:chExt cx="99072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09424D7-4022-4DE3-E7A6-2F01FDDDF19D}"/>
                    </a:ext>
                  </a:extLst>
                </p14:cNvPr>
                <p14:cNvContentPartPr/>
                <p14:nvPr/>
              </p14:nvContentPartPr>
              <p14:xfrm>
                <a:off x="5480406" y="3910845"/>
                <a:ext cx="243720" cy="28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09424D7-4022-4DE3-E7A6-2F01FDDDF19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471766" y="3902205"/>
                  <a:ext cx="261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CDD2DD8-036D-6D7C-3E1C-253520735966}"/>
                    </a:ext>
                  </a:extLst>
                </p14:cNvPr>
                <p14:cNvContentPartPr/>
                <p14:nvPr/>
              </p14:nvContentPartPr>
              <p14:xfrm>
                <a:off x="5612166" y="3832365"/>
                <a:ext cx="37080" cy="1969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CDD2DD8-036D-6D7C-3E1C-25352073596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603166" y="3823725"/>
                  <a:ext cx="54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C65A711-7702-716A-6F5E-9C03A62ED3E2}"/>
                    </a:ext>
                  </a:extLst>
                </p14:cNvPr>
                <p14:cNvContentPartPr/>
                <p14:nvPr/>
              </p14:nvContentPartPr>
              <p14:xfrm>
                <a:off x="5924286" y="3640845"/>
                <a:ext cx="131400" cy="230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C65A711-7702-716A-6F5E-9C03A62ED3E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915646" y="3631845"/>
                  <a:ext cx="149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E0DEB0E-8CD4-F8D4-75B5-6363233AB3D3}"/>
                    </a:ext>
                  </a:extLst>
                </p14:cNvPr>
                <p14:cNvContentPartPr/>
                <p14:nvPr/>
              </p14:nvContentPartPr>
              <p14:xfrm>
                <a:off x="5897286" y="3920205"/>
                <a:ext cx="330120" cy="15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E0DEB0E-8CD4-F8D4-75B5-6363233AB3D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888286" y="3911205"/>
                  <a:ext cx="34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79F708F-C3A7-6C1B-1387-A946DBA4E181}"/>
                    </a:ext>
                  </a:extLst>
                </p14:cNvPr>
                <p14:cNvContentPartPr/>
                <p14:nvPr/>
              </p14:nvContentPartPr>
              <p14:xfrm>
                <a:off x="5882886" y="3994365"/>
                <a:ext cx="130680" cy="207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79F708F-C3A7-6C1B-1387-A946DBA4E18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74246" y="3985725"/>
                  <a:ext cx="148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2B8780C-0010-6CE8-B948-10A8BB024FF2}"/>
                    </a:ext>
                  </a:extLst>
                </p14:cNvPr>
                <p14:cNvContentPartPr/>
                <p14:nvPr/>
              </p14:nvContentPartPr>
              <p14:xfrm>
                <a:off x="6058926" y="4049805"/>
                <a:ext cx="145080" cy="110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2B8780C-0010-6CE8-B948-10A8BB024FF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050286" y="4040805"/>
                  <a:ext cx="162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2D7B534-5F8E-28A3-E799-BF7FC6D4B33A}"/>
                    </a:ext>
                  </a:extLst>
                </p14:cNvPr>
                <p14:cNvContentPartPr/>
                <p14:nvPr/>
              </p14:nvContentPartPr>
              <p14:xfrm>
                <a:off x="6018246" y="4040085"/>
                <a:ext cx="212760" cy="133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2D7B534-5F8E-28A3-E799-BF7FC6D4B33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009606" y="4031085"/>
                  <a:ext cx="230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00E9C50-9DB6-6113-79FD-FFB6C95B33D3}"/>
                    </a:ext>
                  </a:extLst>
                </p14:cNvPr>
                <p14:cNvContentPartPr/>
                <p14:nvPr/>
              </p14:nvContentPartPr>
              <p14:xfrm>
                <a:off x="6320646" y="3664245"/>
                <a:ext cx="150480" cy="387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00E9C50-9DB6-6113-79FD-FFB6C95B33D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311646" y="3655245"/>
                  <a:ext cx="16812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6584ACAF-D1F4-854C-D168-E436A0428F0C}"/>
              </a:ext>
            </a:extLst>
          </p:cNvPr>
          <p:cNvGrpSpPr/>
          <p:nvPr/>
        </p:nvGrpSpPr>
        <p:grpSpPr>
          <a:xfrm>
            <a:off x="6476166" y="3680085"/>
            <a:ext cx="1535760" cy="433440"/>
            <a:chOff x="6476166" y="3680085"/>
            <a:chExt cx="153576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9EA5A2C-BEBC-F287-1809-A4E7AEF9EF73}"/>
                    </a:ext>
                  </a:extLst>
                </p14:cNvPr>
                <p14:cNvContentPartPr/>
                <p14:nvPr/>
              </p14:nvContentPartPr>
              <p14:xfrm>
                <a:off x="6476166" y="3785205"/>
                <a:ext cx="123120" cy="1450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9EA5A2C-BEBC-F287-1809-A4E7AEF9EF7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467166" y="3776205"/>
                  <a:ext cx="140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0A19673-C7BA-0978-46F7-ED6BD7493E3E}"/>
                    </a:ext>
                  </a:extLst>
                </p14:cNvPr>
                <p14:cNvContentPartPr/>
                <p14:nvPr/>
              </p14:nvContentPartPr>
              <p14:xfrm>
                <a:off x="6686046" y="3780165"/>
                <a:ext cx="164160" cy="143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0A19673-C7BA-0978-46F7-ED6BD7493E3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677406" y="3771525"/>
                  <a:ext cx="181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618B240-5A9A-0AA0-936E-ED7ADB405648}"/>
                    </a:ext>
                  </a:extLst>
                </p14:cNvPr>
                <p14:cNvContentPartPr/>
                <p14:nvPr/>
              </p14:nvContentPartPr>
              <p14:xfrm>
                <a:off x="6899166" y="3888525"/>
                <a:ext cx="141840" cy="774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618B240-5A9A-0AA0-936E-ED7ADB40564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890166" y="3879525"/>
                  <a:ext cx="159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B880C7D-3C4A-DEE0-145D-DE69090C2458}"/>
                    </a:ext>
                  </a:extLst>
                </p14:cNvPr>
                <p14:cNvContentPartPr/>
                <p14:nvPr/>
              </p14:nvContentPartPr>
              <p14:xfrm>
                <a:off x="6913566" y="3860085"/>
                <a:ext cx="178200" cy="135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B880C7D-3C4A-DEE0-145D-DE69090C245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904926" y="3851445"/>
                  <a:ext cx="195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B34BC31-EB4C-7249-6E42-160B077FF956}"/>
                    </a:ext>
                  </a:extLst>
                </p14:cNvPr>
                <p14:cNvContentPartPr/>
                <p14:nvPr/>
              </p14:nvContentPartPr>
              <p14:xfrm>
                <a:off x="7076286" y="3680085"/>
                <a:ext cx="198360" cy="433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B34BC31-EB4C-7249-6E42-160B077FF95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067286" y="3671445"/>
                  <a:ext cx="2160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917FFF2-DEBE-5127-92E7-C5519623D17E}"/>
                    </a:ext>
                  </a:extLst>
                </p14:cNvPr>
                <p14:cNvContentPartPr/>
                <p14:nvPr/>
              </p14:nvContentPartPr>
              <p14:xfrm>
                <a:off x="7450326" y="3825885"/>
                <a:ext cx="217440" cy="19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917FFF2-DEBE-5127-92E7-C5519623D17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41686" y="3817245"/>
                  <a:ext cx="235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8D40E53-1A13-BEB2-476D-8AED275D3FEC}"/>
                    </a:ext>
                  </a:extLst>
                </p14:cNvPr>
                <p14:cNvContentPartPr/>
                <p14:nvPr/>
              </p14:nvContentPartPr>
              <p14:xfrm>
                <a:off x="7401726" y="3931005"/>
                <a:ext cx="254520" cy="10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8D40E53-1A13-BEB2-476D-8AED275D3FE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393086" y="3922005"/>
                  <a:ext cx="272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B6CBCF5-2D18-F3F1-E9A2-8AE6DCC803A4}"/>
                    </a:ext>
                  </a:extLst>
                </p14:cNvPr>
                <p14:cNvContentPartPr/>
                <p14:nvPr/>
              </p14:nvContentPartPr>
              <p14:xfrm>
                <a:off x="7764246" y="3733005"/>
                <a:ext cx="247680" cy="2271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B6CBCF5-2D18-F3F1-E9A2-8AE6DCC803A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755246" y="3724365"/>
                  <a:ext cx="26532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16B875E7-E8A9-B5C4-0D81-62E7610DFF79}"/>
              </a:ext>
            </a:extLst>
          </p:cNvPr>
          <p:cNvGrpSpPr/>
          <p:nvPr/>
        </p:nvGrpSpPr>
        <p:grpSpPr>
          <a:xfrm>
            <a:off x="495126" y="4656765"/>
            <a:ext cx="3714120" cy="889560"/>
            <a:chOff x="495126" y="4656765"/>
            <a:chExt cx="3714120" cy="88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D7B99A4-0B5F-E682-624A-59DA4D242401}"/>
                    </a:ext>
                  </a:extLst>
                </p14:cNvPr>
                <p14:cNvContentPartPr/>
                <p14:nvPr/>
              </p14:nvContentPartPr>
              <p14:xfrm>
                <a:off x="495126" y="4972485"/>
                <a:ext cx="280080" cy="155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D7B99A4-0B5F-E682-624A-59DA4D24240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86126" y="4963845"/>
                  <a:ext cx="297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D6B1F1C-1D60-D0AF-30FB-80FCB0B7DEC3}"/>
                    </a:ext>
                  </a:extLst>
                </p14:cNvPr>
                <p14:cNvContentPartPr/>
                <p14:nvPr/>
              </p14:nvContentPartPr>
              <p14:xfrm>
                <a:off x="904806" y="4943685"/>
                <a:ext cx="176040" cy="192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D6B1F1C-1D60-D0AF-30FB-80FCB0B7DEC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5806" y="4935045"/>
                  <a:ext cx="193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DE84B65-4255-5A35-79DB-0E87FB90B267}"/>
                    </a:ext>
                  </a:extLst>
                </p14:cNvPr>
                <p14:cNvContentPartPr/>
                <p14:nvPr/>
              </p14:nvContentPartPr>
              <p14:xfrm>
                <a:off x="1100286" y="5292165"/>
                <a:ext cx="33120" cy="1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DE84B65-4255-5A35-79DB-0E87FB90B26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91286" y="5283525"/>
                  <a:ext cx="50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6D9CEC2-1154-8F36-25AA-B4FE4A978E35}"/>
                    </a:ext>
                  </a:extLst>
                </p14:cNvPr>
                <p14:cNvContentPartPr/>
                <p14:nvPr/>
              </p14:nvContentPartPr>
              <p14:xfrm>
                <a:off x="1174086" y="5150325"/>
                <a:ext cx="177840" cy="137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6D9CEC2-1154-8F36-25AA-B4FE4A978E3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65446" y="5141685"/>
                  <a:ext cx="195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4DB9713-A092-3D9F-0E6B-ED4A95EB8ED5}"/>
                    </a:ext>
                  </a:extLst>
                </p14:cNvPr>
                <p14:cNvContentPartPr/>
                <p14:nvPr/>
              </p14:nvContentPartPr>
              <p14:xfrm>
                <a:off x="1179126" y="5129085"/>
                <a:ext cx="196200" cy="196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4DB9713-A092-3D9F-0E6B-ED4A95EB8ED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70486" y="5120085"/>
                  <a:ext cx="213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FDF4F3D-8FDC-6865-6D9D-323210E3727C}"/>
                    </a:ext>
                  </a:extLst>
                </p14:cNvPr>
                <p14:cNvContentPartPr/>
                <p14:nvPr/>
              </p14:nvContentPartPr>
              <p14:xfrm>
                <a:off x="1430766" y="4696725"/>
                <a:ext cx="116640" cy="748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FDF4F3D-8FDC-6865-6D9D-323210E3727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422126" y="4687725"/>
                  <a:ext cx="13428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083312F-0F8B-33CB-B83F-3F61D9EF0F47}"/>
                    </a:ext>
                  </a:extLst>
                </p14:cNvPr>
                <p14:cNvContentPartPr/>
                <p14:nvPr/>
              </p14:nvContentPartPr>
              <p14:xfrm>
                <a:off x="1572966" y="4818765"/>
                <a:ext cx="178920" cy="2199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083312F-0F8B-33CB-B83F-3F61D9EF0F4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563966" y="4810125"/>
                  <a:ext cx="196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5B5A1F3-1F1B-C614-B55D-07C3E5B72F08}"/>
                    </a:ext>
                  </a:extLst>
                </p14:cNvPr>
                <p14:cNvContentPartPr/>
                <p14:nvPr/>
              </p14:nvContentPartPr>
              <p14:xfrm>
                <a:off x="1824246" y="4868445"/>
                <a:ext cx="112680" cy="1396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5B5A1F3-1F1B-C614-B55D-07C3E5B72F0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815246" y="4859805"/>
                  <a:ext cx="130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28A53AD-143D-F3BB-8226-5A290197E8CE}"/>
                    </a:ext>
                  </a:extLst>
                </p14:cNvPr>
                <p14:cNvContentPartPr/>
                <p14:nvPr/>
              </p14:nvContentPartPr>
              <p14:xfrm>
                <a:off x="1571166" y="5086605"/>
                <a:ext cx="419760" cy="50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28A53AD-143D-F3BB-8226-5A290197E8C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562166" y="5077965"/>
                  <a:ext cx="437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D568103-E510-E738-CF62-52056EA39C0C}"/>
                    </a:ext>
                  </a:extLst>
                </p14:cNvPr>
                <p14:cNvContentPartPr/>
                <p14:nvPr/>
              </p14:nvContentPartPr>
              <p14:xfrm>
                <a:off x="1602846" y="5186325"/>
                <a:ext cx="156240" cy="237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D568103-E510-E738-CF62-52056EA39C0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594206" y="5177325"/>
                  <a:ext cx="173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CE84115-F144-C729-146A-9F777FCC75FF}"/>
                    </a:ext>
                  </a:extLst>
                </p14:cNvPr>
                <p14:cNvContentPartPr/>
                <p14:nvPr/>
              </p14:nvContentPartPr>
              <p14:xfrm>
                <a:off x="1883646" y="5171205"/>
                <a:ext cx="135720" cy="204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CE84115-F144-C729-146A-9F777FCC75F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874646" y="5162205"/>
                  <a:ext cx="153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BFCDECE-67D3-C5ED-2AF8-A6B5FAF2B3E7}"/>
                    </a:ext>
                  </a:extLst>
                </p14:cNvPr>
                <p14:cNvContentPartPr/>
                <p14:nvPr/>
              </p14:nvContentPartPr>
              <p14:xfrm>
                <a:off x="1839366" y="5238885"/>
                <a:ext cx="207360" cy="63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BFCDECE-67D3-C5ED-2AF8-A6B5FAF2B3E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830726" y="5230245"/>
                  <a:ext cx="225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443B539-8D03-10E4-F6F8-B1707DAA7A3B}"/>
                    </a:ext>
                  </a:extLst>
                </p14:cNvPr>
                <p14:cNvContentPartPr/>
                <p14:nvPr/>
              </p14:nvContentPartPr>
              <p14:xfrm>
                <a:off x="2273886" y="5105685"/>
                <a:ext cx="191160" cy="331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443B539-8D03-10E4-F6F8-B1707DAA7A3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265246" y="5097045"/>
                  <a:ext cx="208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08C42FB-D65D-7DD9-2A99-D324F1B1F125}"/>
                    </a:ext>
                  </a:extLst>
                </p14:cNvPr>
                <p14:cNvContentPartPr/>
                <p14:nvPr/>
              </p14:nvContentPartPr>
              <p14:xfrm>
                <a:off x="2373966" y="5017845"/>
                <a:ext cx="27720" cy="1940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08C42FB-D65D-7DD9-2A99-D324F1B1F12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365326" y="5009205"/>
                  <a:ext cx="45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6AF9854-B144-2FFC-C338-A7944039C2A4}"/>
                    </a:ext>
                  </a:extLst>
                </p14:cNvPr>
                <p14:cNvContentPartPr/>
                <p14:nvPr/>
              </p14:nvContentPartPr>
              <p14:xfrm>
                <a:off x="2539566" y="4741365"/>
                <a:ext cx="153360" cy="2804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6AF9854-B144-2FFC-C338-A7944039C2A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530926" y="4732365"/>
                  <a:ext cx="171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292770F-18BB-B612-B7AC-6C53D587BD58}"/>
                    </a:ext>
                  </a:extLst>
                </p14:cNvPr>
                <p14:cNvContentPartPr/>
                <p14:nvPr/>
              </p14:nvContentPartPr>
              <p14:xfrm>
                <a:off x="2560446" y="5070405"/>
                <a:ext cx="268200" cy="403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292770F-18BB-B612-B7AC-6C53D587BD5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551806" y="5061405"/>
                  <a:ext cx="285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EADA460-8AFE-840D-6BDD-84C8DD419F09}"/>
                    </a:ext>
                  </a:extLst>
                </p14:cNvPr>
                <p14:cNvContentPartPr/>
                <p14:nvPr/>
              </p14:nvContentPartPr>
              <p14:xfrm>
                <a:off x="2547486" y="5189925"/>
                <a:ext cx="83880" cy="1962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EADA460-8AFE-840D-6BDD-84C8DD419F0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538846" y="5180925"/>
                  <a:ext cx="101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D46E8C9-7E14-2269-2F75-BCB49DC60274}"/>
                    </a:ext>
                  </a:extLst>
                </p14:cNvPr>
                <p14:cNvContentPartPr/>
                <p14:nvPr/>
              </p14:nvContentPartPr>
              <p14:xfrm>
                <a:off x="2679606" y="5220525"/>
                <a:ext cx="216360" cy="132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D46E8C9-7E14-2269-2F75-BCB49DC6027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670606" y="5211525"/>
                  <a:ext cx="234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E6E1D14-B288-7A10-55B2-EAEB17550404}"/>
                    </a:ext>
                  </a:extLst>
                </p14:cNvPr>
                <p14:cNvContentPartPr/>
                <p14:nvPr/>
              </p14:nvContentPartPr>
              <p14:xfrm>
                <a:off x="2671326" y="5202885"/>
                <a:ext cx="233640" cy="218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E6E1D14-B288-7A10-55B2-EAEB1755040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662686" y="5194245"/>
                  <a:ext cx="251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1FA81BD-096F-8FFD-4DE1-81674B221695}"/>
                    </a:ext>
                  </a:extLst>
                </p14:cNvPr>
                <p14:cNvContentPartPr/>
                <p14:nvPr/>
              </p14:nvContentPartPr>
              <p14:xfrm>
                <a:off x="2731086" y="4741725"/>
                <a:ext cx="114120" cy="2448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1FA81BD-096F-8FFD-4DE1-81674B22169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722446" y="4732725"/>
                  <a:ext cx="131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D208256-F3DF-21EC-7535-D4BC494F36B8}"/>
                    </a:ext>
                  </a:extLst>
                </p14:cNvPr>
                <p14:cNvContentPartPr/>
                <p14:nvPr/>
              </p14:nvContentPartPr>
              <p14:xfrm>
                <a:off x="2892006" y="4831365"/>
                <a:ext cx="116280" cy="119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D208256-F3DF-21EC-7535-D4BC494F36B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883366" y="4822365"/>
                  <a:ext cx="133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EDF2673-1C5F-D04B-AB29-A4F93D4FAB80}"/>
                    </a:ext>
                  </a:extLst>
                </p14:cNvPr>
                <p14:cNvContentPartPr/>
                <p14:nvPr/>
              </p14:nvContentPartPr>
              <p14:xfrm>
                <a:off x="2815326" y="5078325"/>
                <a:ext cx="498600" cy="313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EDF2673-1C5F-D04B-AB29-A4F93D4FAB8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806326" y="5069325"/>
                  <a:ext cx="516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BA9F0FC-9A0E-E09A-F155-DDCC55749563}"/>
                    </a:ext>
                  </a:extLst>
                </p14:cNvPr>
                <p14:cNvContentPartPr/>
                <p14:nvPr/>
              </p14:nvContentPartPr>
              <p14:xfrm>
                <a:off x="3091086" y="4816965"/>
                <a:ext cx="104760" cy="151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BA9F0FC-9A0E-E09A-F155-DDCC5574956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082086" y="4807965"/>
                  <a:ext cx="122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BA94D03-EBBF-80CB-99AE-753A2B2ABC3A}"/>
                    </a:ext>
                  </a:extLst>
                </p14:cNvPr>
                <p14:cNvContentPartPr/>
                <p14:nvPr/>
              </p14:nvContentPartPr>
              <p14:xfrm>
                <a:off x="3250566" y="4926045"/>
                <a:ext cx="102960" cy="83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BA94D03-EBBF-80CB-99AE-753A2B2ABC3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241566" y="4917405"/>
                  <a:ext cx="120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848DE5E-E7F7-EDB2-C310-D12F4EFDA393}"/>
                    </a:ext>
                  </a:extLst>
                </p14:cNvPr>
                <p14:cNvContentPartPr/>
                <p14:nvPr/>
              </p14:nvContentPartPr>
              <p14:xfrm>
                <a:off x="3237606" y="4909125"/>
                <a:ext cx="142560" cy="1069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848DE5E-E7F7-EDB2-C310-D12F4EFDA39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228606" y="4900485"/>
                  <a:ext cx="160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BE911FC-8DB9-32AC-12B7-7D088DCF4A3E}"/>
                    </a:ext>
                  </a:extLst>
                </p14:cNvPr>
                <p14:cNvContentPartPr/>
                <p14:nvPr/>
              </p14:nvContentPartPr>
              <p14:xfrm>
                <a:off x="3403566" y="4741725"/>
                <a:ext cx="98640" cy="2775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BE911FC-8DB9-32AC-12B7-7D088DCF4A3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394926" y="4732725"/>
                  <a:ext cx="116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7841B8C-F812-DB10-5E6C-38D43C13E9AE}"/>
                    </a:ext>
                  </a:extLst>
                </p14:cNvPr>
                <p14:cNvContentPartPr/>
                <p14:nvPr/>
              </p14:nvContentPartPr>
              <p14:xfrm>
                <a:off x="3522726" y="4656765"/>
                <a:ext cx="187920" cy="8895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7841B8C-F812-DB10-5E6C-38D43C13E9A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513726" y="4647765"/>
                  <a:ext cx="20556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A9B1060-764A-EFDD-299D-63BDD301460A}"/>
                    </a:ext>
                  </a:extLst>
                </p14:cNvPr>
                <p14:cNvContentPartPr/>
                <p14:nvPr/>
              </p14:nvContentPartPr>
              <p14:xfrm>
                <a:off x="3934566" y="5068605"/>
                <a:ext cx="274680" cy="176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A9B1060-764A-EFDD-299D-63BDD301460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925926" y="5059965"/>
                  <a:ext cx="292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66F03D7-F269-84BB-7B17-C8B96702F2E0}"/>
                    </a:ext>
                  </a:extLst>
                </p14:cNvPr>
                <p14:cNvContentPartPr/>
                <p14:nvPr/>
              </p14:nvContentPartPr>
              <p14:xfrm>
                <a:off x="4082886" y="4995525"/>
                <a:ext cx="30600" cy="2120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66F03D7-F269-84BB-7B17-C8B96702F2E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073886" y="4986525"/>
                  <a:ext cx="4824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5B4701F3-5A7D-A164-11E5-0C8601EE50A5}"/>
                  </a:ext>
                </a:extLst>
              </p14:cNvPr>
              <p14:cNvContentPartPr/>
              <p14:nvPr/>
            </p14:nvContentPartPr>
            <p14:xfrm>
              <a:off x="4354686" y="5003445"/>
              <a:ext cx="171000" cy="13788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5B4701F3-5A7D-A164-11E5-0C8601EE50A5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346046" y="4994805"/>
                <a:ext cx="18864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2" name="Group 351">
            <a:extLst>
              <a:ext uri="{FF2B5EF4-FFF2-40B4-BE49-F238E27FC236}">
                <a16:creationId xmlns:a16="http://schemas.microsoft.com/office/drawing/2014/main" id="{DA22C3A0-1CE5-85DA-7BCE-4DE56E09CEA4}"/>
              </a:ext>
            </a:extLst>
          </p:cNvPr>
          <p:cNvGrpSpPr/>
          <p:nvPr/>
        </p:nvGrpSpPr>
        <p:grpSpPr>
          <a:xfrm>
            <a:off x="4626846" y="4810485"/>
            <a:ext cx="867240" cy="655200"/>
            <a:chOff x="4626846" y="4810485"/>
            <a:chExt cx="867240" cy="6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43853F4-863E-DC97-C1C0-8404E1CFAE39}"/>
                    </a:ext>
                  </a:extLst>
                </p14:cNvPr>
                <p14:cNvContentPartPr/>
                <p14:nvPr/>
              </p14:nvContentPartPr>
              <p14:xfrm>
                <a:off x="4626846" y="4993365"/>
                <a:ext cx="219600" cy="1134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43853F4-863E-DC97-C1C0-8404E1CFAE3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617846" y="4984365"/>
                  <a:ext cx="237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66F016C-281F-F672-E0A4-99A329D8FF01}"/>
                    </a:ext>
                  </a:extLst>
                </p14:cNvPr>
                <p14:cNvContentPartPr/>
                <p14:nvPr/>
              </p14:nvContentPartPr>
              <p14:xfrm>
                <a:off x="4940766" y="4810485"/>
                <a:ext cx="171000" cy="2494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66F016C-281F-F672-E0A4-99A329D8FF0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931766" y="4801485"/>
                  <a:ext cx="188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1FFCE08-C51F-A85F-9B6B-368E39F57C1A}"/>
                    </a:ext>
                  </a:extLst>
                </p14:cNvPr>
                <p14:cNvContentPartPr/>
                <p14:nvPr/>
              </p14:nvContentPartPr>
              <p14:xfrm>
                <a:off x="5183406" y="4888965"/>
                <a:ext cx="114480" cy="1429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1FFCE08-C51F-A85F-9B6B-368E39F57C1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174406" y="4880325"/>
                  <a:ext cx="132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E4C0C68-1495-EBB2-5506-3335BD3FBDBF}"/>
                    </a:ext>
                  </a:extLst>
                </p14:cNvPr>
                <p14:cNvContentPartPr/>
                <p14:nvPr/>
              </p14:nvContentPartPr>
              <p14:xfrm>
                <a:off x="5341446" y="5008125"/>
                <a:ext cx="127080" cy="597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E4C0C68-1495-EBB2-5506-3335BD3FBDB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32806" y="4999485"/>
                  <a:ext cx="144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7394B77-402B-AD36-F42F-EA8D18D25BC4}"/>
                    </a:ext>
                  </a:extLst>
                </p14:cNvPr>
                <p14:cNvContentPartPr/>
                <p14:nvPr/>
              </p14:nvContentPartPr>
              <p14:xfrm>
                <a:off x="5345046" y="4999845"/>
                <a:ext cx="107640" cy="1216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7394B77-402B-AD36-F42F-EA8D18D25BC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336406" y="4990845"/>
                  <a:ext cx="125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1E599AF-C2F8-6B29-2D4D-F957FCB28F13}"/>
                    </a:ext>
                  </a:extLst>
                </p14:cNvPr>
                <p14:cNvContentPartPr/>
                <p14:nvPr/>
              </p14:nvContentPartPr>
              <p14:xfrm>
                <a:off x="4995486" y="5126925"/>
                <a:ext cx="498600" cy="612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1E599AF-C2F8-6B29-2D4D-F957FCB28F1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986486" y="5118285"/>
                  <a:ext cx="516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8B4F15B-8CBA-1E1F-69CA-D3CD950226F0}"/>
                    </a:ext>
                  </a:extLst>
                </p14:cNvPr>
                <p14:cNvContentPartPr/>
                <p14:nvPr/>
              </p14:nvContentPartPr>
              <p14:xfrm>
                <a:off x="5023206" y="5268045"/>
                <a:ext cx="111600" cy="1976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8B4F15B-8CBA-1E1F-69CA-D3CD950226F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014566" y="5259405"/>
                  <a:ext cx="129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B5A8A5C-8959-AF30-A103-F6BD7A917707}"/>
                    </a:ext>
                  </a:extLst>
                </p14:cNvPr>
                <p14:cNvContentPartPr/>
                <p14:nvPr/>
              </p14:nvContentPartPr>
              <p14:xfrm>
                <a:off x="5264046" y="5242845"/>
                <a:ext cx="120960" cy="1915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B5A8A5C-8959-AF30-A103-F6BD7A91770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255406" y="5234205"/>
                  <a:ext cx="138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1CEE4F0-A7F3-6449-381A-DD3859E339F2}"/>
                    </a:ext>
                  </a:extLst>
                </p14:cNvPr>
                <p14:cNvContentPartPr/>
                <p14:nvPr/>
              </p14:nvContentPartPr>
              <p14:xfrm>
                <a:off x="5196366" y="5279565"/>
                <a:ext cx="195120" cy="288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1CEE4F0-A7F3-6449-381A-DD3859E339F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187366" y="5270925"/>
                  <a:ext cx="21276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516AD975-4A1E-992F-B078-CD6C09BBC5F2}"/>
              </a:ext>
            </a:extLst>
          </p:cNvPr>
          <p:cNvGrpSpPr/>
          <p:nvPr/>
        </p:nvGrpSpPr>
        <p:grpSpPr>
          <a:xfrm>
            <a:off x="5803686" y="5052765"/>
            <a:ext cx="246240" cy="146160"/>
            <a:chOff x="5803686" y="5052765"/>
            <a:chExt cx="24624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D7B43D8-FE05-EBD8-3E17-5F9B08BC92CB}"/>
                    </a:ext>
                  </a:extLst>
                </p14:cNvPr>
                <p14:cNvContentPartPr/>
                <p14:nvPr/>
              </p14:nvContentPartPr>
              <p14:xfrm>
                <a:off x="5803686" y="5052765"/>
                <a:ext cx="216720" cy="36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D7B43D8-FE05-EBD8-3E17-5F9B08BC92C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794686" y="5044125"/>
                  <a:ext cx="234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5009E0A-04F8-3627-C493-CE1ABBF9ED58}"/>
                    </a:ext>
                  </a:extLst>
                </p14:cNvPr>
                <p14:cNvContentPartPr/>
                <p14:nvPr/>
              </p14:nvContentPartPr>
              <p14:xfrm>
                <a:off x="5840766" y="5184885"/>
                <a:ext cx="209160" cy="140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5009E0A-04F8-3627-C493-CE1ABBF9ED5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831766" y="5176245"/>
                  <a:ext cx="2268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365D360D-DCCB-0E53-9795-30DB320C7791}"/>
              </a:ext>
            </a:extLst>
          </p:cNvPr>
          <p:cNvGrpSpPr/>
          <p:nvPr/>
        </p:nvGrpSpPr>
        <p:grpSpPr>
          <a:xfrm>
            <a:off x="4964166" y="193485"/>
            <a:ext cx="163800" cy="263520"/>
            <a:chOff x="4964166" y="193485"/>
            <a:chExt cx="16380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2136231-AC2D-EC30-2613-062A123C1CD5}"/>
                    </a:ext>
                  </a:extLst>
                </p14:cNvPr>
                <p14:cNvContentPartPr/>
                <p14:nvPr/>
              </p14:nvContentPartPr>
              <p14:xfrm>
                <a:off x="4964166" y="193485"/>
                <a:ext cx="14760" cy="2541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2136231-AC2D-EC30-2613-062A123C1CD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955526" y="184845"/>
                  <a:ext cx="32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01F18B6E-7B4A-58F3-81E3-A83A591C38C0}"/>
                    </a:ext>
                  </a:extLst>
                </p14:cNvPr>
                <p14:cNvContentPartPr/>
                <p14:nvPr/>
              </p14:nvContentPartPr>
              <p14:xfrm>
                <a:off x="5016366" y="255045"/>
                <a:ext cx="111600" cy="2019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01F18B6E-7B4A-58F3-81E3-A83A591C38C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007726" y="246405"/>
                  <a:ext cx="12924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A22A24CF-AB33-9F18-BA73-F9A7AC6383B3}"/>
              </a:ext>
            </a:extLst>
          </p:cNvPr>
          <p:cNvGrpSpPr/>
          <p:nvPr/>
        </p:nvGrpSpPr>
        <p:grpSpPr>
          <a:xfrm>
            <a:off x="7275726" y="1416045"/>
            <a:ext cx="1422720" cy="770040"/>
            <a:chOff x="7275726" y="1416045"/>
            <a:chExt cx="142272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6FFA010-8C08-6FAF-154A-79D0B5F3D51B}"/>
                    </a:ext>
                  </a:extLst>
                </p14:cNvPr>
                <p14:cNvContentPartPr/>
                <p14:nvPr/>
              </p14:nvContentPartPr>
              <p14:xfrm>
                <a:off x="7322166" y="1507845"/>
                <a:ext cx="158400" cy="294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6FFA010-8C08-6FAF-154A-79D0B5F3D51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313166" y="1499205"/>
                  <a:ext cx="176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7B31016-9DD9-086D-71BF-16C30E37A445}"/>
                    </a:ext>
                  </a:extLst>
                </p14:cNvPr>
                <p14:cNvContentPartPr/>
                <p14:nvPr/>
              </p14:nvContentPartPr>
              <p14:xfrm>
                <a:off x="7275726" y="1886925"/>
                <a:ext cx="325080" cy="41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7B31016-9DD9-086D-71BF-16C30E37A44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266726" y="1877925"/>
                  <a:ext cx="342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0245B21-E4D8-9CD7-BF5E-3018AE57C57E}"/>
                    </a:ext>
                  </a:extLst>
                </p14:cNvPr>
                <p14:cNvContentPartPr/>
                <p14:nvPr/>
              </p14:nvContentPartPr>
              <p14:xfrm>
                <a:off x="7296966" y="1993845"/>
                <a:ext cx="127440" cy="192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0245B21-E4D8-9CD7-BF5E-3018AE57C57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288326" y="1984845"/>
                  <a:ext cx="145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41FE074-CA9D-6EBF-4CC5-78F930C77BE8}"/>
                    </a:ext>
                  </a:extLst>
                </p14:cNvPr>
                <p14:cNvContentPartPr/>
                <p14:nvPr/>
              </p14:nvContentPartPr>
              <p14:xfrm>
                <a:off x="7512246" y="2003565"/>
                <a:ext cx="123480" cy="145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41FE074-CA9D-6EBF-4CC5-78F930C77BE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503246" y="1994925"/>
                  <a:ext cx="141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C44FF32-82C5-EECD-9B5A-FA8DD5B20B86}"/>
                    </a:ext>
                  </a:extLst>
                </p14:cNvPr>
                <p14:cNvContentPartPr/>
                <p14:nvPr/>
              </p14:nvContentPartPr>
              <p14:xfrm>
                <a:off x="7480206" y="2007885"/>
                <a:ext cx="250560" cy="163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C44FF32-82C5-EECD-9B5A-FA8DD5B20B8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471566" y="1999245"/>
                  <a:ext cx="268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2711EA9-7D9B-8D6E-31FA-732BDA66E053}"/>
                    </a:ext>
                  </a:extLst>
                </p14:cNvPr>
                <p14:cNvContentPartPr/>
                <p14:nvPr/>
              </p14:nvContentPartPr>
              <p14:xfrm>
                <a:off x="7867926" y="1727085"/>
                <a:ext cx="127800" cy="147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2711EA9-7D9B-8D6E-31FA-732BDA66E05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859286" y="1718445"/>
                  <a:ext cx="145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8853C44-D90F-7081-60A3-4541B7599097}"/>
                    </a:ext>
                  </a:extLst>
                </p14:cNvPr>
                <p14:cNvContentPartPr/>
                <p14:nvPr/>
              </p14:nvContentPartPr>
              <p14:xfrm>
                <a:off x="8361486" y="1628445"/>
                <a:ext cx="20880" cy="224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8853C44-D90F-7081-60A3-4541B759909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352486" y="1619805"/>
                  <a:ext cx="38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6BC6C55-3708-5FAA-A0A8-5F1D87C5639A}"/>
                    </a:ext>
                  </a:extLst>
                </p14:cNvPr>
                <p14:cNvContentPartPr/>
                <p14:nvPr/>
              </p14:nvContentPartPr>
              <p14:xfrm>
                <a:off x="8280486" y="1586685"/>
                <a:ext cx="298800" cy="56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6BC6C55-3708-5FAA-A0A8-5F1D87C5639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271486" y="1577685"/>
                  <a:ext cx="316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273AB78-1DF9-81E6-0C78-B12F8C17EC9C}"/>
                    </a:ext>
                  </a:extLst>
                </p14:cNvPr>
                <p14:cNvContentPartPr/>
                <p14:nvPr/>
              </p14:nvContentPartPr>
              <p14:xfrm>
                <a:off x="7775766" y="1571925"/>
                <a:ext cx="194040" cy="528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273AB78-1DF9-81E6-0C78-B12F8C17EC9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766766" y="1562925"/>
                  <a:ext cx="2116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0413096-A117-1172-8D08-158515065FE1}"/>
                    </a:ext>
                  </a:extLst>
                </p14:cNvPr>
                <p14:cNvContentPartPr/>
                <p14:nvPr/>
              </p14:nvContentPartPr>
              <p14:xfrm>
                <a:off x="8575686" y="1416045"/>
                <a:ext cx="122760" cy="703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0413096-A117-1172-8D08-158515065FE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566686" y="1407045"/>
                  <a:ext cx="14040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A7FD9F0-E7EE-828D-F834-22F930742D86}"/>
                    </a:ext>
                  </a:extLst>
                </p14:cNvPr>
                <p14:cNvContentPartPr/>
                <p14:nvPr/>
              </p14:nvContentPartPr>
              <p14:xfrm>
                <a:off x="8113086" y="1578405"/>
                <a:ext cx="21240" cy="3240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A7FD9F0-E7EE-828D-F834-22F930742D8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104446" y="1569765"/>
                  <a:ext cx="388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2FDF0A6-273A-DDBB-43E8-D85663C97465}"/>
                    </a:ext>
                  </a:extLst>
                </p14:cNvPr>
                <p14:cNvContentPartPr/>
                <p14:nvPr/>
              </p14:nvContentPartPr>
              <p14:xfrm>
                <a:off x="8142606" y="1667685"/>
                <a:ext cx="140400" cy="2746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2FDF0A6-273A-DDBB-43E8-D85663C9746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133966" y="1658685"/>
                  <a:ext cx="15804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B4CB5D22-8578-B819-1784-0F7158B8D197}"/>
              </a:ext>
            </a:extLst>
          </p:cNvPr>
          <p:cNvGrpSpPr/>
          <p:nvPr/>
        </p:nvGrpSpPr>
        <p:grpSpPr>
          <a:xfrm>
            <a:off x="10125486" y="2450325"/>
            <a:ext cx="539640" cy="461520"/>
            <a:chOff x="10125486" y="2450325"/>
            <a:chExt cx="53964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E38A1E5-6FD4-CEA4-74C8-DE85BED59380}"/>
                    </a:ext>
                  </a:extLst>
                </p14:cNvPr>
                <p14:cNvContentPartPr/>
                <p14:nvPr/>
              </p14:nvContentPartPr>
              <p14:xfrm>
                <a:off x="10425726" y="2552925"/>
                <a:ext cx="38160" cy="246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E38A1E5-6FD4-CEA4-74C8-DE85BED5938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417086" y="2544285"/>
                  <a:ext cx="55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AC8261A-B10D-7B38-9F56-FC389C8411BB}"/>
                    </a:ext>
                  </a:extLst>
                </p14:cNvPr>
                <p14:cNvContentPartPr/>
                <p14:nvPr/>
              </p14:nvContentPartPr>
              <p14:xfrm>
                <a:off x="10321326" y="2543205"/>
                <a:ext cx="235800" cy="22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AC8261A-B10D-7B38-9F56-FC389C8411B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312326" y="2534565"/>
                  <a:ext cx="253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9520B9E-88E4-F156-76E7-711384C0ACA9}"/>
                    </a:ext>
                  </a:extLst>
                </p14:cNvPr>
                <p14:cNvContentPartPr/>
                <p14:nvPr/>
              </p14:nvContentPartPr>
              <p14:xfrm>
                <a:off x="10568646" y="2450325"/>
                <a:ext cx="96480" cy="461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9520B9E-88E4-F156-76E7-711384C0ACA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560006" y="2441685"/>
                  <a:ext cx="1141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253F1E3-B8D0-16AE-EA36-49D5DABB937D}"/>
                    </a:ext>
                  </a:extLst>
                </p14:cNvPr>
                <p14:cNvContentPartPr/>
                <p14:nvPr/>
              </p14:nvContentPartPr>
              <p14:xfrm>
                <a:off x="10125486" y="2542125"/>
                <a:ext cx="45720" cy="2534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253F1E3-B8D0-16AE-EA36-49D5DABB937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116486" y="2533125"/>
                  <a:ext cx="63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A80D27A-ACD0-C51C-FFC7-A6AF5AD8445F}"/>
                    </a:ext>
                  </a:extLst>
                </p14:cNvPr>
                <p14:cNvContentPartPr/>
                <p14:nvPr/>
              </p14:nvContentPartPr>
              <p14:xfrm>
                <a:off x="10171206" y="2587485"/>
                <a:ext cx="167400" cy="2408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A80D27A-ACD0-C51C-FFC7-A6AF5AD8445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162206" y="2578845"/>
                  <a:ext cx="18504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94114DF5-BB0E-355D-9DB2-BD8C8102C360}"/>
              </a:ext>
            </a:extLst>
          </p:cNvPr>
          <p:cNvGrpSpPr/>
          <p:nvPr/>
        </p:nvGrpSpPr>
        <p:grpSpPr>
          <a:xfrm>
            <a:off x="8897886" y="4554776"/>
            <a:ext cx="1468800" cy="726120"/>
            <a:chOff x="7802766" y="4563165"/>
            <a:chExt cx="1468800" cy="7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021BE01-A2D6-198B-03A9-0A46C0C4E683}"/>
                    </a:ext>
                  </a:extLst>
                </p14:cNvPr>
                <p14:cNvContentPartPr/>
                <p14:nvPr/>
              </p14:nvContentPartPr>
              <p14:xfrm>
                <a:off x="7860366" y="4563165"/>
                <a:ext cx="181080" cy="3452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021BE01-A2D6-198B-03A9-0A46C0C4E68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851726" y="4554165"/>
                  <a:ext cx="1987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7A3E356-1B3B-2A50-B597-55084CB4770B}"/>
                    </a:ext>
                  </a:extLst>
                </p14:cNvPr>
                <p14:cNvContentPartPr/>
                <p14:nvPr/>
              </p14:nvContentPartPr>
              <p14:xfrm>
                <a:off x="7842366" y="4960965"/>
                <a:ext cx="296640" cy="183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7A3E356-1B3B-2A50-B597-55084CB4770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833366" y="4951965"/>
                  <a:ext cx="31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E55868F-E753-A313-7B80-930D71B83A0D}"/>
                    </a:ext>
                  </a:extLst>
                </p14:cNvPr>
                <p14:cNvContentPartPr/>
                <p14:nvPr/>
              </p14:nvContentPartPr>
              <p14:xfrm>
                <a:off x="7802766" y="5011725"/>
                <a:ext cx="156600" cy="2775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E55868F-E753-A313-7B80-930D71B83A0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794126" y="5003085"/>
                  <a:ext cx="1742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F03193F-84A9-073A-FC46-DBBF7BDFFEBB}"/>
                    </a:ext>
                  </a:extLst>
                </p14:cNvPr>
                <p14:cNvContentPartPr/>
                <p14:nvPr/>
              </p14:nvContentPartPr>
              <p14:xfrm>
                <a:off x="8007606" y="5077605"/>
                <a:ext cx="183240" cy="1598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F03193F-84A9-073A-FC46-DBBF7BDFFEB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998966" y="5068965"/>
                  <a:ext cx="200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C46E3FB-15DF-9C89-0230-3B3DBF9F6F26}"/>
                    </a:ext>
                  </a:extLst>
                </p14:cNvPr>
                <p14:cNvContentPartPr/>
                <p14:nvPr/>
              </p14:nvContentPartPr>
              <p14:xfrm>
                <a:off x="7959726" y="5017845"/>
                <a:ext cx="271800" cy="1936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C46E3FB-15DF-9C89-0230-3B3DBF9F6F2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951086" y="5009205"/>
                  <a:ext cx="289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AD993D6-5B64-7434-F004-9E40EDA1D4EB}"/>
                    </a:ext>
                  </a:extLst>
                </p14:cNvPr>
                <p14:cNvContentPartPr/>
                <p14:nvPr/>
              </p14:nvContentPartPr>
              <p14:xfrm>
                <a:off x="8328366" y="4609605"/>
                <a:ext cx="114840" cy="441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AD993D6-5B64-7434-F004-9E40EDA1D4E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319726" y="4600605"/>
                  <a:ext cx="1324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FBF161C-6573-64E8-C863-543A84E65103}"/>
                    </a:ext>
                  </a:extLst>
                </p14:cNvPr>
                <p14:cNvContentPartPr/>
                <p14:nvPr/>
              </p14:nvContentPartPr>
              <p14:xfrm>
                <a:off x="8482806" y="4863405"/>
                <a:ext cx="122040" cy="1303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FBF161C-6573-64E8-C863-543A84E6510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474166" y="4854765"/>
                  <a:ext cx="139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EA02D040-19D0-DF87-0D77-3A2FC51C6548}"/>
                    </a:ext>
                  </a:extLst>
                </p14:cNvPr>
                <p14:cNvContentPartPr/>
                <p14:nvPr/>
              </p14:nvContentPartPr>
              <p14:xfrm>
                <a:off x="8982846" y="4706805"/>
                <a:ext cx="3960" cy="222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EA02D040-19D0-DF87-0D77-3A2FC51C654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974206" y="4697805"/>
                  <a:ext cx="21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D4C1952-FB6B-7486-570F-531DC40BB172}"/>
                    </a:ext>
                  </a:extLst>
                </p14:cNvPr>
                <p14:cNvContentPartPr/>
                <p14:nvPr/>
              </p14:nvContentPartPr>
              <p14:xfrm>
                <a:off x="8850726" y="4669005"/>
                <a:ext cx="208080" cy="468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D4C1952-FB6B-7486-570F-531DC40BB17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841726" y="4660365"/>
                  <a:ext cx="225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9915B745-3C98-E04B-76BF-B0BF0E56091A}"/>
                    </a:ext>
                  </a:extLst>
                </p14:cNvPr>
                <p14:cNvContentPartPr/>
                <p14:nvPr/>
              </p14:nvContentPartPr>
              <p14:xfrm>
                <a:off x="9067446" y="4563885"/>
                <a:ext cx="204120" cy="4867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9915B745-3C98-E04B-76BF-B0BF0E56091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058446" y="4554885"/>
                  <a:ext cx="22176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5197A3A7-670B-B932-E7C9-E08F16C2495B}"/>
                    </a:ext>
                  </a:extLst>
                </p14:cNvPr>
                <p14:cNvContentPartPr/>
                <p14:nvPr/>
              </p14:nvContentPartPr>
              <p14:xfrm>
                <a:off x="8689086" y="4724085"/>
                <a:ext cx="21960" cy="2800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5197A3A7-670B-B932-E7C9-E08F16C2495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680446" y="4715445"/>
                  <a:ext cx="39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55FAB41-79DA-E146-EF63-84D253A73AD6}"/>
                    </a:ext>
                  </a:extLst>
                </p14:cNvPr>
                <p14:cNvContentPartPr/>
                <p14:nvPr/>
              </p14:nvContentPartPr>
              <p14:xfrm>
                <a:off x="8749566" y="4777005"/>
                <a:ext cx="106920" cy="2019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55FAB41-79DA-E146-EF63-84D253A73AD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740566" y="4768365"/>
                  <a:ext cx="12456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5019A76B-88E2-1AEA-254C-C04E190055AF}"/>
                  </a:ext>
                </a:extLst>
              </p14:cNvPr>
              <p14:cNvContentPartPr/>
              <p14:nvPr/>
            </p14:nvContentPartPr>
            <p14:xfrm>
              <a:off x="1259046" y="4356165"/>
              <a:ext cx="3226680" cy="133524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5019A76B-88E2-1AEA-254C-C04E190055AF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250406" y="4347525"/>
                <a:ext cx="3244320" cy="135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1" name="Group 390">
            <a:extLst>
              <a:ext uri="{FF2B5EF4-FFF2-40B4-BE49-F238E27FC236}">
                <a16:creationId xmlns:a16="http://schemas.microsoft.com/office/drawing/2014/main" id="{D9EB9734-63AA-3898-37BA-FB35AF07B060}"/>
              </a:ext>
            </a:extLst>
          </p:cNvPr>
          <p:cNvGrpSpPr/>
          <p:nvPr/>
        </p:nvGrpSpPr>
        <p:grpSpPr>
          <a:xfrm>
            <a:off x="162126" y="5927565"/>
            <a:ext cx="2381760" cy="554400"/>
            <a:chOff x="162126" y="5927565"/>
            <a:chExt cx="238176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4CF0FBD-AEE6-9C25-40FF-7953B1F77A37}"/>
                    </a:ext>
                  </a:extLst>
                </p14:cNvPr>
                <p14:cNvContentPartPr/>
                <p14:nvPr/>
              </p14:nvContentPartPr>
              <p14:xfrm>
                <a:off x="194886" y="6022605"/>
                <a:ext cx="237240" cy="3369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4CF0FBD-AEE6-9C25-40FF-7953B1F77A3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86246" y="6013965"/>
                  <a:ext cx="2548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F913344E-C552-5F7A-2A4C-3202D40C49B7}"/>
                    </a:ext>
                  </a:extLst>
                </p14:cNvPr>
                <p14:cNvContentPartPr/>
                <p14:nvPr/>
              </p14:nvContentPartPr>
              <p14:xfrm>
                <a:off x="162126" y="6035205"/>
                <a:ext cx="312480" cy="417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F913344E-C552-5F7A-2A4C-3202D40C49B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53486" y="6026205"/>
                  <a:ext cx="330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32A1CA5-577E-4D46-93DA-0B8CA1749A0C}"/>
                    </a:ext>
                  </a:extLst>
                </p14:cNvPr>
                <p14:cNvContentPartPr/>
                <p14:nvPr/>
              </p14:nvContentPartPr>
              <p14:xfrm>
                <a:off x="503406" y="5991645"/>
                <a:ext cx="617760" cy="3499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32A1CA5-577E-4D46-93DA-0B8CA1749A0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94406" y="5982645"/>
                  <a:ext cx="6354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6896281-ACA1-D5DD-97AE-C063C2E14F80}"/>
                    </a:ext>
                  </a:extLst>
                </p14:cNvPr>
                <p14:cNvContentPartPr/>
                <p14:nvPr/>
              </p14:nvContentPartPr>
              <p14:xfrm>
                <a:off x="1280286" y="6199365"/>
                <a:ext cx="528480" cy="2826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6896281-ACA1-D5DD-97AE-C063C2E14F8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271646" y="6190725"/>
                  <a:ext cx="546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6E9FE0B-C1DF-EE43-B2F9-9AA129DDDA2F}"/>
                    </a:ext>
                  </a:extLst>
                </p14:cNvPr>
                <p14:cNvContentPartPr/>
                <p14:nvPr/>
              </p14:nvContentPartPr>
              <p14:xfrm>
                <a:off x="1952046" y="5927565"/>
                <a:ext cx="591840" cy="3844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6E9FE0B-C1DF-EE43-B2F9-9AA129DDDA2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43406" y="5918925"/>
                  <a:ext cx="60948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56786CFB-510F-C487-26DD-326AD9DF65DC}"/>
              </a:ext>
            </a:extLst>
          </p:cNvPr>
          <p:cNvGrpSpPr/>
          <p:nvPr/>
        </p:nvGrpSpPr>
        <p:grpSpPr>
          <a:xfrm>
            <a:off x="2895966" y="5905245"/>
            <a:ext cx="3515760" cy="500400"/>
            <a:chOff x="2895966" y="5905245"/>
            <a:chExt cx="351576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0C21C14-DE8C-F59F-BC70-50CC565D472C}"/>
                    </a:ext>
                  </a:extLst>
                </p14:cNvPr>
                <p14:cNvContentPartPr/>
                <p14:nvPr/>
              </p14:nvContentPartPr>
              <p14:xfrm>
                <a:off x="2895966" y="6122685"/>
                <a:ext cx="149760" cy="2829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0C21C14-DE8C-F59F-BC70-50CC565D472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887326" y="6113685"/>
                  <a:ext cx="1674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79B0378-17AB-895E-E200-48CCA9397585}"/>
                    </a:ext>
                  </a:extLst>
                </p14:cNvPr>
                <p14:cNvContentPartPr/>
                <p14:nvPr/>
              </p14:nvContentPartPr>
              <p14:xfrm>
                <a:off x="3109086" y="5926845"/>
                <a:ext cx="222120" cy="3661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79B0378-17AB-895E-E200-48CCA939758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100086" y="5918205"/>
                  <a:ext cx="2397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F172697F-C179-FC67-94D7-DBE80E60DCBF}"/>
                    </a:ext>
                  </a:extLst>
                </p14:cNvPr>
                <p14:cNvContentPartPr/>
                <p14:nvPr/>
              </p14:nvContentPartPr>
              <p14:xfrm>
                <a:off x="3439926" y="6073725"/>
                <a:ext cx="136080" cy="169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F172697F-C179-FC67-94D7-DBE80E60DCB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430926" y="6064725"/>
                  <a:ext cx="153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84AB722-E3C5-234E-10F8-F049BDBA46CF}"/>
                    </a:ext>
                  </a:extLst>
                </p14:cNvPr>
                <p14:cNvContentPartPr/>
                <p14:nvPr/>
              </p14:nvContentPartPr>
              <p14:xfrm>
                <a:off x="3444246" y="6136725"/>
                <a:ext cx="115920" cy="385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84AB722-E3C5-234E-10F8-F049BDBA46C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435606" y="6128085"/>
                  <a:ext cx="133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816D896-A8D5-BCD8-510F-3CE99B628428}"/>
                    </a:ext>
                  </a:extLst>
                </p14:cNvPr>
                <p14:cNvContentPartPr/>
                <p14:nvPr/>
              </p14:nvContentPartPr>
              <p14:xfrm>
                <a:off x="3669966" y="5957805"/>
                <a:ext cx="194040" cy="3117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816D896-A8D5-BCD8-510F-3CE99B62842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660966" y="5948805"/>
                  <a:ext cx="2116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17432D00-9AD0-DEF5-A906-87B735EA2EF3}"/>
                    </a:ext>
                  </a:extLst>
                </p14:cNvPr>
                <p14:cNvContentPartPr/>
                <p14:nvPr/>
              </p14:nvContentPartPr>
              <p14:xfrm>
                <a:off x="3948966" y="5971125"/>
                <a:ext cx="221760" cy="3031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17432D00-9AD0-DEF5-A906-87B735EA2EF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939966" y="5962485"/>
                  <a:ext cx="239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6BDABAF-236E-1558-3E62-28D290149145}"/>
                    </a:ext>
                  </a:extLst>
                </p14:cNvPr>
                <p14:cNvContentPartPr/>
                <p14:nvPr/>
              </p14:nvContentPartPr>
              <p14:xfrm>
                <a:off x="4242006" y="6016125"/>
                <a:ext cx="18360" cy="2797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6BDABAF-236E-1558-3E62-28D29014914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233366" y="6007485"/>
                  <a:ext cx="36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6748BDA-DD4C-A9C0-E6AF-65D4BCAEF329}"/>
                    </a:ext>
                  </a:extLst>
                </p14:cNvPr>
                <p14:cNvContentPartPr/>
                <p14:nvPr/>
              </p14:nvContentPartPr>
              <p14:xfrm>
                <a:off x="4138686" y="5958885"/>
                <a:ext cx="344520" cy="511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6748BDA-DD4C-A9C0-E6AF-65D4BCAEF32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129686" y="5950245"/>
                  <a:ext cx="362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527351C0-2E73-E7B2-0B3D-E4C154915F26}"/>
                    </a:ext>
                  </a:extLst>
                </p14:cNvPr>
                <p14:cNvContentPartPr/>
                <p14:nvPr/>
              </p14:nvContentPartPr>
              <p14:xfrm>
                <a:off x="4649526" y="6026565"/>
                <a:ext cx="290880" cy="1432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527351C0-2E73-E7B2-0B3D-E4C154915F2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640526" y="6017925"/>
                  <a:ext cx="308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D04D4EF9-C96B-2E76-5A9B-4E3AE827AB9A}"/>
                    </a:ext>
                  </a:extLst>
                </p14:cNvPr>
                <p14:cNvContentPartPr/>
                <p14:nvPr/>
              </p14:nvContentPartPr>
              <p14:xfrm>
                <a:off x="5142006" y="6027285"/>
                <a:ext cx="157680" cy="3272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D04D4EF9-C96B-2E76-5A9B-4E3AE827AB9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133006" y="6018285"/>
                  <a:ext cx="175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D9144DFB-6F0A-27F7-766B-E7FD2A99E394}"/>
                    </a:ext>
                  </a:extLst>
                </p14:cNvPr>
                <p14:cNvContentPartPr/>
                <p14:nvPr/>
              </p14:nvContentPartPr>
              <p14:xfrm>
                <a:off x="5426406" y="6039525"/>
                <a:ext cx="144720" cy="205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D9144DFB-6F0A-27F7-766B-E7FD2A99E39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417406" y="6030885"/>
                  <a:ext cx="162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4E44C93A-3E4E-A68C-D8E1-600BCB0F04C9}"/>
                    </a:ext>
                  </a:extLst>
                </p14:cNvPr>
                <p14:cNvContentPartPr/>
                <p14:nvPr/>
              </p14:nvContentPartPr>
              <p14:xfrm>
                <a:off x="5403726" y="6137805"/>
                <a:ext cx="157680" cy="1944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4E44C93A-3E4E-A68C-D8E1-600BCB0F04C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395086" y="6129165"/>
                  <a:ext cx="175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0DAC54DD-FFA8-7D51-E2F3-4AB718F75C02}"/>
                    </a:ext>
                  </a:extLst>
                </p14:cNvPr>
                <p14:cNvContentPartPr/>
                <p14:nvPr/>
              </p14:nvContentPartPr>
              <p14:xfrm>
                <a:off x="5706486" y="6058245"/>
                <a:ext cx="132120" cy="1321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0DAC54DD-FFA8-7D51-E2F3-4AB718F75C0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697486" y="6049605"/>
                  <a:ext cx="149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2B031DB-1128-B2BA-3AAD-E082973167AF}"/>
                    </a:ext>
                  </a:extLst>
                </p14:cNvPr>
                <p14:cNvContentPartPr/>
                <p14:nvPr/>
              </p14:nvContentPartPr>
              <p14:xfrm>
                <a:off x="5931486" y="5905245"/>
                <a:ext cx="22680" cy="2970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2B031DB-1128-B2BA-3AAD-E082973167A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922486" y="5896245"/>
                  <a:ext cx="40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C8FE11E4-9C1C-BF01-284F-D73C26203941}"/>
                    </a:ext>
                  </a:extLst>
                </p14:cNvPr>
                <p14:cNvContentPartPr/>
                <p14:nvPr/>
              </p14:nvContentPartPr>
              <p14:xfrm>
                <a:off x="5940126" y="5956725"/>
                <a:ext cx="172080" cy="2545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C8FE11E4-9C1C-BF01-284F-D73C2620394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931486" y="5948085"/>
                  <a:ext cx="189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A2CE125-8049-6BF9-B472-F6570CF7E267}"/>
                    </a:ext>
                  </a:extLst>
                </p14:cNvPr>
                <p14:cNvContentPartPr/>
                <p14:nvPr/>
              </p14:nvContentPartPr>
              <p14:xfrm>
                <a:off x="6224526" y="5961045"/>
                <a:ext cx="39600" cy="2224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A2CE125-8049-6BF9-B472-F6570CF7E26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215526" y="5952405"/>
                  <a:ext cx="57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BBE59200-A849-2FE4-B439-B3FEC1672547}"/>
                    </a:ext>
                  </a:extLst>
                </p14:cNvPr>
                <p14:cNvContentPartPr/>
                <p14:nvPr/>
              </p14:nvContentPartPr>
              <p14:xfrm>
                <a:off x="6111846" y="5908845"/>
                <a:ext cx="299880" cy="244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BBE59200-A849-2FE4-B439-B3FEC167254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103206" y="5899845"/>
                  <a:ext cx="3175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3F54641-5F0E-3A49-C8F6-9DFB96F419DB}"/>
              </a:ext>
            </a:extLst>
          </p:cNvPr>
          <p:cNvGrpSpPr/>
          <p:nvPr/>
        </p:nvGrpSpPr>
        <p:grpSpPr>
          <a:xfrm>
            <a:off x="6281046" y="4669005"/>
            <a:ext cx="1888920" cy="659880"/>
            <a:chOff x="6281046" y="4669005"/>
            <a:chExt cx="188892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1F9877F-2B77-EB9C-3A0D-3AC54B8DC1C0}"/>
                    </a:ext>
                  </a:extLst>
                </p14:cNvPr>
                <p14:cNvContentPartPr/>
                <p14:nvPr/>
              </p14:nvContentPartPr>
              <p14:xfrm>
                <a:off x="6281046" y="5045205"/>
                <a:ext cx="227520" cy="262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1F9877F-2B77-EB9C-3A0D-3AC54B8DC1C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272046" y="5036205"/>
                  <a:ext cx="245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36A10DCE-BFB0-E76E-6063-24B6A54AB6BE}"/>
                    </a:ext>
                  </a:extLst>
                </p14:cNvPr>
                <p14:cNvContentPartPr/>
                <p14:nvPr/>
              </p14:nvContentPartPr>
              <p14:xfrm>
                <a:off x="6624126" y="4922805"/>
                <a:ext cx="210600" cy="1760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36A10DCE-BFB0-E76E-6063-24B6A54AB6B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615486" y="4914165"/>
                  <a:ext cx="228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E96350D6-8836-82A4-528B-BE6D56074144}"/>
                    </a:ext>
                  </a:extLst>
                </p14:cNvPr>
                <p14:cNvContentPartPr/>
                <p14:nvPr/>
              </p14:nvContentPartPr>
              <p14:xfrm>
                <a:off x="6911406" y="4941885"/>
                <a:ext cx="153360" cy="1321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E96350D6-8836-82A4-528B-BE6D5607414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902766" y="4933245"/>
                  <a:ext cx="171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38F8569C-22C7-B2DA-0DF6-B48564CA3FA8}"/>
                    </a:ext>
                  </a:extLst>
                </p14:cNvPr>
                <p14:cNvContentPartPr/>
                <p14:nvPr/>
              </p14:nvContentPartPr>
              <p14:xfrm>
                <a:off x="7191126" y="4933605"/>
                <a:ext cx="133560" cy="1580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38F8569C-22C7-B2DA-0DF6-B48564CA3FA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182486" y="4924605"/>
                  <a:ext cx="151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C8D734D-9355-0877-9BCF-7CDD524B4DC5}"/>
                    </a:ext>
                  </a:extLst>
                </p14:cNvPr>
                <p14:cNvContentPartPr/>
                <p14:nvPr/>
              </p14:nvContentPartPr>
              <p14:xfrm>
                <a:off x="7375806" y="5106765"/>
                <a:ext cx="119160" cy="774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C8D734D-9355-0877-9BCF-7CDD524B4DC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366806" y="5097765"/>
                  <a:ext cx="136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A14CB5C6-3409-6439-F9AC-D7415045D49B}"/>
                    </a:ext>
                  </a:extLst>
                </p14:cNvPr>
                <p14:cNvContentPartPr/>
                <p14:nvPr/>
              </p14:nvContentPartPr>
              <p14:xfrm>
                <a:off x="7361406" y="5074005"/>
                <a:ext cx="156960" cy="1450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A14CB5C6-3409-6439-F9AC-D7415045D49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352406" y="5065005"/>
                  <a:ext cx="174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F502C697-CEAB-6C33-A16B-3832E33E576D}"/>
                    </a:ext>
                  </a:extLst>
                </p14:cNvPr>
                <p14:cNvContentPartPr/>
                <p14:nvPr/>
              </p14:nvContentPartPr>
              <p14:xfrm>
                <a:off x="7623846" y="4669005"/>
                <a:ext cx="178200" cy="2466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F502C697-CEAB-6C33-A16B-3832E33E576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615206" y="4660005"/>
                  <a:ext cx="195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CE9B968-1AF3-4048-6164-DDF618733012}"/>
                    </a:ext>
                  </a:extLst>
                </p14:cNvPr>
                <p14:cNvContentPartPr/>
                <p14:nvPr/>
              </p14:nvContentPartPr>
              <p14:xfrm>
                <a:off x="7877646" y="4755765"/>
                <a:ext cx="136440" cy="1288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CE9B968-1AF3-4048-6164-DDF61873301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868646" y="4746765"/>
                  <a:ext cx="154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7C66F57-20FD-8FB2-F563-D271842C436A}"/>
                    </a:ext>
                  </a:extLst>
                </p14:cNvPr>
                <p14:cNvContentPartPr/>
                <p14:nvPr/>
              </p14:nvContentPartPr>
              <p14:xfrm>
                <a:off x="8057646" y="4845045"/>
                <a:ext cx="109080" cy="903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7C66F57-20FD-8FB2-F563-D271842C436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049006" y="4836405"/>
                  <a:ext cx="126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40102317-A392-2F5D-9A7C-0CE53A0A9C88}"/>
                    </a:ext>
                  </a:extLst>
                </p14:cNvPr>
                <p14:cNvContentPartPr/>
                <p14:nvPr/>
              </p14:nvContentPartPr>
              <p14:xfrm>
                <a:off x="8042886" y="4816965"/>
                <a:ext cx="127080" cy="131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40102317-A392-2F5D-9A7C-0CE53A0A9C8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033886" y="4808325"/>
                  <a:ext cx="144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7D111764-03D6-9C8A-7D5C-24E261BB5ED3}"/>
                    </a:ext>
                  </a:extLst>
                </p14:cNvPr>
                <p14:cNvContentPartPr/>
                <p14:nvPr/>
              </p14:nvContentPartPr>
              <p14:xfrm>
                <a:off x="7648686" y="4992645"/>
                <a:ext cx="498600" cy="619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7D111764-03D6-9C8A-7D5C-24E261BB5ED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639686" y="4984005"/>
                  <a:ext cx="516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B0A8BDDF-6E5B-8E29-64D6-1CFDE17906CF}"/>
                    </a:ext>
                  </a:extLst>
                </p14:cNvPr>
                <p14:cNvContentPartPr/>
                <p14:nvPr/>
              </p14:nvContentPartPr>
              <p14:xfrm>
                <a:off x="7720326" y="5106765"/>
                <a:ext cx="119160" cy="2221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B0A8BDDF-6E5B-8E29-64D6-1CFDE17906C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711326" y="5097765"/>
                  <a:ext cx="136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9E4F263A-F798-A017-5A76-0ECF8707A29D}"/>
                    </a:ext>
                  </a:extLst>
                </p14:cNvPr>
                <p14:cNvContentPartPr/>
                <p14:nvPr/>
              </p14:nvContentPartPr>
              <p14:xfrm>
                <a:off x="7897446" y="5160045"/>
                <a:ext cx="207360" cy="1278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9E4F263A-F798-A017-5A76-0ECF8707A29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888446" y="5151045"/>
                  <a:ext cx="225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34FA7F7D-51A2-E872-89AC-E23BC83E3DDC}"/>
                    </a:ext>
                  </a:extLst>
                </p14:cNvPr>
                <p14:cNvContentPartPr/>
                <p14:nvPr/>
              </p14:nvContentPartPr>
              <p14:xfrm>
                <a:off x="7887726" y="5132685"/>
                <a:ext cx="192240" cy="1900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34FA7F7D-51A2-E872-89AC-E23BC83E3DD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878726" y="5123685"/>
                  <a:ext cx="20988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DA9E73FF-1C94-04FF-BA43-5C84889F13FC}"/>
                  </a:ext>
                </a:extLst>
              </p14:cNvPr>
              <p14:cNvContentPartPr/>
              <p14:nvPr/>
            </p14:nvContentPartPr>
            <p14:xfrm>
              <a:off x="8388486" y="4944765"/>
              <a:ext cx="268560" cy="4284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DA9E73FF-1C94-04FF-BA43-5C84889F13FC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8379846" y="4936125"/>
                <a:ext cx="2862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76B3B446-5F5C-01B7-317E-5E1BCD645F65}"/>
                  </a:ext>
                </a:extLst>
              </p14:cNvPr>
              <p14:cNvContentPartPr/>
              <p14:nvPr/>
            </p14:nvContentPartPr>
            <p14:xfrm>
              <a:off x="6666246" y="6034485"/>
              <a:ext cx="287640" cy="10116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76B3B446-5F5C-01B7-317E-5E1BCD645F65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6657246" y="6025845"/>
                <a:ext cx="30528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6" name="Group 435">
            <a:extLst>
              <a:ext uri="{FF2B5EF4-FFF2-40B4-BE49-F238E27FC236}">
                <a16:creationId xmlns:a16="http://schemas.microsoft.com/office/drawing/2014/main" id="{6FC83929-D0AD-82F4-3D9B-A689CB7CA948}"/>
              </a:ext>
            </a:extLst>
          </p:cNvPr>
          <p:cNvGrpSpPr/>
          <p:nvPr/>
        </p:nvGrpSpPr>
        <p:grpSpPr>
          <a:xfrm>
            <a:off x="7106526" y="6064365"/>
            <a:ext cx="397800" cy="152640"/>
            <a:chOff x="7106526" y="6064365"/>
            <a:chExt cx="39780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64E272E4-D6BB-F5EC-C096-9AACAFEDAE64}"/>
                    </a:ext>
                  </a:extLst>
                </p14:cNvPr>
                <p14:cNvContentPartPr/>
                <p14:nvPr/>
              </p14:nvContentPartPr>
              <p14:xfrm>
                <a:off x="7106526" y="6064365"/>
                <a:ext cx="124920" cy="1526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64E272E4-D6BB-F5EC-C096-9AACAFEDAE6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097886" y="6055365"/>
                  <a:ext cx="142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AA6F619B-CDA7-E144-B102-69B5D8ACB655}"/>
                    </a:ext>
                  </a:extLst>
                </p14:cNvPr>
                <p14:cNvContentPartPr/>
                <p14:nvPr/>
              </p14:nvContentPartPr>
              <p14:xfrm>
                <a:off x="7319286" y="6066165"/>
                <a:ext cx="185040" cy="1440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AA6F619B-CDA7-E144-B102-69B5D8ACB65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310286" y="6057525"/>
                  <a:ext cx="20268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2B03AF1E-00E5-B879-7528-BEF20008C9DB}"/>
                  </a:ext>
                </a:extLst>
              </p14:cNvPr>
              <p14:cNvContentPartPr/>
              <p14:nvPr/>
            </p14:nvContentPartPr>
            <p14:xfrm>
              <a:off x="7613766" y="5781045"/>
              <a:ext cx="83880" cy="662760"/>
            </p14:xfrm>
          </p:contentPart>
        </mc:Choice>
        <mc:Fallback xmlns=""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2B03AF1E-00E5-B879-7528-BEF20008C9DB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7605126" y="5772405"/>
                <a:ext cx="10152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A3AD5772-84E7-B45C-A60F-80675DD6A469}"/>
                  </a:ext>
                </a:extLst>
              </p14:cNvPr>
              <p14:cNvContentPartPr/>
              <p14:nvPr/>
            </p14:nvContentPartPr>
            <p14:xfrm>
              <a:off x="7766406" y="5816325"/>
              <a:ext cx="117360" cy="215640"/>
            </p14:xfrm>
          </p:contentPart>
        </mc:Choice>
        <mc:Fallback xmlns=""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A3AD5772-84E7-B45C-A60F-80675DD6A469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7757766" y="5807685"/>
                <a:ext cx="1350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1FD3B3E6-A25B-16C6-9950-2E02A1C1A823}"/>
                  </a:ext>
                </a:extLst>
              </p14:cNvPr>
              <p14:cNvContentPartPr/>
              <p14:nvPr/>
            </p14:nvContentPartPr>
            <p14:xfrm>
              <a:off x="7947126" y="5865285"/>
              <a:ext cx="157680" cy="142560"/>
            </p14:xfrm>
          </p:contentPart>
        </mc:Choice>
        <mc:Fallback xmlns=""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1FD3B3E6-A25B-16C6-9950-2E02A1C1A823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7938486" y="5856645"/>
                <a:ext cx="1753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9969A424-D934-2A10-DF51-4F916B3BA5F0}"/>
                  </a:ext>
                </a:extLst>
              </p14:cNvPr>
              <p14:cNvContentPartPr/>
              <p14:nvPr/>
            </p14:nvContentPartPr>
            <p14:xfrm>
              <a:off x="8171766" y="5950245"/>
              <a:ext cx="78120" cy="8856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9969A424-D934-2A10-DF51-4F916B3BA5F0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8162766" y="5941245"/>
                <a:ext cx="957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C5090CF2-D2FF-B303-07C3-F717E85CD8EF}"/>
                  </a:ext>
                </a:extLst>
              </p14:cNvPr>
              <p14:cNvContentPartPr/>
              <p14:nvPr/>
            </p14:nvContentPartPr>
            <p14:xfrm>
              <a:off x="8145126" y="5953845"/>
              <a:ext cx="119160" cy="10980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C5090CF2-D2FF-B303-07C3-F717E85CD8EF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8136126" y="5944845"/>
                <a:ext cx="136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3CD52A22-E24A-0233-35CF-D9D7F9F33EE6}"/>
                  </a:ext>
                </a:extLst>
              </p14:cNvPr>
              <p14:cNvContentPartPr/>
              <p14:nvPr/>
            </p14:nvContentPartPr>
            <p14:xfrm>
              <a:off x="7786566" y="6084885"/>
              <a:ext cx="529920" cy="47880"/>
            </p14:xfrm>
          </p:contentPart>
        </mc:Choice>
        <mc:Fallback xmlns=""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3CD52A22-E24A-0233-35CF-D9D7F9F33EE6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7777566" y="6075885"/>
                <a:ext cx="5475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109285E3-0BC5-0795-7A9C-F072A8D2F422}"/>
                  </a:ext>
                </a:extLst>
              </p14:cNvPr>
              <p14:cNvContentPartPr/>
              <p14:nvPr/>
            </p14:nvContentPartPr>
            <p14:xfrm>
              <a:off x="7851006" y="6202245"/>
              <a:ext cx="119160" cy="22968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109285E3-0BC5-0795-7A9C-F072A8D2F422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7842006" y="6193245"/>
                <a:ext cx="1368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80D7429B-C992-F79A-E506-C9056D0A39B6}"/>
                  </a:ext>
                </a:extLst>
              </p14:cNvPr>
              <p14:cNvContentPartPr/>
              <p14:nvPr/>
            </p14:nvContentPartPr>
            <p14:xfrm>
              <a:off x="8090046" y="6218805"/>
              <a:ext cx="129600" cy="17604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80D7429B-C992-F79A-E506-C9056D0A39B6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8081406" y="6209805"/>
                <a:ext cx="1472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D76E770C-4706-44FE-0A97-84732CA78F7D}"/>
                  </a:ext>
                </a:extLst>
              </p14:cNvPr>
              <p14:cNvContentPartPr/>
              <p14:nvPr/>
            </p14:nvContentPartPr>
            <p14:xfrm>
              <a:off x="8038206" y="6300165"/>
              <a:ext cx="162360" cy="2088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D76E770C-4706-44FE-0A97-84732CA78F7D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8029206" y="6291165"/>
                <a:ext cx="1800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28E45B6A-0AB3-B0D7-B831-B58E141956AF}"/>
                  </a:ext>
                </a:extLst>
              </p14:cNvPr>
              <p14:cNvContentPartPr/>
              <p14:nvPr/>
            </p14:nvContentPartPr>
            <p14:xfrm>
              <a:off x="8454006" y="6102525"/>
              <a:ext cx="133920" cy="1512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28E45B6A-0AB3-B0D7-B831-B58E141956AF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8445006" y="6093525"/>
                <a:ext cx="151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543BCFAF-CE2F-368E-9B1B-AF55FEDB63E6}"/>
                  </a:ext>
                </a:extLst>
              </p14:cNvPr>
              <p14:cNvContentPartPr/>
              <p14:nvPr/>
            </p14:nvContentPartPr>
            <p14:xfrm>
              <a:off x="8514846" y="6015405"/>
              <a:ext cx="42120" cy="15444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543BCFAF-CE2F-368E-9B1B-AF55FEDB63E6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8505846" y="6006765"/>
                <a:ext cx="59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21BF5A9A-6858-8225-E65C-7F8B0F54A9C6}"/>
                  </a:ext>
                </a:extLst>
              </p14:cNvPr>
              <p14:cNvContentPartPr/>
              <p14:nvPr/>
            </p14:nvContentPartPr>
            <p14:xfrm>
              <a:off x="8725086" y="5958165"/>
              <a:ext cx="156240" cy="15552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21BF5A9A-6858-8225-E65C-7F8B0F54A9C6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8716446" y="5949165"/>
                <a:ext cx="1738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033C5FF5-FF32-F81D-45C8-FF9E8D60E660}"/>
                  </a:ext>
                </a:extLst>
              </p14:cNvPr>
              <p14:cNvContentPartPr/>
              <p14:nvPr/>
            </p14:nvContentPartPr>
            <p14:xfrm>
              <a:off x="8927046" y="6103965"/>
              <a:ext cx="88920" cy="8892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033C5FF5-FF32-F81D-45C8-FF9E8D60E660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8918046" y="6095325"/>
                <a:ext cx="1065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D080A0DF-523F-2C18-1FE3-20B08BFE5E47}"/>
                  </a:ext>
                </a:extLst>
              </p14:cNvPr>
              <p14:cNvContentPartPr/>
              <p14:nvPr/>
            </p14:nvContentPartPr>
            <p14:xfrm>
              <a:off x="8911566" y="6049605"/>
              <a:ext cx="136080" cy="15948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D080A0DF-523F-2C18-1FE3-20B08BFE5E47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8902566" y="6040605"/>
                <a:ext cx="153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92C8411D-22DB-F9CC-1F33-620EE8D21A23}"/>
                  </a:ext>
                </a:extLst>
              </p14:cNvPr>
              <p14:cNvContentPartPr/>
              <p14:nvPr/>
            </p14:nvContentPartPr>
            <p14:xfrm>
              <a:off x="9109566" y="5767725"/>
              <a:ext cx="151200" cy="23040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92C8411D-22DB-F9CC-1F33-620EE8D21A23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9100926" y="5759085"/>
                <a:ext cx="1688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CEF31F08-DE1C-7E77-70B0-B4F4923D2BF1}"/>
                  </a:ext>
                </a:extLst>
              </p14:cNvPr>
              <p14:cNvContentPartPr/>
              <p14:nvPr/>
            </p14:nvContentPartPr>
            <p14:xfrm>
              <a:off x="9332766" y="5856285"/>
              <a:ext cx="122760" cy="13320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CEF31F08-DE1C-7E77-70B0-B4F4923D2BF1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9324126" y="5847645"/>
                <a:ext cx="140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F17F1ECC-B003-41C6-951D-114F571E042D}"/>
                  </a:ext>
                </a:extLst>
              </p14:cNvPr>
              <p14:cNvContentPartPr/>
              <p14:nvPr/>
            </p14:nvContentPartPr>
            <p14:xfrm>
              <a:off x="9499446" y="5958165"/>
              <a:ext cx="100080" cy="6804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F17F1ECC-B003-41C6-951D-114F571E042D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9490446" y="5949165"/>
                <a:ext cx="1177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2BEEF3F4-2D9C-E6FA-0270-6D0356AB3B14}"/>
                  </a:ext>
                </a:extLst>
              </p14:cNvPr>
              <p14:cNvContentPartPr/>
              <p14:nvPr/>
            </p14:nvContentPartPr>
            <p14:xfrm>
              <a:off x="9522486" y="5949525"/>
              <a:ext cx="130680" cy="11124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2BEEF3F4-2D9C-E6FA-0270-6D0356AB3B14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9513846" y="5940525"/>
                <a:ext cx="1483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ECFCEDEF-81CC-854A-15CC-9F71C9C6A9F8}"/>
                  </a:ext>
                </a:extLst>
              </p14:cNvPr>
              <p14:cNvContentPartPr/>
              <p14:nvPr/>
            </p14:nvContentPartPr>
            <p14:xfrm>
              <a:off x="9161046" y="6103965"/>
              <a:ext cx="545400" cy="5004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ECFCEDEF-81CC-854A-15CC-9F71C9C6A9F8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9152406" y="6094965"/>
                <a:ext cx="563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4C142B1B-5A11-CB47-4D3F-070E5B277DF6}"/>
                  </a:ext>
                </a:extLst>
              </p14:cNvPr>
              <p14:cNvContentPartPr/>
              <p14:nvPr/>
            </p14:nvContentPartPr>
            <p14:xfrm>
              <a:off x="9213246" y="6193605"/>
              <a:ext cx="118080" cy="22896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4C142B1B-5A11-CB47-4D3F-070E5B277DF6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9204606" y="6184965"/>
                <a:ext cx="1357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61CC948F-138C-55E9-FE25-85F555386075}"/>
                  </a:ext>
                </a:extLst>
              </p14:cNvPr>
              <p14:cNvContentPartPr/>
              <p14:nvPr/>
            </p14:nvContentPartPr>
            <p14:xfrm>
              <a:off x="9408726" y="6299085"/>
              <a:ext cx="128160" cy="10908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61CC948F-138C-55E9-FE25-85F555386075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9399726" y="6290085"/>
                <a:ext cx="1458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68C57053-6DFC-9008-642C-3D36F6AEFC8D}"/>
                  </a:ext>
                </a:extLst>
              </p14:cNvPr>
              <p14:cNvContentPartPr/>
              <p14:nvPr/>
            </p14:nvContentPartPr>
            <p14:xfrm>
              <a:off x="9359406" y="6265245"/>
              <a:ext cx="221400" cy="16128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68C57053-6DFC-9008-642C-3D36F6AEFC8D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9350766" y="6256245"/>
                <a:ext cx="2390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51588923-7E79-53CD-3380-D023221C7E84}"/>
                  </a:ext>
                </a:extLst>
              </p14:cNvPr>
              <p14:cNvContentPartPr/>
              <p14:nvPr/>
            </p14:nvContentPartPr>
            <p14:xfrm>
              <a:off x="9667566" y="5727405"/>
              <a:ext cx="212760" cy="79848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51588923-7E79-53CD-3380-D023221C7E84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9658926" y="5718765"/>
                <a:ext cx="23040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70B9CDF2-8B52-1131-FAB7-CF7613B8A4F7}"/>
                  </a:ext>
                </a:extLst>
              </p14:cNvPr>
              <p14:cNvContentPartPr/>
              <p14:nvPr/>
            </p14:nvContentPartPr>
            <p14:xfrm>
              <a:off x="10066086" y="6029805"/>
              <a:ext cx="217800" cy="612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70B9CDF2-8B52-1131-FAB7-CF7613B8A4F7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0057086" y="6021165"/>
                <a:ext cx="235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DEDEAED0-E6A5-1ECA-8904-C19BA9BD4665}"/>
                  </a:ext>
                </a:extLst>
              </p14:cNvPr>
              <p14:cNvContentPartPr/>
              <p14:nvPr/>
            </p14:nvContentPartPr>
            <p14:xfrm>
              <a:off x="10085526" y="6138885"/>
              <a:ext cx="194400" cy="684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DEDEAED0-E6A5-1ECA-8904-C19BA9BD4665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10076526" y="6129885"/>
                <a:ext cx="212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22571CFF-3D18-D7A5-5AAA-61E22DA06C15}"/>
                  </a:ext>
                </a:extLst>
              </p14:cNvPr>
              <p14:cNvContentPartPr/>
              <p14:nvPr/>
            </p14:nvContentPartPr>
            <p14:xfrm>
              <a:off x="10462806" y="6061845"/>
              <a:ext cx="168840" cy="2124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22571CFF-3D18-D7A5-5AAA-61E22DA06C15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10453806" y="6053205"/>
                <a:ext cx="1864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866CEE36-927A-FA26-41FA-29C91F2E42AA}"/>
                  </a:ext>
                </a:extLst>
              </p14:cNvPr>
              <p14:cNvContentPartPr/>
              <p14:nvPr/>
            </p14:nvContentPartPr>
            <p14:xfrm>
              <a:off x="10826046" y="5794365"/>
              <a:ext cx="136800" cy="22860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866CEE36-927A-FA26-41FA-29C91F2E42AA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10817046" y="5785365"/>
                <a:ext cx="1544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7E17228B-D8C7-A47E-140C-3AF7D260B641}"/>
                  </a:ext>
                </a:extLst>
              </p14:cNvPr>
              <p14:cNvContentPartPr/>
              <p14:nvPr/>
            </p14:nvContentPartPr>
            <p14:xfrm>
              <a:off x="11037366" y="5862405"/>
              <a:ext cx="155160" cy="21240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7E17228B-D8C7-A47E-140C-3AF7D260B641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11028366" y="5853765"/>
                <a:ext cx="1728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C7D0BCE5-B2F5-82BC-7793-D8BE25FDA849}"/>
                  </a:ext>
                </a:extLst>
              </p14:cNvPr>
              <p14:cNvContentPartPr/>
              <p14:nvPr/>
            </p14:nvContentPartPr>
            <p14:xfrm>
              <a:off x="10782846" y="6140685"/>
              <a:ext cx="563400" cy="3384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C7D0BCE5-B2F5-82BC-7793-D8BE25FDA849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10773846" y="6131685"/>
                <a:ext cx="581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474" name="Ink 473">
                <a:extLst>
                  <a:ext uri="{FF2B5EF4-FFF2-40B4-BE49-F238E27FC236}">
                    <a16:creationId xmlns:a16="http://schemas.microsoft.com/office/drawing/2014/main" id="{C1B367BC-C5E7-FE19-1465-3D6814AC12BF}"/>
                  </a:ext>
                </a:extLst>
              </p14:cNvPr>
              <p14:cNvContentPartPr/>
              <p14:nvPr/>
            </p14:nvContentPartPr>
            <p14:xfrm>
              <a:off x="10826766" y="6281805"/>
              <a:ext cx="93600" cy="227160"/>
            </p14:xfrm>
          </p:contentPart>
        </mc:Choice>
        <mc:Fallback xmlns="">
          <p:pic>
            <p:nvPicPr>
              <p:cNvPr id="474" name="Ink 473">
                <a:extLst>
                  <a:ext uri="{FF2B5EF4-FFF2-40B4-BE49-F238E27FC236}">
                    <a16:creationId xmlns:a16="http://schemas.microsoft.com/office/drawing/2014/main" id="{C1B367BC-C5E7-FE19-1465-3D6814AC12BF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10818126" y="6272805"/>
                <a:ext cx="11124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5" name="Group 484">
            <a:extLst>
              <a:ext uri="{FF2B5EF4-FFF2-40B4-BE49-F238E27FC236}">
                <a16:creationId xmlns:a16="http://schemas.microsoft.com/office/drawing/2014/main" id="{14277DBF-7BF1-390A-C62E-DE44C7A3E8AF}"/>
              </a:ext>
            </a:extLst>
          </p:cNvPr>
          <p:cNvGrpSpPr/>
          <p:nvPr/>
        </p:nvGrpSpPr>
        <p:grpSpPr>
          <a:xfrm>
            <a:off x="11010726" y="6309885"/>
            <a:ext cx="215640" cy="189720"/>
            <a:chOff x="11010726" y="6309885"/>
            <a:chExt cx="215640" cy="1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8DE32DCA-BDE8-C660-9FA4-2E30472875BD}"/>
                    </a:ext>
                  </a:extLst>
                </p14:cNvPr>
                <p14:cNvContentPartPr/>
                <p14:nvPr/>
              </p14:nvContentPartPr>
              <p14:xfrm>
                <a:off x="11020086" y="6309885"/>
                <a:ext cx="206280" cy="17424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8DE32DCA-BDE8-C660-9FA4-2E30472875B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011086" y="6301245"/>
                  <a:ext cx="223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CA2AC551-9127-3DF7-BE65-DC25098D2694}"/>
                    </a:ext>
                  </a:extLst>
                </p14:cNvPr>
                <p14:cNvContentPartPr/>
                <p14:nvPr/>
              </p14:nvContentPartPr>
              <p14:xfrm>
                <a:off x="11046726" y="6314565"/>
                <a:ext cx="136800" cy="12888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CA2AC551-9127-3DF7-BE65-DC25098D269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037726" y="6305565"/>
                  <a:ext cx="154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64701193-1017-B31B-07FF-938F7F3256CF}"/>
                    </a:ext>
                  </a:extLst>
                </p14:cNvPr>
                <p14:cNvContentPartPr/>
                <p14:nvPr/>
              </p14:nvContentPartPr>
              <p14:xfrm>
                <a:off x="11010726" y="6397725"/>
                <a:ext cx="94320" cy="10188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64701193-1017-B31B-07FF-938F7F3256C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002086" y="6388725"/>
                  <a:ext cx="111960" cy="11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983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0080AD-E300-FF9A-D0C7-AE9FEE6CBD2D}"/>
                  </a:ext>
                </a:extLst>
              </p14:cNvPr>
              <p14:cNvContentPartPr/>
              <p14:nvPr/>
            </p14:nvContentPartPr>
            <p14:xfrm>
              <a:off x="589210" y="226033"/>
              <a:ext cx="1398240" cy="31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0080AD-E300-FF9A-D0C7-AE9FEE6CBD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210" y="217393"/>
                <a:ext cx="1415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38C5D6-4867-2E4D-C375-BC296B9538CB}"/>
                  </a:ext>
                </a:extLst>
              </p14:cNvPr>
              <p14:cNvContentPartPr/>
              <p14:nvPr/>
            </p14:nvContentPartPr>
            <p14:xfrm>
              <a:off x="1359970" y="29191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38C5D6-4867-2E4D-C375-BC296B9538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1330" y="28327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41FD103-643C-A907-BB00-4188CD1937A8}"/>
              </a:ext>
            </a:extLst>
          </p:cNvPr>
          <p:cNvGrpSpPr/>
          <p:nvPr/>
        </p:nvGrpSpPr>
        <p:grpSpPr>
          <a:xfrm>
            <a:off x="2208130" y="109033"/>
            <a:ext cx="5684400" cy="622800"/>
            <a:chOff x="2208130" y="109033"/>
            <a:chExt cx="568440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0827AB-6930-BA55-1498-D76DADD8C8DC}"/>
                    </a:ext>
                  </a:extLst>
                </p14:cNvPr>
                <p14:cNvContentPartPr/>
                <p14:nvPr/>
              </p14:nvContentPartPr>
              <p14:xfrm>
                <a:off x="2208130" y="160873"/>
                <a:ext cx="1292760" cy="536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0827AB-6930-BA55-1498-D76DADD8C8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99490" y="152233"/>
                  <a:ext cx="131040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863D748-3257-C632-683A-578BF361ACE5}"/>
                    </a:ext>
                  </a:extLst>
                </p14:cNvPr>
                <p14:cNvContentPartPr/>
                <p14:nvPr/>
              </p14:nvContentPartPr>
              <p14:xfrm>
                <a:off x="3702130" y="109033"/>
                <a:ext cx="438840" cy="417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863D748-3257-C632-683A-578BF361AC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93490" y="100393"/>
                  <a:ext cx="456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541A1D-2C7E-B0D9-C168-372BE1A1B393}"/>
                    </a:ext>
                  </a:extLst>
                </p14:cNvPr>
                <p14:cNvContentPartPr/>
                <p14:nvPr/>
              </p14:nvContentPartPr>
              <p14:xfrm>
                <a:off x="3735250" y="239713"/>
                <a:ext cx="358560" cy="38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541A1D-2C7E-B0D9-C168-372BE1A1B3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26610" y="230713"/>
                  <a:ext cx="376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428216-1CBD-A456-E0FF-B5BF8B836D0A}"/>
                    </a:ext>
                  </a:extLst>
                </p14:cNvPr>
                <p14:cNvContentPartPr/>
                <p14:nvPr/>
              </p14:nvContentPartPr>
              <p14:xfrm>
                <a:off x="4431130" y="306673"/>
                <a:ext cx="1686240" cy="425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428216-1CBD-A456-E0FF-B5BF8B836D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22490" y="297673"/>
                  <a:ext cx="17038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D5B029-C48C-58E3-02F8-3591C30D0891}"/>
                    </a:ext>
                  </a:extLst>
                </p14:cNvPr>
                <p14:cNvContentPartPr/>
                <p14:nvPr/>
              </p14:nvContentPartPr>
              <p14:xfrm>
                <a:off x="5640010" y="267073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D5B029-C48C-58E3-02F8-3591C30D08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31370" y="2584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4E09F1-2EFC-60D1-A6B7-B91C973A53D5}"/>
                    </a:ext>
                  </a:extLst>
                </p14:cNvPr>
                <p14:cNvContentPartPr/>
                <p14:nvPr/>
              </p14:nvContentPartPr>
              <p14:xfrm>
                <a:off x="6403210" y="154753"/>
                <a:ext cx="767520" cy="382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4E09F1-2EFC-60D1-A6B7-B91C973A53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94570" y="146113"/>
                  <a:ext cx="7851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7ADB16-683C-A6A8-CD72-28921A781662}"/>
                    </a:ext>
                  </a:extLst>
                </p14:cNvPr>
                <p14:cNvContentPartPr/>
                <p14:nvPr/>
              </p14:nvContentPartPr>
              <p14:xfrm>
                <a:off x="6406090" y="243673"/>
                <a:ext cx="508680" cy="2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7ADB16-683C-A6A8-CD72-28921A7816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97450" y="235033"/>
                  <a:ext cx="526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E0D984-A279-2E16-89F5-AC7EBCD30371}"/>
                    </a:ext>
                  </a:extLst>
                </p14:cNvPr>
                <p14:cNvContentPartPr/>
                <p14:nvPr/>
              </p14:nvContentPartPr>
              <p14:xfrm>
                <a:off x="7449730" y="327913"/>
                <a:ext cx="442800" cy="182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E0D984-A279-2E16-89F5-AC7EBCD3037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40730" y="318913"/>
                  <a:ext cx="46044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39D301-FE4F-BE63-1A73-B35FC762BA21}"/>
                  </a:ext>
                </a:extLst>
              </p14:cNvPr>
              <p14:cNvContentPartPr/>
              <p14:nvPr/>
            </p14:nvContentPartPr>
            <p14:xfrm>
              <a:off x="8217250" y="316393"/>
              <a:ext cx="996840" cy="192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39D301-FE4F-BE63-1A73-B35FC762BA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08610" y="307753"/>
                <a:ext cx="101448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9B7CC53-464D-A9FE-C4F6-B9A5F235A785}"/>
              </a:ext>
            </a:extLst>
          </p:cNvPr>
          <p:cNvGrpSpPr/>
          <p:nvPr/>
        </p:nvGrpSpPr>
        <p:grpSpPr>
          <a:xfrm>
            <a:off x="481210" y="674593"/>
            <a:ext cx="4408560" cy="656280"/>
            <a:chOff x="481210" y="674593"/>
            <a:chExt cx="440856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16A2790-F6A6-CB3D-E492-4CCF58AA61DE}"/>
                    </a:ext>
                  </a:extLst>
                </p14:cNvPr>
                <p14:cNvContentPartPr/>
                <p14:nvPr/>
              </p14:nvContentPartPr>
              <p14:xfrm>
                <a:off x="481210" y="724633"/>
                <a:ext cx="811080" cy="419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16A2790-F6A6-CB3D-E492-4CCF58AA61D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2570" y="715993"/>
                  <a:ext cx="8287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E18B43-BDB1-FC5B-1064-4D3431642162}"/>
                    </a:ext>
                  </a:extLst>
                </p14:cNvPr>
                <p14:cNvContentPartPr/>
                <p14:nvPr/>
              </p14:nvContentPartPr>
              <p14:xfrm>
                <a:off x="835450" y="854593"/>
                <a:ext cx="300600" cy="45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E18B43-BDB1-FC5B-1064-4D34316421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6450" y="845593"/>
                  <a:ext cx="318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28CD277-89CF-9970-1403-6B2F17FDEB62}"/>
                    </a:ext>
                  </a:extLst>
                </p14:cNvPr>
                <p14:cNvContentPartPr/>
                <p14:nvPr/>
              </p14:nvContentPartPr>
              <p14:xfrm>
                <a:off x="535570" y="817153"/>
                <a:ext cx="104760" cy="4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28CD277-89CF-9970-1403-6B2F17FDEB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6930" y="808513"/>
                  <a:ext cx="122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D0166D-49F7-1F97-7A62-1292D217E168}"/>
                    </a:ext>
                  </a:extLst>
                </p14:cNvPr>
                <p14:cNvContentPartPr/>
                <p14:nvPr/>
              </p14:nvContentPartPr>
              <p14:xfrm>
                <a:off x="1320010" y="769633"/>
                <a:ext cx="1963800" cy="561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D0166D-49F7-1F97-7A62-1292D217E1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11370" y="760633"/>
                  <a:ext cx="198144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587809F-B4A9-0F9B-83AA-109B85C579E2}"/>
                    </a:ext>
                  </a:extLst>
                </p14:cNvPr>
                <p14:cNvContentPartPr/>
                <p14:nvPr/>
              </p14:nvContentPartPr>
              <p14:xfrm>
                <a:off x="2824090" y="925873"/>
                <a:ext cx="36000" cy="36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587809F-B4A9-0F9B-83AA-109B85C579E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15450" y="917233"/>
                  <a:ext cx="53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BB6E5E-C693-E8AD-997C-A065CD3BFE66}"/>
                    </a:ext>
                  </a:extLst>
                </p14:cNvPr>
                <p14:cNvContentPartPr/>
                <p14:nvPr/>
              </p14:nvContentPartPr>
              <p14:xfrm>
                <a:off x="2581450" y="857833"/>
                <a:ext cx="346320" cy="80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BB6E5E-C693-E8AD-997C-A065CD3BFE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72450" y="849193"/>
                  <a:ext cx="363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301190C-C09F-B5F7-09C4-04B24B2DBEB5}"/>
                    </a:ext>
                  </a:extLst>
                </p14:cNvPr>
                <p14:cNvContentPartPr/>
                <p14:nvPr/>
              </p14:nvContentPartPr>
              <p14:xfrm>
                <a:off x="2091130" y="817153"/>
                <a:ext cx="532080" cy="88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301190C-C09F-B5F7-09C4-04B24B2DBEB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82130" y="808513"/>
                  <a:ext cx="549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171DF5-D2BF-95CB-85AC-16D2D667142D}"/>
                    </a:ext>
                  </a:extLst>
                </p14:cNvPr>
                <p14:cNvContentPartPr/>
                <p14:nvPr/>
              </p14:nvContentPartPr>
              <p14:xfrm>
                <a:off x="3525370" y="674593"/>
                <a:ext cx="1364400" cy="586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171DF5-D2BF-95CB-85AC-16D2D667142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16730" y="665953"/>
                  <a:ext cx="138204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0AF15EE-562D-57AD-2ED3-C2A070988597}"/>
                    </a:ext>
                  </a:extLst>
                </p14:cNvPr>
                <p14:cNvContentPartPr/>
                <p14:nvPr/>
              </p14:nvContentPartPr>
              <p14:xfrm>
                <a:off x="4336450" y="822913"/>
                <a:ext cx="32760" cy="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0AF15EE-562D-57AD-2ED3-C2A07098859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27450" y="813913"/>
                  <a:ext cx="504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EBC867-2458-245B-DC06-8E6A23EC2F58}"/>
              </a:ext>
            </a:extLst>
          </p:cNvPr>
          <p:cNvGrpSpPr/>
          <p:nvPr/>
        </p:nvGrpSpPr>
        <p:grpSpPr>
          <a:xfrm>
            <a:off x="1593610" y="1443193"/>
            <a:ext cx="2884680" cy="638640"/>
            <a:chOff x="1593610" y="1443193"/>
            <a:chExt cx="2884680" cy="6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7B7954-7DEB-DD2B-203C-1E6DBBA32976}"/>
                    </a:ext>
                  </a:extLst>
                </p14:cNvPr>
                <p14:cNvContentPartPr/>
                <p14:nvPr/>
              </p14:nvContentPartPr>
              <p14:xfrm>
                <a:off x="1593610" y="1597273"/>
                <a:ext cx="259200" cy="23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7B7954-7DEB-DD2B-203C-1E6DBBA3297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84970" y="1588273"/>
                  <a:ext cx="276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17A382-0C95-A8DE-DB41-502575CCD317}"/>
                    </a:ext>
                  </a:extLst>
                </p14:cNvPr>
                <p14:cNvContentPartPr/>
                <p14:nvPr/>
              </p14:nvContentPartPr>
              <p14:xfrm>
                <a:off x="1946050" y="1808953"/>
                <a:ext cx="3960" cy="18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17A382-0C95-A8DE-DB41-502575CCD31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37410" y="1799953"/>
                  <a:ext cx="21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6299F5-79F7-ED92-ECC4-5E7C453955D3}"/>
                    </a:ext>
                  </a:extLst>
                </p14:cNvPr>
                <p14:cNvContentPartPr/>
                <p14:nvPr/>
              </p14:nvContentPartPr>
              <p14:xfrm>
                <a:off x="2045410" y="1646593"/>
                <a:ext cx="150120" cy="435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6299F5-79F7-ED92-ECC4-5E7C453955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36410" y="1637953"/>
                  <a:ext cx="1677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563778A-0132-E20A-A51D-F7F4DA626BDD}"/>
                    </a:ext>
                  </a:extLst>
                </p14:cNvPr>
                <p14:cNvContentPartPr/>
                <p14:nvPr/>
              </p14:nvContentPartPr>
              <p14:xfrm>
                <a:off x="2302090" y="1871233"/>
                <a:ext cx="1080" cy="24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563778A-0132-E20A-A51D-F7F4DA626BD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93450" y="1862233"/>
                  <a:ext cx="18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6D9552B-E54E-3364-EC4A-616412D66CDD}"/>
                    </a:ext>
                  </a:extLst>
                </p14:cNvPr>
                <p14:cNvContentPartPr/>
                <p14:nvPr/>
              </p14:nvContentPartPr>
              <p14:xfrm>
                <a:off x="2778370" y="1443193"/>
                <a:ext cx="1699920" cy="417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6D9552B-E54E-3364-EC4A-616412D66CD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69730" y="1434193"/>
                  <a:ext cx="17175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4856B5F-1964-64B9-11D2-98C99721F79A}"/>
                    </a:ext>
                  </a:extLst>
                </p14:cNvPr>
                <p14:cNvContentPartPr/>
                <p14:nvPr/>
              </p14:nvContentPartPr>
              <p14:xfrm>
                <a:off x="3500890" y="1567753"/>
                <a:ext cx="380880" cy="55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4856B5F-1964-64B9-11D2-98C99721F79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91890" y="1559113"/>
                  <a:ext cx="3985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1517D1D-4302-6555-CB6A-2D27EBDF0CFA}"/>
              </a:ext>
            </a:extLst>
          </p:cNvPr>
          <p:cNvGrpSpPr/>
          <p:nvPr/>
        </p:nvGrpSpPr>
        <p:grpSpPr>
          <a:xfrm>
            <a:off x="4965730" y="1519873"/>
            <a:ext cx="1945800" cy="332280"/>
            <a:chOff x="4965730" y="1519873"/>
            <a:chExt cx="194580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27AF7DD-A119-0EAD-5493-4A6875F52012}"/>
                    </a:ext>
                  </a:extLst>
                </p14:cNvPr>
                <p14:cNvContentPartPr/>
                <p14:nvPr/>
              </p14:nvContentPartPr>
              <p14:xfrm>
                <a:off x="4965730" y="1519873"/>
                <a:ext cx="694080" cy="327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27AF7DD-A119-0EAD-5493-4A6875F5201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57090" y="1510873"/>
                  <a:ext cx="7117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34602DC-82B7-4529-826C-86AE7EAABC66}"/>
                    </a:ext>
                  </a:extLst>
                </p14:cNvPr>
                <p14:cNvContentPartPr/>
                <p14:nvPr/>
              </p14:nvContentPartPr>
              <p14:xfrm>
                <a:off x="5964370" y="1639753"/>
                <a:ext cx="947160" cy="21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34602DC-82B7-4529-826C-86AE7EAABC6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55370" y="1631113"/>
                  <a:ext cx="964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2E373B-FFFD-12F7-C16B-3D373E61F655}"/>
                    </a:ext>
                  </a:extLst>
                </p14:cNvPr>
                <p14:cNvContentPartPr/>
                <p14:nvPr/>
              </p14:nvContentPartPr>
              <p14:xfrm>
                <a:off x="6165250" y="1546513"/>
                <a:ext cx="44280" cy="2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2E373B-FFFD-12F7-C16B-3D373E61F65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56610" y="1537873"/>
                  <a:ext cx="6192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013252F-22A7-AB05-6E1F-2CEF77FB49B0}"/>
                  </a:ext>
                </a:extLst>
              </p14:cNvPr>
              <p14:cNvContentPartPr/>
              <p14:nvPr/>
            </p14:nvContentPartPr>
            <p14:xfrm>
              <a:off x="2177890" y="2495473"/>
              <a:ext cx="240840" cy="141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013252F-22A7-AB05-6E1F-2CEF77FB49B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69250" y="2486833"/>
                <a:ext cx="25848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80794C61-9CD4-54EB-7E2C-86D91F4B7DD9}"/>
              </a:ext>
            </a:extLst>
          </p:cNvPr>
          <p:cNvGrpSpPr/>
          <p:nvPr/>
        </p:nvGrpSpPr>
        <p:grpSpPr>
          <a:xfrm>
            <a:off x="2837050" y="2193433"/>
            <a:ext cx="1681200" cy="576720"/>
            <a:chOff x="2837050" y="2193433"/>
            <a:chExt cx="168120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33FBFF1-003E-FAD9-29AC-02E1531EEF55}"/>
                    </a:ext>
                  </a:extLst>
                </p14:cNvPr>
                <p14:cNvContentPartPr/>
                <p14:nvPr/>
              </p14:nvContentPartPr>
              <p14:xfrm>
                <a:off x="2837050" y="2193433"/>
                <a:ext cx="1390680" cy="474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33FBFF1-003E-FAD9-29AC-02E1531EEF5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28410" y="2184433"/>
                  <a:ext cx="14083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DE04955-33CD-E9B5-BED1-C3FD91BD9BB7}"/>
                    </a:ext>
                  </a:extLst>
                </p14:cNvPr>
                <p14:cNvContentPartPr/>
                <p14:nvPr/>
              </p14:nvContentPartPr>
              <p14:xfrm>
                <a:off x="3377050" y="2358313"/>
                <a:ext cx="510480" cy="102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DE04955-33CD-E9B5-BED1-C3FD91BD9B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68050" y="2349313"/>
                  <a:ext cx="528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DA71198-4604-1DCA-3A5B-BA22D4B6DBA8}"/>
                    </a:ext>
                  </a:extLst>
                </p14:cNvPr>
                <p14:cNvContentPartPr/>
                <p14:nvPr/>
              </p14:nvContentPartPr>
              <p14:xfrm>
                <a:off x="4402690" y="2647033"/>
                <a:ext cx="115560" cy="123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DA71198-4604-1DCA-3A5B-BA22D4B6DBA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94050" y="2638393"/>
                  <a:ext cx="13320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2E2C066-F48D-58A9-15D9-C9E0CEAE3932}"/>
                  </a:ext>
                </a:extLst>
              </p14:cNvPr>
              <p14:cNvContentPartPr/>
              <p14:nvPr/>
            </p14:nvContentPartPr>
            <p14:xfrm>
              <a:off x="4956370" y="2354713"/>
              <a:ext cx="38160" cy="275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2E2C066-F48D-58A9-15D9-C9E0CEAE393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47730" y="2346073"/>
                <a:ext cx="558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D7144AA-1D8F-EF21-ECC7-C5FE1242DD76}"/>
                  </a:ext>
                </a:extLst>
              </p14:cNvPr>
              <p14:cNvContentPartPr/>
              <p14:nvPr/>
            </p14:nvContentPartPr>
            <p14:xfrm>
              <a:off x="5133130" y="2338873"/>
              <a:ext cx="23040" cy="29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D7144AA-1D8F-EF21-ECC7-C5FE1242DD7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124490" y="2330233"/>
                <a:ext cx="406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3A0C08-029A-9D8C-48AE-0A2FE10940A0}"/>
                  </a:ext>
                </a:extLst>
              </p14:cNvPr>
              <p14:cNvContentPartPr/>
              <p14:nvPr/>
            </p14:nvContentPartPr>
            <p14:xfrm>
              <a:off x="4950250" y="2506273"/>
              <a:ext cx="210600" cy="24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3A0C08-029A-9D8C-48AE-0A2FE10940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941610" y="2497633"/>
                <a:ext cx="228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9FF0B80-5DC6-3C2E-DBEB-7255324505B0}"/>
                  </a:ext>
                </a:extLst>
              </p14:cNvPr>
              <p14:cNvContentPartPr/>
              <p14:nvPr/>
            </p14:nvContentPartPr>
            <p14:xfrm>
              <a:off x="5358490" y="2204233"/>
              <a:ext cx="16200" cy="187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9FF0B80-5DC6-3C2E-DBEB-7255324505B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349850" y="2195593"/>
                <a:ext cx="33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26C1B7-621A-E23F-791D-6A41D7EE6745}"/>
                  </a:ext>
                </a:extLst>
              </p14:cNvPr>
              <p14:cNvContentPartPr/>
              <p14:nvPr/>
            </p14:nvContentPartPr>
            <p14:xfrm>
              <a:off x="5265970" y="2276593"/>
              <a:ext cx="256680" cy="42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26C1B7-621A-E23F-791D-6A41D7EE674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57330" y="2267953"/>
                <a:ext cx="2743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4552A2D-72B0-7FB7-3C47-203F41B161D6}"/>
                  </a:ext>
                </a:extLst>
              </p14:cNvPr>
              <p14:cNvContentPartPr/>
              <p14:nvPr/>
            </p14:nvContentPartPr>
            <p14:xfrm>
              <a:off x="5472610" y="2665753"/>
              <a:ext cx="90720" cy="169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4552A2D-72B0-7FB7-3C47-203F41B161D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3970" y="2656753"/>
                <a:ext cx="10836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E0488E11-DE83-4133-4FE8-EE45498E8B63}"/>
              </a:ext>
            </a:extLst>
          </p:cNvPr>
          <p:cNvGrpSpPr/>
          <p:nvPr/>
        </p:nvGrpSpPr>
        <p:grpSpPr>
          <a:xfrm>
            <a:off x="5963290" y="2134033"/>
            <a:ext cx="1953360" cy="532080"/>
            <a:chOff x="5963290" y="2134033"/>
            <a:chExt cx="195336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F12D4A-138E-F2A3-0488-1A91845E066D}"/>
                    </a:ext>
                  </a:extLst>
                </p14:cNvPr>
                <p14:cNvContentPartPr/>
                <p14:nvPr/>
              </p14:nvContentPartPr>
              <p14:xfrm>
                <a:off x="5963290" y="2246713"/>
                <a:ext cx="738720" cy="357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F12D4A-138E-F2A3-0488-1A91845E066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54650" y="2238073"/>
                  <a:ext cx="7563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4708D24-F46E-A463-8AFB-6075D756AFAD}"/>
                    </a:ext>
                  </a:extLst>
                </p14:cNvPr>
                <p14:cNvContentPartPr/>
                <p14:nvPr/>
              </p14:nvContentPartPr>
              <p14:xfrm>
                <a:off x="7029250" y="2271553"/>
                <a:ext cx="61920" cy="354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4708D24-F46E-A463-8AFB-6075D756AFA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20610" y="2262913"/>
                  <a:ext cx="795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9ACFE4E-765C-CEE1-0425-54613143A6DB}"/>
                    </a:ext>
                  </a:extLst>
                </p14:cNvPr>
                <p14:cNvContentPartPr/>
                <p14:nvPr/>
              </p14:nvContentPartPr>
              <p14:xfrm>
                <a:off x="7174330" y="2226553"/>
                <a:ext cx="73440" cy="439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9ACFE4E-765C-CEE1-0425-54613143A6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65330" y="2217553"/>
                  <a:ext cx="910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654456-9CFF-DCFB-12BA-86F6307F3AB4}"/>
                    </a:ext>
                  </a:extLst>
                </p14:cNvPr>
                <p14:cNvContentPartPr/>
                <p14:nvPr/>
              </p14:nvContentPartPr>
              <p14:xfrm>
                <a:off x="7047610" y="2435353"/>
                <a:ext cx="245160" cy="18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654456-9CFF-DCFB-12BA-86F6307F3A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38970" y="2426353"/>
                  <a:ext cx="262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D60A79-68BB-5326-FFEA-8E76E9B02A07}"/>
                    </a:ext>
                  </a:extLst>
                </p14:cNvPr>
                <p14:cNvContentPartPr/>
                <p14:nvPr/>
              </p14:nvContentPartPr>
              <p14:xfrm>
                <a:off x="7309330" y="2479273"/>
                <a:ext cx="233640" cy="15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D60A79-68BB-5326-FFEA-8E76E9B02A0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00330" y="2470273"/>
                  <a:ext cx="251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E4678B-334C-F549-C962-BB3F2498CB65}"/>
                    </a:ext>
                  </a:extLst>
                </p14:cNvPr>
                <p14:cNvContentPartPr/>
                <p14:nvPr/>
              </p14:nvContentPartPr>
              <p14:xfrm>
                <a:off x="7694170" y="2134033"/>
                <a:ext cx="59400" cy="204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E4678B-334C-F549-C962-BB3F2498CB6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85170" y="2125393"/>
                  <a:ext cx="77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066A8E8-7A0C-1487-3FA1-AD253E5F9012}"/>
                    </a:ext>
                  </a:extLst>
                </p14:cNvPr>
                <p14:cNvContentPartPr/>
                <p14:nvPr/>
              </p14:nvContentPartPr>
              <p14:xfrm>
                <a:off x="7604530" y="2173273"/>
                <a:ext cx="312120" cy="56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066A8E8-7A0C-1487-3FA1-AD253E5F901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95890" y="2164633"/>
                  <a:ext cx="32976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B4B2DE6-37F1-D936-F16C-DBA1998BC867}"/>
                  </a:ext>
                </a:extLst>
              </p14:cNvPr>
              <p14:cNvContentPartPr/>
              <p14:nvPr/>
            </p14:nvContentPartPr>
            <p14:xfrm>
              <a:off x="7612450" y="1397113"/>
              <a:ext cx="129600" cy="420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B4B2DE6-37F1-D936-F16C-DBA1998BC86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603450" y="1388113"/>
                <a:ext cx="147240" cy="43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E7ADE8BA-2C2E-1AB7-6577-DECD371F0558}"/>
              </a:ext>
            </a:extLst>
          </p:cNvPr>
          <p:cNvGrpSpPr/>
          <p:nvPr/>
        </p:nvGrpSpPr>
        <p:grpSpPr>
          <a:xfrm>
            <a:off x="7725130" y="1245193"/>
            <a:ext cx="2869200" cy="2336040"/>
            <a:chOff x="7725130" y="1245193"/>
            <a:chExt cx="2869200" cy="23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1C1C749-17B3-D7A3-118A-534AA8F299B8}"/>
                    </a:ext>
                  </a:extLst>
                </p14:cNvPr>
                <p14:cNvContentPartPr/>
                <p14:nvPr/>
              </p14:nvContentPartPr>
              <p14:xfrm>
                <a:off x="7725130" y="1507633"/>
                <a:ext cx="681840" cy="295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1C1C749-17B3-D7A3-118A-534AA8F299B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16130" y="1498993"/>
                  <a:ext cx="699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C380AD-152B-F8E0-A960-04D17D62F4ED}"/>
                    </a:ext>
                  </a:extLst>
                </p14:cNvPr>
                <p14:cNvContentPartPr/>
                <p14:nvPr/>
              </p14:nvContentPartPr>
              <p14:xfrm>
                <a:off x="7992610" y="1425193"/>
                <a:ext cx="12240" cy="26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C380AD-152B-F8E0-A960-04D17D62F4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83610" y="1416553"/>
                  <a:ext cx="29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3516CA1-15DC-696D-E475-AA0EEB1B48C3}"/>
                    </a:ext>
                  </a:extLst>
                </p14:cNvPr>
                <p14:cNvContentPartPr/>
                <p14:nvPr/>
              </p14:nvContentPartPr>
              <p14:xfrm>
                <a:off x="8373490" y="1301713"/>
                <a:ext cx="725760" cy="358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516CA1-15DC-696D-E475-AA0EEB1B48C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64850" y="1293073"/>
                  <a:ext cx="743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A027B1C-4AEF-82D5-BB81-089F47E5DAF5}"/>
                    </a:ext>
                  </a:extLst>
                </p14:cNvPr>
                <p14:cNvContentPartPr/>
                <p14:nvPr/>
              </p14:nvContentPartPr>
              <p14:xfrm>
                <a:off x="8801890" y="1423033"/>
                <a:ext cx="293760" cy="47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A027B1C-4AEF-82D5-BB81-089F47E5DAF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92890" y="1414033"/>
                  <a:ext cx="311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1F4F41-E7E8-BABE-721B-EABBAC452346}"/>
                    </a:ext>
                  </a:extLst>
                </p14:cNvPr>
                <p14:cNvContentPartPr/>
                <p14:nvPr/>
              </p14:nvContentPartPr>
              <p14:xfrm>
                <a:off x="9337210" y="1488913"/>
                <a:ext cx="688680" cy="173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1F4F41-E7E8-BABE-721B-EABBAC4523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28570" y="1479913"/>
                  <a:ext cx="706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5C0F45-D0E5-A97E-03D3-EA0D32471A43}"/>
                    </a:ext>
                  </a:extLst>
                </p14:cNvPr>
                <p14:cNvContentPartPr/>
                <p14:nvPr/>
              </p14:nvContentPartPr>
              <p14:xfrm>
                <a:off x="10094650" y="1245193"/>
                <a:ext cx="117360" cy="498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5C0F45-D0E5-A97E-03D3-EA0D32471A4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85650" y="1236193"/>
                  <a:ext cx="1350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D8812EA-B34B-BA9F-3E62-576EF37E6A7F}"/>
                    </a:ext>
                  </a:extLst>
                </p14:cNvPr>
                <p14:cNvContentPartPr/>
                <p14:nvPr/>
              </p14:nvContentPartPr>
              <p14:xfrm>
                <a:off x="9742570" y="1644793"/>
                <a:ext cx="851760" cy="1936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D8812EA-B34B-BA9F-3E62-576EF37E6A7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33930" y="1635793"/>
                  <a:ext cx="869400" cy="19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94789E6-70E5-890E-A26B-E9C1701BFCBD}"/>
              </a:ext>
            </a:extLst>
          </p:cNvPr>
          <p:cNvGrpSpPr/>
          <p:nvPr/>
        </p:nvGrpSpPr>
        <p:grpSpPr>
          <a:xfrm>
            <a:off x="220570" y="3433633"/>
            <a:ext cx="1442160" cy="552960"/>
            <a:chOff x="220570" y="3433633"/>
            <a:chExt cx="144216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647E580-A6C5-1C1A-0BE7-8ECB2DC54125}"/>
                    </a:ext>
                  </a:extLst>
                </p14:cNvPr>
                <p14:cNvContentPartPr/>
                <p14:nvPr/>
              </p14:nvContentPartPr>
              <p14:xfrm>
                <a:off x="220570" y="3504553"/>
                <a:ext cx="1442160" cy="482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647E580-A6C5-1C1A-0BE7-8ECB2DC5412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1930" y="3495553"/>
                  <a:ext cx="14598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E54F094-BDFD-D9BC-9541-3B6FB09ADF72}"/>
                    </a:ext>
                  </a:extLst>
                </p14:cNvPr>
                <p14:cNvContentPartPr/>
                <p14:nvPr/>
              </p14:nvContentPartPr>
              <p14:xfrm>
                <a:off x="1150450" y="3433633"/>
                <a:ext cx="25200" cy="10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E54F094-BDFD-D9BC-9541-3B6FB09ADF7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1450" y="3424993"/>
                  <a:ext cx="428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F3CE9C-CB65-AC72-98A8-19C1631CB968}"/>
              </a:ext>
            </a:extLst>
          </p:cNvPr>
          <p:cNvGrpSpPr/>
          <p:nvPr/>
        </p:nvGrpSpPr>
        <p:grpSpPr>
          <a:xfrm>
            <a:off x="1888090" y="3334273"/>
            <a:ext cx="818640" cy="447120"/>
            <a:chOff x="1888090" y="3334273"/>
            <a:chExt cx="81864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29B65D3-3C19-3954-4261-B7698CF88B22}"/>
                    </a:ext>
                  </a:extLst>
                </p14:cNvPr>
                <p14:cNvContentPartPr/>
                <p14:nvPr/>
              </p14:nvContentPartPr>
              <p14:xfrm>
                <a:off x="1888090" y="3334273"/>
                <a:ext cx="818640" cy="447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29B65D3-3C19-3954-4261-B7698CF88B2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79450" y="3325633"/>
                  <a:ext cx="8362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752DDF4-6074-3D5B-D36C-D887620C0E91}"/>
                    </a:ext>
                  </a:extLst>
                </p14:cNvPr>
                <p14:cNvContentPartPr/>
                <p14:nvPr/>
              </p14:nvContentPartPr>
              <p14:xfrm>
                <a:off x="2388490" y="3521833"/>
                <a:ext cx="16920" cy="144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752DDF4-6074-3D5B-D36C-D887620C0E9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79490" y="3512833"/>
                  <a:ext cx="34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FAD818-3DE3-4517-9304-C408A1A39BF6}"/>
                    </a:ext>
                  </a:extLst>
                </p14:cNvPr>
                <p14:cNvContentPartPr/>
                <p14:nvPr/>
              </p14:nvContentPartPr>
              <p14:xfrm>
                <a:off x="1914370" y="3429673"/>
                <a:ext cx="517320" cy="71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FAD818-3DE3-4517-9304-C408A1A39BF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05370" y="3420673"/>
                  <a:ext cx="53496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D6BB19E-AE0A-C74F-1FA0-5F0096CDEC03}"/>
              </a:ext>
            </a:extLst>
          </p:cNvPr>
          <p:cNvGrpSpPr/>
          <p:nvPr/>
        </p:nvGrpSpPr>
        <p:grpSpPr>
          <a:xfrm>
            <a:off x="5625610" y="3023593"/>
            <a:ext cx="1662840" cy="573120"/>
            <a:chOff x="5625610" y="3023593"/>
            <a:chExt cx="166284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C9D2079-6071-6167-E6A0-6A55075CAFD1}"/>
                    </a:ext>
                  </a:extLst>
                </p14:cNvPr>
                <p14:cNvContentPartPr/>
                <p14:nvPr/>
              </p14:nvContentPartPr>
              <p14:xfrm>
                <a:off x="5625610" y="3023593"/>
                <a:ext cx="1662840" cy="573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C9D2079-6071-6167-E6A0-6A55075CAFD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616970" y="3014593"/>
                  <a:ext cx="16804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C51B9B-DC6F-F6C6-C80E-BABED42DF898}"/>
                    </a:ext>
                  </a:extLst>
                </p14:cNvPr>
                <p14:cNvContentPartPr/>
                <p14:nvPr/>
              </p14:nvContentPartPr>
              <p14:xfrm>
                <a:off x="6744490" y="3227353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C51B9B-DC6F-F6C6-C80E-BABED42DF8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35490" y="32187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A6169D-37B7-EAB5-3B01-58E432236954}"/>
                    </a:ext>
                  </a:extLst>
                </p14:cNvPr>
                <p14:cNvContentPartPr/>
                <p14:nvPr/>
              </p14:nvContentPartPr>
              <p14:xfrm>
                <a:off x="6381250" y="3143473"/>
                <a:ext cx="357840" cy="35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A6169D-37B7-EAB5-3B01-58E43223695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72610" y="3134833"/>
                  <a:ext cx="37548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65667E8-013D-8A40-FBC0-E282735FF603}"/>
              </a:ext>
            </a:extLst>
          </p:cNvPr>
          <p:cNvGrpSpPr/>
          <p:nvPr/>
        </p:nvGrpSpPr>
        <p:grpSpPr>
          <a:xfrm>
            <a:off x="1451770" y="3958513"/>
            <a:ext cx="1622520" cy="561600"/>
            <a:chOff x="1451770" y="3958513"/>
            <a:chExt cx="162252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7D1A2CD-5A7C-B281-4AE5-62052931230F}"/>
                    </a:ext>
                  </a:extLst>
                </p14:cNvPr>
                <p14:cNvContentPartPr/>
                <p14:nvPr/>
              </p14:nvContentPartPr>
              <p14:xfrm>
                <a:off x="1451770" y="4116913"/>
                <a:ext cx="263520" cy="209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7D1A2CD-5A7C-B281-4AE5-62052931230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43130" y="4108273"/>
                  <a:ext cx="281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AC27A02-8BE1-43C4-B90C-8173E373C30E}"/>
                    </a:ext>
                  </a:extLst>
                </p14:cNvPr>
                <p14:cNvContentPartPr/>
                <p14:nvPr/>
              </p14:nvContentPartPr>
              <p14:xfrm>
                <a:off x="1761010" y="4182073"/>
                <a:ext cx="504720" cy="183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AC27A02-8BE1-43C4-B90C-8173E373C30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52370" y="4173433"/>
                  <a:ext cx="522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B271A6-B063-BF9B-D240-8FECF89B0EDC}"/>
                    </a:ext>
                  </a:extLst>
                </p14:cNvPr>
                <p14:cNvContentPartPr/>
                <p14:nvPr/>
              </p14:nvContentPartPr>
              <p14:xfrm>
                <a:off x="2491810" y="3958513"/>
                <a:ext cx="582480" cy="561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B271A6-B063-BF9B-D240-8FECF89B0ED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82810" y="3949873"/>
                  <a:ext cx="600120" cy="57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4400A2D-2EDA-CE3D-8902-6D064221725E}"/>
              </a:ext>
            </a:extLst>
          </p:cNvPr>
          <p:cNvGrpSpPr/>
          <p:nvPr/>
        </p:nvGrpSpPr>
        <p:grpSpPr>
          <a:xfrm>
            <a:off x="3000130" y="3163633"/>
            <a:ext cx="2427120" cy="1243440"/>
            <a:chOff x="3000130" y="3163633"/>
            <a:chExt cx="2427120" cy="12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9EC7881-4541-E63C-604C-423F8213D124}"/>
                    </a:ext>
                  </a:extLst>
                </p14:cNvPr>
                <p14:cNvContentPartPr/>
                <p14:nvPr/>
              </p14:nvContentPartPr>
              <p14:xfrm>
                <a:off x="3000130" y="3163633"/>
                <a:ext cx="1811520" cy="75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9EC7881-4541-E63C-604C-423F8213D12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91490" y="3154633"/>
                  <a:ext cx="1829160" cy="76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9AA7822-D764-D720-C534-1E89BE538B7E}"/>
                    </a:ext>
                  </a:extLst>
                </p14:cNvPr>
                <p14:cNvContentPartPr/>
                <p14:nvPr/>
              </p14:nvContentPartPr>
              <p14:xfrm>
                <a:off x="4188490" y="3328873"/>
                <a:ext cx="3960" cy="43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9AA7822-D764-D720-C534-1E89BE538B7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79850" y="3319873"/>
                  <a:ext cx="21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2ACBEBD-C082-1E44-F4DA-4592AC6A3206}"/>
                    </a:ext>
                  </a:extLst>
                </p14:cNvPr>
                <p14:cNvContentPartPr/>
                <p14:nvPr/>
              </p14:nvContentPartPr>
              <p14:xfrm>
                <a:off x="3779890" y="3204673"/>
                <a:ext cx="580680" cy="96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2ACBEBD-C082-1E44-F4DA-4592AC6A320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71250" y="3196033"/>
                  <a:ext cx="598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B80E439-FB7B-0DD3-8AB1-3A9D24854E95}"/>
                    </a:ext>
                  </a:extLst>
                </p14:cNvPr>
                <p14:cNvContentPartPr/>
                <p14:nvPr/>
              </p14:nvContentPartPr>
              <p14:xfrm>
                <a:off x="5051410" y="3239953"/>
                <a:ext cx="375840" cy="538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B80E439-FB7B-0DD3-8AB1-3A9D24854E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42410" y="3230953"/>
                  <a:ext cx="39348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F2AF5AF-61AF-0D7D-318B-4871B0CE17CB}"/>
                    </a:ext>
                  </a:extLst>
                </p14:cNvPr>
                <p14:cNvContentPartPr/>
                <p14:nvPr/>
              </p14:nvContentPartPr>
              <p14:xfrm>
                <a:off x="3291010" y="3879313"/>
                <a:ext cx="1910880" cy="527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F2AF5AF-61AF-0D7D-318B-4871B0CE17C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82370" y="3870673"/>
                  <a:ext cx="192852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DA4A399-7B20-6D21-A300-E5376D24E0F4}"/>
                    </a:ext>
                  </a:extLst>
                </p14:cNvPr>
                <p14:cNvContentPartPr/>
                <p14:nvPr/>
              </p14:nvContentPartPr>
              <p14:xfrm>
                <a:off x="4567930" y="3929713"/>
                <a:ext cx="50400" cy="19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DA4A399-7B20-6D21-A300-E5376D24E0F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59290" y="3920713"/>
                  <a:ext cx="68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E7ED357-CE1D-E354-0C90-62C23EF46CDB}"/>
                    </a:ext>
                  </a:extLst>
                </p14:cNvPr>
                <p14:cNvContentPartPr/>
                <p14:nvPr/>
              </p14:nvContentPartPr>
              <p14:xfrm>
                <a:off x="4180210" y="3960313"/>
                <a:ext cx="520920" cy="35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E7ED357-CE1D-E354-0C90-62C23EF46CD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71210" y="3951673"/>
                  <a:ext cx="5385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E618A8B-2B02-2EF4-396B-C8CF1C5A521A}"/>
                  </a:ext>
                </a:extLst>
              </p14:cNvPr>
              <p14:cNvContentPartPr/>
              <p14:nvPr/>
            </p14:nvContentPartPr>
            <p14:xfrm>
              <a:off x="5424730" y="3721633"/>
              <a:ext cx="1502280" cy="496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E618A8B-2B02-2EF4-396B-C8CF1C5A521A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416090" y="3712633"/>
                <a:ext cx="1519920" cy="51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852664A-3940-54D5-3A6D-C200F0E0303E}"/>
              </a:ext>
            </a:extLst>
          </p:cNvPr>
          <p:cNvGrpSpPr/>
          <p:nvPr/>
        </p:nvGrpSpPr>
        <p:grpSpPr>
          <a:xfrm>
            <a:off x="7181530" y="3653593"/>
            <a:ext cx="1576800" cy="474840"/>
            <a:chOff x="7181530" y="3653593"/>
            <a:chExt cx="157680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B77CD16-291D-29EC-CFB8-665A20ABC4C0}"/>
                    </a:ext>
                  </a:extLst>
                </p14:cNvPr>
                <p14:cNvContentPartPr/>
                <p14:nvPr/>
              </p14:nvContentPartPr>
              <p14:xfrm>
                <a:off x="7181530" y="3653593"/>
                <a:ext cx="1576800" cy="474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B77CD16-291D-29EC-CFB8-665A20ABC4C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72890" y="3644593"/>
                  <a:ext cx="15944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1A3E271-C69C-7595-DF60-B98A9331032E}"/>
                    </a:ext>
                  </a:extLst>
                </p14:cNvPr>
                <p14:cNvContentPartPr/>
                <p14:nvPr/>
              </p14:nvContentPartPr>
              <p14:xfrm>
                <a:off x="7868050" y="3795433"/>
                <a:ext cx="646920" cy="80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1A3E271-C69C-7595-DF60-B98A9331032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59050" y="3786793"/>
                  <a:ext cx="66456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E58F90A-7D6C-2A3F-6CCA-7D3A04267A96}"/>
              </a:ext>
            </a:extLst>
          </p:cNvPr>
          <p:cNvGrpSpPr/>
          <p:nvPr/>
        </p:nvGrpSpPr>
        <p:grpSpPr>
          <a:xfrm>
            <a:off x="9030130" y="3663673"/>
            <a:ext cx="1106280" cy="628920"/>
            <a:chOff x="9030130" y="3663673"/>
            <a:chExt cx="1106280" cy="6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3BFBD32-A2F5-27CA-0830-E71ED5EC4535}"/>
                    </a:ext>
                  </a:extLst>
                </p14:cNvPr>
                <p14:cNvContentPartPr/>
                <p14:nvPr/>
              </p14:nvContentPartPr>
              <p14:xfrm>
                <a:off x="9030130" y="3663673"/>
                <a:ext cx="1106280" cy="628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3BFBD32-A2F5-27CA-0830-E71ED5EC453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21490" y="3655033"/>
                  <a:ext cx="112392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9322092-4DA7-3C8E-F231-8868B271A2A9}"/>
                    </a:ext>
                  </a:extLst>
                </p14:cNvPr>
                <p14:cNvContentPartPr/>
                <p14:nvPr/>
              </p14:nvContentPartPr>
              <p14:xfrm>
                <a:off x="9911050" y="3871753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9322092-4DA7-3C8E-F231-8868B271A2A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02050" y="38631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07C2210-A72B-9743-CA25-18EF03248DC0}"/>
                  </a:ext>
                </a:extLst>
              </p14:cNvPr>
              <p14:cNvContentPartPr/>
              <p14:nvPr/>
            </p14:nvContentPartPr>
            <p14:xfrm>
              <a:off x="2488570" y="4647193"/>
              <a:ext cx="589320" cy="459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07C2210-A72B-9743-CA25-18EF03248DC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479570" y="4638553"/>
                <a:ext cx="60696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603E456-A56D-B2CB-CBEA-B60CF87E67BC}"/>
                  </a:ext>
                </a:extLst>
              </p14:cNvPr>
              <p14:cNvContentPartPr/>
              <p14:nvPr/>
            </p14:nvContentPartPr>
            <p14:xfrm>
              <a:off x="5266690" y="4049233"/>
              <a:ext cx="166680" cy="19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603E456-A56D-B2CB-CBEA-B60CF87E67B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257690" y="4040233"/>
                <a:ext cx="18432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E4AE4CB-1D07-877E-6B82-94A5017EA9DA}"/>
              </a:ext>
            </a:extLst>
          </p:cNvPr>
          <p:cNvGrpSpPr/>
          <p:nvPr/>
        </p:nvGrpSpPr>
        <p:grpSpPr>
          <a:xfrm>
            <a:off x="3466690" y="4389433"/>
            <a:ext cx="4705560" cy="740520"/>
            <a:chOff x="3466690" y="4389433"/>
            <a:chExt cx="4705560" cy="7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D1F8E4F-9CEA-A1F2-88E6-53FBA8DF3681}"/>
                    </a:ext>
                  </a:extLst>
                </p14:cNvPr>
                <p14:cNvContentPartPr/>
                <p14:nvPr/>
              </p14:nvContentPartPr>
              <p14:xfrm>
                <a:off x="3466690" y="4492753"/>
                <a:ext cx="1703880" cy="637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D1F8E4F-9CEA-A1F2-88E6-53FBA8DF368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57690" y="4483753"/>
                  <a:ext cx="172152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26F4793-1C06-E6EA-4A25-64196E264926}"/>
                    </a:ext>
                  </a:extLst>
                </p14:cNvPr>
                <p14:cNvContentPartPr/>
                <p14:nvPr/>
              </p14:nvContentPartPr>
              <p14:xfrm>
                <a:off x="4543090" y="4674193"/>
                <a:ext cx="43560" cy="11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26F4793-1C06-E6EA-4A25-64196E26492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34450" y="4665553"/>
                  <a:ext cx="61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D83BB4F-EDBD-356B-57DC-8B1B76D91F4C}"/>
                    </a:ext>
                  </a:extLst>
                </p14:cNvPr>
                <p14:cNvContentPartPr/>
                <p14:nvPr/>
              </p14:nvContentPartPr>
              <p14:xfrm>
                <a:off x="4256530" y="4641793"/>
                <a:ext cx="389520" cy="38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D83BB4F-EDBD-356B-57DC-8B1B76D91F4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47530" y="4633153"/>
                  <a:ext cx="40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AA8B6EA-41F3-F286-D98A-A13E304B0B2B}"/>
                    </a:ext>
                  </a:extLst>
                </p14:cNvPr>
                <p14:cNvContentPartPr/>
                <p14:nvPr/>
              </p14:nvContentPartPr>
              <p14:xfrm>
                <a:off x="4114330" y="4565473"/>
                <a:ext cx="113760" cy="40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AA8B6EA-41F3-F286-D98A-A13E304B0B2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05330" y="4556833"/>
                  <a:ext cx="131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916F44F-DEC4-3C1C-5215-F8C7CDA2C9B9}"/>
                    </a:ext>
                  </a:extLst>
                </p14:cNvPr>
                <p14:cNvContentPartPr/>
                <p14:nvPr/>
              </p14:nvContentPartPr>
              <p14:xfrm>
                <a:off x="5280370" y="4748353"/>
                <a:ext cx="138960" cy="6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916F44F-DEC4-3C1C-5215-F8C7CDA2C9B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71730" y="4739713"/>
                  <a:ext cx="156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FE4079B-BA45-7906-B45A-74BEA5E16D7E}"/>
                    </a:ext>
                  </a:extLst>
                </p14:cNvPr>
                <p14:cNvContentPartPr/>
                <p14:nvPr/>
              </p14:nvContentPartPr>
              <p14:xfrm>
                <a:off x="5578090" y="4389433"/>
                <a:ext cx="1527480" cy="635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FE4079B-BA45-7906-B45A-74BEA5E16D7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69090" y="4380433"/>
                  <a:ext cx="154512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A0367FE-CE35-7106-458F-4AE91977888B}"/>
                    </a:ext>
                  </a:extLst>
                </p14:cNvPr>
                <p14:cNvContentPartPr/>
                <p14:nvPr/>
              </p14:nvContentPartPr>
              <p14:xfrm>
                <a:off x="7415890" y="4582393"/>
                <a:ext cx="756360" cy="187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A0367FE-CE35-7106-458F-4AE91977888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07250" y="4573753"/>
                  <a:ext cx="774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7DB3036-7C6D-C52A-7EA8-D6998C0727BB}"/>
                    </a:ext>
                  </a:extLst>
                </p14:cNvPr>
                <p14:cNvContentPartPr/>
                <p14:nvPr/>
              </p14:nvContentPartPr>
              <p14:xfrm>
                <a:off x="7560610" y="4423273"/>
                <a:ext cx="164160" cy="28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7DB3036-7C6D-C52A-7EA8-D6998C0727B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51970" y="4414273"/>
                  <a:ext cx="1818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1CB1294-712C-2B4C-EB8E-191A1C50DF88}"/>
              </a:ext>
            </a:extLst>
          </p:cNvPr>
          <p:cNvGrpSpPr/>
          <p:nvPr/>
        </p:nvGrpSpPr>
        <p:grpSpPr>
          <a:xfrm>
            <a:off x="8455210" y="4325713"/>
            <a:ext cx="1371960" cy="706320"/>
            <a:chOff x="8455210" y="4325713"/>
            <a:chExt cx="137196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B389631-602E-CDCE-93AA-83B2FF2441AB}"/>
                    </a:ext>
                  </a:extLst>
                </p14:cNvPr>
                <p14:cNvContentPartPr/>
                <p14:nvPr/>
              </p14:nvContentPartPr>
              <p14:xfrm>
                <a:off x="8455210" y="4325713"/>
                <a:ext cx="1371960" cy="706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B389631-602E-CDCE-93AA-83B2FF2441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46570" y="4317073"/>
                  <a:ext cx="138960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9B88B25-3DE9-F58E-90D2-9A1CC1125352}"/>
                    </a:ext>
                  </a:extLst>
                </p14:cNvPr>
                <p14:cNvContentPartPr/>
                <p14:nvPr/>
              </p14:nvContentPartPr>
              <p14:xfrm>
                <a:off x="9358810" y="4566913"/>
                <a:ext cx="20160" cy="25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9B88B25-3DE9-F58E-90D2-9A1CC112535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49810" y="4557913"/>
                  <a:ext cx="378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3D13074-D506-D038-6EC6-3197289CCBC5}"/>
                  </a:ext>
                </a:extLst>
              </p14:cNvPr>
              <p14:cNvContentPartPr/>
              <p14:nvPr/>
            </p14:nvContentPartPr>
            <p14:xfrm>
              <a:off x="1464730" y="4918273"/>
              <a:ext cx="761760" cy="1760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3D13074-D506-D038-6EC6-3197289CCBC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455730" y="4909273"/>
                <a:ext cx="779400" cy="19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1302999-DFE4-E4A7-2B37-8AC9C8888F7F}"/>
              </a:ext>
            </a:extLst>
          </p:cNvPr>
          <p:cNvGrpSpPr/>
          <p:nvPr/>
        </p:nvGrpSpPr>
        <p:grpSpPr>
          <a:xfrm>
            <a:off x="310210" y="5047873"/>
            <a:ext cx="11259360" cy="1322640"/>
            <a:chOff x="310210" y="5047873"/>
            <a:chExt cx="11259360" cy="13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529B1CA-7778-5D68-3357-732C6070C3FB}"/>
                    </a:ext>
                  </a:extLst>
                </p14:cNvPr>
                <p14:cNvContentPartPr/>
                <p14:nvPr/>
              </p14:nvContentPartPr>
              <p14:xfrm>
                <a:off x="363850" y="5268553"/>
                <a:ext cx="380520" cy="433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529B1CA-7778-5D68-3357-732C6070C3F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4850" y="5259913"/>
                  <a:ext cx="3981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5F0FB85-29DB-FEB0-6642-D03799BAEE08}"/>
                    </a:ext>
                  </a:extLst>
                </p14:cNvPr>
                <p14:cNvContentPartPr/>
                <p14:nvPr/>
              </p14:nvContentPartPr>
              <p14:xfrm>
                <a:off x="888370" y="5508313"/>
                <a:ext cx="733320" cy="180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5F0FB85-29DB-FEB0-6642-D03799BAEE0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9730" y="5499313"/>
                  <a:ext cx="750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8E1EBBB-590F-97B0-04E2-AAC340A55D9B}"/>
                    </a:ext>
                  </a:extLst>
                </p14:cNvPr>
                <p14:cNvContentPartPr/>
                <p14:nvPr/>
              </p14:nvContentPartPr>
              <p14:xfrm>
                <a:off x="1862530" y="5336593"/>
                <a:ext cx="307440" cy="479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8E1EBBB-590F-97B0-04E2-AAC340A55D9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53890" y="5327953"/>
                  <a:ext cx="3250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EA342FE-DD45-42C0-D4B8-D2BECC5078EB}"/>
                    </a:ext>
                  </a:extLst>
                </p14:cNvPr>
                <p14:cNvContentPartPr/>
                <p14:nvPr/>
              </p14:nvContentPartPr>
              <p14:xfrm>
                <a:off x="2371570" y="5179993"/>
                <a:ext cx="1330200" cy="634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EA342FE-DD45-42C0-D4B8-D2BECC5078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62930" y="5170993"/>
                  <a:ext cx="134784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1841F0A-C9B2-8CD3-97E3-277145F454F2}"/>
                    </a:ext>
                  </a:extLst>
                </p14:cNvPr>
                <p14:cNvContentPartPr/>
                <p14:nvPr/>
              </p14:nvContentPartPr>
              <p14:xfrm>
                <a:off x="3355810" y="5350993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1841F0A-C9B2-8CD3-97E3-277145F454F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46810" y="53419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B3FBEA1-5ED6-8CCE-1D60-961D79F0010D}"/>
                    </a:ext>
                  </a:extLst>
                </p14:cNvPr>
                <p14:cNvContentPartPr/>
                <p14:nvPr/>
              </p14:nvContentPartPr>
              <p14:xfrm>
                <a:off x="3096610" y="5226433"/>
                <a:ext cx="338040" cy="28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B3FBEA1-5ED6-8CCE-1D60-961D79F001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87610" y="5217433"/>
                  <a:ext cx="355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6457063-5315-35CC-C064-A2488D842EAD}"/>
                    </a:ext>
                  </a:extLst>
                </p14:cNvPr>
                <p14:cNvContentPartPr/>
                <p14:nvPr/>
              </p14:nvContentPartPr>
              <p14:xfrm>
                <a:off x="3902290" y="5047873"/>
                <a:ext cx="1905840" cy="611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6457063-5315-35CC-C064-A2488D842EA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93650" y="5038873"/>
                  <a:ext cx="192348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C06DACB-9E70-4B60-3F6F-DFB427775537}"/>
                    </a:ext>
                  </a:extLst>
                </p14:cNvPr>
                <p14:cNvContentPartPr/>
                <p14:nvPr/>
              </p14:nvContentPartPr>
              <p14:xfrm>
                <a:off x="5360290" y="5195473"/>
                <a:ext cx="20880" cy="8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C06DACB-9E70-4B60-3F6F-DFB42777553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51290" y="5186833"/>
                  <a:ext cx="38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79F8FA0-ABD8-29C7-3529-1C4DCF94B677}"/>
                    </a:ext>
                  </a:extLst>
                </p14:cNvPr>
                <p14:cNvContentPartPr/>
                <p14:nvPr/>
              </p14:nvContentPartPr>
              <p14:xfrm>
                <a:off x="4966810" y="5181433"/>
                <a:ext cx="401400" cy="68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79F8FA0-ABD8-29C7-3529-1C4DCF94B67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58170" y="5172433"/>
                  <a:ext cx="419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CE75E53-4EE7-4F7B-8574-F4ED5818D101}"/>
                    </a:ext>
                  </a:extLst>
                </p14:cNvPr>
                <p14:cNvContentPartPr/>
                <p14:nvPr/>
              </p14:nvContentPartPr>
              <p14:xfrm>
                <a:off x="4693210" y="5186473"/>
                <a:ext cx="24480" cy="13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CE75E53-4EE7-4F7B-8574-F4ED5818D10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84210" y="5177833"/>
                  <a:ext cx="42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79518C2-E5A2-8A99-1588-0E985D526E82}"/>
                    </a:ext>
                  </a:extLst>
                </p14:cNvPr>
                <p14:cNvContentPartPr/>
                <p14:nvPr/>
              </p14:nvContentPartPr>
              <p14:xfrm>
                <a:off x="4017850" y="5278633"/>
                <a:ext cx="64440" cy="27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79518C2-E5A2-8A99-1588-0E985D526E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09210" y="5269993"/>
                  <a:ext cx="82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62AC5DC-AC91-67EE-1938-5E02BAEF8179}"/>
                    </a:ext>
                  </a:extLst>
                </p14:cNvPr>
                <p14:cNvContentPartPr/>
                <p14:nvPr/>
              </p14:nvContentPartPr>
              <p14:xfrm>
                <a:off x="6185050" y="5363233"/>
                <a:ext cx="529200" cy="188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62AC5DC-AC91-67EE-1938-5E02BAEF817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76410" y="5354593"/>
                  <a:ext cx="546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CBDCA90-ED21-DE85-CDBD-8C0462826A3E}"/>
                    </a:ext>
                  </a:extLst>
                </p14:cNvPr>
                <p14:cNvContentPartPr/>
                <p14:nvPr/>
              </p14:nvContentPartPr>
              <p14:xfrm>
                <a:off x="6922690" y="5118793"/>
                <a:ext cx="955080" cy="420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CBDCA90-ED21-DE85-CDBD-8C0462826A3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13690" y="5110153"/>
                  <a:ext cx="9727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99DBA53-A39F-9F2F-FB28-F5B7450A3C66}"/>
                    </a:ext>
                  </a:extLst>
                </p14:cNvPr>
                <p14:cNvContentPartPr/>
                <p14:nvPr/>
              </p14:nvContentPartPr>
              <p14:xfrm>
                <a:off x="8091970" y="5396353"/>
                <a:ext cx="254880" cy="134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99DBA53-A39F-9F2F-FB28-F5B7450A3C6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82970" y="5387713"/>
                  <a:ext cx="272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3C9B350-47A4-A334-6559-3DD8A7BAFDAE}"/>
                    </a:ext>
                  </a:extLst>
                </p14:cNvPr>
                <p14:cNvContentPartPr/>
                <p14:nvPr/>
              </p14:nvContentPartPr>
              <p14:xfrm>
                <a:off x="8652490" y="5168113"/>
                <a:ext cx="246240" cy="401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3C9B350-47A4-A334-6559-3DD8A7BAFDA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43850" y="5159473"/>
                  <a:ext cx="2638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1C1EF90-8913-C122-5E95-396D1941CD00}"/>
                    </a:ext>
                  </a:extLst>
                </p14:cNvPr>
                <p14:cNvContentPartPr/>
                <p14:nvPr/>
              </p14:nvContentPartPr>
              <p14:xfrm>
                <a:off x="8979370" y="5071633"/>
                <a:ext cx="497880" cy="273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1C1EF90-8913-C122-5E95-396D1941CD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70370" y="5062993"/>
                  <a:ext cx="515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F5600AA-DD8E-4D0E-83A7-09387665F724}"/>
                    </a:ext>
                  </a:extLst>
                </p14:cNvPr>
                <p14:cNvContentPartPr/>
                <p14:nvPr/>
              </p14:nvContentPartPr>
              <p14:xfrm>
                <a:off x="9575530" y="5374033"/>
                <a:ext cx="652320" cy="378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F5600AA-DD8E-4D0E-83A7-09387665F72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66530" y="5365033"/>
                  <a:ext cx="6699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FCE551A-D1B8-206E-9D29-8CD3AA268157}"/>
                    </a:ext>
                  </a:extLst>
                </p14:cNvPr>
                <p14:cNvContentPartPr/>
                <p14:nvPr/>
              </p14:nvContentPartPr>
              <p14:xfrm>
                <a:off x="10343050" y="5521273"/>
                <a:ext cx="23760" cy="30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FCE551A-D1B8-206E-9D29-8CD3AA26815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34050" y="5512633"/>
                  <a:ext cx="41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56E5940-13BA-9676-E48F-3E0BB0456445}"/>
                    </a:ext>
                  </a:extLst>
                </p14:cNvPr>
                <p14:cNvContentPartPr/>
                <p14:nvPr/>
              </p14:nvContentPartPr>
              <p14:xfrm>
                <a:off x="10623490" y="5219233"/>
                <a:ext cx="619560" cy="492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56E5940-13BA-9676-E48F-3E0BB045644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14850" y="5210593"/>
                  <a:ext cx="6372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2928809-B432-C9D1-EB6D-36DC74E800C9}"/>
                    </a:ext>
                  </a:extLst>
                </p14:cNvPr>
                <p14:cNvContentPartPr/>
                <p14:nvPr/>
              </p14:nvContentPartPr>
              <p14:xfrm>
                <a:off x="310210" y="5844193"/>
                <a:ext cx="624600" cy="440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2928809-B432-C9D1-EB6D-36DC74E800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1210" y="5835193"/>
                  <a:ext cx="6422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7FB5450-546B-EBB9-5B45-C51B4A103D7C}"/>
                    </a:ext>
                  </a:extLst>
                </p14:cNvPr>
                <p14:cNvContentPartPr/>
                <p14:nvPr/>
              </p14:nvContentPartPr>
              <p14:xfrm>
                <a:off x="373930" y="6038593"/>
                <a:ext cx="469440" cy="5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7FB5450-546B-EBB9-5B45-C51B4A103D7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5290" y="6029593"/>
                  <a:ext cx="487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5F8B63-DF66-94EB-4EA8-B9A93B0BDF35}"/>
                    </a:ext>
                  </a:extLst>
                </p14:cNvPr>
                <p14:cNvContentPartPr/>
                <p14:nvPr/>
              </p14:nvContentPartPr>
              <p14:xfrm>
                <a:off x="1098970" y="5871553"/>
                <a:ext cx="1306440" cy="394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5F8B63-DF66-94EB-4EA8-B9A93B0BDF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89970" y="5862553"/>
                  <a:ext cx="13240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332B011-7AD4-A4B9-BE89-C9E8C47E6276}"/>
                    </a:ext>
                  </a:extLst>
                </p14:cNvPr>
                <p14:cNvContentPartPr/>
                <p14:nvPr/>
              </p14:nvContentPartPr>
              <p14:xfrm>
                <a:off x="1740490" y="5927713"/>
                <a:ext cx="373680" cy="32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332B011-7AD4-A4B9-BE89-C9E8C47E627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31490" y="5919073"/>
                  <a:ext cx="391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22EEE18-483A-BE71-8164-4DB72BFA5015}"/>
                    </a:ext>
                  </a:extLst>
                </p14:cNvPr>
                <p14:cNvContentPartPr/>
                <p14:nvPr/>
              </p14:nvContentPartPr>
              <p14:xfrm>
                <a:off x="2689450" y="5806393"/>
                <a:ext cx="930600" cy="537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22EEE18-483A-BE71-8164-4DB72BFA501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80450" y="5797393"/>
                  <a:ext cx="94824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F6E70BF-CF7A-B2A6-CB26-B36C5CB86751}"/>
                    </a:ext>
                  </a:extLst>
                </p14:cNvPr>
                <p14:cNvContentPartPr/>
                <p14:nvPr/>
              </p14:nvContentPartPr>
              <p14:xfrm>
                <a:off x="3320530" y="5863633"/>
                <a:ext cx="24480" cy="23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F6E70BF-CF7A-B2A6-CB26-B36C5CB8675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11890" y="5854993"/>
                  <a:ext cx="42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2C72FF1-D19D-F6D7-8509-58DD927EDC3F}"/>
                    </a:ext>
                  </a:extLst>
                </p14:cNvPr>
                <p14:cNvContentPartPr/>
                <p14:nvPr/>
              </p14:nvContentPartPr>
              <p14:xfrm>
                <a:off x="3676210" y="6165673"/>
                <a:ext cx="78120" cy="184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2C72FF1-D19D-F6D7-8509-58DD927EDC3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67210" y="6157033"/>
                  <a:ext cx="95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7365F22-F96A-3766-DD75-5E0B63D2DA73}"/>
                    </a:ext>
                  </a:extLst>
                </p14:cNvPr>
                <p14:cNvContentPartPr/>
                <p14:nvPr/>
              </p14:nvContentPartPr>
              <p14:xfrm>
                <a:off x="4200010" y="5766433"/>
                <a:ext cx="1112400" cy="438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7365F22-F96A-3766-DD75-5E0B63D2DA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91010" y="5757793"/>
                  <a:ext cx="11300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5836F65-5849-3155-2130-25FAD5891980}"/>
                    </a:ext>
                  </a:extLst>
                </p14:cNvPr>
                <p14:cNvContentPartPr/>
                <p14:nvPr/>
              </p14:nvContentPartPr>
              <p14:xfrm>
                <a:off x="4826050" y="5910793"/>
                <a:ext cx="47880" cy="17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5836F65-5849-3155-2130-25FAD589198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17050" y="5901793"/>
                  <a:ext cx="65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A005909-C84E-FA2C-52C6-B87467F12CA7}"/>
                    </a:ext>
                  </a:extLst>
                </p14:cNvPr>
                <p14:cNvContentPartPr/>
                <p14:nvPr/>
              </p14:nvContentPartPr>
              <p14:xfrm>
                <a:off x="5560810" y="5806393"/>
                <a:ext cx="1548360" cy="372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A005909-C84E-FA2C-52C6-B87467F12CA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52170" y="5797753"/>
                  <a:ext cx="15660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722E18E-5C57-62F8-D371-43258D51906D}"/>
                    </a:ext>
                  </a:extLst>
                </p14:cNvPr>
                <p14:cNvContentPartPr/>
                <p14:nvPr/>
              </p14:nvContentPartPr>
              <p14:xfrm>
                <a:off x="6806410" y="5916193"/>
                <a:ext cx="221040" cy="65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722E18E-5C57-62F8-D371-43258D51906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97410" y="5907193"/>
                  <a:ext cx="238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5018F30-5026-08C4-5DD7-E97A4BB932AD}"/>
                    </a:ext>
                  </a:extLst>
                </p14:cNvPr>
                <p14:cNvContentPartPr/>
                <p14:nvPr/>
              </p14:nvContentPartPr>
              <p14:xfrm>
                <a:off x="5976250" y="5868673"/>
                <a:ext cx="426240" cy="52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5018F30-5026-08C4-5DD7-E97A4BB932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67610" y="5859673"/>
                  <a:ext cx="443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B51E590-07FC-8F05-2086-E8ECB20286BE}"/>
                    </a:ext>
                  </a:extLst>
                </p14:cNvPr>
                <p14:cNvContentPartPr/>
                <p14:nvPr/>
              </p14:nvContentPartPr>
              <p14:xfrm>
                <a:off x="5729290" y="5872273"/>
                <a:ext cx="99360" cy="19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B51E590-07FC-8F05-2086-E8ECB20286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20650" y="5863273"/>
                  <a:ext cx="117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7F80163-2907-A557-2105-AD99C553F3BA}"/>
                    </a:ext>
                  </a:extLst>
                </p14:cNvPr>
                <p14:cNvContentPartPr/>
                <p14:nvPr/>
              </p14:nvContentPartPr>
              <p14:xfrm>
                <a:off x="7419130" y="5743393"/>
                <a:ext cx="872640" cy="627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7F80163-2907-A557-2105-AD99C553F3B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10490" y="5734753"/>
                  <a:ext cx="89028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5144F42-C402-05AE-1A6D-5C2250844363}"/>
                    </a:ext>
                  </a:extLst>
                </p14:cNvPr>
                <p14:cNvContentPartPr/>
                <p14:nvPr/>
              </p14:nvContentPartPr>
              <p14:xfrm>
                <a:off x="8604610" y="5912953"/>
                <a:ext cx="794160" cy="205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5144F42-C402-05AE-1A6D-5C225084436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95610" y="5903953"/>
                  <a:ext cx="811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2282268-D956-6784-AB4B-5E1EDEA445C5}"/>
                    </a:ext>
                  </a:extLst>
                </p14:cNvPr>
                <p14:cNvContentPartPr/>
                <p14:nvPr/>
              </p14:nvContentPartPr>
              <p14:xfrm>
                <a:off x="8978650" y="5779393"/>
                <a:ext cx="58680" cy="34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2282268-D956-6784-AB4B-5E1EDEA445C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69650" y="5770393"/>
                  <a:ext cx="76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D4C0052-C445-A030-1159-C413E18270C9}"/>
                    </a:ext>
                  </a:extLst>
                </p14:cNvPr>
                <p14:cNvContentPartPr/>
                <p14:nvPr/>
              </p14:nvContentPartPr>
              <p14:xfrm>
                <a:off x="9651850" y="5804593"/>
                <a:ext cx="1761840" cy="353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D4C0052-C445-A030-1159-C413E18270C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43210" y="5795593"/>
                  <a:ext cx="17794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D38E186-CE77-E8AC-DFEB-24B574DF0041}"/>
                    </a:ext>
                  </a:extLst>
                </p14:cNvPr>
                <p14:cNvContentPartPr/>
                <p14:nvPr/>
              </p14:nvContentPartPr>
              <p14:xfrm>
                <a:off x="10650850" y="5872633"/>
                <a:ext cx="58320" cy="29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D38E186-CE77-E8AC-DFEB-24B574DF004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42210" y="5863993"/>
                  <a:ext cx="75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1D049A7-76C4-215E-BFA5-B1A481F73586}"/>
                    </a:ext>
                  </a:extLst>
                </p14:cNvPr>
                <p14:cNvContentPartPr/>
                <p14:nvPr/>
              </p14:nvContentPartPr>
              <p14:xfrm>
                <a:off x="10384810" y="5922313"/>
                <a:ext cx="44280" cy="43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1D049A7-76C4-215E-BFA5-B1A481F7358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76170" y="5913673"/>
                  <a:ext cx="61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4085E93-5CCF-74C5-2807-4F55D65AA476}"/>
                    </a:ext>
                  </a:extLst>
                </p14:cNvPr>
                <p14:cNvContentPartPr/>
                <p14:nvPr/>
              </p14:nvContentPartPr>
              <p14:xfrm>
                <a:off x="11509810" y="6140113"/>
                <a:ext cx="59760" cy="37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4085E93-5CCF-74C5-2807-4F55D65AA47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500810" y="6131113"/>
                  <a:ext cx="7740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C9B2E9A-7057-BF2B-455D-56C0E1C67E04}"/>
              </a:ext>
            </a:extLst>
          </p:cNvPr>
          <p:cNvGrpSpPr/>
          <p:nvPr/>
        </p:nvGrpSpPr>
        <p:grpSpPr>
          <a:xfrm>
            <a:off x="9838330" y="3793633"/>
            <a:ext cx="2001960" cy="988200"/>
            <a:chOff x="9838330" y="3793633"/>
            <a:chExt cx="2001960" cy="9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46093A3-BE44-BA97-48D9-5FE1BA7958AB}"/>
                    </a:ext>
                  </a:extLst>
                </p14:cNvPr>
                <p14:cNvContentPartPr/>
                <p14:nvPr/>
              </p14:nvContentPartPr>
              <p14:xfrm>
                <a:off x="9838330" y="3907393"/>
                <a:ext cx="450000" cy="874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46093A3-BE44-BA97-48D9-5FE1BA7958A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29330" y="3898753"/>
                  <a:ext cx="467640" cy="89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6AA7D07-BBD6-2D56-AB70-8DFDA9756355}"/>
                    </a:ext>
                  </a:extLst>
                </p14:cNvPr>
                <p14:cNvContentPartPr/>
                <p14:nvPr/>
              </p14:nvContentPartPr>
              <p14:xfrm>
                <a:off x="10417210" y="3853393"/>
                <a:ext cx="83520" cy="275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6AA7D07-BBD6-2D56-AB70-8DFDA975635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08570" y="3844393"/>
                  <a:ext cx="101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831BA0F-7853-2D08-2FD9-C9AF9E2D25A4}"/>
                    </a:ext>
                  </a:extLst>
                </p14:cNvPr>
                <p14:cNvContentPartPr/>
                <p14:nvPr/>
              </p14:nvContentPartPr>
              <p14:xfrm>
                <a:off x="10449610" y="3793633"/>
                <a:ext cx="1175400" cy="411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831BA0F-7853-2D08-2FD9-C9AF9E2D25A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440610" y="3784993"/>
                  <a:ext cx="11930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19DC504-3337-B042-76FF-D6DA86090931}"/>
                    </a:ext>
                  </a:extLst>
                </p14:cNvPr>
                <p14:cNvContentPartPr/>
                <p14:nvPr/>
              </p14:nvContentPartPr>
              <p14:xfrm>
                <a:off x="11362570" y="3929713"/>
                <a:ext cx="226080" cy="34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19DC504-3337-B042-76FF-D6DA8609093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353930" y="3921073"/>
                  <a:ext cx="243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865D175-50C3-8E81-FF98-A5604AF18633}"/>
                    </a:ext>
                  </a:extLst>
                </p14:cNvPr>
                <p14:cNvContentPartPr/>
                <p14:nvPr/>
              </p14:nvContentPartPr>
              <p14:xfrm>
                <a:off x="10687930" y="3885073"/>
                <a:ext cx="282240" cy="42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865D175-50C3-8E81-FF98-A5604AF186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79290" y="3876073"/>
                  <a:ext cx="299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198A6D0-6E39-D87F-BAC0-A99102D43D76}"/>
                    </a:ext>
                  </a:extLst>
                </p14:cNvPr>
                <p14:cNvContentPartPr/>
                <p14:nvPr/>
              </p14:nvContentPartPr>
              <p14:xfrm>
                <a:off x="10241170" y="4314553"/>
                <a:ext cx="579240" cy="184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198A6D0-6E39-D87F-BAC0-A99102D43D7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232170" y="4305913"/>
                  <a:ext cx="596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F96FF41-7F81-6EE6-C9EF-DD5A6CA08861}"/>
                    </a:ext>
                  </a:extLst>
                </p14:cNvPr>
                <p14:cNvContentPartPr/>
                <p14:nvPr/>
              </p14:nvContentPartPr>
              <p14:xfrm>
                <a:off x="10574890" y="4250833"/>
                <a:ext cx="12960" cy="24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F96FF41-7F81-6EE6-C9EF-DD5A6CA0886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66250" y="4241833"/>
                  <a:ext cx="30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68834A2-3E3F-ACAB-C655-E26EB10B72DB}"/>
                    </a:ext>
                  </a:extLst>
                </p14:cNvPr>
                <p14:cNvContentPartPr/>
                <p14:nvPr/>
              </p14:nvContentPartPr>
              <p14:xfrm>
                <a:off x="10915810" y="4192153"/>
                <a:ext cx="924480" cy="405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68834A2-3E3F-ACAB-C655-E26EB10B72D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907170" y="4183513"/>
                  <a:ext cx="9421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78C8B64-D2B5-96B1-5B15-B907CACC65E8}"/>
                    </a:ext>
                  </a:extLst>
                </p14:cNvPr>
                <p14:cNvContentPartPr/>
                <p14:nvPr/>
              </p14:nvContentPartPr>
              <p14:xfrm>
                <a:off x="11146210" y="4268473"/>
                <a:ext cx="15480" cy="23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78C8B64-D2B5-96B1-5B15-B907CACC65E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137210" y="4259833"/>
                  <a:ext cx="33120" cy="4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294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CA292B19-CF5D-7C37-7941-FF4A5A503F91}"/>
              </a:ext>
            </a:extLst>
          </p:cNvPr>
          <p:cNvGrpSpPr/>
          <p:nvPr/>
        </p:nvGrpSpPr>
        <p:grpSpPr>
          <a:xfrm>
            <a:off x="672171" y="341673"/>
            <a:ext cx="4239720" cy="798480"/>
            <a:chOff x="7106526" y="5727405"/>
            <a:chExt cx="423972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C6E83AB-D21B-EE7C-E47E-B51D51A92C18}"/>
                    </a:ext>
                  </a:extLst>
                </p14:cNvPr>
                <p14:cNvContentPartPr/>
                <p14:nvPr/>
              </p14:nvContentPartPr>
              <p14:xfrm>
                <a:off x="7106526" y="6064365"/>
                <a:ext cx="124920" cy="152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C6E83AB-D21B-EE7C-E47E-B51D51A92C1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97886" y="6055365"/>
                  <a:ext cx="142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26C37C1-D726-FE02-7CB2-5B4B836909BF}"/>
                    </a:ext>
                  </a:extLst>
                </p14:cNvPr>
                <p14:cNvContentPartPr/>
                <p14:nvPr/>
              </p14:nvContentPartPr>
              <p14:xfrm>
                <a:off x="7319286" y="6066165"/>
                <a:ext cx="185040" cy="144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26C37C1-D726-FE02-7CB2-5B4B836909B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10286" y="6057525"/>
                  <a:ext cx="202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2A67AE-CBE9-96C0-1E31-ADEEBE034311}"/>
                    </a:ext>
                  </a:extLst>
                </p14:cNvPr>
                <p14:cNvContentPartPr/>
                <p14:nvPr/>
              </p14:nvContentPartPr>
              <p14:xfrm>
                <a:off x="7613766" y="5781045"/>
                <a:ext cx="83880" cy="662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2A67AE-CBE9-96C0-1E31-ADEEBE03431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05126" y="5772405"/>
                  <a:ext cx="10152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E54D9A-5FEF-9436-3B63-23D30E5CA924}"/>
                    </a:ext>
                  </a:extLst>
                </p14:cNvPr>
                <p14:cNvContentPartPr/>
                <p14:nvPr/>
              </p14:nvContentPartPr>
              <p14:xfrm>
                <a:off x="7766406" y="5816325"/>
                <a:ext cx="117360" cy="215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E54D9A-5FEF-9436-3B63-23D30E5CA92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57766" y="5807685"/>
                  <a:ext cx="135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D457692-A7D3-8254-EF12-50F0636FA090}"/>
                    </a:ext>
                  </a:extLst>
                </p14:cNvPr>
                <p14:cNvContentPartPr/>
                <p14:nvPr/>
              </p14:nvContentPartPr>
              <p14:xfrm>
                <a:off x="7947126" y="5865285"/>
                <a:ext cx="157680" cy="142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D457692-A7D3-8254-EF12-50F0636FA0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38486" y="5856645"/>
                  <a:ext cx="175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A60937-2A04-3B94-C914-5CFE30952B38}"/>
                    </a:ext>
                  </a:extLst>
                </p14:cNvPr>
                <p14:cNvContentPartPr/>
                <p14:nvPr/>
              </p14:nvContentPartPr>
              <p14:xfrm>
                <a:off x="8171766" y="5950245"/>
                <a:ext cx="78120" cy="88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A60937-2A04-3B94-C914-5CFE30952B3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62766" y="5941245"/>
                  <a:ext cx="9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0C16A8-0DD2-FE87-6D65-342ABFEC1B2D}"/>
                    </a:ext>
                  </a:extLst>
                </p14:cNvPr>
                <p14:cNvContentPartPr/>
                <p14:nvPr/>
              </p14:nvContentPartPr>
              <p14:xfrm>
                <a:off x="8145126" y="5953845"/>
                <a:ext cx="119160" cy="10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0C16A8-0DD2-FE87-6D65-342ABFEC1B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36126" y="5944845"/>
                  <a:ext cx="136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0D21F49-389D-0079-DBFA-6303454FEF12}"/>
                    </a:ext>
                  </a:extLst>
                </p14:cNvPr>
                <p14:cNvContentPartPr/>
                <p14:nvPr/>
              </p14:nvContentPartPr>
              <p14:xfrm>
                <a:off x="7786566" y="6084885"/>
                <a:ext cx="529920" cy="47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0D21F49-389D-0079-DBFA-6303454FEF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77566" y="6075885"/>
                  <a:ext cx="547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7C19F4-3BE7-9985-5069-D452AD51C147}"/>
                    </a:ext>
                  </a:extLst>
                </p14:cNvPr>
                <p14:cNvContentPartPr/>
                <p14:nvPr/>
              </p14:nvContentPartPr>
              <p14:xfrm>
                <a:off x="7851006" y="6202245"/>
                <a:ext cx="119160" cy="229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7C19F4-3BE7-9985-5069-D452AD51C1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42006" y="6193245"/>
                  <a:ext cx="136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B26F3A1-F079-F333-BB56-90413111C587}"/>
                    </a:ext>
                  </a:extLst>
                </p14:cNvPr>
                <p14:cNvContentPartPr/>
                <p14:nvPr/>
              </p14:nvContentPartPr>
              <p14:xfrm>
                <a:off x="8090046" y="6218805"/>
                <a:ext cx="129600" cy="176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B26F3A1-F079-F333-BB56-90413111C5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81406" y="6209805"/>
                  <a:ext cx="147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62E841-90B1-0C91-1169-A746292BF678}"/>
                    </a:ext>
                  </a:extLst>
                </p14:cNvPr>
                <p14:cNvContentPartPr/>
                <p14:nvPr/>
              </p14:nvContentPartPr>
              <p14:xfrm>
                <a:off x="8038206" y="6300165"/>
                <a:ext cx="162360" cy="20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62E841-90B1-0C91-1169-A746292BF6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29206" y="6291165"/>
                  <a:ext cx="180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19F66A-C73D-0697-7C85-5B12DE046DCB}"/>
                    </a:ext>
                  </a:extLst>
                </p14:cNvPr>
                <p14:cNvContentPartPr/>
                <p14:nvPr/>
              </p14:nvContentPartPr>
              <p14:xfrm>
                <a:off x="8454006" y="6102525"/>
                <a:ext cx="133920" cy="1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19F66A-C73D-0697-7C85-5B12DE046D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45006" y="6093525"/>
                  <a:ext cx="151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A5A422-13C8-B8D2-B21C-64905A099611}"/>
                    </a:ext>
                  </a:extLst>
                </p14:cNvPr>
                <p14:cNvContentPartPr/>
                <p14:nvPr/>
              </p14:nvContentPartPr>
              <p14:xfrm>
                <a:off x="8514846" y="6015405"/>
                <a:ext cx="42120" cy="154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A5A422-13C8-B8D2-B21C-64905A09961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05846" y="6006765"/>
                  <a:ext cx="59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3BA4F7-6EA8-139B-7B32-43BBEE695C3E}"/>
                    </a:ext>
                  </a:extLst>
                </p14:cNvPr>
                <p14:cNvContentPartPr/>
                <p14:nvPr/>
              </p14:nvContentPartPr>
              <p14:xfrm>
                <a:off x="8725086" y="5958165"/>
                <a:ext cx="156240" cy="155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3BA4F7-6EA8-139B-7B32-43BBEE695C3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16446" y="5949165"/>
                  <a:ext cx="173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795D2DE-4120-5623-37CB-4812CD013B5E}"/>
                    </a:ext>
                  </a:extLst>
                </p14:cNvPr>
                <p14:cNvContentPartPr/>
                <p14:nvPr/>
              </p14:nvContentPartPr>
              <p14:xfrm>
                <a:off x="8927046" y="6103965"/>
                <a:ext cx="88920" cy="88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795D2DE-4120-5623-37CB-4812CD013B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18046" y="6095325"/>
                  <a:ext cx="106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12786D-9F5E-5CAB-FE4D-0769850D11B1}"/>
                    </a:ext>
                  </a:extLst>
                </p14:cNvPr>
                <p14:cNvContentPartPr/>
                <p14:nvPr/>
              </p14:nvContentPartPr>
              <p14:xfrm>
                <a:off x="8911566" y="6049605"/>
                <a:ext cx="136080" cy="159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12786D-9F5E-5CAB-FE4D-0769850D11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02566" y="6040605"/>
                  <a:ext cx="153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AD578C-56ED-191A-1BE9-A86E713E7371}"/>
                    </a:ext>
                  </a:extLst>
                </p14:cNvPr>
                <p14:cNvContentPartPr/>
                <p14:nvPr/>
              </p14:nvContentPartPr>
              <p14:xfrm>
                <a:off x="9109566" y="5767725"/>
                <a:ext cx="151200" cy="230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AD578C-56ED-191A-1BE9-A86E713E73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00926" y="5759085"/>
                  <a:ext cx="168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F49CD3-6F58-1E50-7364-0E09740C68CE}"/>
                    </a:ext>
                  </a:extLst>
                </p14:cNvPr>
                <p14:cNvContentPartPr/>
                <p14:nvPr/>
              </p14:nvContentPartPr>
              <p14:xfrm>
                <a:off x="9332766" y="5856285"/>
                <a:ext cx="122760" cy="13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F49CD3-6F58-1E50-7364-0E09740C68C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24126" y="5847645"/>
                  <a:ext cx="140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C88FE0-0C25-5183-00D1-C3308DD578B1}"/>
                    </a:ext>
                  </a:extLst>
                </p14:cNvPr>
                <p14:cNvContentPartPr/>
                <p14:nvPr/>
              </p14:nvContentPartPr>
              <p14:xfrm>
                <a:off x="9499446" y="5958165"/>
                <a:ext cx="100080" cy="6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C88FE0-0C25-5183-00D1-C3308DD578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90446" y="5949165"/>
                  <a:ext cx="117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2B9808-D93E-C340-4BEF-519CD6DFD745}"/>
                    </a:ext>
                  </a:extLst>
                </p14:cNvPr>
                <p14:cNvContentPartPr/>
                <p14:nvPr/>
              </p14:nvContentPartPr>
              <p14:xfrm>
                <a:off x="9522486" y="5949525"/>
                <a:ext cx="130680" cy="111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2B9808-D93E-C340-4BEF-519CD6DFD7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13846" y="5940525"/>
                  <a:ext cx="148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AB61D3-E062-2312-F42C-C046DF80D86D}"/>
                    </a:ext>
                  </a:extLst>
                </p14:cNvPr>
                <p14:cNvContentPartPr/>
                <p14:nvPr/>
              </p14:nvContentPartPr>
              <p14:xfrm>
                <a:off x="9161046" y="6103965"/>
                <a:ext cx="545400" cy="50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AB61D3-E062-2312-F42C-C046DF80D86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52406" y="6094965"/>
                  <a:ext cx="563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C6E927B-CC74-D8A1-4CDB-99D643CDD22F}"/>
                    </a:ext>
                  </a:extLst>
                </p14:cNvPr>
                <p14:cNvContentPartPr/>
                <p14:nvPr/>
              </p14:nvContentPartPr>
              <p14:xfrm>
                <a:off x="9213246" y="6193605"/>
                <a:ext cx="118080" cy="22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C6E927B-CC74-D8A1-4CDB-99D643CDD22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04606" y="6184965"/>
                  <a:ext cx="135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A18B9B-734A-22EB-073A-495EDDF51FF8}"/>
                    </a:ext>
                  </a:extLst>
                </p14:cNvPr>
                <p14:cNvContentPartPr/>
                <p14:nvPr/>
              </p14:nvContentPartPr>
              <p14:xfrm>
                <a:off x="9408726" y="6299085"/>
                <a:ext cx="128160" cy="10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A18B9B-734A-22EB-073A-495EDDF51FF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99726" y="6290085"/>
                  <a:ext cx="145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2E5742-9C54-7E1D-64EC-20CF6730EEA0}"/>
                    </a:ext>
                  </a:extLst>
                </p14:cNvPr>
                <p14:cNvContentPartPr/>
                <p14:nvPr/>
              </p14:nvContentPartPr>
              <p14:xfrm>
                <a:off x="9359406" y="6265245"/>
                <a:ext cx="221400" cy="161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2E5742-9C54-7E1D-64EC-20CF6730EE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50766" y="6256245"/>
                  <a:ext cx="239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66DAC7F-52EC-E970-04B0-6D41DA1B3FD4}"/>
                    </a:ext>
                  </a:extLst>
                </p14:cNvPr>
                <p14:cNvContentPartPr/>
                <p14:nvPr/>
              </p14:nvContentPartPr>
              <p14:xfrm>
                <a:off x="9667566" y="5727405"/>
                <a:ext cx="212760" cy="798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66DAC7F-52EC-E970-04B0-6D41DA1B3F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58926" y="5718765"/>
                  <a:ext cx="230400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152518C-EF5E-D4BC-C04D-E95092B3752C}"/>
                    </a:ext>
                  </a:extLst>
                </p14:cNvPr>
                <p14:cNvContentPartPr/>
                <p14:nvPr/>
              </p14:nvContentPartPr>
              <p14:xfrm>
                <a:off x="10066086" y="6029805"/>
                <a:ext cx="217800" cy="6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152518C-EF5E-D4BC-C04D-E95092B375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57086" y="6021165"/>
                  <a:ext cx="235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A044FE-C30B-C82C-ABF1-E1EE237B1DC1}"/>
                    </a:ext>
                  </a:extLst>
                </p14:cNvPr>
                <p14:cNvContentPartPr/>
                <p14:nvPr/>
              </p14:nvContentPartPr>
              <p14:xfrm>
                <a:off x="10085526" y="6138885"/>
                <a:ext cx="194400" cy="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A044FE-C30B-C82C-ABF1-E1EE237B1D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76526" y="6129885"/>
                  <a:ext cx="212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D25116-D2E8-E207-0E1C-55EA9584788C}"/>
                    </a:ext>
                  </a:extLst>
                </p14:cNvPr>
                <p14:cNvContentPartPr/>
                <p14:nvPr/>
              </p14:nvContentPartPr>
              <p14:xfrm>
                <a:off x="10462806" y="6061845"/>
                <a:ext cx="168840" cy="21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D25116-D2E8-E207-0E1C-55EA958478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53806" y="6053205"/>
                  <a:ext cx="186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1D4744-B0F7-28F7-3F60-6E272F8AE443}"/>
                    </a:ext>
                  </a:extLst>
                </p14:cNvPr>
                <p14:cNvContentPartPr/>
                <p14:nvPr/>
              </p14:nvContentPartPr>
              <p14:xfrm>
                <a:off x="10826046" y="5794365"/>
                <a:ext cx="136800" cy="22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1D4744-B0F7-28F7-3F60-6E272F8AE44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17046" y="5785365"/>
                  <a:ext cx="154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448399-294C-D871-7858-9B830CE8D5E5}"/>
                    </a:ext>
                  </a:extLst>
                </p14:cNvPr>
                <p14:cNvContentPartPr/>
                <p14:nvPr/>
              </p14:nvContentPartPr>
              <p14:xfrm>
                <a:off x="11037366" y="5862405"/>
                <a:ext cx="155160" cy="212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448399-294C-D871-7858-9B830CE8D5E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28366" y="5853765"/>
                  <a:ext cx="172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57B6F7B-CA84-122B-181B-575E88D16B83}"/>
                    </a:ext>
                  </a:extLst>
                </p14:cNvPr>
                <p14:cNvContentPartPr/>
                <p14:nvPr/>
              </p14:nvContentPartPr>
              <p14:xfrm>
                <a:off x="10782846" y="6140685"/>
                <a:ext cx="563400" cy="3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57B6F7B-CA84-122B-181B-575E88D16B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73846" y="6131685"/>
                  <a:ext cx="581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69CB8BC-C0C6-68A2-3804-EA77B0068B86}"/>
                    </a:ext>
                  </a:extLst>
                </p14:cNvPr>
                <p14:cNvContentPartPr/>
                <p14:nvPr/>
              </p14:nvContentPartPr>
              <p14:xfrm>
                <a:off x="10826766" y="6281805"/>
                <a:ext cx="93600" cy="227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69CB8BC-C0C6-68A2-3804-EA77B0068B8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18126" y="6272805"/>
                  <a:ext cx="111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DCEB8D0-33B4-3767-B25D-733A78BA7534}"/>
                    </a:ext>
                  </a:extLst>
                </p14:cNvPr>
                <p14:cNvContentPartPr/>
                <p14:nvPr/>
              </p14:nvContentPartPr>
              <p14:xfrm>
                <a:off x="11020086" y="6309885"/>
                <a:ext cx="206280" cy="17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DCEB8D0-33B4-3767-B25D-733A78BA753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11086" y="6301245"/>
                  <a:ext cx="223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F48842-B97F-93A3-D921-563015B3104C}"/>
                    </a:ext>
                  </a:extLst>
                </p14:cNvPr>
                <p14:cNvContentPartPr/>
                <p14:nvPr/>
              </p14:nvContentPartPr>
              <p14:xfrm>
                <a:off x="11046726" y="6314565"/>
                <a:ext cx="136800" cy="128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F48842-B97F-93A3-D921-563015B3104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37726" y="6305565"/>
                  <a:ext cx="154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EB9268-A77B-2175-61A9-4CC8A1D3F4E6}"/>
                    </a:ext>
                  </a:extLst>
                </p14:cNvPr>
                <p14:cNvContentPartPr/>
                <p14:nvPr/>
              </p14:nvContentPartPr>
              <p14:xfrm>
                <a:off x="11010726" y="6397725"/>
                <a:ext cx="94320" cy="101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EB9268-A77B-2175-61A9-4CC8A1D3F4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02086" y="6388725"/>
                  <a:ext cx="1119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0AEA74A-EA86-7729-889B-A47BE8BCD7EB}"/>
              </a:ext>
            </a:extLst>
          </p:cNvPr>
          <p:cNvGrpSpPr/>
          <p:nvPr/>
        </p:nvGrpSpPr>
        <p:grpSpPr>
          <a:xfrm>
            <a:off x="378846" y="1460685"/>
            <a:ext cx="3189600" cy="499680"/>
            <a:chOff x="378846" y="1460685"/>
            <a:chExt cx="318960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0CBB97-F8CA-41E9-2D7B-F554C187273B}"/>
                    </a:ext>
                  </a:extLst>
                </p14:cNvPr>
                <p14:cNvContentPartPr/>
                <p14:nvPr/>
              </p14:nvContentPartPr>
              <p14:xfrm>
                <a:off x="378846" y="1473645"/>
                <a:ext cx="1638360" cy="48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0CBB97-F8CA-41E9-2D7B-F554C187273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0206" y="1464645"/>
                  <a:ext cx="16560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F6DD0AF-66A6-8E85-B3FA-24508695E9A6}"/>
                    </a:ext>
                  </a:extLst>
                </p14:cNvPr>
                <p14:cNvContentPartPr/>
                <p14:nvPr/>
              </p14:nvContentPartPr>
              <p14:xfrm>
                <a:off x="1785006" y="1709805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F6DD0AF-66A6-8E85-B3FA-24508695E9A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76366" y="1700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5B7E866-4EDE-C1DA-9496-A8968E5FD7DA}"/>
                    </a:ext>
                  </a:extLst>
                </p14:cNvPr>
                <p14:cNvContentPartPr/>
                <p14:nvPr/>
              </p14:nvContentPartPr>
              <p14:xfrm>
                <a:off x="1983006" y="1749765"/>
                <a:ext cx="152640" cy="10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5B7E866-4EDE-C1DA-9496-A8968E5FD7D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74366" y="1741125"/>
                  <a:ext cx="170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1A869D-9355-3D32-DC3F-8FD8B62B6F85}"/>
                    </a:ext>
                  </a:extLst>
                </p14:cNvPr>
                <p14:cNvContentPartPr/>
                <p14:nvPr/>
              </p14:nvContentPartPr>
              <p14:xfrm>
                <a:off x="2463966" y="1460685"/>
                <a:ext cx="386640" cy="36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1A869D-9355-3D32-DC3F-8FD8B62B6F8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55326" y="1451685"/>
                  <a:ext cx="4042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D14D39C-C5EF-6022-9828-09B3531D74FC}"/>
                    </a:ext>
                  </a:extLst>
                </p14:cNvPr>
                <p14:cNvContentPartPr/>
                <p14:nvPr/>
              </p14:nvContentPartPr>
              <p14:xfrm>
                <a:off x="2411766" y="1521165"/>
                <a:ext cx="352800" cy="88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D14D39C-C5EF-6022-9828-09B3531D74F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03126" y="1512165"/>
                  <a:ext cx="370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63B463F-429A-DDE3-C2B9-207F2398B91E}"/>
                    </a:ext>
                  </a:extLst>
                </p14:cNvPr>
                <p14:cNvContentPartPr/>
                <p14:nvPr/>
              </p14:nvContentPartPr>
              <p14:xfrm>
                <a:off x="3129606" y="1519005"/>
                <a:ext cx="180360" cy="275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63B463F-429A-DDE3-C2B9-207F2398B91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20966" y="1510005"/>
                  <a:ext cx="198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F5A763-7BDE-41E7-F4BF-FDAE5BBE2BBF}"/>
                    </a:ext>
                  </a:extLst>
                </p14:cNvPr>
                <p14:cNvContentPartPr/>
                <p14:nvPr/>
              </p14:nvContentPartPr>
              <p14:xfrm>
                <a:off x="3336606" y="1579845"/>
                <a:ext cx="231840" cy="258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F5A763-7BDE-41E7-F4BF-FDAE5BBE2BB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27966" y="1570845"/>
                  <a:ext cx="249480" cy="27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E1DE9B3-7B8B-F9B6-6DA5-95E3CC62AAE8}"/>
                  </a:ext>
                </a:extLst>
              </p14:cNvPr>
              <p14:cNvContentPartPr/>
              <p14:nvPr/>
            </p14:nvContentPartPr>
            <p14:xfrm>
              <a:off x="2352366" y="2482725"/>
              <a:ext cx="236520" cy="14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E1DE9B3-7B8B-F9B6-6DA5-95E3CC62AAE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343726" y="2473725"/>
                <a:ext cx="254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8058414-3D30-1231-4B4E-6136199BB64E}"/>
                  </a:ext>
                </a:extLst>
              </p14:cNvPr>
              <p14:cNvContentPartPr/>
              <p14:nvPr/>
            </p14:nvContentPartPr>
            <p14:xfrm>
              <a:off x="2497806" y="2410725"/>
              <a:ext cx="16560" cy="174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8058414-3D30-1231-4B4E-6136199BB64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88806" y="2401725"/>
                <a:ext cx="34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93C0FB3-510E-B870-68A1-9CD0777B6B2C}"/>
                  </a:ext>
                </a:extLst>
              </p14:cNvPr>
              <p14:cNvContentPartPr/>
              <p14:nvPr/>
            </p14:nvContentPartPr>
            <p14:xfrm>
              <a:off x="2856366" y="2342685"/>
              <a:ext cx="163080" cy="172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93C0FB3-510E-B870-68A1-9CD0777B6B2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47366" y="2333685"/>
                <a:ext cx="1807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452CB13-0690-5222-B3AD-95207F385A7D}"/>
                  </a:ext>
                </a:extLst>
              </p14:cNvPr>
              <p14:cNvContentPartPr/>
              <p14:nvPr/>
            </p14:nvContentPartPr>
            <p14:xfrm>
              <a:off x="2834766" y="2271405"/>
              <a:ext cx="174960" cy="8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452CB13-0690-5222-B3AD-95207F385A7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826126" y="2262405"/>
                <a:ext cx="192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578129F-4D7A-54B2-37BC-5B8D728BB22D}"/>
                  </a:ext>
                </a:extLst>
              </p14:cNvPr>
              <p14:cNvContentPartPr/>
              <p14:nvPr/>
            </p14:nvContentPartPr>
            <p14:xfrm>
              <a:off x="3194406" y="2415045"/>
              <a:ext cx="21600" cy="39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578129F-4D7A-54B2-37BC-5B8D728BB22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185406" y="2406045"/>
                <a:ext cx="39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9CE62D-2BB7-18CC-B7C7-2D641E9C087A}"/>
                  </a:ext>
                </a:extLst>
              </p14:cNvPr>
              <p14:cNvContentPartPr/>
              <p14:nvPr/>
            </p14:nvContentPartPr>
            <p14:xfrm>
              <a:off x="3316446" y="2304525"/>
              <a:ext cx="223920" cy="249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9CE62D-2BB7-18CC-B7C7-2D641E9C087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07806" y="2295885"/>
                <a:ext cx="2415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E716CBF-E8BD-80D1-1557-2A81C0AD2600}"/>
                  </a:ext>
                </a:extLst>
              </p14:cNvPr>
              <p14:cNvContentPartPr/>
              <p14:nvPr/>
            </p14:nvContentPartPr>
            <p14:xfrm>
              <a:off x="3326166" y="2244405"/>
              <a:ext cx="216720" cy="13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E716CBF-E8BD-80D1-1557-2A81C0AD260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17166" y="2235405"/>
                <a:ext cx="2343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56BF516-1A4B-76BA-AC1F-CF9F3568A040}"/>
                  </a:ext>
                </a:extLst>
              </p14:cNvPr>
              <p14:cNvContentPartPr/>
              <p14:nvPr/>
            </p14:nvContentPartPr>
            <p14:xfrm>
              <a:off x="2748726" y="2196525"/>
              <a:ext cx="168120" cy="470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56BF516-1A4B-76BA-AC1F-CF9F3568A04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40086" y="2187885"/>
                <a:ext cx="18576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BDE7EEB-DB07-E091-AA20-34BD58FE4EBF}"/>
                  </a:ext>
                </a:extLst>
              </p14:cNvPr>
              <p14:cNvContentPartPr/>
              <p14:nvPr/>
            </p14:nvContentPartPr>
            <p14:xfrm>
              <a:off x="3590766" y="2166645"/>
              <a:ext cx="123120" cy="460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BDE7EEB-DB07-E091-AA20-34BD58FE4E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82126" y="2158005"/>
                <a:ext cx="140760" cy="47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7CB2A220-6D45-F362-9EB6-F94E3EB4AE20}"/>
              </a:ext>
            </a:extLst>
          </p:cNvPr>
          <p:cNvGrpSpPr/>
          <p:nvPr/>
        </p:nvGrpSpPr>
        <p:grpSpPr>
          <a:xfrm>
            <a:off x="845406" y="2012565"/>
            <a:ext cx="1157400" cy="953640"/>
            <a:chOff x="845406" y="2012565"/>
            <a:chExt cx="1157400" cy="95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15B4FD-413D-FB73-80D1-F91F8883C155}"/>
                    </a:ext>
                  </a:extLst>
                </p14:cNvPr>
                <p14:cNvContentPartPr/>
                <p14:nvPr/>
              </p14:nvContentPartPr>
              <p14:xfrm>
                <a:off x="845406" y="2378685"/>
                <a:ext cx="184680" cy="172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15B4FD-413D-FB73-80D1-F91F8883C15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6766" y="2369685"/>
                  <a:ext cx="202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A55A1DE-4E49-A66C-F1C5-29C2E9E4AE88}"/>
                    </a:ext>
                  </a:extLst>
                </p14:cNvPr>
                <p14:cNvContentPartPr/>
                <p14:nvPr/>
              </p14:nvContentPartPr>
              <p14:xfrm>
                <a:off x="1095246" y="2353125"/>
                <a:ext cx="270360" cy="178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A55A1DE-4E49-A66C-F1C5-29C2E9E4AE8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6246" y="2344125"/>
                  <a:ext cx="288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5BFC07-C6A9-7CA9-CB6C-942671BB0BC6}"/>
                    </a:ext>
                  </a:extLst>
                </p14:cNvPr>
                <p14:cNvContentPartPr/>
                <p14:nvPr/>
              </p14:nvContentPartPr>
              <p14:xfrm>
                <a:off x="1479366" y="2178885"/>
                <a:ext cx="186120" cy="273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5BFC07-C6A9-7CA9-CB6C-942671BB0B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70726" y="2170245"/>
                  <a:ext cx="203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C4ABF94-3257-66FC-DBE5-154FA67B3C6A}"/>
                    </a:ext>
                  </a:extLst>
                </p14:cNvPr>
                <p14:cNvContentPartPr/>
                <p14:nvPr/>
              </p14:nvContentPartPr>
              <p14:xfrm>
                <a:off x="1739286" y="2291925"/>
                <a:ext cx="168480" cy="144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C4ABF94-3257-66FC-DBE5-154FA67B3C6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30646" y="2283285"/>
                  <a:ext cx="186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8C51824-1EEC-6B7B-CA16-4066F7D16C76}"/>
                    </a:ext>
                  </a:extLst>
                </p14:cNvPr>
                <p14:cNvContentPartPr/>
                <p14:nvPr/>
              </p14:nvContentPartPr>
              <p14:xfrm>
                <a:off x="1754406" y="2225685"/>
                <a:ext cx="140760" cy="21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8C51824-1EEC-6B7B-CA16-4066F7D16C7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45766" y="2216685"/>
                  <a:ext cx="158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396275-1E81-19CD-ED21-8EC45E4F90CF}"/>
                    </a:ext>
                  </a:extLst>
                </p14:cNvPr>
                <p14:cNvContentPartPr/>
                <p14:nvPr/>
              </p14:nvContentPartPr>
              <p14:xfrm>
                <a:off x="1557846" y="2526645"/>
                <a:ext cx="444960" cy="15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396275-1E81-19CD-ED21-8EC45E4F90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49206" y="2518005"/>
                  <a:ext cx="462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AF5C4DD-EC32-DE0B-80BF-ADBDE53E5BA0}"/>
                    </a:ext>
                  </a:extLst>
                </p14:cNvPr>
                <p14:cNvContentPartPr/>
                <p14:nvPr/>
              </p14:nvContentPartPr>
              <p14:xfrm>
                <a:off x="1595646" y="2668845"/>
                <a:ext cx="97560" cy="187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AF5C4DD-EC32-DE0B-80BF-ADBDE53E5BA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87006" y="2659845"/>
                  <a:ext cx="115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B6BB116-508D-BC7B-E8C1-5E3CFDE83E58}"/>
                    </a:ext>
                  </a:extLst>
                </p14:cNvPr>
                <p14:cNvContentPartPr/>
                <p14:nvPr/>
              </p14:nvContentPartPr>
              <p14:xfrm>
                <a:off x="1846566" y="2647965"/>
                <a:ext cx="124920" cy="182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B6BB116-508D-BC7B-E8C1-5E3CFDE83E5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37926" y="2638965"/>
                  <a:ext cx="142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C3E556C-6260-B902-A7C0-5DB7D2B50D41}"/>
                    </a:ext>
                  </a:extLst>
                </p14:cNvPr>
                <p14:cNvContentPartPr/>
                <p14:nvPr/>
              </p14:nvContentPartPr>
              <p14:xfrm>
                <a:off x="1802286" y="2717445"/>
                <a:ext cx="184680" cy="23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C3E556C-6260-B902-A7C0-5DB7D2B50D4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93646" y="2708805"/>
                  <a:ext cx="202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2F250C6-5B81-8694-1C25-6563EF69462F}"/>
                    </a:ext>
                  </a:extLst>
                </p14:cNvPr>
                <p14:cNvContentPartPr/>
                <p14:nvPr/>
              </p14:nvContentPartPr>
              <p14:xfrm>
                <a:off x="1405566" y="2012565"/>
                <a:ext cx="245520" cy="953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2F250C6-5B81-8694-1C25-6563EF6946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96566" y="2003565"/>
                  <a:ext cx="263160" cy="9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EB51891-69E7-3497-BFED-BD374659B062}"/>
              </a:ext>
            </a:extLst>
          </p:cNvPr>
          <p:cNvGrpSpPr/>
          <p:nvPr/>
        </p:nvGrpSpPr>
        <p:grpSpPr>
          <a:xfrm>
            <a:off x="3793806" y="1952805"/>
            <a:ext cx="823680" cy="845280"/>
            <a:chOff x="3793806" y="1952805"/>
            <a:chExt cx="823680" cy="84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F618AD9-5803-2019-2373-7BCDD71A599D}"/>
                    </a:ext>
                  </a:extLst>
                </p14:cNvPr>
                <p14:cNvContentPartPr/>
                <p14:nvPr/>
              </p14:nvContentPartPr>
              <p14:xfrm>
                <a:off x="3795606" y="2295885"/>
                <a:ext cx="183960" cy="168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F618AD9-5803-2019-2373-7BCDD71A599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86606" y="2287245"/>
                  <a:ext cx="201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30F50FA-DB08-9E1D-783D-0FA1BB299F80}"/>
                    </a:ext>
                  </a:extLst>
                </p14:cNvPr>
                <p14:cNvContentPartPr/>
                <p14:nvPr/>
              </p14:nvContentPartPr>
              <p14:xfrm>
                <a:off x="3793806" y="2183565"/>
                <a:ext cx="202320" cy="20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30F50FA-DB08-9E1D-783D-0FA1BB299F8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85166" y="2174565"/>
                  <a:ext cx="21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D02ECAF-FDBF-9CFE-F7B9-2DA386E3261A}"/>
                    </a:ext>
                  </a:extLst>
                </p14:cNvPr>
                <p14:cNvContentPartPr/>
                <p14:nvPr/>
              </p14:nvContentPartPr>
              <p14:xfrm>
                <a:off x="4368726" y="2239005"/>
                <a:ext cx="234000" cy="7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02ECAF-FDBF-9CFE-F7B9-2DA386E3261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59726" y="2230005"/>
                  <a:ext cx="251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69094AA-3F34-2B88-D19F-1BBA9803BC75}"/>
                    </a:ext>
                  </a:extLst>
                </p14:cNvPr>
                <p14:cNvContentPartPr/>
                <p14:nvPr/>
              </p14:nvContentPartPr>
              <p14:xfrm>
                <a:off x="4396086" y="2311365"/>
                <a:ext cx="221400" cy="27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69094AA-3F34-2B88-D19F-1BBA9803BC7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87446" y="2302365"/>
                  <a:ext cx="239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A33BF13-4A69-4A39-1254-FAB464E1D576}"/>
                    </a:ext>
                  </a:extLst>
                </p14:cNvPr>
                <p14:cNvContentPartPr/>
                <p14:nvPr/>
              </p14:nvContentPartPr>
              <p14:xfrm>
                <a:off x="3945726" y="1952805"/>
                <a:ext cx="216360" cy="845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A33BF13-4A69-4A39-1254-FAB464E1D57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36726" y="1943805"/>
                  <a:ext cx="234000" cy="86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5B332C9-8D69-4640-EFC0-6CA7459B4A06}"/>
              </a:ext>
            </a:extLst>
          </p:cNvPr>
          <p:cNvGrpSpPr/>
          <p:nvPr/>
        </p:nvGrpSpPr>
        <p:grpSpPr>
          <a:xfrm>
            <a:off x="4859766" y="2027685"/>
            <a:ext cx="825840" cy="458640"/>
            <a:chOff x="4859766" y="2027685"/>
            <a:chExt cx="82584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5BA10F-3463-7DEF-A401-CA701733F8D9}"/>
                    </a:ext>
                  </a:extLst>
                </p14:cNvPr>
                <p14:cNvContentPartPr/>
                <p14:nvPr/>
              </p14:nvContentPartPr>
              <p14:xfrm>
                <a:off x="4859766" y="2240085"/>
                <a:ext cx="127800" cy="12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5BA10F-3463-7DEF-A401-CA701733F8D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51126" y="2231445"/>
                  <a:ext cx="14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33E71EC-C408-1C05-0DAA-D668DDEA215A}"/>
                    </a:ext>
                  </a:extLst>
                </p14:cNvPr>
                <p14:cNvContentPartPr/>
                <p14:nvPr/>
              </p14:nvContentPartPr>
              <p14:xfrm>
                <a:off x="5110326" y="2098245"/>
                <a:ext cx="241920" cy="255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33E71EC-C408-1C05-0DAA-D668DDEA215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01326" y="2089605"/>
                  <a:ext cx="259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6D0020-2FF9-09FF-72C3-15828A8F0423}"/>
                    </a:ext>
                  </a:extLst>
                </p14:cNvPr>
                <p14:cNvContentPartPr/>
                <p14:nvPr/>
              </p14:nvContentPartPr>
              <p14:xfrm>
                <a:off x="5082606" y="2027685"/>
                <a:ext cx="275400" cy="1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6D0020-2FF9-09FF-72C3-15828A8F042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73606" y="2018685"/>
                  <a:ext cx="29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36B2CC5-4F43-170C-47D9-E6292507CCA5}"/>
                    </a:ext>
                  </a:extLst>
                </p14:cNvPr>
                <p14:cNvContentPartPr/>
                <p14:nvPr/>
              </p14:nvContentPartPr>
              <p14:xfrm>
                <a:off x="5512086" y="2192925"/>
                <a:ext cx="173520" cy="293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36B2CC5-4F43-170C-47D9-E6292507CCA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03086" y="2183925"/>
                  <a:ext cx="191160" cy="31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62FAE51-D656-3038-EF96-B4B785BF2E2B}"/>
                  </a:ext>
                </a:extLst>
              </p14:cNvPr>
              <p14:cNvContentPartPr/>
              <p14:nvPr/>
            </p14:nvContentPartPr>
            <p14:xfrm>
              <a:off x="1459206" y="2782245"/>
              <a:ext cx="2670480" cy="432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62FAE51-D656-3038-EF96-B4B785BF2E2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450566" y="2773605"/>
                <a:ext cx="2688120" cy="45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AFBA4CF-3E86-1A7F-C259-C96265A99D76}"/>
              </a:ext>
            </a:extLst>
          </p:cNvPr>
          <p:cNvGrpSpPr/>
          <p:nvPr/>
        </p:nvGrpSpPr>
        <p:grpSpPr>
          <a:xfrm>
            <a:off x="1321326" y="4709325"/>
            <a:ext cx="1286280" cy="466560"/>
            <a:chOff x="1321326" y="4709325"/>
            <a:chExt cx="128628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42B241B-A41B-E018-98BD-0720B4A284CB}"/>
                    </a:ext>
                  </a:extLst>
                </p14:cNvPr>
                <p14:cNvContentPartPr/>
                <p14:nvPr/>
              </p14:nvContentPartPr>
              <p14:xfrm>
                <a:off x="1321326" y="5015325"/>
                <a:ext cx="175320" cy="160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42B241B-A41B-E018-98BD-0720B4A284C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312686" y="5006325"/>
                  <a:ext cx="192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89A66A9-BD1E-B662-35A0-EDE019C1B650}"/>
                    </a:ext>
                  </a:extLst>
                </p14:cNvPr>
                <p14:cNvContentPartPr/>
                <p14:nvPr/>
              </p14:nvContentPartPr>
              <p14:xfrm>
                <a:off x="1605006" y="5012085"/>
                <a:ext cx="258480" cy="140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89A66A9-BD1E-B662-35A0-EDE019C1B65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96366" y="5003085"/>
                  <a:ext cx="276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D5E79A6-EC79-83B1-186A-CAD2CFA08604}"/>
                    </a:ext>
                  </a:extLst>
                </p14:cNvPr>
                <p14:cNvContentPartPr/>
                <p14:nvPr/>
              </p14:nvContentPartPr>
              <p14:xfrm>
                <a:off x="2123406" y="4709325"/>
                <a:ext cx="173880" cy="329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D5E79A6-EC79-83B1-186A-CAD2CFA0860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14406" y="4700325"/>
                  <a:ext cx="1915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0EC74C8-9A3D-B5F3-576C-A6DABEFF0274}"/>
                    </a:ext>
                  </a:extLst>
                </p14:cNvPr>
                <p14:cNvContentPartPr/>
                <p14:nvPr/>
              </p14:nvContentPartPr>
              <p14:xfrm>
                <a:off x="2411046" y="4815525"/>
                <a:ext cx="171360" cy="146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0EC74C8-9A3D-B5F3-576C-A6DABEFF027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02406" y="4806525"/>
                  <a:ext cx="189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99D0F7C-2F94-79D8-4768-69A4AFD88932}"/>
                    </a:ext>
                  </a:extLst>
                </p14:cNvPr>
                <p14:cNvContentPartPr/>
                <p14:nvPr/>
              </p14:nvContentPartPr>
              <p14:xfrm>
                <a:off x="2407446" y="4717245"/>
                <a:ext cx="162000" cy="28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99D0F7C-2F94-79D8-4768-69A4AFD8893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98806" y="4708605"/>
                  <a:ext cx="179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140A96-049F-299B-27B1-65FDE6204EBF}"/>
                    </a:ext>
                  </a:extLst>
                </p14:cNvPr>
                <p14:cNvContentPartPr/>
                <p14:nvPr/>
              </p14:nvContentPartPr>
              <p14:xfrm>
                <a:off x="2124486" y="5081565"/>
                <a:ext cx="483120" cy="28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140A96-049F-299B-27B1-65FDE6204EB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15846" y="5072565"/>
                  <a:ext cx="5007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11FADA5-02E3-0D65-BE73-FB042FA49E61}"/>
              </a:ext>
            </a:extLst>
          </p:cNvPr>
          <p:cNvGrpSpPr/>
          <p:nvPr/>
        </p:nvGrpSpPr>
        <p:grpSpPr>
          <a:xfrm>
            <a:off x="2176686" y="5192805"/>
            <a:ext cx="397080" cy="264240"/>
            <a:chOff x="2176686" y="5192805"/>
            <a:chExt cx="3970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2507B4E-5727-A020-44B1-28E111442FCE}"/>
                    </a:ext>
                  </a:extLst>
                </p14:cNvPr>
                <p14:cNvContentPartPr/>
                <p14:nvPr/>
              </p14:nvContentPartPr>
              <p14:xfrm>
                <a:off x="2176686" y="5192805"/>
                <a:ext cx="160200" cy="264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2507B4E-5727-A020-44B1-28E111442FC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68046" y="5183805"/>
                  <a:ext cx="177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2772B08-9A1F-AFF6-7B22-63965553DF0B}"/>
                    </a:ext>
                  </a:extLst>
                </p14:cNvPr>
                <p14:cNvContentPartPr/>
                <p14:nvPr/>
              </p14:nvContentPartPr>
              <p14:xfrm>
                <a:off x="2431206" y="5202885"/>
                <a:ext cx="142560" cy="245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2772B08-9A1F-AFF6-7B22-63965553DF0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422566" y="5194245"/>
                  <a:ext cx="160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A06319B-4355-B3A2-3040-341B096FB466}"/>
                    </a:ext>
                  </a:extLst>
                </p14:cNvPr>
                <p14:cNvContentPartPr/>
                <p14:nvPr/>
              </p14:nvContentPartPr>
              <p14:xfrm>
                <a:off x="2382966" y="5247525"/>
                <a:ext cx="181080" cy="20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A06319B-4355-B3A2-3040-341B096FB46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73966" y="5238885"/>
                  <a:ext cx="1987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E3BE2E4-0A7B-B0DC-C25F-8D0305FEAF61}"/>
              </a:ext>
            </a:extLst>
          </p:cNvPr>
          <p:cNvGrpSpPr/>
          <p:nvPr/>
        </p:nvGrpSpPr>
        <p:grpSpPr>
          <a:xfrm>
            <a:off x="3117006" y="4790325"/>
            <a:ext cx="1264680" cy="331920"/>
            <a:chOff x="3117006" y="4790325"/>
            <a:chExt cx="126468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F3C0B7A-299A-C9A3-9994-20C9C8C79235}"/>
                    </a:ext>
                  </a:extLst>
                </p14:cNvPr>
                <p14:cNvContentPartPr/>
                <p14:nvPr/>
              </p14:nvContentPartPr>
              <p14:xfrm>
                <a:off x="3117006" y="4989045"/>
                <a:ext cx="266760" cy="21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F3C0B7A-299A-C9A3-9994-20C9C8C7923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08366" y="4980045"/>
                  <a:ext cx="284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3D5D12-F497-BCD5-D6F7-255CBFE19603}"/>
                    </a:ext>
                  </a:extLst>
                </p14:cNvPr>
                <p14:cNvContentPartPr/>
                <p14:nvPr/>
              </p14:nvContentPartPr>
              <p14:xfrm>
                <a:off x="3156246" y="5082645"/>
                <a:ext cx="287280" cy="16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3D5D12-F497-BCD5-D6F7-255CBFE1960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47246" y="5074005"/>
                  <a:ext cx="304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1BD10A9-A7BB-064A-AFF2-ECCD5035A0A3}"/>
                    </a:ext>
                  </a:extLst>
                </p14:cNvPr>
                <p14:cNvContentPartPr/>
                <p14:nvPr/>
              </p14:nvContentPartPr>
              <p14:xfrm>
                <a:off x="3785886" y="4994805"/>
                <a:ext cx="201240" cy="6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1BD10A9-A7BB-064A-AFF2-ECCD5035A0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777246" y="4985805"/>
                  <a:ext cx="218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18D20B-1555-1482-E92C-0E6C9479B7B5}"/>
                    </a:ext>
                  </a:extLst>
                </p14:cNvPr>
                <p14:cNvContentPartPr/>
                <p14:nvPr/>
              </p14:nvContentPartPr>
              <p14:xfrm>
                <a:off x="4144806" y="4851885"/>
                <a:ext cx="236880" cy="270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18D20B-1555-1482-E92C-0E6C9479B7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36166" y="4842885"/>
                  <a:ext cx="254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D806097-3AF1-951E-B1F0-99141EA63ECB}"/>
                    </a:ext>
                  </a:extLst>
                </p14:cNvPr>
                <p14:cNvContentPartPr/>
                <p14:nvPr/>
              </p14:nvContentPartPr>
              <p14:xfrm>
                <a:off x="4089366" y="4790325"/>
                <a:ext cx="286200" cy="13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D806097-3AF1-951E-B1F0-99141EA63EC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80366" y="4781325"/>
                  <a:ext cx="30384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CD9E831A-EC5F-32D9-2AD4-36D0D5600C99}"/>
                  </a:ext>
                </a:extLst>
              </p14:cNvPr>
              <p14:cNvContentPartPr/>
              <p14:nvPr/>
            </p14:nvContentPartPr>
            <p14:xfrm>
              <a:off x="4505166" y="4944765"/>
              <a:ext cx="157320" cy="266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CD9E831A-EC5F-32D9-2AD4-36D0D5600C9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96166" y="4936125"/>
                <a:ext cx="1749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2877753-FCA7-3CDD-CB5D-D0F4CC6F03FE}"/>
                  </a:ext>
                </a:extLst>
              </p14:cNvPr>
              <p14:cNvContentPartPr/>
              <p14:nvPr/>
            </p14:nvContentPartPr>
            <p14:xfrm>
              <a:off x="7772526" y="4580445"/>
              <a:ext cx="1286640" cy="3967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2877753-FCA7-3CDD-CB5D-D0F4CC6F03F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763886" y="4571805"/>
                <a:ext cx="13042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9CFEA99D-A617-E0B7-7E0E-06FAB8C61372}"/>
                  </a:ext>
                </a:extLst>
              </p14:cNvPr>
              <p14:cNvContentPartPr/>
              <p14:nvPr/>
            </p14:nvContentPartPr>
            <p14:xfrm>
              <a:off x="6781588" y="5772507"/>
              <a:ext cx="1382040" cy="3402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9CFEA99D-A617-E0B7-7E0E-06FAB8C6137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772588" y="5763867"/>
                <a:ext cx="139968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98D56EEC-E83D-5BC8-E51D-FC9451F2EFB7}"/>
                  </a:ext>
                </a:extLst>
              </p14:cNvPr>
              <p14:cNvContentPartPr/>
              <p14:nvPr/>
            </p14:nvContentPartPr>
            <p14:xfrm>
              <a:off x="8319508" y="5670987"/>
              <a:ext cx="1364760" cy="3844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98D56EEC-E83D-5BC8-E51D-FC9451F2EFB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310868" y="5662347"/>
                <a:ext cx="13824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5EC70579-8994-BC4A-E8C7-D86F2B2AA897}"/>
                  </a:ext>
                </a:extLst>
              </p14:cNvPr>
              <p14:cNvContentPartPr/>
              <p14:nvPr/>
            </p14:nvContentPartPr>
            <p14:xfrm>
              <a:off x="8248588" y="5802747"/>
              <a:ext cx="509760" cy="40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5EC70579-8994-BC4A-E8C7-D86F2B2AA89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239588" y="5794107"/>
                <a:ext cx="5274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69AC3E5F-94CF-0FDC-EBBD-97CBD41E55E2}"/>
                  </a:ext>
                </a:extLst>
              </p14:cNvPr>
              <p14:cNvContentPartPr/>
              <p14:nvPr/>
            </p14:nvContentPartPr>
            <p14:xfrm>
              <a:off x="9817828" y="5665587"/>
              <a:ext cx="1253520" cy="3668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69AC3E5F-94CF-0FDC-EBBD-97CBD41E55E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808828" y="5656587"/>
                <a:ext cx="12711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2F09B4D8-2B17-F302-D3D7-AC812F06861F}"/>
                  </a:ext>
                </a:extLst>
              </p14:cNvPr>
              <p14:cNvContentPartPr/>
              <p14:nvPr/>
            </p14:nvContentPartPr>
            <p14:xfrm>
              <a:off x="10772548" y="5769267"/>
              <a:ext cx="41760" cy="104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2F09B4D8-2B17-F302-D3D7-AC812F06861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763548" y="5760627"/>
                <a:ext cx="594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4CA6197-5414-2582-5889-3E8824286AD9}"/>
                  </a:ext>
                </a:extLst>
              </p14:cNvPr>
              <p14:cNvContentPartPr/>
              <p14:nvPr/>
            </p14:nvContentPartPr>
            <p14:xfrm>
              <a:off x="10385188" y="5756307"/>
              <a:ext cx="359640" cy="266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4CA6197-5414-2582-5889-3E8824286AD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376188" y="5747667"/>
                <a:ext cx="377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39F1EFB-B143-80B5-0AB4-7867199419A5}"/>
                  </a:ext>
                </a:extLst>
              </p14:cNvPr>
              <p14:cNvContentPartPr/>
              <p14:nvPr/>
            </p14:nvContentPartPr>
            <p14:xfrm>
              <a:off x="11345308" y="5754507"/>
              <a:ext cx="351360" cy="4600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39F1EFB-B143-80B5-0AB4-7867199419A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1336668" y="5745867"/>
                <a:ext cx="36900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00C89E56-6FBB-0701-B29A-C1F96284C069}"/>
                  </a:ext>
                </a:extLst>
              </p14:cNvPr>
              <p14:cNvContentPartPr/>
              <p14:nvPr/>
            </p14:nvContentPartPr>
            <p14:xfrm>
              <a:off x="5372548" y="5828307"/>
              <a:ext cx="601560" cy="3186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00C89E56-6FBB-0701-B29A-C1F96284C06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363548" y="5819307"/>
                <a:ext cx="6192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AC46CE8-B6CF-44E3-CCDE-48D12C07430E}"/>
                  </a:ext>
                </a:extLst>
              </p14:cNvPr>
              <p14:cNvContentPartPr/>
              <p14:nvPr/>
            </p14:nvContentPartPr>
            <p14:xfrm>
              <a:off x="6119908" y="5786547"/>
              <a:ext cx="498600" cy="3409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AC46CE8-B6CF-44E3-CCDE-48D12C07430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110908" y="5777907"/>
                <a:ext cx="5162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A817F503-7BB9-6B85-6E43-B5968F8ECE65}"/>
                  </a:ext>
                </a:extLst>
              </p14:cNvPr>
              <p14:cNvContentPartPr/>
              <p14:nvPr/>
            </p14:nvContentPartPr>
            <p14:xfrm>
              <a:off x="6134308" y="5876907"/>
              <a:ext cx="320400" cy="198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A817F503-7BB9-6B85-6E43-B5968F8ECE6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125668" y="5867907"/>
                <a:ext cx="338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F42C1DE3-521A-BD1D-5ACB-F7DA9475F232}"/>
                  </a:ext>
                </a:extLst>
              </p14:cNvPr>
              <p14:cNvContentPartPr/>
              <p14:nvPr/>
            </p14:nvContentPartPr>
            <p14:xfrm>
              <a:off x="5352748" y="6223227"/>
              <a:ext cx="441000" cy="3060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F42C1DE3-521A-BD1D-5ACB-F7DA9475F23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344108" y="6214587"/>
                <a:ext cx="4586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C15F2CCB-5677-B6D4-62C2-2515393B7895}"/>
                  </a:ext>
                </a:extLst>
              </p14:cNvPr>
              <p14:cNvContentPartPr/>
              <p14:nvPr/>
            </p14:nvContentPartPr>
            <p14:xfrm>
              <a:off x="5933428" y="6185787"/>
              <a:ext cx="505800" cy="3841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C15F2CCB-5677-B6D4-62C2-2515393B7895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924428" y="6176787"/>
                <a:ext cx="5234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F1871FE-8902-DB7C-9574-F6DF7234A3DF}"/>
                  </a:ext>
                </a:extLst>
              </p14:cNvPr>
              <p14:cNvContentPartPr/>
              <p14:nvPr/>
            </p14:nvContentPartPr>
            <p14:xfrm>
              <a:off x="5926948" y="6322227"/>
              <a:ext cx="329040" cy="280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F1871FE-8902-DB7C-9574-F6DF7234A3D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917948" y="6313227"/>
                <a:ext cx="346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B9E9EF01-B208-92BF-AF95-145540F967FB}"/>
                  </a:ext>
                </a:extLst>
              </p14:cNvPr>
              <p14:cNvContentPartPr/>
              <p14:nvPr/>
            </p14:nvContentPartPr>
            <p14:xfrm>
              <a:off x="6577468" y="6392427"/>
              <a:ext cx="470160" cy="2678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B9E9EF01-B208-92BF-AF95-145540F967FB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568828" y="6383427"/>
                <a:ext cx="487800" cy="28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CF04369-0177-1C8F-D48F-B4DF5C3ECCC3}"/>
              </a:ext>
            </a:extLst>
          </p:cNvPr>
          <p:cNvGrpSpPr/>
          <p:nvPr/>
        </p:nvGrpSpPr>
        <p:grpSpPr>
          <a:xfrm>
            <a:off x="10905246" y="4546245"/>
            <a:ext cx="1137960" cy="425520"/>
            <a:chOff x="10905246" y="4546245"/>
            <a:chExt cx="113796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F6AA8DC-B26A-5981-63D6-C778D79F096B}"/>
                    </a:ext>
                  </a:extLst>
                </p14:cNvPr>
                <p14:cNvContentPartPr/>
                <p14:nvPr/>
              </p14:nvContentPartPr>
              <p14:xfrm>
                <a:off x="10905246" y="4546245"/>
                <a:ext cx="1137960" cy="425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F6AA8DC-B26A-5981-63D6-C778D79F096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96606" y="4537605"/>
                  <a:ext cx="11556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58D952D-C1F0-6ABF-E240-9F83E0834D58}"/>
                    </a:ext>
                  </a:extLst>
                </p14:cNvPr>
                <p14:cNvContentPartPr/>
                <p14:nvPr/>
              </p14:nvContentPartPr>
              <p14:xfrm>
                <a:off x="11538846" y="4715445"/>
                <a:ext cx="91800" cy="11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58D952D-C1F0-6ABF-E240-9F83E0834D5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529846" y="4706445"/>
                  <a:ext cx="10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BF42AC7-445A-5909-3FA0-E98CDC9F7311}"/>
                    </a:ext>
                  </a:extLst>
                </p14:cNvPr>
                <p14:cNvContentPartPr/>
                <p14:nvPr/>
              </p14:nvContentPartPr>
              <p14:xfrm>
                <a:off x="11260206" y="4650285"/>
                <a:ext cx="379080" cy="65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BF42AC7-445A-5909-3FA0-E98CDC9F731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251206" y="4641285"/>
                  <a:ext cx="39672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7456E32-0354-F82B-B76B-C198733DB4C2}"/>
              </a:ext>
            </a:extLst>
          </p:cNvPr>
          <p:cNvGrpSpPr/>
          <p:nvPr/>
        </p:nvGrpSpPr>
        <p:grpSpPr>
          <a:xfrm>
            <a:off x="7006228" y="6162387"/>
            <a:ext cx="2388240" cy="372960"/>
            <a:chOff x="7006228" y="6162387"/>
            <a:chExt cx="238824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183F888-74F6-5B0A-6CF6-7B5F212DB085}"/>
                    </a:ext>
                  </a:extLst>
                </p14:cNvPr>
                <p14:cNvContentPartPr/>
                <p14:nvPr/>
              </p14:nvContentPartPr>
              <p14:xfrm>
                <a:off x="7057348" y="6433107"/>
                <a:ext cx="38160" cy="1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183F888-74F6-5B0A-6CF6-7B5F212DB08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48348" y="6424467"/>
                  <a:ext cx="55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7317D97-9167-A186-49C7-236F03FCE47B}"/>
                    </a:ext>
                  </a:extLst>
                </p14:cNvPr>
                <p14:cNvContentPartPr/>
                <p14:nvPr/>
              </p14:nvContentPartPr>
              <p14:xfrm>
                <a:off x="7006228" y="6162387"/>
                <a:ext cx="986760" cy="372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7317D97-9167-A186-49C7-236F03FCE47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97588" y="6153387"/>
                  <a:ext cx="10044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479E974-0CA0-DB18-6C77-DA4C50731F01}"/>
                    </a:ext>
                  </a:extLst>
                </p14:cNvPr>
                <p14:cNvContentPartPr/>
                <p14:nvPr/>
              </p14:nvContentPartPr>
              <p14:xfrm>
                <a:off x="7429948" y="6311427"/>
                <a:ext cx="58320" cy="15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479E974-0CA0-DB18-6C77-DA4C50731F0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21308" y="6302427"/>
                  <a:ext cx="75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2F6F10B-15E8-57F4-1EAD-4DD5DA713041}"/>
                    </a:ext>
                  </a:extLst>
                </p14:cNvPr>
                <p14:cNvContentPartPr/>
                <p14:nvPr/>
              </p14:nvContentPartPr>
              <p14:xfrm>
                <a:off x="7083988" y="6267147"/>
                <a:ext cx="404640" cy="59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2F6F10B-15E8-57F4-1EAD-4DD5DA71304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75348" y="6258147"/>
                  <a:ext cx="422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21B49D6-DDA7-4862-C725-8681307F3408}"/>
                    </a:ext>
                  </a:extLst>
                </p14:cNvPr>
                <p14:cNvContentPartPr/>
                <p14:nvPr/>
              </p14:nvContentPartPr>
              <p14:xfrm>
                <a:off x="8175868" y="6353547"/>
                <a:ext cx="441360" cy="168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21B49D6-DDA7-4862-C725-8681307F340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67228" y="6344547"/>
                  <a:ext cx="459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12CC7DB-2E6C-E08E-0A4E-75740ED0B7E7}"/>
                    </a:ext>
                  </a:extLst>
                </p14:cNvPr>
                <p14:cNvContentPartPr/>
                <p14:nvPr/>
              </p14:nvContentPartPr>
              <p14:xfrm>
                <a:off x="8281708" y="6241587"/>
                <a:ext cx="101160" cy="14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12CC7DB-2E6C-E08E-0A4E-75740ED0B7E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73068" y="6232947"/>
                  <a:ext cx="118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AB9D43E-7378-1F1C-E206-CAF4FFF5D881}"/>
                    </a:ext>
                  </a:extLst>
                </p14:cNvPr>
                <p14:cNvContentPartPr/>
                <p14:nvPr/>
              </p14:nvContentPartPr>
              <p14:xfrm>
                <a:off x="8863108" y="6168867"/>
                <a:ext cx="531360" cy="305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AB9D43E-7378-1F1C-E206-CAF4FFF5D88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54468" y="6160227"/>
                  <a:ext cx="54900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64C1108-786C-BC3A-8291-B4A2663A4E8A}"/>
              </a:ext>
            </a:extLst>
          </p:cNvPr>
          <p:cNvGrpSpPr/>
          <p:nvPr/>
        </p:nvGrpSpPr>
        <p:grpSpPr>
          <a:xfrm>
            <a:off x="9622708" y="6179307"/>
            <a:ext cx="2003760" cy="437040"/>
            <a:chOff x="9622708" y="6179307"/>
            <a:chExt cx="200376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08CC492-4117-F209-D45B-170C674819D0}"/>
                    </a:ext>
                  </a:extLst>
                </p14:cNvPr>
                <p14:cNvContentPartPr/>
                <p14:nvPr/>
              </p14:nvContentPartPr>
              <p14:xfrm>
                <a:off x="9622708" y="6179307"/>
                <a:ext cx="1299600" cy="348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08CC492-4117-F209-D45B-170C674819D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614068" y="6170307"/>
                  <a:ext cx="13172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C25807A-6224-5187-BD49-41633D7D5C6E}"/>
                    </a:ext>
                  </a:extLst>
                </p14:cNvPr>
                <p14:cNvContentPartPr/>
                <p14:nvPr/>
              </p14:nvContentPartPr>
              <p14:xfrm>
                <a:off x="11130028" y="6192267"/>
                <a:ext cx="164520" cy="300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C25807A-6224-5187-BD49-41633D7D5C6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121028" y="6183267"/>
                  <a:ext cx="182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6F849F9-7452-8E73-8E61-F7644D2DE714}"/>
                    </a:ext>
                  </a:extLst>
                </p14:cNvPr>
                <p14:cNvContentPartPr/>
                <p14:nvPr/>
              </p14:nvContentPartPr>
              <p14:xfrm>
                <a:off x="11340628" y="6241587"/>
                <a:ext cx="219960" cy="295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6F849F9-7452-8E73-8E61-F7644D2DE71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331628" y="6232947"/>
                  <a:ext cx="2376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C4B4B90-EAD0-2151-6FC9-1077C8889530}"/>
                    </a:ext>
                  </a:extLst>
                </p14:cNvPr>
                <p14:cNvContentPartPr/>
                <p14:nvPr/>
              </p14:nvContentPartPr>
              <p14:xfrm>
                <a:off x="11603068" y="6599427"/>
                <a:ext cx="23400" cy="16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C4B4B90-EAD0-2151-6FC9-1077C888953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594428" y="6590427"/>
                  <a:ext cx="410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A42D798-75DE-1A17-C380-B1B0A74302DB}"/>
              </a:ext>
            </a:extLst>
          </p:cNvPr>
          <p:cNvGrpSpPr/>
          <p:nvPr/>
        </p:nvGrpSpPr>
        <p:grpSpPr>
          <a:xfrm>
            <a:off x="4989006" y="4566405"/>
            <a:ext cx="5739840" cy="1043640"/>
            <a:chOff x="4989006" y="4566405"/>
            <a:chExt cx="5739840" cy="10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9981D3D-726D-1E2F-4725-60B16437C273}"/>
                    </a:ext>
                  </a:extLst>
                </p14:cNvPr>
                <p14:cNvContentPartPr/>
                <p14:nvPr/>
              </p14:nvContentPartPr>
              <p14:xfrm>
                <a:off x="9268686" y="4566405"/>
                <a:ext cx="925200" cy="598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9981D3D-726D-1E2F-4725-60B16437C27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260046" y="4557765"/>
                  <a:ext cx="94284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918EAAF-0612-43A1-7F88-5D8D4AFFA992}"/>
                    </a:ext>
                  </a:extLst>
                </p14:cNvPr>
                <p14:cNvContentPartPr/>
                <p14:nvPr/>
              </p14:nvContentPartPr>
              <p14:xfrm>
                <a:off x="9866286" y="4706805"/>
                <a:ext cx="36720" cy="30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918EAAF-0612-43A1-7F88-5D8D4AFFA99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857646" y="4697805"/>
                  <a:ext cx="54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8D77DF4-705E-AED3-7EEF-88794442AA38}"/>
                    </a:ext>
                  </a:extLst>
                </p14:cNvPr>
                <p14:cNvContentPartPr/>
                <p14:nvPr/>
              </p14:nvContentPartPr>
              <p14:xfrm>
                <a:off x="9500886" y="4702485"/>
                <a:ext cx="466560" cy="14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8D77DF4-705E-AED3-7EEF-88794442AA3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91886" y="4693485"/>
                  <a:ext cx="484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7DCE705-9891-2F9F-9998-0248C37BF408}"/>
                    </a:ext>
                  </a:extLst>
                </p14:cNvPr>
                <p14:cNvContentPartPr/>
                <p14:nvPr/>
              </p14:nvContentPartPr>
              <p14:xfrm>
                <a:off x="10383966" y="4789245"/>
                <a:ext cx="344880" cy="113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7DCE705-9891-2F9F-9998-0248C37BF40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74966" y="4780605"/>
                  <a:ext cx="362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82CF9BD-D611-6A56-6F03-E392033246C7}"/>
                    </a:ext>
                  </a:extLst>
                </p14:cNvPr>
                <p14:cNvContentPartPr/>
                <p14:nvPr/>
              </p14:nvContentPartPr>
              <p14:xfrm>
                <a:off x="5016366" y="4930005"/>
                <a:ext cx="189000" cy="24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82CF9BD-D611-6A56-6F03-E392033246C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07726" y="4921365"/>
                  <a:ext cx="206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8E44BE1-5C95-A44C-1740-D7CADBF838C3}"/>
                    </a:ext>
                  </a:extLst>
                </p14:cNvPr>
                <p14:cNvContentPartPr/>
                <p14:nvPr/>
              </p14:nvContentPartPr>
              <p14:xfrm>
                <a:off x="4989006" y="5035485"/>
                <a:ext cx="232920" cy="15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8E44BE1-5C95-A44C-1740-D7CADBF838C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80006" y="5026485"/>
                  <a:ext cx="250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5CF7DAD-F3ED-EF50-EA3D-35690CC66733}"/>
                    </a:ext>
                  </a:extLst>
                </p14:cNvPr>
                <p14:cNvContentPartPr/>
                <p14:nvPr/>
              </p14:nvContentPartPr>
              <p14:xfrm>
                <a:off x="5309046" y="4757565"/>
                <a:ext cx="846360" cy="420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5CF7DAD-F3ED-EF50-EA3D-35690CC6673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300046" y="4748565"/>
                  <a:ext cx="8640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2BE34BC-930F-C0D1-E9AD-D48999F8743E}"/>
                    </a:ext>
                  </a:extLst>
                </p14:cNvPr>
                <p14:cNvContentPartPr/>
                <p14:nvPr/>
              </p14:nvContentPartPr>
              <p14:xfrm>
                <a:off x="6263766" y="4901925"/>
                <a:ext cx="576000" cy="309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2BE34BC-930F-C0D1-E9AD-D48999F8743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255126" y="4893285"/>
                  <a:ext cx="593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FB4BE9D-F275-BA1C-76FD-A6308F3CA982}"/>
                    </a:ext>
                  </a:extLst>
                </p14:cNvPr>
                <p14:cNvContentPartPr/>
                <p14:nvPr/>
              </p14:nvContentPartPr>
              <p14:xfrm>
                <a:off x="6933006" y="4675845"/>
                <a:ext cx="617760" cy="340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FB4BE9D-F275-BA1C-76FD-A6308F3CA98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24366" y="4666845"/>
                  <a:ext cx="635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10C5DB9-10CD-28E7-64F1-7D958EBA1E83}"/>
                    </a:ext>
                  </a:extLst>
                </p14:cNvPr>
                <p14:cNvContentPartPr/>
                <p14:nvPr/>
              </p14:nvContentPartPr>
              <p14:xfrm>
                <a:off x="7369326" y="4830645"/>
                <a:ext cx="189000" cy="45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10C5DB9-10CD-28E7-64F1-7D958EBA1E8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60326" y="4822005"/>
                  <a:ext cx="206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797F517-C110-0283-77EB-0BD38EF98FA4}"/>
                    </a:ext>
                  </a:extLst>
                </p14:cNvPr>
                <p14:cNvContentPartPr/>
                <p14:nvPr/>
              </p14:nvContentPartPr>
              <p14:xfrm>
                <a:off x="7307406" y="4711845"/>
                <a:ext cx="36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797F517-C110-0283-77EB-0BD38EF98FA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298766" y="4702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9D21661-4423-4A54-CD48-2C37D99D73DB}"/>
                    </a:ext>
                  </a:extLst>
                </p14:cNvPr>
                <p14:cNvContentPartPr/>
                <p14:nvPr/>
              </p14:nvContentPartPr>
              <p14:xfrm>
                <a:off x="5401926" y="5175885"/>
                <a:ext cx="918360" cy="372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9D21661-4423-4A54-CD48-2C37D99D73D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393286" y="5166885"/>
                  <a:ext cx="9360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C19C7BF-14B9-86C2-439E-CD1DBF4B68B7}"/>
                    </a:ext>
                  </a:extLst>
                </p14:cNvPr>
                <p14:cNvContentPartPr/>
                <p14:nvPr/>
              </p14:nvContentPartPr>
              <p14:xfrm>
                <a:off x="6146766" y="5340045"/>
                <a:ext cx="360" cy="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C19C7BF-14B9-86C2-439E-CD1DBF4B68B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137766" y="5331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A8DE928-ADC2-73DA-17A8-C07666E706EE}"/>
                    </a:ext>
                  </a:extLst>
                </p14:cNvPr>
                <p14:cNvContentPartPr/>
                <p14:nvPr/>
              </p14:nvContentPartPr>
              <p14:xfrm>
                <a:off x="5680206" y="5259405"/>
                <a:ext cx="293400" cy="28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A8DE928-ADC2-73DA-17A8-C07666E706E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71566" y="5250765"/>
                  <a:ext cx="311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CA8CCA4-2F53-621B-D036-BEEC5ACFEFF2}"/>
                    </a:ext>
                  </a:extLst>
                </p14:cNvPr>
                <p14:cNvContentPartPr/>
                <p14:nvPr/>
              </p14:nvContentPartPr>
              <p14:xfrm>
                <a:off x="5617206" y="5249325"/>
                <a:ext cx="122400" cy="21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CA8CCA4-2F53-621B-D036-BEEC5ACFEFF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08206" y="5240685"/>
                  <a:ext cx="140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9506056-A1B6-0712-7683-A62B80D42D21}"/>
                    </a:ext>
                  </a:extLst>
                </p14:cNvPr>
                <p14:cNvContentPartPr/>
                <p14:nvPr/>
              </p14:nvContentPartPr>
              <p14:xfrm>
                <a:off x="6508566" y="5144925"/>
                <a:ext cx="843480" cy="465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9506056-A1B6-0712-7683-A62B80D42D2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99566" y="5135925"/>
                  <a:ext cx="8611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6ACF570-98E1-0545-B57D-06952564A159}"/>
                    </a:ext>
                  </a:extLst>
                </p14:cNvPr>
                <p14:cNvContentPartPr/>
                <p14:nvPr/>
              </p14:nvContentPartPr>
              <p14:xfrm>
                <a:off x="7096446" y="5308725"/>
                <a:ext cx="360" cy="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6ACF570-98E1-0545-B57D-06952564A15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087446" y="530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4E8EBEE-43A9-454C-256B-5985D2DD3726}"/>
                    </a:ext>
                  </a:extLst>
                </p14:cNvPr>
                <p14:cNvContentPartPr/>
                <p14:nvPr/>
              </p14:nvContentPartPr>
              <p14:xfrm>
                <a:off x="7533126" y="5088405"/>
                <a:ext cx="1212480" cy="423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4E8EBEE-43A9-454C-256B-5985D2DD372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524486" y="5079765"/>
                  <a:ext cx="12301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438326A-0BCA-58BB-77DE-84A111A2AAEB}"/>
                    </a:ext>
                  </a:extLst>
                </p14:cNvPr>
                <p14:cNvContentPartPr/>
                <p14:nvPr/>
              </p14:nvContentPartPr>
              <p14:xfrm>
                <a:off x="8510526" y="5247165"/>
                <a:ext cx="266760" cy="51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438326A-0BCA-58BB-77DE-84A111A2AAE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501526" y="5238525"/>
                  <a:ext cx="284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CFA7279-15C4-1DEF-9850-DCB01EFD5219}"/>
                    </a:ext>
                  </a:extLst>
                </p14:cNvPr>
                <p14:cNvContentPartPr/>
                <p14:nvPr/>
              </p14:nvContentPartPr>
              <p14:xfrm>
                <a:off x="8972406" y="5094525"/>
                <a:ext cx="199080" cy="378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CFA7279-15C4-1DEF-9850-DCB01EFD521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63766" y="5085885"/>
                  <a:ext cx="2167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496E337-AE84-7675-642A-E54FDC65D2C0}"/>
                    </a:ext>
                  </a:extLst>
                </p14:cNvPr>
                <p14:cNvContentPartPr/>
                <p14:nvPr/>
              </p14:nvContentPartPr>
              <p14:xfrm>
                <a:off x="9242406" y="5084805"/>
                <a:ext cx="270720" cy="362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496E337-AE84-7675-642A-E54FDC65D2C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33766" y="5075805"/>
                  <a:ext cx="28836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1A6192C-7244-5A42-7967-1F574958DB66}"/>
              </a:ext>
            </a:extLst>
          </p:cNvPr>
          <p:cNvGrpSpPr/>
          <p:nvPr/>
        </p:nvGrpSpPr>
        <p:grpSpPr>
          <a:xfrm>
            <a:off x="236646" y="5283525"/>
            <a:ext cx="3741480" cy="1500480"/>
            <a:chOff x="236646" y="5283525"/>
            <a:chExt cx="3741480" cy="15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0B10A17-5004-48D7-9A1F-4B79FEA8EF43}"/>
                    </a:ext>
                  </a:extLst>
                </p14:cNvPr>
                <p14:cNvContentPartPr/>
                <p14:nvPr/>
              </p14:nvContentPartPr>
              <p14:xfrm>
                <a:off x="334926" y="5662605"/>
                <a:ext cx="195480" cy="241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0B10A17-5004-48D7-9A1F-4B79FEA8EF4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5926" y="5653965"/>
                  <a:ext cx="213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EC46E3B-8C81-427E-1073-2BC59F1D1020}"/>
                    </a:ext>
                  </a:extLst>
                </p14:cNvPr>
                <p14:cNvContentPartPr/>
                <p14:nvPr/>
              </p14:nvContentPartPr>
              <p14:xfrm>
                <a:off x="339966" y="5773845"/>
                <a:ext cx="161280" cy="30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EC46E3B-8C81-427E-1073-2BC59F1D102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30966" y="5764845"/>
                  <a:ext cx="178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97B7C4E-EF44-1E40-C1E1-25F2E4ADFE35}"/>
                    </a:ext>
                  </a:extLst>
                </p14:cNvPr>
                <p14:cNvContentPartPr/>
                <p14:nvPr/>
              </p14:nvContentPartPr>
              <p14:xfrm>
                <a:off x="518886" y="5792925"/>
                <a:ext cx="573120" cy="120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97B7C4E-EF44-1E40-C1E1-25F2E4ADFE3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0246" y="5783925"/>
                  <a:ext cx="590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ED3E95F-2906-9CCD-7D3D-DAB88C709B1C}"/>
                    </a:ext>
                  </a:extLst>
                </p14:cNvPr>
                <p14:cNvContentPartPr/>
                <p14:nvPr/>
              </p14:nvContentPartPr>
              <p14:xfrm>
                <a:off x="1260126" y="5762685"/>
                <a:ext cx="387720" cy="263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ED3E95F-2906-9CCD-7D3D-DAB88C709B1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251126" y="5753685"/>
                  <a:ext cx="405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DEDAABD-BA5A-221A-E040-3D5512017555}"/>
                    </a:ext>
                  </a:extLst>
                </p14:cNvPr>
                <p14:cNvContentPartPr/>
                <p14:nvPr/>
              </p14:nvContentPartPr>
              <p14:xfrm>
                <a:off x="1790766" y="5654685"/>
                <a:ext cx="513000" cy="223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DEDAABD-BA5A-221A-E040-3D551201755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782126" y="5645685"/>
                  <a:ext cx="530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94EEF12-4495-7104-D051-C38618E5B679}"/>
                    </a:ext>
                  </a:extLst>
                </p14:cNvPr>
                <p14:cNvContentPartPr/>
                <p14:nvPr/>
              </p14:nvContentPartPr>
              <p14:xfrm>
                <a:off x="2162286" y="5719125"/>
                <a:ext cx="106200" cy="13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94EEF12-4495-7104-D051-C38618E5B67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153646" y="5710125"/>
                  <a:ext cx="123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E005A59-72F8-145F-6EAD-6DFF28368605}"/>
                    </a:ext>
                  </a:extLst>
                </p14:cNvPr>
                <p14:cNvContentPartPr/>
                <p14:nvPr/>
              </p14:nvContentPartPr>
              <p14:xfrm>
                <a:off x="2069406" y="5634525"/>
                <a:ext cx="41040" cy="16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E005A59-72F8-145F-6EAD-6DFF2836860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60766" y="5625885"/>
                  <a:ext cx="58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6B72343-2ED0-0AEC-700C-E2251CED7E9E}"/>
                    </a:ext>
                  </a:extLst>
                </p14:cNvPr>
                <p14:cNvContentPartPr/>
                <p14:nvPr/>
              </p14:nvContentPartPr>
              <p14:xfrm>
                <a:off x="2408886" y="5525085"/>
                <a:ext cx="903600" cy="350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6B72343-2ED0-0AEC-700C-E2251CED7E9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400246" y="5516445"/>
                  <a:ext cx="9212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02E1125-B36B-7A17-101A-7E630906732E}"/>
                    </a:ext>
                  </a:extLst>
                </p14:cNvPr>
                <p14:cNvContentPartPr/>
                <p14:nvPr/>
              </p14:nvContentPartPr>
              <p14:xfrm>
                <a:off x="266526" y="6065085"/>
                <a:ext cx="220320" cy="365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02E1125-B36B-7A17-101A-7E630906732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57526" y="6056085"/>
                  <a:ext cx="2379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A0BE1D6-3B26-483E-86A3-7B2CD9676939}"/>
                    </a:ext>
                  </a:extLst>
                </p14:cNvPr>
                <p14:cNvContentPartPr/>
                <p14:nvPr/>
              </p14:nvContentPartPr>
              <p14:xfrm>
                <a:off x="613926" y="6012165"/>
                <a:ext cx="389520" cy="269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A0BE1D6-3B26-483E-86A3-7B2CD967693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4926" y="6003525"/>
                  <a:ext cx="407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BAEF14B-335B-4D6F-B86A-6180CCBBFEE2}"/>
                    </a:ext>
                  </a:extLst>
                </p14:cNvPr>
                <p14:cNvContentPartPr/>
                <p14:nvPr/>
              </p14:nvContentPartPr>
              <p14:xfrm>
                <a:off x="1168686" y="5995605"/>
                <a:ext cx="877680" cy="420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BAEF14B-335B-4D6F-B86A-6180CCBBFEE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60046" y="5986965"/>
                  <a:ext cx="8953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C4A46F0-5BA2-C8D7-D99F-F5F1B202ED2B}"/>
                    </a:ext>
                  </a:extLst>
                </p14:cNvPr>
                <p14:cNvContentPartPr/>
                <p14:nvPr/>
              </p14:nvContentPartPr>
              <p14:xfrm>
                <a:off x="3459726" y="5576205"/>
                <a:ext cx="111960" cy="260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C4A46F0-5BA2-C8D7-D99F-F5F1B202ED2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451086" y="5567205"/>
                  <a:ext cx="129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674E038-BB4B-81B2-EB15-F06AF184A1C3}"/>
                    </a:ext>
                  </a:extLst>
                </p14:cNvPr>
                <p14:cNvContentPartPr/>
                <p14:nvPr/>
              </p14:nvContentPartPr>
              <p14:xfrm>
                <a:off x="3642966" y="5552085"/>
                <a:ext cx="186840" cy="262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674E038-BB4B-81B2-EB15-F06AF184A1C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34326" y="5543085"/>
                  <a:ext cx="2044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AC6DDAF-25FE-FD8B-DE58-68699E91B3E2}"/>
                    </a:ext>
                  </a:extLst>
                </p14:cNvPr>
                <p14:cNvContentPartPr/>
                <p14:nvPr/>
              </p14:nvContentPartPr>
              <p14:xfrm>
                <a:off x="1975086" y="5968245"/>
                <a:ext cx="221040" cy="303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AC6DDAF-25FE-FD8B-DE58-68699E91B3E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66086" y="5959605"/>
                  <a:ext cx="2386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4904333-4D46-A5C7-D753-0EF87D1DE7D1}"/>
                    </a:ext>
                  </a:extLst>
                </p14:cNvPr>
                <p14:cNvContentPartPr/>
                <p14:nvPr/>
              </p14:nvContentPartPr>
              <p14:xfrm>
                <a:off x="1789326" y="6106845"/>
                <a:ext cx="53280" cy="2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4904333-4D46-A5C7-D753-0EF87D1DE7D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780686" y="6098205"/>
                  <a:ext cx="70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1E525D5-D926-74D2-D45E-DA4AA2E775DB}"/>
                    </a:ext>
                  </a:extLst>
                </p14:cNvPr>
                <p14:cNvContentPartPr/>
                <p14:nvPr/>
              </p14:nvContentPartPr>
              <p14:xfrm>
                <a:off x="1646406" y="6079485"/>
                <a:ext cx="290520" cy="42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1E525D5-D926-74D2-D45E-DA4AA2E775D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637766" y="6070485"/>
                  <a:ext cx="308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AD06184-149D-F5EE-8659-F669203842C1}"/>
                    </a:ext>
                  </a:extLst>
                </p14:cNvPr>
                <p14:cNvContentPartPr/>
                <p14:nvPr/>
              </p14:nvContentPartPr>
              <p14:xfrm>
                <a:off x="2276046" y="6183165"/>
                <a:ext cx="331200" cy="128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AD06184-149D-F5EE-8659-F669203842C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267406" y="6174525"/>
                  <a:ext cx="348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8072BB7-9532-F986-6770-08A34975F805}"/>
                    </a:ext>
                  </a:extLst>
                </p14:cNvPr>
                <p14:cNvContentPartPr/>
                <p14:nvPr/>
              </p14:nvContentPartPr>
              <p14:xfrm>
                <a:off x="2430126" y="6013965"/>
                <a:ext cx="43200" cy="34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8072BB7-9532-F986-6770-08A34975F80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21126" y="6005325"/>
                  <a:ext cx="60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4BBB203-B0D0-8DBE-63B3-52C6FEBBB0B9}"/>
                    </a:ext>
                  </a:extLst>
                </p14:cNvPr>
                <p14:cNvContentPartPr/>
                <p14:nvPr/>
              </p14:nvContentPartPr>
              <p14:xfrm>
                <a:off x="2772846" y="5995245"/>
                <a:ext cx="162360" cy="263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4BBB203-B0D0-8DBE-63B3-52C6FEBBB0B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763846" y="5986245"/>
                  <a:ext cx="180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2A5A67D-980F-4B19-CB02-8337A6726F84}"/>
                    </a:ext>
                  </a:extLst>
                </p14:cNvPr>
                <p14:cNvContentPartPr/>
                <p14:nvPr/>
              </p14:nvContentPartPr>
              <p14:xfrm>
                <a:off x="2956806" y="6015765"/>
                <a:ext cx="219600" cy="242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2A5A67D-980F-4B19-CB02-8337A6726F8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947806" y="6007125"/>
                  <a:ext cx="237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3843762-B7B4-F325-82B8-855274AAF383}"/>
                    </a:ext>
                  </a:extLst>
                </p14:cNvPr>
                <p14:cNvContentPartPr/>
                <p14:nvPr/>
              </p14:nvContentPartPr>
              <p14:xfrm>
                <a:off x="3074166" y="6258405"/>
                <a:ext cx="123840" cy="113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3843762-B7B4-F325-82B8-855274AAF38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065166" y="6249765"/>
                  <a:ext cx="141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4BE0943-E19C-623E-FD53-4FD08D7F31CF}"/>
                    </a:ext>
                  </a:extLst>
                </p14:cNvPr>
                <p14:cNvContentPartPr/>
                <p14:nvPr/>
              </p14:nvContentPartPr>
              <p14:xfrm>
                <a:off x="3451086" y="5868885"/>
                <a:ext cx="527040" cy="370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4BE0943-E19C-623E-FD53-4FD08D7F31C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42446" y="5860245"/>
                  <a:ext cx="5446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88BEC69-CE80-37F5-C4A0-341E71903905}"/>
                    </a:ext>
                  </a:extLst>
                </p14:cNvPr>
                <p14:cNvContentPartPr/>
                <p14:nvPr/>
              </p14:nvContentPartPr>
              <p14:xfrm>
                <a:off x="3691566" y="6028725"/>
                <a:ext cx="172440" cy="28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88BEC69-CE80-37F5-C4A0-341E7190390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682926" y="6019725"/>
                  <a:ext cx="190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E399FF6-F2E5-9F44-6CC0-5C4B8A26D56D}"/>
                    </a:ext>
                  </a:extLst>
                </p14:cNvPr>
                <p14:cNvContentPartPr/>
                <p14:nvPr/>
              </p14:nvContentPartPr>
              <p14:xfrm>
                <a:off x="236646" y="6496725"/>
                <a:ext cx="164880" cy="241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E399FF6-F2E5-9F44-6CC0-5C4B8A26D56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27646" y="6488085"/>
                  <a:ext cx="182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FCFB191-1533-1569-C5C9-1A957708F619}"/>
                    </a:ext>
                  </a:extLst>
                </p14:cNvPr>
                <p14:cNvContentPartPr/>
                <p14:nvPr/>
              </p14:nvContentPartPr>
              <p14:xfrm>
                <a:off x="463806" y="6433725"/>
                <a:ext cx="239400" cy="305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FCFB191-1533-1569-C5C9-1A957708F61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55166" y="6424725"/>
                  <a:ext cx="257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7EEA3E8-A38A-CB2B-14A0-C9749A287517}"/>
                    </a:ext>
                  </a:extLst>
                </p14:cNvPr>
                <p14:cNvContentPartPr/>
                <p14:nvPr/>
              </p14:nvContentPartPr>
              <p14:xfrm>
                <a:off x="810846" y="6584565"/>
                <a:ext cx="1040400" cy="191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7EEA3E8-A38A-CB2B-14A0-C9749A28751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1846" y="6575925"/>
                  <a:ext cx="1058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59F48DE-1509-E526-693E-22B1EC3829D1}"/>
                    </a:ext>
                  </a:extLst>
                </p14:cNvPr>
                <p14:cNvContentPartPr/>
                <p14:nvPr/>
              </p14:nvContentPartPr>
              <p14:xfrm>
                <a:off x="1534806" y="6460365"/>
                <a:ext cx="360" cy="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59F48DE-1509-E526-693E-22B1EC3829D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525806" y="6451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5D751D3-F3A7-E093-3F5D-9E9B256E79C0}"/>
                    </a:ext>
                  </a:extLst>
                </p14:cNvPr>
                <p14:cNvContentPartPr/>
                <p14:nvPr/>
              </p14:nvContentPartPr>
              <p14:xfrm>
                <a:off x="2035926" y="6427965"/>
                <a:ext cx="261000" cy="317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5D751D3-F3A7-E093-3F5D-9E9B256E79C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027286" y="6419325"/>
                  <a:ext cx="278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832A1ED-1D8B-D239-25E9-C86D92D73B8B}"/>
                    </a:ext>
                  </a:extLst>
                </p14:cNvPr>
                <p14:cNvContentPartPr/>
                <p14:nvPr/>
              </p14:nvContentPartPr>
              <p14:xfrm>
                <a:off x="2168766" y="6534885"/>
                <a:ext cx="212760" cy="16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832A1ED-1D8B-D239-25E9-C86D92D73B8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60126" y="6526245"/>
                  <a:ext cx="230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6CD9EBC-C709-5124-83A2-C2316B0EBA42}"/>
                    </a:ext>
                  </a:extLst>
                </p14:cNvPr>
                <p14:cNvContentPartPr/>
                <p14:nvPr/>
              </p14:nvContentPartPr>
              <p14:xfrm>
                <a:off x="2430126" y="6349485"/>
                <a:ext cx="1133640" cy="434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6CD9EBC-C709-5124-83A2-C2316B0EBA4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21126" y="6340845"/>
                  <a:ext cx="11512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365F9A9-5D78-8BAB-2402-6FBE6E51A864}"/>
                    </a:ext>
                  </a:extLst>
                </p14:cNvPr>
                <p14:cNvContentPartPr/>
                <p14:nvPr/>
              </p14:nvContentPartPr>
              <p14:xfrm>
                <a:off x="3315726" y="6428325"/>
                <a:ext cx="242640" cy="57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365F9A9-5D78-8BAB-2402-6FBE6E51A86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307086" y="6419325"/>
                  <a:ext cx="260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64ADCAB-3F5A-E626-DC19-1AD2454E068F}"/>
                    </a:ext>
                  </a:extLst>
                </p14:cNvPr>
                <p14:cNvContentPartPr/>
                <p14:nvPr/>
              </p14:nvContentPartPr>
              <p14:xfrm>
                <a:off x="3178566" y="6397005"/>
                <a:ext cx="48240" cy="6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64ADCAB-3F5A-E626-DC19-1AD2454E068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169926" y="6388365"/>
                  <a:ext cx="65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9D13C88-144C-3ACF-FE87-9D9A337CDD28}"/>
                    </a:ext>
                  </a:extLst>
                </p14:cNvPr>
                <p14:cNvContentPartPr/>
                <p14:nvPr/>
              </p14:nvContentPartPr>
              <p14:xfrm>
                <a:off x="3713166" y="6555405"/>
                <a:ext cx="248760" cy="177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9D13C88-144C-3ACF-FE87-9D9A337CDD2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704526" y="6546405"/>
                  <a:ext cx="266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06DEF4C-2F2C-157E-3C2E-3AE9BB75550E}"/>
                    </a:ext>
                  </a:extLst>
                </p14:cNvPr>
                <p14:cNvContentPartPr/>
                <p14:nvPr/>
              </p14:nvContentPartPr>
              <p14:xfrm>
                <a:off x="1301166" y="5283525"/>
                <a:ext cx="1290600" cy="327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06DEF4C-2F2C-157E-3C2E-3AE9BB75550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292166" y="5274525"/>
                  <a:ext cx="1308240" cy="34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72AD32F-2B7E-9065-FFB0-ABED22249ED2}"/>
                  </a:ext>
                </a:extLst>
              </p14:cNvPr>
              <p14:cNvContentPartPr/>
              <p14:nvPr/>
            </p14:nvContentPartPr>
            <p14:xfrm>
              <a:off x="1543806" y="3276885"/>
              <a:ext cx="1649880" cy="3376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72AD32F-2B7E-9065-FFB0-ABED22249ED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534806" y="3268245"/>
                <a:ext cx="16675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14B8705-0808-F2B1-DC3E-92F2C41DD4D3}"/>
                  </a:ext>
                </a:extLst>
              </p14:cNvPr>
              <p14:cNvContentPartPr/>
              <p14:nvPr/>
            </p14:nvContentPartPr>
            <p14:xfrm>
              <a:off x="2948886" y="3435645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14B8705-0808-F2B1-DC3E-92F2C41DD4D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939886" y="34270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C39EC9E-E3D6-7724-E2A9-9CAEA2169835}"/>
                  </a:ext>
                </a:extLst>
              </p14:cNvPr>
              <p14:cNvContentPartPr/>
              <p14:nvPr/>
            </p14:nvContentPartPr>
            <p14:xfrm>
              <a:off x="2591046" y="3361125"/>
              <a:ext cx="353520" cy="38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C39EC9E-E3D6-7724-E2A9-9CAEA216983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582406" y="3352125"/>
                <a:ext cx="371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43C6464-A474-DD1C-2D54-918856139BB5}"/>
                  </a:ext>
                </a:extLst>
              </p14:cNvPr>
              <p14:cNvContentPartPr/>
              <p14:nvPr/>
            </p14:nvContentPartPr>
            <p14:xfrm>
              <a:off x="3148326" y="3514125"/>
              <a:ext cx="136800" cy="67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43C6464-A474-DD1C-2D54-918856139BB5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139326" y="3505485"/>
                <a:ext cx="1544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29D3D64-9D38-174B-F700-D8BDA59C5AFF}"/>
                  </a:ext>
                </a:extLst>
              </p14:cNvPr>
              <p14:cNvContentPartPr/>
              <p14:nvPr/>
            </p14:nvContentPartPr>
            <p14:xfrm>
              <a:off x="3569166" y="3168885"/>
              <a:ext cx="1436400" cy="370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29D3D64-9D38-174B-F700-D8BDA59C5AFF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560526" y="3160245"/>
                <a:ext cx="14540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45BBC3E-EE22-82D8-B0C2-31CC9DBE5E8F}"/>
                  </a:ext>
                </a:extLst>
              </p14:cNvPr>
              <p14:cNvContentPartPr/>
              <p14:nvPr/>
            </p14:nvContentPartPr>
            <p14:xfrm>
              <a:off x="4532526" y="3269685"/>
              <a:ext cx="166320" cy="2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45BBC3E-EE22-82D8-B0C2-31CC9DBE5E8F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523526" y="3260685"/>
                <a:ext cx="183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51D76A8-8EE2-5366-9E6F-53A9AB4AB3DB}"/>
                  </a:ext>
                </a:extLst>
              </p14:cNvPr>
              <p14:cNvContentPartPr/>
              <p14:nvPr/>
            </p14:nvContentPartPr>
            <p14:xfrm>
              <a:off x="4166766" y="3178245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51D76A8-8EE2-5366-9E6F-53A9AB4AB3DB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158126" y="31692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D289A7F-AEA3-8BFD-AD25-8B7AF73A9A6C}"/>
                  </a:ext>
                </a:extLst>
              </p14:cNvPr>
              <p14:cNvContentPartPr/>
              <p14:nvPr/>
            </p14:nvContentPartPr>
            <p14:xfrm>
              <a:off x="1544886" y="3773325"/>
              <a:ext cx="319680" cy="4230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D289A7F-AEA3-8BFD-AD25-8B7AF73A9A6C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536246" y="3764685"/>
                <a:ext cx="33732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58255ED-61D3-6B08-093B-DD79FB5DFD97}"/>
                  </a:ext>
                </a:extLst>
              </p14:cNvPr>
              <p14:cNvContentPartPr/>
              <p14:nvPr/>
            </p14:nvContentPartPr>
            <p14:xfrm>
              <a:off x="2060766" y="3677565"/>
              <a:ext cx="1342080" cy="365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58255ED-61D3-6B08-093B-DD79FB5DFD97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051766" y="3668565"/>
                <a:ext cx="13597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5671328-4E83-14B2-6BE2-507CB130CF49}"/>
                  </a:ext>
                </a:extLst>
              </p14:cNvPr>
              <p14:cNvContentPartPr/>
              <p14:nvPr/>
            </p14:nvContentPartPr>
            <p14:xfrm>
              <a:off x="3077046" y="3754245"/>
              <a:ext cx="213120" cy="25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5671328-4E83-14B2-6BE2-507CB130CF49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068406" y="3745605"/>
                <a:ext cx="230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2951B3B-9740-14D6-2901-430D3E68826A}"/>
                  </a:ext>
                </a:extLst>
              </p14:cNvPr>
              <p14:cNvContentPartPr/>
              <p14:nvPr/>
            </p14:nvContentPartPr>
            <p14:xfrm>
              <a:off x="2906766" y="3727245"/>
              <a:ext cx="38160" cy="15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2951B3B-9740-14D6-2901-430D3E68826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897766" y="3718605"/>
                <a:ext cx="558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4993BF4C-1700-6054-9C84-0D0E37069745}"/>
                  </a:ext>
                </a:extLst>
              </p14:cNvPr>
              <p14:cNvContentPartPr/>
              <p14:nvPr/>
            </p14:nvContentPartPr>
            <p14:xfrm>
              <a:off x="3587886" y="3793485"/>
              <a:ext cx="177480" cy="1310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4993BF4C-1700-6054-9C84-0D0E3706974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578886" y="3784485"/>
                <a:ext cx="1951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0A28798D-B68E-C996-2A76-9F459AF6531F}"/>
                  </a:ext>
                </a:extLst>
              </p14:cNvPr>
              <p14:cNvContentPartPr/>
              <p14:nvPr/>
            </p14:nvContentPartPr>
            <p14:xfrm>
              <a:off x="3584286" y="3690885"/>
              <a:ext cx="177120" cy="129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0A28798D-B68E-C996-2A76-9F459AF6531F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575646" y="3681885"/>
                <a:ext cx="1947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51FBE6C-FD38-D634-1F54-DE380BF13BB5}"/>
                  </a:ext>
                </a:extLst>
              </p14:cNvPr>
              <p14:cNvContentPartPr/>
              <p14:nvPr/>
            </p14:nvContentPartPr>
            <p14:xfrm>
              <a:off x="3941406" y="3686565"/>
              <a:ext cx="533520" cy="3398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51FBE6C-FD38-D634-1F54-DE380BF13BB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932406" y="3677925"/>
                <a:ext cx="551160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77C73D1F-BC2C-E3F8-8630-95C58338F262}"/>
              </a:ext>
            </a:extLst>
          </p:cNvPr>
          <p:cNvGrpSpPr/>
          <p:nvPr/>
        </p:nvGrpSpPr>
        <p:grpSpPr>
          <a:xfrm>
            <a:off x="1349406" y="4107405"/>
            <a:ext cx="3192840" cy="473040"/>
            <a:chOff x="1349406" y="4107405"/>
            <a:chExt cx="319284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21C07F1-0685-EA9E-EEDD-3BAFA2D05C9A}"/>
                    </a:ext>
                  </a:extLst>
                </p14:cNvPr>
                <p14:cNvContentPartPr/>
                <p14:nvPr/>
              </p14:nvContentPartPr>
              <p14:xfrm>
                <a:off x="1349406" y="4364445"/>
                <a:ext cx="162360" cy="141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21C07F1-0685-EA9E-EEDD-3BAFA2D05C9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340406" y="4355805"/>
                  <a:ext cx="180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FA8DFF5-00FD-6F3D-421A-22ADA11720BE}"/>
                    </a:ext>
                  </a:extLst>
                </p14:cNvPr>
                <p14:cNvContentPartPr/>
                <p14:nvPr/>
              </p14:nvContentPartPr>
              <p14:xfrm>
                <a:off x="1670166" y="4141965"/>
                <a:ext cx="844200" cy="438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FA8DFF5-00FD-6F3D-421A-22ADA11720B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661166" y="4132965"/>
                  <a:ext cx="8618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8E53FA-5F29-EE57-BE72-97D67C50D02E}"/>
                    </a:ext>
                  </a:extLst>
                </p14:cNvPr>
                <p14:cNvContentPartPr/>
                <p14:nvPr/>
              </p14:nvContentPartPr>
              <p14:xfrm>
                <a:off x="2307726" y="4233765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8E53FA-5F29-EE57-BE72-97D67C50D02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299086" y="4225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F25637E-8CEF-66ED-268D-1A293EF90937}"/>
                    </a:ext>
                  </a:extLst>
                </p14:cNvPr>
                <p14:cNvContentPartPr/>
                <p14:nvPr/>
              </p14:nvContentPartPr>
              <p14:xfrm>
                <a:off x="2634280" y="4160140"/>
                <a:ext cx="1245600" cy="294414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F25637E-8CEF-66ED-268D-1A293EF9093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625640" y="4151142"/>
                  <a:ext cx="1263240" cy="312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2EC9093-5AAA-C930-4D00-1E9DDBF77848}"/>
                    </a:ext>
                  </a:extLst>
                </p14:cNvPr>
                <p14:cNvContentPartPr/>
                <p14:nvPr/>
              </p14:nvContentPartPr>
              <p14:xfrm>
                <a:off x="3738040" y="4207475"/>
                <a:ext cx="172800" cy="39278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2EC9093-5AAA-C930-4D00-1E9DDBF7784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729040" y="4198466"/>
                  <a:ext cx="190440" cy="56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E1BD660-4AA1-1662-8146-7A61B99E55F0}"/>
                    </a:ext>
                  </a:extLst>
                </p14:cNvPr>
                <p14:cNvContentPartPr/>
                <p14:nvPr/>
              </p14:nvContentPartPr>
              <p14:xfrm>
                <a:off x="4102326" y="4130085"/>
                <a:ext cx="143280" cy="276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E1BD660-4AA1-1662-8146-7A61B99E55F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093326" y="4121445"/>
                  <a:ext cx="160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68F4712-FB31-9A95-559E-DE27EFD66F4D}"/>
                    </a:ext>
                  </a:extLst>
                </p14:cNvPr>
                <p14:cNvContentPartPr/>
                <p14:nvPr/>
              </p14:nvContentPartPr>
              <p14:xfrm>
                <a:off x="4326246" y="4107405"/>
                <a:ext cx="216000" cy="300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68F4712-FB31-9A95-559E-DE27EFD66F4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17246" y="4098405"/>
                  <a:ext cx="23364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A75AA24-B4C2-B652-3019-A6DAD0BA8638}"/>
              </a:ext>
            </a:extLst>
          </p:cNvPr>
          <p:cNvGrpSpPr/>
          <p:nvPr/>
        </p:nvGrpSpPr>
        <p:grpSpPr>
          <a:xfrm>
            <a:off x="7393086" y="1938405"/>
            <a:ext cx="2381760" cy="848160"/>
            <a:chOff x="7393086" y="1938405"/>
            <a:chExt cx="2381760" cy="84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5D63781-6CBE-C3A7-8916-D8AEA02982CB}"/>
                    </a:ext>
                  </a:extLst>
                </p14:cNvPr>
                <p14:cNvContentPartPr/>
                <p14:nvPr/>
              </p14:nvContentPartPr>
              <p14:xfrm>
                <a:off x="8032086" y="2153325"/>
                <a:ext cx="739800" cy="633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5D63781-6CBE-C3A7-8916-D8AEA02982C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23446" y="2144325"/>
                  <a:ext cx="75744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0294E25-FB16-6603-BE03-268FA5ED9A28}"/>
                    </a:ext>
                  </a:extLst>
                </p14:cNvPr>
                <p14:cNvContentPartPr/>
                <p14:nvPr/>
              </p14:nvContentPartPr>
              <p14:xfrm>
                <a:off x="8033166" y="1938405"/>
                <a:ext cx="1166400" cy="222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0294E25-FB16-6603-BE03-268FA5ED9A2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24166" y="1929405"/>
                  <a:ext cx="1184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2F7D9C1-8C9D-035B-3C78-27D959FE77D5}"/>
                    </a:ext>
                  </a:extLst>
                </p14:cNvPr>
                <p14:cNvContentPartPr/>
                <p14:nvPr/>
              </p14:nvContentPartPr>
              <p14:xfrm>
                <a:off x="9083286" y="1988445"/>
                <a:ext cx="36720" cy="479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2F7D9C1-8C9D-035B-3C78-27D959FE77D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074646" y="1979445"/>
                  <a:ext cx="543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6FCE288-D675-6212-7602-66BFD2290325}"/>
                    </a:ext>
                  </a:extLst>
                </p14:cNvPr>
                <p14:cNvContentPartPr/>
                <p14:nvPr/>
              </p14:nvContentPartPr>
              <p14:xfrm>
                <a:off x="8712846" y="2471565"/>
                <a:ext cx="404640" cy="303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6FCE288-D675-6212-7602-66BFD229032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704206" y="2462565"/>
                  <a:ext cx="4222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F447971-A6B2-1357-E295-EF42A67FAAC7}"/>
                    </a:ext>
                  </a:extLst>
                </p14:cNvPr>
                <p14:cNvContentPartPr/>
                <p14:nvPr/>
              </p14:nvContentPartPr>
              <p14:xfrm>
                <a:off x="7393086" y="2358525"/>
                <a:ext cx="199800" cy="313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F447971-A6B2-1357-E295-EF42A67FAAC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384446" y="2349525"/>
                  <a:ext cx="217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7BDD1EE-3CA3-F093-7536-46A3B15B03D9}"/>
                    </a:ext>
                  </a:extLst>
                </p14:cNvPr>
                <p14:cNvContentPartPr/>
                <p14:nvPr/>
              </p14:nvContentPartPr>
              <p14:xfrm>
                <a:off x="7641126" y="2632485"/>
                <a:ext cx="39600" cy="124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7BDD1EE-3CA3-F093-7536-46A3B15B03D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632486" y="2623845"/>
                  <a:ext cx="57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20CCACE-225A-B06C-94C0-A9F2FD1EF53E}"/>
                    </a:ext>
                  </a:extLst>
                </p14:cNvPr>
                <p14:cNvContentPartPr/>
                <p14:nvPr/>
              </p14:nvContentPartPr>
              <p14:xfrm>
                <a:off x="9405126" y="2178165"/>
                <a:ext cx="179640" cy="361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20CCACE-225A-B06C-94C0-A9F2FD1EF53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396126" y="2169525"/>
                  <a:ext cx="1972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EE5E9CD-45FF-2A2D-50D7-B520FF151AC2}"/>
                    </a:ext>
                  </a:extLst>
                </p14:cNvPr>
                <p14:cNvContentPartPr/>
                <p14:nvPr/>
              </p14:nvContentPartPr>
              <p14:xfrm>
                <a:off x="9574686" y="2494965"/>
                <a:ext cx="200160" cy="163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EE5E9CD-45FF-2A2D-50D7-B520FF151AC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566046" y="2485965"/>
                  <a:ext cx="21780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09A7AD5-1C7A-068D-C92D-55BA032F9972}"/>
              </a:ext>
            </a:extLst>
          </p:cNvPr>
          <p:cNvGrpSpPr/>
          <p:nvPr/>
        </p:nvGrpSpPr>
        <p:grpSpPr>
          <a:xfrm>
            <a:off x="8896446" y="2081325"/>
            <a:ext cx="1789920" cy="375480"/>
            <a:chOff x="8896446" y="2081325"/>
            <a:chExt cx="178992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C48C16A-F2B7-EF8C-FA5F-CD6A68321C71}"/>
                    </a:ext>
                  </a:extLst>
                </p14:cNvPr>
                <p14:cNvContentPartPr/>
                <p14:nvPr/>
              </p14:nvContentPartPr>
              <p14:xfrm>
                <a:off x="8896446" y="2270685"/>
                <a:ext cx="1438200" cy="150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C48C16A-F2B7-EF8C-FA5F-CD6A68321C7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887446" y="2261685"/>
                  <a:ext cx="1455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5EFC114-EB9D-DF1A-4468-B3D5F08769B4}"/>
                    </a:ext>
                  </a:extLst>
                </p14:cNvPr>
                <p14:cNvContentPartPr/>
                <p14:nvPr/>
              </p14:nvContentPartPr>
              <p14:xfrm>
                <a:off x="10408446" y="2181405"/>
                <a:ext cx="195480" cy="275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5EFC114-EB9D-DF1A-4468-B3D5F08769B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399446" y="2172405"/>
                  <a:ext cx="213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4EA9F04-91FE-46F1-8148-CCC08CA274C6}"/>
                    </a:ext>
                  </a:extLst>
                </p14:cNvPr>
                <p14:cNvContentPartPr/>
                <p14:nvPr/>
              </p14:nvContentPartPr>
              <p14:xfrm>
                <a:off x="10367046" y="2081325"/>
                <a:ext cx="319320" cy="331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4EA9F04-91FE-46F1-8148-CCC08CA274C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58046" y="2072325"/>
                  <a:ext cx="3369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E4FD35B-1E06-90D7-1BE8-B7B9C6EA4552}"/>
              </a:ext>
            </a:extLst>
          </p:cNvPr>
          <p:cNvGrpSpPr/>
          <p:nvPr/>
        </p:nvGrpSpPr>
        <p:grpSpPr>
          <a:xfrm>
            <a:off x="8166726" y="2298405"/>
            <a:ext cx="377640" cy="334440"/>
            <a:chOff x="8166726" y="2298405"/>
            <a:chExt cx="37764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62E255B-23C2-0ABA-0C2E-E974E36F5548}"/>
                    </a:ext>
                  </a:extLst>
                </p14:cNvPr>
                <p14:cNvContentPartPr/>
                <p14:nvPr/>
              </p14:nvContentPartPr>
              <p14:xfrm>
                <a:off x="8166726" y="2298405"/>
                <a:ext cx="101520" cy="312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62E255B-23C2-0ABA-0C2E-E974E36F554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157726" y="2289405"/>
                  <a:ext cx="119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D2F1A4A-D541-F238-CCCC-37351E852DEC}"/>
                    </a:ext>
                  </a:extLst>
                </p14:cNvPr>
                <p14:cNvContentPartPr/>
                <p14:nvPr/>
              </p14:nvContentPartPr>
              <p14:xfrm>
                <a:off x="8344206" y="2311005"/>
                <a:ext cx="200160" cy="321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D2F1A4A-D541-F238-CCCC-37351E852DE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335566" y="2302365"/>
                  <a:ext cx="217800" cy="33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A999FCD8-1980-CA57-D0EA-2DA80B9422AC}"/>
                  </a:ext>
                </a:extLst>
              </p14:cNvPr>
              <p14:cNvContentPartPr/>
              <p14:nvPr/>
            </p14:nvContentPartPr>
            <p14:xfrm>
              <a:off x="7227126" y="3506925"/>
              <a:ext cx="1509840" cy="3214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A999FCD8-1980-CA57-D0EA-2DA80B9422AC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7218126" y="3498285"/>
                <a:ext cx="1527480" cy="33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BD1AF8C7-7724-08E0-A558-BD29FE7532E1}"/>
              </a:ext>
            </a:extLst>
          </p:cNvPr>
          <p:cNvGrpSpPr/>
          <p:nvPr/>
        </p:nvGrpSpPr>
        <p:grpSpPr>
          <a:xfrm>
            <a:off x="7270686" y="2786925"/>
            <a:ext cx="4567680" cy="981360"/>
            <a:chOff x="7270686" y="2786925"/>
            <a:chExt cx="4567680" cy="9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D700D57-D81E-5F90-8579-DEC23B88B6E9}"/>
                    </a:ext>
                  </a:extLst>
                </p14:cNvPr>
                <p14:cNvContentPartPr/>
                <p14:nvPr/>
              </p14:nvContentPartPr>
              <p14:xfrm>
                <a:off x="7270686" y="2968725"/>
                <a:ext cx="642600" cy="317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D700D57-D81E-5F90-8579-DEC23B88B6E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62046" y="2959725"/>
                  <a:ext cx="6602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646F3B1-58FA-F8A4-F1F6-BD8D4437531F}"/>
                    </a:ext>
                  </a:extLst>
                </p14:cNvPr>
                <p14:cNvContentPartPr/>
                <p14:nvPr/>
              </p14:nvContentPartPr>
              <p14:xfrm>
                <a:off x="7592526" y="2988165"/>
                <a:ext cx="360" cy="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646F3B1-58FA-F8A4-F1F6-BD8D4437531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583886" y="2979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6F141F3-4800-474B-5582-C42E8B8FC0EA}"/>
                    </a:ext>
                  </a:extLst>
                </p14:cNvPr>
                <p14:cNvContentPartPr/>
                <p14:nvPr/>
              </p14:nvContentPartPr>
              <p14:xfrm>
                <a:off x="8114886" y="2801685"/>
                <a:ext cx="1904400" cy="488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6F141F3-4800-474B-5582-C42E8B8FC0E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106246" y="2793045"/>
                  <a:ext cx="192204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2316B2C-C27F-B1B7-2CF1-ED1DBAD1F6B3}"/>
                    </a:ext>
                  </a:extLst>
                </p14:cNvPr>
                <p14:cNvContentPartPr/>
                <p14:nvPr/>
              </p14:nvContentPartPr>
              <p14:xfrm>
                <a:off x="9573246" y="2966205"/>
                <a:ext cx="314280" cy="15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2316B2C-C27F-B1B7-2CF1-ED1DBAD1F6B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564606" y="2957205"/>
                  <a:ext cx="331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EBE6914-E489-D6C6-FCFC-C1AD94131EAB}"/>
                    </a:ext>
                  </a:extLst>
                </p14:cNvPr>
                <p14:cNvContentPartPr/>
                <p14:nvPr/>
              </p14:nvContentPartPr>
              <p14:xfrm>
                <a:off x="10259406" y="2848845"/>
                <a:ext cx="662400" cy="358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EBE6914-E489-D6C6-FCFC-C1AD94131EA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250406" y="2839845"/>
                  <a:ext cx="6800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AA71EDC-58C7-531C-8630-0C16E84C084F}"/>
                    </a:ext>
                  </a:extLst>
                </p14:cNvPr>
                <p14:cNvContentPartPr/>
                <p14:nvPr/>
              </p14:nvContentPartPr>
              <p14:xfrm>
                <a:off x="11087406" y="2786925"/>
                <a:ext cx="381240" cy="407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AA71EDC-58C7-531C-8630-0C16E84C084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078766" y="2778285"/>
                  <a:ext cx="3988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B92218D-11FC-7589-F640-815A1C1B92FF}"/>
                    </a:ext>
                  </a:extLst>
                </p14:cNvPr>
                <p14:cNvContentPartPr/>
                <p14:nvPr/>
              </p14:nvContentPartPr>
              <p14:xfrm>
                <a:off x="11088846" y="2863245"/>
                <a:ext cx="242640" cy="45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B92218D-11FC-7589-F640-815A1C1B92F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080206" y="2854605"/>
                  <a:ext cx="260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B911DEF-C48F-1B0A-6416-A15A7DEB24C4}"/>
                    </a:ext>
                  </a:extLst>
                </p14:cNvPr>
                <p14:cNvContentPartPr/>
                <p14:nvPr/>
              </p14:nvContentPartPr>
              <p14:xfrm>
                <a:off x="8996166" y="3374445"/>
                <a:ext cx="1438920" cy="393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B911DEF-C48F-1B0A-6416-A15A7DEB24C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87526" y="3365805"/>
                  <a:ext cx="14565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ED50113-0183-E98C-8084-997754237046}"/>
                    </a:ext>
                  </a:extLst>
                </p14:cNvPr>
                <p14:cNvContentPartPr/>
                <p14:nvPr/>
              </p14:nvContentPartPr>
              <p14:xfrm>
                <a:off x="9260046" y="3405045"/>
                <a:ext cx="25200" cy="2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ED50113-0183-E98C-8084-99775423704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251046" y="3396405"/>
                  <a:ext cx="42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B51DFA3-9105-C920-C598-BF68D49735A6}"/>
                    </a:ext>
                  </a:extLst>
                </p14:cNvPr>
                <p14:cNvContentPartPr/>
                <p14:nvPr/>
              </p14:nvContentPartPr>
              <p14:xfrm>
                <a:off x="10710126" y="3488205"/>
                <a:ext cx="474480" cy="134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B51DFA3-9105-C920-C598-BF68D49735A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701486" y="3479565"/>
                  <a:ext cx="492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23B3A86-BB1A-DD34-75D7-1A5474562D79}"/>
                    </a:ext>
                  </a:extLst>
                </p14:cNvPr>
                <p14:cNvContentPartPr/>
                <p14:nvPr/>
              </p14:nvContentPartPr>
              <p14:xfrm>
                <a:off x="11322486" y="3221445"/>
                <a:ext cx="515880" cy="364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23B3A86-BB1A-DD34-75D7-1A5474562D7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313846" y="3212445"/>
                  <a:ext cx="5335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DEA82A4-F85C-3154-BAAB-72F1B7EC2B83}"/>
                    </a:ext>
                  </a:extLst>
                </p14:cNvPr>
                <p14:cNvContentPartPr/>
                <p14:nvPr/>
              </p14:nvContentPartPr>
              <p14:xfrm>
                <a:off x="11358846" y="3347805"/>
                <a:ext cx="362520" cy="30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DEA82A4-F85C-3154-BAAB-72F1B7EC2B8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349846" y="3339165"/>
                  <a:ext cx="3801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E781E992-E825-EBE7-89CF-AB89C5343638}"/>
              </a:ext>
            </a:extLst>
          </p:cNvPr>
          <p:cNvGrpSpPr/>
          <p:nvPr/>
        </p:nvGrpSpPr>
        <p:grpSpPr>
          <a:xfrm>
            <a:off x="7137846" y="3805725"/>
            <a:ext cx="2113200" cy="340920"/>
            <a:chOff x="7137846" y="3805725"/>
            <a:chExt cx="211320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69DF136-29DD-061C-088A-ECFD06F5C105}"/>
                    </a:ext>
                  </a:extLst>
                </p14:cNvPr>
                <p14:cNvContentPartPr/>
                <p14:nvPr/>
              </p14:nvContentPartPr>
              <p14:xfrm>
                <a:off x="7137846" y="3856125"/>
                <a:ext cx="782280" cy="290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69DF136-29DD-061C-088A-ECFD06F5C10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128846" y="3847125"/>
                  <a:ext cx="799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85F7E23-111D-A36E-244E-D6B662CC2CC3}"/>
                    </a:ext>
                  </a:extLst>
                </p14:cNvPr>
                <p14:cNvContentPartPr/>
                <p14:nvPr/>
              </p14:nvContentPartPr>
              <p14:xfrm>
                <a:off x="7150086" y="3894285"/>
                <a:ext cx="505440" cy="33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85F7E23-111D-A36E-244E-D6B662CC2CC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141446" y="3885285"/>
                  <a:ext cx="523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72E87A1-352A-8EBF-8C11-C3DF0DAE233E}"/>
                    </a:ext>
                  </a:extLst>
                </p14:cNvPr>
                <p14:cNvContentPartPr/>
                <p14:nvPr/>
              </p14:nvContentPartPr>
              <p14:xfrm>
                <a:off x="8144766" y="3805725"/>
                <a:ext cx="1106280" cy="334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72E87A1-352A-8EBF-8C11-C3DF0DAE233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136126" y="3797085"/>
                  <a:ext cx="1123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BA43D7B-1E0E-E0F1-60C0-5E84E5C2DB75}"/>
                    </a:ext>
                  </a:extLst>
                </p14:cNvPr>
                <p14:cNvContentPartPr/>
                <p14:nvPr/>
              </p14:nvContentPartPr>
              <p14:xfrm>
                <a:off x="8471286" y="3851445"/>
                <a:ext cx="90720" cy="504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BA43D7B-1E0E-E0F1-60C0-5E84E5C2DB7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62646" y="3842805"/>
                  <a:ext cx="10836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F92E834-0539-9918-9FDB-C70137BF79B1}"/>
              </a:ext>
            </a:extLst>
          </p:cNvPr>
          <p:cNvGrpSpPr/>
          <p:nvPr/>
        </p:nvGrpSpPr>
        <p:grpSpPr>
          <a:xfrm>
            <a:off x="7283646" y="1136325"/>
            <a:ext cx="1238760" cy="518400"/>
            <a:chOff x="7283646" y="1136325"/>
            <a:chExt cx="12387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8836D60-97C7-DE02-0543-9D0308C542B8}"/>
                    </a:ext>
                  </a:extLst>
                </p14:cNvPr>
                <p14:cNvContentPartPr/>
                <p14:nvPr/>
              </p14:nvContentPartPr>
              <p14:xfrm>
                <a:off x="7283646" y="1357725"/>
                <a:ext cx="316800" cy="297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8836D60-97C7-DE02-0543-9D0308C542B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74646" y="1349085"/>
                  <a:ext cx="3344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2F7C9BD-A480-17E4-46BD-7DEABD512E1F}"/>
                    </a:ext>
                  </a:extLst>
                </p14:cNvPr>
                <p14:cNvContentPartPr/>
                <p14:nvPr/>
              </p14:nvContentPartPr>
              <p14:xfrm>
                <a:off x="7583526" y="1136325"/>
                <a:ext cx="938880" cy="508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2F7C9BD-A480-17E4-46BD-7DEABD512E1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574526" y="1127325"/>
                  <a:ext cx="956520" cy="52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F931B3E4-BEE8-E521-71DA-0A43ABEFC4A6}"/>
              </a:ext>
            </a:extLst>
          </p:cNvPr>
          <p:cNvGrpSpPr/>
          <p:nvPr/>
        </p:nvGrpSpPr>
        <p:grpSpPr>
          <a:xfrm>
            <a:off x="8702046" y="1037325"/>
            <a:ext cx="2872440" cy="637920"/>
            <a:chOff x="8702046" y="1037325"/>
            <a:chExt cx="287244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8385636-430D-815C-F43F-DD284B6C43B8}"/>
                    </a:ext>
                  </a:extLst>
                </p14:cNvPr>
                <p14:cNvContentPartPr/>
                <p14:nvPr/>
              </p14:nvContentPartPr>
              <p14:xfrm>
                <a:off x="8702046" y="1037325"/>
                <a:ext cx="1086120" cy="5094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8385636-430D-815C-F43F-DD284B6C43B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693406" y="1028325"/>
                  <a:ext cx="110376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01CE9E8-3D5A-76F1-6AF1-7CBD2FE5ED39}"/>
                    </a:ext>
                  </a:extLst>
                </p14:cNvPr>
                <p14:cNvContentPartPr/>
                <p14:nvPr/>
              </p14:nvContentPartPr>
              <p14:xfrm>
                <a:off x="9626166" y="1327125"/>
                <a:ext cx="195120" cy="100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01CE9E8-3D5A-76F1-6AF1-7CBD2FE5ED3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617526" y="1318125"/>
                  <a:ext cx="212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6824E85-ADCC-B66D-69F2-1D8D552AC77C}"/>
                    </a:ext>
                  </a:extLst>
                </p14:cNvPr>
                <p14:cNvContentPartPr/>
                <p14:nvPr/>
              </p14:nvContentPartPr>
              <p14:xfrm>
                <a:off x="10100286" y="1157205"/>
                <a:ext cx="308880" cy="484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6824E85-ADCC-B66D-69F2-1D8D552AC77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091286" y="1148565"/>
                  <a:ext cx="3265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462A759-1E06-D288-3DE4-F534E16371CB}"/>
                    </a:ext>
                  </a:extLst>
                </p14:cNvPr>
                <p14:cNvContentPartPr/>
                <p14:nvPr/>
              </p14:nvContentPartPr>
              <p14:xfrm>
                <a:off x="10551366" y="1037325"/>
                <a:ext cx="1023120" cy="637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462A759-1E06-D288-3DE4-F534E16371C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542726" y="1028325"/>
                  <a:ext cx="104076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6F4CD92-1DC6-0110-15AA-08966F08E65E}"/>
                    </a:ext>
                  </a:extLst>
                </p14:cNvPr>
                <p14:cNvContentPartPr/>
                <p14:nvPr/>
              </p14:nvContentPartPr>
              <p14:xfrm>
                <a:off x="11278206" y="1101765"/>
                <a:ext cx="43920" cy="38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6F4CD92-1DC6-0110-15AA-08966F08E65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269566" y="1093125"/>
                  <a:ext cx="61560" cy="5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887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9069CA-27D7-A7B5-FA6E-161266652046}"/>
              </a:ext>
            </a:extLst>
          </p:cNvPr>
          <p:cNvGrpSpPr/>
          <p:nvPr/>
        </p:nvGrpSpPr>
        <p:grpSpPr>
          <a:xfrm>
            <a:off x="298398" y="1743080"/>
            <a:ext cx="7729850" cy="903600"/>
            <a:chOff x="625568" y="3261487"/>
            <a:chExt cx="7729850" cy="90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E9994B4-A08A-1FA5-E0A3-432CB67BC9BD}"/>
                    </a:ext>
                  </a:extLst>
                </p14:cNvPr>
                <p14:cNvContentPartPr/>
                <p14:nvPr/>
              </p14:nvContentPartPr>
              <p14:xfrm>
                <a:off x="2132528" y="3791407"/>
                <a:ext cx="236520" cy="14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E9994B4-A08A-1FA5-E0A3-432CB67BC9B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23888" y="3782407"/>
                  <a:ext cx="254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41C0214-D5D5-9708-EC65-1DBFBD2AE9B3}"/>
                    </a:ext>
                  </a:extLst>
                </p14:cNvPr>
                <p14:cNvContentPartPr/>
                <p14:nvPr/>
              </p14:nvContentPartPr>
              <p14:xfrm>
                <a:off x="2277968" y="3719407"/>
                <a:ext cx="16560" cy="174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41C0214-D5D5-9708-EC65-1DBFBD2AE9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68968" y="3710407"/>
                  <a:ext cx="34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430776-DE89-B863-4B13-B40FEB23B81E}"/>
                    </a:ext>
                  </a:extLst>
                </p14:cNvPr>
                <p14:cNvContentPartPr/>
                <p14:nvPr/>
              </p14:nvContentPartPr>
              <p14:xfrm>
                <a:off x="2636528" y="3651367"/>
                <a:ext cx="163080" cy="172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430776-DE89-B863-4B13-B40FEB23B8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27528" y="3642367"/>
                  <a:ext cx="180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8A6B318-4113-6E20-5D47-95671B1986D8}"/>
                    </a:ext>
                  </a:extLst>
                </p14:cNvPr>
                <p14:cNvContentPartPr/>
                <p14:nvPr/>
              </p14:nvContentPartPr>
              <p14:xfrm>
                <a:off x="2614928" y="3580087"/>
                <a:ext cx="174960" cy="8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8A6B318-4113-6E20-5D47-95671B1986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06288" y="3571087"/>
                  <a:ext cx="192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8B0B0E7-3EFE-EE63-0DD7-BA71B3F11B56}"/>
                    </a:ext>
                  </a:extLst>
                </p14:cNvPr>
                <p14:cNvContentPartPr/>
                <p14:nvPr/>
              </p14:nvContentPartPr>
              <p14:xfrm>
                <a:off x="2974568" y="3723727"/>
                <a:ext cx="21600" cy="39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8B0B0E7-3EFE-EE63-0DD7-BA71B3F11B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5568" y="3714727"/>
                  <a:ext cx="39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D698838-79E5-5A12-1D56-F8F53E5F3553}"/>
                    </a:ext>
                  </a:extLst>
                </p14:cNvPr>
                <p14:cNvContentPartPr/>
                <p14:nvPr/>
              </p14:nvContentPartPr>
              <p14:xfrm>
                <a:off x="3096608" y="3613207"/>
                <a:ext cx="223920" cy="249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D698838-79E5-5A12-1D56-F8F53E5F35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87968" y="3604567"/>
                  <a:ext cx="241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2B6A2C-3BC0-CDDA-4471-18A1BD74C11F}"/>
                    </a:ext>
                  </a:extLst>
                </p14:cNvPr>
                <p14:cNvContentPartPr/>
                <p14:nvPr/>
              </p14:nvContentPartPr>
              <p14:xfrm>
                <a:off x="3106328" y="3553087"/>
                <a:ext cx="216720" cy="13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2B6A2C-3BC0-CDDA-4471-18A1BD74C1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97328" y="3544087"/>
                  <a:ext cx="234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BB9BE3-CB76-5702-86BC-ACB8F8E4360F}"/>
                    </a:ext>
                  </a:extLst>
                </p14:cNvPr>
                <p14:cNvContentPartPr/>
                <p14:nvPr/>
              </p14:nvContentPartPr>
              <p14:xfrm>
                <a:off x="2528888" y="3505207"/>
                <a:ext cx="168120" cy="470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DBB9BE3-CB76-5702-86BC-ACB8F8E436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20248" y="3496567"/>
                  <a:ext cx="1857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DAC053-7DD6-7F5F-3150-6B84939FB20C}"/>
                    </a:ext>
                  </a:extLst>
                </p14:cNvPr>
                <p14:cNvContentPartPr/>
                <p14:nvPr/>
              </p14:nvContentPartPr>
              <p14:xfrm>
                <a:off x="3370928" y="3475327"/>
                <a:ext cx="123120" cy="460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DAC053-7DD6-7F5F-3150-6B84939FB20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62288" y="3466687"/>
                  <a:ext cx="1407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BEB3C0-6930-3E88-1075-752E70F5FFD8}"/>
                    </a:ext>
                  </a:extLst>
                </p14:cNvPr>
                <p14:cNvContentPartPr/>
                <p14:nvPr/>
              </p14:nvContentPartPr>
              <p14:xfrm>
                <a:off x="625568" y="3687367"/>
                <a:ext cx="184680" cy="172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BEB3C0-6930-3E88-1075-752E70F5FF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928" y="3678367"/>
                  <a:ext cx="202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E1A1BF-F114-48AE-FBC0-0078F0086522}"/>
                    </a:ext>
                  </a:extLst>
                </p14:cNvPr>
                <p14:cNvContentPartPr/>
                <p14:nvPr/>
              </p14:nvContentPartPr>
              <p14:xfrm>
                <a:off x="875408" y="3661807"/>
                <a:ext cx="270360" cy="178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E1A1BF-F114-48AE-FBC0-0078F00865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6408" y="3652807"/>
                  <a:ext cx="288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68A3C4-0D9D-A101-3670-A5545E7CB6A1}"/>
                    </a:ext>
                  </a:extLst>
                </p14:cNvPr>
                <p14:cNvContentPartPr/>
                <p14:nvPr/>
              </p14:nvContentPartPr>
              <p14:xfrm>
                <a:off x="1259528" y="3487567"/>
                <a:ext cx="186120" cy="273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68A3C4-0D9D-A101-3670-A5545E7CB6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50888" y="3478927"/>
                  <a:ext cx="203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21A3A02-7FBE-B4BA-2B33-D4B4D2B68259}"/>
                    </a:ext>
                  </a:extLst>
                </p14:cNvPr>
                <p14:cNvContentPartPr/>
                <p14:nvPr/>
              </p14:nvContentPartPr>
              <p14:xfrm>
                <a:off x="1519448" y="3600607"/>
                <a:ext cx="168480" cy="144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21A3A02-7FBE-B4BA-2B33-D4B4D2B682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10808" y="3591967"/>
                  <a:ext cx="186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57F68C-702F-FD5A-812F-DF8B4CF88519}"/>
                    </a:ext>
                  </a:extLst>
                </p14:cNvPr>
                <p14:cNvContentPartPr/>
                <p14:nvPr/>
              </p14:nvContentPartPr>
              <p14:xfrm>
                <a:off x="1534568" y="3534367"/>
                <a:ext cx="140760" cy="2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57F68C-702F-FD5A-812F-DF8B4CF8851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25928" y="3525367"/>
                  <a:ext cx="158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CAB2D49-04AD-AB2E-26EE-8F337CCEC64F}"/>
                    </a:ext>
                  </a:extLst>
                </p14:cNvPr>
                <p14:cNvContentPartPr/>
                <p14:nvPr/>
              </p14:nvContentPartPr>
              <p14:xfrm>
                <a:off x="1338008" y="3835327"/>
                <a:ext cx="444960" cy="15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CAB2D49-04AD-AB2E-26EE-8F337CCEC6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29368" y="3826687"/>
                  <a:ext cx="462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A2438CA-0B68-BF20-53D1-BD1771476755}"/>
                    </a:ext>
                  </a:extLst>
                </p14:cNvPr>
                <p14:cNvContentPartPr/>
                <p14:nvPr/>
              </p14:nvContentPartPr>
              <p14:xfrm>
                <a:off x="1375808" y="3977527"/>
                <a:ext cx="97560" cy="187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A2438CA-0B68-BF20-53D1-BD17714767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67168" y="3968527"/>
                  <a:ext cx="115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319BBA-1D0B-3DAC-3C84-9490C3A870A5}"/>
                    </a:ext>
                  </a:extLst>
                </p14:cNvPr>
                <p14:cNvContentPartPr/>
                <p14:nvPr/>
              </p14:nvContentPartPr>
              <p14:xfrm>
                <a:off x="1626728" y="3956647"/>
                <a:ext cx="124920" cy="182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319BBA-1D0B-3DAC-3C84-9490C3A870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18088" y="3947647"/>
                  <a:ext cx="142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6BFAD6-9B9C-DED2-8555-2CB1F5BF6DFA}"/>
                    </a:ext>
                  </a:extLst>
                </p14:cNvPr>
                <p14:cNvContentPartPr/>
                <p14:nvPr/>
              </p14:nvContentPartPr>
              <p14:xfrm>
                <a:off x="1582448" y="4026127"/>
                <a:ext cx="184680" cy="23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6BFAD6-9B9C-DED2-8555-2CB1F5BF6D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73808" y="4017487"/>
                  <a:ext cx="202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DA794D4-4929-477A-6D68-E6C696676BBD}"/>
                    </a:ext>
                  </a:extLst>
                </p14:cNvPr>
                <p14:cNvContentPartPr/>
                <p14:nvPr/>
              </p14:nvContentPartPr>
              <p14:xfrm>
                <a:off x="3575768" y="3604567"/>
                <a:ext cx="183960" cy="168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DA794D4-4929-477A-6D68-E6C696676B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66768" y="3595927"/>
                  <a:ext cx="201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E46AA3-E966-6DDF-DEAC-C313A963059C}"/>
                    </a:ext>
                  </a:extLst>
                </p14:cNvPr>
                <p14:cNvContentPartPr/>
                <p14:nvPr/>
              </p14:nvContentPartPr>
              <p14:xfrm>
                <a:off x="3573968" y="3492247"/>
                <a:ext cx="202320" cy="2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E46AA3-E966-6DDF-DEAC-C313A96305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65328" y="3483247"/>
                  <a:ext cx="21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41CBEA-F222-6437-E57C-0F1E182714E5}"/>
                    </a:ext>
                  </a:extLst>
                </p14:cNvPr>
                <p14:cNvContentPartPr/>
                <p14:nvPr/>
              </p14:nvContentPartPr>
              <p14:xfrm>
                <a:off x="4148888" y="3547687"/>
                <a:ext cx="234000" cy="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41CBEA-F222-6437-E57C-0F1E182714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39888" y="3538687"/>
                  <a:ext cx="251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80B39D-DB7A-DB32-1C2D-EB8E08C3F2C1}"/>
                    </a:ext>
                  </a:extLst>
                </p14:cNvPr>
                <p14:cNvContentPartPr/>
                <p14:nvPr/>
              </p14:nvContentPartPr>
              <p14:xfrm>
                <a:off x="4176248" y="3620047"/>
                <a:ext cx="221400" cy="27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80B39D-DB7A-DB32-1C2D-EB8E08C3F2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67608" y="3611047"/>
                  <a:ext cx="239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F4AE7C6-0AE3-0EB6-04B6-CDA9E39971FA}"/>
                    </a:ext>
                  </a:extLst>
                </p14:cNvPr>
                <p14:cNvContentPartPr/>
                <p14:nvPr/>
              </p14:nvContentPartPr>
              <p14:xfrm>
                <a:off x="3725888" y="3261487"/>
                <a:ext cx="216360" cy="84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F4AE7C6-0AE3-0EB6-04B6-CDA9E39971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16888" y="3252487"/>
                  <a:ext cx="234000" cy="86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A4486E-8D18-CD73-EED4-4407BC3C2046}"/>
                    </a:ext>
                  </a:extLst>
                </p14:cNvPr>
                <p14:cNvContentPartPr/>
                <p14:nvPr/>
              </p14:nvContentPartPr>
              <p14:xfrm>
                <a:off x="7529578" y="3594127"/>
                <a:ext cx="127800" cy="1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A4486E-8D18-CD73-EED4-4407BC3C204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20938" y="3585487"/>
                  <a:ext cx="14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9A9956-5E65-B7F1-F969-2523215D2D01}"/>
                    </a:ext>
                  </a:extLst>
                </p14:cNvPr>
                <p14:cNvContentPartPr/>
                <p14:nvPr/>
              </p14:nvContentPartPr>
              <p14:xfrm>
                <a:off x="7780138" y="3452287"/>
                <a:ext cx="241920" cy="255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9A9956-5E65-B7F1-F969-2523215D2D0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71138" y="3443647"/>
                  <a:ext cx="259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CC032E7-2E3C-8A48-614B-89704200E4F2}"/>
                    </a:ext>
                  </a:extLst>
                </p14:cNvPr>
                <p14:cNvContentPartPr/>
                <p14:nvPr/>
              </p14:nvContentPartPr>
              <p14:xfrm>
                <a:off x="7752418" y="3381727"/>
                <a:ext cx="275400" cy="10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CC032E7-2E3C-8A48-614B-89704200E4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43418" y="3372727"/>
                  <a:ext cx="29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43E41F-A043-E24A-22CD-E68BB7BD6FC4}"/>
                    </a:ext>
                  </a:extLst>
                </p14:cNvPr>
                <p14:cNvContentPartPr/>
                <p14:nvPr/>
              </p14:nvContentPartPr>
              <p14:xfrm>
                <a:off x="8181898" y="3546967"/>
                <a:ext cx="173520" cy="29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43E41F-A043-E24A-22CD-E68BB7BD6F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72898" y="3537967"/>
                  <a:ext cx="191160" cy="31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5E90491-58D6-CF75-7B12-91B8FBD1E59A}"/>
                  </a:ext>
                </a:extLst>
              </p14:cNvPr>
              <p14:cNvContentPartPr/>
              <p14:nvPr/>
            </p14:nvContentPartPr>
            <p14:xfrm>
              <a:off x="265086" y="67125"/>
              <a:ext cx="67140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5E90491-58D6-CF75-7B12-91B8FBD1E59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6446" y="58485"/>
                <a:ext cx="68904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F8A7334-A2CC-5E7C-889A-E52A32FAE9DF}"/>
              </a:ext>
            </a:extLst>
          </p:cNvPr>
          <p:cNvGrpSpPr/>
          <p:nvPr/>
        </p:nvGrpSpPr>
        <p:grpSpPr>
          <a:xfrm>
            <a:off x="1177326" y="40485"/>
            <a:ext cx="3478320" cy="458640"/>
            <a:chOff x="1177326" y="40485"/>
            <a:chExt cx="347832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B95900-ED11-E918-0524-4A776365DFA8}"/>
                    </a:ext>
                  </a:extLst>
                </p14:cNvPr>
                <p14:cNvContentPartPr/>
                <p14:nvPr/>
              </p14:nvContentPartPr>
              <p14:xfrm>
                <a:off x="1177326" y="40485"/>
                <a:ext cx="2366640" cy="458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B95900-ED11-E918-0524-4A776365DF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8686" y="31485"/>
                  <a:ext cx="23842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C0A8FD1-7625-5EE2-21F9-F1D1F4012B62}"/>
                    </a:ext>
                  </a:extLst>
                </p14:cNvPr>
                <p14:cNvContentPartPr/>
                <p14:nvPr/>
              </p14:nvContentPartPr>
              <p14:xfrm>
                <a:off x="3394926" y="224085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0A8FD1-7625-5EE2-21F9-F1D1F4012B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86286" y="215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73DA0B4-08FE-0675-AF55-1A9E7E8E237D}"/>
                    </a:ext>
                  </a:extLst>
                </p14:cNvPr>
                <p14:cNvContentPartPr/>
                <p14:nvPr/>
              </p14:nvContentPartPr>
              <p14:xfrm>
                <a:off x="3169926" y="142725"/>
                <a:ext cx="216720" cy="49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73DA0B4-08FE-0675-AF55-1A9E7E8E23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61286" y="133725"/>
                  <a:ext cx="234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5144039-95CC-4F28-2A8A-C1229779CC13}"/>
                    </a:ext>
                  </a:extLst>
                </p14:cNvPr>
                <p14:cNvContentPartPr/>
                <p14:nvPr/>
              </p14:nvContentPartPr>
              <p14:xfrm>
                <a:off x="1758366" y="162165"/>
                <a:ext cx="279720" cy="23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5144039-95CC-4F28-2A8A-C1229779CC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49366" y="153525"/>
                  <a:ext cx="297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0D3C6B-DDA9-1BF1-3624-F48A09EB6E25}"/>
                    </a:ext>
                  </a:extLst>
                </p14:cNvPr>
                <p14:cNvContentPartPr/>
                <p14:nvPr/>
              </p14:nvContentPartPr>
              <p14:xfrm>
                <a:off x="3711366" y="102045"/>
                <a:ext cx="944280" cy="274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0D3C6B-DDA9-1BF1-3624-F48A09EB6E2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02366" y="93405"/>
                  <a:ext cx="96192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1337A12-777C-B388-CE21-5911DF39FB1A}"/>
              </a:ext>
            </a:extLst>
          </p:cNvPr>
          <p:cNvGrpSpPr/>
          <p:nvPr/>
        </p:nvGrpSpPr>
        <p:grpSpPr>
          <a:xfrm>
            <a:off x="4808286" y="60285"/>
            <a:ext cx="3112560" cy="311040"/>
            <a:chOff x="4808286" y="60285"/>
            <a:chExt cx="311256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79D34A2-1B06-0E68-9FDF-BB0D68F5C0B6}"/>
                    </a:ext>
                  </a:extLst>
                </p14:cNvPr>
                <p14:cNvContentPartPr/>
                <p14:nvPr/>
              </p14:nvContentPartPr>
              <p14:xfrm>
                <a:off x="4846086" y="77205"/>
                <a:ext cx="598680" cy="25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79D34A2-1B06-0E68-9FDF-BB0D68F5C0B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37086" y="68205"/>
                  <a:ext cx="616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F9B51A9-A7CC-C2FF-207F-85F2EAC322DF}"/>
                    </a:ext>
                  </a:extLst>
                </p14:cNvPr>
                <p14:cNvContentPartPr/>
                <p14:nvPr/>
              </p14:nvContentPartPr>
              <p14:xfrm>
                <a:off x="5313726" y="147045"/>
                <a:ext cx="189720" cy="45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F9B51A9-A7CC-C2FF-207F-85F2EAC322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05086" y="138405"/>
                  <a:ext cx="207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4181941-0627-B185-AF30-F50790C73909}"/>
                    </a:ext>
                  </a:extLst>
                </p14:cNvPr>
                <p14:cNvContentPartPr/>
                <p14:nvPr/>
              </p14:nvContentPartPr>
              <p14:xfrm>
                <a:off x="4808286" y="217605"/>
                <a:ext cx="318960" cy="27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4181941-0627-B185-AF30-F50790C739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99286" y="208605"/>
                  <a:ext cx="336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C84DA0A-AA20-754D-4619-9E19220E8B5D}"/>
                    </a:ext>
                  </a:extLst>
                </p14:cNvPr>
                <p14:cNvContentPartPr/>
                <p14:nvPr/>
              </p14:nvContentPartPr>
              <p14:xfrm>
                <a:off x="5718726" y="88365"/>
                <a:ext cx="538560" cy="244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C84DA0A-AA20-754D-4619-9E19220E8B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09726" y="79365"/>
                  <a:ext cx="556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40D4A1F-ACF1-E752-9211-FFA1D083AC05}"/>
                    </a:ext>
                  </a:extLst>
                </p14:cNvPr>
                <p14:cNvContentPartPr/>
                <p14:nvPr/>
              </p14:nvContentPartPr>
              <p14:xfrm>
                <a:off x="6052446" y="159285"/>
                <a:ext cx="294120" cy="48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40D4A1F-ACF1-E752-9211-FFA1D083AC0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43446" y="150645"/>
                  <a:ext cx="311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DE9CFB-C52C-B3F8-761D-8DB6477B6AAC}"/>
                    </a:ext>
                  </a:extLst>
                </p14:cNvPr>
                <p14:cNvContentPartPr/>
                <p14:nvPr/>
              </p14:nvContentPartPr>
              <p14:xfrm>
                <a:off x="6534126" y="212565"/>
                <a:ext cx="428040" cy="158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DE9CFB-C52C-B3F8-761D-8DB6477B6AA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25126" y="203565"/>
                  <a:ext cx="445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5C89D3-01C8-9104-7887-249411D832C0}"/>
                    </a:ext>
                  </a:extLst>
                </p14:cNvPr>
                <p14:cNvContentPartPr/>
                <p14:nvPr/>
              </p14:nvContentPartPr>
              <p14:xfrm>
                <a:off x="7226406" y="60285"/>
                <a:ext cx="694440" cy="270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5C89D3-01C8-9104-7887-249411D832C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17766" y="51285"/>
                  <a:ext cx="712080" cy="28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56D087-4CE6-53F8-A67C-338A80ACF75B}"/>
                  </a:ext>
                </a:extLst>
              </p14:cNvPr>
              <p14:cNvContentPartPr/>
              <p14:nvPr/>
            </p14:nvContentPartPr>
            <p14:xfrm>
              <a:off x="8092566" y="43365"/>
              <a:ext cx="1245240" cy="407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56D087-4CE6-53F8-A67C-338A80ACF75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083926" y="34365"/>
                <a:ext cx="12628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521EF28-5ADD-ECA3-AF77-7490400FA1F5}"/>
                  </a:ext>
                </a:extLst>
              </p14:cNvPr>
              <p14:cNvContentPartPr/>
              <p14:nvPr/>
            </p14:nvContentPartPr>
            <p14:xfrm>
              <a:off x="8995806" y="166485"/>
              <a:ext cx="43920" cy="11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521EF28-5ADD-ECA3-AF77-7490400FA1F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86806" y="157845"/>
                <a:ext cx="615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F837D45-7CDD-825D-D91F-AF04F81DBADB}"/>
                  </a:ext>
                </a:extLst>
              </p14:cNvPr>
              <p14:cNvContentPartPr/>
              <p14:nvPr/>
            </p14:nvContentPartPr>
            <p14:xfrm>
              <a:off x="8679366" y="94845"/>
              <a:ext cx="432000" cy="74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F837D45-7CDD-825D-D91F-AF04F81DBAD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670726" y="85845"/>
                <a:ext cx="4496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0E70832-F0E7-86C6-FE4B-24BDBEB79044}"/>
                  </a:ext>
                </a:extLst>
              </p14:cNvPr>
              <p14:cNvContentPartPr/>
              <p14:nvPr/>
            </p14:nvContentPartPr>
            <p14:xfrm>
              <a:off x="9305766" y="238845"/>
              <a:ext cx="219600" cy="60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0E70832-F0E7-86C6-FE4B-24BDBEB7904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296766" y="229845"/>
                <a:ext cx="23724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3BD7099C-CF69-A896-11F9-22C0827E9AC3}"/>
              </a:ext>
            </a:extLst>
          </p:cNvPr>
          <p:cNvGrpSpPr/>
          <p:nvPr/>
        </p:nvGrpSpPr>
        <p:grpSpPr>
          <a:xfrm>
            <a:off x="4431128" y="2030287"/>
            <a:ext cx="421200" cy="442440"/>
            <a:chOff x="4431128" y="2030287"/>
            <a:chExt cx="4212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56B602-5B49-74AC-04AB-B8B19CDCCCD2}"/>
                    </a:ext>
                  </a:extLst>
                </p14:cNvPr>
                <p14:cNvContentPartPr/>
                <p14:nvPr/>
              </p14:nvContentPartPr>
              <p14:xfrm>
                <a:off x="4431128" y="2030287"/>
                <a:ext cx="150480" cy="178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56B602-5B49-74AC-04AB-B8B19CDCCCD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22128" y="2021287"/>
                  <a:ext cx="168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65D0C6-09D5-0838-3A65-52B50618BE38}"/>
                    </a:ext>
                  </a:extLst>
                </p14:cNvPr>
                <p14:cNvContentPartPr/>
                <p14:nvPr/>
              </p14:nvContentPartPr>
              <p14:xfrm>
                <a:off x="4706168" y="2081767"/>
                <a:ext cx="146160" cy="390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65D0C6-09D5-0838-3A65-52B50618BE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97168" y="2073127"/>
                  <a:ext cx="163800" cy="40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7EEA3C0-97E9-3284-8274-0EB78A168B7D}"/>
              </a:ext>
            </a:extLst>
          </p:cNvPr>
          <p:cNvGrpSpPr/>
          <p:nvPr/>
        </p:nvGrpSpPr>
        <p:grpSpPr>
          <a:xfrm>
            <a:off x="5061128" y="1830127"/>
            <a:ext cx="2011320" cy="533160"/>
            <a:chOff x="5061128" y="1830127"/>
            <a:chExt cx="201132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04BB54-85F5-3A1B-941A-0C587FF9C824}"/>
                    </a:ext>
                  </a:extLst>
                </p14:cNvPr>
                <p14:cNvContentPartPr/>
                <p14:nvPr/>
              </p14:nvContentPartPr>
              <p14:xfrm>
                <a:off x="5061128" y="1877287"/>
                <a:ext cx="82440" cy="436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04BB54-85F5-3A1B-941A-0C587FF9C8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52488" y="1868287"/>
                  <a:ext cx="1000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014D11-ADFE-9AA3-F8A7-AC9FFC7DF900}"/>
                    </a:ext>
                  </a:extLst>
                </p14:cNvPr>
                <p14:cNvContentPartPr/>
                <p14:nvPr/>
              </p14:nvContentPartPr>
              <p14:xfrm>
                <a:off x="5217368" y="2037487"/>
                <a:ext cx="159840" cy="198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014D11-ADFE-9AA3-F8A7-AC9FFC7DF90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08728" y="2028847"/>
                  <a:ext cx="177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1656BA8-E99F-249E-3DBD-27DBC7D3FD69}"/>
                    </a:ext>
                  </a:extLst>
                </p14:cNvPr>
                <p14:cNvContentPartPr/>
                <p14:nvPr/>
              </p14:nvContentPartPr>
              <p14:xfrm>
                <a:off x="5261648" y="2140807"/>
                <a:ext cx="139320" cy="3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1656BA8-E99F-249E-3DBD-27DBC7D3FD6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52648" y="2132167"/>
                  <a:ext cx="156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E284BD-182E-4140-AD4D-A20C840E471D}"/>
                    </a:ext>
                  </a:extLst>
                </p14:cNvPr>
                <p14:cNvContentPartPr/>
                <p14:nvPr/>
              </p14:nvContentPartPr>
              <p14:xfrm>
                <a:off x="5236808" y="2019487"/>
                <a:ext cx="185760" cy="27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E284BD-182E-4140-AD4D-A20C840E47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28168" y="2010847"/>
                  <a:ext cx="203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98B918-CC27-50C4-90DC-9C32CE077729}"/>
                    </a:ext>
                  </a:extLst>
                </p14:cNvPr>
                <p14:cNvContentPartPr/>
                <p14:nvPr/>
              </p14:nvContentPartPr>
              <p14:xfrm>
                <a:off x="5660528" y="2050447"/>
                <a:ext cx="17280" cy="175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98B918-CC27-50C4-90DC-9C32CE0777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51888" y="2041807"/>
                  <a:ext cx="34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A1E40C8-13EB-9D0E-0DF2-A4AD4EAEBFBF}"/>
                    </a:ext>
                  </a:extLst>
                </p14:cNvPr>
                <p14:cNvContentPartPr/>
                <p14:nvPr/>
              </p14:nvContentPartPr>
              <p14:xfrm>
                <a:off x="5596088" y="2146927"/>
                <a:ext cx="190440" cy="31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A1E40C8-13EB-9D0E-0DF2-A4AD4EAEBFB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87448" y="2137927"/>
                  <a:ext cx="208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6CB947F-FD7D-C238-B8F8-77E9A6797241}"/>
                    </a:ext>
                  </a:extLst>
                </p14:cNvPr>
                <p14:cNvContentPartPr/>
                <p14:nvPr/>
              </p14:nvContentPartPr>
              <p14:xfrm>
                <a:off x="6267128" y="2099407"/>
                <a:ext cx="157680" cy="12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6CB947F-FD7D-C238-B8F8-77E9A679724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58488" y="2090407"/>
                  <a:ext cx="175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5B0CD95-80CA-BEBE-0C15-88056D101AD2}"/>
                    </a:ext>
                  </a:extLst>
                </p14:cNvPr>
                <p14:cNvContentPartPr/>
                <p14:nvPr/>
              </p14:nvContentPartPr>
              <p14:xfrm>
                <a:off x="6280808" y="2081767"/>
                <a:ext cx="163800" cy="187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5B0CD95-80CA-BEBE-0C15-88056D101A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71808" y="2073127"/>
                  <a:ext cx="181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A6E44A9-A692-C954-4393-4ECA13CAF8B3}"/>
                    </a:ext>
                  </a:extLst>
                </p14:cNvPr>
                <p14:cNvContentPartPr/>
                <p14:nvPr/>
              </p14:nvContentPartPr>
              <p14:xfrm>
                <a:off x="6566288" y="1937767"/>
                <a:ext cx="199080" cy="280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A6E44A9-A692-C954-4393-4ECA13CAF8B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57288" y="1928767"/>
                  <a:ext cx="2167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B2A6224-ED37-8EDE-DC3D-5383065DE611}"/>
                    </a:ext>
                  </a:extLst>
                </p14:cNvPr>
                <p14:cNvContentPartPr/>
                <p14:nvPr/>
              </p14:nvContentPartPr>
              <p14:xfrm>
                <a:off x="6573488" y="1895647"/>
                <a:ext cx="153000" cy="9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B2A6224-ED37-8EDE-DC3D-5383065DE6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64488" y="1886647"/>
                  <a:ext cx="170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A906D92-CECF-57ED-B982-56EA9B718450}"/>
                    </a:ext>
                  </a:extLst>
                </p14:cNvPr>
                <p14:cNvContentPartPr/>
                <p14:nvPr/>
              </p14:nvContentPartPr>
              <p14:xfrm>
                <a:off x="5960408" y="1977367"/>
                <a:ext cx="205920" cy="48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A906D92-CECF-57ED-B982-56EA9B71845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51408" y="1968367"/>
                  <a:ext cx="223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68779F8-0269-DC4D-873D-88CEEA1D5E0B}"/>
                    </a:ext>
                  </a:extLst>
                </p14:cNvPr>
                <p14:cNvContentPartPr/>
                <p14:nvPr/>
              </p14:nvContentPartPr>
              <p14:xfrm>
                <a:off x="5193608" y="1906447"/>
                <a:ext cx="335880" cy="31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68779F8-0269-DC4D-873D-88CEEA1D5E0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84608" y="1897807"/>
                  <a:ext cx="353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B285065-80FF-F79D-43AB-C58436377B28}"/>
                    </a:ext>
                  </a:extLst>
                </p14:cNvPr>
                <p14:cNvContentPartPr/>
                <p14:nvPr/>
              </p14:nvContentPartPr>
              <p14:xfrm>
                <a:off x="6856448" y="1830127"/>
                <a:ext cx="216000" cy="53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B285065-80FF-F79D-43AB-C58436377B2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47448" y="1821127"/>
                  <a:ext cx="23364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39F7DA-61D0-09AF-85A0-C82ED3C8A7DE}"/>
                    </a:ext>
                  </a:extLst>
                </p14:cNvPr>
                <p14:cNvContentPartPr/>
                <p14:nvPr/>
              </p14:nvContentPartPr>
              <p14:xfrm>
                <a:off x="5977688" y="2082847"/>
                <a:ext cx="162720" cy="146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39F7DA-61D0-09AF-85A0-C82ED3C8A7D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69048" y="2073847"/>
                  <a:ext cx="1803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7A620C8-F295-60A1-9B82-8E49A4BA40D6}"/>
              </a:ext>
            </a:extLst>
          </p:cNvPr>
          <p:cNvGrpSpPr/>
          <p:nvPr/>
        </p:nvGrpSpPr>
        <p:grpSpPr>
          <a:xfrm>
            <a:off x="9708966" y="103845"/>
            <a:ext cx="291960" cy="236520"/>
            <a:chOff x="9708966" y="103845"/>
            <a:chExt cx="2919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229A06-F54C-EC2E-7498-F619F26AE99E}"/>
                    </a:ext>
                  </a:extLst>
                </p14:cNvPr>
                <p14:cNvContentPartPr/>
                <p14:nvPr/>
              </p14:nvContentPartPr>
              <p14:xfrm>
                <a:off x="9708966" y="210765"/>
                <a:ext cx="291960" cy="129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229A06-F54C-EC2E-7498-F619F26AE99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00326" y="202125"/>
                  <a:ext cx="309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589F66F-E33C-D3F5-2659-2E13A7F4FA20}"/>
                    </a:ext>
                  </a:extLst>
                </p14:cNvPr>
                <p14:cNvContentPartPr/>
                <p14:nvPr/>
              </p14:nvContentPartPr>
              <p14:xfrm>
                <a:off x="9789246" y="103845"/>
                <a:ext cx="34200" cy="45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589F66F-E33C-D3F5-2659-2E13A7F4FA2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80246" y="94845"/>
                  <a:ext cx="5184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DB4DD49-3405-1391-FBB8-3E5B252FA831}"/>
                  </a:ext>
                </a:extLst>
              </p14:cNvPr>
              <p14:cNvContentPartPr/>
              <p14:nvPr/>
            </p14:nvContentPartPr>
            <p14:xfrm>
              <a:off x="10180926" y="73605"/>
              <a:ext cx="136440" cy="236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DB4DD49-3405-1391-FBB8-3E5B252FA83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71926" y="64605"/>
                <a:ext cx="1540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CFC3478-CFBC-3380-A470-062011345425}"/>
                  </a:ext>
                </a:extLst>
              </p14:cNvPr>
              <p14:cNvContentPartPr/>
              <p14:nvPr/>
            </p14:nvContentPartPr>
            <p14:xfrm>
              <a:off x="10396926" y="100965"/>
              <a:ext cx="176760" cy="227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CFC3478-CFBC-3380-A470-06201134542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387926" y="91965"/>
                <a:ext cx="1944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898BF66-C3E6-7EE9-89BA-2D265FBA5516}"/>
                  </a:ext>
                </a:extLst>
              </p14:cNvPr>
              <p14:cNvContentPartPr/>
              <p14:nvPr/>
            </p14:nvContentPartPr>
            <p14:xfrm>
              <a:off x="11236806" y="150645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898BF66-C3E6-7EE9-89BA-2D265FBA551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228166" y="1420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2E678DD-B9DA-6775-8D4B-6EFB058C8272}"/>
                  </a:ext>
                </a:extLst>
              </p14:cNvPr>
              <p14:cNvContentPartPr/>
              <p14:nvPr/>
            </p14:nvContentPartPr>
            <p14:xfrm>
              <a:off x="889686" y="1757685"/>
              <a:ext cx="192600" cy="10494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2E678DD-B9DA-6775-8D4B-6EFB058C827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81046" y="1748685"/>
                <a:ext cx="210240" cy="10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A2D329F-F4D5-0BA3-A6C5-198E68418B8E}"/>
              </a:ext>
            </a:extLst>
          </p:cNvPr>
          <p:cNvGrpSpPr/>
          <p:nvPr/>
        </p:nvGrpSpPr>
        <p:grpSpPr>
          <a:xfrm>
            <a:off x="896526" y="621525"/>
            <a:ext cx="1079640" cy="398520"/>
            <a:chOff x="896526" y="621525"/>
            <a:chExt cx="10796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3320052-507F-325F-C4EA-45D5A9F4BC88}"/>
                    </a:ext>
                  </a:extLst>
                </p14:cNvPr>
                <p14:cNvContentPartPr/>
                <p14:nvPr/>
              </p14:nvContentPartPr>
              <p14:xfrm>
                <a:off x="896526" y="678405"/>
                <a:ext cx="1079640" cy="341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3320052-507F-325F-C4EA-45D5A9F4BC8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7886" y="669765"/>
                  <a:ext cx="10972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FAA4F4E-9140-8690-30FE-1BD04BB10BBC}"/>
                    </a:ext>
                  </a:extLst>
                </p14:cNvPr>
                <p14:cNvContentPartPr/>
                <p14:nvPr/>
              </p14:nvContentPartPr>
              <p14:xfrm>
                <a:off x="1612206" y="621525"/>
                <a:ext cx="13320" cy="22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FAA4F4E-9140-8690-30FE-1BD04BB10BB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03566" y="612525"/>
                  <a:ext cx="309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EF3E03A-440D-8AF5-E24A-18F15DB65FE1}"/>
              </a:ext>
            </a:extLst>
          </p:cNvPr>
          <p:cNvGrpSpPr/>
          <p:nvPr/>
        </p:nvGrpSpPr>
        <p:grpSpPr>
          <a:xfrm>
            <a:off x="2300166" y="586245"/>
            <a:ext cx="619920" cy="291960"/>
            <a:chOff x="2300166" y="586245"/>
            <a:chExt cx="61992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7971E49-CB00-5D89-6FD3-A217E97958F6}"/>
                    </a:ext>
                  </a:extLst>
                </p14:cNvPr>
                <p14:cNvContentPartPr/>
                <p14:nvPr/>
              </p14:nvContentPartPr>
              <p14:xfrm>
                <a:off x="2300166" y="586245"/>
                <a:ext cx="619920" cy="291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7971E49-CB00-5D89-6FD3-A217E97958F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291166" y="577245"/>
                  <a:ext cx="637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A33F1A4-CA22-29E2-6CDE-E9706DA24EB8}"/>
                    </a:ext>
                  </a:extLst>
                </p14:cNvPr>
                <p14:cNvContentPartPr/>
                <p14:nvPr/>
              </p14:nvContentPartPr>
              <p14:xfrm>
                <a:off x="2634606" y="697485"/>
                <a:ext cx="168840" cy="45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A33F1A4-CA22-29E2-6CDE-E9706DA24EB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25966" y="688485"/>
                  <a:ext cx="186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047D208-8BDE-C95E-B28C-9CE82A78EB92}"/>
                    </a:ext>
                  </a:extLst>
                </p14:cNvPr>
                <p14:cNvContentPartPr/>
                <p14:nvPr/>
              </p14:nvContentPartPr>
              <p14:xfrm>
                <a:off x="2525886" y="617205"/>
                <a:ext cx="57600" cy="19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047D208-8BDE-C95E-B28C-9CE82A78EB9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16886" y="608205"/>
                  <a:ext cx="752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C2D94CF-72E3-B895-8DCC-40CE13A55B75}"/>
              </a:ext>
            </a:extLst>
          </p:cNvPr>
          <p:cNvGrpSpPr/>
          <p:nvPr/>
        </p:nvGrpSpPr>
        <p:grpSpPr>
          <a:xfrm>
            <a:off x="3224286" y="434685"/>
            <a:ext cx="1857240" cy="433080"/>
            <a:chOff x="3224286" y="434685"/>
            <a:chExt cx="185724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B9FB3CC-ED1F-3623-D905-C45A15F76E86}"/>
                    </a:ext>
                  </a:extLst>
                </p14:cNvPr>
                <p14:cNvContentPartPr/>
                <p14:nvPr/>
              </p14:nvContentPartPr>
              <p14:xfrm>
                <a:off x="3224286" y="434685"/>
                <a:ext cx="1302840" cy="433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B9FB3CC-ED1F-3623-D905-C45A15F76E8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15646" y="426045"/>
                  <a:ext cx="13204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1AA5A81-E1F6-B353-1459-310760A223F9}"/>
                    </a:ext>
                  </a:extLst>
                </p14:cNvPr>
                <p14:cNvContentPartPr/>
                <p14:nvPr/>
              </p14:nvContentPartPr>
              <p14:xfrm>
                <a:off x="4247406" y="569685"/>
                <a:ext cx="253800" cy="26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1AA5A81-E1F6-B353-1459-310760A223F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38406" y="561045"/>
                  <a:ext cx="271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75DFA99-5871-E035-665A-EB7D60803BCD}"/>
                    </a:ext>
                  </a:extLst>
                </p14:cNvPr>
                <p14:cNvContentPartPr/>
                <p14:nvPr/>
              </p14:nvContentPartPr>
              <p14:xfrm>
                <a:off x="4111686" y="452325"/>
                <a:ext cx="52560" cy="23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75DFA99-5871-E035-665A-EB7D60803BC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03046" y="443685"/>
                  <a:ext cx="70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289B1B-EEA0-0DBA-459A-B6BEF107F5D4}"/>
                    </a:ext>
                  </a:extLst>
                </p14:cNvPr>
                <p14:cNvContentPartPr/>
                <p14:nvPr/>
              </p14:nvContentPartPr>
              <p14:xfrm>
                <a:off x="4827726" y="625845"/>
                <a:ext cx="253800" cy="151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289B1B-EEA0-0DBA-459A-B6BEF107F5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19086" y="617205"/>
                  <a:ext cx="271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D90948E-D021-BA26-587B-CA0B408EF184}"/>
                    </a:ext>
                  </a:extLst>
                </p14:cNvPr>
                <p14:cNvContentPartPr/>
                <p14:nvPr/>
              </p14:nvContentPartPr>
              <p14:xfrm>
                <a:off x="4817646" y="509565"/>
                <a:ext cx="252000" cy="56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D90948E-D021-BA26-587B-CA0B408EF18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808646" y="500925"/>
                  <a:ext cx="2696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FAA9B96-8867-E15D-ED94-81A7BACC8138}"/>
              </a:ext>
            </a:extLst>
          </p:cNvPr>
          <p:cNvGrpSpPr/>
          <p:nvPr/>
        </p:nvGrpSpPr>
        <p:grpSpPr>
          <a:xfrm>
            <a:off x="7584606" y="2550765"/>
            <a:ext cx="3572640" cy="598680"/>
            <a:chOff x="7584606" y="2550765"/>
            <a:chExt cx="357264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8699B7D-03E2-A574-F328-3F83AC973034}"/>
                    </a:ext>
                  </a:extLst>
                </p14:cNvPr>
                <p14:cNvContentPartPr/>
                <p14:nvPr/>
              </p14:nvContentPartPr>
              <p14:xfrm>
                <a:off x="7641126" y="2623845"/>
                <a:ext cx="433080" cy="477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8699B7D-03E2-A574-F328-3F83AC97303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32486" y="2615205"/>
                  <a:ext cx="4507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747022F-DC25-9AD4-356D-1F660FE152B4}"/>
                    </a:ext>
                  </a:extLst>
                </p14:cNvPr>
                <p14:cNvContentPartPr/>
                <p14:nvPr/>
              </p14:nvContentPartPr>
              <p14:xfrm>
                <a:off x="7584606" y="2550765"/>
                <a:ext cx="206280" cy="230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747022F-DC25-9AD4-356D-1F660FE152B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75606" y="2541765"/>
                  <a:ext cx="223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A0A7FAE-B4A9-CABF-8245-5CCC9081A860}"/>
                    </a:ext>
                  </a:extLst>
                </p14:cNvPr>
                <p14:cNvContentPartPr/>
                <p14:nvPr/>
              </p14:nvContentPartPr>
              <p14:xfrm>
                <a:off x="8223606" y="2727885"/>
                <a:ext cx="621360" cy="421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0A7FAE-B4A9-CABF-8245-5CCC9081A86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14606" y="2718885"/>
                  <a:ext cx="6390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80062AF-E932-093B-242A-CC8B8026509A}"/>
                    </a:ext>
                  </a:extLst>
                </p14:cNvPr>
                <p14:cNvContentPartPr/>
                <p14:nvPr/>
              </p14:nvContentPartPr>
              <p14:xfrm>
                <a:off x="9015246" y="2733285"/>
                <a:ext cx="448560" cy="361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80062AF-E932-093B-242A-CC8B8026509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06606" y="2724285"/>
                  <a:ext cx="4662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157E455-6CE3-9D96-40A6-279D51708FCA}"/>
                    </a:ext>
                  </a:extLst>
                </p14:cNvPr>
                <p14:cNvContentPartPr/>
                <p14:nvPr/>
              </p14:nvContentPartPr>
              <p14:xfrm>
                <a:off x="8972766" y="2779365"/>
                <a:ext cx="485280" cy="50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157E455-6CE3-9D96-40A6-279D51708FC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963766" y="2770365"/>
                  <a:ext cx="502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139C4B8-2D95-4FCA-952C-AD1FECC04F22}"/>
                    </a:ext>
                  </a:extLst>
                </p14:cNvPr>
                <p14:cNvContentPartPr/>
                <p14:nvPr/>
              </p14:nvContentPartPr>
              <p14:xfrm>
                <a:off x="9666126" y="2750565"/>
                <a:ext cx="1491120" cy="365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139C4B8-2D95-4FCA-952C-AD1FECC04F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657486" y="2741565"/>
                  <a:ext cx="150876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55C234C-D9D2-2014-5078-51F6A5BE9ECF}"/>
              </a:ext>
            </a:extLst>
          </p:cNvPr>
          <p:cNvGrpSpPr/>
          <p:nvPr/>
        </p:nvGrpSpPr>
        <p:grpSpPr>
          <a:xfrm>
            <a:off x="8046126" y="3274365"/>
            <a:ext cx="2972520" cy="461880"/>
            <a:chOff x="8046126" y="3274365"/>
            <a:chExt cx="297252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BAFC72D-9F70-D6EC-9359-9B1E5F52659A}"/>
                    </a:ext>
                  </a:extLst>
                </p14:cNvPr>
                <p14:cNvContentPartPr/>
                <p14:nvPr/>
              </p14:nvContentPartPr>
              <p14:xfrm>
                <a:off x="8159886" y="3294525"/>
                <a:ext cx="1396080" cy="441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BAFC72D-9F70-D6EC-9359-9B1E5F52659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51246" y="3285525"/>
                  <a:ext cx="14137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FE82A9B-6FFD-D1FC-987D-C5C49150D5EE}"/>
                    </a:ext>
                  </a:extLst>
                </p14:cNvPr>
                <p14:cNvContentPartPr/>
                <p14:nvPr/>
              </p14:nvContentPartPr>
              <p14:xfrm>
                <a:off x="8046126" y="3509805"/>
                <a:ext cx="386280" cy="33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FE82A9B-6FFD-D1FC-987D-C5C49150D5E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037126" y="3500805"/>
                  <a:ext cx="403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A146411-650C-767D-A872-26076B8AC56B}"/>
                    </a:ext>
                  </a:extLst>
                </p14:cNvPr>
                <p14:cNvContentPartPr/>
                <p14:nvPr/>
              </p14:nvContentPartPr>
              <p14:xfrm>
                <a:off x="9797526" y="3274365"/>
                <a:ext cx="1221120" cy="421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A146411-650C-767D-A872-26076B8AC56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88526" y="3265365"/>
                  <a:ext cx="12387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6B27B1-417E-10FD-FB02-2056DFF53420}"/>
                    </a:ext>
                  </a:extLst>
                </p14:cNvPr>
                <p14:cNvContentPartPr/>
                <p14:nvPr/>
              </p14:nvContentPartPr>
              <p14:xfrm>
                <a:off x="10770246" y="3413325"/>
                <a:ext cx="87480" cy="35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6B27B1-417E-10FD-FB02-2056DFF5342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61606" y="3404325"/>
                  <a:ext cx="105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2FFAE64-7CE8-ED57-17E2-625F6607B9DC}"/>
                    </a:ext>
                  </a:extLst>
                </p14:cNvPr>
                <p14:cNvContentPartPr/>
                <p14:nvPr/>
              </p14:nvContentPartPr>
              <p14:xfrm>
                <a:off x="10403406" y="3313965"/>
                <a:ext cx="479160" cy="66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2FFAE64-7CE8-ED57-17E2-625F6607B9D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94406" y="3304965"/>
                  <a:ext cx="49680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AF972EC-5D45-C8C0-568E-73701F8CBFBC}"/>
                  </a:ext>
                </a:extLst>
              </p14:cNvPr>
              <p14:cNvContentPartPr/>
              <p14:nvPr/>
            </p14:nvContentPartPr>
            <p14:xfrm>
              <a:off x="4443246" y="2593605"/>
              <a:ext cx="2358000" cy="243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AF972EC-5D45-C8C0-568E-73701F8CBFB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434606" y="2584605"/>
                <a:ext cx="237564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B6CD44D-82DC-1FD9-28E9-93B94E94F372}"/>
              </a:ext>
            </a:extLst>
          </p:cNvPr>
          <p:cNvGrpSpPr/>
          <p:nvPr/>
        </p:nvGrpSpPr>
        <p:grpSpPr>
          <a:xfrm>
            <a:off x="4260366" y="2943885"/>
            <a:ext cx="986400" cy="838800"/>
            <a:chOff x="4260366" y="2943885"/>
            <a:chExt cx="986400" cy="83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CA0CFB7-3330-432C-0B3A-CEC7B6480596}"/>
                    </a:ext>
                  </a:extLst>
                </p14:cNvPr>
                <p14:cNvContentPartPr/>
                <p14:nvPr/>
              </p14:nvContentPartPr>
              <p14:xfrm>
                <a:off x="4260366" y="2974845"/>
                <a:ext cx="937080" cy="807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CA0CFB7-3330-432C-0B3A-CEC7B648059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51726" y="2966205"/>
                  <a:ext cx="95472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BAE829D-11DC-DF32-87E8-AC412BC4E420}"/>
                    </a:ext>
                  </a:extLst>
                </p14:cNvPr>
                <p14:cNvContentPartPr/>
                <p14:nvPr/>
              </p14:nvContentPartPr>
              <p14:xfrm>
                <a:off x="5003406" y="2943885"/>
                <a:ext cx="243360" cy="179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BAE829D-11DC-DF32-87E8-AC412BC4E42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94406" y="2934885"/>
                  <a:ext cx="2610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C97FE25-A611-BAFD-4787-E014758208B5}"/>
              </a:ext>
            </a:extLst>
          </p:cNvPr>
          <p:cNvGrpSpPr/>
          <p:nvPr/>
        </p:nvGrpSpPr>
        <p:grpSpPr>
          <a:xfrm>
            <a:off x="1500966" y="3968445"/>
            <a:ext cx="1279800" cy="424800"/>
            <a:chOff x="1500966" y="3968445"/>
            <a:chExt cx="1279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6480728-C591-F384-93C3-79A3F77DE2AD}"/>
                    </a:ext>
                  </a:extLst>
                </p14:cNvPr>
                <p14:cNvContentPartPr/>
                <p14:nvPr/>
              </p14:nvContentPartPr>
              <p14:xfrm>
                <a:off x="1625526" y="3979245"/>
                <a:ext cx="77040" cy="267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6480728-C591-F384-93C3-79A3F77DE2A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16526" y="3970245"/>
                  <a:ext cx="94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841C016-BC7F-7315-D7ED-E8EF8C2FD7C8}"/>
                    </a:ext>
                  </a:extLst>
                </p14:cNvPr>
                <p14:cNvContentPartPr/>
                <p14:nvPr/>
              </p14:nvContentPartPr>
              <p14:xfrm>
                <a:off x="1500966" y="4205685"/>
                <a:ext cx="227160" cy="30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841C016-BC7F-7315-D7ED-E8EF8C2FD7C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92326" y="4196685"/>
                  <a:ext cx="244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6867B42-0A8A-C538-56AB-82F8BCE49EFF}"/>
                    </a:ext>
                  </a:extLst>
                </p14:cNvPr>
                <p14:cNvContentPartPr/>
                <p14:nvPr/>
              </p14:nvContentPartPr>
              <p14:xfrm>
                <a:off x="1572606" y="3968445"/>
                <a:ext cx="201960" cy="12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6867B42-0A8A-C538-56AB-82F8BCE49EF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563606" y="3959805"/>
                  <a:ext cx="219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DB6FA7B-C9AD-DABF-6D64-73383ADC5CE7}"/>
                    </a:ext>
                  </a:extLst>
                </p14:cNvPr>
                <p14:cNvContentPartPr/>
                <p14:nvPr/>
              </p14:nvContentPartPr>
              <p14:xfrm>
                <a:off x="1855566" y="4068885"/>
                <a:ext cx="925200" cy="324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DB6FA7B-C9AD-DABF-6D64-73383ADC5CE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46926" y="4060245"/>
                  <a:ext cx="942840" cy="34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4748CC2-FD31-6D1C-17B9-DC2846EE631F}"/>
                  </a:ext>
                </a:extLst>
              </p14:cNvPr>
              <p14:cNvContentPartPr/>
              <p14:nvPr/>
            </p14:nvContentPartPr>
            <p14:xfrm>
              <a:off x="2980566" y="3925245"/>
              <a:ext cx="1323720" cy="3344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4748CC2-FD31-6D1C-17B9-DC2846EE631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971926" y="3916605"/>
                <a:ext cx="1341360" cy="3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F74ECD1-DB34-EAE8-D951-8FD1B34F1276}"/>
              </a:ext>
            </a:extLst>
          </p:cNvPr>
          <p:cNvGrpSpPr/>
          <p:nvPr/>
        </p:nvGrpSpPr>
        <p:grpSpPr>
          <a:xfrm>
            <a:off x="1274166" y="4498005"/>
            <a:ext cx="1312200" cy="387360"/>
            <a:chOff x="1274166" y="4498005"/>
            <a:chExt cx="131220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9D8BA5C-7664-CA9B-206B-C3BF5F86D1E8}"/>
                    </a:ext>
                  </a:extLst>
                </p14:cNvPr>
                <p14:cNvContentPartPr/>
                <p14:nvPr/>
              </p14:nvContentPartPr>
              <p14:xfrm>
                <a:off x="1325646" y="4498005"/>
                <a:ext cx="1260720" cy="387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9D8BA5C-7664-CA9B-206B-C3BF5F86D1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17006" y="4489365"/>
                  <a:ext cx="12783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220FBCA-12A1-2456-0993-B295F2BBA4D5}"/>
                    </a:ext>
                  </a:extLst>
                </p14:cNvPr>
                <p14:cNvContentPartPr/>
                <p14:nvPr/>
              </p14:nvContentPartPr>
              <p14:xfrm>
                <a:off x="1274166" y="4656765"/>
                <a:ext cx="458280" cy="48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220FBCA-12A1-2456-0993-B295F2BBA4D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265526" y="4647765"/>
                  <a:ext cx="4759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25968E2-57FC-4CEE-BAED-89EEFCF1085B}"/>
              </a:ext>
            </a:extLst>
          </p:cNvPr>
          <p:cNvGrpSpPr/>
          <p:nvPr/>
        </p:nvGrpSpPr>
        <p:grpSpPr>
          <a:xfrm>
            <a:off x="2757366" y="4375245"/>
            <a:ext cx="1317600" cy="440640"/>
            <a:chOff x="2757366" y="4375245"/>
            <a:chExt cx="131760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3DAA4DE-7878-8DB5-790D-E3510C33642C}"/>
                    </a:ext>
                  </a:extLst>
                </p14:cNvPr>
                <p14:cNvContentPartPr/>
                <p14:nvPr/>
              </p14:nvContentPartPr>
              <p14:xfrm>
                <a:off x="2757366" y="4389645"/>
                <a:ext cx="1317600" cy="426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3DAA4DE-7878-8DB5-790D-E3510C33642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48366" y="4380645"/>
                  <a:ext cx="13352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D39F1B5-5C4C-1A48-8A49-9FCC2945A0EB}"/>
                    </a:ext>
                  </a:extLst>
                </p14:cNvPr>
                <p14:cNvContentPartPr/>
                <p14:nvPr/>
              </p14:nvContentPartPr>
              <p14:xfrm>
                <a:off x="3616326" y="4494045"/>
                <a:ext cx="50760" cy="1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D39F1B5-5C4C-1A48-8A49-9FCC2945A0E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607326" y="4485405"/>
                  <a:ext cx="6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3A15481-DF91-EB59-B980-41544CC5FA02}"/>
                    </a:ext>
                  </a:extLst>
                </p14:cNvPr>
                <p14:cNvContentPartPr/>
                <p14:nvPr/>
              </p14:nvContentPartPr>
              <p14:xfrm>
                <a:off x="3331926" y="4375245"/>
                <a:ext cx="392040" cy="87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3A15481-DF91-EB59-B980-41544CC5FA0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22926" y="4366245"/>
                  <a:ext cx="409680" cy="10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427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4DB85D-ED20-8C63-514F-4B35CA6FD478}"/>
              </a:ext>
            </a:extLst>
          </p:cNvPr>
          <p:cNvGrpSpPr/>
          <p:nvPr/>
        </p:nvGrpSpPr>
        <p:grpSpPr>
          <a:xfrm>
            <a:off x="2232846" y="597405"/>
            <a:ext cx="828000" cy="1406520"/>
            <a:chOff x="2232846" y="597405"/>
            <a:chExt cx="828000" cy="14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DF8BF40-439D-5C5D-A450-74C8FA30B193}"/>
                    </a:ext>
                  </a:extLst>
                </p14:cNvPr>
                <p14:cNvContentPartPr/>
                <p14:nvPr/>
              </p14:nvContentPartPr>
              <p14:xfrm>
                <a:off x="2232846" y="1128045"/>
                <a:ext cx="103320" cy="871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DF8BF40-439D-5C5D-A450-74C8FA30B19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23846" y="1119045"/>
                  <a:ext cx="120960" cy="88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85A6185-08B1-72FD-8FFE-D9A022631024}"/>
                    </a:ext>
                  </a:extLst>
                </p14:cNvPr>
                <p14:cNvContentPartPr/>
                <p14:nvPr/>
              </p14:nvContentPartPr>
              <p14:xfrm>
                <a:off x="2232846" y="619365"/>
                <a:ext cx="729720" cy="517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85A6185-08B1-72FD-8FFE-D9A02263102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4206" y="610365"/>
                  <a:ext cx="7473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93F2A1-F350-C251-25F8-82BED1B55B99}"/>
                    </a:ext>
                  </a:extLst>
                </p14:cNvPr>
                <p14:cNvContentPartPr/>
                <p14:nvPr/>
              </p14:nvContentPartPr>
              <p14:xfrm>
                <a:off x="2995326" y="597405"/>
                <a:ext cx="65520" cy="938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93F2A1-F350-C251-25F8-82BED1B55B9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86326" y="588765"/>
                  <a:ext cx="83160" cy="9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2564B6-F85C-A82D-4FA3-E041F207F86A}"/>
                    </a:ext>
                  </a:extLst>
                </p14:cNvPr>
                <p14:cNvContentPartPr/>
                <p14:nvPr/>
              </p14:nvContentPartPr>
              <p14:xfrm>
                <a:off x="2324646" y="1573365"/>
                <a:ext cx="729720" cy="430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2564B6-F85C-A82D-4FA3-E041F207F8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16006" y="1564365"/>
                  <a:ext cx="747360" cy="44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D874679-BB7D-BACA-7958-4623D81E07F4}"/>
                  </a:ext>
                </a:extLst>
              </p14:cNvPr>
              <p14:cNvContentPartPr/>
              <p14:nvPr/>
            </p14:nvContentPartPr>
            <p14:xfrm>
              <a:off x="1559646" y="1434045"/>
              <a:ext cx="70200" cy="79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D874679-BB7D-BACA-7958-4623D81E07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50646" y="1425405"/>
                <a:ext cx="8784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A8B975D-4AFD-E818-3000-CF0CB62174AD}"/>
              </a:ext>
            </a:extLst>
          </p:cNvPr>
          <p:cNvGrpSpPr/>
          <p:nvPr/>
        </p:nvGrpSpPr>
        <p:grpSpPr>
          <a:xfrm>
            <a:off x="1790046" y="1259445"/>
            <a:ext cx="1932480" cy="267120"/>
            <a:chOff x="1790046" y="1259445"/>
            <a:chExt cx="193248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FE78CD-4E88-7F2C-5BE3-312A285DBCC3}"/>
                    </a:ext>
                  </a:extLst>
                </p14:cNvPr>
                <p14:cNvContentPartPr/>
                <p14:nvPr/>
              </p14:nvContentPartPr>
              <p14:xfrm>
                <a:off x="1790046" y="1450605"/>
                <a:ext cx="394200" cy="1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FE78CD-4E88-7F2C-5BE3-312A285DBC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1406" y="1441965"/>
                  <a:ext cx="411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9A8BD0-8B62-46B2-9ACF-4AD6EFE28CD5}"/>
                    </a:ext>
                  </a:extLst>
                </p14:cNvPr>
                <p14:cNvContentPartPr/>
                <p14:nvPr/>
              </p14:nvContentPartPr>
              <p14:xfrm>
                <a:off x="2379366" y="1436925"/>
                <a:ext cx="71280" cy="1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9A8BD0-8B62-46B2-9ACF-4AD6EFE28C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0366" y="1427925"/>
                  <a:ext cx="88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BFB964-72D0-09A8-521B-5C1FAA3E3EFE}"/>
                    </a:ext>
                  </a:extLst>
                </p14:cNvPr>
                <p14:cNvContentPartPr/>
                <p14:nvPr/>
              </p14:nvContentPartPr>
              <p14:xfrm>
                <a:off x="2599686" y="1358805"/>
                <a:ext cx="138960" cy="167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BFB964-72D0-09A8-521B-5C1FAA3E3E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1046" y="1350165"/>
                  <a:ext cx="156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B68D575-E96E-E70A-4E17-AE15682A233C}"/>
                    </a:ext>
                  </a:extLst>
                </p14:cNvPr>
                <p14:cNvContentPartPr/>
                <p14:nvPr/>
              </p14:nvContentPartPr>
              <p14:xfrm>
                <a:off x="2836206" y="1259445"/>
                <a:ext cx="886320" cy="16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B68D575-E96E-E70A-4E17-AE15682A23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7566" y="1250445"/>
                  <a:ext cx="90396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1F9614-DF68-99F3-9EDD-8481ACB9B6D7}"/>
              </a:ext>
            </a:extLst>
          </p:cNvPr>
          <p:cNvGrpSpPr/>
          <p:nvPr/>
        </p:nvGrpSpPr>
        <p:grpSpPr>
          <a:xfrm>
            <a:off x="9653886" y="272685"/>
            <a:ext cx="1699200" cy="359280"/>
            <a:chOff x="9653886" y="272685"/>
            <a:chExt cx="16992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B763C82-CB3F-71D7-A2EC-A53FB9133211}"/>
                    </a:ext>
                  </a:extLst>
                </p14:cNvPr>
                <p14:cNvContentPartPr/>
                <p14:nvPr/>
              </p14:nvContentPartPr>
              <p14:xfrm>
                <a:off x="9653886" y="272685"/>
                <a:ext cx="1699200" cy="359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B763C82-CB3F-71D7-A2EC-A53FB91332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44886" y="263685"/>
                  <a:ext cx="17168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8A5C566-36B3-7EB1-6F48-0DCA70A3CD32}"/>
                    </a:ext>
                  </a:extLst>
                </p14:cNvPr>
                <p14:cNvContentPartPr/>
                <p14:nvPr/>
              </p14:nvContentPartPr>
              <p14:xfrm>
                <a:off x="10495566" y="299325"/>
                <a:ext cx="97560" cy="1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8A5C566-36B3-7EB1-6F48-0DCA70A3CD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486566" y="290685"/>
                  <a:ext cx="11520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8A2E24B-AB86-9A89-6A81-246338BDFC53}"/>
                  </a:ext>
                </a:extLst>
              </p14:cNvPr>
              <p14:cNvContentPartPr/>
              <p14:nvPr/>
            </p14:nvContentPartPr>
            <p14:xfrm>
              <a:off x="9898686" y="1074045"/>
              <a:ext cx="329040" cy="156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8A2E24B-AB86-9A89-6A81-246338BDFC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89686" y="1065045"/>
                <a:ext cx="3466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FD5FFE7-754F-28FA-7139-F52D33F8B4DC}"/>
                  </a:ext>
                </a:extLst>
              </p14:cNvPr>
              <p14:cNvContentPartPr/>
              <p14:nvPr/>
            </p14:nvContentPartPr>
            <p14:xfrm>
              <a:off x="4786326" y="1762005"/>
              <a:ext cx="822960" cy="327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FD5FFE7-754F-28FA-7139-F52D33F8B4D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77686" y="1753365"/>
                <a:ext cx="8406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0DB02AE-7EF7-59AF-53E9-49C056190004}"/>
                  </a:ext>
                </a:extLst>
              </p14:cNvPr>
              <p14:cNvContentPartPr/>
              <p14:nvPr/>
            </p14:nvContentPartPr>
            <p14:xfrm>
              <a:off x="5902326" y="1543845"/>
              <a:ext cx="1617480" cy="518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0DB02AE-7EF7-59AF-53E9-49C05619000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93326" y="1535205"/>
                <a:ext cx="163512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3AAEBE5-BD08-9DC6-33C6-A17BBEEED4AF}"/>
                  </a:ext>
                </a:extLst>
              </p14:cNvPr>
              <p14:cNvContentPartPr/>
              <p14:nvPr/>
            </p14:nvContentPartPr>
            <p14:xfrm>
              <a:off x="6079446" y="435405"/>
              <a:ext cx="1401840" cy="38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3AAEBE5-BD08-9DC6-33C6-A17BBEEED4A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70446" y="426405"/>
                <a:ext cx="14194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4E23F21-8C78-54B1-2C88-F9BF3A33767D}"/>
                  </a:ext>
                </a:extLst>
              </p14:cNvPr>
              <p14:cNvContentPartPr/>
              <p14:nvPr/>
            </p14:nvContentPartPr>
            <p14:xfrm>
              <a:off x="7681086" y="243165"/>
              <a:ext cx="910800" cy="47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4E23F21-8C78-54B1-2C88-F9BF3A33767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72446" y="234525"/>
                <a:ext cx="9284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691FFF7-E241-B867-91CF-59D0574CBC3F}"/>
                  </a:ext>
                </a:extLst>
              </p14:cNvPr>
              <p14:cNvContentPartPr/>
              <p14:nvPr/>
            </p14:nvContentPartPr>
            <p14:xfrm>
              <a:off x="8866566" y="432885"/>
              <a:ext cx="479520" cy="161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691FFF7-E241-B867-91CF-59D0574CBC3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857566" y="424245"/>
                <a:ext cx="4971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3319C6B-DD96-5783-A016-67F7FDED5484}"/>
                  </a:ext>
                </a:extLst>
              </p14:cNvPr>
              <p14:cNvContentPartPr/>
              <p14:nvPr/>
            </p14:nvContentPartPr>
            <p14:xfrm>
              <a:off x="4745646" y="424245"/>
              <a:ext cx="98640" cy="252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3319C6B-DD96-5783-A016-67F7FDED548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36646" y="415245"/>
                <a:ext cx="1162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3D797D-1873-9CB4-1005-6C05AAFB9678}"/>
                  </a:ext>
                </a:extLst>
              </p14:cNvPr>
              <p14:cNvContentPartPr/>
              <p14:nvPr/>
            </p14:nvContentPartPr>
            <p14:xfrm>
              <a:off x="4727646" y="360525"/>
              <a:ext cx="311400" cy="3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3D797D-1873-9CB4-1005-6C05AAFB967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19006" y="351525"/>
                <a:ext cx="329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2CB5509-BBCD-BE7E-2D8B-F41A95367B5D}"/>
                  </a:ext>
                </a:extLst>
              </p14:cNvPr>
              <p14:cNvContentPartPr/>
              <p14:nvPr/>
            </p14:nvContentPartPr>
            <p14:xfrm>
              <a:off x="4931046" y="577605"/>
              <a:ext cx="136080" cy="141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2CB5509-BBCD-BE7E-2D8B-F41A95367B5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22046" y="568605"/>
                <a:ext cx="1537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2E80F24-6354-AEFE-EBBB-FE5131F53E18}"/>
                  </a:ext>
                </a:extLst>
              </p14:cNvPr>
              <p14:cNvContentPartPr/>
              <p14:nvPr/>
            </p14:nvContentPartPr>
            <p14:xfrm>
              <a:off x="5359446" y="382125"/>
              <a:ext cx="463320" cy="51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2E80F24-6354-AEFE-EBBB-FE5131F53E1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50446" y="373485"/>
                <a:ext cx="48096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FE6533-5BDB-2B1F-535F-1BCC215C7F80}"/>
                  </a:ext>
                </a:extLst>
              </p14:cNvPr>
              <p14:cNvContentPartPr/>
              <p14:nvPr/>
            </p14:nvContentPartPr>
            <p14:xfrm>
              <a:off x="5640966" y="495885"/>
              <a:ext cx="232560" cy="57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FE6533-5BDB-2B1F-535F-1BCC215C7F8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32326" y="487245"/>
                <a:ext cx="2502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ECB7599-535A-B741-9631-2B09BA84C731}"/>
                  </a:ext>
                </a:extLst>
              </p14:cNvPr>
              <p14:cNvContentPartPr/>
              <p14:nvPr/>
            </p14:nvContentPartPr>
            <p14:xfrm>
              <a:off x="4747806" y="972885"/>
              <a:ext cx="734760" cy="481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ECB7599-535A-B741-9631-2B09BA84C73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39166" y="964245"/>
                <a:ext cx="75240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8972976-E5DE-BBAB-FAA6-DDE559D30A50}"/>
                  </a:ext>
                </a:extLst>
              </p14:cNvPr>
              <p14:cNvContentPartPr/>
              <p14:nvPr/>
            </p14:nvContentPartPr>
            <p14:xfrm>
              <a:off x="5796846" y="886845"/>
              <a:ext cx="579600" cy="401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8972976-E5DE-BBAB-FAA6-DDE559D30A5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88206" y="878205"/>
                <a:ext cx="5972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6DDD336-F7E7-74CF-F898-F8DDB9FCCC1B}"/>
                  </a:ext>
                </a:extLst>
              </p14:cNvPr>
              <p14:cNvContentPartPr/>
              <p14:nvPr/>
            </p14:nvContentPartPr>
            <p14:xfrm>
              <a:off x="5756526" y="1008165"/>
              <a:ext cx="373320" cy="68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6DDD336-F7E7-74CF-F898-F8DDB9FCCC1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47526" y="999525"/>
                <a:ext cx="390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E1955B-80A5-C67F-78AE-451C27746916}"/>
                  </a:ext>
                </a:extLst>
              </p14:cNvPr>
              <p14:cNvContentPartPr/>
              <p14:nvPr/>
            </p14:nvContentPartPr>
            <p14:xfrm>
              <a:off x="6593526" y="1090965"/>
              <a:ext cx="111600" cy="17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E1955B-80A5-C67F-78AE-451C277469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84886" y="1081965"/>
                <a:ext cx="1292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E1C305C-ACEF-43B2-757B-425A320C2AEB}"/>
                  </a:ext>
                </a:extLst>
              </p14:cNvPr>
              <p14:cNvContentPartPr/>
              <p14:nvPr/>
            </p14:nvContentPartPr>
            <p14:xfrm>
              <a:off x="6558966" y="899805"/>
              <a:ext cx="1519920" cy="430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E1C305C-ACEF-43B2-757B-425A320C2AE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49966" y="891165"/>
                <a:ext cx="15375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62CDC4D-FAD7-5CB6-A241-A4CED8270A2B}"/>
                  </a:ext>
                </a:extLst>
              </p14:cNvPr>
              <p14:cNvContentPartPr/>
              <p14:nvPr/>
            </p14:nvContentPartPr>
            <p14:xfrm>
              <a:off x="6517566" y="975045"/>
              <a:ext cx="488880" cy="29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62CDC4D-FAD7-5CB6-A241-A4CED8270A2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508566" y="966045"/>
                <a:ext cx="506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B8CD145-6CAA-BDBB-5BA2-9025B38D5775}"/>
                  </a:ext>
                </a:extLst>
              </p14:cNvPr>
              <p14:cNvContentPartPr/>
              <p14:nvPr/>
            </p14:nvContentPartPr>
            <p14:xfrm>
              <a:off x="8333406" y="858045"/>
              <a:ext cx="362160" cy="514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B8CD145-6CAA-BDBB-5BA2-9025B38D577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24766" y="849045"/>
                <a:ext cx="37980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8FB24DF-2E86-DE80-299D-166E2B105671}"/>
                  </a:ext>
                </a:extLst>
              </p14:cNvPr>
              <p14:cNvContentPartPr/>
              <p14:nvPr/>
            </p14:nvContentPartPr>
            <p14:xfrm>
              <a:off x="7759566" y="1396605"/>
              <a:ext cx="1416960" cy="532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8FB24DF-2E86-DE80-299D-166E2B1056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50566" y="1387605"/>
                <a:ext cx="143460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B7B161-CCF1-9BDB-0F4F-9A3187C78DEB}"/>
                  </a:ext>
                </a:extLst>
              </p14:cNvPr>
              <p14:cNvContentPartPr/>
              <p14:nvPr/>
            </p14:nvContentPartPr>
            <p14:xfrm>
              <a:off x="7737606" y="1567605"/>
              <a:ext cx="396360" cy="36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B7B161-CCF1-9BDB-0F4F-9A3187C78DE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728966" y="1558605"/>
                <a:ext cx="414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0B7F569-B367-D94C-6696-66A76A7D3B76}"/>
                  </a:ext>
                </a:extLst>
              </p14:cNvPr>
              <p14:cNvContentPartPr/>
              <p14:nvPr/>
            </p14:nvContentPartPr>
            <p14:xfrm>
              <a:off x="10476846" y="757605"/>
              <a:ext cx="1415160" cy="613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0B7F569-B367-D94C-6696-66A76A7D3B7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467846" y="748965"/>
                <a:ext cx="143280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A89401-D2DE-59C4-B476-1A2A18B1B04B}"/>
                  </a:ext>
                </a:extLst>
              </p14:cNvPr>
              <p14:cNvContentPartPr/>
              <p14:nvPr/>
            </p14:nvContentPartPr>
            <p14:xfrm>
              <a:off x="11341926" y="892245"/>
              <a:ext cx="30240" cy="28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A89401-D2DE-59C4-B476-1A2A18B1B04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333286" y="883245"/>
                <a:ext cx="4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1EB5FCC-B2F1-11F3-7B2E-97A59E4169B2}"/>
                  </a:ext>
                </a:extLst>
              </p14:cNvPr>
              <p14:cNvContentPartPr/>
              <p14:nvPr/>
            </p14:nvContentPartPr>
            <p14:xfrm>
              <a:off x="11061486" y="828885"/>
              <a:ext cx="381240" cy="63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1EB5FCC-B2F1-11F3-7B2E-97A59E4169B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052486" y="820245"/>
                <a:ext cx="3988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523B7F1-03C5-3DC6-EB14-D7B569050E2C}"/>
                  </a:ext>
                </a:extLst>
              </p14:cNvPr>
              <p14:cNvContentPartPr/>
              <p14:nvPr/>
            </p14:nvContentPartPr>
            <p14:xfrm>
              <a:off x="10686366" y="1415685"/>
              <a:ext cx="281160" cy="50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523B7F1-03C5-3DC6-EB14-D7B569050E2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677366" y="1407045"/>
                <a:ext cx="29880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B9AA23F-E5FA-A60A-C419-518629A7DEA7}"/>
                  </a:ext>
                </a:extLst>
              </p14:cNvPr>
              <p14:cNvContentPartPr/>
              <p14:nvPr/>
            </p14:nvContentPartPr>
            <p14:xfrm>
              <a:off x="11221686" y="1440165"/>
              <a:ext cx="200160" cy="3470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B9AA23F-E5FA-A60A-C419-518629A7DEA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213046" y="1431165"/>
                <a:ext cx="2178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E747585-4EDF-0FD5-1DC2-035E1DE4CCCD}"/>
                  </a:ext>
                </a:extLst>
              </p14:cNvPr>
              <p14:cNvContentPartPr/>
              <p14:nvPr/>
            </p14:nvContentPartPr>
            <p14:xfrm>
              <a:off x="11512566" y="1447365"/>
              <a:ext cx="2811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E747585-4EDF-0FD5-1DC2-035E1DE4CCC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503926" y="1438725"/>
                <a:ext cx="29880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809DB8A-8A86-D879-3471-E1D4939F3A0B}"/>
                  </a:ext>
                </a:extLst>
              </p14:cNvPr>
              <p14:cNvContentPartPr/>
              <p14:nvPr/>
            </p14:nvContentPartPr>
            <p14:xfrm>
              <a:off x="11794446" y="1762725"/>
              <a:ext cx="72360" cy="38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809DB8A-8A86-D879-3471-E1D4939F3A0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785446" y="1753725"/>
                <a:ext cx="900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37D17D87-647F-0346-0FD3-6FC4CD041B42}"/>
              </a:ext>
            </a:extLst>
          </p:cNvPr>
          <p:cNvGrpSpPr/>
          <p:nvPr/>
        </p:nvGrpSpPr>
        <p:grpSpPr>
          <a:xfrm>
            <a:off x="1822086" y="3269325"/>
            <a:ext cx="2621520" cy="1799640"/>
            <a:chOff x="1822086" y="3269325"/>
            <a:chExt cx="2621520" cy="179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8BF032B-5168-6AC7-0632-3AC7F608EE5C}"/>
                    </a:ext>
                  </a:extLst>
                </p14:cNvPr>
                <p14:cNvContentPartPr/>
                <p14:nvPr/>
              </p14:nvContentPartPr>
              <p14:xfrm>
                <a:off x="2485206" y="3994365"/>
                <a:ext cx="37080" cy="945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8BF032B-5168-6AC7-0632-3AC7F608EE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76566" y="3985365"/>
                  <a:ext cx="54720" cy="9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D9A95C-2F72-534E-19BC-B24833183C33}"/>
                    </a:ext>
                  </a:extLst>
                </p14:cNvPr>
                <p14:cNvContentPartPr/>
                <p14:nvPr/>
              </p14:nvContentPartPr>
              <p14:xfrm>
                <a:off x="2461806" y="3539685"/>
                <a:ext cx="907920" cy="519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1D9A95C-2F72-534E-19BC-B24833183C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53166" y="3530685"/>
                  <a:ext cx="9255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60E851-8C62-2D74-CECE-68039D341B46}"/>
                    </a:ext>
                  </a:extLst>
                </p14:cNvPr>
                <p14:cNvContentPartPr/>
                <p14:nvPr/>
              </p14:nvContentPartPr>
              <p14:xfrm>
                <a:off x="3371166" y="3547245"/>
                <a:ext cx="33120" cy="915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60E851-8C62-2D74-CECE-68039D341B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62166" y="3538605"/>
                  <a:ext cx="50760" cy="9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2EC4BDC-0D2A-C644-3C7F-C74CAE680C38}"/>
                    </a:ext>
                  </a:extLst>
                </p14:cNvPr>
                <p14:cNvContentPartPr/>
                <p14:nvPr/>
              </p14:nvContentPartPr>
              <p14:xfrm>
                <a:off x="3401406" y="4333125"/>
                <a:ext cx="13320" cy="150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2EC4BDC-0D2A-C644-3C7F-C74CAE680C3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92766" y="4324125"/>
                  <a:ext cx="30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08144F-C475-3B78-967F-278185F3B452}"/>
                    </a:ext>
                  </a:extLst>
                </p14:cNvPr>
                <p14:cNvContentPartPr/>
                <p14:nvPr/>
              </p14:nvContentPartPr>
              <p14:xfrm>
                <a:off x="2478006" y="4497285"/>
                <a:ext cx="883440" cy="54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08144F-C475-3B78-967F-278185F3B4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69006" y="4488645"/>
                  <a:ext cx="90108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9147E2B-F0DF-A41F-6E3B-ACCCAADDF1A0}"/>
                    </a:ext>
                  </a:extLst>
                </p14:cNvPr>
                <p14:cNvContentPartPr/>
                <p14:nvPr/>
              </p14:nvContentPartPr>
              <p14:xfrm>
                <a:off x="1822086" y="4951245"/>
                <a:ext cx="58680" cy="117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9147E2B-F0DF-A41F-6E3B-ACCCAADDF1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13446" y="4942605"/>
                  <a:ext cx="76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21D25FA-F695-BED0-481E-0DFEBA0CEBFE}"/>
                    </a:ext>
                  </a:extLst>
                </p14:cNvPr>
                <p14:cNvContentPartPr/>
                <p14:nvPr/>
              </p14:nvContentPartPr>
              <p14:xfrm>
                <a:off x="1888686" y="4657125"/>
                <a:ext cx="558720" cy="335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21D25FA-F695-BED0-481E-0DFEBA0CEBF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80046" y="4648485"/>
                  <a:ext cx="576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9FB6A8B-250C-EC26-74DC-055DAB4268DD}"/>
                    </a:ext>
                  </a:extLst>
                </p14:cNvPr>
                <p14:cNvContentPartPr/>
                <p14:nvPr/>
              </p14:nvContentPartPr>
              <p14:xfrm>
                <a:off x="2634606" y="4555245"/>
                <a:ext cx="23400" cy="1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9FB6A8B-250C-EC26-74DC-055DAB4268D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25966" y="4546245"/>
                  <a:ext cx="41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DE8E516-D87E-FC7F-CCB5-9F340B46BC60}"/>
                    </a:ext>
                  </a:extLst>
                </p14:cNvPr>
                <p14:cNvContentPartPr/>
                <p14:nvPr/>
              </p14:nvContentPartPr>
              <p14:xfrm>
                <a:off x="2727486" y="4414125"/>
                <a:ext cx="76320" cy="41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DE8E516-D87E-FC7F-CCB5-9F340B46BC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18486" y="4405125"/>
                  <a:ext cx="93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BF9FC8-B1D6-6B8C-6FD7-B1B949F8CB2B}"/>
                    </a:ext>
                  </a:extLst>
                </p14:cNvPr>
                <p14:cNvContentPartPr/>
                <p14:nvPr/>
              </p14:nvContentPartPr>
              <p14:xfrm>
                <a:off x="2801646" y="4336725"/>
                <a:ext cx="110160" cy="118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BF9FC8-B1D6-6B8C-6FD7-B1B949F8CB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92646" y="4328085"/>
                  <a:ext cx="127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CA16D9D-9A48-6C2C-E3D9-7C38F2D837DF}"/>
                    </a:ext>
                  </a:extLst>
                </p14:cNvPr>
                <p14:cNvContentPartPr/>
                <p14:nvPr/>
              </p14:nvContentPartPr>
              <p14:xfrm>
                <a:off x="2958966" y="3269325"/>
                <a:ext cx="1484640" cy="1021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CA16D9D-9A48-6C2C-E3D9-7C38F2D837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49966" y="3260685"/>
                  <a:ext cx="1502280" cy="10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5FC7C9D-8678-2DA7-CC23-B7CDA0278C0F}"/>
                  </a:ext>
                </a:extLst>
              </p14:cNvPr>
              <p14:cNvContentPartPr/>
              <p14:nvPr/>
            </p14:nvContentPartPr>
            <p14:xfrm>
              <a:off x="8947206" y="2705925"/>
              <a:ext cx="1546920" cy="5436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5FC7C9D-8678-2DA7-CC23-B7CDA0278C0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938206" y="2696925"/>
                <a:ext cx="1564560" cy="56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A7C6B81-3198-4A14-2E17-37CE953771D7}"/>
              </a:ext>
            </a:extLst>
          </p:cNvPr>
          <p:cNvGrpSpPr/>
          <p:nvPr/>
        </p:nvGrpSpPr>
        <p:grpSpPr>
          <a:xfrm>
            <a:off x="9068526" y="1018965"/>
            <a:ext cx="1378800" cy="865440"/>
            <a:chOff x="9068526" y="1018965"/>
            <a:chExt cx="1378800" cy="86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CB1E6E8-AEAC-6183-550E-2039524C5F4D}"/>
                    </a:ext>
                  </a:extLst>
                </p14:cNvPr>
                <p14:cNvContentPartPr/>
                <p14:nvPr/>
              </p14:nvContentPartPr>
              <p14:xfrm>
                <a:off x="9068526" y="1018965"/>
                <a:ext cx="150480" cy="318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CB1E6E8-AEAC-6183-550E-2039524C5F4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59886" y="1009965"/>
                  <a:ext cx="1681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0AFD20E-0D94-F336-1137-F2EABF8D3DE3}"/>
                    </a:ext>
                  </a:extLst>
                </p14:cNvPr>
                <p14:cNvContentPartPr/>
                <p14:nvPr/>
              </p14:nvContentPartPr>
              <p14:xfrm>
                <a:off x="9172926" y="1316325"/>
                <a:ext cx="120960" cy="156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0AFD20E-0D94-F336-1137-F2EABF8D3DE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63926" y="1307685"/>
                  <a:ext cx="138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0E66A31-F50F-AA69-AC62-23C2C416733F}"/>
                    </a:ext>
                  </a:extLst>
                </p14:cNvPr>
                <p14:cNvContentPartPr/>
                <p14:nvPr/>
              </p14:nvContentPartPr>
              <p14:xfrm>
                <a:off x="9371646" y="135772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0E66A31-F50F-AA69-AC62-23C2C416733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62646" y="1349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CE8E1F-66A1-1991-0835-C98418988907}"/>
                    </a:ext>
                  </a:extLst>
                </p14:cNvPr>
                <p14:cNvContentPartPr/>
                <p14:nvPr/>
              </p14:nvContentPartPr>
              <p14:xfrm>
                <a:off x="9231606" y="1261605"/>
                <a:ext cx="140040" cy="177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CE8E1F-66A1-1991-0835-C9841898890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22966" y="1252965"/>
                  <a:ext cx="157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E97B115-59D7-BCBB-4265-53AA525D9963}"/>
                    </a:ext>
                  </a:extLst>
                </p14:cNvPr>
                <p14:cNvContentPartPr/>
                <p14:nvPr/>
              </p14:nvContentPartPr>
              <p14:xfrm>
                <a:off x="9367326" y="1542765"/>
                <a:ext cx="1080000" cy="341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E97B115-59D7-BCBB-4265-53AA525D99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58326" y="1534125"/>
                  <a:ext cx="1097640" cy="35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EDD8789-F2D8-5316-F544-593946A0D703}"/>
                  </a:ext>
                </a:extLst>
              </p14:cNvPr>
              <p14:cNvContentPartPr/>
              <p14:nvPr/>
            </p14:nvContentPartPr>
            <p14:xfrm>
              <a:off x="9370206" y="4234125"/>
              <a:ext cx="1741320" cy="490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EDD8789-F2D8-5316-F544-593946A0D70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361206" y="4225125"/>
                <a:ext cx="17589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F762578-D4AA-494A-2890-5904E87BE813}"/>
                  </a:ext>
                </a:extLst>
              </p14:cNvPr>
              <p14:cNvContentPartPr/>
              <p14:nvPr/>
            </p14:nvContentPartPr>
            <p14:xfrm>
              <a:off x="10995966" y="4586925"/>
              <a:ext cx="205200" cy="1558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F762578-D4AA-494A-2890-5904E87BE81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986966" y="4578285"/>
                <a:ext cx="2228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04C0447-66E8-9868-2D33-D28A34E62F98}"/>
                  </a:ext>
                </a:extLst>
              </p14:cNvPr>
              <p14:cNvContentPartPr/>
              <p14:nvPr/>
            </p14:nvContentPartPr>
            <p14:xfrm>
              <a:off x="9488286" y="5473245"/>
              <a:ext cx="1544040" cy="565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04C0447-66E8-9868-2D33-D28A34E62F9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479646" y="5464605"/>
                <a:ext cx="1561680" cy="58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CE4646B-EDC6-A579-3E34-FD2BC03A4B92}"/>
              </a:ext>
            </a:extLst>
          </p:cNvPr>
          <p:cNvGrpSpPr/>
          <p:nvPr/>
        </p:nvGrpSpPr>
        <p:grpSpPr>
          <a:xfrm>
            <a:off x="3710646" y="2825085"/>
            <a:ext cx="6678360" cy="3326400"/>
            <a:chOff x="3710646" y="2825085"/>
            <a:chExt cx="6678360" cy="33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73B7C30-7B2A-FDD9-A4E2-579F56D7DC5E}"/>
                    </a:ext>
                  </a:extLst>
                </p14:cNvPr>
                <p14:cNvContentPartPr/>
                <p14:nvPr/>
              </p14:nvContentPartPr>
              <p14:xfrm>
                <a:off x="5315166" y="3151605"/>
                <a:ext cx="582120" cy="361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73B7C30-7B2A-FDD9-A4E2-579F56D7DC5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06526" y="3142965"/>
                  <a:ext cx="5997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99B6A06-9E35-F368-4128-90E486F05801}"/>
                    </a:ext>
                  </a:extLst>
                </p14:cNvPr>
                <p14:cNvContentPartPr/>
                <p14:nvPr/>
              </p14:nvContentPartPr>
              <p14:xfrm>
                <a:off x="5688846" y="3258885"/>
                <a:ext cx="289440" cy="14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99B6A06-9E35-F368-4128-90E486F0580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80206" y="3250245"/>
                  <a:ext cx="307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7C69D5-4B52-F007-72A3-E2CAD0F761DB}"/>
                    </a:ext>
                  </a:extLst>
                </p14:cNvPr>
                <p14:cNvContentPartPr/>
                <p14:nvPr/>
              </p14:nvContentPartPr>
              <p14:xfrm>
                <a:off x="6280326" y="2965125"/>
                <a:ext cx="1378080" cy="664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7C69D5-4B52-F007-72A3-E2CAD0F761D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71686" y="2956485"/>
                  <a:ext cx="139572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DFFF77E-BC60-DB71-7F8A-8371F399D214}"/>
                    </a:ext>
                  </a:extLst>
                </p14:cNvPr>
                <p14:cNvContentPartPr/>
                <p14:nvPr/>
              </p14:nvContentPartPr>
              <p14:xfrm>
                <a:off x="7021566" y="3154845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DFFF77E-BC60-DB71-7F8A-8371F399D2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12926" y="3146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1FD742B-67DD-89E6-730E-6E86CEF15822}"/>
                    </a:ext>
                  </a:extLst>
                </p14:cNvPr>
                <p14:cNvContentPartPr/>
                <p14:nvPr/>
              </p14:nvContentPartPr>
              <p14:xfrm>
                <a:off x="6740046" y="3102645"/>
                <a:ext cx="327600" cy="27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1FD742B-67DD-89E6-730E-6E86CEF158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731406" y="3094005"/>
                  <a:ext cx="345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50F1701-B988-7BF3-A2C6-B4D37A8EC384}"/>
                    </a:ext>
                  </a:extLst>
                </p14:cNvPr>
                <p14:cNvContentPartPr/>
                <p14:nvPr/>
              </p14:nvContentPartPr>
              <p14:xfrm>
                <a:off x="7940646" y="2825085"/>
                <a:ext cx="841320" cy="45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50F1701-B988-7BF3-A2C6-B4D37A8EC38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31646" y="2816445"/>
                  <a:ext cx="8589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F90361-ED08-D344-1304-F1DCFA43739F}"/>
                    </a:ext>
                  </a:extLst>
                </p14:cNvPr>
                <p14:cNvContentPartPr/>
                <p14:nvPr/>
              </p14:nvContentPartPr>
              <p14:xfrm>
                <a:off x="8243406" y="3053325"/>
                <a:ext cx="270360" cy="24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F90361-ED08-D344-1304-F1DCFA43739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34766" y="3044685"/>
                  <a:ext cx="288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BC7EEDE-542F-4262-F13D-0D12E876981D}"/>
                    </a:ext>
                  </a:extLst>
                </p14:cNvPr>
                <p14:cNvContentPartPr/>
                <p14:nvPr/>
              </p14:nvContentPartPr>
              <p14:xfrm>
                <a:off x="8178246" y="2885205"/>
                <a:ext cx="42480" cy="38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BC7EEDE-542F-4262-F13D-0D12E876981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69246" y="2876205"/>
                  <a:ext cx="60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FDCA533-DEF3-D470-D546-0232FD46B46E}"/>
                    </a:ext>
                  </a:extLst>
                </p14:cNvPr>
                <p14:cNvContentPartPr/>
                <p14:nvPr/>
              </p14:nvContentPartPr>
              <p14:xfrm>
                <a:off x="4861206" y="3731565"/>
                <a:ext cx="1695960" cy="523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FDCA533-DEF3-D470-D546-0232FD46B46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52206" y="3722565"/>
                  <a:ext cx="171360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E2D8930-CA86-83B6-B821-504DCE137B5A}"/>
                    </a:ext>
                  </a:extLst>
                </p14:cNvPr>
                <p14:cNvContentPartPr/>
                <p14:nvPr/>
              </p14:nvContentPartPr>
              <p14:xfrm>
                <a:off x="4887126" y="3961605"/>
                <a:ext cx="464760" cy="16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E2D8930-CA86-83B6-B821-504DCE137B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78486" y="3952965"/>
                  <a:ext cx="482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03370A-B244-2248-F7CB-9F26113FDCDD}"/>
                    </a:ext>
                  </a:extLst>
                </p14:cNvPr>
                <p14:cNvContentPartPr/>
                <p14:nvPr/>
              </p14:nvContentPartPr>
              <p14:xfrm>
                <a:off x="6809886" y="3543645"/>
                <a:ext cx="1342440" cy="586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03370A-B244-2248-F7CB-9F26113FDCD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01246" y="3534645"/>
                  <a:ext cx="136008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CE36FE9-6F26-833F-4C29-9E49F2FDE08F}"/>
                    </a:ext>
                  </a:extLst>
                </p14:cNvPr>
                <p14:cNvContentPartPr/>
                <p14:nvPr/>
              </p14:nvContentPartPr>
              <p14:xfrm>
                <a:off x="7818246" y="3699885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CE36FE9-6F26-833F-4C29-9E49F2FDE0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09606" y="3690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4C17B84-CD9A-4460-E643-5F349CD05F31}"/>
                    </a:ext>
                  </a:extLst>
                </p14:cNvPr>
                <p14:cNvContentPartPr/>
                <p14:nvPr/>
              </p14:nvContentPartPr>
              <p14:xfrm>
                <a:off x="7373646" y="3639045"/>
                <a:ext cx="424800" cy="78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4C17B84-CD9A-4460-E643-5F349CD05F3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64646" y="3630405"/>
                  <a:ext cx="442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BD1470A-802A-2DD9-9901-6B117A7B811B}"/>
                    </a:ext>
                  </a:extLst>
                </p14:cNvPr>
                <p14:cNvContentPartPr/>
                <p14:nvPr/>
              </p14:nvContentPartPr>
              <p14:xfrm>
                <a:off x="8464446" y="3501165"/>
                <a:ext cx="905040" cy="481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BD1470A-802A-2DD9-9901-6B117A7B81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55806" y="3492165"/>
                  <a:ext cx="9226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90B73E4-F720-8103-08D3-D9640F03174D}"/>
                    </a:ext>
                  </a:extLst>
                </p14:cNvPr>
                <p14:cNvContentPartPr/>
                <p14:nvPr/>
              </p14:nvContentPartPr>
              <p14:xfrm>
                <a:off x="9625806" y="3788085"/>
                <a:ext cx="754560" cy="351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90B73E4-F720-8103-08D3-D9640F03174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16806" y="3779085"/>
                  <a:ext cx="7722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F062E96-1208-1E50-9F4D-FEA34BEAB5F9}"/>
                    </a:ext>
                  </a:extLst>
                </p14:cNvPr>
                <p14:cNvContentPartPr/>
                <p14:nvPr/>
              </p14:nvContentPartPr>
              <p14:xfrm>
                <a:off x="4966326" y="4315485"/>
                <a:ext cx="1378440" cy="571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F062E96-1208-1E50-9F4D-FEA34BEAB5F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57686" y="4306845"/>
                  <a:ext cx="13960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1DC87F8-1865-666F-B9DB-D94C40BD2D81}"/>
                    </a:ext>
                  </a:extLst>
                </p14:cNvPr>
                <p14:cNvContentPartPr/>
                <p14:nvPr/>
              </p14:nvContentPartPr>
              <p14:xfrm>
                <a:off x="5522886" y="4446165"/>
                <a:ext cx="48240" cy="13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1DC87F8-1865-666F-B9DB-D94C40BD2D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13886" y="4437525"/>
                  <a:ext cx="65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B5C6AF1-0D77-7DB2-B2A9-5D315AC49B88}"/>
                    </a:ext>
                  </a:extLst>
                </p14:cNvPr>
                <p14:cNvContentPartPr/>
                <p14:nvPr/>
              </p14:nvContentPartPr>
              <p14:xfrm>
                <a:off x="6662646" y="4204965"/>
                <a:ext cx="1606320" cy="668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B5C6AF1-0D77-7DB2-B2A9-5D315AC49B8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53646" y="4195965"/>
                  <a:ext cx="162396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AD94FE8-B92A-AADD-0C72-0A3571684764}"/>
                    </a:ext>
                  </a:extLst>
                </p14:cNvPr>
                <p14:cNvContentPartPr/>
                <p14:nvPr/>
              </p14:nvContentPartPr>
              <p14:xfrm>
                <a:off x="6654006" y="4425285"/>
                <a:ext cx="516960" cy="90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AD94FE8-B92A-AADD-0C72-0A357168476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45006" y="4416285"/>
                  <a:ext cx="534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867D762-5B80-F588-11F9-84DA0F1FF6A8}"/>
                    </a:ext>
                  </a:extLst>
                </p14:cNvPr>
                <p14:cNvContentPartPr/>
                <p14:nvPr/>
              </p14:nvContentPartPr>
              <p14:xfrm>
                <a:off x="8487126" y="4197045"/>
                <a:ext cx="667800" cy="475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867D762-5B80-F588-11F9-84DA0F1FF6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78486" y="4188405"/>
                  <a:ext cx="68544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52CF5E4-BBCA-A04C-007C-BEB140D6345E}"/>
                    </a:ext>
                  </a:extLst>
                </p14:cNvPr>
                <p14:cNvContentPartPr/>
                <p14:nvPr/>
              </p14:nvContentPartPr>
              <p14:xfrm>
                <a:off x="8536446" y="4372365"/>
                <a:ext cx="371880" cy="49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52CF5E4-BBCA-A04C-007C-BEB140D6345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27806" y="4363365"/>
                  <a:ext cx="389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9A5A324-C44B-0104-4B44-C3216B2EB60D}"/>
                    </a:ext>
                  </a:extLst>
                </p14:cNvPr>
                <p14:cNvContentPartPr/>
                <p14:nvPr/>
              </p14:nvContentPartPr>
              <p14:xfrm>
                <a:off x="4891806" y="5077605"/>
                <a:ext cx="1773720" cy="450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9A5A324-C44B-0104-4B44-C3216B2EB60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82806" y="5068605"/>
                  <a:ext cx="17913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0F21672-796F-997C-997A-0EE1CF73B228}"/>
                    </a:ext>
                  </a:extLst>
                </p14:cNvPr>
                <p14:cNvContentPartPr/>
                <p14:nvPr/>
              </p14:nvContentPartPr>
              <p14:xfrm>
                <a:off x="6651846" y="5178405"/>
                <a:ext cx="357120" cy="529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0F21672-796F-997C-997A-0EE1CF73B22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42846" y="5169405"/>
                  <a:ext cx="3747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4706D54-BD7A-B8C8-0C9E-5ABE2992260E}"/>
                    </a:ext>
                  </a:extLst>
                </p14:cNvPr>
                <p14:cNvContentPartPr/>
                <p14:nvPr/>
              </p14:nvContentPartPr>
              <p14:xfrm>
                <a:off x="6543486" y="5109285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4706D54-BD7A-B8C8-0C9E-5ABE299226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34846" y="5100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EA1C4E-DF3F-B6A1-CDFC-2D959BF5FC3B}"/>
                    </a:ext>
                  </a:extLst>
                </p14:cNvPr>
                <p14:cNvContentPartPr/>
                <p14:nvPr/>
              </p14:nvContentPartPr>
              <p14:xfrm>
                <a:off x="4736286" y="5115045"/>
                <a:ext cx="766440" cy="138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EA1C4E-DF3F-B6A1-CDFC-2D959BF5FC3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27646" y="5106405"/>
                  <a:ext cx="784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3FC6A13-F2FF-1704-A4E0-9775C248BD59}"/>
                    </a:ext>
                  </a:extLst>
                </p14:cNvPr>
                <p14:cNvContentPartPr/>
                <p14:nvPr/>
              </p14:nvContentPartPr>
              <p14:xfrm>
                <a:off x="7396326" y="4895085"/>
                <a:ext cx="2180160" cy="657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3FC6A13-F2FF-1704-A4E0-9775C248BD5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87326" y="4886445"/>
                  <a:ext cx="219780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618CB74-B3EE-23BC-652D-1C22E6373234}"/>
                    </a:ext>
                  </a:extLst>
                </p14:cNvPr>
                <p14:cNvContentPartPr/>
                <p14:nvPr/>
              </p14:nvContentPartPr>
              <p14:xfrm>
                <a:off x="9032886" y="4979685"/>
                <a:ext cx="459720" cy="71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618CB74-B3EE-23BC-652D-1C22E637323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023886" y="4971045"/>
                  <a:ext cx="477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D5DC2F3-453C-6E9F-F667-C6AF33777360}"/>
                    </a:ext>
                  </a:extLst>
                </p14:cNvPr>
                <p14:cNvContentPartPr/>
                <p14:nvPr/>
              </p14:nvContentPartPr>
              <p14:xfrm>
                <a:off x="9949446" y="4960965"/>
                <a:ext cx="439560" cy="551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D5DC2F3-453C-6E9F-F667-C6AF3377736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40446" y="4951965"/>
                  <a:ext cx="45720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97A4544-9889-317F-4218-8AF2D1EF5177}"/>
                    </a:ext>
                  </a:extLst>
                </p14:cNvPr>
                <p14:cNvContentPartPr/>
                <p14:nvPr/>
              </p14:nvContentPartPr>
              <p14:xfrm>
                <a:off x="4913406" y="5924685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97A4544-9889-317F-4218-8AF2D1EF517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04766" y="5916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6355C8B-F612-BB9D-970D-EE31667801FB}"/>
                    </a:ext>
                  </a:extLst>
                </p14:cNvPr>
                <p14:cNvContentPartPr/>
                <p14:nvPr/>
              </p14:nvContentPartPr>
              <p14:xfrm>
                <a:off x="4655286" y="5654325"/>
                <a:ext cx="1924200" cy="421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6355C8B-F612-BB9D-970D-EE31667801F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46286" y="5645325"/>
                  <a:ext cx="19418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03012ED-CAE7-60A2-653A-4B0A319C7CF0}"/>
                    </a:ext>
                  </a:extLst>
                </p14:cNvPr>
                <p14:cNvContentPartPr/>
                <p14:nvPr/>
              </p14:nvContentPartPr>
              <p14:xfrm>
                <a:off x="5914566" y="5782845"/>
                <a:ext cx="287280" cy="42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03012ED-CAE7-60A2-653A-4B0A319C7C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05926" y="5774205"/>
                  <a:ext cx="304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3D53651-17FB-A365-D91E-E8893B7AA52D}"/>
                    </a:ext>
                  </a:extLst>
                </p14:cNvPr>
                <p14:cNvContentPartPr/>
                <p14:nvPr/>
              </p14:nvContentPartPr>
              <p14:xfrm>
                <a:off x="6933366" y="5600685"/>
                <a:ext cx="932760" cy="550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3D53651-17FB-A365-D91E-E8893B7AA52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24366" y="5591685"/>
                  <a:ext cx="95040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E483ACA-AA21-C1F4-DE1E-15222BCB765B}"/>
                    </a:ext>
                  </a:extLst>
                </p14:cNvPr>
                <p14:cNvContentPartPr/>
                <p14:nvPr/>
              </p14:nvContentPartPr>
              <p14:xfrm>
                <a:off x="7478766" y="5651445"/>
                <a:ext cx="75960" cy="14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E483ACA-AA21-C1F4-DE1E-15222BCB765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70126" y="5642445"/>
                  <a:ext cx="93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35FD792-CC0E-F21F-33BA-27F4710B4006}"/>
                    </a:ext>
                  </a:extLst>
                </p14:cNvPr>
                <p14:cNvContentPartPr/>
                <p14:nvPr/>
              </p14:nvContentPartPr>
              <p14:xfrm>
                <a:off x="7053966" y="5935485"/>
                <a:ext cx="251640" cy="190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35FD792-CC0E-F21F-33BA-27F4710B40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44966" y="5926485"/>
                  <a:ext cx="269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0C389E7-C260-B0FC-8AFF-05637B6CBAC6}"/>
                    </a:ext>
                  </a:extLst>
                </p14:cNvPr>
                <p14:cNvContentPartPr/>
                <p14:nvPr/>
              </p14:nvContentPartPr>
              <p14:xfrm>
                <a:off x="8182566" y="5769165"/>
                <a:ext cx="342000" cy="142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0C389E7-C260-B0FC-8AFF-05637B6CBAC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73566" y="5760165"/>
                  <a:ext cx="359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0E29033-30DB-F6A4-263F-D9539D4E8EF5}"/>
                    </a:ext>
                  </a:extLst>
                </p14:cNvPr>
                <p14:cNvContentPartPr/>
                <p14:nvPr/>
              </p14:nvContentPartPr>
              <p14:xfrm>
                <a:off x="8331966" y="5617245"/>
                <a:ext cx="88920" cy="30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0E29033-30DB-F6A4-263F-D9539D4E8EF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23326" y="5608245"/>
                  <a:ext cx="106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80445E1-D77F-4826-3820-684175D7D3B7}"/>
                    </a:ext>
                  </a:extLst>
                </p14:cNvPr>
                <p14:cNvContentPartPr/>
                <p14:nvPr/>
              </p14:nvContentPartPr>
              <p14:xfrm>
                <a:off x="8736966" y="5525445"/>
                <a:ext cx="587160" cy="430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80445E1-D77F-4826-3820-684175D7D3B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727966" y="5516445"/>
                  <a:ext cx="6048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0C81A8B-32EF-61C5-5082-D07CDC5F33C6}"/>
                    </a:ext>
                  </a:extLst>
                </p14:cNvPr>
                <p14:cNvContentPartPr/>
                <p14:nvPr/>
              </p14:nvContentPartPr>
              <p14:xfrm>
                <a:off x="8720766" y="5660085"/>
                <a:ext cx="441360" cy="89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0C81A8B-32EF-61C5-5082-D07CDC5F33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12126" y="5651085"/>
                  <a:ext cx="459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5E4125E-9890-22A9-AE3C-50F7666565BE}"/>
                    </a:ext>
                  </a:extLst>
                </p14:cNvPr>
                <p14:cNvContentPartPr/>
                <p14:nvPr/>
              </p14:nvContentPartPr>
              <p14:xfrm>
                <a:off x="3710646" y="3205965"/>
                <a:ext cx="566280" cy="612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5E4125E-9890-22A9-AE3C-50F7666565B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01646" y="3196965"/>
                  <a:ext cx="5839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F908028-D68B-644C-336E-2668D4C5457C}"/>
                    </a:ext>
                  </a:extLst>
                </p14:cNvPr>
                <p14:cNvContentPartPr/>
                <p14:nvPr/>
              </p14:nvContentPartPr>
              <p14:xfrm>
                <a:off x="4138686" y="3963045"/>
                <a:ext cx="150840" cy="254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F908028-D68B-644C-336E-2668D4C5457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29686" y="3954045"/>
                  <a:ext cx="168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FA2A08-4ACA-7DB0-11D6-7FE07E421089}"/>
                    </a:ext>
                  </a:extLst>
                </p14:cNvPr>
                <p14:cNvContentPartPr/>
                <p14:nvPr/>
              </p14:nvContentPartPr>
              <p14:xfrm>
                <a:off x="4278006" y="4154565"/>
                <a:ext cx="128160" cy="94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FA2A08-4ACA-7DB0-11D6-7FE07E4210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69006" y="4145925"/>
                  <a:ext cx="145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81F54EB-A237-60E0-1EA8-B69D58CA2660}"/>
                    </a:ext>
                  </a:extLst>
                </p14:cNvPr>
                <p14:cNvContentPartPr/>
                <p14:nvPr/>
              </p14:nvContentPartPr>
              <p14:xfrm>
                <a:off x="4293486" y="4123605"/>
                <a:ext cx="178560" cy="120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81F54EB-A237-60E0-1EA8-B69D58CA266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84486" y="4114605"/>
                  <a:ext cx="1962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10F5D9C-98F2-9963-9A5D-488250B16F1B}"/>
              </a:ext>
            </a:extLst>
          </p:cNvPr>
          <p:cNvGrpSpPr/>
          <p:nvPr/>
        </p:nvGrpSpPr>
        <p:grpSpPr>
          <a:xfrm>
            <a:off x="3560526" y="1499205"/>
            <a:ext cx="253800" cy="407160"/>
            <a:chOff x="3560526" y="1499205"/>
            <a:chExt cx="2538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AF9F89B-539C-4517-C33A-DE92500BCA52}"/>
                    </a:ext>
                  </a:extLst>
                </p14:cNvPr>
                <p14:cNvContentPartPr/>
                <p14:nvPr/>
              </p14:nvContentPartPr>
              <p14:xfrm>
                <a:off x="3560526" y="1499205"/>
                <a:ext cx="118440" cy="256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AF9F89B-539C-4517-C33A-DE92500BCA5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51526" y="1490205"/>
                  <a:ext cx="1360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F6B3446-3D38-BF13-694C-1B7510757D6D}"/>
                    </a:ext>
                  </a:extLst>
                </p14:cNvPr>
                <p14:cNvContentPartPr/>
                <p14:nvPr/>
              </p14:nvContentPartPr>
              <p14:xfrm>
                <a:off x="3680046" y="1749045"/>
                <a:ext cx="95760" cy="100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F6B3446-3D38-BF13-694C-1B7510757D6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71406" y="1740045"/>
                  <a:ext cx="113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4A5897A-E92F-9FD7-F82D-4E94E6B7D680}"/>
                    </a:ext>
                  </a:extLst>
                </p14:cNvPr>
                <p14:cNvContentPartPr/>
                <p14:nvPr/>
              </p14:nvContentPartPr>
              <p14:xfrm>
                <a:off x="3669966" y="1706925"/>
                <a:ext cx="144360" cy="199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4A5897A-E92F-9FD7-F82D-4E94E6B7D68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61326" y="1697925"/>
                  <a:ext cx="1620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C5F4CD1-0B15-34A7-47EC-F4CD53DD7171}"/>
              </a:ext>
            </a:extLst>
          </p:cNvPr>
          <p:cNvGrpSpPr/>
          <p:nvPr/>
        </p:nvGrpSpPr>
        <p:grpSpPr>
          <a:xfrm>
            <a:off x="3434886" y="3048285"/>
            <a:ext cx="367920" cy="528480"/>
            <a:chOff x="3434886" y="3048285"/>
            <a:chExt cx="36792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7E5DAE2-6C02-A214-EA44-4FD007C1AB96}"/>
                    </a:ext>
                  </a:extLst>
                </p14:cNvPr>
                <p14:cNvContentPartPr/>
                <p14:nvPr/>
              </p14:nvContentPartPr>
              <p14:xfrm>
                <a:off x="3434886" y="3048285"/>
                <a:ext cx="107640" cy="287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7E5DAE2-6C02-A214-EA44-4FD007C1AB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25886" y="3039285"/>
                  <a:ext cx="1252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4BEC055-A8E6-23A9-99C2-60D211C3FE9A}"/>
                    </a:ext>
                  </a:extLst>
                </p14:cNvPr>
                <p14:cNvContentPartPr/>
                <p14:nvPr/>
              </p14:nvContentPartPr>
              <p14:xfrm>
                <a:off x="3539646" y="3303525"/>
                <a:ext cx="182520" cy="273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4BEC055-A8E6-23A9-99C2-60D211C3FE9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30646" y="3294885"/>
                  <a:ext cx="200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32CEF04-EC20-24A4-7821-5163DB67926C}"/>
                    </a:ext>
                  </a:extLst>
                </p14:cNvPr>
                <p14:cNvContentPartPr/>
                <p14:nvPr/>
              </p14:nvContentPartPr>
              <p14:xfrm>
                <a:off x="3729726" y="3128925"/>
                <a:ext cx="73080" cy="226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32CEF04-EC20-24A4-7821-5163DB67926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21086" y="3120285"/>
                  <a:ext cx="90720" cy="24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4086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C7FAE8E-1EA6-5ECE-4692-DA694ED3E313}"/>
              </a:ext>
            </a:extLst>
          </p:cNvPr>
          <p:cNvGrpSpPr/>
          <p:nvPr/>
        </p:nvGrpSpPr>
        <p:grpSpPr>
          <a:xfrm>
            <a:off x="654966" y="167205"/>
            <a:ext cx="1170360" cy="536760"/>
            <a:chOff x="654966" y="167205"/>
            <a:chExt cx="117036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ADC5BC-53A7-060A-612C-E97FF23B4E4E}"/>
                    </a:ext>
                  </a:extLst>
                </p14:cNvPr>
                <p14:cNvContentPartPr/>
                <p14:nvPr/>
              </p14:nvContentPartPr>
              <p14:xfrm>
                <a:off x="654966" y="167205"/>
                <a:ext cx="795240" cy="536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ADC5BC-53A7-060A-612C-E97FF23B4E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326" y="158205"/>
                  <a:ext cx="81288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65E3B1-8CC7-F96D-BC77-32286AEA2C4F}"/>
                    </a:ext>
                  </a:extLst>
                </p14:cNvPr>
                <p14:cNvContentPartPr/>
                <p14:nvPr/>
              </p14:nvContentPartPr>
              <p14:xfrm>
                <a:off x="1342206" y="426405"/>
                <a:ext cx="102600" cy="98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65E3B1-8CC7-F96D-BC77-32286AEA2C4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3566" y="417405"/>
                  <a:ext cx="120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95595E-F2EB-1C26-B50A-FD9D39595EB9}"/>
                    </a:ext>
                  </a:extLst>
                </p14:cNvPr>
                <p14:cNvContentPartPr/>
                <p14:nvPr/>
              </p14:nvContentPartPr>
              <p14:xfrm>
                <a:off x="1515726" y="373485"/>
                <a:ext cx="309600" cy="145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95595E-F2EB-1C26-B50A-FD9D39595E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7086" y="364485"/>
                  <a:ext cx="327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BB6BD18-26DC-6F0C-8074-D9393009E2B7}"/>
                    </a:ext>
                  </a:extLst>
                </p14:cNvPr>
                <p14:cNvContentPartPr/>
                <p14:nvPr/>
              </p14:nvContentPartPr>
              <p14:xfrm>
                <a:off x="1329606" y="180525"/>
                <a:ext cx="37440" cy="46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BB6BD18-26DC-6F0C-8074-D9393009E2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0606" y="171525"/>
                  <a:ext cx="550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E402D5-3822-5D6C-4156-87987D5B9363}"/>
              </a:ext>
            </a:extLst>
          </p:cNvPr>
          <p:cNvGrpSpPr/>
          <p:nvPr/>
        </p:nvGrpSpPr>
        <p:grpSpPr>
          <a:xfrm>
            <a:off x="2124486" y="137325"/>
            <a:ext cx="1637280" cy="407880"/>
            <a:chOff x="2124486" y="137325"/>
            <a:chExt cx="163728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D94A1B-D96B-46BD-88D1-851FD46D7781}"/>
                    </a:ext>
                  </a:extLst>
                </p14:cNvPr>
                <p14:cNvContentPartPr/>
                <p14:nvPr/>
              </p14:nvContentPartPr>
              <p14:xfrm>
                <a:off x="2124486" y="137325"/>
                <a:ext cx="1087920" cy="363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D94A1B-D96B-46BD-88D1-851FD46D77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5486" y="128325"/>
                  <a:ext cx="11055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CA87A80-A2C0-0F29-0332-73916D0BD7DD}"/>
                    </a:ext>
                  </a:extLst>
                </p14:cNvPr>
                <p14:cNvContentPartPr/>
                <p14:nvPr/>
              </p14:nvContentPartPr>
              <p14:xfrm>
                <a:off x="2941326" y="263685"/>
                <a:ext cx="21960" cy="3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CA87A80-A2C0-0F29-0332-73916D0BD7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32686" y="255045"/>
                  <a:ext cx="39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F05FB4-8867-A6D6-E590-8F775B208DB2}"/>
                    </a:ext>
                  </a:extLst>
                </p14:cNvPr>
                <p14:cNvContentPartPr/>
                <p14:nvPr/>
              </p14:nvContentPartPr>
              <p14:xfrm>
                <a:off x="2548206" y="192045"/>
                <a:ext cx="342000" cy="66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F05FB4-8867-A6D6-E590-8F775B208D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39566" y="183045"/>
                  <a:ext cx="359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04BC45-8F5E-9A89-8F2E-C17C6FE8713E}"/>
                    </a:ext>
                  </a:extLst>
                </p14:cNvPr>
                <p14:cNvContentPartPr/>
                <p14:nvPr/>
              </p14:nvContentPartPr>
              <p14:xfrm>
                <a:off x="3470526" y="188085"/>
                <a:ext cx="291240" cy="357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04BC45-8F5E-9A89-8F2E-C17C6FE871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61526" y="179085"/>
                  <a:ext cx="30888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EC466C-321E-1124-B2D5-24C1865810A6}"/>
              </a:ext>
            </a:extLst>
          </p:cNvPr>
          <p:cNvGrpSpPr/>
          <p:nvPr/>
        </p:nvGrpSpPr>
        <p:grpSpPr>
          <a:xfrm>
            <a:off x="3963006" y="-4515"/>
            <a:ext cx="2846880" cy="558720"/>
            <a:chOff x="3963006" y="-4515"/>
            <a:chExt cx="284688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6235A7-B061-FD12-CFC3-82ACEE6FEC07}"/>
                    </a:ext>
                  </a:extLst>
                </p14:cNvPr>
                <p14:cNvContentPartPr/>
                <p14:nvPr/>
              </p14:nvContentPartPr>
              <p14:xfrm>
                <a:off x="3963006" y="101685"/>
                <a:ext cx="1342080" cy="433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6235A7-B061-FD12-CFC3-82ACEE6FEC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54006" y="92685"/>
                  <a:ext cx="13597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D457E9-FF61-F68B-70FE-D896A1D623DE}"/>
                    </a:ext>
                  </a:extLst>
                </p14:cNvPr>
                <p14:cNvContentPartPr/>
                <p14:nvPr/>
              </p14:nvContentPartPr>
              <p14:xfrm>
                <a:off x="4872006" y="22192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D457E9-FF61-F68B-70FE-D896A1D623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63366" y="212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DE4F8B4-CF53-4EEC-B4C8-CB98C9ECE52B}"/>
                    </a:ext>
                  </a:extLst>
                </p14:cNvPr>
                <p14:cNvContentPartPr/>
                <p14:nvPr/>
              </p14:nvContentPartPr>
              <p14:xfrm>
                <a:off x="4536126" y="141285"/>
                <a:ext cx="406080" cy="34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DE4F8B4-CF53-4EEC-B4C8-CB98C9ECE5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7486" y="132285"/>
                  <a:ext cx="423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C9B4018-D52A-6142-CA61-B3F86A99A7D9}"/>
                    </a:ext>
                  </a:extLst>
                </p14:cNvPr>
                <p14:cNvContentPartPr/>
                <p14:nvPr/>
              </p14:nvContentPartPr>
              <p14:xfrm>
                <a:off x="5461326" y="-4515"/>
                <a:ext cx="1348560" cy="558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C9B4018-D52A-6142-CA61-B3F86A99A7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52326" y="-13155"/>
                  <a:ext cx="13662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895576-C5D1-DC98-51FC-1BAB265E6896}"/>
                    </a:ext>
                  </a:extLst>
                </p14:cNvPr>
                <p14:cNvContentPartPr/>
                <p14:nvPr/>
              </p14:nvContentPartPr>
              <p14:xfrm>
                <a:off x="5477166" y="162165"/>
                <a:ext cx="326160" cy="1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895576-C5D1-DC98-51FC-1BAB265E68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68166" y="153525"/>
                  <a:ext cx="3438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ED40E1-4611-6E3E-CEBF-7426C251E85F}"/>
              </a:ext>
            </a:extLst>
          </p:cNvPr>
          <p:cNvGrpSpPr/>
          <p:nvPr/>
        </p:nvGrpSpPr>
        <p:grpSpPr>
          <a:xfrm>
            <a:off x="7080606" y="122205"/>
            <a:ext cx="2744640" cy="404280"/>
            <a:chOff x="7080606" y="122205"/>
            <a:chExt cx="274464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00FA157-F208-F30F-5C95-20AD63D6EA62}"/>
                    </a:ext>
                  </a:extLst>
                </p14:cNvPr>
                <p14:cNvContentPartPr/>
                <p14:nvPr/>
              </p14:nvContentPartPr>
              <p14:xfrm>
                <a:off x="7080606" y="168285"/>
                <a:ext cx="1433160" cy="353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00FA157-F208-F30F-5C95-20AD63D6EA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71606" y="159645"/>
                  <a:ext cx="14508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50927C-F61F-1EC5-068E-DC490175FB35}"/>
                    </a:ext>
                  </a:extLst>
                </p14:cNvPr>
                <p14:cNvContentPartPr/>
                <p14:nvPr/>
              </p14:nvContentPartPr>
              <p14:xfrm>
                <a:off x="8792766" y="178725"/>
                <a:ext cx="309600" cy="347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50927C-F61F-1EC5-068E-DC490175FB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83766" y="170085"/>
                  <a:ext cx="3272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67E15A-E650-33CB-82BE-22BA9CB17C5D}"/>
                    </a:ext>
                  </a:extLst>
                </p14:cNvPr>
                <p14:cNvContentPartPr/>
                <p14:nvPr/>
              </p14:nvContentPartPr>
              <p14:xfrm>
                <a:off x="9338886" y="122205"/>
                <a:ext cx="189000" cy="287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67E15A-E650-33CB-82BE-22BA9CB17C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29886" y="113205"/>
                  <a:ext cx="2066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7A0B46-B7A1-1D10-B0AB-C554B5F1D2A4}"/>
                    </a:ext>
                  </a:extLst>
                </p14:cNvPr>
                <p14:cNvContentPartPr/>
                <p14:nvPr/>
              </p14:nvContentPartPr>
              <p14:xfrm>
                <a:off x="9595926" y="160365"/>
                <a:ext cx="229320" cy="263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37A0B46-B7A1-1D10-B0AB-C554B5F1D2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86926" y="151365"/>
                  <a:ext cx="24696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7CE87A-643C-16EF-C7FC-BD955297B077}"/>
              </a:ext>
            </a:extLst>
          </p:cNvPr>
          <p:cNvGrpSpPr/>
          <p:nvPr/>
        </p:nvGrpSpPr>
        <p:grpSpPr>
          <a:xfrm>
            <a:off x="679086" y="727725"/>
            <a:ext cx="5152680" cy="587520"/>
            <a:chOff x="679086" y="727725"/>
            <a:chExt cx="515268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D5F0C19-C4C6-CB3E-7B3E-92094D969698}"/>
                    </a:ext>
                  </a:extLst>
                </p14:cNvPr>
                <p14:cNvContentPartPr/>
                <p14:nvPr/>
              </p14:nvContentPartPr>
              <p14:xfrm>
                <a:off x="679086" y="975405"/>
                <a:ext cx="747000" cy="339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D5F0C19-C4C6-CB3E-7B3E-92094D96969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0446" y="966405"/>
                  <a:ext cx="7646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0972FD-4E1F-E967-9D3D-015B5EBC62A5}"/>
                    </a:ext>
                  </a:extLst>
                </p14:cNvPr>
                <p14:cNvContentPartPr/>
                <p14:nvPr/>
              </p14:nvContentPartPr>
              <p14:xfrm>
                <a:off x="874566" y="795045"/>
                <a:ext cx="133200" cy="31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0972FD-4E1F-E967-9D3D-015B5EBC62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5566" y="786045"/>
                  <a:ext cx="150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7ACCBE-7842-6AC6-45BB-CB6A16982CAF}"/>
                    </a:ext>
                  </a:extLst>
                </p14:cNvPr>
                <p14:cNvContentPartPr/>
                <p14:nvPr/>
              </p14:nvContentPartPr>
              <p14:xfrm>
                <a:off x="1754406" y="957045"/>
                <a:ext cx="724680" cy="210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7ACCBE-7842-6AC6-45BB-CB6A16982C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45766" y="948045"/>
                  <a:ext cx="742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87DF46E-8E82-2EF3-E359-8C7060CAC88A}"/>
                    </a:ext>
                  </a:extLst>
                </p14:cNvPr>
                <p14:cNvContentPartPr/>
                <p14:nvPr/>
              </p14:nvContentPartPr>
              <p14:xfrm>
                <a:off x="2059326" y="837885"/>
                <a:ext cx="50400" cy="25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87DF46E-8E82-2EF3-E359-8C7060CAC88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50326" y="828885"/>
                  <a:ext cx="68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98DA80-747D-2331-737F-50F55FFCA04A}"/>
                    </a:ext>
                  </a:extLst>
                </p14:cNvPr>
                <p14:cNvContentPartPr/>
                <p14:nvPr/>
              </p14:nvContentPartPr>
              <p14:xfrm>
                <a:off x="2815326" y="803685"/>
                <a:ext cx="449280" cy="372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98DA80-747D-2331-737F-50F55FFCA0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06326" y="795045"/>
                  <a:ext cx="4669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3F026DE-D431-3E07-D8B8-1E12B1C1FC50}"/>
                    </a:ext>
                  </a:extLst>
                </p14:cNvPr>
                <p14:cNvContentPartPr/>
                <p14:nvPr/>
              </p14:nvContentPartPr>
              <p14:xfrm>
                <a:off x="2784726" y="897285"/>
                <a:ext cx="367560" cy="5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3F026DE-D431-3E07-D8B8-1E12B1C1FC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76086" y="888285"/>
                  <a:ext cx="385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BE7F24C-3E8D-FBE3-0D3E-D5C5D8B23EB1}"/>
                    </a:ext>
                  </a:extLst>
                </p14:cNvPr>
                <p14:cNvContentPartPr/>
                <p14:nvPr/>
              </p14:nvContentPartPr>
              <p14:xfrm>
                <a:off x="3631446" y="812685"/>
                <a:ext cx="963720" cy="376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BE7F24C-3E8D-FBE3-0D3E-D5C5D8B23EB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22446" y="803685"/>
                  <a:ext cx="9813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952EAD0-A3BD-D291-C91B-D62DC1B5DC70}"/>
                    </a:ext>
                  </a:extLst>
                </p14:cNvPr>
                <p14:cNvContentPartPr/>
                <p14:nvPr/>
              </p14:nvContentPartPr>
              <p14:xfrm>
                <a:off x="4810446" y="727725"/>
                <a:ext cx="1021320" cy="436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952EAD0-A3BD-D291-C91B-D62DC1B5DC7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01446" y="718725"/>
                  <a:ext cx="10389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245E9E-CA0E-8D9B-85BC-FD911619DFF4}"/>
                    </a:ext>
                  </a:extLst>
                </p14:cNvPr>
                <p14:cNvContentPartPr/>
                <p14:nvPr/>
              </p14:nvContentPartPr>
              <p14:xfrm>
                <a:off x="4961286" y="784245"/>
                <a:ext cx="507600" cy="64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245E9E-CA0E-8D9B-85BC-FD911619DF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52646" y="775245"/>
                  <a:ext cx="52524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EF137E7-E665-229D-15F2-1A6A4DA63AA8}"/>
              </a:ext>
            </a:extLst>
          </p:cNvPr>
          <p:cNvGrpSpPr/>
          <p:nvPr/>
        </p:nvGrpSpPr>
        <p:grpSpPr>
          <a:xfrm>
            <a:off x="2924046" y="1670565"/>
            <a:ext cx="1569600" cy="653400"/>
            <a:chOff x="2924046" y="1670565"/>
            <a:chExt cx="156960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E7E9BB1-792A-C698-A531-269E7F63CB8F}"/>
                    </a:ext>
                  </a:extLst>
                </p14:cNvPr>
                <p14:cNvContentPartPr/>
                <p14:nvPr/>
              </p14:nvContentPartPr>
              <p14:xfrm>
                <a:off x="2948166" y="1670565"/>
                <a:ext cx="255960" cy="36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E7E9BB1-792A-C698-A531-269E7F63CB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39166" y="1661565"/>
                  <a:ext cx="2736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FA845E-B1F6-2A70-C03F-2F29F3E03204}"/>
                    </a:ext>
                  </a:extLst>
                </p14:cNvPr>
                <p14:cNvContentPartPr/>
                <p14:nvPr/>
              </p14:nvContentPartPr>
              <p14:xfrm>
                <a:off x="2924046" y="2014725"/>
                <a:ext cx="192960" cy="52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FA845E-B1F6-2A70-C03F-2F29F3E032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15046" y="2006085"/>
                  <a:ext cx="210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F2FA9E-230E-9710-095A-29269CDF034B}"/>
                    </a:ext>
                  </a:extLst>
                </p14:cNvPr>
                <p14:cNvContentPartPr/>
                <p14:nvPr/>
              </p14:nvContentPartPr>
              <p14:xfrm>
                <a:off x="3179286" y="2124165"/>
                <a:ext cx="64080" cy="88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F2FA9E-230E-9710-095A-29269CDF034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70286" y="2115165"/>
                  <a:ext cx="81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AF3BE6-F420-D4A0-3596-AF237EFBBEE1}"/>
                    </a:ext>
                  </a:extLst>
                </p14:cNvPr>
                <p14:cNvContentPartPr/>
                <p14:nvPr/>
              </p14:nvContentPartPr>
              <p14:xfrm>
                <a:off x="3226446" y="2005725"/>
                <a:ext cx="31680" cy="13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AF3BE6-F420-D4A0-3596-AF237EFBBE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17806" y="1997085"/>
                  <a:ext cx="49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1772444-F584-ED01-75D4-74AD52EA559B}"/>
                    </a:ext>
                  </a:extLst>
                </p14:cNvPr>
                <p14:cNvContentPartPr/>
                <p14:nvPr/>
              </p14:nvContentPartPr>
              <p14:xfrm>
                <a:off x="3282246" y="2181405"/>
                <a:ext cx="109440" cy="142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1772444-F584-ED01-75D4-74AD52EA55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73246" y="2172405"/>
                  <a:ext cx="127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116295-62ED-357C-C307-D56374486CA2}"/>
                    </a:ext>
                  </a:extLst>
                </p14:cNvPr>
                <p14:cNvContentPartPr/>
                <p14:nvPr/>
              </p14:nvContentPartPr>
              <p14:xfrm>
                <a:off x="3416526" y="2044245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116295-62ED-357C-C307-D56374486C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07886" y="2035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294FD4-9080-A116-6DCD-DE3B66BFEE9C}"/>
                    </a:ext>
                  </a:extLst>
                </p14:cNvPr>
                <p14:cNvContentPartPr/>
                <p14:nvPr/>
              </p14:nvContentPartPr>
              <p14:xfrm>
                <a:off x="3712806" y="1835805"/>
                <a:ext cx="216000" cy="34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294FD4-9080-A116-6DCD-DE3B66BFEE9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03806" y="1826805"/>
                  <a:ext cx="233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FC819F-1B7E-0DF1-E43D-65465D6EE294}"/>
                    </a:ext>
                  </a:extLst>
                </p14:cNvPr>
                <p14:cNvContentPartPr/>
                <p14:nvPr/>
              </p14:nvContentPartPr>
              <p14:xfrm>
                <a:off x="3725766" y="1938405"/>
                <a:ext cx="227880" cy="38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FC819F-1B7E-0DF1-E43D-65465D6EE29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16766" y="1929405"/>
                  <a:ext cx="245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FD8F704-EEA2-378E-D166-AE212F5291AB}"/>
                    </a:ext>
                  </a:extLst>
                </p14:cNvPr>
                <p14:cNvContentPartPr/>
                <p14:nvPr/>
              </p14:nvContentPartPr>
              <p14:xfrm>
                <a:off x="4278006" y="1743285"/>
                <a:ext cx="215640" cy="164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FD8F704-EEA2-378E-D166-AE212F5291A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69006" y="1734285"/>
                  <a:ext cx="23328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EFAC883-A717-E26C-3A6C-D08FBEFD0942}"/>
              </a:ext>
            </a:extLst>
          </p:cNvPr>
          <p:cNvGrpSpPr/>
          <p:nvPr/>
        </p:nvGrpSpPr>
        <p:grpSpPr>
          <a:xfrm>
            <a:off x="4614606" y="1590645"/>
            <a:ext cx="1897560" cy="533880"/>
            <a:chOff x="4614606" y="1590645"/>
            <a:chExt cx="18975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89D043A-7E94-8814-2F56-9B87EEA0B4F5}"/>
                    </a:ext>
                  </a:extLst>
                </p14:cNvPr>
                <p14:cNvContentPartPr/>
                <p14:nvPr/>
              </p14:nvContentPartPr>
              <p14:xfrm>
                <a:off x="4614606" y="1749765"/>
                <a:ext cx="176400" cy="199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89D043A-7E94-8814-2F56-9B87EEA0B4F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05966" y="1740765"/>
                  <a:ext cx="194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6D51D27-3DB5-6235-B192-5A7C79740459}"/>
                    </a:ext>
                  </a:extLst>
                </p14:cNvPr>
                <p14:cNvContentPartPr/>
                <p14:nvPr/>
              </p14:nvContentPartPr>
              <p14:xfrm>
                <a:off x="4986846" y="1618365"/>
                <a:ext cx="300960" cy="486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6D51D27-3DB5-6235-B192-5A7C797404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78206" y="1609365"/>
                  <a:ext cx="31860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D37A1E-B6FB-9D10-B4D8-FA427F5F6CE1}"/>
                    </a:ext>
                  </a:extLst>
                </p14:cNvPr>
                <p14:cNvContentPartPr/>
                <p14:nvPr/>
              </p14:nvContentPartPr>
              <p14:xfrm>
                <a:off x="5324166" y="1697565"/>
                <a:ext cx="343800" cy="21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D37A1E-B6FB-9D10-B4D8-FA427F5F6C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15166" y="1688565"/>
                  <a:ext cx="361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D17F5EF-E980-EF97-4D48-E9327545600D}"/>
                    </a:ext>
                  </a:extLst>
                </p14:cNvPr>
                <p14:cNvContentPartPr/>
                <p14:nvPr/>
              </p14:nvContentPartPr>
              <p14:xfrm>
                <a:off x="5685246" y="1965765"/>
                <a:ext cx="72000" cy="86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D17F5EF-E980-EF97-4D48-E9327545600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76606" y="1957125"/>
                  <a:ext cx="89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0C541E-97B2-F723-5019-F6431E004520}"/>
                    </a:ext>
                  </a:extLst>
                </p14:cNvPr>
                <p14:cNvContentPartPr/>
                <p14:nvPr/>
              </p14:nvContentPartPr>
              <p14:xfrm>
                <a:off x="5712966" y="1856325"/>
                <a:ext cx="9720" cy="35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0C541E-97B2-F723-5019-F6431E00452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03966" y="1847325"/>
                  <a:ext cx="27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18939B-733C-0ABA-9E30-618C96A7BC96}"/>
                    </a:ext>
                  </a:extLst>
                </p14:cNvPr>
                <p14:cNvContentPartPr/>
                <p14:nvPr/>
              </p14:nvContentPartPr>
              <p14:xfrm>
                <a:off x="5878206" y="1658325"/>
                <a:ext cx="318600" cy="216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18939B-733C-0ABA-9E30-618C96A7BC9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69566" y="1649685"/>
                  <a:ext cx="336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927E6E-C0BA-38AE-C68E-285D7576ED81}"/>
                    </a:ext>
                  </a:extLst>
                </p14:cNvPr>
                <p14:cNvContentPartPr/>
                <p14:nvPr/>
              </p14:nvContentPartPr>
              <p14:xfrm>
                <a:off x="6070086" y="1927965"/>
                <a:ext cx="112680" cy="178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927E6E-C0BA-38AE-C68E-285D7576ED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61086" y="1919325"/>
                  <a:ext cx="130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4BD815C-8509-793A-369A-F31499668B73}"/>
                    </a:ext>
                  </a:extLst>
                </p14:cNvPr>
                <p14:cNvContentPartPr/>
                <p14:nvPr/>
              </p14:nvContentPartPr>
              <p14:xfrm>
                <a:off x="6166926" y="1845525"/>
                <a:ext cx="18000" cy="21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4BD815C-8509-793A-369A-F31499668B7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58286" y="1836525"/>
                  <a:ext cx="35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E29FBDB-EE94-F968-6B75-A60302758ED6}"/>
                    </a:ext>
                  </a:extLst>
                </p14:cNvPr>
                <p14:cNvContentPartPr/>
                <p14:nvPr/>
              </p14:nvContentPartPr>
              <p14:xfrm>
                <a:off x="6268086" y="1590645"/>
                <a:ext cx="244080" cy="533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E29FBDB-EE94-F968-6B75-A60302758ED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59086" y="1582005"/>
                  <a:ext cx="261720" cy="55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533A1D8-83A8-B4AD-769D-500255ABEAC3}"/>
                  </a:ext>
                </a:extLst>
              </p14:cNvPr>
              <p14:cNvContentPartPr/>
              <p14:nvPr/>
            </p14:nvContentPartPr>
            <p14:xfrm>
              <a:off x="1074726" y="2714205"/>
              <a:ext cx="687600" cy="281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533A1D8-83A8-B4AD-769D-500255ABEAC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66086" y="2705565"/>
                <a:ext cx="705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93B7234-9CE1-E58F-9D24-443DF9649079}"/>
                  </a:ext>
                </a:extLst>
              </p14:cNvPr>
              <p14:cNvContentPartPr/>
              <p14:nvPr/>
            </p14:nvContentPartPr>
            <p14:xfrm>
              <a:off x="8562726" y="2352405"/>
              <a:ext cx="342000" cy="464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93B7234-9CE1-E58F-9D24-443DF964907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554086" y="2343765"/>
                <a:ext cx="359640" cy="48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E0076C05-F4F4-B913-7EB5-CDF4D85A60BE}"/>
              </a:ext>
            </a:extLst>
          </p:cNvPr>
          <p:cNvGrpSpPr/>
          <p:nvPr/>
        </p:nvGrpSpPr>
        <p:grpSpPr>
          <a:xfrm>
            <a:off x="9113166" y="2097525"/>
            <a:ext cx="2060640" cy="563040"/>
            <a:chOff x="9113166" y="2097525"/>
            <a:chExt cx="206064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70AC7D-213E-0D8C-41EE-C5E7E8A974F4}"/>
                    </a:ext>
                  </a:extLst>
                </p14:cNvPr>
                <p14:cNvContentPartPr/>
                <p14:nvPr/>
              </p14:nvContentPartPr>
              <p14:xfrm>
                <a:off x="9113166" y="2097525"/>
                <a:ext cx="2060640" cy="563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70AC7D-213E-0D8C-41EE-C5E7E8A974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04526" y="2088525"/>
                  <a:ext cx="207828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379EAB3-9309-FDF7-7460-5AE9CD005E3F}"/>
                    </a:ext>
                  </a:extLst>
                </p14:cNvPr>
                <p14:cNvContentPartPr/>
                <p14:nvPr/>
              </p14:nvContentPartPr>
              <p14:xfrm>
                <a:off x="10283526" y="2174565"/>
                <a:ext cx="390600" cy="75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379EAB3-9309-FDF7-7460-5AE9CD005E3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74526" y="2165565"/>
                  <a:ext cx="4082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6A226B5-15FB-36CF-4CF7-E7E70BBFAB0D}"/>
              </a:ext>
            </a:extLst>
          </p:cNvPr>
          <p:cNvGrpSpPr/>
          <p:nvPr/>
        </p:nvGrpSpPr>
        <p:grpSpPr>
          <a:xfrm>
            <a:off x="967806" y="2282565"/>
            <a:ext cx="8779320" cy="1324080"/>
            <a:chOff x="967806" y="2282565"/>
            <a:chExt cx="8779320" cy="13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F44253A-EA69-7ADD-5770-1F24417C477D}"/>
                    </a:ext>
                  </a:extLst>
                </p14:cNvPr>
                <p14:cNvContentPartPr/>
                <p14:nvPr/>
              </p14:nvContentPartPr>
              <p14:xfrm>
                <a:off x="6318126" y="2282565"/>
                <a:ext cx="1955520" cy="650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F44253A-EA69-7ADD-5770-1F24417C477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09126" y="2273925"/>
                  <a:ext cx="19731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C3AD2C8-FA57-D87B-F51B-2CB5B8372A7E}"/>
                    </a:ext>
                  </a:extLst>
                </p14:cNvPr>
                <p14:cNvContentPartPr/>
                <p14:nvPr/>
              </p14:nvContentPartPr>
              <p14:xfrm>
                <a:off x="7849206" y="2366445"/>
                <a:ext cx="372960" cy="99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C3AD2C8-FA57-D87B-F51B-2CB5B8372A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40206" y="2357805"/>
                  <a:ext cx="390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9920AAF-7058-C046-E3AC-5EF0D97BA577}"/>
                    </a:ext>
                  </a:extLst>
                </p14:cNvPr>
                <p14:cNvContentPartPr/>
                <p14:nvPr/>
              </p14:nvContentPartPr>
              <p14:xfrm>
                <a:off x="1951326" y="2532405"/>
                <a:ext cx="709200" cy="306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9920AAF-7058-C046-E3AC-5EF0D97BA57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42326" y="2523405"/>
                  <a:ext cx="726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3AFCF73-51FB-EB6B-7158-68C3A593B6FC}"/>
                    </a:ext>
                  </a:extLst>
                </p14:cNvPr>
                <p14:cNvContentPartPr/>
                <p14:nvPr/>
              </p14:nvContentPartPr>
              <p14:xfrm>
                <a:off x="2308806" y="2618085"/>
                <a:ext cx="292320" cy="75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3AFCF73-51FB-EB6B-7158-68C3A593B6F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00166" y="2609085"/>
                  <a:ext cx="309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F501A20-63A0-06C5-98EF-0EA011F4E08A}"/>
                    </a:ext>
                  </a:extLst>
                </p14:cNvPr>
                <p14:cNvContentPartPr/>
                <p14:nvPr/>
              </p14:nvContentPartPr>
              <p14:xfrm>
                <a:off x="2930526" y="2599365"/>
                <a:ext cx="309960" cy="37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F501A20-63A0-06C5-98EF-0EA011F4E0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921526" y="2590725"/>
                  <a:ext cx="3276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E1B6AF1-5DDC-45C6-6615-1078B333628C}"/>
                    </a:ext>
                  </a:extLst>
                </p14:cNvPr>
                <p14:cNvContentPartPr/>
                <p14:nvPr/>
              </p14:nvContentPartPr>
              <p14:xfrm>
                <a:off x="3417246" y="2477325"/>
                <a:ext cx="1330200" cy="450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E1B6AF1-5DDC-45C6-6615-1078B333628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08606" y="2468685"/>
                  <a:ext cx="13478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D1008BA-F8DC-6DBD-258D-6525D8524576}"/>
                    </a:ext>
                  </a:extLst>
                </p14:cNvPr>
                <p14:cNvContentPartPr/>
                <p14:nvPr/>
              </p14:nvContentPartPr>
              <p14:xfrm>
                <a:off x="3369366" y="2566965"/>
                <a:ext cx="431280" cy="41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D1008BA-F8DC-6DBD-258D-6525D852457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60726" y="2557965"/>
                  <a:ext cx="448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5C8FEC8-D58F-A414-9228-892AB9676733}"/>
                    </a:ext>
                  </a:extLst>
                </p14:cNvPr>
                <p14:cNvContentPartPr/>
                <p14:nvPr/>
              </p14:nvContentPartPr>
              <p14:xfrm>
                <a:off x="5010246" y="2484525"/>
                <a:ext cx="311400" cy="391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5C8FEC8-D58F-A414-9228-892AB967673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01246" y="2475525"/>
                  <a:ext cx="3290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4390A69-9EFB-7C53-F983-7626EF958B5C}"/>
                    </a:ext>
                  </a:extLst>
                </p14:cNvPr>
                <p14:cNvContentPartPr/>
                <p14:nvPr/>
              </p14:nvContentPartPr>
              <p14:xfrm>
                <a:off x="5493366" y="2605845"/>
                <a:ext cx="176040" cy="19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4390A69-9EFB-7C53-F983-7626EF958B5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84726" y="2596845"/>
                  <a:ext cx="193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80408F7-6EFC-454D-16A1-9930B2D31D0B}"/>
                    </a:ext>
                  </a:extLst>
                </p14:cNvPr>
                <p14:cNvContentPartPr/>
                <p14:nvPr/>
              </p14:nvContentPartPr>
              <p14:xfrm>
                <a:off x="5615046" y="2487045"/>
                <a:ext cx="27360" cy="51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80408F7-6EFC-454D-16A1-9930B2D31D0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06406" y="2478045"/>
                  <a:ext cx="45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D8F60C2-F0FA-9056-3064-65A32224C933}"/>
                    </a:ext>
                  </a:extLst>
                </p14:cNvPr>
                <p14:cNvContentPartPr/>
                <p14:nvPr/>
              </p14:nvContentPartPr>
              <p14:xfrm>
                <a:off x="5789646" y="2402805"/>
                <a:ext cx="149760" cy="202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D8F60C2-F0FA-9056-3064-65A32224C93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81006" y="2393805"/>
                  <a:ext cx="167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112C4D7-6147-0DED-AD7F-92310BF4AD03}"/>
                    </a:ext>
                  </a:extLst>
                </p14:cNvPr>
                <p14:cNvContentPartPr/>
                <p14:nvPr/>
              </p14:nvContentPartPr>
              <p14:xfrm>
                <a:off x="5755086" y="2471565"/>
                <a:ext cx="196920" cy="81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112C4D7-6147-0DED-AD7F-92310BF4AD0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46086" y="2462925"/>
                  <a:ext cx="214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F195411-855F-720B-EA9F-C4201945D45A}"/>
                    </a:ext>
                  </a:extLst>
                </p14:cNvPr>
                <p14:cNvContentPartPr/>
                <p14:nvPr/>
              </p14:nvContentPartPr>
              <p14:xfrm>
                <a:off x="5993766" y="2386605"/>
                <a:ext cx="132840" cy="201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F195411-855F-720B-EA9F-C4201945D4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85126" y="2377965"/>
                  <a:ext cx="150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354F77A-9DB9-3BAD-A089-7E38681E4B9A}"/>
                    </a:ext>
                  </a:extLst>
                </p14:cNvPr>
                <p14:cNvContentPartPr/>
                <p14:nvPr/>
              </p14:nvContentPartPr>
              <p14:xfrm>
                <a:off x="967806" y="3196605"/>
                <a:ext cx="606960" cy="336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354F77A-9DB9-3BAD-A089-7E38681E4B9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9166" y="3187605"/>
                  <a:ext cx="6246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020E400-C72B-E9DE-D184-9C2EB7917FE1}"/>
                    </a:ext>
                  </a:extLst>
                </p14:cNvPr>
                <p14:cNvContentPartPr/>
                <p14:nvPr/>
              </p14:nvContentPartPr>
              <p14:xfrm>
                <a:off x="1822806" y="3069525"/>
                <a:ext cx="377280" cy="36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020E400-C72B-E9DE-D184-9C2EB7917F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13806" y="3060525"/>
                  <a:ext cx="394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001B9ED-6971-7D76-C6C6-3BE27C4A47A4}"/>
                    </a:ext>
                  </a:extLst>
                </p14:cNvPr>
                <p14:cNvContentPartPr/>
                <p14:nvPr/>
              </p14:nvContentPartPr>
              <p14:xfrm>
                <a:off x="1803006" y="3175365"/>
                <a:ext cx="298800" cy="5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001B9ED-6971-7D76-C6C6-3BE27C4A47A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94366" y="3166725"/>
                  <a:ext cx="316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9A40032-DEA5-CF42-0B99-092D1E96DEC0}"/>
                    </a:ext>
                  </a:extLst>
                </p14:cNvPr>
                <p14:cNvContentPartPr/>
                <p14:nvPr/>
              </p14:nvContentPartPr>
              <p14:xfrm>
                <a:off x="2489886" y="2998965"/>
                <a:ext cx="1446120" cy="607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9A40032-DEA5-CF42-0B99-092D1E96DEC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80886" y="2989965"/>
                  <a:ext cx="14637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CA11935-3C64-4848-D7AF-88BB530D14D7}"/>
                    </a:ext>
                  </a:extLst>
                </p14:cNvPr>
                <p14:cNvContentPartPr/>
                <p14:nvPr/>
              </p14:nvContentPartPr>
              <p14:xfrm>
                <a:off x="3408606" y="3165645"/>
                <a:ext cx="27360" cy="19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CA11935-3C64-4848-D7AF-88BB530D14D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99966" y="3157005"/>
                  <a:ext cx="45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3604197-7246-A2BB-D9B9-D147FC796615}"/>
                    </a:ext>
                  </a:extLst>
                </p14:cNvPr>
                <p14:cNvContentPartPr/>
                <p14:nvPr/>
              </p14:nvContentPartPr>
              <p14:xfrm>
                <a:off x="3033486" y="3119205"/>
                <a:ext cx="545760" cy="117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3604197-7246-A2BB-D9B9-D147FC79661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24846" y="3110565"/>
                  <a:ext cx="563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62C1553-FF23-DC30-A9E9-8879F602955B}"/>
                    </a:ext>
                  </a:extLst>
                </p14:cNvPr>
                <p14:cNvContentPartPr/>
                <p14:nvPr/>
              </p14:nvContentPartPr>
              <p14:xfrm>
                <a:off x="4076766" y="3034605"/>
                <a:ext cx="1333080" cy="429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62C1553-FF23-DC30-A9E9-8879F602955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68126" y="3025965"/>
                  <a:ext cx="13507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6323864-EA18-4C47-AAB0-45509FE52FCF}"/>
                    </a:ext>
                  </a:extLst>
                </p14:cNvPr>
                <p14:cNvContentPartPr/>
                <p14:nvPr/>
              </p14:nvContentPartPr>
              <p14:xfrm>
                <a:off x="5104206" y="3178965"/>
                <a:ext cx="33120" cy="15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6323864-EA18-4C47-AAB0-45509FE52FC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95566" y="3169965"/>
                  <a:ext cx="50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314AFEF-597D-BC77-BB3A-640916E714B4}"/>
                    </a:ext>
                  </a:extLst>
                </p14:cNvPr>
                <p14:cNvContentPartPr/>
                <p14:nvPr/>
              </p14:nvContentPartPr>
              <p14:xfrm>
                <a:off x="4696326" y="3132165"/>
                <a:ext cx="515880" cy="89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314AFEF-597D-BC77-BB3A-640916E714B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87686" y="3123165"/>
                  <a:ext cx="533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32F33E3-3D99-6074-522A-79B3F7DE2275}"/>
                    </a:ext>
                  </a:extLst>
                </p14:cNvPr>
                <p14:cNvContentPartPr/>
                <p14:nvPr/>
              </p14:nvContentPartPr>
              <p14:xfrm>
                <a:off x="5633766" y="3251325"/>
                <a:ext cx="406440" cy="163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32F33E3-3D99-6074-522A-79B3F7DE227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25126" y="3242325"/>
                  <a:ext cx="424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80DC245-711D-0591-8A3A-BDEF2B6CA6D3}"/>
                    </a:ext>
                  </a:extLst>
                </p14:cNvPr>
                <p14:cNvContentPartPr/>
                <p14:nvPr/>
              </p14:nvContentPartPr>
              <p14:xfrm>
                <a:off x="5752926" y="3134685"/>
                <a:ext cx="48240" cy="18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80DC245-711D-0591-8A3A-BDEF2B6CA6D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43926" y="3125685"/>
                  <a:ext cx="65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AE4C022-B24F-081B-B6AC-4510115105D1}"/>
                    </a:ext>
                  </a:extLst>
                </p14:cNvPr>
                <p14:cNvContentPartPr/>
                <p14:nvPr/>
              </p14:nvContentPartPr>
              <p14:xfrm>
                <a:off x="6297606" y="2927685"/>
                <a:ext cx="632880" cy="465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AE4C022-B24F-081B-B6AC-4510115105D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88966" y="2919045"/>
                  <a:ext cx="6505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FE37C56-AA00-7703-017D-FBACE3815480}"/>
                    </a:ext>
                  </a:extLst>
                </p14:cNvPr>
                <p14:cNvContentPartPr/>
                <p14:nvPr/>
              </p14:nvContentPartPr>
              <p14:xfrm>
                <a:off x="6287526" y="3130365"/>
                <a:ext cx="403560" cy="25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FE37C56-AA00-7703-017D-FBACE381548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78526" y="3121365"/>
                  <a:ext cx="421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D905EE6-1ED9-2F44-6BA2-D38FEB900742}"/>
                    </a:ext>
                  </a:extLst>
                </p14:cNvPr>
                <p14:cNvContentPartPr/>
                <p14:nvPr/>
              </p14:nvContentPartPr>
              <p14:xfrm>
                <a:off x="7078446" y="3113445"/>
                <a:ext cx="184320" cy="412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D905EE6-1ED9-2F44-6BA2-D38FEB90074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069806" y="3104805"/>
                  <a:ext cx="2019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D07D3F9-025B-0C0F-5A79-AC0D35C16A1B}"/>
                    </a:ext>
                  </a:extLst>
                </p14:cNvPr>
                <p14:cNvContentPartPr/>
                <p14:nvPr/>
              </p14:nvContentPartPr>
              <p14:xfrm>
                <a:off x="7204086" y="2988885"/>
                <a:ext cx="41400" cy="89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D07D3F9-025B-0C0F-5A79-AC0D35C16A1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95086" y="2979885"/>
                  <a:ext cx="59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31ABB02-F36F-8D71-D947-147C2BBA4BB1}"/>
                    </a:ext>
                  </a:extLst>
                </p14:cNvPr>
                <p14:cNvContentPartPr/>
                <p14:nvPr/>
              </p14:nvContentPartPr>
              <p14:xfrm>
                <a:off x="7354926" y="2858565"/>
                <a:ext cx="448560" cy="301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31ABB02-F36F-8D71-D947-147C2BBA4BB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46286" y="2849925"/>
                  <a:ext cx="466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1F5CB9B-A718-4591-6BE5-D1F5F181570E}"/>
                    </a:ext>
                  </a:extLst>
                </p14:cNvPr>
                <p14:cNvContentPartPr/>
                <p14:nvPr/>
              </p14:nvContentPartPr>
              <p14:xfrm>
                <a:off x="7356726" y="2975205"/>
                <a:ext cx="324360" cy="70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1F5CB9B-A718-4591-6BE5-D1F5F181570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48086" y="2966565"/>
                  <a:ext cx="342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D68BF0D-3931-9199-B719-791A90D47DF0}"/>
                    </a:ext>
                  </a:extLst>
                </p14:cNvPr>
                <p14:cNvContentPartPr/>
                <p14:nvPr/>
              </p14:nvContentPartPr>
              <p14:xfrm>
                <a:off x="8106246" y="2852805"/>
                <a:ext cx="1640880" cy="447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D68BF0D-3931-9199-B719-791A90D47DF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097606" y="2843805"/>
                  <a:ext cx="16585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DF71507-DC52-D40B-0C3F-CFF6991F8EFA}"/>
                    </a:ext>
                  </a:extLst>
                </p14:cNvPr>
                <p14:cNvContentPartPr/>
                <p14:nvPr/>
              </p14:nvContentPartPr>
              <p14:xfrm>
                <a:off x="9266526" y="2956485"/>
                <a:ext cx="52200" cy="90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DF71507-DC52-D40B-0C3F-CFF6991F8EF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57526" y="2947845"/>
                  <a:ext cx="69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F3F7534-0571-9198-E984-E57C392F253A}"/>
                    </a:ext>
                  </a:extLst>
                </p14:cNvPr>
                <p14:cNvContentPartPr/>
                <p14:nvPr/>
              </p14:nvContentPartPr>
              <p14:xfrm>
                <a:off x="8962326" y="2935245"/>
                <a:ext cx="330840" cy="86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F3F7534-0571-9198-E984-E57C392F253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953686" y="2926245"/>
                  <a:ext cx="348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BC807ED-CDB4-5BA0-E2FF-458FDA285CE0}"/>
                    </a:ext>
                  </a:extLst>
                </p14:cNvPr>
                <p14:cNvContentPartPr/>
                <p14:nvPr/>
              </p14:nvContentPartPr>
              <p14:xfrm>
                <a:off x="8432766" y="3011925"/>
                <a:ext cx="34920" cy="48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BC807ED-CDB4-5BA0-E2FF-458FDA285CE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24126" y="3003285"/>
                  <a:ext cx="5256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05B1ADB-F26A-197D-96AD-26A70B8876C7}"/>
                  </a:ext>
                </a:extLst>
              </p14:cNvPr>
              <p14:cNvContentPartPr/>
              <p14:nvPr/>
            </p14:nvContentPartPr>
            <p14:xfrm>
              <a:off x="970326" y="4028565"/>
              <a:ext cx="142920" cy="2271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05B1ADB-F26A-197D-96AD-26A70B8876C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61686" y="4019565"/>
                <a:ext cx="16056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FA5384-CF94-5C68-3373-9337737975B1}"/>
              </a:ext>
            </a:extLst>
          </p:cNvPr>
          <p:cNvGrpSpPr/>
          <p:nvPr/>
        </p:nvGrpSpPr>
        <p:grpSpPr>
          <a:xfrm>
            <a:off x="1195686" y="3699165"/>
            <a:ext cx="1274400" cy="619920"/>
            <a:chOff x="1195686" y="3699165"/>
            <a:chExt cx="127440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7468D5A-BE1F-2CAA-40F7-22A268943203}"/>
                    </a:ext>
                  </a:extLst>
                </p14:cNvPr>
                <p14:cNvContentPartPr/>
                <p14:nvPr/>
              </p14:nvContentPartPr>
              <p14:xfrm>
                <a:off x="1195686" y="3720765"/>
                <a:ext cx="1274400" cy="598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7468D5A-BE1F-2CAA-40F7-22A26894320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6686" y="3712125"/>
                  <a:ext cx="129204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75BCBEA-A49D-D9C5-33B0-9810B2639C08}"/>
                    </a:ext>
                  </a:extLst>
                </p14:cNvPr>
                <p14:cNvContentPartPr/>
                <p14:nvPr/>
              </p14:nvContentPartPr>
              <p14:xfrm>
                <a:off x="1561446" y="3699165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75BCBEA-A49D-D9C5-33B0-9810B2639C0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552806" y="3690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8EB1576-B364-2FE0-A995-8917D8C4B978}"/>
              </a:ext>
            </a:extLst>
          </p:cNvPr>
          <p:cNvGrpSpPr/>
          <p:nvPr/>
        </p:nvGrpSpPr>
        <p:grpSpPr>
          <a:xfrm>
            <a:off x="2757366" y="3734445"/>
            <a:ext cx="2750040" cy="578880"/>
            <a:chOff x="2757366" y="3734445"/>
            <a:chExt cx="275004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58006B9-AE0F-98F5-D6EC-F84E73080514}"/>
                    </a:ext>
                  </a:extLst>
                </p14:cNvPr>
                <p14:cNvContentPartPr/>
                <p14:nvPr/>
              </p14:nvContentPartPr>
              <p14:xfrm>
                <a:off x="2757366" y="3803565"/>
                <a:ext cx="527760" cy="362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58006B9-AE0F-98F5-D6EC-F84E7308051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48366" y="3794925"/>
                  <a:ext cx="5454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004357D-6B11-0F4B-A459-7E33AA8B1969}"/>
                    </a:ext>
                  </a:extLst>
                </p14:cNvPr>
                <p14:cNvContentPartPr/>
                <p14:nvPr/>
              </p14:nvContentPartPr>
              <p14:xfrm>
                <a:off x="3227526" y="3818685"/>
                <a:ext cx="37080" cy="90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004357D-6B11-0F4B-A459-7E33AA8B196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218886" y="3810045"/>
                  <a:ext cx="54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F632CAE-ED6C-6F3E-A466-4250D16090FF}"/>
                    </a:ext>
                  </a:extLst>
                </p14:cNvPr>
                <p14:cNvContentPartPr/>
                <p14:nvPr/>
              </p14:nvContentPartPr>
              <p14:xfrm>
                <a:off x="2924766" y="3919485"/>
                <a:ext cx="208080" cy="24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F632CAE-ED6C-6F3E-A466-4250D16090F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916126" y="3910845"/>
                  <a:ext cx="225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330C9DD-34ED-9543-2BE2-715746EC8E3B}"/>
                    </a:ext>
                  </a:extLst>
                </p14:cNvPr>
                <p14:cNvContentPartPr/>
                <p14:nvPr/>
              </p14:nvContentPartPr>
              <p14:xfrm>
                <a:off x="2851686" y="3881685"/>
                <a:ext cx="36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330C9DD-34ED-9543-2BE2-715746EC8E3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42686" y="3873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D21C29D-80A0-B5F2-5B1D-AC822AC14FDB}"/>
                    </a:ext>
                  </a:extLst>
                </p14:cNvPr>
                <p14:cNvContentPartPr/>
                <p14:nvPr/>
              </p14:nvContentPartPr>
              <p14:xfrm>
                <a:off x="3592926" y="3734445"/>
                <a:ext cx="1914480" cy="578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D21C29D-80A0-B5F2-5B1D-AC822AC14FD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84286" y="3725445"/>
                  <a:ext cx="193212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07F6093-8A57-5781-0920-B359681C5CC6}"/>
                    </a:ext>
                  </a:extLst>
                </p14:cNvPr>
                <p14:cNvContentPartPr/>
                <p14:nvPr/>
              </p14:nvContentPartPr>
              <p14:xfrm>
                <a:off x="5203566" y="3835245"/>
                <a:ext cx="41760" cy="8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07F6093-8A57-5781-0920-B359681C5CC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94926" y="3826605"/>
                  <a:ext cx="59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B0B7174-D1C4-15A9-1E0E-C2A62BD081E2}"/>
                    </a:ext>
                  </a:extLst>
                </p14:cNvPr>
                <p14:cNvContentPartPr/>
                <p14:nvPr/>
              </p14:nvContentPartPr>
              <p14:xfrm>
                <a:off x="4706046" y="3820845"/>
                <a:ext cx="308520" cy="48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B0B7174-D1C4-15A9-1E0E-C2A62BD081E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97046" y="3812205"/>
                  <a:ext cx="3261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0FAC820-E84F-DA08-79F8-C572B4099890}"/>
              </a:ext>
            </a:extLst>
          </p:cNvPr>
          <p:cNvGrpSpPr/>
          <p:nvPr/>
        </p:nvGrpSpPr>
        <p:grpSpPr>
          <a:xfrm>
            <a:off x="913086" y="4415205"/>
            <a:ext cx="5062680" cy="605160"/>
            <a:chOff x="913086" y="4415205"/>
            <a:chExt cx="506268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1C97D08-01A2-6A0A-C0F7-4C936D956789}"/>
                    </a:ext>
                  </a:extLst>
                </p14:cNvPr>
                <p14:cNvContentPartPr/>
                <p14:nvPr/>
              </p14:nvContentPartPr>
              <p14:xfrm>
                <a:off x="913086" y="4769805"/>
                <a:ext cx="867240" cy="219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1C97D08-01A2-6A0A-C0F7-4C936D95678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4086" y="4761165"/>
                  <a:ext cx="884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C74A1FE-14A5-1513-132E-EBC71D5C16C1}"/>
                    </a:ext>
                  </a:extLst>
                </p14:cNvPr>
                <p14:cNvContentPartPr/>
                <p14:nvPr/>
              </p14:nvContentPartPr>
              <p14:xfrm>
                <a:off x="2025126" y="4774845"/>
                <a:ext cx="348120" cy="142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C74A1FE-14A5-1513-132E-EBC71D5C16C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16126" y="4766205"/>
                  <a:ext cx="365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3E58E50-3084-AFDE-EF85-6E38D751F1FE}"/>
                    </a:ext>
                  </a:extLst>
                </p14:cNvPr>
                <p14:cNvContentPartPr/>
                <p14:nvPr/>
              </p14:nvContentPartPr>
              <p14:xfrm>
                <a:off x="2598246" y="4536525"/>
                <a:ext cx="777960" cy="383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3E58E50-3084-AFDE-EF85-6E38D751F1F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89606" y="4527525"/>
                  <a:ext cx="7956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B25C253-1514-8BCA-F8F3-90591A565F44}"/>
                    </a:ext>
                  </a:extLst>
                </p14:cNvPr>
                <p14:cNvContentPartPr/>
                <p14:nvPr/>
              </p14:nvContentPartPr>
              <p14:xfrm>
                <a:off x="2961126" y="4652445"/>
                <a:ext cx="299160" cy="15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B25C253-1514-8BCA-F8F3-90591A565F4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52126" y="4643445"/>
                  <a:ext cx="316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B8C4398-975C-3977-BE9D-14EEC7CEA595}"/>
                    </a:ext>
                  </a:extLst>
                </p14:cNvPr>
                <p14:cNvContentPartPr/>
                <p14:nvPr/>
              </p14:nvContentPartPr>
              <p14:xfrm>
                <a:off x="3574926" y="4595925"/>
                <a:ext cx="279000" cy="424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B8C4398-975C-3977-BE9D-14EEC7CEA59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65926" y="4587285"/>
                  <a:ext cx="2966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5ACBFFB-AA63-D56D-F755-72B8543C2D59}"/>
                    </a:ext>
                  </a:extLst>
                </p14:cNvPr>
                <p14:cNvContentPartPr/>
                <p14:nvPr/>
              </p14:nvContentPartPr>
              <p14:xfrm>
                <a:off x="4046526" y="4415205"/>
                <a:ext cx="1405800" cy="505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5ACBFFB-AA63-D56D-F755-72B8543C2D5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37526" y="4406565"/>
                  <a:ext cx="14234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1CE0A17-551B-3AD9-C426-38C3218AACDC}"/>
                    </a:ext>
                  </a:extLst>
                </p14:cNvPr>
                <p14:cNvContentPartPr/>
                <p14:nvPr/>
              </p14:nvContentPartPr>
              <p14:xfrm>
                <a:off x="3970926" y="4566045"/>
                <a:ext cx="411120" cy="12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1CE0A17-551B-3AD9-C426-38C3218AACD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62286" y="4557045"/>
                  <a:ext cx="428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DC78B9D-6952-AC14-3A32-2047AC9B23D3}"/>
                    </a:ext>
                  </a:extLst>
                </p14:cNvPr>
                <p14:cNvContentPartPr/>
                <p14:nvPr/>
              </p14:nvContentPartPr>
              <p14:xfrm>
                <a:off x="5700366" y="4441485"/>
                <a:ext cx="275400" cy="411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DC78B9D-6952-AC14-3A32-2047AC9B23D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91726" y="4432485"/>
                  <a:ext cx="29304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E3A0DDB-9909-6427-C916-7D6620BACD17}"/>
              </a:ext>
            </a:extLst>
          </p:cNvPr>
          <p:cNvGrpSpPr/>
          <p:nvPr/>
        </p:nvGrpSpPr>
        <p:grpSpPr>
          <a:xfrm>
            <a:off x="6271686" y="4178685"/>
            <a:ext cx="4859640" cy="686880"/>
            <a:chOff x="6271686" y="4178685"/>
            <a:chExt cx="485964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30C20FA-D922-B29E-7C76-0D3B9019A64E}"/>
                    </a:ext>
                  </a:extLst>
                </p14:cNvPr>
                <p14:cNvContentPartPr/>
                <p14:nvPr/>
              </p14:nvContentPartPr>
              <p14:xfrm>
                <a:off x="6271686" y="4430325"/>
                <a:ext cx="175320" cy="272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30C20FA-D922-B29E-7C76-0D3B9019A64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62686" y="4421685"/>
                  <a:ext cx="192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DAADAC1-2011-1E07-5D70-D88DC4337F7C}"/>
                    </a:ext>
                  </a:extLst>
                </p14:cNvPr>
                <p14:cNvContentPartPr/>
                <p14:nvPr/>
              </p14:nvContentPartPr>
              <p14:xfrm>
                <a:off x="6346206" y="4271565"/>
                <a:ext cx="44640" cy="6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DAADAC1-2011-1E07-5D70-D88DC4337F7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37566" y="4262565"/>
                  <a:ext cx="62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D80B781-2A8D-1C73-86E1-F3EA7D18E1AB}"/>
                    </a:ext>
                  </a:extLst>
                </p14:cNvPr>
                <p14:cNvContentPartPr/>
                <p14:nvPr/>
              </p14:nvContentPartPr>
              <p14:xfrm>
                <a:off x="6525486" y="4178685"/>
                <a:ext cx="179640" cy="316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D80B781-2A8D-1C73-86E1-F3EA7D18E1A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16846" y="4169685"/>
                  <a:ext cx="1972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AC0AFA4-6A51-DDFE-DB01-76F69E5B02A0}"/>
                    </a:ext>
                  </a:extLst>
                </p14:cNvPr>
                <p14:cNvContentPartPr/>
                <p14:nvPr/>
              </p14:nvContentPartPr>
              <p14:xfrm>
                <a:off x="6460326" y="4287405"/>
                <a:ext cx="286560" cy="67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AC0AFA4-6A51-DDFE-DB01-76F69E5B02A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51326" y="4278405"/>
                  <a:ext cx="304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44E649F-5DE0-CDC3-5F2F-68A46B9CC64E}"/>
                    </a:ext>
                  </a:extLst>
                </p14:cNvPr>
                <p14:cNvContentPartPr/>
                <p14:nvPr/>
              </p14:nvContentPartPr>
              <p14:xfrm>
                <a:off x="6782166" y="4190205"/>
                <a:ext cx="128160" cy="327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44E649F-5DE0-CDC3-5F2F-68A46B9CC64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73526" y="4181205"/>
                  <a:ext cx="1458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C0D0D72-499C-6155-A828-224D81516514}"/>
                    </a:ext>
                  </a:extLst>
                </p14:cNvPr>
                <p14:cNvContentPartPr/>
                <p14:nvPr/>
              </p14:nvContentPartPr>
              <p14:xfrm>
                <a:off x="6454206" y="4539765"/>
                <a:ext cx="470520" cy="81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C0D0D72-499C-6155-A828-224D8151651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45566" y="4531125"/>
                  <a:ext cx="48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24900EA-5A09-18FA-A02D-4AC415092104}"/>
                    </a:ext>
                  </a:extLst>
                </p14:cNvPr>
                <p14:cNvContentPartPr/>
                <p14:nvPr/>
              </p14:nvContentPartPr>
              <p14:xfrm>
                <a:off x="7050006" y="4235925"/>
                <a:ext cx="1883880" cy="563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24900EA-5A09-18FA-A02D-4AC4150921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41366" y="4227285"/>
                  <a:ext cx="190152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DC57E43-D5FE-CBAA-0D3A-D34C2D204D33}"/>
                    </a:ext>
                  </a:extLst>
                </p14:cNvPr>
                <p14:cNvContentPartPr/>
                <p14:nvPr/>
              </p14:nvContentPartPr>
              <p14:xfrm>
                <a:off x="8157726" y="4390365"/>
                <a:ext cx="381960" cy="23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DC57E43-D5FE-CBAA-0D3A-D34C2D204D3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49086" y="4381725"/>
                  <a:ext cx="399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C5043C4-8754-B825-B1E8-7E64BD13C5A1}"/>
                    </a:ext>
                  </a:extLst>
                </p14:cNvPr>
                <p14:cNvContentPartPr/>
                <p14:nvPr/>
              </p14:nvContentPartPr>
              <p14:xfrm>
                <a:off x="9172206" y="4235205"/>
                <a:ext cx="1954080" cy="630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C5043C4-8754-B825-B1E8-7E64BD13C5A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63566" y="4226565"/>
                  <a:ext cx="197172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8D98D4A-A90C-F01B-6EFA-543B0CF5E105}"/>
                    </a:ext>
                  </a:extLst>
                </p14:cNvPr>
                <p14:cNvContentPartPr/>
                <p14:nvPr/>
              </p14:nvContentPartPr>
              <p14:xfrm>
                <a:off x="10826406" y="4376685"/>
                <a:ext cx="304920" cy="24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8D98D4A-A90C-F01B-6EFA-543B0CF5E10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17406" y="4367685"/>
                  <a:ext cx="3225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FF40A62-C81E-9166-0191-9950B1324543}"/>
                  </a:ext>
                </a:extLst>
              </p14:cNvPr>
              <p14:cNvContentPartPr/>
              <p14:nvPr/>
            </p14:nvContentPartPr>
            <p14:xfrm>
              <a:off x="746766" y="5412045"/>
              <a:ext cx="440640" cy="127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FF40A62-C81E-9166-0191-9950B132454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38126" y="5403405"/>
                <a:ext cx="4582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30C1698-D540-1916-5AF6-B60E89975964}"/>
                  </a:ext>
                </a:extLst>
              </p14:cNvPr>
              <p14:cNvContentPartPr/>
              <p14:nvPr/>
            </p14:nvContentPartPr>
            <p14:xfrm>
              <a:off x="932526" y="5220525"/>
              <a:ext cx="36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30C1698-D540-1916-5AF6-B60E8997596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23886" y="52115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2F8292C-9728-BAAB-2289-AFE6995C4B24}"/>
                  </a:ext>
                </a:extLst>
              </p14:cNvPr>
              <p14:cNvContentPartPr/>
              <p14:nvPr/>
            </p14:nvContentPartPr>
            <p14:xfrm>
              <a:off x="2409246" y="5124045"/>
              <a:ext cx="1749240" cy="441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2F8292C-9728-BAAB-2289-AFE6995C4B2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400606" y="5115045"/>
                <a:ext cx="17668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F58AA95-D696-1349-D659-C3D76BE36BA1}"/>
                  </a:ext>
                </a:extLst>
              </p14:cNvPr>
              <p14:cNvContentPartPr/>
              <p14:nvPr/>
            </p14:nvContentPartPr>
            <p14:xfrm>
              <a:off x="3635406" y="5184165"/>
              <a:ext cx="42840" cy="781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F58AA95-D696-1349-D659-C3D76BE36BA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626406" y="5175165"/>
                <a:ext cx="604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824C44D-9E6A-8B05-5C87-3B5A6FAE8185}"/>
                  </a:ext>
                </a:extLst>
              </p14:cNvPr>
              <p14:cNvContentPartPr/>
              <p14:nvPr/>
            </p14:nvContentPartPr>
            <p14:xfrm>
              <a:off x="3264246" y="5170125"/>
              <a:ext cx="290520" cy="45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824C44D-9E6A-8B05-5C87-3B5A6FAE818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255606" y="5161125"/>
                <a:ext cx="3081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002CC705-15E6-3F39-06DF-46A4EDDF70FA}"/>
                  </a:ext>
                </a:extLst>
              </p14:cNvPr>
              <p14:cNvContentPartPr/>
              <p14:nvPr/>
            </p14:nvContentPartPr>
            <p14:xfrm>
              <a:off x="2736126" y="5277045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002CC705-15E6-3F39-06DF-46A4EDDF70F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727486" y="52680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8AC9A6E-6EB9-6C7B-FB2A-71E5F68A10F4}"/>
                  </a:ext>
                </a:extLst>
              </p14:cNvPr>
              <p14:cNvContentPartPr/>
              <p14:nvPr/>
            </p14:nvContentPartPr>
            <p14:xfrm>
              <a:off x="4257126" y="5489085"/>
              <a:ext cx="49320" cy="37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8AC9A6E-6EB9-6C7B-FB2A-71E5F68A10F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248126" y="5480445"/>
                <a:ext cx="6696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D0EB5C4-9F29-0310-E38D-44CA1AD52F20}"/>
              </a:ext>
            </a:extLst>
          </p:cNvPr>
          <p:cNvGrpSpPr/>
          <p:nvPr/>
        </p:nvGrpSpPr>
        <p:grpSpPr>
          <a:xfrm>
            <a:off x="1386846" y="5121885"/>
            <a:ext cx="676440" cy="450720"/>
            <a:chOff x="1386846" y="5121885"/>
            <a:chExt cx="67644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A8A5043-A0E7-5369-5420-E45BD95EAB32}"/>
                    </a:ext>
                  </a:extLst>
                </p14:cNvPr>
                <p14:cNvContentPartPr/>
                <p14:nvPr/>
              </p14:nvContentPartPr>
              <p14:xfrm>
                <a:off x="1386846" y="5379285"/>
                <a:ext cx="227520" cy="193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A8A5043-A0E7-5369-5420-E45BD95EAB3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377846" y="5370645"/>
                  <a:ext cx="245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092E74D-3E82-C902-643C-B02F2B8BD945}"/>
                    </a:ext>
                  </a:extLst>
                </p14:cNvPr>
                <p14:cNvContentPartPr/>
                <p14:nvPr/>
              </p14:nvContentPartPr>
              <p14:xfrm>
                <a:off x="1515726" y="5284965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092E74D-3E82-C902-643C-B02F2B8BD94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507086" y="5275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308C9C8-39BB-0E54-8979-13060A186678}"/>
                    </a:ext>
                  </a:extLst>
                </p14:cNvPr>
                <p14:cNvContentPartPr/>
                <p14:nvPr/>
              </p14:nvContentPartPr>
              <p14:xfrm>
                <a:off x="1719846" y="5186685"/>
                <a:ext cx="126360" cy="215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308C9C8-39BB-0E54-8979-13060A18667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11206" y="5177685"/>
                  <a:ext cx="144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E963320-2CBF-5046-3C63-D69DBB10D0BD}"/>
                    </a:ext>
                  </a:extLst>
                </p14:cNvPr>
                <p14:cNvContentPartPr/>
                <p14:nvPr/>
              </p14:nvContentPartPr>
              <p14:xfrm>
                <a:off x="1640646" y="5252205"/>
                <a:ext cx="221400" cy="41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E963320-2CBF-5046-3C63-D69DBB10D0B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32006" y="5243205"/>
                  <a:ext cx="239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F324156-E495-4A53-11A4-05CDE985CE09}"/>
                    </a:ext>
                  </a:extLst>
                </p14:cNvPr>
                <p14:cNvContentPartPr/>
                <p14:nvPr/>
              </p14:nvContentPartPr>
              <p14:xfrm>
                <a:off x="1941966" y="5121885"/>
                <a:ext cx="121320" cy="289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F324156-E495-4A53-11A4-05CDE985CE0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932966" y="5112885"/>
                  <a:ext cx="138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04431BE-78E2-44A4-0B4B-A0F01CF131C9}"/>
                    </a:ext>
                  </a:extLst>
                </p14:cNvPr>
                <p14:cNvContentPartPr/>
                <p14:nvPr/>
              </p14:nvContentPartPr>
              <p14:xfrm>
                <a:off x="1671246" y="5421405"/>
                <a:ext cx="373680" cy="45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04431BE-78E2-44A4-0B4B-A0F01CF131C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662246" y="5412765"/>
                  <a:ext cx="391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256507C-5584-4410-4BB9-FE6CC60E9F35}"/>
                    </a:ext>
                  </a:extLst>
                </p14:cNvPr>
                <p14:cNvContentPartPr/>
                <p14:nvPr/>
              </p14:nvContentPartPr>
              <p14:xfrm>
                <a:off x="1493046" y="5250765"/>
                <a:ext cx="54360" cy="43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256507C-5584-4410-4BB9-FE6CC60E9F3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84406" y="5242125"/>
                  <a:ext cx="7200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DA74B0A-710B-08A1-B239-83DD90985AA8}"/>
              </a:ext>
            </a:extLst>
          </p:cNvPr>
          <p:cNvGrpSpPr/>
          <p:nvPr/>
        </p:nvGrpSpPr>
        <p:grpSpPr>
          <a:xfrm>
            <a:off x="716166" y="5798325"/>
            <a:ext cx="1347840" cy="559440"/>
            <a:chOff x="716166" y="5798325"/>
            <a:chExt cx="134784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6C3023D-D4CC-01FC-165F-9A71B7E5C7FC}"/>
                    </a:ext>
                  </a:extLst>
                </p14:cNvPr>
                <p14:cNvContentPartPr/>
                <p14:nvPr/>
              </p14:nvContentPartPr>
              <p14:xfrm>
                <a:off x="716166" y="5798325"/>
                <a:ext cx="1347840" cy="559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6C3023D-D4CC-01FC-165F-9A71B7E5C7F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7526" y="5789325"/>
                  <a:ext cx="136548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E9761B6-1622-0B87-3548-3B4007B017AE}"/>
                    </a:ext>
                  </a:extLst>
                </p14:cNvPr>
                <p14:cNvContentPartPr/>
                <p14:nvPr/>
              </p14:nvContentPartPr>
              <p14:xfrm>
                <a:off x="965286" y="5837925"/>
                <a:ext cx="360" cy="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E9761B6-1622-0B87-3548-3B4007B017A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6286" y="582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189BFAA-B47B-79E8-3E43-C4A8229C042C}"/>
                  </a:ext>
                </a:extLst>
              </p14:cNvPr>
              <p14:cNvContentPartPr/>
              <p14:nvPr/>
            </p14:nvContentPartPr>
            <p14:xfrm>
              <a:off x="2353086" y="5770605"/>
              <a:ext cx="1380240" cy="4464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189BFAA-B47B-79E8-3E43-C4A8229C042C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344446" y="5761605"/>
                <a:ext cx="139788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4BBB09A8-B3CB-171C-D22E-D7F10253E074}"/>
                  </a:ext>
                </a:extLst>
              </p14:cNvPr>
              <p14:cNvContentPartPr/>
              <p14:nvPr/>
            </p14:nvContentPartPr>
            <p14:xfrm>
              <a:off x="3286206" y="6028725"/>
              <a:ext cx="367920" cy="316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4BBB09A8-B3CB-171C-D22E-D7F10253E074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277206" y="6019725"/>
                <a:ext cx="38556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1A62353-BEE5-0A19-962C-9E765C7D6D38}"/>
              </a:ext>
            </a:extLst>
          </p:cNvPr>
          <p:cNvGrpSpPr/>
          <p:nvPr/>
        </p:nvGrpSpPr>
        <p:grpSpPr>
          <a:xfrm>
            <a:off x="4074606" y="5731725"/>
            <a:ext cx="2547720" cy="565200"/>
            <a:chOff x="4074606" y="5731725"/>
            <a:chExt cx="254772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BC70A7A-A08A-8549-DC21-FBC42CC44DA3}"/>
                    </a:ext>
                  </a:extLst>
                </p14:cNvPr>
                <p14:cNvContentPartPr/>
                <p14:nvPr/>
              </p14:nvContentPartPr>
              <p14:xfrm>
                <a:off x="4074606" y="5819925"/>
                <a:ext cx="264240" cy="318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BC70A7A-A08A-8549-DC21-FBC42CC44DA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65966" y="5810925"/>
                  <a:ext cx="2818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CF210CB-F609-28E4-3532-AFB0AB44631B}"/>
                    </a:ext>
                  </a:extLst>
                </p14:cNvPr>
                <p14:cNvContentPartPr/>
                <p14:nvPr/>
              </p14:nvContentPartPr>
              <p14:xfrm>
                <a:off x="4103046" y="6166245"/>
                <a:ext cx="170640" cy="31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CF210CB-F609-28E4-3532-AFB0AB44631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094046" y="6157245"/>
                  <a:ext cx="188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2FFE0BA-BD00-AD7E-743F-908BF8245AF6}"/>
                    </a:ext>
                  </a:extLst>
                </p14:cNvPr>
                <p14:cNvContentPartPr/>
                <p14:nvPr/>
              </p14:nvContentPartPr>
              <p14:xfrm>
                <a:off x="4393206" y="6201885"/>
                <a:ext cx="77040" cy="95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2FFE0BA-BD00-AD7E-743F-908BF8245AF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84566" y="6193245"/>
                  <a:ext cx="94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6FB800B-35DC-E45E-B25B-193D740103D9}"/>
                    </a:ext>
                  </a:extLst>
                </p14:cNvPr>
                <p14:cNvContentPartPr/>
                <p14:nvPr/>
              </p14:nvContentPartPr>
              <p14:xfrm>
                <a:off x="4420926" y="6121605"/>
                <a:ext cx="360" cy="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6FB800B-35DC-E45E-B25B-193D740103D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411926" y="6112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9E4A251-EA35-6A40-03CC-6750A191C344}"/>
                    </a:ext>
                  </a:extLst>
                </p14:cNvPr>
                <p14:cNvContentPartPr/>
                <p14:nvPr/>
              </p14:nvContentPartPr>
              <p14:xfrm>
                <a:off x="4562406" y="6223125"/>
                <a:ext cx="54360" cy="71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9E4A251-EA35-6A40-03CC-6750A191C34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53406" y="6214125"/>
                  <a:ext cx="72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2C9ED23-B23C-0F29-BA9B-C00DD2591365}"/>
                    </a:ext>
                  </a:extLst>
                </p14:cNvPr>
                <p14:cNvContentPartPr/>
                <p14:nvPr/>
              </p14:nvContentPartPr>
              <p14:xfrm>
                <a:off x="4595526" y="6138885"/>
                <a:ext cx="36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2C9ED23-B23C-0F29-BA9B-C00DD259136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86886" y="6129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17093BF-85D6-8458-DDCD-A8502C0167F8}"/>
                    </a:ext>
                  </a:extLst>
                </p14:cNvPr>
                <p14:cNvContentPartPr/>
                <p14:nvPr/>
              </p14:nvContentPartPr>
              <p14:xfrm>
                <a:off x="4760406" y="5919645"/>
                <a:ext cx="172080" cy="26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17093BF-85D6-8458-DDCD-A8502C0167F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751406" y="5910645"/>
                  <a:ext cx="189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0C02C6E-E982-AD13-F946-B74F25667BA6}"/>
                    </a:ext>
                  </a:extLst>
                </p14:cNvPr>
                <p14:cNvContentPartPr/>
                <p14:nvPr/>
              </p14:nvContentPartPr>
              <p14:xfrm>
                <a:off x="4740606" y="6030885"/>
                <a:ext cx="184320" cy="9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0C02C6E-E982-AD13-F946-B74F25667BA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731966" y="6021885"/>
                  <a:ext cx="201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A99E394-7347-2F86-11F6-46B150875D8A}"/>
                    </a:ext>
                  </a:extLst>
                </p14:cNvPr>
                <p14:cNvContentPartPr/>
                <p14:nvPr/>
              </p14:nvContentPartPr>
              <p14:xfrm>
                <a:off x="5080446" y="5903805"/>
                <a:ext cx="242280" cy="132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A99E394-7347-2F86-11F6-46B150875D8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71446" y="5894805"/>
                  <a:ext cx="259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7D60DC2-49BB-94FB-FA8E-2B6BF8FEB027}"/>
                    </a:ext>
                  </a:extLst>
                </p14:cNvPr>
                <p14:cNvContentPartPr/>
                <p14:nvPr/>
              </p14:nvContentPartPr>
              <p14:xfrm>
                <a:off x="5408046" y="5922525"/>
                <a:ext cx="150120" cy="135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7D60DC2-49BB-94FB-FA8E-2B6BF8FEB02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399406" y="5913885"/>
                  <a:ext cx="167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3E8B552-8F25-3F9F-CC1A-E44B8E593A2A}"/>
                    </a:ext>
                  </a:extLst>
                </p14:cNvPr>
                <p14:cNvContentPartPr/>
                <p14:nvPr/>
              </p14:nvContentPartPr>
              <p14:xfrm>
                <a:off x="5699286" y="5736045"/>
                <a:ext cx="195840" cy="489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3E8B552-8F25-3F9F-CC1A-E44B8E593A2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690646" y="5727405"/>
                  <a:ext cx="2134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D96B4E2-3743-6B51-8B39-25A9302161D3}"/>
                    </a:ext>
                  </a:extLst>
                </p14:cNvPr>
                <p14:cNvContentPartPr/>
                <p14:nvPr/>
              </p14:nvContentPartPr>
              <p14:xfrm>
                <a:off x="5910246" y="5882205"/>
                <a:ext cx="294120" cy="225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D96B4E2-3743-6B51-8B39-25A9302161D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901246" y="5873565"/>
                  <a:ext cx="311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3A504AD-BE2E-8916-5203-4C74170EF681}"/>
                    </a:ext>
                  </a:extLst>
                </p14:cNvPr>
                <p14:cNvContentPartPr/>
                <p14:nvPr/>
              </p14:nvContentPartPr>
              <p14:xfrm>
                <a:off x="6198246" y="6134565"/>
                <a:ext cx="56160" cy="93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3A504AD-BE2E-8916-5203-4C74170EF68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189246" y="6125565"/>
                  <a:ext cx="73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95958A9-88E2-91D5-04FE-399571E41655}"/>
                    </a:ext>
                  </a:extLst>
                </p14:cNvPr>
                <p14:cNvContentPartPr/>
                <p14:nvPr/>
              </p14:nvContentPartPr>
              <p14:xfrm>
                <a:off x="6212646" y="6055365"/>
                <a:ext cx="360" cy="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95958A9-88E2-91D5-04FE-399571E4165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204006" y="6046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592E6DD-CE45-DABC-A879-D7C3283FDD94}"/>
                    </a:ext>
                  </a:extLst>
                </p14:cNvPr>
                <p14:cNvContentPartPr/>
                <p14:nvPr/>
              </p14:nvContentPartPr>
              <p14:xfrm>
                <a:off x="6271686" y="5782125"/>
                <a:ext cx="92520" cy="117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592E6DD-CE45-DABC-A879-D7C3283FDD9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63046" y="5773485"/>
                  <a:ext cx="110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886FFC1-C4A7-4CF4-C620-3CBEBD214F6B}"/>
                    </a:ext>
                  </a:extLst>
                </p14:cNvPr>
                <p14:cNvContentPartPr/>
                <p14:nvPr/>
              </p14:nvContentPartPr>
              <p14:xfrm>
                <a:off x="6381846" y="5731725"/>
                <a:ext cx="240480" cy="470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886FFC1-C4A7-4CF4-C620-3CBEBD214F6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372846" y="5723085"/>
                  <a:ext cx="25812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DCDB6BB1-7577-C126-2112-FEF380A68C87}"/>
                  </a:ext>
                </a:extLst>
              </p14:cNvPr>
              <p14:cNvContentPartPr/>
              <p14:nvPr/>
            </p14:nvContentPartPr>
            <p14:xfrm>
              <a:off x="7309566" y="5886525"/>
              <a:ext cx="411480" cy="1440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DCDB6BB1-7577-C126-2112-FEF380A68C8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300566" y="5877525"/>
                <a:ext cx="42912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CBB7000-A53B-30A2-698E-9153A3B862AA}"/>
              </a:ext>
            </a:extLst>
          </p:cNvPr>
          <p:cNvGrpSpPr/>
          <p:nvPr/>
        </p:nvGrpSpPr>
        <p:grpSpPr>
          <a:xfrm>
            <a:off x="8020206" y="5651445"/>
            <a:ext cx="2294280" cy="589320"/>
            <a:chOff x="8020206" y="5651445"/>
            <a:chExt cx="229428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18C3B83-46E6-5204-4302-658FBFAC2027}"/>
                    </a:ext>
                  </a:extLst>
                </p14:cNvPr>
                <p14:cNvContentPartPr/>
                <p14:nvPr/>
              </p14:nvContentPartPr>
              <p14:xfrm>
                <a:off x="8020206" y="5651445"/>
                <a:ext cx="1143360" cy="589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18C3B83-46E6-5204-4302-658FBFAC202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11566" y="5642445"/>
                  <a:ext cx="116100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52BC63D-ED9E-E351-F648-D9803E1FC84F}"/>
                    </a:ext>
                  </a:extLst>
                </p14:cNvPr>
                <p14:cNvContentPartPr/>
                <p14:nvPr/>
              </p14:nvContentPartPr>
              <p14:xfrm>
                <a:off x="9444006" y="5863845"/>
                <a:ext cx="832320" cy="208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52BC63D-ED9E-E351-F648-D9803E1FC84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35366" y="5854845"/>
                  <a:ext cx="849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BC81ECF-BC8C-9E2C-B61B-75C68F4780BD}"/>
                    </a:ext>
                  </a:extLst>
                </p14:cNvPr>
                <p14:cNvContentPartPr/>
                <p14:nvPr/>
              </p14:nvContentPartPr>
              <p14:xfrm>
                <a:off x="10306926" y="6141045"/>
                <a:ext cx="7560" cy="55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BC81ECF-BC8C-9E2C-B61B-75C68F4780B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97926" y="6132045"/>
                  <a:ext cx="2520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766D5FC-AA65-8AFA-2590-F7AF6F2CCE45}"/>
              </a:ext>
            </a:extLst>
          </p:cNvPr>
          <p:cNvGrpSpPr/>
          <p:nvPr/>
        </p:nvGrpSpPr>
        <p:grpSpPr>
          <a:xfrm>
            <a:off x="761886" y="6411765"/>
            <a:ext cx="1380240" cy="383040"/>
            <a:chOff x="761886" y="6411765"/>
            <a:chExt cx="138024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C7298D5-8AC9-E9D8-A3BA-EC9B60C57556}"/>
                    </a:ext>
                  </a:extLst>
                </p14:cNvPr>
                <p14:cNvContentPartPr/>
                <p14:nvPr/>
              </p14:nvContentPartPr>
              <p14:xfrm>
                <a:off x="761886" y="6411765"/>
                <a:ext cx="169920" cy="319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C7298D5-8AC9-E9D8-A3BA-EC9B60C5755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2886" y="6403125"/>
                  <a:ext cx="1875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4DBBCDB-8AA0-1085-FCEA-4F85599493BD}"/>
                    </a:ext>
                  </a:extLst>
                </p14:cNvPr>
                <p14:cNvContentPartPr/>
                <p14:nvPr/>
              </p14:nvContentPartPr>
              <p14:xfrm>
                <a:off x="986166" y="6604725"/>
                <a:ext cx="138960" cy="118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4DBBCDB-8AA0-1085-FCEA-4F85599493B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7526" y="6596085"/>
                  <a:ext cx="156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BBF46BE-663B-3D44-ABEC-AA6F4D128A80}"/>
                    </a:ext>
                  </a:extLst>
                </p14:cNvPr>
                <p14:cNvContentPartPr/>
                <p14:nvPr/>
              </p14:nvContentPartPr>
              <p14:xfrm>
                <a:off x="1178406" y="6610845"/>
                <a:ext cx="136080" cy="183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BBF46BE-663B-3D44-ABEC-AA6F4D128A8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69766" y="6601845"/>
                  <a:ext cx="153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3CDF9F1-4DFD-8413-0B2A-595E5B883497}"/>
                    </a:ext>
                  </a:extLst>
                </p14:cNvPr>
                <p14:cNvContentPartPr/>
                <p14:nvPr/>
              </p14:nvContentPartPr>
              <p14:xfrm>
                <a:off x="1423566" y="6433365"/>
                <a:ext cx="30240" cy="301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3CDF9F1-4DFD-8413-0B2A-595E5B88349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14926" y="6424725"/>
                  <a:ext cx="47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2256DE8-C514-8978-4EA6-17AF0680F89B}"/>
                    </a:ext>
                  </a:extLst>
                </p14:cNvPr>
                <p14:cNvContentPartPr/>
                <p14:nvPr/>
              </p14:nvContentPartPr>
              <p14:xfrm>
                <a:off x="1558206" y="6579525"/>
                <a:ext cx="583920" cy="151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2256DE8-C514-8978-4EA6-17AF0680F89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49206" y="6570525"/>
                  <a:ext cx="6015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E272FDA-4FCD-AE3E-DFC6-3B76EEC69CF9}"/>
              </a:ext>
            </a:extLst>
          </p:cNvPr>
          <p:cNvGrpSpPr/>
          <p:nvPr/>
        </p:nvGrpSpPr>
        <p:grpSpPr>
          <a:xfrm>
            <a:off x="3807846" y="6414645"/>
            <a:ext cx="1877040" cy="332640"/>
            <a:chOff x="3807846" y="6414645"/>
            <a:chExt cx="18770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24EC5FD-8C2A-0880-9DE4-19BF45AB12BD}"/>
                    </a:ext>
                  </a:extLst>
                </p14:cNvPr>
                <p14:cNvContentPartPr/>
                <p14:nvPr/>
              </p14:nvContentPartPr>
              <p14:xfrm>
                <a:off x="3807846" y="6471525"/>
                <a:ext cx="1169640" cy="275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24EC5FD-8C2A-0880-9DE4-19BF45AB12B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98846" y="6462525"/>
                  <a:ext cx="1187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E4B1360-0972-F71C-D31C-1B76C611B9B7}"/>
                    </a:ext>
                  </a:extLst>
                </p14:cNvPr>
                <p14:cNvContentPartPr/>
                <p14:nvPr/>
              </p14:nvContentPartPr>
              <p14:xfrm>
                <a:off x="4479606" y="6447765"/>
                <a:ext cx="226800" cy="23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E4B1360-0972-F71C-D31C-1B76C611B9B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70606" y="6439125"/>
                  <a:ext cx="244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6094C2B-4B7D-3B12-65A7-E5B7CD588EE2}"/>
                    </a:ext>
                  </a:extLst>
                </p14:cNvPr>
                <p14:cNvContentPartPr/>
                <p14:nvPr/>
              </p14:nvContentPartPr>
              <p14:xfrm>
                <a:off x="5275566" y="6414645"/>
                <a:ext cx="409320" cy="285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6094C2B-4B7D-3B12-65A7-E5B7CD588EE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66926" y="6405645"/>
                  <a:ext cx="42696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E185E43-743E-F172-A3D3-AD8BE8094BEE}"/>
              </a:ext>
            </a:extLst>
          </p:cNvPr>
          <p:cNvGrpSpPr/>
          <p:nvPr/>
        </p:nvGrpSpPr>
        <p:grpSpPr>
          <a:xfrm>
            <a:off x="5829606" y="6242565"/>
            <a:ext cx="2359080" cy="478440"/>
            <a:chOff x="5829606" y="6242565"/>
            <a:chExt cx="235908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26F888C-E4E6-015C-854C-089C5E090C27}"/>
                    </a:ext>
                  </a:extLst>
                </p14:cNvPr>
                <p14:cNvContentPartPr/>
                <p14:nvPr/>
              </p14:nvContentPartPr>
              <p14:xfrm>
                <a:off x="5829606" y="6354525"/>
                <a:ext cx="1219680" cy="366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26F888C-E4E6-015C-854C-089C5E090C2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20966" y="6345525"/>
                  <a:ext cx="12373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3A57892-BDF5-B83F-CDBF-C1515E073502}"/>
                    </a:ext>
                  </a:extLst>
                </p14:cNvPr>
                <p14:cNvContentPartPr/>
                <p14:nvPr/>
              </p14:nvContentPartPr>
              <p14:xfrm>
                <a:off x="6796206" y="6507525"/>
                <a:ext cx="360" cy="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3A57892-BDF5-B83F-CDBF-C1515E07350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87206" y="6498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B7E87A5-0F22-B773-F764-010D4CE6381A}"/>
                    </a:ext>
                  </a:extLst>
                </p14:cNvPr>
                <p14:cNvContentPartPr/>
                <p14:nvPr/>
              </p14:nvContentPartPr>
              <p14:xfrm>
                <a:off x="6366006" y="6445605"/>
                <a:ext cx="344880" cy="38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B7E87A5-0F22-B773-F764-010D4CE6381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57006" y="6436965"/>
                  <a:ext cx="362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933AD92-FBFB-9455-ADC5-8BB74F442A63}"/>
                    </a:ext>
                  </a:extLst>
                </p14:cNvPr>
                <p14:cNvContentPartPr/>
                <p14:nvPr/>
              </p14:nvContentPartPr>
              <p14:xfrm>
                <a:off x="7383366" y="6532005"/>
                <a:ext cx="327600" cy="162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933AD92-FBFB-9455-ADC5-8BB74F442A6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74366" y="6523365"/>
                  <a:ext cx="345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7EDE80C-C5E8-01DE-8725-FF1108A1D120}"/>
                    </a:ext>
                  </a:extLst>
                </p14:cNvPr>
                <p14:cNvContentPartPr/>
                <p14:nvPr/>
              </p14:nvContentPartPr>
              <p14:xfrm>
                <a:off x="7761726" y="6390525"/>
                <a:ext cx="360" cy="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7EDE80C-C5E8-01DE-8725-FF1108A1D12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53086" y="6381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657D8D0-7DB4-C9A6-F712-28AFBD08DDCE}"/>
                    </a:ext>
                  </a:extLst>
                </p14:cNvPr>
                <p14:cNvContentPartPr/>
                <p14:nvPr/>
              </p14:nvContentPartPr>
              <p14:xfrm>
                <a:off x="7882686" y="6276045"/>
                <a:ext cx="17640" cy="393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657D8D0-7DB4-C9A6-F712-28AFBD08DDC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874046" y="6267045"/>
                  <a:ext cx="352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60226B1-D7DB-024E-818D-E63921A0B63E}"/>
                    </a:ext>
                  </a:extLst>
                </p14:cNvPr>
                <p14:cNvContentPartPr/>
                <p14:nvPr/>
              </p14:nvContentPartPr>
              <p14:xfrm>
                <a:off x="7768926" y="6388365"/>
                <a:ext cx="227880" cy="67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60226B1-D7DB-024E-818D-E63921A0B63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60286" y="6379725"/>
                  <a:ext cx="245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79125A2-1089-6E6E-51AF-3FC4657D1193}"/>
                    </a:ext>
                  </a:extLst>
                </p14:cNvPr>
                <p14:cNvContentPartPr/>
                <p14:nvPr/>
              </p14:nvContentPartPr>
              <p14:xfrm>
                <a:off x="8090766" y="6242565"/>
                <a:ext cx="97920" cy="383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79125A2-1089-6E6E-51AF-3FC4657D119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081766" y="6233925"/>
                  <a:ext cx="115560" cy="40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27CD1D4A-2D0B-8E81-DB02-257C6C586AA2}"/>
              </a:ext>
            </a:extLst>
          </p:cNvPr>
          <p:cNvGrpSpPr/>
          <p:nvPr/>
        </p:nvGrpSpPr>
        <p:grpSpPr>
          <a:xfrm>
            <a:off x="8602686" y="6320325"/>
            <a:ext cx="1068120" cy="407160"/>
            <a:chOff x="8602686" y="6320325"/>
            <a:chExt cx="106812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B883500-3925-D221-BEB1-F6FE3CADD37B}"/>
                    </a:ext>
                  </a:extLst>
                </p14:cNvPr>
                <p14:cNvContentPartPr/>
                <p14:nvPr/>
              </p14:nvContentPartPr>
              <p14:xfrm>
                <a:off x="8650926" y="6428685"/>
                <a:ext cx="285840" cy="275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B883500-3925-D221-BEB1-F6FE3CADD37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642286" y="6420045"/>
                  <a:ext cx="303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4006B7A-4459-FEFC-2A46-FAD70FCD4504}"/>
                    </a:ext>
                  </a:extLst>
                </p14:cNvPr>
                <p14:cNvContentPartPr/>
                <p14:nvPr/>
              </p14:nvContentPartPr>
              <p14:xfrm>
                <a:off x="8602686" y="6334725"/>
                <a:ext cx="306720" cy="16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4006B7A-4459-FEFC-2A46-FAD70FCD450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93686" y="6325725"/>
                  <a:ext cx="324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1653E62-CE54-1170-5C9B-8887F2C5D8F6}"/>
                    </a:ext>
                  </a:extLst>
                </p14:cNvPr>
                <p14:cNvContentPartPr/>
                <p14:nvPr/>
              </p14:nvContentPartPr>
              <p14:xfrm>
                <a:off x="9120006" y="6564045"/>
                <a:ext cx="74160" cy="57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1653E62-CE54-1170-5C9B-8887F2C5D8F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11366" y="6555045"/>
                  <a:ext cx="91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2927B94-8F14-FBC4-B489-9A7B4551AFE1}"/>
                    </a:ext>
                  </a:extLst>
                </p14:cNvPr>
                <p14:cNvContentPartPr/>
                <p14:nvPr/>
              </p14:nvContentPartPr>
              <p14:xfrm>
                <a:off x="9466326" y="6390525"/>
                <a:ext cx="12960" cy="304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2927B94-8F14-FBC4-B489-9A7B4551AFE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57326" y="6381885"/>
                  <a:ext cx="306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B3C3D2B-9A85-2C24-7A72-278B7B3F15A2}"/>
                    </a:ext>
                  </a:extLst>
                </p14:cNvPr>
                <p14:cNvContentPartPr/>
                <p14:nvPr/>
              </p14:nvContentPartPr>
              <p14:xfrm>
                <a:off x="9444006" y="6373965"/>
                <a:ext cx="189360" cy="159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B3C3D2B-9A85-2C24-7A72-278B7B3F15A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35006" y="6364965"/>
                  <a:ext cx="207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C59566F-59ED-EF2C-A57C-B1FF1D130B1E}"/>
                    </a:ext>
                  </a:extLst>
                </p14:cNvPr>
                <p14:cNvContentPartPr/>
                <p14:nvPr/>
              </p14:nvContentPartPr>
              <p14:xfrm>
                <a:off x="9405486" y="6684645"/>
                <a:ext cx="128520" cy="42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C59566F-59ED-EF2C-A57C-B1FF1D130B1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396846" y="6676005"/>
                  <a:ext cx="146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FB41791-4DF4-8D59-2961-33AAE212A05B}"/>
                    </a:ext>
                  </a:extLst>
                </p14:cNvPr>
                <p14:cNvContentPartPr/>
                <p14:nvPr/>
              </p14:nvContentPartPr>
              <p14:xfrm>
                <a:off x="9322326" y="6320325"/>
                <a:ext cx="348480" cy="14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FB41791-4DF4-8D59-2961-33AAE212A05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313326" y="6311325"/>
                  <a:ext cx="3661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22F51B80-DEB8-FC48-8B8E-01D5E738F942}"/>
              </a:ext>
            </a:extLst>
          </p:cNvPr>
          <p:cNvGrpSpPr/>
          <p:nvPr/>
        </p:nvGrpSpPr>
        <p:grpSpPr>
          <a:xfrm>
            <a:off x="2430126" y="6377565"/>
            <a:ext cx="1053000" cy="437040"/>
            <a:chOff x="2430126" y="6377565"/>
            <a:chExt cx="105300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FB9C415-7F40-F92F-CCE0-4D4D89F00CB6}"/>
                    </a:ext>
                  </a:extLst>
                </p14:cNvPr>
                <p14:cNvContentPartPr/>
                <p14:nvPr/>
              </p14:nvContentPartPr>
              <p14:xfrm>
                <a:off x="2433726" y="6462885"/>
                <a:ext cx="264960" cy="297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FB9C415-7F40-F92F-CCE0-4D4D89F00CB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424726" y="6453885"/>
                  <a:ext cx="2826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96F9D14-9DDD-ACB8-314B-80EEAE125BD6}"/>
                    </a:ext>
                  </a:extLst>
                </p14:cNvPr>
                <p14:cNvContentPartPr/>
                <p14:nvPr/>
              </p14:nvContentPartPr>
              <p14:xfrm>
                <a:off x="2763126" y="6570165"/>
                <a:ext cx="156960" cy="244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96F9D14-9DDD-ACB8-314B-80EEAE125BD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54126" y="6561165"/>
                  <a:ext cx="174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EE5283B-C587-EC0B-33D5-7C58A682C981}"/>
                    </a:ext>
                  </a:extLst>
                </p14:cNvPr>
                <p14:cNvContentPartPr/>
                <p14:nvPr/>
              </p14:nvContentPartPr>
              <p14:xfrm>
                <a:off x="2440206" y="6377565"/>
                <a:ext cx="206280" cy="72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EE5283B-C587-EC0B-33D5-7C58A682C98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431566" y="6368565"/>
                  <a:ext cx="223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EE01C30-455E-B36A-3EE7-19A56A76F5BC}"/>
                    </a:ext>
                  </a:extLst>
                </p14:cNvPr>
                <p14:cNvContentPartPr/>
                <p14:nvPr/>
              </p14:nvContentPartPr>
              <p14:xfrm>
                <a:off x="3189006" y="6582405"/>
                <a:ext cx="294120" cy="85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EE01C30-455E-B36A-3EE7-19A56A76F5B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80006" y="6573405"/>
                  <a:ext cx="311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8A9DF56-1F16-A30C-8FC1-04EF6D08EFAE}"/>
                    </a:ext>
                  </a:extLst>
                </p14:cNvPr>
                <p14:cNvContentPartPr/>
                <p14:nvPr/>
              </p14:nvContentPartPr>
              <p14:xfrm>
                <a:off x="3226446" y="6470445"/>
                <a:ext cx="43920" cy="4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8A9DF56-1F16-A30C-8FC1-04EF6D08EFA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217806" y="6461445"/>
                  <a:ext cx="61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E6578E0-85F3-F3EC-E17F-9A319A4959B7}"/>
                    </a:ext>
                  </a:extLst>
                </p14:cNvPr>
                <p14:cNvContentPartPr/>
                <p14:nvPr/>
              </p14:nvContentPartPr>
              <p14:xfrm>
                <a:off x="2430126" y="6383685"/>
                <a:ext cx="262080" cy="47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E6578E0-85F3-F3EC-E17F-9A319A4959B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421126" y="6375045"/>
                  <a:ext cx="27972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2CB7CE-9047-C498-4833-7C8D1C3564BB}"/>
                  </a:ext>
                </a:extLst>
              </p14:cNvPr>
              <p14:cNvContentPartPr/>
              <p14:nvPr/>
            </p14:nvContentPartPr>
            <p14:xfrm>
              <a:off x="9323766" y="6228165"/>
              <a:ext cx="396360" cy="3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2CB7CE-9047-C498-4833-7C8D1C3564BB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314766" y="6219165"/>
                <a:ext cx="41400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120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A96124-42A8-8DCE-97B7-DEB897AFE79C}"/>
                  </a:ext>
                </a:extLst>
              </p14:cNvPr>
              <p14:cNvContentPartPr/>
              <p14:nvPr/>
            </p14:nvContentPartPr>
            <p14:xfrm>
              <a:off x="334926" y="109245"/>
              <a:ext cx="1197720" cy="522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A96124-42A8-8DCE-97B7-DEB897AFE7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926" y="100605"/>
                <a:ext cx="121536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33AAED-9A11-09D8-AEB4-952DE748A20F}"/>
                  </a:ext>
                </a:extLst>
              </p14:cNvPr>
              <p14:cNvContentPartPr/>
              <p14:nvPr/>
            </p14:nvContentPartPr>
            <p14:xfrm>
              <a:off x="1079046" y="257205"/>
              <a:ext cx="25200" cy="3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33AAED-9A11-09D8-AEB4-952DE748A2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0406" y="248565"/>
                <a:ext cx="42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B4547B-A2CF-4580-D92C-2763816B06DF}"/>
                  </a:ext>
                </a:extLst>
              </p14:cNvPr>
              <p14:cNvContentPartPr/>
              <p14:nvPr/>
            </p14:nvContentPartPr>
            <p14:xfrm>
              <a:off x="1798326" y="337125"/>
              <a:ext cx="753840" cy="182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B4547B-A2CF-4580-D92C-2763816B06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9326" y="328125"/>
                <a:ext cx="771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D082ED6-5147-627C-395B-ECE0635489D9}"/>
                  </a:ext>
                </a:extLst>
              </p14:cNvPr>
              <p14:cNvContentPartPr/>
              <p14:nvPr/>
            </p14:nvContentPartPr>
            <p14:xfrm>
              <a:off x="726246" y="760845"/>
              <a:ext cx="232920" cy="254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D082ED6-5147-627C-395B-ECE0635489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606" y="752205"/>
                <a:ext cx="2505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1E9DCEE-979A-FA02-09CC-A88131727063}"/>
                  </a:ext>
                </a:extLst>
              </p14:cNvPr>
              <p14:cNvContentPartPr/>
              <p14:nvPr/>
            </p14:nvContentPartPr>
            <p14:xfrm>
              <a:off x="760806" y="748605"/>
              <a:ext cx="239760" cy="42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1E9DCEE-979A-FA02-09CC-A881317270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1806" y="739965"/>
                <a:ext cx="257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6337D99-E921-D300-7700-1597619F2C3A}"/>
                  </a:ext>
                </a:extLst>
              </p14:cNvPr>
              <p14:cNvContentPartPr/>
              <p14:nvPr/>
            </p14:nvContentPartPr>
            <p14:xfrm>
              <a:off x="1081926" y="666165"/>
              <a:ext cx="1326960" cy="448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6337D99-E921-D300-7700-1597619F2C3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3286" y="657525"/>
                <a:ext cx="134460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6576A9-AB76-1A5F-4D41-5FF468F32A37}"/>
                  </a:ext>
                </a:extLst>
              </p14:cNvPr>
              <p14:cNvContentPartPr/>
              <p14:nvPr/>
            </p14:nvContentPartPr>
            <p14:xfrm>
              <a:off x="2241486" y="742845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6576A9-AB76-1A5F-4D41-5FF468F32A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2486" y="7338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74152B-166E-4058-E2DE-260002777DFE}"/>
                  </a:ext>
                </a:extLst>
              </p14:cNvPr>
              <p14:cNvContentPartPr/>
              <p14:nvPr/>
            </p14:nvContentPartPr>
            <p14:xfrm>
              <a:off x="1394766" y="666525"/>
              <a:ext cx="539280" cy="83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74152B-166E-4058-E2DE-260002777D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85766" y="657525"/>
                <a:ext cx="556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FA7AA00-A566-5047-0C6C-FF3D072A5371}"/>
                  </a:ext>
                </a:extLst>
              </p14:cNvPr>
              <p14:cNvContentPartPr/>
              <p14:nvPr/>
            </p14:nvContentPartPr>
            <p14:xfrm>
              <a:off x="2796246" y="636645"/>
              <a:ext cx="920520" cy="322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FA7AA00-A566-5047-0C6C-FF3D072A537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87606" y="628005"/>
                <a:ext cx="9381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1C46585-EC1B-CA49-92F9-3935EAB6A4B4}"/>
                  </a:ext>
                </a:extLst>
              </p14:cNvPr>
              <p14:cNvContentPartPr/>
              <p14:nvPr/>
            </p14:nvContentPartPr>
            <p14:xfrm>
              <a:off x="3470166" y="833205"/>
              <a:ext cx="286920" cy="182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1C46585-EC1B-CA49-92F9-3935EAB6A4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1526" y="824205"/>
                <a:ext cx="304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B46747-41B1-9420-21D6-03C280A24D6C}"/>
                  </a:ext>
                </a:extLst>
              </p14:cNvPr>
              <p14:cNvContentPartPr/>
              <p14:nvPr/>
            </p14:nvContentPartPr>
            <p14:xfrm>
              <a:off x="3790566" y="593805"/>
              <a:ext cx="1433160" cy="407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B46747-41B1-9420-21D6-03C280A24D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81566" y="584805"/>
                <a:ext cx="145080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2162EE-BC6C-99B8-036D-7B40186042C3}"/>
                  </a:ext>
                </a:extLst>
              </p14:cNvPr>
              <p14:cNvContentPartPr/>
              <p14:nvPr/>
            </p14:nvContentPartPr>
            <p14:xfrm>
              <a:off x="4800366" y="684525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2162EE-BC6C-99B8-036D-7B40186042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91366" y="6758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061431B-07F0-DED3-1C8B-6D502DA44A82}"/>
              </a:ext>
            </a:extLst>
          </p:cNvPr>
          <p:cNvGrpSpPr/>
          <p:nvPr/>
        </p:nvGrpSpPr>
        <p:grpSpPr>
          <a:xfrm>
            <a:off x="5542326" y="418845"/>
            <a:ext cx="2333520" cy="576000"/>
            <a:chOff x="5542326" y="418845"/>
            <a:chExt cx="2333520" cy="5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F7E910E-14B5-90D8-6770-0B2FCE578959}"/>
                    </a:ext>
                  </a:extLst>
                </p14:cNvPr>
                <p14:cNvContentPartPr/>
                <p14:nvPr/>
              </p14:nvContentPartPr>
              <p14:xfrm>
                <a:off x="5542326" y="418845"/>
                <a:ext cx="2333520" cy="576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F7E910E-14B5-90D8-6770-0B2FCE5789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33326" y="410205"/>
                  <a:ext cx="235116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5C5F5F-40C2-5320-FBDC-37E24B8F6DA9}"/>
                    </a:ext>
                  </a:extLst>
                </p14:cNvPr>
                <p14:cNvContentPartPr/>
                <p14:nvPr/>
              </p14:nvContentPartPr>
              <p14:xfrm>
                <a:off x="7558686" y="699285"/>
                <a:ext cx="54720" cy="15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5C5F5F-40C2-5320-FBDC-37E24B8F6D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49686" y="690285"/>
                  <a:ext cx="72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BAD78F-A6D4-A60E-48D1-57A6D65DDA6A}"/>
                    </a:ext>
                  </a:extLst>
                </p14:cNvPr>
                <p14:cNvContentPartPr/>
                <p14:nvPr/>
              </p14:nvContentPartPr>
              <p14:xfrm>
                <a:off x="7260246" y="695325"/>
                <a:ext cx="342000" cy="8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BAD78F-A6D4-A60E-48D1-57A6D65DDA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51606" y="686685"/>
                  <a:ext cx="359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B135F1-D57D-565E-72A6-7222052EB54C}"/>
                    </a:ext>
                  </a:extLst>
                </p14:cNvPr>
                <p14:cNvContentPartPr/>
                <p14:nvPr/>
              </p14:nvContentPartPr>
              <p14:xfrm>
                <a:off x="6107526" y="567525"/>
                <a:ext cx="392040" cy="39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B135F1-D57D-565E-72A6-7222052EB54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98886" y="558525"/>
                  <a:ext cx="409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687DCD-3DA6-735C-86A9-997B593F1519}"/>
                    </a:ext>
                  </a:extLst>
                </p14:cNvPr>
                <p14:cNvContentPartPr/>
                <p14:nvPr/>
              </p14:nvContentPartPr>
              <p14:xfrm>
                <a:off x="5879646" y="625845"/>
                <a:ext cx="46080" cy="53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687DCD-3DA6-735C-86A9-997B593F151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71006" y="617205"/>
                  <a:ext cx="637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D680DF-C896-4049-41E4-959125C599EB}"/>
              </a:ext>
            </a:extLst>
          </p:cNvPr>
          <p:cNvGrpSpPr/>
          <p:nvPr/>
        </p:nvGrpSpPr>
        <p:grpSpPr>
          <a:xfrm>
            <a:off x="8245566" y="438285"/>
            <a:ext cx="1985040" cy="703080"/>
            <a:chOff x="8245566" y="438285"/>
            <a:chExt cx="1985040" cy="70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8E374E8-1758-2809-E1FB-542AAF874079}"/>
                    </a:ext>
                  </a:extLst>
                </p14:cNvPr>
                <p14:cNvContentPartPr/>
                <p14:nvPr/>
              </p14:nvContentPartPr>
              <p14:xfrm>
                <a:off x="8245566" y="438285"/>
                <a:ext cx="1985040" cy="703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8E374E8-1758-2809-E1FB-542AAF87407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36926" y="429645"/>
                  <a:ext cx="200268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9A7C73-C328-199D-6341-FF477D639CD1}"/>
                    </a:ext>
                  </a:extLst>
                </p14:cNvPr>
                <p14:cNvContentPartPr/>
                <p14:nvPr/>
              </p14:nvContentPartPr>
              <p14:xfrm>
                <a:off x="9670446" y="638085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9A7C73-C328-199D-6341-FF477D639C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61806" y="629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39F086-4F3F-1131-011C-A6910A30E892}"/>
                    </a:ext>
                  </a:extLst>
                </p14:cNvPr>
                <p14:cNvContentPartPr/>
                <p14:nvPr/>
              </p14:nvContentPartPr>
              <p14:xfrm>
                <a:off x="9279486" y="588765"/>
                <a:ext cx="482400" cy="22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39F086-4F3F-1131-011C-A6910A30E8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70486" y="579765"/>
                  <a:ext cx="5000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757832-6601-77D5-2C20-D59EB9783FC8}"/>
              </a:ext>
            </a:extLst>
          </p:cNvPr>
          <p:cNvGrpSpPr/>
          <p:nvPr/>
        </p:nvGrpSpPr>
        <p:grpSpPr>
          <a:xfrm>
            <a:off x="1629126" y="1506045"/>
            <a:ext cx="1212480" cy="540000"/>
            <a:chOff x="1629126" y="1506045"/>
            <a:chExt cx="121248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C113A7F-DE26-8062-22BD-ED2C0F3033F9}"/>
                    </a:ext>
                  </a:extLst>
                </p14:cNvPr>
                <p14:cNvContentPartPr/>
                <p14:nvPr/>
              </p14:nvContentPartPr>
              <p14:xfrm>
                <a:off x="1629126" y="1506045"/>
                <a:ext cx="1212480" cy="540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C113A7F-DE26-8062-22BD-ED2C0F3033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20126" y="1497405"/>
                  <a:ext cx="123012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3CAEB2-5238-66C9-714F-073E44A71D17}"/>
                    </a:ext>
                  </a:extLst>
                </p14:cNvPr>
                <p14:cNvContentPartPr/>
                <p14:nvPr/>
              </p14:nvContentPartPr>
              <p14:xfrm>
                <a:off x="1895166" y="1540605"/>
                <a:ext cx="516960" cy="39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3CAEB2-5238-66C9-714F-073E44A71D1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86526" y="1531965"/>
                  <a:ext cx="5346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DAF1210-027B-9852-9BD5-04D2A3046761}"/>
              </a:ext>
            </a:extLst>
          </p:cNvPr>
          <p:cNvGrpSpPr/>
          <p:nvPr/>
        </p:nvGrpSpPr>
        <p:grpSpPr>
          <a:xfrm>
            <a:off x="3150486" y="1499925"/>
            <a:ext cx="4645800" cy="2081520"/>
            <a:chOff x="3150486" y="1499925"/>
            <a:chExt cx="4645800" cy="20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FA1669F-C03C-7453-B822-150DF0F6D613}"/>
                    </a:ext>
                  </a:extLst>
                </p14:cNvPr>
                <p14:cNvContentPartPr/>
                <p14:nvPr/>
              </p14:nvContentPartPr>
              <p14:xfrm>
                <a:off x="3150486" y="1519725"/>
                <a:ext cx="1312200" cy="490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FA1669F-C03C-7453-B822-150DF0F6D6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41486" y="1511085"/>
                  <a:ext cx="13298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135A2F-3E27-D044-F3ED-E691CA814383}"/>
                    </a:ext>
                  </a:extLst>
                </p14:cNvPr>
                <p14:cNvContentPartPr/>
                <p14:nvPr/>
              </p14:nvContentPartPr>
              <p14:xfrm>
                <a:off x="3317166" y="1621245"/>
                <a:ext cx="426960" cy="16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135A2F-3E27-D044-F3ED-E691CA81438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08526" y="1612245"/>
                  <a:ext cx="444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DE13511-FC55-0530-C1D4-ADF906AB3965}"/>
                    </a:ext>
                  </a:extLst>
                </p14:cNvPr>
                <p14:cNvContentPartPr/>
                <p14:nvPr/>
              </p14:nvContentPartPr>
              <p14:xfrm>
                <a:off x="4729086" y="1752645"/>
                <a:ext cx="440640" cy="186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DE13511-FC55-0530-C1D4-ADF906AB39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0446" y="1743645"/>
                  <a:ext cx="458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26CD1B-32D9-2C7F-A748-308F9905B78C}"/>
                    </a:ext>
                  </a:extLst>
                </p14:cNvPr>
                <p14:cNvContentPartPr/>
                <p14:nvPr/>
              </p14:nvContentPartPr>
              <p14:xfrm>
                <a:off x="4911966" y="1584885"/>
                <a:ext cx="90360" cy="40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26CD1B-32D9-2C7F-A748-308F9905B78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02966" y="1576245"/>
                  <a:ext cx="108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58868C-81E6-5BF6-3EAC-59650141DE43}"/>
                    </a:ext>
                  </a:extLst>
                </p14:cNvPr>
                <p14:cNvContentPartPr/>
                <p14:nvPr/>
              </p14:nvContentPartPr>
              <p14:xfrm>
                <a:off x="5703606" y="1499925"/>
                <a:ext cx="2092680" cy="633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58868C-81E6-5BF6-3EAC-59650141DE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94606" y="1491285"/>
                  <a:ext cx="211032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5B7E87F-B4D3-9E86-19D6-9975543E506A}"/>
                    </a:ext>
                  </a:extLst>
                </p14:cNvPr>
                <p14:cNvContentPartPr/>
                <p14:nvPr/>
              </p14:nvContentPartPr>
              <p14:xfrm>
                <a:off x="6220566" y="1571925"/>
                <a:ext cx="64440" cy="60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5B7E87F-B4D3-9E86-19D6-9975543E50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11926" y="1562925"/>
                  <a:ext cx="82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68F5BFD-AD14-A029-B833-BCB544C19ED7}"/>
                    </a:ext>
                  </a:extLst>
                </p14:cNvPr>
                <p14:cNvContentPartPr/>
                <p14:nvPr/>
              </p14:nvContentPartPr>
              <p14:xfrm>
                <a:off x="3326166" y="2632485"/>
                <a:ext cx="71640" cy="419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68F5BFD-AD14-A029-B833-BCB544C19E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17166" y="2623845"/>
                  <a:ext cx="892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06D5A5-7D2B-B565-25D7-B61719582157}"/>
                    </a:ext>
                  </a:extLst>
                </p14:cNvPr>
                <p14:cNvContentPartPr/>
                <p14:nvPr/>
              </p14:nvContentPartPr>
              <p14:xfrm>
                <a:off x="3311046" y="2614125"/>
                <a:ext cx="212040" cy="239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06D5A5-7D2B-B565-25D7-B6171958215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02406" y="2605485"/>
                  <a:ext cx="229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C80F17-F7FE-E5AB-9DEA-A58EBFE6E1A7}"/>
                    </a:ext>
                  </a:extLst>
                </p14:cNvPr>
                <p14:cNvContentPartPr/>
                <p14:nvPr/>
              </p14:nvContentPartPr>
              <p14:xfrm>
                <a:off x="3213486" y="2509365"/>
                <a:ext cx="370080" cy="44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C80F17-F7FE-E5AB-9DEA-A58EBFE6E1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04846" y="2500365"/>
                  <a:ext cx="387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3767577-BB0A-1F9A-B647-8E88AF7204DD}"/>
                    </a:ext>
                  </a:extLst>
                </p14:cNvPr>
                <p14:cNvContentPartPr/>
                <p14:nvPr/>
              </p14:nvContentPartPr>
              <p14:xfrm>
                <a:off x="3244086" y="2399925"/>
                <a:ext cx="309600" cy="35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3767577-BB0A-1F9A-B647-8E88AF7204D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35086" y="2390925"/>
                  <a:ext cx="327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9D7BB3-1BEE-6FF3-2CEF-DA47E429AAD5}"/>
                    </a:ext>
                  </a:extLst>
                </p14:cNvPr>
                <p14:cNvContentPartPr/>
                <p14:nvPr/>
              </p14:nvContentPartPr>
              <p14:xfrm>
                <a:off x="3929526" y="2746245"/>
                <a:ext cx="298440" cy="20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9D7BB3-1BEE-6FF3-2CEF-DA47E429AA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20886" y="2737245"/>
                  <a:ext cx="31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0858F9B-EE4B-11F7-CD30-F2995241C163}"/>
                    </a:ext>
                  </a:extLst>
                </p14:cNvPr>
                <p14:cNvContentPartPr/>
                <p14:nvPr/>
              </p14:nvContentPartPr>
              <p14:xfrm>
                <a:off x="3857166" y="2874765"/>
                <a:ext cx="442080" cy="24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0858F9B-EE4B-11F7-CD30-F2995241C16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48526" y="2865765"/>
                  <a:ext cx="459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F5EA02-D157-8281-1DE8-496910879822}"/>
                    </a:ext>
                  </a:extLst>
                </p14:cNvPr>
                <p14:cNvContentPartPr/>
                <p14:nvPr/>
              </p14:nvContentPartPr>
              <p14:xfrm>
                <a:off x="4651686" y="2234325"/>
                <a:ext cx="394200" cy="1269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F5EA02-D157-8281-1DE8-4969108798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43046" y="2225325"/>
                  <a:ext cx="411840" cy="12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3C0542-55CC-9FD6-5852-B4510C72A968}"/>
                    </a:ext>
                  </a:extLst>
                </p14:cNvPr>
                <p14:cNvContentPartPr/>
                <p14:nvPr/>
              </p14:nvContentPartPr>
              <p14:xfrm>
                <a:off x="6341886" y="2268525"/>
                <a:ext cx="359640" cy="1312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3C0542-55CC-9FD6-5852-B4510C72A96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33246" y="2259525"/>
                  <a:ext cx="377280" cy="13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47B606A-4D1D-EB2C-0E82-CD263A488A74}"/>
                    </a:ext>
                  </a:extLst>
                </p14:cNvPr>
                <p14:cNvContentPartPr/>
                <p14:nvPr/>
              </p14:nvContentPartPr>
              <p14:xfrm>
                <a:off x="3344886" y="3068445"/>
                <a:ext cx="162360" cy="59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47B606A-4D1D-EB2C-0E82-CD263A488A7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35886" y="3059445"/>
                  <a:ext cx="180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7D8567-72F3-410A-5ABC-5280A3875695}"/>
                    </a:ext>
                  </a:extLst>
                </p14:cNvPr>
                <p14:cNvContentPartPr/>
                <p14:nvPr/>
              </p14:nvContentPartPr>
              <p14:xfrm>
                <a:off x="4846086" y="2317485"/>
                <a:ext cx="145080" cy="228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7D8567-72F3-410A-5ABC-5280A38756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37086" y="2308845"/>
                  <a:ext cx="162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77243CB-F5D7-06AA-E20C-B1E26A102AFB}"/>
                    </a:ext>
                  </a:extLst>
                </p14:cNvPr>
                <p14:cNvContentPartPr/>
                <p14:nvPr/>
              </p14:nvContentPartPr>
              <p14:xfrm>
                <a:off x="5493726" y="2742285"/>
                <a:ext cx="194760" cy="264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77243CB-F5D7-06AA-E20C-B1E26A102AF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85086" y="2733285"/>
                  <a:ext cx="212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2F6866-37B8-0B59-99E4-EE2809103F22}"/>
                    </a:ext>
                  </a:extLst>
                </p14:cNvPr>
                <p14:cNvContentPartPr/>
                <p14:nvPr/>
              </p14:nvContentPartPr>
              <p14:xfrm>
                <a:off x="6083766" y="3157725"/>
                <a:ext cx="218160" cy="273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2F6866-37B8-0B59-99E4-EE2809103F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74766" y="3149085"/>
                  <a:ext cx="235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FF839E-AD9A-DDC1-6008-EAB908452595}"/>
                    </a:ext>
                  </a:extLst>
                </p14:cNvPr>
                <p14:cNvContentPartPr/>
                <p14:nvPr/>
              </p14:nvContentPartPr>
              <p14:xfrm>
                <a:off x="5533326" y="2218845"/>
                <a:ext cx="219240" cy="248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FF839E-AD9A-DDC1-6008-EAB9084525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24686" y="2209845"/>
                  <a:ext cx="2368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5D1FFA5-09B8-E897-6B7D-3DE8F18698B6}"/>
                    </a:ext>
                  </a:extLst>
                </p14:cNvPr>
                <p14:cNvContentPartPr/>
                <p14:nvPr/>
              </p14:nvContentPartPr>
              <p14:xfrm>
                <a:off x="6106086" y="2307405"/>
                <a:ext cx="291960" cy="195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D1FFA5-09B8-E897-6B7D-3DE8F18698B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97446" y="2298765"/>
                  <a:ext cx="309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D6A1207-7AA7-298C-25F9-8DCBFE93C555}"/>
                    </a:ext>
                  </a:extLst>
                </p14:cNvPr>
                <p14:cNvContentPartPr/>
                <p14:nvPr/>
              </p14:nvContentPartPr>
              <p14:xfrm>
                <a:off x="6177726" y="2721405"/>
                <a:ext cx="190080" cy="208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D6A1207-7AA7-298C-25F9-8DCBFE93C55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68726" y="2712405"/>
                  <a:ext cx="207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AA3585-BD29-03FB-58AC-0FEF21A94FC3}"/>
                    </a:ext>
                  </a:extLst>
                </p14:cNvPr>
                <p14:cNvContentPartPr/>
                <p14:nvPr/>
              </p14:nvContentPartPr>
              <p14:xfrm>
                <a:off x="4886766" y="2723565"/>
                <a:ext cx="264240" cy="203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AA3585-BD29-03FB-58AC-0FEF21A94F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77766" y="2714565"/>
                  <a:ext cx="281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351E0A-A785-D03C-C751-E8BDE56CAC51}"/>
                    </a:ext>
                  </a:extLst>
                </p14:cNvPr>
                <p14:cNvContentPartPr/>
                <p14:nvPr/>
              </p14:nvContentPartPr>
              <p14:xfrm>
                <a:off x="5012766" y="3103005"/>
                <a:ext cx="200160" cy="272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351E0A-A785-D03C-C751-E8BDE56CAC5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04126" y="3094365"/>
                  <a:ext cx="21780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5940F2-3435-8D4F-56B3-68DCF1B07369}"/>
                  </a:ext>
                </a:extLst>
              </p14:cNvPr>
              <p14:cNvContentPartPr/>
              <p14:nvPr/>
            </p14:nvContentPartPr>
            <p14:xfrm>
              <a:off x="5544126" y="3186885"/>
              <a:ext cx="288000" cy="2127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5940F2-3435-8D4F-56B3-68DCF1B0736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35126" y="3178245"/>
                <a:ext cx="3056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9F49B1D-0C97-BD4E-D39D-6BA1CD769B71}"/>
                  </a:ext>
                </a:extLst>
              </p14:cNvPr>
              <p14:cNvContentPartPr/>
              <p14:nvPr/>
            </p14:nvContentPartPr>
            <p14:xfrm>
              <a:off x="874566" y="4171118"/>
              <a:ext cx="318240" cy="379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9F49B1D-0C97-BD4E-D39D-6BA1CD769B7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65566" y="4162478"/>
                <a:ext cx="3358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EF80684-3DA9-336F-E6E4-98215A292D78}"/>
                  </a:ext>
                </a:extLst>
              </p14:cNvPr>
              <p14:cNvContentPartPr/>
              <p14:nvPr/>
            </p14:nvContentPartPr>
            <p14:xfrm>
              <a:off x="870246" y="4072838"/>
              <a:ext cx="301680" cy="154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EF80684-3DA9-336F-E6E4-98215A292D7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61246" y="4063838"/>
                <a:ext cx="319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33F3925-7DAF-F2A9-96E2-E80196B47E78}"/>
                  </a:ext>
                </a:extLst>
              </p14:cNvPr>
              <p14:cNvContentPartPr/>
              <p14:nvPr/>
            </p14:nvContentPartPr>
            <p14:xfrm>
              <a:off x="1284966" y="4278038"/>
              <a:ext cx="63000" cy="871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33F3925-7DAF-F2A9-96E2-E80196B47E7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275966" y="4269398"/>
                <a:ext cx="806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80CFED7-365B-B6A6-2E20-373A1ED51102}"/>
                  </a:ext>
                </a:extLst>
              </p14:cNvPr>
              <p14:cNvContentPartPr/>
              <p14:nvPr/>
            </p14:nvContentPartPr>
            <p14:xfrm>
              <a:off x="1536246" y="4124318"/>
              <a:ext cx="24120" cy="3848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80CFED7-365B-B6A6-2E20-373A1ED5110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27246" y="4115318"/>
                <a:ext cx="417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772E062-BB4B-3EEE-2F07-BFDF76296BCC}"/>
                  </a:ext>
                </a:extLst>
              </p14:cNvPr>
              <p14:cNvContentPartPr/>
              <p14:nvPr/>
            </p14:nvContentPartPr>
            <p14:xfrm>
              <a:off x="1480086" y="4126118"/>
              <a:ext cx="253800" cy="1396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772E062-BB4B-3EEE-2F07-BFDF76296BC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471086" y="4117118"/>
                <a:ext cx="271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0F7B61B-A914-BE32-474F-81D2F3F4D7F7}"/>
                  </a:ext>
                </a:extLst>
              </p14:cNvPr>
              <p14:cNvContentPartPr/>
              <p14:nvPr/>
            </p14:nvContentPartPr>
            <p14:xfrm>
              <a:off x="1477206" y="4492958"/>
              <a:ext cx="258480" cy="568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0F7B61B-A914-BE32-474F-81D2F3F4D7F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468566" y="4483958"/>
                <a:ext cx="2761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A7ED667-05F0-8CAB-2310-9239B62E477F}"/>
                  </a:ext>
                </a:extLst>
              </p14:cNvPr>
              <p14:cNvContentPartPr/>
              <p14:nvPr/>
            </p14:nvContentPartPr>
            <p14:xfrm>
              <a:off x="1470006" y="4008038"/>
              <a:ext cx="249840" cy="612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A7ED667-05F0-8CAB-2310-9239B62E477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461366" y="3999398"/>
                <a:ext cx="2674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FE4E9FB-E8E7-19AD-D1B4-0B8FD8D3AAA7}"/>
                  </a:ext>
                </a:extLst>
              </p14:cNvPr>
              <p14:cNvContentPartPr/>
              <p14:nvPr/>
            </p14:nvContentPartPr>
            <p14:xfrm>
              <a:off x="1524366" y="3958718"/>
              <a:ext cx="273960" cy="169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FE4E9FB-E8E7-19AD-D1B4-0B8FD8D3AAA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15726" y="3950078"/>
                <a:ext cx="2916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65AB145-7742-D390-7BA7-F864F1324E85}"/>
                  </a:ext>
                </a:extLst>
              </p14:cNvPr>
              <p14:cNvContentPartPr/>
              <p14:nvPr/>
            </p14:nvContentPartPr>
            <p14:xfrm>
              <a:off x="2250126" y="4215405"/>
              <a:ext cx="318240" cy="198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65AB145-7742-D390-7BA7-F864F1324E8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241126" y="4206765"/>
                <a:ext cx="3358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16940D3-1D6A-6C82-B0AF-EA9DDD064792}"/>
                  </a:ext>
                </a:extLst>
              </p14:cNvPr>
              <p14:cNvContentPartPr/>
              <p14:nvPr/>
            </p14:nvContentPartPr>
            <p14:xfrm>
              <a:off x="2224566" y="4322325"/>
              <a:ext cx="326160" cy="424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16940D3-1D6A-6C82-B0AF-EA9DDD06479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215926" y="4313325"/>
                <a:ext cx="3438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A0C926C-9BC5-C6F2-3E5D-FDDAFDAB7864}"/>
                  </a:ext>
                </a:extLst>
              </p14:cNvPr>
              <p14:cNvContentPartPr/>
              <p14:nvPr/>
            </p14:nvContentPartPr>
            <p14:xfrm>
              <a:off x="2813526" y="4062045"/>
              <a:ext cx="255240" cy="4021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A0C926C-9BC5-C6F2-3E5D-FDDAFDAB786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04886" y="4053045"/>
                <a:ext cx="27288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1F808D1-D05B-B533-13CD-EC2D22BEB9D1}"/>
                  </a:ext>
                </a:extLst>
              </p14:cNvPr>
              <p14:cNvContentPartPr/>
              <p14:nvPr/>
            </p14:nvContentPartPr>
            <p14:xfrm>
              <a:off x="3073806" y="4451205"/>
              <a:ext cx="96480" cy="1850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1F808D1-D05B-B533-13CD-EC2D22BEB9D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064806" y="4442565"/>
                <a:ext cx="1141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C8CBCDD-AD9B-6C95-022D-6A3E7DB935F4}"/>
                  </a:ext>
                </a:extLst>
              </p14:cNvPr>
              <p14:cNvContentPartPr/>
              <p14:nvPr/>
            </p14:nvContentPartPr>
            <p14:xfrm>
              <a:off x="3141126" y="4358325"/>
              <a:ext cx="360" cy="3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C8CBCDD-AD9B-6C95-022D-6A3E7DB935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132126" y="43496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6EB47E4-EA1A-762A-0529-E7108C0814AB}"/>
                  </a:ext>
                </a:extLst>
              </p14:cNvPr>
              <p14:cNvContentPartPr/>
              <p14:nvPr/>
            </p14:nvContentPartPr>
            <p14:xfrm>
              <a:off x="3289806" y="4085805"/>
              <a:ext cx="189000" cy="3484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6EB47E4-EA1A-762A-0529-E7108C0814A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280806" y="4077165"/>
                <a:ext cx="20664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BE064D8-F806-A07B-BB46-3904004A128F}"/>
                  </a:ext>
                </a:extLst>
              </p14:cNvPr>
              <p14:cNvContentPartPr/>
              <p14:nvPr/>
            </p14:nvContentPartPr>
            <p14:xfrm>
              <a:off x="3482766" y="4450485"/>
              <a:ext cx="70920" cy="1526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BE064D8-F806-A07B-BB46-3904004A128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74126" y="4441845"/>
                <a:ext cx="88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D6184C8-1537-1336-F20F-C694DF9BB61C}"/>
                  </a:ext>
                </a:extLst>
              </p14:cNvPr>
              <p14:cNvContentPartPr/>
              <p14:nvPr/>
            </p14:nvContentPartPr>
            <p14:xfrm>
              <a:off x="3510846" y="4399725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D6184C8-1537-1336-F20F-C694DF9BB61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502206" y="43910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B962506-E489-DF22-75D5-43379CB067EE}"/>
                  </a:ext>
                </a:extLst>
              </p14:cNvPr>
              <p14:cNvContentPartPr/>
              <p14:nvPr/>
            </p14:nvContentPartPr>
            <p14:xfrm>
              <a:off x="3637926" y="4455165"/>
              <a:ext cx="108720" cy="1252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B962506-E489-DF22-75D5-43379CB067E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628926" y="4446165"/>
                <a:ext cx="126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0556C48-3C36-DF0B-121F-612D99AB929A}"/>
                  </a:ext>
                </a:extLst>
              </p14:cNvPr>
              <p14:cNvContentPartPr/>
              <p14:nvPr/>
            </p14:nvContentPartPr>
            <p14:xfrm>
              <a:off x="3671406" y="4311885"/>
              <a:ext cx="28440" cy="399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0556C48-3C36-DF0B-121F-612D99AB929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662766" y="4302885"/>
                <a:ext cx="460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E8820C5-F6AF-F8E1-F5B4-A025A8EC837F}"/>
                  </a:ext>
                </a:extLst>
              </p14:cNvPr>
              <p14:cNvContentPartPr/>
              <p14:nvPr/>
            </p14:nvContentPartPr>
            <p14:xfrm>
              <a:off x="3494286" y="4353285"/>
              <a:ext cx="32400" cy="496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E8820C5-F6AF-F8E1-F5B4-A025A8EC837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485646" y="4344645"/>
                <a:ext cx="5004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9D65ADD-8066-7CED-BF3E-D63B40A1FD08}"/>
              </a:ext>
            </a:extLst>
          </p:cNvPr>
          <p:cNvGrpSpPr/>
          <p:nvPr/>
        </p:nvGrpSpPr>
        <p:grpSpPr>
          <a:xfrm>
            <a:off x="4306086" y="3982845"/>
            <a:ext cx="6726600" cy="1677240"/>
            <a:chOff x="4306086" y="3982845"/>
            <a:chExt cx="6726600" cy="167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C08AA98-A186-7742-1180-D1EC723B2FEF}"/>
                    </a:ext>
                  </a:extLst>
                </p14:cNvPr>
                <p14:cNvContentPartPr/>
                <p14:nvPr/>
              </p14:nvContentPartPr>
              <p14:xfrm>
                <a:off x="4306086" y="4374885"/>
                <a:ext cx="321840" cy="137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C08AA98-A186-7742-1180-D1EC723B2FE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97446" y="4365885"/>
                  <a:ext cx="339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77AC8E8-6D8D-89FC-AEDE-C6802C358B46}"/>
                    </a:ext>
                  </a:extLst>
                </p14:cNvPr>
                <p14:cNvContentPartPr/>
                <p14:nvPr/>
              </p14:nvContentPartPr>
              <p14:xfrm>
                <a:off x="4847526" y="4379925"/>
                <a:ext cx="190080" cy="113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77AC8E8-6D8D-89FC-AEDE-C6802C358B4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38526" y="4370925"/>
                  <a:ext cx="207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F3AB48F-9D64-23B5-38DC-D2C5739D1000}"/>
                    </a:ext>
                  </a:extLst>
                </p14:cNvPr>
                <p14:cNvContentPartPr/>
                <p14:nvPr/>
              </p14:nvContentPartPr>
              <p14:xfrm>
                <a:off x="5340006" y="4342125"/>
                <a:ext cx="209880" cy="124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F3AB48F-9D64-23B5-38DC-D2C5739D100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31366" y="4333485"/>
                  <a:ext cx="227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FEB7E20-7F56-64DB-0908-B2E4D8165A07}"/>
                    </a:ext>
                  </a:extLst>
                </p14:cNvPr>
                <p14:cNvContentPartPr/>
                <p14:nvPr/>
              </p14:nvContentPartPr>
              <p14:xfrm>
                <a:off x="5538726" y="4084725"/>
                <a:ext cx="610560" cy="440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FEB7E20-7F56-64DB-0908-B2E4D8165A0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30086" y="4075725"/>
                  <a:ext cx="6282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9414045-D66F-E8B8-0AC8-BE6E456AFFB8}"/>
                    </a:ext>
                  </a:extLst>
                </p14:cNvPr>
                <p14:cNvContentPartPr/>
                <p14:nvPr/>
              </p14:nvContentPartPr>
              <p14:xfrm>
                <a:off x="5941566" y="4247805"/>
                <a:ext cx="642240" cy="214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9414045-D66F-E8B8-0AC8-BE6E456AFFB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32566" y="4239165"/>
                  <a:ext cx="659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C53F2DE-D81C-96D6-08B7-0F6CFC242691}"/>
                    </a:ext>
                  </a:extLst>
                </p14:cNvPr>
                <p14:cNvContentPartPr/>
                <p14:nvPr/>
              </p14:nvContentPartPr>
              <p14:xfrm>
                <a:off x="6818886" y="4058805"/>
                <a:ext cx="142200" cy="491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C53F2DE-D81C-96D6-08B7-0F6CFC24269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09886" y="4050165"/>
                  <a:ext cx="1598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68C221B-2B97-4A9C-6A21-80AC502D97FA}"/>
                    </a:ext>
                  </a:extLst>
                </p14:cNvPr>
                <p14:cNvContentPartPr/>
                <p14:nvPr/>
              </p14:nvContentPartPr>
              <p14:xfrm>
                <a:off x="7005366" y="4267605"/>
                <a:ext cx="622440" cy="160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68C221B-2B97-4A9C-6A21-80AC502D97F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96366" y="4258965"/>
                  <a:ext cx="640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B621BEF-90E7-87F2-A1E3-93701EA9AB20}"/>
                    </a:ext>
                  </a:extLst>
                </p14:cNvPr>
                <p14:cNvContentPartPr/>
                <p14:nvPr/>
              </p14:nvContentPartPr>
              <p14:xfrm>
                <a:off x="7799526" y="4012725"/>
                <a:ext cx="705600" cy="460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B621BEF-90E7-87F2-A1E3-93701EA9AB2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90886" y="4003725"/>
                  <a:ext cx="7232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D90009B-0F85-EDE7-9BCB-4CA660DB35A9}"/>
                    </a:ext>
                  </a:extLst>
                </p14:cNvPr>
                <p14:cNvContentPartPr/>
                <p14:nvPr/>
              </p14:nvContentPartPr>
              <p14:xfrm>
                <a:off x="8712126" y="4064205"/>
                <a:ext cx="1081080" cy="315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D90009B-0F85-EDE7-9BCB-4CA660DB35A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03486" y="4055565"/>
                  <a:ext cx="10987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9C24961-0FA5-F61F-A06B-A097ED0DD4E9}"/>
                    </a:ext>
                  </a:extLst>
                </p14:cNvPr>
                <p14:cNvContentPartPr/>
                <p14:nvPr/>
              </p14:nvContentPartPr>
              <p14:xfrm>
                <a:off x="9521766" y="4245285"/>
                <a:ext cx="315360" cy="152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9C24961-0FA5-F61F-A06B-A097ED0DD4E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13126" y="4236645"/>
                  <a:ext cx="333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903D004-2E0A-F7B2-7B83-FCD31AE610A8}"/>
                    </a:ext>
                  </a:extLst>
                </p14:cNvPr>
                <p14:cNvContentPartPr/>
                <p14:nvPr/>
              </p14:nvContentPartPr>
              <p14:xfrm>
                <a:off x="8881326" y="3982845"/>
                <a:ext cx="33840" cy="37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903D004-2E0A-F7B2-7B83-FCD31AE610A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72326" y="3973845"/>
                  <a:ext cx="51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148163E-5C81-F0B6-DD9B-EF19E78D989A}"/>
                    </a:ext>
                  </a:extLst>
                </p14:cNvPr>
                <p14:cNvContentPartPr/>
                <p14:nvPr/>
              </p14:nvContentPartPr>
              <p14:xfrm>
                <a:off x="9967806" y="4376685"/>
                <a:ext cx="21960" cy="3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148163E-5C81-F0B6-DD9B-EF19E78D989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59166" y="4367685"/>
                  <a:ext cx="39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E29CF6F-6DC8-9361-B11F-A3AC413659AC}"/>
                    </a:ext>
                  </a:extLst>
                </p14:cNvPr>
                <p14:cNvContentPartPr/>
                <p14:nvPr/>
              </p14:nvContentPartPr>
              <p14:xfrm>
                <a:off x="7040646" y="4674405"/>
                <a:ext cx="1022760" cy="241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E29CF6F-6DC8-9361-B11F-A3AC413659A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031646" y="4665405"/>
                  <a:ext cx="1040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7D67446-7608-3220-DE4F-D098D4CFA6BF}"/>
                    </a:ext>
                  </a:extLst>
                </p14:cNvPr>
                <p14:cNvContentPartPr/>
                <p14:nvPr/>
              </p14:nvContentPartPr>
              <p14:xfrm>
                <a:off x="8207406" y="4690245"/>
                <a:ext cx="760320" cy="211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7D67446-7608-3220-DE4F-D098D4CFA6B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198766" y="4681245"/>
                  <a:ext cx="777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C954666-5683-02CD-F2AA-133174707159}"/>
                    </a:ext>
                  </a:extLst>
                </p14:cNvPr>
                <p14:cNvContentPartPr/>
                <p14:nvPr/>
              </p14:nvContentPartPr>
              <p14:xfrm>
                <a:off x="9088686" y="4464165"/>
                <a:ext cx="1490400" cy="610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C954666-5683-02CD-F2AA-1331747071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79686" y="4455165"/>
                  <a:ext cx="15080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C935B64-61D7-4F67-E9EB-D8A9922C1D6A}"/>
                    </a:ext>
                  </a:extLst>
                </p14:cNvPr>
                <p14:cNvContentPartPr/>
                <p14:nvPr/>
              </p14:nvContentPartPr>
              <p14:xfrm>
                <a:off x="9989766" y="4588365"/>
                <a:ext cx="541440" cy="55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C935B64-61D7-4F67-E9EB-D8A9922C1D6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80766" y="4579725"/>
                  <a:ext cx="559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25E1DBB-E5D8-1D0B-913D-4E4658101447}"/>
                    </a:ext>
                  </a:extLst>
                </p14:cNvPr>
                <p14:cNvContentPartPr/>
                <p14:nvPr/>
              </p14:nvContentPartPr>
              <p14:xfrm>
                <a:off x="7166286" y="5095605"/>
                <a:ext cx="1584720" cy="564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25E1DBB-E5D8-1D0B-913D-4E46581014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57646" y="5086605"/>
                  <a:ext cx="160236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9673501-696E-BDF4-BDBC-B2661449ADE2}"/>
                    </a:ext>
                  </a:extLst>
                </p14:cNvPr>
                <p14:cNvContentPartPr/>
                <p14:nvPr/>
              </p14:nvContentPartPr>
              <p14:xfrm>
                <a:off x="8946486" y="5239245"/>
                <a:ext cx="483480" cy="166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9673501-696E-BDF4-BDBC-B2661449ADE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37486" y="5230605"/>
                  <a:ext cx="501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29A467A-D33F-E434-B798-1E65DB715412}"/>
                    </a:ext>
                  </a:extLst>
                </p14:cNvPr>
                <p14:cNvContentPartPr/>
                <p14:nvPr/>
              </p14:nvContentPartPr>
              <p14:xfrm>
                <a:off x="9179406" y="5134845"/>
                <a:ext cx="61920" cy="12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29A467A-D33F-E434-B798-1E65DB71541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70406" y="5125845"/>
                  <a:ext cx="79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4EE6EF1-568E-D0E3-9F94-180E0220281A}"/>
                    </a:ext>
                  </a:extLst>
                </p14:cNvPr>
                <p14:cNvContentPartPr/>
                <p14:nvPr/>
              </p14:nvContentPartPr>
              <p14:xfrm>
                <a:off x="9561006" y="5080845"/>
                <a:ext cx="570960" cy="335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4EE6EF1-568E-D0E3-9F94-180E0220281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52006" y="5072205"/>
                  <a:ext cx="5886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E3A9C58-4817-86C6-4D84-8CB183D2CB9F}"/>
                    </a:ext>
                  </a:extLst>
                </p14:cNvPr>
                <p14:cNvContentPartPr/>
                <p14:nvPr/>
              </p14:nvContentPartPr>
              <p14:xfrm>
                <a:off x="9895806" y="5225565"/>
                <a:ext cx="250200" cy="202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E3A9C58-4817-86C6-4D84-8CB183D2CB9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887166" y="5216565"/>
                  <a:ext cx="267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3C0331D-40B5-17C5-A930-0301F7D094A4}"/>
                    </a:ext>
                  </a:extLst>
                </p14:cNvPr>
                <p14:cNvContentPartPr/>
                <p14:nvPr/>
              </p14:nvContentPartPr>
              <p14:xfrm>
                <a:off x="10375686" y="5156445"/>
                <a:ext cx="224640" cy="394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3C0331D-40B5-17C5-A930-0301F7D094A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67046" y="5147805"/>
                  <a:ext cx="2422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44A1EE6-BE98-4105-778C-65112BF9CFE8}"/>
                    </a:ext>
                  </a:extLst>
                </p14:cNvPr>
                <p14:cNvContentPartPr/>
                <p14:nvPr/>
              </p14:nvContentPartPr>
              <p14:xfrm>
                <a:off x="10519326" y="5012805"/>
                <a:ext cx="54000" cy="8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44A1EE6-BE98-4105-778C-65112BF9CFE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10686" y="5004165"/>
                  <a:ext cx="71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A5E7E93-639F-AD17-5010-EA50E144AE95}"/>
                    </a:ext>
                  </a:extLst>
                </p14:cNvPr>
                <p14:cNvContentPartPr/>
                <p14:nvPr/>
              </p14:nvContentPartPr>
              <p14:xfrm>
                <a:off x="11032326" y="5457045"/>
                <a:ext cx="360" cy="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A5E7E93-639F-AD17-5010-EA50E144AE9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23326" y="5448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23E0DD1-D25D-D57A-468A-70C7AC21D917}"/>
              </a:ext>
            </a:extLst>
          </p:cNvPr>
          <p:cNvGrpSpPr/>
          <p:nvPr/>
        </p:nvGrpSpPr>
        <p:grpSpPr>
          <a:xfrm>
            <a:off x="550206" y="5255085"/>
            <a:ext cx="1857240" cy="871560"/>
            <a:chOff x="550206" y="5255085"/>
            <a:chExt cx="1857240" cy="87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E601BC2-F30E-0131-B4B7-B98C3E9F9336}"/>
                    </a:ext>
                  </a:extLst>
                </p14:cNvPr>
                <p14:cNvContentPartPr/>
                <p14:nvPr/>
              </p14:nvContentPartPr>
              <p14:xfrm>
                <a:off x="675126" y="5531565"/>
                <a:ext cx="348840" cy="366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E601BC2-F30E-0131-B4B7-B98C3E9F933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6126" y="5522925"/>
                  <a:ext cx="3664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66E57B5-7E9B-E99A-9A95-6E00D208AD9D}"/>
                    </a:ext>
                  </a:extLst>
                </p14:cNvPr>
                <p14:cNvContentPartPr/>
                <p14:nvPr/>
              </p14:nvContentPartPr>
              <p14:xfrm>
                <a:off x="1122246" y="5674485"/>
                <a:ext cx="57960" cy="88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66E57B5-7E9B-E99A-9A95-6E00D208AD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13606" y="5665845"/>
                  <a:ext cx="75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FA89CE-6CDF-2744-CCB8-2097F65C9C1F}"/>
                    </a:ext>
                  </a:extLst>
                </p14:cNvPr>
                <p14:cNvContentPartPr/>
                <p14:nvPr/>
              </p14:nvContentPartPr>
              <p14:xfrm>
                <a:off x="691686" y="5416365"/>
                <a:ext cx="262440" cy="46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FA89CE-6CDF-2744-CCB8-2097F65C9C1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3046" y="5407365"/>
                  <a:ext cx="280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7BBD18C-F5E9-A776-6D92-1B139BA75366}"/>
                    </a:ext>
                  </a:extLst>
                </p14:cNvPr>
                <p14:cNvContentPartPr/>
                <p14:nvPr/>
              </p14:nvContentPartPr>
              <p14:xfrm>
                <a:off x="1315566" y="5580165"/>
                <a:ext cx="36000" cy="302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7BBD18C-F5E9-A776-6D92-1B139BA7536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06926" y="5571525"/>
                  <a:ext cx="536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5E80909-222F-88C5-716F-B5168659F47B}"/>
                    </a:ext>
                  </a:extLst>
                </p14:cNvPr>
                <p14:cNvContentPartPr/>
                <p14:nvPr/>
              </p14:nvContentPartPr>
              <p14:xfrm>
                <a:off x="1269846" y="5556045"/>
                <a:ext cx="234000" cy="123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5E80909-222F-88C5-716F-B5168659F47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61206" y="5547045"/>
                  <a:ext cx="251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66F2254-9AE3-D326-012F-D8F97EF46089}"/>
                    </a:ext>
                  </a:extLst>
                </p14:cNvPr>
                <p14:cNvContentPartPr/>
                <p14:nvPr/>
              </p14:nvContentPartPr>
              <p14:xfrm>
                <a:off x="1303326" y="5887605"/>
                <a:ext cx="177120" cy="13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66F2254-9AE3-D326-012F-D8F97EF4608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94326" y="5878605"/>
                  <a:ext cx="194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676CAE9-9EE6-5AD1-7135-171F08AF9D9E}"/>
                    </a:ext>
                  </a:extLst>
                </p14:cNvPr>
                <p14:cNvContentPartPr/>
                <p14:nvPr/>
              </p14:nvContentPartPr>
              <p14:xfrm>
                <a:off x="1270926" y="5457765"/>
                <a:ext cx="234360" cy="27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676CAE9-9EE6-5AD1-7135-171F08AF9D9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62286" y="5448765"/>
                  <a:ext cx="252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CD696A9-934B-C15B-EF41-CAA4057D7565}"/>
                    </a:ext>
                  </a:extLst>
                </p14:cNvPr>
                <p14:cNvContentPartPr/>
                <p14:nvPr/>
              </p14:nvContentPartPr>
              <p14:xfrm>
                <a:off x="1272726" y="5405925"/>
                <a:ext cx="225720" cy="19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CD696A9-934B-C15B-EF41-CAA4057D756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64086" y="5397285"/>
                  <a:ext cx="243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531B1A2-3906-9BAF-43DB-0F410B3F58BB}"/>
                    </a:ext>
                  </a:extLst>
                </p14:cNvPr>
                <p14:cNvContentPartPr/>
                <p14:nvPr/>
              </p14:nvContentPartPr>
              <p14:xfrm>
                <a:off x="550206" y="5271285"/>
                <a:ext cx="213120" cy="749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531B1A2-3906-9BAF-43DB-0F410B3F58B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1566" y="5262285"/>
                  <a:ext cx="23076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A36BDC5-5798-FC16-0F3C-D4A7100C9651}"/>
                    </a:ext>
                  </a:extLst>
                </p14:cNvPr>
                <p14:cNvContentPartPr/>
                <p14:nvPr/>
              </p14:nvContentPartPr>
              <p14:xfrm>
                <a:off x="1553526" y="5255085"/>
                <a:ext cx="264240" cy="778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A36BDC5-5798-FC16-0F3C-D4A7100C96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544886" y="5246445"/>
                  <a:ext cx="28188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37CED50-258E-97E9-C81E-AA8A9373602E}"/>
                    </a:ext>
                  </a:extLst>
                </p14:cNvPr>
                <p14:cNvContentPartPr/>
                <p14:nvPr/>
              </p14:nvContentPartPr>
              <p14:xfrm>
                <a:off x="1942326" y="5898765"/>
                <a:ext cx="29520" cy="227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37CED50-258E-97E9-C81E-AA8A9373602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33686" y="5889765"/>
                  <a:ext cx="47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B42244D-5946-4492-55B2-CB9D8E43C3C3}"/>
                    </a:ext>
                  </a:extLst>
                </p14:cNvPr>
                <p14:cNvContentPartPr/>
                <p14:nvPr/>
              </p14:nvContentPartPr>
              <p14:xfrm>
                <a:off x="2140686" y="5617245"/>
                <a:ext cx="232560" cy="28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B42244D-5946-4492-55B2-CB9D8E43C3C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31686" y="5608245"/>
                  <a:ext cx="250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02A63C2-8BE0-171A-A5E5-62013F84B66A}"/>
                    </a:ext>
                  </a:extLst>
                </p14:cNvPr>
                <p14:cNvContentPartPr/>
                <p14:nvPr/>
              </p14:nvContentPartPr>
              <p14:xfrm>
                <a:off x="2091366" y="5729565"/>
                <a:ext cx="316080" cy="23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02A63C2-8BE0-171A-A5E5-62013F84B66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82366" y="5720925"/>
                  <a:ext cx="33372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530BCD3-2B2E-1DE5-2A47-AC1626BBAEF3}"/>
                  </a:ext>
                </a:extLst>
              </p14:cNvPr>
              <p14:cNvContentPartPr/>
              <p14:nvPr/>
            </p14:nvContentPartPr>
            <p14:xfrm>
              <a:off x="4369446" y="5328885"/>
              <a:ext cx="197640" cy="36000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530BCD3-2B2E-1DE5-2A47-AC1626BBAEF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360806" y="5320245"/>
                <a:ext cx="215280" cy="37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9E2EA6D-4C9F-B530-B2C5-72F6D369295B}"/>
              </a:ext>
            </a:extLst>
          </p:cNvPr>
          <p:cNvGrpSpPr/>
          <p:nvPr/>
        </p:nvGrpSpPr>
        <p:grpSpPr>
          <a:xfrm>
            <a:off x="2717766" y="5471445"/>
            <a:ext cx="1370520" cy="590760"/>
            <a:chOff x="2717766" y="5471445"/>
            <a:chExt cx="1370520" cy="5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3CE101B-37C9-D05F-1564-AF7B2D05B993}"/>
                    </a:ext>
                  </a:extLst>
                </p14:cNvPr>
                <p14:cNvContentPartPr/>
                <p14:nvPr/>
              </p14:nvContentPartPr>
              <p14:xfrm>
                <a:off x="2717766" y="5471445"/>
                <a:ext cx="250920" cy="333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3CE101B-37C9-D05F-1564-AF7B2D05B99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708766" y="5462805"/>
                  <a:ext cx="2685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F383DF8-FB13-4582-A278-7EE657209521}"/>
                    </a:ext>
                  </a:extLst>
                </p14:cNvPr>
                <p14:cNvContentPartPr/>
                <p14:nvPr/>
              </p14:nvContentPartPr>
              <p14:xfrm>
                <a:off x="2980566" y="5793645"/>
                <a:ext cx="117720" cy="202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F383DF8-FB13-4582-A278-7EE65720952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71566" y="5784645"/>
                  <a:ext cx="135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9C4135-4458-FF40-8B52-63DE46255DA6}"/>
                    </a:ext>
                  </a:extLst>
                </p14:cNvPr>
                <p14:cNvContentPartPr/>
                <p14:nvPr/>
              </p14:nvContentPartPr>
              <p14:xfrm>
                <a:off x="3117006" y="5697885"/>
                <a:ext cx="360" cy="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9C4135-4458-FF40-8B52-63DE46255DA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08366" y="5688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FBA2B79-0472-82B8-EBC3-A426E4B6B7E2}"/>
                    </a:ext>
                  </a:extLst>
                </p14:cNvPr>
                <p14:cNvContentPartPr/>
                <p14:nvPr/>
              </p14:nvContentPartPr>
              <p14:xfrm>
                <a:off x="3199446" y="5507805"/>
                <a:ext cx="183960" cy="366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FBA2B79-0472-82B8-EBC3-A426E4B6B7E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90446" y="5498805"/>
                  <a:ext cx="2016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59E4A95-BAD4-3F3E-E0DF-703DC415FF64}"/>
                    </a:ext>
                  </a:extLst>
                </p14:cNvPr>
                <p14:cNvContentPartPr/>
                <p14:nvPr/>
              </p14:nvContentPartPr>
              <p14:xfrm>
                <a:off x="3334446" y="5863125"/>
                <a:ext cx="89640" cy="199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59E4A95-BAD4-3F3E-E0DF-703DC415FF6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325446" y="5854485"/>
                  <a:ext cx="107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4A4F69-DF79-94AE-C614-39193E4B7BA4}"/>
                    </a:ext>
                  </a:extLst>
                </p14:cNvPr>
                <p14:cNvContentPartPr/>
                <p14:nvPr/>
              </p14:nvContentPartPr>
              <p14:xfrm>
                <a:off x="3410046" y="5757285"/>
                <a:ext cx="360" cy="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4A4F69-DF79-94AE-C614-39193E4B7B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01406" y="5748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F20B31D-D761-3D0A-65FD-7C6AB4C98CEE}"/>
                    </a:ext>
                  </a:extLst>
                </p14:cNvPr>
                <p14:cNvContentPartPr/>
                <p14:nvPr/>
              </p14:nvContentPartPr>
              <p14:xfrm>
                <a:off x="3556566" y="5774925"/>
                <a:ext cx="130320" cy="189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F20B31D-D761-3D0A-65FD-7C6AB4C98CE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47566" y="5765925"/>
                  <a:ext cx="147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58EFD1A-D7D2-F059-6E5A-A6E95677BEDE}"/>
                    </a:ext>
                  </a:extLst>
                </p14:cNvPr>
                <p14:cNvContentPartPr/>
                <p14:nvPr/>
              </p14:nvContentPartPr>
              <p14:xfrm>
                <a:off x="3839526" y="5583765"/>
                <a:ext cx="228960" cy="23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58EFD1A-D7D2-F059-6E5A-A6E95677BED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30526" y="5575125"/>
                  <a:ext cx="246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789E4EF-7668-4A77-C04B-1AC3124F9D39}"/>
                    </a:ext>
                  </a:extLst>
                </p14:cNvPr>
                <p14:cNvContentPartPr/>
                <p14:nvPr/>
              </p14:nvContentPartPr>
              <p14:xfrm>
                <a:off x="3826566" y="5697165"/>
                <a:ext cx="261720" cy="28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89E4EF-7668-4A77-C04B-1AC3124F9D3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17926" y="5688525"/>
                  <a:ext cx="279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B6D4E5A-11AF-82FE-F280-C2691B45C549}"/>
                    </a:ext>
                  </a:extLst>
                </p14:cNvPr>
                <p14:cNvContentPartPr/>
                <p14:nvPr/>
              </p14:nvContentPartPr>
              <p14:xfrm>
                <a:off x="3204126" y="5822445"/>
                <a:ext cx="157680" cy="47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B6D4E5A-11AF-82FE-F280-C2691B45C54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95126" y="5813805"/>
                  <a:ext cx="17532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F6231CB-AAFF-74D9-861D-BE20C4E6B16E}"/>
              </a:ext>
            </a:extLst>
          </p:cNvPr>
          <p:cNvGrpSpPr/>
          <p:nvPr/>
        </p:nvGrpSpPr>
        <p:grpSpPr>
          <a:xfrm>
            <a:off x="4674726" y="5403765"/>
            <a:ext cx="2868120" cy="695160"/>
            <a:chOff x="4674726" y="5403765"/>
            <a:chExt cx="2868120" cy="69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4F2AE37-2A68-C1EB-F37C-117037A475B8}"/>
                    </a:ext>
                  </a:extLst>
                </p14:cNvPr>
                <p14:cNvContentPartPr/>
                <p14:nvPr/>
              </p14:nvContentPartPr>
              <p14:xfrm>
                <a:off x="4674726" y="5708685"/>
                <a:ext cx="27000" cy="176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4F2AE37-2A68-C1EB-F37C-117037A475B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66086" y="5699685"/>
                  <a:ext cx="44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B4FF98C-7988-E060-443E-9F7D7C7D49EB}"/>
                    </a:ext>
                  </a:extLst>
                </p14:cNvPr>
                <p14:cNvContentPartPr/>
                <p14:nvPr/>
              </p14:nvContentPartPr>
              <p14:xfrm>
                <a:off x="4861206" y="5403765"/>
                <a:ext cx="146520" cy="285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B4FF98C-7988-E060-443E-9F7D7C7D49E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52566" y="5395125"/>
                  <a:ext cx="164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439239-62C8-3510-FD6E-62C587EF612D}"/>
                    </a:ext>
                  </a:extLst>
                </p14:cNvPr>
                <p14:cNvContentPartPr/>
                <p14:nvPr/>
              </p14:nvContentPartPr>
              <p14:xfrm>
                <a:off x="5015286" y="5718765"/>
                <a:ext cx="19800" cy="135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439239-62C8-3510-FD6E-62C587EF61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06286" y="5710125"/>
                  <a:ext cx="37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63C6274-20D1-84D5-4017-4BC85656EAE0}"/>
                    </a:ext>
                  </a:extLst>
                </p14:cNvPr>
                <p14:cNvContentPartPr/>
                <p14:nvPr/>
              </p14:nvContentPartPr>
              <p14:xfrm>
                <a:off x="5137686" y="5723805"/>
                <a:ext cx="16920" cy="170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63C6274-20D1-84D5-4017-4BC85656EAE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28686" y="5715165"/>
                  <a:ext cx="34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C3D9267-1614-C6CB-7BFB-AFDAE8645131}"/>
                    </a:ext>
                  </a:extLst>
                </p14:cNvPr>
                <p14:cNvContentPartPr/>
                <p14:nvPr/>
              </p14:nvContentPartPr>
              <p14:xfrm>
                <a:off x="4822326" y="5675205"/>
                <a:ext cx="150840" cy="42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C3D9267-1614-C6CB-7BFB-AFDAE864513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13326" y="5666565"/>
                  <a:ext cx="168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DDF33C3-0578-2558-B315-AB0BD9F0776E}"/>
                    </a:ext>
                  </a:extLst>
                </p14:cNvPr>
                <p14:cNvContentPartPr/>
                <p14:nvPr/>
              </p14:nvContentPartPr>
              <p14:xfrm>
                <a:off x="5448006" y="5524365"/>
                <a:ext cx="16200" cy="201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DDF33C3-0578-2558-B315-AB0BD9F0776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39366" y="5515365"/>
                  <a:ext cx="33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BCF33BD-B5C1-CA4E-94B9-57B9DE19B772}"/>
                    </a:ext>
                  </a:extLst>
                </p14:cNvPr>
                <p14:cNvContentPartPr/>
                <p14:nvPr/>
              </p14:nvContentPartPr>
              <p14:xfrm>
                <a:off x="5327766" y="5656125"/>
                <a:ext cx="257760" cy="27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BCF33BD-B5C1-CA4E-94B9-57B9DE19B7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18766" y="5647125"/>
                  <a:ext cx="275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45832B6-5BE2-A594-042C-5E28187B3B46}"/>
                    </a:ext>
                  </a:extLst>
                </p14:cNvPr>
                <p14:cNvContentPartPr/>
                <p14:nvPr/>
              </p14:nvContentPartPr>
              <p14:xfrm>
                <a:off x="5676606" y="5513925"/>
                <a:ext cx="154800" cy="288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45832B6-5BE2-A594-042C-5E28187B3B4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667966" y="5505285"/>
                  <a:ext cx="172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95E93BD-88B3-BD69-D7D5-D92CAEA314D3}"/>
                    </a:ext>
                  </a:extLst>
                </p14:cNvPr>
                <p14:cNvContentPartPr/>
                <p14:nvPr/>
              </p14:nvContentPartPr>
              <p14:xfrm>
                <a:off x="5849406" y="5868525"/>
                <a:ext cx="114120" cy="112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95E93BD-88B3-BD69-D7D5-D92CAEA314D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40406" y="5859885"/>
                  <a:ext cx="131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52153FE-82A3-9CCF-5579-93CA4F978733}"/>
                    </a:ext>
                  </a:extLst>
                </p14:cNvPr>
                <p14:cNvContentPartPr/>
                <p14:nvPr/>
              </p14:nvContentPartPr>
              <p14:xfrm>
                <a:off x="6013926" y="5556405"/>
                <a:ext cx="176400" cy="3088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52153FE-82A3-9CCF-5579-93CA4F97873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04926" y="5547765"/>
                  <a:ext cx="194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FE6FD94-AFD2-57E1-7732-C62CC1FD1DBE}"/>
                    </a:ext>
                  </a:extLst>
                </p14:cNvPr>
                <p14:cNvContentPartPr/>
                <p14:nvPr/>
              </p14:nvContentPartPr>
              <p14:xfrm>
                <a:off x="6169086" y="5870325"/>
                <a:ext cx="118440" cy="849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FE6FD94-AFD2-57E1-7732-C62CC1FD1D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60446" y="5861685"/>
                  <a:ext cx="136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624E75F-26AD-786B-F878-D9167C1351FD}"/>
                    </a:ext>
                  </a:extLst>
                </p14:cNvPr>
                <p14:cNvContentPartPr/>
                <p14:nvPr/>
              </p14:nvContentPartPr>
              <p14:xfrm>
                <a:off x="6354486" y="5871045"/>
                <a:ext cx="11160" cy="114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624E75F-26AD-786B-F878-D9167C1351F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45486" y="5862405"/>
                  <a:ext cx="28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371B5B5-4FAB-DAF5-54B4-4236AEF6B9D2}"/>
                    </a:ext>
                  </a:extLst>
                </p14:cNvPr>
                <p14:cNvContentPartPr/>
                <p14:nvPr/>
              </p14:nvContentPartPr>
              <p14:xfrm>
                <a:off x="6555726" y="5605005"/>
                <a:ext cx="8640" cy="1911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371B5B5-4FAB-DAF5-54B4-4236AEF6B9D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46726" y="5596005"/>
                  <a:ext cx="26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8E22AE7-1AA5-A0B3-B66C-608A16FF7818}"/>
                    </a:ext>
                  </a:extLst>
                </p14:cNvPr>
                <p14:cNvContentPartPr/>
                <p14:nvPr/>
              </p14:nvContentPartPr>
              <p14:xfrm>
                <a:off x="6474006" y="5698605"/>
                <a:ext cx="211680" cy="478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8E22AE7-1AA5-A0B3-B66C-608A16FF781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65006" y="5689605"/>
                  <a:ext cx="229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CE439F0-CD2E-DB1B-02D2-FB69A21791F6}"/>
                    </a:ext>
                  </a:extLst>
                </p14:cNvPr>
                <p14:cNvContentPartPr/>
                <p14:nvPr/>
              </p14:nvContentPartPr>
              <p14:xfrm>
                <a:off x="6846606" y="5552805"/>
                <a:ext cx="155160" cy="321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CE439F0-CD2E-DB1B-02D2-FB69A21791F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37606" y="5543805"/>
                  <a:ext cx="1728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7309F15-8D3D-6809-F1E5-178A2FC42585}"/>
                    </a:ext>
                  </a:extLst>
                </p14:cNvPr>
                <p14:cNvContentPartPr/>
                <p14:nvPr/>
              </p14:nvContentPartPr>
              <p14:xfrm>
                <a:off x="6977286" y="5896245"/>
                <a:ext cx="161280" cy="121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7309F15-8D3D-6809-F1E5-178A2FC425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68286" y="5887605"/>
                  <a:ext cx="178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FF29925-6D07-27A1-47DF-2E993AFB8991}"/>
                    </a:ext>
                  </a:extLst>
                </p14:cNvPr>
                <p14:cNvContentPartPr/>
                <p14:nvPr/>
              </p14:nvContentPartPr>
              <p14:xfrm>
                <a:off x="7263486" y="5644605"/>
                <a:ext cx="44640" cy="298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FF29925-6D07-27A1-47DF-2E993AFB89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54846" y="5635965"/>
                  <a:ext cx="62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0B0D196-CB7A-CBC5-6FF7-A7A9EAD028E7}"/>
                    </a:ext>
                  </a:extLst>
                </p14:cNvPr>
                <p14:cNvContentPartPr/>
                <p14:nvPr/>
              </p14:nvContentPartPr>
              <p14:xfrm>
                <a:off x="7210206" y="5610045"/>
                <a:ext cx="159840" cy="160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0B0D196-CB7A-CBC5-6FF7-A7A9EAD028E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01566" y="5601045"/>
                  <a:ext cx="177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207E919-B3BF-AEE6-00D6-ECF32CA08FBA}"/>
                    </a:ext>
                  </a:extLst>
                </p14:cNvPr>
                <p14:cNvContentPartPr/>
                <p14:nvPr/>
              </p14:nvContentPartPr>
              <p14:xfrm>
                <a:off x="7374006" y="5931525"/>
                <a:ext cx="119520" cy="141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207E919-B3BF-AEE6-00D6-ECF32CA08FB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65006" y="5922885"/>
                  <a:ext cx="137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8588A94-CC2E-0B5E-3205-6982DB98780D}"/>
                    </a:ext>
                  </a:extLst>
                </p14:cNvPr>
                <p14:cNvContentPartPr/>
                <p14:nvPr/>
              </p14:nvContentPartPr>
              <p14:xfrm>
                <a:off x="7524486" y="5935845"/>
                <a:ext cx="18360" cy="163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8588A94-CC2E-0B5E-3205-6982DB98780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515846" y="5926845"/>
                  <a:ext cx="360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934E21D-951F-4257-E81A-938B53BCB616}"/>
              </a:ext>
            </a:extLst>
          </p:cNvPr>
          <p:cNvGrpSpPr/>
          <p:nvPr/>
        </p:nvGrpSpPr>
        <p:grpSpPr>
          <a:xfrm>
            <a:off x="5993766" y="5357325"/>
            <a:ext cx="458640" cy="476640"/>
            <a:chOff x="5993766" y="5357325"/>
            <a:chExt cx="458640" cy="47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BB4A689-9858-B8EE-8D2B-AF7FEA420942}"/>
                    </a:ext>
                  </a:extLst>
                </p14:cNvPr>
                <p14:cNvContentPartPr/>
                <p14:nvPr/>
              </p14:nvContentPartPr>
              <p14:xfrm>
                <a:off x="5993766" y="5472525"/>
                <a:ext cx="379080" cy="3614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BB4A689-9858-B8EE-8D2B-AF7FEA42094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84766" y="5463525"/>
                  <a:ext cx="3967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CDB582-BBCC-01B4-AAB5-4BEA273A07ED}"/>
                    </a:ext>
                  </a:extLst>
                </p14:cNvPr>
                <p14:cNvContentPartPr/>
                <p14:nvPr/>
              </p14:nvContentPartPr>
              <p14:xfrm>
                <a:off x="6343686" y="5357325"/>
                <a:ext cx="108720" cy="85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CDB582-BBCC-01B4-AAB5-4BEA273A07E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334686" y="5348685"/>
                  <a:ext cx="12636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16FEFB4-0737-FF1A-6475-E45E589A3A52}"/>
              </a:ext>
            </a:extLst>
          </p:cNvPr>
          <p:cNvGrpSpPr/>
          <p:nvPr/>
        </p:nvGrpSpPr>
        <p:grpSpPr>
          <a:xfrm>
            <a:off x="7172766" y="5595285"/>
            <a:ext cx="650160" cy="294480"/>
            <a:chOff x="7172766" y="5595285"/>
            <a:chExt cx="65016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B74FD60-BB97-EE61-FCE4-45C3B8F8EC67}"/>
                    </a:ext>
                  </a:extLst>
                </p14:cNvPr>
                <p14:cNvContentPartPr/>
                <p14:nvPr/>
              </p14:nvContentPartPr>
              <p14:xfrm>
                <a:off x="7172766" y="5632725"/>
                <a:ext cx="405000" cy="2570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B74FD60-BB97-EE61-FCE4-45C3B8F8EC6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63766" y="5623725"/>
                  <a:ext cx="422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A036DC7-7F2D-1478-D606-B76DEC6007AA}"/>
                    </a:ext>
                  </a:extLst>
                </p14:cNvPr>
                <p14:cNvContentPartPr/>
                <p14:nvPr/>
              </p14:nvContentPartPr>
              <p14:xfrm>
                <a:off x="7641126" y="5595285"/>
                <a:ext cx="181800" cy="111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A036DC7-7F2D-1478-D606-B76DEC6007A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632126" y="5586285"/>
                  <a:ext cx="19944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464E3A4-0498-96D4-6611-F62011B3B98F}"/>
              </a:ext>
            </a:extLst>
          </p:cNvPr>
          <p:cNvGrpSpPr/>
          <p:nvPr/>
        </p:nvGrpSpPr>
        <p:grpSpPr>
          <a:xfrm>
            <a:off x="7988166" y="5740725"/>
            <a:ext cx="1162800" cy="395280"/>
            <a:chOff x="7988166" y="5740725"/>
            <a:chExt cx="116280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80D23F0-CDEB-F806-92A2-BF140F140262}"/>
                    </a:ext>
                  </a:extLst>
                </p14:cNvPr>
                <p14:cNvContentPartPr/>
                <p14:nvPr/>
              </p14:nvContentPartPr>
              <p14:xfrm>
                <a:off x="8010846" y="5800125"/>
                <a:ext cx="201240" cy="64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80D23F0-CDEB-F806-92A2-BF140F14026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002206" y="5791125"/>
                  <a:ext cx="218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ECE5DC4-7E96-8B85-0FF7-924A20DE965C}"/>
                    </a:ext>
                  </a:extLst>
                </p14:cNvPr>
                <p14:cNvContentPartPr/>
                <p14:nvPr/>
              </p14:nvContentPartPr>
              <p14:xfrm>
                <a:off x="7988166" y="5927565"/>
                <a:ext cx="271080" cy="17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ECE5DC4-7E96-8B85-0FF7-924A20DE965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79166" y="5918925"/>
                  <a:ext cx="288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1A7201C-4F64-6B84-A238-66972E525B24}"/>
                    </a:ext>
                  </a:extLst>
                </p14:cNvPr>
                <p14:cNvContentPartPr/>
                <p14:nvPr/>
              </p14:nvContentPartPr>
              <p14:xfrm>
                <a:off x="8586486" y="5740725"/>
                <a:ext cx="175320" cy="225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1A7201C-4F64-6B84-A238-66972E525B2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577486" y="5731725"/>
                  <a:ext cx="192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2B1892C-CE4F-205F-E183-7B682CDFAE54}"/>
                    </a:ext>
                  </a:extLst>
                </p14:cNvPr>
                <p14:cNvContentPartPr/>
                <p14:nvPr/>
              </p14:nvContentPartPr>
              <p14:xfrm>
                <a:off x="8802126" y="6016125"/>
                <a:ext cx="39240" cy="1198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2B1892C-CE4F-205F-E183-7B682CDFAE5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93126" y="6007485"/>
                  <a:ext cx="56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57629A5-2231-DF00-A391-866E55331E5E}"/>
                    </a:ext>
                  </a:extLst>
                </p14:cNvPr>
                <p14:cNvContentPartPr/>
                <p14:nvPr/>
              </p14:nvContentPartPr>
              <p14:xfrm>
                <a:off x="8947206" y="5813085"/>
                <a:ext cx="203760" cy="2682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57629A5-2231-DF00-A391-866E55331E5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38206" y="5804085"/>
                  <a:ext cx="22140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2D09099-4A94-7D1B-1168-DEDBD4428A28}"/>
              </a:ext>
            </a:extLst>
          </p:cNvPr>
          <p:cNvGrpSpPr/>
          <p:nvPr/>
        </p:nvGrpSpPr>
        <p:grpSpPr>
          <a:xfrm>
            <a:off x="9766206" y="5683485"/>
            <a:ext cx="753120" cy="339480"/>
            <a:chOff x="9766206" y="5683485"/>
            <a:chExt cx="75312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799E0B6-E3E9-95E6-E0A7-C5CF5DA4691C}"/>
                    </a:ext>
                  </a:extLst>
                </p14:cNvPr>
                <p14:cNvContentPartPr/>
                <p14:nvPr/>
              </p14:nvContentPartPr>
              <p14:xfrm>
                <a:off x="9766206" y="5683485"/>
                <a:ext cx="616320" cy="339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799E0B6-E3E9-95E6-E0A7-C5CF5DA4691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757566" y="5674845"/>
                  <a:ext cx="6339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51EE260-AB6D-816D-820F-A06C84C0F72F}"/>
                    </a:ext>
                  </a:extLst>
                </p14:cNvPr>
                <p14:cNvContentPartPr/>
                <p14:nvPr/>
              </p14:nvContentPartPr>
              <p14:xfrm>
                <a:off x="10498446" y="5960325"/>
                <a:ext cx="20880" cy="48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51EE260-AB6D-816D-820F-A06C84C0F72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489446" y="5951685"/>
                  <a:ext cx="3852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7C88DD7-EB47-8AA3-6507-EA1B38A7ACEF}"/>
              </a:ext>
            </a:extLst>
          </p:cNvPr>
          <p:cNvGrpSpPr/>
          <p:nvPr/>
        </p:nvGrpSpPr>
        <p:grpSpPr>
          <a:xfrm>
            <a:off x="2328606" y="6510045"/>
            <a:ext cx="211680" cy="108000"/>
            <a:chOff x="2328606" y="6510045"/>
            <a:chExt cx="21168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CADB664-54DC-E213-A6A7-780A152DBB4B}"/>
                    </a:ext>
                  </a:extLst>
                </p14:cNvPr>
                <p14:cNvContentPartPr/>
                <p14:nvPr/>
              </p14:nvContentPartPr>
              <p14:xfrm>
                <a:off x="2337246" y="6510045"/>
                <a:ext cx="203040" cy="172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CADB664-54DC-E213-A6A7-780A152DBB4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28246" y="6501045"/>
                  <a:ext cx="220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3E5FCA4-698E-8F7C-C04E-D8F70EADF8C2}"/>
                    </a:ext>
                  </a:extLst>
                </p14:cNvPr>
                <p14:cNvContentPartPr/>
                <p14:nvPr/>
              </p14:nvContentPartPr>
              <p14:xfrm>
                <a:off x="2328606" y="6606165"/>
                <a:ext cx="195480" cy="118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3E5FCA4-698E-8F7C-C04E-D8F70EADF8C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19606" y="6597165"/>
                  <a:ext cx="2131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CC6844C-D90A-5B5E-E132-F076B81AEBCC}"/>
              </a:ext>
            </a:extLst>
          </p:cNvPr>
          <p:cNvGrpSpPr/>
          <p:nvPr/>
        </p:nvGrpSpPr>
        <p:grpSpPr>
          <a:xfrm>
            <a:off x="600246" y="6258405"/>
            <a:ext cx="1392120" cy="572400"/>
            <a:chOff x="600246" y="6258405"/>
            <a:chExt cx="1392120" cy="5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BF52A65-273D-A87B-BC8C-91F3A61C3A43}"/>
                    </a:ext>
                  </a:extLst>
                </p14:cNvPr>
                <p14:cNvContentPartPr/>
                <p14:nvPr/>
              </p14:nvContentPartPr>
              <p14:xfrm>
                <a:off x="778086" y="6476205"/>
                <a:ext cx="246240" cy="277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BF52A65-273D-A87B-BC8C-91F3A61C3A4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9086" y="6467565"/>
                  <a:ext cx="263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DFA7C88-8E9B-6AFD-A7E5-61F055639DE0}"/>
                    </a:ext>
                  </a:extLst>
                </p14:cNvPr>
                <p14:cNvContentPartPr/>
                <p14:nvPr/>
              </p14:nvContentPartPr>
              <p14:xfrm>
                <a:off x="755406" y="6380805"/>
                <a:ext cx="262800" cy="97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DFA7C88-8E9B-6AFD-A7E5-61F055639DE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6766" y="6372165"/>
                  <a:ext cx="280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3CE4F39-AB7E-2024-41AD-B6DEB9C18C04}"/>
                    </a:ext>
                  </a:extLst>
                </p14:cNvPr>
                <p14:cNvContentPartPr/>
                <p14:nvPr/>
              </p14:nvContentPartPr>
              <p14:xfrm>
                <a:off x="1126926" y="6580605"/>
                <a:ext cx="45360" cy="43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3CE4F39-AB7E-2024-41AD-B6DEB9C18C0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7926" y="6571605"/>
                  <a:ext cx="63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DFD86A9-C1E3-E609-6AC8-6B4FCE7204D5}"/>
                    </a:ext>
                  </a:extLst>
                </p14:cNvPr>
                <p14:cNvContentPartPr/>
                <p14:nvPr/>
              </p14:nvContentPartPr>
              <p14:xfrm>
                <a:off x="1341846" y="6452085"/>
                <a:ext cx="197640" cy="2833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DFD86A9-C1E3-E609-6AC8-6B4FCE7204D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33206" y="6443445"/>
                  <a:ext cx="215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C16FC18-D5E3-8EE1-F6B2-4583F328A301}"/>
                    </a:ext>
                  </a:extLst>
                </p14:cNvPr>
                <p14:cNvContentPartPr/>
                <p14:nvPr/>
              </p14:nvContentPartPr>
              <p14:xfrm>
                <a:off x="1356246" y="6331845"/>
                <a:ext cx="173880" cy="27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C16FC18-D5E3-8EE1-F6B2-4583F328A30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47606" y="6322845"/>
                  <a:ext cx="191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F3EE79E-FFBC-3C31-184E-560A17830412}"/>
                    </a:ext>
                  </a:extLst>
                </p14:cNvPr>
                <p14:cNvContentPartPr/>
                <p14:nvPr/>
              </p14:nvContentPartPr>
              <p14:xfrm>
                <a:off x="1307646" y="6426885"/>
                <a:ext cx="287640" cy="201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F3EE79E-FFBC-3C31-184E-560A1783041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299006" y="6417885"/>
                  <a:ext cx="305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8872FBF-5526-8711-D8D5-7D31C919F2D3}"/>
                    </a:ext>
                  </a:extLst>
                </p14:cNvPr>
                <p14:cNvContentPartPr/>
                <p14:nvPr/>
              </p14:nvContentPartPr>
              <p14:xfrm>
                <a:off x="1330326" y="6691485"/>
                <a:ext cx="265680" cy="45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8872FBF-5526-8711-D8D5-7D31C919F2D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321686" y="6682845"/>
                  <a:ext cx="283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2B4ADDC-A5BF-2E9A-D4C2-F5A0C294D63E}"/>
                    </a:ext>
                  </a:extLst>
                </p14:cNvPr>
                <p14:cNvContentPartPr/>
                <p14:nvPr/>
              </p14:nvContentPartPr>
              <p14:xfrm>
                <a:off x="600246" y="6258405"/>
                <a:ext cx="175680" cy="5497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2B4ADDC-A5BF-2E9A-D4C2-F5A0C294D63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1606" y="6249765"/>
                  <a:ext cx="19332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DF3C5F6-CDE8-C4C9-8EE3-221331C93F75}"/>
                    </a:ext>
                  </a:extLst>
                </p14:cNvPr>
                <p14:cNvContentPartPr/>
                <p14:nvPr/>
              </p14:nvContentPartPr>
              <p14:xfrm>
                <a:off x="1594926" y="6269565"/>
                <a:ext cx="214920" cy="5612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DF3C5F6-CDE8-C4C9-8EE3-221331C93F7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586286" y="6260565"/>
                  <a:ext cx="2325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1C849D8-45AD-65D1-F15A-9171F1D0DC82}"/>
                    </a:ext>
                  </a:extLst>
                </p14:cNvPr>
                <p14:cNvContentPartPr/>
                <p14:nvPr/>
              </p14:nvContentPartPr>
              <p14:xfrm>
                <a:off x="1895526" y="6655485"/>
                <a:ext cx="96840" cy="990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1C849D8-45AD-65D1-F15A-9171F1D0DC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86886" y="6646485"/>
                  <a:ext cx="114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98A6076-B35A-AA5B-FAC0-17D868CA8FF7}"/>
                    </a:ext>
                  </a:extLst>
                </p14:cNvPr>
                <p14:cNvContentPartPr/>
                <p14:nvPr/>
              </p14:nvContentPartPr>
              <p14:xfrm>
                <a:off x="1971486" y="6534165"/>
                <a:ext cx="360" cy="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98A6076-B35A-AA5B-FAC0-17D868CA8F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62846" y="6525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FF9BD49-2B4D-34E4-0A22-D3CBFC1B6C13}"/>
                    </a:ext>
                  </a:extLst>
                </p14:cNvPr>
                <p14:cNvContentPartPr/>
                <p14:nvPr/>
              </p14:nvContentPartPr>
              <p14:xfrm>
                <a:off x="1933326" y="6472605"/>
                <a:ext cx="45360" cy="58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FF9BD49-2B4D-34E4-0A22-D3CBFC1B6C1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924326" y="6463605"/>
                  <a:ext cx="630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ABEFEF7-4C8A-B480-32ED-9449A581D596}"/>
              </a:ext>
            </a:extLst>
          </p:cNvPr>
          <p:cNvGrpSpPr/>
          <p:nvPr/>
        </p:nvGrpSpPr>
        <p:grpSpPr>
          <a:xfrm>
            <a:off x="2748726" y="6261285"/>
            <a:ext cx="1231920" cy="489240"/>
            <a:chOff x="2748726" y="6261285"/>
            <a:chExt cx="1231920" cy="48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085893F-BDC6-0F0B-EB35-AC859E557503}"/>
                    </a:ext>
                  </a:extLst>
                </p14:cNvPr>
                <p14:cNvContentPartPr/>
                <p14:nvPr/>
              </p14:nvContentPartPr>
              <p14:xfrm>
                <a:off x="2748726" y="6261285"/>
                <a:ext cx="171000" cy="473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085893F-BDC6-0F0B-EB35-AC859E55750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739726" y="6252645"/>
                  <a:ext cx="1886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7411EED-3D9A-935C-CA44-C69D111D1BF3}"/>
                    </a:ext>
                  </a:extLst>
                </p14:cNvPr>
                <p14:cNvContentPartPr/>
                <p14:nvPr/>
              </p14:nvContentPartPr>
              <p14:xfrm>
                <a:off x="2976246" y="6428325"/>
                <a:ext cx="238680" cy="2394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7411EED-3D9A-935C-CA44-C69D111D1BF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67606" y="6419325"/>
                  <a:ext cx="256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8AF1412-1CCC-30D4-91DB-1455396B56DF}"/>
                    </a:ext>
                  </a:extLst>
                </p14:cNvPr>
                <p14:cNvContentPartPr/>
                <p14:nvPr/>
              </p14:nvContentPartPr>
              <p14:xfrm>
                <a:off x="3023406" y="6331845"/>
                <a:ext cx="245520" cy="10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8AF1412-1CCC-30D4-91DB-1455396B56D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014766" y="6322845"/>
                  <a:ext cx="263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440CB62-5C11-6464-E9A1-36DF5757EDAF}"/>
                    </a:ext>
                  </a:extLst>
                </p14:cNvPr>
                <p14:cNvContentPartPr/>
                <p14:nvPr/>
              </p14:nvContentPartPr>
              <p14:xfrm>
                <a:off x="3332646" y="6411765"/>
                <a:ext cx="204480" cy="295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440CB62-5C11-6464-E9A1-36DF5757EDA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323646" y="6403125"/>
                  <a:ext cx="2221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F5B36AE-17E5-018E-76CF-1408E3B36D75}"/>
                    </a:ext>
                  </a:extLst>
                </p14:cNvPr>
                <p14:cNvContentPartPr/>
                <p14:nvPr/>
              </p14:nvContentPartPr>
              <p14:xfrm>
                <a:off x="3550086" y="6294765"/>
                <a:ext cx="219600" cy="4557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F5B36AE-17E5-018E-76CF-1408E3B36D7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541086" y="6286125"/>
                  <a:ext cx="2372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9BF791E-4055-5E4E-EE43-D6B3E01705D5}"/>
                    </a:ext>
                  </a:extLst>
                </p14:cNvPr>
                <p14:cNvContentPartPr/>
                <p14:nvPr/>
              </p14:nvContentPartPr>
              <p14:xfrm>
                <a:off x="3893166" y="6593565"/>
                <a:ext cx="87480" cy="108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9BF791E-4055-5E4E-EE43-D6B3E01705D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884166" y="6584925"/>
                  <a:ext cx="105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8809DC6-9270-4AF0-CBE3-E996331C7C1A}"/>
                    </a:ext>
                  </a:extLst>
                </p14:cNvPr>
                <p14:cNvContentPartPr/>
                <p14:nvPr/>
              </p14:nvContentPartPr>
              <p14:xfrm>
                <a:off x="3929886" y="6429045"/>
                <a:ext cx="47880" cy="324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8809DC6-9270-4AF0-CBE3-E996331C7C1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920886" y="6420045"/>
                  <a:ext cx="655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D85B7DA0-D5FA-E75F-ECCD-7E672EFB4463}"/>
              </a:ext>
            </a:extLst>
          </p:cNvPr>
          <p:cNvGrpSpPr/>
          <p:nvPr/>
        </p:nvGrpSpPr>
        <p:grpSpPr>
          <a:xfrm>
            <a:off x="4586526" y="6210525"/>
            <a:ext cx="6249960" cy="523080"/>
            <a:chOff x="4586526" y="6210525"/>
            <a:chExt cx="624996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3AB1045-DC0F-2C43-D368-9C394E079EF9}"/>
                    </a:ext>
                  </a:extLst>
                </p14:cNvPr>
                <p14:cNvContentPartPr/>
                <p14:nvPr/>
              </p14:nvContentPartPr>
              <p14:xfrm>
                <a:off x="4586526" y="6427605"/>
                <a:ext cx="394200" cy="1198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3AB1045-DC0F-2C43-D368-9C394E079EF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577886" y="6418965"/>
                  <a:ext cx="411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123CA80-C0FB-2B39-3516-C73ECF44CCD4}"/>
                    </a:ext>
                  </a:extLst>
                </p14:cNvPr>
                <p14:cNvContentPartPr/>
                <p14:nvPr/>
              </p14:nvContentPartPr>
              <p14:xfrm>
                <a:off x="5365566" y="6358485"/>
                <a:ext cx="327960" cy="301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123CA80-C0FB-2B39-3516-C73ECF44CCD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356566" y="6349845"/>
                  <a:ext cx="345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0ED4BCE-8945-3E24-4415-9BE525F4FEE9}"/>
                    </a:ext>
                  </a:extLst>
                </p14:cNvPr>
                <p14:cNvContentPartPr/>
                <p14:nvPr/>
              </p14:nvContentPartPr>
              <p14:xfrm>
                <a:off x="5379966" y="6253365"/>
                <a:ext cx="276480" cy="439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0ED4BCE-8945-3E24-4415-9BE525F4FEE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370966" y="6244725"/>
                  <a:ext cx="294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6003F08-BC83-A4E9-0CBC-5B106EC24D60}"/>
                    </a:ext>
                  </a:extLst>
                </p14:cNvPr>
                <p14:cNvContentPartPr/>
                <p14:nvPr/>
              </p14:nvContentPartPr>
              <p14:xfrm>
                <a:off x="5818806" y="6473325"/>
                <a:ext cx="60840" cy="615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6003F08-BC83-A4E9-0CBC-5B106EC24D6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810166" y="6464325"/>
                  <a:ext cx="78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1DEF5F0-447D-2530-906A-2F1D66C663F4}"/>
                    </a:ext>
                  </a:extLst>
                </p14:cNvPr>
                <p14:cNvContentPartPr/>
                <p14:nvPr/>
              </p14:nvContentPartPr>
              <p14:xfrm>
                <a:off x="6021846" y="6357045"/>
                <a:ext cx="38160" cy="2671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1DEF5F0-447D-2530-906A-2F1D66C663F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013206" y="6348405"/>
                  <a:ext cx="55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C16BF71-9230-8868-F96D-4508E40511F9}"/>
                    </a:ext>
                  </a:extLst>
                </p14:cNvPr>
                <p14:cNvContentPartPr/>
                <p14:nvPr/>
              </p14:nvContentPartPr>
              <p14:xfrm>
                <a:off x="5977566" y="6624165"/>
                <a:ext cx="153360" cy="252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C16BF71-9230-8868-F96D-4508E40511F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968926" y="6615525"/>
                  <a:ext cx="171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56FE281-7F11-24D4-F169-6DDB9A8993E1}"/>
                    </a:ext>
                  </a:extLst>
                </p14:cNvPr>
                <p14:cNvContentPartPr/>
                <p14:nvPr/>
              </p14:nvContentPartPr>
              <p14:xfrm>
                <a:off x="5973966" y="6303045"/>
                <a:ext cx="208440" cy="140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56FE281-7F11-24D4-F169-6DDB9A8993E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65326" y="6294405"/>
                  <a:ext cx="226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DC8CA7D-4D45-5BA1-E06D-D0392D9440A8}"/>
                    </a:ext>
                  </a:extLst>
                </p14:cNvPr>
                <p14:cNvContentPartPr/>
                <p14:nvPr/>
              </p14:nvContentPartPr>
              <p14:xfrm>
                <a:off x="5943726" y="6262725"/>
                <a:ext cx="264240" cy="255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DC8CA7D-4D45-5BA1-E06D-D0392D9440A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934726" y="6254085"/>
                  <a:ext cx="281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0DCC068-6457-BE02-ECCB-E749356D2CB1}"/>
                    </a:ext>
                  </a:extLst>
                </p14:cNvPr>
                <p14:cNvContentPartPr/>
                <p14:nvPr/>
              </p14:nvContentPartPr>
              <p14:xfrm>
                <a:off x="5887206" y="6217365"/>
                <a:ext cx="374040" cy="277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0DCC068-6457-BE02-ECCB-E749356D2CB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878206" y="6208365"/>
                  <a:ext cx="391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985FA9D-FB1A-7218-9B19-4925A0BD97CD}"/>
                    </a:ext>
                  </a:extLst>
                </p14:cNvPr>
                <p14:cNvContentPartPr/>
                <p14:nvPr/>
              </p14:nvContentPartPr>
              <p14:xfrm>
                <a:off x="6534126" y="6441285"/>
                <a:ext cx="180000" cy="489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985FA9D-FB1A-7218-9B19-4925A0BD97C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25486" y="6432645"/>
                  <a:ext cx="197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096F13F-FA1C-F148-32CF-74DAE3D8B7BE}"/>
                    </a:ext>
                  </a:extLst>
                </p14:cNvPr>
                <p14:cNvContentPartPr/>
                <p14:nvPr/>
              </p14:nvContentPartPr>
              <p14:xfrm>
                <a:off x="6511086" y="6532005"/>
                <a:ext cx="277200" cy="342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096F13F-FA1C-F148-32CF-74DAE3D8B7B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502086" y="6523005"/>
                  <a:ext cx="294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D7BC412-88EF-EF6D-51E0-A524C0C90F50}"/>
                    </a:ext>
                  </a:extLst>
                </p14:cNvPr>
                <p14:cNvContentPartPr/>
                <p14:nvPr/>
              </p14:nvContentPartPr>
              <p14:xfrm>
                <a:off x="6893046" y="6381525"/>
                <a:ext cx="374040" cy="2775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D7BC412-88EF-EF6D-51E0-A524C0C90F5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84406" y="6372525"/>
                  <a:ext cx="391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C7FC14A-AC12-F691-DDB1-495186D9B3B9}"/>
                    </a:ext>
                  </a:extLst>
                </p14:cNvPr>
                <p14:cNvContentPartPr/>
                <p14:nvPr/>
              </p14:nvContentPartPr>
              <p14:xfrm>
                <a:off x="6916086" y="6276765"/>
                <a:ext cx="309600" cy="288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C7FC14A-AC12-F691-DDB1-495186D9B3B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907086" y="6267765"/>
                  <a:ext cx="327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3E8628F-92D2-8257-6789-C0C235B47F4E}"/>
                    </a:ext>
                  </a:extLst>
                </p14:cNvPr>
                <p14:cNvContentPartPr/>
                <p14:nvPr/>
              </p14:nvContentPartPr>
              <p14:xfrm>
                <a:off x="7312086" y="6407445"/>
                <a:ext cx="229680" cy="3009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3E8628F-92D2-8257-6789-C0C235B47F4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03086" y="6398445"/>
                  <a:ext cx="2473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5D25B80-EB3A-784C-706D-E6A342ACA521}"/>
                    </a:ext>
                  </a:extLst>
                </p14:cNvPr>
                <p14:cNvContentPartPr/>
                <p14:nvPr/>
              </p14:nvContentPartPr>
              <p14:xfrm>
                <a:off x="7845246" y="6464685"/>
                <a:ext cx="200880" cy="118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5D25B80-EB3A-784C-706D-E6A342ACA52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36246" y="6455685"/>
                  <a:ext cx="218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3293F79-8C1E-EB2E-469F-C7B85338B5B7}"/>
                    </a:ext>
                  </a:extLst>
                </p14:cNvPr>
                <p14:cNvContentPartPr/>
                <p14:nvPr/>
              </p14:nvContentPartPr>
              <p14:xfrm>
                <a:off x="7797366" y="6542445"/>
                <a:ext cx="279360" cy="320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3293F79-8C1E-EB2E-469F-C7B85338B5B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788366" y="6533445"/>
                  <a:ext cx="297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ABCCD2D-4034-6286-8854-80A22DE8EC6C}"/>
                    </a:ext>
                  </a:extLst>
                </p14:cNvPr>
                <p14:cNvContentPartPr/>
                <p14:nvPr/>
              </p14:nvContentPartPr>
              <p14:xfrm>
                <a:off x="8256726" y="6357405"/>
                <a:ext cx="788040" cy="3762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ABCCD2D-4034-6286-8854-80A22DE8EC6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247726" y="6348405"/>
                  <a:ext cx="8056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88F416B-218C-57B1-9F25-D597FD19198C}"/>
                    </a:ext>
                  </a:extLst>
                </p14:cNvPr>
                <p14:cNvContentPartPr/>
                <p14:nvPr/>
              </p14:nvContentPartPr>
              <p14:xfrm>
                <a:off x="9172566" y="6242565"/>
                <a:ext cx="124920" cy="3600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88F416B-218C-57B1-9F25-D597FD19198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163926" y="6233925"/>
                  <a:ext cx="1425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469756B-9283-0331-0AAC-559654F0C8F3}"/>
                    </a:ext>
                  </a:extLst>
                </p14:cNvPr>
                <p14:cNvContentPartPr/>
                <p14:nvPr/>
              </p14:nvContentPartPr>
              <p14:xfrm>
                <a:off x="9341766" y="6394485"/>
                <a:ext cx="1319040" cy="2646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469756B-9283-0331-0AAC-559654F0C8F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333126" y="6385485"/>
                  <a:ext cx="1336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4B79B8C-E3FA-29C0-8F8A-05FB9383836B}"/>
                    </a:ext>
                  </a:extLst>
                </p14:cNvPr>
                <p14:cNvContentPartPr/>
                <p14:nvPr/>
              </p14:nvContentPartPr>
              <p14:xfrm>
                <a:off x="10631646" y="6210525"/>
                <a:ext cx="204840" cy="4057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4B79B8C-E3FA-29C0-8F8A-05FB9383836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623006" y="6201885"/>
                  <a:ext cx="22248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8DAD6A5-1EA8-6114-B9C0-85F68F716929}"/>
              </a:ext>
            </a:extLst>
          </p:cNvPr>
          <p:cNvGrpSpPr/>
          <p:nvPr/>
        </p:nvGrpSpPr>
        <p:grpSpPr>
          <a:xfrm>
            <a:off x="8055846" y="1493445"/>
            <a:ext cx="785160" cy="558360"/>
            <a:chOff x="8055846" y="1493445"/>
            <a:chExt cx="785160" cy="55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CF39761-42ED-1F1E-E53E-C5FAC97D1B71}"/>
                    </a:ext>
                  </a:extLst>
                </p14:cNvPr>
                <p14:cNvContentPartPr/>
                <p14:nvPr/>
              </p14:nvContentPartPr>
              <p14:xfrm>
                <a:off x="8055846" y="1493445"/>
                <a:ext cx="172800" cy="5583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CF39761-42ED-1F1E-E53E-C5FAC97D1B7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047206" y="1484805"/>
                  <a:ext cx="1904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26BC5C1-DAEC-F31C-9EEF-B1336CA4D6E3}"/>
                    </a:ext>
                  </a:extLst>
                </p14:cNvPr>
                <p14:cNvContentPartPr/>
                <p14:nvPr/>
              </p14:nvContentPartPr>
              <p14:xfrm>
                <a:off x="8241966" y="1690365"/>
                <a:ext cx="599040" cy="2242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26BC5C1-DAEC-F31C-9EEF-B1336CA4D6E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233326" y="1681725"/>
                  <a:ext cx="61668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A0CDC18F-9F0F-8CA5-7163-E4C45B7565FA}"/>
              </a:ext>
            </a:extLst>
          </p:cNvPr>
          <p:cNvGrpSpPr/>
          <p:nvPr/>
        </p:nvGrpSpPr>
        <p:grpSpPr>
          <a:xfrm>
            <a:off x="8972766" y="1373205"/>
            <a:ext cx="2740680" cy="601920"/>
            <a:chOff x="8972766" y="1373205"/>
            <a:chExt cx="2740680" cy="6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E2B4E72-94EB-6BA8-80AA-02776C709E43}"/>
                    </a:ext>
                  </a:extLst>
                </p14:cNvPr>
                <p14:cNvContentPartPr/>
                <p14:nvPr/>
              </p14:nvContentPartPr>
              <p14:xfrm>
                <a:off x="8972766" y="1406325"/>
                <a:ext cx="1032120" cy="4896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E2B4E72-94EB-6BA8-80AA-02776C709E4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63766" y="1397685"/>
                  <a:ext cx="10497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A8D8186-53B1-60D9-54F2-C98FEC03E832}"/>
                    </a:ext>
                  </a:extLst>
                </p14:cNvPr>
                <p14:cNvContentPartPr/>
                <p14:nvPr/>
              </p14:nvContentPartPr>
              <p14:xfrm>
                <a:off x="10178766" y="1373205"/>
                <a:ext cx="1282320" cy="4888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A8D8186-53B1-60D9-54F2-C98FEC03E83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170126" y="1364565"/>
                  <a:ext cx="12999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4A7000C-F949-8704-DC5B-9810495AA1ED}"/>
                    </a:ext>
                  </a:extLst>
                </p14:cNvPr>
                <p14:cNvContentPartPr/>
                <p14:nvPr/>
              </p14:nvContentPartPr>
              <p14:xfrm>
                <a:off x="10405566" y="1506045"/>
                <a:ext cx="440640" cy="47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4A7000C-F949-8704-DC5B-9810495AA1E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396566" y="1497045"/>
                  <a:ext cx="458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C5217C9-A91F-CFE2-158D-D525CCADEAA4}"/>
                    </a:ext>
                  </a:extLst>
                </p14:cNvPr>
                <p14:cNvContentPartPr/>
                <p14:nvPr/>
              </p14:nvContentPartPr>
              <p14:xfrm>
                <a:off x="11505366" y="1375725"/>
                <a:ext cx="208080" cy="5994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C5217C9-A91F-CFE2-158D-D525CCADEAA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496366" y="1367085"/>
                  <a:ext cx="225720" cy="61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09D6192F-72B0-C96F-9241-8BD2B69AEB51}"/>
                  </a:ext>
                </a:extLst>
              </p14:cNvPr>
              <p14:cNvContentPartPr/>
              <p14:nvPr/>
            </p14:nvContentPartPr>
            <p14:xfrm>
              <a:off x="529326" y="1117245"/>
              <a:ext cx="1859760" cy="7632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09D6192F-72B0-C96F-9241-8BD2B69AEB51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20326" y="1108605"/>
                <a:ext cx="1877400" cy="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575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BF4C68A-DA77-F2EA-4959-E87790212CB3}"/>
              </a:ext>
            </a:extLst>
          </p:cNvPr>
          <p:cNvGrpSpPr/>
          <p:nvPr/>
        </p:nvGrpSpPr>
        <p:grpSpPr>
          <a:xfrm>
            <a:off x="360846" y="78645"/>
            <a:ext cx="10093320" cy="997200"/>
            <a:chOff x="360846" y="78645"/>
            <a:chExt cx="10093320" cy="9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3574686-4788-9C8E-7B46-2D38A3E199AE}"/>
                    </a:ext>
                  </a:extLst>
                </p14:cNvPr>
                <p14:cNvContentPartPr/>
                <p14:nvPr/>
              </p14:nvContentPartPr>
              <p14:xfrm>
                <a:off x="360846" y="78645"/>
                <a:ext cx="1123200" cy="335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3574686-4788-9C8E-7B46-2D38A3E199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2206" y="70005"/>
                  <a:ext cx="11408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4BCF673-CE40-C64F-D6EA-A2AD6CE45CC2}"/>
                    </a:ext>
                  </a:extLst>
                </p14:cNvPr>
                <p14:cNvContentPartPr/>
                <p14:nvPr/>
              </p14:nvContentPartPr>
              <p14:xfrm>
                <a:off x="810126" y="151005"/>
                <a:ext cx="388440" cy="66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4BCF673-CE40-C64F-D6EA-A2AD6CE45C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1126" y="142365"/>
                  <a:ext cx="40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E96522-4850-4CF3-0FA6-49199605B1BC}"/>
                    </a:ext>
                  </a:extLst>
                </p14:cNvPr>
                <p14:cNvContentPartPr/>
                <p14:nvPr/>
              </p14:nvContentPartPr>
              <p14:xfrm>
                <a:off x="1719126" y="302205"/>
                <a:ext cx="609840" cy="137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E96522-4850-4CF3-0FA6-49199605B1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0126" y="293565"/>
                  <a:ext cx="627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91669F-19A4-57CA-A733-635A754E85E1}"/>
                    </a:ext>
                  </a:extLst>
                </p14:cNvPr>
                <p14:cNvContentPartPr/>
                <p14:nvPr/>
              </p14:nvContentPartPr>
              <p14:xfrm>
                <a:off x="802566" y="666525"/>
                <a:ext cx="47880" cy="202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91669F-19A4-57CA-A733-635A754E85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3566" y="657525"/>
                  <a:ext cx="65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D9DF7F7-61BC-5A0A-3F70-C61E820A712B}"/>
                    </a:ext>
                  </a:extLst>
                </p14:cNvPr>
                <p14:cNvContentPartPr/>
                <p14:nvPr/>
              </p14:nvContentPartPr>
              <p14:xfrm>
                <a:off x="756846" y="651405"/>
                <a:ext cx="215280" cy="53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D9DF7F7-61BC-5A0A-3F70-C61E820A71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8206" y="642405"/>
                  <a:ext cx="232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7E29A82-6D48-0653-5D60-3FA10F40F80F}"/>
                    </a:ext>
                  </a:extLst>
                </p14:cNvPr>
                <p14:cNvContentPartPr/>
                <p14:nvPr/>
              </p14:nvContentPartPr>
              <p14:xfrm>
                <a:off x="762966" y="863445"/>
                <a:ext cx="144360" cy="39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7E29A82-6D48-0653-5D60-3FA10F40F8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3966" y="854445"/>
                  <a:ext cx="162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78DD68-5A5A-66E9-1A68-4306B064C898}"/>
                    </a:ext>
                  </a:extLst>
                </p14:cNvPr>
                <p14:cNvContentPartPr/>
                <p14:nvPr/>
              </p14:nvContentPartPr>
              <p14:xfrm>
                <a:off x="999126" y="643125"/>
                <a:ext cx="150840" cy="421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78DD68-5A5A-66E9-1A68-4306B064C8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0486" y="634485"/>
                  <a:ext cx="1684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F38F7BB-42A0-1E04-BBF0-4991D5030B95}"/>
                    </a:ext>
                  </a:extLst>
                </p14:cNvPr>
                <p14:cNvContentPartPr/>
                <p14:nvPr/>
              </p14:nvContentPartPr>
              <p14:xfrm>
                <a:off x="1374966" y="586245"/>
                <a:ext cx="739800" cy="351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F38F7BB-42A0-1E04-BBF0-4991D5030B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66326" y="577245"/>
                  <a:ext cx="7574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1B0313-CC45-C357-D3A7-E3DB59BD8508}"/>
                    </a:ext>
                  </a:extLst>
                </p14:cNvPr>
                <p14:cNvContentPartPr/>
                <p14:nvPr/>
              </p14:nvContentPartPr>
              <p14:xfrm>
                <a:off x="1384686" y="703605"/>
                <a:ext cx="318240" cy="66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1B0313-CC45-C357-D3A7-E3DB59BD85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75686" y="694605"/>
                  <a:ext cx="33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4E57E6-E4F5-6B3B-F583-D9A1BA7091A3}"/>
                    </a:ext>
                  </a:extLst>
                </p14:cNvPr>
                <p14:cNvContentPartPr/>
                <p14:nvPr/>
              </p14:nvContentPartPr>
              <p14:xfrm>
                <a:off x="2293686" y="778125"/>
                <a:ext cx="317880" cy="114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4E57E6-E4F5-6B3B-F583-D9A1BA7091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84686" y="769485"/>
                  <a:ext cx="335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F1DCFD-862A-CE84-AD59-013BA456FC2D}"/>
                    </a:ext>
                  </a:extLst>
                </p14:cNvPr>
                <p14:cNvContentPartPr/>
                <p14:nvPr/>
              </p14:nvContentPartPr>
              <p14:xfrm>
                <a:off x="2394486" y="673725"/>
                <a:ext cx="76680" cy="68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F1DCFD-862A-CE84-AD59-013BA456FC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85486" y="665085"/>
                  <a:ext cx="94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AF6006-F415-E8A7-5EFC-745418EC404A}"/>
                    </a:ext>
                  </a:extLst>
                </p14:cNvPr>
                <p14:cNvContentPartPr/>
                <p14:nvPr/>
              </p14:nvContentPartPr>
              <p14:xfrm>
                <a:off x="2951766" y="787845"/>
                <a:ext cx="272520" cy="117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AF6006-F415-E8A7-5EFC-745418EC40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43126" y="779205"/>
                  <a:ext cx="290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88E3C9C-36FC-4C32-BA4E-1EAEAC1CBDD8}"/>
                    </a:ext>
                  </a:extLst>
                </p14:cNvPr>
                <p14:cNvContentPartPr/>
                <p14:nvPr/>
              </p14:nvContentPartPr>
              <p14:xfrm>
                <a:off x="3492126" y="484005"/>
                <a:ext cx="1651320" cy="591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88E3C9C-36FC-4C32-BA4E-1EAEAC1CBD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83486" y="475005"/>
                  <a:ext cx="166896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D11EBD-0A9D-5491-1195-A2FCCA9CDF40}"/>
                    </a:ext>
                  </a:extLst>
                </p14:cNvPr>
                <p14:cNvContentPartPr/>
                <p14:nvPr/>
              </p14:nvContentPartPr>
              <p14:xfrm>
                <a:off x="4937526" y="667965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D11EBD-0A9D-5491-1195-A2FCCA9CDF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28526" y="658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890A385-5999-D7E0-1DC3-2E5A1C082BC5}"/>
                    </a:ext>
                  </a:extLst>
                </p14:cNvPr>
                <p14:cNvContentPartPr/>
                <p14:nvPr/>
              </p14:nvContentPartPr>
              <p14:xfrm>
                <a:off x="4560966" y="560685"/>
                <a:ext cx="445680" cy="76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890A385-5999-D7E0-1DC3-2E5A1C082B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51966" y="551685"/>
                  <a:ext cx="463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BEECC7-115A-014A-B927-C98D614351B7}"/>
                    </a:ext>
                  </a:extLst>
                </p14:cNvPr>
                <p14:cNvContentPartPr/>
                <p14:nvPr/>
              </p14:nvContentPartPr>
              <p14:xfrm>
                <a:off x="5347926" y="394365"/>
                <a:ext cx="864360" cy="605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BEECC7-115A-014A-B927-C98D614351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39286" y="385365"/>
                  <a:ext cx="88200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69F724-6358-7FA4-7C92-646596E19E16}"/>
                    </a:ext>
                  </a:extLst>
                </p14:cNvPr>
                <p14:cNvContentPartPr/>
                <p14:nvPr/>
              </p14:nvContentPartPr>
              <p14:xfrm>
                <a:off x="6083046" y="662205"/>
                <a:ext cx="111960" cy="36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69F724-6358-7FA4-7C92-646596E19E1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74046" y="653205"/>
                  <a:ext cx="129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A67217-9D13-24DB-66BD-0669AD6ED793}"/>
                    </a:ext>
                  </a:extLst>
                </p14:cNvPr>
                <p14:cNvContentPartPr/>
                <p14:nvPr/>
              </p14:nvContentPartPr>
              <p14:xfrm>
                <a:off x="5648166" y="540885"/>
                <a:ext cx="39600" cy="49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A67217-9D13-24DB-66BD-0669AD6ED79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39526" y="531885"/>
                  <a:ext cx="57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4EE1A5F-571A-3AF7-E236-0834808238FD}"/>
                    </a:ext>
                  </a:extLst>
                </p14:cNvPr>
                <p14:cNvContentPartPr/>
                <p14:nvPr/>
              </p14:nvContentPartPr>
              <p14:xfrm>
                <a:off x="6332166" y="871725"/>
                <a:ext cx="105480" cy="164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4EE1A5F-571A-3AF7-E236-0834808238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23166" y="863085"/>
                  <a:ext cx="123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87F16C-FB74-56CE-830C-329A62008825}"/>
                    </a:ext>
                  </a:extLst>
                </p14:cNvPr>
                <p14:cNvContentPartPr/>
                <p14:nvPr/>
              </p14:nvContentPartPr>
              <p14:xfrm>
                <a:off x="6742566" y="333165"/>
                <a:ext cx="1497960" cy="742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87F16C-FB74-56CE-830C-329A6200882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33566" y="324525"/>
                  <a:ext cx="1515600" cy="7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1D7FE0A-0C9F-D408-73D7-16D621BDC43C}"/>
                    </a:ext>
                  </a:extLst>
                </p14:cNvPr>
                <p14:cNvContentPartPr/>
                <p14:nvPr/>
              </p14:nvContentPartPr>
              <p14:xfrm>
                <a:off x="8465166" y="602445"/>
                <a:ext cx="768600" cy="211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1D7FE0A-0C9F-D408-73D7-16D621BDC4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56166" y="593445"/>
                  <a:ext cx="786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8751C78-12D2-B560-DACD-B918A9A50D65}"/>
                    </a:ext>
                  </a:extLst>
                </p14:cNvPr>
                <p14:cNvContentPartPr/>
                <p14:nvPr/>
              </p14:nvContentPartPr>
              <p14:xfrm>
                <a:off x="9518166" y="352965"/>
                <a:ext cx="936000" cy="430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8751C78-12D2-B560-DACD-B918A9A50D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09526" y="344325"/>
                  <a:ext cx="953640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92D164-EB21-4DB4-52F1-DEC23342DB3D}"/>
              </a:ext>
            </a:extLst>
          </p:cNvPr>
          <p:cNvGrpSpPr/>
          <p:nvPr/>
        </p:nvGrpSpPr>
        <p:grpSpPr>
          <a:xfrm>
            <a:off x="608166" y="1186725"/>
            <a:ext cx="741240" cy="449640"/>
            <a:chOff x="608166" y="1186725"/>
            <a:chExt cx="74124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42AECF-EE6C-C723-3B08-8CA41E040349}"/>
                    </a:ext>
                  </a:extLst>
                </p14:cNvPr>
                <p14:cNvContentPartPr/>
                <p14:nvPr/>
              </p14:nvContentPartPr>
              <p14:xfrm>
                <a:off x="608166" y="1186725"/>
                <a:ext cx="741240" cy="449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42AECF-EE6C-C723-3B08-8CA41E0403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9526" y="1178085"/>
                  <a:ext cx="7588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B847232-AF40-B02D-7A60-F9DC8FEC9E42}"/>
                    </a:ext>
                  </a:extLst>
                </p14:cNvPr>
                <p14:cNvContentPartPr/>
                <p14:nvPr/>
              </p14:nvContentPartPr>
              <p14:xfrm>
                <a:off x="746046" y="1220925"/>
                <a:ext cx="320400" cy="46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B847232-AF40-B02D-7A60-F9DC8FEC9E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7406" y="1211925"/>
                  <a:ext cx="33804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E0FE80-9D6B-EBA8-B1E9-735D4D650742}"/>
              </a:ext>
            </a:extLst>
          </p:cNvPr>
          <p:cNvGrpSpPr/>
          <p:nvPr/>
        </p:nvGrpSpPr>
        <p:grpSpPr>
          <a:xfrm>
            <a:off x="1638486" y="1129845"/>
            <a:ext cx="2145600" cy="637560"/>
            <a:chOff x="1638486" y="1129845"/>
            <a:chExt cx="2145600" cy="63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B9E01B2-5DA4-1FBB-D2A3-9026F23750A5}"/>
                    </a:ext>
                  </a:extLst>
                </p14:cNvPr>
                <p14:cNvContentPartPr/>
                <p14:nvPr/>
              </p14:nvContentPartPr>
              <p14:xfrm>
                <a:off x="1638486" y="1129845"/>
                <a:ext cx="2145600" cy="637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B9E01B2-5DA4-1FBB-D2A3-9026F23750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29846" y="1120845"/>
                  <a:ext cx="216324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C00A23-DD2F-3980-F225-D2FF3C23E677}"/>
                    </a:ext>
                  </a:extLst>
                </p14:cNvPr>
                <p14:cNvContentPartPr/>
                <p14:nvPr/>
              </p14:nvContentPartPr>
              <p14:xfrm>
                <a:off x="2943846" y="1247565"/>
                <a:ext cx="342720" cy="69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C00A23-DD2F-3980-F225-D2FF3C23E6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34846" y="1238925"/>
                  <a:ext cx="360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173AAB-3E34-E9BF-D91A-86E76DF01CA8}"/>
                    </a:ext>
                  </a:extLst>
                </p14:cNvPr>
                <p14:cNvContentPartPr/>
                <p14:nvPr/>
              </p14:nvContentPartPr>
              <p14:xfrm>
                <a:off x="1749366" y="1213365"/>
                <a:ext cx="373320" cy="69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173AAB-3E34-E9BF-D91A-86E76DF01CA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40726" y="1204725"/>
                  <a:ext cx="3909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B1284C6-79C8-54D7-3D01-F30D9EA53C46}"/>
              </a:ext>
            </a:extLst>
          </p:cNvPr>
          <p:cNvGrpSpPr/>
          <p:nvPr/>
        </p:nvGrpSpPr>
        <p:grpSpPr>
          <a:xfrm>
            <a:off x="4002966" y="1209765"/>
            <a:ext cx="858240" cy="335520"/>
            <a:chOff x="4002966" y="1209765"/>
            <a:chExt cx="85824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1738926-AD03-2C32-4BA4-AF0AEA26B5A8}"/>
                    </a:ext>
                  </a:extLst>
                </p14:cNvPr>
                <p14:cNvContentPartPr/>
                <p14:nvPr/>
              </p14:nvContentPartPr>
              <p14:xfrm>
                <a:off x="4002966" y="1326045"/>
                <a:ext cx="37080" cy="21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1738926-AD03-2C32-4BA4-AF0AEA26B5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94326" y="1317045"/>
                  <a:ext cx="54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74176F4-BE23-F892-61F0-1513B375B5AF}"/>
                    </a:ext>
                  </a:extLst>
                </p14:cNvPr>
                <p14:cNvContentPartPr/>
                <p14:nvPr/>
              </p14:nvContentPartPr>
              <p14:xfrm>
                <a:off x="4019886" y="1472565"/>
                <a:ext cx="37080" cy="38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74176F4-BE23-F892-61F0-1513B375B5A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10886" y="1463565"/>
                  <a:ext cx="54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E4682AB-20FD-163F-1785-A8F3C117ECBE}"/>
                    </a:ext>
                  </a:extLst>
                </p14:cNvPr>
                <p14:cNvContentPartPr/>
                <p14:nvPr/>
              </p14:nvContentPartPr>
              <p14:xfrm>
                <a:off x="4559166" y="1215885"/>
                <a:ext cx="25920" cy="329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E4682AB-20FD-163F-1785-A8F3C117EC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50526" y="1207245"/>
                  <a:ext cx="435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CDF695-1EFF-831B-FD18-E3226783DBA4}"/>
                    </a:ext>
                  </a:extLst>
                </p14:cNvPr>
                <p14:cNvContentPartPr/>
                <p14:nvPr/>
              </p14:nvContentPartPr>
              <p14:xfrm>
                <a:off x="4368726" y="1209765"/>
                <a:ext cx="492480" cy="44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CDF695-1EFF-831B-FD18-E3226783DB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59726" y="1201125"/>
                  <a:ext cx="51012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457A1-C2A5-7D94-3118-918221002AD2}"/>
              </a:ext>
            </a:extLst>
          </p:cNvPr>
          <p:cNvGrpSpPr/>
          <p:nvPr/>
        </p:nvGrpSpPr>
        <p:grpSpPr>
          <a:xfrm>
            <a:off x="4701726" y="1553205"/>
            <a:ext cx="320760" cy="207000"/>
            <a:chOff x="4701726" y="1553205"/>
            <a:chExt cx="32076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F4BFD2-1B40-9D3E-AD4E-890643CBEE62}"/>
                    </a:ext>
                  </a:extLst>
                </p14:cNvPr>
                <p14:cNvContentPartPr/>
                <p14:nvPr/>
              </p14:nvContentPartPr>
              <p14:xfrm>
                <a:off x="4803966" y="1553205"/>
                <a:ext cx="11880" cy="154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F4BFD2-1B40-9D3E-AD4E-890643CBEE6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94966" y="1544205"/>
                  <a:ext cx="29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E5046C1-4C91-7BE9-E37F-4224FE3743A8}"/>
                    </a:ext>
                  </a:extLst>
                </p14:cNvPr>
                <p14:cNvContentPartPr/>
                <p14:nvPr/>
              </p14:nvContentPartPr>
              <p14:xfrm>
                <a:off x="4701726" y="1725645"/>
                <a:ext cx="320760" cy="34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E5046C1-4C91-7BE9-E37F-4224FE3743A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92726" y="1716645"/>
                  <a:ext cx="3384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DF8433C-C8FF-F420-F594-0BBCB9CAD21D}"/>
              </a:ext>
            </a:extLst>
          </p:cNvPr>
          <p:cNvGrpSpPr/>
          <p:nvPr/>
        </p:nvGrpSpPr>
        <p:grpSpPr>
          <a:xfrm>
            <a:off x="5708646" y="1152165"/>
            <a:ext cx="1711080" cy="702000"/>
            <a:chOff x="5708646" y="1152165"/>
            <a:chExt cx="1711080" cy="70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A89DCC-22F9-7F1B-FB17-7621D5B0E2A9}"/>
                    </a:ext>
                  </a:extLst>
                </p14:cNvPr>
                <p14:cNvContentPartPr/>
                <p14:nvPr/>
              </p14:nvContentPartPr>
              <p14:xfrm>
                <a:off x="5708646" y="1426845"/>
                <a:ext cx="546120" cy="188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A89DCC-22F9-7F1B-FB17-7621D5B0E2A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99646" y="1417845"/>
                  <a:ext cx="563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EC0360-7B01-9249-8D69-F127E6AED250}"/>
                    </a:ext>
                  </a:extLst>
                </p14:cNvPr>
                <p14:cNvContentPartPr/>
                <p14:nvPr/>
              </p14:nvContentPartPr>
              <p14:xfrm>
                <a:off x="6297606" y="1210845"/>
                <a:ext cx="342000" cy="426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EC0360-7B01-9249-8D69-F127E6AED2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88606" y="1201845"/>
                  <a:ext cx="3596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2E4EF04-6FF5-3CF0-CCAF-43D6033C3988}"/>
                    </a:ext>
                  </a:extLst>
                </p14:cNvPr>
                <p14:cNvContentPartPr/>
                <p14:nvPr/>
              </p14:nvContentPartPr>
              <p14:xfrm>
                <a:off x="7124166" y="1268445"/>
                <a:ext cx="39240" cy="329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2E4EF04-6FF5-3CF0-CCAF-43D6033C398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15166" y="1259805"/>
                  <a:ext cx="56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C1E3D6-DB2A-BA2E-550E-D0E02D092E9C}"/>
                    </a:ext>
                  </a:extLst>
                </p14:cNvPr>
                <p14:cNvContentPartPr/>
                <p14:nvPr/>
              </p14:nvContentPartPr>
              <p14:xfrm>
                <a:off x="6924366" y="1152165"/>
                <a:ext cx="482400" cy="129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7C1E3D6-DB2A-BA2E-550E-D0E02D092E9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15726" y="1143525"/>
                  <a:ext cx="500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53CE85-95EA-62A6-AB85-D939A25E1B3C}"/>
                    </a:ext>
                  </a:extLst>
                </p14:cNvPr>
                <p14:cNvContentPartPr/>
                <p14:nvPr/>
              </p14:nvContentPartPr>
              <p14:xfrm>
                <a:off x="7290846" y="1577685"/>
                <a:ext cx="68400" cy="276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53CE85-95EA-62A6-AB85-D939A25E1B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82206" y="1569045"/>
                  <a:ext cx="86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9FE7506-1B69-EEC7-7591-B2B9D136AB37}"/>
                    </a:ext>
                  </a:extLst>
                </p14:cNvPr>
                <p14:cNvContentPartPr/>
                <p14:nvPr/>
              </p14:nvContentPartPr>
              <p14:xfrm>
                <a:off x="7362846" y="1607565"/>
                <a:ext cx="56880" cy="235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9FE7506-1B69-EEC7-7591-B2B9D136AB3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53846" y="1598565"/>
                  <a:ext cx="7452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7349D1-2551-9C1B-94A4-07DBB88112EB}"/>
              </a:ext>
            </a:extLst>
          </p:cNvPr>
          <p:cNvGrpSpPr/>
          <p:nvPr/>
        </p:nvGrpSpPr>
        <p:grpSpPr>
          <a:xfrm>
            <a:off x="8272206" y="949485"/>
            <a:ext cx="3135600" cy="771480"/>
            <a:chOff x="8272206" y="949485"/>
            <a:chExt cx="3135600" cy="77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320AD9-C5B1-67DC-A4FB-D7D8F62BE228}"/>
                    </a:ext>
                  </a:extLst>
                </p14:cNvPr>
                <p14:cNvContentPartPr/>
                <p14:nvPr/>
              </p14:nvContentPartPr>
              <p14:xfrm>
                <a:off x="8272206" y="1061805"/>
                <a:ext cx="210960" cy="659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320AD9-C5B1-67DC-A4FB-D7D8F62BE22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63566" y="1053165"/>
                  <a:ext cx="22860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9E6A5BF-07F4-19E1-1559-4A608C45F19A}"/>
                    </a:ext>
                  </a:extLst>
                </p14:cNvPr>
                <p14:cNvContentPartPr/>
                <p14:nvPr/>
              </p14:nvContentPartPr>
              <p14:xfrm>
                <a:off x="8484966" y="1279245"/>
                <a:ext cx="698400" cy="329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9E6A5BF-07F4-19E1-1559-4A608C45F19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76326" y="1270245"/>
                  <a:ext cx="7160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081ED37-A964-1925-0354-E6F1FADA40FA}"/>
                    </a:ext>
                  </a:extLst>
                </p14:cNvPr>
                <p14:cNvContentPartPr/>
                <p14:nvPr/>
              </p14:nvContentPartPr>
              <p14:xfrm>
                <a:off x="9421686" y="1241445"/>
                <a:ext cx="669600" cy="257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081ED37-A964-1925-0354-E6F1FADA40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12686" y="1232805"/>
                  <a:ext cx="687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6512983-87A0-CA2D-DAA3-1E0D3F903808}"/>
                    </a:ext>
                  </a:extLst>
                </p14:cNvPr>
                <p14:cNvContentPartPr/>
                <p14:nvPr/>
              </p14:nvContentPartPr>
              <p14:xfrm>
                <a:off x="10259046" y="1453485"/>
                <a:ext cx="36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6512983-87A0-CA2D-DAA3-1E0D3F9038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50046" y="144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5124D32-67F7-FB8B-974E-BDD6CD57CD10}"/>
                    </a:ext>
                  </a:extLst>
                </p14:cNvPr>
                <p14:cNvContentPartPr/>
                <p14:nvPr/>
              </p14:nvContentPartPr>
              <p14:xfrm>
                <a:off x="10495566" y="1109325"/>
                <a:ext cx="128880" cy="379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5124D32-67F7-FB8B-974E-BDD6CD57CD1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86566" y="1100685"/>
                  <a:ext cx="1465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46FAB62-3954-A4CD-2253-78F3D0862B58}"/>
                    </a:ext>
                  </a:extLst>
                </p14:cNvPr>
                <p14:cNvContentPartPr/>
                <p14:nvPr/>
              </p14:nvContentPartPr>
              <p14:xfrm>
                <a:off x="10753686" y="1419645"/>
                <a:ext cx="71640" cy="32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46FAB62-3954-A4CD-2253-78F3D0862B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44686" y="1410645"/>
                  <a:ext cx="89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25A7D5B-97CF-E8FA-20D3-C4BCB443ADED}"/>
                    </a:ext>
                  </a:extLst>
                </p14:cNvPr>
                <p14:cNvContentPartPr/>
                <p14:nvPr/>
              </p14:nvContentPartPr>
              <p14:xfrm>
                <a:off x="10917486" y="1104645"/>
                <a:ext cx="226440" cy="383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25A7D5B-97CF-E8FA-20D3-C4BCB443ADE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08846" y="1095645"/>
                  <a:ext cx="2440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3D2DCF6-E6F9-FA85-2F4A-C7373D66C3C0}"/>
                    </a:ext>
                  </a:extLst>
                </p14:cNvPr>
                <p14:cNvContentPartPr/>
                <p14:nvPr/>
              </p14:nvContentPartPr>
              <p14:xfrm>
                <a:off x="10178046" y="1402005"/>
                <a:ext cx="119880" cy="99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3D2DCF6-E6F9-FA85-2F4A-C7373D66C3C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69406" y="1393365"/>
                  <a:ext cx="137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BA113FE-0EC0-522B-B4C5-CBB60FB8AAD0}"/>
                    </a:ext>
                  </a:extLst>
                </p14:cNvPr>
                <p14:cNvContentPartPr/>
                <p14:nvPr/>
              </p14:nvContentPartPr>
              <p14:xfrm>
                <a:off x="11156526" y="949485"/>
                <a:ext cx="251280" cy="749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BA113FE-0EC0-522B-B4C5-CBB60FB8AAD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47526" y="940485"/>
                  <a:ext cx="268920" cy="76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859CABA-BB0D-1665-B41E-F66C05E9EB59}"/>
              </a:ext>
            </a:extLst>
          </p:cNvPr>
          <p:cNvGrpSpPr/>
          <p:nvPr/>
        </p:nvGrpSpPr>
        <p:grpSpPr>
          <a:xfrm>
            <a:off x="750726" y="2008605"/>
            <a:ext cx="779040" cy="478440"/>
            <a:chOff x="750726" y="2008605"/>
            <a:chExt cx="77904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CF79278-D441-1298-574E-06FA86D9B906}"/>
                    </a:ext>
                  </a:extLst>
                </p14:cNvPr>
                <p14:cNvContentPartPr/>
                <p14:nvPr/>
              </p14:nvContentPartPr>
              <p14:xfrm>
                <a:off x="750726" y="2024805"/>
                <a:ext cx="368280" cy="143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CF79278-D441-1298-574E-06FA86D9B90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1726" y="2015805"/>
                  <a:ext cx="385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D2614F8-22F8-D95A-D2EA-ECA41A9C354D}"/>
                    </a:ext>
                  </a:extLst>
                </p14:cNvPr>
                <p14:cNvContentPartPr/>
                <p14:nvPr/>
              </p14:nvContentPartPr>
              <p14:xfrm>
                <a:off x="851166" y="2118405"/>
                <a:ext cx="119520" cy="309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D2614F8-22F8-D95A-D2EA-ECA41A9C354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2166" y="2109765"/>
                  <a:ext cx="1371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6B06150-7B83-0F3E-649E-8B677DD82B08}"/>
                    </a:ext>
                  </a:extLst>
                </p14:cNvPr>
                <p14:cNvContentPartPr/>
                <p14:nvPr/>
              </p14:nvContentPartPr>
              <p14:xfrm>
                <a:off x="1116846" y="2008605"/>
                <a:ext cx="412920" cy="478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6B06150-7B83-0F3E-649E-8B677DD82B0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8206" y="1999965"/>
                  <a:ext cx="430560" cy="49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839FB1F-875F-CE3E-C63C-BC3BE5C9616C}"/>
              </a:ext>
            </a:extLst>
          </p:cNvPr>
          <p:cNvGrpSpPr/>
          <p:nvPr/>
        </p:nvGrpSpPr>
        <p:grpSpPr>
          <a:xfrm>
            <a:off x="1737126" y="2032005"/>
            <a:ext cx="893520" cy="450000"/>
            <a:chOff x="1737126" y="2032005"/>
            <a:chExt cx="89352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F6DE705-C5F1-3BE8-7822-083EBBEFAA56}"/>
                    </a:ext>
                  </a:extLst>
                </p14:cNvPr>
                <p14:cNvContentPartPr/>
                <p14:nvPr/>
              </p14:nvContentPartPr>
              <p14:xfrm>
                <a:off x="1763406" y="2032005"/>
                <a:ext cx="867240" cy="450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F6DE705-C5F1-3BE8-7822-083EBBEFAA5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54406" y="2023365"/>
                  <a:ext cx="8848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3091D1C-8F16-ADE4-E4DF-6CC447EC27D3}"/>
                    </a:ext>
                  </a:extLst>
                </p14:cNvPr>
                <p14:cNvContentPartPr/>
                <p14:nvPr/>
              </p14:nvContentPartPr>
              <p14:xfrm>
                <a:off x="1737126" y="2140005"/>
                <a:ext cx="421200" cy="101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3091D1C-8F16-ADE4-E4DF-6CC447EC27D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8486" y="2131005"/>
                  <a:ext cx="4388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E3702C0-33B3-9FA7-3103-E6DA470C160A}"/>
              </a:ext>
            </a:extLst>
          </p:cNvPr>
          <p:cNvGrpSpPr/>
          <p:nvPr/>
        </p:nvGrpSpPr>
        <p:grpSpPr>
          <a:xfrm>
            <a:off x="2863206" y="1975125"/>
            <a:ext cx="4672440" cy="559080"/>
            <a:chOff x="2863206" y="1975125"/>
            <a:chExt cx="4672440" cy="55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B4FD203-4B06-D6AE-14FD-5ED6B7C58B60}"/>
                    </a:ext>
                  </a:extLst>
                </p14:cNvPr>
                <p14:cNvContentPartPr/>
                <p14:nvPr/>
              </p14:nvContentPartPr>
              <p14:xfrm>
                <a:off x="2863206" y="2058285"/>
                <a:ext cx="943560" cy="375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B4FD203-4B06-D6AE-14FD-5ED6B7C58B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54206" y="2049285"/>
                  <a:ext cx="9612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3ED1C73-D833-211E-872B-72BD11BACA36}"/>
                    </a:ext>
                  </a:extLst>
                </p14:cNvPr>
                <p14:cNvContentPartPr/>
                <p14:nvPr/>
              </p14:nvContentPartPr>
              <p14:xfrm>
                <a:off x="3585726" y="2160885"/>
                <a:ext cx="269640" cy="38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3ED1C73-D833-211E-872B-72BD11BACA3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77086" y="2152245"/>
                  <a:ext cx="287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E8124A-D2CC-34B3-734F-53D5A4317EE7}"/>
                    </a:ext>
                  </a:extLst>
                </p14:cNvPr>
                <p14:cNvContentPartPr/>
                <p14:nvPr/>
              </p14:nvContentPartPr>
              <p14:xfrm>
                <a:off x="4108086" y="2010765"/>
                <a:ext cx="471960" cy="381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E8124A-D2CC-34B3-734F-53D5A4317EE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99446" y="2001765"/>
                  <a:ext cx="4896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9BF8A7D-D290-ACF9-3648-21F366843C5E}"/>
                    </a:ext>
                  </a:extLst>
                </p14:cNvPr>
                <p14:cNvContentPartPr/>
                <p14:nvPr/>
              </p14:nvContentPartPr>
              <p14:xfrm>
                <a:off x="4821246" y="1975125"/>
                <a:ext cx="712800" cy="370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9BF8A7D-D290-ACF9-3648-21F366843C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12606" y="1966125"/>
                  <a:ext cx="7304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7A48AF4-3B21-5654-81B2-55908BE92DA2}"/>
                    </a:ext>
                  </a:extLst>
                </p14:cNvPr>
                <p14:cNvContentPartPr/>
                <p14:nvPr/>
              </p14:nvContentPartPr>
              <p14:xfrm>
                <a:off x="4793526" y="1981245"/>
                <a:ext cx="585000" cy="69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7A48AF4-3B21-5654-81B2-55908BE92DA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84886" y="1972245"/>
                  <a:ext cx="602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A74D633-7282-D296-E937-3DE79793695A}"/>
                    </a:ext>
                  </a:extLst>
                </p14:cNvPr>
                <p14:cNvContentPartPr/>
                <p14:nvPr/>
              </p14:nvContentPartPr>
              <p14:xfrm>
                <a:off x="5781006" y="2057925"/>
                <a:ext cx="1601640" cy="476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A74D633-7282-D296-E937-3DE7979369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72366" y="2049285"/>
                  <a:ext cx="16192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7BA1055-F8CD-646F-75CB-07582575FD40}"/>
                    </a:ext>
                  </a:extLst>
                </p14:cNvPr>
                <p14:cNvContentPartPr/>
                <p14:nvPr/>
              </p14:nvContentPartPr>
              <p14:xfrm>
                <a:off x="7535286" y="2345205"/>
                <a:ext cx="360" cy="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7BA1055-F8CD-646F-75CB-07582575FD4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26646" y="233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62E4503-0A81-89DC-03D6-572DCA47F0A9}"/>
              </a:ext>
            </a:extLst>
          </p:cNvPr>
          <p:cNvGrpSpPr/>
          <p:nvPr/>
        </p:nvGrpSpPr>
        <p:grpSpPr>
          <a:xfrm>
            <a:off x="1217286" y="2914725"/>
            <a:ext cx="2288880" cy="613440"/>
            <a:chOff x="1217286" y="2914725"/>
            <a:chExt cx="2288880" cy="6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9DACA0C-C8F6-D939-FFB3-AD9C8243A118}"/>
                    </a:ext>
                  </a:extLst>
                </p14:cNvPr>
                <p14:cNvContentPartPr/>
                <p14:nvPr/>
              </p14:nvContentPartPr>
              <p14:xfrm>
                <a:off x="1217286" y="2940285"/>
                <a:ext cx="280080" cy="372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9DACA0C-C8F6-D939-FFB3-AD9C8243A11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08286" y="2931645"/>
                  <a:ext cx="2977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22816F-FD09-BB90-BAAE-86ACB0470E76}"/>
                    </a:ext>
                  </a:extLst>
                </p14:cNvPr>
                <p14:cNvContentPartPr/>
                <p14:nvPr/>
              </p14:nvContentPartPr>
              <p14:xfrm>
                <a:off x="1426086" y="3342045"/>
                <a:ext cx="234000" cy="157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22816F-FD09-BB90-BAAE-86ACB0470E7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17446" y="3333405"/>
                  <a:ext cx="251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A040F53-90B1-6F96-9E99-A0F57A1E5FC9}"/>
                    </a:ext>
                  </a:extLst>
                </p14:cNvPr>
                <p14:cNvContentPartPr/>
                <p14:nvPr/>
              </p14:nvContentPartPr>
              <p14:xfrm>
                <a:off x="1908486" y="3041805"/>
                <a:ext cx="246960" cy="15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A040F53-90B1-6F96-9E99-A0F57A1E5F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99486" y="3032805"/>
                  <a:ext cx="264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4F7638-D160-AE35-6522-BD74B9D5F716}"/>
                    </a:ext>
                  </a:extLst>
                </p14:cNvPr>
                <p14:cNvContentPartPr/>
                <p14:nvPr/>
              </p14:nvContentPartPr>
              <p14:xfrm>
                <a:off x="1920726" y="3172485"/>
                <a:ext cx="283320" cy="10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4F7638-D160-AE35-6522-BD74B9D5F7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11726" y="3163485"/>
                  <a:ext cx="300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A993550-FF85-CBEC-59D6-5FA3EEABC21C}"/>
                    </a:ext>
                  </a:extLst>
                </p14:cNvPr>
                <p14:cNvContentPartPr/>
                <p14:nvPr/>
              </p14:nvContentPartPr>
              <p14:xfrm>
                <a:off x="2394486" y="3068445"/>
                <a:ext cx="179280" cy="181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A993550-FF85-CBEC-59D6-5FA3EEABC21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85486" y="3059805"/>
                  <a:ext cx="196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801B9BD-108B-CBA1-86A3-623559BF5EC8}"/>
                    </a:ext>
                  </a:extLst>
                </p14:cNvPr>
                <p14:cNvContentPartPr/>
                <p14:nvPr/>
              </p14:nvContentPartPr>
              <p14:xfrm>
                <a:off x="2640366" y="2914725"/>
                <a:ext cx="232560" cy="386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801B9BD-108B-CBA1-86A3-623559BF5E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31366" y="2906085"/>
                  <a:ext cx="2502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1BBFF43-D664-AFA8-E2F2-91CEEACDBAD5}"/>
                    </a:ext>
                  </a:extLst>
                </p14:cNvPr>
                <p14:cNvContentPartPr/>
                <p14:nvPr/>
              </p14:nvContentPartPr>
              <p14:xfrm>
                <a:off x="2753766" y="2954685"/>
                <a:ext cx="122760" cy="186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1BBFF43-D664-AFA8-E2F2-91CEEACDBAD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45126" y="2945685"/>
                  <a:ext cx="140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6B888B0-C5C4-CCB3-ECF8-86D92511EE1C}"/>
                    </a:ext>
                  </a:extLst>
                </p14:cNvPr>
                <p14:cNvContentPartPr/>
                <p14:nvPr/>
              </p14:nvContentPartPr>
              <p14:xfrm>
                <a:off x="3123846" y="3028125"/>
                <a:ext cx="34920" cy="286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6B888B0-C5C4-CCB3-ECF8-86D92511EE1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14846" y="3019125"/>
                  <a:ext cx="52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1583B7D-1883-4E71-37FF-37B99105A79F}"/>
                    </a:ext>
                  </a:extLst>
                </p14:cNvPr>
                <p14:cNvContentPartPr/>
                <p14:nvPr/>
              </p14:nvContentPartPr>
              <p14:xfrm>
                <a:off x="2992446" y="2968005"/>
                <a:ext cx="397080" cy="47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1583B7D-1883-4E71-37FF-37B99105A79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83446" y="2959365"/>
                  <a:ext cx="414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245EE33-D9D0-FDD6-001E-308536C74755}"/>
                    </a:ext>
                  </a:extLst>
                </p14:cNvPr>
                <p14:cNvContentPartPr/>
                <p14:nvPr/>
              </p14:nvContentPartPr>
              <p14:xfrm>
                <a:off x="3266766" y="3342045"/>
                <a:ext cx="239400" cy="186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245EE33-D9D0-FDD6-001E-308536C7475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58126" y="3333405"/>
                  <a:ext cx="25704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45A1EC2-E2C8-EB1C-614C-12BF147C8A3D}"/>
                  </a:ext>
                </a:extLst>
              </p14:cNvPr>
              <p14:cNvContentPartPr/>
              <p14:nvPr/>
            </p14:nvContentPartPr>
            <p14:xfrm>
              <a:off x="4445046" y="2827245"/>
              <a:ext cx="373320" cy="5360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45A1EC2-E2C8-EB1C-614C-12BF147C8A3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36046" y="2818605"/>
                <a:ext cx="390960" cy="55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E077734-E2FB-12AE-F69E-E3EDC31B773E}"/>
              </a:ext>
            </a:extLst>
          </p:cNvPr>
          <p:cNvGrpSpPr/>
          <p:nvPr/>
        </p:nvGrpSpPr>
        <p:grpSpPr>
          <a:xfrm>
            <a:off x="5477886" y="2752725"/>
            <a:ext cx="2310840" cy="786960"/>
            <a:chOff x="5477886" y="2752725"/>
            <a:chExt cx="2310840" cy="78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62C3712-A01A-201D-D08C-B39E7112386D}"/>
                    </a:ext>
                  </a:extLst>
                </p14:cNvPr>
                <p14:cNvContentPartPr/>
                <p14:nvPr/>
              </p14:nvContentPartPr>
              <p14:xfrm>
                <a:off x="5477886" y="2919765"/>
                <a:ext cx="212040" cy="460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62C3712-A01A-201D-D08C-B39E711238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68886" y="2911125"/>
                  <a:ext cx="2296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850A4E7-9AEA-C002-ACF1-A4FC49BCE691}"/>
                    </a:ext>
                  </a:extLst>
                </p14:cNvPr>
                <p14:cNvContentPartPr/>
                <p14:nvPr/>
              </p14:nvContentPartPr>
              <p14:xfrm>
                <a:off x="5674446" y="3318285"/>
                <a:ext cx="35640" cy="195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850A4E7-9AEA-C002-ACF1-A4FC49BCE69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65806" y="3309285"/>
                  <a:ext cx="53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ECAD670-A13C-18EB-2724-39AA9512EECF}"/>
                    </a:ext>
                  </a:extLst>
                </p14:cNvPr>
                <p14:cNvContentPartPr/>
                <p14:nvPr/>
              </p14:nvContentPartPr>
              <p14:xfrm>
                <a:off x="5747526" y="3306405"/>
                <a:ext cx="14040" cy="208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ECAD670-A13C-18EB-2724-39AA9512EEC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38526" y="3297765"/>
                  <a:ext cx="31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AEEFC00-9D0B-F8E7-D6D0-A83D8882DA5C}"/>
                    </a:ext>
                  </a:extLst>
                </p14:cNvPr>
                <p14:cNvContentPartPr/>
                <p14:nvPr/>
              </p14:nvContentPartPr>
              <p14:xfrm>
                <a:off x="6000246" y="3085725"/>
                <a:ext cx="287640" cy="38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AEEFC00-9D0B-F8E7-D6D0-A83D8882DA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91246" y="3077085"/>
                  <a:ext cx="305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6475C50-4CC0-EDF1-C75E-433D92859182}"/>
                    </a:ext>
                  </a:extLst>
                </p14:cNvPr>
                <p14:cNvContentPartPr/>
                <p14:nvPr/>
              </p14:nvContentPartPr>
              <p14:xfrm>
                <a:off x="6002406" y="3198045"/>
                <a:ext cx="288000" cy="31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6475C50-4CC0-EDF1-C75E-433D9285918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93406" y="3189405"/>
                  <a:ext cx="305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EB5D39E-24B8-8A10-7017-A372D2EBC40D}"/>
                    </a:ext>
                  </a:extLst>
                </p14:cNvPr>
                <p14:cNvContentPartPr/>
                <p14:nvPr/>
              </p14:nvContentPartPr>
              <p14:xfrm>
                <a:off x="6475806" y="3083205"/>
                <a:ext cx="158040" cy="172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EB5D39E-24B8-8A10-7017-A372D2EBC4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67166" y="3074205"/>
                  <a:ext cx="175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AE71AB9-3018-9870-2AF0-ACF98154A906}"/>
                    </a:ext>
                  </a:extLst>
                </p14:cNvPr>
                <p14:cNvContentPartPr/>
                <p14:nvPr/>
              </p14:nvContentPartPr>
              <p14:xfrm>
                <a:off x="6804846" y="2859645"/>
                <a:ext cx="72360" cy="396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AE71AB9-3018-9870-2AF0-ACF98154A9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95846" y="2850645"/>
                  <a:ext cx="900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E2CAFC3-85D1-0F55-232E-28BEFD91E630}"/>
                    </a:ext>
                  </a:extLst>
                </p14:cNvPr>
                <p14:cNvContentPartPr/>
                <p14:nvPr/>
              </p14:nvContentPartPr>
              <p14:xfrm>
                <a:off x="6848406" y="2848125"/>
                <a:ext cx="299880" cy="425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E2CAFC3-85D1-0F55-232E-28BEFD91E63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39406" y="2839125"/>
                  <a:ext cx="3175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BDA8B9D-681A-E6F9-0606-EEC45D9C61DD}"/>
                    </a:ext>
                  </a:extLst>
                </p14:cNvPr>
                <p14:cNvContentPartPr/>
                <p14:nvPr/>
              </p14:nvContentPartPr>
              <p14:xfrm>
                <a:off x="7457886" y="2831925"/>
                <a:ext cx="53280" cy="408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BDA8B9D-681A-E6F9-0606-EEC45D9C61D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48886" y="2823285"/>
                  <a:ext cx="70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C913204-CE1E-FB2E-7889-303AB96AB0CB}"/>
                    </a:ext>
                  </a:extLst>
                </p14:cNvPr>
                <p14:cNvContentPartPr/>
                <p14:nvPr/>
              </p14:nvContentPartPr>
              <p14:xfrm>
                <a:off x="7197966" y="2752725"/>
                <a:ext cx="590760" cy="62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C913204-CE1E-FB2E-7889-303AB96AB0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89326" y="2744085"/>
                  <a:ext cx="608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7346A3C-622C-DB40-4DC0-10C53E9B2D35}"/>
                    </a:ext>
                  </a:extLst>
                </p14:cNvPr>
                <p14:cNvContentPartPr/>
                <p14:nvPr/>
              </p14:nvContentPartPr>
              <p14:xfrm>
                <a:off x="7623846" y="3168525"/>
                <a:ext cx="48960" cy="281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7346A3C-622C-DB40-4DC0-10C53E9B2D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15206" y="3159885"/>
                  <a:ext cx="66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015E309-FA51-1A8D-BA14-59B797A7F20E}"/>
                    </a:ext>
                  </a:extLst>
                </p14:cNvPr>
                <p14:cNvContentPartPr/>
                <p14:nvPr/>
              </p14:nvContentPartPr>
              <p14:xfrm>
                <a:off x="7700886" y="3174645"/>
                <a:ext cx="87840" cy="365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015E309-FA51-1A8D-BA14-59B797A7F20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92246" y="3165645"/>
                  <a:ext cx="10548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96E9CD9-BBD4-A06B-B1C7-4AF5F1D38E52}"/>
              </a:ext>
            </a:extLst>
          </p:cNvPr>
          <p:cNvGrpSpPr/>
          <p:nvPr/>
        </p:nvGrpSpPr>
        <p:grpSpPr>
          <a:xfrm>
            <a:off x="552366" y="3914805"/>
            <a:ext cx="1188360" cy="494640"/>
            <a:chOff x="552366" y="3914805"/>
            <a:chExt cx="118836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708C596-23D8-A715-914E-495F5B0948C2}"/>
                    </a:ext>
                  </a:extLst>
                </p14:cNvPr>
                <p14:cNvContentPartPr/>
                <p14:nvPr/>
              </p14:nvContentPartPr>
              <p14:xfrm>
                <a:off x="552366" y="3914805"/>
                <a:ext cx="1188360" cy="494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708C596-23D8-A715-914E-495F5B0948C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3726" y="3905805"/>
                  <a:ext cx="120600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9804F09-BCB1-DDCA-B2E1-9988C6ED5EAA}"/>
                    </a:ext>
                  </a:extLst>
                </p14:cNvPr>
                <p14:cNvContentPartPr/>
                <p14:nvPr/>
              </p14:nvContentPartPr>
              <p14:xfrm>
                <a:off x="786006" y="4042245"/>
                <a:ext cx="350640" cy="24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9804F09-BCB1-DDCA-B2E1-9988C6ED5E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7366" y="4033245"/>
                  <a:ext cx="3682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5CE510B-0F97-D9D5-CE0F-D5DA6BA4D494}"/>
              </a:ext>
            </a:extLst>
          </p:cNvPr>
          <p:cNvGrpSpPr/>
          <p:nvPr/>
        </p:nvGrpSpPr>
        <p:grpSpPr>
          <a:xfrm>
            <a:off x="1880046" y="3889605"/>
            <a:ext cx="1164240" cy="506160"/>
            <a:chOff x="1880046" y="3889605"/>
            <a:chExt cx="1164240" cy="50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47C9EEB-EB7E-5983-8334-47BBDE525311}"/>
                    </a:ext>
                  </a:extLst>
                </p14:cNvPr>
                <p14:cNvContentPartPr/>
                <p14:nvPr/>
              </p14:nvContentPartPr>
              <p14:xfrm>
                <a:off x="1899846" y="3889605"/>
                <a:ext cx="1144440" cy="506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47C9EEB-EB7E-5983-8334-47BBDE52531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90846" y="3880605"/>
                  <a:ext cx="116208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145603-054C-93E2-E29C-C1435AE64055}"/>
                    </a:ext>
                  </a:extLst>
                </p14:cNvPr>
                <p14:cNvContentPartPr/>
                <p14:nvPr/>
              </p14:nvContentPartPr>
              <p14:xfrm>
                <a:off x="1880046" y="4055925"/>
                <a:ext cx="421920" cy="30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145603-054C-93E2-E29C-C1435AE6405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71406" y="4047285"/>
                  <a:ext cx="4395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DDC9BA1-EE5B-0D39-4F7B-2613D8E6F0C6}"/>
              </a:ext>
            </a:extLst>
          </p:cNvPr>
          <p:cNvGrpSpPr/>
          <p:nvPr/>
        </p:nvGrpSpPr>
        <p:grpSpPr>
          <a:xfrm>
            <a:off x="3300606" y="3952605"/>
            <a:ext cx="787680" cy="441720"/>
            <a:chOff x="3300606" y="3952605"/>
            <a:chExt cx="78768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BEA7BD9-45DF-0F86-F530-77AD41FD4DAC}"/>
                    </a:ext>
                  </a:extLst>
                </p14:cNvPr>
                <p14:cNvContentPartPr/>
                <p14:nvPr/>
              </p14:nvContentPartPr>
              <p14:xfrm>
                <a:off x="3300606" y="3952605"/>
                <a:ext cx="787680" cy="441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BEA7BD9-45DF-0F86-F530-77AD41FD4DA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91966" y="3943605"/>
                  <a:ext cx="8053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C3E110-D1FD-978F-71A2-73D75B2A6B7B}"/>
                    </a:ext>
                  </a:extLst>
                </p14:cNvPr>
                <p14:cNvContentPartPr/>
                <p14:nvPr/>
              </p14:nvContentPartPr>
              <p14:xfrm>
                <a:off x="3741606" y="4106685"/>
                <a:ext cx="30960" cy="8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C3E110-D1FD-978F-71A2-73D75B2A6B7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32966" y="4098045"/>
                  <a:ext cx="48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618B728-4CB3-87BF-3612-613675798886}"/>
                    </a:ext>
                  </a:extLst>
                </p14:cNvPr>
                <p14:cNvContentPartPr/>
                <p14:nvPr/>
              </p14:nvContentPartPr>
              <p14:xfrm>
                <a:off x="3317166" y="4075005"/>
                <a:ext cx="433440" cy="44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618B728-4CB3-87BF-3612-61367579888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08526" y="4066005"/>
                  <a:ext cx="4510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1F3D58C-B693-44F9-C3F0-3D698FFC7E28}"/>
              </a:ext>
            </a:extLst>
          </p:cNvPr>
          <p:cNvGrpSpPr/>
          <p:nvPr/>
        </p:nvGrpSpPr>
        <p:grpSpPr>
          <a:xfrm>
            <a:off x="4479246" y="3870165"/>
            <a:ext cx="2202120" cy="600120"/>
            <a:chOff x="4479246" y="3870165"/>
            <a:chExt cx="2202120" cy="6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4C4726-97B4-A7C0-2E7F-F9740E56B422}"/>
                    </a:ext>
                  </a:extLst>
                </p14:cNvPr>
                <p14:cNvContentPartPr/>
                <p14:nvPr/>
              </p14:nvContentPartPr>
              <p14:xfrm>
                <a:off x="4479246" y="3870165"/>
                <a:ext cx="1909440" cy="600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4C4726-97B4-A7C0-2E7F-F9740E56B42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70246" y="3861525"/>
                  <a:ext cx="192708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418ADBD-DA2F-C053-B4C5-549553B767D6}"/>
                    </a:ext>
                  </a:extLst>
                </p14:cNvPr>
                <p14:cNvContentPartPr/>
                <p14:nvPr/>
              </p14:nvContentPartPr>
              <p14:xfrm>
                <a:off x="4845006" y="4001205"/>
                <a:ext cx="51480" cy="43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418ADBD-DA2F-C053-B4C5-549553B767D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36006" y="3992205"/>
                  <a:ext cx="69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638E272-679A-A482-407A-AE157580088E}"/>
                    </a:ext>
                  </a:extLst>
                </p14:cNvPr>
                <p14:cNvContentPartPr/>
                <p14:nvPr/>
              </p14:nvContentPartPr>
              <p14:xfrm>
                <a:off x="6583086" y="4330245"/>
                <a:ext cx="98280" cy="138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638E272-679A-A482-407A-AE15758008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74086" y="4321245"/>
                  <a:ext cx="11592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33B1C33-6E30-492D-8BD5-B567C2F2C389}"/>
              </a:ext>
            </a:extLst>
          </p:cNvPr>
          <p:cNvGrpSpPr/>
          <p:nvPr/>
        </p:nvGrpSpPr>
        <p:grpSpPr>
          <a:xfrm>
            <a:off x="7126686" y="3763965"/>
            <a:ext cx="3982680" cy="606240"/>
            <a:chOff x="7126686" y="3763965"/>
            <a:chExt cx="398268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8D3A47C-6A2C-3476-FF15-4445372914C4}"/>
                    </a:ext>
                  </a:extLst>
                </p14:cNvPr>
                <p14:cNvContentPartPr/>
                <p14:nvPr/>
              </p14:nvContentPartPr>
              <p14:xfrm>
                <a:off x="7126686" y="3932805"/>
                <a:ext cx="677520" cy="372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8D3A47C-6A2C-3476-FF15-4445372914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18046" y="3923805"/>
                  <a:ext cx="6951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EDBAF6E-5C52-4CBD-C090-FFCC81A24762}"/>
                    </a:ext>
                  </a:extLst>
                </p14:cNvPr>
                <p14:cNvContentPartPr/>
                <p14:nvPr/>
              </p14:nvContentPartPr>
              <p14:xfrm>
                <a:off x="7599366" y="4108125"/>
                <a:ext cx="331200" cy="15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EDBAF6E-5C52-4CBD-C090-FFCC81A2476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90366" y="4099485"/>
                  <a:ext cx="348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C442562-D74C-A529-BE39-1ED66FA8696F}"/>
                    </a:ext>
                  </a:extLst>
                </p14:cNvPr>
                <p14:cNvContentPartPr/>
                <p14:nvPr/>
              </p14:nvContentPartPr>
              <p14:xfrm>
                <a:off x="8136846" y="3881325"/>
                <a:ext cx="724320" cy="430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C442562-D74C-A529-BE39-1ED66FA8696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27846" y="3872685"/>
                  <a:ext cx="7419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19C228B-A33E-8A94-DC7D-B8CEF3FF1229}"/>
                    </a:ext>
                  </a:extLst>
                </p14:cNvPr>
                <p14:cNvContentPartPr/>
                <p14:nvPr/>
              </p14:nvContentPartPr>
              <p14:xfrm>
                <a:off x="8635806" y="4035405"/>
                <a:ext cx="387000" cy="18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19C228B-A33E-8A94-DC7D-B8CEF3FF122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27166" y="4026765"/>
                  <a:ext cx="404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CD2DBF7-9C10-15DE-1FCD-BFEC0AE9DA56}"/>
                    </a:ext>
                  </a:extLst>
                </p14:cNvPr>
                <p14:cNvContentPartPr/>
                <p14:nvPr/>
              </p14:nvContentPartPr>
              <p14:xfrm>
                <a:off x="9095886" y="3763965"/>
                <a:ext cx="2013480" cy="606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CD2DBF7-9C10-15DE-1FCD-BFEC0AE9DA5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87246" y="3754965"/>
                  <a:ext cx="203112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42DDF21-CC6D-4693-9607-892B39C52CB4}"/>
                    </a:ext>
                  </a:extLst>
                </p14:cNvPr>
                <p14:cNvContentPartPr/>
                <p14:nvPr/>
              </p14:nvContentPartPr>
              <p14:xfrm>
                <a:off x="10745766" y="3995805"/>
                <a:ext cx="360" cy="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42DDF21-CC6D-4693-9607-892B39C52CB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36766" y="3986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551A9CD-5E08-7052-FCA6-E9FCA2825A17}"/>
                    </a:ext>
                  </a:extLst>
                </p14:cNvPr>
                <p14:cNvContentPartPr/>
                <p14:nvPr/>
              </p14:nvContentPartPr>
              <p14:xfrm>
                <a:off x="9661806" y="3974565"/>
                <a:ext cx="634320" cy="32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551A9CD-5E08-7052-FCA6-E9FCA2825A1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53166" y="3965925"/>
                  <a:ext cx="651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1518D6A-29A3-38F8-FEBA-5720E9442354}"/>
                    </a:ext>
                  </a:extLst>
                </p14:cNvPr>
                <p14:cNvContentPartPr/>
                <p14:nvPr/>
              </p14:nvContentPartPr>
              <p14:xfrm>
                <a:off x="9330246" y="3871605"/>
                <a:ext cx="64080" cy="25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1518D6A-29A3-38F8-FEBA-5720E944235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321606" y="3862965"/>
                  <a:ext cx="817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BB145BE-F760-23D9-D983-3459F7D3E490}"/>
              </a:ext>
            </a:extLst>
          </p:cNvPr>
          <p:cNvGrpSpPr/>
          <p:nvPr/>
        </p:nvGrpSpPr>
        <p:grpSpPr>
          <a:xfrm>
            <a:off x="1584126" y="4843245"/>
            <a:ext cx="2039040" cy="1664640"/>
            <a:chOff x="1584126" y="4843245"/>
            <a:chExt cx="2039040" cy="166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E3AEFC7-2752-98ED-FD0A-0D517F9D57CB}"/>
                    </a:ext>
                  </a:extLst>
                </p14:cNvPr>
                <p14:cNvContentPartPr/>
                <p14:nvPr/>
              </p14:nvContentPartPr>
              <p14:xfrm>
                <a:off x="1651086" y="5322765"/>
                <a:ext cx="383760" cy="625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E3AEFC7-2752-98ED-FD0A-0D517F9D57C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42086" y="5314125"/>
                  <a:ext cx="40140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635F3AF-9138-1697-47BC-F251DA46C5B1}"/>
                    </a:ext>
                  </a:extLst>
                </p14:cNvPr>
                <p14:cNvContentPartPr/>
                <p14:nvPr/>
              </p14:nvContentPartPr>
              <p14:xfrm>
                <a:off x="1584126" y="5918205"/>
                <a:ext cx="399960" cy="29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635F3AF-9138-1697-47BC-F251DA46C5B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75126" y="5909205"/>
                  <a:ext cx="417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2A670F4-663E-12D0-5B30-44A9212A05F7}"/>
                    </a:ext>
                  </a:extLst>
                </p14:cNvPr>
                <p14:cNvContentPartPr/>
                <p14:nvPr/>
              </p14:nvContentPartPr>
              <p14:xfrm>
                <a:off x="2424366" y="5596005"/>
                <a:ext cx="273240" cy="14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2A670F4-663E-12D0-5B30-44A9212A05F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15366" y="5587365"/>
                  <a:ext cx="29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A675274-C56B-9B11-311F-2CD259E89D1F}"/>
                    </a:ext>
                  </a:extLst>
                </p14:cNvPr>
                <p14:cNvContentPartPr/>
                <p14:nvPr/>
              </p14:nvContentPartPr>
              <p14:xfrm>
                <a:off x="2453166" y="5686365"/>
                <a:ext cx="286560" cy="36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A675274-C56B-9B11-311F-2CD259E89D1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44526" y="5677725"/>
                  <a:ext cx="304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45D0C19-E53B-9A80-CE40-65A34F81913D}"/>
                    </a:ext>
                  </a:extLst>
                </p14:cNvPr>
                <p14:cNvContentPartPr/>
                <p14:nvPr/>
              </p14:nvContentPartPr>
              <p14:xfrm>
                <a:off x="2942766" y="4843245"/>
                <a:ext cx="429120" cy="1664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45D0C19-E53B-9A80-CE40-65A34F81913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934126" y="4834245"/>
                  <a:ext cx="446760" cy="16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45BE258-D99A-912E-6DE2-43FBC9056AF3}"/>
                    </a:ext>
                  </a:extLst>
                </p14:cNvPr>
                <p14:cNvContentPartPr/>
                <p14:nvPr/>
              </p14:nvContentPartPr>
              <p14:xfrm>
                <a:off x="3117726" y="4923885"/>
                <a:ext cx="306720" cy="364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45BE258-D99A-912E-6DE2-43FBC9056AF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109086" y="4915245"/>
                  <a:ext cx="3243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9B5BAAB-D8A7-E84D-0014-3E2DFF089545}"/>
                    </a:ext>
                  </a:extLst>
                </p14:cNvPr>
                <p14:cNvContentPartPr/>
                <p14:nvPr/>
              </p14:nvContentPartPr>
              <p14:xfrm>
                <a:off x="3367926" y="5242845"/>
                <a:ext cx="255240" cy="133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9B5BAAB-D8A7-E84D-0014-3E2DFF08954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59286" y="5234205"/>
                  <a:ext cx="2728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77D62BE-76B2-B7A0-4CEB-60654FBB1054}"/>
              </a:ext>
            </a:extLst>
          </p:cNvPr>
          <p:cNvGrpSpPr/>
          <p:nvPr/>
        </p:nvGrpSpPr>
        <p:grpSpPr>
          <a:xfrm>
            <a:off x="4047966" y="5506365"/>
            <a:ext cx="370080" cy="463680"/>
            <a:chOff x="4047966" y="5506365"/>
            <a:chExt cx="37008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2C3A23A-EA9E-ADB2-1CC8-3136043EDF8E}"/>
                    </a:ext>
                  </a:extLst>
                </p14:cNvPr>
                <p14:cNvContentPartPr/>
                <p14:nvPr/>
              </p14:nvContentPartPr>
              <p14:xfrm>
                <a:off x="4047966" y="5506365"/>
                <a:ext cx="253800" cy="424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2C3A23A-EA9E-ADB2-1CC8-3136043EDF8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038966" y="5497365"/>
                  <a:ext cx="2714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33E215A-C15E-6E25-ABC8-7BBFA2996ABC}"/>
                    </a:ext>
                  </a:extLst>
                </p14:cNvPr>
                <p14:cNvContentPartPr/>
                <p14:nvPr/>
              </p14:nvContentPartPr>
              <p14:xfrm>
                <a:off x="4224366" y="5810925"/>
                <a:ext cx="193680" cy="159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33E215A-C15E-6E25-ABC8-7BBFA2996AB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15726" y="5801925"/>
                  <a:ext cx="21132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B99F1DF-448C-562D-225E-DB03B1CF44F4}"/>
                  </a:ext>
                </a:extLst>
              </p14:cNvPr>
              <p14:cNvContentPartPr/>
              <p14:nvPr/>
            </p14:nvContentPartPr>
            <p14:xfrm>
              <a:off x="3303846" y="5605005"/>
              <a:ext cx="299520" cy="27720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B99F1DF-448C-562D-225E-DB03B1CF44F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294846" y="5596005"/>
                <a:ext cx="317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DAA63EA-AC61-56AB-75D8-F243B003F6D0}"/>
                  </a:ext>
                </a:extLst>
              </p14:cNvPr>
              <p14:cNvContentPartPr/>
              <p14:nvPr/>
            </p14:nvContentPartPr>
            <p14:xfrm>
              <a:off x="4013406" y="4933965"/>
              <a:ext cx="279000" cy="28224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DAA63EA-AC61-56AB-75D8-F243B003F6D0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004766" y="4924965"/>
                <a:ext cx="296640" cy="29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B48E6DA-5616-6302-278E-F409433FC8E3}"/>
              </a:ext>
            </a:extLst>
          </p:cNvPr>
          <p:cNvGrpSpPr/>
          <p:nvPr/>
        </p:nvGrpSpPr>
        <p:grpSpPr>
          <a:xfrm>
            <a:off x="4902606" y="4834245"/>
            <a:ext cx="868680" cy="1770120"/>
            <a:chOff x="4902606" y="4834245"/>
            <a:chExt cx="868680" cy="177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9D6C15D-96F3-39F4-5036-A46D50DD97AD}"/>
                    </a:ext>
                  </a:extLst>
                </p14:cNvPr>
                <p14:cNvContentPartPr/>
                <p14:nvPr/>
              </p14:nvContentPartPr>
              <p14:xfrm>
                <a:off x="4992606" y="6018645"/>
                <a:ext cx="271080" cy="339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9D6C15D-96F3-39F4-5036-A46D50DD97A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83606" y="6009645"/>
                  <a:ext cx="2887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41A09F2-1B7B-6FDA-F70E-3718695BB068}"/>
                    </a:ext>
                  </a:extLst>
                </p14:cNvPr>
                <p14:cNvContentPartPr/>
                <p14:nvPr/>
              </p14:nvContentPartPr>
              <p14:xfrm>
                <a:off x="5339286" y="6316005"/>
                <a:ext cx="39600" cy="169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41A09F2-1B7B-6FDA-F70E-3718695BB06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330286" y="6307005"/>
                  <a:ext cx="57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552CCF3-779E-1594-96CF-337BF063062C}"/>
                    </a:ext>
                  </a:extLst>
                </p14:cNvPr>
                <p14:cNvContentPartPr/>
                <p14:nvPr/>
              </p14:nvContentPartPr>
              <p14:xfrm>
                <a:off x="5408406" y="6286845"/>
                <a:ext cx="23760" cy="2214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552CCF3-779E-1594-96CF-337BF063062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399406" y="6277845"/>
                  <a:ext cx="41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6813F73-1A09-14F6-380A-BD5B599202E2}"/>
                    </a:ext>
                  </a:extLst>
                </p14:cNvPr>
                <p14:cNvContentPartPr/>
                <p14:nvPr/>
              </p14:nvContentPartPr>
              <p14:xfrm>
                <a:off x="5169366" y="4834245"/>
                <a:ext cx="601920" cy="1770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6813F73-1A09-14F6-380A-BD5B599202E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60726" y="4825605"/>
                  <a:ext cx="619560" cy="17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2FFFB4F-AD13-8E56-BDBB-65E0EECC3769}"/>
                    </a:ext>
                  </a:extLst>
                </p14:cNvPr>
                <p14:cNvContentPartPr/>
                <p14:nvPr/>
              </p14:nvContentPartPr>
              <p14:xfrm>
                <a:off x="4902606" y="5037285"/>
                <a:ext cx="406800" cy="285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2FFFB4F-AD13-8E56-BDBB-65E0EECC376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93606" y="5028645"/>
                  <a:ext cx="4244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C387987-7F50-FCFA-C96B-C9C58EFF57D9}"/>
                    </a:ext>
                  </a:extLst>
                </p14:cNvPr>
                <p14:cNvContentPartPr/>
                <p14:nvPr/>
              </p14:nvContentPartPr>
              <p14:xfrm>
                <a:off x="4935006" y="5567205"/>
                <a:ext cx="340560" cy="314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C387987-7F50-FCFA-C96B-C9C58EFF57D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26006" y="5558205"/>
                  <a:ext cx="358200" cy="33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283194AA-6899-1728-EDAF-52E774A5AFC2}"/>
                  </a:ext>
                </a:extLst>
              </p14:cNvPr>
              <p14:cNvContentPartPr/>
              <p14:nvPr/>
            </p14:nvContentPartPr>
            <p14:xfrm>
              <a:off x="3351726" y="6142845"/>
              <a:ext cx="358200" cy="29016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283194AA-6899-1728-EDAF-52E774A5AFC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343086" y="6133845"/>
                <a:ext cx="37584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718D98E-9A13-08DE-0CC7-3119E27CDCE9}"/>
                  </a:ext>
                </a:extLst>
              </p14:cNvPr>
              <p14:cNvContentPartPr/>
              <p14:nvPr/>
            </p14:nvContentPartPr>
            <p14:xfrm>
              <a:off x="4126446" y="6161205"/>
              <a:ext cx="365400" cy="3067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718D98E-9A13-08DE-0CC7-3119E27CDCE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4117446" y="6152565"/>
                <a:ext cx="383040" cy="32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BB91585-27AC-9C69-3DD5-D08DABA086C7}"/>
              </a:ext>
            </a:extLst>
          </p:cNvPr>
          <p:cNvGrpSpPr/>
          <p:nvPr/>
        </p:nvGrpSpPr>
        <p:grpSpPr>
          <a:xfrm>
            <a:off x="7225686" y="4615725"/>
            <a:ext cx="4569120" cy="1351080"/>
            <a:chOff x="7225686" y="4615725"/>
            <a:chExt cx="4569120" cy="135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992DEBF-1964-7C75-316E-4324D325C905}"/>
                    </a:ext>
                  </a:extLst>
                </p14:cNvPr>
                <p14:cNvContentPartPr/>
                <p14:nvPr/>
              </p14:nvContentPartPr>
              <p14:xfrm>
                <a:off x="7398486" y="4759725"/>
                <a:ext cx="52920" cy="382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992DEBF-1964-7C75-316E-4324D325C90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89846" y="4750725"/>
                  <a:ext cx="705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E3B9E07-95AA-FE20-0DA7-B183AB106FC0}"/>
                    </a:ext>
                  </a:extLst>
                </p14:cNvPr>
                <p14:cNvContentPartPr/>
                <p14:nvPr/>
              </p14:nvContentPartPr>
              <p14:xfrm>
                <a:off x="7324326" y="4738125"/>
                <a:ext cx="329760" cy="413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E3B9E07-95AA-FE20-0DA7-B183AB106FC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15686" y="4729485"/>
                  <a:ext cx="3474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E1B02D1-A62D-5CD2-937D-19702B19A324}"/>
                    </a:ext>
                  </a:extLst>
                </p14:cNvPr>
                <p14:cNvContentPartPr/>
                <p14:nvPr/>
              </p14:nvContentPartPr>
              <p14:xfrm>
                <a:off x="7262406" y="4615725"/>
                <a:ext cx="355680" cy="288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E1B02D1-A62D-5CD2-937D-19702B19A32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53766" y="4607085"/>
                  <a:ext cx="373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9589738-2794-CF15-6C14-325FFC22EC86}"/>
                    </a:ext>
                  </a:extLst>
                </p14:cNvPr>
                <p14:cNvContentPartPr/>
                <p14:nvPr/>
              </p14:nvContentPartPr>
              <p14:xfrm>
                <a:off x="7786926" y="4708965"/>
                <a:ext cx="61560" cy="564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9589738-2794-CF15-6C14-325FFC22EC8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77926" y="4699965"/>
                  <a:ext cx="7920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E251A76-82F7-3AAB-3E9D-76F0E58C65F9}"/>
                    </a:ext>
                  </a:extLst>
                </p14:cNvPr>
                <p14:cNvContentPartPr/>
                <p14:nvPr/>
              </p14:nvContentPartPr>
              <p14:xfrm>
                <a:off x="7862526" y="4677645"/>
                <a:ext cx="37080" cy="601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E251A76-82F7-3AAB-3E9D-76F0E58C65F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53886" y="4669005"/>
                  <a:ext cx="5472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153F925-734D-E293-8745-05CD15ED704E}"/>
                    </a:ext>
                  </a:extLst>
                </p14:cNvPr>
                <p14:cNvContentPartPr/>
                <p14:nvPr/>
              </p14:nvContentPartPr>
              <p14:xfrm>
                <a:off x="8134686" y="4942605"/>
                <a:ext cx="368640" cy="2113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153F925-734D-E293-8745-05CD15ED704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25686" y="4933605"/>
                  <a:ext cx="386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8D29CFF-BAEF-0342-7EFB-5F579BF86F99}"/>
                    </a:ext>
                  </a:extLst>
                </p14:cNvPr>
                <p14:cNvContentPartPr/>
                <p14:nvPr/>
              </p14:nvContentPartPr>
              <p14:xfrm>
                <a:off x="8224686" y="5029725"/>
                <a:ext cx="259200" cy="223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8D29CFF-BAEF-0342-7EFB-5F579BF86F9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15686" y="5020725"/>
                  <a:ext cx="276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F026458-E8D0-25D4-AE58-9812AC813A27}"/>
                    </a:ext>
                  </a:extLst>
                </p14:cNvPr>
                <p14:cNvContentPartPr/>
                <p14:nvPr/>
              </p14:nvContentPartPr>
              <p14:xfrm>
                <a:off x="8213166" y="4706805"/>
                <a:ext cx="221040" cy="210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F026458-E8D0-25D4-AE58-9812AC813A2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04166" y="4698165"/>
                  <a:ext cx="238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34A2304-4437-13ED-99A3-7C63B66D3639}"/>
                    </a:ext>
                  </a:extLst>
                </p14:cNvPr>
                <p14:cNvContentPartPr/>
                <p14:nvPr/>
              </p14:nvContentPartPr>
              <p14:xfrm>
                <a:off x="7225686" y="5515725"/>
                <a:ext cx="1458360" cy="410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34A2304-4437-13ED-99A3-7C63B66D363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16686" y="5507085"/>
                  <a:ext cx="14760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033CD0B-266D-82D1-E9DF-95C016437615}"/>
                    </a:ext>
                  </a:extLst>
                </p14:cNvPr>
                <p14:cNvContentPartPr/>
                <p14:nvPr/>
              </p14:nvContentPartPr>
              <p14:xfrm>
                <a:off x="8519886" y="5691765"/>
                <a:ext cx="56880" cy="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033CD0B-266D-82D1-E9DF-95C01643761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10886" y="5683125"/>
                  <a:ext cx="74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F098EB1-57EA-391D-8849-C49EBCDB2326}"/>
                    </a:ext>
                  </a:extLst>
                </p14:cNvPr>
                <p14:cNvContentPartPr/>
                <p14:nvPr/>
              </p14:nvContentPartPr>
              <p14:xfrm>
                <a:off x="7673886" y="5630205"/>
                <a:ext cx="355680" cy="26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F098EB1-57EA-391D-8849-C49EBCDB232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665246" y="5621565"/>
                  <a:ext cx="373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54B0195-1B55-42CB-11CB-F37D7639E7E3}"/>
                    </a:ext>
                  </a:extLst>
                </p14:cNvPr>
                <p14:cNvContentPartPr/>
                <p14:nvPr/>
              </p14:nvContentPartPr>
              <p14:xfrm>
                <a:off x="7363566" y="5533005"/>
                <a:ext cx="39600" cy="446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54B0195-1B55-42CB-11CB-F37D7639E7E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54566" y="5524365"/>
                  <a:ext cx="57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5DD774C-317C-7C0B-3879-CFBD2463122A}"/>
                    </a:ext>
                  </a:extLst>
                </p14:cNvPr>
                <p14:cNvContentPartPr/>
                <p14:nvPr/>
              </p14:nvContentPartPr>
              <p14:xfrm>
                <a:off x="8942166" y="5687445"/>
                <a:ext cx="460080" cy="135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5DD774C-317C-7C0B-3879-CFBD2463122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33166" y="5678805"/>
                  <a:ext cx="477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041EEED-0AA4-97B4-E9F5-F09F5232E77F}"/>
                    </a:ext>
                  </a:extLst>
                </p14:cNvPr>
                <p14:cNvContentPartPr/>
                <p14:nvPr/>
              </p14:nvContentPartPr>
              <p14:xfrm>
                <a:off x="9077886" y="5512125"/>
                <a:ext cx="75960" cy="11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041EEED-0AA4-97B4-E9F5-F09F5232E77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068886" y="5503125"/>
                  <a:ext cx="93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25FAC0A-2AE4-C4BB-E52F-A6D2E1EB1D35}"/>
                    </a:ext>
                  </a:extLst>
                </p14:cNvPr>
                <p14:cNvContentPartPr/>
                <p14:nvPr/>
              </p14:nvContentPartPr>
              <p14:xfrm>
                <a:off x="9623286" y="5372805"/>
                <a:ext cx="1105920" cy="594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25FAC0A-2AE4-C4BB-E52F-A6D2E1EB1D3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14646" y="5364165"/>
                  <a:ext cx="112356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0C6014D-7F18-BC72-E13F-569682A51B92}"/>
                    </a:ext>
                  </a:extLst>
                </p14:cNvPr>
                <p14:cNvContentPartPr/>
                <p14:nvPr/>
              </p14:nvContentPartPr>
              <p14:xfrm>
                <a:off x="10943406" y="5435445"/>
                <a:ext cx="370440" cy="336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0C6014D-7F18-BC72-E13F-569682A51B9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934406" y="5426805"/>
                  <a:ext cx="3880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084DBDD-3237-31A3-AD18-E8166719A0A9}"/>
                    </a:ext>
                  </a:extLst>
                </p14:cNvPr>
                <p14:cNvContentPartPr/>
                <p14:nvPr/>
              </p14:nvContentPartPr>
              <p14:xfrm>
                <a:off x="11551806" y="5440125"/>
                <a:ext cx="243000" cy="3474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084DBDD-3237-31A3-AD18-E8166719A0A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542806" y="5431485"/>
                  <a:ext cx="26064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3667AE1-46A8-1E46-70B6-A0B86AEAB711}"/>
                  </a:ext>
                </a:extLst>
              </p14:cNvPr>
              <p14:cNvContentPartPr/>
              <p14:nvPr/>
            </p14:nvContentPartPr>
            <p14:xfrm>
              <a:off x="11426886" y="5259765"/>
              <a:ext cx="292320" cy="1224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3667AE1-46A8-1E46-70B6-A0B86AEAB711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1418246" y="5250765"/>
                <a:ext cx="3099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B5212FD-D9D4-15BA-BB1C-2C5998478B97}"/>
              </a:ext>
            </a:extLst>
          </p:cNvPr>
          <p:cNvGrpSpPr/>
          <p:nvPr/>
        </p:nvGrpSpPr>
        <p:grpSpPr>
          <a:xfrm>
            <a:off x="7111566" y="6102165"/>
            <a:ext cx="1717560" cy="426600"/>
            <a:chOff x="7111566" y="6102165"/>
            <a:chExt cx="171756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7E73F4A-A383-882F-52F7-C2E17D6CF8C2}"/>
                    </a:ext>
                  </a:extLst>
                </p14:cNvPr>
                <p14:cNvContentPartPr/>
                <p14:nvPr/>
              </p14:nvContentPartPr>
              <p14:xfrm>
                <a:off x="7111566" y="6102165"/>
                <a:ext cx="857880" cy="413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7E73F4A-A383-882F-52F7-C2E17D6CF8C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102926" y="6093165"/>
                  <a:ext cx="8755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03D8AA9-AC72-DC68-E5B3-A836F44B9FBE}"/>
                    </a:ext>
                  </a:extLst>
                </p14:cNvPr>
                <p14:cNvContentPartPr/>
                <p14:nvPr/>
              </p14:nvContentPartPr>
              <p14:xfrm>
                <a:off x="7681086" y="6358485"/>
                <a:ext cx="360" cy="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03D8AA9-AC72-DC68-E5B3-A836F44B9FB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672446" y="6349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FB5DDAB-F3CF-BC2D-9AA1-7769ED95DB2D}"/>
                    </a:ext>
                  </a:extLst>
                </p14:cNvPr>
                <p14:cNvContentPartPr/>
                <p14:nvPr/>
              </p14:nvContentPartPr>
              <p14:xfrm>
                <a:off x="7349526" y="6197565"/>
                <a:ext cx="440640" cy="446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FB5DDAB-F3CF-BC2D-9AA1-7769ED95DB2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340886" y="6188925"/>
                  <a:ext cx="458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709656D-5081-3B4C-1E9F-50E3E58A0B01}"/>
                    </a:ext>
                  </a:extLst>
                </p14:cNvPr>
                <p14:cNvContentPartPr/>
                <p14:nvPr/>
              </p14:nvContentPartPr>
              <p14:xfrm>
                <a:off x="8176086" y="6324645"/>
                <a:ext cx="653040" cy="204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709656D-5081-3B4C-1E9F-50E3E58A0B0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167086" y="6315645"/>
                  <a:ext cx="67068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3B8465ED-FFE2-3556-A1C3-71AF21C69226}"/>
                  </a:ext>
                </a:extLst>
              </p14:cNvPr>
              <p14:cNvContentPartPr/>
              <p14:nvPr/>
            </p14:nvContentPartPr>
            <p14:xfrm>
              <a:off x="9128646" y="6043845"/>
              <a:ext cx="1370880" cy="46008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3B8465ED-FFE2-3556-A1C3-71AF21C69226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119646" y="6035205"/>
                <a:ext cx="1388520" cy="4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1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2D7CC9-5810-04C3-B44B-36950FCB8CBE}"/>
                  </a:ext>
                </a:extLst>
              </p14:cNvPr>
              <p14:cNvContentPartPr/>
              <p14:nvPr/>
            </p14:nvContentPartPr>
            <p14:xfrm>
              <a:off x="372366" y="201405"/>
              <a:ext cx="860400" cy="357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2D7CC9-5810-04C3-B44B-36950FCB8C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366" y="192405"/>
                <a:ext cx="878040" cy="37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C805462-87CB-82AB-8F69-ABD18EA47373}"/>
              </a:ext>
            </a:extLst>
          </p:cNvPr>
          <p:cNvGrpSpPr/>
          <p:nvPr/>
        </p:nvGrpSpPr>
        <p:grpSpPr>
          <a:xfrm>
            <a:off x="1401246" y="162885"/>
            <a:ext cx="2028240" cy="391320"/>
            <a:chOff x="1401246" y="162885"/>
            <a:chExt cx="202824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F3FD2E9-922F-2114-6CB3-689D327BCB67}"/>
                    </a:ext>
                  </a:extLst>
                </p14:cNvPr>
                <p14:cNvContentPartPr/>
                <p14:nvPr/>
              </p14:nvContentPartPr>
              <p14:xfrm>
                <a:off x="1401246" y="162885"/>
                <a:ext cx="1151280" cy="391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F3FD2E9-922F-2114-6CB3-689D327BCB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2606" y="154245"/>
                  <a:ext cx="11689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17CAB58-F8A3-8AD5-AC93-83236BEC7999}"/>
                    </a:ext>
                  </a:extLst>
                </p14:cNvPr>
                <p14:cNvContentPartPr/>
                <p14:nvPr/>
              </p14:nvContentPartPr>
              <p14:xfrm>
                <a:off x="1596366" y="259365"/>
                <a:ext cx="286200" cy="10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17CAB58-F8A3-8AD5-AC93-83236BEC799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7726" y="250725"/>
                  <a:ext cx="303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5C7AADB-A624-CC2C-1348-1C92642C0F60}"/>
                    </a:ext>
                  </a:extLst>
                </p14:cNvPr>
                <p14:cNvContentPartPr/>
                <p14:nvPr/>
              </p14:nvContentPartPr>
              <p14:xfrm>
                <a:off x="2850606" y="415965"/>
                <a:ext cx="578880" cy="129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5C7AADB-A624-CC2C-1348-1C92642C0F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1966" y="406965"/>
                  <a:ext cx="5965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AE76CB-3DE2-A5D2-4D2A-23456BF24E2B}"/>
              </a:ext>
            </a:extLst>
          </p:cNvPr>
          <p:cNvGrpSpPr/>
          <p:nvPr/>
        </p:nvGrpSpPr>
        <p:grpSpPr>
          <a:xfrm>
            <a:off x="3701646" y="89805"/>
            <a:ext cx="8363520" cy="773640"/>
            <a:chOff x="3701646" y="89805"/>
            <a:chExt cx="8363520" cy="77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C507E67-4809-9A1D-36CC-EC596FE1E604}"/>
                    </a:ext>
                  </a:extLst>
                </p14:cNvPr>
                <p14:cNvContentPartPr/>
                <p14:nvPr/>
              </p14:nvContentPartPr>
              <p14:xfrm>
                <a:off x="3701646" y="138045"/>
                <a:ext cx="1847160" cy="392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C507E67-4809-9A1D-36CC-EC596FE1E6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93006" y="129045"/>
                  <a:ext cx="18648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D92B2D-D05A-24F0-9E93-BB47FF9FD28B}"/>
                    </a:ext>
                  </a:extLst>
                </p14:cNvPr>
                <p14:cNvContentPartPr/>
                <p14:nvPr/>
              </p14:nvContentPartPr>
              <p14:xfrm>
                <a:off x="5010606" y="260445"/>
                <a:ext cx="309600" cy="33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D92B2D-D05A-24F0-9E93-BB47FF9FD2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01966" y="251805"/>
                  <a:ext cx="327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69780F8-AD96-F9B9-8422-8DBDF477E9D6}"/>
                    </a:ext>
                  </a:extLst>
                </p14:cNvPr>
                <p14:cNvContentPartPr/>
                <p14:nvPr/>
              </p14:nvContentPartPr>
              <p14:xfrm>
                <a:off x="4661766" y="221205"/>
                <a:ext cx="126000" cy="13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69780F8-AD96-F9B9-8422-8DBDF477E9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52766" y="212205"/>
                  <a:ext cx="143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A9D9687-1696-3D82-2E72-CDD9F0FB8134}"/>
                    </a:ext>
                  </a:extLst>
                </p14:cNvPr>
                <p14:cNvContentPartPr/>
                <p14:nvPr/>
              </p14:nvContentPartPr>
              <p14:xfrm>
                <a:off x="5784246" y="89805"/>
                <a:ext cx="814680" cy="408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A9D9687-1696-3D82-2E72-CDD9F0FB81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75246" y="81165"/>
                  <a:ext cx="8323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9AC82B8-CC6F-0DC3-EACB-CE766C1ABC8D}"/>
                    </a:ext>
                  </a:extLst>
                </p14:cNvPr>
                <p14:cNvContentPartPr/>
                <p14:nvPr/>
              </p14:nvContentPartPr>
              <p14:xfrm>
                <a:off x="6270246" y="204285"/>
                <a:ext cx="348480" cy="54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9AC82B8-CC6F-0DC3-EACB-CE766C1ABC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61246" y="195645"/>
                  <a:ext cx="366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747E13-B499-580E-78D4-FA22ED696C7A}"/>
                    </a:ext>
                  </a:extLst>
                </p14:cNvPr>
                <p14:cNvContentPartPr/>
                <p14:nvPr/>
              </p14:nvContentPartPr>
              <p14:xfrm>
                <a:off x="6052446" y="183405"/>
                <a:ext cx="129600" cy="20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747E13-B499-580E-78D4-FA22ED696C7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43446" y="174405"/>
                  <a:ext cx="147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8549BC-7ED8-9B33-1702-38B71236520C}"/>
                    </a:ext>
                  </a:extLst>
                </p14:cNvPr>
                <p14:cNvContentPartPr/>
                <p14:nvPr/>
              </p14:nvContentPartPr>
              <p14:xfrm>
                <a:off x="6972966" y="133725"/>
                <a:ext cx="1673640" cy="562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8549BC-7ED8-9B33-1702-38B7123652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64326" y="125085"/>
                  <a:ext cx="16912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8954E09-2B27-376F-43D7-00EBD027B92A}"/>
                    </a:ext>
                  </a:extLst>
                </p14:cNvPr>
                <p14:cNvContentPartPr/>
                <p14:nvPr/>
              </p14:nvContentPartPr>
              <p14:xfrm>
                <a:off x="8381286" y="223365"/>
                <a:ext cx="296640" cy="40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8954E09-2B27-376F-43D7-00EBD027B9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72646" y="214725"/>
                  <a:ext cx="314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966538-D7FC-7252-6C53-C041AA21C815}"/>
                    </a:ext>
                  </a:extLst>
                </p14:cNvPr>
                <p14:cNvContentPartPr/>
                <p14:nvPr/>
              </p14:nvContentPartPr>
              <p14:xfrm>
                <a:off x="8249886" y="117885"/>
                <a:ext cx="61920" cy="39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966538-D7FC-7252-6C53-C041AA21C8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41246" y="109245"/>
                  <a:ext cx="79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045E557-4F0E-A3AD-A9A0-01D9308DB3EE}"/>
                    </a:ext>
                  </a:extLst>
                </p14:cNvPr>
                <p14:cNvContentPartPr/>
                <p14:nvPr/>
              </p14:nvContentPartPr>
              <p14:xfrm>
                <a:off x="8957646" y="173325"/>
                <a:ext cx="129960" cy="394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045E557-4F0E-A3AD-A9A0-01D9308DB3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48646" y="164325"/>
                  <a:ext cx="1476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E9A548-D098-7963-FB26-A4BF836C02B4}"/>
                    </a:ext>
                  </a:extLst>
                </p14:cNvPr>
                <p14:cNvContentPartPr/>
                <p14:nvPr/>
              </p14:nvContentPartPr>
              <p14:xfrm>
                <a:off x="9089406" y="220845"/>
                <a:ext cx="1557360" cy="261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E9A548-D098-7963-FB26-A4BF836C02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80406" y="212205"/>
                  <a:ext cx="1575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DA786D7-D803-E86A-F620-2FF0ED448722}"/>
                    </a:ext>
                  </a:extLst>
                </p14:cNvPr>
                <p14:cNvContentPartPr/>
                <p14:nvPr/>
              </p14:nvContentPartPr>
              <p14:xfrm>
                <a:off x="9792486" y="290685"/>
                <a:ext cx="421200" cy="17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DA786D7-D803-E86A-F620-2FF0ED4487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83486" y="282045"/>
                  <a:ext cx="438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21D6895-B73B-A216-DA78-D7C7D569D10C}"/>
                    </a:ext>
                  </a:extLst>
                </p14:cNvPr>
                <p14:cNvContentPartPr/>
                <p14:nvPr/>
              </p14:nvContentPartPr>
              <p14:xfrm>
                <a:off x="9704646" y="172605"/>
                <a:ext cx="104040" cy="24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21D6895-B73B-A216-DA78-D7C7D569D10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95646" y="163605"/>
                  <a:ext cx="121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F7B018-898A-E50A-AE03-A42EC8730A12}"/>
                    </a:ext>
                  </a:extLst>
                </p14:cNvPr>
                <p14:cNvContentPartPr/>
                <p14:nvPr/>
              </p14:nvContentPartPr>
              <p14:xfrm>
                <a:off x="10856646" y="174765"/>
                <a:ext cx="392040" cy="342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F7B018-898A-E50A-AE03-A42EC8730A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48006" y="165765"/>
                  <a:ext cx="4096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43CD3CD-A4A7-46A1-DC55-88C362202A0B}"/>
                    </a:ext>
                  </a:extLst>
                </p14:cNvPr>
                <p14:cNvContentPartPr/>
                <p14:nvPr/>
              </p14:nvContentPartPr>
              <p14:xfrm>
                <a:off x="10837926" y="249285"/>
                <a:ext cx="482760" cy="42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43CD3CD-A4A7-46A1-DC55-88C362202A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28926" y="240645"/>
                  <a:ext cx="500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12B6C46-DDEB-D83E-87EF-E1890DCFD8F4}"/>
                    </a:ext>
                  </a:extLst>
                </p14:cNvPr>
                <p14:cNvContentPartPr/>
                <p14:nvPr/>
              </p14:nvContentPartPr>
              <p14:xfrm>
                <a:off x="11282166" y="97365"/>
                <a:ext cx="716760" cy="766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12B6C46-DDEB-D83E-87EF-E1890DCFD8F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73166" y="88365"/>
                  <a:ext cx="734400" cy="78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C010B0-D64D-AA46-7C91-A582B83A97CE}"/>
                    </a:ext>
                  </a:extLst>
                </p14:cNvPr>
                <p14:cNvContentPartPr/>
                <p14:nvPr/>
              </p14:nvContentPartPr>
              <p14:xfrm>
                <a:off x="11929086" y="97005"/>
                <a:ext cx="136080" cy="560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C010B0-D64D-AA46-7C91-A582B83A97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920086" y="88005"/>
                  <a:ext cx="153720" cy="57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3BEA2A3-685E-C08F-9452-A6DED60D118F}"/>
              </a:ext>
            </a:extLst>
          </p:cNvPr>
          <p:cNvGrpSpPr/>
          <p:nvPr/>
        </p:nvGrpSpPr>
        <p:grpSpPr>
          <a:xfrm>
            <a:off x="2210886" y="1470405"/>
            <a:ext cx="1500840" cy="1120680"/>
            <a:chOff x="2210886" y="1470405"/>
            <a:chExt cx="1500840" cy="11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9A319C3-A366-F717-04C7-0480334C2A25}"/>
                    </a:ext>
                  </a:extLst>
                </p14:cNvPr>
                <p14:cNvContentPartPr/>
                <p14:nvPr/>
              </p14:nvContentPartPr>
              <p14:xfrm>
                <a:off x="2210886" y="1470405"/>
                <a:ext cx="1500840" cy="1120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9A319C3-A366-F717-04C7-0480334C2A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02246" y="1461405"/>
                  <a:ext cx="1518480" cy="11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2EF36E-81B4-93C7-3F8B-708B3D3F61B2}"/>
                    </a:ext>
                  </a:extLst>
                </p14:cNvPr>
                <p14:cNvContentPartPr/>
                <p14:nvPr/>
              </p14:nvContentPartPr>
              <p14:xfrm>
                <a:off x="3052206" y="1551045"/>
                <a:ext cx="620280" cy="1003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2EF36E-81B4-93C7-3F8B-708B3D3F61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43566" y="1542045"/>
                  <a:ext cx="637920" cy="10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66F1DD-CC96-73F0-EEBB-7F089CC123BC}"/>
                    </a:ext>
                  </a:extLst>
                </p14:cNvPr>
                <p14:cNvContentPartPr/>
                <p14:nvPr/>
              </p14:nvContentPartPr>
              <p14:xfrm>
                <a:off x="3019086" y="1476165"/>
                <a:ext cx="3960" cy="47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66F1DD-CC96-73F0-EEBB-7F089CC123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10446" y="1467165"/>
                  <a:ext cx="21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5FA1EE-174E-339A-252B-EB92404B1830}"/>
                    </a:ext>
                  </a:extLst>
                </p14:cNvPr>
                <p14:cNvContentPartPr/>
                <p14:nvPr/>
              </p14:nvContentPartPr>
              <p14:xfrm>
                <a:off x="3093966" y="1796205"/>
                <a:ext cx="3960" cy="38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5FA1EE-174E-339A-252B-EB92404B18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84966" y="1787205"/>
                  <a:ext cx="21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8B6E57-07F7-891F-1837-7416D670C12A}"/>
                    </a:ext>
                  </a:extLst>
                </p14:cNvPr>
                <p14:cNvContentPartPr/>
                <p14:nvPr/>
              </p14:nvContentPartPr>
              <p14:xfrm>
                <a:off x="3128526" y="1989165"/>
                <a:ext cx="2520" cy="19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8B6E57-07F7-891F-1837-7416D670C1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19886" y="1980165"/>
                  <a:ext cx="20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BC8DF75-7BA5-C652-4359-F9C3D146ED17}"/>
                    </a:ext>
                  </a:extLst>
                </p14:cNvPr>
                <p14:cNvContentPartPr/>
                <p14:nvPr/>
              </p14:nvContentPartPr>
              <p14:xfrm>
                <a:off x="3146166" y="2133525"/>
                <a:ext cx="39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BC8DF75-7BA5-C652-4359-F9C3D146ED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37166" y="2124525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9735BD5-261B-1CE0-BEFB-2FFA50C52326}"/>
                    </a:ext>
                  </a:extLst>
                </p14:cNvPr>
                <p14:cNvContentPartPr/>
                <p14:nvPr/>
              </p14:nvContentPartPr>
              <p14:xfrm>
                <a:off x="2242926" y="2549685"/>
                <a:ext cx="28800" cy="26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9735BD5-261B-1CE0-BEFB-2FFA50C523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33926" y="2541045"/>
                  <a:ext cx="46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1E24B62-1A63-3B9F-0606-2E6CCA9A4272}"/>
                    </a:ext>
                  </a:extLst>
                </p14:cNvPr>
                <p14:cNvContentPartPr/>
                <p14:nvPr/>
              </p14:nvContentPartPr>
              <p14:xfrm>
                <a:off x="2451726" y="2429445"/>
                <a:ext cx="81000" cy="54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1E24B62-1A63-3B9F-0606-2E6CCA9A42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43086" y="2420445"/>
                  <a:ext cx="98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6EF741-AA58-482F-8BFE-499AE1407525}"/>
                    </a:ext>
                  </a:extLst>
                </p14:cNvPr>
                <p14:cNvContentPartPr/>
                <p14:nvPr/>
              </p14:nvContentPartPr>
              <p14:xfrm>
                <a:off x="2716686" y="2313525"/>
                <a:ext cx="102600" cy="69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6EF741-AA58-482F-8BFE-499AE14075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07686" y="2304525"/>
                  <a:ext cx="120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24A29BF-E06B-9FDD-7411-EEB8DC4B720D}"/>
                    </a:ext>
                  </a:extLst>
                </p14:cNvPr>
                <p14:cNvContentPartPr/>
                <p14:nvPr/>
              </p14:nvContentPartPr>
              <p14:xfrm>
                <a:off x="2954646" y="2276445"/>
                <a:ext cx="68400" cy="46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24A29BF-E06B-9FDD-7411-EEB8DC4B720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45646" y="2267445"/>
                  <a:ext cx="86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59FB769-E24D-DC79-2DB0-1DDD6D97F6F0}"/>
                    </a:ext>
                  </a:extLst>
                </p14:cNvPr>
                <p14:cNvContentPartPr/>
                <p14:nvPr/>
              </p14:nvContentPartPr>
              <p14:xfrm>
                <a:off x="3113406" y="2246565"/>
                <a:ext cx="78120" cy="11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59FB769-E24D-DC79-2DB0-1DDD6D97F6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04766" y="2237925"/>
                  <a:ext cx="95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45C3D1D-5165-ABB3-866C-78DA3269CE9B}"/>
                    </a:ext>
                  </a:extLst>
                </p14:cNvPr>
                <p14:cNvContentPartPr/>
                <p14:nvPr/>
              </p14:nvContentPartPr>
              <p14:xfrm>
                <a:off x="3367206" y="2218485"/>
                <a:ext cx="96120" cy="18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45C3D1D-5165-ABB3-866C-78DA3269CE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58566" y="2209485"/>
                  <a:ext cx="113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0F92BA-DADE-564F-5442-8E2F73ACCE3B}"/>
                    </a:ext>
                  </a:extLst>
                </p14:cNvPr>
                <p14:cNvContentPartPr/>
                <p14:nvPr/>
              </p14:nvContentPartPr>
              <p14:xfrm>
                <a:off x="3610566" y="2234325"/>
                <a:ext cx="83160" cy="36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0F92BA-DADE-564F-5442-8E2F73ACCE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01566" y="2225325"/>
                  <a:ext cx="1008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E625766-BBD2-68DC-E29B-C8979D90E5D7}"/>
              </a:ext>
            </a:extLst>
          </p:cNvPr>
          <p:cNvGrpSpPr/>
          <p:nvPr/>
        </p:nvGrpSpPr>
        <p:grpSpPr>
          <a:xfrm>
            <a:off x="2561526" y="1758045"/>
            <a:ext cx="1720080" cy="552600"/>
            <a:chOff x="2561526" y="1758045"/>
            <a:chExt cx="172008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2369A67-895F-B626-0F6D-4705C9CDAA72}"/>
                    </a:ext>
                  </a:extLst>
                </p14:cNvPr>
                <p14:cNvContentPartPr/>
                <p14:nvPr/>
              </p14:nvContentPartPr>
              <p14:xfrm>
                <a:off x="2561526" y="2204445"/>
                <a:ext cx="65520" cy="88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2369A67-895F-B626-0F6D-4705C9CDAA7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52886" y="2195805"/>
                  <a:ext cx="83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17AD54-2514-CA98-256D-D524059D38C4}"/>
                    </a:ext>
                  </a:extLst>
                </p14:cNvPr>
                <p14:cNvContentPartPr/>
                <p14:nvPr/>
              </p14:nvContentPartPr>
              <p14:xfrm>
                <a:off x="2600406" y="1945965"/>
                <a:ext cx="73080" cy="102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17AD54-2514-CA98-256D-D524059D38C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91766" y="1937325"/>
                  <a:ext cx="90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686FBAA-44D2-DBAC-4D95-5C1F0704A6EF}"/>
                    </a:ext>
                  </a:extLst>
                </p14:cNvPr>
                <p14:cNvContentPartPr/>
                <p14:nvPr/>
              </p14:nvContentPartPr>
              <p14:xfrm>
                <a:off x="3118446" y="2054685"/>
                <a:ext cx="117000" cy="100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686FBAA-44D2-DBAC-4D95-5C1F0704A6E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09446" y="2045685"/>
                  <a:ext cx="134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9725BA2-CBB0-F2AF-993E-99394B48B648}"/>
                    </a:ext>
                  </a:extLst>
                </p14:cNvPr>
                <p14:cNvContentPartPr/>
                <p14:nvPr/>
              </p14:nvContentPartPr>
              <p14:xfrm>
                <a:off x="3227886" y="1844805"/>
                <a:ext cx="123840" cy="100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9725BA2-CBB0-F2AF-993E-99394B48B6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18886" y="1835805"/>
                  <a:ext cx="141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8B3A6A7-021F-AB17-ADF3-F0951C0DE2D2}"/>
                    </a:ext>
                  </a:extLst>
                </p14:cNvPr>
                <p14:cNvContentPartPr/>
                <p14:nvPr/>
              </p14:nvContentPartPr>
              <p14:xfrm>
                <a:off x="3319326" y="1758045"/>
                <a:ext cx="962280" cy="112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8B3A6A7-021F-AB17-ADF3-F0951C0DE2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10686" y="1749045"/>
                  <a:ext cx="979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360D74D-0E21-AD7B-0D33-09058B2578E4}"/>
                    </a:ext>
                  </a:extLst>
                </p14:cNvPr>
                <p14:cNvContentPartPr/>
                <p14:nvPr/>
              </p14:nvContentPartPr>
              <p14:xfrm>
                <a:off x="3222126" y="2020845"/>
                <a:ext cx="981000" cy="93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360D74D-0E21-AD7B-0D33-09058B2578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13486" y="2011845"/>
                  <a:ext cx="998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D8BCF7-4CF4-DAA7-3C02-CB85A329DFE3}"/>
                    </a:ext>
                  </a:extLst>
                </p14:cNvPr>
                <p14:cNvContentPartPr/>
                <p14:nvPr/>
              </p14:nvContentPartPr>
              <p14:xfrm>
                <a:off x="2628126" y="1972245"/>
                <a:ext cx="944640" cy="78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D8BCF7-4CF4-DAA7-3C02-CB85A329DF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9126" y="1963605"/>
                  <a:ext cx="962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039C974-343E-8140-2879-A3A370FDBC18}"/>
                    </a:ext>
                  </a:extLst>
                </p14:cNvPr>
                <p14:cNvContentPartPr/>
                <p14:nvPr/>
              </p14:nvContentPartPr>
              <p14:xfrm>
                <a:off x="2606166" y="2228925"/>
                <a:ext cx="922680" cy="81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039C974-343E-8140-2879-A3A370FDBC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97526" y="2220285"/>
                  <a:ext cx="9403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186E81-2D00-CC90-DB6A-D8986F2A19EE}"/>
              </a:ext>
            </a:extLst>
          </p:cNvPr>
          <p:cNvGrpSpPr/>
          <p:nvPr/>
        </p:nvGrpSpPr>
        <p:grpSpPr>
          <a:xfrm>
            <a:off x="4457646" y="1644285"/>
            <a:ext cx="245520" cy="263160"/>
            <a:chOff x="4457646" y="1644285"/>
            <a:chExt cx="24552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200834-D5E6-D661-3A27-5463D29BA697}"/>
                    </a:ext>
                  </a:extLst>
                </p14:cNvPr>
                <p14:cNvContentPartPr/>
                <p14:nvPr/>
              </p14:nvContentPartPr>
              <p14:xfrm>
                <a:off x="4471686" y="1738965"/>
                <a:ext cx="231480" cy="168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200834-D5E6-D661-3A27-5463D29BA69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62686" y="1730325"/>
                  <a:ext cx="249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6907CBB-26AE-85CD-23AC-629CEC14D7F9}"/>
                    </a:ext>
                  </a:extLst>
                </p14:cNvPr>
                <p14:cNvContentPartPr/>
                <p14:nvPr/>
              </p14:nvContentPartPr>
              <p14:xfrm>
                <a:off x="4457646" y="1644285"/>
                <a:ext cx="236160" cy="37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6907CBB-26AE-85CD-23AC-629CEC14D7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49006" y="1635285"/>
                  <a:ext cx="25380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EF2A039-2B58-F022-086A-9392EBAA8089}"/>
                  </a:ext>
                </a:extLst>
              </p14:cNvPr>
              <p14:cNvContentPartPr/>
              <p14:nvPr/>
            </p14:nvContentPartPr>
            <p14:xfrm>
              <a:off x="2453526" y="1378605"/>
              <a:ext cx="100440" cy="928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EF2A039-2B58-F022-086A-9392EBAA808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44886" y="1369605"/>
                <a:ext cx="1180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1A8E06F-742D-B5AE-912C-282BAAC2B188}"/>
                  </a:ext>
                </a:extLst>
              </p14:cNvPr>
              <p14:cNvContentPartPr/>
              <p14:nvPr/>
            </p14:nvContentPartPr>
            <p14:xfrm>
              <a:off x="3005046" y="1220565"/>
              <a:ext cx="139320" cy="1051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1A8E06F-742D-B5AE-912C-282BAAC2B18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96046" y="1211565"/>
                <a:ext cx="1569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0D3A6AF-FD1C-450C-87F6-DBE5D9C89740}"/>
                  </a:ext>
                </a:extLst>
              </p14:cNvPr>
              <p14:cNvContentPartPr/>
              <p14:nvPr/>
            </p14:nvContentPartPr>
            <p14:xfrm>
              <a:off x="2932686" y="1598205"/>
              <a:ext cx="114840" cy="748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0D3A6AF-FD1C-450C-87F6-DBE5D9C8974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23686" y="1589565"/>
                <a:ext cx="1324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6ACAF14-00E4-F52B-F79F-819BB96959A8}"/>
                  </a:ext>
                </a:extLst>
              </p14:cNvPr>
              <p14:cNvContentPartPr/>
              <p14:nvPr/>
            </p14:nvContentPartPr>
            <p14:xfrm>
              <a:off x="2164446" y="2758125"/>
              <a:ext cx="173880" cy="781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6ACAF14-00E4-F52B-F79F-819BB96959A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155446" y="2749125"/>
                <a:ext cx="1915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BA3EF73-92F0-68DF-9F7F-1A5BD18D215D}"/>
                  </a:ext>
                </a:extLst>
              </p14:cNvPr>
              <p14:cNvContentPartPr/>
              <p14:nvPr/>
            </p14:nvContentPartPr>
            <p14:xfrm>
              <a:off x="2781486" y="2686845"/>
              <a:ext cx="73440" cy="727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BA3EF73-92F0-68DF-9F7F-1A5BD18D21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72486" y="2678205"/>
                <a:ext cx="9108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8E5ECB4-7C48-0522-6480-04D3856E4C15}"/>
              </a:ext>
            </a:extLst>
          </p:cNvPr>
          <p:cNvGrpSpPr/>
          <p:nvPr/>
        </p:nvGrpSpPr>
        <p:grpSpPr>
          <a:xfrm>
            <a:off x="3301326" y="2767845"/>
            <a:ext cx="109800" cy="147240"/>
            <a:chOff x="3301326" y="2767845"/>
            <a:chExt cx="109800" cy="14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DB68D3D-19CD-C844-A34B-34681F2F070B}"/>
                    </a:ext>
                  </a:extLst>
                </p14:cNvPr>
                <p14:cNvContentPartPr/>
                <p14:nvPr/>
              </p14:nvContentPartPr>
              <p14:xfrm>
                <a:off x="3301326" y="2767845"/>
                <a:ext cx="109800" cy="147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DB68D3D-19CD-C844-A34B-34681F2F070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92326" y="2759205"/>
                  <a:ext cx="127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CA6678D-FFB7-3849-BCBA-0929509A3ADE}"/>
                    </a:ext>
                  </a:extLst>
                </p14:cNvPr>
                <p14:cNvContentPartPr/>
                <p14:nvPr/>
              </p14:nvContentPartPr>
              <p14:xfrm>
                <a:off x="3301686" y="2803845"/>
                <a:ext cx="104400" cy="67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CA6678D-FFB7-3849-BCBA-0929509A3A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93046" y="2794845"/>
                  <a:ext cx="1220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765D06E-EC47-8079-6813-7AD5E369E573}"/>
              </a:ext>
            </a:extLst>
          </p:cNvPr>
          <p:cNvGrpSpPr/>
          <p:nvPr/>
        </p:nvGrpSpPr>
        <p:grpSpPr>
          <a:xfrm>
            <a:off x="1017486" y="3606645"/>
            <a:ext cx="2975400" cy="405000"/>
            <a:chOff x="1017486" y="3606645"/>
            <a:chExt cx="297540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491C477-94C1-BF77-F1E8-1E765E8DE691}"/>
                    </a:ext>
                  </a:extLst>
                </p14:cNvPr>
                <p14:cNvContentPartPr/>
                <p14:nvPr/>
              </p14:nvContentPartPr>
              <p14:xfrm>
                <a:off x="1017486" y="3643725"/>
                <a:ext cx="1477800" cy="367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491C477-94C1-BF77-F1E8-1E765E8DE6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8486" y="3635085"/>
                  <a:ext cx="14954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A986D82-9527-1A9B-66BB-F4DD6F465D9D}"/>
                    </a:ext>
                  </a:extLst>
                </p14:cNvPr>
                <p14:cNvContentPartPr/>
                <p14:nvPr/>
              </p14:nvContentPartPr>
              <p14:xfrm>
                <a:off x="1972926" y="3682965"/>
                <a:ext cx="5400" cy="33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A986D82-9527-1A9B-66BB-F4DD6F465D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64286" y="3674325"/>
                  <a:ext cx="23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C7EBDEC-A59A-1B2D-5BED-C017149504D0}"/>
                    </a:ext>
                  </a:extLst>
                </p14:cNvPr>
                <p14:cNvContentPartPr/>
                <p14:nvPr/>
              </p14:nvContentPartPr>
              <p14:xfrm>
                <a:off x="1745766" y="3717165"/>
                <a:ext cx="360" cy="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C7EBDEC-A59A-1B2D-5BED-C017149504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37126" y="3708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9FECCA-0DA0-F741-2FCC-F2C89989A03E}"/>
                    </a:ext>
                  </a:extLst>
                </p14:cNvPr>
                <p14:cNvContentPartPr/>
                <p14:nvPr/>
              </p14:nvContentPartPr>
              <p14:xfrm>
                <a:off x="2792646" y="3606645"/>
                <a:ext cx="1200240" cy="328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9FECCA-0DA0-F741-2FCC-F2C89989A03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84006" y="3597645"/>
                  <a:ext cx="12178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6A99EEB-08A3-2B74-8042-3B180020C4A7}"/>
                    </a:ext>
                  </a:extLst>
                </p14:cNvPr>
                <p14:cNvContentPartPr/>
                <p14:nvPr/>
              </p14:nvContentPartPr>
              <p14:xfrm>
                <a:off x="3117006" y="3702045"/>
                <a:ext cx="387720" cy="34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6A99EEB-08A3-2B74-8042-3B180020C4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08366" y="3693045"/>
                  <a:ext cx="4053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C27F36A-185B-C779-DE36-70E8A977E1D3}"/>
              </a:ext>
            </a:extLst>
          </p:cNvPr>
          <p:cNvGrpSpPr/>
          <p:nvPr/>
        </p:nvGrpSpPr>
        <p:grpSpPr>
          <a:xfrm>
            <a:off x="4328766" y="3686925"/>
            <a:ext cx="3096000" cy="504360"/>
            <a:chOff x="4328766" y="3686925"/>
            <a:chExt cx="309600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8B3B001-DEF4-55D1-2A30-97FCF678DE8F}"/>
                    </a:ext>
                  </a:extLst>
                </p14:cNvPr>
                <p14:cNvContentPartPr/>
                <p14:nvPr/>
              </p14:nvContentPartPr>
              <p14:xfrm>
                <a:off x="4328766" y="3686925"/>
                <a:ext cx="919440" cy="504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8B3B001-DEF4-55D1-2A30-97FCF678DE8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20126" y="3677925"/>
                  <a:ext cx="93708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074AF67-B832-726A-53DF-66DCD081C01D}"/>
                    </a:ext>
                  </a:extLst>
                </p14:cNvPr>
                <p14:cNvContentPartPr/>
                <p14:nvPr/>
              </p14:nvContentPartPr>
              <p14:xfrm>
                <a:off x="5233446" y="3715365"/>
                <a:ext cx="506520" cy="297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074AF67-B832-726A-53DF-66DCD081C0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24446" y="3706365"/>
                  <a:ext cx="5241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5122630-E864-4187-4E53-3BDD9F3B1D3E}"/>
                    </a:ext>
                  </a:extLst>
                </p14:cNvPr>
                <p14:cNvContentPartPr/>
                <p14:nvPr/>
              </p14:nvContentPartPr>
              <p14:xfrm>
                <a:off x="5680206" y="3923805"/>
                <a:ext cx="295920" cy="145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5122630-E864-4187-4E53-3BDD9F3B1D3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71566" y="3915165"/>
                  <a:ext cx="313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1C9602C-6199-CB82-F6AC-CE32FD7DDCE6}"/>
                    </a:ext>
                  </a:extLst>
                </p14:cNvPr>
                <p14:cNvContentPartPr/>
                <p14:nvPr/>
              </p14:nvContentPartPr>
              <p14:xfrm>
                <a:off x="4982166" y="3773325"/>
                <a:ext cx="326520" cy="17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1C9602C-6199-CB82-F6AC-CE32FD7DDCE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73526" y="3764325"/>
                  <a:ext cx="34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A08FAA5-2693-690D-B00C-7F7977332E63}"/>
                    </a:ext>
                  </a:extLst>
                </p14:cNvPr>
                <p14:cNvContentPartPr/>
                <p14:nvPr/>
              </p14:nvContentPartPr>
              <p14:xfrm>
                <a:off x="6208326" y="3913005"/>
                <a:ext cx="348480" cy="123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A08FAA5-2693-690D-B00C-7F7977332E6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99686" y="3904365"/>
                  <a:ext cx="366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BD17AF3-1663-CB5B-E1AC-C743AA4E93FB}"/>
                    </a:ext>
                  </a:extLst>
                </p14:cNvPr>
                <p14:cNvContentPartPr/>
                <p14:nvPr/>
              </p14:nvContentPartPr>
              <p14:xfrm>
                <a:off x="6410286" y="3795645"/>
                <a:ext cx="28800" cy="21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BD17AF3-1663-CB5B-E1AC-C743AA4E93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01286" y="3786645"/>
                  <a:ext cx="46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74161D5-91CE-AF65-1B0B-E94B2CB5DC0D}"/>
                    </a:ext>
                  </a:extLst>
                </p14:cNvPr>
                <p14:cNvContentPartPr/>
                <p14:nvPr/>
              </p14:nvContentPartPr>
              <p14:xfrm>
                <a:off x="6821766" y="3741285"/>
                <a:ext cx="243720" cy="282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74161D5-91CE-AF65-1B0B-E94B2CB5DC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12766" y="3732645"/>
                  <a:ext cx="261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F581C55-007E-528D-15BA-E95F54FC4D66}"/>
                    </a:ext>
                  </a:extLst>
                </p14:cNvPr>
                <p14:cNvContentPartPr/>
                <p14:nvPr/>
              </p14:nvContentPartPr>
              <p14:xfrm>
                <a:off x="7144326" y="3835245"/>
                <a:ext cx="280440" cy="244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F581C55-007E-528D-15BA-E95F54FC4D6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35326" y="3826605"/>
                  <a:ext cx="29808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6291B15-02B5-4E57-6FFA-F99B1B49BDD3}"/>
              </a:ext>
            </a:extLst>
          </p:cNvPr>
          <p:cNvGrpSpPr/>
          <p:nvPr/>
        </p:nvGrpSpPr>
        <p:grpSpPr>
          <a:xfrm>
            <a:off x="1572246" y="1935165"/>
            <a:ext cx="581760" cy="380520"/>
            <a:chOff x="1572246" y="1935165"/>
            <a:chExt cx="58176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E5D342D-1815-68CF-B02A-BA3051CF57AF}"/>
                    </a:ext>
                  </a:extLst>
                </p14:cNvPr>
                <p14:cNvContentPartPr/>
                <p14:nvPr/>
              </p14:nvContentPartPr>
              <p14:xfrm>
                <a:off x="1572246" y="1935165"/>
                <a:ext cx="194040" cy="340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E5D342D-1815-68CF-B02A-BA3051CF57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563606" y="1926165"/>
                  <a:ext cx="211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93E3883-6F13-0C24-9CC5-F047ADD55FC9}"/>
                    </a:ext>
                  </a:extLst>
                </p14:cNvPr>
                <p14:cNvContentPartPr/>
                <p14:nvPr/>
              </p14:nvContentPartPr>
              <p14:xfrm>
                <a:off x="1845846" y="1993125"/>
                <a:ext cx="308160" cy="322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93E3883-6F13-0C24-9CC5-F047ADD55F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37206" y="1984485"/>
                  <a:ext cx="32580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4132F61-4995-AB22-575C-5073F870B7DA}"/>
              </a:ext>
            </a:extLst>
          </p:cNvPr>
          <p:cNvGrpSpPr/>
          <p:nvPr/>
        </p:nvGrpSpPr>
        <p:grpSpPr>
          <a:xfrm>
            <a:off x="10108566" y="1044525"/>
            <a:ext cx="667080" cy="389160"/>
            <a:chOff x="10108566" y="1044525"/>
            <a:chExt cx="66708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62FF5D3-A773-7C02-38ED-85DF5A8FC025}"/>
                    </a:ext>
                  </a:extLst>
                </p14:cNvPr>
                <p14:cNvContentPartPr/>
                <p14:nvPr/>
              </p14:nvContentPartPr>
              <p14:xfrm>
                <a:off x="10108566" y="1051365"/>
                <a:ext cx="190440" cy="380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62FF5D3-A773-7C02-38ED-85DF5A8FC02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99926" y="1042725"/>
                  <a:ext cx="2080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9E58174-09A4-B960-1DF3-A053F9988096}"/>
                    </a:ext>
                  </a:extLst>
                </p14:cNvPr>
                <p14:cNvContentPartPr/>
                <p14:nvPr/>
              </p14:nvContentPartPr>
              <p14:xfrm>
                <a:off x="10393326" y="1044525"/>
                <a:ext cx="382320" cy="389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9E58174-09A4-B960-1DF3-A053F998809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84326" y="1035885"/>
                  <a:ext cx="399960" cy="40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E4CD3AE-2675-91E8-6218-DC03C6E1A8E2}"/>
                  </a:ext>
                </a:extLst>
              </p14:cNvPr>
              <p14:cNvContentPartPr/>
              <p14:nvPr/>
            </p14:nvContentPartPr>
            <p14:xfrm>
              <a:off x="5390766" y="1415325"/>
              <a:ext cx="1399680" cy="426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E4CD3AE-2675-91E8-6218-DC03C6E1A8E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382126" y="1406685"/>
                <a:ext cx="141732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54E8F9F-5246-843F-F51A-A52193B6D751}"/>
                  </a:ext>
                </a:extLst>
              </p14:cNvPr>
              <p14:cNvContentPartPr/>
              <p14:nvPr/>
            </p14:nvContentPartPr>
            <p14:xfrm>
              <a:off x="6992046" y="1424685"/>
              <a:ext cx="246960" cy="155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54E8F9F-5246-843F-F51A-A52193B6D75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983046" y="1416045"/>
                <a:ext cx="2646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2117F62-29E0-F442-DFEF-15F157FEE5E2}"/>
                  </a:ext>
                </a:extLst>
              </p14:cNvPr>
              <p14:cNvContentPartPr/>
              <p14:nvPr/>
            </p14:nvContentPartPr>
            <p14:xfrm>
              <a:off x="7475166" y="1099245"/>
              <a:ext cx="856800" cy="57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2117F62-29E0-F442-DFEF-15F157FEE5E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466166" y="1090245"/>
                <a:ext cx="87444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29C2BEA-61BA-7527-5F0C-8ED77394B843}"/>
                  </a:ext>
                </a:extLst>
              </p14:cNvPr>
              <p14:cNvContentPartPr/>
              <p14:nvPr/>
            </p14:nvContentPartPr>
            <p14:xfrm>
              <a:off x="8096166" y="1212285"/>
              <a:ext cx="27360" cy="590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29C2BEA-61BA-7527-5F0C-8ED77394B84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087526" y="1203285"/>
                <a:ext cx="45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0BA9189-2162-D53A-A297-25FFC93C3453}"/>
                  </a:ext>
                </a:extLst>
              </p14:cNvPr>
              <p14:cNvContentPartPr/>
              <p14:nvPr/>
            </p14:nvContentPartPr>
            <p14:xfrm>
              <a:off x="8511246" y="1043445"/>
              <a:ext cx="1320480" cy="409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0BA9189-2162-D53A-A297-25FFC93C345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502246" y="1034445"/>
                <a:ext cx="133812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ABDEF20-B414-0156-8BE4-058C58A7C1CC}"/>
                  </a:ext>
                </a:extLst>
              </p14:cNvPr>
              <p14:cNvContentPartPr/>
              <p14:nvPr/>
            </p14:nvContentPartPr>
            <p14:xfrm>
              <a:off x="9627966" y="1194645"/>
              <a:ext cx="277560" cy="73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ABDEF20-B414-0156-8BE4-058C58A7C1C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618966" y="1186005"/>
                <a:ext cx="29520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BC96D68-697C-08F7-A2D8-152C277788FF}"/>
              </a:ext>
            </a:extLst>
          </p:cNvPr>
          <p:cNvGrpSpPr/>
          <p:nvPr/>
        </p:nvGrpSpPr>
        <p:grpSpPr>
          <a:xfrm>
            <a:off x="7980606" y="3630765"/>
            <a:ext cx="1717560" cy="401400"/>
            <a:chOff x="7980606" y="3630765"/>
            <a:chExt cx="171756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4503CEA-8EDF-A90B-740C-83F541483028}"/>
                    </a:ext>
                  </a:extLst>
                </p14:cNvPr>
                <p14:cNvContentPartPr/>
                <p14:nvPr/>
              </p14:nvContentPartPr>
              <p14:xfrm>
                <a:off x="7980606" y="3639405"/>
                <a:ext cx="697680" cy="392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4503CEA-8EDF-A90B-740C-83F54148302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71606" y="3630405"/>
                  <a:ext cx="7153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BFCD324-EC48-25E1-2EC2-24F4013F3E8F}"/>
                    </a:ext>
                  </a:extLst>
                </p14:cNvPr>
                <p14:cNvContentPartPr/>
                <p14:nvPr/>
              </p14:nvContentPartPr>
              <p14:xfrm>
                <a:off x="8386326" y="3822645"/>
                <a:ext cx="192600" cy="21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BFCD324-EC48-25E1-2EC2-24F4013F3E8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77686" y="3813645"/>
                  <a:ext cx="210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FDD6859-6A2B-F41F-2F6B-8860FEFBF350}"/>
                    </a:ext>
                  </a:extLst>
                </p14:cNvPr>
                <p14:cNvContentPartPr/>
                <p14:nvPr/>
              </p14:nvContentPartPr>
              <p14:xfrm>
                <a:off x="8261046" y="3707805"/>
                <a:ext cx="25200" cy="15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FDD6859-6A2B-F41F-2F6B-8860FEFBF3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52046" y="3698805"/>
                  <a:ext cx="42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8BD5274-0720-30F2-2877-EFCA12678935}"/>
                    </a:ext>
                  </a:extLst>
                </p14:cNvPr>
                <p14:cNvContentPartPr/>
                <p14:nvPr/>
              </p14:nvContentPartPr>
              <p14:xfrm>
                <a:off x="8901486" y="3630765"/>
                <a:ext cx="796680" cy="352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8BD5274-0720-30F2-2877-EFCA1267893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92846" y="3622125"/>
                  <a:ext cx="8143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F2CBBAE-8D46-E778-5828-E5769F5099D4}"/>
                    </a:ext>
                  </a:extLst>
                </p14:cNvPr>
                <p14:cNvContentPartPr/>
                <p14:nvPr/>
              </p14:nvContentPartPr>
              <p14:xfrm>
                <a:off x="8975646" y="3777285"/>
                <a:ext cx="329040" cy="37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F2CBBAE-8D46-E778-5828-E5769F5099D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66646" y="3768645"/>
                  <a:ext cx="3466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5AEC9E6-9219-1CAB-7CDB-2C872BBA9213}"/>
              </a:ext>
            </a:extLst>
          </p:cNvPr>
          <p:cNvGrpSpPr/>
          <p:nvPr/>
        </p:nvGrpSpPr>
        <p:grpSpPr>
          <a:xfrm>
            <a:off x="10072566" y="3636885"/>
            <a:ext cx="992160" cy="321120"/>
            <a:chOff x="10072566" y="3636885"/>
            <a:chExt cx="99216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D89DB88-A35A-1269-2847-C62DFAA0E7C8}"/>
                    </a:ext>
                  </a:extLst>
                </p14:cNvPr>
                <p14:cNvContentPartPr/>
                <p14:nvPr/>
              </p14:nvContentPartPr>
              <p14:xfrm>
                <a:off x="10072566" y="3636885"/>
                <a:ext cx="992160" cy="321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D89DB88-A35A-1269-2847-C62DFAA0E7C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63566" y="3627885"/>
                  <a:ext cx="1009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3858D69-7F40-C141-E227-203E38A71065}"/>
                    </a:ext>
                  </a:extLst>
                </p14:cNvPr>
                <p14:cNvContentPartPr/>
                <p14:nvPr/>
              </p14:nvContentPartPr>
              <p14:xfrm>
                <a:off x="10754406" y="3788445"/>
                <a:ext cx="46800" cy="7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3858D69-7F40-C141-E227-203E38A7106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45766" y="3779445"/>
                  <a:ext cx="64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EF069D4-18FA-7D8A-D3E6-6C675689250C}"/>
                    </a:ext>
                  </a:extLst>
                </p14:cNvPr>
                <p14:cNvContentPartPr/>
                <p14:nvPr/>
              </p14:nvContentPartPr>
              <p14:xfrm>
                <a:off x="10401966" y="3744165"/>
                <a:ext cx="363960" cy="16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EF069D4-18FA-7D8A-D3E6-6C675689250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92966" y="3735165"/>
                  <a:ext cx="38160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3F91417A-8F98-74BE-59D8-7DC3BC4310E9}"/>
                  </a:ext>
                </a:extLst>
              </p14:cNvPr>
              <p14:cNvContentPartPr/>
              <p14:nvPr/>
            </p14:nvContentPartPr>
            <p14:xfrm>
              <a:off x="340686" y="4487205"/>
              <a:ext cx="262080" cy="16164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3F91417A-8F98-74BE-59D8-7DC3BC4310E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31686" y="4478565"/>
                <a:ext cx="279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3D96F76-56E9-BD1E-0EEB-515B4FA4BF53}"/>
                  </a:ext>
                </a:extLst>
              </p14:cNvPr>
              <p14:cNvContentPartPr/>
              <p14:nvPr/>
            </p14:nvContentPartPr>
            <p14:xfrm>
              <a:off x="597366" y="4272645"/>
              <a:ext cx="498240" cy="3783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3D96F76-56E9-BD1E-0EEB-515B4FA4BF5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88726" y="4263645"/>
                <a:ext cx="5158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43EF2B6-059A-B87B-C8EC-2345208E8B96}"/>
                  </a:ext>
                </a:extLst>
              </p14:cNvPr>
              <p14:cNvContentPartPr/>
              <p14:nvPr/>
            </p14:nvContentPartPr>
            <p14:xfrm>
              <a:off x="694566" y="4370205"/>
              <a:ext cx="30960" cy="900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43EF2B6-059A-B87B-C8EC-2345208E8B9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5926" y="4361205"/>
                <a:ext cx="486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93D3CB0-70A4-0443-9011-A0E45489AFE9}"/>
              </a:ext>
            </a:extLst>
          </p:cNvPr>
          <p:cNvGrpSpPr/>
          <p:nvPr/>
        </p:nvGrpSpPr>
        <p:grpSpPr>
          <a:xfrm>
            <a:off x="1283886" y="4231965"/>
            <a:ext cx="2779560" cy="526680"/>
            <a:chOff x="1283886" y="4231965"/>
            <a:chExt cx="2779560" cy="5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E00E21B-6A5E-C9B0-6F9B-AC40103BED9A}"/>
                    </a:ext>
                  </a:extLst>
                </p14:cNvPr>
                <p14:cNvContentPartPr/>
                <p14:nvPr/>
              </p14:nvContentPartPr>
              <p14:xfrm>
                <a:off x="1283886" y="4231965"/>
                <a:ext cx="1698480" cy="526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E00E21B-6A5E-C9B0-6F9B-AC40103BED9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74886" y="4223325"/>
                  <a:ext cx="171612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0798485-8158-E53F-D009-204CECEF0002}"/>
                    </a:ext>
                  </a:extLst>
                </p14:cNvPr>
                <p14:cNvContentPartPr/>
                <p14:nvPr/>
              </p14:nvContentPartPr>
              <p14:xfrm>
                <a:off x="1329606" y="4378845"/>
                <a:ext cx="495720" cy="489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0798485-8158-E53F-D009-204CECEF000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20606" y="4369845"/>
                  <a:ext cx="513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F1EAFFC-EC7A-42F0-A8DD-C7D8FC9C83D0}"/>
                    </a:ext>
                  </a:extLst>
                </p14:cNvPr>
                <p14:cNvContentPartPr/>
                <p14:nvPr/>
              </p14:nvContentPartPr>
              <p14:xfrm>
                <a:off x="3314286" y="4509885"/>
                <a:ext cx="323280" cy="206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F1EAFFC-EC7A-42F0-A8DD-C7D8FC9C83D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05646" y="4501245"/>
                  <a:ext cx="340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22E2257-81E3-6571-21D3-B30D80BED450}"/>
                    </a:ext>
                  </a:extLst>
                </p14:cNvPr>
                <p14:cNvContentPartPr/>
                <p14:nvPr/>
              </p14:nvContentPartPr>
              <p14:xfrm>
                <a:off x="3241206" y="4489005"/>
                <a:ext cx="387000" cy="236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22E2257-81E3-6571-21D3-B30D80BED45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32566" y="4480365"/>
                  <a:ext cx="404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91815A0-6F5F-01CD-84CD-7855AA1CB7AC}"/>
                    </a:ext>
                  </a:extLst>
                </p14:cNvPr>
                <p14:cNvContentPartPr/>
                <p14:nvPr/>
              </p14:nvContentPartPr>
              <p14:xfrm>
                <a:off x="3732966" y="4603125"/>
                <a:ext cx="330480" cy="22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91815A0-6F5F-01CD-84CD-7855AA1CB7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24326" y="4594485"/>
                  <a:ext cx="3481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E125833-280D-B031-F341-FE1D33F7FDDB}"/>
              </a:ext>
            </a:extLst>
          </p:cNvPr>
          <p:cNvGrpSpPr/>
          <p:nvPr/>
        </p:nvGrpSpPr>
        <p:grpSpPr>
          <a:xfrm>
            <a:off x="4257126" y="4308645"/>
            <a:ext cx="2917080" cy="542160"/>
            <a:chOff x="4257126" y="4308645"/>
            <a:chExt cx="2917080" cy="5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868D47E-FC24-5A4A-6F4E-FDCA47043DB7}"/>
                    </a:ext>
                  </a:extLst>
                </p14:cNvPr>
                <p14:cNvContentPartPr/>
                <p14:nvPr/>
              </p14:nvContentPartPr>
              <p14:xfrm>
                <a:off x="4257126" y="4308645"/>
                <a:ext cx="1938240" cy="496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868D47E-FC24-5A4A-6F4E-FDCA47043D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48486" y="4299645"/>
                  <a:ext cx="19558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18790CE-F2FF-E37D-C272-C1149D5FDD93}"/>
                    </a:ext>
                  </a:extLst>
                </p14:cNvPr>
                <p14:cNvContentPartPr/>
                <p14:nvPr/>
              </p14:nvContentPartPr>
              <p14:xfrm>
                <a:off x="6017526" y="4411605"/>
                <a:ext cx="237600" cy="27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18790CE-F2FF-E37D-C272-C1149D5FDD9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08886" y="4402605"/>
                  <a:ext cx="255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1F735A5-6771-9668-870C-9B798CFF353A}"/>
                    </a:ext>
                  </a:extLst>
                </p14:cNvPr>
                <p14:cNvContentPartPr/>
                <p14:nvPr/>
              </p14:nvContentPartPr>
              <p14:xfrm>
                <a:off x="6659406" y="4336365"/>
                <a:ext cx="514800" cy="514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1F735A5-6771-9668-870C-9B798CFF353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50766" y="4327365"/>
                  <a:ext cx="532440" cy="53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4697AC5-45D3-25DB-A447-B7A72710D5B1}"/>
              </a:ext>
            </a:extLst>
          </p:cNvPr>
          <p:cNvGrpSpPr/>
          <p:nvPr/>
        </p:nvGrpSpPr>
        <p:grpSpPr>
          <a:xfrm>
            <a:off x="7523406" y="4201725"/>
            <a:ext cx="3413520" cy="690840"/>
            <a:chOff x="7523406" y="4201725"/>
            <a:chExt cx="3413520" cy="69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A82164F-70F9-0E62-C482-40AA6E97EFB0}"/>
                    </a:ext>
                  </a:extLst>
                </p14:cNvPr>
                <p14:cNvContentPartPr/>
                <p14:nvPr/>
              </p14:nvContentPartPr>
              <p14:xfrm>
                <a:off x="7523406" y="4259325"/>
                <a:ext cx="2153880" cy="460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A82164F-70F9-0E62-C482-40AA6E97EF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14766" y="4250325"/>
                  <a:ext cx="21715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DB7CDDC-1C03-3F7E-FFDA-6DB9CFDC034D}"/>
                    </a:ext>
                  </a:extLst>
                </p14:cNvPr>
                <p14:cNvContentPartPr/>
                <p14:nvPr/>
              </p14:nvContentPartPr>
              <p14:xfrm>
                <a:off x="8856486" y="4395405"/>
                <a:ext cx="495720" cy="34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DB7CDDC-1C03-3F7E-FFDA-6DB9CFDC034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47846" y="4386765"/>
                  <a:ext cx="513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06589E3-A6C4-6EC1-0430-269171545FCE}"/>
                    </a:ext>
                  </a:extLst>
                </p14:cNvPr>
                <p14:cNvContentPartPr/>
                <p14:nvPr/>
              </p14:nvContentPartPr>
              <p14:xfrm>
                <a:off x="9887526" y="4441485"/>
                <a:ext cx="467640" cy="1670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06589E3-A6C4-6EC1-0430-269171545FC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878526" y="4432485"/>
                  <a:ext cx="485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416DF67-8DD9-101E-60DF-FFE9DC3E06DB}"/>
                    </a:ext>
                  </a:extLst>
                </p14:cNvPr>
                <p14:cNvContentPartPr/>
                <p14:nvPr/>
              </p14:nvContentPartPr>
              <p14:xfrm>
                <a:off x="10083366" y="4203885"/>
                <a:ext cx="97560" cy="10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416DF67-8DD9-101E-60DF-FFE9DC3E06D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74366" y="4195245"/>
                  <a:ext cx="115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BD75ADE-FB3B-17E2-9BBD-B43335B5DA02}"/>
                    </a:ext>
                  </a:extLst>
                </p14:cNvPr>
                <p14:cNvContentPartPr/>
                <p14:nvPr/>
              </p14:nvContentPartPr>
              <p14:xfrm>
                <a:off x="10691406" y="4436805"/>
                <a:ext cx="231840" cy="455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BD75ADE-FB3B-17E2-9BBD-B43335B5DA0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682766" y="4428165"/>
                  <a:ext cx="2494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CE1A6C0-F811-DBB2-9D41-FF7156DCA422}"/>
                    </a:ext>
                  </a:extLst>
                </p14:cNvPr>
                <p14:cNvContentPartPr/>
                <p14:nvPr/>
              </p14:nvContentPartPr>
              <p14:xfrm>
                <a:off x="10779246" y="4201725"/>
                <a:ext cx="157680" cy="174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CE1A6C0-F811-DBB2-9D41-FF7156DCA42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770606" y="4192725"/>
                  <a:ext cx="17532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E66492F-0E91-5A4F-A210-28CD2311E409}"/>
              </a:ext>
            </a:extLst>
          </p:cNvPr>
          <p:cNvGrpSpPr/>
          <p:nvPr/>
        </p:nvGrpSpPr>
        <p:grpSpPr>
          <a:xfrm>
            <a:off x="382086" y="4832805"/>
            <a:ext cx="1530000" cy="496080"/>
            <a:chOff x="382086" y="4832805"/>
            <a:chExt cx="153000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7143B98-7697-DA4B-AFF2-632B05568871}"/>
                    </a:ext>
                  </a:extLst>
                </p14:cNvPr>
                <p14:cNvContentPartPr/>
                <p14:nvPr/>
              </p14:nvContentPartPr>
              <p14:xfrm>
                <a:off x="382086" y="4832805"/>
                <a:ext cx="1530000" cy="496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7143B98-7697-DA4B-AFF2-632B0556887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3086" y="4823805"/>
                  <a:ext cx="15476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759E6E9-95FF-AB75-AAA5-BF0E7ECC13C6}"/>
                    </a:ext>
                  </a:extLst>
                </p14:cNvPr>
                <p14:cNvContentPartPr/>
                <p14:nvPr/>
              </p14:nvContentPartPr>
              <p14:xfrm>
                <a:off x="1599246" y="5044125"/>
                <a:ext cx="360" cy="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759E6E9-95FF-AB75-AAA5-BF0E7ECC13C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90606" y="5035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B1889CB-27E6-86C2-2974-F93DD88EE59F}"/>
                    </a:ext>
                  </a:extLst>
                </p14:cNvPr>
                <p14:cNvContentPartPr/>
                <p14:nvPr/>
              </p14:nvContentPartPr>
              <p14:xfrm>
                <a:off x="1237446" y="5058525"/>
                <a:ext cx="276120" cy="14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B1889CB-27E6-86C2-2974-F93DD88EE59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228446" y="5049885"/>
                  <a:ext cx="29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96F7DC0-1D9B-A362-AAA5-7053ED395734}"/>
                    </a:ext>
                  </a:extLst>
                </p14:cNvPr>
                <p14:cNvContentPartPr/>
                <p14:nvPr/>
              </p14:nvContentPartPr>
              <p14:xfrm>
                <a:off x="690246" y="4940445"/>
                <a:ext cx="56160" cy="29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96F7DC0-1D9B-A362-AAA5-7053ED39573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1606" y="4931445"/>
                  <a:ext cx="7380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10D1004-FC32-46B8-C59D-5645D037048B}"/>
                  </a:ext>
                </a:extLst>
              </p14:cNvPr>
              <p14:cNvContentPartPr/>
              <p14:nvPr/>
            </p14:nvContentPartPr>
            <p14:xfrm>
              <a:off x="5018526" y="5437245"/>
              <a:ext cx="2300760" cy="57960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10D1004-FC32-46B8-C59D-5645D037048B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009886" y="5428245"/>
                <a:ext cx="231840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2F34BBB9-080F-AEDE-408C-D590855382FE}"/>
                  </a:ext>
                </a:extLst>
              </p14:cNvPr>
              <p14:cNvContentPartPr/>
              <p14:nvPr/>
            </p14:nvContentPartPr>
            <p14:xfrm>
              <a:off x="6503886" y="5552805"/>
              <a:ext cx="617040" cy="6120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2F34BBB9-080F-AEDE-408C-D590855382F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494886" y="5543805"/>
                <a:ext cx="6346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DCFB734-050E-A86E-D54F-253A1F9694E2}"/>
                  </a:ext>
                </a:extLst>
              </p14:cNvPr>
              <p14:cNvContentPartPr/>
              <p14:nvPr/>
            </p14:nvContentPartPr>
            <p14:xfrm>
              <a:off x="7610886" y="5421045"/>
              <a:ext cx="1887120" cy="68184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DCFB734-050E-A86E-D54F-253A1F9694E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601886" y="5412405"/>
                <a:ext cx="190476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69EC6FF-F0E7-B423-EAFF-97DF172F065E}"/>
                  </a:ext>
                </a:extLst>
              </p14:cNvPr>
              <p14:cNvContentPartPr/>
              <p14:nvPr/>
            </p14:nvContentPartPr>
            <p14:xfrm>
              <a:off x="7475166" y="5619405"/>
              <a:ext cx="712080" cy="3096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69EC6FF-F0E7-B423-EAFF-97DF172F065E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466166" y="5610405"/>
                <a:ext cx="7297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AF757DD-7A71-3D85-A007-D94DC8E1DEC5}"/>
                  </a:ext>
                </a:extLst>
              </p14:cNvPr>
              <p14:cNvContentPartPr/>
              <p14:nvPr/>
            </p14:nvContentPartPr>
            <p14:xfrm>
              <a:off x="9659646" y="5755125"/>
              <a:ext cx="540360" cy="18720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AF757DD-7A71-3D85-A007-D94DC8E1DEC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650646" y="5746485"/>
                <a:ext cx="5580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C7EBBA76-B700-093C-A8DF-956C71AE1BB8}"/>
                  </a:ext>
                </a:extLst>
              </p14:cNvPr>
              <p14:cNvContentPartPr/>
              <p14:nvPr/>
            </p14:nvContentPartPr>
            <p14:xfrm>
              <a:off x="9965646" y="5633085"/>
              <a:ext cx="69840" cy="540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C7EBBA76-B700-093C-A8DF-956C71AE1BB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957006" y="5624445"/>
                <a:ext cx="87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FE95D8B-EBBC-ABCC-1197-636972AD83D9}"/>
                  </a:ext>
                </a:extLst>
              </p14:cNvPr>
              <p14:cNvContentPartPr/>
              <p14:nvPr/>
            </p14:nvContentPartPr>
            <p14:xfrm>
              <a:off x="9944406" y="5755845"/>
              <a:ext cx="507600" cy="18576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FE95D8B-EBBC-ABCC-1197-636972AD83D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935766" y="5746845"/>
                <a:ext cx="52524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F1FE392-07AC-6DDA-D018-8FFD6E1067B3}"/>
              </a:ext>
            </a:extLst>
          </p:cNvPr>
          <p:cNvGrpSpPr/>
          <p:nvPr/>
        </p:nvGrpSpPr>
        <p:grpSpPr>
          <a:xfrm>
            <a:off x="795366" y="5520045"/>
            <a:ext cx="4071960" cy="1289520"/>
            <a:chOff x="795366" y="5520045"/>
            <a:chExt cx="4071960" cy="12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5142F68-7D61-8E3B-C238-D5A54C8E7E49}"/>
                    </a:ext>
                  </a:extLst>
                </p14:cNvPr>
                <p14:cNvContentPartPr/>
                <p14:nvPr/>
              </p14:nvContentPartPr>
              <p14:xfrm>
                <a:off x="1341846" y="5716605"/>
                <a:ext cx="91080" cy="318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5142F68-7D61-8E3B-C238-D5A54C8E7E4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33206" y="5707965"/>
                  <a:ext cx="1087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A861E0B-1E3C-B3E9-AA95-3E2CA394FCE0}"/>
                    </a:ext>
                  </a:extLst>
                </p14:cNvPr>
                <p14:cNvContentPartPr/>
                <p14:nvPr/>
              </p14:nvContentPartPr>
              <p14:xfrm>
                <a:off x="1238166" y="5702925"/>
                <a:ext cx="363600" cy="29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A861E0B-1E3C-B3E9-AA95-3E2CA394FCE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229166" y="5693925"/>
                  <a:ext cx="381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54F2190-C5FC-33B7-6D6E-6ACB61B30F2B}"/>
                    </a:ext>
                  </a:extLst>
                </p14:cNvPr>
                <p14:cNvContentPartPr/>
                <p14:nvPr/>
              </p14:nvContentPartPr>
              <p14:xfrm>
                <a:off x="1552446" y="5520045"/>
                <a:ext cx="406440" cy="542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54F2190-C5FC-33B7-6D6E-6ACB61B30F2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543806" y="5511045"/>
                  <a:ext cx="4240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53A07E0-5636-B8C1-5A71-693A9805C441}"/>
                    </a:ext>
                  </a:extLst>
                </p14:cNvPr>
                <p14:cNvContentPartPr/>
                <p14:nvPr/>
              </p14:nvContentPartPr>
              <p14:xfrm>
                <a:off x="2133126" y="5554965"/>
                <a:ext cx="1030680" cy="4971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53A07E0-5636-B8C1-5A71-693A9805C44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24486" y="5545965"/>
                  <a:ext cx="104832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D3440BA-55E6-43E5-9DC3-B45F935D7DB6}"/>
                    </a:ext>
                  </a:extLst>
                </p14:cNvPr>
                <p14:cNvContentPartPr/>
                <p14:nvPr/>
              </p14:nvContentPartPr>
              <p14:xfrm>
                <a:off x="2726766" y="5690325"/>
                <a:ext cx="417960" cy="47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D3440BA-55E6-43E5-9DC3-B45F935D7DB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17766" y="5681325"/>
                  <a:ext cx="435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63AEA2F-E21B-242F-5604-DA4772F8129A}"/>
                    </a:ext>
                  </a:extLst>
                </p14:cNvPr>
                <p14:cNvContentPartPr/>
                <p14:nvPr/>
              </p14:nvContentPartPr>
              <p14:xfrm>
                <a:off x="3478086" y="5634885"/>
                <a:ext cx="428040" cy="5925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63AEA2F-E21B-242F-5604-DA4772F8129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69086" y="5625885"/>
                  <a:ext cx="44568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2BC9995-DD14-14AE-D7A5-8D8BDDE143F1}"/>
                    </a:ext>
                  </a:extLst>
                </p14:cNvPr>
                <p14:cNvContentPartPr/>
                <p14:nvPr/>
              </p14:nvContentPartPr>
              <p14:xfrm>
                <a:off x="4116726" y="5521125"/>
                <a:ext cx="750600" cy="4755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2BC9995-DD14-14AE-D7A5-8D8BDDE143F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108086" y="5512125"/>
                  <a:ext cx="7682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419D153-AE89-4481-2023-DD3513FDC5E6}"/>
                    </a:ext>
                  </a:extLst>
                </p14:cNvPr>
                <p14:cNvContentPartPr/>
                <p14:nvPr/>
              </p14:nvContentPartPr>
              <p14:xfrm>
                <a:off x="4726926" y="5778165"/>
                <a:ext cx="360" cy="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419D153-AE89-4481-2023-DD3513FDC5E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18286" y="5769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3397A19-401E-894F-0690-EDA251A3EBF2}"/>
                    </a:ext>
                  </a:extLst>
                </p14:cNvPr>
                <p14:cNvContentPartPr/>
                <p14:nvPr/>
              </p14:nvContentPartPr>
              <p14:xfrm>
                <a:off x="4069566" y="5781045"/>
                <a:ext cx="584280" cy="30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3397A19-401E-894F-0690-EDA251A3EBF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060926" y="5772405"/>
                  <a:ext cx="601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5CC9C16-8AF5-4950-4AF4-9DFFF2937A78}"/>
                    </a:ext>
                  </a:extLst>
                </p14:cNvPr>
                <p14:cNvContentPartPr/>
                <p14:nvPr/>
              </p14:nvContentPartPr>
              <p14:xfrm>
                <a:off x="795366" y="6438405"/>
                <a:ext cx="341280" cy="1504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5CC9C16-8AF5-4950-4AF4-9DFFF2937A7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86366" y="6429765"/>
                  <a:ext cx="358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22A6A11-9782-7960-767F-688A574D5243}"/>
                    </a:ext>
                  </a:extLst>
                </p14:cNvPr>
                <p14:cNvContentPartPr/>
                <p14:nvPr/>
              </p14:nvContentPartPr>
              <p14:xfrm>
                <a:off x="1362006" y="6165885"/>
                <a:ext cx="1390320" cy="5054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22A6A11-9782-7960-767F-688A574D524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53366" y="6157245"/>
                  <a:ext cx="14079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AB4F224-C70D-C8C9-7892-05859428E693}"/>
                    </a:ext>
                  </a:extLst>
                </p14:cNvPr>
                <p14:cNvContentPartPr/>
                <p14:nvPr/>
              </p14:nvContentPartPr>
              <p14:xfrm>
                <a:off x="2830446" y="6236445"/>
                <a:ext cx="1541880" cy="526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AB4F224-C70D-C8C9-7892-05859428E69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821806" y="6227805"/>
                  <a:ext cx="155952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B015663-9EEE-85A4-A307-02AE5EBA13D5}"/>
                    </a:ext>
                  </a:extLst>
                </p14:cNvPr>
                <p14:cNvContentPartPr/>
                <p14:nvPr/>
              </p14:nvContentPartPr>
              <p14:xfrm>
                <a:off x="3019086" y="6362445"/>
                <a:ext cx="578880" cy="39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B015663-9EEE-85A4-A307-02AE5EBA13D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010446" y="6353445"/>
                  <a:ext cx="596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E2CE85A-04B5-ED6C-676F-B934327750BD}"/>
                    </a:ext>
                  </a:extLst>
                </p14:cNvPr>
                <p14:cNvContentPartPr/>
                <p14:nvPr/>
              </p14:nvContentPartPr>
              <p14:xfrm>
                <a:off x="4524246" y="6702645"/>
                <a:ext cx="142920" cy="106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E2CE85A-04B5-ED6C-676F-B934327750B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15606" y="6693645"/>
                  <a:ext cx="1605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EDC1700-754E-F190-C733-2EBA255F5921}"/>
              </a:ext>
            </a:extLst>
          </p:cNvPr>
          <p:cNvGrpSpPr/>
          <p:nvPr/>
        </p:nvGrpSpPr>
        <p:grpSpPr>
          <a:xfrm>
            <a:off x="4946886" y="6111525"/>
            <a:ext cx="2283840" cy="490680"/>
            <a:chOff x="4946886" y="6111525"/>
            <a:chExt cx="228384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ABBFD73-C16B-BC86-6E94-1D9E4BE11E9C}"/>
                    </a:ext>
                  </a:extLst>
                </p14:cNvPr>
                <p14:cNvContentPartPr/>
                <p14:nvPr/>
              </p14:nvContentPartPr>
              <p14:xfrm>
                <a:off x="5054166" y="6282525"/>
                <a:ext cx="113400" cy="298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ABBFD73-C16B-BC86-6E94-1D9E4BE11E9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045166" y="6273525"/>
                  <a:ext cx="1310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60C39E6-255E-6953-6302-C5723F1A1940}"/>
                    </a:ext>
                  </a:extLst>
                </p14:cNvPr>
                <p14:cNvContentPartPr/>
                <p14:nvPr/>
              </p14:nvContentPartPr>
              <p14:xfrm>
                <a:off x="4946886" y="6241845"/>
                <a:ext cx="354240" cy="619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60C39E6-255E-6953-6302-C5723F1A194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937886" y="6233205"/>
                  <a:ext cx="371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BA2964B-893A-44CE-C22F-645601E145F8}"/>
                    </a:ext>
                  </a:extLst>
                </p14:cNvPr>
                <p14:cNvContentPartPr/>
                <p14:nvPr/>
              </p14:nvContentPartPr>
              <p14:xfrm>
                <a:off x="5100606" y="6191085"/>
                <a:ext cx="1029960" cy="411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BA2964B-893A-44CE-C22F-645601E145F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91606" y="6182445"/>
                  <a:ext cx="10476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AA36DEF-77B6-8F89-F0E8-91DD6DAE98E9}"/>
                    </a:ext>
                  </a:extLst>
                </p14:cNvPr>
                <p14:cNvContentPartPr/>
                <p14:nvPr/>
              </p14:nvContentPartPr>
              <p14:xfrm>
                <a:off x="6269526" y="6111525"/>
                <a:ext cx="961200" cy="4446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AA36DEF-77B6-8F89-F0E8-91DD6DAE98E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260526" y="6102885"/>
                  <a:ext cx="978840" cy="46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FF64F694-60BA-5C40-D41B-FEFB6C5E86C5}"/>
              </a:ext>
            </a:extLst>
          </p:cNvPr>
          <p:cNvGrpSpPr/>
          <p:nvPr/>
        </p:nvGrpSpPr>
        <p:grpSpPr>
          <a:xfrm>
            <a:off x="7422966" y="6117645"/>
            <a:ext cx="2337840" cy="450720"/>
            <a:chOff x="7422966" y="6117645"/>
            <a:chExt cx="233784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FEEADFC-24BF-77C7-A830-93B682A5C748}"/>
                    </a:ext>
                  </a:extLst>
                </p14:cNvPr>
                <p14:cNvContentPartPr/>
                <p14:nvPr/>
              </p14:nvContentPartPr>
              <p14:xfrm>
                <a:off x="7422966" y="6117645"/>
                <a:ext cx="177120" cy="4042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FEEADFC-24BF-77C7-A830-93B682A5C74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14326" y="6109005"/>
                  <a:ext cx="1947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6403D82-4B8C-E71B-E8F3-35A4DEEBE854}"/>
                    </a:ext>
                  </a:extLst>
                </p14:cNvPr>
                <p14:cNvContentPartPr/>
                <p14:nvPr/>
              </p14:nvContentPartPr>
              <p14:xfrm>
                <a:off x="7681086" y="6170925"/>
                <a:ext cx="367200" cy="3974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6403D82-4B8C-E71B-E8F3-35A4DEEBE85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672446" y="6162285"/>
                  <a:ext cx="384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4DB5BD2-727A-B2F4-CCBE-E4AA6B2747B9}"/>
                    </a:ext>
                  </a:extLst>
                </p14:cNvPr>
                <p14:cNvContentPartPr/>
                <p14:nvPr/>
              </p14:nvContentPartPr>
              <p14:xfrm>
                <a:off x="8270406" y="6307725"/>
                <a:ext cx="53640" cy="30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4DB5BD2-727A-B2F4-CCBE-E4AA6B2747B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261406" y="6298725"/>
                  <a:ext cx="71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83515CE-ACB5-D43A-B71A-2D494FF2EEBD}"/>
                    </a:ext>
                  </a:extLst>
                </p14:cNvPr>
                <p14:cNvContentPartPr/>
                <p14:nvPr/>
              </p14:nvContentPartPr>
              <p14:xfrm>
                <a:off x="8285526" y="6470445"/>
                <a:ext cx="41400" cy="18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83515CE-ACB5-D43A-B71A-2D494FF2EEB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276886" y="6461445"/>
                  <a:ext cx="59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E2CF584-BE2C-98AB-851F-31FC562C1601}"/>
                    </a:ext>
                  </a:extLst>
                </p14:cNvPr>
                <p14:cNvContentPartPr/>
                <p14:nvPr/>
              </p14:nvContentPartPr>
              <p14:xfrm>
                <a:off x="8529966" y="6287565"/>
                <a:ext cx="1230840" cy="2152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E2CF584-BE2C-98AB-851F-31FC562C160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21326" y="6278925"/>
                  <a:ext cx="124848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F90376E5-DB46-5C32-F314-647D826D3CF6}"/>
                  </a:ext>
                </a:extLst>
              </p14:cNvPr>
              <p14:cNvContentPartPr/>
              <p14:nvPr/>
            </p14:nvContentPartPr>
            <p14:xfrm>
              <a:off x="9987966" y="6081285"/>
              <a:ext cx="965880" cy="64512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F90376E5-DB46-5C32-F314-647D826D3CF6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979326" y="6072645"/>
                <a:ext cx="98352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5EE0B7A2-0B43-0985-A62D-597290DDE1C1}"/>
                  </a:ext>
                </a:extLst>
              </p14:cNvPr>
              <p14:cNvContentPartPr/>
              <p14:nvPr/>
            </p14:nvContentPartPr>
            <p14:xfrm>
              <a:off x="8922006" y="6165525"/>
              <a:ext cx="93240" cy="1944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5EE0B7A2-0B43-0985-A62D-597290DDE1C1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913366" y="6156525"/>
                <a:ext cx="11088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AC1AB4D-8D61-9AE0-DBA9-D570FBE0441B}"/>
              </a:ext>
            </a:extLst>
          </p:cNvPr>
          <p:cNvGrpSpPr/>
          <p:nvPr/>
        </p:nvGrpSpPr>
        <p:grpSpPr>
          <a:xfrm>
            <a:off x="5206891" y="1741485"/>
            <a:ext cx="5961515" cy="1849680"/>
            <a:chOff x="5206891" y="1741485"/>
            <a:chExt cx="5961515" cy="184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6EE5251-4610-AE47-7313-894CB8F20B44}"/>
                    </a:ext>
                  </a:extLst>
                </p14:cNvPr>
                <p14:cNvContentPartPr/>
                <p14:nvPr/>
              </p14:nvContentPartPr>
              <p14:xfrm>
                <a:off x="6002406" y="1929405"/>
                <a:ext cx="1414800" cy="642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6EE5251-4610-AE47-7313-894CB8F20B4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993406" y="1920405"/>
                  <a:ext cx="143244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01E085D-9910-3CC0-4720-AF709AA15E69}"/>
                    </a:ext>
                  </a:extLst>
                </p14:cNvPr>
                <p14:cNvContentPartPr/>
                <p14:nvPr/>
              </p14:nvContentPartPr>
              <p14:xfrm>
                <a:off x="7104366" y="2139285"/>
                <a:ext cx="36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01E085D-9910-3CC0-4720-AF709AA15E6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95726" y="2130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4B85C79-B3EA-7E11-000C-40B949F1CB6B}"/>
                    </a:ext>
                  </a:extLst>
                </p14:cNvPr>
                <p14:cNvContentPartPr/>
                <p14:nvPr/>
              </p14:nvContentPartPr>
              <p14:xfrm>
                <a:off x="6099606" y="1957845"/>
                <a:ext cx="439920" cy="44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4B85C79-B3EA-7E11-000C-40B949F1CB6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90606" y="1949205"/>
                  <a:ext cx="457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6A16A8D-B7B5-C2C5-DA08-9C6C494FF322}"/>
                    </a:ext>
                  </a:extLst>
                </p14:cNvPr>
                <p14:cNvContentPartPr/>
                <p14:nvPr/>
              </p14:nvContentPartPr>
              <p14:xfrm>
                <a:off x="7781886" y="1876125"/>
                <a:ext cx="568800" cy="392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6A16A8D-B7B5-C2C5-DA08-9C6C494FF32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773246" y="1867125"/>
                  <a:ext cx="5864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0574A88-0513-BDC4-04C8-87C49403CC19}"/>
                    </a:ext>
                  </a:extLst>
                </p14:cNvPr>
                <p14:cNvContentPartPr/>
                <p14:nvPr/>
              </p14:nvContentPartPr>
              <p14:xfrm>
                <a:off x="7808166" y="1978005"/>
                <a:ext cx="466920" cy="36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0574A88-0513-BDC4-04C8-87C49403CC1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799166" y="1969365"/>
                  <a:ext cx="484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89F4066-3E09-8751-44A4-8C44109F8469}"/>
                    </a:ext>
                  </a:extLst>
                </p14:cNvPr>
                <p14:cNvContentPartPr/>
                <p14:nvPr/>
              </p14:nvContentPartPr>
              <p14:xfrm>
                <a:off x="8647686" y="1970445"/>
                <a:ext cx="1143720" cy="289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89F4066-3E09-8751-44A4-8C44109F846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638686" y="1961805"/>
                  <a:ext cx="1161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D1999E2-2613-C59F-4405-515974806068}"/>
                    </a:ext>
                  </a:extLst>
                </p14:cNvPr>
                <p14:cNvContentPartPr/>
                <p14:nvPr/>
              </p14:nvContentPartPr>
              <p14:xfrm>
                <a:off x="10095966" y="1741485"/>
                <a:ext cx="1072440" cy="744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D1999E2-2613-C59F-4405-51597480606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87326" y="1732485"/>
                  <a:ext cx="109008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C4EEB3C-4B05-F7AD-B3A7-678F15D5CE8A}"/>
                    </a:ext>
                  </a:extLst>
                </p14:cNvPr>
                <p14:cNvContentPartPr/>
                <p14:nvPr/>
              </p14:nvContentPartPr>
              <p14:xfrm>
                <a:off x="5328211" y="2686845"/>
                <a:ext cx="303120" cy="206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C4EEB3C-4B05-F7AD-B3A7-678F15D5CE8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19211" y="2677845"/>
                  <a:ext cx="320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3B1D32A-9576-D802-3C86-F895009CA8A4}"/>
                    </a:ext>
                  </a:extLst>
                </p14:cNvPr>
                <p14:cNvContentPartPr/>
                <p14:nvPr/>
              </p14:nvContentPartPr>
              <p14:xfrm>
                <a:off x="5294371" y="2709885"/>
                <a:ext cx="374400" cy="224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3B1D32A-9576-D802-3C86-F895009CA8A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285731" y="2700885"/>
                  <a:ext cx="392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03F6BD3-F535-E805-ACB4-04515628EEB0}"/>
                    </a:ext>
                  </a:extLst>
                </p14:cNvPr>
                <p14:cNvContentPartPr/>
                <p14:nvPr/>
              </p14:nvContentPartPr>
              <p14:xfrm>
                <a:off x="5476891" y="2442405"/>
                <a:ext cx="179280" cy="169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03F6BD3-F535-E805-ACB4-04515628EEB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68251" y="2433765"/>
                  <a:ext cx="196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B970233-1535-D1E9-26DD-0F9CA7BA467C}"/>
                    </a:ext>
                  </a:extLst>
                </p14:cNvPr>
                <p14:cNvContentPartPr/>
                <p14:nvPr/>
              </p14:nvContentPartPr>
              <p14:xfrm>
                <a:off x="6186811" y="2401365"/>
                <a:ext cx="925920" cy="428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B970233-1535-D1E9-26DD-0F9CA7BA467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177811" y="2392725"/>
                  <a:ext cx="9435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FC9A605-FD1F-75C3-0FB1-59DBE6F7ECC5}"/>
                    </a:ext>
                  </a:extLst>
                </p14:cNvPr>
                <p14:cNvContentPartPr/>
                <p14:nvPr/>
              </p14:nvContentPartPr>
              <p14:xfrm>
                <a:off x="6723211" y="2552925"/>
                <a:ext cx="364680" cy="28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C9A605-FD1F-75C3-0FB1-59DBE6F7ECC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14571" y="2544285"/>
                  <a:ext cx="382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1438DB4-4089-F7FD-435F-82D3DBC24FA0}"/>
                    </a:ext>
                  </a:extLst>
                </p14:cNvPr>
                <p14:cNvContentPartPr/>
                <p14:nvPr/>
              </p14:nvContentPartPr>
              <p14:xfrm>
                <a:off x="6560131" y="2503605"/>
                <a:ext cx="81000" cy="20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1438DB4-4089-F7FD-435F-82D3DBC24FA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51131" y="2494965"/>
                  <a:ext cx="98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6C4206B-180C-4A99-3BE0-394B282D2B5B}"/>
                    </a:ext>
                  </a:extLst>
                </p14:cNvPr>
                <p14:cNvContentPartPr/>
                <p14:nvPr/>
              </p14:nvContentPartPr>
              <p14:xfrm>
                <a:off x="7375531" y="2292285"/>
                <a:ext cx="1526400" cy="586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6C4206B-180C-4A99-3BE0-394B282D2B5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366531" y="2283285"/>
                  <a:ext cx="154404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4C46674-D7CC-F115-95D6-A2E0943E926F}"/>
                    </a:ext>
                  </a:extLst>
                </p14:cNvPr>
                <p14:cNvContentPartPr/>
                <p14:nvPr/>
              </p14:nvContentPartPr>
              <p14:xfrm>
                <a:off x="8625451" y="2470485"/>
                <a:ext cx="307080" cy="21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4C46674-D7CC-F115-95D6-A2E0943E926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616811" y="2461485"/>
                  <a:ext cx="324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BB5F8CC-2930-4F9B-D3F7-53B123CD5F91}"/>
                    </a:ext>
                  </a:extLst>
                </p14:cNvPr>
                <p14:cNvContentPartPr/>
                <p14:nvPr/>
              </p14:nvContentPartPr>
              <p14:xfrm>
                <a:off x="8419531" y="2329005"/>
                <a:ext cx="40320" cy="42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BB5F8CC-2930-4F9B-D3F7-53B123CD5F9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410891" y="2320005"/>
                  <a:ext cx="57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6E8C0FA-3798-1469-5359-7B0AA8CA7ED5}"/>
                    </a:ext>
                  </a:extLst>
                </p14:cNvPr>
                <p14:cNvContentPartPr/>
                <p14:nvPr/>
              </p14:nvContentPartPr>
              <p14:xfrm>
                <a:off x="9262651" y="2516925"/>
                <a:ext cx="346680" cy="192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6E8C0FA-3798-1469-5359-7B0AA8CA7ED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253651" y="2507925"/>
                  <a:ext cx="364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39A1FEF-6CE4-0701-2A7B-9E57FC4132B7}"/>
                    </a:ext>
                  </a:extLst>
                </p14:cNvPr>
                <p14:cNvContentPartPr/>
                <p14:nvPr/>
              </p14:nvContentPartPr>
              <p14:xfrm>
                <a:off x="9116491" y="2381925"/>
                <a:ext cx="407520" cy="63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39A1FEF-6CE4-0701-2A7B-9E57FC4132B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107851" y="2373285"/>
                  <a:ext cx="425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B3971C5-F9F8-148C-6C74-FE0612611124}"/>
                    </a:ext>
                  </a:extLst>
                </p14:cNvPr>
                <p14:cNvContentPartPr/>
                <p14:nvPr/>
              </p14:nvContentPartPr>
              <p14:xfrm>
                <a:off x="9704011" y="2275725"/>
                <a:ext cx="44640" cy="605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B3971C5-F9F8-148C-6C74-FE061261112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95011" y="2267085"/>
                  <a:ext cx="6228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D33659F-8C62-D65D-0F4E-021D5563539B}"/>
                    </a:ext>
                  </a:extLst>
                </p14:cNvPr>
                <p14:cNvContentPartPr/>
                <p14:nvPr/>
              </p14:nvContentPartPr>
              <p14:xfrm>
                <a:off x="9817771" y="2220645"/>
                <a:ext cx="51480" cy="678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D33659F-8C62-D65D-0F4E-021D5563539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809131" y="2212005"/>
                  <a:ext cx="6912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D216343-3C49-F2FE-C3E8-CE38B9ABAB46}"/>
                    </a:ext>
                  </a:extLst>
                </p14:cNvPr>
                <p14:cNvContentPartPr/>
                <p14:nvPr/>
              </p14:nvContentPartPr>
              <p14:xfrm>
                <a:off x="10025851" y="2576685"/>
                <a:ext cx="221400" cy="215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D216343-3C49-F2FE-C3E8-CE38B9ABAB4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016851" y="2568045"/>
                  <a:ext cx="239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6A8FE8-1AAC-DA7A-1F9D-FA91C2CF0410}"/>
                    </a:ext>
                  </a:extLst>
                </p14:cNvPr>
                <p14:cNvContentPartPr/>
                <p14:nvPr/>
              </p14:nvContentPartPr>
              <p14:xfrm>
                <a:off x="10061851" y="2582085"/>
                <a:ext cx="239400" cy="207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6A8FE8-1AAC-DA7A-1F9D-FA91C2CF041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053211" y="2573085"/>
                  <a:ext cx="257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A2C81A7-0D61-021D-5813-A39A131086B1}"/>
                    </a:ext>
                  </a:extLst>
                </p14:cNvPr>
                <p14:cNvContentPartPr/>
                <p14:nvPr/>
              </p14:nvContentPartPr>
              <p14:xfrm>
                <a:off x="5206891" y="3321525"/>
                <a:ext cx="443520" cy="167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A2C81A7-0D61-021D-5813-A39A131086B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198251" y="3312525"/>
                  <a:ext cx="461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C5F6F06-4D5D-5153-9D7B-85219A63F405}"/>
                    </a:ext>
                  </a:extLst>
                </p14:cNvPr>
                <p14:cNvContentPartPr/>
                <p14:nvPr/>
              </p14:nvContentPartPr>
              <p14:xfrm>
                <a:off x="5408851" y="3188685"/>
                <a:ext cx="360" cy="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C5F6F06-4D5D-5153-9D7B-85219A63F40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399851" y="3179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E3CB461-2AE4-03C3-B1E7-F0AC4FDF39F5}"/>
                    </a:ext>
                  </a:extLst>
                </p14:cNvPr>
                <p14:cNvContentPartPr/>
                <p14:nvPr/>
              </p14:nvContentPartPr>
              <p14:xfrm>
                <a:off x="5857411" y="3360765"/>
                <a:ext cx="308880" cy="136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E3CB461-2AE4-03C3-B1E7-F0AC4FDF39F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48411" y="3351765"/>
                  <a:ext cx="326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C166F4E-2418-02D7-59C5-71771FCDEDD1}"/>
                    </a:ext>
                  </a:extLst>
                </p14:cNvPr>
                <p14:cNvContentPartPr/>
                <p14:nvPr/>
              </p14:nvContentPartPr>
              <p14:xfrm>
                <a:off x="6303091" y="3058725"/>
                <a:ext cx="734040" cy="532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C166F4E-2418-02D7-59C5-71771FCDEDD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94451" y="3050085"/>
                  <a:ext cx="75168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F00175F-1BF3-196B-4FEE-2B835EE79F57}"/>
                    </a:ext>
                  </a:extLst>
                </p14:cNvPr>
                <p14:cNvContentPartPr/>
                <p14:nvPr/>
              </p14:nvContentPartPr>
              <p14:xfrm>
                <a:off x="7015531" y="3230805"/>
                <a:ext cx="360" cy="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F00175F-1BF3-196B-4FEE-2B835EE79F5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06891" y="322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1A9AD0B-068A-37EB-F918-7F42E658527C}"/>
                    </a:ext>
                  </a:extLst>
                </p14:cNvPr>
                <p14:cNvContentPartPr/>
                <p14:nvPr/>
              </p14:nvContentPartPr>
              <p14:xfrm>
                <a:off x="7110931" y="3088245"/>
                <a:ext cx="192600" cy="312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1A9AD0B-068A-37EB-F918-7F42E658527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101931" y="3079245"/>
                  <a:ext cx="2102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9F65832-602C-2495-71F7-D6A3ED02CD74}"/>
                    </a:ext>
                  </a:extLst>
                </p14:cNvPr>
                <p14:cNvContentPartPr/>
                <p14:nvPr/>
              </p14:nvContentPartPr>
              <p14:xfrm>
                <a:off x="7548331" y="2997525"/>
                <a:ext cx="378360" cy="360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9F65832-602C-2495-71F7-D6A3ED02CD7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39691" y="2988885"/>
                  <a:ext cx="3960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C3641F0-3BD8-60C2-F9DD-BE448F72102E}"/>
                    </a:ext>
                  </a:extLst>
                </p14:cNvPr>
                <p14:cNvContentPartPr/>
                <p14:nvPr/>
              </p14:nvContentPartPr>
              <p14:xfrm>
                <a:off x="7711411" y="3112365"/>
                <a:ext cx="268200" cy="94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C3641F0-3BD8-60C2-F9DD-BE448F72102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702771" y="3103725"/>
                  <a:ext cx="285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35900CC-1835-11C8-3432-7D40F8450F0D}"/>
                    </a:ext>
                  </a:extLst>
                </p14:cNvPr>
                <p14:cNvContentPartPr/>
                <p14:nvPr/>
              </p14:nvContentPartPr>
              <p14:xfrm>
                <a:off x="8098771" y="2976285"/>
                <a:ext cx="852840" cy="423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35900CC-1835-11C8-3432-7D40F8450F0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90131" y="2967645"/>
                  <a:ext cx="8704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089B57-7698-02B3-2D3A-FB46EE2A2AAC}"/>
                    </a:ext>
                  </a:extLst>
                </p14:cNvPr>
                <p14:cNvContentPartPr/>
                <p14:nvPr/>
              </p14:nvContentPartPr>
              <p14:xfrm>
                <a:off x="8721931" y="3190845"/>
                <a:ext cx="286920" cy="23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089B57-7698-02B3-2D3A-FB46EE2A2AA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713291" y="3181845"/>
                  <a:ext cx="304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6AE4DC-390F-DD8A-A389-64402C55BBEE}"/>
                    </a:ext>
                  </a:extLst>
                </p14:cNvPr>
                <p14:cNvContentPartPr/>
                <p14:nvPr/>
              </p14:nvContentPartPr>
              <p14:xfrm>
                <a:off x="9901926" y="3528525"/>
                <a:ext cx="27360" cy="31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6AE4DC-390F-DD8A-A389-64402C55BBE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893286" y="3519885"/>
                  <a:ext cx="45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4996534-BE73-D5F7-0735-4240CE0B1A3E}"/>
                    </a:ext>
                  </a:extLst>
                </p14:cNvPr>
                <p14:cNvContentPartPr/>
                <p14:nvPr/>
              </p14:nvContentPartPr>
              <p14:xfrm>
                <a:off x="5341446" y="2148285"/>
                <a:ext cx="389520" cy="135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4996534-BE73-D5F7-0735-4240CE0B1A3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332806" y="2139285"/>
                  <a:ext cx="407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E2CE01A-7504-4F9A-6290-3E8983712C7E}"/>
                    </a:ext>
                  </a:extLst>
                </p14:cNvPr>
                <p14:cNvContentPartPr/>
                <p14:nvPr/>
              </p14:nvContentPartPr>
              <p14:xfrm>
                <a:off x="5439006" y="2007165"/>
                <a:ext cx="38520" cy="29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E2CE01A-7504-4F9A-6290-3E8983712C7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430006" y="1998525"/>
                  <a:ext cx="5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E972576-730F-C7E6-7342-15867F53E002}"/>
                    </a:ext>
                  </a:extLst>
                </p14:cNvPr>
                <p14:cNvContentPartPr/>
                <p14:nvPr/>
              </p14:nvContentPartPr>
              <p14:xfrm>
                <a:off x="10085537" y="2327949"/>
                <a:ext cx="199440" cy="1447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E972576-730F-C7E6-7342-15867F53E00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76537" y="2319309"/>
                  <a:ext cx="217080" cy="16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6013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945FF65-E93B-7C52-010D-27036F4A493B}"/>
              </a:ext>
            </a:extLst>
          </p:cNvPr>
          <p:cNvGrpSpPr/>
          <p:nvPr/>
        </p:nvGrpSpPr>
        <p:grpSpPr>
          <a:xfrm>
            <a:off x="475810" y="151513"/>
            <a:ext cx="633960" cy="348840"/>
            <a:chOff x="475810" y="151513"/>
            <a:chExt cx="6339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4677F00-2BEC-5CDF-710D-A90D72382587}"/>
                    </a:ext>
                  </a:extLst>
                </p14:cNvPr>
                <p14:cNvContentPartPr/>
                <p14:nvPr/>
              </p14:nvContentPartPr>
              <p14:xfrm>
                <a:off x="475810" y="151513"/>
                <a:ext cx="329760" cy="12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4677F00-2BEC-5CDF-710D-A90D7238258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7170" y="142873"/>
                  <a:ext cx="347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3301127-48E1-6C05-687E-B35619926E7A}"/>
                    </a:ext>
                  </a:extLst>
                </p14:cNvPr>
                <p14:cNvContentPartPr/>
                <p14:nvPr/>
              </p14:nvContentPartPr>
              <p14:xfrm>
                <a:off x="564730" y="226033"/>
                <a:ext cx="151920" cy="274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3301127-48E1-6C05-687E-B35619926E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6090" y="217033"/>
                  <a:ext cx="169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09F5766-9987-0F71-073B-DFBD087C7B84}"/>
                    </a:ext>
                  </a:extLst>
                </p14:cNvPr>
                <p14:cNvContentPartPr/>
                <p14:nvPr/>
              </p14:nvContentPartPr>
              <p14:xfrm>
                <a:off x="824290" y="173833"/>
                <a:ext cx="285480" cy="315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09F5766-9987-0F71-073B-DFBD087C7B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5650" y="165193"/>
                  <a:ext cx="30312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52DF97-6E14-4F23-2421-6EF9A8FAA46F}"/>
              </a:ext>
            </a:extLst>
          </p:cNvPr>
          <p:cNvGrpSpPr/>
          <p:nvPr/>
        </p:nvGrpSpPr>
        <p:grpSpPr>
          <a:xfrm>
            <a:off x="1319650" y="87073"/>
            <a:ext cx="3329640" cy="422280"/>
            <a:chOff x="1319650" y="87073"/>
            <a:chExt cx="332964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58C887-A60F-E970-D165-EF73C9A2D2F2}"/>
                    </a:ext>
                  </a:extLst>
                </p14:cNvPr>
                <p14:cNvContentPartPr/>
                <p14:nvPr/>
              </p14:nvContentPartPr>
              <p14:xfrm>
                <a:off x="1319650" y="168073"/>
                <a:ext cx="1555920" cy="341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58C887-A60F-E970-D165-EF73C9A2D2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1010" y="159073"/>
                  <a:ext cx="15735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08E2207-8ADA-BC7F-7B63-432915F892D4}"/>
                    </a:ext>
                  </a:extLst>
                </p14:cNvPr>
                <p14:cNvContentPartPr/>
                <p14:nvPr/>
              </p14:nvContentPartPr>
              <p14:xfrm>
                <a:off x="2584690" y="27967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08E2207-8ADA-BC7F-7B63-432915F892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76050" y="2706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6BC37BB-4D9A-5A1E-5D99-6C49AD32383B}"/>
                    </a:ext>
                  </a:extLst>
                </p14:cNvPr>
                <p14:cNvContentPartPr/>
                <p14:nvPr/>
              </p14:nvContentPartPr>
              <p14:xfrm>
                <a:off x="2248450" y="261673"/>
                <a:ext cx="403200" cy="7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6BC37BB-4D9A-5A1E-5D99-6C49AD3238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39810" y="253033"/>
                  <a:ext cx="420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87C9BD7-BA8E-BAB2-0222-4F9AE9AAD05D}"/>
                    </a:ext>
                  </a:extLst>
                </p14:cNvPr>
                <p14:cNvContentPartPr/>
                <p14:nvPr/>
              </p14:nvContentPartPr>
              <p14:xfrm>
                <a:off x="3103090" y="87073"/>
                <a:ext cx="1546200" cy="350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87C9BD7-BA8E-BAB2-0222-4F9AE9AAD0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94090" y="78433"/>
                  <a:ext cx="15638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CE4D62-62EB-3A1D-2D42-823A5E2314B0}"/>
                    </a:ext>
                  </a:extLst>
                </p14:cNvPr>
                <p14:cNvContentPartPr/>
                <p14:nvPr/>
              </p14:nvContentPartPr>
              <p14:xfrm>
                <a:off x="4315570" y="269233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CE4D62-62EB-3A1D-2D42-823A5E2314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6930" y="2605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DBDF6C-16D2-A6C4-4EA2-6A25FE51BCB1}"/>
                    </a:ext>
                  </a:extLst>
                </p14:cNvPr>
                <p14:cNvContentPartPr/>
                <p14:nvPr/>
              </p14:nvContentPartPr>
              <p14:xfrm>
                <a:off x="4059970" y="231433"/>
                <a:ext cx="226080" cy="44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DBDF6C-16D2-A6C4-4EA2-6A25FE51BC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50970" y="222793"/>
                  <a:ext cx="243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153D63-9971-D918-4C98-BB9403619945}"/>
                    </a:ext>
                  </a:extLst>
                </p14:cNvPr>
                <p14:cNvContentPartPr/>
                <p14:nvPr/>
              </p14:nvContentPartPr>
              <p14:xfrm>
                <a:off x="3658210" y="173113"/>
                <a:ext cx="58680" cy="40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153D63-9971-D918-4C98-BB940361994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49570" y="164113"/>
                  <a:ext cx="7632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87C7BB-A5BB-A1AC-2ADA-738927F94A61}"/>
              </a:ext>
            </a:extLst>
          </p:cNvPr>
          <p:cNvGrpSpPr/>
          <p:nvPr/>
        </p:nvGrpSpPr>
        <p:grpSpPr>
          <a:xfrm>
            <a:off x="1143970" y="786913"/>
            <a:ext cx="3158280" cy="603000"/>
            <a:chOff x="1143970" y="786913"/>
            <a:chExt cx="315828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918376-528F-CCA9-6EDD-4D865143DA4E}"/>
                    </a:ext>
                  </a:extLst>
                </p14:cNvPr>
                <p14:cNvContentPartPr/>
                <p14:nvPr/>
              </p14:nvContentPartPr>
              <p14:xfrm>
                <a:off x="1143970" y="869353"/>
                <a:ext cx="554400" cy="505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918376-528F-CCA9-6EDD-4D865143DA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4970" y="860353"/>
                  <a:ext cx="5720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0370D3-A009-92A4-0C89-467A146E34BC}"/>
                    </a:ext>
                  </a:extLst>
                </p14:cNvPr>
                <p14:cNvContentPartPr/>
                <p14:nvPr/>
              </p14:nvContentPartPr>
              <p14:xfrm>
                <a:off x="1820770" y="1204513"/>
                <a:ext cx="7920" cy="18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0370D3-A009-92A4-0C89-467A146E34B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12130" y="1195873"/>
                  <a:ext cx="25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831F27E-02EF-9CBF-C9E4-B6DE26A6AF1B}"/>
                    </a:ext>
                  </a:extLst>
                </p14:cNvPr>
                <p14:cNvContentPartPr/>
                <p14:nvPr/>
              </p14:nvContentPartPr>
              <p14:xfrm>
                <a:off x="2057290" y="880153"/>
                <a:ext cx="253800" cy="509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831F27E-02EF-9CBF-C9E4-B6DE26A6AF1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48290" y="871513"/>
                  <a:ext cx="2714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561B67E-3EC6-20F8-F4FE-40FFFDE96CD3}"/>
                    </a:ext>
                  </a:extLst>
                </p14:cNvPr>
                <p14:cNvContentPartPr/>
                <p14:nvPr/>
              </p14:nvContentPartPr>
              <p14:xfrm>
                <a:off x="2502250" y="786913"/>
                <a:ext cx="1055520" cy="42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561B67E-3EC6-20F8-F4FE-40FFFDE96CD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93250" y="777913"/>
                  <a:ext cx="10731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6C247B2-54E6-399A-CA89-E767B5964036}"/>
                    </a:ext>
                  </a:extLst>
                </p14:cNvPr>
                <p14:cNvContentPartPr/>
                <p14:nvPr/>
              </p14:nvContentPartPr>
              <p14:xfrm>
                <a:off x="3276610" y="963673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6C247B2-54E6-399A-CA89-E767B59640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67610" y="9550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61F604-8D2D-7F00-D0DD-A43994037879}"/>
                    </a:ext>
                  </a:extLst>
                </p14:cNvPr>
                <p14:cNvContentPartPr/>
                <p14:nvPr/>
              </p14:nvContentPartPr>
              <p14:xfrm>
                <a:off x="2998690" y="916153"/>
                <a:ext cx="396360" cy="82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A61F604-8D2D-7F00-D0DD-A439940378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90050" y="907513"/>
                  <a:ext cx="414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B37FDA-C181-93BB-B367-77AB6EB1C2BE}"/>
                    </a:ext>
                  </a:extLst>
                </p14:cNvPr>
                <p14:cNvContentPartPr/>
                <p14:nvPr/>
              </p14:nvContentPartPr>
              <p14:xfrm>
                <a:off x="3747850" y="796273"/>
                <a:ext cx="554400" cy="442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B37FDA-C181-93BB-B367-77AB6EB1C2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39210" y="787633"/>
                  <a:ext cx="57204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3D389C-5BB8-3DD7-0760-0E6A7BF26D57}"/>
              </a:ext>
            </a:extLst>
          </p:cNvPr>
          <p:cNvGrpSpPr/>
          <p:nvPr/>
        </p:nvGrpSpPr>
        <p:grpSpPr>
          <a:xfrm>
            <a:off x="4594930" y="640033"/>
            <a:ext cx="1149480" cy="734760"/>
            <a:chOff x="4594930" y="640033"/>
            <a:chExt cx="1149480" cy="73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2981C1-D771-2778-3311-AE4F0EC6028B}"/>
                    </a:ext>
                  </a:extLst>
                </p14:cNvPr>
                <p14:cNvContentPartPr/>
                <p14:nvPr/>
              </p14:nvContentPartPr>
              <p14:xfrm>
                <a:off x="4594930" y="640033"/>
                <a:ext cx="1149480" cy="734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2981C1-D771-2778-3311-AE4F0EC602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85930" y="631033"/>
                  <a:ext cx="116712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E5E0E1-1F56-B2BD-D499-890FEBA1D26C}"/>
                    </a:ext>
                  </a:extLst>
                </p14:cNvPr>
                <p14:cNvContentPartPr/>
                <p14:nvPr/>
              </p14:nvContentPartPr>
              <p14:xfrm>
                <a:off x="4990210" y="773233"/>
                <a:ext cx="66960" cy="2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E5E0E1-1F56-B2BD-D499-890FEBA1D2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81570" y="764593"/>
                  <a:ext cx="846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B39A21-EAAB-638E-51B8-4BD8A6F4DEC3}"/>
              </a:ext>
            </a:extLst>
          </p:cNvPr>
          <p:cNvGrpSpPr/>
          <p:nvPr/>
        </p:nvGrpSpPr>
        <p:grpSpPr>
          <a:xfrm>
            <a:off x="5982370" y="594313"/>
            <a:ext cx="1366200" cy="617400"/>
            <a:chOff x="5982370" y="594313"/>
            <a:chExt cx="136620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BC1F28-9335-DB91-4C14-EDE261308980}"/>
                    </a:ext>
                  </a:extLst>
                </p14:cNvPr>
                <p14:cNvContentPartPr/>
                <p14:nvPr/>
              </p14:nvContentPartPr>
              <p14:xfrm>
                <a:off x="5982370" y="594313"/>
                <a:ext cx="1366200" cy="617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BC1F28-9335-DB91-4C14-EDE2613089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73730" y="585313"/>
                  <a:ext cx="138384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CDA6FBE-BA08-5A1F-2FA8-BC4933432889}"/>
                    </a:ext>
                  </a:extLst>
                </p14:cNvPr>
                <p14:cNvContentPartPr/>
                <p14:nvPr/>
              </p14:nvContentPartPr>
              <p14:xfrm>
                <a:off x="6912250" y="791233"/>
                <a:ext cx="53280" cy="20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CDA6FBE-BA08-5A1F-2FA8-BC49334328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03250" y="782233"/>
                  <a:ext cx="70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C94D8F8-FEF2-B879-E34E-DEBF5F70BA05}"/>
                    </a:ext>
                  </a:extLst>
                </p14:cNvPr>
                <p14:cNvContentPartPr/>
                <p14:nvPr/>
              </p14:nvContentPartPr>
              <p14:xfrm>
                <a:off x="6605530" y="775393"/>
                <a:ext cx="390240" cy="78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C94D8F8-FEF2-B879-E34E-DEBF5F70BA0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96530" y="766393"/>
                  <a:ext cx="40788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10F4701-D5E7-1EC9-B76F-E9B76F1F79DD}"/>
                  </a:ext>
                </a:extLst>
              </p14:cNvPr>
              <p14:cNvContentPartPr/>
              <p14:nvPr/>
            </p14:nvContentPartPr>
            <p14:xfrm>
              <a:off x="1927330" y="1792393"/>
              <a:ext cx="234000" cy="201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10F4701-D5E7-1EC9-B76F-E9B76F1F79D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18330" y="1783393"/>
                <a:ext cx="2516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EC9CCA5-17E2-C950-5CBE-39B995BA0DDC}"/>
                  </a:ext>
                </a:extLst>
              </p14:cNvPr>
              <p14:cNvContentPartPr/>
              <p14:nvPr/>
            </p14:nvContentPartPr>
            <p14:xfrm>
              <a:off x="2284810" y="1586473"/>
              <a:ext cx="170640" cy="383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EC9CCA5-17E2-C950-5CBE-39B995BA0DD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76170" y="1577473"/>
                <a:ext cx="1882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DF1C899-B706-59B4-77F5-908AFE1E280C}"/>
                  </a:ext>
                </a:extLst>
              </p14:cNvPr>
              <p14:cNvContentPartPr/>
              <p14:nvPr/>
            </p14:nvContentPartPr>
            <p14:xfrm>
              <a:off x="2564170" y="1782313"/>
              <a:ext cx="217080" cy="144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DF1C899-B706-59B4-77F5-908AFE1E280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55530" y="1773313"/>
                <a:ext cx="234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40B91F4-1360-AA9E-A6DA-D444161001EE}"/>
                  </a:ext>
                </a:extLst>
              </p14:cNvPr>
              <p14:cNvContentPartPr/>
              <p14:nvPr/>
            </p14:nvContentPartPr>
            <p14:xfrm>
              <a:off x="2608090" y="1689433"/>
              <a:ext cx="16452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40B91F4-1360-AA9E-A6DA-D444161001E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99450" y="1680433"/>
                <a:ext cx="182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99AFD5F-6D43-7A80-C41C-666EEC3B7176}"/>
                  </a:ext>
                </a:extLst>
              </p14:cNvPr>
              <p14:cNvContentPartPr/>
              <p14:nvPr/>
            </p14:nvContentPartPr>
            <p14:xfrm>
              <a:off x="2340610" y="2009113"/>
              <a:ext cx="446760" cy="4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99AFD5F-6D43-7A80-C41C-666EEC3B717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331970" y="2000113"/>
                <a:ext cx="464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1265FA1-09C3-38BB-0DCA-CF3420BC6CF1}"/>
                  </a:ext>
                </a:extLst>
              </p14:cNvPr>
              <p14:cNvContentPartPr/>
              <p14:nvPr/>
            </p14:nvContentPartPr>
            <p14:xfrm>
              <a:off x="2312890" y="2079673"/>
              <a:ext cx="200520" cy="290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1265FA1-09C3-38BB-0DCA-CF3420BC6CF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04250" y="2071033"/>
                <a:ext cx="2181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7186419-3CE0-3025-F822-4511A41ED6DF}"/>
                  </a:ext>
                </a:extLst>
              </p14:cNvPr>
              <p14:cNvContentPartPr/>
              <p14:nvPr/>
            </p14:nvContentPartPr>
            <p14:xfrm>
              <a:off x="2631850" y="2130073"/>
              <a:ext cx="137160" cy="235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7186419-3CE0-3025-F822-4511A41ED6D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3210" y="2121073"/>
                <a:ext cx="154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069DFE2-36AE-3CEC-1F77-35A485F8884A}"/>
                  </a:ext>
                </a:extLst>
              </p14:cNvPr>
              <p14:cNvContentPartPr/>
              <p14:nvPr/>
            </p14:nvContentPartPr>
            <p14:xfrm>
              <a:off x="2579290" y="2206393"/>
              <a:ext cx="201960" cy="34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069DFE2-36AE-3CEC-1F77-35A485F8884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70650" y="2197393"/>
                <a:ext cx="2196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6B66883E-DCDE-6892-B24B-B50B0EA6034D}"/>
              </a:ext>
            </a:extLst>
          </p:cNvPr>
          <p:cNvGrpSpPr/>
          <p:nvPr/>
        </p:nvGrpSpPr>
        <p:grpSpPr>
          <a:xfrm>
            <a:off x="3136930" y="1551553"/>
            <a:ext cx="2953800" cy="761400"/>
            <a:chOff x="3136930" y="1551553"/>
            <a:chExt cx="2953800" cy="76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299C609-D5FE-409D-C1B3-C081675D442D}"/>
                    </a:ext>
                  </a:extLst>
                </p14:cNvPr>
                <p14:cNvContentPartPr/>
                <p14:nvPr/>
              </p14:nvContentPartPr>
              <p14:xfrm>
                <a:off x="4900930" y="1937833"/>
                <a:ext cx="249840" cy="177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299C609-D5FE-409D-C1B3-C081675D442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91930" y="1929193"/>
                  <a:ext cx="267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A37AA9-0D53-4FF7-FEB6-4D1E470A56CF}"/>
                    </a:ext>
                  </a:extLst>
                </p14:cNvPr>
                <p14:cNvContentPartPr/>
                <p14:nvPr/>
              </p14:nvContentPartPr>
              <p14:xfrm>
                <a:off x="4898770" y="1828033"/>
                <a:ext cx="219960" cy="19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A37AA9-0D53-4FF7-FEB6-4D1E470A56C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89770" y="1819033"/>
                  <a:ext cx="237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03182F-839C-E77A-380E-4EFBF8C5ADB2}"/>
                    </a:ext>
                  </a:extLst>
                </p14:cNvPr>
                <p14:cNvContentPartPr/>
                <p14:nvPr/>
              </p14:nvContentPartPr>
              <p14:xfrm>
                <a:off x="5256610" y="1978873"/>
                <a:ext cx="176040" cy="18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03182F-839C-E77A-380E-4EFBF8C5ADB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47970" y="1969873"/>
                  <a:ext cx="193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FBA50D-F2E0-9CC8-26D8-FE5586399509}"/>
                    </a:ext>
                  </a:extLst>
                </p14:cNvPr>
                <p14:cNvContentPartPr/>
                <p14:nvPr/>
              </p14:nvContentPartPr>
              <p14:xfrm>
                <a:off x="5274970" y="1991833"/>
                <a:ext cx="159120" cy="155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FBA50D-F2E0-9CC8-26D8-FE55863995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65970" y="1982833"/>
                  <a:ext cx="176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C6EAF4-0039-2E3B-683E-D758BFD404BE}"/>
                    </a:ext>
                  </a:extLst>
                </p14:cNvPr>
                <p14:cNvContentPartPr/>
                <p14:nvPr/>
              </p14:nvContentPartPr>
              <p14:xfrm>
                <a:off x="5580250" y="1816153"/>
                <a:ext cx="240480" cy="30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C6EAF4-0039-2E3B-683E-D758BFD404B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71610" y="1807513"/>
                  <a:ext cx="258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B016761-3F8A-05EA-F37A-13A0B470AD37}"/>
                    </a:ext>
                  </a:extLst>
                </p14:cNvPr>
                <p14:cNvContentPartPr/>
                <p14:nvPr/>
              </p14:nvContentPartPr>
              <p14:xfrm>
                <a:off x="5476570" y="1689793"/>
                <a:ext cx="366840" cy="54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B016761-3F8A-05EA-F37A-13A0B470AD3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67570" y="1681153"/>
                  <a:ext cx="384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4B6E63-F941-03B6-458D-BE2E6F67C8BC}"/>
                    </a:ext>
                  </a:extLst>
                </p14:cNvPr>
                <p14:cNvContentPartPr/>
                <p14:nvPr/>
              </p14:nvContentPartPr>
              <p14:xfrm>
                <a:off x="3136930" y="1990033"/>
                <a:ext cx="194760" cy="8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4B6E63-F941-03B6-458D-BE2E6F67C8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28290" y="1981393"/>
                  <a:ext cx="212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9777616-54F0-2C90-34F0-D5C09F0C5DAF}"/>
                    </a:ext>
                  </a:extLst>
                </p14:cNvPr>
                <p14:cNvContentPartPr/>
                <p14:nvPr/>
              </p14:nvContentPartPr>
              <p14:xfrm>
                <a:off x="3150250" y="2072833"/>
                <a:ext cx="182520" cy="21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9777616-54F0-2C90-34F0-D5C09F0C5D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41250" y="2063833"/>
                  <a:ext cx="200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C587B8B-523D-E844-B05B-541549E1A32A}"/>
                    </a:ext>
                  </a:extLst>
                </p14:cNvPr>
                <p14:cNvContentPartPr/>
                <p14:nvPr/>
              </p14:nvContentPartPr>
              <p14:xfrm>
                <a:off x="3520330" y="1903633"/>
                <a:ext cx="120600" cy="375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C587B8B-523D-E844-B05B-541549E1A3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11330" y="1894633"/>
                  <a:ext cx="1382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72EFAAA-3B14-6D08-1267-6D0A77C7AB16}"/>
                    </a:ext>
                  </a:extLst>
                </p14:cNvPr>
                <p14:cNvContentPartPr/>
                <p14:nvPr/>
              </p14:nvContentPartPr>
              <p14:xfrm>
                <a:off x="3778090" y="1627873"/>
                <a:ext cx="111600" cy="681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72EFAAA-3B14-6D08-1267-6D0A77C7AB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69090" y="1619233"/>
                  <a:ext cx="12924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C1E77B8-F297-D967-A089-74586B64A1AC}"/>
                    </a:ext>
                  </a:extLst>
                </p14:cNvPr>
                <p14:cNvContentPartPr/>
                <p14:nvPr/>
              </p14:nvContentPartPr>
              <p14:xfrm>
                <a:off x="3932890" y="1822633"/>
                <a:ext cx="157320" cy="305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C1E77B8-F297-D967-A089-74586B64A1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23890" y="1813633"/>
                  <a:ext cx="174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3808162-C81A-D54E-6973-E66FE31CA7D5}"/>
                    </a:ext>
                  </a:extLst>
                </p14:cNvPr>
                <p14:cNvContentPartPr/>
                <p14:nvPr/>
              </p14:nvContentPartPr>
              <p14:xfrm>
                <a:off x="3978610" y="1967713"/>
                <a:ext cx="117000" cy="11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3808162-C81A-D54E-6973-E66FE31CA7D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69970" y="1959073"/>
                  <a:ext cx="134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C9D41A-6598-2768-E6A1-26EFF4FCD6EF}"/>
                    </a:ext>
                  </a:extLst>
                </p14:cNvPr>
                <p14:cNvContentPartPr/>
                <p14:nvPr/>
              </p14:nvContentPartPr>
              <p14:xfrm>
                <a:off x="3964210" y="1810393"/>
                <a:ext cx="161640" cy="40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C9D41A-6598-2768-E6A1-26EFF4FCD6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55570" y="1801393"/>
                  <a:ext cx="179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2222628-591A-83E6-E9D1-D13ED2D13CF1}"/>
                    </a:ext>
                  </a:extLst>
                </p14:cNvPr>
                <p14:cNvContentPartPr/>
                <p14:nvPr/>
              </p14:nvContentPartPr>
              <p14:xfrm>
                <a:off x="3976810" y="1696633"/>
                <a:ext cx="201960" cy="28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2222628-591A-83E6-E9D1-D13ED2D13CF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67810" y="1687993"/>
                  <a:ext cx="219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FF87F6F-9F7D-C6D2-BC25-91D324D33705}"/>
                    </a:ext>
                  </a:extLst>
                </p14:cNvPr>
                <p14:cNvContentPartPr/>
                <p14:nvPr/>
              </p14:nvContentPartPr>
              <p14:xfrm>
                <a:off x="4490890" y="1891033"/>
                <a:ext cx="25920" cy="221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FF87F6F-9F7D-C6D2-BC25-91D324D3370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81890" y="1882033"/>
                  <a:ext cx="43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388ECA3-F19B-1076-93F6-47C9CE9EDF27}"/>
                    </a:ext>
                  </a:extLst>
                </p14:cNvPr>
                <p14:cNvContentPartPr/>
                <p14:nvPr/>
              </p14:nvContentPartPr>
              <p14:xfrm>
                <a:off x="4389730" y="1983913"/>
                <a:ext cx="222840" cy="16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388ECA3-F19B-1076-93F6-47C9CE9EDF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81090" y="1975273"/>
                  <a:ext cx="240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DEB0BB9-F61D-E7AD-A77A-B7699C7AF835}"/>
                    </a:ext>
                  </a:extLst>
                </p14:cNvPr>
                <p14:cNvContentPartPr/>
                <p14:nvPr/>
              </p14:nvContentPartPr>
              <p14:xfrm>
                <a:off x="5926930" y="1551553"/>
                <a:ext cx="163800" cy="76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DEB0BB9-F61D-E7AD-A77A-B7699C7AF83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17930" y="1542913"/>
                  <a:ext cx="181440" cy="77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623957-AE6C-FFAE-0057-07BAE88D61BC}"/>
              </a:ext>
            </a:extLst>
          </p:cNvPr>
          <p:cNvGrpSpPr/>
          <p:nvPr/>
        </p:nvGrpSpPr>
        <p:grpSpPr>
          <a:xfrm>
            <a:off x="1218490" y="2711833"/>
            <a:ext cx="1838520" cy="339840"/>
            <a:chOff x="1218490" y="2711833"/>
            <a:chExt cx="183852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BCD655E-C932-AE67-E289-58AE004FAF7E}"/>
                    </a:ext>
                  </a:extLst>
                </p14:cNvPr>
                <p14:cNvContentPartPr/>
                <p14:nvPr/>
              </p14:nvContentPartPr>
              <p14:xfrm>
                <a:off x="1218490" y="2711833"/>
                <a:ext cx="1068480" cy="339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BCD655E-C932-AE67-E289-58AE004FAF7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09490" y="2702833"/>
                  <a:ext cx="10861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FFD6CE8-9226-0E45-0E2D-67A748FA9029}"/>
                    </a:ext>
                  </a:extLst>
                </p14:cNvPr>
                <p14:cNvContentPartPr/>
                <p14:nvPr/>
              </p14:nvContentPartPr>
              <p14:xfrm>
                <a:off x="2504410" y="2837833"/>
                <a:ext cx="552600" cy="205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FFD6CE8-9226-0E45-0E2D-67A748FA902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95410" y="2829193"/>
                  <a:ext cx="57024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D20ADC4-B52C-48D1-659F-E0F55B5B1DED}"/>
              </a:ext>
            </a:extLst>
          </p:cNvPr>
          <p:cNvGrpSpPr/>
          <p:nvPr/>
        </p:nvGrpSpPr>
        <p:grpSpPr>
          <a:xfrm>
            <a:off x="3385690" y="2383153"/>
            <a:ext cx="5109840" cy="619200"/>
            <a:chOff x="3385690" y="2383153"/>
            <a:chExt cx="510984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6EFD5F-3549-222B-A28E-119FD2CCA959}"/>
                    </a:ext>
                  </a:extLst>
                </p14:cNvPr>
                <p14:cNvContentPartPr/>
                <p14:nvPr/>
              </p14:nvContentPartPr>
              <p14:xfrm>
                <a:off x="3385690" y="2564953"/>
                <a:ext cx="1463040" cy="437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6EFD5F-3549-222B-A28E-119FD2CCA95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76690" y="2555953"/>
                  <a:ext cx="14806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E9486F7-0803-09C3-364A-E2E7DB575EF4}"/>
                    </a:ext>
                  </a:extLst>
                </p14:cNvPr>
                <p14:cNvContentPartPr/>
                <p14:nvPr/>
              </p14:nvContentPartPr>
              <p14:xfrm>
                <a:off x="4459930" y="2788153"/>
                <a:ext cx="27720" cy="2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E9486F7-0803-09C3-364A-E2E7DB575EF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51290" y="2779153"/>
                  <a:ext cx="45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C5789A2-EA7B-D35D-9A36-389C7F329B7C}"/>
                    </a:ext>
                  </a:extLst>
                </p14:cNvPr>
                <p14:cNvContentPartPr/>
                <p14:nvPr/>
              </p14:nvContentPartPr>
              <p14:xfrm>
                <a:off x="4134130" y="2751793"/>
                <a:ext cx="44280" cy="22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C5789A2-EA7B-D35D-9A36-389C7F329B7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25130" y="2742793"/>
                  <a:ext cx="61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BC56AA6-38D1-C21C-3D98-2EADF9D26AC7}"/>
                    </a:ext>
                  </a:extLst>
                </p14:cNvPr>
                <p14:cNvContentPartPr/>
                <p14:nvPr/>
              </p14:nvContentPartPr>
              <p14:xfrm>
                <a:off x="5206210" y="2616073"/>
                <a:ext cx="690480" cy="320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BC56AA6-38D1-C21C-3D98-2EADF9D26AC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97570" y="2607433"/>
                  <a:ext cx="708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1A9F0B5-5615-6602-8F58-55367491AEA6}"/>
                    </a:ext>
                  </a:extLst>
                </p14:cNvPr>
                <p14:cNvContentPartPr/>
                <p14:nvPr/>
              </p14:nvContentPartPr>
              <p14:xfrm>
                <a:off x="6150130" y="2704993"/>
                <a:ext cx="673200" cy="255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1A9F0B5-5615-6602-8F58-55367491AEA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41490" y="2696353"/>
                  <a:ext cx="690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8414978-242E-C655-90BA-5735EEEFB6B3}"/>
                    </a:ext>
                  </a:extLst>
                </p14:cNvPr>
                <p14:cNvContentPartPr/>
                <p14:nvPr/>
              </p14:nvContentPartPr>
              <p14:xfrm>
                <a:off x="6962290" y="2383153"/>
                <a:ext cx="1533240" cy="579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8414978-242E-C655-90BA-5735EEEFB6B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53650" y="2374513"/>
                  <a:ext cx="155088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66959DC-F4BA-E002-FF1B-061A63238A4F}"/>
                    </a:ext>
                  </a:extLst>
                </p14:cNvPr>
                <p14:cNvContentPartPr/>
                <p14:nvPr/>
              </p14:nvContentPartPr>
              <p14:xfrm>
                <a:off x="7034650" y="2619673"/>
                <a:ext cx="425880" cy="23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66959DC-F4BA-E002-FF1B-061A63238A4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25650" y="2610673"/>
                  <a:ext cx="4435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D81AA24-4FE9-6B40-B1AC-333175DB31C7}"/>
              </a:ext>
            </a:extLst>
          </p:cNvPr>
          <p:cNvGrpSpPr/>
          <p:nvPr/>
        </p:nvGrpSpPr>
        <p:grpSpPr>
          <a:xfrm>
            <a:off x="8680570" y="2373793"/>
            <a:ext cx="3064680" cy="679680"/>
            <a:chOff x="8680570" y="2373793"/>
            <a:chExt cx="306468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14F447E-5326-63D6-CAEF-FCC5068EEC9B}"/>
                    </a:ext>
                  </a:extLst>
                </p14:cNvPr>
                <p14:cNvContentPartPr/>
                <p14:nvPr/>
              </p14:nvContentPartPr>
              <p14:xfrm>
                <a:off x="8680570" y="2373793"/>
                <a:ext cx="1162800" cy="557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14F447E-5326-63D6-CAEF-FCC5068EEC9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71930" y="2365153"/>
                  <a:ext cx="118044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7FDC0A6-84F4-BF5D-CFE6-8CDE42FCD69D}"/>
                    </a:ext>
                  </a:extLst>
                </p14:cNvPr>
                <p14:cNvContentPartPr/>
                <p14:nvPr/>
              </p14:nvContentPartPr>
              <p14:xfrm>
                <a:off x="9676690" y="2653873"/>
                <a:ext cx="23760" cy="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7FDC0A6-84F4-BF5D-CFE6-8CDE42FCD69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67690" y="2645233"/>
                  <a:ext cx="41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DED927B-119B-481A-0B0C-6B6C46215239}"/>
                    </a:ext>
                  </a:extLst>
                </p14:cNvPr>
                <p14:cNvContentPartPr/>
                <p14:nvPr/>
              </p14:nvContentPartPr>
              <p14:xfrm>
                <a:off x="9296170" y="2567473"/>
                <a:ext cx="455040" cy="38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DED927B-119B-481A-0B0C-6B6C462152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87530" y="2558473"/>
                  <a:ext cx="472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D705D9B-C0D9-578E-8C21-0D0F8BB4F597}"/>
                    </a:ext>
                  </a:extLst>
                </p14:cNvPr>
                <p14:cNvContentPartPr/>
                <p14:nvPr/>
              </p14:nvContentPartPr>
              <p14:xfrm>
                <a:off x="9746530" y="2785273"/>
                <a:ext cx="6480" cy="125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D705D9B-C0D9-578E-8C21-0D0F8BB4F59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37890" y="2776633"/>
                  <a:ext cx="24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ED418CB-A304-2279-C401-1C2E061F3D8D}"/>
                    </a:ext>
                  </a:extLst>
                </p14:cNvPr>
                <p14:cNvContentPartPr/>
                <p14:nvPr/>
              </p14:nvContentPartPr>
              <p14:xfrm>
                <a:off x="10113370" y="2467393"/>
                <a:ext cx="654120" cy="586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ED418CB-A304-2279-C401-1C2E061F3D8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04370" y="2458753"/>
                  <a:ext cx="67176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E951290-493F-657E-530F-0195DCB66C8F}"/>
                    </a:ext>
                  </a:extLst>
                </p14:cNvPr>
                <p14:cNvContentPartPr/>
                <p14:nvPr/>
              </p14:nvContentPartPr>
              <p14:xfrm>
                <a:off x="10852450" y="2717953"/>
                <a:ext cx="859680" cy="206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E951290-493F-657E-530F-0195DCB66C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43450" y="2708953"/>
                  <a:ext cx="877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52E1895-AD0C-7DE7-7EFF-465EB40DC3A9}"/>
                    </a:ext>
                  </a:extLst>
                </p14:cNvPr>
                <p14:cNvContentPartPr/>
                <p14:nvPr/>
              </p14:nvContentPartPr>
              <p14:xfrm>
                <a:off x="11730850" y="2930353"/>
                <a:ext cx="14400" cy="27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52E1895-AD0C-7DE7-7EFF-465EB40DC3A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721850" y="2921713"/>
                  <a:ext cx="320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6D0DB84-2230-9EE5-D557-3C05A3DC9ED7}"/>
              </a:ext>
            </a:extLst>
          </p:cNvPr>
          <p:cNvGrpSpPr/>
          <p:nvPr/>
        </p:nvGrpSpPr>
        <p:grpSpPr>
          <a:xfrm>
            <a:off x="7496170" y="3152473"/>
            <a:ext cx="1596960" cy="463320"/>
            <a:chOff x="7496170" y="3152473"/>
            <a:chExt cx="159696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1323830-8105-0CDF-05E8-38F863706195}"/>
                    </a:ext>
                  </a:extLst>
                </p14:cNvPr>
                <p14:cNvContentPartPr/>
                <p14:nvPr/>
              </p14:nvContentPartPr>
              <p14:xfrm>
                <a:off x="7496170" y="3152473"/>
                <a:ext cx="1596960" cy="463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1323830-8105-0CDF-05E8-38F86370619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87170" y="3143473"/>
                  <a:ext cx="16146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5690513-F258-55B3-E94D-0F895D0D8A1F}"/>
                    </a:ext>
                  </a:extLst>
                </p14:cNvPr>
                <p14:cNvContentPartPr/>
                <p14:nvPr/>
              </p14:nvContentPartPr>
              <p14:xfrm>
                <a:off x="8726290" y="3311233"/>
                <a:ext cx="352080" cy="25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5690513-F258-55B3-E94D-0F895D0D8A1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17290" y="3302593"/>
                  <a:ext cx="36972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60DD4B1-FA19-E5CE-0283-7481B889EF87}"/>
                  </a:ext>
                </a:extLst>
              </p14:cNvPr>
              <p14:cNvContentPartPr/>
              <p14:nvPr/>
            </p14:nvContentPartPr>
            <p14:xfrm>
              <a:off x="886570" y="3957793"/>
              <a:ext cx="844560" cy="340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60DD4B1-FA19-E5CE-0283-7481B889EF8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77570" y="3949153"/>
                <a:ext cx="862200" cy="35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735910D-AC61-9E17-9F4B-323C10B165FB}"/>
              </a:ext>
            </a:extLst>
          </p:cNvPr>
          <p:cNvGrpSpPr/>
          <p:nvPr/>
        </p:nvGrpSpPr>
        <p:grpSpPr>
          <a:xfrm>
            <a:off x="772090" y="3222313"/>
            <a:ext cx="6849360" cy="1239840"/>
            <a:chOff x="772090" y="3222313"/>
            <a:chExt cx="6849360" cy="12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9F91076-C27C-F679-85DD-765C0E12B610}"/>
                    </a:ext>
                  </a:extLst>
                </p14:cNvPr>
                <p14:cNvContentPartPr/>
                <p14:nvPr/>
              </p14:nvContentPartPr>
              <p14:xfrm>
                <a:off x="857410" y="3464593"/>
                <a:ext cx="100080" cy="284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9F91076-C27C-F679-85DD-765C0E12B61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8770" y="3455953"/>
                  <a:ext cx="1177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508DAD9-FF61-20A9-0F20-48D7F4298E08}"/>
                    </a:ext>
                  </a:extLst>
                </p14:cNvPr>
                <p14:cNvContentPartPr/>
                <p14:nvPr/>
              </p14:nvContentPartPr>
              <p14:xfrm>
                <a:off x="772090" y="3472513"/>
                <a:ext cx="271440" cy="31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508DAD9-FF61-20A9-0F20-48D7F4298E0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3450" y="3463513"/>
                  <a:ext cx="289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F4D70A0-87A9-4DAB-DA3D-AF660DADA8F8}"/>
                    </a:ext>
                  </a:extLst>
                </p14:cNvPr>
                <p14:cNvContentPartPr/>
                <p14:nvPr/>
              </p14:nvContentPartPr>
              <p14:xfrm>
                <a:off x="1010770" y="3378193"/>
                <a:ext cx="543960" cy="364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F4D70A0-87A9-4DAB-DA3D-AF660DADA8F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2130" y="3369193"/>
                  <a:ext cx="5616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780C257-A6DA-5E12-97CA-2BDF4AA5776B}"/>
                    </a:ext>
                  </a:extLst>
                </p14:cNvPr>
                <p14:cNvContentPartPr/>
                <p14:nvPr/>
              </p14:nvContentPartPr>
              <p14:xfrm>
                <a:off x="1820770" y="3372793"/>
                <a:ext cx="535320" cy="374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780C257-A6DA-5E12-97CA-2BDF4AA577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811770" y="3363793"/>
                  <a:ext cx="5529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C98BE60-3DB1-F2B0-8675-9EF7906E0B6F}"/>
                    </a:ext>
                  </a:extLst>
                </p14:cNvPr>
                <p14:cNvContentPartPr/>
                <p14:nvPr/>
              </p14:nvContentPartPr>
              <p14:xfrm>
                <a:off x="2589010" y="3311953"/>
                <a:ext cx="1403280" cy="593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C98BE60-3DB1-F2B0-8675-9EF7906E0B6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80010" y="3302953"/>
                  <a:ext cx="142092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127B23D-A39F-018D-9D9A-F6E19638BE1C}"/>
                    </a:ext>
                  </a:extLst>
                </p14:cNvPr>
                <p14:cNvContentPartPr/>
                <p14:nvPr/>
              </p14:nvContentPartPr>
              <p14:xfrm>
                <a:off x="3466330" y="3453793"/>
                <a:ext cx="34920" cy="9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127B23D-A39F-018D-9D9A-F6E19638BE1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57690" y="3444793"/>
                  <a:ext cx="52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2778ECE-26DC-0469-B392-2A0A73235F50}"/>
                    </a:ext>
                  </a:extLst>
                </p14:cNvPr>
                <p14:cNvContentPartPr/>
                <p14:nvPr/>
              </p14:nvContentPartPr>
              <p14:xfrm>
                <a:off x="3112810" y="3447673"/>
                <a:ext cx="365400" cy="26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2778ECE-26DC-0469-B392-2A0A73235F5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04170" y="3438673"/>
                  <a:ext cx="383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A06A4CF-4AE3-4515-A7C0-88FB8528EBF8}"/>
                    </a:ext>
                  </a:extLst>
                </p14:cNvPr>
                <p14:cNvContentPartPr/>
                <p14:nvPr/>
              </p14:nvContentPartPr>
              <p14:xfrm>
                <a:off x="4350130" y="3233833"/>
                <a:ext cx="900000" cy="455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A06A4CF-4AE3-4515-A7C0-88FB8528EBF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41130" y="3224833"/>
                  <a:ext cx="9176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4B65228-D1E1-4E74-95E2-645655AFACD9}"/>
                    </a:ext>
                  </a:extLst>
                </p14:cNvPr>
                <p14:cNvContentPartPr/>
                <p14:nvPr/>
              </p14:nvContentPartPr>
              <p14:xfrm>
                <a:off x="4858810" y="3398353"/>
                <a:ext cx="198720" cy="13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4B65228-D1E1-4E74-95E2-645655AFACD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50170" y="3389713"/>
                  <a:ext cx="216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15BF027-6D8C-EA4A-A3B8-7B878506E7A5}"/>
                    </a:ext>
                  </a:extLst>
                </p14:cNvPr>
                <p14:cNvContentPartPr/>
                <p14:nvPr/>
              </p14:nvContentPartPr>
              <p14:xfrm>
                <a:off x="4713010" y="3269473"/>
                <a:ext cx="36000" cy="23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15BF027-6D8C-EA4A-A3B8-7B878506E7A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04370" y="3260473"/>
                  <a:ext cx="53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7BB8C78-D043-8A48-22F6-A4CE079D5D65}"/>
                    </a:ext>
                  </a:extLst>
                </p14:cNvPr>
                <p14:cNvContentPartPr/>
                <p14:nvPr/>
              </p14:nvContentPartPr>
              <p14:xfrm>
                <a:off x="5255530" y="3486913"/>
                <a:ext cx="330840" cy="115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7BB8C78-D043-8A48-22F6-A4CE079D5D6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46890" y="3477913"/>
                  <a:ext cx="348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C1AD9C3-0D8D-F094-202D-607D904B870B}"/>
                    </a:ext>
                  </a:extLst>
                </p14:cNvPr>
                <p14:cNvContentPartPr/>
                <p14:nvPr/>
              </p14:nvContentPartPr>
              <p14:xfrm>
                <a:off x="5386930" y="3359473"/>
                <a:ext cx="25200" cy="19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C1AD9C3-0D8D-F094-202D-607D904B870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78290" y="3350833"/>
                  <a:ext cx="42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7C1B07D-1A82-6776-DEC1-75B117263128}"/>
                    </a:ext>
                  </a:extLst>
                </p14:cNvPr>
                <p14:cNvContentPartPr/>
                <p14:nvPr/>
              </p14:nvContentPartPr>
              <p14:xfrm>
                <a:off x="5835850" y="3546673"/>
                <a:ext cx="222840" cy="140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7C1B07D-1A82-6776-DEC1-75B11726312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26850" y="3537673"/>
                  <a:ext cx="240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58EB8C-ABBD-4F7D-8513-7AE8E4DD7FF7}"/>
                    </a:ext>
                  </a:extLst>
                </p14:cNvPr>
                <p14:cNvContentPartPr/>
                <p14:nvPr/>
              </p14:nvContentPartPr>
              <p14:xfrm>
                <a:off x="6252010" y="3222313"/>
                <a:ext cx="986040" cy="631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58EB8C-ABBD-4F7D-8513-7AE8E4DD7F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43370" y="3213313"/>
                  <a:ext cx="100368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7021A47-4260-5FB6-754E-A40E36B06A82}"/>
                    </a:ext>
                  </a:extLst>
                </p14:cNvPr>
                <p14:cNvContentPartPr/>
                <p14:nvPr/>
              </p14:nvContentPartPr>
              <p14:xfrm>
                <a:off x="6926650" y="3349033"/>
                <a:ext cx="23760" cy="8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7021A47-4260-5FB6-754E-A40E36B06A8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17650" y="3340393"/>
                  <a:ext cx="41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0F0ECE3-F2F2-81A6-A388-F095384DF738}"/>
                    </a:ext>
                  </a:extLst>
                </p14:cNvPr>
                <p14:cNvContentPartPr/>
                <p14:nvPr/>
              </p14:nvContentPartPr>
              <p14:xfrm>
                <a:off x="1864330" y="3909553"/>
                <a:ext cx="690480" cy="517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0F0ECE3-F2F2-81A6-A388-F095384DF73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55330" y="3900553"/>
                  <a:ext cx="70812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2A6F290-5CFF-ADE7-B6D9-ABAF31986328}"/>
                    </a:ext>
                  </a:extLst>
                </p14:cNvPr>
                <p14:cNvContentPartPr/>
                <p14:nvPr/>
              </p14:nvContentPartPr>
              <p14:xfrm>
                <a:off x="1872250" y="4062913"/>
                <a:ext cx="287280" cy="19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2A6F290-5CFF-ADE7-B6D9-ABAF3198632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63610" y="4053913"/>
                  <a:ext cx="304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A50A964-03CE-03E8-1DB5-9A9C0278EB4C}"/>
                    </a:ext>
                  </a:extLst>
                </p14:cNvPr>
                <p14:cNvContentPartPr/>
                <p14:nvPr/>
              </p14:nvContentPartPr>
              <p14:xfrm>
                <a:off x="2861170" y="3874633"/>
                <a:ext cx="502920" cy="384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A50A964-03CE-03E8-1DB5-9A9C0278EB4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852530" y="3865633"/>
                  <a:ext cx="5205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E4E9043-930A-9FE7-ADE7-5917C9C735DE}"/>
                    </a:ext>
                  </a:extLst>
                </p14:cNvPr>
                <p14:cNvContentPartPr/>
                <p14:nvPr/>
              </p14:nvContentPartPr>
              <p14:xfrm>
                <a:off x="3634090" y="4120873"/>
                <a:ext cx="409320" cy="166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E4E9043-930A-9FE7-ADE7-5917C9C735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25450" y="4111873"/>
                  <a:ext cx="426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E70F908-BD92-34A2-2195-642A77D2E9CB}"/>
                    </a:ext>
                  </a:extLst>
                </p14:cNvPr>
                <p14:cNvContentPartPr/>
                <p14:nvPr/>
              </p14:nvContentPartPr>
              <p14:xfrm>
                <a:off x="3847930" y="4122673"/>
                <a:ext cx="199080" cy="19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E70F908-BD92-34A2-2195-642A77D2E9C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39290" y="4114033"/>
                  <a:ext cx="216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6D864AC-4139-052B-5CF1-8E3CAB00FE41}"/>
                    </a:ext>
                  </a:extLst>
                </p14:cNvPr>
                <p14:cNvContentPartPr/>
                <p14:nvPr/>
              </p14:nvContentPartPr>
              <p14:xfrm>
                <a:off x="4065370" y="4082353"/>
                <a:ext cx="1348200" cy="379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6D864AC-4139-052B-5CF1-8E3CAB00FE4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56370" y="4073353"/>
                  <a:ext cx="13658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C316A91-5121-FEDA-7663-C5F5C133699E}"/>
                    </a:ext>
                  </a:extLst>
                </p14:cNvPr>
                <p14:cNvContentPartPr/>
                <p14:nvPr/>
              </p14:nvContentPartPr>
              <p14:xfrm>
                <a:off x="4607170" y="3898033"/>
                <a:ext cx="57600" cy="17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C316A91-5121-FEDA-7663-C5F5C133699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98530" y="3889033"/>
                  <a:ext cx="75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640C990-7A50-601A-F594-42DCE5FA9A93}"/>
                    </a:ext>
                  </a:extLst>
                </p14:cNvPr>
                <p14:cNvContentPartPr/>
                <p14:nvPr/>
              </p14:nvContentPartPr>
              <p14:xfrm>
                <a:off x="5640010" y="3829273"/>
                <a:ext cx="614880" cy="417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640C990-7A50-601A-F594-42DCE5FA9A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631370" y="3820273"/>
                  <a:ext cx="6325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B9E5591-CD04-83BF-562C-35343BF6DDD7}"/>
                    </a:ext>
                  </a:extLst>
                </p14:cNvPr>
                <p14:cNvContentPartPr/>
                <p14:nvPr/>
              </p14:nvContentPartPr>
              <p14:xfrm>
                <a:off x="5666290" y="3979753"/>
                <a:ext cx="411480" cy="29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B9E5591-CD04-83BF-562C-35343BF6DDD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57290" y="3970753"/>
                  <a:ext cx="429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2AC43BE-3C0B-74D4-8C0B-02B2FE0146EF}"/>
                    </a:ext>
                  </a:extLst>
                </p14:cNvPr>
                <p14:cNvContentPartPr/>
                <p14:nvPr/>
              </p14:nvContentPartPr>
              <p14:xfrm>
                <a:off x="6529210" y="3973273"/>
                <a:ext cx="1092240" cy="241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2AC43BE-3C0B-74D4-8C0B-02B2FE0146E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20210" y="3964633"/>
                  <a:ext cx="110988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EBA3207-BD76-C460-1C60-3CA049B90D8A}"/>
              </a:ext>
            </a:extLst>
          </p:cNvPr>
          <p:cNvGrpSpPr/>
          <p:nvPr/>
        </p:nvGrpSpPr>
        <p:grpSpPr>
          <a:xfrm>
            <a:off x="7905850" y="3768073"/>
            <a:ext cx="965160" cy="513000"/>
            <a:chOff x="7905850" y="3768073"/>
            <a:chExt cx="96516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5B6EBDF-608E-FE46-B119-A783F90A38C6}"/>
                    </a:ext>
                  </a:extLst>
                </p14:cNvPr>
                <p14:cNvContentPartPr/>
                <p14:nvPr/>
              </p14:nvContentPartPr>
              <p14:xfrm>
                <a:off x="7905850" y="3768073"/>
                <a:ext cx="965160" cy="513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5B6EBDF-608E-FE46-B119-A783F90A38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97210" y="3759433"/>
                  <a:ext cx="9828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36F1775-5596-2DEE-A486-AA03EEA076DD}"/>
                    </a:ext>
                  </a:extLst>
                </p14:cNvPr>
                <p14:cNvContentPartPr/>
                <p14:nvPr/>
              </p14:nvContentPartPr>
              <p14:xfrm>
                <a:off x="8158930" y="3817753"/>
                <a:ext cx="32400" cy="52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36F1775-5596-2DEE-A486-AA03EEA076D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49930" y="3809113"/>
                  <a:ext cx="500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47F4873-0FB4-4A31-46EF-0F5645FEDA71}"/>
              </a:ext>
            </a:extLst>
          </p:cNvPr>
          <p:cNvGrpSpPr/>
          <p:nvPr/>
        </p:nvGrpSpPr>
        <p:grpSpPr>
          <a:xfrm>
            <a:off x="813490" y="4473673"/>
            <a:ext cx="1213920" cy="611280"/>
            <a:chOff x="813490" y="4473673"/>
            <a:chExt cx="121392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D7E95F6-74FC-EAE0-0EEE-8501B2BB24FF}"/>
                    </a:ext>
                  </a:extLst>
                </p14:cNvPr>
                <p14:cNvContentPartPr/>
                <p14:nvPr/>
              </p14:nvContentPartPr>
              <p14:xfrm>
                <a:off x="813490" y="4473673"/>
                <a:ext cx="1213920" cy="611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D7E95F6-74FC-EAE0-0EEE-8501B2BB24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04490" y="4465033"/>
                  <a:ext cx="12315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4389AB-24C0-6ED1-615D-EC983DFEE588}"/>
                    </a:ext>
                  </a:extLst>
                </p14:cNvPr>
                <p14:cNvContentPartPr/>
                <p14:nvPr/>
              </p14:nvContentPartPr>
              <p14:xfrm>
                <a:off x="1599370" y="4690753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4389AB-24C0-6ED1-615D-EC983DFEE58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590730" y="46817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7A54A36-4708-7035-80EE-DC75EE378CA6}"/>
                    </a:ext>
                  </a:extLst>
                </p14:cNvPr>
                <p14:cNvContentPartPr/>
                <p14:nvPr/>
              </p14:nvContentPartPr>
              <p14:xfrm>
                <a:off x="1250890" y="4607593"/>
                <a:ext cx="455040" cy="32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7A54A36-4708-7035-80EE-DC75EE378CA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41890" y="4598593"/>
                  <a:ext cx="4726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8C867B4-50FD-E4FB-B1AC-BBFD037F6273}"/>
              </a:ext>
            </a:extLst>
          </p:cNvPr>
          <p:cNvGrpSpPr/>
          <p:nvPr/>
        </p:nvGrpSpPr>
        <p:grpSpPr>
          <a:xfrm>
            <a:off x="2307850" y="4494913"/>
            <a:ext cx="782640" cy="368280"/>
            <a:chOff x="2307850" y="4494913"/>
            <a:chExt cx="78264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C413D0-1AE9-A9E8-8553-A15F2CA66BC8}"/>
                    </a:ext>
                  </a:extLst>
                </p14:cNvPr>
                <p14:cNvContentPartPr/>
                <p14:nvPr/>
              </p14:nvContentPartPr>
              <p14:xfrm>
                <a:off x="2344930" y="4494913"/>
                <a:ext cx="745560" cy="368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C413D0-1AE9-A9E8-8553-A15F2CA66BC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35930" y="4485913"/>
                  <a:ext cx="7632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83DF373-2354-51E7-506C-24F20FFD82BD}"/>
                    </a:ext>
                  </a:extLst>
                </p14:cNvPr>
                <p14:cNvContentPartPr/>
                <p14:nvPr/>
              </p14:nvContentPartPr>
              <p14:xfrm>
                <a:off x="2307850" y="4643953"/>
                <a:ext cx="524880" cy="60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83DF373-2354-51E7-506C-24F20FFD82B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298850" y="4635313"/>
                  <a:ext cx="54252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1173474-FAEB-0EE2-F2C0-A3DB6C985CFC}"/>
                  </a:ext>
                </a:extLst>
              </p14:cNvPr>
              <p14:cNvContentPartPr/>
              <p14:nvPr/>
            </p14:nvContentPartPr>
            <p14:xfrm>
              <a:off x="3293890" y="4666993"/>
              <a:ext cx="1041840" cy="2304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1173474-FAEB-0EE2-F2C0-A3DB6C985CF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284890" y="4658353"/>
                <a:ext cx="105948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C6071D6-E051-070A-5A8F-28416A6F07C2}"/>
              </a:ext>
            </a:extLst>
          </p:cNvPr>
          <p:cNvGrpSpPr/>
          <p:nvPr/>
        </p:nvGrpSpPr>
        <p:grpSpPr>
          <a:xfrm>
            <a:off x="4553530" y="4394833"/>
            <a:ext cx="2179800" cy="584640"/>
            <a:chOff x="4553530" y="4394833"/>
            <a:chExt cx="217980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2FFA97B-81FA-6B21-BD11-90FC251AD5DF}"/>
                    </a:ext>
                  </a:extLst>
                </p14:cNvPr>
                <p14:cNvContentPartPr/>
                <p14:nvPr/>
              </p14:nvContentPartPr>
              <p14:xfrm>
                <a:off x="4553530" y="4394833"/>
                <a:ext cx="1531800" cy="584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2FFA97B-81FA-6B21-BD11-90FC251AD5D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44890" y="4385833"/>
                  <a:ext cx="154944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82E8816-0A5B-0674-4179-6998C278CBCF}"/>
                    </a:ext>
                  </a:extLst>
                </p14:cNvPr>
                <p14:cNvContentPartPr/>
                <p14:nvPr/>
              </p14:nvContentPartPr>
              <p14:xfrm>
                <a:off x="5593930" y="4537393"/>
                <a:ext cx="43560" cy="8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82E8816-0A5B-0674-4179-6998C278CBC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585290" y="4528753"/>
                  <a:ext cx="61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24A434C-517A-6837-750F-C23370FCDBEF}"/>
                    </a:ext>
                  </a:extLst>
                </p14:cNvPr>
                <p14:cNvContentPartPr/>
                <p14:nvPr/>
              </p14:nvContentPartPr>
              <p14:xfrm>
                <a:off x="5215930" y="4478353"/>
                <a:ext cx="494640" cy="46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24A434C-517A-6837-750F-C23370FCDB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06930" y="4469713"/>
                  <a:ext cx="512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4B5F293-9C41-FDED-8346-54DEED8FD76A}"/>
                    </a:ext>
                  </a:extLst>
                </p14:cNvPr>
                <p14:cNvContentPartPr/>
                <p14:nvPr/>
              </p14:nvContentPartPr>
              <p14:xfrm>
                <a:off x="6308890" y="4429753"/>
                <a:ext cx="424440" cy="494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4B5F293-9C41-FDED-8346-54DEED8FD76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00250" y="4420753"/>
                  <a:ext cx="442080" cy="51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E248C3D-3ED2-F7E7-2518-F7151AC15918}"/>
              </a:ext>
            </a:extLst>
          </p:cNvPr>
          <p:cNvGrpSpPr/>
          <p:nvPr/>
        </p:nvGrpSpPr>
        <p:grpSpPr>
          <a:xfrm>
            <a:off x="6919090" y="4288273"/>
            <a:ext cx="1380600" cy="470160"/>
            <a:chOff x="6919090" y="4288273"/>
            <a:chExt cx="138060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4F227C4-881B-711B-D819-F49E1EE9319C}"/>
                    </a:ext>
                  </a:extLst>
                </p14:cNvPr>
                <p14:cNvContentPartPr/>
                <p14:nvPr/>
              </p14:nvContentPartPr>
              <p14:xfrm>
                <a:off x="6919090" y="4288273"/>
                <a:ext cx="1380600" cy="470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4F227C4-881B-711B-D819-F49E1EE931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10090" y="4279273"/>
                  <a:ext cx="139824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2D76CB5-8D57-DFCD-CF07-9E39CEE0CB35}"/>
                    </a:ext>
                  </a:extLst>
                </p14:cNvPr>
                <p14:cNvContentPartPr/>
                <p14:nvPr/>
              </p14:nvContentPartPr>
              <p14:xfrm>
                <a:off x="7916290" y="4381153"/>
                <a:ext cx="29160" cy="5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2D76CB5-8D57-DFCD-CF07-9E39CEE0CB3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07290" y="4372513"/>
                  <a:ext cx="46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B0AC499-A013-843C-8E78-886DDD06DF51}"/>
                    </a:ext>
                  </a:extLst>
                </p14:cNvPr>
                <p14:cNvContentPartPr/>
                <p14:nvPr/>
              </p14:nvContentPartPr>
              <p14:xfrm>
                <a:off x="7540090" y="4385473"/>
                <a:ext cx="316080" cy="73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B0AC499-A013-843C-8E78-886DDD06DF5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531090" y="4376473"/>
                  <a:ext cx="33372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55DB227-0B5A-31E7-E267-3614DC980FC5}"/>
                  </a:ext>
                </a:extLst>
              </p14:cNvPr>
              <p14:cNvContentPartPr/>
              <p14:nvPr/>
            </p14:nvContentPartPr>
            <p14:xfrm>
              <a:off x="842290" y="5174593"/>
              <a:ext cx="727920" cy="256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55DB227-0B5A-31E7-E267-3614DC980FC5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33290" y="5165593"/>
                <a:ext cx="745560" cy="27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2A07CEB-B340-C955-B4CD-88E4BF67B86C}"/>
              </a:ext>
            </a:extLst>
          </p:cNvPr>
          <p:cNvGrpSpPr/>
          <p:nvPr/>
        </p:nvGrpSpPr>
        <p:grpSpPr>
          <a:xfrm>
            <a:off x="1767130" y="4918273"/>
            <a:ext cx="2900160" cy="644400"/>
            <a:chOff x="1767130" y="4918273"/>
            <a:chExt cx="290016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440DD04-36E0-1AAC-9DF9-E85001D67B82}"/>
                    </a:ext>
                  </a:extLst>
                </p14:cNvPr>
                <p14:cNvContentPartPr/>
                <p14:nvPr/>
              </p14:nvContentPartPr>
              <p14:xfrm>
                <a:off x="1767130" y="5207353"/>
                <a:ext cx="1092960" cy="301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440DD04-36E0-1AAC-9DF9-E85001D67B8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58490" y="5198713"/>
                  <a:ext cx="1110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A164842-1642-C8D3-4285-94EF0731F51F}"/>
                    </a:ext>
                  </a:extLst>
                </p14:cNvPr>
                <p14:cNvContentPartPr/>
                <p14:nvPr/>
              </p14:nvContentPartPr>
              <p14:xfrm>
                <a:off x="3031810" y="5015833"/>
                <a:ext cx="629640" cy="438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A164842-1642-C8D3-4285-94EF0731F51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22810" y="5007193"/>
                  <a:ext cx="6472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9A6E349-93E8-E8BB-26CF-FC0D35274794}"/>
                    </a:ext>
                  </a:extLst>
                </p14:cNvPr>
                <p14:cNvContentPartPr/>
                <p14:nvPr/>
              </p14:nvContentPartPr>
              <p14:xfrm>
                <a:off x="3564610" y="4918273"/>
                <a:ext cx="1102680" cy="644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9A6E349-93E8-E8BB-26CF-FC0D3527479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55610" y="4909273"/>
                  <a:ext cx="112032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F66FDC2-808B-EF4C-5AE2-D769E42F84F5}"/>
                    </a:ext>
                  </a:extLst>
                </p14:cNvPr>
                <p14:cNvContentPartPr/>
                <p14:nvPr/>
              </p14:nvContentPartPr>
              <p14:xfrm>
                <a:off x="3766930" y="5107273"/>
                <a:ext cx="331920" cy="56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F66FDC2-808B-EF4C-5AE2-D769E42F84F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57930" y="5098273"/>
                  <a:ext cx="349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0109B91-0907-AEC9-03CF-9C00C4697D30}"/>
                    </a:ext>
                  </a:extLst>
                </p14:cNvPr>
                <p14:cNvContentPartPr/>
                <p14:nvPr/>
              </p14:nvContentPartPr>
              <p14:xfrm>
                <a:off x="3110290" y="5092153"/>
                <a:ext cx="441720" cy="54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0109B91-0907-AEC9-03CF-9C00C4697D3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01290" y="5083513"/>
                  <a:ext cx="45936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1E6D235-8EA9-6320-A13C-B2AAEF655B76}"/>
                  </a:ext>
                </a:extLst>
              </p14:cNvPr>
              <p14:cNvContentPartPr/>
              <p14:nvPr/>
            </p14:nvContentPartPr>
            <p14:xfrm>
              <a:off x="4809490" y="5292313"/>
              <a:ext cx="101160" cy="87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1E6D235-8EA9-6320-A13C-B2AAEF655B76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800490" y="5283673"/>
                <a:ext cx="11880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A0831CF-107B-0D48-6D39-0432896D9859}"/>
              </a:ext>
            </a:extLst>
          </p:cNvPr>
          <p:cNvGrpSpPr/>
          <p:nvPr/>
        </p:nvGrpSpPr>
        <p:grpSpPr>
          <a:xfrm>
            <a:off x="1593610" y="5699473"/>
            <a:ext cx="2348280" cy="520560"/>
            <a:chOff x="1593610" y="5699473"/>
            <a:chExt cx="234828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864D478-491B-5542-4B9C-146B13127044}"/>
                    </a:ext>
                  </a:extLst>
                </p14:cNvPr>
                <p14:cNvContentPartPr/>
                <p14:nvPr/>
              </p14:nvContentPartPr>
              <p14:xfrm>
                <a:off x="1593610" y="5808193"/>
                <a:ext cx="213480" cy="317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864D478-491B-5542-4B9C-146B1312704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584610" y="5799193"/>
                  <a:ext cx="231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81D689E-28B9-E514-3CED-983643D04810}"/>
                    </a:ext>
                  </a:extLst>
                </p14:cNvPr>
                <p14:cNvContentPartPr/>
                <p14:nvPr/>
              </p14:nvContentPartPr>
              <p14:xfrm>
                <a:off x="1602970" y="5789473"/>
                <a:ext cx="321840" cy="78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81D689E-28B9-E514-3CED-983643D0481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593970" y="5780473"/>
                  <a:ext cx="339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73EDD2F-45FA-1936-C872-0BBA2E2067F0}"/>
                    </a:ext>
                  </a:extLst>
                </p14:cNvPr>
                <p14:cNvContentPartPr/>
                <p14:nvPr/>
              </p14:nvContentPartPr>
              <p14:xfrm>
                <a:off x="1832290" y="5699473"/>
                <a:ext cx="684360" cy="410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73EDD2F-45FA-1936-C872-0BBA2E2067F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823650" y="5690833"/>
                  <a:ext cx="7020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2FDAAB4-D6FE-DB99-DFFA-3F7FD1F3BAB9}"/>
                    </a:ext>
                  </a:extLst>
                </p14:cNvPr>
                <p14:cNvContentPartPr/>
                <p14:nvPr/>
              </p14:nvContentPartPr>
              <p14:xfrm>
                <a:off x="2267170" y="5905753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2FDAAB4-D6FE-DB99-DFFA-3F7FD1F3BAB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258170" y="58971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45E68F3-0F46-3444-5A36-C02718D0B37C}"/>
                    </a:ext>
                  </a:extLst>
                </p14:cNvPr>
                <p14:cNvContentPartPr/>
                <p14:nvPr/>
              </p14:nvContentPartPr>
              <p14:xfrm>
                <a:off x="2797810" y="5915473"/>
                <a:ext cx="1144080" cy="304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45E68F3-0F46-3444-5A36-C02718D0B37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789170" y="5906833"/>
                  <a:ext cx="116172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7689642-57FE-D579-B6BA-9E1951384C33}"/>
              </a:ext>
            </a:extLst>
          </p:cNvPr>
          <p:cNvGrpSpPr/>
          <p:nvPr/>
        </p:nvGrpSpPr>
        <p:grpSpPr>
          <a:xfrm>
            <a:off x="4061050" y="5500033"/>
            <a:ext cx="7300080" cy="801720"/>
            <a:chOff x="4061050" y="5500033"/>
            <a:chExt cx="7300080" cy="80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044897-A641-C158-52E4-8E4D46344330}"/>
                    </a:ext>
                  </a:extLst>
                </p14:cNvPr>
                <p14:cNvContentPartPr/>
                <p14:nvPr/>
              </p14:nvContentPartPr>
              <p14:xfrm>
                <a:off x="9591370" y="5500033"/>
                <a:ext cx="1769760" cy="323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044897-A641-C158-52E4-8E4D463443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582370" y="5491033"/>
                  <a:ext cx="17874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1E92AEC-A7CF-EECC-13A0-15DE3E000A24}"/>
                    </a:ext>
                  </a:extLst>
                </p14:cNvPr>
                <p14:cNvContentPartPr/>
                <p14:nvPr/>
              </p14:nvContentPartPr>
              <p14:xfrm>
                <a:off x="4061050" y="5560153"/>
                <a:ext cx="1422360" cy="664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1E92AEC-A7CF-EECC-13A0-15DE3E000A2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52410" y="5551153"/>
                  <a:ext cx="144000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2A12596-5093-E8ED-DB25-5609AF3A7140}"/>
                    </a:ext>
                  </a:extLst>
                </p14:cNvPr>
                <p14:cNvContentPartPr/>
                <p14:nvPr/>
              </p14:nvContentPartPr>
              <p14:xfrm>
                <a:off x="5073370" y="5739433"/>
                <a:ext cx="298800" cy="60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2A12596-5093-E8ED-DB25-5609AF3A714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64730" y="5730433"/>
                  <a:ext cx="316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675229D-BBB0-CCBC-F5A7-7AB196CDC203}"/>
                    </a:ext>
                  </a:extLst>
                </p14:cNvPr>
                <p14:cNvContentPartPr/>
                <p14:nvPr/>
              </p14:nvContentPartPr>
              <p14:xfrm>
                <a:off x="4938730" y="5643673"/>
                <a:ext cx="73800" cy="8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675229D-BBB0-CCBC-F5A7-7AB196CDC20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29730" y="5635033"/>
                  <a:ext cx="91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8CCD50C-E49D-E6D6-3075-6562FB9F5341}"/>
                    </a:ext>
                  </a:extLst>
                </p14:cNvPr>
                <p14:cNvContentPartPr/>
                <p14:nvPr/>
              </p14:nvContentPartPr>
              <p14:xfrm>
                <a:off x="5673130" y="5910793"/>
                <a:ext cx="308880" cy="13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8CCD50C-E49D-E6D6-3075-6562FB9F534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664130" y="5901793"/>
                  <a:ext cx="326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F8312CF-27FF-7C14-9312-0F61D3587D6A}"/>
                    </a:ext>
                  </a:extLst>
                </p14:cNvPr>
                <p14:cNvContentPartPr/>
                <p14:nvPr/>
              </p14:nvContentPartPr>
              <p14:xfrm>
                <a:off x="5700130" y="5988913"/>
                <a:ext cx="292320" cy="48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F8312CF-27FF-7C14-9312-0F61D3587D6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691130" y="5980273"/>
                  <a:ext cx="309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51FF4F5-E949-BBA4-AC68-62254F919F24}"/>
                    </a:ext>
                  </a:extLst>
                </p14:cNvPr>
                <p14:cNvContentPartPr/>
                <p14:nvPr/>
              </p14:nvContentPartPr>
              <p14:xfrm>
                <a:off x="5653690" y="5829073"/>
                <a:ext cx="261360" cy="19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51FF4F5-E949-BBA4-AC68-62254F919F2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45050" y="5820073"/>
                  <a:ext cx="279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8F25C9F-5B14-7DF5-0FDE-2A42C87E3E80}"/>
                    </a:ext>
                  </a:extLst>
                </p14:cNvPr>
                <p14:cNvContentPartPr/>
                <p14:nvPr/>
              </p14:nvContentPartPr>
              <p14:xfrm>
                <a:off x="6264250" y="5856433"/>
                <a:ext cx="283320" cy="183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8F25C9F-5B14-7DF5-0FDE-2A42C87E3E8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55610" y="5847433"/>
                  <a:ext cx="300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C5EFA6D-C559-725D-43F2-C535D7F90115}"/>
                    </a:ext>
                  </a:extLst>
                </p14:cNvPr>
                <p14:cNvContentPartPr/>
                <p14:nvPr/>
              </p14:nvContentPartPr>
              <p14:xfrm>
                <a:off x="6192250" y="5755273"/>
                <a:ext cx="275760" cy="25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C5EFA6D-C559-725D-43F2-C535D7F9011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183250" y="5746273"/>
                  <a:ext cx="293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B86407D-9FE1-473B-C538-90893294E742}"/>
                    </a:ext>
                  </a:extLst>
                </p14:cNvPr>
                <p14:cNvContentPartPr/>
                <p14:nvPr/>
              </p14:nvContentPartPr>
              <p14:xfrm>
                <a:off x="6718570" y="5875513"/>
                <a:ext cx="243000" cy="22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B86407D-9FE1-473B-C538-90893294E74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09570" y="5866873"/>
                  <a:ext cx="260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BE7F89D-A71C-D30F-125B-B35D39BF80D3}"/>
                    </a:ext>
                  </a:extLst>
                </p14:cNvPr>
                <p14:cNvContentPartPr/>
                <p14:nvPr/>
              </p14:nvContentPartPr>
              <p14:xfrm>
                <a:off x="6712810" y="5943193"/>
                <a:ext cx="255240" cy="31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BE7F89D-A71C-D30F-125B-B35D39BF80D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03810" y="5934553"/>
                  <a:ext cx="272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F8EF51A-4B2C-5F6C-7190-A35F473FC9C8}"/>
                    </a:ext>
                  </a:extLst>
                </p14:cNvPr>
                <p14:cNvContentPartPr/>
                <p14:nvPr/>
              </p14:nvContentPartPr>
              <p14:xfrm>
                <a:off x="7108090" y="5705593"/>
                <a:ext cx="291600" cy="379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F8EF51A-4B2C-5F6C-7190-A35F473FC9C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99090" y="5696953"/>
                  <a:ext cx="3092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C4C4140-77A6-8677-E33B-A2AE294976B7}"/>
                    </a:ext>
                  </a:extLst>
                </p14:cNvPr>
                <p14:cNvContentPartPr/>
                <p14:nvPr/>
              </p14:nvContentPartPr>
              <p14:xfrm>
                <a:off x="7438210" y="5843473"/>
                <a:ext cx="178560" cy="169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C4C4140-77A6-8677-E33B-A2AE294976B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429570" y="5834833"/>
                  <a:ext cx="196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64E0DD5-4AD5-12D3-03C1-BD037D3CFF82}"/>
                    </a:ext>
                  </a:extLst>
                </p14:cNvPr>
                <p14:cNvContentPartPr/>
                <p14:nvPr/>
              </p14:nvContentPartPr>
              <p14:xfrm>
                <a:off x="7478170" y="5781193"/>
                <a:ext cx="135720" cy="10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64E0DD5-4AD5-12D3-03C1-BD037D3CFF8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469170" y="5772553"/>
                  <a:ext cx="153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5232F12-A206-94A0-EB44-7EEC9A62A56A}"/>
                    </a:ext>
                  </a:extLst>
                </p14:cNvPr>
                <p14:cNvContentPartPr/>
                <p14:nvPr/>
              </p14:nvContentPartPr>
              <p14:xfrm>
                <a:off x="7683010" y="5735113"/>
                <a:ext cx="214200" cy="364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5232F12-A206-94A0-EB44-7EEC9A62A56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74370" y="5726473"/>
                  <a:ext cx="2318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49DE89F-BE7C-FA59-156D-3AE5939B6EFE}"/>
                    </a:ext>
                  </a:extLst>
                </p14:cNvPr>
                <p14:cNvContentPartPr/>
                <p14:nvPr/>
              </p14:nvContentPartPr>
              <p14:xfrm>
                <a:off x="8046970" y="5838433"/>
                <a:ext cx="228960" cy="26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49DE89F-BE7C-FA59-156D-3AE5939B6EF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37970" y="5829433"/>
                  <a:ext cx="246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442C7DC-8A00-6C8A-33AA-1718120D8B3F}"/>
                    </a:ext>
                  </a:extLst>
                </p14:cNvPr>
                <p14:cNvContentPartPr/>
                <p14:nvPr/>
              </p14:nvContentPartPr>
              <p14:xfrm>
                <a:off x="8019250" y="5962993"/>
                <a:ext cx="276120" cy="17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442C7DC-8A00-6C8A-33AA-1718120D8B3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10610" y="5953993"/>
                  <a:ext cx="29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1DA395A-21C1-3F20-2EFE-756C3D04624E}"/>
                    </a:ext>
                  </a:extLst>
                </p14:cNvPr>
                <p14:cNvContentPartPr/>
                <p14:nvPr/>
              </p14:nvContentPartPr>
              <p14:xfrm>
                <a:off x="8555650" y="5791633"/>
                <a:ext cx="238680" cy="197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1DA395A-21C1-3F20-2EFE-756C3D04624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47010" y="5782633"/>
                  <a:ext cx="256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7C0A057-442D-F066-7D0F-A085511FAB9D}"/>
                    </a:ext>
                  </a:extLst>
                </p14:cNvPr>
                <p14:cNvContentPartPr/>
                <p14:nvPr/>
              </p14:nvContentPartPr>
              <p14:xfrm>
                <a:off x="8457370" y="5689753"/>
                <a:ext cx="376200" cy="12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7C0A057-442D-F066-7D0F-A085511FAB9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48370" y="5681113"/>
                  <a:ext cx="393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1F40336-00CD-9105-0939-0CA024E0DFEC}"/>
                    </a:ext>
                  </a:extLst>
                </p14:cNvPr>
                <p14:cNvContentPartPr/>
                <p14:nvPr/>
              </p14:nvContentPartPr>
              <p14:xfrm>
                <a:off x="9105010" y="5836273"/>
                <a:ext cx="249840" cy="39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1F40336-00CD-9105-0939-0CA024E0DFE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096370" y="5827633"/>
                  <a:ext cx="267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7ED4B92-6DC9-BFAC-97E6-7F5A4328B7AD}"/>
                    </a:ext>
                  </a:extLst>
                </p14:cNvPr>
                <p14:cNvContentPartPr/>
                <p14:nvPr/>
              </p14:nvContentPartPr>
              <p14:xfrm>
                <a:off x="9122290" y="5942833"/>
                <a:ext cx="251280" cy="7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7ED4B92-6DC9-BFAC-97E6-7F5A4328B7A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113650" y="5934193"/>
                  <a:ext cx="268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762D03F-FE12-B950-F612-D4AC8859F7C5}"/>
                    </a:ext>
                  </a:extLst>
                </p14:cNvPr>
                <p14:cNvContentPartPr/>
                <p14:nvPr/>
              </p14:nvContentPartPr>
              <p14:xfrm>
                <a:off x="9636730" y="5848873"/>
                <a:ext cx="1366560" cy="452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762D03F-FE12-B950-F612-D4AC8859F7C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27730" y="5840233"/>
                  <a:ext cx="13842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5608208-AD47-3D61-6D97-89FCCBCF6C9D}"/>
                    </a:ext>
                  </a:extLst>
                </p14:cNvPr>
                <p14:cNvContentPartPr/>
                <p14:nvPr/>
              </p14:nvContentPartPr>
              <p14:xfrm>
                <a:off x="10600090" y="5969113"/>
                <a:ext cx="303480" cy="18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5608208-AD47-3D61-6D97-89FCCBCF6C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591090" y="5960113"/>
                  <a:ext cx="321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4D87FB6-2ACF-9596-316E-9836F1B98833}"/>
                    </a:ext>
                  </a:extLst>
                </p14:cNvPr>
                <p14:cNvContentPartPr/>
                <p14:nvPr/>
              </p14:nvContentPartPr>
              <p14:xfrm>
                <a:off x="10117690" y="5833753"/>
                <a:ext cx="131040" cy="183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4D87FB6-2ACF-9596-316E-9836F1B9883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109050" y="5824753"/>
                  <a:ext cx="14868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A50905E-9A87-56A1-94C5-81AFF8A2403D}"/>
              </a:ext>
            </a:extLst>
          </p:cNvPr>
          <p:cNvGrpSpPr/>
          <p:nvPr/>
        </p:nvGrpSpPr>
        <p:grpSpPr>
          <a:xfrm>
            <a:off x="10367530" y="5586793"/>
            <a:ext cx="304560" cy="51120"/>
            <a:chOff x="10367530" y="5586793"/>
            <a:chExt cx="304560" cy="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92B27EE-1B87-9197-67C1-742DBB3C3483}"/>
                    </a:ext>
                  </a:extLst>
                </p14:cNvPr>
                <p14:cNvContentPartPr/>
                <p14:nvPr/>
              </p14:nvContentPartPr>
              <p14:xfrm>
                <a:off x="10367530" y="5586793"/>
                <a:ext cx="58320" cy="51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92B27EE-1B87-9197-67C1-742DBB3C348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358890" y="5577793"/>
                  <a:ext cx="75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34F4B59-9380-C954-2CEB-6E24A5490062}"/>
                    </a:ext>
                  </a:extLst>
                </p14:cNvPr>
                <p14:cNvContentPartPr/>
                <p14:nvPr/>
              </p14:nvContentPartPr>
              <p14:xfrm>
                <a:off x="10671730" y="5589313"/>
                <a:ext cx="360" cy="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34F4B59-9380-C954-2CEB-6E24A549006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662730" y="55806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DB690B1-B5C8-DD84-46C2-B896C5EAE38F}"/>
                  </a:ext>
                </a:extLst>
              </p14:cNvPr>
              <p14:cNvContentPartPr/>
              <p14:nvPr/>
            </p14:nvContentPartPr>
            <p14:xfrm>
              <a:off x="9677410" y="5560513"/>
              <a:ext cx="23760" cy="244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DB690B1-B5C8-DD84-46C2-B896C5EAE38F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668410" y="5551873"/>
                <a:ext cx="4140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348252F-E5C4-2854-EF16-B88F59AB9264}"/>
              </a:ext>
            </a:extLst>
          </p:cNvPr>
          <p:cNvGrpSpPr/>
          <p:nvPr/>
        </p:nvGrpSpPr>
        <p:grpSpPr>
          <a:xfrm>
            <a:off x="9792610" y="3672673"/>
            <a:ext cx="1281240" cy="1064160"/>
            <a:chOff x="9792610" y="3672673"/>
            <a:chExt cx="1281240" cy="10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6DC33C2-871F-63E2-EDD2-A2C467413603}"/>
                    </a:ext>
                  </a:extLst>
                </p14:cNvPr>
                <p14:cNvContentPartPr/>
                <p14:nvPr/>
              </p14:nvContentPartPr>
              <p14:xfrm>
                <a:off x="9792610" y="3672673"/>
                <a:ext cx="1281240" cy="1064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6DC33C2-871F-63E2-EDD2-A2C4674136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83970" y="3663673"/>
                  <a:ext cx="1298880" cy="10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45E245F-9B97-F980-DFE9-F1EFF35F103E}"/>
                    </a:ext>
                  </a:extLst>
                </p14:cNvPr>
                <p14:cNvContentPartPr/>
                <p14:nvPr/>
              </p14:nvContentPartPr>
              <p14:xfrm>
                <a:off x="10614850" y="3684913"/>
                <a:ext cx="451440" cy="936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45E245F-9B97-F980-DFE9-F1EFF35F103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06210" y="3675913"/>
                  <a:ext cx="469080" cy="9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42DFBDA-DFB8-4D17-53B2-FCA6DC53FA90}"/>
                    </a:ext>
                  </a:extLst>
                </p14:cNvPr>
                <p14:cNvContentPartPr/>
                <p14:nvPr/>
              </p14:nvContentPartPr>
              <p14:xfrm>
                <a:off x="10365730" y="3753673"/>
                <a:ext cx="19080" cy="90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42DFBDA-DFB8-4D17-53B2-FCA6DC53FA9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56730" y="3744673"/>
                  <a:ext cx="36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B88B0FB-6239-6AB6-BCB5-3B0086A06B1D}"/>
                    </a:ext>
                  </a:extLst>
                </p14:cNvPr>
                <p14:cNvContentPartPr/>
                <p14:nvPr/>
              </p14:nvContentPartPr>
              <p14:xfrm>
                <a:off x="10372570" y="3937633"/>
                <a:ext cx="360" cy="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B88B0FB-6239-6AB6-BCB5-3B0086A06B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63570" y="39289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42215D5-5A1A-C665-A450-B9AFF4A3230E}"/>
                    </a:ext>
                  </a:extLst>
                </p14:cNvPr>
                <p14:cNvContentPartPr/>
                <p14:nvPr/>
              </p14:nvContentPartPr>
              <p14:xfrm>
                <a:off x="10386970" y="4148233"/>
                <a:ext cx="7920" cy="58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42215D5-5A1A-C665-A450-B9AFF4A3230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377970" y="4139233"/>
                  <a:ext cx="25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2A21E4F-8FF1-30C5-DBB3-8B9A7175F863}"/>
                    </a:ext>
                  </a:extLst>
                </p14:cNvPr>
                <p14:cNvContentPartPr/>
                <p14:nvPr/>
              </p14:nvContentPartPr>
              <p14:xfrm>
                <a:off x="10422610" y="4350913"/>
                <a:ext cx="36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2A21E4F-8FF1-30C5-DBB3-8B9A7175F8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13970" y="43422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6794778-F804-CCEB-438D-DABAD40CA749}"/>
                    </a:ext>
                  </a:extLst>
                </p14:cNvPr>
                <p14:cNvContentPartPr/>
                <p14:nvPr/>
              </p14:nvContentPartPr>
              <p14:xfrm>
                <a:off x="10418650" y="4274593"/>
                <a:ext cx="118800" cy="24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6794778-F804-CCEB-438D-DABAD40CA74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409650" y="4265953"/>
                  <a:ext cx="136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254C4F6-D4AC-BCDB-C3D2-BE8270EAF3E8}"/>
                    </a:ext>
                  </a:extLst>
                </p14:cNvPr>
                <p14:cNvContentPartPr/>
                <p14:nvPr/>
              </p14:nvContentPartPr>
              <p14:xfrm>
                <a:off x="10723210" y="4244353"/>
                <a:ext cx="97920" cy="11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254C4F6-D4AC-BCDB-C3D2-BE8270EAF3E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714210" y="4235713"/>
                  <a:ext cx="115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3800060-D3B8-2BCB-E146-D0BB11215987}"/>
                    </a:ext>
                  </a:extLst>
                </p14:cNvPr>
                <p14:cNvContentPartPr/>
                <p14:nvPr/>
              </p14:nvContentPartPr>
              <p14:xfrm>
                <a:off x="10955410" y="4205113"/>
                <a:ext cx="56880" cy="7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3800060-D3B8-2BCB-E146-D0BB1121598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46770" y="4196473"/>
                  <a:ext cx="74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D18C1A2-2C4C-3868-EF07-E795706B75A8}"/>
                    </a:ext>
                  </a:extLst>
                </p14:cNvPr>
                <p14:cNvContentPartPr/>
                <p14:nvPr/>
              </p14:nvContentPartPr>
              <p14:xfrm>
                <a:off x="9796930" y="4640713"/>
                <a:ext cx="98640" cy="73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D18C1A2-2C4C-3868-EF07-E795706B75A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87930" y="4631713"/>
                  <a:ext cx="116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D26784C-6346-AE54-491C-7F4197DB6ADB}"/>
                    </a:ext>
                  </a:extLst>
                </p14:cNvPr>
                <p14:cNvContentPartPr/>
                <p14:nvPr/>
              </p14:nvContentPartPr>
              <p14:xfrm>
                <a:off x="10006450" y="4533793"/>
                <a:ext cx="46440" cy="32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D26784C-6346-AE54-491C-7F4197DB6AD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97810" y="4525153"/>
                  <a:ext cx="64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1070BE7-F046-9A9B-1757-EEE186AE0683}"/>
                    </a:ext>
                  </a:extLst>
                </p14:cNvPr>
                <p14:cNvContentPartPr/>
                <p14:nvPr/>
              </p14:nvContentPartPr>
              <p14:xfrm>
                <a:off x="10168810" y="4409593"/>
                <a:ext cx="58680" cy="38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1070BE7-F046-9A9B-1757-EEE186AE068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60170" y="4400593"/>
                  <a:ext cx="76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8E53C10-64FD-7013-CDC4-9415D2CC6B9F}"/>
                    </a:ext>
                  </a:extLst>
                </p14:cNvPr>
                <p14:cNvContentPartPr/>
                <p14:nvPr/>
              </p14:nvContentPartPr>
              <p14:xfrm>
                <a:off x="10294810" y="4343353"/>
                <a:ext cx="84240" cy="56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8E53C10-64FD-7013-CDC4-9415D2CC6B9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85810" y="4334713"/>
                  <a:ext cx="10188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325D863B-EF73-B674-433A-7EB091741CD5}"/>
                  </a:ext>
                </a:extLst>
              </p14:cNvPr>
              <p14:cNvContentPartPr/>
              <p14:nvPr/>
            </p14:nvContentPartPr>
            <p14:xfrm>
              <a:off x="10295530" y="4098553"/>
              <a:ext cx="40320" cy="615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325D863B-EF73-B674-433A-7EB091741CD5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232530" y="4035913"/>
                <a:ext cx="16596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7A816BF-865E-CC95-5FAB-C3B3F90BE413}"/>
              </a:ext>
            </a:extLst>
          </p:cNvPr>
          <p:cNvGrpSpPr/>
          <p:nvPr/>
        </p:nvGrpSpPr>
        <p:grpSpPr>
          <a:xfrm>
            <a:off x="10025170" y="4279633"/>
            <a:ext cx="425880" cy="145080"/>
            <a:chOff x="10025170" y="4279633"/>
            <a:chExt cx="42588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A85C8F8-95D5-0416-F852-095D4321C424}"/>
                    </a:ext>
                  </a:extLst>
                </p14:cNvPr>
                <p14:cNvContentPartPr/>
                <p14:nvPr/>
              </p14:nvContentPartPr>
              <p14:xfrm>
                <a:off x="10025170" y="4279633"/>
                <a:ext cx="33480" cy="41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A85C8F8-95D5-0416-F852-095D4321C42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62170" y="4216633"/>
                  <a:ext cx="159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73E066A-0A65-78DB-D3DB-FA58FFD3AF8A}"/>
                    </a:ext>
                  </a:extLst>
                </p14:cNvPr>
                <p14:cNvContentPartPr/>
                <p14:nvPr/>
              </p14:nvContentPartPr>
              <p14:xfrm>
                <a:off x="10424050" y="4407433"/>
                <a:ext cx="27000" cy="17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73E066A-0A65-78DB-D3DB-FA58FFD3AF8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361410" y="4344793"/>
                  <a:ext cx="15264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B9400284-87A9-CEC1-0BF2-3C1D755921BD}"/>
                  </a:ext>
                </a:extLst>
              </p14:cNvPr>
              <p14:cNvContentPartPr/>
              <p14:nvPr/>
            </p14:nvContentPartPr>
            <p14:xfrm>
              <a:off x="10768570" y="4045633"/>
              <a:ext cx="39600" cy="230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B9400284-87A9-CEC1-0BF2-3C1D755921B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705570" y="3982993"/>
                <a:ext cx="16524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F1B8F8C-A788-2652-938A-A6C9794F2F4B}"/>
              </a:ext>
            </a:extLst>
          </p:cNvPr>
          <p:cNvGrpSpPr/>
          <p:nvPr/>
        </p:nvGrpSpPr>
        <p:grpSpPr>
          <a:xfrm>
            <a:off x="10079170" y="4082353"/>
            <a:ext cx="1464840" cy="672120"/>
            <a:chOff x="10079170" y="4082353"/>
            <a:chExt cx="146484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78FB5F9-54EE-C887-4CFF-E78499E69C13}"/>
                    </a:ext>
                  </a:extLst>
                </p14:cNvPr>
                <p14:cNvContentPartPr/>
                <p14:nvPr/>
              </p14:nvContentPartPr>
              <p14:xfrm>
                <a:off x="10372570" y="4152913"/>
                <a:ext cx="151560" cy="55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78FB5F9-54EE-C887-4CFF-E78499E69C1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54570" y="4135273"/>
                  <a:ext cx="187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BD8D60E-0751-5EA4-2F00-F77E5FB77BA5}"/>
                    </a:ext>
                  </a:extLst>
                </p14:cNvPr>
                <p14:cNvContentPartPr/>
                <p14:nvPr/>
              </p14:nvContentPartPr>
              <p14:xfrm>
                <a:off x="10633930" y="4234273"/>
                <a:ext cx="549360" cy="270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BD8D60E-0751-5EA4-2F00-F77E5FB77BA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615930" y="4216273"/>
                  <a:ext cx="585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63F3CA5-76CC-D426-5201-C7515C612CD7}"/>
                    </a:ext>
                  </a:extLst>
                </p14:cNvPr>
                <p14:cNvContentPartPr/>
                <p14:nvPr/>
              </p14:nvContentPartPr>
              <p14:xfrm>
                <a:off x="10882690" y="4082353"/>
                <a:ext cx="661320" cy="324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63F3CA5-76CC-D426-5201-C7515C612CD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65050" y="4064353"/>
                  <a:ext cx="6969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75E3306-1ECB-E79B-76DE-2050FE2F4EA8}"/>
                    </a:ext>
                  </a:extLst>
                </p14:cNvPr>
                <p14:cNvContentPartPr/>
                <p14:nvPr/>
              </p14:nvContentPartPr>
              <p14:xfrm>
                <a:off x="10483810" y="4459633"/>
                <a:ext cx="623160" cy="294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75E3306-1ECB-E79B-76DE-2050FE2F4EA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466170" y="4441993"/>
                  <a:ext cx="658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4AF610F-C283-E2C1-4CCE-2E180949FCDA}"/>
                    </a:ext>
                  </a:extLst>
                </p14:cNvPr>
                <p14:cNvContentPartPr/>
                <p14:nvPr/>
              </p14:nvContentPartPr>
              <p14:xfrm>
                <a:off x="10079170" y="4395913"/>
                <a:ext cx="216360" cy="149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4AF610F-C283-E2C1-4CCE-2E180949FCD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061170" y="4377913"/>
                  <a:ext cx="252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5FEDA78-C546-9658-1DC1-8B9AB5D926A9}"/>
                    </a:ext>
                  </a:extLst>
                </p14:cNvPr>
                <p14:cNvContentPartPr/>
                <p14:nvPr/>
              </p14:nvContentPartPr>
              <p14:xfrm>
                <a:off x="10316050" y="4546393"/>
                <a:ext cx="400320" cy="183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5FEDA78-C546-9658-1DC1-8B9AB5D926A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298410" y="4528393"/>
                  <a:ext cx="4359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A3F8C64-5F3D-3ED3-C1B4-F3728DA3BAC7}"/>
              </a:ext>
            </a:extLst>
          </p:cNvPr>
          <p:cNvGrpSpPr/>
          <p:nvPr/>
        </p:nvGrpSpPr>
        <p:grpSpPr>
          <a:xfrm>
            <a:off x="6476290" y="3611473"/>
            <a:ext cx="2483280" cy="141840"/>
            <a:chOff x="6476290" y="3611473"/>
            <a:chExt cx="2483280" cy="1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42B8429-D228-DA19-11A8-F21A9AFAD21B}"/>
                    </a:ext>
                  </a:extLst>
                </p14:cNvPr>
                <p14:cNvContentPartPr/>
                <p14:nvPr/>
              </p14:nvContentPartPr>
              <p14:xfrm>
                <a:off x="6476290" y="3690313"/>
                <a:ext cx="825480" cy="63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42B8429-D228-DA19-11A8-F21A9AFAD21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67290" y="3681673"/>
                  <a:ext cx="843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8C1E8A2-ADBB-943F-A89D-00AC83507604}"/>
                    </a:ext>
                  </a:extLst>
                </p14:cNvPr>
                <p14:cNvContentPartPr/>
                <p14:nvPr/>
              </p14:nvContentPartPr>
              <p14:xfrm>
                <a:off x="7543330" y="3611473"/>
                <a:ext cx="1416240" cy="115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8C1E8A2-ADBB-943F-A89D-00AC8350760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534690" y="3602473"/>
                  <a:ext cx="143388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9CC315AC-2550-7DF3-6D68-C42F2614C55C}"/>
                  </a:ext>
                </a:extLst>
              </p14:cNvPr>
              <p14:cNvContentPartPr/>
              <p14:nvPr/>
            </p14:nvContentPartPr>
            <p14:xfrm>
              <a:off x="9307330" y="3301873"/>
              <a:ext cx="810720" cy="4395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9CC315AC-2550-7DF3-6D68-C42F2614C55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298330" y="3293233"/>
                <a:ext cx="82836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94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3E1CCD3-2D27-2560-A42B-751DBB4503B0}"/>
              </a:ext>
            </a:extLst>
          </p:cNvPr>
          <p:cNvGrpSpPr/>
          <p:nvPr/>
        </p:nvGrpSpPr>
        <p:grpSpPr>
          <a:xfrm>
            <a:off x="889810" y="146113"/>
            <a:ext cx="3191760" cy="645120"/>
            <a:chOff x="889810" y="146113"/>
            <a:chExt cx="319176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CC2258E-9697-A32D-D1CD-9269EB733B64}"/>
                    </a:ext>
                  </a:extLst>
                </p14:cNvPr>
                <p14:cNvContentPartPr/>
                <p14:nvPr/>
              </p14:nvContentPartPr>
              <p14:xfrm>
                <a:off x="889810" y="146113"/>
                <a:ext cx="1361520" cy="645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CC2258E-9697-A32D-D1CD-9269EB733B6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810" y="137473"/>
                  <a:ext cx="137916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7EC8170-65AB-E920-A693-67E979CA075F}"/>
                    </a:ext>
                  </a:extLst>
                </p14:cNvPr>
                <p14:cNvContentPartPr/>
                <p14:nvPr/>
              </p14:nvContentPartPr>
              <p14:xfrm>
                <a:off x="1982410" y="351673"/>
                <a:ext cx="7920" cy="25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7EC8170-65AB-E920-A693-67E979CA07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73770" y="343033"/>
                  <a:ext cx="25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78DD11F-CA8F-0050-4CF0-35963854DA11}"/>
                    </a:ext>
                  </a:extLst>
                </p14:cNvPr>
                <p14:cNvContentPartPr/>
                <p14:nvPr/>
              </p14:nvContentPartPr>
              <p14:xfrm>
                <a:off x="1604770" y="287233"/>
                <a:ext cx="339120" cy="28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78DD11F-CA8F-0050-4CF0-35963854DA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6130" y="278233"/>
                  <a:ext cx="356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CAB7895-1BF7-B550-83EC-7EF47B540A3B}"/>
                    </a:ext>
                  </a:extLst>
                </p14:cNvPr>
                <p14:cNvContentPartPr/>
                <p14:nvPr/>
              </p14:nvContentPartPr>
              <p14:xfrm>
                <a:off x="2508010" y="205513"/>
                <a:ext cx="285480" cy="441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CAB7895-1BF7-B550-83EC-7EF47B540A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99370" y="196873"/>
                  <a:ext cx="3031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547772-7B57-DCF2-0FF3-25DC945C2A87}"/>
                    </a:ext>
                  </a:extLst>
                </p14:cNvPr>
                <p14:cNvContentPartPr/>
                <p14:nvPr/>
              </p14:nvContentPartPr>
              <p14:xfrm>
                <a:off x="3035410" y="179593"/>
                <a:ext cx="1046160" cy="37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547772-7B57-DCF2-0FF3-25DC945C2A8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26410" y="170593"/>
                  <a:ext cx="10638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6A742B-4F14-EEC6-1BB2-15EE283CA9F2}"/>
                    </a:ext>
                  </a:extLst>
                </p14:cNvPr>
                <p14:cNvContentPartPr/>
                <p14:nvPr/>
              </p14:nvContentPartPr>
              <p14:xfrm>
                <a:off x="3782050" y="287233"/>
                <a:ext cx="33480" cy="36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6A742B-4F14-EEC6-1BB2-15EE283CA9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73050" y="278233"/>
                  <a:ext cx="51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F2E2B4-5A12-4902-85FE-99A3013AEEEE}"/>
                    </a:ext>
                  </a:extLst>
                </p14:cNvPr>
                <p14:cNvContentPartPr/>
                <p14:nvPr/>
              </p14:nvContentPartPr>
              <p14:xfrm>
                <a:off x="3555250" y="245833"/>
                <a:ext cx="332640" cy="87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F2E2B4-5A12-4902-85FE-99A3013AEE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46250" y="237193"/>
                  <a:ext cx="35028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6683B2-93BB-0526-012C-99A979CC9355}"/>
              </a:ext>
            </a:extLst>
          </p:cNvPr>
          <p:cNvGrpSpPr/>
          <p:nvPr/>
        </p:nvGrpSpPr>
        <p:grpSpPr>
          <a:xfrm>
            <a:off x="4342210" y="84553"/>
            <a:ext cx="2619720" cy="474480"/>
            <a:chOff x="4342210" y="84553"/>
            <a:chExt cx="261972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8B77AC2-7802-9CF7-A72A-91758D594D60}"/>
                    </a:ext>
                  </a:extLst>
                </p14:cNvPr>
                <p14:cNvContentPartPr/>
                <p14:nvPr/>
              </p14:nvContentPartPr>
              <p14:xfrm>
                <a:off x="4342210" y="182113"/>
                <a:ext cx="296640" cy="360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8B77AC2-7802-9CF7-A72A-91758D594D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33210" y="173473"/>
                  <a:ext cx="314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39AE10-4F83-5062-231D-A2441A425977}"/>
                    </a:ext>
                  </a:extLst>
                </p14:cNvPr>
                <p14:cNvContentPartPr/>
                <p14:nvPr/>
              </p14:nvContentPartPr>
              <p14:xfrm>
                <a:off x="4858810" y="119113"/>
                <a:ext cx="685440" cy="439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39AE10-4F83-5062-231D-A2441A4259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50170" y="110473"/>
                  <a:ext cx="7030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66B841A-D985-7B59-68B8-281BD6EF8814}"/>
                    </a:ext>
                  </a:extLst>
                </p14:cNvPr>
                <p14:cNvContentPartPr/>
                <p14:nvPr/>
              </p14:nvContentPartPr>
              <p14:xfrm>
                <a:off x="5396650" y="219913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66B841A-D985-7B59-68B8-281BD6EF88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87650" y="2109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C904A8-32E2-0DA3-76B7-516AFD5B7F23}"/>
                    </a:ext>
                  </a:extLst>
                </p14:cNvPr>
                <p14:cNvContentPartPr/>
                <p14:nvPr/>
              </p14:nvContentPartPr>
              <p14:xfrm>
                <a:off x="5739730" y="84553"/>
                <a:ext cx="1152000" cy="394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C904A8-32E2-0DA3-76B7-516AFD5B7F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31090" y="75553"/>
                  <a:ext cx="11696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CB63B33-15A4-A472-0033-4C38C2D76E0F}"/>
                    </a:ext>
                  </a:extLst>
                </p14:cNvPr>
                <p14:cNvContentPartPr/>
                <p14:nvPr/>
              </p14:nvContentPartPr>
              <p14:xfrm>
                <a:off x="6755290" y="245113"/>
                <a:ext cx="206640" cy="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CB63B33-15A4-A472-0033-4C38C2D76E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46650" y="236113"/>
                  <a:ext cx="22428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D448B7D-83A2-B121-8858-BA51088F7A9D}"/>
                  </a:ext>
                </a:extLst>
              </p14:cNvPr>
              <p14:cNvContentPartPr/>
              <p14:nvPr/>
            </p14:nvContentPartPr>
            <p14:xfrm>
              <a:off x="3880330" y="1115233"/>
              <a:ext cx="113040" cy="331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D448B7D-83A2-B121-8858-BA51088F7A9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1690" y="1106233"/>
                <a:ext cx="1306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8D7D681-05A5-3146-C77F-A73F3A0E8EDE}"/>
                  </a:ext>
                </a:extLst>
              </p14:cNvPr>
              <p14:cNvContentPartPr/>
              <p14:nvPr/>
            </p14:nvContentPartPr>
            <p14:xfrm>
              <a:off x="4163290" y="859993"/>
              <a:ext cx="121680" cy="540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8D7D681-05A5-3146-C77F-A73F3A0E8ED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54650" y="850993"/>
                <a:ext cx="13932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5340865-84A0-8432-233A-68F9FF66B2B2}"/>
                  </a:ext>
                </a:extLst>
              </p14:cNvPr>
              <p14:cNvContentPartPr/>
              <p14:nvPr/>
            </p14:nvContentPartPr>
            <p14:xfrm>
              <a:off x="4393330" y="980233"/>
              <a:ext cx="160560" cy="301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5340865-84A0-8432-233A-68F9FF66B2B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84690" y="971593"/>
                <a:ext cx="1782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667D0D1-9A02-CA64-9566-84232879C504}"/>
                  </a:ext>
                </a:extLst>
              </p14:cNvPr>
              <p14:cNvContentPartPr/>
              <p14:nvPr/>
            </p14:nvContentPartPr>
            <p14:xfrm>
              <a:off x="4385770" y="1108033"/>
              <a:ext cx="178920" cy="34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667D0D1-9A02-CA64-9566-84232879C5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77130" y="1099393"/>
                <a:ext cx="196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35F4D7C-3941-A88A-488A-F2462930D6C1}"/>
                  </a:ext>
                </a:extLst>
              </p14:cNvPr>
              <p14:cNvContentPartPr/>
              <p14:nvPr/>
            </p14:nvContentPartPr>
            <p14:xfrm>
              <a:off x="4415290" y="973393"/>
              <a:ext cx="196920" cy="2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35F4D7C-3941-A88A-488A-F2462930D6C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06650" y="964393"/>
                <a:ext cx="214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BFE2C9-FB3C-4EE7-405B-704707F97483}"/>
                  </a:ext>
                </a:extLst>
              </p14:cNvPr>
              <p14:cNvContentPartPr/>
              <p14:nvPr/>
            </p14:nvContentPartPr>
            <p14:xfrm>
              <a:off x="4439410" y="847753"/>
              <a:ext cx="231120" cy="27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BFE2C9-FB3C-4EE7-405B-704707F9748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30770" y="839113"/>
                <a:ext cx="2487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1A9A543-4655-0366-78CA-AB76D2C595C3}"/>
                  </a:ext>
                </a:extLst>
              </p14:cNvPr>
              <p14:cNvContentPartPr/>
              <p14:nvPr/>
            </p14:nvContentPartPr>
            <p14:xfrm>
              <a:off x="4987330" y="999673"/>
              <a:ext cx="5760" cy="231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1A9A543-4655-0366-78CA-AB76D2C595C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78330" y="990673"/>
                <a:ext cx="234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739D56B-ED4C-8674-DBF0-AD14561E6F83}"/>
                  </a:ext>
                </a:extLst>
              </p14:cNvPr>
              <p14:cNvContentPartPr/>
              <p14:nvPr/>
            </p14:nvContentPartPr>
            <p14:xfrm>
              <a:off x="4904890" y="1102633"/>
              <a:ext cx="205200" cy="24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739D56B-ED4C-8674-DBF0-AD14561E6F8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96250" y="1093993"/>
                <a:ext cx="2228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29A0A02-1B62-D433-D13B-298135DD4205}"/>
              </a:ext>
            </a:extLst>
          </p:cNvPr>
          <p:cNvGrpSpPr/>
          <p:nvPr/>
        </p:nvGrpSpPr>
        <p:grpSpPr>
          <a:xfrm>
            <a:off x="1872250" y="953233"/>
            <a:ext cx="1857600" cy="649800"/>
            <a:chOff x="1872250" y="953233"/>
            <a:chExt cx="185760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7BEB0ED-0A3F-8DE6-C0B7-50634B360B79}"/>
                    </a:ext>
                  </a:extLst>
                </p14:cNvPr>
                <p14:cNvContentPartPr/>
                <p14:nvPr/>
              </p14:nvContentPartPr>
              <p14:xfrm>
                <a:off x="1872250" y="1092193"/>
                <a:ext cx="199800" cy="18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BEB0ED-0A3F-8DE6-C0B7-50634B360B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63610" y="1083553"/>
                  <a:ext cx="217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B4FC8B-61DC-21B4-E857-1BAC20051220}"/>
                    </a:ext>
                  </a:extLst>
                </p14:cNvPr>
                <p14:cNvContentPartPr/>
                <p14:nvPr/>
              </p14:nvContentPartPr>
              <p14:xfrm>
                <a:off x="2151610" y="1103353"/>
                <a:ext cx="241920" cy="158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B4FC8B-61DC-21B4-E857-1BAC200512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42610" y="1094713"/>
                  <a:ext cx="259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05A796-FF3D-28A4-2D01-7841338EB91F}"/>
                    </a:ext>
                  </a:extLst>
                </p14:cNvPr>
                <p14:cNvContentPartPr/>
                <p14:nvPr/>
              </p14:nvContentPartPr>
              <p14:xfrm>
                <a:off x="2503330" y="956473"/>
                <a:ext cx="170280" cy="319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05A796-FF3D-28A4-2D01-7841338EB91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94690" y="947833"/>
                  <a:ext cx="1879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1A8DD43-BCCF-6BAF-415A-579FE88BA100}"/>
                    </a:ext>
                  </a:extLst>
                </p14:cNvPr>
                <p14:cNvContentPartPr/>
                <p14:nvPr/>
              </p14:nvContentPartPr>
              <p14:xfrm>
                <a:off x="2527090" y="1286593"/>
                <a:ext cx="428760" cy="37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1A8DD43-BCCF-6BAF-415A-579FE88BA10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18090" y="1277953"/>
                  <a:ext cx="446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A9E9A97-4950-95EC-F246-5C344C6B8C37}"/>
                    </a:ext>
                  </a:extLst>
                </p14:cNvPr>
                <p14:cNvContentPartPr/>
                <p14:nvPr/>
              </p14:nvContentPartPr>
              <p14:xfrm>
                <a:off x="2569570" y="1364713"/>
                <a:ext cx="149400" cy="236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A9E9A97-4950-95EC-F246-5C344C6B8C3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60930" y="1356073"/>
                  <a:ext cx="167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316D78D-22B7-4D71-D52A-A6BC8102EABD}"/>
                    </a:ext>
                  </a:extLst>
                </p14:cNvPr>
                <p14:cNvContentPartPr/>
                <p14:nvPr/>
              </p14:nvContentPartPr>
              <p14:xfrm>
                <a:off x="2829130" y="1381273"/>
                <a:ext cx="118080" cy="221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316D78D-22B7-4D71-D52A-A6BC8102EA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20130" y="1372273"/>
                  <a:ext cx="135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99F46A-A46D-A65E-E087-307FE827CAE6}"/>
                    </a:ext>
                  </a:extLst>
                </p14:cNvPr>
                <p14:cNvContentPartPr/>
                <p14:nvPr/>
              </p14:nvContentPartPr>
              <p14:xfrm>
                <a:off x="2778730" y="1481713"/>
                <a:ext cx="174240" cy="27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99F46A-A46D-A65E-E087-307FE827CA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0090" y="1472713"/>
                  <a:ext cx="191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ACA3F4-4721-6430-9B46-1BE0AFCA8C05}"/>
                    </a:ext>
                  </a:extLst>
                </p14:cNvPr>
                <p14:cNvContentPartPr/>
                <p14:nvPr/>
              </p14:nvContentPartPr>
              <p14:xfrm>
                <a:off x="3172210" y="1226473"/>
                <a:ext cx="230760" cy="12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ACA3F4-4721-6430-9B46-1BE0AFCA8C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63570" y="1217833"/>
                  <a:ext cx="248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0027CC-5FE7-4861-FE57-C30F79E76A13}"/>
                    </a:ext>
                  </a:extLst>
                </p14:cNvPr>
                <p14:cNvContentPartPr/>
                <p14:nvPr/>
              </p14:nvContentPartPr>
              <p14:xfrm>
                <a:off x="3218290" y="1261393"/>
                <a:ext cx="248760" cy="36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0027CC-5FE7-4861-FE57-C30F79E76A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09290" y="1252753"/>
                  <a:ext cx="266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C7F6775-1F79-4BDF-9B24-34DCAED66EC6}"/>
                    </a:ext>
                  </a:extLst>
                </p14:cNvPr>
                <p14:cNvContentPartPr/>
                <p14:nvPr/>
              </p14:nvContentPartPr>
              <p14:xfrm>
                <a:off x="3600610" y="1130353"/>
                <a:ext cx="129240" cy="180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C7F6775-1F79-4BDF-9B24-34DCAED66E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91610" y="1121353"/>
                  <a:ext cx="146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F03B77-B28D-C926-5D7D-4C4EC16141EB}"/>
                    </a:ext>
                  </a:extLst>
                </p14:cNvPr>
                <p14:cNvContentPartPr/>
                <p14:nvPr/>
              </p14:nvContentPartPr>
              <p14:xfrm>
                <a:off x="2776570" y="1034593"/>
                <a:ext cx="199440" cy="148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F03B77-B28D-C926-5D7D-4C4EC16141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67930" y="1025953"/>
                  <a:ext cx="217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5D2C8D0-4B65-2E29-F3A3-BE1A4F797DC7}"/>
                    </a:ext>
                  </a:extLst>
                </p14:cNvPr>
                <p14:cNvContentPartPr/>
                <p14:nvPr/>
              </p14:nvContentPartPr>
              <p14:xfrm>
                <a:off x="2778730" y="953233"/>
                <a:ext cx="201960" cy="31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5D2C8D0-4B65-2E29-F3A3-BE1A4F797D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70090" y="944233"/>
                  <a:ext cx="2196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D566C3-0194-3773-E30E-1C81452C1AF3}"/>
              </a:ext>
            </a:extLst>
          </p:cNvPr>
          <p:cNvGrpSpPr/>
          <p:nvPr/>
        </p:nvGrpSpPr>
        <p:grpSpPr>
          <a:xfrm>
            <a:off x="5386210" y="767113"/>
            <a:ext cx="1194120" cy="511920"/>
            <a:chOff x="5386210" y="767113"/>
            <a:chExt cx="119412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40904E-D07A-0AD8-5612-3C10C0750E84}"/>
                    </a:ext>
                  </a:extLst>
                </p14:cNvPr>
                <p14:cNvContentPartPr/>
                <p14:nvPr/>
              </p14:nvContentPartPr>
              <p14:xfrm>
                <a:off x="5386210" y="928393"/>
                <a:ext cx="231480" cy="8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40904E-D07A-0AD8-5612-3C10C0750E8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77570" y="919753"/>
                  <a:ext cx="249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3BCE51D-69C3-4BFF-FE23-7909A1EC397A}"/>
                    </a:ext>
                  </a:extLst>
                </p14:cNvPr>
                <p14:cNvContentPartPr/>
                <p14:nvPr/>
              </p14:nvContentPartPr>
              <p14:xfrm>
                <a:off x="5844130" y="1049713"/>
                <a:ext cx="171720" cy="199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3BCE51D-69C3-4BFF-FE23-7909A1EC39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35490" y="1041073"/>
                  <a:ext cx="189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61F1F7A-9FE9-A9D1-6C8E-B65BAB955DD2}"/>
                    </a:ext>
                  </a:extLst>
                </p14:cNvPr>
                <p14:cNvContentPartPr/>
                <p14:nvPr/>
              </p14:nvContentPartPr>
              <p14:xfrm>
                <a:off x="5843770" y="1078513"/>
                <a:ext cx="144000" cy="172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61F1F7A-9FE9-A9D1-6C8E-B65BAB955DD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34770" y="1069873"/>
                  <a:ext cx="161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B3BB6EF-A8C3-45FE-5FC6-97300E3FE77C}"/>
                    </a:ext>
                  </a:extLst>
                </p14:cNvPr>
                <p14:cNvContentPartPr/>
                <p14:nvPr/>
              </p14:nvContentPartPr>
              <p14:xfrm>
                <a:off x="6153370" y="961153"/>
                <a:ext cx="217800" cy="308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B3BB6EF-A8C3-45FE-5FC6-97300E3FE77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44370" y="952153"/>
                  <a:ext cx="235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ABC369E-0115-4B1C-4293-6347CE9B5194}"/>
                    </a:ext>
                  </a:extLst>
                </p14:cNvPr>
                <p14:cNvContentPartPr/>
                <p14:nvPr/>
              </p14:nvContentPartPr>
              <p14:xfrm>
                <a:off x="6087850" y="881593"/>
                <a:ext cx="228960" cy="29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ABC369E-0115-4B1C-4293-6347CE9B51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78850" y="872593"/>
                  <a:ext cx="246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490C95-9AE4-19C6-904C-F7EBD228A2E7}"/>
                    </a:ext>
                  </a:extLst>
                </p14:cNvPr>
                <p14:cNvContentPartPr/>
                <p14:nvPr/>
              </p14:nvContentPartPr>
              <p14:xfrm>
                <a:off x="6437770" y="767113"/>
                <a:ext cx="142560" cy="511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490C95-9AE4-19C6-904C-F7EBD228A2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28770" y="758113"/>
                  <a:ext cx="16020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9D68113-B7C1-D2BD-C942-2D9769E7ECCF}"/>
                    </a:ext>
                  </a:extLst>
                </p14:cNvPr>
                <p14:cNvContentPartPr/>
                <p14:nvPr/>
              </p14:nvContentPartPr>
              <p14:xfrm>
                <a:off x="5428690" y="1059433"/>
                <a:ext cx="228240" cy="163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9D68113-B7C1-D2BD-C942-2D9769E7ECC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20050" y="1050433"/>
                  <a:ext cx="2458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8CF745-692C-FC89-A31A-D63BB3142C02}"/>
              </a:ext>
            </a:extLst>
          </p:cNvPr>
          <p:cNvGrpSpPr/>
          <p:nvPr/>
        </p:nvGrpSpPr>
        <p:grpSpPr>
          <a:xfrm>
            <a:off x="7260730" y="73033"/>
            <a:ext cx="1758240" cy="417600"/>
            <a:chOff x="7260730" y="73033"/>
            <a:chExt cx="175824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12F5A8-98D5-BA3A-00AE-DE31052EA957}"/>
                    </a:ext>
                  </a:extLst>
                </p14:cNvPr>
                <p14:cNvContentPartPr/>
                <p14:nvPr/>
              </p14:nvContentPartPr>
              <p14:xfrm>
                <a:off x="7260730" y="163033"/>
                <a:ext cx="249480" cy="327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12F5A8-98D5-BA3A-00AE-DE31052EA95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1730" y="154033"/>
                  <a:ext cx="2671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4A3D1B-7F43-5251-A40A-26A97B270AAF}"/>
                    </a:ext>
                  </a:extLst>
                </p14:cNvPr>
                <p14:cNvContentPartPr/>
                <p14:nvPr/>
              </p14:nvContentPartPr>
              <p14:xfrm>
                <a:off x="7696330" y="108313"/>
                <a:ext cx="561960" cy="286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4A3D1B-7F43-5251-A40A-26A97B270A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87690" y="99673"/>
                  <a:ext cx="579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791B450-1F60-A846-4E8E-4A6193AD5D4E}"/>
                    </a:ext>
                  </a:extLst>
                </p14:cNvPr>
                <p14:cNvContentPartPr/>
                <p14:nvPr/>
              </p14:nvContentPartPr>
              <p14:xfrm>
                <a:off x="8130130" y="177073"/>
                <a:ext cx="171360" cy="49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91B450-1F60-A846-4E8E-4A6193AD5D4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21130" y="168433"/>
                  <a:ext cx="189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27F4B4D-6D9F-8487-F854-EA5228F474AD}"/>
                    </a:ext>
                  </a:extLst>
                </p14:cNvPr>
                <p14:cNvContentPartPr/>
                <p14:nvPr/>
              </p14:nvContentPartPr>
              <p14:xfrm>
                <a:off x="8067490" y="128833"/>
                <a:ext cx="47880" cy="23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27F4B4D-6D9F-8487-F854-EA5228F474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58490" y="120193"/>
                  <a:ext cx="65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CFD2AE8-3136-091C-35D2-B623C7ECD3C2}"/>
                    </a:ext>
                  </a:extLst>
                </p14:cNvPr>
                <p14:cNvContentPartPr/>
                <p14:nvPr/>
              </p14:nvContentPartPr>
              <p14:xfrm>
                <a:off x="8412730" y="73033"/>
                <a:ext cx="507600" cy="335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CFD2AE8-3136-091C-35D2-B623C7ECD3C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03730" y="64033"/>
                  <a:ext cx="525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2FB5664-BF11-8D2A-6BD9-3E0B3CEC989E}"/>
                    </a:ext>
                  </a:extLst>
                </p14:cNvPr>
                <p14:cNvContentPartPr/>
                <p14:nvPr/>
              </p14:nvContentPartPr>
              <p14:xfrm>
                <a:off x="9008170" y="400633"/>
                <a:ext cx="10800" cy="27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2FB5664-BF11-8D2A-6BD9-3E0B3CEC98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99170" y="391633"/>
                  <a:ext cx="284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F9C1B59-591B-5823-A1A1-CDC363079C56}"/>
              </a:ext>
            </a:extLst>
          </p:cNvPr>
          <p:cNvGrpSpPr/>
          <p:nvPr/>
        </p:nvGrpSpPr>
        <p:grpSpPr>
          <a:xfrm>
            <a:off x="9462850" y="58273"/>
            <a:ext cx="1716840" cy="460440"/>
            <a:chOff x="9462850" y="58273"/>
            <a:chExt cx="171684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F7E2A3-78BC-3568-03C0-B56E51FBEBC2}"/>
                    </a:ext>
                  </a:extLst>
                </p14:cNvPr>
                <p14:cNvContentPartPr/>
                <p14:nvPr/>
              </p14:nvContentPartPr>
              <p14:xfrm>
                <a:off x="9462850" y="221353"/>
                <a:ext cx="176400" cy="160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CF7E2A3-78BC-3568-03C0-B56E51FBEB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53850" y="212353"/>
                  <a:ext cx="194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55CD7B3-92AB-210B-D1A6-F182146F0850}"/>
                    </a:ext>
                  </a:extLst>
                </p14:cNvPr>
                <p14:cNvContentPartPr/>
                <p14:nvPr/>
              </p14:nvContentPartPr>
              <p14:xfrm>
                <a:off x="9797650" y="233953"/>
                <a:ext cx="131040" cy="1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55CD7B3-92AB-210B-D1A6-F182146F085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88650" y="225313"/>
                  <a:ext cx="148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BB8EF2-B44A-6456-9C99-BD7DEB50FF1A}"/>
                    </a:ext>
                  </a:extLst>
                </p14:cNvPr>
                <p14:cNvContentPartPr/>
                <p14:nvPr/>
              </p14:nvContentPartPr>
              <p14:xfrm>
                <a:off x="9763090" y="329353"/>
                <a:ext cx="150480" cy="8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BB8EF2-B44A-6456-9C99-BD7DEB50FF1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54450" y="320713"/>
                  <a:ext cx="168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E93FB81-B89D-201B-4610-C0A70DF1A627}"/>
                    </a:ext>
                  </a:extLst>
                </p14:cNvPr>
                <p14:cNvContentPartPr/>
                <p14:nvPr/>
              </p14:nvContentPartPr>
              <p14:xfrm>
                <a:off x="10039930" y="58273"/>
                <a:ext cx="1139760" cy="460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E93FB81-B89D-201B-4610-C0A70DF1A62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30930" y="49273"/>
                  <a:ext cx="11574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9A38BE-476E-94CA-9DDE-63578096C9E1}"/>
                    </a:ext>
                  </a:extLst>
                </p14:cNvPr>
                <p14:cNvContentPartPr/>
                <p14:nvPr/>
              </p14:nvContentPartPr>
              <p14:xfrm>
                <a:off x="10897450" y="134593"/>
                <a:ext cx="209880" cy="3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9A38BE-476E-94CA-9DDE-63578096C9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88450" y="125953"/>
                  <a:ext cx="227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8A037C-F18C-17D4-A63F-35DDEBB7DB64}"/>
                    </a:ext>
                  </a:extLst>
                </p14:cNvPr>
                <p14:cNvContentPartPr/>
                <p14:nvPr/>
              </p14:nvContentPartPr>
              <p14:xfrm>
                <a:off x="10806370" y="73393"/>
                <a:ext cx="16920" cy="44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8A037C-F18C-17D4-A63F-35DDEBB7DB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97370" y="64393"/>
                  <a:ext cx="3456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A72B159-EA7E-6EDA-0D22-ADC3D906A4B1}"/>
              </a:ext>
            </a:extLst>
          </p:cNvPr>
          <p:cNvGrpSpPr/>
          <p:nvPr/>
        </p:nvGrpSpPr>
        <p:grpSpPr>
          <a:xfrm>
            <a:off x="1018330" y="2109193"/>
            <a:ext cx="1599120" cy="246240"/>
            <a:chOff x="1018330" y="2109193"/>
            <a:chExt cx="159912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F593CE-F781-07F0-B6B5-94C319F38224}"/>
                    </a:ext>
                  </a:extLst>
                </p14:cNvPr>
                <p14:cNvContentPartPr/>
                <p14:nvPr/>
              </p14:nvContentPartPr>
              <p14:xfrm>
                <a:off x="1018330" y="2109193"/>
                <a:ext cx="983880" cy="246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F593CE-F781-07F0-B6B5-94C319F3822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9330" y="2100553"/>
                  <a:ext cx="1001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5D28C0E-26F7-D45B-46B0-7A00F6C390F9}"/>
                    </a:ext>
                  </a:extLst>
                </p14:cNvPr>
                <p14:cNvContentPartPr/>
                <p14:nvPr/>
              </p14:nvContentPartPr>
              <p14:xfrm>
                <a:off x="2238730" y="2171473"/>
                <a:ext cx="378720" cy="169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5D28C0E-26F7-D45B-46B0-7A00F6C390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30090" y="2162833"/>
                  <a:ext cx="39636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2242212-4716-32F8-9B23-E02170819274}"/>
                  </a:ext>
                </a:extLst>
              </p14:cNvPr>
              <p14:cNvContentPartPr/>
              <p14:nvPr/>
            </p14:nvContentPartPr>
            <p14:xfrm>
              <a:off x="2876650" y="2014513"/>
              <a:ext cx="467280" cy="469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2242212-4716-32F8-9B23-E0217081927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867650" y="2005513"/>
                <a:ext cx="484920" cy="48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E2064A82-DED8-D626-71E3-917067A41EEE}"/>
              </a:ext>
            </a:extLst>
          </p:cNvPr>
          <p:cNvGrpSpPr/>
          <p:nvPr/>
        </p:nvGrpSpPr>
        <p:grpSpPr>
          <a:xfrm>
            <a:off x="3590890" y="1843153"/>
            <a:ext cx="1055160" cy="572040"/>
            <a:chOff x="3590890" y="1843153"/>
            <a:chExt cx="105516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A2CE74A-47EA-4B45-38BC-2EB1414DEEF3}"/>
                    </a:ext>
                  </a:extLst>
                </p14:cNvPr>
                <p14:cNvContentPartPr/>
                <p14:nvPr/>
              </p14:nvContentPartPr>
              <p14:xfrm>
                <a:off x="3590890" y="1843153"/>
                <a:ext cx="1055160" cy="572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A2CE74A-47EA-4B45-38BC-2EB1414DEEF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81890" y="1834153"/>
                  <a:ext cx="107280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DD7117A-10B2-566D-D9BD-A43C7D553B0E}"/>
                    </a:ext>
                  </a:extLst>
                </p14:cNvPr>
                <p14:cNvContentPartPr/>
                <p14:nvPr/>
              </p14:nvContentPartPr>
              <p14:xfrm>
                <a:off x="3891490" y="1928473"/>
                <a:ext cx="97920" cy="97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DD7117A-10B2-566D-D9BD-A43C7D553B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82490" y="1919833"/>
                  <a:ext cx="1155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502570-CA20-0055-F21B-7D7574E0D9B9}"/>
              </a:ext>
            </a:extLst>
          </p:cNvPr>
          <p:cNvGrpSpPr/>
          <p:nvPr/>
        </p:nvGrpSpPr>
        <p:grpSpPr>
          <a:xfrm>
            <a:off x="4940170" y="1794553"/>
            <a:ext cx="1525680" cy="688680"/>
            <a:chOff x="4940170" y="1794553"/>
            <a:chExt cx="152568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B43BE78-9646-678B-DB7E-FCDB29CB20E0}"/>
                    </a:ext>
                  </a:extLst>
                </p14:cNvPr>
                <p14:cNvContentPartPr/>
                <p14:nvPr/>
              </p14:nvContentPartPr>
              <p14:xfrm>
                <a:off x="4940170" y="1794553"/>
                <a:ext cx="1525680" cy="688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B43BE78-9646-678B-DB7E-FCDB29CB20E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31170" y="1785553"/>
                  <a:ext cx="154332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C575536-AE23-5706-3169-DC6B8B6C2BBB}"/>
                    </a:ext>
                  </a:extLst>
                </p14:cNvPr>
                <p14:cNvContentPartPr/>
                <p14:nvPr/>
              </p14:nvContentPartPr>
              <p14:xfrm>
                <a:off x="5767810" y="2022073"/>
                <a:ext cx="100080" cy="38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C575536-AE23-5706-3169-DC6B8B6C2B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59170" y="2013073"/>
                  <a:ext cx="117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47F0796-65C4-A0AE-DA9B-F73FAC947F0A}"/>
                    </a:ext>
                  </a:extLst>
                </p14:cNvPr>
                <p14:cNvContentPartPr/>
                <p14:nvPr/>
              </p14:nvContentPartPr>
              <p14:xfrm>
                <a:off x="5582410" y="1843153"/>
                <a:ext cx="452880" cy="153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47F0796-65C4-A0AE-DA9B-F73FAC947F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73410" y="1834513"/>
                  <a:ext cx="47052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B913B2D-7976-E55D-0E01-BA187683F108}"/>
              </a:ext>
            </a:extLst>
          </p:cNvPr>
          <p:cNvGrpSpPr/>
          <p:nvPr/>
        </p:nvGrpSpPr>
        <p:grpSpPr>
          <a:xfrm>
            <a:off x="3993010" y="2727673"/>
            <a:ext cx="19080" cy="163080"/>
            <a:chOff x="3993010" y="2727673"/>
            <a:chExt cx="1908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D9E7C37-0F98-690C-C305-7560BC35D54F}"/>
                    </a:ext>
                  </a:extLst>
                </p14:cNvPr>
                <p14:cNvContentPartPr/>
                <p14:nvPr/>
              </p14:nvContentPartPr>
              <p14:xfrm>
                <a:off x="3993010" y="2727673"/>
                <a:ext cx="19080" cy="66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D9E7C37-0F98-690C-C305-7560BC35D5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84370" y="2718673"/>
                  <a:ext cx="36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DD5A8C-3D3C-2F6C-DA97-A6B600000AFA}"/>
                    </a:ext>
                  </a:extLst>
                </p14:cNvPr>
                <p14:cNvContentPartPr/>
                <p14:nvPr/>
              </p14:nvContentPartPr>
              <p14:xfrm>
                <a:off x="4001290" y="2890393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DD5A8C-3D3C-2F6C-DA97-A6B600000AF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92650" y="28817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F7B0690-2561-4400-72D7-5DA2AF2A55E3}"/>
              </a:ext>
            </a:extLst>
          </p:cNvPr>
          <p:cNvGrpSpPr/>
          <p:nvPr/>
        </p:nvGrpSpPr>
        <p:grpSpPr>
          <a:xfrm>
            <a:off x="4402690" y="2527153"/>
            <a:ext cx="2621880" cy="405000"/>
            <a:chOff x="4402690" y="2527153"/>
            <a:chExt cx="262188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5677A9-D794-D18B-455A-DD389D57D70B}"/>
                    </a:ext>
                  </a:extLst>
                </p14:cNvPr>
                <p14:cNvContentPartPr/>
                <p14:nvPr/>
              </p14:nvContentPartPr>
              <p14:xfrm>
                <a:off x="4402690" y="2527153"/>
                <a:ext cx="2045880" cy="405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5677A9-D794-D18B-455A-DD389D57D70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94050" y="2518513"/>
                  <a:ext cx="20635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6DBB07-F253-3417-8D4A-497726ED0255}"/>
                    </a:ext>
                  </a:extLst>
                </p14:cNvPr>
                <p14:cNvContentPartPr/>
                <p14:nvPr/>
              </p14:nvContentPartPr>
              <p14:xfrm>
                <a:off x="6128170" y="2615353"/>
                <a:ext cx="73080" cy="1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6DBB07-F253-3417-8D4A-497726ED025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19530" y="2606713"/>
                  <a:ext cx="90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54D1EC8-5CB0-B93A-AD92-D3C28F482D7D}"/>
                    </a:ext>
                  </a:extLst>
                </p14:cNvPr>
                <p14:cNvContentPartPr/>
                <p14:nvPr/>
              </p14:nvContentPartPr>
              <p14:xfrm>
                <a:off x="5822890" y="2601673"/>
                <a:ext cx="419040" cy="75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54D1EC8-5CB0-B93A-AD92-D3C28F482D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14250" y="2593033"/>
                  <a:ext cx="436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A274398-2EC4-AD24-3F84-9970C67CEF53}"/>
                    </a:ext>
                  </a:extLst>
                </p14:cNvPr>
                <p14:cNvContentPartPr/>
                <p14:nvPr/>
              </p14:nvContentPartPr>
              <p14:xfrm>
                <a:off x="6611650" y="2694193"/>
                <a:ext cx="412920" cy="225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A274398-2EC4-AD24-3F84-9970C67CEF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03010" y="2685193"/>
                  <a:ext cx="430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E576295-F3FF-BD44-1EC2-F0005235099D}"/>
                    </a:ext>
                  </a:extLst>
                </p14:cNvPr>
                <p14:cNvContentPartPr/>
                <p14:nvPr/>
              </p14:nvContentPartPr>
              <p14:xfrm>
                <a:off x="6716770" y="2546593"/>
                <a:ext cx="135720" cy="22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E576295-F3FF-BD44-1EC2-F000523509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08130" y="2537953"/>
                  <a:ext cx="1533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254F62F-26EF-8CC8-11E2-443BEDFD2CF4}"/>
              </a:ext>
            </a:extLst>
          </p:cNvPr>
          <p:cNvGrpSpPr/>
          <p:nvPr/>
        </p:nvGrpSpPr>
        <p:grpSpPr>
          <a:xfrm>
            <a:off x="7220410" y="2454793"/>
            <a:ext cx="2591640" cy="478080"/>
            <a:chOff x="7220410" y="2454793"/>
            <a:chExt cx="259164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4984EC1-346F-6423-9E08-A9495DD0A1AF}"/>
                    </a:ext>
                  </a:extLst>
                </p14:cNvPr>
                <p14:cNvContentPartPr/>
                <p14:nvPr/>
              </p14:nvContentPartPr>
              <p14:xfrm>
                <a:off x="7220410" y="2454793"/>
                <a:ext cx="1733040" cy="403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4984EC1-346F-6423-9E08-A9495DD0A1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11770" y="2445793"/>
                  <a:ext cx="17506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91B104-6955-A0F0-F2FA-2D9CCE082F5E}"/>
                    </a:ext>
                  </a:extLst>
                </p14:cNvPr>
                <p14:cNvContentPartPr/>
                <p14:nvPr/>
              </p14:nvContentPartPr>
              <p14:xfrm>
                <a:off x="8405890" y="2592673"/>
                <a:ext cx="83520" cy="25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91B104-6955-A0F0-F2FA-2D9CCE082F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96890" y="2584033"/>
                  <a:ext cx="101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19D024A-0755-796A-3E83-2FDC3C338A76}"/>
                    </a:ext>
                  </a:extLst>
                </p14:cNvPr>
                <p14:cNvContentPartPr/>
                <p14:nvPr/>
              </p14:nvContentPartPr>
              <p14:xfrm>
                <a:off x="7642330" y="2566393"/>
                <a:ext cx="430920" cy="49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19D024A-0755-796A-3E83-2FDC3C338A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33690" y="2557753"/>
                  <a:ext cx="448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3456D9B-9BD8-56FB-6B0A-DAA374300B72}"/>
                    </a:ext>
                  </a:extLst>
                </p14:cNvPr>
                <p14:cNvContentPartPr/>
                <p14:nvPr/>
              </p14:nvContentPartPr>
              <p14:xfrm>
                <a:off x="9180610" y="2457313"/>
                <a:ext cx="631440" cy="475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3456D9B-9BD8-56FB-6B0A-DAA374300B7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71610" y="2448673"/>
                  <a:ext cx="649080" cy="49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FE81A5E-C03A-4381-F6C1-0AD68AE2C03A}"/>
                  </a:ext>
                </a:extLst>
              </p14:cNvPr>
              <p14:cNvContentPartPr/>
              <p14:nvPr/>
            </p14:nvContentPartPr>
            <p14:xfrm>
              <a:off x="10104730" y="2533993"/>
              <a:ext cx="896400" cy="308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FE81A5E-C03A-4381-F6C1-0AD68AE2C03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095730" y="2524993"/>
                <a:ext cx="91404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F3995C4-E685-11C5-D71D-853612F07ABA}"/>
              </a:ext>
            </a:extLst>
          </p:cNvPr>
          <p:cNvGrpSpPr/>
          <p:nvPr/>
        </p:nvGrpSpPr>
        <p:grpSpPr>
          <a:xfrm>
            <a:off x="4382890" y="2990113"/>
            <a:ext cx="1681920" cy="534600"/>
            <a:chOff x="4382890" y="2990113"/>
            <a:chExt cx="168192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0648E9E-0A38-BA05-0DE3-7537924E023C}"/>
                    </a:ext>
                  </a:extLst>
                </p14:cNvPr>
                <p14:cNvContentPartPr/>
                <p14:nvPr/>
              </p14:nvContentPartPr>
              <p14:xfrm>
                <a:off x="4382890" y="3062833"/>
                <a:ext cx="843120" cy="461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0648E9E-0A38-BA05-0DE3-7537924E023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74250" y="3054193"/>
                  <a:ext cx="8607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C736844-1CB9-BA9D-4046-50323E202D71}"/>
                    </a:ext>
                  </a:extLst>
                </p14:cNvPr>
                <p14:cNvContentPartPr/>
                <p14:nvPr/>
              </p14:nvContentPartPr>
              <p14:xfrm>
                <a:off x="5025130" y="3163993"/>
                <a:ext cx="235080" cy="32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C736844-1CB9-BA9D-4046-50323E202D7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16490" y="3155353"/>
                  <a:ext cx="252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34BA868-EBB4-F942-7AC4-C9DD716278E0}"/>
                    </a:ext>
                  </a:extLst>
                </p14:cNvPr>
                <p14:cNvContentPartPr/>
                <p14:nvPr/>
              </p14:nvContentPartPr>
              <p14:xfrm>
                <a:off x="5289730" y="3235633"/>
                <a:ext cx="20880" cy="95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34BA868-EBB4-F942-7AC4-C9DD716278E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80730" y="3226993"/>
                  <a:ext cx="38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89D71C7-B1DA-82F1-778C-F3F785ED2145}"/>
                    </a:ext>
                  </a:extLst>
                </p14:cNvPr>
                <p14:cNvContentPartPr/>
                <p14:nvPr/>
              </p14:nvContentPartPr>
              <p14:xfrm>
                <a:off x="5323570" y="3147073"/>
                <a:ext cx="36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89D71C7-B1DA-82F1-778C-F3F785ED21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14930" y="31380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1105F3F-043E-A174-E7A9-010DE35E0DCC}"/>
                    </a:ext>
                  </a:extLst>
                </p14:cNvPr>
                <p14:cNvContentPartPr/>
                <p14:nvPr/>
              </p14:nvContentPartPr>
              <p14:xfrm>
                <a:off x="5402410" y="3133393"/>
                <a:ext cx="207720" cy="226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1105F3F-043E-A174-E7A9-010DE35E0DC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93410" y="3124393"/>
                  <a:ext cx="225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D2BF8BA-716E-45F5-8312-775636226C90}"/>
                    </a:ext>
                  </a:extLst>
                </p14:cNvPr>
                <p14:cNvContentPartPr/>
                <p14:nvPr/>
              </p14:nvContentPartPr>
              <p14:xfrm>
                <a:off x="5578090" y="2990113"/>
                <a:ext cx="253080" cy="341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D2BF8BA-716E-45F5-8312-775636226C9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69450" y="2981113"/>
                  <a:ext cx="2707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355AB29-CB6F-AE0E-C4E2-B79CFFFF0E63}"/>
                    </a:ext>
                  </a:extLst>
                </p14:cNvPr>
                <p14:cNvContentPartPr/>
                <p14:nvPr/>
              </p14:nvContentPartPr>
              <p14:xfrm>
                <a:off x="5994970" y="3346513"/>
                <a:ext cx="69840" cy="36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355AB29-CB6F-AE0E-C4E2-B79CFFFF0E6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85970" y="3337513"/>
                  <a:ext cx="874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357409C-26F3-84C1-9FF6-9DB12514ACC6}"/>
              </a:ext>
            </a:extLst>
          </p:cNvPr>
          <p:cNvGrpSpPr/>
          <p:nvPr/>
        </p:nvGrpSpPr>
        <p:grpSpPr>
          <a:xfrm>
            <a:off x="4389370" y="3643513"/>
            <a:ext cx="520920" cy="693000"/>
            <a:chOff x="4389370" y="3643513"/>
            <a:chExt cx="520920" cy="6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AFA9D49-E424-B5C3-DBA2-F4D183BA60CA}"/>
                    </a:ext>
                  </a:extLst>
                </p14:cNvPr>
                <p14:cNvContentPartPr/>
                <p14:nvPr/>
              </p14:nvContentPartPr>
              <p14:xfrm>
                <a:off x="4475050" y="3643513"/>
                <a:ext cx="233640" cy="28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AFA9D49-E424-B5C3-DBA2-F4D183BA60C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66410" y="3634873"/>
                  <a:ext cx="2512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C43C0A2-82F0-F750-3CC8-BC1516B65270}"/>
                    </a:ext>
                  </a:extLst>
                </p14:cNvPr>
                <p14:cNvContentPartPr/>
                <p14:nvPr/>
              </p14:nvContentPartPr>
              <p14:xfrm>
                <a:off x="4389370" y="3992353"/>
                <a:ext cx="520920" cy="25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C43C0A2-82F0-F750-3CC8-BC1516B6527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80370" y="3983713"/>
                  <a:ext cx="538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6EF2DFF-8436-DF20-EA1C-738C8FE58322}"/>
                    </a:ext>
                  </a:extLst>
                </p14:cNvPr>
                <p14:cNvContentPartPr/>
                <p14:nvPr/>
              </p14:nvContentPartPr>
              <p14:xfrm>
                <a:off x="4452730" y="4054273"/>
                <a:ext cx="212040" cy="282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6EF2DFF-8436-DF20-EA1C-738C8FE583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444090" y="4045273"/>
                  <a:ext cx="229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BA7D115-B9AF-014D-365F-F2D5C3A6FCA0}"/>
                    </a:ext>
                  </a:extLst>
                </p14:cNvPr>
                <p14:cNvContentPartPr/>
                <p14:nvPr/>
              </p14:nvContentPartPr>
              <p14:xfrm>
                <a:off x="4726330" y="4082353"/>
                <a:ext cx="176040" cy="243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BA7D115-B9AF-014D-365F-F2D5C3A6FCA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17330" y="4073353"/>
                  <a:ext cx="193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0F527D4-3FC7-E43A-42D3-5F18E2612A05}"/>
                    </a:ext>
                  </a:extLst>
                </p14:cNvPr>
                <p14:cNvContentPartPr/>
                <p14:nvPr/>
              </p14:nvContentPartPr>
              <p14:xfrm>
                <a:off x="4695370" y="4150393"/>
                <a:ext cx="196920" cy="14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0F527D4-3FC7-E43A-42D3-5F18E2612A0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86370" y="4141393"/>
                  <a:ext cx="2145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CDA26C5-CC68-26F7-72AB-16727AE0387B}"/>
              </a:ext>
            </a:extLst>
          </p:cNvPr>
          <p:cNvGrpSpPr/>
          <p:nvPr/>
        </p:nvGrpSpPr>
        <p:grpSpPr>
          <a:xfrm>
            <a:off x="5308090" y="3595273"/>
            <a:ext cx="3508920" cy="559080"/>
            <a:chOff x="5308090" y="3595273"/>
            <a:chExt cx="350892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301F58-DE01-A190-35C6-5499DD5C3B10}"/>
                    </a:ext>
                  </a:extLst>
                </p14:cNvPr>
                <p14:cNvContentPartPr/>
                <p14:nvPr/>
              </p14:nvContentPartPr>
              <p14:xfrm>
                <a:off x="5308090" y="3941593"/>
                <a:ext cx="421920" cy="139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301F58-DE01-A190-35C6-5499DD5C3B1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99090" y="3932953"/>
                  <a:ext cx="439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4887DF8-88DD-45C6-9EA8-E6CAC5C672DA}"/>
                    </a:ext>
                  </a:extLst>
                </p14:cNvPr>
                <p14:cNvContentPartPr/>
                <p14:nvPr/>
              </p14:nvContentPartPr>
              <p14:xfrm>
                <a:off x="5461810" y="3842953"/>
                <a:ext cx="36720" cy="19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4887DF8-88DD-45C6-9EA8-E6CAC5C672D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53170" y="3833953"/>
                  <a:ext cx="54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2858E7F-7228-81B5-1AD2-3E2DD4B1EB44}"/>
                    </a:ext>
                  </a:extLst>
                </p14:cNvPr>
                <p14:cNvContentPartPr/>
                <p14:nvPr/>
              </p14:nvContentPartPr>
              <p14:xfrm>
                <a:off x="6056890" y="3661153"/>
                <a:ext cx="556200" cy="49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2858E7F-7228-81B5-1AD2-3E2DD4B1EB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47890" y="3652513"/>
                  <a:ext cx="5738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2FCE9DC-02C1-CE3F-013D-2DAF97AB4B96}"/>
                    </a:ext>
                  </a:extLst>
                </p14:cNvPr>
                <p14:cNvContentPartPr/>
                <p14:nvPr/>
              </p14:nvContentPartPr>
              <p14:xfrm>
                <a:off x="6369730" y="3850153"/>
                <a:ext cx="257400" cy="178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2FCE9DC-02C1-CE3F-013D-2DAF97AB4B9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60730" y="3841153"/>
                  <a:ext cx="275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025E40A-F3A0-3C89-AA0A-36FC55785F38}"/>
                    </a:ext>
                  </a:extLst>
                </p14:cNvPr>
                <p14:cNvContentPartPr/>
                <p14:nvPr/>
              </p14:nvContentPartPr>
              <p14:xfrm>
                <a:off x="6573850" y="3624073"/>
                <a:ext cx="413280" cy="360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025E40A-F3A0-3C89-AA0A-36FC55785F3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65210" y="3615433"/>
                  <a:ext cx="4309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8A22469-19FA-9995-818E-51105F32A44A}"/>
                    </a:ext>
                  </a:extLst>
                </p14:cNvPr>
                <p14:cNvContentPartPr/>
                <p14:nvPr/>
              </p14:nvContentPartPr>
              <p14:xfrm>
                <a:off x="6381250" y="3733513"/>
                <a:ext cx="44280" cy="3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8A22469-19FA-9995-818E-51105F32A44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72610" y="3724873"/>
                  <a:ext cx="61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C18B147-3494-BD50-DE00-F60903B7BF86}"/>
                    </a:ext>
                  </a:extLst>
                </p14:cNvPr>
                <p14:cNvContentPartPr/>
                <p14:nvPr/>
              </p14:nvContentPartPr>
              <p14:xfrm>
                <a:off x="7282330" y="3595273"/>
                <a:ext cx="365400" cy="347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C18B147-3494-BD50-DE00-F60903B7BF8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73330" y="3586273"/>
                  <a:ext cx="3830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77D00C9-1965-1FC0-ED2E-9B0714B7AFE9}"/>
                    </a:ext>
                  </a:extLst>
                </p14:cNvPr>
                <p14:cNvContentPartPr/>
                <p14:nvPr/>
              </p14:nvContentPartPr>
              <p14:xfrm>
                <a:off x="7319410" y="3712993"/>
                <a:ext cx="285120" cy="32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77D00C9-1965-1FC0-ED2E-9B0714B7AFE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10410" y="3703993"/>
                  <a:ext cx="302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B7CD2D8-E303-6D04-696D-F917DC8754C5}"/>
                    </a:ext>
                  </a:extLst>
                </p14:cNvPr>
                <p14:cNvContentPartPr/>
                <p14:nvPr/>
              </p14:nvContentPartPr>
              <p14:xfrm>
                <a:off x="7947610" y="3702193"/>
                <a:ext cx="869400" cy="288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B7CD2D8-E303-6D04-696D-F917DC8754C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38610" y="3693193"/>
                  <a:ext cx="8870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FF159D3-EC4D-C532-F6E5-7ABDBD59DB10}"/>
              </a:ext>
            </a:extLst>
          </p:cNvPr>
          <p:cNvGrpSpPr/>
          <p:nvPr/>
        </p:nvGrpSpPr>
        <p:grpSpPr>
          <a:xfrm>
            <a:off x="9086650" y="3631273"/>
            <a:ext cx="1583280" cy="496800"/>
            <a:chOff x="9086650" y="3631273"/>
            <a:chExt cx="158328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D585C61-0B5B-A862-3868-D1F1A6808F86}"/>
                    </a:ext>
                  </a:extLst>
                </p14:cNvPr>
                <p14:cNvContentPartPr/>
                <p14:nvPr/>
              </p14:nvContentPartPr>
              <p14:xfrm>
                <a:off x="9086650" y="3631273"/>
                <a:ext cx="1347480" cy="496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D585C61-0B5B-A862-3868-D1F1A6808F8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077650" y="3622273"/>
                  <a:ext cx="136512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C3E0CD5-D746-09EB-AA25-E9FBE97575DA}"/>
                    </a:ext>
                  </a:extLst>
                </p14:cNvPr>
                <p14:cNvContentPartPr/>
                <p14:nvPr/>
              </p14:nvContentPartPr>
              <p14:xfrm>
                <a:off x="9961090" y="3800833"/>
                <a:ext cx="68400" cy="5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C3E0CD5-D746-09EB-AA25-E9FBE97575D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52450" y="3792193"/>
                  <a:ext cx="86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EE0786D-E9A9-1BEE-D95B-BC4DFC16D771}"/>
                    </a:ext>
                  </a:extLst>
                </p14:cNvPr>
                <p14:cNvContentPartPr/>
                <p14:nvPr/>
              </p14:nvContentPartPr>
              <p14:xfrm>
                <a:off x="9575530" y="3748633"/>
                <a:ext cx="556560" cy="38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EE0786D-E9A9-1BEE-D95B-BC4DFC16D77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66530" y="3739993"/>
                  <a:ext cx="574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9BB80C2-19DE-D5D1-7A3F-7BD864914F6A}"/>
                    </a:ext>
                  </a:extLst>
                </p14:cNvPr>
                <p14:cNvContentPartPr/>
                <p14:nvPr/>
              </p14:nvContentPartPr>
              <p14:xfrm>
                <a:off x="10600090" y="3972193"/>
                <a:ext cx="69840" cy="32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9BB80C2-19DE-D5D1-7A3F-7BD864914F6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91090" y="3963193"/>
                  <a:ext cx="874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193595E-C39A-2FF3-8936-7AE165D2CA6A}"/>
                  </a:ext>
                </a:extLst>
              </p14:cNvPr>
              <p14:cNvContentPartPr/>
              <p14:nvPr/>
            </p14:nvContentPartPr>
            <p14:xfrm>
              <a:off x="4472890" y="4710553"/>
              <a:ext cx="677880" cy="4636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193595E-C39A-2FF3-8936-7AE165D2CA6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464250" y="4701913"/>
                <a:ext cx="69552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0D1B36A-93CB-ACCB-11E1-8C20FD84EAE4}"/>
              </a:ext>
            </a:extLst>
          </p:cNvPr>
          <p:cNvGrpSpPr/>
          <p:nvPr/>
        </p:nvGrpSpPr>
        <p:grpSpPr>
          <a:xfrm>
            <a:off x="4341850" y="4525513"/>
            <a:ext cx="6423120" cy="1086120"/>
            <a:chOff x="4341850" y="4525513"/>
            <a:chExt cx="6423120" cy="10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803E0B9-F7B1-46EC-7FB7-BE77C6658C95}"/>
                    </a:ext>
                  </a:extLst>
                </p14:cNvPr>
                <p14:cNvContentPartPr/>
                <p14:nvPr/>
              </p14:nvContentPartPr>
              <p14:xfrm>
                <a:off x="7720810" y="4553593"/>
                <a:ext cx="1665000" cy="528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803E0B9-F7B1-46EC-7FB7-BE77C6658C9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12170" y="4544953"/>
                  <a:ext cx="16826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3F2E796-5101-AE4D-0512-189219BEC8EE}"/>
                    </a:ext>
                  </a:extLst>
                </p14:cNvPr>
                <p14:cNvContentPartPr/>
                <p14:nvPr/>
              </p14:nvContentPartPr>
              <p14:xfrm>
                <a:off x="9510010" y="4525513"/>
                <a:ext cx="1254960" cy="444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3F2E796-5101-AE4D-0512-189219BEC8E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01370" y="4516513"/>
                  <a:ext cx="12726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A6C0245-F860-D714-6592-A9038F884769}"/>
                    </a:ext>
                  </a:extLst>
                </p14:cNvPr>
                <p14:cNvContentPartPr/>
                <p14:nvPr/>
              </p14:nvContentPartPr>
              <p14:xfrm>
                <a:off x="5097850" y="4561513"/>
                <a:ext cx="906480" cy="457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A6C0245-F860-D714-6592-A9038F88476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088850" y="4552513"/>
                  <a:ext cx="9241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8AA616E-4674-08D4-AC85-E8C7BB8FFFF0}"/>
                    </a:ext>
                  </a:extLst>
                </p14:cNvPr>
                <p14:cNvContentPartPr/>
                <p14:nvPr/>
              </p14:nvContentPartPr>
              <p14:xfrm>
                <a:off x="5602210" y="4802713"/>
                <a:ext cx="29880" cy="8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8AA616E-4674-08D4-AC85-E8C7BB8FFFF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593570" y="4794073"/>
                  <a:ext cx="47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372D7DF-FDEA-549D-2841-260F88B67755}"/>
                    </a:ext>
                  </a:extLst>
                </p14:cNvPr>
                <p14:cNvContentPartPr/>
                <p14:nvPr/>
              </p14:nvContentPartPr>
              <p14:xfrm>
                <a:off x="5231050" y="4717393"/>
                <a:ext cx="442080" cy="33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372D7DF-FDEA-549D-2841-260F88B6775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222050" y="4708753"/>
                  <a:ext cx="459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A56D8AC-2CEE-362C-086D-1464D993DD0C}"/>
                    </a:ext>
                  </a:extLst>
                </p14:cNvPr>
                <p14:cNvContentPartPr/>
                <p14:nvPr/>
              </p14:nvContentPartPr>
              <p14:xfrm>
                <a:off x="6223930" y="4850593"/>
                <a:ext cx="323640" cy="109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A56D8AC-2CEE-362C-086D-1464D993DD0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14930" y="4841593"/>
                  <a:ext cx="341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F30EED3-BA59-012D-CFCD-69A8C253D9AE}"/>
                    </a:ext>
                  </a:extLst>
                </p14:cNvPr>
                <p14:cNvContentPartPr/>
                <p14:nvPr/>
              </p14:nvContentPartPr>
              <p14:xfrm>
                <a:off x="6372250" y="4718833"/>
                <a:ext cx="36720" cy="14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F30EED3-BA59-012D-CFCD-69A8C253D9A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63610" y="4710193"/>
                  <a:ext cx="54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68C2C16-F7C2-5206-611F-0B429C89EBFA}"/>
                    </a:ext>
                  </a:extLst>
                </p14:cNvPr>
                <p14:cNvContentPartPr/>
                <p14:nvPr/>
              </p14:nvContentPartPr>
              <p14:xfrm>
                <a:off x="6736210" y="4825753"/>
                <a:ext cx="373680" cy="141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68C2C16-F7C2-5206-611F-0B429C89EBF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727210" y="4816753"/>
                  <a:ext cx="391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D270F5A-93B4-4494-8F93-CE58BDECE600}"/>
                    </a:ext>
                  </a:extLst>
                </p14:cNvPr>
                <p14:cNvContentPartPr/>
                <p14:nvPr/>
              </p14:nvContentPartPr>
              <p14:xfrm>
                <a:off x="6808210" y="4682473"/>
                <a:ext cx="49320" cy="26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D270F5A-93B4-4494-8F93-CE58BDECE60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799570" y="4673833"/>
                  <a:ext cx="66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85F1D85-ED13-79EB-AC51-0533243F57D7}"/>
                    </a:ext>
                  </a:extLst>
                </p14:cNvPr>
                <p14:cNvContentPartPr/>
                <p14:nvPr/>
              </p14:nvContentPartPr>
              <p14:xfrm>
                <a:off x="7325530" y="4820353"/>
                <a:ext cx="207000" cy="135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85F1D85-ED13-79EB-AC51-0533243F57D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316890" y="4811713"/>
                  <a:ext cx="224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A1D65F4-23D2-6C81-823D-884EAE6828AB}"/>
                    </a:ext>
                  </a:extLst>
                </p14:cNvPr>
                <p14:cNvContentPartPr/>
                <p14:nvPr/>
              </p14:nvContentPartPr>
              <p14:xfrm>
                <a:off x="4341850" y="5160913"/>
                <a:ext cx="1051560" cy="450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A1D65F4-23D2-6C81-823D-884EAE6828A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332850" y="5151913"/>
                  <a:ext cx="10692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9C66323-6203-4023-BC44-3301D92C2537}"/>
                    </a:ext>
                  </a:extLst>
                </p14:cNvPr>
                <p14:cNvContentPartPr/>
                <p14:nvPr/>
              </p14:nvContentPartPr>
              <p14:xfrm>
                <a:off x="5133130" y="5320753"/>
                <a:ext cx="241200" cy="30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9C66323-6203-4023-BC44-3301D92C253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124490" y="5311753"/>
                  <a:ext cx="258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87FF4ED-7560-A440-82A6-0F2EA2F01717}"/>
                    </a:ext>
                  </a:extLst>
                </p14:cNvPr>
                <p14:cNvContentPartPr/>
                <p14:nvPr/>
              </p14:nvContentPartPr>
              <p14:xfrm>
                <a:off x="4475050" y="5321833"/>
                <a:ext cx="476280" cy="22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87FF4ED-7560-A440-82A6-0F2EA2F0171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66410" y="5313193"/>
                  <a:ext cx="493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F0EBD9A-B5E8-5E92-CA2F-8205E54B1A72}"/>
                    </a:ext>
                  </a:extLst>
                </p14:cNvPr>
                <p14:cNvContentPartPr/>
                <p14:nvPr/>
              </p14:nvContentPartPr>
              <p14:xfrm>
                <a:off x="5569810" y="5341633"/>
                <a:ext cx="494280" cy="175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F0EBD9A-B5E8-5E92-CA2F-8205E54B1A7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61170" y="5332993"/>
                  <a:ext cx="511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9856BFA-DE09-21D9-FB73-2FAB0248D8AE}"/>
                    </a:ext>
                  </a:extLst>
                </p14:cNvPr>
                <p14:cNvContentPartPr/>
                <p14:nvPr/>
              </p14:nvContentPartPr>
              <p14:xfrm>
                <a:off x="5796250" y="5227873"/>
                <a:ext cx="75960" cy="11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9856BFA-DE09-21D9-FB73-2FAB0248D8A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87250" y="5218873"/>
                  <a:ext cx="93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D7F573C-1E15-F699-A1BD-1A391EF0DDE9}"/>
                    </a:ext>
                  </a:extLst>
                </p14:cNvPr>
                <p14:cNvContentPartPr/>
                <p14:nvPr/>
              </p14:nvContentPartPr>
              <p14:xfrm>
                <a:off x="6333010" y="5125273"/>
                <a:ext cx="698400" cy="411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D7F573C-1E15-F699-A1BD-1A391EF0DDE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324370" y="5116273"/>
                  <a:ext cx="7160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A2ECAD7-BBAF-191E-99D8-D0EC94354597}"/>
                    </a:ext>
                  </a:extLst>
                </p14:cNvPr>
                <p14:cNvContentPartPr/>
                <p14:nvPr/>
              </p14:nvContentPartPr>
              <p14:xfrm>
                <a:off x="6847450" y="5250553"/>
                <a:ext cx="183600" cy="157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A2ECAD7-BBAF-191E-99D8-D0EC9435459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38450" y="5241553"/>
                  <a:ext cx="201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0DD3691-2DDD-99C5-D209-DE70240A6027}"/>
                    </a:ext>
                  </a:extLst>
                </p14:cNvPr>
                <p14:cNvContentPartPr/>
                <p14:nvPr/>
              </p14:nvContentPartPr>
              <p14:xfrm>
                <a:off x="7026370" y="5128873"/>
                <a:ext cx="329040" cy="288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0DD3691-2DDD-99C5-D209-DE70240A602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17370" y="5120233"/>
                  <a:ext cx="3466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BC58CD1-D03E-1C9E-06DE-A7680B943510}"/>
                    </a:ext>
                  </a:extLst>
                </p14:cNvPr>
                <p14:cNvContentPartPr/>
                <p14:nvPr/>
              </p14:nvContentPartPr>
              <p14:xfrm>
                <a:off x="6798850" y="5186473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BC58CD1-D03E-1C9E-06DE-A7680B94351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89850" y="51778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ECA5D0F-44D0-AA22-38D8-D4D8B4DB8AFA}"/>
                    </a:ext>
                  </a:extLst>
                </p14:cNvPr>
                <p14:cNvContentPartPr/>
                <p14:nvPr/>
              </p14:nvContentPartPr>
              <p14:xfrm>
                <a:off x="7516690" y="5117353"/>
                <a:ext cx="462960" cy="323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ECA5D0F-44D0-AA22-38D8-D4D8B4DB8AF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507690" y="5108713"/>
                  <a:ext cx="4806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B3028DD-D6D4-FC6F-7EC7-6439FD34CFF3}"/>
                    </a:ext>
                  </a:extLst>
                </p14:cNvPr>
                <p14:cNvContentPartPr/>
                <p14:nvPr/>
              </p14:nvContentPartPr>
              <p14:xfrm>
                <a:off x="7569610" y="5219593"/>
                <a:ext cx="369720" cy="24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B3028DD-D6D4-FC6F-7EC7-6439FD34CFF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60610" y="5210593"/>
                  <a:ext cx="387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7DFC352-E1F9-708F-8683-B543789B77B2}"/>
                    </a:ext>
                  </a:extLst>
                </p14:cNvPr>
                <p14:cNvContentPartPr/>
                <p14:nvPr/>
              </p14:nvContentPartPr>
              <p14:xfrm>
                <a:off x="8185570" y="5050753"/>
                <a:ext cx="695160" cy="389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7DFC352-E1F9-708F-8683-B543789B77B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76930" y="5042113"/>
                  <a:ext cx="712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9428248-04B8-D710-721B-58D5A30B5B09}"/>
                    </a:ext>
                  </a:extLst>
                </p14:cNvPr>
                <p14:cNvContentPartPr/>
                <p14:nvPr/>
              </p14:nvContentPartPr>
              <p14:xfrm>
                <a:off x="8291050" y="5253793"/>
                <a:ext cx="407520" cy="12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9428248-04B8-D710-721B-58D5A30B5B0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282050" y="5245153"/>
                  <a:ext cx="425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A10C46B-9F90-6B88-AA50-EA33580B884E}"/>
                    </a:ext>
                  </a:extLst>
                </p14:cNvPr>
                <p14:cNvContentPartPr/>
                <p14:nvPr/>
              </p14:nvContentPartPr>
              <p14:xfrm>
                <a:off x="9125890" y="5068393"/>
                <a:ext cx="1487160" cy="411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A10C46B-9F90-6B88-AA50-EA33580B884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16890" y="5059753"/>
                  <a:ext cx="15048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6BFCFFE-A0CB-C874-E73D-FAB3F1D05F62}"/>
                    </a:ext>
                  </a:extLst>
                </p14:cNvPr>
                <p14:cNvContentPartPr/>
                <p14:nvPr/>
              </p14:nvContentPartPr>
              <p14:xfrm>
                <a:off x="10029850" y="5239393"/>
                <a:ext cx="64440" cy="16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6BFCFFE-A0CB-C874-E73D-FAB3F1D05F6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21210" y="5230753"/>
                  <a:ext cx="82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7DCEDF-D3DB-1B49-3B0F-8E77F0CE1041}"/>
                    </a:ext>
                  </a:extLst>
                </p14:cNvPr>
                <p14:cNvContentPartPr/>
                <p14:nvPr/>
              </p14:nvContentPartPr>
              <p14:xfrm>
                <a:off x="9778930" y="5174233"/>
                <a:ext cx="472680" cy="54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7DCEDF-D3DB-1B49-3B0F-8E77F0CE104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770290" y="5165233"/>
                  <a:ext cx="49032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F42F7F7-E0F4-BD3B-18B7-C3FCA3A41027}"/>
                  </a:ext>
                </a:extLst>
              </p14:cNvPr>
              <p14:cNvContentPartPr/>
              <p14:nvPr/>
            </p14:nvContentPartPr>
            <p14:xfrm>
              <a:off x="1543210" y="5701633"/>
              <a:ext cx="979560" cy="8737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F42F7F7-E0F4-BD3B-18B7-C3FCA3A4102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534210" y="5692633"/>
                <a:ext cx="997200" cy="8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C59617CD-E269-8B4A-D986-E2C6A2CB8A59}"/>
                  </a:ext>
                </a:extLst>
              </p14:cNvPr>
              <p14:cNvContentPartPr/>
              <p14:nvPr/>
            </p14:nvContentPartPr>
            <p14:xfrm>
              <a:off x="1558690" y="6008353"/>
              <a:ext cx="494640" cy="5108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C59617CD-E269-8B4A-D986-E2C6A2CB8A5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550050" y="5999353"/>
                <a:ext cx="512280" cy="52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D72B6F1-D600-486A-EE5E-C2390BE5C317}"/>
              </a:ext>
            </a:extLst>
          </p:cNvPr>
          <p:cNvGrpSpPr/>
          <p:nvPr/>
        </p:nvGrpSpPr>
        <p:grpSpPr>
          <a:xfrm>
            <a:off x="1658410" y="6142993"/>
            <a:ext cx="237960" cy="63720"/>
            <a:chOff x="1658410" y="6142993"/>
            <a:chExt cx="23796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78F032A-33FB-C7E0-4AD9-0281B8423C93}"/>
                    </a:ext>
                  </a:extLst>
                </p14:cNvPr>
                <p14:cNvContentPartPr/>
                <p14:nvPr/>
              </p14:nvContentPartPr>
              <p14:xfrm>
                <a:off x="1671010" y="6169273"/>
                <a:ext cx="7920" cy="37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78F032A-33FB-C7E0-4AD9-0281B8423C9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53010" y="6151273"/>
                  <a:ext cx="43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B54AFC9-8F06-F2E6-6BBE-8C60076AB173}"/>
                    </a:ext>
                  </a:extLst>
                </p14:cNvPr>
                <p14:cNvContentPartPr/>
                <p14:nvPr/>
              </p14:nvContentPartPr>
              <p14:xfrm>
                <a:off x="1658410" y="6151273"/>
                <a:ext cx="41040" cy="45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B54AFC9-8F06-F2E6-6BBE-8C60076AB17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640770" y="6133633"/>
                  <a:ext cx="76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E23E2A5-7AC0-8299-9035-3B84C7E291D6}"/>
                    </a:ext>
                  </a:extLst>
                </p14:cNvPr>
                <p14:cNvContentPartPr/>
                <p14:nvPr/>
              </p14:nvContentPartPr>
              <p14:xfrm>
                <a:off x="1834090" y="6142993"/>
                <a:ext cx="62280" cy="56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E23E2A5-7AC0-8299-9035-3B84C7E291D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816090" y="6125353"/>
                  <a:ext cx="9792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F6BBA642-D577-BBA9-DE48-E8F5893C9B3F}"/>
                  </a:ext>
                </a:extLst>
              </p14:cNvPr>
              <p14:cNvContentPartPr/>
              <p14:nvPr/>
            </p14:nvContentPartPr>
            <p14:xfrm>
              <a:off x="1730050" y="6372673"/>
              <a:ext cx="30240" cy="176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F6BBA642-D577-BBA9-DE48-E8F5893C9B3F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712410" y="6355033"/>
                <a:ext cx="658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611766E-EC65-4719-134C-7A164C367879}"/>
                  </a:ext>
                </a:extLst>
              </p14:cNvPr>
              <p14:cNvContentPartPr/>
              <p14:nvPr/>
            </p14:nvContentPartPr>
            <p14:xfrm>
              <a:off x="1503970" y="5772553"/>
              <a:ext cx="1186200" cy="1800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611766E-EC65-4719-134C-7A164C36787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485970" y="5754913"/>
                <a:ext cx="122184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9667155-5EFC-ED6F-98C3-7907908FE038}"/>
              </a:ext>
            </a:extLst>
          </p:cNvPr>
          <p:cNvGrpSpPr/>
          <p:nvPr/>
        </p:nvGrpSpPr>
        <p:grpSpPr>
          <a:xfrm>
            <a:off x="2723650" y="5615593"/>
            <a:ext cx="357480" cy="253440"/>
            <a:chOff x="2723650" y="5615593"/>
            <a:chExt cx="35748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6401307-6836-677A-B05D-EA827E6FB0F6}"/>
                    </a:ext>
                  </a:extLst>
                </p14:cNvPr>
                <p14:cNvContentPartPr/>
                <p14:nvPr/>
              </p14:nvContentPartPr>
              <p14:xfrm>
                <a:off x="2782330" y="5735113"/>
                <a:ext cx="280800" cy="133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6401307-6836-677A-B05D-EA827E6FB0F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64330" y="5717473"/>
                  <a:ext cx="31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7356BDF-AC28-B907-B8C4-15751AFB11DA}"/>
                    </a:ext>
                  </a:extLst>
                </p14:cNvPr>
                <p14:cNvContentPartPr/>
                <p14:nvPr/>
              </p14:nvContentPartPr>
              <p14:xfrm>
                <a:off x="2723650" y="5615593"/>
                <a:ext cx="357480" cy="25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7356BDF-AC28-B907-B8C4-15751AFB11D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06010" y="5597953"/>
                  <a:ext cx="39312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AC0C99F2-C829-3EBE-8C8F-BE8B457EABBE}"/>
                  </a:ext>
                </a:extLst>
              </p14:cNvPr>
              <p14:cNvContentPartPr/>
              <p14:nvPr/>
            </p14:nvContentPartPr>
            <p14:xfrm>
              <a:off x="10027330" y="5753833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AC0C99F2-C829-3EBE-8C8F-BE8B457EABB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0018330" y="57451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38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46F6929-86CB-B50F-C414-BCC9CA0A9888}"/>
              </a:ext>
            </a:extLst>
          </p:cNvPr>
          <p:cNvGrpSpPr/>
          <p:nvPr/>
        </p:nvGrpSpPr>
        <p:grpSpPr>
          <a:xfrm>
            <a:off x="462850" y="106873"/>
            <a:ext cx="9847440" cy="1302840"/>
            <a:chOff x="462850" y="106873"/>
            <a:chExt cx="9847440" cy="13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4FDBE2-B063-7C64-F5B1-AA88E3CBDC5A}"/>
                    </a:ext>
                  </a:extLst>
                </p14:cNvPr>
                <p14:cNvContentPartPr/>
                <p14:nvPr/>
              </p14:nvContentPartPr>
              <p14:xfrm>
                <a:off x="9107890" y="106873"/>
                <a:ext cx="1202400" cy="46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4FDBE2-B063-7C64-F5B1-AA88E3CBDC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98890" y="98233"/>
                  <a:ext cx="12200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86F2E9-5198-E4D5-25FE-B1C27D37CB5A}"/>
                    </a:ext>
                  </a:extLst>
                </p14:cNvPr>
                <p14:cNvContentPartPr/>
                <p14:nvPr/>
              </p14:nvContentPartPr>
              <p14:xfrm>
                <a:off x="9960730" y="171673"/>
                <a:ext cx="86400" cy="1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86F2E9-5198-E4D5-25FE-B1C27D37CB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51730" y="162673"/>
                  <a:ext cx="104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C40CE5-A5BA-6E8A-2CE2-96EB770CB16C}"/>
                    </a:ext>
                  </a:extLst>
                </p14:cNvPr>
                <p14:cNvContentPartPr/>
                <p14:nvPr/>
              </p14:nvContentPartPr>
              <p14:xfrm>
                <a:off x="4948810" y="143233"/>
                <a:ext cx="1752120" cy="538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C40CE5-A5BA-6E8A-2CE2-96EB770CB1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40170" y="134233"/>
                  <a:ext cx="176976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4F698E4-3567-BEF7-7A4C-618BC85F97D6}"/>
                    </a:ext>
                  </a:extLst>
                </p14:cNvPr>
                <p14:cNvContentPartPr/>
                <p14:nvPr/>
              </p14:nvContentPartPr>
              <p14:xfrm>
                <a:off x="6262450" y="211633"/>
                <a:ext cx="368640" cy="78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4F698E4-3567-BEF7-7A4C-618BC85F97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53450" y="202633"/>
                  <a:ext cx="386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A6EFB2-7C27-C689-44EE-06CF98EBD795}"/>
                    </a:ext>
                  </a:extLst>
                </p14:cNvPr>
                <p14:cNvContentPartPr/>
                <p14:nvPr/>
              </p14:nvContentPartPr>
              <p14:xfrm>
                <a:off x="6888850" y="166633"/>
                <a:ext cx="405360" cy="588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A6EFB2-7C27-C689-44EE-06CF98EBD7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79850" y="157633"/>
                  <a:ext cx="42300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5B19E2-A9EF-7ECB-9C05-E2633706B38D}"/>
                    </a:ext>
                  </a:extLst>
                </p14:cNvPr>
                <p14:cNvContentPartPr/>
                <p14:nvPr/>
              </p14:nvContentPartPr>
              <p14:xfrm>
                <a:off x="7541530" y="388753"/>
                <a:ext cx="285480" cy="129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5B19E2-A9EF-7ECB-9C05-E2633706B3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32530" y="380113"/>
                  <a:ext cx="303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F2B0198-5108-CD97-6844-2F693C8B4769}"/>
                    </a:ext>
                  </a:extLst>
                </p14:cNvPr>
                <p14:cNvContentPartPr/>
                <p14:nvPr/>
              </p14:nvContentPartPr>
              <p14:xfrm>
                <a:off x="8185570" y="153313"/>
                <a:ext cx="187560" cy="319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F2B0198-5108-CD97-6844-2F693C8B47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76930" y="144313"/>
                  <a:ext cx="2052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A1628C9-058D-CD66-8911-66ABB014A77C}"/>
                    </a:ext>
                  </a:extLst>
                </p14:cNvPr>
                <p14:cNvContentPartPr/>
                <p14:nvPr/>
              </p14:nvContentPartPr>
              <p14:xfrm>
                <a:off x="8209330" y="181753"/>
                <a:ext cx="73440" cy="69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A1628C9-058D-CD66-8911-66ABB014A7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00330" y="173113"/>
                  <a:ext cx="91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F6CA76-E94C-D154-FC78-93BC020D21E4}"/>
                    </a:ext>
                  </a:extLst>
                </p14:cNvPr>
                <p14:cNvContentPartPr/>
                <p14:nvPr/>
              </p14:nvContentPartPr>
              <p14:xfrm>
                <a:off x="8540890" y="203353"/>
                <a:ext cx="18360" cy="255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F6CA76-E94C-D154-FC78-93BC020D21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32250" y="194353"/>
                  <a:ext cx="360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7F7B35-5AE8-4339-2298-69B58C73243E}"/>
                    </a:ext>
                  </a:extLst>
                </p14:cNvPr>
                <p14:cNvContentPartPr/>
                <p14:nvPr/>
              </p14:nvContentPartPr>
              <p14:xfrm>
                <a:off x="8522170" y="191833"/>
                <a:ext cx="285480" cy="30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87F7B35-5AE8-4339-2298-69B58C7324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13170" y="182833"/>
                  <a:ext cx="303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216434B-3F30-8998-CC4D-01D969F70274}"/>
                    </a:ext>
                  </a:extLst>
                </p14:cNvPr>
                <p14:cNvContentPartPr/>
                <p14:nvPr/>
              </p14:nvContentPartPr>
              <p14:xfrm>
                <a:off x="462850" y="162313"/>
                <a:ext cx="648360" cy="415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216434B-3F30-8998-CC4D-01D969F702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3850" y="153673"/>
                  <a:ext cx="6660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C85EA7A-C01D-CA13-A3DA-B81363665F11}"/>
                    </a:ext>
                  </a:extLst>
                </p14:cNvPr>
                <p14:cNvContentPartPr/>
                <p14:nvPr/>
              </p14:nvContentPartPr>
              <p14:xfrm>
                <a:off x="947410" y="408193"/>
                <a:ext cx="209520" cy="54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C85EA7A-C01D-CA13-A3DA-B81363665F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8770" y="399553"/>
                  <a:ext cx="227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563E310-9221-4253-1D73-7747CDE2E73D}"/>
                    </a:ext>
                  </a:extLst>
                </p14:cNvPr>
                <p14:cNvContentPartPr/>
                <p14:nvPr/>
              </p14:nvContentPartPr>
              <p14:xfrm>
                <a:off x="642130" y="950713"/>
                <a:ext cx="51120" cy="376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563E310-9221-4253-1D73-7747CDE2E7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3490" y="941713"/>
                  <a:ext cx="687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FB5412-33A6-CB26-2910-C9DB68C2A5EF}"/>
                    </a:ext>
                  </a:extLst>
                </p14:cNvPr>
                <p14:cNvContentPartPr/>
                <p14:nvPr/>
              </p14:nvContentPartPr>
              <p14:xfrm>
                <a:off x="726730" y="1119553"/>
                <a:ext cx="338040" cy="211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FB5412-33A6-CB26-2910-C9DB68C2A5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8090" y="1110913"/>
                  <a:ext cx="355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FE12924-0EFC-B29B-3177-B2037F9E63BA}"/>
                    </a:ext>
                  </a:extLst>
                </p14:cNvPr>
                <p14:cNvContentPartPr/>
                <p14:nvPr/>
              </p14:nvContentPartPr>
              <p14:xfrm>
                <a:off x="1308130" y="1146913"/>
                <a:ext cx="268200" cy="148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FE12924-0EFC-B29B-3177-B2037F9E63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99490" y="1137913"/>
                  <a:ext cx="285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99AFD26-0BC3-83B8-8A2E-63E7A47CC013}"/>
                    </a:ext>
                  </a:extLst>
                </p14:cNvPr>
                <p14:cNvContentPartPr/>
                <p14:nvPr/>
              </p14:nvContentPartPr>
              <p14:xfrm>
                <a:off x="1561930" y="246553"/>
                <a:ext cx="310320" cy="335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9AFD26-0BC3-83B8-8A2E-63E7A47CC0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53290" y="237913"/>
                  <a:ext cx="3279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13691A-0FE1-4381-BB25-9752B1E92616}"/>
                    </a:ext>
                  </a:extLst>
                </p14:cNvPr>
                <p14:cNvContentPartPr/>
                <p14:nvPr/>
              </p14:nvContentPartPr>
              <p14:xfrm>
                <a:off x="2149450" y="371833"/>
                <a:ext cx="156240" cy="161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13691A-0FE1-4381-BB25-9752B1E9261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40810" y="363193"/>
                  <a:ext cx="173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3645BF-292B-C840-8344-6F24F4A6CE25}"/>
                    </a:ext>
                  </a:extLst>
                </p14:cNvPr>
                <p14:cNvContentPartPr/>
                <p14:nvPr/>
              </p14:nvContentPartPr>
              <p14:xfrm>
                <a:off x="2178250" y="370393"/>
                <a:ext cx="189720" cy="171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3645BF-292B-C840-8344-6F24F4A6CE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69250" y="361393"/>
                  <a:ext cx="207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3F0108-DF53-C860-2668-676C946A2148}"/>
                    </a:ext>
                  </a:extLst>
                </p14:cNvPr>
                <p14:cNvContentPartPr/>
                <p14:nvPr/>
              </p14:nvContentPartPr>
              <p14:xfrm>
                <a:off x="2352850" y="500353"/>
                <a:ext cx="106560" cy="12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3F0108-DF53-C860-2668-676C946A21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3850" y="491353"/>
                  <a:ext cx="124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7D7F6B-61C0-1F02-97F2-B66FAA51E14D}"/>
                    </a:ext>
                  </a:extLst>
                </p14:cNvPr>
                <p14:cNvContentPartPr/>
                <p14:nvPr/>
              </p14:nvContentPartPr>
              <p14:xfrm>
                <a:off x="2604850" y="243673"/>
                <a:ext cx="136440" cy="250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E7D7F6B-61C0-1F02-97F2-B66FAA51E1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96210" y="235033"/>
                  <a:ext cx="154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A2A1325-71F3-5D4A-9E46-123A95D9CD7B}"/>
                    </a:ext>
                  </a:extLst>
                </p14:cNvPr>
                <p14:cNvContentPartPr/>
                <p14:nvPr/>
              </p14:nvContentPartPr>
              <p14:xfrm>
                <a:off x="2541490" y="335113"/>
                <a:ext cx="200520" cy="57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A2A1325-71F3-5D4A-9E46-123A95D9CD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32850" y="326113"/>
                  <a:ext cx="218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1693B2-4023-B989-BD9B-74E7ABDD21AF}"/>
                    </a:ext>
                  </a:extLst>
                </p14:cNvPr>
                <p14:cNvContentPartPr/>
                <p14:nvPr/>
              </p14:nvContentPartPr>
              <p14:xfrm>
                <a:off x="2011570" y="205153"/>
                <a:ext cx="167040" cy="515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1693B2-4023-B989-BD9B-74E7ABDD21A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02570" y="196513"/>
                  <a:ext cx="1846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0686AC-4601-1AAF-5470-6A1328AAB184}"/>
                    </a:ext>
                  </a:extLst>
                </p14:cNvPr>
                <p14:cNvContentPartPr/>
                <p14:nvPr/>
              </p14:nvContentPartPr>
              <p14:xfrm>
                <a:off x="2756050" y="148993"/>
                <a:ext cx="120960" cy="594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0686AC-4601-1AAF-5470-6A1328AAB1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7410" y="139993"/>
                  <a:ext cx="13860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DABFF1-9F61-7D8C-2BC4-2ACDDFC2E8AA}"/>
                    </a:ext>
                  </a:extLst>
                </p14:cNvPr>
                <p14:cNvContentPartPr/>
                <p14:nvPr/>
              </p14:nvContentPartPr>
              <p14:xfrm>
                <a:off x="3126850" y="136393"/>
                <a:ext cx="486000" cy="397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DABFF1-9F61-7D8C-2BC4-2ACDDFC2E8A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17850" y="127753"/>
                  <a:ext cx="5036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4B371D8-E820-E1C7-898D-D38D7D17263F}"/>
                    </a:ext>
                  </a:extLst>
                </p14:cNvPr>
                <p14:cNvContentPartPr/>
                <p14:nvPr/>
              </p14:nvContentPartPr>
              <p14:xfrm>
                <a:off x="3879970" y="340153"/>
                <a:ext cx="777240" cy="395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4B371D8-E820-E1C7-898D-D38D7D1726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71330" y="331513"/>
                  <a:ext cx="7948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7DBD09E-EBEA-7F65-103D-D764FF37842A}"/>
                    </a:ext>
                  </a:extLst>
                </p14:cNvPr>
                <p14:cNvContentPartPr/>
                <p14:nvPr/>
              </p14:nvContentPartPr>
              <p14:xfrm>
                <a:off x="1844170" y="871513"/>
                <a:ext cx="1657080" cy="538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7DBD09E-EBEA-7F65-103D-D764FF3784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35530" y="862873"/>
                  <a:ext cx="167472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6EF395-7164-DDC5-18B7-67C079F3B285}"/>
                    </a:ext>
                  </a:extLst>
                </p14:cNvPr>
                <p14:cNvContentPartPr/>
                <p14:nvPr/>
              </p14:nvContentPartPr>
              <p14:xfrm>
                <a:off x="3707530" y="811393"/>
                <a:ext cx="1046880" cy="55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6EF395-7164-DDC5-18B7-67C079F3B28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98530" y="802393"/>
                  <a:ext cx="106452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42307D-4DF6-4543-600A-FB7B2B622B05}"/>
                    </a:ext>
                  </a:extLst>
                </p14:cNvPr>
                <p14:cNvContentPartPr/>
                <p14:nvPr/>
              </p14:nvContentPartPr>
              <p14:xfrm>
                <a:off x="4948450" y="713833"/>
                <a:ext cx="942840" cy="491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42307D-4DF6-4543-600A-FB7B2B622B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39450" y="705193"/>
                  <a:ext cx="9604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B15402-31CA-1110-647E-0CE4732E2EE3}"/>
                    </a:ext>
                  </a:extLst>
                </p14:cNvPr>
                <p14:cNvContentPartPr/>
                <p14:nvPr/>
              </p14:nvContentPartPr>
              <p14:xfrm>
                <a:off x="5697970" y="879433"/>
                <a:ext cx="243720" cy="51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B15402-31CA-1110-647E-0CE4732E2E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88970" y="870433"/>
                  <a:ext cx="261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EB022C6-B6EE-5CD7-FFFB-B2B9B209C495}"/>
                    </a:ext>
                  </a:extLst>
                </p14:cNvPr>
                <p14:cNvContentPartPr/>
                <p14:nvPr/>
              </p14:nvContentPartPr>
              <p14:xfrm>
                <a:off x="5043850" y="940273"/>
                <a:ext cx="411480" cy="43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EB022C6-B6EE-5CD7-FFFB-B2B9B209C4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35210" y="931633"/>
                  <a:ext cx="429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1996DD-7132-1456-8653-09A7247974DB}"/>
                    </a:ext>
                  </a:extLst>
                </p14:cNvPr>
                <p14:cNvContentPartPr/>
                <p14:nvPr/>
              </p14:nvContentPartPr>
              <p14:xfrm>
                <a:off x="6133930" y="960073"/>
                <a:ext cx="1186560" cy="295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1996DD-7132-1456-8653-09A7247974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24930" y="951433"/>
                  <a:ext cx="1204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BA61B72-1B09-2398-5399-B41E04BE1139}"/>
                    </a:ext>
                  </a:extLst>
                </p14:cNvPr>
                <p14:cNvContentPartPr/>
                <p14:nvPr/>
              </p14:nvContentPartPr>
              <p14:xfrm>
                <a:off x="7721170" y="692233"/>
                <a:ext cx="916560" cy="430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BA61B72-1B09-2398-5399-B41E04BE11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12530" y="683593"/>
                  <a:ext cx="9342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1A416F-AED7-6A48-B827-596E6321B4A5}"/>
                    </a:ext>
                  </a:extLst>
                </p14:cNvPr>
                <p14:cNvContentPartPr/>
                <p14:nvPr/>
              </p14:nvContentPartPr>
              <p14:xfrm>
                <a:off x="8142370" y="855313"/>
                <a:ext cx="443160" cy="32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1A416F-AED7-6A48-B827-596E6321B4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33730" y="846313"/>
                  <a:ext cx="460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00FA52-D2D6-0907-4791-2FBC9FDDCD27}"/>
                    </a:ext>
                  </a:extLst>
                </p14:cNvPr>
                <p14:cNvContentPartPr/>
                <p14:nvPr/>
              </p14:nvContentPartPr>
              <p14:xfrm>
                <a:off x="8055250" y="829033"/>
                <a:ext cx="80640" cy="4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00FA52-D2D6-0907-4791-2FBC9FDDCD2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46250" y="820033"/>
                  <a:ext cx="98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3AAB967-A325-D8EA-160A-5460DBADD0DD}"/>
                    </a:ext>
                  </a:extLst>
                </p14:cNvPr>
                <p14:cNvContentPartPr/>
                <p14:nvPr/>
              </p14:nvContentPartPr>
              <p14:xfrm>
                <a:off x="8869210" y="618073"/>
                <a:ext cx="629280" cy="524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3AAB967-A325-D8EA-160A-5460DBADD0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60570" y="609073"/>
                  <a:ext cx="64692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DDF80FB-8DF8-06B0-97F3-B5812730577C}"/>
                    </a:ext>
                  </a:extLst>
                </p14:cNvPr>
                <p14:cNvContentPartPr/>
                <p14:nvPr/>
              </p14:nvContentPartPr>
              <p14:xfrm>
                <a:off x="8910610" y="915793"/>
                <a:ext cx="500400" cy="90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DDF80FB-8DF8-06B0-97F3-B5812730577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01610" y="906793"/>
                  <a:ext cx="5180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833527-90B8-F1CB-7512-707ACAFC9114}"/>
              </a:ext>
            </a:extLst>
          </p:cNvPr>
          <p:cNvGrpSpPr/>
          <p:nvPr/>
        </p:nvGrpSpPr>
        <p:grpSpPr>
          <a:xfrm>
            <a:off x="530170" y="1564153"/>
            <a:ext cx="1068480" cy="629280"/>
            <a:chOff x="530170" y="1564153"/>
            <a:chExt cx="106848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28CC6F0-774C-75DE-F302-7493B2D2EA28}"/>
                    </a:ext>
                  </a:extLst>
                </p14:cNvPr>
                <p14:cNvContentPartPr/>
                <p14:nvPr/>
              </p14:nvContentPartPr>
              <p14:xfrm>
                <a:off x="530170" y="1564153"/>
                <a:ext cx="1068480" cy="629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28CC6F0-774C-75DE-F302-7493B2D2EA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1170" y="1555513"/>
                  <a:ext cx="108612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D7D556-F6E7-DBE1-AC83-0CF3B474C04E}"/>
                    </a:ext>
                  </a:extLst>
                </p14:cNvPr>
                <p14:cNvContentPartPr/>
                <p14:nvPr/>
              </p14:nvContentPartPr>
              <p14:xfrm>
                <a:off x="1328650" y="1670713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D7D556-F6E7-DBE1-AC83-0CF3B474C04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19650" y="16617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B33282B-4EA2-A2EE-6F52-FB63F670E8C5}"/>
                  </a:ext>
                </a:extLst>
              </p14:cNvPr>
              <p14:cNvContentPartPr/>
              <p14:nvPr/>
            </p14:nvContentPartPr>
            <p14:xfrm>
              <a:off x="1777930" y="2059153"/>
              <a:ext cx="244800" cy="363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B33282B-4EA2-A2EE-6F52-FB63F670E8C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768930" y="2050513"/>
                <a:ext cx="2624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BC5B3C8-E859-AD83-4B67-4BF2CF706166}"/>
                  </a:ext>
                </a:extLst>
              </p14:cNvPr>
              <p14:cNvContentPartPr/>
              <p14:nvPr/>
            </p14:nvContentPartPr>
            <p14:xfrm>
              <a:off x="2133250" y="2155633"/>
              <a:ext cx="286560" cy="258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BC5B3C8-E859-AD83-4B67-4BF2CF70616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24250" y="2146633"/>
                <a:ext cx="3042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778E17-EA5B-B07A-DDD1-12E9F4E39D79}"/>
                  </a:ext>
                </a:extLst>
              </p14:cNvPr>
              <p14:cNvContentPartPr/>
              <p14:nvPr/>
            </p14:nvContentPartPr>
            <p14:xfrm>
              <a:off x="2463730" y="2132233"/>
              <a:ext cx="125640" cy="362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778E17-EA5B-B07A-DDD1-12E9F4E39D7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54730" y="2123233"/>
                <a:ext cx="14328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373A1D2-5B3B-9B45-3B9A-5C0D2E9086D8}"/>
                  </a:ext>
                </a:extLst>
              </p14:cNvPr>
              <p14:cNvContentPartPr/>
              <p14:nvPr/>
            </p14:nvContentPartPr>
            <p14:xfrm>
              <a:off x="2603410" y="2257513"/>
              <a:ext cx="166680" cy="140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373A1D2-5B3B-9B45-3B9A-5C0D2E9086D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94410" y="2248873"/>
                <a:ext cx="184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F60AC6-0BB7-3F88-1983-28C2E04BAA56}"/>
                  </a:ext>
                </a:extLst>
              </p14:cNvPr>
              <p14:cNvContentPartPr/>
              <p14:nvPr/>
            </p14:nvContentPartPr>
            <p14:xfrm>
              <a:off x="2559130" y="2223673"/>
              <a:ext cx="266760" cy="199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F60AC6-0BB7-3F88-1983-28C2E04BAA5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550490" y="2214673"/>
                <a:ext cx="2844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7BC8907-9C29-4D04-4E74-86AC13730FEA}"/>
                  </a:ext>
                </a:extLst>
              </p14:cNvPr>
              <p14:cNvContentPartPr/>
              <p14:nvPr/>
            </p14:nvContentPartPr>
            <p14:xfrm>
              <a:off x="2789890" y="2359033"/>
              <a:ext cx="122040" cy="133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7BC8907-9C29-4D04-4E74-86AC13730FE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80890" y="2350033"/>
                <a:ext cx="139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F188251-02E3-4385-1AFC-C011E5698563}"/>
                  </a:ext>
                </a:extLst>
              </p14:cNvPr>
              <p14:cNvContentPartPr/>
              <p14:nvPr/>
            </p14:nvContentPartPr>
            <p14:xfrm>
              <a:off x="3042250" y="2114233"/>
              <a:ext cx="92520" cy="315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F188251-02E3-4385-1AFC-C011E569856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033610" y="2105233"/>
                <a:ext cx="1101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DC1F73-E87E-481C-7480-82148801FD4A}"/>
                  </a:ext>
                </a:extLst>
              </p14:cNvPr>
              <p14:cNvContentPartPr/>
              <p14:nvPr/>
            </p14:nvContentPartPr>
            <p14:xfrm>
              <a:off x="2951170" y="2249593"/>
              <a:ext cx="277200" cy="11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DC1F73-E87E-481C-7480-82148801FD4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42530" y="2240953"/>
                <a:ext cx="2948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0169FCD-89E7-A12F-7060-59B1689303F2}"/>
                  </a:ext>
                </a:extLst>
              </p14:cNvPr>
              <p14:cNvContentPartPr/>
              <p14:nvPr/>
            </p14:nvContentPartPr>
            <p14:xfrm>
              <a:off x="3225850" y="2025313"/>
              <a:ext cx="124200" cy="453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0169FCD-89E7-A12F-7060-59B1689303F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16850" y="2016673"/>
                <a:ext cx="14184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8F94EBB-A2CD-B17E-E72A-11CE7960CF25}"/>
                  </a:ext>
                </a:extLst>
              </p14:cNvPr>
              <p14:cNvContentPartPr/>
              <p14:nvPr/>
            </p14:nvContentPartPr>
            <p14:xfrm>
              <a:off x="1678570" y="2537953"/>
              <a:ext cx="1610640" cy="100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8F94EBB-A2CD-B17E-E72A-11CE7960CF2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669570" y="2529313"/>
                <a:ext cx="1628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B7FD34A-DE32-2DE5-F1E8-DC86E1709F5D}"/>
                  </a:ext>
                </a:extLst>
              </p14:cNvPr>
              <p14:cNvContentPartPr/>
              <p14:nvPr/>
            </p14:nvContentPartPr>
            <p14:xfrm>
              <a:off x="2031730" y="2690953"/>
              <a:ext cx="235080" cy="391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B7FD34A-DE32-2DE5-F1E8-DC86E1709F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22730" y="2681953"/>
                <a:ext cx="25272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9D3E7D2-FE9A-D00C-F18B-2E3B39B3DA67}"/>
                  </a:ext>
                </a:extLst>
              </p14:cNvPr>
              <p14:cNvContentPartPr/>
              <p14:nvPr/>
            </p14:nvContentPartPr>
            <p14:xfrm>
              <a:off x="2542210" y="2736673"/>
              <a:ext cx="236880" cy="312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9D3E7D2-FE9A-D00C-F18B-2E3B39B3DA6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533210" y="2727673"/>
                <a:ext cx="2545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7E9CC6C-05D7-193F-4237-A57E0B36DB1C}"/>
                  </a:ext>
                </a:extLst>
              </p14:cNvPr>
              <p14:cNvContentPartPr/>
              <p14:nvPr/>
            </p14:nvContentPartPr>
            <p14:xfrm>
              <a:off x="2442490" y="2852233"/>
              <a:ext cx="299160" cy="22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7E9CC6C-05D7-193F-4237-A57E0B36DB1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433490" y="2843233"/>
                <a:ext cx="316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458C024-0F08-7BA2-B05E-3EEB0BD318ED}"/>
                  </a:ext>
                </a:extLst>
              </p14:cNvPr>
              <p14:cNvContentPartPr/>
              <p14:nvPr/>
            </p14:nvContentPartPr>
            <p14:xfrm>
              <a:off x="3629770" y="2436433"/>
              <a:ext cx="252000" cy="75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458C024-0F08-7BA2-B05E-3EEB0BD318E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20770" y="2427433"/>
                <a:ext cx="269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7CD1D6E-B647-0725-2780-6A1E7AE59782}"/>
                  </a:ext>
                </a:extLst>
              </p14:cNvPr>
              <p14:cNvContentPartPr/>
              <p14:nvPr/>
            </p14:nvContentPartPr>
            <p14:xfrm>
              <a:off x="3631570" y="2522113"/>
              <a:ext cx="351000" cy="47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7CD1D6E-B647-0725-2780-6A1E7AE5978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622570" y="2513473"/>
                <a:ext cx="3686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A86A028-81D7-1866-772D-11BF047C6BEF}"/>
                  </a:ext>
                </a:extLst>
              </p14:cNvPr>
              <p14:cNvContentPartPr/>
              <p14:nvPr/>
            </p14:nvContentPartPr>
            <p14:xfrm>
              <a:off x="4392250" y="2028913"/>
              <a:ext cx="265680" cy="335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A86A028-81D7-1866-772D-11BF047C6BE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83250" y="2020273"/>
                <a:ext cx="2833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6B3772B-FFC0-93D2-6509-AFFF092EB73A}"/>
                  </a:ext>
                </a:extLst>
              </p14:cNvPr>
              <p14:cNvContentPartPr/>
              <p14:nvPr/>
            </p14:nvContentPartPr>
            <p14:xfrm>
              <a:off x="4764490" y="2107393"/>
              <a:ext cx="318600" cy="243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6B3772B-FFC0-93D2-6509-AFFF092EB73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755490" y="2098753"/>
                <a:ext cx="3362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2ED3B4-9887-C4AC-085E-DB21682FBD66}"/>
                  </a:ext>
                </a:extLst>
              </p14:cNvPr>
              <p14:cNvContentPartPr/>
              <p14:nvPr/>
            </p14:nvContentPartPr>
            <p14:xfrm>
              <a:off x="5206570" y="1993993"/>
              <a:ext cx="120600" cy="406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2ED3B4-9887-C4AC-085E-DB21682FBD6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197930" y="1984993"/>
                <a:ext cx="13824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D94A26D-6250-ECA1-FCB2-7B9DF52F80E1}"/>
                  </a:ext>
                </a:extLst>
              </p14:cNvPr>
              <p14:cNvContentPartPr/>
              <p14:nvPr/>
            </p14:nvContentPartPr>
            <p14:xfrm>
              <a:off x="5344450" y="2141593"/>
              <a:ext cx="244440" cy="126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D94A26D-6250-ECA1-FCB2-7B9DF52F80E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35450" y="2132953"/>
                <a:ext cx="262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7117923-BB3A-2B92-BA81-2D6A0B396462}"/>
                  </a:ext>
                </a:extLst>
              </p14:cNvPr>
              <p14:cNvContentPartPr/>
              <p14:nvPr/>
            </p14:nvContentPartPr>
            <p14:xfrm>
              <a:off x="5364970" y="2109553"/>
              <a:ext cx="256320" cy="1872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7117923-BB3A-2B92-BA81-2D6A0B39646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355970" y="2100553"/>
                <a:ext cx="2739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A3C9BFD-49D2-125F-D0E0-D45CF7F6181D}"/>
                  </a:ext>
                </a:extLst>
              </p14:cNvPr>
              <p14:cNvContentPartPr/>
              <p14:nvPr/>
            </p14:nvContentPartPr>
            <p14:xfrm>
              <a:off x="5595010" y="2262193"/>
              <a:ext cx="86400" cy="102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A3C9BFD-49D2-125F-D0E0-D45CF7F6181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86370" y="2253193"/>
                <a:ext cx="1040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BEC7159-594F-C9A2-37B3-C72999FBBDC0}"/>
                  </a:ext>
                </a:extLst>
              </p14:cNvPr>
              <p14:cNvContentPartPr/>
              <p14:nvPr/>
            </p14:nvContentPartPr>
            <p14:xfrm>
              <a:off x="5834770" y="2073553"/>
              <a:ext cx="107640" cy="248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BEC7159-594F-C9A2-37B3-C72999FBBDC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826130" y="2064913"/>
                <a:ext cx="1252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F37F85E-1C51-B55D-A803-16DDB7FE492F}"/>
                  </a:ext>
                </a:extLst>
              </p14:cNvPr>
              <p14:cNvContentPartPr/>
              <p14:nvPr/>
            </p14:nvContentPartPr>
            <p14:xfrm>
              <a:off x="5675290" y="2126113"/>
              <a:ext cx="340920" cy="110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F37F85E-1C51-B55D-A803-16DDB7FE492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666290" y="2117473"/>
                <a:ext cx="358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21F6BE0-C582-3C77-F0A1-22957595CFEC}"/>
                  </a:ext>
                </a:extLst>
              </p14:cNvPr>
              <p14:cNvContentPartPr/>
              <p14:nvPr/>
            </p14:nvContentPartPr>
            <p14:xfrm>
              <a:off x="6009370" y="2003713"/>
              <a:ext cx="152280" cy="400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21F6BE0-C582-3C77-F0A1-22957595CFE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000370" y="1995073"/>
                <a:ext cx="1699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9261C71-7BF7-8FB3-AF87-08E61FB804C0}"/>
                  </a:ext>
                </a:extLst>
              </p14:cNvPr>
              <p14:cNvContentPartPr/>
              <p14:nvPr/>
            </p14:nvContentPartPr>
            <p14:xfrm>
              <a:off x="4408450" y="2418073"/>
              <a:ext cx="1750320" cy="168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9261C71-7BF7-8FB3-AF87-08E61FB804C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99810" y="2409433"/>
                <a:ext cx="17679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90DEF05-2DFC-47F8-8D37-936D13BC2BD5}"/>
                  </a:ext>
                </a:extLst>
              </p14:cNvPr>
              <p14:cNvContentPartPr/>
              <p14:nvPr/>
            </p14:nvContentPartPr>
            <p14:xfrm>
              <a:off x="4684570" y="2669713"/>
              <a:ext cx="204120" cy="312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90DEF05-2DFC-47F8-8D37-936D13BC2BD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675930" y="2660713"/>
                <a:ext cx="22176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4AFEF76-B2A2-473E-E2DF-6BFE0315C22E}"/>
                  </a:ext>
                </a:extLst>
              </p14:cNvPr>
              <p14:cNvContentPartPr/>
              <p14:nvPr/>
            </p14:nvContentPartPr>
            <p14:xfrm>
              <a:off x="5087770" y="2629753"/>
              <a:ext cx="199440" cy="307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4AFEF76-B2A2-473E-E2DF-6BFE0315C22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78770" y="2621113"/>
                <a:ext cx="2170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CD98849-1008-0E76-CCD0-43C17326AD8E}"/>
                  </a:ext>
                </a:extLst>
              </p14:cNvPr>
              <p14:cNvContentPartPr/>
              <p14:nvPr/>
            </p14:nvContentPartPr>
            <p14:xfrm>
              <a:off x="4938010" y="2747113"/>
              <a:ext cx="372960" cy="101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CD98849-1008-0E76-CCD0-43C17326AD8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929010" y="2738473"/>
                <a:ext cx="3906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4C61683-0643-45E4-BD6F-91DD042CA09A}"/>
                  </a:ext>
                </a:extLst>
              </p14:cNvPr>
              <p14:cNvContentPartPr/>
              <p14:nvPr/>
            </p14:nvContentPartPr>
            <p14:xfrm>
              <a:off x="6633250" y="2279833"/>
              <a:ext cx="66240" cy="244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4C61683-0643-45E4-BD6F-91DD042CA09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24250" y="2271193"/>
                <a:ext cx="838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22A925E-90A2-B075-7554-23303C5ADBC4}"/>
                  </a:ext>
                </a:extLst>
              </p14:cNvPr>
              <p14:cNvContentPartPr/>
              <p14:nvPr/>
            </p14:nvContentPartPr>
            <p14:xfrm>
              <a:off x="6471970" y="2420593"/>
              <a:ext cx="327600" cy="9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22A925E-90A2-B075-7554-23303C5ADBC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463330" y="2411593"/>
                <a:ext cx="3452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7B33FE0-9C48-AD54-C9EC-1212B50A5221}"/>
                  </a:ext>
                </a:extLst>
              </p14:cNvPr>
              <p14:cNvContentPartPr/>
              <p14:nvPr/>
            </p14:nvContentPartPr>
            <p14:xfrm>
              <a:off x="6226090" y="1839193"/>
              <a:ext cx="30240" cy="1180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7B33FE0-9C48-AD54-C9EC-1212B50A522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217450" y="1830193"/>
                <a:ext cx="47880" cy="11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FE1E422-8ACB-E2E8-BCA0-2955A7E44F82}"/>
                  </a:ext>
                </a:extLst>
              </p14:cNvPr>
              <p14:cNvContentPartPr/>
              <p14:nvPr/>
            </p14:nvContentPartPr>
            <p14:xfrm>
              <a:off x="6358570" y="2963473"/>
              <a:ext cx="134640" cy="1486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FE1E422-8ACB-E2E8-BCA0-2955A7E44F8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49930" y="2954473"/>
                <a:ext cx="1522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7583782-18AA-2117-6132-75B5FBF77865}"/>
                  </a:ext>
                </a:extLst>
              </p14:cNvPr>
              <p14:cNvContentPartPr/>
              <p14:nvPr/>
            </p14:nvContentPartPr>
            <p14:xfrm>
              <a:off x="6334090" y="2931073"/>
              <a:ext cx="215280" cy="176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7583782-18AA-2117-6132-75B5FBF7786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325450" y="2922433"/>
                <a:ext cx="23292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3513979-A335-EB08-5DAA-40712AF0E1AD}"/>
              </a:ext>
            </a:extLst>
          </p:cNvPr>
          <p:cNvGrpSpPr/>
          <p:nvPr/>
        </p:nvGrpSpPr>
        <p:grpSpPr>
          <a:xfrm>
            <a:off x="7198810" y="1827313"/>
            <a:ext cx="1723680" cy="1358280"/>
            <a:chOff x="7198810" y="1827313"/>
            <a:chExt cx="1723680" cy="13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3A0067-E1E4-57AB-080F-C70AD188CDF4}"/>
                    </a:ext>
                  </a:extLst>
                </p14:cNvPr>
                <p14:cNvContentPartPr/>
                <p14:nvPr/>
              </p14:nvContentPartPr>
              <p14:xfrm>
                <a:off x="7244890" y="1964833"/>
                <a:ext cx="208080" cy="317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3A0067-E1E4-57AB-080F-C70AD188CD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36250" y="1955833"/>
                  <a:ext cx="2257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4690EB1-6F5B-EBD1-BB14-67D7EAD8AD0A}"/>
                    </a:ext>
                  </a:extLst>
                </p14:cNvPr>
                <p14:cNvContentPartPr/>
                <p14:nvPr/>
              </p14:nvContentPartPr>
              <p14:xfrm>
                <a:off x="7577170" y="2024953"/>
                <a:ext cx="358920" cy="283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4690EB1-6F5B-EBD1-BB14-67D7EAD8AD0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68170" y="2015953"/>
                  <a:ext cx="376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949D19-609F-C1D8-228D-01280187CDA2}"/>
                    </a:ext>
                  </a:extLst>
                </p14:cNvPr>
                <p14:cNvContentPartPr/>
                <p14:nvPr/>
              </p14:nvContentPartPr>
              <p14:xfrm>
                <a:off x="7198810" y="2383153"/>
                <a:ext cx="644760" cy="84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949D19-609F-C1D8-228D-01280187CDA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90170" y="2374513"/>
                  <a:ext cx="662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2F4C1EA-2F1C-3898-985D-9096004E212C}"/>
                    </a:ext>
                  </a:extLst>
                </p14:cNvPr>
                <p14:cNvContentPartPr/>
                <p14:nvPr/>
              </p14:nvContentPartPr>
              <p14:xfrm>
                <a:off x="7310410" y="2581153"/>
                <a:ext cx="160560" cy="274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2F4C1EA-2F1C-3898-985D-9096004E212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01770" y="2572513"/>
                  <a:ext cx="178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AA701B5-1134-B851-7339-6BDF1DACD881}"/>
                    </a:ext>
                  </a:extLst>
                </p14:cNvPr>
                <p14:cNvContentPartPr/>
                <p14:nvPr/>
              </p14:nvContentPartPr>
              <p14:xfrm>
                <a:off x="7618570" y="2572513"/>
                <a:ext cx="249840" cy="15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AA701B5-1134-B851-7339-6BDF1DACD88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09570" y="2563513"/>
                  <a:ext cx="267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972B4E2-BB1A-8C58-78A8-08BC5AC4E294}"/>
                    </a:ext>
                  </a:extLst>
                </p14:cNvPr>
                <p14:cNvContentPartPr/>
                <p14:nvPr/>
              </p14:nvContentPartPr>
              <p14:xfrm>
                <a:off x="7579330" y="2559913"/>
                <a:ext cx="351000" cy="241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972B4E2-BB1A-8C58-78A8-08BC5AC4E29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70690" y="2550913"/>
                  <a:ext cx="368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82C926D-7BF6-D96F-8233-AF4B27F0D766}"/>
                    </a:ext>
                  </a:extLst>
                </p14:cNvPr>
                <p14:cNvContentPartPr/>
                <p14:nvPr/>
              </p14:nvContentPartPr>
              <p14:xfrm>
                <a:off x="8254330" y="1912273"/>
                <a:ext cx="191520" cy="356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82C926D-7BF6-D96F-8233-AF4B27F0D7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45330" y="1903273"/>
                  <a:ext cx="2091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67D92F1-4261-2D80-4FE3-C6A6433F9232}"/>
                    </a:ext>
                  </a:extLst>
                </p14:cNvPr>
                <p14:cNvContentPartPr/>
                <p14:nvPr/>
              </p14:nvContentPartPr>
              <p14:xfrm>
                <a:off x="8566090" y="2105953"/>
                <a:ext cx="205920" cy="132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67D92F1-4261-2D80-4FE3-C6A6433F923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57090" y="2096953"/>
                  <a:ext cx="223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F66AD34-5507-93BC-20C3-F78614B6DC41}"/>
                    </a:ext>
                  </a:extLst>
                </p14:cNvPr>
                <p14:cNvContentPartPr/>
                <p14:nvPr/>
              </p14:nvContentPartPr>
              <p14:xfrm>
                <a:off x="8555650" y="2101633"/>
                <a:ext cx="304920" cy="174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F66AD34-5507-93BC-20C3-F78614B6DC4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47010" y="2092993"/>
                  <a:ext cx="322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0BEAA6F-B935-8A58-DBD9-A21547F02FEB}"/>
                    </a:ext>
                  </a:extLst>
                </p14:cNvPr>
                <p14:cNvContentPartPr/>
                <p14:nvPr/>
              </p14:nvContentPartPr>
              <p14:xfrm>
                <a:off x="8231290" y="2315113"/>
                <a:ext cx="691200" cy="88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0BEAA6F-B935-8A58-DBD9-A21547F02FE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22290" y="2306113"/>
                  <a:ext cx="708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F0174DF-BF79-277D-4792-584554BAEBD0}"/>
                    </a:ext>
                  </a:extLst>
                </p14:cNvPr>
                <p14:cNvContentPartPr/>
                <p14:nvPr/>
              </p14:nvContentPartPr>
              <p14:xfrm>
                <a:off x="8282770" y="2429233"/>
                <a:ext cx="254160" cy="342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F0174DF-BF79-277D-4792-584554BAEB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73770" y="2420593"/>
                  <a:ext cx="2718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6045ED8-D575-68FB-572D-8546F7A6675D}"/>
                    </a:ext>
                  </a:extLst>
                </p14:cNvPr>
                <p14:cNvContentPartPr/>
                <p14:nvPr/>
              </p14:nvContentPartPr>
              <p14:xfrm>
                <a:off x="8658970" y="2462713"/>
                <a:ext cx="234000" cy="297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6045ED8-D575-68FB-572D-8546F7A667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50330" y="2454073"/>
                  <a:ext cx="2516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CD1D166-7106-33AD-453F-97BB938A6577}"/>
                    </a:ext>
                  </a:extLst>
                </p14:cNvPr>
                <p14:cNvContentPartPr/>
                <p14:nvPr/>
              </p14:nvContentPartPr>
              <p14:xfrm>
                <a:off x="8597050" y="2539033"/>
                <a:ext cx="296640" cy="42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CD1D166-7106-33AD-453F-97BB938A657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88050" y="2530393"/>
                  <a:ext cx="314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E0E37DF-D727-4009-B63E-ABC0BF60BD54}"/>
                    </a:ext>
                  </a:extLst>
                </p14:cNvPr>
                <p14:cNvContentPartPr/>
                <p14:nvPr/>
              </p14:nvContentPartPr>
              <p14:xfrm>
                <a:off x="7956610" y="1827313"/>
                <a:ext cx="80280" cy="1221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E0E37DF-D727-4009-B63E-ABC0BF60BD5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47970" y="1818673"/>
                  <a:ext cx="97920" cy="12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C3B9B94-2176-FF45-33C5-49AE96E58036}"/>
                    </a:ext>
                  </a:extLst>
                </p14:cNvPr>
                <p14:cNvContentPartPr/>
                <p14:nvPr/>
              </p14:nvContentPartPr>
              <p14:xfrm>
                <a:off x="8072890" y="2996593"/>
                <a:ext cx="144720" cy="189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C3B9B94-2176-FF45-33C5-49AE96E5803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64250" y="2987593"/>
                  <a:ext cx="162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C19E725-477D-A421-5004-9C5850CF35ED}"/>
                    </a:ext>
                  </a:extLst>
                </p14:cNvPr>
                <p14:cNvContentPartPr/>
                <p14:nvPr/>
              </p14:nvContentPartPr>
              <p14:xfrm>
                <a:off x="8044090" y="3098833"/>
                <a:ext cx="156240" cy="38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C19E725-477D-A421-5004-9C5850CF35E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35090" y="3090193"/>
                  <a:ext cx="17388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4747C53-CDA9-DD35-9520-3C47DF07B1CB}"/>
                  </a:ext>
                </a:extLst>
              </p14:cNvPr>
              <p14:cNvContentPartPr/>
              <p14:nvPr/>
            </p14:nvContentPartPr>
            <p14:xfrm>
              <a:off x="854170" y="3751873"/>
              <a:ext cx="1045800" cy="485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4747C53-CDA9-DD35-9520-3C47DF07B1C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45530" y="3742873"/>
                <a:ext cx="1063440" cy="50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E103ADD-CD12-F157-5244-E81E89FA756F}"/>
              </a:ext>
            </a:extLst>
          </p:cNvPr>
          <p:cNvGrpSpPr/>
          <p:nvPr/>
        </p:nvGrpSpPr>
        <p:grpSpPr>
          <a:xfrm>
            <a:off x="892330" y="3207193"/>
            <a:ext cx="5461920" cy="1527480"/>
            <a:chOff x="892330" y="3207193"/>
            <a:chExt cx="5461920" cy="15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41F67A9-7A6D-D494-DA91-DCC7CD1BCC61}"/>
                    </a:ext>
                  </a:extLst>
                </p14:cNvPr>
                <p14:cNvContentPartPr/>
                <p14:nvPr/>
              </p14:nvContentPartPr>
              <p14:xfrm>
                <a:off x="2065930" y="3646753"/>
                <a:ext cx="775800" cy="387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41F67A9-7A6D-D494-DA91-DCC7CD1BCC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57290" y="3637753"/>
                  <a:ext cx="7934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96F899F-5389-8A42-931C-3B1FF7484864}"/>
                    </a:ext>
                  </a:extLst>
                </p14:cNvPr>
                <p14:cNvContentPartPr/>
                <p14:nvPr/>
              </p14:nvContentPartPr>
              <p14:xfrm>
                <a:off x="2407570" y="3835393"/>
                <a:ext cx="229680" cy="14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96F899F-5389-8A42-931C-3B1FF748486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98570" y="3826393"/>
                  <a:ext cx="247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C033A92-2751-3DDF-582F-4B6D1C9EB12E}"/>
                    </a:ext>
                  </a:extLst>
                </p14:cNvPr>
                <p14:cNvContentPartPr/>
                <p14:nvPr/>
              </p14:nvContentPartPr>
              <p14:xfrm>
                <a:off x="2327650" y="3770593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C033A92-2751-3DDF-582F-4B6D1C9EB12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18650" y="37619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5C97ACD-F4FB-F55A-BFFB-71702FF91A6F}"/>
                    </a:ext>
                  </a:extLst>
                </p14:cNvPr>
                <p14:cNvContentPartPr/>
                <p14:nvPr/>
              </p14:nvContentPartPr>
              <p14:xfrm>
                <a:off x="3163210" y="3598873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5C97ACD-F4FB-F55A-BFFB-71702FF91A6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54210" y="35898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8662725-46CD-725B-55FD-4E1957F84E58}"/>
                    </a:ext>
                  </a:extLst>
                </p14:cNvPr>
                <p14:cNvContentPartPr/>
                <p14:nvPr/>
              </p14:nvContentPartPr>
              <p14:xfrm>
                <a:off x="3027130" y="3598153"/>
                <a:ext cx="684000" cy="361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8662725-46CD-725B-55FD-4E1957F84E5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18130" y="3589513"/>
                  <a:ext cx="7016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9942F96-8931-98EB-1519-D2A63F27F350}"/>
                    </a:ext>
                  </a:extLst>
                </p14:cNvPr>
                <p14:cNvContentPartPr/>
                <p14:nvPr/>
              </p14:nvContentPartPr>
              <p14:xfrm>
                <a:off x="3345370" y="3763033"/>
                <a:ext cx="5760" cy="23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9942F96-8931-98EB-1519-D2A63F27F35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336370" y="3754393"/>
                  <a:ext cx="23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FED0BA8-5B28-0B61-023E-FFF839438196}"/>
                    </a:ext>
                  </a:extLst>
                </p14:cNvPr>
                <p14:cNvContentPartPr/>
                <p14:nvPr/>
              </p14:nvContentPartPr>
              <p14:xfrm>
                <a:off x="3042970" y="3744673"/>
                <a:ext cx="412920" cy="42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FED0BA8-5B28-0B61-023E-FFF83943819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033970" y="3735673"/>
                  <a:ext cx="430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97E331-A0F6-E5C1-05EA-44F3CA2B4AFA}"/>
                    </a:ext>
                  </a:extLst>
                </p14:cNvPr>
                <p14:cNvContentPartPr/>
                <p14:nvPr/>
              </p14:nvContentPartPr>
              <p14:xfrm>
                <a:off x="3995170" y="3665473"/>
                <a:ext cx="329040" cy="322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97E331-A0F6-E5C1-05EA-44F3CA2B4AF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986170" y="3656833"/>
                  <a:ext cx="346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AA032F0-DECC-EB8A-7B54-A541366E2E79}"/>
                    </a:ext>
                  </a:extLst>
                </p14:cNvPr>
                <p14:cNvContentPartPr/>
                <p14:nvPr/>
              </p14:nvContentPartPr>
              <p14:xfrm>
                <a:off x="4120450" y="3811993"/>
                <a:ext cx="248400" cy="48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AA032F0-DECC-EB8A-7B54-A541366E2E7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111450" y="3803353"/>
                  <a:ext cx="266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A054D35-4393-B495-A27A-A230B193ACC8}"/>
                    </a:ext>
                  </a:extLst>
                </p14:cNvPr>
                <p14:cNvContentPartPr/>
                <p14:nvPr/>
              </p14:nvContentPartPr>
              <p14:xfrm>
                <a:off x="4524730" y="3675553"/>
                <a:ext cx="489600" cy="500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A054D35-4393-B495-A27A-A230B193ACC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516090" y="3666553"/>
                  <a:ext cx="5072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50BDC46-4A93-02FE-533A-94383F99B38C}"/>
                    </a:ext>
                  </a:extLst>
                </p14:cNvPr>
                <p14:cNvContentPartPr/>
                <p14:nvPr/>
              </p14:nvContentPartPr>
              <p14:xfrm>
                <a:off x="4850890" y="3823513"/>
                <a:ext cx="208440" cy="194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50BDC46-4A93-02FE-533A-94383F99B38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841890" y="3814873"/>
                  <a:ext cx="226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05119F2-74F1-B9C2-E90B-9679B21A2898}"/>
                    </a:ext>
                  </a:extLst>
                </p14:cNvPr>
                <p14:cNvContentPartPr/>
                <p14:nvPr/>
              </p14:nvContentPartPr>
              <p14:xfrm>
                <a:off x="4804450" y="3748633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05119F2-74F1-B9C2-E90B-9679B21A289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95810" y="37399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E05DD44-F823-854B-0994-E7FB73D42377}"/>
                    </a:ext>
                  </a:extLst>
                </p14:cNvPr>
                <p14:cNvContentPartPr/>
                <p14:nvPr/>
              </p14:nvContentPartPr>
              <p14:xfrm>
                <a:off x="5092450" y="3683473"/>
                <a:ext cx="311400" cy="325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E05DD44-F823-854B-0994-E7FB73D4237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83450" y="3674833"/>
                  <a:ext cx="3290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38099EB-232D-289A-602F-5C99272E960D}"/>
                    </a:ext>
                  </a:extLst>
                </p14:cNvPr>
                <p14:cNvContentPartPr/>
                <p14:nvPr/>
              </p14:nvContentPartPr>
              <p14:xfrm>
                <a:off x="892330" y="4313473"/>
                <a:ext cx="826920" cy="368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38099EB-232D-289A-602F-5C99272E960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3690" y="4304473"/>
                  <a:ext cx="8445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18845F8-A5C0-EDB3-2CCD-6B7B532CF217}"/>
                    </a:ext>
                  </a:extLst>
                </p14:cNvPr>
                <p14:cNvContentPartPr/>
                <p14:nvPr/>
              </p14:nvContentPartPr>
              <p14:xfrm>
                <a:off x="1558690" y="4390513"/>
                <a:ext cx="212400" cy="55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18845F8-A5C0-EDB3-2CCD-6B7B532CF21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50050" y="4381513"/>
                  <a:ext cx="230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6A47514-9096-5265-3E85-3BE77DC74B3F}"/>
                    </a:ext>
                  </a:extLst>
                </p14:cNvPr>
                <p14:cNvContentPartPr/>
                <p14:nvPr/>
              </p14:nvContentPartPr>
              <p14:xfrm>
                <a:off x="1270690" y="4310593"/>
                <a:ext cx="35280" cy="27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6A47514-9096-5265-3E85-3BE77DC74B3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62050" y="4301593"/>
                  <a:ext cx="52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258F737-A46E-AE20-5376-6D324BB3BE3C}"/>
                    </a:ext>
                  </a:extLst>
                </p14:cNvPr>
                <p14:cNvContentPartPr/>
                <p14:nvPr/>
              </p14:nvContentPartPr>
              <p14:xfrm>
                <a:off x="1955770" y="4412473"/>
                <a:ext cx="384480" cy="149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258F737-A46E-AE20-5376-6D324BB3BE3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46770" y="4403473"/>
                  <a:ext cx="40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70C0842-B6D1-769F-C59E-CAA7CE48F4AA}"/>
                    </a:ext>
                  </a:extLst>
                </p14:cNvPr>
                <p14:cNvContentPartPr/>
                <p14:nvPr/>
              </p14:nvContentPartPr>
              <p14:xfrm>
                <a:off x="2109490" y="4316713"/>
                <a:ext cx="79560" cy="3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70C0842-B6D1-769F-C59E-CAA7CE48F4A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00850" y="4307713"/>
                  <a:ext cx="97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8A015E7-61B2-C9BE-1CE8-7AA63E12954B}"/>
                    </a:ext>
                  </a:extLst>
                </p14:cNvPr>
                <p14:cNvContentPartPr/>
                <p14:nvPr/>
              </p14:nvContentPartPr>
              <p14:xfrm>
                <a:off x="2572450" y="4369633"/>
                <a:ext cx="1158480" cy="365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8A015E7-61B2-C9BE-1CE8-7AA63E12954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63450" y="4360993"/>
                  <a:ext cx="11761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9074FFB-9577-4D37-ED7F-C8A4597ADE58}"/>
                    </a:ext>
                  </a:extLst>
                </p14:cNvPr>
                <p14:cNvContentPartPr/>
                <p14:nvPr/>
              </p14:nvContentPartPr>
              <p14:xfrm>
                <a:off x="4363090" y="3207193"/>
                <a:ext cx="1991160" cy="332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9074FFB-9577-4D37-ED7F-C8A4597ADE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54090" y="3198553"/>
                  <a:ext cx="2008800" cy="35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88A4A0E-96D6-20D5-8E3A-36BC8D41DBCC}"/>
                  </a:ext>
                </a:extLst>
              </p14:cNvPr>
              <p14:cNvContentPartPr/>
              <p14:nvPr/>
            </p14:nvContentPartPr>
            <p14:xfrm>
              <a:off x="7263610" y="3256513"/>
              <a:ext cx="1843200" cy="411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88A4A0E-96D6-20D5-8E3A-36BC8D41DBC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254610" y="3247873"/>
                <a:ext cx="18608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52AF550-A023-89AC-8CA2-28B01E4B6F5A}"/>
                  </a:ext>
                </a:extLst>
              </p14:cNvPr>
              <p14:cNvContentPartPr/>
              <p14:nvPr/>
            </p14:nvContentPartPr>
            <p14:xfrm>
              <a:off x="7054810" y="3787513"/>
              <a:ext cx="1199160" cy="4482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52AF550-A023-89AC-8CA2-28B01E4B6F5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045810" y="3778513"/>
                <a:ext cx="1216800" cy="46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F20FDA3-B84A-5F77-0CA6-27802A39EDBB}"/>
              </a:ext>
            </a:extLst>
          </p:cNvPr>
          <p:cNvGrpSpPr/>
          <p:nvPr/>
        </p:nvGrpSpPr>
        <p:grpSpPr>
          <a:xfrm>
            <a:off x="8439010" y="3442273"/>
            <a:ext cx="3486600" cy="551160"/>
            <a:chOff x="8439010" y="3442273"/>
            <a:chExt cx="348660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003CE25-0BE0-31C7-06DB-889508EFFDB4}"/>
                    </a:ext>
                  </a:extLst>
                </p14:cNvPr>
                <p14:cNvContentPartPr/>
                <p14:nvPr/>
              </p14:nvContentPartPr>
              <p14:xfrm>
                <a:off x="8439010" y="3680593"/>
                <a:ext cx="643680" cy="312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003CE25-0BE0-31C7-06DB-889508EFFD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30370" y="3671953"/>
                  <a:ext cx="6613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D755D25-C1E1-3498-6741-1003E013FDF7}"/>
                    </a:ext>
                  </a:extLst>
                </p14:cNvPr>
                <p14:cNvContentPartPr/>
                <p14:nvPr/>
              </p14:nvContentPartPr>
              <p14:xfrm>
                <a:off x="9180610" y="3635593"/>
                <a:ext cx="454680" cy="306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D755D25-C1E1-3498-6741-1003E013FDF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171970" y="3626953"/>
                  <a:ext cx="472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722F277-E031-9B42-8382-D398B99D0A0C}"/>
                    </a:ext>
                  </a:extLst>
                </p14:cNvPr>
                <p14:cNvContentPartPr/>
                <p14:nvPr/>
              </p14:nvContentPartPr>
              <p14:xfrm>
                <a:off x="9217330" y="3734233"/>
                <a:ext cx="280080" cy="23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722F277-E031-9B42-8382-D398B99D0A0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08330" y="3725593"/>
                  <a:ext cx="297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B73E076-7509-8735-8DE4-9A104358203F}"/>
                    </a:ext>
                  </a:extLst>
                </p14:cNvPr>
                <p14:cNvContentPartPr/>
                <p14:nvPr/>
              </p14:nvContentPartPr>
              <p14:xfrm>
                <a:off x="9884050" y="3584113"/>
                <a:ext cx="498600" cy="307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B73E076-7509-8735-8DE4-9A104358203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75050" y="3575473"/>
                  <a:ext cx="5162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C549CC1-6A2B-00AB-DF38-ADD3E10389E9}"/>
                    </a:ext>
                  </a:extLst>
                </p14:cNvPr>
                <p14:cNvContentPartPr/>
                <p14:nvPr/>
              </p14:nvContentPartPr>
              <p14:xfrm>
                <a:off x="10229290" y="3700393"/>
                <a:ext cx="34920" cy="20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C549CC1-6A2B-00AB-DF38-ADD3E10389E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20650" y="3691753"/>
                  <a:ext cx="52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BB71D35-9B11-C59C-4ADD-932C02B3CEC6}"/>
                    </a:ext>
                  </a:extLst>
                </p14:cNvPr>
                <p14:cNvContentPartPr/>
                <p14:nvPr/>
              </p14:nvContentPartPr>
              <p14:xfrm>
                <a:off x="10414690" y="3442273"/>
                <a:ext cx="1510920" cy="542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BB71D35-9B11-C59C-4ADD-932C02B3CEC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05690" y="3433273"/>
                  <a:ext cx="1528560" cy="56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21FFC2C-D832-5CAD-79A4-D170B2902252}"/>
                  </a:ext>
                </a:extLst>
              </p14:cNvPr>
              <p14:cNvContentPartPr/>
              <p14:nvPr/>
            </p14:nvContentPartPr>
            <p14:xfrm>
              <a:off x="7068130" y="4337233"/>
              <a:ext cx="354600" cy="4356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21FFC2C-D832-5CAD-79A4-D170B290225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059490" y="4328593"/>
                <a:ext cx="372240" cy="45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09AE5AF-EFA5-3E18-3580-5E2C695821DC}"/>
              </a:ext>
            </a:extLst>
          </p:cNvPr>
          <p:cNvGrpSpPr/>
          <p:nvPr/>
        </p:nvGrpSpPr>
        <p:grpSpPr>
          <a:xfrm>
            <a:off x="7629010" y="4265233"/>
            <a:ext cx="3106440" cy="438480"/>
            <a:chOff x="7629010" y="4265233"/>
            <a:chExt cx="310644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2A4075D-7D7A-0C88-57D6-33B2B9A19F9A}"/>
                    </a:ext>
                  </a:extLst>
                </p14:cNvPr>
                <p14:cNvContentPartPr/>
                <p14:nvPr/>
              </p14:nvContentPartPr>
              <p14:xfrm>
                <a:off x="7629010" y="4276393"/>
                <a:ext cx="903600" cy="427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2A4075D-7D7A-0C88-57D6-33B2B9A19F9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20010" y="4267753"/>
                  <a:ext cx="9212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9DED7EC-22B9-A18B-C2A5-8C26DE910E83}"/>
                    </a:ext>
                  </a:extLst>
                </p14:cNvPr>
                <p14:cNvContentPartPr/>
                <p14:nvPr/>
              </p14:nvContentPartPr>
              <p14:xfrm>
                <a:off x="8211130" y="4353073"/>
                <a:ext cx="59400" cy="2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9DED7EC-22B9-A18B-C2A5-8C26DE910E8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02490" y="4344433"/>
                  <a:ext cx="77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09F779F-AABE-8803-AB19-3CFC3D6931C5}"/>
                    </a:ext>
                  </a:extLst>
                </p14:cNvPr>
                <p14:cNvContentPartPr/>
                <p14:nvPr/>
              </p14:nvContentPartPr>
              <p14:xfrm>
                <a:off x="8654650" y="4265233"/>
                <a:ext cx="506160" cy="312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09F779F-AABE-8803-AB19-3CFC3D6931C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46010" y="4256593"/>
                  <a:ext cx="523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CEBB74A-133B-0BAD-6154-13A9658B7CA3}"/>
                    </a:ext>
                  </a:extLst>
                </p14:cNvPr>
                <p14:cNvContentPartPr/>
                <p14:nvPr/>
              </p14:nvContentPartPr>
              <p14:xfrm>
                <a:off x="8714410" y="4344793"/>
                <a:ext cx="459720" cy="22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CEBB74A-133B-0BAD-6154-13A9658B7CA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05770" y="4336153"/>
                  <a:ext cx="477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015E91E-AB14-40CD-6A0D-5C08340D4740}"/>
                    </a:ext>
                  </a:extLst>
                </p14:cNvPr>
                <p14:cNvContentPartPr/>
                <p14:nvPr/>
              </p14:nvContentPartPr>
              <p14:xfrm>
                <a:off x="9377530" y="4417513"/>
                <a:ext cx="360720" cy="129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015E91E-AB14-40CD-6A0D-5C08340D474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68530" y="4408873"/>
                  <a:ext cx="378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52E01B2-64C5-DF53-B11C-36F30839F2AE}"/>
                    </a:ext>
                  </a:extLst>
                </p14:cNvPr>
                <p14:cNvContentPartPr/>
                <p14:nvPr/>
              </p14:nvContentPartPr>
              <p14:xfrm>
                <a:off x="9817810" y="4364593"/>
                <a:ext cx="917640" cy="187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52E01B2-64C5-DF53-B11C-36F30839F2A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08810" y="4355953"/>
                  <a:ext cx="93528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BC5F380-C70E-A7F6-3F5B-C28F50AB92B8}"/>
              </a:ext>
            </a:extLst>
          </p:cNvPr>
          <p:cNvGrpSpPr/>
          <p:nvPr/>
        </p:nvGrpSpPr>
        <p:grpSpPr>
          <a:xfrm>
            <a:off x="10802050" y="4187113"/>
            <a:ext cx="1258200" cy="522000"/>
            <a:chOff x="10802050" y="4187113"/>
            <a:chExt cx="125820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1C88784-79D9-00AE-2138-9DD846D5D936}"/>
                    </a:ext>
                  </a:extLst>
                </p14:cNvPr>
                <p14:cNvContentPartPr/>
                <p14:nvPr/>
              </p14:nvContentPartPr>
              <p14:xfrm>
                <a:off x="10802050" y="4187113"/>
                <a:ext cx="1258200" cy="522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1C88784-79D9-00AE-2138-9DD846D5D93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793410" y="4178113"/>
                  <a:ext cx="12758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A97A92B-6996-DA95-76FD-5A67FECD0FC6}"/>
                    </a:ext>
                  </a:extLst>
                </p14:cNvPr>
                <p14:cNvContentPartPr/>
                <p14:nvPr/>
              </p14:nvContentPartPr>
              <p14:xfrm>
                <a:off x="11809690" y="4358473"/>
                <a:ext cx="360" cy="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A97A92B-6996-DA95-76FD-5A67FECD0FC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00690" y="43498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3C6A1DD-3C98-067E-ADC3-021CA50F4C7E}"/>
                    </a:ext>
                  </a:extLst>
                </p14:cNvPr>
                <p14:cNvContentPartPr/>
                <p14:nvPr/>
              </p14:nvContentPartPr>
              <p14:xfrm>
                <a:off x="11536810" y="4354153"/>
                <a:ext cx="326520" cy="35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3C6A1DD-3C98-067E-ADC3-021CA50F4C7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27810" y="4345513"/>
                  <a:ext cx="344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8A04C93-78E8-A6B9-29F8-B19A6B381F6E}"/>
                    </a:ext>
                  </a:extLst>
                </p14:cNvPr>
                <p14:cNvContentPartPr/>
                <p14:nvPr/>
              </p14:nvContentPartPr>
              <p14:xfrm>
                <a:off x="11394250" y="4292593"/>
                <a:ext cx="84960" cy="20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8A04C93-78E8-A6B9-29F8-B19A6B381F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85610" y="4283953"/>
                  <a:ext cx="1026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E254B00-0864-AA3F-962B-F6742E3C8E4A}"/>
              </a:ext>
            </a:extLst>
          </p:cNvPr>
          <p:cNvGrpSpPr/>
          <p:nvPr/>
        </p:nvGrpSpPr>
        <p:grpSpPr>
          <a:xfrm>
            <a:off x="7007290" y="4834393"/>
            <a:ext cx="4109040" cy="1195560"/>
            <a:chOff x="7007290" y="4834393"/>
            <a:chExt cx="4109040" cy="11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AE85E80-1E7A-CF9B-B3E2-565E28159A95}"/>
                    </a:ext>
                  </a:extLst>
                </p14:cNvPr>
                <p14:cNvContentPartPr/>
                <p14:nvPr/>
              </p14:nvContentPartPr>
              <p14:xfrm>
                <a:off x="7053730" y="4834393"/>
                <a:ext cx="1054080" cy="372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AE85E80-1E7A-CF9B-B3E2-565E28159A9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44730" y="4825393"/>
                  <a:ext cx="10717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40434E1-FC7D-140B-7859-5B35490F3DC1}"/>
                    </a:ext>
                  </a:extLst>
                </p14:cNvPr>
                <p14:cNvContentPartPr/>
                <p14:nvPr/>
              </p14:nvContentPartPr>
              <p14:xfrm>
                <a:off x="8403010" y="4912873"/>
                <a:ext cx="297000" cy="247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40434E1-FC7D-140B-7859-5B35490F3DC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94010" y="4904233"/>
                  <a:ext cx="314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53E51E8-5FB8-CF40-8ED2-554CAB31EB78}"/>
                    </a:ext>
                  </a:extLst>
                </p14:cNvPr>
                <p14:cNvContentPartPr/>
                <p14:nvPr/>
              </p14:nvContentPartPr>
              <p14:xfrm>
                <a:off x="8925010" y="5023393"/>
                <a:ext cx="414720" cy="140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53E51E8-5FB8-CF40-8ED2-554CAB31EB7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916010" y="5014753"/>
                  <a:ext cx="432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3AFDE6F-47BD-3E75-B558-DFEAB91F0943}"/>
                    </a:ext>
                  </a:extLst>
                </p14:cNvPr>
                <p14:cNvContentPartPr/>
                <p14:nvPr/>
              </p14:nvContentPartPr>
              <p14:xfrm>
                <a:off x="9072970" y="4955353"/>
                <a:ext cx="72720" cy="13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3AFDE6F-47BD-3E75-B558-DFEAB91F094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63970" y="4946713"/>
                  <a:ext cx="90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994BDB9-9D80-5151-E073-9E4AA1CE6E20}"/>
                    </a:ext>
                  </a:extLst>
                </p14:cNvPr>
                <p14:cNvContentPartPr/>
                <p14:nvPr/>
              </p14:nvContentPartPr>
              <p14:xfrm>
                <a:off x="9582010" y="4852393"/>
                <a:ext cx="1468080" cy="475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994BDB9-9D80-5151-E073-9E4AA1CE6E2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73370" y="4843753"/>
                  <a:ext cx="14857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414E243-6799-74AD-B73D-2AB850023348}"/>
                    </a:ext>
                  </a:extLst>
                </p14:cNvPr>
                <p14:cNvContentPartPr/>
                <p14:nvPr/>
              </p14:nvContentPartPr>
              <p14:xfrm>
                <a:off x="10802410" y="5007193"/>
                <a:ext cx="313920" cy="14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414E243-6799-74AD-B73D-2AB85002334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93410" y="4998193"/>
                  <a:ext cx="331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6D0C95F-B628-4D51-2872-2181ABF85FA3}"/>
                    </a:ext>
                  </a:extLst>
                </p14:cNvPr>
                <p14:cNvContentPartPr/>
                <p14:nvPr/>
              </p14:nvContentPartPr>
              <p14:xfrm>
                <a:off x="9911050" y="4883353"/>
                <a:ext cx="31320" cy="32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6D0C95F-B628-4D51-2872-2181ABF85FA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02050" y="4874353"/>
                  <a:ext cx="48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3533A16-E6F5-73E3-34CC-AFFA0A4DBB81}"/>
                    </a:ext>
                  </a:extLst>
                </p14:cNvPr>
                <p14:cNvContentPartPr/>
                <p14:nvPr/>
              </p14:nvContentPartPr>
              <p14:xfrm>
                <a:off x="10935970" y="5226433"/>
                <a:ext cx="141120" cy="190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3533A16-E6F5-73E3-34CC-AFFA0A4DBB8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26970" y="5217433"/>
                  <a:ext cx="158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FAC35A3-6873-A63F-5CD0-343D71A480D7}"/>
                    </a:ext>
                  </a:extLst>
                </p14:cNvPr>
                <p14:cNvContentPartPr/>
                <p14:nvPr/>
              </p14:nvContentPartPr>
              <p14:xfrm>
                <a:off x="7007290" y="5362153"/>
                <a:ext cx="745200" cy="411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FAC35A3-6873-A63F-5CD0-343D71A480D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98290" y="5353153"/>
                  <a:ext cx="7628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013BD8E-CA8F-2951-C075-BDBE23B1F38A}"/>
                    </a:ext>
                  </a:extLst>
                </p14:cNvPr>
                <p14:cNvContentPartPr/>
                <p14:nvPr/>
              </p14:nvContentPartPr>
              <p14:xfrm>
                <a:off x="7375570" y="5534593"/>
                <a:ext cx="337320" cy="26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013BD8E-CA8F-2951-C075-BDBE23B1F38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66930" y="5525593"/>
                  <a:ext cx="354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C44D70A-7E4E-1D0A-7AAC-9F90B65D3A07}"/>
                    </a:ext>
                  </a:extLst>
                </p14:cNvPr>
                <p14:cNvContentPartPr/>
                <p14:nvPr/>
              </p14:nvContentPartPr>
              <p14:xfrm>
                <a:off x="7361170" y="5420473"/>
                <a:ext cx="152280" cy="19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C44D70A-7E4E-1D0A-7AAC-9F90B65D3A0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52530" y="5411473"/>
                  <a:ext cx="169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D1BEF40-9D27-E478-6DAA-FE253823CBC0}"/>
                    </a:ext>
                  </a:extLst>
                </p14:cNvPr>
                <p14:cNvContentPartPr/>
                <p14:nvPr/>
              </p14:nvContentPartPr>
              <p14:xfrm>
                <a:off x="7965250" y="5429113"/>
                <a:ext cx="1649160" cy="600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D1BEF40-9D27-E478-6DAA-FE253823CBC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56610" y="5420473"/>
                  <a:ext cx="166680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8104EF1-1A73-83E4-22F9-2422108202CF}"/>
                    </a:ext>
                  </a:extLst>
                </p14:cNvPr>
                <p14:cNvContentPartPr/>
                <p14:nvPr/>
              </p14:nvContentPartPr>
              <p14:xfrm>
                <a:off x="9426850" y="5588233"/>
                <a:ext cx="266760" cy="29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8104EF1-1A73-83E4-22F9-2422108202C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418210" y="5579233"/>
                  <a:ext cx="284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8E0CBEE-6DCE-E296-7BF2-04C5A6021DB5}"/>
                    </a:ext>
                  </a:extLst>
                </p14:cNvPr>
                <p14:cNvContentPartPr/>
                <p14:nvPr/>
              </p14:nvContentPartPr>
              <p14:xfrm>
                <a:off x="9233890" y="5447113"/>
                <a:ext cx="26640" cy="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8E0CBEE-6DCE-E296-7BF2-04C5A6021DB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24890" y="5438473"/>
                  <a:ext cx="44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CBFD2FC-F70A-0F20-0420-3557CA4CBCD4}"/>
                    </a:ext>
                  </a:extLst>
                </p14:cNvPr>
                <p14:cNvContentPartPr/>
                <p14:nvPr/>
              </p14:nvContentPartPr>
              <p14:xfrm>
                <a:off x="9983770" y="5439913"/>
                <a:ext cx="315000" cy="371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CBFD2FC-F70A-0F20-0420-3557CA4CBCD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75130" y="5431273"/>
                  <a:ext cx="3326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70D906E-6B09-C0FF-4C48-AC8610EB6B9E}"/>
                    </a:ext>
                  </a:extLst>
                </p14:cNvPr>
                <p14:cNvContentPartPr/>
                <p14:nvPr/>
              </p14:nvContentPartPr>
              <p14:xfrm>
                <a:off x="10491730" y="5462953"/>
                <a:ext cx="328680" cy="263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70D906E-6B09-C0FF-4C48-AC8610EB6B9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82730" y="5453953"/>
                  <a:ext cx="34632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1ADFF56-B308-B1C0-0069-806296382BDB}"/>
              </a:ext>
            </a:extLst>
          </p:cNvPr>
          <p:cNvGrpSpPr/>
          <p:nvPr/>
        </p:nvGrpSpPr>
        <p:grpSpPr>
          <a:xfrm>
            <a:off x="6925210" y="6026353"/>
            <a:ext cx="5111280" cy="466200"/>
            <a:chOff x="6925210" y="6026353"/>
            <a:chExt cx="511128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ED1E2DF-53C5-0053-4446-C3B600D5C457}"/>
                    </a:ext>
                  </a:extLst>
                </p14:cNvPr>
                <p14:cNvContentPartPr/>
                <p14:nvPr/>
              </p14:nvContentPartPr>
              <p14:xfrm>
                <a:off x="6925210" y="6026353"/>
                <a:ext cx="2155320" cy="414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ED1E2DF-53C5-0053-4446-C3B600D5C45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16570" y="6017713"/>
                  <a:ext cx="21729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9C63735-D0D9-EC9C-CC77-5C0A3C2DE8E5}"/>
                    </a:ext>
                  </a:extLst>
                </p14:cNvPr>
                <p14:cNvContentPartPr/>
                <p14:nvPr/>
              </p14:nvContentPartPr>
              <p14:xfrm>
                <a:off x="8316970" y="6148393"/>
                <a:ext cx="529920" cy="33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9C63735-D0D9-EC9C-CC77-5C0A3C2DE8E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08330" y="6139753"/>
                  <a:ext cx="547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BC9C02B-6D37-EF45-B90B-228791CEEA10}"/>
                    </a:ext>
                  </a:extLst>
                </p14:cNvPr>
                <p14:cNvContentPartPr/>
                <p14:nvPr/>
              </p14:nvContentPartPr>
              <p14:xfrm>
                <a:off x="9247570" y="6087913"/>
                <a:ext cx="436680" cy="358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BC9C02B-6D37-EF45-B90B-228791CEEA1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38930" y="6078913"/>
                  <a:ext cx="4543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2969A08-262E-8470-C38E-9E36F06BA20B}"/>
                    </a:ext>
                  </a:extLst>
                </p14:cNvPr>
                <p14:cNvContentPartPr/>
                <p14:nvPr/>
              </p14:nvContentPartPr>
              <p14:xfrm>
                <a:off x="9451690" y="6222913"/>
                <a:ext cx="406080" cy="31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2969A08-262E-8470-C38E-9E36F06BA20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43050" y="6213913"/>
                  <a:ext cx="423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2739946-8FE3-BE42-187A-35E13ACEB605}"/>
                    </a:ext>
                  </a:extLst>
                </p14:cNvPr>
                <p14:cNvContentPartPr/>
                <p14:nvPr/>
              </p14:nvContentPartPr>
              <p14:xfrm>
                <a:off x="9917890" y="6029233"/>
                <a:ext cx="631440" cy="442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2739946-8FE3-BE42-187A-35E13ACEB60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909250" y="6020593"/>
                  <a:ext cx="6490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D007C67-A7E6-638A-7518-10EA9149ABE1}"/>
                    </a:ext>
                  </a:extLst>
                </p14:cNvPr>
                <p14:cNvContentPartPr/>
                <p14:nvPr/>
              </p14:nvContentPartPr>
              <p14:xfrm>
                <a:off x="10404250" y="6224713"/>
                <a:ext cx="210600" cy="183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D007C67-A7E6-638A-7518-10EA9149ABE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95610" y="6216073"/>
                  <a:ext cx="228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9E2774A-66EF-82B7-0433-25524EF9DEE3}"/>
                    </a:ext>
                  </a:extLst>
                </p14:cNvPr>
                <p14:cNvContentPartPr/>
                <p14:nvPr/>
              </p14:nvContentPartPr>
              <p14:xfrm>
                <a:off x="10573810" y="6100153"/>
                <a:ext cx="434160" cy="392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9E2774A-66EF-82B7-0433-25524EF9DEE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65170" y="6091153"/>
                  <a:ext cx="4518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E587271-E454-9EB7-88BC-B7621E9D9032}"/>
                    </a:ext>
                  </a:extLst>
                </p14:cNvPr>
                <p14:cNvContentPartPr/>
                <p14:nvPr/>
              </p14:nvContentPartPr>
              <p14:xfrm>
                <a:off x="10437010" y="6114913"/>
                <a:ext cx="124920" cy="16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E587271-E454-9EB7-88BC-B7621E9D903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428370" y="6105913"/>
                  <a:ext cx="142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B17FF0E-3277-E1D3-8313-782DD55B86AA}"/>
                    </a:ext>
                  </a:extLst>
                </p14:cNvPr>
                <p14:cNvContentPartPr/>
                <p14:nvPr/>
              </p14:nvContentPartPr>
              <p14:xfrm>
                <a:off x="11178250" y="6191233"/>
                <a:ext cx="235800" cy="237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B17FF0E-3277-E1D3-8313-782DD55B86A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169250" y="6182233"/>
                  <a:ext cx="253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88BF8F5-62D2-C28F-30B9-65663C7813B9}"/>
                    </a:ext>
                  </a:extLst>
                </p14:cNvPr>
                <p14:cNvContentPartPr/>
                <p14:nvPr/>
              </p14:nvContentPartPr>
              <p14:xfrm>
                <a:off x="11100850" y="6287353"/>
                <a:ext cx="199800" cy="7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88BF8F5-62D2-C28F-30B9-65663C7813B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091850" y="6278713"/>
                  <a:ext cx="217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4543A5E-2382-E111-BD7D-0904E48F54A4}"/>
                    </a:ext>
                  </a:extLst>
                </p14:cNvPr>
                <p14:cNvContentPartPr/>
                <p14:nvPr/>
              </p14:nvContentPartPr>
              <p14:xfrm>
                <a:off x="11363290" y="6293473"/>
                <a:ext cx="14760" cy="118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4543A5E-2382-E111-BD7D-0904E48F54A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354650" y="6284833"/>
                  <a:ext cx="32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CC0B3F4-4234-E66E-7832-7BD33DDA76C8}"/>
                    </a:ext>
                  </a:extLst>
                </p14:cNvPr>
                <p14:cNvContentPartPr/>
                <p14:nvPr/>
              </p14:nvContentPartPr>
              <p14:xfrm>
                <a:off x="11454010" y="6239833"/>
                <a:ext cx="36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CC0B3F4-4234-E66E-7832-7BD33DDA76C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45370" y="62311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0831FF4-B71A-9242-F8DD-CAB982933042}"/>
                    </a:ext>
                  </a:extLst>
                </p14:cNvPr>
                <p14:cNvContentPartPr/>
                <p14:nvPr/>
              </p14:nvContentPartPr>
              <p14:xfrm>
                <a:off x="11497570" y="6295633"/>
                <a:ext cx="234000" cy="155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0831FF4-B71A-9242-F8DD-CAB98293304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488570" y="6286993"/>
                  <a:ext cx="251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36F9556-BEAA-3289-8A72-FA968F1114AC}"/>
                    </a:ext>
                  </a:extLst>
                </p14:cNvPr>
                <p14:cNvContentPartPr/>
                <p14:nvPr/>
              </p14:nvContentPartPr>
              <p14:xfrm>
                <a:off x="11787010" y="6326593"/>
                <a:ext cx="249480" cy="165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36F9556-BEAA-3289-8A72-FA968F1114A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778010" y="6317593"/>
                  <a:ext cx="2671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DB42F9C2-790E-F730-00CD-3345FC6E6D29}"/>
              </a:ext>
            </a:extLst>
          </p:cNvPr>
          <p:cNvGrpSpPr/>
          <p:nvPr/>
        </p:nvGrpSpPr>
        <p:grpSpPr>
          <a:xfrm>
            <a:off x="8284930" y="1446073"/>
            <a:ext cx="1882080" cy="358200"/>
            <a:chOff x="8284930" y="1446073"/>
            <a:chExt cx="188208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EB4E58B-101F-E3B4-D10A-8F97280B9D27}"/>
                    </a:ext>
                  </a:extLst>
                </p14:cNvPr>
                <p14:cNvContentPartPr/>
                <p14:nvPr/>
              </p14:nvContentPartPr>
              <p14:xfrm>
                <a:off x="8284930" y="1660273"/>
                <a:ext cx="635760" cy="139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EB4E58B-101F-E3B4-D10A-8F97280B9D2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275930" y="1651633"/>
                  <a:ext cx="653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5BBE6C4-A04E-DD96-F6C8-1A733CD442A4}"/>
                    </a:ext>
                  </a:extLst>
                </p14:cNvPr>
                <p14:cNvContentPartPr/>
                <p14:nvPr/>
              </p14:nvContentPartPr>
              <p14:xfrm>
                <a:off x="8628730" y="1446073"/>
                <a:ext cx="807840" cy="185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5BBE6C4-A04E-DD96-F6C8-1A733CD442A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619730" y="1437433"/>
                  <a:ext cx="825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987E623-A5EC-1B56-241D-F9C1EA07D3C9}"/>
                    </a:ext>
                  </a:extLst>
                </p14:cNvPr>
                <p14:cNvContentPartPr/>
                <p14:nvPr/>
              </p14:nvContentPartPr>
              <p14:xfrm>
                <a:off x="9641050" y="1451473"/>
                <a:ext cx="240120" cy="205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987E623-A5EC-1B56-241D-F9C1EA07D3C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632410" y="1442473"/>
                  <a:ext cx="257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79C5E3C-B379-8DBE-6701-A1E92AE064F7}"/>
                    </a:ext>
                  </a:extLst>
                </p14:cNvPr>
                <p14:cNvContentPartPr/>
                <p14:nvPr/>
              </p14:nvContentPartPr>
              <p14:xfrm>
                <a:off x="9977650" y="1635073"/>
                <a:ext cx="118800" cy="117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79C5E3C-B379-8DBE-6701-A1E92AE064F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969010" y="1626073"/>
                  <a:ext cx="136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EFDA88D-95A6-FB3D-5041-247EE1B3780B}"/>
                    </a:ext>
                  </a:extLst>
                </p14:cNvPr>
                <p14:cNvContentPartPr/>
                <p14:nvPr/>
              </p14:nvContentPartPr>
              <p14:xfrm>
                <a:off x="9926890" y="1598353"/>
                <a:ext cx="240120" cy="205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EFDA88D-95A6-FB3D-5041-247EE1B3780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918250" y="1589713"/>
                  <a:ext cx="257760" cy="22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00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04DDAC4-6E8F-124C-1F52-989ADE81A142}"/>
              </a:ext>
            </a:extLst>
          </p:cNvPr>
          <p:cNvGrpSpPr/>
          <p:nvPr/>
        </p:nvGrpSpPr>
        <p:grpSpPr>
          <a:xfrm>
            <a:off x="654370" y="431593"/>
            <a:ext cx="625680" cy="331920"/>
            <a:chOff x="654370" y="431593"/>
            <a:chExt cx="62568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1437913-4010-3D72-5792-986EFB5B099D}"/>
                    </a:ext>
                  </a:extLst>
                </p14:cNvPr>
                <p14:cNvContentPartPr/>
                <p14:nvPr/>
              </p14:nvContentPartPr>
              <p14:xfrm>
                <a:off x="654370" y="449233"/>
                <a:ext cx="21960" cy="298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1437913-4010-3D72-5792-986EFB5B099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5370" y="440593"/>
                  <a:ext cx="396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A6E482-D71C-7B47-17E4-2CF34BFDCE1F}"/>
                    </a:ext>
                  </a:extLst>
                </p14:cNvPr>
                <p14:cNvContentPartPr/>
                <p14:nvPr/>
              </p14:nvContentPartPr>
              <p14:xfrm>
                <a:off x="664810" y="431593"/>
                <a:ext cx="268920" cy="63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A6E482-D71C-7B47-17E4-2CF34BFDCE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6170" y="422953"/>
                  <a:ext cx="286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3EA2ABB-DA90-17C6-8D2C-B845BE8E967F}"/>
                    </a:ext>
                  </a:extLst>
                </p14:cNvPr>
                <p14:cNvContentPartPr/>
                <p14:nvPr/>
              </p14:nvContentPartPr>
              <p14:xfrm>
                <a:off x="727450" y="552553"/>
                <a:ext cx="177480" cy="42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3EA2ABB-DA90-17C6-8D2C-B845BE8E96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8810" y="543913"/>
                  <a:ext cx="195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9E4B92-B465-4B71-1DE7-D4D9B22E781D}"/>
                    </a:ext>
                  </a:extLst>
                </p14:cNvPr>
                <p14:cNvContentPartPr/>
                <p14:nvPr/>
              </p14:nvContentPartPr>
              <p14:xfrm>
                <a:off x="916090" y="610873"/>
                <a:ext cx="363960" cy="152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9E4B92-B465-4B71-1DE7-D4D9B22E78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7450" y="602233"/>
                  <a:ext cx="38160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CDF5D7-C895-A100-9C6F-4B5BC9996197}"/>
              </a:ext>
            </a:extLst>
          </p:cNvPr>
          <p:cNvGrpSpPr/>
          <p:nvPr/>
        </p:nvGrpSpPr>
        <p:grpSpPr>
          <a:xfrm>
            <a:off x="1598650" y="457513"/>
            <a:ext cx="488520" cy="334800"/>
            <a:chOff x="1598650" y="457513"/>
            <a:chExt cx="48852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D1DEA1-F874-4304-98B4-FDA9299C5616}"/>
                    </a:ext>
                  </a:extLst>
                </p14:cNvPr>
                <p14:cNvContentPartPr/>
                <p14:nvPr/>
              </p14:nvContentPartPr>
              <p14:xfrm>
                <a:off x="1598650" y="457513"/>
                <a:ext cx="219240" cy="310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D1DEA1-F874-4304-98B4-FDA9299C56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89650" y="448873"/>
                  <a:ext cx="2368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DDBBC52-24C6-E72D-FB2F-111DCF45127B}"/>
                    </a:ext>
                  </a:extLst>
                </p14:cNvPr>
                <p14:cNvContentPartPr/>
                <p14:nvPr/>
              </p14:nvContentPartPr>
              <p14:xfrm>
                <a:off x="1954330" y="522313"/>
                <a:ext cx="34200" cy="243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DDBBC52-24C6-E72D-FB2F-111DCF45127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45330" y="513673"/>
                  <a:ext cx="51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2CD9DB-2921-8355-8628-0FC663383A50}"/>
                    </a:ext>
                  </a:extLst>
                </p14:cNvPr>
                <p14:cNvContentPartPr/>
                <p14:nvPr/>
              </p14:nvContentPartPr>
              <p14:xfrm>
                <a:off x="1920850" y="486313"/>
                <a:ext cx="166320" cy="306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2CD9DB-2921-8355-8628-0FC663383A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11850" y="477313"/>
                  <a:ext cx="18396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08F21B-87C2-DC96-3E2A-05DC0B7405C7}"/>
              </a:ext>
            </a:extLst>
          </p:cNvPr>
          <p:cNvGrpSpPr/>
          <p:nvPr/>
        </p:nvGrpSpPr>
        <p:grpSpPr>
          <a:xfrm>
            <a:off x="2395690" y="318913"/>
            <a:ext cx="963000" cy="491040"/>
            <a:chOff x="2395690" y="318913"/>
            <a:chExt cx="96300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25F956D-8C62-93EC-25AB-878D9B1CD58B}"/>
                    </a:ext>
                  </a:extLst>
                </p14:cNvPr>
                <p14:cNvContentPartPr/>
                <p14:nvPr/>
              </p14:nvContentPartPr>
              <p14:xfrm>
                <a:off x="2395690" y="318913"/>
                <a:ext cx="963000" cy="491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25F956D-8C62-93EC-25AB-878D9B1CD5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87050" y="310273"/>
                  <a:ext cx="98064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F508FF-CD61-8FF3-8FA0-0EB67F7C729C}"/>
                    </a:ext>
                  </a:extLst>
                </p14:cNvPr>
                <p14:cNvContentPartPr/>
                <p14:nvPr/>
              </p14:nvContentPartPr>
              <p14:xfrm>
                <a:off x="3124690" y="454273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F508FF-CD61-8FF3-8FA0-0EB67F7C72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15690" y="4452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9F9714-6FC8-841F-4F14-0D0CF954AA82}"/>
              </a:ext>
            </a:extLst>
          </p:cNvPr>
          <p:cNvGrpSpPr/>
          <p:nvPr/>
        </p:nvGrpSpPr>
        <p:grpSpPr>
          <a:xfrm>
            <a:off x="1534930" y="1106233"/>
            <a:ext cx="706680" cy="988560"/>
            <a:chOff x="1534930" y="1106233"/>
            <a:chExt cx="706680" cy="9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E500C5A-117D-5DE6-069F-91DBBB7D69E1}"/>
                    </a:ext>
                  </a:extLst>
                </p14:cNvPr>
                <p14:cNvContentPartPr/>
                <p14:nvPr/>
              </p14:nvContentPartPr>
              <p14:xfrm>
                <a:off x="1538170" y="1106233"/>
                <a:ext cx="196560" cy="379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E500C5A-117D-5DE6-069F-91DBBB7D69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29530" y="1097593"/>
                  <a:ext cx="2142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89E9C9-15CD-55EF-31A7-740C76E55AB7}"/>
                    </a:ext>
                  </a:extLst>
                </p14:cNvPr>
                <p14:cNvContentPartPr/>
                <p14:nvPr/>
              </p14:nvContentPartPr>
              <p14:xfrm>
                <a:off x="1875490" y="1217473"/>
                <a:ext cx="312120" cy="314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89E9C9-15CD-55EF-31A7-740C76E55A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6850" y="1208473"/>
                  <a:ext cx="329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A562FB-1A0C-66C0-4F1A-41CFC356A252}"/>
                    </a:ext>
                  </a:extLst>
                </p14:cNvPr>
                <p14:cNvContentPartPr/>
                <p14:nvPr/>
              </p14:nvContentPartPr>
              <p14:xfrm>
                <a:off x="1534930" y="1604113"/>
                <a:ext cx="706680" cy="64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8A562FB-1A0C-66C0-4F1A-41CFC356A2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25930" y="1595113"/>
                  <a:ext cx="724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05A61B-D354-6622-CAEF-85CBBF5F4B91}"/>
                    </a:ext>
                  </a:extLst>
                </p14:cNvPr>
                <p14:cNvContentPartPr/>
                <p14:nvPr/>
              </p14:nvContentPartPr>
              <p14:xfrm>
                <a:off x="1603330" y="1774753"/>
                <a:ext cx="232920" cy="296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05A61B-D354-6622-CAEF-85CBBF5F4B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94330" y="1766113"/>
                  <a:ext cx="2505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E5B786-D290-716E-685D-2C132BF4A445}"/>
                    </a:ext>
                  </a:extLst>
                </p14:cNvPr>
                <p14:cNvContentPartPr/>
                <p14:nvPr/>
              </p14:nvContentPartPr>
              <p14:xfrm>
                <a:off x="2009410" y="1762153"/>
                <a:ext cx="206280" cy="332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E5B786-D290-716E-685D-2C132BF4A44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00410" y="1753153"/>
                  <a:ext cx="2239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E83962-33BB-7347-C5B8-6E437C62A5C6}"/>
                    </a:ext>
                  </a:extLst>
                </p14:cNvPr>
                <p14:cNvContentPartPr/>
                <p14:nvPr/>
              </p14:nvContentPartPr>
              <p14:xfrm>
                <a:off x="1941730" y="1906513"/>
                <a:ext cx="215280" cy="24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E83962-33BB-7347-C5B8-6E437C62A5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33090" y="1897513"/>
                  <a:ext cx="2329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B5F171-56C6-9067-11DF-71BF298E3D2C}"/>
              </a:ext>
            </a:extLst>
          </p:cNvPr>
          <p:cNvGrpSpPr/>
          <p:nvPr/>
        </p:nvGrpSpPr>
        <p:grpSpPr>
          <a:xfrm>
            <a:off x="2609530" y="1129993"/>
            <a:ext cx="1121040" cy="905040"/>
            <a:chOff x="2609530" y="1129993"/>
            <a:chExt cx="1121040" cy="90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581A6D7-CB3A-F54F-A028-267AEB4E292C}"/>
                    </a:ext>
                  </a:extLst>
                </p14:cNvPr>
                <p14:cNvContentPartPr/>
                <p14:nvPr/>
              </p14:nvContentPartPr>
              <p14:xfrm>
                <a:off x="2611690" y="1515553"/>
                <a:ext cx="232200" cy="38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581A6D7-CB3A-F54F-A028-267AEB4E292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02690" y="1506913"/>
                  <a:ext cx="249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4F7A919-4607-2811-165F-5A5CB762C244}"/>
                    </a:ext>
                  </a:extLst>
                </p14:cNvPr>
                <p14:cNvContentPartPr/>
                <p14:nvPr/>
              </p14:nvContentPartPr>
              <p14:xfrm>
                <a:off x="2609530" y="1617433"/>
                <a:ext cx="233640" cy="3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4F7A919-4607-2811-165F-5A5CB762C2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00890" y="1608433"/>
                  <a:ext cx="251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C2DB93D-5486-9EF9-158F-B4BFD6CA864C}"/>
                    </a:ext>
                  </a:extLst>
                </p14:cNvPr>
                <p14:cNvContentPartPr/>
                <p14:nvPr/>
              </p14:nvContentPartPr>
              <p14:xfrm>
                <a:off x="3122530" y="1129993"/>
                <a:ext cx="256320" cy="361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C2DB93D-5486-9EF9-158F-B4BFD6CA864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13890" y="1121353"/>
                  <a:ext cx="2739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A65442B-8A81-9B08-108B-88D29AB08F6F}"/>
                    </a:ext>
                  </a:extLst>
                </p14:cNvPr>
                <p14:cNvContentPartPr/>
                <p14:nvPr/>
              </p14:nvContentPartPr>
              <p14:xfrm>
                <a:off x="3459490" y="1226833"/>
                <a:ext cx="254160" cy="249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A65442B-8A81-9B08-108B-88D29AB08F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50490" y="1217833"/>
                  <a:ext cx="271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40AC1F-9572-BA82-6C6F-BB0FA07569F4}"/>
                    </a:ext>
                  </a:extLst>
                </p14:cNvPr>
                <p14:cNvContentPartPr/>
                <p14:nvPr/>
              </p14:nvContentPartPr>
              <p14:xfrm>
                <a:off x="3126850" y="1593673"/>
                <a:ext cx="534600" cy="64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40AC1F-9572-BA82-6C6F-BB0FA07569F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17850" y="1585033"/>
                  <a:ext cx="552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F8D851-8A9C-D353-AF26-8DAC695E7BF7}"/>
                    </a:ext>
                  </a:extLst>
                </p14:cNvPr>
                <p14:cNvContentPartPr/>
                <p14:nvPr/>
              </p14:nvContentPartPr>
              <p14:xfrm>
                <a:off x="3167530" y="1781593"/>
                <a:ext cx="199080" cy="253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F8D851-8A9C-D353-AF26-8DAC695E7B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58530" y="1772953"/>
                  <a:ext cx="216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3D3F9A-9151-22C1-56C5-7A408BD77BB0}"/>
                    </a:ext>
                  </a:extLst>
                </p14:cNvPr>
                <p14:cNvContentPartPr/>
                <p14:nvPr/>
              </p14:nvContentPartPr>
              <p14:xfrm>
                <a:off x="3540850" y="1728313"/>
                <a:ext cx="189720" cy="27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3D3F9A-9151-22C1-56C5-7A408BD77B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32210" y="1719673"/>
                  <a:ext cx="207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8EDBD65-B4CA-3299-54E8-AC6FB0A86DD1}"/>
                    </a:ext>
                  </a:extLst>
                </p14:cNvPr>
                <p14:cNvContentPartPr/>
                <p14:nvPr/>
              </p14:nvContentPartPr>
              <p14:xfrm>
                <a:off x="3405850" y="1854313"/>
                <a:ext cx="270720" cy="7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8EDBD65-B4CA-3299-54E8-AC6FB0A86DD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97210" y="1845313"/>
                  <a:ext cx="2883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4DA43B-431E-BE75-3297-25EE12A0EAE5}"/>
              </a:ext>
            </a:extLst>
          </p:cNvPr>
          <p:cNvGrpSpPr/>
          <p:nvPr/>
        </p:nvGrpSpPr>
        <p:grpSpPr>
          <a:xfrm>
            <a:off x="4137010" y="1061593"/>
            <a:ext cx="1814400" cy="854640"/>
            <a:chOff x="4137010" y="1061593"/>
            <a:chExt cx="1814400" cy="85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01E9BB4-6F6E-B8D8-EA88-82E5736086DD}"/>
                    </a:ext>
                  </a:extLst>
                </p14:cNvPr>
                <p14:cNvContentPartPr/>
                <p14:nvPr/>
              </p14:nvContentPartPr>
              <p14:xfrm>
                <a:off x="4240330" y="1392793"/>
                <a:ext cx="18360" cy="263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01E9BB4-6F6E-B8D8-EA88-82E5736086D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1330" y="1384153"/>
                  <a:ext cx="36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F9F5671-A66E-3628-55D7-99FD6618EA4D}"/>
                    </a:ext>
                  </a:extLst>
                </p14:cNvPr>
                <p14:cNvContentPartPr/>
                <p14:nvPr/>
              </p14:nvContentPartPr>
              <p14:xfrm>
                <a:off x="4137010" y="1552273"/>
                <a:ext cx="195480" cy="34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F9F5671-A66E-3628-55D7-99FD6618EA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28010" y="1543273"/>
                  <a:ext cx="213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7A4111-528B-9DD0-F999-07B3170068CA}"/>
                    </a:ext>
                  </a:extLst>
                </p14:cNvPr>
                <p14:cNvContentPartPr/>
                <p14:nvPr/>
              </p14:nvContentPartPr>
              <p14:xfrm>
                <a:off x="4575490" y="1335913"/>
                <a:ext cx="268920" cy="21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7A4111-528B-9DD0-F999-07B3170068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66490" y="1326913"/>
                  <a:ext cx="286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BEF6916-AF45-19B1-F093-342D5D428305}"/>
                    </a:ext>
                  </a:extLst>
                </p14:cNvPr>
                <p14:cNvContentPartPr/>
                <p14:nvPr/>
              </p14:nvContentPartPr>
              <p14:xfrm>
                <a:off x="4902730" y="1507273"/>
                <a:ext cx="118440" cy="83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BEF6916-AF45-19B1-F093-342D5D4283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94090" y="1498273"/>
                  <a:ext cx="136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CC9EDA3-B1AD-1E73-FED2-6FF9AF48D406}"/>
                    </a:ext>
                  </a:extLst>
                </p14:cNvPr>
                <p14:cNvContentPartPr/>
                <p14:nvPr/>
              </p14:nvContentPartPr>
              <p14:xfrm>
                <a:off x="4871050" y="1487833"/>
                <a:ext cx="227520" cy="168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CC9EDA3-B1AD-1E73-FED2-6FF9AF48D4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62410" y="1478833"/>
                  <a:ext cx="245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BED61C5-1645-F548-76F7-15B1CA17852C}"/>
                    </a:ext>
                  </a:extLst>
                </p14:cNvPr>
                <p14:cNvContentPartPr/>
                <p14:nvPr/>
              </p14:nvContentPartPr>
              <p14:xfrm>
                <a:off x="5204050" y="1061593"/>
                <a:ext cx="234720" cy="353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BED61C5-1645-F548-76F7-15B1CA1785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95050" y="1052593"/>
                  <a:ext cx="2523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537AE80-05AA-EE7A-DFF9-EC1A337BA203}"/>
                    </a:ext>
                  </a:extLst>
                </p14:cNvPr>
                <p14:cNvContentPartPr/>
                <p14:nvPr/>
              </p14:nvContentPartPr>
              <p14:xfrm>
                <a:off x="5626330" y="1069873"/>
                <a:ext cx="318240" cy="272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537AE80-05AA-EE7A-DFF9-EC1A337BA20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17330" y="1061233"/>
                  <a:ext cx="335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6602F3-E308-674D-ECAA-1E568DAD60C7}"/>
                    </a:ext>
                  </a:extLst>
                </p14:cNvPr>
                <p14:cNvContentPartPr/>
                <p14:nvPr/>
              </p14:nvContentPartPr>
              <p14:xfrm>
                <a:off x="5254450" y="1466953"/>
                <a:ext cx="540000" cy="9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6602F3-E308-674D-ECAA-1E568DAD60C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45450" y="1458313"/>
                  <a:ext cx="557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86CD27C-B28D-0131-1B87-E5B28317F246}"/>
                    </a:ext>
                  </a:extLst>
                </p14:cNvPr>
                <p14:cNvContentPartPr/>
                <p14:nvPr/>
              </p14:nvContentPartPr>
              <p14:xfrm>
                <a:off x="5321770" y="1628233"/>
                <a:ext cx="154800" cy="28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86CD27C-B28D-0131-1B87-E5B28317F24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13130" y="1619593"/>
                  <a:ext cx="172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6A2C7F-D53A-0075-8B5A-409ABC5F23FC}"/>
                    </a:ext>
                  </a:extLst>
                </p14:cNvPr>
                <p14:cNvContentPartPr/>
                <p14:nvPr/>
              </p14:nvContentPartPr>
              <p14:xfrm>
                <a:off x="5747290" y="1707793"/>
                <a:ext cx="92520" cy="11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6A2C7F-D53A-0075-8B5A-409ABC5F23F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38650" y="1699153"/>
                  <a:ext cx="110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F8E5705-A271-88D1-D540-854213CEE98D}"/>
                    </a:ext>
                  </a:extLst>
                </p14:cNvPr>
                <p14:cNvContentPartPr/>
                <p14:nvPr/>
              </p14:nvContentPartPr>
              <p14:xfrm>
                <a:off x="5612650" y="1620313"/>
                <a:ext cx="338760" cy="269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F8E5705-A271-88D1-D540-854213CEE9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03650" y="1611673"/>
                  <a:ext cx="35640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C08F6CB-F180-1B91-AE16-6E6214FAAB58}"/>
              </a:ext>
            </a:extLst>
          </p:cNvPr>
          <p:cNvGrpSpPr/>
          <p:nvPr/>
        </p:nvGrpSpPr>
        <p:grpSpPr>
          <a:xfrm>
            <a:off x="6338050" y="930193"/>
            <a:ext cx="1874520" cy="944280"/>
            <a:chOff x="6338050" y="930193"/>
            <a:chExt cx="1874520" cy="9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833B31C-481A-D8DB-A321-E99269D9A85A}"/>
                    </a:ext>
                  </a:extLst>
                </p14:cNvPr>
                <p14:cNvContentPartPr/>
                <p14:nvPr/>
              </p14:nvContentPartPr>
              <p14:xfrm>
                <a:off x="6478090" y="1220353"/>
                <a:ext cx="21960" cy="325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833B31C-481A-D8DB-A321-E99269D9A85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69090" y="1211713"/>
                  <a:ext cx="396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55C9996-2F8E-CC59-CA51-F94B2070A245}"/>
                    </a:ext>
                  </a:extLst>
                </p14:cNvPr>
                <p14:cNvContentPartPr/>
                <p14:nvPr/>
              </p14:nvContentPartPr>
              <p14:xfrm>
                <a:off x="6338050" y="1347433"/>
                <a:ext cx="331920" cy="57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55C9996-2F8E-CC59-CA51-F94B2070A24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29050" y="1338793"/>
                  <a:ext cx="349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E249D4-A02A-53DF-A086-9664C2F898DF}"/>
                    </a:ext>
                  </a:extLst>
                </p14:cNvPr>
                <p14:cNvContentPartPr/>
                <p14:nvPr/>
              </p14:nvContentPartPr>
              <p14:xfrm>
                <a:off x="6870850" y="1221793"/>
                <a:ext cx="210960" cy="240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4E249D4-A02A-53DF-A086-9664C2F898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61850" y="1213153"/>
                  <a:ext cx="228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4BCCBE2-B8D1-8D92-BFC2-B30A60AF2BCF}"/>
                    </a:ext>
                  </a:extLst>
                </p14:cNvPr>
                <p14:cNvContentPartPr/>
                <p14:nvPr/>
              </p14:nvContentPartPr>
              <p14:xfrm>
                <a:off x="7174690" y="1401073"/>
                <a:ext cx="146880" cy="240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4BCCBE2-B8D1-8D92-BFC2-B30A60AF2B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65690" y="1392433"/>
                  <a:ext cx="164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92B7C8A-B413-270C-F3EA-A753149F92CC}"/>
                    </a:ext>
                  </a:extLst>
                </p14:cNvPr>
                <p14:cNvContentPartPr/>
                <p14:nvPr/>
              </p14:nvContentPartPr>
              <p14:xfrm>
                <a:off x="7563850" y="930193"/>
                <a:ext cx="225720" cy="32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92B7C8A-B413-270C-F3EA-A753149F92C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54850" y="921193"/>
                  <a:ext cx="2433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2D7768-7720-9098-E68C-AF50559D9345}"/>
                    </a:ext>
                  </a:extLst>
                </p14:cNvPr>
                <p14:cNvContentPartPr/>
                <p14:nvPr/>
              </p14:nvContentPartPr>
              <p14:xfrm>
                <a:off x="7937890" y="949633"/>
                <a:ext cx="274680" cy="27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2D7768-7720-9098-E68C-AF50559D93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29250" y="940633"/>
                  <a:ext cx="2923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09E5C6A-7742-F346-6421-261C7014BDCC}"/>
                    </a:ext>
                  </a:extLst>
                </p14:cNvPr>
                <p14:cNvContentPartPr/>
                <p14:nvPr/>
              </p14:nvContentPartPr>
              <p14:xfrm>
                <a:off x="7504450" y="1303513"/>
                <a:ext cx="618480" cy="102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09E5C6A-7742-F346-6421-261C7014BD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95450" y="1294513"/>
                  <a:ext cx="636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09934D-19A6-9326-7038-AF9B035C7455}"/>
                    </a:ext>
                  </a:extLst>
                </p14:cNvPr>
                <p14:cNvContentPartPr/>
                <p14:nvPr/>
              </p14:nvContentPartPr>
              <p14:xfrm>
                <a:off x="7539730" y="1515193"/>
                <a:ext cx="207000" cy="242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09934D-19A6-9326-7038-AF9B035C745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30730" y="1506193"/>
                  <a:ext cx="224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D75852-D8E5-547C-FE51-77D6DE3C9BEE}"/>
                    </a:ext>
                  </a:extLst>
                </p14:cNvPr>
                <p14:cNvContentPartPr/>
                <p14:nvPr/>
              </p14:nvContentPartPr>
              <p14:xfrm>
                <a:off x="7889650" y="1507633"/>
                <a:ext cx="228960" cy="366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D75852-D8E5-547C-FE51-77D6DE3C9B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80650" y="1498993"/>
                  <a:ext cx="24660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2AD5EF4-3A1D-92C9-4113-48A15C2C2BB5}"/>
              </a:ext>
            </a:extLst>
          </p:cNvPr>
          <p:cNvGrpSpPr/>
          <p:nvPr/>
        </p:nvGrpSpPr>
        <p:grpSpPr>
          <a:xfrm>
            <a:off x="8553490" y="1202353"/>
            <a:ext cx="965880" cy="350280"/>
            <a:chOff x="8553490" y="1202353"/>
            <a:chExt cx="9658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8BF286-0278-FD79-F455-FFB9C82DE7DB}"/>
                    </a:ext>
                  </a:extLst>
                </p14:cNvPr>
                <p14:cNvContentPartPr/>
                <p14:nvPr/>
              </p14:nvContentPartPr>
              <p14:xfrm>
                <a:off x="8643490" y="1202353"/>
                <a:ext cx="28080" cy="258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8BF286-0278-FD79-F455-FFB9C82DE7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34490" y="1193713"/>
                  <a:ext cx="45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496E14-B866-81A6-5523-BD50918D2D5B}"/>
                    </a:ext>
                  </a:extLst>
                </p14:cNvPr>
                <p14:cNvContentPartPr/>
                <p14:nvPr/>
              </p14:nvContentPartPr>
              <p14:xfrm>
                <a:off x="8553490" y="1325113"/>
                <a:ext cx="228960" cy="18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496E14-B866-81A6-5523-BD50918D2D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44850" y="1316473"/>
                  <a:ext cx="246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B249363-3BE6-CB10-E9B6-B3E5F25D2213}"/>
                    </a:ext>
                  </a:extLst>
                </p14:cNvPr>
                <p14:cNvContentPartPr/>
                <p14:nvPr/>
              </p14:nvContentPartPr>
              <p14:xfrm>
                <a:off x="9033730" y="1209193"/>
                <a:ext cx="233640" cy="20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B249363-3BE6-CB10-E9B6-B3E5F25D22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24730" y="1200553"/>
                  <a:ext cx="251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64C0339-4CA8-4CCF-1FBF-9292C64CD2A9}"/>
                    </a:ext>
                  </a:extLst>
                </p14:cNvPr>
                <p14:cNvContentPartPr/>
                <p14:nvPr/>
              </p14:nvContentPartPr>
              <p14:xfrm>
                <a:off x="9361690" y="1387753"/>
                <a:ext cx="131040" cy="164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64C0339-4CA8-4CCF-1FBF-9292C64CD2A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52690" y="1379113"/>
                  <a:ext cx="148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36AC8C-E4D7-4834-E289-CB1E2BF203C9}"/>
                    </a:ext>
                  </a:extLst>
                </p14:cNvPr>
                <p14:cNvContentPartPr/>
                <p14:nvPr/>
              </p14:nvContentPartPr>
              <p14:xfrm>
                <a:off x="9306610" y="1489993"/>
                <a:ext cx="212760" cy="29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36AC8C-E4D7-4834-E289-CB1E2BF203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97610" y="1480993"/>
                  <a:ext cx="2304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507C160-7C2E-5651-17AF-CEA52D8D3009}"/>
              </a:ext>
            </a:extLst>
          </p:cNvPr>
          <p:cNvGrpSpPr/>
          <p:nvPr/>
        </p:nvGrpSpPr>
        <p:grpSpPr>
          <a:xfrm>
            <a:off x="9826090" y="883033"/>
            <a:ext cx="653760" cy="909720"/>
            <a:chOff x="9826090" y="883033"/>
            <a:chExt cx="653760" cy="90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75634E1-6611-0724-FE2B-90024A1610AD}"/>
                    </a:ext>
                  </a:extLst>
                </p14:cNvPr>
                <p14:cNvContentPartPr/>
                <p14:nvPr/>
              </p14:nvContentPartPr>
              <p14:xfrm>
                <a:off x="9826090" y="883033"/>
                <a:ext cx="237600" cy="414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75634E1-6611-0724-FE2B-90024A1610A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17090" y="874393"/>
                  <a:ext cx="2552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1E6315F-B762-021B-8B1E-311AA3B4741F}"/>
                    </a:ext>
                  </a:extLst>
                </p14:cNvPr>
                <p14:cNvContentPartPr/>
                <p14:nvPr/>
              </p14:nvContentPartPr>
              <p14:xfrm>
                <a:off x="10217770" y="1003993"/>
                <a:ext cx="262080" cy="248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1E6315F-B762-021B-8B1E-311AA3B474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08770" y="995353"/>
                  <a:ext cx="279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895E1BB-012E-3AAE-3EC3-F626F04EE38E}"/>
                    </a:ext>
                  </a:extLst>
                </p14:cNvPr>
                <p14:cNvContentPartPr/>
                <p14:nvPr/>
              </p14:nvContentPartPr>
              <p14:xfrm>
                <a:off x="10223170" y="1394953"/>
                <a:ext cx="184680" cy="11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895E1BB-012E-3AAE-3EC3-F626F04EE38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14530" y="1385953"/>
                  <a:ext cx="202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87D893-1804-B238-DA97-49B9C01A1D75}"/>
                    </a:ext>
                  </a:extLst>
                </p14:cNvPr>
                <p14:cNvContentPartPr/>
                <p14:nvPr/>
              </p14:nvContentPartPr>
              <p14:xfrm>
                <a:off x="9889810" y="1471633"/>
                <a:ext cx="188640" cy="321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87D893-1804-B238-DA97-49B9C01A1D7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80810" y="1462993"/>
                  <a:ext cx="2062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AFC5F64-178A-DB1E-91E1-E42CD5EC5AF3}"/>
                    </a:ext>
                  </a:extLst>
                </p14:cNvPr>
                <p14:cNvContentPartPr/>
                <p14:nvPr/>
              </p14:nvContentPartPr>
              <p14:xfrm>
                <a:off x="10236130" y="1594033"/>
                <a:ext cx="182160" cy="198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AFC5F64-178A-DB1E-91E1-E42CD5EC5A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27130" y="1585033"/>
                  <a:ext cx="199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7613E49-89B1-6B44-B187-D6C83903C4CC}"/>
                    </a:ext>
                  </a:extLst>
                </p14:cNvPr>
                <p14:cNvContentPartPr/>
                <p14:nvPr/>
              </p14:nvContentPartPr>
              <p14:xfrm>
                <a:off x="10208770" y="1690513"/>
                <a:ext cx="242280" cy="21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7613E49-89B1-6B44-B187-D6C83903C4C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00130" y="1681873"/>
                  <a:ext cx="2599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C93F5E3-D7E0-AEE5-A471-D6D8DA1B6C9B}"/>
              </a:ext>
            </a:extLst>
          </p:cNvPr>
          <p:cNvGrpSpPr/>
          <p:nvPr/>
        </p:nvGrpSpPr>
        <p:grpSpPr>
          <a:xfrm>
            <a:off x="2564890" y="2979673"/>
            <a:ext cx="386280" cy="183600"/>
            <a:chOff x="2564890" y="2979673"/>
            <a:chExt cx="38628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0245D37-EE0C-4E4B-9834-F9EC6BA23CC3}"/>
                    </a:ext>
                  </a:extLst>
                </p14:cNvPr>
                <p14:cNvContentPartPr/>
                <p14:nvPr/>
              </p14:nvContentPartPr>
              <p14:xfrm>
                <a:off x="2566330" y="2979673"/>
                <a:ext cx="384840" cy="46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0245D37-EE0C-4E4B-9834-F9EC6BA23CC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57330" y="2970673"/>
                  <a:ext cx="402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520BAC9-95B2-DD5E-9768-F233E414EC4E}"/>
                    </a:ext>
                  </a:extLst>
                </p14:cNvPr>
                <p14:cNvContentPartPr/>
                <p14:nvPr/>
              </p14:nvContentPartPr>
              <p14:xfrm>
                <a:off x="2564890" y="3126913"/>
                <a:ext cx="376560" cy="36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520BAC9-95B2-DD5E-9768-F233E414EC4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55890" y="3118273"/>
                  <a:ext cx="3942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477E2BC-D31E-37A6-EC04-C63ED35E6B01}"/>
              </a:ext>
            </a:extLst>
          </p:cNvPr>
          <p:cNvGrpSpPr/>
          <p:nvPr/>
        </p:nvGrpSpPr>
        <p:grpSpPr>
          <a:xfrm>
            <a:off x="3243490" y="2640553"/>
            <a:ext cx="684720" cy="833040"/>
            <a:chOff x="3243490" y="2640553"/>
            <a:chExt cx="684720" cy="83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21302DB-DF37-14CE-54E1-618D0F110AED}"/>
                    </a:ext>
                  </a:extLst>
                </p14:cNvPr>
                <p14:cNvContentPartPr/>
                <p14:nvPr/>
              </p14:nvContentPartPr>
              <p14:xfrm>
                <a:off x="3292090" y="2640553"/>
                <a:ext cx="154800" cy="318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21302DB-DF37-14CE-54E1-618D0F110A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83090" y="2631553"/>
                  <a:ext cx="1724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5A99F5A-2CBE-9F2C-D80D-355F6F95BAA5}"/>
                    </a:ext>
                  </a:extLst>
                </p14:cNvPr>
                <p14:cNvContentPartPr/>
                <p14:nvPr/>
              </p14:nvContentPartPr>
              <p14:xfrm>
                <a:off x="3650650" y="2647393"/>
                <a:ext cx="277560" cy="254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5A99F5A-2CBE-9F2C-D80D-355F6F95BA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42010" y="2638753"/>
                  <a:ext cx="295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3D4490D-6B82-5714-2F0A-A856DF1747D2}"/>
                    </a:ext>
                  </a:extLst>
                </p14:cNvPr>
                <p14:cNvContentPartPr/>
                <p14:nvPr/>
              </p14:nvContentPartPr>
              <p14:xfrm>
                <a:off x="3243490" y="3046633"/>
                <a:ext cx="674640" cy="80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3D4490D-6B82-5714-2F0A-A856DF1747D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34850" y="3037993"/>
                  <a:ext cx="692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5E0A9E5-E9A8-14AE-7204-803AFACF32CC}"/>
                    </a:ext>
                  </a:extLst>
                </p14:cNvPr>
                <p14:cNvContentPartPr/>
                <p14:nvPr/>
              </p14:nvContentPartPr>
              <p14:xfrm>
                <a:off x="3277330" y="3149233"/>
                <a:ext cx="201960" cy="317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5E0A9E5-E9A8-14AE-7204-803AFACF32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68690" y="3140593"/>
                  <a:ext cx="219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834BAC5-95A6-F2C3-9361-FB1872FAD1AE}"/>
                    </a:ext>
                  </a:extLst>
                </p14:cNvPr>
                <p14:cNvContentPartPr/>
                <p14:nvPr/>
              </p14:nvContentPartPr>
              <p14:xfrm>
                <a:off x="3633010" y="3183433"/>
                <a:ext cx="219600" cy="290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834BAC5-95A6-F2C3-9361-FB1872FAD1A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24010" y="3174793"/>
                  <a:ext cx="237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A4BBEDF-653A-8E56-A05B-F5DC6B8BB6DD}"/>
                    </a:ext>
                  </a:extLst>
                </p14:cNvPr>
                <p14:cNvContentPartPr/>
                <p14:nvPr/>
              </p14:nvContentPartPr>
              <p14:xfrm>
                <a:off x="3573610" y="3301873"/>
                <a:ext cx="326880" cy="60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A4BBEDF-653A-8E56-A05B-F5DC6B8BB6D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64970" y="3292873"/>
                  <a:ext cx="34452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4C429CE-795A-23E6-D824-BC852EBB0A49}"/>
              </a:ext>
            </a:extLst>
          </p:cNvPr>
          <p:cNvGrpSpPr/>
          <p:nvPr/>
        </p:nvGrpSpPr>
        <p:grpSpPr>
          <a:xfrm>
            <a:off x="4255090" y="2875993"/>
            <a:ext cx="317520" cy="258840"/>
            <a:chOff x="4255090" y="2875993"/>
            <a:chExt cx="3175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C824B68-92D6-ED12-0599-C5E4967AD50F}"/>
                    </a:ext>
                  </a:extLst>
                </p14:cNvPr>
                <p14:cNvContentPartPr/>
                <p14:nvPr/>
              </p14:nvContentPartPr>
              <p14:xfrm>
                <a:off x="4387930" y="2875993"/>
                <a:ext cx="34200" cy="258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C824B68-92D6-ED12-0599-C5E4967AD5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78930" y="2867353"/>
                  <a:ext cx="51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B53ED4D-722B-3FF9-F123-28BC5A7D640E}"/>
                    </a:ext>
                  </a:extLst>
                </p14:cNvPr>
                <p14:cNvContentPartPr/>
                <p14:nvPr/>
              </p14:nvContentPartPr>
              <p14:xfrm>
                <a:off x="4255090" y="3043033"/>
                <a:ext cx="317520" cy="46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B53ED4D-722B-3FF9-F123-28BC5A7D64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46450" y="3034393"/>
                  <a:ext cx="3351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78E930E-82C1-FA02-57A5-A5958D4DB424}"/>
              </a:ext>
            </a:extLst>
          </p:cNvPr>
          <p:cNvGrpSpPr/>
          <p:nvPr/>
        </p:nvGrpSpPr>
        <p:grpSpPr>
          <a:xfrm>
            <a:off x="4880770" y="2450473"/>
            <a:ext cx="2829960" cy="864000"/>
            <a:chOff x="4880770" y="2450473"/>
            <a:chExt cx="2829960" cy="8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CDD000-98AD-8E1A-3AF9-B3DA0A115222}"/>
                    </a:ext>
                  </a:extLst>
                </p14:cNvPr>
                <p14:cNvContentPartPr/>
                <p14:nvPr/>
              </p14:nvContentPartPr>
              <p14:xfrm>
                <a:off x="4880770" y="2641993"/>
                <a:ext cx="182880" cy="633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CDD000-98AD-8E1A-3AF9-B3DA0A1152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71770" y="2632993"/>
                  <a:ext cx="20052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6DC94C8-837F-9644-67CC-FB5897DA692E}"/>
                    </a:ext>
                  </a:extLst>
                </p14:cNvPr>
                <p14:cNvContentPartPr/>
                <p14:nvPr/>
              </p14:nvContentPartPr>
              <p14:xfrm>
                <a:off x="5143570" y="2799673"/>
                <a:ext cx="248040" cy="274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6DC94C8-837F-9644-67CC-FB5897DA69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34930" y="2791033"/>
                  <a:ext cx="265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D5D735F-E2C6-3F8C-ECCD-5462ACD8B614}"/>
                    </a:ext>
                  </a:extLst>
                </p14:cNvPr>
                <p14:cNvContentPartPr/>
                <p14:nvPr/>
              </p14:nvContentPartPr>
              <p14:xfrm>
                <a:off x="5457130" y="2981473"/>
                <a:ext cx="137520" cy="109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D5D735F-E2C6-3F8C-ECCD-5462ACD8B6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48490" y="2972473"/>
                  <a:ext cx="155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999A30-22BC-063D-2591-8FDB08CC78A1}"/>
                    </a:ext>
                  </a:extLst>
                </p14:cNvPr>
                <p14:cNvContentPartPr/>
                <p14:nvPr/>
              </p14:nvContentPartPr>
              <p14:xfrm>
                <a:off x="5454610" y="2953033"/>
                <a:ext cx="214920" cy="168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999A30-22BC-063D-2591-8FDB08CC78A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45610" y="2944393"/>
                  <a:ext cx="232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600AB64-9934-CC83-FCF7-F39219371EC1}"/>
                    </a:ext>
                  </a:extLst>
                </p14:cNvPr>
                <p14:cNvContentPartPr/>
                <p14:nvPr/>
              </p14:nvContentPartPr>
              <p14:xfrm>
                <a:off x="5794090" y="2531113"/>
                <a:ext cx="151920" cy="294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600AB64-9934-CC83-FCF7-F39219371EC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85090" y="2522113"/>
                  <a:ext cx="1695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0F471F-3F1A-A68A-FA0B-C7AE3049E432}"/>
                    </a:ext>
                  </a:extLst>
                </p14:cNvPr>
                <p14:cNvContentPartPr/>
                <p14:nvPr/>
              </p14:nvContentPartPr>
              <p14:xfrm>
                <a:off x="5757730" y="2832073"/>
                <a:ext cx="299880" cy="54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0F471F-3F1A-A68A-FA0B-C7AE3049E43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48730" y="2823073"/>
                  <a:ext cx="317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C1C27BC-D971-B6BF-7778-54C6649C7076}"/>
                    </a:ext>
                  </a:extLst>
                </p14:cNvPr>
                <p14:cNvContentPartPr/>
                <p14:nvPr/>
              </p14:nvContentPartPr>
              <p14:xfrm>
                <a:off x="5709130" y="2987593"/>
                <a:ext cx="142200" cy="227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C1C27BC-D971-B6BF-7778-54C6649C70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00490" y="2978593"/>
                  <a:ext cx="159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2131BFA-B876-79E8-C221-161B656EAA3D}"/>
                    </a:ext>
                  </a:extLst>
                </p14:cNvPr>
                <p14:cNvContentPartPr/>
                <p14:nvPr/>
              </p14:nvContentPartPr>
              <p14:xfrm>
                <a:off x="5951050" y="3035113"/>
                <a:ext cx="153360" cy="162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2131BFA-B876-79E8-C221-161B656EAA3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42050" y="3026113"/>
                  <a:ext cx="171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6F3DC0-6E92-2B68-4810-6D6C8BDFF63A}"/>
                    </a:ext>
                  </a:extLst>
                </p14:cNvPr>
                <p14:cNvContentPartPr/>
                <p14:nvPr/>
              </p14:nvContentPartPr>
              <p14:xfrm>
                <a:off x="5915770" y="3028633"/>
                <a:ext cx="266760" cy="20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6F3DC0-6E92-2B68-4810-6D6C8BDFF63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06770" y="3019993"/>
                  <a:ext cx="284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0EA5DC1-B186-D4B8-8FBF-7E089207A0F0}"/>
                    </a:ext>
                  </a:extLst>
                </p14:cNvPr>
                <p14:cNvContentPartPr/>
                <p14:nvPr/>
              </p14:nvContentPartPr>
              <p14:xfrm>
                <a:off x="6442450" y="2691673"/>
                <a:ext cx="38880" cy="266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0EA5DC1-B186-D4B8-8FBF-7E089207A0F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33450" y="2683033"/>
                  <a:ext cx="56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DCE180-96FD-2C3D-3628-24464C9356E9}"/>
                    </a:ext>
                  </a:extLst>
                </p14:cNvPr>
                <p14:cNvContentPartPr/>
                <p14:nvPr/>
              </p14:nvContentPartPr>
              <p14:xfrm>
                <a:off x="6318610" y="2841433"/>
                <a:ext cx="226800" cy="18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7DCE180-96FD-2C3D-3628-24464C9356E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09970" y="2832433"/>
                  <a:ext cx="244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83CC85C-E97E-502C-DA94-E9957AA19C86}"/>
                    </a:ext>
                  </a:extLst>
                </p14:cNvPr>
                <p14:cNvContentPartPr/>
                <p14:nvPr/>
              </p14:nvContentPartPr>
              <p14:xfrm>
                <a:off x="6705610" y="2691673"/>
                <a:ext cx="194400" cy="237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83CC85C-E97E-502C-DA94-E9957AA19C8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96970" y="2683033"/>
                  <a:ext cx="212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8633B38-9AAE-6277-45E4-7304BAE7B4B2}"/>
                    </a:ext>
                  </a:extLst>
                </p14:cNvPr>
                <p14:cNvContentPartPr/>
                <p14:nvPr/>
              </p14:nvContentPartPr>
              <p14:xfrm>
                <a:off x="6984970" y="2859433"/>
                <a:ext cx="171360" cy="259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8633B38-9AAE-6277-45E4-7304BAE7B4B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976330" y="2850793"/>
                  <a:ext cx="189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3DB60F8-AF04-644E-8895-7D6BEB4846AC}"/>
                    </a:ext>
                  </a:extLst>
                </p14:cNvPr>
                <p14:cNvContentPartPr/>
                <p14:nvPr/>
              </p14:nvContentPartPr>
              <p14:xfrm>
                <a:off x="7390690" y="2450473"/>
                <a:ext cx="155160" cy="310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3DB60F8-AF04-644E-8895-7D6BEB4846A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81690" y="2441473"/>
                  <a:ext cx="1728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B132520-786A-6E6C-81BF-F5F7B0BF938B}"/>
                    </a:ext>
                  </a:extLst>
                </p14:cNvPr>
                <p14:cNvContentPartPr/>
                <p14:nvPr/>
              </p14:nvContentPartPr>
              <p14:xfrm>
                <a:off x="7348930" y="2839273"/>
                <a:ext cx="313920" cy="25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B132520-786A-6E6C-81BF-F5F7B0BF938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39930" y="2830633"/>
                  <a:ext cx="331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B8BBF44-8305-1703-B635-58A0510D5B7F}"/>
                    </a:ext>
                  </a:extLst>
                </p14:cNvPr>
                <p14:cNvContentPartPr/>
                <p14:nvPr/>
              </p14:nvContentPartPr>
              <p14:xfrm>
                <a:off x="7292770" y="2977513"/>
                <a:ext cx="169200" cy="233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B8BBF44-8305-1703-B635-58A0510D5B7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83770" y="2968873"/>
                  <a:ext cx="186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C688F15-4BB7-2A3E-8141-E5D2B769FF20}"/>
                    </a:ext>
                  </a:extLst>
                </p14:cNvPr>
                <p14:cNvContentPartPr/>
                <p14:nvPr/>
              </p14:nvContentPartPr>
              <p14:xfrm>
                <a:off x="7519930" y="2981833"/>
                <a:ext cx="190800" cy="332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C688F15-4BB7-2A3E-8141-E5D2B769FF2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10930" y="2973193"/>
                  <a:ext cx="20844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1D29682-0B0E-2A6D-B75C-AE443FBFA3BB}"/>
              </a:ext>
            </a:extLst>
          </p:cNvPr>
          <p:cNvGrpSpPr/>
          <p:nvPr/>
        </p:nvGrpSpPr>
        <p:grpSpPr>
          <a:xfrm>
            <a:off x="7960930" y="2253913"/>
            <a:ext cx="2464920" cy="1032480"/>
            <a:chOff x="7960930" y="2253913"/>
            <a:chExt cx="2464920" cy="10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F8AAEB9-5E7B-89C3-AFB4-2E9FF4E96085}"/>
                    </a:ext>
                  </a:extLst>
                </p14:cNvPr>
                <p14:cNvContentPartPr/>
                <p14:nvPr/>
              </p14:nvContentPartPr>
              <p14:xfrm>
                <a:off x="8102410" y="2556313"/>
                <a:ext cx="58320" cy="311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F8AAEB9-5E7B-89C3-AFB4-2E9FF4E9608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93410" y="2547313"/>
                  <a:ext cx="75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F2D361A-11F7-C087-ABE9-164CB721E372}"/>
                    </a:ext>
                  </a:extLst>
                </p14:cNvPr>
                <p14:cNvContentPartPr/>
                <p14:nvPr/>
              </p14:nvContentPartPr>
              <p14:xfrm>
                <a:off x="7960930" y="2707513"/>
                <a:ext cx="267120" cy="64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F2D361A-11F7-C087-ABE9-164CB721E37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51930" y="2698873"/>
                  <a:ext cx="284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B63DF7A-7365-096C-AC9F-3DBFCEAA8C5E}"/>
                    </a:ext>
                  </a:extLst>
                </p14:cNvPr>
                <p14:cNvContentPartPr/>
                <p14:nvPr/>
              </p14:nvContentPartPr>
              <p14:xfrm>
                <a:off x="8427490" y="2602033"/>
                <a:ext cx="188640" cy="250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B63DF7A-7365-096C-AC9F-3DBFCEAA8C5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18490" y="2593033"/>
                  <a:ext cx="206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10726C2-E45E-3612-0B13-587E040CEC79}"/>
                    </a:ext>
                  </a:extLst>
                </p14:cNvPr>
                <p14:cNvContentPartPr/>
                <p14:nvPr/>
              </p14:nvContentPartPr>
              <p14:xfrm>
                <a:off x="8749330" y="2765473"/>
                <a:ext cx="135000" cy="185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10726C2-E45E-3612-0B13-587E040CEC7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40690" y="2756473"/>
                  <a:ext cx="152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1586304-F503-099B-E2A3-5C65E7E1AB08}"/>
                    </a:ext>
                  </a:extLst>
                </p14:cNvPr>
                <p14:cNvContentPartPr/>
                <p14:nvPr/>
              </p14:nvContentPartPr>
              <p14:xfrm>
                <a:off x="8709010" y="2848273"/>
                <a:ext cx="220320" cy="28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1586304-F503-099B-E2A3-5C65E7E1AB0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00370" y="2839273"/>
                  <a:ext cx="237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8172DB1-6BEB-5CE7-0C40-73E58841169B}"/>
                    </a:ext>
                  </a:extLst>
                </p14:cNvPr>
                <p14:cNvContentPartPr/>
                <p14:nvPr/>
              </p14:nvContentPartPr>
              <p14:xfrm>
                <a:off x="9130930" y="2373793"/>
                <a:ext cx="159480" cy="30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8172DB1-6BEB-5CE7-0C40-73E5884116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21930" y="2364793"/>
                  <a:ext cx="1771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574BA55-943C-6459-D29A-57B61E1AECAD}"/>
                    </a:ext>
                  </a:extLst>
                </p14:cNvPr>
                <p14:cNvContentPartPr/>
                <p14:nvPr/>
              </p14:nvContentPartPr>
              <p14:xfrm>
                <a:off x="9090610" y="2690953"/>
                <a:ext cx="260280" cy="37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574BA55-943C-6459-D29A-57B61E1AECA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81970" y="2682313"/>
                  <a:ext cx="277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79CC551-EBAC-C16F-4AC1-D7AB919FA4F8}"/>
                    </a:ext>
                  </a:extLst>
                </p14:cNvPr>
                <p14:cNvContentPartPr/>
                <p14:nvPr/>
              </p14:nvContentPartPr>
              <p14:xfrm>
                <a:off x="8994850" y="2895073"/>
                <a:ext cx="146160" cy="286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79CC551-EBAC-C16F-4AC1-D7AB919FA4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986210" y="2886073"/>
                  <a:ext cx="163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F50550-4F19-173F-F228-4039CA437743}"/>
                    </a:ext>
                  </a:extLst>
                </p14:cNvPr>
                <p14:cNvContentPartPr/>
                <p14:nvPr/>
              </p14:nvContentPartPr>
              <p14:xfrm>
                <a:off x="9303010" y="2912353"/>
                <a:ext cx="153000" cy="220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F50550-4F19-173F-F228-4039CA43774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94370" y="2903713"/>
                  <a:ext cx="170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CB4D5DC-81B7-90C3-C2FD-2176E8C26FFA}"/>
                    </a:ext>
                  </a:extLst>
                </p14:cNvPr>
                <p14:cNvContentPartPr/>
                <p14:nvPr/>
              </p14:nvContentPartPr>
              <p14:xfrm>
                <a:off x="9268090" y="3022513"/>
                <a:ext cx="257400" cy="50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CB4D5DC-81B7-90C3-C2FD-2176E8C26FF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59450" y="3013873"/>
                  <a:ext cx="275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2FB2D2C-B32E-47D0-106C-9B062F7C3F5E}"/>
                    </a:ext>
                  </a:extLst>
                </p14:cNvPr>
                <p14:cNvContentPartPr/>
                <p14:nvPr/>
              </p14:nvContentPartPr>
              <p14:xfrm>
                <a:off x="9462130" y="2253913"/>
                <a:ext cx="365760" cy="1032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2FB2D2C-B32E-47D0-106C-9B062F7C3F5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53130" y="2244913"/>
                  <a:ext cx="383400" cy="10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61A30E3-8BE1-7531-FF38-EE3BD2A03C10}"/>
                    </a:ext>
                  </a:extLst>
                </p14:cNvPr>
                <p14:cNvContentPartPr/>
                <p14:nvPr/>
              </p14:nvContentPartPr>
              <p14:xfrm>
                <a:off x="10011850" y="2504833"/>
                <a:ext cx="414000" cy="406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61A30E3-8BE1-7531-FF38-EE3BD2A03C1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03210" y="2495833"/>
                  <a:ext cx="431640" cy="42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BC0193B-F353-3DF0-559C-58CEEE414B6D}"/>
              </a:ext>
            </a:extLst>
          </p:cNvPr>
          <p:cNvGrpSpPr/>
          <p:nvPr/>
        </p:nvGrpSpPr>
        <p:grpSpPr>
          <a:xfrm>
            <a:off x="2450050" y="4431553"/>
            <a:ext cx="408600" cy="178560"/>
            <a:chOff x="2450050" y="4431553"/>
            <a:chExt cx="40860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533C903-0D33-335A-9BF5-A4C413147466}"/>
                    </a:ext>
                  </a:extLst>
                </p14:cNvPr>
                <p14:cNvContentPartPr/>
                <p14:nvPr/>
              </p14:nvContentPartPr>
              <p14:xfrm>
                <a:off x="2456890" y="4431553"/>
                <a:ext cx="392400" cy="23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533C903-0D33-335A-9BF5-A4C41314746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48250" y="4422553"/>
                  <a:ext cx="410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A05475D-FD63-0518-A6ED-2EA9D06AC4E9}"/>
                    </a:ext>
                  </a:extLst>
                </p14:cNvPr>
                <p14:cNvContentPartPr/>
                <p14:nvPr/>
              </p14:nvContentPartPr>
              <p14:xfrm>
                <a:off x="2450050" y="4566553"/>
                <a:ext cx="408600" cy="43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A05475D-FD63-0518-A6ED-2EA9D06AC4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41050" y="4557913"/>
                  <a:ext cx="4262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D4DAA51-EF6B-2B14-E2D6-DB7E1794BC5E}"/>
              </a:ext>
            </a:extLst>
          </p:cNvPr>
          <p:cNvGrpSpPr/>
          <p:nvPr/>
        </p:nvGrpSpPr>
        <p:grpSpPr>
          <a:xfrm>
            <a:off x="3168610" y="4070473"/>
            <a:ext cx="727920" cy="913320"/>
            <a:chOff x="3168610" y="4070473"/>
            <a:chExt cx="727920" cy="9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EA205F7-999E-51C8-11F4-D3914E00B2AE}"/>
                    </a:ext>
                  </a:extLst>
                </p14:cNvPr>
                <p14:cNvContentPartPr/>
                <p14:nvPr/>
              </p14:nvContentPartPr>
              <p14:xfrm>
                <a:off x="3230170" y="4070473"/>
                <a:ext cx="247320" cy="370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EA205F7-999E-51C8-11F4-D3914E00B2A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21170" y="4061473"/>
                  <a:ext cx="2649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8D7C4BA-106E-56CE-8D06-C6813182CA78}"/>
                    </a:ext>
                  </a:extLst>
                </p14:cNvPr>
                <p14:cNvContentPartPr/>
                <p14:nvPr/>
              </p14:nvContentPartPr>
              <p14:xfrm>
                <a:off x="3576850" y="4074793"/>
                <a:ext cx="319680" cy="327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8D7C4BA-106E-56CE-8D06-C6813182CA7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68210" y="4065793"/>
                  <a:ext cx="3373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C55B357-9269-5232-3D1D-B058BA631162}"/>
                    </a:ext>
                  </a:extLst>
                </p14:cNvPr>
                <p14:cNvContentPartPr/>
                <p14:nvPr/>
              </p14:nvContentPartPr>
              <p14:xfrm>
                <a:off x="3168610" y="4511473"/>
                <a:ext cx="687960" cy="73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C55B357-9269-5232-3D1D-B058BA63116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59970" y="4502473"/>
                  <a:ext cx="705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FAB5D50-BE55-68F9-B0C6-C7A644559C5D}"/>
                    </a:ext>
                  </a:extLst>
                </p14:cNvPr>
                <p14:cNvContentPartPr/>
                <p14:nvPr/>
              </p14:nvContentPartPr>
              <p14:xfrm>
                <a:off x="3227650" y="4723513"/>
                <a:ext cx="183960" cy="260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FAB5D50-BE55-68F9-B0C6-C7A644559C5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18650" y="4714513"/>
                  <a:ext cx="201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F3A6284-6524-67F4-3715-59477BE61FFD}"/>
                    </a:ext>
                  </a:extLst>
                </p14:cNvPr>
                <p14:cNvContentPartPr/>
                <p14:nvPr/>
              </p14:nvContentPartPr>
              <p14:xfrm>
                <a:off x="3625090" y="4625593"/>
                <a:ext cx="160200" cy="279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F3A6284-6524-67F4-3715-59477BE61FF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16090" y="4616593"/>
                  <a:ext cx="1778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3EA4857-8195-651F-EA60-F8C2E2F9E96B}"/>
                    </a:ext>
                  </a:extLst>
                </p14:cNvPr>
                <p14:cNvContentPartPr/>
                <p14:nvPr/>
              </p14:nvContentPartPr>
              <p14:xfrm>
                <a:off x="3519970" y="4756633"/>
                <a:ext cx="290520" cy="36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3EA4857-8195-651F-EA60-F8C2E2F9E96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11330" y="4747993"/>
                  <a:ext cx="3081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E42E68C-43B3-1337-DB6B-EDE02BB14633}"/>
              </a:ext>
            </a:extLst>
          </p:cNvPr>
          <p:cNvGrpSpPr/>
          <p:nvPr/>
        </p:nvGrpSpPr>
        <p:grpSpPr>
          <a:xfrm>
            <a:off x="4313050" y="4257673"/>
            <a:ext cx="295560" cy="276840"/>
            <a:chOff x="4313050" y="4257673"/>
            <a:chExt cx="2955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E70BF8E-4C44-F95A-DAE4-ECF4B333472D}"/>
                    </a:ext>
                  </a:extLst>
                </p14:cNvPr>
                <p14:cNvContentPartPr/>
                <p14:nvPr/>
              </p14:nvContentPartPr>
              <p14:xfrm>
                <a:off x="4459930" y="4257673"/>
                <a:ext cx="12960" cy="276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E70BF8E-4C44-F95A-DAE4-ECF4B333472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51290" y="4248673"/>
                  <a:ext cx="30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D0D119-D7A9-E7E6-5711-824E8CC0F407}"/>
                    </a:ext>
                  </a:extLst>
                </p14:cNvPr>
                <p14:cNvContentPartPr/>
                <p14:nvPr/>
              </p14:nvContentPartPr>
              <p14:xfrm>
                <a:off x="4313050" y="4419673"/>
                <a:ext cx="295560" cy="18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D0D119-D7A9-E7E6-5711-824E8CC0F4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04050" y="4411033"/>
                  <a:ext cx="3132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7099B71-C285-556F-8F00-E92A8BCA3B52}"/>
              </a:ext>
            </a:extLst>
          </p:cNvPr>
          <p:cNvGrpSpPr/>
          <p:nvPr/>
        </p:nvGrpSpPr>
        <p:grpSpPr>
          <a:xfrm>
            <a:off x="4974010" y="3858433"/>
            <a:ext cx="621000" cy="779400"/>
            <a:chOff x="4974010" y="3858433"/>
            <a:chExt cx="621000" cy="77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CFA6CC7-D76B-0FB9-0F6F-F7250CB962A9}"/>
                    </a:ext>
                  </a:extLst>
                </p14:cNvPr>
                <p14:cNvContentPartPr/>
                <p14:nvPr/>
              </p14:nvContentPartPr>
              <p14:xfrm>
                <a:off x="4974010" y="3858433"/>
                <a:ext cx="212040" cy="779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CFA6CC7-D76B-0FB9-0F6F-F7250CB962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65010" y="3849433"/>
                  <a:ext cx="229680" cy="79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921DA06-947F-955E-3C3C-DBD11C61DCD7}"/>
                    </a:ext>
                  </a:extLst>
                </p14:cNvPr>
                <p14:cNvContentPartPr/>
                <p14:nvPr/>
              </p14:nvContentPartPr>
              <p14:xfrm>
                <a:off x="5309530" y="4174873"/>
                <a:ext cx="253440" cy="227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921DA06-947F-955E-3C3C-DBD11C61DCD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00890" y="4166233"/>
                  <a:ext cx="271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E24E7C7-6296-14A0-00C5-E95B27DB6B35}"/>
                    </a:ext>
                  </a:extLst>
                </p14:cNvPr>
                <p14:cNvContentPartPr/>
                <p14:nvPr/>
              </p14:nvContentPartPr>
              <p14:xfrm>
                <a:off x="5272450" y="4029793"/>
                <a:ext cx="322560" cy="39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E24E7C7-6296-14A0-00C5-E95B27DB6B3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63810" y="4020793"/>
                  <a:ext cx="3402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DAD48A3-C16D-2B15-3594-16F661AE066B}"/>
              </a:ext>
            </a:extLst>
          </p:cNvPr>
          <p:cNvGrpSpPr/>
          <p:nvPr/>
        </p:nvGrpSpPr>
        <p:grpSpPr>
          <a:xfrm>
            <a:off x="5860330" y="3813433"/>
            <a:ext cx="902160" cy="738360"/>
            <a:chOff x="5860330" y="3813433"/>
            <a:chExt cx="90216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267A771-ECBA-C44D-201A-1ACC9084DAA5}"/>
                    </a:ext>
                  </a:extLst>
                </p14:cNvPr>
                <p14:cNvContentPartPr/>
                <p14:nvPr/>
              </p14:nvContentPartPr>
              <p14:xfrm>
                <a:off x="5860330" y="4240393"/>
                <a:ext cx="73080" cy="111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267A771-ECBA-C44D-201A-1ACC9084DAA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51690" y="4231393"/>
                  <a:ext cx="90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3A2B2E3-B4E5-13F6-E5CA-64FA842AEB2C}"/>
                    </a:ext>
                  </a:extLst>
                </p14:cNvPr>
                <p14:cNvContentPartPr/>
                <p14:nvPr/>
              </p14:nvContentPartPr>
              <p14:xfrm>
                <a:off x="6176050" y="4054633"/>
                <a:ext cx="381600" cy="388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3A2B2E3-B4E5-13F6-E5CA-64FA842AEB2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67050" y="4045633"/>
                  <a:ext cx="3992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8B3282E-F3C9-F546-462B-D748398F97E1}"/>
                    </a:ext>
                  </a:extLst>
                </p14:cNvPr>
                <p14:cNvContentPartPr/>
                <p14:nvPr/>
              </p14:nvContentPartPr>
              <p14:xfrm>
                <a:off x="6203410" y="3943393"/>
                <a:ext cx="352080" cy="14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8B3282E-F3C9-F546-462B-D748398F97E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94410" y="3934753"/>
                  <a:ext cx="369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C983531-8044-4C41-4191-245C8A125E3F}"/>
                    </a:ext>
                  </a:extLst>
                </p14:cNvPr>
                <p14:cNvContentPartPr/>
                <p14:nvPr/>
              </p14:nvContentPartPr>
              <p14:xfrm>
                <a:off x="6631810" y="3813433"/>
                <a:ext cx="130680" cy="738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C983531-8044-4C41-4191-245C8A125E3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23170" y="3804433"/>
                  <a:ext cx="14832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3619916-5BFD-EEB5-2BE6-461555DA87F5}"/>
                  </a:ext>
                </a:extLst>
              </p14:cNvPr>
              <p14:cNvContentPartPr/>
              <p14:nvPr/>
            </p14:nvContentPartPr>
            <p14:xfrm>
              <a:off x="7046530" y="3989833"/>
              <a:ext cx="425520" cy="4471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3619916-5BFD-EEB5-2BE6-461555DA87F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037530" y="3980833"/>
                <a:ext cx="443160" cy="46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AE17894-D2B3-33E7-5874-49160108E23A}"/>
              </a:ext>
            </a:extLst>
          </p:cNvPr>
          <p:cNvGrpSpPr/>
          <p:nvPr/>
        </p:nvGrpSpPr>
        <p:grpSpPr>
          <a:xfrm>
            <a:off x="2410810" y="5337313"/>
            <a:ext cx="2553120" cy="589320"/>
            <a:chOff x="2410810" y="5337313"/>
            <a:chExt cx="255312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2BC61D0-B1E9-118E-9C1F-319FB4C1BB50}"/>
                    </a:ext>
                  </a:extLst>
                </p14:cNvPr>
                <p14:cNvContentPartPr/>
                <p14:nvPr/>
              </p14:nvContentPartPr>
              <p14:xfrm>
                <a:off x="2440330" y="5739433"/>
                <a:ext cx="380520" cy="45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2BC61D0-B1E9-118E-9C1F-319FB4C1BB5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31330" y="5730433"/>
                  <a:ext cx="398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B85284-348C-ABC6-6B22-C3FB26A93359}"/>
                    </a:ext>
                  </a:extLst>
                </p14:cNvPr>
                <p14:cNvContentPartPr/>
                <p14:nvPr/>
              </p14:nvContentPartPr>
              <p14:xfrm>
                <a:off x="2410810" y="5899633"/>
                <a:ext cx="446760" cy="27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B85284-348C-ABC6-6B22-C3FB26A9335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02170" y="5890633"/>
                  <a:ext cx="464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EAACA62-903C-F94C-FF6E-901C683C1987}"/>
                    </a:ext>
                  </a:extLst>
                </p14:cNvPr>
                <p14:cNvContentPartPr/>
                <p14:nvPr/>
              </p14:nvContentPartPr>
              <p14:xfrm>
                <a:off x="3080410" y="5337313"/>
                <a:ext cx="1883520" cy="532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EAACA62-903C-F94C-FF6E-901C683C198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71410" y="5328673"/>
                  <a:ext cx="190116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7315641-DA50-BCEE-AEE1-BE7C75DC8547}"/>
                    </a:ext>
                  </a:extLst>
                </p14:cNvPr>
                <p14:cNvContentPartPr/>
                <p14:nvPr/>
              </p14:nvContentPartPr>
              <p14:xfrm>
                <a:off x="4633450" y="5529553"/>
                <a:ext cx="35280" cy="3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7315641-DA50-BCEE-AEE1-BE7C75DC854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24450" y="5520913"/>
                  <a:ext cx="52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ABDD596-4235-68DD-D7C0-51831FD11763}"/>
                    </a:ext>
                  </a:extLst>
                </p14:cNvPr>
                <p14:cNvContentPartPr/>
                <p14:nvPr/>
              </p14:nvContentPartPr>
              <p14:xfrm>
                <a:off x="4269490" y="5479873"/>
                <a:ext cx="538200" cy="37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ABDD596-4235-68DD-D7C0-51831FD1176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60850" y="5471233"/>
                  <a:ext cx="55584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0C6BD47-D870-B0BD-8996-221C7D830B58}"/>
              </a:ext>
            </a:extLst>
          </p:cNvPr>
          <p:cNvGrpSpPr/>
          <p:nvPr/>
        </p:nvGrpSpPr>
        <p:grpSpPr>
          <a:xfrm>
            <a:off x="5503570" y="5083873"/>
            <a:ext cx="3051000" cy="844200"/>
            <a:chOff x="5503570" y="5083873"/>
            <a:chExt cx="3051000" cy="84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9D6A362-5E7E-D898-7919-50C3B313DDDE}"/>
                    </a:ext>
                  </a:extLst>
                </p14:cNvPr>
                <p14:cNvContentPartPr/>
                <p14:nvPr/>
              </p14:nvContentPartPr>
              <p14:xfrm>
                <a:off x="5503570" y="5264233"/>
                <a:ext cx="205920" cy="663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9D6A362-5E7E-D898-7919-50C3B313DDD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494570" y="5255593"/>
                  <a:ext cx="22356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3254CF0-6BFB-0FE0-56CA-D3146E8E963F}"/>
                    </a:ext>
                  </a:extLst>
                </p14:cNvPr>
                <p14:cNvContentPartPr/>
                <p14:nvPr/>
              </p14:nvContentPartPr>
              <p14:xfrm>
                <a:off x="5714890" y="5562313"/>
                <a:ext cx="441000" cy="196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3254CF0-6BFB-0FE0-56CA-D3146E8E963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05890" y="5553673"/>
                  <a:ext cx="458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796C9DD-80E6-3156-5CDF-B78CA938BF82}"/>
                    </a:ext>
                  </a:extLst>
                </p14:cNvPr>
                <p14:cNvContentPartPr/>
                <p14:nvPr/>
              </p14:nvContentPartPr>
              <p14:xfrm>
                <a:off x="6292690" y="5083873"/>
                <a:ext cx="2261880" cy="687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796C9DD-80E6-3156-5CDF-B78CA938BF8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84050" y="5075233"/>
                  <a:ext cx="227952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4E21CFB-673A-9FE9-F2F9-B038CD08217C}"/>
                    </a:ext>
                  </a:extLst>
                </p14:cNvPr>
                <p14:cNvContentPartPr/>
                <p14:nvPr/>
              </p14:nvContentPartPr>
              <p14:xfrm>
                <a:off x="7240210" y="5291953"/>
                <a:ext cx="430560" cy="27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4E21CFB-673A-9FE9-F2F9-B038CD08217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31570" y="5282953"/>
                  <a:ext cx="448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85ABD3F-19E3-2C7D-6039-812E7D40E182}"/>
                    </a:ext>
                  </a:extLst>
                </p14:cNvPr>
                <p14:cNvContentPartPr/>
                <p14:nvPr/>
              </p14:nvContentPartPr>
              <p14:xfrm>
                <a:off x="7830970" y="5265673"/>
                <a:ext cx="398520" cy="26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85ABD3F-19E3-2C7D-6039-812E7D40E18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21970" y="5256673"/>
                  <a:ext cx="416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02A6B77-8DD5-DDBE-12DA-1987E8A27F8A}"/>
                    </a:ext>
                  </a:extLst>
                </p14:cNvPr>
                <p14:cNvContentPartPr/>
                <p14:nvPr/>
              </p14:nvContentPartPr>
              <p14:xfrm>
                <a:off x="8121850" y="5367913"/>
                <a:ext cx="23040" cy="36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02A6B77-8DD5-DDBE-12DA-1987E8A27F8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12850" y="5359273"/>
                  <a:ext cx="4068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501A19F-C117-4D26-960C-F4687910A1E3}"/>
                  </a:ext>
                </a:extLst>
              </p14:cNvPr>
              <p14:cNvContentPartPr/>
              <p14:nvPr/>
            </p14:nvContentPartPr>
            <p14:xfrm>
              <a:off x="8572570" y="5033113"/>
              <a:ext cx="187200" cy="7390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501A19F-C117-4D26-960C-F4687910A1E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563570" y="5024473"/>
                <a:ext cx="204840" cy="75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85099FF-5356-E61F-BB7C-A716A6E22141}"/>
              </a:ext>
            </a:extLst>
          </p:cNvPr>
          <p:cNvGrpSpPr/>
          <p:nvPr/>
        </p:nvGrpSpPr>
        <p:grpSpPr>
          <a:xfrm>
            <a:off x="9057490" y="5010073"/>
            <a:ext cx="2168280" cy="590040"/>
            <a:chOff x="9057490" y="5010073"/>
            <a:chExt cx="216828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9DB48F1-2D28-C83D-A9B1-6E102F5952C1}"/>
                    </a:ext>
                  </a:extLst>
                </p14:cNvPr>
                <p14:cNvContentPartPr/>
                <p14:nvPr/>
              </p14:nvContentPartPr>
              <p14:xfrm>
                <a:off x="9057490" y="5010073"/>
                <a:ext cx="2168280" cy="590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9DB48F1-2D28-C83D-A9B1-6E102F5952C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48850" y="5001433"/>
                  <a:ext cx="218592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6E247B1-7A18-777C-941E-4280CB4924B6}"/>
                    </a:ext>
                  </a:extLst>
                </p14:cNvPr>
                <p14:cNvContentPartPr/>
                <p14:nvPr/>
              </p14:nvContentPartPr>
              <p14:xfrm>
                <a:off x="10983130" y="5242273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6E247B1-7A18-777C-941E-4280CB4924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974130" y="52332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74FF732-53A1-F54C-ED30-42091266EE36}"/>
                    </a:ext>
                  </a:extLst>
                </p14:cNvPr>
                <p14:cNvContentPartPr/>
                <p14:nvPr/>
              </p14:nvContentPartPr>
              <p14:xfrm>
                <a:off x="10581370" y="5258113"/>
                <a:ext cx="474840" cy="34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74FF732-53A1-F54C-ED30-42091266EE3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572730" y="5249113"/>
                  <a:ext cx="492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823484E-1BDF-7B1C-E2E5-8261621AB115}"/>
                    </a:ext>
                  </a:extLst>
                </p14:cNvPr>
                <p14:cNvContentPartPr/>
                <p14:nvPr/>
              </p14:nvContentPartPr>
              <p14:xfrm>
                <a:off x="9917890" y="5098633"/>
                <a:ext cx="76680" cy="114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823484E-1BDF-7B1C-E2E5-8261621AB11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08890" y="5089993"/>
                  <a:ext cx="9432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B72F1FF-0BAA-53A7-3749-C3AA3C74672F}"/>
              </a:ext>
            </a:extLst>
          </p:cNvPr>
          <p:cNvGrpSpPr/>
          <p:nvPr/>
        </p:nvGrpSpPr>
        <p:grpSpPr>
          <a:xfrm>
            <a:off x="6565930" y="5858233"/>
            <a:ext cx="4240080" cy="876240"/>
            <a:chOff x="6565930" y="5858233"/>
            <a:chExt cx="4240080" cy="87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85CC205-C75B-12BF-B8F1-8C789637D316}"/>
                    </a:ext>
                  </a:extLst>
                </p14:cNvPr>
                <p14:cNvContentPartPr/>
                <p14:nvPr/>
              </p14:nvContentPartPr>
              <p14:xfrm>
                <a:off x="6565930" y="5910073"/>
                <a:ext cx="316080" cy="415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85CC205-C75B-12BF-B8F1-8C789637D31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56930" y="5901073"/>
                  <a:ext cx="3337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8377209-F536-1CE6-F362-50606A04E92E}"/>
                    </a:ext>
                  </a:extLst>
                </p14:cNvPr>
                <p14:cNvContentPartPr/>
                <p14:nvPr/>
              </p14:nvContentPartPr>
              <p14:xfrm>
                <a:off x="6657370" y="5866513"/>
                <a:ext cx="161280" cy="186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8377209-F536-1CE6-F362-50606A04E92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648730" y="5857873"/>
                  <a:ext cx="178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15C44EE-B70E-5182-2781-E2837365A49C}"/>
                    </a:ext>
                  </a:extLst>
                </p14:cNvPr>
                <p14:cNvContentPartPr/>
                <p14:nvPr/>
              </p14:nvContentPartPr>
              <p14:xfrm>
                <a:off x="7011610" y="5982793"/>
                <a:ext cx="1302840" cy="354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15C44EE-B70E-5182-2781-E2837365A49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02970" y="5974153"/>
                  <a:ext cx="13204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C0B128C-74D0-80F6-7616-C260003BFAC2}"/>
                    </a:ext>
                  </a:extLst>
                </p14:cNvPr>
                <p14:cNvContentPartPr/>
                <p14:nvPr/>
              </p14:nvContentPartPr>
              <p14:xfrm>
                <a:off x="8422810" y="5903593"/>
                <a:ext cx="403200" cy="378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C0B128C-74D0-80F6-7616-C260003BFAC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14170" y="5894593"/>
                  <a:ext cx="4208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5A32BD3-04D7-17C3-F2F3-C71A248C7163}"/>
                    </a:ext>
                  </a:extLst>
                </p14:cNvPr>
                <p14:cNvContentPartPr/>
                <p14:nvPr/>
              </p14:nvContentPartPr>
              <p14:xfrm>
                <a:off x="8622250" y="6076393"/>
                <a:ext cx="246600" cy="24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5A32BD3-04D7-17C3-F2F3-C71A248C716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613610" y="6067393"/>
                  <a:ext cx="264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7CB00D9-FB13-E153-47A4-705FD0C52963}"/>
                    </a:ext>
                  </a:extLst>
                </p14:cNvPr>
                <p14:cNvContentPartPr/>
                <p14:nvPr/>
              </p14:nvContentPartPr>
              <p14:xfrm>
                <a:off x="8513170" y="6013033"/>
                <a:ext cx="90360" cy="15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7CB00D9-FB13-E153-47A4-705FD0C5296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04170" y="6004393"/>
                  <a:ext cx="10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5F86D0B-5369-A1B0-2666-3D5D196613F0}"/>
                    </a:ext>
                  </a:extLst>
                </p14:cNvPr>
                <p14:cNvContentPartPr/>
                <p14:nvPr/>
              </p14:nvContentPartPr>
              <p14:xfrm>
                <a:off x="8959930" y="6119233"/>
                <a:ext cx="414000" cy="126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5F86D0B-5369-A1B0-2666-3D5D196613F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951290" y="6110593"/>
                  <a:ext cx="431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08E8879-12DB-6EB1-FF56-491AAC0CEA96}"/>
                    </a:ext>
                  </a:extLst>
                </p14:cNvPr>
                <p14:cNvContentPartPr/>
                <p14:nvPr/>
              </p14:nvContentPartPr>
              <p14:xfrm>
                <a:off x="9173770" y="6010873"/>
                <a:ext cx="133920" cy="28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08E8879-12DB-6EB1-FF56-491AAC0CEA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65130" y="6002233"/>
                  <a:ext cx="151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6DF0DD1-E506-1FF6-6388-36A8EEBE2641}"/>
                    </a:ext>
                  </a:extLst>
                </p14:cNvPr>
                <p14:cNvContentPartPr/>
                <p14:nvPr/>
              </p14:nvContentPartPr>
              <p14:xfrm>
                <a:off x="9446290" y="5877673"/>
                <a:ext cx="771480" cy="367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6DF0DD1-E506-1FF6-6388-36A8EEBE264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437290" y="5869033"/>
                  <a:ext cx="7891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9FB0609-970F-CF29-1C9B-ECF64CAF5412}"/>
                    </a:ext>
                  </a:extLst>
                </p14:cNvPr>
                <p14:cNvContentPartPr/>
                <p14:nvPr/>
              </p14:nvContentPartPr>
              <p14:xfrm>
                <a:off x="9879370" y="6028153"/>
                <a:ext cx="32760" cy="3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9FB0609-970F-CF29-1C9B-ECF64CAF541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870730" y="6019513"/>
                  <a:ext cx="50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3D337F6-BF61-0DE8-60DD-E6461FC8658A}"/>
                    </a:ext>
                  </a:extLst>
                </p14:cNvPr>
                <p14:cNvContentPartPr/>
                <p14:nvPr/>
              </p14:nvContentPartPr>
              <p14:xfrm>
                <a:off x="9497770" y="6006913"/>
                <a:ext cx="430920" cy="6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3D337F6-BF61-0DE8-60DD-E6461FC8658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488770" y="5997913"/>
                  <a:ext cx="448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B7F721C-109B-BE27-0A7B-FBF7B7779C58}"/>
                    </a:ext>
                  </a:extLst>
                </p14:cNvPr>
                <p14:cNvContentPartPr/>
                <p14:nvPr/>
              </p14:nvContentPartPr>
              <p14:xfrm>
                <a:off x="10303090" y="5858233"/>
                <a:ext cx="502920" cy="352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B7F721C-109B-BE27-0A7B-FBF7B7779C5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294090" y="5849233"/>
                  <a:ext cx="5205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E7D1550-FA09-7006-4D27-8F87E3A31C62}"/>
                    </a:ext>
                  </a:extLst>
                </p14:cNvPr>
                <p14:cNvContentPartPr/>
                <p14:nvPr/>
              </p14:nvContentPartPr>
              <p14:xfrm>
                <a:off x="10424050" y="5972353"/>
                <a:ext cx="369720" cy="3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E7D1550-FA09-7006-4D27-8F87E3A31C6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15050" y="5963713"/>
                  <a:ext cx="387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8F9EA4C-DA4F-F2A1-22BD-34375AF2F333}"/>
                    </a:ext>
                  </a:extLst>
                </p14:cNvPr>
                <p14:cNvContentPartPr/>
                <p14:nvPr/>
              </p14:nvContentPartPr>
              <p14:xfrm>
                <a:off x="7051570" y="6568153"/>
                <a:ext cx="307440" cy="155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8F9EA4C-DA4F-F2A1-22BD-34375AF2F33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42930" y="6559153"/>
                  <a:ext cx="325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E71ECD2-CA95-8A6F-CA89-BDD2F9E6D6DD}"/>
                    </a:ext>
                  </a:extLst>
                </p14:cNvPr>
                <p14:cNvContentPartPr/>
                <p14:nvPr/>
              </p14:nvContentPartPr>
              <p14:xfrm>
                <a:off x="7531810" y="6421993"/>
                <a:ext cx="2091960" cy="312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E71ECD2-CA95-8A6F-CA89-BDD2F9E6D6D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22810" y="6412993"/>
                  <a:ext cx="2109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2C68DBE-ADDB-466F-88BF-2E8DBF096F85}"/>
                    </a:ext>
                  </a:extLst>
                </p14:cNvPr>
                <p14:cNvContentPartPr/>
                <p14:nvPr/>
              </p14:nvContentPartPr>
              <p14:xfrm>
                <a:off x="8286730" y="6392113"/>
                <a:ext cx="594000" cy="95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2C68DBE-ADDB-466F-88BF-2E8DBF096F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278090" y="6383113"/>
                  <a:ext cx="611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62DA6BE-E6DC-5B97-F04D-6B2B03A14EF7}"/>
                    </a:ext>
                  </a:extLst>
                </p14:cNvPr>
                <p14:cNvContentPartPr/>
                <p14:nvPr/>
              </p14:nvContentPartPr>
              <p14:xfrm>
                <a:off x="9645010" y="6629353"/>
                <a:ext cx="20880" cy="90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62DA6BE-E6DC-5B97-F04D-6B2B03A14EF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36010" y="6620353"/>
                  <a:ext cx="38520" cy="10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495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2F28C-C5C4-8075-BA32-E9A977CED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7" y="1305098"/>
            <a:ext cx="3172691" cy="4284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D4102C-2BB7-EA2A-E375-F8677359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78" y="160019"/>
            <a:ext cx="2350594" cy="97051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72287EA-54AC-356E-8264-14F714D8470C}"/>
              </a:ext>
            </a:extLst>
          </p:cNvPr>
          <p:cNvGrpSpPr/>
          <p:nvPr/>
        </p:nvGrpSpPr>
        <p:grpSpPr>
          <a:xfrm>
            <a:off x="4422286" y="83032"/>
            <a:ext cx="2459410" cy="792583"/>
            <a:chOff x="4422286" y="83032"/>
            <a:chExt cx="2459410" cy="7925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D0B3921-1CFB-A498-EB70-8CEBF9D5EBCB}"/>
                    </a:ext>
                  </a:extLst>
                </p14:cNvPr>
                <p14:cNvContentPartPr/>
                <p14:nvPr/>
              </p14:nvContentPartPr>
              <p14:xfrm>
                <a:off x="5237056" y="83032"/>
                <a:ext cx="820317" cy="419403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D0B3921-1CFB-A498-EB70-8CEBF9D5EB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28417" y="74392"/>
                  <a:ext cx="837954" cy="437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D5A450-5D01-4DD7-3C6E-57863EEE82E6}"/>
                    </a:ext>
                  </a:extLst>
                </p14:cNvPr>
                <p14:cNvContentPartPr/>
                <p14:nvPr/>
              </p14:nvContentPartPr>
              <p14:xfrm>
                <a:off x="5637045" y="194585"/>
                <a:ext cx="324799" cy="48381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D5A450-5D01-4DD7-3C6E-57863EEE82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28403" y="185559"/>
                  <a:ext cx="342443" cy="66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4A7A62C-6580-8A55-8CA2-442F8B67DBB3}"/>
                    </a:ext>
                  </a:extLst>
                </p14:cNvPr>
                <p14:cNvContentPartPr/>
                <p14:nvPr/>
              </p14:nvContentPartPr>
              <p14:xfrm>
                <a:off x="6281712" y="120936"/>
                <a:ext cx="599984" cy="335585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4A7A62C-6580-8A55-8CA2-442F8B67DB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73074" y="111934"/>
                  <a:ext cx="617620" cy="353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25665B-F875-77F5-A6A3-492B2B447F66}"/>
                    </a:ext>
                  </a:extLst>
                </p14:cNvPr>
                <p14:cNvContentPartPr/>
                <p14:nvPr/>
              </p14:nvContentPartPr>
              <p14:xfrm>
                <a:off x="4460806" y="220779"/>
                <a:ext cx="54852" cy="24406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25665B-F875-77F5-A6A3-492B2B447F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51843" y="212140"/>
                  <a:ext cx="72419" cy="261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E5F4337-D20E-B3E7-D776-813DEAF43D9E}"/>
                    </a:ext>
                  </a:extLst>
                </p14:cNvPr>
                <p14:cNvContentPartPr/>
                <p14:nvPr/>
              </p14:nvContentPartPr>
              <p14:xfrm>
                <a:off x="4572358" y="202290"/>
                <a:ext cx="65329" cy="290901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E5F4337-D20E-B3E7-D776-813DEAF43D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63384" y="193649"/>
                  <a:ext cx="82918" cy="308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E10E25-F573-58C1-24B8-BE79A93C254C}"/>
                    </a:ext>
                  </a:extLst>
                </p14:cNvPr>
                <p14:cNvContentPartPr/>
                <p14:nvPr/>
              </p14:nvContentPartPr>
              <p14:xfrm>
                <a:off x="4471899" y="334797"/>
                <a:ext cx="218176" cy="54544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E10E25-F573-58C1-24B8-BE79A93C25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3258" y="325826"/>
                  <a:ext cx="235817" cy="72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BB64784-E918-3985-4026-3A791EBE4AC5}"/>
                    </a:ext>
                  </a:extLst>
                </p14:cNvPr>
                <p14:cNvContentPartPr/>
                <p14:nvPr/>
              </p14:nvContentPartPr>
              <p14:xfrm>
                <a:off x="4732601" y="169008"/>
                <a:ext cx="254538" cy="310008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BB64784-E918-3985-4026-3A791EBE4A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23960" y="160377"/>
                  <a:ext cx="272179" cy="327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DD0781-6F96-1DFB-6324-409717E7BD6A}"/>
                    </a:ext>
                  </a:extLst>
                </p14:cNvPr>
                <p14:cNvContentPartPr/>
                <p14:nvPr/>
              </p14:nvContentPartPr>
              <p14:xfrm>
                <a:off x="4801320" y="291655"/>
                <a:ext cx="215403" cy="21263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DD0781-6F96-1DFB-6324-409717E7BD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92315" y="282645"/>
                  <a:ext cx="233053" cy="38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D5143D-27A7-D1F5-3DBB-D5AA54CD0CCB}"/>
                    </a:ext>
                  </a:extLst>
                </p14:cNvPr>
                <p14:cNvContentPartPr/>
                <p14:nvPr/>
              </p14:nvContentPartPr>
              <p14:xfrm>
                <a:off x="4422286" y="566224"/>
                <a:ext cx="681954" cy="306618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D5143D-27A7-D1F5-3DBB-D5AA54CD0C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13284" y="557587"/>
                  <a:ext cx="699597" cy="324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31F0BB0-C404-397A-550F-269B01027CE7}"/>
                    </a:ext>
                  </a:extLst>
                </p14:cNvPr>
                <p14:cNvContentPartPr/>
                <p14:nvPr/>
              </p14:nvContentPartPr>
              <p14:xfrm>
                <a:off x="5302694" y="557904"/>
                <a:ext cx="779948" cy="308775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1F0BB0-C404-397A-550F-269B01027C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93696" y="549267"/>
                  <a:ext cx="797584" cy="326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546D6C-E202-D685-41F0-2A3DA251CA4C}"/>
                    </a:ext>
                  </a:extLst>
                </p14:cNvPr>
                <p14:cNvContentPartPr/>
                <p14:nvPr/>
              </p14:nvContentPartPr>
              <p14:xfrm>
                <a:off x="5663855" y="650660"/>
                <a:ext cx="352533" cy="7088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546D6C-E202-D685-41F0-2A3DA251CA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54853" y="641800"/>
                  <a:ext cx="370178" cy="24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3848BF0-61AE-C947-3F09-D59574212A4B}"/>
                    </a:ext>
                  </a:extLst>
                </p14:cNvPr>
                <p14:cNvContentPartPr/>
                <p14:nvPr/>
              </p14:nvContentPartPr>
              <p14:xfrm>
                <a:off x="6237953" y="593342"/>
                <a:ext cx="602449" cy="282273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3848BF0-61AE-C947-3F09-D59574212A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9316" y="584341"/>
                  <a:ext cx="620083" cy="2999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EFC7B3-A0DF-73DE-AC7E-1763EB158755}"/>
              </a:ext>
            </a:extLst>
          </p:cNvPr>
          <p:cNvGrpSpPr/>
          <p:nvPr/>
        </p:nvGrpSpPr>
        <p:grpSpPr>
          <a:xfrm>
            <a:off x="6975993" y="-16811"/>
            <a:ext cx="3676017" cy="869006"/>
            <a:chOff x="6975993" y="-16811"/>
            <a:chExt cx="3676017" cy="8690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B89A3A6-6E9F-53C5-92DE-16F725946135}"/>
                    </a:ext>
                  </a:extLst>
                </p14:cNvPr>
                <p14:cNvContentPartPr/>
                <p14:nvPr/>
              </p14:nvContentPartPr>
              <p14:xfrm>
                <a:off x="6993249" y="267311"/>
                <a:ext cx="982409" cy="187052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B89A3A6-6E9F-53C5-92DE-16F7259461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84609" y="258318"/>
                  <a:ext cx="1000048" cy="204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F6766C-C4DC-ACB9-E8FB-6B56317CFAFA}"/>
                    </a:ext>
                  </a:extLst>
                </p14:cNvPr>
                <p14:cNvContentPartPr/>
                <p14:nvPr/>
              </p14:nvContentPartPr>
              <p14:xfrm>
                <a:off x="7390157" y="124633"/>
                <a:ext cx="308" cy="308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F6766C-C4DC-ACB9-E8FB-6B56317CFA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82765" y="116933"/>
                  <a:ext cx="15400" cy="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B2C38F-61C4-70EC-56F7-B378CDAC5158}"/>
                    </a:ext>
                  </a:extLst>
                </p14:cNvPr>
                <p14:cNvContentPartPr/>
                <p14:nvPr/>
              </p14:nvContentPartPr>
              <p14:xfrm>
                <a:off x="8136824" y="91044"/>
                <a:ext cx="375337" cy="343905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B2C38F-61C4-70EC-56F7-B378CDAC51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27827" y="82041"/>
                  <a:ext cx="392970" cy="361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91A1C1-B2EC-4410-6844-B8CB6BF17EA4}"/>
                    </a:ext>
                  </a:extLst>
                </p14:cNvPr>
                <p14:cNvContentPartPr/>
                <p14:nvPr/>
              </p14:nvContentPartPr>
              <p14:xfrm>
                <a:off x="8211090" y="160688"/>
                <a:ext cx="243137" cy="7704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91A1C1-B2EC-4410-6844-B8CB6BF17E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02458" y="151933"/>
                  <a:ext cx="260761" cy="2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EBED985-27E5-C141-DA9D-21EF1D06ADC6}"/>
                    </a:ext>
                  </a:extLst>
                </p14:cNvPr>
                <p14:cNvContentPartPr/>
                <p14:nvPr/>
              </p14:nvContentPartPr>
              <p14:xfrm>
                <a:off x="8654529" y="-16811"/>
                <a:ext cx="483808" cy="4533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EBED985-27E5-C141-DA9D-21EF1D06AD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45890" y="-25805"/>
                  <a:ext cx="501447" cy="470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04E28C8-A936-5798-BEA9-37DA2C964222}"/>
                    </a:ext>
                  </a:extLst>
                </p14:cNvPr>
                <p14:cNvContentPartPr/>
                <p14:nvPr/>
              </p14:nvContentPartPr>
              <p14:xfrm>
                <a:off x="8685654" y="207837"/>
                <a:ext cx="259777" cy="24037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04E28C8-A936-5798-BEA9-37DA2C96422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7019" y="198868"/>
                  <a:ext cx="277407" cy="41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22FE94-96E4-3F3C-B45E-97DD0168E1B7}"/>
                    </a:ext>
                  </a:extLst>
                </p14:cNvPr>
                <p14:cNvContentPartPr/>
                <p14:nvPr/>
              </p14:nvContentPartPr>
              <p14:xfrm>
                <a:off x="9373154" y="75020"/>
                <a:ext cx="456382" cy="451143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22FE94-96E4-3F3C-B45E-97DD0168E1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64156" y="66019"/>
                  <a:ext cx="474018" cy="468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2CA1D7-4CB5-4845-0230-975AEAA66DA9}"/>
                    </a:ext>
                  </a:extLst>
                </p14:cNvPr>
                <p14:cNvContentPartPr/>
                <p14:nvPr/>
              </p14:nvContentPartPr>
              <p14:xfrm>
                <a:off x="9364526" y="193661"/>
                <a:ext cx="289361" cy="39445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2CA1D7-4CB5-4845-0230-975AEAA66D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55888" y="185055"/>
                  <a:ext cx="306996" cy="57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51FF50-96D7-F885-8788-4525077A0C07}"/>
                    </a:ext>
                  </a:extLst>
                </p14:cNvPr>
                <p14:cNvContentPartPr/>
                <p14:nvPr/>
              </p14:nvContentPartPr>
              <p14:xfrm>
                <a:off x="6975993" y="545886"/>
                <a:ext cx="795973" cy="306309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51FF50-96D7-F885-8788-4525077A0C0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66993" y="536887"/>
                  <a:ext cx="813613" cy="32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091347-B02B-098D-210B-13F9A350A999}"/>
                    </a:ext>
                  </a:extLst>
                </p14:cNvPr>
                <p14:cNvContentPartPr/>
                <p14:nvPr/>
              </p14:nvContentPartPr>
              <p14:xfrm>
                <a:off x="8069645" y="492266"/>
                <a:ext cx="435735" cy="303844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091347-B02B-098D-210B-13F9A350A9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60642" y="483266"/>
                  <a:ext cx="453380" cy="321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26D2B36-4842-235E-4E6A-AC4453498DB5}"/>
                    </a:ext>
                  </a:extLst>
                </p14:cNvPr>
                <p14:cNvContentPartPr/>
                <p14:nvPr/>
              </p14:nvContentPartPr>
              <p14:xfrm>
                <a:off x="8119875" y="601663"/>
                <a:ext cx="328805" cy="14484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26D2B36-4842-235E-4E6A-AC4453498D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11241" y="592831"/>
                  <a:ext cx="346432" cy="31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1C922FA-22C0-070D-F9CA-70A3C3A28F5C}"/>
                    </a:ext>
                  </a:extLst>
                </p14:cNvPr>
                <p14:cNvContentPartPr/>
                <p14:nvPr/>
              </p14:nvContentPartPr>
              <p14:xfrm>
                <a:off x="8723557" y="451590"/>
                <a:ext cx="507536" cy="365783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1C922FA-22C0-070D-F9CA-70A3C3A28F5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14558" y="442589"/>
                  <a:ext cx="525174" cy="383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96F45F-F623-E2C3-0F2E-31666638989E}"/>
                    </a:ext>
                  </a:extLst>
                </p14:cNvPr>
                <p14:cNvContentPartPr/>
                <p14:nvPr/>
              </p14:nvContentPartPr>
              <p14:xfrm>
                <a:off x="8746052" y="599813"/>
                <a:ext cx="343596" cy="64405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96F45F-F623-E2C3-0F2E-31666638989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37057" y="590818"/>
                  <a:ext cx="361226" cy="82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9620CB2-6D78-F242-C4AA-BC84DF1F7F05}"/>
                    </a:ext>
                  </a:extLst>
                </p14:cNvPr>
                <p14:cNvContentPartPr/>
                <p14:nvPr/>
              </p14:nvContentPartPr>
              <p14:xfrm>
                <a:off x="9444030" y="416151"/>
                <a:ext cx="1207980" cy="348527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9620CB2-6D78-F242-C4AA-BC84DF1F7F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35029" y="407150"/>
                  <a:ext cx="1225623" cy="366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43830A-9C4D-CDAA-29FF-54CAD25F8C6D}"/>
                    </a:ext>
                  </a:extLst>
                </p14:cNvPr>
                <p14:cNvContentPartPr/>
                <p14:nvPr/>
              </p14:nvContentPartPr>
              <p14:xfrm>
                <a:off x="9742020" y="508599"/>
                <a:ext cx="501681" cy="49921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43830A-9C4D-CDAA-29FF-54CAD25F8C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33383" y="499555"/>
                  <a:ext cx="519315" cy="676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1C013BC-07B2-1AA9-1DD4-51E0DF779F47}"/>
              </a:ext>
            </a:extLst>
          </p:cNvPr>
          <p:cNvGrpSpPr/>
          <p:nvPr/>
        </p:nvGrpSpPr>
        <p:grpSpPr>
          <a:xfrm>
            <a:off x="4177608" y="1011821"/>
            <a:ext cx="3694817" cy="456073"/>
            <a:chOff x="4177608" y="1011821"/>
            <a:chExt cx="3694817" cy="4560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4D619D-7E7F-E342-5C53-52E4D4AC86BB}"/>
                    </a:ext>
                  </a:extLst>
                </p14:cNvPr>
                <p14:cNvContentPartPr/>
                <p14:nvPr/>
              </p14:nvContentPartPr>
              <p14:xfrm>
                <a:off x="4177608" y="1011821"/>
                <a:ext cx="450527" cy="367941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4D619D-7E7F-E342-5C53-52E4D4AC86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68612" y="1002820"/>
                  <a:ext cx="468159" cy="3855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FB3CDD-08C6-661C-1FA3-1E9CC63D80D7}"/>
                    </a:ext>
                  </a:extLst>
                </p14:cNvPr>
                <p14:cNvContentPartPr/>
                <p14:nvPr/>
              </p14:nvContentPartPr>
              <p14:xfrm>
                <a:off x="4477754" y="1158504"/>
                <a:ext cx="271796" cy="34822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FB3CDD-08C6-661C-1FA3-1E9CC63D80D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68754" y="1149436"/>
                  <a:ext cx="289436" cy="52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AEE8F0-4B45-5E00-306F-0A18D10A6A32}"/>
                    </a:ext>
                  </a:extLst>
                </p14:cNvPr>
                <p14:cNvContentPartPr/>
                <p14:nvPr/>
              </p14:nvContentPartPr>
              <p14:xfrm>
                <a:off x="4956015" y="1115670"/>
                <a:ext cx="283814" cy="251149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AEE8F0-4B45-5E00-306F-0A18D10A6A3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47011" y="1106675"/>
                  <a:ext cx="301462" cy="268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F983C6-9DD1-1A7B-61B3-69E6D546D18D}"/>
                    </a:ext>
                  </a:extLst>
                </p14:cNvPr>
                <p14:cNvContentPartPr/>
                <p14:nvPr/>
              </p14:nvContentPartPr>
              <p14:xfrm>
                <a:off x="5303926" y="1079616"/>
                <a:ext cx="113710" cy="345754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F983C6-9DD1-1A7B-61B3-69E6D546D1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94930" y="1070972"/>
                  <a:ext cx="131342" cy="3634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4F70551-0AE0-DC58-A741-4F2C5EC9DC4B}"/>
                    </a:ext>
                  </a:extLst>
                </p14:cNvPr>
                <p14:cNvContentPartPr/>
                <p14:nvPr/>
              </p14:nvContentPartPr>
              <p14:xfrm>
                <a:off x="5411782" y="1231846"/>
                <a:ext cx="216635" cy="119566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4F70551-0AE0-DC58-A741-4F2C5EC9DC4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02786" y="1222843"/>
                  <a:ext cx="234268" cy="137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A69A6FE-A5AD-5ED1-31BB-01BDE8177AAF}"/>
                    </a:ext>
                  </a:extLst>
                </p14:cNvPr>
                <p14:cNvContentPartPr/>
                <p14:nvPr/>
              </p14:nvContentPartPr>
              <p14:xfrm>
                <a:off x="5425032" y="1203187"/>
                <a:ext cx="211705" cy="175958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A69A6FE-A5AD-5ED1-31BB-01BDE8177A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16031" y="1194551"/>
                  <a:ext cx="229347" cy="193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4FA9B10-CC55-7A00-5C5B-8121A17726F1}"/>
                    </a:ext>
                  </a:extLst>
                </p14:cNvPr>
                <p14:cNvContentPartPr/>
                <p14:nvPr/>
              </p14:nvContentPartPr>
              <p14:xfrm>
                <a:off x="5666011" y="1302722"/>
                <a:ext cx="54852" cy="133432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4FA9B10-CC55-7A00-5C5B-8121A17726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57048" y="1293731"/>
                  <a:ext cx="72419" cy="151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244ED39-6060-D1B1-87ED-93426098540D}"/>
                    </a:ext>
                  </a:extLst>
                </p14:cNvPr>
                <p14:cNvContentPartPr/>
                <p14:nvPr/>
              </p14:nvContentPartPr>
              <p14:xfrm>
                <a:off x="5813928" y="1132619"/>
                <a:ext cx="138363" cy="242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244ED39-6060-D1B1-87ED-9342609854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04920" y="1123623"/>
                  <a:ext cx="156019" cy="260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90D4DE-C634-E891-D177-56D6D01C2256}"/>
                    </a:ext>
                  </a:extLst>
                </p14:cNvPr>
                <p14:cNvContentPartPr/>
                <p14:nvPr/>
              </p14:nvContentPartPr>
              <p14:xfrm>
                <a:off x="5740278" y="1231846"/>
                <a:ext cx="229270" cy="20031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90D4DE-C634-E891-D177-56D6D01C22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31280" y="1222904"/>
                  <a:ext cx="246906" cy="37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8566E65-B6C3-5945-0E29-5CED2C4308E6}"/>
                    </a:ext>
                  </a:extLst>
                </p14:cNvPr>
                <p14:cNvContentPartPr/>
                <p14:nvPr/>
              </p14:nvContentPartPr>
              <p14:xfrm>
                <a:off x="5948593" y="1076534"/>
                <a:ext cx="155003" cy="391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8566E65-B6C3-5945-0E29-5CED2C4308E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39602" y="1067893"/>
                  <a:ext cx="172625" cy="409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FF4ED4-FC27-1E95-A11A-36DCFACCA84A}"/>
                    </a:ext>
                  </a:extLst>
                </p14:cNvPr>
                <p14:cNvContentPartPr/>
                <p14:nvPr/>
              </p14:nvContentPartPr>
              <p14:xfrm>
                <a:off x="6289108" y="1241707"/>
                <a:ext cx="197529" cy="20338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FF4ED4-FC27-1E95-A11A-36DCFACCA8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80473" y="1232991"/>
                  <a:ext cx="215159" cy="38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D7F395-DCC0-D75C-5FB1-8D215A2672B2}"/>
                    </a:ext>
                  </a:extLst>
                </p14:cNvPr>
                <p14:cNvContentPartPr/>
                <p14:nvPr/>
              </p14:nvContentPartPr>
              <p14:xfrm>
                <a:off x="6304208" y="1332614"/>
                <a:ext cx="200303" cy="14792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D7F395-DCC0-D75C-5FB1-8D215A2672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95202" y="1323809"/>
                  <a:ext cx="217956" cy="32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6606844-D6C5-78F7-0142-905DB240F873}"/>
                    </a:ext>
                  </a:extLst>
                </p14:cNvPr>
                <p14:cNvContentPartPr/>
                <p14:nvPr/>
              </p14:nvContentPartPr>
              <p14:xfrm>
                <a:off x="6796028" y="1145562"/>
                <a:ext cx="30507" cy="263167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6606844-D6C5-78F7-0142-905DB240F87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87414" y="1136562"/>
                  <a:ext cx="48093" cy="280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8768FD-934A-4597-FF69-8BB9358D09AE}"/>
                    </a:ext>
                  </a:extLst>
                </p14:cNvPr>
                <p14:cNvContentPartPr/>
                <p14:nvPr/>
              </p14:nvContentPartPr>
              <p14:xfrm>
                <a:off x="6653659" y="1146795"/>
                <a:ext cx="332810" cy="20955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8768FD-934A-4597-FF69-8BB9358D09A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45024" y="1138271"/>
                  <a:ext cx="350440" cy="38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95674C-06B3-7DE8-D208-151DEE31514A}"/>
                    </a:ext>
                  </a:extLst>
                </p14:cNvPr>
                <p14:cNvContentPartPr/>
                <p14:nvPr/>
              </p14:nvContentPartPr>
              <p14:xfrm>
                <a:off x="7085697" y="1121834"/>
                <a:ext cx="120490" cy="315245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95674C-06B3-7DE8-D208-151DEE3151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76705" y="1113197"/>
                  <a:ext cx="138114" cy="3328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93BE15-BEF4-134F-00FA-5E0BB078BCB5}"/>
                    </a:ext>
                  </a:extLst>
                </p14:cNvPr>
                <p14:cNvContentPartPr/>
                <p14:nvPr/>
              </p14:nvContentPartPr>
              <p14:xfrm>
                <a:off x="7230531" y="1227223"/>
                <a:ext cx="161475" cy="125729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93BE15-BEF4-134F-00FA-5E0BB078BC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21900" y="1218577"/>
                  <a:ext cx="179097" cy="143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C93F21D-6D4E-F6CB-748D-A5512B6D85FB}"/>
                    </a:ext>
                  </a:extLst>
                </p14:cNvPr>
                <p14:cNvContentPartPr/>
                <p14:nvPr/>
              </p14:nvContentPartPr>
              <p14:xfrm>
                <a:off x="7297401" y="1213973"/>
                <a:ext cx="138055" cy="133432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C93F21D-6D4E-F6CB-748D-A5512B6D85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88390" y="1204957"/>
                  <a:ext cx="155717" cy="151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A900B4E-89B0-3CC4-45AD-DFB6F8B48A4D}"/>
                    </a:ext>
                  </a:extLst>
                </p14:cNvPr>
                <p14:cNvContentPartPr/>
                <p14:nvPr/>
              </p14:nvContentPartPr>
              <p14:xfrm>
                <a:off x="7431450" y="1313816"/>
                <a:ext cx="64097" cy="110628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A900B4E-89B0-3CC4-45AD-DFB6F8B48A4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22448" y="1304836"/>
                  <a:ext cx="81742" cy="128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5DC1CB9-A58B-1AA2-39FE-8FF90F73AEE6}"/>
                    </a:ext>
                  </a:extLst>
                </p14:cNvPr>
                <p14:cNvContentPartPr/>
                <p14:nvPr/>
              </p14:nvContentPartPr>
              <p14:xfrm>
                <a:off x="7595081" y="1164667"/>
                <a:ext cx="138671" cy="204309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5DC1CB9-A58B-1AA2-39FE-8FF90F73AEE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86076" y="1156019"/>
                  <a:ext cx="156320" cy="221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55F8CB3-9B9C-B1D5-004E-E397B543BB0B}"/>
                    </a:ext>
                  </a:extLst>
                </p14:cNvPr>
                <p14:cNvContentPartPr/>
                <p14:nvPr/>
              </p14:nvContentPartPr>
              <p14:xfrm>
                <a:off x="7536840" y="1251876"/>
                <a:ext cx="192907" cy="22495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55F8CB3-9B9C-B1D5-004E-E397B543BB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27842" y="1242949"/>
                  <a:ext cx="210542" cy="39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D4793C8-EB9E-B75E-DEDE-4415136FA107}"/>
                    </a:ext>
                  </a:extLst>
                </p14:cNvPr>
                <p14:cNvContentPartPr/>
                <p14:nvPr/>
              </p14:nvContentPartPr>
              <p14:xfrm>
                <a:off x="7705711" y="1137550"/>
                <a:ext cx="166714" cy="290285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D4793C8-EB9E-B75E-DEDE-4415136FA1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96709" y="1128546"/>
                  <a:ext cx="184358" cy="3079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7F00B47-2CD2-B310-2305-C64A16BB7131}"/>
              </a:ext>
            </a:extLst>
          </p:cNvPr>
          <p:cNvGrpSpPr/>
          <p:nvPr/>
        </p:nvGrpSpPr>
        <p:grpSpPr>
          <a:xfrm>
            <a:off x="8155314" y="1031543"/>
            <a:ext cx="2494848" cy="433578"/>
            <a:chOff x="8155314" y="1031543"/>
            <a:chExt cx="2494848" cy="4335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2EB0218-E3FD-A30F-A736-81D29CD7AC59}"/>
                    </a:ext>
                  </a:extLst>
                </p14:cNvPr>
                <p14:cNvContentPartPr/>
                <p14:nvPr/>
              </p14:nvContentPartPr>
              <p14:xfrm>
                <a:off x="8159627" y="1235852"/>
                <a:ext cx="155003" cy="12635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2EB0218-E3FD-A30F-A736-81D29CD7AC5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50996" y="1227078"/>
                  <a:ext cx="172625" cy="298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EC7A7EE-7D67-D6D1-4618-8E762BF084E1}"/>
                    </a:ext>
                  </a:extLst>
                </p14:cNvPr>
                <p14:cNvContentPartPr/>
                <p14:nvPr/>
              </p14:nvContentPartPr>
              <p14:xfrm>
                <a:off x="8155314" y="1308886"/>
                <a:ext cx="216327" cy="6472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EC7A7EE-7D67-D6D1-4618-8E762BF084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46315" y="1299897"/>
                  <a:ext cx="233964" cy="24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DB84CA1-5CD8-EBCC-AD79-C6B41496DBD8}"/>
                    </a:ext>
                  </a:extLst>
                </p14:cNvPr>
                <p14:cNvContentPartPr/>
                <p14:nvPr/>
              </p14:nvContentPartPr>
              <p14:xfrm>
                <a:off x="8432964" y="1031543"/>
                <a:ext cx="2217198" cy="433578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DB84CA1-5CD8-EBCC-AD79-C6B41496DB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23964" y="1022900"/>
                  <a:ext cx="2234838" cy="451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2E5810D-1D9C-9E9F-C19C-BC387B4F7E7C}"/>
                    </a:ext>
                  </a:extLst>
                </p14:cNvPr>
                <p14:cNvContentPartPr/>
                <p14:nvPr/>
              </p14:nvContentPartPr>
              <p14:xfrm>
                <a:off x="9785470" y="1118135"/>
                <a:ext cx="367016" cy="31432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2E5810D-1D9C-9E9F-C19C-BC387B4F7E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76834" y="1109563"/>
                  <a:ext cx="384647" cy="489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304FFD4-F211-6419-AC6E-DF0AD81FA45C}"/>
                    </a:ext>
                  </a:extLst>
                </p14:cNvPr>
                <p14:cNvContentPartPr/>
                <p14:nvPr/>
              </p14:nvContentPartPr>
              <p14:xfrm>
                <a:off x="8481961" y="1107042"/>
                <a:ext cx="538044" cy="46224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304FFD4-F211-6419-AC6E-DF0AD81FA4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73324" y="1098084"/>
                  <a:ext cx="555679" cy="637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6D1E7E1-B7AF-137D-DB95-94B4065ABE84}"/>
                  </a:ext>
                </a:extLst>
              </p14:cNvPr>
              <p14:cNvContentPartPr/>
              <p14:nvPr/>
            </p14:nvContentPartPr>
            <p14:xfrm>
              <a:off x="4292859" y="1635533"/>
              <a:ext cx="304460" cy="292442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6D1E7E1-B7AF-137D-DB95-94B4065ABE8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283862" y="1626529"/>
                <a:ext cx="322094" cy="310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873AEBA-5ACA-0226-9765-66A1DD3C48DA}"/>
                  </a:ext>
                </a:extLst>
              </p14:cNvPr>
              <p14:cNvContentPartPr/>
              <p14:nvPr/>
            </p14:nvContentPartPr>
            <p14:xfrm>
              <a:off x="1846206" y="3506565"/>
              <a:ext cx="204840" cy="114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873AEBA-5ACA-0226-9765-66A1DD3C48D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810566" y="3434925"/>
                <a:ext cx="27648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1E63B36E-CDF2-CA3E-B448-1F75C855E551}"/>
              </a:ext>
            </a:extLst>
          </p:cNvPr>
          <p:cNvGrpSpPr/>
          <p:nvPr/>
        </p:nvGrpSpPr>
        <p:grpSpPr>
          <a:xfrm>
            <a:off x="1940166" y="1682085"/>
            <a:ext cx="702000" cy="1626120"/>
            <a:chOff x="1940166" y="1682085"/>
            <a:chExt cx="702000" cy="16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8B73A4-FDE3-30B4-A9BD-170BAB01B2C0}"/>
                    </a:ext>
                  </a:extLst>
                </p14:cNvPr>
                <p14:cNvContentPartPr/>
                <p14:nvPr/>
              </p14:nvContentPartPr>
              <p14:xfrm>
                <a:off x="1980486" y="1682085"/>
                <a:ext cx="661680" cy="1560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8B73A4-FDE3-30B4-A9BD-170BAB01B2C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71486" y="1673445"/>
                  <a:ext cx="679320" cy="15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4A71F5C-920D-EB0E-DC75-D200821300F3}"/>
                    </a:ext>
                  </a:extLst>
                </p14:cNvPr>
                <p14:cNvContentPartPr/>
                <p14:nvPr/>
              </p14:nvContentPartPr>
              <p14:xfrm>
                <a:off x="1940166" y="3062325"/>
                <a:ext cx="168840" cy="245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4A71F5C-920D-EB0E-DC75-D200821300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31526" y="3053325"/>
                  <a:ext cx="18648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B1CD8D0-5218-9453-C30B-69EAC7D18F5C}"/>
                  </a:ext>
                </a:extLst>
              </p14:cNvPr>
              <p14:cNvContentPartPr/>
              <p14:nvPr/>
            </p14:nvContentPartPr>
            <p14:xfrm>
              <a:off x="2681046" y="1717365"/>
              <a:ext cx="775080" cy="275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B1CD8D0-5218-9453-C30B-69EAC7D18F5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672046" y="1708365"/>
                <a:ext cx="79272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A7626CA-7821-5632-4BFD-BD9301AC9B4C}"/>
                  </a:ext>
                </a:extLst>
              </p14:cNvPr>
              <p14:cNvContentPartPr/>
              <p14:nvPr/>
            </p14:nvContentPartPr>
            <p14:xfrm>
              <a:off x="5948285" y="2125505"/>
              <a:ext cx="308" cy="308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A7626CA-7821-5632-4BFD-BD9301AC9B4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940585" y="2117805"/>
                <a:ext cx="15400" cy="1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6906F0A-B016-43C6-D206-E2DF05069222}"/>
              </a:ext>
            </a:extLst>
          </p:cNvPr>
          <p:cNvGrpSpPr/>
          <p:nvPr/>
        </p:nvGrpSpPr>
        <p:grpSpPr>
          <a:xfrm>
            <a:off x="1537686" y="4865565"/>
            <a:ext cx="798480" cy="876960"/>
            <a:chOff x="1537686" y="4865565"/>
            <a:chExt cx="798480" cy="87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26EA329-1B80-0BDE-8DD8-BD4BCE4C9940}"/>
                    </a:ext>
                  </a:extLst>
                </p14:cNvPr>
                <p14:cNvContentPartPr/>
                <p14:nvPr/>
              </p14:nvContentPartPr>
              <p14:xfrm>
                <a:off x="1561446" y="4933965"/>
                <a:ext cx="774720" cy="808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26EA329-1B80-0BDE-8DD8-BD4BCE4C994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52806" y="4924965"/>
                  <a:ext cx="792360" cy="82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D2F61D2-4AA0-7968-786E-3B336F51680E}"/>
                    </a:ext>
                  </a:extLst>
                </p14:cNvPr>
                <p14:cNvContentPartPr/>
                <p14:nvPr/>
              </p14:nvContentPartPr>
              <p14:xfrm>
                <a:off x="1537686" y="4865565"/>
                <a:ext cx="156600" cy="196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D2F61D2-4AA0-7968-786E-3B336F5168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28686" y="4856925"/>
                  <a:ext cx="17424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7D0CE94-136E-25C0-8B4B-AFA575BB6C87}"/>
                  </a:ext>
                </a:extLst>
              </p14:cNvPr>
              <p14:cNvContentPartPr/>
              <p14:nvPr/>
            </p14:nvContentPartPr>
            <p14:xfrm>
              <a:off x="322686" y="5639205"/>
              <a:ext cx="1073520" cy="4629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7D0CE94-136E-25C0-8B4B-AFA575BB6C8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13686" y="5630565"/>
                <a:ext cx="109116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58D5FFA6-5E64-4352-D3EA-380E3A9D0822}"/>
                  </a:ext>
                </a:extLst>
              </p14:cNvPr>
              <p14:cNvContentPartPr/>
              <p14:nvPr/>
            </p14:nvContentPartPr>
            <p14:xfrm>
              <a:off x="302886" y="6018645"/>
              <a:ext cx="931320" cy="3870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58D5FFA6-5E64-4352-D3EA-380E3A9D082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94246" y="6009645"/>
                <a:ext cx="9489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85C0C530-2E21-EEF5-B553-BFC7FCB4FF82}"/>
                  </a:ext>
                </a:extLst>
              </p14:cNvPr>
              <p14:cNvContentPartPr/>
              <p14:nvPr/>
            </p14:nvContentPartPr>
            <p14:xfrm>
              <a:off x="1798326" y="5748285"/>
              <a:ext cx="449640" cy="1998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85C0C530-2E21-EEF5-B553-BFC7FCB4FF8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789686" y="5739645"/>
                <a:ext cx="467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6970739D-43B5-70F3-B164-2EB54F213BA8}"/>
                  </a:ext>
                </a:extLst>
              </p14:cNvPr>
              <p14:cNvContentPartPr/>
              <p14:nvPr/>
            </p14:nvContentPartPr>
            <p14:xfrm>
              <a:off x="241326" y="6460365"/>
              <a:ext cx="773280" cy="3171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6970739D-43B5-70F3-B164-2EB54F213BA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32326" y="6451365"/>
                <a:ext cx="79092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BE00F97-4847-F4AD-6D9A-4F884ABA1DB3}"/>
              </a:ext>
            </a:extLst>
          </p:cNvPr>
          <p:cNvGrpSpPr/>
          <p:nvPr/>
        </p:nvGrpSpPr>
        <p:grpSpPr>
          <a:xfrm>
            <a:off x="1137726" y="6047445"/>
            <a:ext cx="1347480" cy="715680"/>
            <a:chOff x="1137726" y="6047445"/>
            <a:chExt cx="134748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6715AE8-8DAE-9978-7E6E-65EA7F34279B}"/>
                    </a:ext>
                  </a:extLst>
                </p14:cNvPr>
                <p14:cNvContentPartPr/>
                <p14:nvPr/>
              </p14:nvContentPartPr>
              <p14:xfrm>
                <a:off x="1417086" y="6047445"/>
                <a:ext cx="620640" cy="298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6715AE8-8DAE-9978-7E6E-65EA7F34279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08446" y="6038445"/>
                  <a:ext cx="638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DF75E75-0834-09D0-5422-35C93E420832}"/>
                    </a:ext>
                  </a:extLst>
                </p14:cNvPr>
                <p14:cNvContentPartPr/>
                <p14:nvPr/>
              </p14:nvContentPartPr>
              <p14:xfrm>
                <a:off x="1715526" y="6085965"/>
                <a:ext cx="185400" cy="55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DF75E75-0834-09D0-5422-35C93E4208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06526" y="6076965"/>
                  <a:ext cx="203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EC5013-7269-3919-D2A3-2D13C6A4737D}"/>
                    </a:ext>
                  </a:extLst>
                </p14:cNvPr>
                <p14:cNvContentPartPr/>
                <p14:nvPr/>
              </p14:nvContentPartPr>
              <p14:xfrm>
                <a:off x="2184246" y="6129885"/>
                <a:ext cx="300960" cy="336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EC5013-7269-3919-D2A3-2D13C6A4737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75246" y="6121245"/>
                  <a:ext cx="3186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2A07C41-9F36-048E-DC52-F8CD7E517B32}"/>
                    </a:ext>
                  </a:extLst>
                </p14:cNvPr>
                <p14:cNvContentPartPr/>
                <p14:nvPr/>
              </p14:nvContentPartPr>
              <p14:xfrm>
                <a:off x="1137726" y="6375765"/>
                <a:ext cx="1342080" cy="387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2A07C41-9F36-048E-DC52-F8CD7E517B3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9086" y="6367125"/>
                  <a:ext cx="13597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3B88C69-FEB4-5C84-AE8D-80E9C50F15A3}"/>
                    </a:ext>
                  </a:extLst>
                </p14:cNvPr>
                <p14:cNvContentPartPr/>
                <p14:nvPr/>
              </p14:nvContentPartPr>
              <p14:xfrm>
                <a:off x="1631286" y="6379725"/>
                <a:ext cx="524880" cy="59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3B88C69-FEB4-5C84-AE8D-80E9C50F15A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22286" y="6370725"/>
                  <a:ext cx="54252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FC786D9-7759-58DD-8E1F-96FE7B3F6958}"/>
                  </a:ext>
                </a:extLst>
              </p14:cNvPr>
              <p14:cNvContentPartPr/>
              <p14:nvPr/>
            </p14:nvContentPartPr>
            <p14:xfrm>
              <a:off x="2665926" y="2066925"/>
              <a:ext cx="709200" cy="3466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FC786D9-7759-58DD-8E1F-96FE7B3F695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656926" y="2057925"/>
                <a:ext cx="726840" cy="36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AA0D277-F4C2-3DFF-5F8F-69E7DB704E04}"/>
              </a:ext>
            </a:extLst>
          </p:cNvPr>
          <p:cNvGrpSpPr/>
          <p:nvPr/>
        </p:nvGrpSpPr>
        <p:grpSpPr>
          <a:xfrm>
            <a:off x="1979406" y="840765"/>
            <a:ext cx="1394280" cy="808200"/>
            <a:chOff x="1979406" y="840765"/>
            <a:chExt cx="1394280" cy="80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8677139-5982-54AF-63C5-DC377D790F8C}"/>
                    </a:ext>
                  </a:extLst>
                </p14:cNvPr>
                <p14:cNvContentPartPr/>
                <p14:nvPr/>
              </p14:nvContentPartPr>
              <p14:xfrm>
                <a:off x="2155806" y="840765"/>
                <a:ext cx="909360" cy="45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8677139-5982-54AF-63C5-DC377D790F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46806" y="831765"/>
                  <a:ext cx="9270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22C111F-985A-FC1D-95F6-A6926F9B9CAF}"/>
                    </a:ext>
                  </a:extLst>
                </p14:cNvPr>
                <p14:cNvContentPartPr/>
                <p14:nvPr/>
              </p14:nvContentPartPr>
              <p14:xfrm>
                <a:off x="2776086" y="945165"/>
                <a:ext cx="33120" cy="23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22C111F-985A-FC1D-95F6-A6926F9B9CA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67086" y="936165"/>
                  <a:ext cx="50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73143EB-4293-B2F1-73E0-64142F3B0191}"/>
                    </a:ext>
                  </a:extLst>
                </p14:cNvPr>
                <p14:cNvContentPartPr/>
                <p14:nvPr/>
              </p14:nvContentPartPr>
              <p14:xfrm>
                <a:off x="1979406" y="1256565"/>
                <a:ext cx="1318320" cy="392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73143EB-4293-B2F1-73E0-64142F3B01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70766" y="1247565"/>
                  <a:ext cx="13359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2E5AC90-BB6A-6F68-0715-CC14F25F6F90}"/>
                    </a:ext>
                  </a:extLst>
                </p14:cNvPr>
                <p14:cNvContentPartPr/>
                <p14:nvPr/>
              </p14:nvContentPartPr>
              <p14:xfrm>
                <a:off x="3138966" y="1339725"/>
                <a:ext cx="234720" cy="35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2E5AC90-BB6A-6F68-0715-CC14F25F6F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29966" y="1331085"/>
                  <a:ext cx="252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8438951-A7B0-A40A-3091-38DB72C20083}"/>
                    </a:ext>
                  </a:extLst>
                </p14:cNvPr>
                <p14:cNvContentPartPr/>
                <p14:nvPr/>
              </p14:nvContentPartPr>
              <p14:xfrm>
                <a:off x="2080206" y="1488405"/>
                <a:ext cx="76320" cy="110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8438951-A7B0-A40A-3091-38DB72C2008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71566" y="1479765"/>
                  <a:ext cx="9396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D72DDD7-AB22-9FFD-7075-D705BBBCC1BC}"/>
                  </a:ext>
                </a:extLst>
              </p14:cNvPr>
              <p14:cNvContentPartPr/>
              <p14:nvPr/>
            </p14:nvContentPartPr>
            <p14:xfrm>
              <a:off x="8920470" y="2206859"/>
              <a:ext cx="1060988" cy="208931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D72DDD7-AB22-9FFD-7075-D705BBBCC1B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911469" y="2197869"/>
                <a:ext cx="1078629" cy="226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1655F222-D4CE-91BB-B78D-2E66A4EAF91A}"/>
                  </a:ext>
                </a:extLst>
              </p14:cNvPr>
              <p14:cNvContentPartPr/>
              <p14:nvPr/>
            </p14:nvContentPartPr>
            <p14:xfrm>
              <a:off x="4866966" y="3104336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1655F222-D4CE-91BB-B78D-2E66A4EAF91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858326" y="30956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0DFD425E-8A59-2664-631A-665CD8FD75EE}"/>
                  </a:ext>
                </a:extLst>
              </p14:cNvPr>
              <p14:cNvContentPartPr/>
              <p14:nvPr/>
            </p14:nvContentPartPr>
            <p14:xfrm>
              <a:off x="4580406" y="3055016"/>
              <a:ext cx="1342440" cy="3484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0DFD425E-8A59-2664-631A-665CD8FD75E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571406" y="3046016"/>
                <a:ext cx="13600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73DD11C1-444D-93DB-C7F6-C3F7830EC789}"/>
                  </a:ext>
                </a:extLst>
              </p14:cNvPr>
              <p14:cNvContentPartPr/>
              <p14:nvPr/>
            </p14:nvContentPartPr>
            <p14:xfrm>
              <a:off x="3549366" y="3481616"/>
              <a:ext cx="654480" cy="2502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73DD11C1-444D-93DB-C7F6-C3F7830EC78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540366" y="3472616"/>
                <a:ext cx="67212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6377664D-4F15-51B7-96FF-E20BE63512E7}"/>
              </a:ext>
            </a:extLst>
          </p:cNvPr>
          <p:cNvGrpSpPr/>
          <p:nvPr/>
        </p:nvGrpSpPr>
        <p:grpSpPr>
          <a:xfrm>
            <a:off x="10813446" y="3474776"/>
            <a:ext cx="905400" cy="425880"/>
            <a:chOff x="10813446" y="3474776"/>
            <a:chExt cx="90540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8CFEFE6-1C5B-9442-C123-F48388626AB9}"/>
                    </a:ext>
                  </a:extLst>
                </p14:cNvPr>
                <p14:cNvContentPartPr/>
                <p14:nvPr/>
              </p14:nvContentPartPr>
              <p14:xfrm>
                <a:off x="10813446" y="3474776"/>
                <a:ext cx="905400" cy="425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8CFEFE6-1C5B-9442-C123-F48388626AB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04446" y="3466136"/>
                  <a:ext cx="9230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5AEEB9B-6168-3DC2-52F4-ACCBAE4AC055}"/>
                    </a:ext>
                  </a:extLst>
                </p14:cNvPr>
                <p14:cNvContentPartPr/>
                <p14:nvPr/>
              </p14:nvContentPartPr>
              <p14:xfrm>
                <a:off x="11507526" y="3513656"/>
                <a:ext cx="27360" cy="21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5AEEB9B-6168-3DC2-52F4-ACCBAE4AC05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98526" y="3504656"/>
                  <a:ext cx="450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3FB63BD2-AE04-0CF4-EB59-6E1D2D7AAA37}"/>
                  </a:ext>
                </a:extLst>
              </p14:cNvPr>
              <p14:cNvContentPartPr/>
              <p14:nvPr/>
            </p14:nvContentPartPr>
            <p14:xfrm>
              <a:off x="8999766" y="3992456"/>
              <a:ext cx="90360" cy="4572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3FB63BD2-AE04-0CF4-EB59-6E1D2D7AAA3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990766" y="3983456"/>
                <a:ext cx="108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7F6CAE8F-6419-3F0D-25B7-ED33045E26B5}"/>
                  </a:ext>
                </a:extLst>
              </p14:cNvPr>
              <p14:cNvContentPartPr/>
              <p14:nvPr/>
            </p14:nvContentPartPr>
            <p14:xfrm>
              <a:off x="5739246" y="1921736"/>
              <a:ext cx="99360" cy="1191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7F6CAE8F-6419-3F0D-25B7-ED33045E26B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730246" y="1913096"/>
                <a:ext cx="11700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227FED0-2034-ACEC-EC80-5032FF6CB1A8}"/>
              </a:ext>
            </a:extLst>
          </p:cNvPr>
          <p:cNvGrpSpPr/>
          <p:nvPr/>
        </p:nvGrpSpPr>
        <p:grpSpPr>
          <a:xfrm>
            <a:off x="4287005" y="1577291"/>
            <a:ext cx="2756881" cy="568005"/>
            <a:chOff x="4287005" y="1577291"/>
            <a:chExt cx="2756881" cy="5680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58DAC9E-240A-1A8E-F3B7-B84ADBA34B57}"/>
                    </a:ext>
                  </a:extLst>
                </p14:cNvPr>
                <p14:cNvContentPartPr/>
                <p14:nvPr/>
              </p14:nvContentPartPr>
              <p14:xfrm>
                <a:off x="4658951" y="1735376"/>
                <a:ext cx="204925" cy="183046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58DAC9E-240A-1A8E-F3B7-B84ADBA34B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50307" y="1726745"/>
                  <a:ext cx="222572" cy="200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84FBCE3-DC36-4431-0581-2071056F030E}"/>
                    </a:ext>
                  </a:extLst>
                </p14:cNvPr>
                <p14:cNvContentPartPr/>
                <p14:nvPr/>
              </p14:nvContentPartPr>
              <p14:xfrm>
                <a:off x="4287005" y="1585920"/>
                <a:ext cx="278883" cy="28659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84FBCE3-DC36-4431-0581-2071056F030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78009" y="1576964"/>
                  <a:ext cx="296516" cy="46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CD67FC6-67BF-5BCB-3344-4BF9E67EEAC4}"/>
                    </a:ext>
                  </a:extLst>
                </p14:cNvPr>
                <p14:cNvContentPartPr/>
                <p14:nvPr/>
              </p14:nvContentPartPr>
              <p14:xfrm>
                <a:off x="4961870" y="1577291"/>
                <a:ext cx="62864" cy="412932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CD67FC6-67BF-5BCB-3344-4BF9E67EEA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53199" y="1568291"/>
                  <a:ext cx="80567" cy="4305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CD9A3AD-E746-EDC7-A6C6-238A3191387D}"/>
                    </a:ext>
                  </a:extLst>
                </p14:cNvPr>
                <p14:cNvContentPartPr/>
                <p14:nvPr/>
              </p14:nvContentPartPr>
              <p14:xfrm>
                <a:off x="5078046" y="1611189"/>
                <a:ext cx="31432" cy="351608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CD9A3AD-E746-EDC7-A6C6-238A3191387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69375" y="1602552"/>
                  <a:ext cx="49135" cy="369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C65F53C-EFC8-0D07-AE39-CAD7366D2FBF}"/>
                    </a:ext>
                  </a:extLst>
                </p14:cNvPr>
                <p14:cNvContentPartPr/>
                <p14:nvPr/>
              </p14:nvContentPartPr>
              <p14:xfrm>
                <a:off x="5302077" y="1746778"/>
                <a:ext cx="10786" cy="165789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C65F53C-EFC8-0D07-AE39-CAD7366D2FB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93089" y="1737787"/>
                  <a:ext cx="28403" cy="183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D24BB56-1BB5-8F0F-1D21-9FC568BDFDD9}"/>
                    </a:ext>
                  </a:extLst>
                </p14:cNvPr>
                <p14:cNvContentPartPr/>
                <p14:nvPr/>
              </p14:nvContentPartPr>
              <p14:xfrm>
                <a:off x="5236132" y="1800089"/>
                <a:ext cx="193831" cy="30816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D24BB56-1BB5-8F0F-1D21-9FC568BDFDD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27485" y="1791489"/>
                  <a:ext cx="211485" cy="48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EE18CE5-9B27-5913-A897-676ABEF19730}"/>
                    </a:ext>
                  </a:extLst>
                </p14:cNvPr>
                <p14:cNvContentPartPr/>
                <p14:nvPr/>
              </p14:nvContentPartPr>
              <p14:xfrm>
                <a:off x="5527649" y="1770506"/>
                <a:ext cx="185512" cy="124804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EE18CE5-9B27-5913-A897-676ABEF197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19021" y="1761514"/>
                  <a:ext cx="203128" cy="142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89E24A-9D38-EE5F-DA77-A7A08579A825}"/>
                    </a:ext>
                  </a:extLst>
                </p14:cNvPr>
                <p14:cNvContentPartPr/>
                <p14:nvPr/>
              </p14:nvContentPartPr>
              <p14:xfrm>
                <a:off x="5481734" y="1763419"/>
                <a:ext cx="244986" cy="180889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89E24A-9D38-EE5F-DA77-A7A08579A82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73100" y="1754788"/>
                  <a:ext cx="262613" cy="198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6418B8-46F7-5CD3-2B7C-73D2745952E3}"/>
                    </a:ext>
                  </a:extLst>
                </p14:cNvPr>
                <p14:cNvContentPartPr/>
                <p14:nvPr/>
              </p14:nvContentPartPr>
              <p14:xfrm>
                <a:off x="5608387" y="1591158"/>
                <a:ext cx="90907" cy="89057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6418B8-46F7-5CD3-2B7C-73D2745952E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99763" y="1582180"/>
                  <a:ext cx="108513" cy="106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62495FA-042F-DBC5-29C5-453D33D61579}"/>
                    </a:ext>
                  </a:extLst>
                </p14:cNvPr>
                <p14:cNvContentPartPr/>
                <p14:nvPr/>
              </p14:nvContentPartPr>
              <p14:xfrm>
                <a:off x="6025806" y="1599896"/>
                <a:ext cx="141840" cy="246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62495FA-042F-DBC5-29C5-453D33D6157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16806" y="1591256"/>
                  <a:ext cx="159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2762598-8EC8-08AB-D34F-F1704A157784}"/>
                    </a:ext>
                  </a:extLst>
                </p14:cNvPr>
                <p14:cNvContentPartPr/>
                <p14:nvPr/>
              </p14:nvContentPartPr>
              <p14:xfrm>
                <a:off x="6277806" y="1643456"/>
                <a:ext cx="20520" cy="240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2762598-8EC8-08AB-D34F-F1704A15778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69166" y="1634456"/>
                  <a:ext cx="38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31E4416-F64A-0377-7C2B-31A8679E9BBF}"/>
                    </a:ext>
                  </a:extLst>
                </p14:cNvPr>
                <p14:cNvContentPartPr/>
                <p14:nvPr/>
              </p14:nvContentPartPr>
              <p14:xfrm>
                <a:off x="6203286" y="1625096"/>
                <a:ext cx="210960" cy="13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31E4416-F64A-0377-7C2B-31A8679E9BB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94646" y="1616456"/>
                  <a:ext cx="228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0AF0B4F-2509-FA41-5D21-14A4FAEB795B}"/>
                    </a:ext>
                  </a:extLst>
                </p14:cNvPr>
                <p14:cNvContentPartPr/>
                <p14:nvPr/>
              </p14:nvContentPartPr>
              <p14:xfrm>
                <a:off x="5973246" y="1898696"/>
                <a:ext cx="355680" cy="424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0AF0B4F-2509-FA41-5D21-14A4FAEB795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64606" y="1889696"/>
                  <a:ext cx="373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13DAC13-8224-6F2F-7273-F8188609FEF8}"/>
                    </a:ext>
                  </a:extLst>
                </p14:cNvPr>
                <p14:cNvContentPartPr/>
                <p14:nvPr/>
              </p14:nvContentPartPr>
              <p14:xfrm>
                <a:off x="6033006" y="1972496"/>
                <a:ext cx="114840" cy="170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13DAC13-8224-6F2F-7273-F8188609FEF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24366" y="1963856"/>
                  <a:ext cx="132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04DC63A-DE98-F99A-FD83-4D3974DAC772}"/>
                    </a:ext>
                  </a:extLst>
                </p14:cNvPr>
                <p14:cNvContentPartPr/>
                <p14:nvPr/>
              </p14:nvContentPartPr>
              <p14:xfrm>
                <a:off x="6215526" y="1999496"/>
                <a:ext cx="146880" cy="1188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04DC63A-DE98-F99A-FD83-4D3974DAC77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06886" y="1990856"/>
                  <a:ext cx="164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F5B573D-B883-558D-BE86-0004ED414F55}"/>
                    </a:ext>
                  </a:extLst>
                </p14:cNvPr>
                <p14:cNvContentPartPr/>
                <p14:nvPr/>
              </p14:nvContentPartPr>
              <p14:xfrm>
                <a:off x="6207246" y="1982216"/>
                <a:ext cx="219240" cy="163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F5B573D-B883-558D-BE86-0004ED414F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98246" y="1973216"/>
                  <a:ext cx="236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8E55EDA-17D0-6043-51F3-FD136B74E035}"/>
                    </a:ext>
                  </a:extLst>
                </p14:cNvPr>
                <p14:cNvContentPartPr/>
                <p14:nvPr/>
              </p14:nvContentPartPr>
              <p14:xfrm>
                <a:off x="6497046" y="1810856"/>
                <a:ext cx="174600" cy="158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8E55EDA-17D0-6043-51F3-FD136B74E03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88406" y="1802216"/>
                  <a:ext cx="192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81F64DC-E575-4EED-5B1C-F9A27FEF13F7}"/>
                    </a:ext>
                  </a:extLst>
                </p14:cNvPr>
                <p14:cNvContentPartPr/>
                <p14:nvPr/>
              </p14:nvContentPartPr>
              <p14:xfrm>
                <a:off x="6717366" y="1730216"/>
                <a:ext cx="205200" cy="166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81F64DC-E575-4EED-5B1C-F9A27FEF13F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08366" y="1721216"/>
                  <a:ext cx="222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82FA49A-FE9C-F708-5996-8077C5DC32A4}"/>
                    </a:ext>
                  </a:extLst>
                </p14:cNvPr>
                <p14:cNvContentPartPr/>
                <p14:nvPr/>
              </p14:nvContentPartPr>
              <p14:xfrm>
                <a:off x="7021566" y="1905896"/>
                <a:ext cx="22320" cy="475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82FA49A-FE9C-F708-5996-8077C5DC32A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12566" y="1896896"/>
                  <a:ext cx="399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4D703956-BDFE-0239-0E24-FCE1A1B9BC74}"/>
              </a:ext>
            </a:extLst>
          </p:cNvPr>
          <p:cNvGrpSpPr/>
          <p:nvPr/>
        </p:nvGrpSpPr>
        <p:grpSpPr>
          <a:xfrm>
            <a:off x="3917286" y="1529057"/>
            <a:ext cx="7607736" cy="1563039"/>
            <a:chOff x="3917286" y="1529057"/>
            <a:chExt cx="7607736" cy="15630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B439816-FEF1-2AE8-4C35-B73C3140A0AF}"/>
                    </a:ext>
                  </a:extLst>
                </p14:cNvPr>
                <p14:cNvContentPartPr/>
                <p14:nvPr/>
              </p14:nvContentPartPr>
              <p14:xfrm>
                <a:off x="4275910" y="2372647"/>
                <a:ext cx="308" cy="308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B439816-FEF1-2AE8-4C35-B73C3140A0A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68210" y="2364947"/>
                  <a:ext cx="15400" cy="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5C11990-16B7-B367-8A30-FBDE6E37CBB9}"/>
                    </a:ext>
                  </a:extLst>
                </p14:cNvPr>
                <p14:cNvContentPartPr/>
                <p14:nvPr/>
              </p14:nvContentPartPr>
              <p14:xfrm>
                <a:off x="9772527" y="1557716"/>
                <a:ext cx="669011" cy="39475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5C11990-16B7-B367-8A30-FBDE6E37CBB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763530" y="1549080"/>
                  <a:ext cx="686645" cy="412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7E34CD1-AF12-0C9F-2EC7-4C0D39DC2037}"/>
                    </a:ext>
                  </a:extLst>
                </p14:cNvPr>
                <p14:cNvContentPartPr/>
                <p14:nvPr/>
              </p14:nvContentPartPr>
              <p14:xfrm>
                <a:off x="10163271" y="1671426"/>
                <a:ext cx="38212" cy="47765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7E34CD1-AF12-0C9F-2EC7-4C0D39DC203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54700" y="1662807"/>
                  <a:ext cx="55711" cy="65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45E90D-4BCD-A278-5F89-C703C7344D76}"/>
                    </a:ext>
                  </a:extLst>
                </p14:cNvPr>
                <p14:cNvContentPartPr/>
                <p14:nvPr/>
              </p14:nvContentPartPr>
              <p14:xfrm>
                <a:off x="9436018" y="1904555"/>
                <a:ext cx="94605" cy="151614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45E90D-4BCD-A278-5F89-C703C7344D7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27025" y="1895552"/>
                  <a:ext cx="112231" cy="169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6C6FF3-039E-4F9A-CCC2-1CC5B86A96B4}"/>
                    </a:ext>
                  </a:extLst>
                </p14:cNvPr>
                <p14:cNvContentPartPr/>
                <p14:nvPr/>
              </p14:nvContentPartPr>
              <p14:xfrm>
                <a:off x="10672965" y="1529057"/>
                <a:ext cx="852057" cy="482267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6C6FF3-039E-4F9A-CCC2-1CC5B86A96B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63966" y="1520413"/>
                  <a:ext cx="869696" cy="499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78F1CE2-F589-B8D2-B00D-FE0F3FB26408}"/>
                    </a:ext>
                  </a:extLst>
                </p14:cNvPr>
                <p14:cNvContentPartPr/>
                <p14:nvPr/>
              </p14:nvContentPartPr>
              <p14:xfrm>
                <a:off x="11288048" y="1678822"/>
                <a:ext cx="41909" cy="5239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78F1CE2-F589-B8D2-B00D-FE0F3FB2640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279093" y="1670090"/>
                  <a:ext cx="59461" cy="22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585C2F3-A77B-FF55-CAAB-4D02EA605FC2}"/>
                    </a:ext>
                  </a:extLst>
                </p14:cNvPr>
                <p14:cNvContentPartPr/>
                <p14:nvPr/>
              </p14:nvContentPartPr>
              <p14:xfrm>
                <a:off x="4352642" y="2090066"/>
                <a:ext cx="1274234" cy="362394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585C2F3-A77B-FF55-CAAB-4D02EA605FC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344003" y="2081060"/>
                  <a:ext cx="1291872" cy="380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1A1C330-7339-5974-558B-E2354BBF032E}"/>
                    </a:ext>
                  </a:extLst>
                </p14:cNvPr>
                <p14:cNvContentPartPr/>
                <p14:nvPr/>
              </p14:nvContentPartPr>
              <p14:xfrm>
                <a:off x="5438283" y="2230587"/>
                <a:ext cx="290285" cy="10169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1A1C330-7339-5974-558B-E2354BBF032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29650" y="2221821"/>
                  <a:ext cx="307911" cy="27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81469C7-E7FC-C181-11C7-6594A73F678D}"/>
                    </a:ext>
                  </a:extLst>
                </p14:cNvPr>
                <p14:cNvContentPartPr/>
                <p14:nvPr/>
              </p14:nvContentPartPr>
              <p14:xfrm>
                <a:off x="5794822" y="2254315"/>
                <a:ext cx="395983" cy="190133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81469C7-E7FC-C181-11C7-6594A73F678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85822" y="2245312"/>
                  <a:ext cx="413622" cy="207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9139921-F68F-4A79-64B5-3B84F68D0E43}"/>
                    </a:ext>
                  </a:extLst>
                </p14:cNvPr>
                <p14:cNvContentPartPr/>
                <p14:nvPr/>
              </p14:nvContentPartPr>
              <p14:xfrm>
                <a:off x="8782723" y="1542925"/>
                <a:ext cx="812613" cy="387355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9139921-F68F-4A79-64B5-3B84F68D0E4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74082" y="1533925"/>
                  <a:ext cx="830255" cy="404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645BAB4-2C00-53AF-6C93-EEA61D548C44}"/>
                    </a:ext>
                  </a:extLst>
                </p14:cNvPr>
                <p14:cNvContentPartPr/>
                <p14:nvPr/>
              </p14:nvContentPartPr>
              <p14:xfrm>
                <a:off x="9101359" y="1668961"/>
                <a:ext cx="315554" cy="15408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645BAB4-2C00-53AF-6C93-EEA61D548C4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92724" y="1660003"/>
                  <a:ext cx="333185" cy="32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7BEA48B-AB65-08ED-6A2A-170CDFE5B358}"/>
                    </a:ext>
                  </a:extLst>
                </p14:cNvPr>
                <p14:cNvContentPartPr/>
                <p14:nvPr/>
              </p14:nvContentPartPr>
              <p14:xfrm>
                <a:off x="7433298" y="1639686"/>
                <a:ext cx="212629" cy="338358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7BEA48B-AB65-08ED-6A2A-170CDFE5B35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424663" y="1631047"/>
                  <a:ext cx="230258" cy="35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CC4855A-17F9-31F9-F475-C750B0B35F01}"/>
                    </a:ext>
                  </a:extLst>
                </p14:cNvPr>
                <p14:cNvContentPartPr/>
                <p14:nvPr/>
              </p14:nvContentPartPr>
              <p14:xfrm>
                <a:off x="7713414" y="1789451"/>
                <a:ext cx="397524" cy="179348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CC4855A-17F9-31F9-F475-C750B0B35F0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04420" y="1780448"/>
                  <a:ext cx="415152" cy="196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DC18A6D-3D28-85A7-638A-7CD473ED7802}"/>
                    </a:ext>
                  </a:extLst>
                </p14:cNvPr>
                <p14:cNvContentPartPr/>
                <p14:nvPr/>
              </p14:nvContentPartPr>
              <p14:xfrm>
                <a:off x="8249301" y="1614725"/>
                <a:ext cx="373179" cy="344829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DC18A6D-3D28-85A7-638A-7CD473ED780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40656" y="1606086"/>
                  <a:ext cx="390829" cy="362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AD70265-2C01-7388-E820-5865F0C152AB}"/>
                    </a:ext>
                  </a:extLst>
                </p14:cNvPr>
                <p14:cNvContentPartPr/>
                <p14:nvPr/>
              </p14:nvContentPartPr>
              <p14:xfrm>
                <a:off x="8254232" y="1700085"/>
                <a:ext cx="315862" cy="19414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AD70265-2C01-7388-E820-5865F0C152A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45588" y="1691097"/>
                  <a:ext cx="333510" cy="37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FAC7880-23A7-670B-84D2-3DEA6B39CD0A}"/>
                    </a:ext>
                  </a:extLst>
                </p14:cNvPr>
                <p14:cNvContentPartPr/>
                <p14:nvPr/>
              </p14:nvContentPartPr>
              <p14:xfrm>
                <a:off x="6434250" y="2078357"/>
                <a:ext cx="999048" cy="378418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FAC7880-23A7-670B-84D2-3DEA6B39CD0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425610" y="2069356"/>
                  <a:ext cx="1016689" cy="396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DE78A0A-D0CE-DA13-5439-F1119F8ED87C}"/>
                    </a:ext>
                  </a:extLst>
                </p14:cNvPr>
                <p14:cNvContentPartPr/>
                <p14:nvPr/>
              </p14:nvContentPartPr>
              <p14:xfrm>
                <a:off x="6931309" y="2203160"/>
                <a:ext cx="220333" cy="13868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DE78A0A-D0CE-DA13-5439-F1119F8ED87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22323" y="2194626"/>
                  <a:ext cx="237945" cy="31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DD60A00-3AF4-74A0-2452-1930B9E98D29}"/>
                    </a:ext>
                  </a:extLst>
                </p14:cNvPr>
                <p14:cNvContentPartPr/>
                <p14:nvPr/>
              </p14:nvContentPartPr>
              <p14:xfrm>
                <a:off x="7640381" y="2256164"/>
                <a:ext cx="478877" cy="208623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DD60A00-3AF4-74A0-2452-1930B9E98D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31380" y="2247516"/>
                  <a:ext cx="496520" cy="2262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33BBA86-26BE-7118-0CB9-EDB2778A54C8}"/>
                    </a:ext>
                  </a:extLst>
                </p14:cNvPr>
                <p14:cNvContentPartPr/>
                <p14:nvPr/>
              </p14:nvContentPartPr>
              <p14:xfrm>
                <a:off x="8309393" y="2113487"/>
                <a:ext cx="432038" cy="30785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33BBA86-26BE-7118-0CB9-EDB2778A54C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300392" y="2104486"/>
                  <a:ext cx="449680" cy="325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49B5301-A544-EBA6-217C-E48191112823}"/>
                    </a:ext>
                  </a:extLst>
                </p14:cNvPr>
                <p14:cNvContentPartPr/>
                <p14:nvPr/>
              </p14:nvContentPartPr>
              <p14:xfrm>
                <a:off x="8513701" y="2244145"/>
                <a:ext cx="199378" cy="2835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49B5301-A544-EBA6-217C-E4819111282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04704" y="2235532"/>
                  <a:ext cx="217013" cy="459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543B250-6289-DF0E-F5D8-0E947C7442BD}"/>
                    </a:ext>
                  </a:extLst>
                </p14:cNvPr>
                <p14:cNvContentPartPr/>
                <p14:nvPr/>
              </p14:nvContentPartPr>
              <p14:xfrm>
                <a:off x="8461623" y="2143994"/>
                <a:ext cx="43758" cy="5239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543B250-6289-DF0E-F5D8-0E947C7442B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452656" y="2135612"/>
                  <a:ext cx="61333" cy="22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3F1E4E6-61C0-DF28-BAB2-635B2B4647EF}"/>
                    </a:ext>
                  </a:extLst>
                </p14:cNvPr>
                <p14:cNvContentPartPr/>
                <p14:nvPr/>
              </p14:nvContentPartPr>
              <p14:xfrm>
                <a:off x="3997926" y="2602496"/>
                <a:ext cx="51120" cy="282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3F1E4E6-61C0-DF28-BAB2-635B2B4647E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88926" y="2593856"/>
                  <a:ext cx="687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8BCF7AF-B88F-B080-6C88-72438CB90314}"/>
                    </a:ext>
                  </a:extLst>
                </p14:cNvPr>
                <p14:cNvContentPartPr/>
                <p14:nvPr/>
              </p14:nvContentPartPr>
              <p14:xfrm>
                <a:off x="3917286" y="2602496"/>
                <a:ext cx="173880" cy="16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8BCF7AF-B88F-B080-6C88-72438CB9031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08646" y="2593496"/>
                  <a:ext cx="191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1829F80-85E5-3E21-4BBC-5D88542AAD76}"/>
                    </a:ext>
                  </a:extLst>
                </p14:cNvPr>
                <p14:cNvContentPartPr/>
                <p14:nvPr/>
              </p14:nvContentPartPr>
              <p14:xfrm>
                <a:off x="4126806" y="2484056"/>
                <a:ext cx="420480" cy="401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1829F80-85E5-3E21-4BBC-5D88542AAD7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118166" y="2475416"/>
                  <a:ext cx="4381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493A569-84B6-BAAC-8A1E-82AFF8D5157F}"/>
                    </a:ext>
                  </a:extLst>
                </p14:cNvPr>
                <p14:cNvContentPartPr/>
                <p14:nvPr/>
              </p14:nvContentPartPr>
              <p14:xfrm>
                <a:off x="4717566" y="2568656"/>
                <a:ext cx="1593720" cy="315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493A569-84B6-BAAC-8A1E-82AFF8D5157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708566" y="2559656"/>
                  <a:ext cx="16113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7D2940E-4779-9FAA-DE38-42675D714925}"/>
                    </a:ext>
                  </a:extLst>
                </p14:cNvPr>
                <p14:cNvContentPartPr/>
                <p14:nvPr/>
              </p14:nvContentPartPr>
              <p14:xfrm>
                <a:off x="6018246" y="2662616"/>
                <a:ext cx="32400" cy="16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7D2940E-4779-9FAA-DE38-42675D71492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09606" y="2653976"/>
                  <a:ext cx="50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C9B2084-9B39-5CC5-956D-B13076A76196}"/>
                    </a:ext>
                  </a:extLst>
                </p14:cNvPr>
                <p14:cNvContentPartPr/>
                <p14:nvPr/>
              </p14:nvContentPartPr>
              <p14:xfrm>
                <a:off x="5691006" y="2593136"/>
                <a:ext cx="369000" cy="97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C9B2084-9B39-5CC5-956D-B13076A7619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682366" y="2584136"/>
                  <a:ext cx="386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5151404-6E0D-9897-8686-4F9D11B47194}"/>
                    </a:ext>
                  </a:extLst>
                </p14:cNvPr>
                <p14:cNvContentPartPr/>
                <p14:nvPr/>
              </p14:nvContentPartPr>
              <p14:xfrm>
                <a:off x="6526566" y="2527976"/>
                <a:ext cx="1667160" cy="320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5151404-6E0D-9897-8686-4F9D11B4719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517566" y="2519336"/>
                  <a:ext cx="16848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A54F9A6-47AB-1C6F-2819-56BE007D825A}"/>
                    </a:ext>
                  </a:extLst>
                </p14:cNvPr>
                <p14:cNvContentPartPr/>
                <p14:nvPr/>
              </p14:nvContentPartPr>
              <p14:xfrm>
                <a:off x="7889526" y="2691776"/>
                <a:ext cx="307800" cy="131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A54F9A6-47AB-1C6F-2819-56BE007D825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880526" y="2682776"/>
                  <a:ext cx="325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3F9379E-B4AF-2641-1771-6F1D8DAC0411}"/>
                    </a:ext>
                  </a:extLst>
                </p14:cNvPr>
                <p14:cNvContentPartPr/>
                <p14:nvPr/>
              </p14:nvContentPartPr>
              <p14:xfrm>
                <a:off x="7571646" y="2668376"/>
                <a:ext cx="319680" cy="43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3F9379E-B4AF-2641-1771-6F1D8DAC041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562646" y="2659376"/>
                  <a:ext cx="337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2CF1B9B-BB87-D369-1C56-6B9FFFC8869E}"/>
                    </a:ext>
                  </a:extLst>
                </p14:cNvPr>
                <p14:cNvContentPartPr/>
                <p14:nvPr/>
              </p14:nvContentPartPr>
              <p14:xfrm>
                <a:off x="7165206" y="2629856"/>
                <a:ext cx="84600" cy="54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2CF1B9B-BB87-D369-1C56-6B9FFFC8869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156566" y="2621216"/>
                  <a:ext cx="102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E242236-BA4F-A7C6-C35E-D665543F8326}"/>
                    </a:ext>
                  </a:extLst>
                </p14:cNvPr>
                <p14:cNvContentPartPr/>
                <p14:nvPr/>
              </p14:nvContentPartPr>
              <p14:xfrm>
                <a:off x="8422686" y="2706896"/>
                <a:ext cx="433800" cy="158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E242236-BA4F-A7C6-C35E-D665543F832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413686" y="2697896"/>
                  <a:ext cx="451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4264733-DB90-53BB-2893-260BA5BA11C6}"/>
                    </a:ext>
                  </a:extLst>
                </p14:cNvPr>
                <p14:cNvContentPartPr/>
                <p14:nvPr/>
              </p14:nvContentPartPr>
              <p14:xfrm>
                <a:off x="8567766" y="2613296"/>
                <a:ext cx="76680" cy="21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4264733-DB90-53BB-2893-260BA5BA11C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58766" y="2604296"/>
                  <a:ext cx="9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9F7C28B-4912-A3DF-B24D-7DB6D8F5D340}"/>
                    </a:ext>
                  </a:extLst>
                </p14:cNvPr>
                <p14:cNvContentPartPr/>
                <p14:nvPr/>
              </p14:nvContentPartPr>
              <p14:xfrm>
                <a:off x="10702350" y="2400622"/>
                <a:ext cx="95171" cy="277658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9F7C28B-4912-A3DF-B24D-7DB6D8F5D34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693731" y="2391619"/>
                  <a:ext cx="112769" cy="295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9821753-31C2-EDCA-BC38-895BE1A421AC}"/>
                    </a:ext>
                  </a:extLst>
                </p14:cNvPr>
                <p14:cNvContentPartPr/>
                <p14:nvPr/>
              </p14:nvContentPartPr>
              <p14:xfrm>
                <a:off x="10911246" y="2483194"/>
                <a:ext cx="7203" cy="195716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9821753-31C2-EDCA-BC38-895BE1A421A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902671" y="2474200"/>
                  <a:ext cx="24010" cy="213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887446-3E0F-D268-791E-323454D8484A}"/>
                    </a:ext>
                  </a:extLst>
                </p14:cNvPr>
                <p14:cNvContentPartPr/>
                <p14:nvPr/>
              </p14:nvContentPartPr>
              <p14:xfrm>
                <a:off x="10830482" y="2439703"/>
                <a:ext cx="146032" cy="67759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887446-3E0F-D268-791E-323454D8484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821490" y="2431053"/>
                  <a:ext cx="163657" cy="85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49E7D0E-81E7-A601-466D-6C159510FEF6}"/>
                    </a:ext>
                  </a:extLst>
                </p14:cNvPr>
                <p14:cNvContentPartPr/>
                <p14:nvPr/>
              </p14:nvContentPartPr>
              <p14:xfrm>
                <a:off x="10706934" y="2700970"/>
                <a:ext cx="302322" cy="43492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49E7D0E-81E7-A601-466D-6C159510FEF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697936" y="2691984"/>
                  <a:ext cx="319957" cy="61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B2BFA43-40B0-1E68-C000-351A822E1CAE}"/>
                    </a:ext>
                  </a:extLst>
                </p14:cNvPr>
                <p14:cNvContentPartPr/>
                <p14:nvPr/>
              </p14:nvContentPartPr>
              <p14:xfrm>
                <a:off x="10700604" y="2791108"/>
                <a:ext cx="121802" cy="237317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B2BFA43-40B0-1E68-C000-351A822E1CA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91622" y="2782119"/>
                  <a:ext cx="139408" cy="254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65FB586-EB43-6EB5-D5C4-DD53F54F94B3}"/>
                    </a:ext>
                  </a:extLst>
                </p14:cNvPr>
                <p14:cNvContentPartPr/>
                <p14:nvPr/>
              </p14:nvContentPartPr>
              <p14:xfrm>
                <a:off x="10888546" y="2813170"/>
                <a:ext cx="83165" cy="179329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65FB586-EB43-6EB5-D5C4-DD53F54F94B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79545" y="2804168"/>
                  <a:ext cx="100806" cy="196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3C15D9D-0D5D-AA77-B9DB-91D381D6EB1A}"/>
                    </a:ext>
                  </a:extLst>
                </p14:cNvPr>
                <p14:cNvContentPartPr/>
                <p14:nvPr/>
              </p14:nvContentPartPr>
              <p14:xfrm>
                <a:off x="10840960" y="2867377"/>
                <a:ext cx="103902" cy="30571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3C15D9D-0D5D-AA77-B9DB-91D381D6EB1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831972" y="2858386"/>
                  <a:ext cx="121519" cy="48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F4646DF-A6AA-172F-FE83-DAB704DC1831}"/>
                    </a:ext>
                  </a:extLst>
                </p14:cNvPr>
                <p14:cNvContentPartPr/>
                <p14:nvPr/>
              </p14:nvContentPartPr>
              <p14:xfrm>
                <a:off x="11048329" y="2622181"/>
                <a:ext cx="173971" cy="221244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F4646DF-A6AA-172F-FE83-DAB704DC183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039343" y="2613187"/>
                  <a:ext cx="191584" cy="238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CC3C1BF-E376-9366-052F-1A3F6FCBA60E}"/>
                    </a:ext>
                  </a:extLst>
                </p14:cNvPr>
                <p14:cNvContentPartPr/>
                <p14:nvPr/>
              </p14:nvContentPartPr>
              <p14:xfrm>
                <a:off x="11270104" y="2615247"/>
                <a:ext cx="139701" cy="246772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CC3C1BF-E376-9366-052F-1A3F6FCBA60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261103" y="2606254"/>
                  <a:ext cx="157344" cy="264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D80EE67-D5D3-8BEC-68D1-ADBF028E791C}"/>
                    </a:ext>
                  </a:extLst>
                </p14:cNvPr>
                <p14:cNvContentPartPr/>
                <p14:nvPr/>
              </p14:nvContentPartPr>
              <p14:xfrm>
                <a:off x="9055926" y="2585936"/>
                <a:ext cx="1286640" cy="506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D80EE67-D5D3-8BEC-68D1-ADBF028E791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047286" y="2576936"/>
                  <a:ext cx="130428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C64E1F5-04EE-5250-8B25-7276C5C9A559}"/>
                    </a:ext>
                  </a:extLst>
                </p14:cNvPr>
                <p14:cNvContentPartPr/>
                <p14:nvPr/>
              </p14:nvContentPartPr>
              <p14:xfrm>
                <a:off x="9654606" y="2655776"/>
                <a:ext cx="364320" cy="39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C64E1F5-04EE-5250-8B25-7276C5C9A55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45606" y="2646776"/>
                  <a:ext cx="381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CD1C550-30CC-EDBA-01EF-E982CC7B4640}"/>
                    </a:ext>
                  </a:extLst>
                </p14:cNvPr>
                <p14:cNvContentPartPr/>
                <p14:nvPr/>
              </p14:nvContentPartPr>
              <p14:xfrm>
                <a:off x="9668286" y="2593136"/>
                <a:ext cx="74520" cy="19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CD1C550-30CC-EDBA-01EF-E982CC7B464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659646" y="2584136"/>
                  <a:ext cx="92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DC95CA3-F632-FEAA-77D6-1974F971512F}"/>
                    </a:ext>
                  </a:extLst>
                </p14:cNvPr>
                <p14:cNvContentPartPr/>
                <p14:nvPr/>
              </p14:nvContentPartPr>
              <p14:xfrm>
                <a:off x="10391526" y="2612576"/>
                <a:ext cx="57240" cy="69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DC95CA3-F632-FEAA-77D6-1974F971512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382526" y="2603576"/>
                  <a:ext cx="74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4E4E665-8C87-1940-FCA2-BDBFE4DCCE26}"/>
                    </a:ext>
                  </a:extLst>
                </p14:cNvPr>
                <p14:cNvContentPartPr/>
                <p14:nvPr/>
              </p14:nvContentPartPr>
              <p14:xfrm>
                <a:off x="10414926" y="2786816"/>
                <a:ext cx="48240" cy="59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4E4E665-8C87-1940-FCA2-BDBFE4DCCE2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405926" y="2777816"/>
                  <a:ext cx="65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2C34C22-FCA6-1D9D-7681-2D248E173546}"/>
                    </a:ext>
                  </a:extLst>
                </p14:cNvPr>
                <p14:cNvContentPartPr/>
                <p14:nvPr/>
              </p14:nvContentPartPr>
              <p14:xfrm>
                <a:off x="8909406" y="2443016"/>
                <a:ext cx="1069560" cy="46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2C34C22-FCA6-1D9D-7681-2D248E17354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900766" y="2434016"/>
                  <a:ext cx="1087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1EA35CE-B06A-DEDA-CBEA-1C5176FBF6A6}"/>
                    </a:ext>
                  </a:extLst>
                </p14:cNvPr>
                <p14:cNvContentPartPr/>
                <p14:nvPr/>
              </p14:nvContentPartPr>
              <p14:xfrm>
                <a:off x="10108566" y="2373896"/>
                <a:ext cx="24840" cy="11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1EA35CE-B06A-DEDA-CBEA-1C5176FBF6A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99926" y="2364896"/>
                  <a:ext cx="424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74DE00BD-B4C6-63C0-4C42-99B1B648E9F0}"/>
                  </a:ext>
                </a:extLst>
              </p14:cNvPr>
              <p14:cNvContentPartPr/>
              <p14:nvPr/>
            </p14:nvContentPartPr>
            <p14:xfrm>
              <a:off x="4692726" y="2894096"/>
              <a:ext cx="1519560" cy="507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74DE00BD-B4C6-63C0-4C42-99B1B648E9F0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684086" y="2885096"/>
                <a:ext cx="1537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8065E274-8944-5281-DD4D-C2A1B2734319}"/>
                  </a:ext>
                </a:extLst>
              </p14:cNvPr>
              <p14:cNvContentPartPr/>
              <p14:nvPr/>
            </p14:nvContentPartPr>
            <p14:xfrm>
              <a:off x="10789326" y="3801296"/>
              <a:ext cx="948960" cy="34596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8065E274-8944-5281-DD4D-C2A1B2734319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0780326" y="3792296"/>
                <a:ext cx="9666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4DDD0BC3-CE02-EF93-98F1-D0F0C4F46F4E}"/>
                  </a:ext>
                </a:extLst>
              </p14:cNvPr>
              <p14:cNvContentPartPr/>
              <p14:nvPr/>
            </p14:nvContentPartPr>
            <p14:xfrm>
              <a:off x="11448846" y="3966176"/>
              <a:ext cx="18360" cy="219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4DDD0BC3-CE02-EF93-98F1-D0F0C4F46F4E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1439846" y="3957536"/>
                <a:ext cx="36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18ABF733-03DA-8ABE-1C28-DD55539D1789}"/>
                  </a:ext>
                </a:extLst>
              </p14:cNvPr>
              <p14:cNvContentPartPr/>
              <p14:nvPr/>
            </p14:nvContentPartPr>
            <p14:xfrm>
              <a:off x="11190366" y="3905336"/>
              <a:ext cx="299520" cy="39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18ABF733-03DA-8ABE-1C28-DD55539D1789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1181726" y="3896696"/>
                <a:ext cx="31716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 339">
            <a:extLst>
              <a:ext uri="{FF2B5EF4-FFF2-40B4-BE49-F238E27FC236}">
                <a16:creationId xmlns:a16="http://schemas.microsoft.com/office/drawing/2014/main" id="{803F3369-996B-3E5F-C1E9-3887F5A857BB}"/>
              </a:ext>
            </a:extLst>
          </p:cNvPr>
          <p:cNvGrpSpPr/>
          <p:nvPr/>
        </p:nvGrpSpPr>
        <p:grpSpPr>
          <a:xfrm>
            <a:off x="3590046" y="4853216"/>
            <a:ext cx="3090960" cy="540720"/>
            <a:chOff x="3590046" y="4853216"/>
            <a:chExt cx="309096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3110763-0EEE-C5FF-DE0F-172FCEABCBD4}"/>
                    </a:ext>
                  </a:extLst>
                </p14:cNvPr>
                <p14:cNvContentPartPr/>
                <p14:nvPr/>
              </p14:nvContentPartPr>
              <p14:xfrm>
                <a:off x="3590046" y="4870136"/>
                <a:ext cx="609480" cy="3445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3110763-0EEE-C5FF-DE0F-172FCEABCBD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581046" y="4861496"/>
                  <a:ext cx="6271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672F328-C861-52D3-AB47-0ADE32176853}"/>
                    </a:ext>
                  </a:extLst>
                </p14:cNvPr>
                <p14:cNvContentPartPr/>
                <p14:nvPr/>
              </p14:nvContentPartPr>
              <p14:xfrm>
                <a:off x="3841686" y="4978496"/>
                <a:ext cx="295560" cy="39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672F328-C861-52D3-AB47-0ADE3217685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833046" y="4969496"/>
                  <a:ext cx="313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2EDE7DA-6307-69D5-9196-F6E6F91F13B4}"/>
                    </a:ext>
                  </a:extLst>
                </p14:cNvPr>
                <p14:cNvContentPartPr/>
                <p14:nvPr/>
              </p14:nvContentPartPr>
              <p14:xfrm>
                <a:off x="4378446" y="4913696"/>
                <a:ext cx="359640" cy="468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2EDE7DA-6307-69D5-9196-F6E6F91F13B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369806" y="4904696"/>
                  <a:ext cx="3772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491C683-E4F8-CB3C-2A28-C4F6E3F761FE}"/>
                    </a:ext>
                  </a:extLst>
                </p14:cNvPr>
                <p14:cNvContentPartPr/>
                <p14:nvPr/>
              </p14:nvContentPartPr>
              <p14:xfrm>
                <a:off x="4869846" y="4853216"/>
                <a:ext cx="1811160" cy="5407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491C683-E4F8-CB3C-2A28-C4F6E3F761F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860846" y="4844576"/>
                  <a:ext cx="182880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9103306-E246-2E6A-20EC-3E29088A4836}"/>
                    </a:ext>
                  </a:extLst>
                </p14:cNvPr>
                <p14:cNvContentPartPr/>
                <p14:nvPr/>
              </p14:nvContentPartPr>
              <p14:xfrm>
                <a:off x="5980806" y="5018456"/>
                <a:ext cx="234360" cy="597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9103306-E246-2E6A-20EC-3E29088A483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971806" y="5009456"/>
                  <a:ext cx="25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6F31804-FBF0-3D5E-4A1B-1BB0B693187E}"/>
                    </a:ext>
                  </a:extLst>
                </p14:cNvPr>
                <p14:cNvContentPartPr/>
                <p14:nvPr/>
              </p14:nvContentPartPr>
              <p14:xfrm>
                <a:off x="4859046" y="4937816"/>
                <a:ext cx="322920" cy="774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6F31804-FBF0-3D5E-4A1B-1BB0B693187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850046" y="4929176"/>
                  <a:ext cx="34056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DD4537A-2DD8-FDFC-12A8-DDEF3128FC5C}"/>
              </a:ext>
            </a:extLst>
          </p:cNvPr>
          <p:cNvGrpSpPr/>
          <p:nvPr/>
        </p:nvGrpSpPr>
        <p:grpSpPr>
          <a:xfrm>
            <a:off x="6865686" y="4896056"/>
            <a:ext cx="3543120" cy="514440"/>
            <a:chOff x="6865686" y="4896056"/>
            <a:chExt cx="354312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3652B7F-712D-0822-6BF4-E9176E460B73}"/>
                    </a:ext>
                  </a:extLst>
                </p14:cNvPr>
                <p14:cNvContentPartPr/>
                <p14:nvPr/>
              </p14:nvContentPartPr>
              <p14:xfrm>
                <a:off x="6865686" y="4896056"/>
                <a:ext cx="1269000" cy="5144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3652B7F-712D-0822-6BF4-E9176E460B7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56686" y="4887056"/>
                  <a:ext cx="12866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3273180-A9B5-86D4-B5B1-6B470884E15B}"/>
                    </a:ext>
                  </a:extLst>
                </p14:cNvPr>
                <p14:cNvContentPartPr/>
                <p14:nvPr/>
              </p14:nvContentPartPr>
              <p14:xfrm>
                <a:off x="8280486" y="5073176"/>
                <a:ext cx="513360" cy="1440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3273180-A9B5-86D4-B5B1-6B470884E15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271486" y="5064536"/>
                  <a:ext cx="531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274967E-B6C9-B7CD-5C09-ADCC241A9FD3}"/>
                    </a:ext>
                  </a:extLst>
                </p14:cNvPr>
                <p14:cNvContentPartPr/>
                <p14:nvPr/>
              </p14:nvContentPartPr>
              <p14:xfrm>
                <a:off x="8406126" y="4929896"/>
                <a:ext cx="113400" cy="190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274967E-B6C9-B7CD-5C09-ADCC241A9FD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397126" y="4920896"/>
                  <a:ext cx="131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C3A1851-6B2D-4901-9CDC-FE02E9145EAD}"/>
                    </a:ext>
                  </a:extLst>
                </p14:cNvPr>
                <p14:cNvContentPartPr/>
                <p14:nvPr/>
              </p14:nvContentPartPr>
              <p14:xfrm>
                <a:off x="8912646" y="5120696"/>
                <a:ext cx="368280" cy="1854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C3A1851-6B2D-4901-9CDC-FE02E9145EA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903646" y="5111696"/>
                  <a:ext cx="385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48D226B9-42DF-83DE-F754-7885502031AB}"/>
                    </a:ext>
                  </a:extLst>
                </p14:cNvPr>
                <p14:cNvContentPartPr/>
                <p14:nvPr/>
              </p14:nvContentPartPr>
              <p14:xfrm>
                <a:off x="9442206" y="4904696"/>
                <a:ext cx="573120" cy="4658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48D226B9-42DF-83DE-F754-7885502031A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433566" y="4896056"/>
                  <a:ext cx="59076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F8A3F83-30D4-86E9-E9B6-1A533E6E398D}"/>
                    </a:ext>
                  </a:extLst>
                </p14:cNvPr>
                <p14:cNvContentPartPr/>
                <p14:nvPr/>
              </p14:nvContentPartPr>
              <p14:xfrm>
                <a:off x="9844686" y="5054456"/>
                <a:ext cx="252720" cy="2282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F8A3F83-30D4-86E9-E9B6-1A533E6E398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35686" y="5045816"/>
                  <a:ext cx="270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6E566E5-0735-2ACB-4326-40303A6F4F00}"/>
                    </a:ext>
                  </a:extLst>
                </p14:cNvPr>
                <p14:cNvContentPartPr/>
                <p14:nvPr/>
              </p14:nvContentPartPr>
              <p14:xfrm>
                <a:off x="10076886" y="4936376"/>
                <a:ext cx="331920" cy="329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6E566E5-0735-2ACB-4326-40303A6F4F0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68246" y="4927376"/>
                  <a:ext cx="3495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0BF259E-782C-0E32-005D-8F6297BDD6D8}"/>
                    </a:ext>
                  </a:extLst>
                </p14:cNvPr>
                <p14:cNvContentPartPr/>
                <p14:nvPr/>
              </p14:nvContentPartPr>
              <p14:xfrm>
                <a:off x="9849006" y="4912976"/>
                <a:ext cx="30240" cy="90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0BF259E-782C-0E32-005D-8F6297BDD6D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840006" y="4904336"/>
                  <a:ext cx="4788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36218A6E-F44D-7B8B-AFD4-12D2C08177CB}"/>
                  </a:ext>
                </a:extLst>
              </p14:cNvPr>
              <p14:cNvContentPartPr/>
              <p14:nvPr/>
            </p14:nvContentPartPr>
            <p14:xfrm>
              <a:off x="10587726" y="4868336"/>
              <a:ext cx="1329840" cy="36720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36218A6E-F44D-7B8B-AFD4-12D2C08177CB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0578726" y="4859336"/>
                <a:ext cx="1347480" cy="38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BA2402-A9C7-7BE3-565F-71E87796A2D1}"/>
              </a:ext>
            </a:extLst>
          </p:cNvPr>
          <p:cNvGrpSpPr/>
          <p:nvPr/>
        </p:nvGrpSpPr>
        <p:grpSpPr>
          <a:xfrm>
            <a:off x="3509046" y="5420936"/>
            <a:ext cx="1496160" cy="351360"/>
            <a:chOff x="3509046" y="5420936"/>
            <a:chExt cx="149616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8777A69-EC41-8174-AAFC-1525F28CF3A4}"/>
                    </a:ext>
                  </a:extLst>
                </p14:cNvPr>
                <p14:cNvContentPartPr/>
                <p14:nvPr/>
              </p14:nvContentPartPr>
              <p14:xfrm>
                <a:off x="3509046" y="5420936"/>
                <a:ext cx="563040" cy="2977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8777A69-EC41-8174-AAFC-1525F28CF3A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00046" y="5411936"/>
                  <a:ext cx="580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9FDDDEEA-69DD-9B57-2254-AD90EF6DF425}"/>
                    </a:ext>
                  </a:extLst>
                </p14:cNvPr>
                <p14:cNvContentPartPr/>
                <p14:nvPr/>
              </p14:nvContentPartPr>
              <p14:xfrm>
                <a:off x="4236606" y="5436416"/>
                <a:ext cx="768600" cy="3358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9FDDDEEA-69DD-9B57-2254-AD90EF6DF42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227606" y="5427776"/>
                  <a:ext cx="7862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60B24C5-052C-20A8-C3F1-30A3A8EC140A}"/>
                    </a:ext>
                  </a:extLst>
                </p14:cNvPr>
                <p14:cNvContentPartPr/>
                <p14:nvPr/>
              </p14:nvContentPartPr>
              <p14:xfrm>
                <a:off x="4296006" y="5501576"/>
                <a:ext cx="387720" cy="219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60B24C5-052C-20A8-C3F1-30A3A8EC140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287006" y="5492576"/>
                  <a:ext cx="4053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DB9252F1-945A-2C27-FD66-9A87B625550D}"/>
              </a:ext>
            </a:extLst>
          </p:cNvPr>
          <p:cNvGrpSpPr/>
          <p:nvPr/>
        </p:nvGrpSpPr>
        <p:grpSpPr>
          <a:xfrm>
            <a:off x="5144526" y="5379896"/>
            <a:ext cx="1182960" cy="444960"/>
            <a:chOff x="5144526" y="5379896"/>
            <a:chExt cx="118296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61C632C-3C4A-880A-9BAC-B40525FC933B}"/>
                    </a:ext>
                  </a:extLst>
                </p14:cNvPr>
                <p14:cNvContentPartPr/>
                <p14:nvPr/>
              </p14:nvContentPartPr>
              <p14:xfrm>
                <a:off x="5144526" y="5379896"/>
                <a:ext cx="1095840" cy="4449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61C632C-3C4A-880A-9BAC-B40525FC933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135526" y="5370896"/>
                  <a:ext cx="11134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954F474-DE9B-FA0E-C8A2-BB3F192DFF56}"/>
                    </a:ext>
                  </a:extLst>
                </p14:cNvPr>
                <p14:cNvContentPartPr/>
                <p14:nvPr/>
              </p14:nvContentPartPr>
              <p14:xfrm>
                <a:off x="5752926" y="5427056"/>
                <a:ext cx="574560" cy="615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954F474-DE9B-FA0E-C8A2-BB3F192DFF5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743926" y="5418416"/>
                  <a:ext cx="5922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0ECEECA3-8B77-A719-D15D-200DE33FD703}"/>
              </a:ext>
            </a:extLst>
          </p:cNvPr>
          <p:cNvGrpSpPr/>
          <p:nvPr/>
        </p:nvGrpSpPr>
        <p:grpSpPr>
          <a:xfrm>
            <a:off x="6775686" y="5482136"/>
            <a:ext cx="3617988" cy="615586"/>
            <a:chOff x="6775686" y="5482136"/>
            <a:chExt cx="4690800" cy="79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828F4C3-EC3C-0127-72C7-D8989F899D44}"/>
                    </a:ext>
                  </a:extLst>
                </p14:cNvPr>
                <p14:cNvContentPartPr/>
                <p14:nvPr/>
              </p14:nvContentPartPr>
              <p14:xfrm>
                <a:off x="6809166" y="5482136"/>
                <a:ext cx="205560" cy="293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828F4C3-EC3C-0127-72C7-D8989F899D4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797486" y="5470945"/>
                  <a:ext cx="228452" cy="316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029CDAE-05BE-C408-9619-4B98F1986706}"/>
                    </a:ext>
                  </a:extLst>
                </p14:cNvPr>
                <p14:cNvContentPartPr/>
                <p14:nvPr/>
              </p14:nvContentPartPr>
              <p14:xfrm>
                <a:off x="7181766" y="5509496"/>
                <a:ext cx="42840" cy="2350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029CDAE-05BE-C408-9619-4B98F198670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170125" y="5497835"/>
                  <a:ext cx="65657" cy="257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1239109-35CD-C5E3-4266-AFC018B1B783}"/>
                    </a:ext>
                  </a:extLst>
                </p14:cNvPr>
                <p14:cNvContentPartPr/>
                <p14:nvPr/>
              </p14:nvContentPartPr>
              <p14:xfrm>
                <a:off x="7092126" y="5496176"/>
                <a:ext cx="306000" cy="187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1239109-35CD-C5E3-4266-AFC018B1B78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080464" y="5484761"/>
                  <a:ext cx="328857" cy="41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F712E10-B7A7-4B14-C406-084DE0C58C44}"/>
                    </a:ext>
                  </a:extLst>
                </p14:cNvPr>
                <p14:cNvContentPartPr/>
                <p14:nvPr/>
              </p14:nvContentPartPr>
              <p14:xfrm>
                <a:off x="6775686" y="5776616"/>
                <a:ext cx="655560" cy="633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F712E10-B7A7-4B14-C406-084DE0C58C4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764488" y="5765435"/>
                  <a:ext cx="678423" cy="86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2B43CE9-D51C-A83B-2F7E-58C1BBF1A085}"/>
                    </a:ext>
                  </a:extLst>
                </p14:cNvPr>
                <p14:cNvContentPartPr/>
                <p14:nvPr/>
              </p14:nvContentPartPr>
              <p14:xfrm>
                <a:off x="6792966" y="5915936"/>
                <a:ext cx="222120" cy="303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2B43CE9-D51C-A83B-2F7E-58C1BBF1A08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781300" y="5904268"/>
                  <a:ext cx="244985" cy="326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C994DD9-9DBE-F6A2-3A9F-A0D534792943}"/>
                    </a:ext>
                  </a:extLst>
                </p14:cNvPr>
                <p14:cNvContentPartPr/>
                <p14:nvPr/>
              </p14:nvContentPartPr>
              <p14:xfrm>
                <a:off x="7151166" y="5915576"/>
                <a:ext cx="203400" cy="2455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C994DD9-9DBE-F6A2-3A9F-A0D53479294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139970" y="5904374"/>
                  <a:ext cx="226259" cy="268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5917157-E9ED-1611-2450-77CEADC3133A}"/>
                    </a:ext>
                  </a:extLst>
                </p14:cNvPr>
                <p14:cNvContentPartPr/>
                <p14:nvPr/>
              </p14:nvContentPartPr>
              <p14:xfrm>
                <a:off x="7092126" y="5998376"/>
                <a:ext cx="312120" cy="327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5917157-E9ED-1611-2450-77CEADC3133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080462" y="5987302"/>
                  <a:ext cx="334981" cy="5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AAC40CB-B52B-D6A4-8072-D4767271CD07}"/>
                    </a:ext>
                  </a:extLst>
                </p14:cNvPr>
                <p14:cNvContentPartPr/>
                <p14:nvPr/>
              </p14:nvContentPartPr>
              <p14:xfrm>
                <a:off x="7503606" y="5501576"/>
                <a:ext cx="25560" cy="685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AAC40CB-B52B-D6A4-8072-D4767271CD0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491988" y="5489913"/>
                  <a:ext cx="48332" cy="708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57F8D01-8B9A-3C6A-E54E-CE5457FB2D3C}"/>
                    </a:ext>
                  </a:extLst>
                </p14:cNvPr>
                <p14:cNvContentPartPr/>
                <p14:nvPr/>
              </p14:nvContentPartPr>
              <p14:xfrm>
                <a:off x="7600086" y="6031136"/>
                <a:ext cx="311040" cy="1641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57F8D01-8B9A-3C6A-E54E-CE5457FB2D3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588410" y="6019943"/>
                  <a:ext cx="333924" cy="187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1B59F66-00BD-BE93-655B-3FC24D1C4CB1}"/>
                    </a:ext>
                  </a:extLst>
                </p14:cNvPr>
                <p14:cNvContentPartPr/>
                <p14:nvPr/>
              </p14:nvContentPartPr>
              <p14:xfrm>
                <a:off x="7576686" y="6024656"/>
                <a:ext cx="331920" cy="2556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1B59F66-00BD-BE93-655B-3FC24D1C4CB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565032" y="6012995"/>
                  <a:ext cx="354763" cy="278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71FCB6B-A5B3-B6AC-350F-3B2AF0B5B141}"/>
                    </a:ext>
                  </a:extLst>
                </p14:cNvPr>
                <p14:cNvContentPartPr/>
                <p14:nvPr/>
              </p14:nvContentPartPr>
              <p14:xfrm>
                <a:off x="8037486" y="5791736"/>
                <a:ext cx="252720" cy="36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71FCB6B-A5B3-B6AC-350F-3B2AF0B5B14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025829" y="5780548"/>
                  <a:ext cx="275567" cy="59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2A1E74D-CCD8-5671-8A1A-0D11D5DCF387}"/>
                    </a:ext>
                  </a:extLst>
                </p14:cNvPr>
                <p14:cNvContentPartPr/>
                <p14:nvPr/>
              </p14:nvContentPartPr>
              <p14:xfrm>
                <a:off x="8074566" y="5891816"/>
                <a:ext cx="247320" cy="183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2A1E74D-CCD8-5671-8A1A-0D11D5DCF38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062900" y="5880341"/>
                  <a:ext cx="270185" cy="40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5504613-7CF1-3D8E-5773-299B9DCBACDE}"/>
                    </a:ext>
                  </a:extLst>
                </p14:cNvPr>
                <p14:cNvContentPartPr/>
                <p14:nvPr/>
              </p14:nvContentPartPr>
              <p14:xfrm>
                <a:off x="8505126" y="5501576"/>
                <a:ext cx="222840" cy="3056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5504613-7CF1-3D8E-5773-299B9DCBACD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93937" y="5490377"/>
                  <a:ext cx="245683" cy="328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AF0E4A25-DC1D-F4C8-E858-C03540618120}"/>
                    </a:ext>
                  </a:extLst>
                </p14:cNvPr>
                <p14:cNvContentPartPr/>
                <p14:nvPr/>
              </p14:nvContentPartPr>
              <p14:xfrm>
                <a:off x="8870526" y="5518856"/>
                <a:ext cx="41400" cy="2743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AF0E4A25-DC1D-F4C8-E858-C0354061812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858897" y="5507193"/>
                  <a:ext cx="64193" cy="297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898E061-E07F-E74B-CF65-80E8BD1B915C}"/>
                    </a:ext>
                  </a:extLst>
                </p14:cNvPr>
                <p14:cNvContentPartPr/>
                <p14:nvPr/>
              </p14:nvContentPartPr>
              <p14:xfrm>
                <a:off x="8752086" y="5512016"/>
                <a:ext cx="382320" cy="464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898E061-E07F-E74B-CF65-80E8BD1B915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740416" y="5500870"/>
                  <a:ext cx="405194" cy="69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A4B89E7-5899-E49E-A740-F8645661F07B}"/>
                    </a:ext>
                  </a:extLst>
                </p14:cNvPr>
                <p14:cNvContentPartPr/>
                <p14:nvPr/>
              </p14:nvContentPartPr>
              <p14:xfrm>
                <a:off x="8447886" y="5869496"/>
                <a:ext cx="578520" cy="453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A4B89E7-5899-E49E-A740-F8645661F07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436689" y="5858387"/>
                  <a:ext cx="601381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3B66AB9-42FD-0759-C07F-3868D10E737E}"/>
                    </a:ext>
                  </a:extLst>
                </p14:cNvPr>
                <p14:cNvContentPartPr/>
                <p14:nvPr/>
              </p14:nvContentPartPr>
              <p14:xfrm>
                <a:off x="8510166" y="5915216"/>
                <a:ext cx="225360" cy="3128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3B66AB9-42FD-0759-C07F-3868D10E737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498501" y="5903560"/>
                  <a:ext cx="248223" cy="335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F6B7759-48C0-E370-7873-C4E304125493}"/>
                    </a:ext>
                  </a:extLst>
                </p14:cNvPr>
                <p14:cNvContentPartPr/>
                <p14:nvPr/>
              </p14:nvContentPartPr>
              <p14:xfrm>
                <a:off x="8815446" y="5964176"/>
                <a:ext cx="167760" cy="2678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F6B7759-48C0-E370-7873-C4E30412549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803796" y="5952977"/>
                  <a:ext cx="190594" cy="290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BC5ABDDE-DA7E-1948-AD99-FEC126540335}"/>
                    </a:ext>
                  </a:extLst>
                </p14:cNvPr>
                <p14:cNvContentPartPr/>
                <p14:nvPr/>
              </p14:nvContentPartPr>
              <p14:xfrm>
                <a:off x="8761446" y="6067496"/>
                <a:ext cx="255240" cy="158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BC5ABDDE-DA7E-1948-AD99-FEC12654033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749781" y="6056315"/>
                  <a:ext cx="278104" cy="38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5586FA99-2370-AD52-38CD-649AC6742D13}"/>
                    </a:ext>
                  </a:extLst>
                </p14:cNvPr>
                <p14:cNvContentPartPr/>
                <p14:nvPr/>
              </p14:nvContentPartPr>
              <p14:xfrm>
                <a:off x="9262926" y="5859056"/>
                <a:ext cx="263880" cy="223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5586FA99-2370-AD52-38CD-649AC6742D1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251737" y="5847431"/>
                  <a:ext cx="286725" cy="45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F989E59-7D8F-4D30-B14E-58668C9E445C}"/>
                    </a:ext>
                  </a:extLst>
                </p14:cNvPr>
                <p14:cNvContentPartPr/>
                <p14:nvPr/>
              </p14:nvContentPartPr>
              <p14:xfrm>
                <a:off x="9705366" y="5758976"/>
                <a:ext cx="228240" cy="1681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F989E59-7D8F-4D30-B14E-58668C9E445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693697" y="5747301"/>
                  <a:ext cx="251111" cy="191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1572BDF-A9CB-70BC-32D8-BB0EFCDAEA0A}"/>
                    </a:ext>
                  </a:extLst>
                </p14:cNvPr>
                <p14:cNvContentPartPr/>
                <p14:nvPr/>
              </p14:nvContentPartPr>
              <p14:xfrm>
                <a:off x="9678366" y="5693456"/>
                <a:ext cx="212400" cy="190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1572BDF-A9CB-70BC-32D8-BB0EFCDAEA0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667187" y="5682287"/>
                  <a:ext cx="235224" cy="41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F0A2C9F-83A5-8C3C-4851-3995DF4406CA}"/>
                    </a:ext>
                  </a:extLst>
                </p14:cNvPr>
                <p14:cNvContentPartPr/>
                <p14:nvPr/>
              </p14:nvContentPartPr>
              <p14:xfrm>
                <a:off x="9999846" y="5806856"/>
                <a:ext cx="59760" cy="626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F0A2C9F-83A5-8C3C-4851-3995DF4406C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988641" y="5795256"/>
                  <a:ext cx="82637" cy="85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577D876-C81D-D6FC-6CEB-ED992FE9F63B}"/>
                    </a:ext>
                  </a:extLst>
                </p14:cNvPr>
                <p14:cNvContentPartPr/>
                <p14:nvPr/>
              </p14:nvContentPartPr>
              <p14:xfrm>
                <a:off x="10219806" y="5731256"/>
                <a:ext cx="299880" cy="2246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577D876-C81D-D6FC-6CEB-ED992FE9F63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208128" y="5720047"/>
                  <a:ext cx="322768" cy="247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C681626-87A1-CF77-961A-F29DADA22D4F}"/>
                    </a:ext>
                  </a:extLst>
                </p14:cNvPr>
                <p14:cNvContentPartPr/>
                <p14:nvPr/>
              </p14:nvContentPartPr>
              <p14:xfrm>
                <a:off x="10224126" y="5661776"/>
                <a:ext cx="303840" cy="54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C681626-87A1-CF77-961A-F29DADA22D4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212476" y="5650526"/>
                  <a:ext cx="326675" cy="27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9ADE99B4-9F0E-C994-5FA3-57BD75863040}"/>
                    </a:ext>
                  </a:extLst>
                </p14:cNvPr>
                <p14:cNvContentPartPr/>
                <p14:nvPr/>
              </p14:nvContentPartPr>
              <p14:xfrm>
                <a:off x="9588006" y="5554496"/>
                <a:ext cx="148680" cy="4903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9ADE99B4-9F0E-C994-5FA3-57BD7586304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576317" y="5542833"/>
                  <a:ext cx="171590" cy="513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08FE168E-1B61-7496-4AC2-2B030E0D7524}"/>
                    </a:ext>
                  </a:extLst>
                </p14:cNvPr>
                <p14:cNvContentPartPr/>
                <p14:nvPr/>
              </p14:nvContentPartPr>
              <p14:xfrm>
                <a:off x="10499886" y="5556656"/>
                <a:ext cx="158760" cy="5187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08FE168E-1B61-7496-4AC2-2B030E0D752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488212" y="5544993"/>
                  <a:ext cx="181640" cy="541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3938D066-FFB5-A2AB-0C95-762D2533A3B5}"/>
                    </a:ext>
                  </a:extLst>
                </p14:cNvPr>
                <p14:cNvContentPartPr/>
                <p14:nvPr/>
              </p14:nvContentPartPr>
              <p14:xfrm>
                <a:off x="10845486" y="5648456"/>
                <a:ext cx="25560" cy="2624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3938D066-FFB5-A2AB-0C95-762D2533A3B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833868" y="5636782"/>
                  <a:ext cx="48332" cy="285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86BEF8E7-705C-1B53-812F-8AE64350886A}"/>
                    </a:ext>
                  </a:extLst>
                </p14:cNvPr>
                <p14:cNvContentPartPr/>
                <p14:nvPr/>
              </p14:nvContentPartPr>
              <p14:xfrm>
                <a:off x="10678086" y="5612816"/>
                <a:ext cx="308880" cy="266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86BEF8E7-705C-1B53-812F-8AE64350886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666888" y="5601599"/>
                  <a:ext cx="331743" cy="49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46CA4777-65F1-6BEA-EE65-3FF66AFBE394}"/>
                    </a:ext>
                  </a:extLst>
                </p14:cNvPr>
                <p14:cNvContentPartPr/>
                <p14:nvPr/>
              </p14:nvContentPartPr>
              <p14:xfrm>
                <a:off x="11094246" y="5482496"/>
                <a:ext cx="40680" cy="6238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46CA4777-65F1-6BEA-EE65-3FF66AFBE39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082556" y="5471297"/>
                  <a:ext cx="63592" cy="646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6D2228C9-7C5F-8036-8B94-1F2EF900004E}"/>
                    </a:ext>
                  </a:extLst>
                </p14:cNvPr>
                <p14:cNvContentPartPr/>
                <p14:nvPr/>
              </p14:nvContentPartPr>
              <p14:xfrm>
                <a:off x="11247606" y="5933216"/>
                <a:ext cx="170640" cy="1900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6D2228C9-7C5F-8036-8B94-1F2EF900004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235950" y="5921540"/>
                  <a:ext cx="193485" cy="212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CA82A2C-E8D1-1A30-FC14-F22A02CBABF1}"/>
                    </a:ext>
                  </a:extLst>
                </p14:cNvPr>
                <p14:cNvContentPartPr/>
                <p14:nvPr/>
              </p14:nvContentPartPr>
              <p14:xfrm>
                <a:off x="11199006" y="5991896"/>
                <a:ext cx="267480" cy="180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CA82A2C-E8D1-1A30-FC14-F22A02CBABF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187803" y="5980819"/>
                  <a:ext cx="290354" cy="406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BECD1A36-C9BD-AD44-AC68-C175F68B93D1}"/>
              </a:ext>
            </a:extLst>
          </p:cNvPr>
          <p:cNvGrpSpPr/>
          <p:nvPr/>
        </p:nvGrpSpPr>
        <p:grpSpPr>
          <a:xfrm>
            <a:off x="3467646" y="2987696"/>
            <a:ext cx="7304040" cy="1902960"/>
            <a:chOff x="3467646" y="2987696"/>
            <a:chExt cx="7304040" cy="19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E30EF79-6A00-B8FA-2FD9-A3213FB40EF9}"/>
                    </a:ext>
                  </a:extLst>
                </p14:cNvPr>
                <p14:cNvContentPartPr/>
                <p14:nvPr/>
              </p14:nvContentPartPr>
              <p14:xfrm>
                <a:off x="9069606" y="3056816"/>
                <a:ext cx="1351080" cy="434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E30EF79-6A00-B8FA-2FD9-A3213FB40EF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060966" y="3048176"/>
                  <a:ext cx="13687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234609C-7083-DD22-7234-68DCB44E3E99}"/>
                    </a:ext>
                  </a:extLst>
                </p14:cNvPr>
                <p14:cNvContentPartPr/>
                <p14:nvPr/>
              </p14:nvContentPartPr>
              <p14:xfrm>
                <a:off x="10119006" y="3134936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234609C-7083-DD22-7234-68DCB44E3E9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10006" y="31259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51B32EE-673E-F3D9-35C9-0E6609926233}"/>
                    </a:ext>
                  </a:extLst>
                </p14:cNvPr>
                <p14:cNvContentPartPr/>
                <p14:nvPr/>
              </p14:nvContentPartPr>
              <p14:xfrm>
                <a:off x="9753246" y="3172016"/>
                <a:ext cx="396720" cy="11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51B32EE-673E-F3D9-35C9-0E660992623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744246" y="3163376"/>
                  <a:ext cx="414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6148F95-1884-153E-322D-78CA210FB814}"/>
                    </a:ext>
                  </a:extLst>
                </p14:cNvPr>
                <p14:cNvContentPartPr/>
                <p14:nvPr/>
              </p14:nvContentPartPr>
              <p14:xfrm>
                <a:off x="9823446" y="3089936"/>
                <a:ext cx="3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6148F95-1884-153E-322D-78CA210FB81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14806" y="30812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E4BFA05-DFCA-9F50-9C00-E2BE31DD5064}"/>
                    </a:ext>
                  </a:extLst>
                </p14:cNvPr>
                <p14:cNvContentPartPr/>
                <p14:nvPr/>
              </p14:nvContentPartPr>
              <p14:xfrm>
                <a:off x="6022566" y="3026576"/>
                <a:ext cx="1250280" cy="332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E4BFA05-DFCA-9F50-9C00-E2BE31DD506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013926" y="3017576"/>
                  <a:ext cx="12679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B86AD57-1E76-EB40-078B-6877577634A8}"/>
                    </a:ext>
                  </a:extLst>
                </p14:cNvPr>
                <p14:cNvContentPartPr/>
                <p14:nvPr/>
              </p14:nvContentPartPr>
              <p14:xfrm>
                <a:off x="7062246" y="3092096"/>
                <a:ext cx="218520" cy="17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B86AD57-1E76-EB40-078B-6877577634A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053606" y="3083456"/>
                  <a:ext cx="236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38EA6C0-BCEF-155F-4F59-60B713F03C2F}"/>
                    </a:ext>
                  </a:extLst>
                </p14:cNvPr>
                <p14:cNvContentPartPr/>
                <p14:nvPr/>
              </p14:nvContentPartPr>
              <p14:xfrm>
                <a:off x="7448526" y="2987696"/>
                <a:ext cx="324360" cy="316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38EA6C0-BCEF-155F-4F59-60B713F03C2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439886" y="2978696"/>
                  <a:ext cx="342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7645728-1DA7-E3D3-65FB-2CBB922A22F7}"/>
                    </a:ext>
                  </a:extLst>
                </p14:cNvPr>
                <p14:cNvContentPartPr/>
                <p14:nvPr/>
              </p14:nvContentPartPr>
              <p14:xfrm>
                <a:off x="7575246" y="3093536"/>
                <a:ext cx="267120" cy="48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7645728-1DA7-E3D3-65FB-2CBB922A22F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566606" y="3084896"/>
                  <a:ext cx="284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C6B30F8-A2FB-F0D4-CED6-8C713A020378}"/>
                    </a:ext>
                  </a:extLst>
                </p14:cNvPr>
                <p14:cNvContentPartPr/>
                <p14:nvPr/>
              </p14:nvContentPartPr>
              <p14:xfrm>
                <a:off x="8001126" y="3004976"/>
                <a:ext cx="501120" cy="427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C6B30F8-A2FB-F0D4-CED6-8C713A02037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992486" y="2995976"/>
                  <a:ext cx="5187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DADA67F-57EA-0F58-B4D9-7A9553691C5C}"/>
                    </a:ext>
                  </a:extLst>
                </p14:cNvPr>
                <p14:cNvContentPartPr/>
                <p14:nvPr/>
              </p14:nvContentPartPr>
              <p14:xfrm>
                <a:off x="8417286" y="3166976"/>
                <a:ext cx="89640" cy="109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DADA67F-57EA-0F58-B4D9-7A9553691C5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408646" y="3157976"/>
                  <a:ext cx="107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A016C80-803E-945C-9230-F350B8C7A9A2}"/>
                    </a:ext>
                  </a:extLst>
                </p14:cNvPr>
                <p14:cNvContentPartPr/>
                <p14:nvPr/>
              </p14:nvContentPartPr>
              <p14:xfrm>
                <a:off x="8254206" y="3010016"/>
                <a:ext cx="20520" cy="19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A016C80-803E-945C-9230-F350B8C7A9A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245566" y="3001376"/>
                  <a:ext cx="38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259E639-1D85-0B32-D2C5-14765FB56927}"/>
                    </a:ext>
                  </a:extLst>
                </p14:cNvPr>
                <p14:cNvContentPartPr/>
                <p14:nvPr/>
              </p14:nvContentPartPr>
              <p14:xfrm>
                <a:off x="8644086" y="3212696"/>
                <a:ext cx="79560" cy="38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259E639-1D85-0B32-D2C5-14765FB5692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635086" y="3203696"/>
                  <a:ext cx="97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03EFEB7-9A87-3C68-CE69-E782027F8D56}"/>
                    </a:ext>
                  </a:extLst>
                </p14:cNvPr>
                <p14:cNvContentPartPr/>
                <p14:nvPr/>
              </p14:nvContentPartPr>
              <p14:xfrm>
                <a:off x="8607726" y="3157256"/>
                <a:ext cx="173520" cy="107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03EFEB7-9A87-3C68-CE69-E782027F8D5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598726" y="3148616"/>
                  <a:ext cx="191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F0D5FC0-3DCF-CD6D-743A-CB1AB492EC24}"/>
                    </a:ext>
                  </a:extLst>
                </p14:cNvPr>
                <p14:cNvContentPartPr/>
                <p14:nvPr/>
              </p14:nvContentPartPr>
              <p14:xfrm>
                <a:off x="8795286" y="3039536"/>
                <a:ext cx="161280" cy="234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F0D5FC0-3DCF-CD6D-743A-CB1AB492EC2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786286" y="3030536"/>
                  <a:ext cx="178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7843E19-5205-ED57-C149-40AD2FE4AF17}"/>
                    </a:ext>
                  </a:extLst>
                </p14:cNvPr>
                <p14:cNvContentPartPr/>
                <p14:nvPr/>
              </p14:nvContentPartPr>
              <p14:xfrm>
                <a:off x="3663486" y="3132776"/>
                <a:ext cx="50040" cy="213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7843E19-5205-ED57-C149-40AD2FE4AF1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654846" y="3123776"/>
                  <a:ext cx="67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CC6B64C-EDAD-08F0-DBC5-07126D49380E}"/>
                    </a:ext>
                  </a:extLst>
                </p14:cNvPr>
                <p14:cNvContentPartPr/>
                <p14:nvPr/>
              </p14:nvContentPartPr>
              <p14:xfrm>
                <a:off x="3663486" y="3134936"/>
                <a:ext cx="202680" cy="50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CC6B64C-EDAD-08F0-DBC5-07126D49380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54486" y="3125936"/>
                  <a:ext cx="220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D30EA64-AADC-565B-CC17-9CC4D1EF29A0}"/>
                    </a:ext>
                  </a:extLst>
                </p14:cNvPr>
                <p14:cNvContentPartPr/>
                <p14:nvPr/>
              </p14:nvContentPartPr>
              <p14:xfrm>
                <a:off x="3647286" y="3230336"/>
                <a:ext cx="178200" cy="66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D30EA64-AADC-565B-CC17-9CC4D1EF29A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638646" y="3221336"/>
                  <a:ext cx="195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E5EF201-E733-6A84-1C52-C0AE86FC3A1E}"/>
                    </a:ext>
                  </a:extLst>
                </p14:cNvPr>
                <p14:cNvContentPartPr/>
                <p14:nvPr/>
              </p14:nvContentPartPr>
              <p14:xfrm>
                <a:off x="3839166" y="3267416"/>
                <a:ext cx="263160" cy="100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E5EF201-E733-6A84-1C52-C0AE86FC3A1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830166" y="3258416"/>
                  <a:ext cx="280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F7A00B6-D9EA-6D36-999D-0351EF51AE0B}"/>
                    </a:ext>
                  </a:extLst>
                </p14:cNvPr>
                <p14:cNvContentPartPr/>
                <p14:nvPr/>
              </p14:nvContentPartPr>
              <p14:xfrm>
                <a:off x="4278006" y="3237896"/>
                <a:ext cx="161640" cy="106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F7A00B6-D9EA-6D36-999D-0351EF51AE0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269366" y="3228896"/>
                  <a:ext cx="179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227E937-952B-CFA9-9D25-1179C198D226}"/>
                    </a:ext>
                  </a:extLst>
                </p14:cNvPr>
                <p14:cNvContentPartPr/>
                <p14:nvPr/>
              </p14:nvContentPartPr>
              <p14:xfrm>
                <a:off x="4428846" y="3472256"/>
                <a:ext cx="921960" cy="266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227E937-952B-CFA9-9D25-1179C198D22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419846" y="3463256"/>
                  <a:ext cx="939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B8B4696-33E1-8325-31A3-FBCB53AFC708}"/>
                    </a:ext>
                  </a:extLst>
                </p14:cNvPr>
                <p14:cNvContentPartPr/>
                <p14:nvPr/>
              </p14:nvContentPartPr>
              <p14:xfrm>
                <a:off x="4817646" y="3533456"/>
                <a:ext cx="401400" cy="36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B8B4696-33E1-8325-31A3-FBCB53AFC70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808646" y="3524816"/>
                  <a:ext cx="419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8C55F2B-9EF5-B77D-1F48-E626CF05729B}"/>
                    </a:ext>
                  </a:extLst>
                </p14:cNvPr>
                <p14:cNvContentPartPr/>
                <p14:nvPr/>
              </p14:nvContentPartPr>
              <p14:xfrm>
                <a:off x="5492286" y="3454616"/>
                <a:ext cx="1136160" cy="355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8C55F2B-9EF5-B77D-1F48-E626CF05729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483286" y="3445976"/>
                  <a:ext cx="11538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96EE85D-5139-228C-6AEA-DD064298FEF1}"/>
                    </a:ext>
                  </a:extLst>
                </p14:cNvPr>
                <p14:cNvContentPartPr/>
                <p14:nvPr/>
              </p14:nvContentPartPr>
              <p14:xfrm>
                <a:off x="6271686" y="3393056"/>
                <a:ext cx="55440" cy="38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96EE85D-5139-228C-6AEA-DD064298FEF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262686" y="3384416"/>
                  <a:ext cx="73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5A27CC0-215A-779F-D0E5-534D8A3D8C1A}"/>
                    </a:ext>
                  </a:extLst>
                </p14:cNvPr>
                <p14:cNvContentPartPr/>
                <p14:nvPr/>
              </p14:nvContentPartPr>
              <p14:xfrm>
                <a:off x="6855966" y="3523736"/>
                <a:ext cx="305640" cy="304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5A27CC0-215A-779F-D0E5-534D8A3D8C1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846966" y="3515096"/>
                  <a:ext cx="3232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36909DA-6010-127E-360F-E2577D9257BB}"/>
                    </a:ext>
                  </a:extLst>
                </p14:cNvPr>
                <p14:cNvContentPartPr/>
                <p14:nvPr/>
              </p14:nvContentPartPr>
              <p14:xfrm>
                <a:off x="7239006" y="3475856"/>
                <a:ext cx="676800" cy="201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36909DA-6010-127E-360F-E2577D9257B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230006" y="3467216"/>
                  <a:ext cx="694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6AE79C2-89F1-D0AB-B212-E2FF381E2575}"/>
                    </a:ext>
                  </a:extLst>
                </p14:cNvPr>
                <p14:cNvContentPartPr/>
                <p14:nvPr/>
              </p14:nvContentPartPr>
              <p14:xfrm>
                <a:off x="8048286" y="3404936"/>
                <a:ext cx="731880" cy="303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6AE79C2-89F1-D0AB-B212-E2FF381E257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039646" y="3395936"/>
                  <a:ext cx="7495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949E1FE-9D85-F37E-9B5A-10B551E233C5}"/>
                    </a:ext>
                  </a:extLst>
                </p14:cNvPr>
                <p14:cNvContentPartPr/>
                <p14:nvPr/>
              </p14:nvContentPartPr>
              <p14:xfrm>
                <a:off x="8929926" y="3390176"/>
                <a:ext cx="842760" cy="307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949E1FE-9D85-F37E-9B5A-10B551E233C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921286" y="3381536"/>
                  <a:ext cx="8604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2BED4E1-753A-F691-BF2F-F978E1EB31E4}"/>
                    </a:ext>
                  </a:extLst>
                </p14:cNvPr>
                <p14:cNvContentPartPr/>
                <p14:nvPr/>
              </p14:nvContentPartPr>
              <p14:xfrm>
                <a:off x="9945846" y="3423656"/>
                <a:ext cx="726480" cy="248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2BED4E1-753A-F691-BF2F-F978E1EB31E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937206" y="3414656"/>
                  <a:ext cx="744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13FCAAA-4202-2657-747B-A787696F4635}"/>
                    </a:ext>
                  </a:extLst>
                </p14:cNvPr>
                <p14:cNvContentPartPr/>
                <p14:nvPr/>
              </p14:nvContentPartPr>
              <p14:xfrm>
                <a:off x="3467646" y="3808856"/>
                <a:ext cx="1445760" cy="459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13FCAAA-4202-2657-747B-A787696F463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458646" y="3799856"/>
                  <a:ext cx="14634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3A9EEEB-27CE-9756-58EC-A35B3977DCFC}"/>
                    </a:ext>
                  </a:extLst>
                </p14:cNvPr>
                <p14:cNvContentPartPr/>
                <p14:nvPr/>
              </p14:nvContentPartPr>
              <p14:xfrm>
                <a:off x="3518406" y="3916136"/>
                <a:ext cx="441360" cy="27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3A9EEEB-27CE-9756-58EC-A35B3977DCF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509406" y="3907136"/>
                  <a:ext cx="459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82F82FC-E4EA-1B4D-373B-B9A1F8C09A66}"/>
                    </a:ext>
                  </a:extLst>
                </p14:cNvPr>
                <p14:cNvContentPartPr/>
                <p14:nvPr/>
              </p14:nvContentPartPr>
              <p14:xfrm>
                <a:off x="5010606" y="3837296"/>
                <a:ext cx="391320" cy="307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82F82FC-E4EA-1B4D-373B-B9A1F8C09A6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001966" y="3828656"/>
                  <a:ext cx="408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5A008BD-E7D3-DB34-4C7D-E180098EC423}"/>
                    </a:ext>
                  </a:extLst>
                </p14:cNvPr>
                <p14:cNvContentPartPr/>
                <p14:nvPr/>
              </p14:nvContentPartPr>
              <p14:xfrm>
                <a:off x="5212206" y="3976616"/>
                <a:ext cx="255960" cy="18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5A008BD-E7D3-DB34-4C7D-E180098EC42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203566" y="3967616"/>
                  <a:ext cx="273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89DE82A-F505-8A84-8E17-6E356AC9D62E}"/>
                    </a:ext>
                  </a:extLst>
                </p14:cNvPr>
                <p14:cNvContentPartPr/>
                <p14:nvPr/>
              </p14:nvContentPartPr>
              <p14:xfrm>
                <a:off x="5134806" y="3898136"/>
                <a:ext cx="94680" cy="11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89DE82A-F505-8A84-8E17-6E356AC9D62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125806" y="3889136"/>
                  <a:ext cx="112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F72D7E7-B0D5-F86B-B53D-B32C2F5FE076}"/>
                    </a:ext>
                  </a:extLst>
                </p14:cNvPr>
                <p14:cNvContentPartPr/>
                <p14:nvPr/>
              </p14:nvContentPartPr>
              <p14:xfrm>
                <a:off x="5651406" y="3850256"/>
                <a:ext cx="828720" cy="2851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F72D7E7-B0D5-F86B-B53D-B32C2F5FE07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642406" y="3841256"/>
                  <a:ext cx="8463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D90F6F7-F6C9-1AF8-2FC3-7EB121600AB7}"/>
                    </a:ext>
                  </a:extLst>
                </p14:cNvPr>
                <p14:cNvContentPartPr/>
                <p14:nvPr/>
              </p14:nvContentPartPr>
              <p14:xfrm>
                <a:off x="6596046" y="3789416"/>
                <a:ext cx="634320" cy="329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D90F6F7-F6C9-1AF8-2FC3-7EB121600AB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587406" y="3780416"/>
                  <a:ext cx="6519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5BA753C-7276-0961-6A99-0BA050233F10}"/>
                    </a:ext>
                  </a:extLst>
                </p14:cNvPr>
                <p14:cNvContentPartPr/>
                <p14:nvPr/>
              </p14:nvContentPartPr>
              <p14:xfrm>
                <a:off x="6597846" y="3913256"/>
                <a:ext cx="517680" cy="33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5BA753C-7276-0961-6A99-0BA050233F1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589206" y="3904616"/>
                  <a:ext cx="535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4CE8A40-FD05-7208-5BAD-E3BF6DC09AB7}"/>
                    </a:ext>
                  </a:extLst>
                </p14:cNvPr>
                <p14:cNvContentPartPr/>
                <p14:nvPr/>
              </p14:nvContentPartPr>
              <p14:xfrm>
                <a:off x="7300566" y="3742976"/>
                <a:ext cx="1484280" cy="3326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4CE8A40-FD05-7208-5BAD-E3BF6DC09AB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91926" y="3734336"/>
                  <a:ext cx="15019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26BF082-7E9B-4703-5F33-01FEC3411F1E}"/>
                    </a:ext>
                  </a:extLst>
                </p14:cNvPr>
                <p14:cNvContentPartPr/>
                <p14:nvPr/>
              </p14:nvContentPartPr>
              <p14:xfrm>
                <a:off x="8398566" y="3850256"/>
                <a:ext cx="469800" cy="42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26BF082-7E9B-4703-5F33-01FEC3411F1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389926" y="3841256"/>
                  <a:ext cx="487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472DC35-12CB-CEC7-210C-81FF4B6A37A6}"/>
                    </a:ext>
                  </a:extLst>
                </p14:cNvPr>
                <p14:cNvContentPartPr/>
                <p14:nvPr/>
              </p14:nvContentPartPr>
              <p14:xfrm>
                <a:off x="9334926" y="3845216"/>
                <a:ext cx="254520" cy="153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472DC35-12CB-CEC7-210C-81FF4B6A37A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325926" y="3836576"/>
                  <a:ext cx="27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FD0DEC5-2542-124B-E3D4-9D4D908CED61}"/>
                    </a:ext>
                  </a:extLst>
                </p14:cNvPr>
                <p14:cNvContentPartPr/>
                <p14:nvPr/>
              </p14:nvContentPartPr>
              <p14:xfrm>
                <a:off x="9643086" y="3955376"/>
                <a:ext cx="162000" cy="1152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FD0DEC5-2542-124B-E3D4-9D4D908CED6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634086" y="3946736"/>
                  <a:ext cx="179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B537191-6304-8FE2-BB64-8F599CFFD07F}"/>
                    </a:ext>
                  </a:extLst>
                </p14:cNvPr>
                <p14:cNvContentPartPr/>
                <p14:nvPr/>
              </p14:nvContentPartPr>
              <p14:xfrm>
                <a:off x="9606006" y="3955376"/>
                <a:ext cx="199800" cy="141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B537191-6304-8FE2-BB64-8F599CFFD07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597366" y="3946736"/>
                  <a:ext cx="217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D036BD1-04AD-5837-2386-1F0B6BB69951}"/>
                    </a:ext>
                  </a:extLst>
                </p14:cNvPr>
                <p14:cNvContentPartPr/>
                <p14:nvPr/>
              </p14:nvContentPartPr>
              <p14:xfrm>
                <a:off x="9919926" y="3835136"/>
                <a:ext cx="147960" cy="150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D036BD1-04AD-5837-2386-1F0B6BB6995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911286" y="3826136"/>
                  <a:ext cx="165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174CD53-2EB0-BE7B-1C0C-C252F7750BD9}"/>
                    </a:ext>
                  </a:extLst>
                </p14:cNvPr>
                <p14:cNvContentPartPr/>
                <p14:nvPr/>
              </p14:nvContentPartPr>
              <p14:xfrm>
                <a:off x="10126206" y="3867536"/>
                <a:ext cx="157680" cy="1296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174CD53-2EB0-BE7B-1C0C-C252F7750BD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117566" y="3858536"/>
                  <a:ext cx="175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A33F750-5A88-7AFD-FEF4-D9628F00E746}"/>
                    </a:ext>
                  </a:extLst>
                </p14:cNvPr>
                <p14:cNvContentPartPr/>
                <p14:nvPr/>
              </p14:nvContentPartPr>
              <p14:xfrm>
                <a:off x="10463526" y="3839096"/>
                <a:ext cx="198360" cy="188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A33F750-5A88-7AFD-FEF4-D9628F00E74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454886" y="3830456"/>
                  <a:ext cx="216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3C98CFD-65B4-BD16-59D4-B9AA0C411937}"/>
                    </a:ext>
                  </a:extLst>
                </p14:cNvPr>
                <p14:cNvContentPartPr/>
                <p14:nvPr/>
              </p14:nvContentPartPr>
              <p14:xfrm>
                <a:off x="10528686" y="3871136"/>
                <a:ext cx="243000" cy="388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3C98CFD-65B4-BD16-59D4-B9AA0C41193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520046" y="3862496"/>
                  <a:ext cx="260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BC65C2C-156E-1A94-945B-6AB083A7E7D4}"/>
                    </a:ext>
                  </a:extLst>
                </p14:cNvPr>
                <p14:cNvContentPartPr/>
                <p14:nvPr/>
              </p14:nvContentPartPr>
              <p14:xfrm>
                <a:off x="3493566" y="4158776"/>
                <a:ext cx="1076040" cy="3855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BC65C2C-156E-1A94-945B-6AB083A7E7D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484926" y="4149776"/>
                  <a:ext cx="10936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A0398D9-FF07-86CB-CBC3-1F18B79A4281}"/>
                    </a:ext>
                  </a:extLst>
                </p14:cNvPr>
                <p14:cNvContentPartPr/>
                <p14:nvPr/>
              </p14:nvContentPartPr>
              <p14:xfrm>
                <a:off x="4694166" y="4449656"/>
                <a:ext cx="53280" cy="13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A0398D9-FF07-86CB-CBC3-1F18B79A428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685526" y="4440656"/>
                  <a:ext cx="70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F41F2BC-E6A9-3B33-9D8E-8B6BF59577F3}"/>
                    </a:ext>
                  </a:extLst>
                </p14:cNvPr>
                <p14:cNvContentPartPr/>
                <p14:nvPr/>
              </p14:nvContentPartPr>
              <p14:xfrm>
                <a:off x="5071086" y="4406096"/>
                <a:ext cx="189000" cy="214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F41F2BC-E6A9-3B33-9D8E-8B6BF59577F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062446" y="4397456"/>
                  <a:ext cx="206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F8D167D-AA65-9F90-23C2-8958B523CB68}"/>
                    </a:ext>
                  </a:extLst>
                </p14:cNvPr>
                <p14:cNvContentPartPr/>
                <p14:nvPr/>
              </p14:nvContentPartPr>
              <p14:xfrm>
                <a:off x="5329926" y="4575296"/>
                <a:ext cx="152640" cy="84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F8D167D-AA65-9F90-23C2-8958B523CB6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320926" y="4566296"/>
                  <a:ext cx="170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C8449FB-A03C-F153-D445-0E2A5A53D0CD}"/>
                    </a:ext>
                  </a:extLst>
                </p14:cNvPr>
                <p14:cNvContentPartPr/>
                <p14:nvPr/>
              </p14:nvContentPartPr>
              <p14:xfrm>
                <a:off x="5520006" y="4544696"/>
                <a:ext cx="360" cy="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C8449FB-A03C-F153-D445-0E2A5A53D0C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11006" y="45356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E14CBAB-D249-ED9D-D4C1-FEE2A02F6C6F}"/>
                    </a:ext>
                  </a:extLst>
                </p14:cNvPr>
                <p14:cNvContentPartPr/>
                <p14:nvPr/>
              </p14:nvContentPartPr>
              <p14:xfrm>
                <a:off x="5346126" y="4522736"/>
                <a:ext cx="142200" cy="1778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E14CBAB-D249-ED9D-D4C1-FEE2A02F6C6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337126" y="4513736"/>
                  <a:ext cx="159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E1625D1-538D-317E-D60C-0AED86B4B822}"/>
                    </a:ext>
                  </a:extLst>
                </p14:cNvPr>
                <p14:cNvContentPartPr/>
                <p14:nvPr/>
              </p14:nvContentPartPr>
              <p14:xfrm>
                <a:off x="5622606" y="4277576"/>
                <a:ext cx="189360" cy="262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E1625D1-538D-317E-D60C-0AED86B4B82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613606" y="4268936"/>
                  <a:ext cx="207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D0AA1C5-250D-99B4-A2A4-731F1F23B8E7}"/>
                    </a:ext>
                  </a:extLst>
                </p14:cNvPr>
                <p14:cNvContentPartPr/>
                <p14:nvPr/>
              </p14:nvContentPartPr>
              <p14:xfrm>
                <a:off x="5923926" y="4316096"/>
                <a:ext cx="32400" cy="203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D0AA1C5-250D-99B4-A2A4-731F1F23B8E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915286" y="4307456"/>
                  <a:ext cx="50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BD62764-B9CB-102A-333A-9BABD57C7B57}"/>
                    </a:ext>
                  </a:extLst>
                </p14:cNvPr>
                <p14:cNvContentPartPr/>
                <p14:nvPr/>
              </p14:nvContentPartPr>
              <p14:xfrm>
                <a:off x="5848686" y="4262456"/>
                <a:ext cx="258480" cy="45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BD62764-B9CB-102A-333A-9BABD57C7B5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839686" y="4253816"/>
                  <a:ext cx="276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A7BB48F-5448-8549-EA2A-7323459B6C72}"/>
                    </a:ext>
                  </a:extLst>
                </p14:cNvPr>
                <p14:cNvContentPartPr/>
                <p14:nvPr/>
              </p14:nvContentPartPr>
              <p14:xfrm>
                <a:off x="5648166" y="4563776"/>
                <a:ext cx="378360" cy="38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A7BB48F-5448-8549-EA2A-7323459B6C7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639526" y="4554776"/>
                  <a:ext cx="396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E3D9D7A-F6B7-EE49-2285-88C7FD2BFBE0}"/>
                    </a:ext>
                  </a:extLst>
                </p14:cNvPr>
                <p14:cNvContentPartPr/>
                <p14:nvPr/>
              </p14:nvContentPartPr>
              <p14:xfrm>
                <a:off x="5686686" y="4661336"/>
                <a:ext cx="141480" cy="205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E3D9D7A-F6B7-EE49-2285-88C7FD2BFBE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678046" y="4652696"/>
                  <a:ext cx="159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8E7B939-B67D-A69D-D040-AB15624341FD}"/>
                    </a:ext>
                  </a:extLst>
                </p14:cNvPr>
                <p14:cNvContentPartPr/>
                <p14:nvPr/>
              </p14:nvContentPartPr>
              <p14:xfrm>
                <a:off x="5918886" y="4707776"/>
                <a:ext cx="136440" cy="129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8E7B939-B67D-A69D-D040-AB15624341F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910246" y="4698776"/>
                  <a:ext cx="154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B9AA84C-0EE0-22B2-B730-113D8CA6B177}"/>
                    </a:ext>
                  </a:extLst>
                </p14:cNvPr>
                <p14:cNvContentPartPr/>
                <p14:nvPr/>
              </p14:nvContentPartPr>
              <p14:xfrm>
                <a:off x="5826366" y="4703456"/>
                <a:ext cx="265680" cy="1800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B9AA84C-0EE0-22B2-B730-113D8CA6B17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817366" y="4694456"/>
                  <a:ext cx="283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35880FE-E2F3-24FF-EC0A-57DE5FCCC4D2}"/>
                    </a:ext>
                  </a:extLst>
                </p14:cNvPr>
                <p14:cNvContentPartPr/>
                <p14:nvPr/>
              </p14:nvContentPartPr>
              <p14:xfrm>
                <a:off x="6320286" y="4495376"/>
                <a:ext cx="226800" cy="15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35880FE-E2F3-24FF-EC0A-57DE5FCCC4D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311286" y="4486376"/>
                  <a:ext cx="244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4245DF9-B0AD-1CB3-77D6-456FD4DE36FC}"/>
                    </a:ext>
                  </a:extLst>
                </p14:cNvPr>
                <p14:cNvContentPartPr/>
                <p14:nvPr/>
              </p14:nvContentPartPr>
              <p14:xfrm>
                <a:off x="6567606" y="4578536"/>
                <a:ext cx="30240" cy="68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4245DF9-B0AD-1CB3-77D6-456FD4DE36F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558606" y="4569896"/>
                  <a:ext cx="47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37B0875-BE60-1510-1526-3D4284EE9A3B}"/>
                    </a:ext>
                  </a:extLst>
                </p14:cNvPr>
                <p14:cNvContentPartPr/>
                <p14:nvPr/>
              </p14:nvContentPartPr>
              <p14:xfrm>
                <a:off x="6359886" y="4555136"/>
                <a:ext cx="218520" cy="38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37B0875-BE60-1510-1526-3D4284EE9A3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351246" y="4546496"/>
                  <a:ext cx="236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3267237-95FF-DC5B-B2C7-759BEB364B6F}"/>
                    </a:ext>
                  </a:extLst>
                </p14:cNvPr>
                <p14:cNvContentPartPr/>
                <p14:nvPr/>
              </p14:nvContentPartPr>
              <p14:xfrm>
                <a:off x="6804126" y="4449656"/>
                <a:ext cx="233640" cy="1666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3267237-95FF-DC5B-B2C7-759BEB364B6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795126" y="4440656"/>
                  <a:ext cx="251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1D3372D-58DD-B2B2-BC4E-82BD7A6CA851}"/>
                    </a:ext>
                  </a:extLst>
                </p14:cNvPr>
                <p14:cNvContentPartPr/>
                <p14:nvPr/>
              </p14:nvContentPartPr>
              <p14:xfrm>
                <a:off x="6797646" y="4332656"/>
                <a:ext cx="197280" cy="29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1D3372D-58DD-B2B2-BC4E-82BD7A6CA85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788646" y="4324016"/>
                  <a:ext cx="214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50402D8-5EF6-71D6-788F-CFFF0EBDFCE9}"/>
                    </a:ext>
                  </a:extLst>
                </p14:cNvPr>
                <p14:cNvContentPartPr/>
                <p14:nvPr/>
              </p14:nvContentPartPr>
              <p14:xfrm>
                <a:off x="7150446" y="4494296"/>
                <a:ext cx="66600" cy="759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50402D8-5EF6-71D6-788F-CFFF0EBDFCE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141806" y="4485296"/>
                  <a:ext cx="84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13CB3A7-0A1A-3584-5AB3-873CF8F52844}"/>
                    </a:ext>
                  </a:extLst>
                </p14:cNvPr>
                <p14:cNvContentPartPr/>
                <p14:nvPr/>
              </p14:nvContentPartPr>
              <p14:xfrm>
                <a:off x="7376166" y="4442096"/>
                <a:ext cx="246240" cy="2512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13CB3A7-0A1A-3584-5AB3-873CF8F5284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367166" y="4433456"/>
                  <a:ext cx="263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5BE1B1A-FA36-57A8-8FA6-A9BF911443E8}"/>
                    </a:ext>
                  </a:extLst>
                </p14:cNvPr>
                <p14:cNvContentPartPr/>
                <p14:nvPr/>
              </p14:nvContentPartPr>
              <p14:xfrm>
                <a:off x="7366446" y="4320056"/>
                <a:ext cx="241200" cy="889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5BE1B1A-FA36-57A8-8FA6-A9BF911443E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357806" y="4311416"/>
                  <a:ext cx="258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53FEA7D-7664-B1CB-7195-103A22E4FBB4}"/>
                    </a:ext>
                  </a:extLst>
                </p14:cNvPr>
                <p14:cNvContentPartPr/>
                <p14:nvPr/>
              </p14:nvContentPartPr>
              <p14:xfrm>
                <a:off x="7761726" y="4438496"/>
                <a:ext cx="36000" cy="2354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53FEA7D-7664-B1CB-7195-103A22E4FBB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752726" y="4429856"/>
                  <a:ext cx="53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B453EE5-FF5B-48E0-0178-A1F945877CFB}"/>
                    </a:ext>
                  </a:extLst>
                </p14:cNvPr>
                <p14:cNvContentPartPr/>
                <p14:nvPr/>
              </p14:nvContentPartPr>
              <p14:xfrm>
                <a:off x="7669206" y="4413296"/>
                <a:ext cx="241200" cy="36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B453EE5-FF5B-48E0-0178-A1F945877CF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660206" y="4404656"/>
                  <a:ext cx="258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AECAF91-1309-958C-D9A7-5ED541663BDC}"/>
                    </a:ext>
                  </a:extLst>
                </p14:cNvPr>
                <p14:cNvContentPartPr/>
                <p14:nvPr/>
              </p14:nvContentPartPr>
              <p14:xfrm>
                <a:off x="8105886" y="4439936"/>
                <a:ext cx="195120" cy="2044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AECAF91-1309-958C-D9A7-5ED541663BD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096886" y="4431296"/>
                  <a:ext cx="212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3AA8044-D344-F497-6881-C91D01D5A299}"/>
                    </a:ext>
                  </a:extLst>
                </p14:cNvPr>
                <p14:cNvContentPartPr/>
                <p14:nvPr/>
              </p14:nvContentPartPr>
              <p14:xfrm>
                <a:off x="8338806" y="4453256"/>
                <a:ext cx="244080" cy="1695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3AA8044-D344-F497-6881-C91D01D5A29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329806" y="4444256"/>
                  <a:ext cx="261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4FC0D53-E369-97F5-4AA0-6982086412F4}"/>
                    </a:ext>
                  </a:extLst>
                </p14:cNvPr>
                <p14:cNvContentPartPr/>
                <p14:nvPr/>
              </p14:nvContentPartPr>
              <p14:xfrm>
                <a:off x="6126966" y="4207016"/>
                <a:ext cx="22320" cy="6721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4FC0D53-E369-97F5-4AA0-6982086412F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117966" y="4198376"/>
                  <a:ext cx="3996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D3A80AB8-B034-EDD9-220F-01DC6C800DA0}"/>
                    </a:ext>
                  </a:extLst>
                </p14:cNvPr>
                <p14:cNvContentPartPr/>
                <p14:nvPr/>
              </p14:nvContentPartPr>
              <p14:xfrm>
                <a:off x="6219486" y="4769336"/>
                <a:ext cx="137520" cy="1195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D3A80AB8-B034-EDD9-220F-01DC6C800DA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210486" y="4760696"/>
                  <a:ext cx="155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3279AB46-0831-571A-3F3C-ED58A6B30271}"/>
                    </a:ext>
                  </a:extLst>
                </p14:cNvPr>
                <p14:cNvContentPartPr/>
                <p14:nvPr/>
              </p14:nvContentPartPr>
              <p14:xfrm>
                <a:off x="6184566" y="4794896"/>
                <a:ext cx="145080" cy="140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3279AB46-0831-571A-3F3C-ED58A6B3027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175566" y="4785896"/>
                  <a:ext cx="162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22D8B4BD-6B62-B836-2781-B6AF919BA360}"/>
                    </a:ext>
                  </a:extLst>
                </p14:cNvPr>
                <p14:cNvContentPartPr/>
                <p14:nvPr/>
              </p14:nvContentPartPr>
              <p14:xfrm>
                <a:off x="7899606" y="4246256"/>
                <a:ext cx="57960" cy="5720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22D8B4BD-6B62-B836-2781-B6AF919BA36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890606" y="4237616"/>
                  <a:ext cx="7560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375416F9-A9F8-5D11-91E7-A186F54C26F1}"/>
                    </a:ext>
                  </a:extLst>
                </p14:cNvPr>
                <p14:cNvContentPartPr/>
                <p14:nvPr/>
              </p14:nvContentPartPr>
              <p14:xfrm>
                <a:off x="8041806" y="4758536"/>
                <a:ext cx="118440" cy="1321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375416F9-A9F8-5D11-91E7-A186F54C26F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033166" y="4749896"/>
                  <a:ext cx="136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BC7234C8-F010-7232-BE15-842CC6C31AFF}"/>
                    </a:ext>
                  </a:extLst>
                </p14:cNvPr>
                <p14:cNvContentPartPr/>
                <p14:nvPr/>
              </p14:nvContentPartPr>
              <p14:xfrm>
                <a:off x="7974126" y="4771496"/>
                <a:ext cx="199800" cy="360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BC7234C8-F010-7232-BE15-842CC6C31AF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965486" y="4762856"/>
                  <a:ext cx="21744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30186F02-760A-2C8C-99A8-A213F2067E31}"/>
              </a:ext>
            </a:extLst>
          </p:cNvPr>
          <p:cNvGrpSpPr/>
          <p:nvPr/>
        </p:nvGrpSpPr>
        <p:grpSpPr>
          <a:xfrm>
            <a:off x="10854126" y="5443976"/>
            <a:ext cx="1168920" cy="264960"/>
            <a:chOff x="10854126" y="5443976"/>
            <a:chExt cx="116892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BDDFF359-BE81-46CC-34EF-2D3FF8A81176}"/>
                    </a:ext>
                  </a:extLst>
                </p14:cNvPr>
                <p14:cNvContentPartPr/>
                <p14:nvPr/>
              </p14:nvContentPartPr>
              <p14:xfrm>
                <a:off x="10854126" y="5532536"/>
                <a:ext cx="623880" cy="1584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BDDFF359-BE81-46CC-34EF-2D3FF8A8117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845486" y="5523896"/>
                  <a:ext cx="641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CB54B0C2-8716-4700-1000-F3BBD6EB328D}"/>
                    </a:ext>
                  </a:extLst>
                </p14:cNvPr>
                <p14:cNvContentPartPr/>
                <p14:nvPr/>
              </p14:nvContentPartPr>
              <p14:xfrm>
                <a:off x="11663406" y="5443976"/>
                <a:ext cx="123120" cy="2649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B54B0C2-8716-4700-1000-F3BBD6EB328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654406" y="5435336"/>
                  <a:ext cx="140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CFEDCBE-218A-AE38-B07D-C6C6867A3B9E}"/>
                    </a:ext>
                  </a:extLst>
                </p14:cNvPr>
                <p14:cNvContentPartPr/>
                <p14:nvPr/>
              </p14:nvContentPartPr>
              <p14:xfrm>
                <a:off x="11810646" y="5571056"/>
                <a:ext cx="212400" cy="1083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CFEDCBE-218A-AE38-B07D-C6C6867A3B9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802006" y="5562056"/>
                  <a:ext cx="2300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439D9C77-5458-D2DF-4DC5-EFE5F2E4A155}"/>
                  </a:ext>
                </a:extLst>
              </p14:cNvPr>
              <p14:cNvContentPartPr/>
              <p14:nvPr/>
            </p14:nvContentPartPr>
            <p14:xfrm>
              <a:off x="10875726" y="5851496"/>
              <a:ext cx="843120" cy="29232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439D9C77-5458-D2DF-4DC5-EFE5F2E4A155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0866726" y="5842856"/>
                <a:ext cx="86076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8" name="Group 427">
            <a:extLst>
              <a:ext uri="{FF2B5EF4-FFF2-40B4-BE49-F238E27FC236}">
                <a16:creationId xmlns:a16="http://schemas.microsoft.com/office/drawing/2014/main" id="{BF34782B-F2DC-34AC-4522-0427743AFE8B}"/>
              </a:ext>
            </a:extLst>
          </p:cNvPr>
          <p:cNvGrpSpPr/>
          <p:nvPr/>
        </p:nvGrpSpPr>
        <p:grpSpPr>
          <a:xfrm>
            <a:off x="3378006" y="6155336"/>
            <a:ext cx="2835360" cy="412920"/>
            <a:chOff x="3378006" y="6155336"/>
            <a:chExt cx="283536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AD7EE3E4-AE8A-7D9B-D1D9-8A5F086A9850}"/>
                    </a:ext>
                  </a:extLst>
                </p14:cNvPr>
                <p14:cNvContentPartPr/>
                <p14:nvPr/>
              </p14:nvContentPartPr>
              <p14:xfrm>
                <a:off x="3378006" y="6155336"/>
                <a:ext cx="1433160" cy="4129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AD7EE3E4-AE8A-7D9B-D1D9-8A5F086A985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369006" y="6146336"/>
                  <a:ext cx="14508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27890FD-527B-4728-A498-FE83F209878D}"/>
                    </a:ext>
                  </a:extLst>
                </p14:cNvPr>
                <p14:cNvContentPartPr/>
                <p14:nvPr/>
              </p14:nvContentPartPr>
              <p14:xfrm>
                <a:off x="4488966" y="6272696"/>
                <a:ext cx="61920" cy="140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27890FD-527B-4728-A498-FE83F209878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480326" y="6263696"/>
                  <a:ext cx="79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92794206-0BC2-17CC-86C2-868A53F88A91}"/>
                    </a:ext>
                  </a:extLst>
                </p14:cNvPr>
                <p14:cNvContentPartPr/>
                <p14:nvPr/>
              </p14:nvContentPartPr>
              <p14:xfrm>
                <a:off x="4250286" y="6221216"/>
                <a:ext cx="352080" cy="212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92794206-0BC2-17CC-86C2-868A53F88A9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241646" y="6212216"/>
                  <a:ext cx="369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52905C4E-9F31-F989-DA6B-2F7FB9620DAA}"/>
                    </a:ext>
                  </a:extLst>
                </p14:cNvPr>
                <p14:cNvContentPartPr/>
                <p14:nvPr/>
              </p14:nvContentPartPr>
              <p14:xfrm>
                <a:off x="4942566" y="6181976"/>
                <a:ext cx="1270800" cy="3610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52905C4E-9F31-F989-DA6B-2F7FB9620DA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933926" y="6173336"/>
                  <a:ext cx="12884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52F0440D-A081-6FEC-7BAB-C9C9DB911534}"/>
                    </a:ext>
                  </a:extLst>
                </p14:cNvPr>
                <p14:cNvContentPartPr/>
                <p14:nvPr/>
              </p14:nvContentPartPr>
              <p14:xfrm>
                <a:off x="5939406" y="6297896"/>
                <a:ext cx="57600" cy="1836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52F0440D-A081-6FEC-7BAB-C9C9DB91153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930406" y="6289256"/>
                  <a:ext cx="75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D536010-F194-F8AF-41D1-6DF7B388839C}"/>
                    </a:ext>
                  </a:extLst>
                </p14:cNvPr>
                <p14:cNvContentPartPr/>
                <p14:nvPr/>
              </p14:nvContentPartPr>
              <p14:xfrm>
                <a:off x="5712966" y="6290336"/>
                <a:ext cx="302040" cy="180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D536010-F194-F8AF-41D1-6DF7B388839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703966" y="6281336"/>
                  <a:ext cx="319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59D083E6-769C-7899-847A-A65FF098DC0A}"/>
                    </a:ext>
                  </a:extLst>
                </p14:cNvPr>
                <p14:cNvContentPartPr/>
                <p14:nvPr/>
              </p14:nvContentPartPr>
              <p14:xfrm>
                <a:off x="5400126" y="6250016"/>
                <a:ext cx="74520" cy="244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59D083E6-769C-7899-847A-A65FF098DC0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391486" y="6241376"/>
                  <a:ext cx="921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510BCC48-1A6D-860C-2542-CFF424E2C45D}"/>
              </a:ext>
            </a:extLst>
          </p:cNvPr>
          <p:cNvGrpSpPr/>
          <p:nvPr/>
        </p:nvGrpSpPr>
        <p:grpSpPr>
          <a:xfrm>
            <a:off x="6390486" y="6128336"/>
            <a:ext cx="4103640" cy="690120"/>
            <a:chOff x="6390486" y="6128336"/>
            <a:chExt cx="4103640" cy="69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04C1DB88-FD27-44AE-BF64-58250453BB80}"/>
                    </a:ext>
                  </a:extLst>
                </p14:cNvPr>
                <p14:cNvContentPartPr/>
                <p14:nvPr/>
              </p14:nvContentPartPr>
              <p14:xfrm>
                <a:off x="6394806" y="6419936"/>
                <a:ext cx="189720" cy="399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04C1DB88-FD27-44AE-BF64-58250453BB8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386166" y="6410936"/>
                  <a:ext cx="207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1CF3338E-2005-9EC8-5F07-595BFC78308A}"/>
                    </a:ext>
                  </a:extLst>
                </p14:cNvPr>
                <p14:cNvContentPartPr/>
                <p14:nvPr/>
              </p14:nvContentPartPr>
              <p14:xfrm>
                <a:off x="6390486" y="6526136"/>
                <a:ext cx="217080" cy="151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1CF3338E-2005-9EC8-5F07-595BFC78308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381846" y="6517136"/>
                  <a:ext cx="234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9B43713D-B978-8F0C-D2E5-92B08444D90A}"/>
                    </a:ext>
                  </a:extLst>
                </p14:cNvPr>
                <p14:cNvContentPartPr/>
                <p14:nvPr/>
              </p14:nvContentPartPr>
              <p14:xfrm>
                <a:off x="6808806" y="6256856"/>
                <a:ext cx="195480" cy="2307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9B43713D-B978-8F0C-D2E5-92B08444D90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800166" y="6247856"/>
                  <a:ext cx="213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E0F40341-A168-76E1-0860-524AD71C8888}"/>
                    </a:ext>
                  </a:extLst>
                </p14:cNvPr>
                <p14:cNvContentPartPr/>
                <p14:nvPr/>
              </p14:nvContentPartPr>
              <p14:xfrm>
                <a:off x="7098606" y="6295736"/>
                <a:ext cx="12600" cy="1800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E0F40341-A168-76E1-0860-524AD71C888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089966" y="6287096"/>
                  <a:ext cx="30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8CCF4803-60D3-008D-431E-3559F859E701}"/>
                    </a:ext>
                  </a:extLst>
                </p14:cNvPr>
                <p14:cNvContentPartPr/>
                <p14:nvPr/>
              </p14:nvContentPartPr>
              <p14:xfrm>
                <a:off x="6997806" y="6286376"/>
                <a:ext cx="204480" cy="424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8CCF4803-60D3-008D-431E-3559F859E70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988806" y="6277736"/>
                  <a:ext cx="222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143BD6DF-D7F0-01FC-155E-885ECD4B4D1C}"/>
                    </a:ext>
                  </a:extLst>
                </p14:cNvPr>
                <p14:cNvContentPartPr/>
                <p14:nvPr/>
              </p14:nvContentPartPr>
              <p14:xfrm>
                <a:off x="6786486" y="6557816"/>
                <a:ext cx="393480" cy="1548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143BD6DF-D7F0-01FC-155E-885ECD4B4D1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777846" y="6548816"/>
                  <a:ext cx="41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5BA96374-F1E4-6C82-ECFB-2A627395E67D}"/>
                    </a:ext>
                  </a:extLst>
                </p14:cNvPr>
                <p14:cNvContentPartPr/>
                <p14:nvPr/>
              </p14:nvContentPartPr>
              <p14:xfrm>
                <a:off x="6819606" y="6637736"/>
                <a:ext cx="178560" cy="1767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5BA96374-F1E4-6C82-ECFB-2A627395E67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810606" y="6628736"/>
                  <a:ext cx="196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C10B9418-48CC-5B68-906E-0855CA9EB71F}"/>
                    </a:ext>
                  </a:extLst>
                </p14:cNvPr>
                <p14:cNvContentPartPr/>
                <p14:nvPr/>
              </p14:nvContentPartPr>
              <p14:xfrm>
                <a:off x="7058646" y="6640616"/>
                <a:ext cx="117000" cy="1778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C10B9418-48CC-5B68-906E-0855CA9EB71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050006" y="6631616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E18488C9-BCA7-4B5D-23F4-B52963893FCC}"/>
                    </a:ext>
                  </a:extLst>
                </p14:cNvPr>
                <p14:cNvContentPartPr/>
                <p14:nvPr/>
              </p14:nvContentPartPr>
              <p14:xfrm>
                <a:off x="6974406" y="6670136"/>
                <a:ext cx="338400" cy="482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E18488C9-BCA7-4B5D-23F4-B52963893FC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965766" y="6661496"/>
                  <a:ext cx="356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F0D86ACE-ADEE-8C22-4D2D-AC190FA11330}"/>
                    </a:ext>
                  </a:extLst>
                </p14:cNvPr>
                <p14:cNvContentPartPr/>
                <p14:nvPr/>
              </p14:nvContentPartPr>
              <p14:xfrm>
                <a:off x="7426566" y="6476816"/>
                <a:ext cx="205560" cy="342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F0D86ACE-ADEE-8C22-4D2D-AC190FA1133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417566" y="6467816"/>
                  <a:ext cx="223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60B85346-A49A-60E4-D7D8-27A6C984136F}"/>
                    </a:ext>
                  </a:extLst>
                </p14:cNvPr>
                <p14:cNvContentPartPr/>
                <p14:nvPr/>
              </p14:nvContentPartPr>
              <p14:xfrm>
                <a:off x="7452486" y="6570056"/>
                <a:ext cx="172440" cy="720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60B85346-A49A-60E4-D7D8-27A6C984136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443846" y="6561416"/>
                  <a:ext cx="190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E1303236-C883-5DAE-C714-74284E5566EC}"/>
                    </a:ext>
                  </a:extLst>
                </p14:cNvPr>
                <p14:cNvContentPartPr/>
                <p14:nvPr/>
              </p14:nvContentPartPr>
              <p14:xfrm>
                <a:off x="7817526" y="6265496"/>
                <a:ext cx="153720" cy="2041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E1303236-C883-5DAE-C714-74284E5566E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808886" y="6256856"/>
                  <a:ext cx="171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9BBC261C-A915-F863-088E-EA771C35C6F3}"/>
                    </a:ext>
                  </a:extLst>
                </p14:cNvPr>
                <p14:cNvContentPartPr/>
                <p14:nvPr/>
              </p14:nvContentPartPr>
              <p14:xfrm>
                <a:off x="8088246" y="6261176"/>
                <a:ext cx="22680" cy="1936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9BBC261C-A915-F863-088E-EA771C35C6F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079606" y="6252176"/>
                  <a:ext cx="40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89F1A326-F7AD-2EB7-E5B1-323B5E65B419}"/>
                    </a:ext>
                  </a:extLst>
                </p14:cNvPr>
                <p14:cNvContentPartPr/>
                <p14:nvPr/>
              </p14:nvContentPartPr>
              <p14:xfrm>
                <a:off x="7993926" y="6257216"/>
                <a:ext cx="226440" cy="1944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89F1A326-F7AD-2EB7-E5B1-323B5E65B41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984926" y="6248216"/>
                  <a:ext cx="244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384E7407-A5DF-F2B1-01CB-52DD1DC6C964}"/>
                    </a:ext>
                  </a:extLst>
                </p14:cNvPr>
                <p14:cNvContentPartPr/>
                <p14:nvPr/>
              </p14:nvContentPartPr>
              <p14:xfrm>
                <a:off x="7745886" y="6490136"/>
                <a:ext cx="550080" cy="3924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384E7407-A5DF-F2B1-01CB-52DD1DC6C96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736886" y="6481136"/>
                  <a:ext cx="567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E93E416C-74C1-7B2A-0CF4-8B18AD68EB27}"/>
                    </a:ext>
                  </a:extLst>
                </p14:cNvPr>
                <p14:cNvContentPartPr/>
                <p14:nvPr/>
              </p14:nvContentPartPr>
              <p14:xfrm>
                <a:off x="7822566" y="6577256"/>
                <a:ext cx="117360" cy="1767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E93E416C-74C1-7B2A-0CF4-8B18AD68EB2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813566" y="6568616"/>
                  <a:ext cx="135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3119C662-B6AB-68A0-37D9-F5EFD17F402B}"/>
                    </a:ext>
                  </a:extLst>
                </p14:cNvPr>
                <p14:cNvContentPartPr/>
                <p14:nvPr/>
              </p14:nvContentPartPr>
              <p14:xfrm>
                <a:off x="8053686" y="6591296"/>
                <a:ext cx="108720" cy="1454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3119C662-B6AB-68A0-37D9-F5EFD17F402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045046" y="6582296"/>
                  <a:ext cx="126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F0E9B06C-878F-92D3-013D-EED173B6F780}"/>
                    </a:ext>
                  </a:extLst>
                </p14:cNvPr>
                <p14:cNvContentPartPr/>
                <p14:nvPr/>
              </p14:nvContentPartPr>
              <p14:xfrm>
                <a:off x="7969086" y="6631616"/>
                <a:ext cx="197280" cy="648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F0E9B06C-878F-92D3-013D-EED173B6F78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960446" y="6622976"/>
                  <a:ext cx="21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394A7124-8340-3F3C-9791-CEA256707F17}"/>
                    </a:ext>
                  </a:extLst>
                </p14:cNvPr>
                <p14:cNvContentPartPr/>
                <p14:nvPr/>
              </p14:nvContentPartPr>
              <p14:xfrm>
                <a:off x="8372646" y="6236336"/>
                <a:ext cx="6480" cy="4363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394A7124-8340-3F3C-9791-CEA256707F1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364006" y="6227696"/>
                  <a:ext cx="241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C802EBA4-F491-42BF-D73E-50354BBD699F}"/>
                    </a:ext>
                  </a:extLst>
                </p14:cNvPr>
                <p14:cNvContentPartPr/>
                <p14:nvPr/>
              </p14:nvContentPartPr>
              <p14:xfrm>
                <a:off x="8450406" y="6566096"/>
                <a:ext cx="162000" cy="8280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C802EBA4-F491-42BF-D73E-50354BBD699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441406" y="6557096"/>
                  <a:ext cx="179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C7E21449-BAC3-5950-C562-15D4E188B32A}"/>
                    </a:ext>
                  </a:extLst>
                </p14:cNvPr>
                <p14:cNvContentPartPr/>
                <p14:nvPr/>
              </p14:nvContentPartPr>
              <p14:xfrm>
                <a:off x="8453286" y="6551336"/>
                <a:ext cx="165960" cy="1342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C7E21449-BAC3-5950-C562-15D4E188B32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444286" y="6542336"/>
                  <a:ext cx="183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1E0A459C-42B8-35AE-B522-5BA82DA665F9}"/>
                    </a:ext>
                  </a:extLst>
                </p14:cNvPr>
                <p14:cNvContentPartPr/>
                <p14:nvPr/>
              </p14:nvContentPartPr>
              <p14:xfrm>
                <a:off x="8783406" y="6405896"/>
                <a:ext cx="244440" cy="244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1E0A459C-42B8-35AE-B522-5BA82DA665F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774406" y="6396896"/>
                  <a:ext cx="262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BB0BD756-052E-929A-EE18-2257D40EBDF4}"/>
                    </a:ext>
                  </a:extLst>
                </p14:cNvPr>
                <p14:cNvContentPartPr/>
                <p14:nvPr/>
              </p14:nvContentPartPr>
              <p14:xfrm>
                <a:off x="8907966" y="6326336"/>
                <a:ext cx="32760" cy="17964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BB0BD756-052E-929A-EE18-2257D40EBDF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899326" y="6317336"/>
                  <a:ext cx="50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FD00399A-48D3-5EA1-9F18-8C1962545A28}"/>
                    </a:ext>
                  </a:extLst>
                </p14:cNvPr>
                <p14:cNvContentPartPr/>
                <p14:nvPr/>
              </p14:nvContentPartPr>
              <p14:xfrm>
                <a:off x="9189486" y="6320576"/>
                <a:ext cx="206640" cy="1490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FD00399A-48D3-5EA1-9F18-8C1962545A2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180846" y="6311936"/>
                  <a:ext cx="224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E5D73B29-D1A8-D31B-DEEA-645074C0B382}"/>
                    </a:ext>
                  </a:extLst>
                </p14:cNvPr>
                <p14:cNvContentPartPr/>
                <p14:nvPr/>
              </p14:nvContentPartPr>
              <p14:xfrm>
                <a:off x="9485406" y="6352256"/>
                <a:ext cx="29160" cy="5796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E5D73B29-D1A8-D31B-DEEA-645074C0B38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476766" y="6343256"/>
                  <a:ext cx="46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BBABB6C1-788A-772C-9B60-D944CBF78B7B}"/>
                    </a:ext>
                  </a:extLst>
                </p14:cNvPr>
                <p14:cNvContentPartPr/>
                <p14:nvPr/>
              </p14:nvContentPartPr>
              <p14:xfrm>
                <a:off x="9618246" y="6269816"/>
                <a:ext cx="202680" cy="1951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BBABB6C1-788A-772C-9B60-D944CBF78B7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609606" y="6261176"/>
                  <a:ext cx="220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3D9C47D9-05FE-8E20-B5AD-7DF56C04B5B5}"/>
                    </a:ext>
                  </a:extLst>
                </p14:cNvPr>
                <p14:cNvContentPartPr/>
                <p14:nvPr/>
              </p14:nvContentPartPr>
              <p14:xfrm>
                <a:off x="9565326" y="6194576"/>
                <a:ext cx="195120" cy="291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3D9C47D9-05FE-8E20-B5AD-7DF56C04B5B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556326" y="6185936"/>
                  <a:ext cx="212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95FD513B-97EB-D1DD-051C-835E60821461}"/>
                    </a:ext>
                  </a:extLst>
                </p14:cNvPr>
                <p14:cNvContentPartPr/>
                <p14:nvPr/>
              </p14:nvContentPartPr>
              <p14:xfrm>
                <a:off x="9181566" y="6269816"/>
                <a:ext cx="179640" cy="64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95FD513B-97EB-D1DD-051C-835E6082146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172566" y="6261176"/>
                  <a:ext cx="197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836C2993-8E8C-7B73-16C5-CF400B5D4531}"/>
                    </a:ext>
                  </a:extLst>
                </p14:cNvPr>
                <p14:cNvContentPartPr/>
                <p14:nvPr/>
              </p14:nvContentPartPr>
              <p14:xfrm>
                <a:off x="9102006" y="6189896"/>
                <a:ext cx="203760" cy="35532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836C2993-8E8C-7B73-16C5-CF400B5D453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093366" y="6181256"/>
                  <a:ext cx="2214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1172AB44-AB6A-3DAE-9710-D059C6544313}"/>
                    </a:ext>
                  </a:extLst>
                </p14:cNvPr>
                <p14:cNvContentPartPr/>
                <p14:nvPr/>
              </p14:nvContentPartPr>
              <p14:xfrm>
                <a:off x="9781686" y="6128336"/>
                <a:ext cx="161280" cy="42912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1172AB44-AB6A-3DAE-9710-D059C654431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772686" y="6119336"/>
                  <a:ext cx="1789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6C2CB21D-0C45-F1E7-7939-91E3E85442F6}"/>
                    </a:ext>
                  </a:extLst>
                </p14:cNvPr>
                <p14:cNvContentPartPr/>
                <p14:nvPr/>
              </p14:nvContentPartPr>
              <p14:xfrm>
                <a:off x="10011006" y="6238496"/>
                <a:ext cx="31320" cy="22896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6C2CB21D-0C45-F1E7-7939-91E3E85442F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0002366" y="6229856"/>
                  <a:ext cx="48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CE1D71B9-3830-0957-63A8-AF291848F7A1}"/>
                    </a:ext>
                  </a:extLst>
                </p14:cNvPr>
                <p14:cNvContentPartPr/>
                <p14:nvPr/>
              </p14:nvContentPartPr>
              <p14:xfrm>
                <a:off x="9871326" y="6260096"/>
                <a:ext cx="254160" cy="118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CE1D71B9-3830-0957-63A8-AF291848F7A1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862686" y="6251096"/>
                  <a:ext cx="271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6B9945A4-A2E0-0232-5600-35CAA4EAE0F9}"/>
                    </a:ext>
                  </a:extLst>
                </p14:cNvPr>
                <p14:cNvContentPartPr/>
                <p14:nvPr/>
              </p14:nvContentPartPr>
              <p14:xfrm>
                <a:off x="10161126" y="6162536"/>
                <a:ext cx="46440" cy="40140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6B9945A4-A2E0-0232-5600-35CAA4EAE0F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152126" y="6153536"/>
                  <a:ext cx="640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AA93354C-CFF5-28B1-E415-0020954C7947}"/>
                    </a:ext>
                  </a:extLst>
                </p14:cNvPr>
                <p14:cNvContentPartPr/>
                <p14:nvPr/>
              </p14:nvContentPartPr>
              <p14:xfrm>
                <a:off x="10125486" y="6180536"/>
                <a:ext cx="60840" cy="46044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AA93354C-CFF5-28B1-E415-0020954C794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116846" y="6171536"/>
                  <a:ext cx="784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C93526B1-C1C5-884B-6DC6-932913F5CB81}"/>
                    </a:ext>
                  </a:extLst>
                </p14:cNvPr>
                <p14:cNvContentPartPr/>
                <p14:nvPr/>
              </p14:nvContentPartPr>
              <p14:xfrm>
                <a:off x="10325646" y="6515696"/>
                <a:ext cx="138240" cy="17064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C93526B1-C1C5-884B-6DC6-932913F5CB81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316646" y="6506696"/>
                  <a:ext cx="155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85EB1C3A-2B1D-1F18-6B22-2A7751FA8BE0}"/>
                    </a:ext>
                  </a:extLst>
                </p14:cNvPr>
                <p14:cNvContentPartPr/>
                <p14:nvPr/>
              </p14:nvContentPartPr>
              <p14:xfrm>
                <a:off x="10264086" y="6552056"/>
                <a:ext cx="230040" cy="1296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85EB1C3A-2B1D-1F18-6B22-2A7751FA8BE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255086" y="6543416"/>
                  <a:ext cx="24768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989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204C2-FF4C-6C54-2FF8-C088509DA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491"/>
            <a:ext cx="4518714" cy="2570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4509C3-EB5B-CBDC-5F37-8C7D5F5DF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236827" cy="7914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21CC27-6F9A-CF92-6A1A-002B7B3B0FED}"/>
                  </a:ext>
                </a:extLst>
              </p14:cNvPr>
              <p14:cNvContentPartPr/>
              <p14:nvPr/>
            </p14:nvContentPartPr>
            <p14:xfrm>
              <a:off x="2805966" y="121125"/>
              <a:ext cx="177840" cy="25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21CC27-6F9A-CF92-6A1A-002B7B3B0F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6966" y="112125"/>
                <a:ext cx="1954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6EA614-453A-7812-5730-B763092AFC47}"/>
                  </a:ext>
                </a:extLst>
              </p14:cNvPr>
              <p14:cNvContentPartPr/>
              <p14:nvPr/>
            </p14:nvContentPartPr>
            <p14:xfrm>
              <a:off x="2937006" y="350085"/>
              <a:ext cx="266040" cy="237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6EA614-453A-7812-5730-B763092AFC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8006" y="341445"/>
                <a:ext cx="2836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95EA22F-17F9-25AF-A0FD-F81C32FB497D}"/>
                  </a:ext>
                </a:extLst>
              </p14:cNvPr>
              <p14:cNvContentPartPr/>
              <p14:nvPr/>
            </p14:nvContentPartPr>
            <p14:xfrm>
              <a:off x="3254886" y="220125"/>
              <a:ext cx="363600" cy="37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95EA22F-17F9-25AF-A0FD-F81C32FB49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6246" y="211485"/>
                <a:ext cx="3812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825912F-80BC-E11F-A840-FF8785AB2805}"/>
                  </a:ext>
                </a:extLst>
              </p14:cNvPr>
              <p14:cNvContentPartPr/>
              <p14:nvPr/>
            </p14:nvContentPartPr>
            <p14:xfrm>
              <a:off x="3399966" y="374205"/>
              <a:ext cx="181800" cy="25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825912F-80BC-E11F-A840-FF8785AB28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1326" y="365565"/>
                <a:ext cx="199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CA88B1-F566-AC8F-492D-845B4D7A6111}"/>
                  </a:ext>
                </a:extLst>
              </p14:cNvPr>
              <p14:cNvContentPartPr/>
              <p14:nvPr/>
            </p14:nvContentPartPr>
            <p14:xfrm>
              <a:off x="3822966" y="265125"/>
              <a:ext cx="278280" cy="30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CA88B1-F566-AC8F-492D-845B4D7A61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4326" y="256485"/>
                <a:ext cx="2959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80594F-00ED-31C1-F81E-75E8BC87C864}"/>
                  </a:ext>
                </a:extLst>
              </p14:cNvPr>
              <p14:cNvContentPartPr/>
              <p14:nvPr/>
            </p14:nvContentPartPr>
            <p14:xfrm>
              <a:off x="4173966" y="210765"/>
              <a:ext cx="133200" cy="418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80594F-00ED-31C1-F81E-75E8BC87C86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64966" y="202125"/>
                <a:ext cx="15084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189821-AD73-237D-ECEC-240C5E09016C}"/>
                  </a:ext>
                </a:extLst>
              </p14:cNvPr>
              <p14:cNvContentPartPr/>
              <p14:nvPr/>
            </p14:nvContentPartPr>
            <p14:xfrm>
              <a:off x="4301766" y="431805"/>
              <a:ext cx="212760" cy="105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189821-AD73-237D-ECEC-240C5E09016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93126" y="422805"/>
                <a:ext cx="2304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5A77127-E860-2AB1-7551-2A38B082D744}"/>
                  </a:ext>
                </a:extLst>
              </p14:cNvPr>
              <p14:cNvContentPartPr/>
              <p14:nvPr/>
            </p14:nvContentPartPr>
            <p14:xfrm>
              <a:off x="4379526" y="390765"/>
              <a:ext cx="171000" cy="17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5A77127-E860-2AB1-7551-2A38B082D7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70526" y="382125"/>
                <a:ext cx="188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3441263-50B3-67F9-0D26-E573437EB01E}"/>
                  </a:ext>
                </a:extLst>
              </p14:cNvPr>
              <p14:cNvContentPartPr/>
              <p14:nvPr/>
            </p14:nvContentPartPr>
            <p14:xfrm>
              <a:off x="4545486" y="554205"/>
              <a:ext cx="42120" cy="75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3441263-50B3-67F9-0D26-E573437EB0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36846" y="545205"/>
                <a:ext cx="597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B84C30F-F447-44E8-B8F3-CC2E735AD9DC}"/>
                  </a:ext>
                </a:extLst>
              </p14:cNvPr>
              <p14:cNvContentPartPr/>
              <p14:nvPr/>
            </p14:nvContentPartPr>
            <p14:xfrm>
              <a:off x="4682286" y="305805"/>
              <a:ext cx="131040" cy="311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B84C30F-F447-44E8-B8F3-CC2E735AD9D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3286" y="297165"/>
                <a:ext cx="1486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A9B3196-0669-5AA5-9C72-1CB02AA8105F}"/>
                  </a:ext>
                </a:extLst>
              </p14:cNvPr>
              <p14:cNvContentPartPr/>
              <p14:nvPr/>
            </p14:nvContentPartPr>
            <p14:xfrm>
              <a:off x="4646286" y="429285"/>
              <a:ext cx="181800" cy="65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A9B3196-0669-5AA5-9C72-1CB02AA8105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7646" y="420285"/>
                <a:ext cx="1994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F647263-2B2C-BA41-E847-1443D5BF5282}"/>
                  </a:ext>
                </a:extLst>
              </p14:cNvPr>
              <p14:cNvContentPartPr/>
              <p14:nvPr/>
            </p14:nvContentPartPr>
            <p14:xfrm>
              <a:off x="4812606" y="270525"/>
              <a:ext cx="198360" cy="430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F647263-2B2C-BA41-E847-1443D5BF528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03606" y="261525"/>
                <a:ext cx="2160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C36621-7682-124B-85D1-E0758A31473D}"/>
                  </a:ext>
                </a:extLst>
              </p14:cNvPr>
              <p14:cNvContentPartPr/>
              <p14:nvPr/>
            </p14:nvContentPartPr>
            <p14:xfrm>
              <a:off x="5165046" y="406245"/>
              <a:ext cx="201960" cy="27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C36621-7682-124B-85D1-E0758A31473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56406" y="397605"/>
                <a:ext cx="219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77B61A-983A-2841-D4BE-A8FA497754F7}"/>
                  </a:ext>
                </a:extLst>
              </p14:cNvPr>
              <p14:cNvContentPartPr/>
              <p14:nvPr/>
            </p14:nvContentPartPr>
            <p14:xfrm>
              <a:off x="5160726" y="535485"/>
              <a:ext cx="214560" cy="22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77B61A-983A-2841-D4BE-A8FA497754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52086" y="526485"/>
                <a:ext cx="232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2426D64-321E-FFFA-2A73-43B22394CE42}"/>
                  </a:ext>
                </a:extLst>
              </p14:cNvPr>
              <p14:cNvContentPartPr/>
              <p14:nvPr/>
            </p14:nvContentPartPr>
            <p14:xfrm>
              <a:off x="5548446" y="312645"/>
              <a:ext cx="195120" cy="314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2426D64-321E-FFFA-2A73-43B22394CE4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39806" y="304005"/>
                <a:ext cx="2127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80E0B9-7048-9015-0C77-83E8E1DABF57}"/>
                  </a:ext>
                </a:extLst>
              </p14:cNvPr>
              <p14:cNvContentPartPr/>
              <p14:nvPr/>
            </p14:nvContentPartPr>
            <p14:xfrm>
              <a:off x="5861646" y="323445"/>
              <a:ext cx="125640" cy="399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80E0B9-7048-9015-0C77-83E8E1DABF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53006" y="314445"/>
                <a:ext cx="14328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7A32849-462D-27A2-1242-047BD603CE10}"/>
                  </a:ext>
                </a:extLst>
              </p14:cNvPr>
              <p14:cNvContentPartPr/>
              <p14:nvPr/>
            </p14:nvContentPartPr>
            <p14:xfrm>
              <a:off x="5988006" y="490485"/>
              <a:ext cx="177840" cy="11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7A32849-462D-27A2-1242-047BD603CE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79006" y="481845"/>
                <a:ext cx="195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33FE206-2D62-B275-DF94-76B25D640E2B}"/>
                  </a:ext>
                </a:extLst>
              </p14:cNvPr>
              <p14:cNvContentPartPr/>
              <p14:nvPr/>
            </p14:nvContentPartPr>
            <p14:xfrm>
              <a:off x="6031926" y="464205"/>
              <a:ext cx="210240" cy="15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33FE206-2D62-B275-DF94-76B25D640E2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23286" y="455205"/>
                <a:ext cx="227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FB5E54-E887-CC6C-02DB-3BE05B41D9D8}"/>
                  </a:ext>
                </a:extLst>
              </p14:cNvPr>
              <p14:cNvContentPartPr/>
              <p14:nvPr/>
            </p14:nvContentPartPr>
            <p14:xfrm>
              <a:off x="6210126" y="612885"/>
              <a:ext cx="57600" cy="119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FB5E54-E887-CC6C-02DB-3BE05B41D9D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01486" y="603885"/>
                <a:ext cx="75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4007A63-D8FC-76F2-B2BC-DE223DCD4C34}"/>
                  </a:ext>
                </a:extLst>
              </p14:cNvPr>
              <p14:cNvContentPartPr/>
              <p14:nvPr/>
            </p14:nvContentPartPr>
            <p14:xfrm>
              <a:off x="6452766" y="362685"/>
              <a:ext cx="106200" cy="228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4007A63-D8FC-76F2-B2BC-DE223DCD4C3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44126" y="353685"/>
                <a:ext cx="1238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FFE0676-A22A-1110-9D66-DD88E7E4A264}"/>
                  </a:ext>
                </a:extLst>
              </p14:cNvPr>
              <p14:cNvContentPartPr/>
              <p14:nvPr/>
            </p14:nvContentPartPr>
            <p14:xfrm>
              <a:off x="6396246" y="477525"/>
              <a:ext cx="143640" cy="19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FFE0676-A22A-1110-9D66-DD88E7E4A26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87606" y="468525"/>
                <a:ext cx="1612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94F740F-1E65-BAF8-617B-21D5172CCB99}"/>
                  </a:ext>
                </a:extLst>
              </p14:cNvPr>
              <p14:cNvContentPartPr/>
              <p14:nvPr/>
            </p14:nvContentPartPr>
            <p14:xfrm>
              <a:off x="6585606" y="339285"/>
              <a:ext cx="125280" cy="324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94F740F-1E65-BAF8-617B-21D5172CCB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76966" y="330645"/>
                <a:ext cx="1429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2A4341-4F85-BA74-C30E-86DC6E875056}"/>
                  </a:ext>
                </a:extLst>
              </p14:cNvPr>
              <p14:cNvContentPartPr/>
              <p14:nvPr/>
            </p14:nvContentPartPr>
            <p14:xfrm>
              <a:off x="6951366" y="448005"/>
              <a:ext cx="146880" cy="6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2A4341-4F85-BA74-C30E-86DC6E8750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42366" y="439365"/>
                <a:ext cx="164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55DB7F-FE73-F541-26ED-1470C5A7E862}"/>
                  </a:ext>
                </a:extLst>
              </p14:cNvPr>
              <p14:cNvContentPartPr/>
              <p14:nvPr/>
            </p14:nvContentPartPr>
            <p14:xfrm>
              <a:off x="6944166" y="528645"/>
              <a:ext cx="92880" cy="14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55DB7F-FE73-F541-26ED-1470C5A7E86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35166" y="520005"/>
                <a:ext cx="11052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010DDD6-2105-DF85-A61F-A4C30CFDD2BD}"/>
              </a:ext>
            </a:extLst>
          </p:cNvPr>
          <p:cNvGrpSpPr/>
          <p:nvPr/>
        </p:nvGrpSpPr>
        <p:grpSpPr>
          <a:xfrm>
            <a:off x="7299486" y="207525"/>
            <a:ext cx="1641600" cy="427680"/>
            <a:chOff x="7299486" y="207525"/>
            <a:chExt cx="164160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E0B05A0-C207-CB4E-D1F0-905BA7BD0CD8}"/>
                    </a:ext>
                  </a:extLst>
                </p14:cNvPr>
                <p14:cNvContentPartPr/>
                <p14:nvPr/>
              </p14:nvContentPartPr>
              <p14:xfrm>
                <a:off x="7299486" y="207525"/>
                <a:ext cx="1641600" cy="427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E0B05A0-C207-CB4E-D1F0-905BA7BD0C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90846" y="198525"/>
                  <a:ext cx="16592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E20F6F-88AC-B8AF-7052-F7AAE742B312}"/>
                    </a:ext>
                  </a:extLst>
                </p14:cNvPr>
                <p14:cNvContentPartPr/>
                <p14:nvPr/>
              </p14:nvContentPartPr>
              <p14:xfrm>
                <a:off x="8432046" y="375645"/>
                <a:ext cx="304920" cy="61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E20F6F-88AC-B8AF-7052-F7AAE742B3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23406" y="366645"/>
                  <a:ext cx="322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9D0935-EB2E-593E-DCC1-AA0758321C26}"/>
                    </a:ext>
                  </a:extLst>
                </p14:cNvPr>
                <p14:cNvContentPartPr/>
                <p14:nvPr/>
              </p14:nvContentPartPr>
              <p14:xfrm>
                <a:off x="8227206" y="313005"/>
                <a:ext cx="5760" cy="24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9D0935-EB2E-593E-DCC1-AA0758321C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18206" y="304005"/>
                  <a:ext cx="234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E8CC51E-EBDA-FC2E-B429-B6FE5B0B0FD5}"/>
                  </a:ext>
                </a:extLst>
              </p14:cNvPr>
              <p14:cNvContentPartPr/>
              <p14:nvPr/>
            </p14:nvContentPartPr>
            <p14:xfrm>
              <a:off x="6750621" y="1143324"/>
              <a:ext cx="209943" cy="2280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E8CC51E-EBDA-FC2E-B429-B6FE5B0B0FD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41634" y="1134691"/>
                <a:ext cx="227558" cy="245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2C4F0C4-CD72-851B-0A4B-3D5D10922724}"/>
                  </a:ext>
                </a:extLst>
              </p14:cNvPr>
              <p14:cNvContentPartPr/>
              <p14:nvPr/>
            </p14:nvContentPartPr>
            <p14:xfrm>
              <a:off x="10136424" y="1915035"/>
              <a:ext cx="1328266" cy="425057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2C4F0C4-CD72-851B-0A4B-3D5D1092272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127425" y="1906037"/>
                <a:ext cx="1345904" cy="442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D24B434-07D9-D782-BE9E-9C8E49950A48}"/>
                  </a:ext>
                </a:extLst>
              </p14:cNvPr>
              <p14:cNvContentPartPr/>
              <p14:nvPr/>
            </p14:nvContentPartPr>
            <p14:xfrm>
              <a:off x="10515170" y="1987893"/>
              <a:ext cx="321816" cy="16519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D24B434-07D9-D782-BE9E-9C8E49950A4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06171" y="1979274"/>
                <a:ext cx="339455" cy="34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068B2BD-CC78-C529-FF35-2C91FA85397D}"/>
                  </a:ext>
                </a:extLst>
              </p14:cNvPr>
              <p14:cNvContentPartPr/>
              <p14:nvPr/>
            </p14:nvContentPartPr>
            <p14:xfrm>
              <a:off x="6003254" y="2203519"/>
              <a:ext cx="49556" cy="178164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068B2BD-CC78-C529-FF35-2C91FA85397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994276" y="2194521"/>
                <a:ext cx="67152" cy="1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555A81D-C367-43A1-2DBA-087110151CDB}"/>
                  </a:ext>
                </a:extLst>
              </p14:cNvPr>
              <p14:cNvContentPartPr/>
              <p14:nvPr/>
            </p14:nvContentPartPr>
            <p14:xfrm>
              <a:off x="5940130" y="2169007"/>
              <a:ext cx="239814" cy="33627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555A81D-C367-43A1-2DBA-087110151CD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31128" y="2160064"/>
                <a:ext cx="257458" cy="51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73B0A43-7DBF-C62E-4020-A8CF86562185}"/>
                  </a:ext>
                </a:extLst>
              </p14:cNvPr>
              <p14:cNvContentPartPr/>
              <p14:nvPr/>
            </p14:nvContentPartPr>
            <p14:xfrm>
              <a:off x="6103545" y="2156323"/>
              <a:ext cx="466943" cy="269901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73B0A43-7DBF-C62E-4020-A8CF8656218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94905" y="2147326"/>
                <a:ext cx="484584" cy="287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B5E1D3-4947-6184-07DF-256504CD6FFC}"/>
                  </a:ext>
                </a:extLst>
              </p14:cNvPr>
              <p14:cNvContentPartPr/>
              <p14:nvPr/>
            </p14:nvContentPartPr>
            <p14:xfrm>
              <a:off x="6210621" y="2266348"/>
              <a:ext cx="16224" cy="3864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B5E1D3-4947-6184-07DF-256504CD6FF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201968" y="2257403"/>
                <a:ext cx="33890" cy="56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835B900-8FFD-6859-557A-9A6065C1FD8F}"/>
                  </a:ext>
                </a:extLst>
              </p14:cNvPr>
              <p14:cNvContentPartPr/>
              <p14:nvPr/>
            </p14:nvContentPartPr>
            <p14:xfrm>
              <a:off x="7799053" y="2098214"/>
              <a:ext cx="295" cy="295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835B900-8FFD-6859-557A-9A6065C1FD8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91678" y="2091134"/>
                <a:ext cx="14750" cy="14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FA55015-719F-111F-D021-7063D36EADC4}"/>
                  </a:ext>
                </a:extLst>
              </p14:cNvPr>
              <p14:cNvContentPartPr/>
              <p14:nvPr/>
            </p14:nvContentPartPr>
            <p14:xfrm>
              <a:off x="6739803" y="2255139"/>
              <a:ext cx="797609" cy="157516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FA55015-719F-111F-D021-7063D36EADC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730805" y="2246508"/>
                <a:ext cx="815246" cy="175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10AF246-435B-C1DA-E98C-13A8C04B718A}"/>
                  </a:ext>
                </a:extLst>
              </p14:cNvPr>
              <p14:cNvContentPartPr/>
              <p14:nvPr/>
            </p14:nvContentPartPr>
            <p14:xfrm>
              <a:off x="7690503" y="2209419"/>
              <a:ext cx="379336" cy="160761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10AF246-435B-C1DA-E98C-13A8C04B71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81505" y="2200408"/>
                <a:ext cx="396971" cy="178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A34499-9800-6FCD-B2FF-C0307D48AE7F}"/>
                  </a:ext>
                </a:extLst>
              </p14:cNvPr>
              <p14:cNvContentPartPr/>
              <p14:nvPr/>
            </p14:nvContentPartPr>
            <p14:xfrm>
              <a:off x="8193728" y="2341567"/>
              <a:ext cx="23598" cy="46016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A34499-9800-6FCD-B2FF-C0307D48AE7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84652" y="2332579"/>
                <a:ext cx="41387" cy="63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2EE8053-5AE0-3076-38DA-EBD0659F9563}"/>
                  </a:ext>
                </a:extLst>
              </p14:cNvPr>
              <p14:cNvContentPartPr/>
              <p14:nvPr/>
            </p14:nvContentPartPr>
            <p14:xfrm>
              <a:off x="8447405" y="2147179"/>
              <a:ext cx="238634" cy="214151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2EE8053-5AE0-3076-38DA-EBD0659F956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38407" y="2138181"/>
                <a:ext cx="256271" cy="231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F629242-76F5-0ECD-E2F6-8D090F974F39}"/>
                  </a:ext>
                </a:extLst>
              </p14:cNvPr>
              <p14:cNvContentPartPr/>
              <p14:nvPr/>
            </p14:nvContentPartPr>
            <p14:xfrm>
              <a:off x="8533243" y="2105883"/>
              <a:ext cx="181409" cy="34217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F629242-76F5-0ECD-E2F6-8D090F974F3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524245" y="2096972"/>
                <a:ext cx="199046" cy="51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8727149-614F-66B3-7F2A-CE9E3A66E2FF}"/>
                  </a:ext>
                </a:extLst>
              </p14:cNvPr>
              <p14:cNvContentPartPr/>
              <p14:nvPr/>
            </p14:nvContentPartPr>
            <p14:xfrm>
              <a:off x="8715536" y="1989073"/>
              <a:ext cx="1232400" cy="398804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8727149-614F-66B3-7F2A-CE9E3A66E2F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706898" y="1980435"/>
                <a:ext cx="1250037" cy="416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2020917-0CBE-1560-A78E-96FEE168E2ED}"/>
                  </a:ext>
                </a:extLst>
              </p14:cNvPr>
              <p14:cNvContentPartPr/>
              <p14:nvPr/>
            </p14:nvContentPartPr>
            <p14:xfrm>
              <a:off x="8895175" y="2154848"/>
              <a:ext cx="357508" cy="5604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2020917-0CBE-1560-A78E-96FEE168E2E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886174" y="2146092"/>
                <a:ext cx="375149" cy="22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6FFBCEA-3515-19F4-113D-B270DBF231D1}"/>
                  </a:ext>
                </a:extLst>
              </p14:cNvPr>
              <p14:cNvContentPartPr/>
              <p14:nvPr/>
            </p14:nvContentPartPr>
            <p14:xfrm>
              <a:off x="7635638" y="2561027"/>
              <a:ext cx="830056" cy="352198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6FFBCEA-3515-19F4-113D-B270DBF231D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626639" y="2552033"/>
                <a:ext cx="847694" cy="36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168549B-85C0-5216-7208-36E828D1A0AD}"/>
                  </a:ext>
                </a:extLst>
              </p14:cNvPr>
              <p14:cNvContentPartPr/>
              <p14:nvPr/>
            </p14:nvContentPartPr>
            <p14:xfrm>
              <a:off x="8199923" y="2576955"/>
              <a:ext cx="190848" cy="62534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168549B-85C0-5216-7208-36E828D1A0A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191281" y="2567970"/>
                <a:ext cx="208492" cy="80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A6D6AF1-ABD7-64DE-8B8C-70F6CEB985B5}"/>
                  </a:ext>
                </a:extLst>
              </p14:cNvPr>
              <p14:cNvContentPartPr/>
              <p14:nvPr/>
            </p14:nvContentPartPr>
            <p14:xfrm>
              <a:off x="8704917" y="2465161"/>
              <a:ext cx="1000255" cy="321521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A6D6AF1-ABD7-64DE-8B8C-70F6CEB985B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695915" y="2456160"/>
                <a:ext cx="1017898" cy="339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DEE4613-B285-CA7B-991A-14A962767D0D}"/>
                  </a:ext>
                </a:extLst>
              </p14:cNvPr>
              <p14:cNvContentPartPr/>
              <p14:nvPr/>
            </p14:nvContentPartPr>
            <p14:xfrm>
              <a:off x="9182185" y="2537724"/>
              <a:ext cx="401754" cy="68729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DEE4613-B285-CA7B-991A-14A962767D0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173545" y="2528728"/>
                <a:ext cx="419394" cy="86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AA5F1B5-396D-F9B5-ED98-B1F05D75BE39}"/>
                  </a:ext>
                </a:extLst>
              </p14:cNvPr>
              <p14:cNvContentPartPr/>
              <p14:nvPr/>
            </p14:nvContentPartPr>
            <p14:xfrm>
              <a:off x="9861804" y="2529760"/>
              <a:ext cx="1123554" cy="258987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AA5F1B5-396D-F9B5-ED98-B1F05D75BE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52804" y="2521115"/>
                <a:ext cx="1141194" cy="276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3BD7E2A-CCC1-FF33-AC78-7180B886F20B}"/>
                  </a:ext>
                </a:extLst>
              </p14:cNvPr>
              <p14:cNvContentPartPr/>
              <p14:nvPr/>
            </p14:nvContentPartPr>
            <p14:xfrm>
              <a:off x="6050155" y="2955406"/>
              <a:ext cx="388480" cy="315917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3BD7E2A-CCC1-FF33-AC78-7180B886F20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041154" y="2946770"/>
                <a:ext cx="406122" cy="333548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0A2AD8E-5ACC-9680-E8C8-7A003F2126FF}"/>
              </a:ext>
            </a:extLst>
          </p:cNvPr>
          <p:cNvGrpSpPr/>
          <p:nvPr/>
        </p:nvGrpSpPr>
        <p:grpSpPr>
          <a:xfrm>
            <a:off x="5946619" y="2488758"/>
            <a:ext cx="1870428" cy="764867"/>
            <a:chOff x="5946619" y="2488758"/>
            <a:chExt cx="1870428" cy="7648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1C7414-5494-692F-1AA5-E4C388AF4FC0}"/>
                    </a:ext>
                  </a:extLst>
                </p14:cNvPr>
                <p14:cNvContentPartPr/>
                <p14:nvPr/>
              </p14:nvContentPartPr>
              <p14:xfrm>
                <a:off x="5946619" y="2488758"/>
                <a:ext cx="755427" cy="378156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1C7414-5494-692F-1AA5-E4C388AF4FC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37622" y="2479763"/>
                  <a:ext cx="773062" cy="395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4612240-5F3B-48E8-653B-6BC19E77F12D}"/>
                    </a:ext>
                  </a:extLst>
                </p14:cNvPr>
                <p14:cNvContentPartPr/>
                <p14:nvPr/>
              </p14:nvContentPartPr>
              <p14:xfrm>
                <a:off x="6973717" y="2520026"/>
                <a:ext cx="508534" cy="261346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4612240-5F3B-48E8-653B-6BC19E77F1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64720" y="2511026"/>
                  <a:ext cx="526169" cy="278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21BFBBE-3792-C820-7B66-3F128BA77768}"/>
                    </a:ext>
                  </a:extLst>
                </p14:cNvPr>
                <p14:cNvContentPartPr/>
                <p14:nvPr/>
              </p14:nvContentPartPr>
              <p14:xfrm>
                <a:off x="6508544" y="2855705"/>
                <a:ext cx="1161606" cy="296153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21BFBBE-3792-C820-7B66-3F128BA7776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99545" y="2847069"/>
                  <a:ext cx="1179244" cy="313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4DB7894-F7D6-84F3-639D-352AF1EE04E4}"/>
                    </a:ext>
                  </a:extLst>
                </p14:cNvPr>
                <p14:cNvContentPartPr/>
                <p14:nvPr/>
              </p14:nvContentPartPr>
              <p14:xfrm>
                <a:off x="6642757" y="2892577"/>
                <a:ext cx="418862" cy="66074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4DB7894-F7D6-84F3-639D-352AF1EE04E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33753" y="2883600"/>
                  <a:ext cx="436510" cy="83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4D3E0DA-9FBA-A9ED-7271-6CB11A98D853}"/>
                    </a:ext>
                  </a:extLst>
                </p14:cNvPr>
                <p14:cNvContentPartPr/>
                <p14:nvPr/>
              </p14:nvContentPartPr>
              <p14:xfrm>
                <a:off x="7791089" y="3218228"/>
                <a:ext cx="7374" cy="35397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4D3E0DA-9FBA-A9ED-7271-6CB11A98D85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82662" y="3209198"/>
                  <a:ext cx="24580" cy="5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766D5C5-E1C2-FB45-23E6-6BCD37A6810E}"/>
                    </a:ext>
                  </a:extLst>
                </p14:cNvPr>
                <p14:cNvContentPartPr/>
                <p14:nvPr/>
              </p14:nvContentPartPr>
              <p14:xfrm>
                <a:off x="7781650" y="3087850"/>
                <a:ext cx="35397" cy="37167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766D5C5-E1C2-FB45-23E6-6BCD37A6810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72711" y="3078829"/>
                  <a:ext cx="52917" cy="548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D4B8EDB-9EF1-C2A3-8CAB-879B071F6CC0}"/>
                  </a:ext>
                </a:extLst>
              </p14:cNvPr>
              <p14:cNvContentPartPr/>
              <p14:nvPr/>
            </p14:nvContentPartPr>
            <p14:xfrm>
              <a:off x="7001687" y="3426883"/>
              <a:ext cx="1157572" cy="5075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D4B8EDB-9EF1-C2A3-8CAB-879B071F6CC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92688" y="3417885"/>
                <a:ext cx="1175209" cy="525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627B859-43BF-C931-F05E-62E3CF3AA33D}"/>
                  </a:ext>
                </a:extLst>
              </p14:cNvPr>
              <p14:cNvContentPartPr/>
              <p14:nvPr/>
            </p14:nvContentPartPr>
            <p14:xfrm>
              <a:off x="172782" y="3389596"/>
              <a:ext cx="148878" cy="245936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627B859-43BF-C931-F05E-62E3CF3AA33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63770" y="3380954"/>
                <a:ext cx="166541" cy="263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59575F3-7F20-B148-6EE1-856A04C9FD28}"/>
                  </a:ext>
                </a:extLst>
              </p14:cNvPr>
              <p14:cNvContentPartPr/>
              <p14:nvPr/>
            </p14:nvContentPartPr>
            <p14:xfrm>
              <a:off x="173330" y="3376709"/>
              <a:ext cx="192746" cy="61141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59575F3-7F20-B148-6EE1-856A04C9FD2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64340" y="3368077"/>
                <a:ext cx="210366" cy="7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E5B0BC9-C4EE-F220-18C2-7D3D559AD43A}"/>
                  </a:ext>
                </a:extLst>
              </p14:cNvPr>
              <p14:cNvContentPartPr/>
              <p14:nvPr/>
            </p14:nvContentPartPr>
            <p14:xfrm>
              <a:off x="356206" y="3531619"/>
              <a:ext cx="228389" cy="149974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E5B0BC9-C4EE-F220-18C2-7D3D559AD43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47214" y="3522987"/>
                <a:ext cx="246013" cy="167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8A2B44B-4EF8-2048-93FF-03DF7BD05CB9}"/>
                  </a:ext>
                </a:extLst>
              </p14:cNvPr>
              <p14:cNvContentPartPr/>
              <p14:nvPr/>
            </p14:nvContentPartPr>
            <p14:xfrm>
              <a:off x="726892" y="3571374"/>
              <a:ext cx="181505" cy="129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8A2B44B-4EF8-2048-93FF-03DF7BD05CB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7907" y="3562374"/>
                <a:ext cx="199116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5FF7B30-1A39-4540-E87F-646A0A2AC6F2}"/>
                  </a:ext>
                </a:extLst>
              </p14:cNvPr>
              <p14:cNvContentPartPr/>
              <p14:nvPr/>
            </p14:nvContentPartPr>
            <p14:xfrm>
              <a:off x="1053436" y="3590018"/>
              <a:ext cx="845011" cy="268144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5FF7B30-1A39-4540-E87F-646A0A2AC6F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44439" y="3581380"/>
                <a:ext cx="862645" cy="285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79B9569-2AFB-75F8-5177-45822F3F232E}"/>
                  </a:ext>
                </a:extLst>
              </p14:cNvPr>
              <p14:cNvContentPartPr/>
              <p14:nvPr/>
            </p14:nvContentPartPr>
            <p14:xfrm>
              <a:off x="1597675" y="3490767"/>
              <a:ext cx="16725" cy="13983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79B9569-2AFB-75F8-5177-45822F3F23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88779" y="3481804"/>
                <a:ext cx="34162" cy="31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2FFCCB8-B7F5-78A0-BBEE-5A404B3CE68F}"/>
                  </a:ext>
                </a:extLst>
              </p14:cNvPr>
              <p14:cNvContentPartPr/>
              <p14:nvPr/>
            </p14:nvContentPartPr>
            <p14:xfrm>
              <a:off x="1875142" y="3634435"/>
              <a:ext cx="57029" cy="42771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2FFCCB8-B7F5-78A0-BBEE-5A404B3CE68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866175" y="3625449"/>
                <a:ext cx="74604" cy="60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C078E21-1EEA-F21D-4736-87C1F9FBD4AA}"/>
                  </a:ext>
                </a:extLst>
              </p14:cNvPr>
              <p14:cNvContentPartPr/>
              <p14:nvPr/>
            </p14:nvContentPartPr>
            <p14:xfrm>
              <a:off x="2116417" y="3383015"/>
              <a:ext cx="794562" cy="427441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C078E21-1EEA-F21D-4736-87C1F9FBD4A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107777" y="3374380"/>
                <a:ext cx="812203" cy="445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3470F0C-F110-D42F-7092-CC8670774CD0}"/>
                  </a:ext>
                </a:extLst>
              </p14:cNvPr>
              <p14:cNvContentPartPr/>
              <p14:nvPr/>
            </p14:nvContentPartPr>
            <p14:xfrm>
              <a:off x="2659011" y="3475413"/>
              <a:ext cx="274" cy="274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3470F0C-F110-D42F-7092-CC8670774CD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652435" y="3468563"/>
                <a:ext cx="13700" cy="13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0770A81-D662-91E3-33D2-6BB52957050C}"/>
                  </a:ext>
                </a:extLst>
              </p14:cNvPr>
              <p14:cNvContentPartPr/>
              <p14:nvPr/>
            </p14:nvContentPartPr>
            <p14:xfrm>
              <a:off x="3065066" y="3410159"/>
              <a:ext cx="1131799" cy="3229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0770A81-D662-91E3-33D2-6BB52957050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056426" y="3401517"/>
                <a:ext cx="1149438" cy="340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55F8DF5-7FC4-7383-352B-24BE1C66FC07}"/>
                  </a:ext>
                </a:extLst>
              </p14:cNvPr>
              <p14:cNvContentPartPr/>
              <p14:nvPr/>
            </p14:nvContentPartPr>
            <p14:xfrm>
              <a:off x="3977524" y="3542860"/>
              <a:ext cx="274999" cy="12338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55F8DF5-7FC4-7383-352B-24BE1C66FC0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968525" y="3533788"/>
                <a:ext cx="292636" cy="30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F58F9A3-6AAB-BF5E-4471-39979A6F7F25}"/>
                  </a:ext>
                </a:extLst>
              </p14:cNvPr>
              <p14:cNvContentPartPr/>
              <p14:nvPr/>
            </p14:nvContentPartPr>
            <p14:xfrm>
              <a:off x="4273635" y="3707366"/>
              <a:ext cx="46062" cy="112138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F58F9A3-6AAB-BF5E-4471-39979A6F7F2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64639" y="3698352"/>
                <a:ext cx="63695" cy="12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2F2727F-C0B8-E087-A770-58F22A856CF5}"/>
                  </a:ext>
                </a:extLst>
              </p14:cNvPr>
              <p14:cNvContentPartPr/>
              <p14:nvPr/>
            </p14:nvContentPartPr>
            <p14:xfrm>
              <a:off x="4491330" y="3467462"/>
              <a:ext cx="1151266" cy="3427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2F2727F-C0B8-E087-A770-58F22A856CF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482333" y="3458822"/>
                <a:ext cx="11689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BE0E716-5B5D-6738-8063-A90DA428469B}"/>
                  </a:ext>
                </a:extLst>
              </p14:cNvPr>
              <p14:cNvContentPartPr/>
              <p14:nvPr/>
            </p14:nvContentPartPr>
            <p14:xfrm>
              <a:off x="5392547" y="3586454"/>
              <a:ext cx="126121" cy="16725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BE0E716-5B5D-6738-8063-A90DA428469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383564" y="3577558"/>
                <a:ext cx="143728" cy="34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359BCC6-B460-5327-DB6F-55DA8A519C4D}"/>
                  </a:ext>
                </a:extLst>
              </p14:cNvPr>
              <p14:cNvContentPartPr/>
              <p14:nvPr/>
            </p14:nvContentPartPr>
            <p14:xfrm>
              <a:off x="5283700" y="3557117"/>
              <a:ext cx="274" cy="274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359BCC6-B460-5327-DB6F-55DA8A519C4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76850" y="3550267"/>
                <a:ext cx="13700" cy="13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1BD2D9E-49B1-9B91-7ABB-260F8241CA00}"/>
                  </a:ext>
                </a:extLst>
              </p14:cNvPr>
              <p14:cNvContentPartPr/>
              <p14:nvPr/>
            </p14:nvContentPartPr>
            <p14:xfrm>
              <a:off x="5132903" y="3562052"/>
              <a:ext cx="37836" cy="3564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1BD2D9E-49B1-9B91-7ABB-260F8241CA0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123894" y="3553142"/>
                <a:ext cx="55493" cy="21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2F2C13F-B737-96C8-673A-6886CCD8A456}"/>
                  </a:ext>
                </a:extLst>
              </p14:cNvPr>
              <p14:cNvContentPartPr/>
              <p14:nvPr/>
            </p14:nvContentPartPr>
            <p14:xfrm>
              <a:off x="5838358" y="3508314"/>
              <a:ext cx="800320" cy="268419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2F2C13F-B737-96C8-673A-6886CCD8A45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829721" y="3499679"/>
                <a:ext cx="817953" cy="286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F066C54-828C-E75D-9023-A81624AA5223}"/>
                  </a:ext>
                </a:extLst>
              </p14:cNvPr>
              <p14:cNvContentPartPr/>
              <p14:nvPr/>
            </p14:nvContentPartPr>
            <p14:xfrm>
              <a:off x="6698174" y="3546150"/>
              <a:ext cx="9322" cy="84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F066C54-828C-E75D-9023-A81624AA522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689569" y="3537175"/>
                <a:ext cx="26890" cy="102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F9B9FEB-69CB-35B1-70FA-CD7E0D1DA0CC}"/>
                  </a:ext>
                </a:extLst>
              </p14:cNvPr>
              <p14:cNvContentPartPr/>
              <p14:nvPr/>
            </p14:nvContentPartPr>
            <p14:xfrm>
              <a:off x="6775492" y="3577132"/>
              <a:ext cx="77043" cy="159296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F9B9FEB-69CB-35B1-70FA-CD7E0D1DA0C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766852" y="3568142"/>
                <a:ext cx="94684" cy="176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0050415-965A-FA62-2388-348C1AD2A23D}"/>
                  </a:ext>
                </a:extLst>
              </p14:cNvPr>
              <p14:cNvContentPartPr/>
              <p14:nvPr/>
            </p14:nvContentPartPr>
            <p14:xfrm>
              <a:off x="6726689" y="3651982"/>
              <a:ext cx="133798" cy="23579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0050415-965A-FA62-2388-348C1AD2A23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717697" y="3643051"/>
                <a:ext cx="151422" cy="41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EA2E6E9-4C05-50AE-0B5A-B5DE7887B4E4}"/>
                  </a:ext>
                </a:extLst>
              </p14:cNvPr>
              <p14:cNvContentPartPr/>
              <p14:nvPr/>
            </p14:nvContentPartPr>
            <p14:xfrm>
              <a:off x="219666" y="3852405"/>
              <a:ext cx="1046805" cy="305981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EA2E6E9-4C05-50AE-0B5A-B5DE7887B4E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10667" y="3843406"/>
                <a:ext cx="1064444" cy="323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F810669-F321-87FB-0B17-FC632A599DB9}"/>
                  </a:ext>
                </a:extLst>
              </p14:cNvPr>
              <p14:cNvContentPartPr/>
              <p14:nvPr/>
            </p14:nvContentPartPr>
            <p14:xfrm>
              <a:off x="1380528" y="4008137"/>
              <a:ext cx="476792" cy="142572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F810669-F321-87FB-0B17-FC632A599DB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371525" y="3999496"/>
                <a:ext cx="494438" cy="160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2ECACA2-F033-FE83-B0D2-8FF3E8AEADDF}"/>
                  </a:ext>
                </a:extLst>
              </p14:cNvPr>
              <p14:cNvContentPartPr/>
              <p14:nvPr/>
            </p14:nvContentPartPr>
            <p14:xfrm>
              <a:off x="2054727" y="4007040"/>
              <a:ext cx="472406" cy="130782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2ECACA2-F033-FE83-B0D2-8FF3E8AEADD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046085" y="3998058"/>
                <a:ext cx="490049" cy="148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795A17E-F0FD-1AA4-C228-9A45B23AB423}"/>
                  </a:ext>
                </a:extLst>
              </p14:cNvPr>
              <p14:cNvContentPartPr/>
              <p14:nvPr/>
            </p14:nvContentPartPr>
            <p14:xfrm>
              <a:off x="2704250" y="3976607"/>
              <a:ext cx="240452" cy="128589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795A17E-F0FD-1AA4-C228-9A45B23AB42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695611" y="3967602"/>
                <a:ext cx="258090" cy="146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4F3266E-15A4-C3C5-21DA-22D0F2A660F1}"/>
                  </a:ext>
                </a:extLst>
              </p14:cNvPr>
              <p14:cNvContentPartPr/>
              <p14:nvPr/>
            </p14:nvContentPartPr>
            <p14:xfrm>
              <a:off x="2813921" y="3888048"/>
              <a:ext cx="274" cy="274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4F3266E-15A4-C3C5-21DA-22D0F2A660F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07071" y="3881198"/>
                <a:ext cx="13700" cy="13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4FA1D07-E758-FA49-F4BE-243816FCCD28}"/>
                  </a:ext>
                </a:extLst>
              </p14:cNvPr>
              <p14:cNvContentPartPr/>
              <p14:nvPr/>
            </p14:nvContentPartPr>
            <p14:xfrm>
              <a:off x="3077404" y="3829648"/>
              <a:ext cx="1427635" cy="411539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4FA1D07-E758-FA49-F4BE-243816FCCD2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068405" y="3821014"/>
                <a:ext cx="1445273" cy="429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CE567D1-DC20-CDC3-5C12-387503FEE247}"/>
                  </a:ext>
                </a:extLst>
              </p14:cNvPr>
              <p14:cNvContentPartPr/>
              <p14:nvPr/>
            </p14:nvContentPartPr>
            <p14:xfrm>
              <a:off x="4232782" y="3978252"/>
              <a:ext cx="274" cy="274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CE567D1-DC20-CDC3-5C12-387503FEE24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225932" y="3971402"/>
                <a:ext cx="13700" cy="13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5B14CB0-7262-E489-CD65-419D98B6A105}"/>
                  </a:ext>
                </a:extLst>
              </p14:cNvPr>
              <p14:cNvContentPartPr/>
              <p14:nvPr/>
            </p14:nvContentPartPr>
            <p14:xfrm>
              <a:off x="3665238" y="3874888"/>
              <a:ext cx="86914" cy="43868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5B14CB0-7262-E489-CD65-419D98B6A105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656618" y="3865899"/>
                <a:ext cx="104512" cy="61487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929AB01-F96F-FB21-46E5-75800764F376}"/>
              </a:ext>
            </a:extLst>
          </p:cNvPr>
          <p:cNvGrpSpPr/>
          <p:nvPr/>
        </p:nvGrpSpPr>
        <p:grpSpPr>
          <a:xfrm>
            <a:off x="4641031" y="3630870"/>
            <a:ext cx="5264892" cy="677160"/>
            <a:chOff x="4641031" y="3630870"/>
            <a:chExt cx="5264892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37319BB-3C11-57A4-D049-E146B5131724}"/>
                    </a:ext>
                  </a:extLst>
                </p14:cNvPr>
                <p14:cNvContentPartPr/>
                <p14:nvPr/>
              </p14:nvContentPartPr>
              <p14:xfrm>
                <a:off x="4641031" y="3826358"/>
                <a:ext cx="699149" cy="291175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37319BB-3C11-57A4-D049-E146B513172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632395" y="3817360"/>
                  <a:ext cx="716781" cy="308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8669186-A05F-2315-9965-31F52A582DB0}"/>
                    </a:ext>
                  </a:extLst>
                </p14:cNvPr>
                <p14:cNvContentPartPr/>
                <p14:nvPr/>
              </p14:nvContentPartPr>
              <p14:xfrm>
                <a:off x="5198157" y="3929997"/>
                <a:ext cx="202068" cy="19192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8669186-A05F-2315-9965-31F52A582DB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89152" y="3921306"/>
                  <a:ext cx="219717" cy="36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39024D8-8E79-11E8-265A-583A1542C8F1}"/>
                    </a:ext>
                  </a:extLst>
                </p14:cNvPr>
                <p14:cNvContentPartPr/>
                <p14:nvPr/>
              </p14:nvContentPartPr>
              <p14:xfrm>
                <a:off x="5497009" y="3972494"/>
                <a:ext cx="379186" cy="130508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39024D8-8E79-11E8-265A-583A1542C8F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88015" y="3963865"/>
                  <a:ext cx="396814" cy="148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04E92B8-498A-DAFA-A70E-240F38C643CF}"/>
                    </a:ext>
                  </a:extLst>
                </p14:cNvPr>
                <p14:cNvContentPartPr/>
                <p14:nvPr/>
              </p14:nvContentPartPr>
              <p14:xfrm>
                <a:off x="6001493" y="3877355"/>
                <a:ext cx="378911" cy="216051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04E92B8-498A-DAFA-A70E-240F38C643C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92497" y="3868353"/>
                  <a:ext cx="396543" cy="233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75987DA-8E3F-0668-11F2-FC443B715A5E}"/>
                    </a:ext>
                  </a:extLst>
                </p14:cNvPr>
                <p14:cNvContentPartPr/>
                <p14:nvPr/>
              </p14:nvContentPartPr>
              <p14:xfrm>
                <a:off x="6133920" y="3931642"/>
                <a:ext cx="248678" cy="26321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75987DA-8E3F-0668-11F2-FC443B715A5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25283" y="3922628"/>
                  <a:ext cx="266312" cy="43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44CFBF0-CDF7-3C8F-FADD-63BF445F5093}"/>
                    </a:ext>
                  </a:extLst>
                </p14:cNvPr>
                <p14:cNvContentPartPr/>
                <p14:nvPr/>
              </p14:nvContentPartPr>
              <p14:xfrm>
                <a:off x="6044538" y="3921772"/>
                <a:ext cx="32627" cy="20563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44CFBF0-CDF7-3C8F-FADD-63BF445F50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35575" y="3912909"/>
                  <a:ext cx="50195" cy="37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55E602C-EC8A-8010-8DEF-B7253EF66469}"/>
                    </a:ext>
                  </a:extLst>
                </p14:cNvPr>
                <p14:cNvContentPartPr/>
                <p14:nvPr/>
              </p14:nvContentPartPr>
              <p14:xfrm>
                <a:off x="6544361" y="3913272"/>
                <a:ext cx="87462" cy="57577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55E602C-EC8A-8010-8DEF-B7253EF6646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35363" y="3904635"/>
                  <a:ext cx="105098" cy="75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A169A6D-6C4E-48DD-D7F0-65AF1F263E45}"/>
                    </a:ext>
                  </a:extLst>
                </p14:cNvPr>
                <p14:cNvContentPartPr/>
                <p14:nvPr/>
              </p14:nvContentPartPr>
              <p14:xfrm>
                <a:off x="6550393" y="4025410"/>
                <a:ext cx="71834" cy="41126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A169A6D-6C4E-48DD-D7F0-65AF1F263E4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41414" y="4016470"/>
                  <a:ext cx="89433" cy="58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128B289-2CBB-59D2-2852-F946AF903829}"/>
                    </a:ext>
                  </a:extLst>
                </p14:cNvPr>
                <p14:cNvContentPartPr/>
                <p14:nvPr/>
              </p14:nvContentPartPr>
              <p14:xfrm>
                <a:off x="8553403" y="3630870"/>
                <a:ext cx="166680" cy="279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128B289-2CBB-59D2-2852-F946AF90382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544403" y="3621870"/>
                  <a:ext cx="184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F893E8-7F48-7C43-6C96-DD41C0FE3059}"/>
                    </a:ext>
                  </a:extLst>
                </p14:cNvPr>
                <p14:cNvContentPartPr/>
                <p14:nvPr/>
              </p14:nvContentPartPr>
              <p14:xfrm>
                <a:off x="8811523" y="3656070"/>
                <a:ext cx="169920" cy="245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F893E8-7F48-7C43-6C96-DD41C0FE305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02883" y="3647070"/>
                  <a:ext cx="187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D5A7B48-779B-3138-6994-419ABD2E2F0F}"/>
                    </a:ext>
                  </a:extLst>
                </p14:cNvPr>
                <p14:cNvContentPartPr/>
                <p14:nvPr/>
              </p14:nvContentPartPr>
              <p14:xfrm>
                <a:off x="8533243" y="3945150"/>
                <a:ext cx="528120" cy="53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D5A7B48-779B-3138-6994-419ABD2E2F0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24603" y="3936510"/>
                  <a:ext cx="545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FB45381-A578-8BED-983E-DA478033A5C3}"/>
                    </a:ext>
                  </a:extLst>
                </p14:cNvPr>
                <p14:cNvContentPartPr/>
                <p14:nvPr/>
              </p14:nvContentPartPr>
              <p14:xfrm>
                <a:off x="8591203" y="4032990"/>
                <a:ext cx="181440" cy="275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FB45381-A578-8BED-983E-DA478033A5C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82203" y="4023990"/>
                  <a:ext cx="1990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0E0CB84-4558-E415-7C16-12A450300954}"/>
                    </a:ext>
                  </a:extLst>
                </p14:cNvPr>
                <p14:cNvContentPartPr/>
                <p14:nvPr/>
              </p14:nvContentPartPr>
              <p14:xfrm>
                <a:off x="8915203" y="4044510"/>
                <a:ext cx="109440" cy="23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0E0CB84-4558-E415-7C16-12A45030095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906563" y="4035870"/>
                  <a:ext cx="127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15F173C-6551-EE4C-8343-0374B6C34C51}"/>
                    </a:ext>
                  </a:extLst>
                </p14:cNvPr>
                <p14:cNvContentPartPr/>
                <p14:nvPr/>
              </p14:nvContentPartPr>
              <p14:xfrm>
                <a:off x="8815483" y="4133430"/>
                <a:ext cx="238680" cy="16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15F173C-6551-EE4C-8343-0374B6C34C5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06843" y="4124430"/>
                  <a:ext cx="256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7F1728A-9C25-9844-4CE9-0EBF19F4CFBA}"/>
                    </a:ext>
                  </a:extLst>
                </p14:cNvPr>
                <p14:cNvContentPartPr/>
                <p14:nvPr/>
              </p14:nvContentPartPr>
              <p14:xfrm>
                <a:off x="9266923" y="3926070"/>
                <a:ext cx="223560" cy="42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7F1728A-9C25-9844-4CE9-0EBF19F4CFB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257923" y="3917070"/>
                  <a:ext cx="241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A1A542C-73FB-DC8F-FB46-DDF168DD2171}"/>
                    </a:ext>
                  </a:extLst>
                </p14:cNvPr>
                <p14:cNvContentPartPr/>
                <p14:nvPr/>
              </p14:nvContentPartPr>
              <p14:xfrm>
                <a:off x="9262963" y="4032630"/>
                <a:ext cx="201240" cy="52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A1A542C-73FB-DC8F-FB46-DDF168DD217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253963" y="4023990"/>
                  <a:ext cx="218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9C123AE-FF08-0CB5-7802-4B0FDB086318}"/>
                    </a:ext>
                  </a:extLst>
                </p14:cNvPr>
                <p14:cNvContentPartPr/>
                <p14:nvPr/>
              </p14:nvContentPartPr>
              <p14:xfrm>
                <a:off x="9611803" y="3890070"/>
                <a:ext cx="294120" cy="212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9C123AE-FF08-0CB5-7802-4B0FDB08631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02803" y="3881430"/>
                  <a:ext cx="311760" cy="23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65BEFF1C-E551-61A9-734D-8133F18F6B7F}"/>
                  </a:ext>
                </a:extLst>
              </p14:cNvPr>
              <p14:cNvContentPartPr/>
              <p14:nvPr/>
            </p14:nvContentPartPr>
            <p14:xfrm>
              <a:off x="2910979" y="4487530"/>
              <a:ext cx="983471" cy="308997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65BEFF1C-E551-61A9-734D-8133F18F6B7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902339" y="4478897"/>
                <a:ext cx="1001110" cy="326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77FD3A2-E065-7A06-1450-6D6236CD0972}"/>
                  </a:ext>
                </a:extLst>
              </p14:cNvPr>
              <p14:cNvContentPartPr/>
              <p14:nvPr/>
            </p14:nvContentPartPr>
            <p14:xfrm>
              <a:off x="5878425" y="4715841"/>
              <a:ext cx="603650" cy="106684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77FD3A2-E065-7A06-1450-6D6236CD0972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869426" y="4706861"/>
                <a:ext cx="621288" cy="124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58AE8382-2CE7-667D-2A06-A62C98770550}"/>
                  </a:ext>
                </a:extLst>
              </p14:cNvPr>
              <p14:cNvContentPartPr/>
              <p14:nvPr/>
            </p14:nvContentPartPr>
            <p14:xfrm>
              <a:off x="7761394" y="4599350"/>
              <a:ext cx="1316673" cy="292262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58AE8382-2CE7-667D-2A06-A62C98770550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752393" y="4590352"/>
                <a:ext cx="1334315" cy="309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1F1B0E53-86F8-40F4-6B24-A621A886E482}"/>
                  </a:ext>
                </a:extLst>
              </p14:cNvPr>
              <p14:cNvContentPartPr/>
              <p14:nvPr/>
            </p14:nvContentPartPr>
            <p14:xfrm>
              <a:off x="8878145" y="4737412"/>
              <a:ext cx="113558" cy="92938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1F1B0E53-86F8-40F4-6B24-A621A886E482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869161" y="4728406"/>
                <a:ext cx="131167" cy="110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E9B20F69-7FD6-D71B-C162-3221A26A84EC}"/>
                  </a:ext>
                </a:extLst>
              </p14:cNvPr>
              <p14:cNvContentPartPr/>
              <p14:nvPr/>
            </p14:nvContentPartPr>
            <p14:xfrm>
              <a:off x="244163" y="4497691"/>
              <a:ext cx="156292" cy="223231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E9B20F69-7FD6-D71B-C162-3221A26A84E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35540" y="4489050"/>
                <a:ext cx="173897" cy="24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FD3A319-AA47-5A9A-CE35-4C58B72A33A2}"/>
                  </a:ext>
                </a:extLst>
              </p14:cNvPr>
              <p14:cNvContentPartPr/>
              <p14:nvPr/>
            </p14:nvContentPartPr>
            <p14:xfrm>
              <a:off x="440199" y="4520403"/>
              <a:ext cx="132384" cy="225024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FD3A319-AA47-5A9A-CE35-4C58B72A33A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31206" y="4511762"/>
                <a:ext cx="150011" cy="24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D97DFD3-19BA-0416-FD51-E3A842012EE8}"/>
                  </a:ext>
                </a:extLst>
              </p14:cNvPr>
              <p14:cNvContentPartPr/>
              <p14:nvPr/>
            </p14:nvContentPartPr>
            <p14:xfrm>
              <a:off x="210693" y="4775907"/>
              <a:ext cx="423451" cy="37952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D97DFD3-19BA-0416-FD51-E3A842012EE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01691" y="4766956"/>
                <a:ext cx="441095" cy="55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A736FBD-4C0D-1B2D-088D-230C0DDE7750}"/>
                  </a:ext>
                </a:extLst>
              </p14:cNvPr>
              <p14:cNvContentPartPr/>
              <p14:nvPr/>
            </p14:nvContentPartPr>
            <p14:xfrm>
              <a:off x="243864" y="4875420"/>
              <a:ext cx="138959" cy="175118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A736FBD-4C0D-1B2D-088D-230C0DDE775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35224" y="4866430"/>
                <a:ext cx="156599" cy="192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1EA9D675-408B-970B-187D-D169FDAB28BA}"/>
                  </a:ext>
                </a:extLst>
              </p14:cNvPr>
              <p14:cNvContentPartPr/>
              <p14:nvPr/>
            </p14:nvContentPartPr>
            <p14:xfrm>
              <a:off x="462911" y="4841054"/>
              <a:ext cx="129994" cy="219047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1EA9D675-408B-970B-187D-D169FDAB28BA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53909" y="4832047"/>
                <a:ext cx="147639" cy="236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EF36E2DE-D6C2-5426-48DD-7DE18D310224}"/>
                  </a:ext>
                </a:extLst>
              </p14:cNvPr>
              <p14:cNvContentPartPr/>
              <p14:nvPr/>
            </p14:nvContentPartPr>
            <p14:xfrm>
              <a:off x="440199" y="4925923"/>
              <a:ext cx="150912" cy="26297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EF36E2DE-D6C2-5426-48DD-7DE18D31022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31195" y="4916917"/>
                <a:ext cx="168560" cy="43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7F964C13-CC5F-7FBC-DC7B-6E095FDDFDFA}"/>
                  </a:ext>
                </a:extLst>
              </p14:cNvPr>
              <p14:cNvContentPartPr/>
              <p14:nvPr/>
            </p14:nvContentPartPr>
            <p14:xfrm>
              <a:off x="693015" y="4507851"/>
              <a:ext cx="34665" cy="577053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7F964C13-CC5F-7FBC-DC7B-6E095FDDFDF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84081" y="4499211"/>
                <a:ext cx="52176" cy="594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7270B09-5EB9-B1C4-AD02-A470A9FE80D3}"/>
                  </a:ext>
                </a:extLst>
              </p14:cNvPr>
              <p14:cNvContentPartPr/>
              <p14:nvPr/>
            </p14:nvContentPartPr>
            <p14:xfrm>
              <a:off x="816434" y="5065479"/>
              <a:ext cx="122224" cy="116845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7270B09-5EB9-B1C4-AD02-A470A9FE80D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07420" y="5056491"/>
                <a:ext cx="139891" cy="134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F11F6336-36AD-1BFA-6DEF-6CBB1233EED5}"/>
                  </a:ext>
                </a:extLst>
              </p14:cNvPr>
              <p14:cNvContentPartPr/>
              <p14:nvPr/>
            </p14:nvContentPartPr>
            <p14:xfrm>
              <a:off x="787747" y="5048147"/>
              <a:ext cx="203507" cy="190957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F11F6336-36AD-1BFA-6DEF-6CBB1233EED5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78758" y="5039157"/>
                <a:ext cx="221125" cy="208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DB741014-37B7-E120-F0D3-068618376634}"/>
                  </a:ext>
                </a:extLst>
              </p14:cNvPr>
              <p14:cNvContentPartPr/>
              <p14:nvPr/>
            </p14:nvContentPartPr>
            <p14:xfrm>
              <a:off x="1163384" y="4720024"/>
              <a:ext cx="347248" cy="112362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DB741014-37B7-E120-F0D3-068618376634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154388" y="4711049"/>
                <a:ext cx="364880" cy="12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78A262FD-622E-2EB9-8AF1-1181E29B8688}"/>
                  </a:ext>
                </a:extLst>
              </p14:cNvPr>
              <p14:cNvContentPartPr/>
              <p14:nvPr/>
            </p14:nvContentPartPr>
            <p14:xfrm>
              <a:off x="1195359" y="4600789"/>
              <a:ext cx="22114" cy="2331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78A262FD-622E-2EB9-8AF1-1181E29B868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186296" y="4591824"/>
                <a:ext cx="39878" cy="40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797B146-47B6-83D5-560B-F195260F46B2}"/>
                  </a:ext>
                </a:extLst>
              </p14:cNvPr>
              <p14:cNvContentPartPr/>
              <p14:nvPr/>
            </p14:nvContentPartPr>
            <p14:xfrm>
              <a:off x="1706967" y="4701198"/>
              <a:ext cx="158683" cy="121029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797B146-47B6-83D5-560B-F195260F46B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697971" y="4692193"/>
                <a:ext cx="176314" cy="13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07F201F-9A84-8BED-5695-22E47C8CBB45}"/>
                  </a:ext>
                </a:extLst>
              </p14:cNvPr>
              <p14:cNvContentPartPr/>
              <p14:nvPr/>
            </p14:nvContentPartPr>
            <p14:xfrm>
              <a:off x="2080811" y="4554170"/>
              <a:ext cx="136270" cy="269849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07F201F-9A84-8BED-5695-22E47C8CBB45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071822" y="4545535"/>
                <a:ext cx="153888" cy="287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EFEDF149-ED92-1068-6444-C4F576B96C3B}"/>
                  </a:ext>
                </a:extLst>
              </p14:cNvPr>
              <p14:cNvContentPartPr/>
              <p14:nvPr/>
            </p14:nvContentPartPr>
            <p14:xfrm>
              <a:off x="2050928" y="4690440"/>
              <a:ext cx="149418" cy="20918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EFEDF149-ED92-1068-6444-C4F576B96C3B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042287" y="4681424"/>
                <a:ext cx="167060" cy="38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6B3BC662-62A9-9D97-2F74-83DDB2F72393}"/>
                  </a:ext>
                </a:extLst>
              </p14:cNvPr>
              <p14:cNvContentPartPr/>
              <p14:nvPr/>
            </p14:nvContentPartPr>
            <p14:xfrm>
              <a:off x="2245172" y="4679682"/>
              <a:ext cx="28390" cy="105489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6B3BC662-62A9-9D97-2F74-83DDB2F7239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236547" y="4670681"/>
                <a:ext cx="45999" cy="12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4D2389-D451-AD93-81D0-C2119F53083A}"/>
                  </a:ext>
                </a:extLst>
              </p14:cNvPr>
              <p14:cNvContentPartPr/>
              <p14:nvPr/>
            </p14:nvContentPartPr>
            <p14:xfrm>
              <a:off x="2280434" y="4602582"/>
              <a:ext cx="299" cy="299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4D2389-D451-AD93-81D0-C2119F53083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273258" y="4595107"/>
                <a:ext cx="14950" cy="14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2A056255-CC48-7C8F-026F-3E966BA29C18}"/>
                  </a:ext>
                </a:extLst>
              </p14:cNvPr>
              <p14:cNvContentPartPr/>
              <p14:nvPr/>
            </p14:nvContentPartPr>
            <p14:xfrm>
              <a:off x="2301055" y="4708669"/>
              <a:ext cx="170635" cy="95627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2A056255-CC48-7C8F-026F-3E966BA29C18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292055" y="4699681"/>
                <a:ext cx="188274" cy="113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1CD3312-EFB4-5467-8D69-88CE614BF354}"/>
                  </a:ext>
                </a:extLst>
              </p14:cNvPr>
              <p14:cNvContentPartPr/>
              <p14:nvPr/>
            </p14:nvContentPartPr>
            <p14:xfrm>
              <a:off x="2310617" y="4701198"/>
              <a:ext cx="141350" cy="105788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1CD3312-EFB4-5467-8D69-88CE614BF354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301602" y="4692562"/>
                <a:ext cx="159019" cy="123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578DC7BB-7F5B-5BF2-607E-F73F5BD6823F}"/>
                  </a:ext>
                </a:extLst>
              </p14:cNvPr>
              <p14:cNvContentPartPr/>
              <p14:nvPr/>
            </p14:nvContentPartPr>
            <p14:xfrm>
              <a:off x="2468402" y="4525184"/>
              <a:ext cx="231897" cy="269849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578DC7BB-7F5B-5BF2-607E-F73F5BD6823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459400" y="4516177"/>
                <a:ext cx="249541" cy="28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580D2745-6032-487A-B069-380A38C0DC10}"/>
                  </a:ext>
                </a:extLst>
              </p14:cNvPr>
              <p14:cNvContentPartPr/>
              <p14:nvPr/>
            </p14:nvContentPartPr>
            <p14:xfrm>
              <a:off x="199935" y="5310879"/>
              <a:ext cx="761435" cy="216955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580D2745-6032-487A-B069-380A38C0DC10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90935" y="5301884"/>
                <a:ext cx="779076" cy="234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FAD9B7F-CD4A-5E11-8B99-4D9FCB75C50A}"/>
                  </a:ext>
                </a:extLst>
              </p14:cNvPr>
              <p14:cNvContentPartPr/>
              <p14:nvPr/>
            </p14:nvContentPartPr>
            <p14:xfrm>
              <a:off x="458130" y="5361083"/>
              <a:ext cx="279113" cy="28091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FAD9B7F-CD4A-5E11-8B99-4D9FCB75C50A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49138" y="5352079"/>
                <a:ext cx="296737" cy="45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03818A6F-8B78-D460-70FA-2D1A69E46B9E}"/>
                  </a:ext>
                </a:extLst>
              </p14:cNvPr>
              <p14:cNvContentPartPr/>
              <p14:nvPr/>
            </p14:nvContentPartPr>
            <p14:xfrm>
              <a:off x="1051320" y="5260675"/>
              <a:ext cx="305411" cy="371752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03818A6F-8B78-D460-70FA-2D1A69E46B9E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042316" y="5251678"/>
                <a:ext cx="323059" cy="389386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D3086B00-8965-6D93-3BCC-50802AEF5274}"/>
              </a:ext>
            </a:extLst>
          </p:cNvPr>
          <p:cNvGrpSpPr/>
          <p:nvPr/>
        </p:nvGrpSpPr>
        <p:grpSpPr>
          <a:xfrm>
            <a:off x="1498679" y="5138750"/>
            <a:ext cx="2241572" cy="489194"/>
            <a:chOff x="1498679" y="5138750"/>
            <a:chExt cx="2241572" cy="4891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D54B904-EDC7-C05B-73FE-92B9A8BDEB34}"/>
                    </a:ext>
                  </a:extLst>
                </p14:cNvPr>
                <p14:cNvContentPartPr/>
                <p14:nvPr/>
              </p14:nvContentPartPr>
              <p14:xfrm>
                <a:off x="1498679" y="5140542"/>
                <a:ext cx="1244056" cy="487402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D54B904-EDC7-C05B-73FE-92B9A8BDEB3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489680" y="5131543"/>
                  <a:ext cx="1261695" cy="505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6D9B95D-BB0E-405F-DF17-D82C7188593F}"/>
                    </a:ext>
                  </a:extLst>
                </p14:cNvPr>
                <p14:cNvContentPartPr/>
                <p14:nvPr/>
              </p14:nvContentPartPr>
              <p14:xfrm>
                <a:off x="2476770" y="5226906"/>
                <a:ext cx="221139" cy="26895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6D9B95D-BB0E-405F-DF17-D82C7188593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68126" y="5217941"/>
                  <a:ext cx="238787" cy="44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83388C7-623C-B6BF-A9D6-BA26C176DD63}"/>
                    </a:ext>
                  </a:extLst>
                </p14:cNvPr>
                <p14:cNvContentPartPr/>
                <p14:nvPr/>
              </p14:nvContentPartPr>
              <p14:xfrm>
                <a:off x="1707864" y="5266950"/>
                <a:ext cx="20918" cy="29585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83388C7-623C-B6BF-A9D6-BA26C176DD6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698848" y="5258291"/>
                  <a:ext cx="38590" cy="47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FD69542-34EA-7E13-A500-B6C9880FA3EB}"/>
                    </a:ext>
                  </a:extLst>
                </p14:cNvPr>
                <p14:cNvContentPartPr/>
                <p14:nvPr/>
              </p14:nvContentPartPr>
              <p14:xfrm>
                <a:off x="2867349" y="5174909"/>
                <a:ext cx="228311" cy="255506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FD69542-34EA-7E13-A500-B6C9880FA3E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58706" y="5165912"/>
                  <a:ext cx="245956" cy="273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25F9A44-FA9A-B9C1-D7D1-AAA30D3A5731}"/>
                    </a:ext>
                  </a:extLst>
                </p14:cNvPr>
                <p14:cNvContentPartPr/>
                <p14:nvPr/>
              </p14:nvContentPartPr>
              <p14:xfrm>
                <a:off x="3226551" y="5286972"/>
                <a:ext cx="513700" cy="180796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25F9A44-FA9A-B9C1-D7D1-AAA30D3A573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17911" y="5278346"/>
                  <a:ext cx="531339" cy="198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B74F8ED-774F-A87B-9055-19910C85D5D8}"/>
                    </a:ext>
                  </a:extLst>
                </p14:cNvPr>
                <p14:cNvContentPartPr/>
                <p14:nvPr/>
              </p14:nvContentPartPr>
              <p14:xfrm>
                <a:off x="3373877" y="5138750"/>
                <a:ext cx="53193" cy="358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B74F8ED-774F-A87B-9055-19910C85D5D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364892" y="5130144"/>
                  <a:ext cx="70804" cy="534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E4B69891-6F5D-5DAF-93E3-3D924009A89F}"/>
              </a:ext>
            </a:extLst>
          </p:cNvPr>
          <p:cNvGrpSpPr/>
          <p:nvPr/>
        </p:nvGrpSpPr>
        <p:grpSpPr>
          <a:xfrm>
            <a:off x="3849924" y="4458543"/>
            <a:ext cx="3707963" cy="1077958"/>
            <a:chOff x="3849924" y="4458543"/>
            <a:chExt cx="3707963" cy="10779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F5954A7-D2C5-AB49-80F4-8FB96B6D6A20}"/>
                    </a:ext>
                  </a:extLst>
                </p14:cNvPr>
                <p14:cNvContentPartPr/>
                <p14:nvPr/>
              </p14:nvContentPartPr>
              <p14:xfrm>
                <a:off x="4037892" y="4458543"/>
                <a:ext cx="1129901" cy="360098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F5954A7-D2C5-AB49-80F4-8FB96B6D6A2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028893" y="4449550"/>
                  <a:ext cx="1147539" cy="377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FF59993-6E4B-57F8-AE8C-830A5C794BBB}"/>
                    </a:ext>
                  </a:extLst>
                </p14:cNvPr>
                <p14:cNvContentPartPr/>
                <p14:nvPr/>
              </p14:nvContentPartPr>
              <p14:xfrm>
                <a:off x="4965181" y="4542217"/>
                <a:ext cx="239965" cy="15838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FF59993-6E4B-57F8-AE8C-830A5C794BB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956547" y="4533218"/>
                  <a:ext cx="257594" cy="33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C2040CB-5ED2-E688-77AF-007ACF5CF2B7}"/>
                    </a:ext>
                  </a:extLst>
                </p14:cNvPr>
                <p14:cNvContentPartPr/>
                <p14:nvPr/>
              </p14:nvContentPartPr>
              <p14:xfrm>
                <a:off x="5371898" y="4630374"/>
                <a:ext cx="353822" cy="123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C2040CB-5ED2-E688-77AF-007ACF5CF2B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363259" y="4621374"/>
                  <a:ext cx="371459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8ECF5EA-1EDC-A45D-0DC8-7E556703E084}"/>
                    </a:ext>
                  </a:extLst>
                </p14:cNvPr>
                <p14:cNvContentPartPr/>
                <p14:nvPr/>
              </p14:nvContentPartPr>
              <p14:xfrm>
                <a:off x="5535659" y="4507253"/>
                <a:ext cx="47814" cy="26297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8ECF5EA-1EDC-A45D-0DC8-7E556703E08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526671" y="4498607"/>
                  <a:ext cx="65430" cy="43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8874CF1-84A5-497F-549B-393F9718B1EE}"/>
                    </a:ext>
                  </a:extLst>
                </p14:cNvPr>
                <p14:cNvContentPartPr/>
                <p14:nvPr/>
              </p14:nvContentPartPr>
              <p14:xfrm>
                <a:off x="6584575" y="4789410"/>
                <a:ext cx="99811" cy="12253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8874CF1-84A5-497F-549B-393F9718B1E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575927" y="4780761"/>
                  <a:ext cx="117467" cy="29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45C1D0D-5DBF-04CA-4CE6-74994405DFA6}"/>
                    </a:ext>
                  </a:extLst>
                </p14:cNvPr>
                <p14:cNvContentPartPr/>
                <p14:nvPr/>
              </p14:nvContentPartPr>
              <p14:xfrm>
                <a:off x="6733396" y="4740999"/>
                <a:ext cx="766217" cy="260586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45C1D0D-5DBF-04CA-4CE6-74994405DFA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24759" y="4732001"/>
                  <a:ext cx="783852" cy="278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BE3B282-CE44-F797-326A-5ADD601DC4E6}"/>
                    </a:ext>
                  </a:extLst>
                </p14:cNvPr>
                <p14:cNvContentPartPr/>
                <p14:nvPr/>
              </p14:nvContentPartPr>
              <p14:xfrm>
                <a:off x="7477201" y="4900876"/>
                <a:ext cx="80686" cy="102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BE3B282-CE44-F797-326A-5ADD601DC4E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468196" y="4892249"/>
                  <a:ext cx="98336" cy="120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3256A3D-15BE-1542-869A-CC0EBB2154C0}"/>
                    </a:ext>
                  </a:extLst>
                </p14:cNvPr>
                <p14:cNvContentPartPr/>
                <p14:nvPr/>
              </p14:nvContentPartPr>
              <p14:xfrm>
                <a:off x="3849924" y="4992320"/>
                <a:ext cx="1185484" cy="544181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3256A3D-15BE-1542-869A-CC0EBB2154C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840924" y="4983682"/>
                  <a:ext cx="1203124" cy="561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1F44A1C-BD65-B63A-0096-7E639D902929}"/>
                    </a:ext>
                  </a:extLst>
                </p14:cNvPr>
                <p14:cNvContentPartPr/>
                <p14:nvPr/>
              </p14:nvContentPartPr>
              <p14:xfrm>
                <a:off x="4701607" y="5022502"/>
                <a:ext cx="6873" cy="20321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1F44A1C-BD65-B63A-0096-7E639D90292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692564" y="5013793"/>
                  <a:ext cx="24598" cy="38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3B51E01-5265-AEF9-EB5E-987836763F50}"/>
                    </a:ext>
                  </a:extLst>
                </p14:cNvPr>
                <p14:cNvContentPartPr/>
                <p14:nvPr/>
              </p14:nvContentPartPr>
              <p14:xfrm>
                <a:off x="5232640" y="4984549"/>
                <a:ext cx="1437105" cy="437497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3B51E01-5265-AEF9-EB5E-987836763F5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224000" y="4975547"/>
                  <a:ext cx="1454745" cy="455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A5B440F-B2A1-B637-C89F-7A5485235669}"/>
                    </a:ext>
                  </a:extLst>
                </p14:cNvPr>
                <p14:cNvContentPartPr/>
                <p14:nvPr/>
              </p14:nvContentPartPr>
              <p14:xfrm>
                <a:off x="5312130" y="5111257"/>
                <a:ext cx="358603" cy="42435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A5B440F-B2A1-B637-C89F-7A548523566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03489" y="5102267"/>
                  <a:ext cx="376245" cy="60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328DF19-85F1-321A-ADB8-B126E53FC7CF}"/>
                    </a:ext>
                  </a:extLst>
                </p14:cNvPr>
                <p14:cNvContentPartPr/>
                <p14:nvPr/>
              </p14:nvContentPartPr>
              <p14:xfrm>
                <a:off x="6814082" y="5067626"/>
                <a:ext cx="504137" cy="29525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328DF19-85F1-321A-ADB8-B126E53FC7C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805446" y="5058635"/>
                  <a:ext cx="521769" cy="312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4A6CBE3-9226-8E6F-2FF9-FBFDC90A853E}"/>
                    </a:ext>
                  </a:extLst>
                </p14:cNvPr>
                <p14:cNvContentPartPr/>
                <p14:nvPr/>
              </p14:nvContentPartPr>
              <p14:xfrm>
                <a:off x="7061818" y="5157576"/>
                <a:ext cx="248931" cy="11655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4A6CBE3-9226-8E6F-2FF9-FBFDC90A853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52812" y="5148746"/>
                  <a:ext cx="266583" cy="28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9C66691-3B41-F629-B7A8-A2CBCDF8B4AB}"/>
                    </a:ext>
                  </a:extLst>
                </p14:cNvPr>
                <p14:cNvContentPartPr/>
                <p14:nvPr/>
              </p14:nvContentPartPr>
              <p14:xfrm>
                <a:off x="6924651" y="5102590"/>
                <a:ext cx="23310" cy="18827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9C66691-3B41-F629-B7A8-A2CBCDF8B4A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915686" y="5093539"/>
                  <a:ext cx="40882" cy="36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8FB754C-9149-E6ED-9225-6F4C8501B28E}"/>
                    </a:ext>
                  </a:extLst>
                </p14:cNvPr>
                <p14:cNvContentPartPr/>
                <p14:nvPr/>
              </p14:nvContentPartPr>
              <p14:xfrm>
                <a:off x="7467637" y="5327016"/>
                <a:ext cx="61561" cy="19424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8FB754C-9149-E6ED-9225-6F4C8501B28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58997" y="5318023"/>
                  <a:ext cx="79201" cy="370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D05917C5-4B6F-D1CA-1B74-3B7DCA03B7EE}"/>
              </a:ext>
            </a:extLst>
          </p:cNvPr>
          <p:cNvGrpSpPr/>
          <p:nvPr/>
        </p:nvGrpSpPr>
        <p:grpSpPr>
          <a:xfrm>
            <a:off x="8082549" y="5031987"/>
            <a:ext cx="912960" cy="907200"/>
            <a:chOff x="8082549" y="5031987"/>
            <a:chExt cx="912960" cy="90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4D47B0A-C550-A4E6-9388-594D394A0AD6}"/>
                    </a:ext>
                  </a:extLst>
                </p14:cNvPr>
                <p14:cNvContentPartPr/>
                <p14:nvPr/>
              </p14:nvContentPartPr>
              <p14:xfrm>
                <a:off x="8088309" y="5031987"/>
                <a:ext cx="903240" cy="600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4D47B0A-C550-A4E6-9388-594D394A0AD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079669" y="5023347"/>
                  <a:ext cx="92088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AFA9420-4FA3-3BF1-CC59-538866E4E264}"/>
                    </a:ext>
                  </a:extLst>
                </p14:cNvPr>
                <p14:cNvContentPartPr/>
                <p14:nvPr/>
              </p14:nvContentPartPr>
              <p14:xfrm>
                <a:off x="8605989" y="5034147"/>
                <a:ext cx="389520" cy="580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AFA9420-4FA3-3BF1-CC59-538866E4E26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596989" y="5025507"/>
                  <a:ext cx="40716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949B86A-00C8-9982-8227-FE0170336D29}"/>
                    </a:ext>
                  </a:extLst>
                </p14:cNvPr>
                <p14:cNvContentPartPr/>
                <p14:nvPr/>
              </p14:nvContentPartPr>
              <p14:xfrm>
                <a:off x="8136189" y="5736867"/>
                <a:ext cx="122760" cy="202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949B86A-00C8-9982-8227-FE0170336D2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27549" y="5728227"/>
                  <a:ext cx="140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829934A-465B-3690-668E-F8714A5DAB66}"/>
                    </a:ext>
                  </a:extLst>
                </p14:cNvPr>
                <p14:cNvContentPartPr/>
                <p14:nvPr/>
              </p14:nvContentPartPr>
              <p14:xfrm>
                <a:off x="8082549" y="5804907"/>
                <a:ext cx="239040" cy="38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829934A-465B-3690-668E-F8714A5DAB6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073549" y="5795907"/>
                  <a:ext cx="256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AC700E2-FEDC-F9E7-605C-7311AF99A493}"/>
                    </a:ext>
                  </a:extLst>
                </p14:cNvPr>
                <p14:cNvContentPartPr/>
                <p14:nvPr/>
              </p14:nvContentPartPr>
              <p14:xfrm>
                <a:off x="8360829" y="5782227"/>
                <a:ext cx="32760" cy="73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AC700E2-FEDC-F9E7-605C-7311AF99A49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351829" y="5773227"/>
                  <a:ext cx="50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994D665-BD09-4950-4C15-989A1EA63992}"/>
                    </a:ext>
                  </a:extLst>
                </p14:cNvPr>
                <p14:cNvContentPartPr/>
                <p14:nvPr/>
              </p14:nvContentPartPr>
              <p14:xfrm>
                <a:off x="8412669" y="5700867"/>
                <a:ext cx="360" cy="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994D665-BD09-4950-4C15-989A1EA6399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403669" y="56922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8B33BAD-DCB5-537E-DCF9-2050C678A2E3}"/>
                    </a:ext>
                  </a:extLst>
                </p14:cNvPr>
                <p14:cNvContentPartPr/>
                <p14:nvPr/>
              </p14:nvContentPartPr>
              <p14:xfrm>
                <a:off x="8482869" y="5742267"/>
                <a:ext cx="120960" cy="136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8B33BAD-DCB5-537E-DCF9-2050C678A2E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474229" y="5733267"/>
                  <a:ext cx="138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91F61BB-F218-036B-E874-4F301957F7F5}"/>
                    </a:ext>
                  </a:extLst>
                </p14:cNvPr>
                <p14:cNvContentPartPr/>
                <p14:nvPr/>
              </p14:nvContentPartPr>
              <p14:xfrm>
                <a:off x="8447589" y="5752347"/>
                <a:ext cx="154080" cy="128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91F61BB-F218-036B-E874-4F301957F7F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438589" y="5743707"/>
                  <a:ext cx="171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423AA66-E055-D2DF-A5E1-C2ECF1EAA098}"/>
                    </a:ext>
                  </a:extLst>
                </p14:cNvPr>
                <p14:cNvContentPartPr/>
                <p14:nvPr/>
              </p14:nvContentPartPr>
              <p14:xfrm>
                <a:off x="8619309" y="5787987"/>
                <a:ext cx="185760" cy="101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423AA66-E055-D2DF-A5E1-C2ECF1EAA09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10669" y="5779347"/>
                  <a:ext cx="203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7331F7C-FC62-9AB6-FB74-5D9BECE0B015}"/>
                    </a:ext>
                  </a:extLst>
                </p14:cNvPr>
                <p14:cNvContentPartPr/>
                <p14:nvPr/>
              </p14:nvContentPartPr>
              <p14:xfrm>
                <a:off x="8718669" y="5658747"/>
                <a:ext cx="160560" cy="249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7331F7C-FC62-9AB6-FB74-5D9BECE0B01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710029" y="5649747"/>
                  <a:ext cx="17820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4B83244-C4B4-0963-CDEF-52DD2C0B286C}"/>
              </a:ext>
            </a:extLst>
          </p:cNvPr>
          <p:cNvGrpSpPr/>
          <p:nvPr/>
        </p:nvGrpSpPr>
        <p:grpSpPr>
          <a:xfrm>
            <a:off x="8047126" y="3013516"/>
            <a:ext cx="1148037" cy="306929"/>
            <a:chOff x="8047126" y="3013516"/>
            <a:chExt cx="1148037" cy="3069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FD987CF-BDC4-3E9D-D130-ECADB5CC04F7}"/>
                    </a:ext>
                  </a:extLst>
                </p14:cNvPr>
                <p14:cNvContentPartPr/>
                <p14:nvPr/>
              </p14:nvContentPartPr>
              <p14:xfrm>
                <a:off x="8047126" y="3062482"/>
                <a:ext cx="243353" cy="16253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FD987CF-BDC4-3E9D-D130-ECADB5CC04F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38126" y="3053493"/>
                  <a:ext cx="260992" cy="180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8CF298C-BA4B-E60C-5D09-401224E4AE3F}"/>
                    </a:ext>
                  </a:extLst>
                </p14:cNvPr>
                <p14:cNvContentPartPr/>
                <p14:nvPr/>
              </p14:nvContentPartPr>
              <p14:xfrm>
                <a:off x="8354784" y="3186371"/>
                <a:ext cx="138048" cy="96456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8CF298C-BA4B-E60C-5D09-401224E4AE3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345796" y="3177733"/>
                  <a:ext cx="155664" cy="114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5BE9546-020D-2E17-06AF-76DF96A4E913}"/>
                    </a:ext>
                  </a:extLst>
                </p14:cNvPr>
                <p14:cNvContentPartPr/>
                <p14:nvPr/>
              </p14:nvContentPartPr>
              <p14:xfrm>
                <a:off x="8655067" y="3055402"/>
                <a:ext cx="161940" cy="1713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5BE9546-020D-2E17-06AF-76DF96A4E91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646070" y="3046401"/>
                  <a:ext cx="179573" cy="189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8011E41-D705-D9DF-3CB9-BFAF29645705}"/>
                    </a:ext>
                  </a:extLst>
                </p14:cNvPr>
                <p14:cNvContentPartPr/>
                <p14:nvPr/>
              </p14:nvContentPartPr>
              <p14:xfrm>
                <a:off x="8964494" y="3013516"/>
                <a:ext cx="230669" cy="206481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8011E41-D705-D9DF-3CB9-BFAF2964570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55498" y="3004523"/>
                  <a:ext cx="248302" cy="224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F8366B0-DEB1-7386-03CC-FD89AFE6C9DC}"/>
                    </a:ext>
                  </a:extLst>
                </p14:cNvPr>
                <p14:cNvContentPartPr/>
                <p14:nvPr/>
              </p14:nvContentPartPr>
              <p14:xfrm>
                <a:off x="8393886" y="3198405"/>
                <a:ext cx="82800" cy="122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F8366B0-DEB1-7386-03CC-FD89AFE6C9D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385246" y="3189765"/>
                  <a:ext cx="10044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50C5DA38-A07E-4029-C13D-0881BF5DF346}"/>
                  </a:ext>
                </a:extLst>
              </p14:cNvPr>
              <p14:cNvContentPartPr/>
              <p14:nvPr/>
            </p14:nvContentPartPr>
            <p14:xfrm>
              <a:off x="8533629" y="5193627"/>
              <a:ext cx="731520" cy="1087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50C5DA38-A07E-4029-C13D-0881BF5DF346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497989" y="5121627"/>
                <a:ext cx="803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FD6919F3-EAEB-B3A3-CDE7-CD78D661B0DA}"/>
                  </a:ext>
                </a:extLst>
              </p14:cNvPr>
              <p14:cNvContentPartPr/>
              <p14:nvPr/>
            </p14:nvContentPartPr>
            <p14:xfrm>
              <a:off x="8524989" y="5322147"/>
              <a:ext cx="686160" cy="759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FD6919F3-EAEB-B3A3-CDE7-CD78D661B0DA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489349" y="5250147"/>
                <a:ext cx="7578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FC6D83F1-19F3-55FE-8FF1-091BD2093B16}"/>
                  </a:ext>
                </a:extLst>
              </p14:cNvPr>
              <p14:cNvContentPartPr/>
              <p14:nvPr/>
            </p14:nvContentPartPr>
            <p14:xfrm>
              <a:off x="7855029" y="5292267"/>
              <a:ext cx="618840" cy="813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FC6D83F1-19F3-55FE-8FF1-091BD2093B1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7819029" y="5220627"/>
                <a:ext cx="6904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A65B523-A3CF-E0CC-B19C-EFCB79F8DC37}"/>
                  </a:ext>
                </a:extLst>
              </p14:cNvPr>
              <p14:cNvContentPartPr/>
              <p14:nvPr/>
            </p14:nvContentPartPr>
            <p14:xfrm>
              <a:off x="7828389" y="5427987"/>
              <a:ext cx="633240" cy="997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A65B523-A3CF-E0CC-B19C-EFCB79F8DC37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7792749" y="5356347"/>
                <a:ext cx="7048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E6EBDFFA-F436-EC5E-5670-5D22102F56E3}"/>
                  </a:ext>
                </a:extLst>
              </p14:cNvPr>
              <p14:cNvContentPartPr/>
              <p14:nvPr/>
            </p14:nvContentPartPr>
            <p14:xfrm>
              <a:off x="9101709" y="5151147"/>
              <a:ext cx="506520" cy="1350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E6EBDFFA-F436-EC5E-5670-5D22102F56E3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093069" y="5142147"/>
                <a:ext cx="52416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E8A498B-4E70-2AB3-1E6B-96242180ABD8}"/>
              </a:ext>
            </a:extLst>
          </p:cNvPr>
          <p:cNvGrpSpPr/>
          <p:nvPr/>
        </p:nvGrpSpPr>
        <p:grpSpPr>
          <a:xfrm>
            <a:off x="7887429" y="5305587"/>
            <a:ext cx="762840" cy="175680"/>
            <a:chOff x="7887429" y="5305587"/>
            <a:chExt cx="76284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9A68ECB-DD26-090C-3A1F-281016D426B5}"/>
                    </a:ext>
                  </a:extLst>
                </p14:cNvPr>
                <p14:cNvContentPartPr/>
                <p14:nvPr/>
              </p14:nvContentPartPr>
              <p14:xfrm>
                <a:off x="7887429" y="5388387"/>
                <a:ext cx="242280" cy="92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9A68ECB-DD26-090C-3A1F-281016D426B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78429" y="5379747"/>
                  <a:ext cx="259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29D6A1A-AE67-BC0C-EDD2-4501410804A6}"/>
                    </a:ext>
                  </a:extLst>
                </p14:cNvPr>
                <p14:cNvContentPartPr/>
                <p14:nvPr/>
              </p14:nvContentPartPr>
              <p14:xfrm>
                <a:off x="8314749" y="5305587"/>
                <a:ext cx="335520" cy="123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29D6A1A-AE67-BC0C-EDD2-4501410804A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305749" y="5296587"/>
                  <a:ext cx="3531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7667FA98-78F7-D82B-E3C5-2FEC36FA87B6}"/>
              </a:ext>
            </a:extLst>
          </p:cNvPr>
          <p:cNvGrpSpPr/>
          <p:nvPr/>
        </p:nvGrpSpPr>
        <p:grpSpPr>
          <a:xfrm>
            <a:off x="2666646" y="5742885"/>
            <a:ext cx="1037520" cy="941760"/>
            <a:chOff x="2666646" y="5742885"/>
            <a:chExt cx="1037520" cy="9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C82FE72-AFD5-1D8E-F8D9-335A519812AA}"/>
                    </a:ext>
                  </a:extLst>
                </p14:cNvPr>
                <p14:cNvContentPartPr/>
                <p14:nvPr/>
              </p14:nvContentPartPr>
              <p14:xfrm>
                <a:off x="2838726" y="5830365"/>
                <a:ext cx="187200" cy="368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C82FE72-AFD5-1D8E-F8D9-335A519812A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29726" y="5821725"/>
                  <a:ext cx="2048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96E08CD-D362-915D-DAFC-F89E885640D1}"/>
                    </a:ext>
                  </a:extLst>
                </p14:cNvPr>
                <p14:cNvContentPartPr/>
                <p14:nvPr/>
              </p14:nvContentPartPr>
              <p14:xfrm>
                <a:off x="3091446" y="5858445"/>
                <a:ext cx="186120" cy="317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96E08CD-D362-915D-DAFC-F89E885640D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82806" y="5849445"/>
                  <a:ext cx="2037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9196DEA-1B2E-A57F-4729-C9602C9D5663}"/>
                    </a:ext>
                  </a:extLst>
                </p14:cNvPr>
                <p14:cNvContentPartPr/>
                <p14:nvPr/>
              </p14:nvContentPartPr>
              <p14:xfrm>
                <a:off x="2666646" y="6265965"/>
                <a:ext cx="699120" cy="31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9196DEA-1B2E-A57F-4729-C9602C9D566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657646" y="6256965"/>
                  <a:ext cx="716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398793D-ACFD-156F-8F55-22DCC9D9D4B7}"/>
                    </a:ext>
                  </a:extLst>
                </p14:cNvPr>
                <p14:cNvContentPartPr/>
                <p14:nvPr/>
              </p14:nvContentPartPr>
              <p14:xfrm>
                <a:off x="2715966" y="6301965"/>
                <a:ext cx="227160" cy="322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398793D-ACFD-156F-8F55-22DCC9D9D4B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707326" y="6292965"/>
                  <a:ext cx="244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59046DD-95C0-4191-B4E1-AE208D588B44}"/>
                    </a:ext>
                  </a:extLst>
                </p14:cNvPr>
                <p14:cNvContentPartPr/>
                <p14:nvPr/>
              </p14:nvContentPartPr>
              <p14:xfrm>
                <a:off x="3122766" y="6367485"/>
                <a:ext cx="123840" cy="220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59046DD-95C0-4191-B4E1-AE208D588B4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113766" y="6358485"/>
                  <a:ext cx="141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51DA32A-101C-26A2-91E9-39CED45467FF}"/>
                    </a:ext>
                  </a:extLst>
                </p14:cNvPr>
                <p14:cNvContentPartPr/>
                <p14:nvPr/>
              </p14:nvContentPartPr>
              <p14:xfrm>
                <a:off x="2993166" y="6448125"/>
                <a:ext cx="271800" cy="280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51DA32A-101C-26A2-91E9-39CED45467F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984166" y="6439485"/>
                  <a:ext cx="289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443237E-EC1E-53C2-5A09-1FFC9B456063}"/>
                    </a:ext>
                  </a:extLst>
                </p14:cNvPr>
                <p14:cNvContentPartPr/>
                <p14:nvPr/>
              </p14:nvContentPartPr>
              <p14:xfrm>
                <a:off x="3372966" y="5742885"/>
                <a:ext cx="44640" cy="928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443237E-EC1E-53C2-5A09-1FFC9B45606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364326" y="5733885"/>
                  <a:ext cx="6228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04909B1-1195-BD6F-EFFF-1E7A21847E18}"/>
                    </a:ext>
                  </a:extLst>
                </p14:cNvPr>
                <p14:cNvContentPartPr/>
                <p14:nvPr/>
              </p14:nvContentPartPr>
              <p14:xfrm>
                <a:off x="3479166" y="6543525"/>
                <a:ext cx="209880" cy="115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04909B1-1195-BD6F-EFFF-1E7A21847E1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70166" y="6534525"/>
                  <a:ext cx="227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7F60961-B734-22B8-DAF0-10480756D8C5}"/>
                    </a:ext>
                  </a:extLst>
                </p14:cNvPr>
                <p14:cNvContentPartPr/>
                <p14:nvPr/>
              </p14:nvContentPartPr>
              <p14:xfrm>
                <a:off x="3475566" y="6493485"/>
                <a:ext cx="228600" cy="191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7F60961-B734-22B8-DAF0-10480756D8C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466926" y="6484845"/>
                  <a:ext cx="2462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BCB9D045-52C0-FEF3-2295-7C21115B8F35}"/>
              </a:ext>
            </a:extLst>
          </p:cNvPr>
          <p:cNvGrpSpPr/>
          <p:nvPr/>
        </p:nvGrpSpPr>
        <p:grpSpPr>
          <a:xfrm>
            <a:off x="3968766" y="5905965"/>
            <a:ext cx="2048400" cy="348120"/>
            <a:chOff x="3968766" y="5905965"/>
            <a:chExt cx="204840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35063A4-741B-1E55-3A73-69599FF6F6B6}"/>
                    </a:ext>
                  </a:extLst>
                </p14:cNvPr>
                <p14:cNvContentPartPr/>
                <p14:nvPr/>
              </p14:nvContentPartPr>
              <p14:xfrm>
                <a:off x="3968766" y="6065805"/>
                <a:ext cx="325440" cy="36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35063A4-741B-1E55-3A73-69599FF6F6B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960126" y="6056805"/>
                  <a:ext cx="343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EE7392F-9755-B994-60F2-7927ACE430C9}"/>
                    </a:ext>
                  </a:extLst>
                </p14:cNvPr>
                <p14:cNvContentPartPr/>
                <p14:nvPr/>
              </p14:nvContentPartPr>
              <p14:xfrm>
                <a:off x="3980286" y="6203685"/>
                <a:ext cx="277920" cy="68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EE7392F-9755-B994-60F2-7927ACE430C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971646" y="6194685"/>
                  <a:ext cx="295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B2FFDDF-58FB-C365-36CF-D4B65F02BDBE}"/>
                    </a:ext>
                  </a:extLst>
                </p14:cNvPr>
                <p14:cNvContentPartPr/>
                <p14:nvPr/>
              </p14:nvContentPartPr>
              <p14:xfrm>
                <a:off x="4545486" y="6154005"/>
                <a:ext cx="183960" cy="12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B2FFDDF-58FB-C365-36CF-D4B65F02BDB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536846" y="6145365"/>
                  <a:ext cx="20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394B958-46CA-F82D-71BE-D4A0529684BD}"/>
                    </a:ext>
                  </a:extLst>
                </p14:cNvPr>
                <p14:cNvContentPartPr/>
                <p14:nvPr/>
              </p14:nvContentPartPr>
              <p14:xfrm>
                <a:off x="4918446" y="6066525"/>
                <a:ext cx="232560" cy="1875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394B958-46CA-F82D-71BE-D4A0529684B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909806" y="6057525"/>
                  <a:ext cx="250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62FF701-2410-E071-C86C-A98577EA60FD}"/>
                    </a:ext>
                  </a:extLst>
                </p14:cNvPr>
                <p14:cNvContentPartPr/>
                <p14:nvPr/>
              </p14:nvContentPartPr>
              <p14:xfrm>
                <a:off x="4917726" y="5984445"/>
                <a:ext cx="198720" cy="10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62FF701-2410-E071-C86C-A98577EA60F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909086" y="5975445"/>
                  <a:ext cx="216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3D7A3F3-B335-1BEE-D1E4-398397C64565}"/>
                    </a:ext>
                  </a:extLst>
                </p14:cNvPr>
                <p14:cNvContentPartPr/>
                <p14:nvPr/>
              </p14:nvContentPartPr>
              <p14:xfrm>
                <a:off x="5320206" y="6148965"/>
                <a:ext cx="18000" cy="29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3D7A3F3-B335-1BEE-D1E4-398397C6456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311206" y="6140325"/>
                  <a:ext cx="35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29E4E93-F5CD-21D9-6BE4-64BEAD6D49FA}"/>
                    </a:ext>
                  </a:extLst>
                </p14:cNvPr>
                <p14:cNvContentPartPr/>
                <p14:nvPr/>
              </p14:nvContentPartPr>
              <p14:xfrm>
                <a:off x="5455206" y="5989485"/>
                <a:ext cx="300600" cy="260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29E4E93-F5CD-21D9-6BE4-64BEAD6D49F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446566" y="5980485"/>
                  <a:ext cx="3182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8B33DF2-967C-1818-12E4-FA15DE3134CB}"/>
                    </a:ext>
                  </a:extLst>
                </p14:cNvPr>
                <p14:cNvContentPartPr/>
                <p14:nvPr/>
              </p14:nvContentPartPr>
              <p14:xfrm>
                <a:off x="5493726" y="5905965"/>
                <a:ext cx="203760" cy="38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8B33DF2-967C-1818-12E4-FA15DE3134C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484726" y="5896965"/>
                  <a:ext cx="221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5F4522B-7246-9E77-95A1-FD438406491C}"/>
                    </a:ext>
                  </a:extLst>
                </p14:cNvPr>
                <p14:cNvContentPartPr/>
                <p14:nvPr/>
              </p14:nvContentPartPr>
              <p14:xfrm>
                <a:off x="5792886" y="5992725"/>
                <a:ext cx="224280" cy="244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5F4522B-7246-9E77-95A1-FD438406491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784246" y="5983725"/>
                  <a:ext cx="24192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3D0D343-6DA8-770C-E5F2-E4E08EE7EB96}"/>
              </a:ext>
            </a:extLst>
          </p:cNvPr>
          <p:cNvGrpSpPr/>
          <p:nvPr/>
        </p:nvGrpSpPr>
        <p:grpSpPr>
          <a:xfrm>
            <a:off x="6046326" y="5844405"/>
            <a:ext cx="284760" cy="808200"/>
            <a:chOff x="6046326" y="5844405"/>
            <a:chExt cx="284760" cy="80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587302E-3AE1-8A73-8470-3010CC1C923F}"/>
                    </a:ext>
                  </a:extLst>
                </p14:cNvPr>
                <p14:cNvContentPartPr/>
                <p14:nvPr/>
              </p14:nvContentPartPr>
              <p14:xfrm>
                <a:off x="6046326" y="5844405"/>
                <a:ext cx="68040" cy="740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587302E-3AE1-8A73-8470-3010CC1C923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037686" y="5835405"/>
                  <a:ext cx="8568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A7788E9-A1E7-0225-894B-DD88674C599B}"/>
                    </a:ext>
                  </a:extLst>
                </p14:cNvPr>
                <p14:cNvContentPartPr/>
                <p14:nvPr/>
              </p14:nvContentPartPr>
              <p14:xfrm>
                <a:off x="6184566" y="6438405"/>
                <a:ext cx="146520" cy="214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A7788E9-A1E7-0225-894B-DD88674C599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75566" y="6429765"/>
                  <a:ext cx="164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AA77876-2698-24EB-E12F-82CEFB47D34F}"/>
                    </a:ext>
                  </a:extLst>
                </p14:cNvPr>
                <p14:cNvContentPartPr/>
                <p14:nvPr/>
              </p14:nvContentPartPr>
              <p14:xfrm>
                <a:off x="6130206" y="6562605"/>
                <a:ext cx="191880" cy="21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AA77876-2698-24EB-E12F-82CEFB47D34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121206" y="6553605"/>
                  <a:ext cx="2095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3C738673-6E66-96FB-73ED-4DF162E7423A}"/>
              </a:ext>
            </a:extLst>
          </p:cNvPr>
          <p:cNvGrpSpPr/>
          <p:nvPr/>
        </p:nvGrpSpPr>
        <p:grpSpPr>
          <a:xfrm>
            <a:off x="5733677" y="1002062"/>
            <a:ext cx="940394" cy="757800"/>
            <a:chOff x="5733677" y="1002062"/>
            <a:chExt cx="940394" cy="75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C94BC46-D0F5-DA9D-C731-CC42DAD8AA42}"/>
                    </a:ext>
                  </a:extLst>
                </p14:cNvPr>
                <p14:cNvContentPartPr/>
                <p14:nvPr/>
              </p14:nvContentPartPr>
              <p14:xfrm>
                <a:off x="5733677" y="1006382"/>
                <a:ext cx="197954" cy="227261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C94BC46-D0F5-DA9D-C731-CC42DAD8AA4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724679" y="997392"/>
                  <a:ext cx="215590" cy="244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391D88-3131-E45A-21B8-8A57D4FEC03F}"/>
                    </a:ext>
                  </a:extLst>
                </p14:cNvPr>
                <p14:cNvContentPartPr/>
                <p14:nvPr/>
              </p14:nvContentPartPr>
              <p14:xfrm>
                <a:off x="5806944" y="1294121"/>
                <a:ext cx="436138" cy="39431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391D88-3131-E45A-21B8-8A57D4FEC03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798308" y="1285159"/>
                  <a:ext cx="453771" cy="56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D5CC901-4C83-F31B-CE8C-FD67E631E3E4}"/>
                    </a:ext>
                  </a:extLst>
                </p14:cNvPr>
                <p14:cNvContentPartPr/>
                <p14:nvPr/>
              </p14:nvContentPartPr>
              <p14:xfrm>
                <a:off x="5871952" y="1391366"/>
                <a:ext cx="117493" cy="21447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D5CC901-4C83-F31B-CE8C-FD67E631E3E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862969" y="1382370"/>
                  <a:ext cx="135099" cy="232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F3982CC-AC59-4BA8-97A1-95C0D3897ADC}"/>
                    </a:ext>
                  </a:extLst>
                </p14:cNvPr>
                <p14:cNvContentPartPr/>
                <p14:nvPr/>
              </p14:nvContentPartPr>
              <p14:xfrm>
                <a:off x="6074435" y="1475290"/>
                <a:ext cx="122822" cy="103639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F3982CC-AC59-4BA8-97A1-95C0D3897AD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065457" y="1466653"/>
                  <a:ext cx="140419" cy="121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2242E9-7922-DEB4-1B49-46057D36AE74}"/>
                    </a:ext>
                  </a:extLst>
                </p14:cNvPr>
                <p14:cNvContentPartPr/>
                <p14:nvPr/>
              </p14:nvContentPartPr>
              <p14:xfrm>
                <a:off x="6066708" y="1443319"/>
                <a:ext cx="192092" cy="1691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2242E9-7922-DEB4-1B49-46057D36AE7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057715" y="1434339"/>
                  <a:ext cx="209718" cy="186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85180A7-5618-388B-B933-01EB4473A9B3}"/>
                    </a:ext>
                  </a:extLst>
                </p14:cNvPr>
                <p14:cNvContentPartPr/>
                <p14:nvPr/>
              </p14:nvContentPartPr>
              <p14:xfrm>
                <a:off x="6454889" y="1195277"/>
                <a:ext cx="196355" cy="224863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85180A7-5618-388B-B933-01EB4473A9B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446258" y="1186282"/>
                  <a:ext cx="213977" cy="242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E0D6B25-CF84-AAD9-9B0B-6DAEAB656886}"/>
                    </a:ext>
                  </a:extLst>
                </p14:cNvPr>
                <p14:cNvContentPartPr/>
                <p14:nvPr/>
              </p14:nvContentPartPr>
              <p14:xfrm>
                <a:off x="6309391" y="1002062"/>
                <a:ext cx="28080" cy="684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E0D6B25-CF84-AAD9-9B0B-6DAEAB65688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300391" y="993062"/>
                  <a:ext cx="4572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3085218-FA07-F01D-6B23-83972B923E25}"/>
                    </a:ext>
                  </a:extLst>
                </p14:cNvPr>
                <p14:cNvContentPartPr/>
                <p14:nvPr/>
              </p14:nvContentPartPr>
              <p14:xfrm>
                <a:off x="6442591" y="1592462"/>
                <a:ext cx="121320" cy="1674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3085218-FA07-F01D-6B23-83972B923E2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433591" y="1583462"/>
                  <a:ext cx="138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90E917D-D390-661D-345F-76CDEAEBCB5A}"/>
                    </a:ext>
                  </a:extLst>
                </p14:cNvPr>
                <p14:cNvContentPartPr/>
                <p14:nvPr/>
              </p14:nvContentPartPr>
              <p14:xfrm>
                <a:off x="6373831" y="1600742"/>
                <a:ext cx="300240" cy="842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90E917D-D390-661D-345F-76CDEAEBCB5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364831" y="1592102"/>
                  <a:ext cx="317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B6F8DA9-4874-8DE8-C3F7-468A687F7D1F}"/>
                    </a:ext>
                  </a:extLst>
                </p14:cNvPr>
                <p14:cNvContentPartPr/>
                <p14:nvPr/>
              </p14:nvContentPartPr>
              <p14:xfrm>
                <a:off x="6012751" y="1002062"/>
                <a:ext cx="145440" cy="2059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B6F8DA9-4874-8DE8-C3F7-468A687F7D1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004111" y="993062"/>
                  <a:ext cx="16308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B1CCE0CE-A177-5EA4-66E5-8F1044D2A6D5}"/>
              </a:ext>
            </a:extLst>
          </p:cNvPr>
          <p:cNvGrpSpPr/>
          <p:nvPr/>
        </p:nvGrpSpPr>
        <p:grpSpPr>
          <a:xfrm>
            <a:off x="7294872" y="841125"/>
            <a:ext cx="1219320" cy="426600"/>
            <a:chOff x="7294872" y="841125"/>
            <a:chExt cx="121932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2DD8294-73D2-47C4-81A0-C5FEC6A4A0FF}"/>
                    </a:ext>
                  </a:extLst>
                </p14:cNvPr>
                <p14:cNvContentPartPr/>
                <p14:nvPr/>
              </p14:nvContentPartPr>
              <p14:xfrm>
                <a:off x="7294872" y="841125"/>
                <a:ext cx="1219320" cy="4266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2DD8294-73D2-47C4-81A0-C5FEC6A4A0F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286232" y="832125"/>
                  <a:ext cx="12369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97C2D54-CB6B-3BB7-74C0-4D6961394378}"/>
                    </a:ext>
                  </a:extLst>
                </p14:cNvPr>
                <p14:cNvContentPartPr/>
                <p14:nvPr/>
              </p14:nvContentPartPr>
              <p14:xfrm>
                <a:off x="8228712" y="893325"/>
                <a:ext cx="122760" cy="57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97C2D54-CB6B-3BB7-74C0-4D696139437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19712" y="884325"/>
                  <a:ext cx="140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3198A35-9838-6EDA-E65C-A79F80301FEB}"/>
                    </a:ext>
                  </a:extLst>
                </p14:cNvPr>
                <p14:cNvContentPartPr/>
                <p14:nvPr/>
              </p14:nvContentPartPr>
              <p14:xfrm>
                <a:off x="8180112" y="873165"/>
                <a:ext cx="360" cy="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3198A35-9838-6EDA-E65C-A79F80301FE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171112" y="864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735D3C2-ED75-740B-23F2-467618B1F5AC}"/>
                    </a:ext>
                  </a:extLst>
                </p14:cNvPr>
                <p14:cNvContentPartPr/>
                <p14:nvPr/>
              </p14:nvContentPartPr>
              <p14:xfrm>
                <a:off x="7937832" y="913845"/>
                <a:ext cx="360" cy="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735D3C2-ED75-740B-23F2-467618B1F5A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28832" y="905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818DC422-57EE-AE7B-D1B2-7D2CA1F80561}"/>
              </a:ext>
            </a:extLst>
          </p:cNvPr>
          <p:cNvGrpSpPr/>
          <p:nvPr/>
        </p:nvGrpSpPr>
        <p:grpSpPr>
          <a:xfrm>
            <a:off x="8734512" y="850125"/>
            <a:ext cx="2037240" cy="463320"/>
            <a:chOff x="8734512" y="850125"/>
            <a:chExt cx="2037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C9A1302-962F-9C9A-6809-2BAAA109974D}"/>
                    </a:ext>
                  </a:extLst>
                </p14:cNvPr>
                <p14:cNvContentPartPr/>
                <p14:nvPr/>
              </p14:nvContentPartPr>
              <p14:xfrm>
                <a:off x="8734512" y="878205"/>
                <a:ext cx="1188360" cy="435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C9A1302-962F-9C9A-6809-2BAAA109974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725512" y="869205"/>
                  <a:ext cx="12060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6CE60C6-83FD-2606-4954-3804144836BD}"/>
                    </a:ext>
                  </a:extLst>
                </p14:cNvPr>
                <p14:cNvContentPartPr/>
                <p14:nvPr/>
              </p14:nvContentPartPr>
              <p14:xfrm>
                <a:off x="9815952" y="945525"/>
                <a:ext cx="92160" cy="30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6CE60C6-83FD-2606-4954-3804144836B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807312" y="936525"/>
                  <a:ext cx="109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721B446-AAD1-2854-7446-5970F4A3EE8F}"/>
                    </a:ext>
                  </a:extLst>
                </p14:cNvPr>
                <p14:cNvContentPartPr/>
                <p14:nvPr/>
              </p14:nvContentPartPr>
              <p14:xfrm>
                <a:off x="9577272" y="920325"/>
                <a:ext cx="360" cy="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721B446-AAD1-2854-7446-5970F4A3EE8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68632" y="911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EEAC5F8-9188-FA67-CAC7-F9D4F61649B5}"/>
                    </a:ext>
                  </a:extLst>
                </p14:cNvPr>
                <p14:cNvContentPartPr/>
                <p14:nvPr/>
              </p14:nvContentPartPr>
              <p14:xfrm>
                <a:off x="10090272" y="1010325"/>
                <a:ext cx="375480" cy="1447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EEAC5F8-9188-FA67-CAC7-F9D4F61649B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081632" y="1001325"/>
                  <a:ext cx="393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AAEF200-0D17-CA34-828A-F9F42A29FCF1}"/>
                    </a:ext>
                  </a:extLst>
                </p14:cNvPr>
                <p14:cNvContentPartPr/>
                <p14:nvPr/>
              </p14:nvContentPartPr>
              <p14:xfrm>
                <a:off x="10184592" y="850125"/>
                <a:ext cx="30960" cy="874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AAEF200-0D17-CA34-828A-F9F42A29FCF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175952" y="841125"/>
                  <a:ext cx="48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1213625-FEF1-69F1-D464-5BD90BBC9D2E}"/>
                    </a:ext>
                  </a:extLst>
                </p14:cNvPr>
                <p14:cNvContentPartPr/>
                <p14:nvPr/>
              </p14:nvContentPartPr>
              <p14:xfrm>
                <a:off x="10598592" y="1044525"/>
                <a:ext cx="173160" cy="109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1213625-FEF1-69F1-D464-5BD90BBC9D2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589952" y="1035525"/>
                  <a:ext cx="19080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9BE08267-47EC-08B6-5FF2-8B88DA36AC72}"/>
                  </a:ext>
                </a:extLst>
              </p14:cNvPr>
              <p14:cNvContentPartPr/>
              <p14:nvPr/>
            </p14:nvContentPartPr>
            <p14:xfrm>
              <a:off x="10912512" y="976845"/>
              <a:ext cx="773640" cy="25092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9BE08267-47EC-08B6-5FF2-8B88DA36AC72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0903872" y="967845"/>
                <a:ext cx="7912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9EDBFB84-5E00-5468-0B62-0A9F9C73E760}"/>
                  </a:ext>
                </a:extLst>
              </p14:cNvPr>
              <p14:cNvContentPartPr/>
              <p14:nvPr/>
            </p14:nvContentPartPr>
            <p14:xfrm>
              <a:off x="11144352" y="789285"/>
              <a:ext cx="11880" cy="5328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9EDBFB84-5E00-5468-0B62-0A9F9C73E76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135712" y="780285"/>
                <a:ext cx="2952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B2AB661E-5930-F887-50CF-0E2E7188E8B3}"/>
              </a:ext>
            </a:extLst>
          </p:cNvPr>
          <p:cNvGrpSpPr/>
          <p:nvPr/>
        </p:nvGrpSpPr>
        <p:grpSpPr>
          <a:xfrm>
            <a:off x="7282632" y="1251525"/>
            <a:ext cx="3885840" cy="759600"/>
            <a:chOff x="7282632" y="1251525"/>
            <a:chExt cx="3885840" cy="75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A62D5CC-1D36-50C6-E405-9A9C0BFC3D80}"/>
                    </a:ext>
                  </a:extLst>
                </p14:cNvPr>
                <p14:cNvContentPartPr/>
                <p14:nvPr/>
              </p14:nvContentPartPr>
              <p14:xfrm>
                <a:off x="7282632" y="1272765"/>
                <a:ext cx="1220760" cy="412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A62D5CC-1D36-50C6-E405-9A9C0BFC3D8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273632" y="1264125"/>
                  <a:ext cx="12384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B1C7479-73C9-8F17-3789-9154532592B6}"/>
                    </a:ext>
                  </a:extLst>
                </p14:cNvPr>
                <p14:cNvContentPartPr/>
                <p14:nvPr/>
              </p14:nvContentPartPr>
              <p14:xfrm>
                <a:off x="8253912" y="1339005"/>
                <a:ext cx="29160" cy="154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B1C7479-73C9-8F17-3789-9154532592B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245272" y="1330365"/>
                  <a:ext cx="46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C39EE91-8521-955C-5EA7-9BE684D51E89}"/>
                    </a:ext>
                  </a:extLst>
                </p14:cNvPr>
                <p14:cNvContentPartPr/>
                <p14:nvPr/>
              </p14:nvContentPartPr>
              <p14:xfrm>
                <a:off x="8053032" y="1294725"/>
                <a:ext cx="237960" cy="345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C39EE91-8521-955C-5EA7-9BE684D51E8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044392" y="1286085"/>
                  <a:ext cx="255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249241F-748E-A2E9-0A2F-5C270D53ED2E}"/>
                    </a:ext>
                  </a:extLst>
                </p14:cNvPr>
                <p14:cNvContentPartPr/>
                <p14:nvPr/>
              </p14:nvContentPartPr>
              <p14:xfrm>
                <a:off x="8630472" y="1251525"/>
                <a:ext cx="1193040" cy="405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249241F-748E-A2E9-0A2F-5C270D53ED2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621832" y="1242885"/>
                  <a:ext cx="12106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8EF298F-A91C-588C-6DB5-6714961EA4CF}"/>
                    </a:ext>
                  </a:extLst>
                </p14:cNvPr>
                <p14:cNvContentPartPr/>
                <p14:nvPr/>
              </p14:nvContentPartPr>
              <p14:xfrm>
                <a:off x="9536592" y="1344765"/>
                <a:ext cx="23400" cy="14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8EF298F-A91C-588C-6DB5-6714961EA4C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527952" y="1336125"/>
                  <a:ext cx="41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AF757A3-9832-4E64-2D68-A21551381F76}"/>
                    </a:ext>
                  </a:extLst>
                </p14:cNvPr>
                <p14:cNvContentPartPr/>
                <p14:nvPr/>
              </p14:nvContentPartPr>
              <p14:xfrm>
                <a:off x="9242832" y="1299045"/>
                <a:ext cx="371160" cy="403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AF757A3-9832-4E64-2D68-A21551381F7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234192" y="1290405"/>
                  <a:ext cx="388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343E0B9-0A85-2976-8883-8CD561F07A38}"/>
                    </a:ext>
                  </a:extLst>
                </p14:cNvPr>
                <p14:cNvContentPartPr/>
                <p14:nvPr/>
              </p14:nvContentPartPr>
              <p14:xfrm>
                <a:off x="9952752" y="1305165"/>
                <a:ext cx="312840" cy="341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343E0B9-0A85-2976-8883-8CD561F07A3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943752" y="1296525"/>
                  <a:ext cx="3304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84A0C62-BB75-794D-DB43-03B87AF2F2CE}"/>
                    </a:ext>
                  </a:extLst>
                </p14:cNvPr>
                <p14:cNvContentPartPr/>
                <p14:nvPr/>
              </p14:nvContentPartPr>
              <p14:xfrm>
                <a:off x="10449192" y="1376805"/>
                <a:ext cx="143640" cy="1641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84A0C62-BB75-794D-DB43-03B87AF2F2C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440192" y="1367805"/>
                  <a:ext cx="161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F5015C9-3CC0-2895-071B-D0215DE2E0F1}"/>
                    </a:ext>
                  </a:extLst>
                </p14:cNvPr>
                <p14:cNvContentPartPr/>
                <p14:nvPr/>
              </p14:nvContentPartPr>
              <p14:xfrm>
                <a:off x="10423992" y="1381845"/>
                <a:ext cx="204120" cy="1609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F5015C9-3CC0-2895-071B-D0215DE2E0F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415352" y="1372845"/>
                  <a:ext cx="221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43050F2-6ED3-D6C9-C540-8CBCC0F15675}"/>
                    </a:ext>
                  </a:extLst>
                </p14:cNvPr>
                <p14:cNvContentPartPr/>
                <p14:nvPr/>
              </p14:nvContentPartPr>
              <p14:xfrm>
                <a:off x="10827552" y="1298685"/>
                <a:ext cx="240840" cy="2278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43050F2-6ED3-D6C9-C540-8CBCC0F1567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818912" y="1290045"/>
                  <a:ext cx="258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0A6B998-29AE-4D23-8F87-BE622CCC570A}"/>
                    </a:ext>
                  </a:extLst>
                </p14:cNvPr>
                <p14:cNvContentPartPr/>
                <p14:nvPr/>
              </p14:nvContentPartPr>
              <p14:xfrm>
                <a:off x="10909272" y="1402005"/>
                <a:ext cx="156600" cy="280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0A6B998-29AE-4D23-8F87-BE622CCC570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900632" y="1393365"/>
                  <a:ext cx="174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458B00A-7624-48A8-B7CF-EFDC2CCE48AD}"/>
                    </a:ext>
                  </a:extLst>
                </p14:cNvPr>
                <p14:cNvContentPartPr/>
                <p14:nvPr/>
              </p14:nvContentPartPr>
              <p14:xfrm>
                <a:off x="11001432" y="1362405"/>
                <a:ext cx="167040" cy="468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458B00A-7624-48A8-B7CF-EFDC2CCE48A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992792" y="1353405"/>
                  <a:ext cx="184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086AEDA7-8E28-1D3D-8C7D-EA55503D1D14}"/>
                    </a:ext>
                  </a:extLst>
                </p14:cNvPr>
                <p14:cNvContentPartPr/>
                <p14:nvPr/>
              </p14:nvContentPartPr>
              <p14:xfrm>
                <a:off x="7346352" y="1796205"/>
                <a:ext cx="250920" cy="1296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086AEDA7-8E28-1D3D-8C7D-EA55503D1D1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337712" y="1787205"/>
                  <a:ext cx="268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72D88CE-C25E-3BB0-3562-3A7C56778489}"/>
                    </a:ext>
                  </a:extLst>
                </p14:cNvPr>
                <p14:cNvContentPartPr/>
                <p14:nvPr/>
              </p14:nvContentPartPr>
              <p14:xfrm>
                <a:off x="7811832" y="1746165"/>
                <a:ext cx="820080" cy="264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72D88CE-C25E-3BB0-3562-3A7C5677848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802832" y="1737165"/>
                  <a:ext cx="8377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BA6EC55-E13E-CF94-12F5-DB971EF3A5E9}"/>
                    </a:ext>
                  </a:extLst>
                </p14:cNvPr>
                <p14:cNvContentPartPr/>
                <p14:nvPr/>
              </p14:nvContentPartPr>
              <p14:xfrm>
                <a:off x="8064192" y="1689285"/>
                <a:ext cx="2160" cy="18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BA6EC55-E13E-CF94-12F5-DB971EF3A5E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055552" y="1680645"/>
                  <a:ext cx="19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C6B636F-4E88-B95C-21CC-95A309991D78}"/>
                    </a:ext>
                  </a:extLst>
                </p14:cNvPr>
                <p14:cNvContentPartPr/>
                <p14:nvPr/>
              </p14:nvContentPartPr>
              <p14:xfrm>
                <a:off x="8123592" y="1787205"/>
                <a:ext cx="21960" cy="57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C6B636F-4E88-B95C-21CC-95A309991D7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114592" y="1778565"/>
                  <a:ext cx="39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157D681-1DD9-2F83-5227-2484203FBAD8}"/>
                    </a:ext>
                  </a:extLst>
                </p14:cNvPr>
                <p14:cNvContentPartPr/>
                <p14:nvPr/>
              </p14:nvContentPartPr>
              <p14:xfrm>
                <a:off x="8706072" y="1649325"/>
                <a:ext cx="873360" cy="290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157D681-1DD9-2F83-5227-2484203FBAD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697072" y="1640325"/>
                  <a:ext cx="891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BB3686C-C6B2-E120-1B79-3B538033419C}"/>
                    </a:ext>
                  </a:extLst>
                </p14:cNvPr>
                <p14:cNvContentPartPr/>
                <p14:nvPr/>
              </p14:nvContentPartPr>
              <p14:xfrm>
                <a:off x="9063912" y="1709085"/>
                <a:ext cx="60120" cy="475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BB3686C-C6B2-E120-1B79-3B538033419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055272" y="1700085"/>
                  <a:ext cx="77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2CD5B48-7102-AAA6-A231-EE08296902A7}"/>
                    </a:ext>
                  </a:extLst>
                </p14:cNvPr>
                <p14:cNvContentPartPr/>
                <p14:nvPr/>
              </p14:nvContentPartPr>
              <p14:xfrm>
                <a:off x="8803992" y="1712325"/>
                <a:ext cx="244080" cy="457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2CD5B48-7102-AAA6-A231-EE08296902A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795352" y="1703325"/>
                  <a:ext cx="261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91AF515-2F73-D55B-817B-E84A80487C4C}"/>
                    </a:ext>
                  </a:extLst>
                </p14:cNvPr>
                <p14:cNvContentPartPr/>
                <p14:nvPr/>
              </p14:nvContentPartPr>
              <p14:xfrm>
                <a:off x="9700032" y="1855245"/>
                <a:ext cx="36000" cy="280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91AF515-2F73-D55B-817B-E84A80487C4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691032" y="1846245"/>
                  <a:ext cx="536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9BF7E5DE-EF8F-1313-1CCB-FF51C14AFF23}"/>
              </a:ext>
            </a:extLst>
          </p:cNvPr>
          <p:cNvGrpSpPr/>
          <p:nvPr/>
        </p:nvGrpSpPr>
        <p:grpSpPr>
          <a:xfrm>
            <a:off x="9120432" y="4267245"/>
            <a:ext cx="578160" cy="280080"/>
            <a:chOff x="9120432" y="4267245"/>
            <a:chExt cx="5781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9F59DC8C-9064-49D9-D857-9989C5A50504}"/>
                    </a:ext>
                  </a:extLst>
                </p14:cNvPr>
                <p14:cNvContentPartPr/>
                <p14:nvPr/>
              </p14:nvContentPartPr>
              <p14:xfrm>
                <a:off x="9148512" y="4306845"/>
                <a:ext cx="550080" cy="2404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9F59DC8C-9064-49D9-D857-9989C5A5050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139872" y="4298205"/>
                  <a:ext cx="567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A0B0D84-8873-A557-3712-3514B7171DC3}"/>
                    </a:ext>
                  </a:extLst>
                </p14:cNvPr>
                <p14:cNvContentPartPr/>
                <p14:nvPr/>
              </p14:nvContentPartPr>
              <p14:xfrm>
                <a:off x="9120432" y="4267245"/>
                <a:ext cx="153720" cy="1710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A0B0D84-8873-A557-3712-3514B7171DC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111432" y="4258605"/>
                  <a:ext cx="17136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FA4C1BAB-BE61-DDC9-6F67-B68D8819C283}"/>
              </a:ext>
            </a:extLst>
          </p:cNvPr>
          <p:cNvGrpSpPr/>
          <p:nvPr/>
        </p:nvGrpSpPr>
        <p:grpSpPr>
          <a:xfrm>
            <a:off x="9899112" y="3720084"/>
            <a:ext cx="1689811" cy="899961"/>
            <a:chOff x="9899112" y="3720084"/>
            <a:chExt cx="1689811" cy="8999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16FE5AC-4407-AA3F-16A7-E8E8D9972227}"/>
                    </a:ext>
                  </a:extLst>
                </p14:cNvPr>
                <p14:cNvContentPartPr/>
                <p14:nvPr/>
              </p14:nvContentPartPr>
              <p14:xfrm>
                <a:off x="10032283" y="3932844"/>
                <a:ext cx="154440" cy="19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16FE5AC-4407-AA3F-16A7-E8E8D997222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023283" y="3924204"/>
                  <a:ext cx="172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A738BA5-654C-ECB6-594B-2E10B3EDA9B3}"/>
                    </a:ext>
                  </a:extLst>
                </p14:cNvPr>
                <p14:cNvContentPartPr/>
                <p14:nvPr/>
              </p14:nvContentPartPr>
              <p14:xfrm>
                <a:off x="10003843" y="4009524"/>
                <a:ext cx="163800" cy="17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A738BA5-654C-ECB6-594B-2E10B3EDA9B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995203" y="4000524"/>
                  <a:ext cx="181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9C44D34-2256-DF4E-E63E-7987C5D3479C}"/>
                    </a:ext>
                  </a:extLst>
                </p14:cNvPr>
                <p14:cNvContentPartPr/>
                <p14:nvPr/>
              </p14:nvContentPartPr>
              <p14:xfrm>
                <a:off x="10299763" y="3720084"/>
                <a:ext cx="124560" cy="232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9C44D34-2256-DF4E-E63E-7987C5D3479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291123" y="3711084"/>
                  <a:ext cx="142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4436037-1013-7E11-4ACA-2BD3B56D92E4}"/>
                    </a:ext>
                  </a:extLst>
                </p14:cNvPr>
                <p14:cNvContentPartPr/>
                <p14:nvPr/>
              </p14:nvContentPartPr>
              <p14:xfrm>
                <a:off x="10525843" y="3739884"/>
                <a:ext cx="146520" cy="222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4436037-1013-7E11-4ACA-2BD3B56D92E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517203" y="3731244"/>
                  <a:ext cx="164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C528774-F25D-BBF1-D64B-D3872AD8C28E}"/>
                    </a:ext>
                  </a:extLst>
                </p14:cNvPr>
                <p14:cNvContentPartPr/>
                <p14:nvPr/>
              </p14:nvContentPartPr>
              <p14:xfrm>
                <a:off x="10294723" y="4009524"/>
                <a:ext cx="344880" cy="29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C528774-F25D-BBF1-D64B-D3872AD8C28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286083" y="4000524"/>
                  <a:ext cx="362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82ABEF-2D46-0AB2-798E-F311C26FE110}"/>
                    </a:ext>
                  </a:extLst>
                </p14:cNvPr>
                <p14:cNvContentPartPr/>
                <p14:nvPr/>
              </p14:nvContentPartPr>
              <p14:xfrm>
                <a:off x="10290043" y="4102044"/>
                <a:ext cx="137520" cy="206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82ABEF-2D46-0AB2-798E-F311C26FE11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281043" y="4093404"/>
                  <a:ext cx="155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A25B65A-F2A7-4987-6AD7-F7F7E2AB1B37}"/>
                    </a:ext>
                  </a:extLst>
                </p14:cNvPr>
                <p14:cNvContentPartPr/>
                <p14:nvPr/>
              </p14:nvContentPartPr>
              <p14:xfrm>
                <a:off x="10510363" y="4090524"/>
                <a:ext cx="109080" cy="189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A25B65A-F2A7-4987-6AD7-F7F7E2AB1B3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501363" y="4081884"/>
                  <a:ext cx="126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05EB157-4ED0-5856-1085-B6C3CA3C587C}"/>
                    </a:ext>
                  </a:extLst>
                </p14:cNvPr>
                <p14:cNvContentPartPr/>
                <p14:nvPr/>
              </p14:nvContentPartPr>
              <p14:xfrm>
                <a:off x="10443763" y="4143804"/>
                <a:ext cx="178560" cy="23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05EB157-4ED0-5856-1085-B6C3CA3C587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434763" y="4134804"/>
                  <a:ext cx="196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871DE06-8D62-7E47-15AB-CF2C051206A9}"/>
                    </a:ext>
                  </a:extLst>
                </p14:cNvPr>
                <p14:cNvContentPartPr/>
                <p14:nvPr/>
              </p14:nvContentPartPr>
              <p14:xfrm>
                <a:off x="10765963" y="3956964"/>
                <a:ext cx="187920" cy="28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871DE06-8D62-7E47-15AB-CF2C051206A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757323" y="3948324"/>
                  <a:ext cx="205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761BE86-BE12-4A1E-43B5-5CBF5AB72B94}"/>
                    </a:ext>
                  </a:extLst>
                </p14:cNvPr>
                <p14:cNvContentPartPr/>
                <p14:nvPr/>
              </p14:nvContentPartPr>
              <p14:xfrm>
                <a:off x="10866763" y="3878124"/>
                <a:ext cx="26280" cy="175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761BE86-BE12-4A1E-43B5-5CBF5AB72B9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857763" y="3869124"/>
                  <a:ext cx="43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F423C84-C24D-C65C-57FD-12004D559B8E}"/>
                    </a:ext>
                  </a:extLst>
                </p14:cNvPr>
                <p14:cNvContentPartPr/>
                <p14:nvPr/>
              </p14:nvContentPartPr>
              <p14:xfrm>
                <a:off x="11041363" y="3922404"/>
                <a:ext cx="145080" cy="121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F423C84-C24D-C65C-57FD-12004D559B8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032723" y="3913404"/>
                  <a:ext cx="162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C31A7FC-DDF3-57A4-FEA1-520972E29681}"/>
                    </a:ext>
                  </a:extLst>
                </p14:cNvPr>
                <p14:cNvContentPartPr/>
                <p14:nvPr/>
              </p14:nvContentPartPr>
              <p14:xfrm>
                <a:off x="11006443" y="3848244"/>
                <a:ext cx="130320" cy="14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C31A7FC-DDF3-57A4-FEA1-520972E2968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997803" y="3839244"/>
                  <a:ext cx="147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CC9FD4D-0990-32B4-1A23-53FA4F187A3C}"/>
                    </a:ext>
                  </a:extLst>
                </p14:cNvPr>
                <p14:cNvContentPartPr/>
                <p14:nvPr/>
              </p14:nvContentPartPr>
              <p14:xfrm>
                <a:off x="11223523" y="3982164"/>
                <a:ext cx="28800" cy="19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CC9FD4D-0990-32B4-1A23-53FA4F187A3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214883" y="3973164"/>
                  <a:ext cx="46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79ADFBC-14C9-98D7-B7FB-F3CC2828D3F8}"/>
                    </a:ext>
                  </a:extLst>
                </p14:cNvPr>
                <p14:cNvContentPartPr/>
                <p14:nvPr/>
              </p14:nvContentPartPr>
              <p14:xfrm>
                <a:off x="11300563" y="3854724"/>
                <a:ext cx="183240" cy="194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79ADFBC-14C9-98D7-B7FB-F3CC2828D3F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291563" y="3846084"/>
                  <a:ext cx="200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8AAB194-C518-A44D-428A-9165B6A19300}"/>
                    </a:ext>
                  </a:extLst>
                </p14:cNvPr>
                <p14:cNvContentPartPr/>
                <p14:nvPr/>
              </p14:nvContentPartPr>
              <p14:xfrm>
                <a:off x="11259163" y="3779124"/>
                <a:ext cx="204120" cy="23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8AAB194-C518-A44D-428A-9165B6A1930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250163" y="3770484"/>
                  <a:ext cx="221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BC22B4E-E19F-8F64-AE7C-A2C0ADB25D9F}"/>
                    </a:ext>
                  </a:extLst>
                </p14:cNvPr>
                <p14:cNvContentPartPr/>
                <p14:nvPr/>
              </p14:nvContentPartPr>
              <p14:xfrm>
                <a:off x="11475523" y="3883164"/>
                <a:ext cx="113400" cy="232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BC22B4E-E19F-8F64-AE7C-A2C0ADB25D9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466883" y="3874164"/>
                  <a:ext cx="131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79C01C9-CEA1-A9C9-DC17-5A296E722B19}"/>
                    </a:ext>
                  </a:extLst>
                </p14:cNvPr>
                <p14:cNvContentPartPr/>
                <p14:nvPr/>
              </p14:nvContentPartPr>
              <p14:xfrm>
                <a:off x="9899112" y="4194165"/>
                <a:ext cx="1509120" cy="4258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79C01C9-CEA1-A9C9-DC17-5A296E722B1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890112" y="4185525"/>
                  <a:ext cx="15267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4D06B66-19E4-D9EE-1686-A0543CC2E34D}"/>
                    </a:ext>
                  </a:extLst>
                </p14:cNvPr>
                <p14:cNvContentPartPr/>
                <p14:nvPr/>
              </p14:nvContentPartPr>
              <p14:xfrm>
                <a:off x="11063352" y="4355445"/>
                <a:ext cx="35280" cy="32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4D06B66-19E4-D9EE-1686-A0543CC2E34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054352" y="4346805"/>
                  <a:ext cx="52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69F2FE9E-CCC8-1C0A-15C7-8A2370AD977B}"/>
                    </a:ext>
                  </a:extLst>
                </p14:cNvPr>
                <p14:cNvContentPartPr/>
                <p14:nvPr/>
              </p14:nvContentPartPr>
              <p14:xfrm>
                <a:off x="10852752" y="4302885"/>
                <a:ext cx="285480" cy="154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69F2FE9E-CCC8-1C0A-15C7-8A2370AD977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844112" y="4294245"/>
                  <a:ext cx="3031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D313223-9327-BF0E-0A9E-1B38EC498FAC}"/>
              </a:ext>
            </a:extLst>
          </p:cNvPr>
          <p:cNvGrpSpPr/>
          <p:nvPr/>
        </p:nvGrpSpPr>
        <p:grpSpPr>
          <a:xfrm>
            <a:off x="9969312" y="4595565"/>
            <a:ext cx="1541160" cy="318240"/>
            <a:chOff x="9969312" y="4595565"/>
            <a:chExt cx="154116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13C9CE0-70A8-8693-B0E5-1AC99BCE99A8}"/>
                    </a:ext>
                  </a:extLst>
                </p14:cNvPr>
                <p14:cNvContentPartPr/>
                <p14:nvPr/>
              </p14:nvContentPartPr>
              <p14:xfrm>
                <a:off x="9969312" y="4595565"/>
                <a:ext cx="1541160" cy="3182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13C9CE0-70A8-8693-B0E5-1AC99BCE99A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960312" y="4586565"/>
                  <a:ext cx="15588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3D87759-78E0-137F-B87F-6978D7E748A8}"/>
                    </a:ext>
                  </a:extLst>
                </p14:cNvPr>
                <p14:cNvContentPartPr/>
                <p14:nvPr/>
              </p14:nvContentPartPr>
              <p14:xfrm>
                <a:off x="11109792" y="4665045"/>
                <a:ext cx="37440" cy="180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3D87759-78E0-137F-B87F-6978D7E748A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100792" y="4656405"/>
                  <a:ext cx="55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9EDC706-C522-8CF5-8F65-BDB82AE9F8E8}"/>
                    </a:ext>
                  </a:extLst>
                </p14:cNvPr>
                <p14:cNvContentPartPr/>
                <p14:nvPr/>
              </p14:nvContentPartPr>
              <p14:xfrm>
                <a:off x="10930512" y="4654965"/>
                <a:ext cx="167760" cy="129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9EDC706-C522-8CF5-8F65-BDB82AE9F8E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921512" y="4646325"/>
                  <a:ext cx="185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43E3C31-E3C4-6473-D645-7A2C7411C077}"/>
                    </a:ext>
                  </a:extLst>
                </p14:cNvPr>
                <p14:cNvContentPartPr/>
                <p14:nvPr/>
              </p14:nvContentPartPr>
              <p14:xfrm>
                <a:off x="10531272" y="4667565"/>
                <a:ext cx="360" cy="3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43E3C31-E3C4-6473-D645-7A2C7411C07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22632" y="4658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DA486EB5-7D3F-BB56-F7A0-230F0F3A9EBF}"/>
                    </a:ext>
                  </a:extLst>
                </p14:cNvPr>
                <p14:cNvContentPartPr/>
                <p14:nvPr/>
              </p14:nvContentPartPr>
              <p14:xfrm>
                <a:off x="10513632" y="4661085"/>
                <a:ext cx="43560" cy="205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DA486EB5-7D3F-BB56-F7A0-230F0F3A9EB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504992" y="4652085"/>
                  <a:ext cx="61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D4160AF-D0DC-6166-C1AA-EA34B2A2AEE9}"/>
                    </a:ext>
                  </a:extLst>
                </p14:cNvPr>
                <p14:cNvContentPartPr/>
                <p14:nvPr/>
              </p14:nvContentPartPr>
              <p14:xfrm>
                <a:off x="10519392" y="4613925"/>
                <a:ext cx="33480" cy="673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D4160AF-D0DC-6166-C1AA-EA34B2A2AEE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510392" y="4604925"/>
                  <a:ext cx="511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6E35AD6B-62E7-17DC-ADE7-3D0B510E66B7}"/>
              </a:ext>
            </a:extLst>
          </p:cNvPr>
          <p:cNvGrpSpPr/>
          <p:nvPr/>
        </p:nvGrpSpPr>
        <p:grpSpPr>
          <a:xfrm>
            <a:off x="10628832" y="5087685"/>
            <a:ext cx="1455120" cy="322560"/>
            <a:chOff x="10628832" y="5087685"/>
            <a:chExt cx="145512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4BCA9CC-6890-1AD8-263A-FF92832DDA72}"/>
                    </a:ext>
                  </a:extLst>
                </p14:cNvPr>
                <p14:cNvContentPartPr/>
                <p14:nvPr/>
              </p14:nvContentPartPr>
              <p14:xfrm>
                <a:off x="10628832" y="5196405"/>
                <a:ext cx="33480" cy="1947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4BCA9CC-6890-1AD8-263A-FF92832DDA7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619832" y="5187765"/>
                  <a:ext cx="51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E4A2A3D-19EC-D206-5FB6-F802968DCE9B}"/>
                    </a:ext>
                  </a:extLst>
                </p14:cNvPr>
                <p14:cNvContentPartPr/>
                <p14:nvPr/>
              </p14:nvContentPartPr>
              <p14:xfrm>
                <a:off x="10780752" y="5183445"/>
                <a:ext cx="86400" cy="226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E4A2A3D-19EC-D206-5FB6-F802968DCE9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771752" y="5174445"/>
                  <a:ext cx="104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75460C8-6B4A-E73B-EFF2-42057EE1C3B7}"/>
                    </a:ext>
                  </a:extLst>
                </p14:cNvPr>
                <p14:cNvContentPartPr/>
                <p14:nvPr/>
              </p14:nvContentPartPr>
              <p14:xfrm>
                <a:off x="10701192" y="5292525"/>
                <a:ext cx="189720" cy="392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75460C8-6B4A-E73B-EFF2-42057EE1C3B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692192" y="5283525"/>
                  <a:ext cx="207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4AD5442-9EE0-A002-42F9-9DCDEBC2F62C}"/>
                    </a:ext>
                  </a:extLst>
                </p14:cNvPr>
                <p14:cNvContentPartPr/>
                <p14:nvPr/>
              </p14:nvContentPartPr>
              <p14:xfrm>
                <a:off x="11014752" y="5087685"/>
                <a:ext cx="375120" cy="3034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4AD5442-9EE0-A002-42F9-9DCDEBC2F62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005752" y="5079045"/>
                  <a:ext cx="392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3BE0D9C-B3E9-3447-0064-8D3F68E15D90}"/>
                    </a:ext>
                  </a:extLst>
                </p14:cNvPr>
                <p14:cNvContentPartPr/>
                <p14:nvPr/>
              </p14:nvContentPartPr>
              <p14:xfrm>
                <a:off x="11192952" y="5192085"/>
                <a:ext cx="164160" cy="68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3BE0D9C-B3E9-3447-0064-8D3F68E15D9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184312" y="5183085"/>
                  <a:ext cx="181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909104FD-3B6C-9DEB-8A69-8679F9461961}"/>
                    </a:ext>
                  </a:extLst>
                </p14:cNvPr>
                <p14:cNvContentPartPr/>
                <p14:nvPr/>
              </p14:nvContentPartPr>
              <p14:xfrm>
                <a:off x="11089272" y="5168685"/>
                <a:ext cx="25200" cy="259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909104FD-3B6C-9DEB-8A69-8679F946196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080632" y="5160045"/>
                  <a:ext cx="42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45E57AC-2B96-951E-C774-B4CEA72D2B3C}"/>
                    </a:ext>
                  </a:extLst>
                </p14:cNvPr>
                <p14:cNvContentPartPr/>
                <p14:nvPr/>
              </p14:nvContentPartPr>
              <p14:xfrm>
                <a:off x="11501472" y="5197845"/>
                <a:ext cx="582480" cy="1918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45E57AC-2B96-951E-C774-B4CEA72D2B3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492472" y="5188845"/>
                  <a:ext cx="600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50C8F3F-0CF7-6398-4207-A2A3BB4FB202}"/>
                    </a:ext>
                  </a:extLst>
                </p14:cNvPr>
                <p14:cNvContentPartPr/>
                <p14:nvPr/>
              </p14:nvContentPartPr>
              <p14:xfrm>
                <a:off x="11782272" y="5091285"/>
                <a:ext cx="32400" cy="205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50C8F3F-0CF7-6398-4207-A2A3BB4FB20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773272" y="5082285"/>
                  <a:ext cx="500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64CB9426-6F30-4722-A224-8004F1784D02}"/>
              </a:ext>
            </a:extLst>
          </p:cNvPr>
          <p:cNvGrpSpPr/>
          <p:nvPr/>
        </p:nvGrpSpPr>
        <p:grpSpPr>
          <a:xfrm>
            <a:off x="10291872" y="5482605"/>
            <a:ext cx="1753200" cy="658800"/>
            <a:chOff x="10291872" y="5482605"/>
            <a:chExt cx="1753200" cy="6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9CFCE76-DF35-530C-7705-1A6073A66236}"/>
                    </a:ext>
                  </a:extLst>
                </p14:cNvPr>
                <p14:cNvContentPartPr/>
                <p14:nvPr/>
              </p14:nvContentPartPr>
              <p14:xfrm>
                <a:off x="10344432" y="5655765"/>
                <a:ext cx="164880" cy="1609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9CFCE76-DF35-530C-7705-1A6073A6623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335432" y="5647125"/>
                  <a:ext cx="182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5F8C024-278A-AB7B-DEB9-98BC298C56A9}"/>
                    </a:ext>
                  </a:extLst>
                </p14:cNvPr>
                <p14:cNvContentPartPr/>
                <p14:nvPr/>
              </p14:nvContentPartPr>
              <p14:xfrm>
                <a:off x="10291872" y="5691405"/>
                <a:ext cx="226080" cy="493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5F8C024-278A-AB7B-DEB9-98BC298C56A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283232" y="5682765"/>
                  <a:ext cx="243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563D073-B4AD-AC5C-0FCF-B34078056968}"/>
                    </a:ext>
                  </a:extLst>
                </p14:cNvPr>
                <p14:cNvContentPartPr/>
                <p14:nvPr/>
              </p14:nvContentPartPr>
              <p14:xfrm>
                <a:off x="10568352" y="5609325"/>
                <a:ext cx="78840" cy="1882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563D073-B4AD-AC5C-0FCF-B3407805696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559352" y="5600325"/>
                  <a:ext cx="96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8297C3B-B991-638F-55FD-D74DF158F856}"/>
                    </a:ext>
                  </a:extLst>
                </p14:cNvPr>
                <p14:cNvContentPartPr/>
                <p14:nvPr/>
              </p14:nvContentPartPr>
              <p14:xfrm>
                <a:off x="10682472" y="5711925"/>
                <a:ext cx="106920" cy="997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8297C3B-B991-638F-55FD-D74DF158F85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673472" y="5702925"/>
                  <a:ext cx="124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61B2FDA-40E7-DB0E-4A15-7FBE447A11C0}"/>
                    </a:ext>
                  </a:extLst>
                </p14:cNvPr>
                <p14:cNvContentPartPr/>
                <p14:nvPr/>
              </p14:nvContentPartPr>
              <p14:xfrm>
                <a:off x="10790832" y="5754405"/>
                <a:ext cx="150480" cy="633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61B2FDA-40E7-DB0E-4A15-7FBE447A11C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782192" y="5745405"/>
                  <a:ext cx="168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9394101-2B2B-46FF-7F03-6A78D5047098}"/>
                    </a:ext>
                  </a:extLst>
                </p14:cNvPr>
                <p14:cNvContentPartPr/>
                <p14:nvPr/>
              </p14:nvContentPartPr>
              <p14:xfrm>
                <a:off x="11116632" y="5482605"/>
                <a:ext cx="114480" cy="2610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9394101-2B2B-46FF-7F03-6A78D504709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107632" y="5473605"/>
                  <a:ext cx="132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48DAB37-BD1F-B7CB-C931-B57C868E806E}"/>
                    </a:ext>
                  </a:extLst>
                </p14:cNvPr>
                <p14:cNvContentPartPr/>
                <p14:nvPr/>
              </p14:nvContentPartPr>
              <p14:xfrm>
                <a:off x="11344152" y="5541285"/>
                <a:ext cx="110880" cy="2005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48DAB37-BD1F-B7CB-C931-B57C868E806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335512" y="5532645"/>
                  <a:ext cx="128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A30E845-0318-B19E-F24D-F37F0FDE45B6}"/>
                    </a:ext>
                  </a:extLst>
                </p14:cNvPr>
                <p14:cNvContentPartPr/>
                <p14:nvPr/>
              </p14:nvContentPartPr>
              <p14:xfrm>
                <a:off x="11113392" y="5812005"/>
                <a:ext cx="318600" cy="320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A30E845-0318-B19E-F24D-F37F0FDE45B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104392" y="5803365"/>
                  <a:ext cx="336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B0CB19E-C0FD-67B4-E0B0-985BC2D33158}"/>
                    </a:ext>
                  </a:extLst>
                </p14:cNvPr>
                <p14:cNvContentPartPr/>
                <p14:nvPr/>
              </p14:nvContentPartPr>
              <p14:xfrm>
                <a:off x="11102592" y="5923965"/>
                <a:ext cx="161640" cy="2174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B0CB19E-C0FD-67B4-E0B0-985BC2D3315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093592" y="5914965"/>
                  <a:ext cx="179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F42F2C49-DF97-9D25-4AEB-662FE13C03FF}"/>
                    </a:ext>
                  </a:extLst>
                </p14:cNvPr>
                <p14:cNvContentPartPr/>
                <p14:nvPr/>
              </p14:nvContentPartPr>
              <p14:xfrm>
                <a:off x="11370432" y="5889405"/>
                <a:ext cx="104040" cy="251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F42F2C49-DF97-9D25-4AEB-662FE13C03F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361432" y="5880405"/>
                  <a:ext cx="121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71E4718-1543-BAA9-E829-C74499E98A57}"/>
                    </a:ext>
                  </a:extLst>
                </p14:cNvPr>
                <p14:cNvContentPartPr/>
                <p14:nvPr/>
              </p14:nvContentPartPr>
              <p14:xfrm>
                <a:off x="11298432" y="5974005"/>
                <a:ext cx="171000" cy="234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71E4718-1543-BAA9-E829-C74499E98A5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289432" y="5965365"/>
                  <a:ext cx="188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16572FAE-328F-714B-AB6D-2F4922F69C95}"/>
                    </a:ext>
                  </a:extLst>
                </p14:cNvPr>
                <p14:cNvContentPartPr/>
                <p14:nvPr/>
              </p14:nvContentPartPr>
              <p14:xfrm>
                <a:off x="11633592" y="5758005"/>
                <a:ext cx="137880" cy="1890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16572FAE-328F-714B-AB6D-2F4922F69C9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624592" y="5749005"/>
                  <a:ext cx="155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E16A9D1-9270-1D97-87F7-0D11CC094163}"/>
                    </a:ext>
                  </a:extLst>
                </p14:cNvPr>
                <p14:cNvContentPartPr/>
                <p14:nvPr/>
              </p14:nvContentPartPr>
              <p14:xfrm>
                <a:off x="11870472" y="5739645"/>
                <a:ext cx="174600" cy="1893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E16A9D1-9270-1D97-87F7-0D11CC09416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861832" y="5731005"/>
                  <a:ext cx="192240" cy="20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437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C0F90A-DF95-3D02-FB44-6E7BA42755AE}"/>
              </a:ext>
            </a:extLst>
          </p:cNvPr>
          <p:cNvGrpSpPr/>
          <p:nvPr/>
        </p:nvGrpSpPr>
        <p:grpSpPr>
          <a:xfrm>
            <a:off x="343566" y="94125"/>
            <a:ext cx="1003320" cy="478080"/>
            <a:chOff x="343566" y="94125"/>
            <a:chExt cx="100332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95A6329-F016-9F97-A3CE-E4DA6923DF72}"/>
                    </a:ext>
                  </a:extLst>
                </p14:cNvPr>
                <p14:cNvContentPartPr/>
                <p14:nvPr/>
              </p14:nvContentPartPr>
              <p14:xfrm>
                <a:off x="343566" y="94125"/>
                <a:ext cx="461160" cy="478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95A6329-F016-9F97-A3CE-E4DA6923DF7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4566" y="85125"/>
                  <a:ext cx="4788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25C718-C01A-C253-33C2-689AA01DCBED}"/>
                    </a:ext>
                  </a:extLst>
                </p14:cNvPr>
                <p14:cNvContentPartPr/>
                <p14:nvPr/>
              </p14:nvContentPartPr>
              <p14:xfrm>
                <a:off x="614646" y="326685"/>
                <a:ext cx="218520" cy="2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25C718-C01A-C253-33C2-689AA01DCB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6006" y="317685"/>
                  <a:ext cx="236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ED97222-223F-19A1-F676-28E4F50DE7C6}"/>
                    </a:ext>
                  </a:extLst>
                </p14:cNvPr>
                <p14:cNvContentPartPr/>
                <p14:nvPr/>
              </p14:nvContentPartPr>
              <p14:xfrm>
                <a:off x="999126" y="244245"/>
                <a:ext cx="347760" cy="313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ED97222-223F-19A1-F676-28E4F50DE7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0486" y="235605"/>
                  <a:ext cx="36540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D0E1FF-E7B6-29B2-F009-043213E90E1C}"/>
              </a:ext>
            </a:extLst>
          </p:cNvPr>
          <p:cNvGrpSpPr/>
          <p:nvPr/>
        </p:nvGrpSpPr>
        <p:grpSpPr>
          <a:xfrm>
            <a:off x="1526166" y="61005"/>
            <a:ext cx="1172880" cy="495000"/>
            <a:chOff x="1526166" y="61005"/>
            <a:chExt cx="117288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BA783F-BA22-DFB4-A595-6B53E4DD241F}"/>
                    </a:ext>
                  </a:extLst>
                </p14:cNvPr>
                <p14:cNvContentPartPr/>
                <p14:nvPr/>
              </p14:nvContentPartPr>
              <p14:xfrm>
                <a:off x="1526166" y="192045"/>
                <a:ext cx="368280" cy="33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BA783F-BA22-DFB4-A595-6B53E4DD24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7166" y="183045"/>
                  <a:ext cx="3859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87F38C-4BB0-DAAD-E44F-C5DE7A575612}"/>
                    </a:ext>
                  </a:extLst>
                </p14:cNvPr>
                <p14:cNvContentPartPr/>
                <p14:nvPr/>
              </p14:nvContentPartPr>
              <p14:xfrm>
                <a:off x="1791126" y="385725"/>
                <a:ext cx="51480" cy="77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87F38C-4BB0-DAAD-E44F-C5DE7A5756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2486" y="376725"/>
                  <a:ext cx="69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79A1A27-6E35-9FD5-6541-A41D1CE75A53}"/>
                    </a:ext>
                  </a:extLst>
                </p14:cNvPr>
                <p14:cNvContentPartPr/>
                <p14:nvPr/>
              </p14:nvContentPartPr>
              <p14:xfrm>
                <a:off x="2084526" y="61005"/>
                <a:ext cx="614520" cy="49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79A1A27-6E35-9FD5-6541-A41D1CE75A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5886" y="52005"/>
                  <a:ext cx="63216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4E5470C-A932-7F3F-7F85-E4EE6068EB45}"/>
                    </a:ext>
                  </a:extLst>
                </p14:cNvPr>
                <p14:cNvContentPartPr/>
                <p14:nvPr/>
              </p14:nvContentPartPr>
              <p14:xfrm>
                <a:off x="2118726" y="233805"/>
                <a:ext cx="309240" cy="40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4E5470C-A932-7F3F-7F85-E4EE6068EB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0086" y="224805"/>
                  <a:ext cx="3268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CCE988-0DC3-01AC-2541-552B53148283}"/>
              </a:ext>
            </a:extLst>
          </p:cNvPr>
          <p:cNvGrpSpPr/>
          <p:nvPr/>
        </p:nvGrpSpPr>
        <p:grpSpPr>
          <a:xfrm>
            <a:off x="2961126" y="95565"/>
            <a:ext cx="2700720" cy="554760"/>
            <a:chOff x="2961126" y="95565"/>
            <a:chExt cx="270072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898CA4-99C9-6C93-9F89-D608201C4364}"/>
                    </a:ext>
                  </a:extLst>
                </p14:cNvPr>
                <p14:cNvContentPartPr/>
                <p14:nvPr/>
              </p14:nvContentPartPr>
              <p14:xfrm>
                <a:off x="2961126" y="95565"/>
                <a:ext cx="1233720" cy="481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898CA4-99C9-6C93-9F89-D608201C43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52486" y="86565"/>
                  <a:ext cx="12513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5FE92F-FBEC-9D64-B819-A4AACF40C6AD}"/>
                    </a:ext>
                  </a:extLst>
                </p14:cNvPr>
                <p14:cNvContentPartPr/>
                <p14:nvPr/>
              </p14:nvContentPartPr>
              <p14:xfrm>
                <a:off x="3838086" y="210765"/>
                <a:ext cx="243360" cy="60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5FE92F-FBEC-9D64-B819-A4AACF40C6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29446" y="201765"/>
                  <a:ext cx="261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8536D02-9AFC-E560-5E20-B2E6CFC94632}"/>
                    </a:ext>
                  </a:extLst>
                </p14:cNvPr>
                <p14:cNvContentPartPr/>
                <p14:nvPr/>
              </p14:nvContentPartPr>
              <p14:xfrm>
                <a:off x="3691566" y="147045"/>
                <a:ext cx="32400" cy="81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8536D02-9AFC-E560-5E20-B2E6CFC946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82926" y="138405"/>
                  <a:ext cx="50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F964E0-DBC5-E890-2365-0784A183343D}"/>
                    </a:ext>
                  </a:extLst>
                </p14:cNvPr>
                <p14:cNvContentPartPr/>
                <p14:nvPr/>
              </p14:nvContentPartPr>
              <p14:xfrm>
                <a:off x="4396086" y="113565"/>
                <a:ext cx="350640" cy="536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F964E0-DBC5-E890-2365-0784A18334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87446" y="104565"/>
                  <a:ext cx="36828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3A35E2-9235-BC20-A4B7-13CB64465F3C}"/>
                    </a:ext>
                  </a:extLst>
                </p14:cNvPr>
                <p14:cNvContentPartPr/>
                <p14:nvPr/>
              </p14:nvContentPartPr>
              <p14:xfrm>
                <a:off x="4872726" y="262965"/>
                <a:ext cx="789120" cy="212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3A35E2-9235-BC20-A4B7-13CB64465F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63726" y="253965"/>
                  <a:ext cx="806760" cy="23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0C37880-42E0-9F27-E63B-E339945BF96D}"/>
                  </a:ext>
                </a:extLst>
              </p14:cNvPr>
              <p14:cNvContentPartPr/>
              <p14:nvPr/>
            </p14:nvContentPartPr>
            <p14:xfrm>
              <a:off x="5840766" y="304005"/>
              <a:ext cx="878040" cy="182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0C37880-42E0-9F27-E63B-E339945BF96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31766" y="295365"/>
                <a:ext cx="89568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23F299E-4C39-79E2-495B-ED2A0600BC30}"/>
              </a:ext>
            </a:extLst>
          </p:cNvPr>
          <p:cNvGrpSpPr/>
          <p:nvPr/>
        </p:nvGrpSpPr>
        <p:grpSpPr>
          <a:xfrm>
            <a:off x="6926526" y="154965"/>
            <a:ext cx="1701000" cy="473040"/>
            <a:chOff x="6926526" y="154965"/>
            <a:chExt cx="170100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9C0098-CBE8-AACA-BE98-942EEAC4A022}"/>
                    </a:ext>
                  </a:extLst>
                </p14:cNvPr>
                <p14:cNvContentPartPr/>
                <p14:nvPr/>
              </p14:nvContentPartPr>
              <p14:xfrm>
                <a:off x="6926526" y="322725"/>
                <a:ext cx="188640" cy="118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9C0098-CBE8-AACA-BE98-942EEAC4A0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17886" y="314085"/>
                  <a:ext cx="206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D4F881E-C293-1808-055F-3338CEF76FB4}"/>
                    </a:ext>
                  </a:extLst>
                </p14:cNvPr>
                <p14:cNvContentPartPr/>
                <p14:nvPr/>
              </p14:nvContentPartPr>
              <p14:xfrm>
                <a:off x="7318926" y="154965"/>
                <a:ext cx="620640" cy="444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D4F881E-C293-1808-055F-3338CEF76F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10286" y="146325"/>
                  <a:ext cx="6382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FBA327D-3F43-B69D-4534-F43598F17CF8}"/>
                    </a:ext>
                  </a:extLst>
                </p14:cNvPr>
                <p14:cNvContentPartPr/>
                <p14:nvPr/>
              </p14:nvContentPartPr>
              <p14:xfrm>
                <a:off x="7948206" y="277725"/>
                <a:ext cx="679320" cy="350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FBA327D-3F43-B69D-4534-F43598F17C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39206" y="268725"/>
                  <a:ext cx="69696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5E1730-2F20-7119-1FCC-42EB8B6AD37B}"/>
              </a:ext>
            </a:extLst>
          </p:cNvPr>
          <p:cNvGrpSpPr/>
          <p:nvPr/>
        </p:nvGrpSpPr>
        <p:grpSpPr>
          <a:xfrm>
            <a:off x="8816886" y="144885"/>
            <a:ext cx="1559160" cy="329760"/>
            <a:chOff x="8816886" y="144885"/>
            <a:chExt cx="15591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EA07670-0A5E-15CC-6C01-C5910E63F604}"/>
                    </a:ext>
                  </a:extLst>
                </p14:cNvPr>
                <p14:cNvContentPartPr/>
                <p14:nvPr/>
              </p14:nvContentPartPr>
              <p14:xfrm>
                <a:off x="8816886" y="144885"/>
                <a:ext cx="1559160" cy="329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EA07670-0A5E-15CC-6C01-C5910E63F6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08246" y="136245"/>
                  <a:ext cx="15768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9049B0A-4E44-9360-A257-A724B652CC23}"/>
                    </a:ext>
                  </a:extLst>
                </p14:cNvPr>
                <p14:cNvContentPartPr/>
                <p14:nvPr/>
              </p14:nvContentPartPr>
              <p14:xfrm>
                <a:off x="9156726" y="244245"/>
                <a:ext cx="411120" cy="25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9049B0A-4E44-9360-A257-A724B652CC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48086" y="235245"/>
                  <a:ext cx="42876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5407784-5BD7-8785-3716-068C29731F65}"/>
                  </a:ext>
                </a:extLst>
              </p14:cNvPr>
              <p14:cNvContentPartPr/>
              <p14:nvPr/>
            </p14:nvContentPartPr>
            <p14:xfrm>
              <a:off x="8676846" y="875325"/>
              <a:ext cx="2099520" cy="34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5407784-5BD7-8785-3716-068C29731F6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67846" y="866685"/>
                <a:ext cx="2117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B3113D-4236-ECB2-B6F3-B9D0BFC95143}"/>
                  </a:ext>
                </a:extLst>
              </p14:cNvPr>
              <p14:cNvContentPartPr/>
              <p14:nvPr/>
            </p14:nvContentPartPr>
            <p14:xfrm>
              <a:off x="10269126" y="1051725"/>
              <a:ext cx="148320" cy="36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B3113D-4236-ECB2-B6F3-B9D0BFC9514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60486" y="1043085"/>
                <a:ext cx="165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CF4565-D56E-A3BF-38B4-2F3561DD9562}"/>
                  </a:ext>
                </a:extLst>
              </p14:cNvPr>
              <p14:cNvContentPartPr/>
              <p14:nvPr/>
            </p14:nvContentPartPr>
            <p14:xfrm>
              <a:off x="9199206" y="1009605"/>
              <a:ext cx="118080" cy="33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CF4565-D56E-A3BF-38B4-2F3561DD956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90206" y="1000965"/>
                <a:ext cx="135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B1DB859-1A87-4643-9B98-0516F3EC518A}"/>
                  </a:ext>
                </a:extLst>
              </p14:cNvPr>
              <p14:cNvContentPartPr/>
              <p14:nvPr/>
            </p14:nvContentPartPr>
            <p14:xfrm>
              <a:off x="11098206" y="1054965"/>
              <a:ext cx="383040" cy="122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B1DB859-1A87-4643-9B98-0516F3EC518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089566" y="1046325"/>
                <a:ext cx="40068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AF19610A-CD6C-7D6A-248F-CAF5B10D3946}"/>
              </a:ext>
            </a:extLst>
          </p:cNvPr>
          <p:cNvGrpSpPr/>
          <p:nvPr/>
        </p:nvGrpSpPr>
        <p:grpSpPr>
          <a:xfrm>
            <a:off x="8957286" y="1183845"/>
            <a:ext cx="1944360" cy="68040"/>
            <a:chOff x="8957286" y="1183845"/>
            <a:chExt cx="194436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CE7A1B-E40A-4113-2B44-EEA27C1AC2E3}"/>
                    </a:ext>
                  </a:extLst>
                </p14:cNvPr>
                <p14:cNvContentPartPr/>
                <p14:nvPr/>
              </p14:nvContentPartPr>
              <p14:xfrm>
                <a:off x="8957286" y="1207965"/>
                <a:ext cx="99720" cy="43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CE7A1B-E40A-4113-2B44-EEA27C1AC2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48286" y="1198965"/>
                  <a:ext cx="117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110B0AA-9FE2-42D1-6EF7-9FC6368D5922}"/>
                    </a:ext>
                  </a:extLst>
                </p14:cNvPr>
                <p14:cNvContentPartPr/>
                <p14:nvPr/>
              </p14:nvContentPartPr>
              <p14:xfrm>
                <a:off x="9551646" y="1204365"/>
                <a:ext cx="103680" cy="2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110B0AA-9FE2-42D1-6EF7-9FC6368D59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43006" y="1195365"/>
                  <a:ext cx="121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EE12482-3037-4A9B-865C-32224AFA4974}"/>
                    </a:ext>
                  </a:extLst>
                </p14:cNvPr>
                <p14:cNvContentPartPr/>
                <p14:nvPr/>
              </p14:nvContentPartPr>
              <p14:xfrm>
                <a:off x="10828926" y="1186365"/>
                <a:ext cx="72720" cy="1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EE12482-3037-4A9B-865C-32224AFA49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19926" y="1177365"/>
                  <a:ext cx="90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E8DD4A1-D5AE-000C-E192-EAFF073EB906}"/>
                    </a:ext>
                  </a:extLst>
                </p14:cNvPr>
                <p14:cNvContentPartPr/>
                <p14:nvPr/>
              </p14:nvContentPartPr>
              <p14:xfrm>
                <a:off x="10457766" y="1223085"/>
                <a:ext cx="88920" cy="26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E8DD4A1-D5AE-000C-E192-EAFF073EB9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48766" y="1214085"/>
                  <a:ext cx="106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AE116E-A347-1AC1-3FBA-790EF5DA4E16}"/>
                    </a:ext>
                  </a:extLst>
                </p14:cNvPr>
                <p14:cNvContentPartPr/>
                <p14:nvPr/>
              </p14:nvContentPartPr>
              <p14:xfrm>
                <a:off x="9990846" y="1183845"/>
                <a:ext cx="113400" cy="16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AE116E-A347-1AC1-3FBA-790EF5DA4E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81846" y="1175205"/>
                  <a:ext cx="1310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184C6C6-B102-2E29-2730-C94628C6C900}"/>
              </a:ext>
            </a:extLst>
          </p:cNvPr>
          <p:cNvGrpSpPr/>
          <p:nvPr/>
        </p:nvGrpSpPr>
        <p:grpSpPr>
          <a:xfrm>
            <a:off x="10109646" y="993765"/>
            <a:ext cx="605520" cy="59760"/>
            <a:chOff x="10109646" y="993765"/>
            <a:chExt cx="605520" cy="5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509571-F612-1DAB-040A-DC94B130F4B0}"/>
                    </a:ext>
                  </a:extLst>
                </p14:cNvPr>
                <p14:cNvContentPartPr/>
                <p14:nvPr/>
              </p14:nvContentPartPr>
              <p14:xfrm>
                <a:off x="10109646" y="993765"/>
                <a:ext cx="67320" cy="59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509571-F612-1DAB-040A-DC94B130F4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01006" y="985125"/>
                  <a:ext cx="84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0E4383B-1BA4-189A-A60F-04AA750DBDEF}"/>
                    </a:ext>
                  </a:extLst>
                </p14:cNvPr>
                <p14:cNvContentPartPr/>
                <p14:nvPr/>
              </p14:nvContentPartPr>
              <p14:xfrm>
                <a:off x="10625166" y="1002765"/>
                <a:ext cx="90000" cy="33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0E4383B-1BA4-189A-A60F-04AA750DBDE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16166" y="994125"/>
                  <a:ext cx="1076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C385BB-26FB-9F6F-4369-C49EFB673192}"/>
              </a:ext>
            </a:extLst>
          </p:cNvPr>
          <p:cNvGrpSpPr/>
          <p:nvPr/>
        </p:nvGrpSpPr>
        <p:grpSpPr>
          <a:xfrm>
            <a:off x="8762886" y="1336845"/>
            <a:ext cx="2324880" cy="591840"/>
            <a:chOff x="8762886" y="1336845"/>
            <a:chExt cx="232488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097FE0B-93E5-FA33-E48D-6824221A6C01}"/>
                    </a:ext>
                  </a:extLst>
                </p14:cNvPr>
                <p14:cNvContentPartPr/>
                <p14:nvPr/>
              </p14:nvContentPartPr>
              <p14:xfrm>
                <a:off x="8762886" y="1336845"/>
                <a:ext cx="1301760" cy="36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097FE0B-93E5-FA33-E48D-6824221A6C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54246" y="1328205"/>
                  <a:ext cx="13194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3342913-6621-A484-AEF2-6B098EF5738F}"/>
                    </a:ext>
                  </a:extLst>
                </p14:cNvPr>
                <p14:cNvContentPartPr/>
                <p14:nvPr/>
              </p14:nvContentPartPr>
              <p14:xfrm>
                <a:off x="9433206" y="1369965"/>
                <a:ext cx="1654560" cy="558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3342913-6621-A484-AEF2-6B098EF573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24566" y="1360965"/>
                  <a:ext cx="1672200" cy="57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E64E703-EA01-BFE1-7A7F-722373BD28FB}"/>
                  </a:ext>
                </a:extLst>
              </p14:cNvPr>
              <p14:cNvContentPartPr/>
              <p14:nvPr/>
            </p14:nvContentPartPr>
            <p14:xfrm>
              <a:off x="9759006" y="1510725"/>
              <a:ext cx="104040" cy="77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E64E703-EA01-BFE1-7A7F-722373BD28F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50366" y="1502085"/>
                <a:ext cx="121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598326E-5925-FDD9-F5C6-8434D561F733}"/>
                  </a:ext>
                </a:extLst>
              </p14:cNvPr>
              <p14:cNvContentPartPr/>
              <p14:nvPr/>
            </p14:nvContentPartPr>
            <p14:xfrm>
              <a:off x="9932526" y="1322445"/>
              <a:ext cx="336600" cy="165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598326E-5925-FDD9-F5C6-8434D561F73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923526" y="1313445"/>
                <a:ext cx="354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9C0581F-427C-994D-D6F2-A4CC089C7044}"/>
                  </a:ext>
                </a:extLst>
              </p14:cNvPr>
              <p14:cNvContentPartPr/>
              <p14:nvPr/>
            </p14:nvContentPartPr>
            <p14:xfrm>
              <a:off x="4964166" y="3165645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9C0581F-427C-994D-D6F2-A4CC089C70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55526" y="31570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B374646-2311-5C48-A720-7676B8B9AF27}"/>
                  </a:ext>
                </a:extLst>
              </p14:cNvPr>
              <p14:cNvContentPartPr/>
              <p14:nvPr/>
            </p14:nvContentPartPr>
            <p14:xfrm>
              <a:off x="360846" y="839685"/>
              <a:ext cx="166320" cy="260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B374646-2311-5C48-A720-7676B8B9AF2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2206" y="830685"/>
                <a:ext cx="1839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8600D8B-310A-BDD3-57E4-4C1EDDA434DC}"/>
                  </a:ext>
                </a:extLst>
              </p14:cNvPr>
              <p14:cNvContentPartPr/>
              <p14:nvPr/>
            </p14:nvContentPartPr>
            <p14:xfrm>
              <a:off x="352926" y="985845"/>
              <a:ext cx="160920" cy="33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8600D8B-310A-BDD3-57E4-4C1EDDA434D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43926" y="976845"/>
                <a:ext cx="178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52473B-52B9-FFA5-E710-9C41756578E0}"/>
                  </a:ext>
                </a:extLst>
              </p14:cNvPr>
              <p14:cNvContentPartPr/>
              <p14:nvPr/>
            </p14:nvContentPartPr>
            <p14:xfrm>
              <a:off x="688806" y="779925"/>
              <a:ext cx="910080" cy="34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52473B-52B9-FFA5-E710-9C41756578E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0166" y="770925"/>
                <a:ext cx="9277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428934B-355A-431E-2A7E-3D21539AC5B6}"/>
                  </a:ext>
                </a:extLst>
              </p14:cNvPr>
              <p14:cNvContentPartPr/>
              <p14:nvPr/>
            </p14:nvContentPartPr>
            <p14:xfrm>
              <a:off x="1127646" y="792885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428934B-355A-431E-2A7E-3D21539AC5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19006" y="7838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71AF79-2303-777E-B464-5D3970873F45}"/>
                  </a:ext>
                </a:extLst>
              </p14:cNvPr>
              <p14:cNvContentPartPr/>
              <p14:nvPr/>
            </p14:nvContentPartPr>
            <p14:xfrm>
              <a:off x="1796526" y="913125"/>
              <a:ext cx="671040" cy="207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71AF79-2303-777E-B464-5D3970873F4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787886" y="904125"/>
                <a:ext cx="6886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F198D8E-99B5-36EB-E9CD-C05596883B2A}"/>
                  </a:ext>
                </a:extLst>
              </p14:cNvPr>
              <p14:cNvContentPartPr/>
              <p14:nvPr/>
            </p14:nvContentPartPr>
            <p14:xfrm>
              <a:off x="2583126" y="664365"/>
              <a:ext cx="653400" cy="442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F198D8E-99B5-36EB-E9CD-C05596883B2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574126" y="655365"/>
                <a:ext cx="6710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AF80C9B-2A3A-6328-4550-EF0151C52492}"/>
                  </a:ext>
                </a:extLst>
              </p14:cNvPr>
              <p14:cNvContentPartPr/>
              <p14:nvPr/>
            </p14:nvContentPartPr>
            <p14:xfrm>
              <a:off x="2615886" y="892245"/>
              <a:ext cx="365040" cy="5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AF80C9B-2A3A-6328-4550-EF0151C5249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06886" y="883245"/>
                <a:ext cx="382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E925273-F56F-FAE7-871A-0F91D1026C9C}"/>
                  </a:ext>
                </a:extLst>
              </p14:cNvPr>
              <p14:cNvContentPartPr/>
              <p14:nvPr/>
            </p14:nvContentPartPr>
            <p14:xfrm>
              <a:off x="3462966" y="712965"/>
              <a:ext cx="1126440" cy="550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E925273-F56F-FAE7-871A-0F91D1026C9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54326" y="703965"/>
                <a:ext cx="114408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F6615AE-FF21-7518-D3C4-1984872BBFF0}"/>
                  </a:ext>
                </a:extLst>
              </p14:cNvPr>
              <p14:cNvContentPartPr/>
              <p14:nvPr/>
            </p14:nvContentPartPr>
            <p14:xfrm>
              <a:off x="4317606" y="859125"/>
              <a:ext cx="244080" cy="23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F6615AE-FF21-7518-D3C4-1984872BBFF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308966" y="850125"/>
                <a:ext cx="2617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9A5F717-CA8E-6DB1-BB5D-E37C276937DB}"/>
                  </a:ext>
                </a:extLst>
              </p14:cNvPr>
              <p14:cNvContentPartPr/>
              <p14:nvPr/>
            </p14:nvContentPartPr>
            <p14:xfrm>
              <a:off x="4200966" y="708645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9A5F717-CA8E-6DB1-BB5D-E37C276937D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91966" y="6996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CCF38DB-467D-2373-B4F6-C60F1EB207A4}"/>
                  </a:ext>
                </a:extLst>
              </p14:cNvPr>
              <p14:cNvContentPartPr/>
              <p14:nvPr/>
            </p14:nvContentPartPr>
            <p14:xfrm>
              <a:off x="4782726" y="875325"/>
              <a:ext cx="1806840" cy="357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CCF38DB-467D-2373-B4F6-C60F1EB207A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74086" y="866685"/>
                <a:ext cx="182448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9B37883-89C9-EF89-9B56-5B807CD1C3C8}"/>
                  </a:ext>
                </a:extLst>
              </p14:cNvPr>
              <p14:cNvContentPartPr/>
              <p14:nvPr/>
            </p14:nvContentPartPr>
            <p14:xfrm>
              <a:off x="6241086" y="761565"/>
              <a:ext cx="15480" cy="30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9B37883-89C9-EF89-9B56-5B807CD1C3C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232086" y="752565"/>
                <a:ext cx="33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886DE9-352C-B3F0-133B-6D38336C8F6B}"/>
                  </a:ext>
                </a:extLst>
              </p14:cNvPr>
              <p14:cNvContentPartPr/>
              <p14:nvPr/>
            </p14:nvContentPartPr>
            <p14:xfrm>
              <a:off x="4864806" y="671565"/>
              <a:ext cx="62640" cy="48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886DE9-352C-B3F0-133B-6D38336C8F6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855806" y="662925"/>
                <a:ext cx="802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C2E5FA2-C115-EEB4-22E9-1611B8C5B33E}"/>
                  </a:ext>
                </a:extLst>
              </p14:cNvPr>
              <p14:cNvContentPartPr/>
              <p14:nvPr/>
            </p14:nvContentPartPr>
            <p14:xfrm>
              <a:off x="6972966" y="873165"/>
              <a:ext cx="596520" cy="166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C2E5FA2-C115-EEB4-22E9-1611B8C5B3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964326" y="864525"/>
                <a:ext cx="6141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EE461C2-FE4E-C6F7-A033-61670A68DF1A}"/>
                  </a:ext>
                </a:extLst>
              </p14:cNvPr>
              <p14:cNvContentPartPr/>
              <p14:nvPr/>
            </p14:nvContentPartPr>
            <p14:xfrm>
              <a:off x="1134126" y="1360245"/>
              <a:ext cx="1207080" cy="325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EE461C2-FE4E-C6F7-A033-61670A68DF1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25486" y="1351605"/>
                <a:ext cx="12247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A1C3E00-E010-5F90-72FC-42784CC21DC0}"/>
                  </a:ext>
                </a:extLst>
              </p14:cNvPr>
              <p14:cNvContentPartPr/>
              <p14:nvPr/>
            </p14:nvContentPartPr>
            <p14:xfrm>
              <a:off x="2418606" y="1458165"/>
              <a:ext cx="31320" cy="54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A1C3E00-E010-5F90-72FC-42784CC21DC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09966" y="1449165"/>
                <a:ext cx="489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C2523FD-767E-BD19-DD92-8466A248D8DD}"/>
                  </a:ext>
                </a:extLst>
              </p14:cNvPr>
              <p14:cNvContentPartPr/>
              <p14:nvPr/>
            </p14:nvContentPartPr>
            <p14:xfrm>
              <a:off x="293886" y="1391565"/>
              <a:ext cx="130680" cy="184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C2523FD-767E-BD19-DD92-8466A248D8D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84886" y="1382925"/>
                <a:ext cx="1483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C27565E-88EC-7974-9372-8EF72EC891FB}"/>
                  </a:ext>
                </a:extLst>
              </p14:cNvPr>
              <p14:cNvContentPartPr/>
              <p14:nvPr/>
            </p14:nvContentPartPr>
            <p14:xfrm>
              <a:off x="461286" y="1247565"/>
              <a:ext cx="494640" cy="317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C27565E-88EC-7974-9372-8EF72EC891F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2286" y="1238925"/>
                <a:ext cx="5122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C160348-AE50-597C-34E5-AC2CE163D5F1}"/>
                  </a:ext>
                </a:extLst>
              </p14:cNvPr>
              <p14:cNvContentPartPr/>
              <p14:nvPr/>
            </p14:nvContentPartPr>
            <p14:xfrm>
              <a:off x="316566" y="1682805"/>
              <a:ext cx="1362240" cy="3319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C160348-AE50-597C-34E5-AC2CE163D5F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07926" y="1674165"/>
                <a:ext cx="13798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A1D86F0-4E77-40BC-2E4F-06C60502BEC9}"/>
                  </a:ext>
                </a:extLst>
              </p14:cNvPr>
              <p14:cNvContentPartPr/>
              <p14:nvPr/>
            </p14:nvContentPartPr>
            <p14:xfrm>
              <a:off x="1114686" y="1766685"/>
              <a:ext cx="433440" cy="1036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A1D86F0-4E77-40BC-2E4F-06C60502BEC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05686" y="1758045"/>
                <a:ext cx="4510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3414292-4399-57E5-1B3B-C640FF905D12}"/>
                  </a:ext>
                </a:extLst>
              </p14:cNvPr>
              <p14:cNvContentPartPr/>
              <p14:nvPr/>
            </p14:nvContentPartPr>
            <p14:xfrm>
              <a:off x="1950606" y="1717725"/>
              <a:ext cx="267120" cy="263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3414292-4399-57E5-1B3B-C640FF905D1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941966" y="1708725"/>
                <a:ext cx="2847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4F25BBB-5AAD-5D55-69AE-F5A4E5F140FF}"/>
                  </a:ext>
                </a:extLst>
              </p14:cNvPr>
              <p14:cNvContentPartPr/>
              <p14:nvPr/>
            </p14:nvContentPartPr>
            <p14:xfrm>
              <a:off x="2136366" y="1796205"/>
              <a:ext cx="173160" cy="176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4F25BBB-5AAD-5D55-69AE-F5A4E5F140F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127366" y="1787205"/>
                <a:ext cx="190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851152F-BE3E-75C2-7C63-53CF7E26E07B}"/>
                  </a:ext>
                </a:extLst>
              </p14:cNvPr>
              <p14:cNvContentPartPr/>
              <p14:nvPr/>
            </p14:nvContentPartPr>
            <p14:xfrm>
              <a:off x="2473686" y="1892325"/>
              <a:ext cx="181800" cy="1062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851152F-BE3E-75C2-7C63-53CF7E26E07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465046" y="1883685"/>
                <a:ext cx="1994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0FFC1DA-9A34-71F6-8177-1824950A70A3}"/>
                  </a:ext>
                </a:extLst>
              </p14:cNvPr>
              <p14:cNvContentPartPr/>
              <p14:nvPr/>
            </p14:nvContentPartPr>
            <p14:xfrm>
              <a:off x="5577606" y="2308125"/>
              <a:ext cx="1425240" cy="5619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0FFC1DA-9A34-71F6-8177-1824950A70A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568966" y="2299485"/>
                <a:ext cx="144288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C92EB6F-AA1C-49DA-C815-8F078CE7D158}"/>
                  </a:ext>
                </a:extLst>
              </p14:cNvPr>
              <p14:cNvContentPartPr/>
              <p14:nvPr/>
            </p14:nvContentPartPr>
            <p14:xfrm>
              <a:off x="9446526" y="2422245"/>
              <a:ext cx="357480" cy="1436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C92EB6F-AA1C-49DA-C815-8F078CE7D15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437526" y="2413245"/>
                <a:ext cx="37512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8893346-C6AC-5AF7-A4C2-60F6ECF3FE28}"/>
              </a:ext>
            </a:extLst>
          </p:cNvPr>
          <p:cNvGrpSpPr/>
          <p:nvPr/>
        </p:nvGrpSpPr>
        <p:grpSpPr>
          <a:xfrm>
            <a:off x="10027926" y="2394525"/>
            <a:ext cx="1391400" cy="236160"/>
            <a:chOff x="10027926" y="2394525"/>
            <a:chExt cx="139140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6384193-CEAB-1304-9352-12532A62A740}"/>
                    </a:ext>
                  </a:extLst>
                </p14:cNvPr>
                <p14:cNvContentPartPr/>
                <p14:nvPr/>
              </p14:nvContentPartPr>
              <p14:xfrm>
                <a:off x="10027926" y="2394525"/>
                <a:ext cx="789480" cy="236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6384193-CEAB-1304-9352-12532A62A74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19286" y="2385885"/>
                  <a:ext cx="807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E425F09-A49A-16D4-5C81-142AEC216E67}"/>
                    </a:ext>
                  </a:extLst>
                </p14:cNvPr>
                <p14:cNvContentPartPr/>
                <p14:nvPr/>
              </p14:nvContentPartPr>
              <p14:xfrm>
                <a:off x="11079126" y="2399565"/>
                <a:ext cx="340200" cy="128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E425F09-A49A-16D4-5C81-142AEC216E6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70486" y="2390565"/>
                  <a:ext cx="3578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C77CCF13-AEB6-62F2-631E-A267D37F8927}"/>
                  </a:ext>
                </a:extLst>
              </p14:cNvPr>
              <p14:cNvContentPartPr/>
              <p14:nvPr/>
            </p14:nvContentPartPr>
            <p14:xfrm>
              <a:off x="356886" y="2948205"/>
              <a:ext cx="991800" cy="5061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C77CCF13-AEB6-62F2-631E-A267D37F892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48246" y="2939565"/>
                <a:ext cx="100944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AF2A0FC-21B7-7507-7F19-FC5A8C89EE4D}"/>
                  </a:ext>
                </a:extLst>
              </p14:cNvPr>
              <p14:cNvContentPartPr/>
              <p14:nvPr/>
            </p14:nvContentPartPr>
            <p14:xfrm>
              <a:off x="1667286" y="3119925"/>
              <a:ext cx="753120" cy="1854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AF2A0FC-21B7-7507-7F19-FC5A8C89EE4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58286" y="3111285"/>
                <a:ext cx="7707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B586141-4F96-358C-E6EE-4C0CE5100E56}"/>
                  </a:ext>
                </a:extLst>
              </p14:cNvPr>
              <p14:cNvContentPartPr/>
              <p14:nvPr/>
            </p14:nvContentPartPr>
            <p14:xfrm>
              <a:off x="450846" y="2451405"/>
              <a:ext cx="189000" cy="3193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B586141-4F96-358C-E6EE-4C0CE5100E5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42206" y="2442765"/>
                <a:ext cx="2066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33CA0EA-4194-20B8-37A0-62968962FAAE}"/>
                  </a:ext>
                </a:extLst>
              </p14:cNvPr>
              <p14:cNvContentPartPr/>
              <p14:nvPr/>
            </p14:nvContentPartPr>
            <p14:xfrm>
              <a:off x="474966" y="2615925"/>
              <a:ext cx="138600" cy="403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33CA0EA-4194-20B8-37A0-62968962FAA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65966" y="2606925"/>
                <a:ext cx="1562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3BD5CD1-1060-847A-63E2-BF56CCEB457A}"/>
                  </a:ext>
                </a:extLst>
              </p14:cNvPr>
              <p14:cNvContentPartPr/>
              <p14:nvPr/>
            </p14:nvContentPartPr>
            <p14:xfrm>
              <a:off x="659646" y="2471565"/>
              <a:ext cx="165960" cy="2926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3BD5CD1-1060-847A-63E2-BF56CCEB457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51006" y="2462925"/>
                <a:ext cx="1836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F6B3C6B-FBFA-7307-DD7E-BDBC13A4898D}"/>
                  </a:ext>
                </a:extLst>
              </p14:cNvPr>
              <p14:cNvContentPartPr/>
              <p14:nvPr/>
            </p14:nvContentPartPr>
            <p14:xfrm>
              <a:off x="648126" y="2560845"/>
              <a:ext cx="140040" cy="169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F6B3C6B-FBFA-7307-DD7E-BDBC13A4898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39486" y="2551845"/>
                <a:ext cx="1576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E736E15-C070-532B-3E25-438BBB01533F}"/>
                  </a:ext>
                </a:extLst>
              </p14:cNvPr>
              <p14:cNvContentPartPr/>
              <p14:nvPr/>
            </p14:nvContentPartPr>
            <p14:xfrm>
              <a:off x="1005246" y="2431965"/>
              <a:ext cx="761400" cy="3416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E736E15-C070-532B-3E25-438BBB01533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96246" y="2423325"/>
                <a:ext cx="7790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7EE7AFE-E607-53CE-05E3-734ADBC0EF2A}"/>
                  </a:ext>
                </a:extLst>
              </p14:cNvPr>
              <p14:cNvContentPartPr/>
              <p14:nvPr/>
            </p14:nvContentPartPr>
            <p14:xfrm>
              <a:off x="2011806" y="2483805"/>
              <a:ext cx="557640" cy="3729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7EE7AFE-E607-53CE-05E3-734ADBC0EF2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02806" y="2474805"/>
                <a:ext cx="5752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1C5E8B6-C1D1-78F7-B796-F1382725D72E}"/>
                  </a:ext>
                </a:extLst>
              </p14:cNvPr>
              <p14:cNvContentPartPr/>
              <p14:nvPr/>
            </p14:nvContentPartPr>
            <p14:xfrm>
              <a:off x="2384766" y="2575965"/>
              <a:ext cx="202320" cy="178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1C5E8B6-C1D1-78F7-B796-F1382725D72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375766" y="2567325"/>
                <a:ext cx="2199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E792882-31F2-9874-846A-5F9277D21C43}"/>
                  </a:ext>
                </a:extLst>
              </p14:cNvPr>
              <p14:cNvContentPartPr/>
              <p14:nvPr/>
            </p14:nvContentPartPr>
            <p14:xfrm>
              <a:off x="2591766" y="2394525"/>
              <a:ext cx="313560" cy="349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E792882-31F2-9874-846A-5F9277D21C4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583126" y="2385525"/>
                <a:ext cx="3312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ECE1323-B1C0-B2CB-28FC-98858CE70FEF}"/>
                  </a:ext>
                </a:extLst>
              </p14:cNvPr>
              <p14:cNvContentPartPr/>
              <p14:nvPr/>
            </p14:nvContentPartPr>
            <p14:xfrm>
              <a:off x="2184246" y="2421525"/>
              <a:ext cx="173160" cy="1062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ECE1323-B1C0-B2CB-28FC-98858CE70FE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175246" y="2412525"/>
                <a:ext cx="1908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A2FDB8DD-E00F-BB7F-100A-C72910B8A69B}"/>
                  </a:ext>
                </a:extLst>
              </p14:cNvPr>
              <p14:cNvContentPartPr/>
              <p14:nvPr/>
            </p14:nvContentPartPr>
            <p14:xfrm>
              <a:off x="3066966" y="2280765"/>
              <a:ext cx="1500120" cy="5378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A2FDB8DD-E00F-BB7F-100A-C72910B8A69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58326" y="2271765"/>
                <a:ext cx="151776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8E454DA-B6D9-9925-5265-E7D3C72C5183}"/>
                  </a:ext>
                </a:extLst>
              </p14:cNvPr>
              <p14:cNvContentPartPr/>
              <p14:nvPr/>
            </p14:nvContentPartPr>
            <p14:xfrm>
              <a:off x="4158126" y="2456445"/>
              <a:ext cx="36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8E454DA-B6D9-9925-5265-E7D3C72C518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49486" y="24474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E8F4850B-1DE6-3BFD-90F0-D2EDC42F1C87}"/>
                  </a:ext>
                </a:extLst>
              </p14:cNvPr>
              <p14:cNvContentPartPr/>
              <p14:nvPr/>
            </p14:nvContentPartPr>
            <p14:xfrm>
              <a:off x="3862206" y="2380125"/>
              <a:ext cx="340920" cy="90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E8F4850B-1DE6-3BFD-90F0-D2EDC42F1C8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853206" y="2371485"/>
                <a:ext cx="358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DBADDFF-92DC-A978-5CE5-BDFE52F8BA00}"/>
                  </a:ext>
                </a:extLst>
              </p14:cNvPr>
              <p14:cNvContentPartPr/>
              <p14:nvPr/>
            </p14:nvContentPartPr>
            <p14:xfrm>
              <a:off x="4589406" y="2689725"/>
              <a:ext cx="104400" cy="1566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DBADDFF-92DC-A978-5CE5-BDFE52F8BA0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80406" y="2681085"/>
                <a:ext cx="1220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3D0C2F7-493C-D500-6EAC-E690EE7BA538}"/>
                  </a:ext>
                </a:extLst>
              </p14:cNvPr>
              <p14:cNvContentPartPr/>
              <p14:nvPr/>
            </p14:nvContentPartPr>
            <p14:xfrm>
              <a:off x="5002686" y="2421525"/>
              <a:ext cx="321120" cy="2790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3D0C2F7-493C-D500-6EAC-E690EE7BA53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994046" y="2412525"/>
                <a:ext cx="3387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B5EAD5E-0844-C22F-17BB-3008E16F4DB4}"/>
                  </a:ext>
                </a:extLst>
              </p14:cNvPr>
              <p14:cNvContentPartPr/>
              <p14:nvPr/>
            </p14:nvContentPartPr>
            <p14:xfrm>
              <a:off x="7303446" y="2213445"/>
              <a:ext cx="945360" cy="4586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B5EAD5E-0844-C22F-17BB-3008E16F4DB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294806" y="2204445"/>
                <a:ext cx="9630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5028481-9D62-6739-451A-38229973096A}"/>
                  </a:ext>
                </a:extLst>
              </p14:cNvPr>
              <p14:cNvContentPartPr/>
              <p14:nvPr/>
            </p14:nvContentPartPr>
            <p14:xfrm>
              <a:off x="7758846" y="2356365"/>
              <a:ext cx="310680" cy="673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5028481-9D62-6739-451A-38229973096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49846" y="2347725"/>
                <a:ext cx="3283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3C60D11-5E8D-DA68-2C19-35A2A0620E43}"/>
                  </a:ext>
                </a:extLst>
              </p14:cNvPr>
              <p14:cNvContentPartPr/>
              <p14:nvPr/>
            </p14:nvContentPartPr>
            <p14:xfrm>
              <a:off x="7608006" y="2269245"/>
              <a:ext cx="83880" cy="71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3C60D11-5E8D-DA68-2C19-35A2A0620E4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599006" y="2260245"/>
                <a:ext cx="101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849FBE8-6ED8-FA7B-4B9C-E0EBB85DEFA6}"/>
                  </a:ext>
                </a:extLst>
              </p14:cNvPr>
              <p14:cNvContentPartPr/>
              <p14:nvPr/>
            </p14:nvContentPartPr>
            <p14:xfrm>
              <a:off x="8421246" y="2236125"/>
              <a:ext cx="694440" cy="4309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849FBE8-6ED8-FA7B-4B9C-E0EBB85DEFA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412246" y="2227125"/>
                <a:ext cx="71208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2502C93-8735-6DA0-C241-37B20DCB7D98}"/>
                  </a:ext>
                </a:extLst>
              </p14:cNvPr>
              <p14:cNvContentPartPr/>
              <p14:nvPr/>
            </p14:nvContentPartPr>
            <p14:xfrm>
              <a:off x="8758566" y="2420805"/>
              <a:ext cx="74520" cy="3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2502C93-8735-6DA0-C241-37B20DCB7D9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749926" y="2411805"/>
                <a:ext cx="921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3A823FCC-CD6A-705A-2DD7-D08ABAA142B4}"/>
                  </a:ext>
                </a:extLst>
              </p14:cNvPr>
              <p14:cNvContentPartPr/>
              <p14:nvPr/>
            </p14:nvContentPartPr>
            <p14:xfrm>
              <a:off x="8359686" y="2338005"/>
              <a:ext cx="484200" cy="489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3A823FCC-CD6A-705A-2DD7-D08ABAA142B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350686" y="2329365"/>
                <a:ext cx="501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E274CA7E-67C2-2072-23BA-297AD47C01F6}"/>
                  </a:ext>
                </a:extLst>
              </p14:cNvPr>
              <p14:cNvContentPartPr/>
              <p14:nvPr/>
            </p14:nvContentPartPr>
            <p14:xfrm>
              <a:off x="2745126" y="3141165"/>
              <a:ext cx="1501920" cy="3024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E274CA7E-67C2-2072-23BA-297AD47C01F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736486" y="3132525"/>
                <a:ext cx="15195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3DA4906-550F-C66A-57EC-CDD976143C13}"/>
                  </a:ext>
                </a:extLst>
              </p14:cNvPr>
              <p14:cNvContentPartPr/>
              <p14:nvPr/>
            </p14:nvContentPartPr>
            <p14:xfrm>
              <a:off x="4530006" y="3157005"/>
              <a:ext cx="495360" cy="1270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3DA4906-550F-C66A-57EC-CDD976143C1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521366" y="3148365"/>
                <a:ext cx="5130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7ECEA7A-F919-A273-D536-8C58AC10623C}"/>
                  </a:ext>
                </a:extLst>
              </p14:cNvPr>
              <p14:cNvContentPartPr/>
              <p14:nvPr/>
            </p14:nvContentPartPr>
            <p14:xfrm>
              <a:off x="5192046" y="2793045"/>
              <a:ext cx="788040" cy="5317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7ECEA7A-F919-A273-D536-8C58AC10623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183046" y="2784405"/>
                <a:ext cx="8056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1E95C99-1C71-6F1E-285A-6F34968B2C94}"/>
                  </a:ext>
                </a:extLst>
              </p14:cNvPr>
              <p14:cNvContentPartPr/>
              <p14:nvPr/>
            </p14:nvContentPartPr>
            <p14:xfrm>
              <a:off x="5868846" y="2973765"/>
              <a:ext cx="171000" cy="421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1E95C99-1C71-6F1E-285A-6F34968B2C9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860206" y="2965125"/>
                <a:ext cx="1886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BA7AFDB6-8D65-021F-48A2-FE54AA0A989E}"/>
                  </a:ext>
                </a:extLst>
              </p14:cNvPr>
              <p14:cNvContentPartPr/>
              <p14:nvPr/>
            </p14:nvContentPartPr>
            <p14:xfrm>
              <a:off x="5176926" y="3001125"/>
              <a:ext cx="449280" cy="489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BA7AFDB6-8D65-021F-48A2-FE54AA0A989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167926" y="2992125"/>
                <a:ext cx="466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3B6ACBEB-4DD9-A9A6-6751-2C2086113CE0}"/>
                  </a:ext>
                </a:extLst>
              </p14:cNvPr>
              <p14:cNvContentPartPr/>
              <p14:nvPr/>
            </p14:nvContentPartPr>
            <p14:xfrm>
              <a:off x="6144606" y="2899245"/>
              <a:ext cx="948600" cy="5396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3B6ACBEB-4DD9-A9A6-6751-2C2086113CE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35606" y="2890245"/>
                <a:ext cx="96624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C040C62-A17A-618A-87BF-741A40DAEF77}"/>
                  </a:ext>
                </a:extLst>
              </p14:cNvPr>
              <p14:cNvContentPartPr/>
              <p14:nvPr/>
            </p14:nvContentPartPr>
            <p14:xfrm>
              <a:off x="6881526" y="2984565"/>
              <a:ext cx="301680" cy="291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C040C62-A17A-618A-87BF-741A40DAEF7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72886" y="2975925"/>
                <a:ext cx="31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EDC9D22-810E-6438-4327-0764886C4BF3}"/>
                  </a:ext>
                </a:extLst>
              </p14:cNvPr>
              <p14:cNvContentPartPr/>
              <p14:nvPr/>
            </p14:nvContentPartPr>
            <p14:xfrm>
              <a:off x="7250886" y="3276165"/>
              <a:ext cx="44640" cy="57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EDC9D22-810E-6438-4327-0764886C4BF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242246" y="3267165"/>
                <a:ext cx="62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ADC4DDD-D758-7BED-5B02-9F32CAB7E3D1}"/>
                  </a:ext>
                </a:extLst>
              </p14:cNvPr>
              <p14:cNvContentPartPr/>
              <p14:nvPr/>
            </p14:nvContentPartPr>
            <p14:xfrm>
              <a:off x="7808166" y="3049725"/>
              <a:ext cx="74520" cy="244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ADC4DDD-D758-7BED-5B02-9F32CAB7E3D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799166" y="3040725"/>
                <a:ext cx="921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637A204-3B2E-6124-5BF6-EF13202F85F6}"/>
                  </a:ext>
                </a:extLst>
              </p14:cNvPr>
              <p14:cNvContentPartPr/>
              <p14:nvPr/>
            </p14:nvContentPartPr>
            <p14:xfrm>
              <a:off x="7745886" y="3010485"/>
              <a:ext cx="281160" cy="194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637A204-3B2E-6124-5BF6-EF13202F85F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736886" y="3001485"/>
                <a:ext cx="2988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526B456-F4C8-1019-556E-FB28EDFDC4B7}"/>
                  </a:ext>
                </a:extLst>
              </p14:cNvPr>
              <p14:cNvContentPartPr/>
              <p14:nvPr/>
            </p14:nvContentPartPr>
            <p14:xfrm>
              <a:off x="7960446" y="2950365"/>
              <a:ext cx="429480" cy="3380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526B456-F4C8-1019-556E-FB28EDFDC4B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951806" y="2941365"/>
                <a:ext cx="4471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C891FCBE-0E71-E8DD-2E22-0DF0BB55C300}"/>
                  </a:ext>
                </a:extLst>
              </p14:cNvPr>
              <p14:cNvContentPartPr/>
              <p14:nvPr/>
            </p14:nvContentPartPr>
            <p14:xfrm>
              <a:off x="8173926" y="2977005"/>
              <a:ext cx="40320" cy="259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C891FCBE-0E71-E8DD-2E22-0DF0BB55C30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164926" y="2968365"/>
                <a:ext cx="5796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655E9F3-70E8-4083-D12A-1EB46331FDA8}"/>
              </a:ext>
            </a:extLst>
          </p:cNvPr>
          <p:cNvGrpSpPr/>
          <p:nvPr/>
        </p:nvGrpSpPr>
        <p:grpSpPr>
          <a:xfrm>
            <a:off x="8625006" y="2863245"/>
            <a:ext cx="1705320" cy="789120"/>
            <a:chOff x="8625006" y="2863245"/>
            <a:chExt cx="1705320" cy="78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1F5E51E-D509-95C6-9007-55F2871D0B5B}"/>
                    </a:ext>
                  </a:extLst>
                </p14:cNvPr>
                <p14:cNvContentPartPr/>
                <p14:nvPr/>
              </p14:nvContentPartPr>
              <p14:xfrm>
                <a:off x="8625006" y="3121365"/>
                <a:ext cx="372240" cy="199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1F5E51E-D509-95C6-9007-55F2871D0B5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16366" y="3112725"/>
                  <a:ext cx="389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F014798-8DF4-94EF-93B9-FA6E6773879F}"/>
                    </a:ext>
                  </a:extLst>
                </p14:cNvPr>
                <p14:cNvContentPartPr/>
                <p14:nvPr/>
              </p14:nvContentPartPr>
              <p14:xfrm>
                <a:off x="8770086" y="2910405"/>
                <a:ext cx="41760" cy="6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F014798-8DF4-94EF-93B9-FA6E6773879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61446" y="2901765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F5A3B59-1A9F-34CA-2C6C-BE63D59ED9F4}"/>
                    </a:ext>
                  </a:extLst>
                </p14:cNvPr>
                <p14:cNvContentPartPr/>
                <p14:nvPr/>
              </p14:nvContentPartPr>
              <p14:xfrm>
                <a:off x="9312606" y="2863245"/>
                <a:ext cx="210240" cy="295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F5A3B59-1A9F-34CA-2C6C-BE63D59ED9F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03606" y="2854245"/>
                  <a:ext cx="2278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EE5693F-8553-A1D1-1088-8F087E33E2BC}"/>
                    </a:ext>
                  </a:extLst>
                </p14:cNvPr>
                <p14:cNvContentPartPr/>
                <p14:nvPr/>
              </p14:nvContentPartPr>
              <p14:xfrm>
                <a:off x="9599886" y="2931645"/>
                <a:ext cx="231840" cy="254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EE5693F-8553-A1D1-1088-8F087E33E2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91246" y="2923005"/>
                  <a:ext cx="2494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777B8F7-F4C8-E212-B182-6D871E8FBB2E}"/>
                    </a:ext>
                  </a:extLst>
                </p14:cNvPr>
                <p14:cNvContentPartPr/>
                <p14:nvPr/>
              </p14:nvContentPartPr>
              <p14:xfrm>
                <a:off x="9341046" y="3247005"/>
                <a:ext cx="463680" cy="88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777B8F7-F4C8-E212-B182-6D871E8FBB2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32406" y="3238365"/>
                  <a:ext cx="481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ECE6631-EEA5-2D6C-4EB8-B69DAF1D3679}"/>
                    </a:ext>
                  </a:extLst>
                </p14:cNvPr>
                <p14:cNvContentPartPr/>
                <p14:nvPr/>
              </p14:nvContentPartPr>
              <p14:xfrm>
                <a:off x="9384966" y="3365445"/>
                <a:ext cx="163440" cy="252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ECE6631-EEA5-2D6C-4EB8-B69DAF1D36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75966" y="3356805"/>
                  <a:ext cx="181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C8DD4FA-20CA-2307-F0CA-19CAB1DF80F2}"/>
                    </a:ext>
                  </a:extLst>
                </p14:cNvPr>
                <p14:cNvContentPartPr/>
                <p14:nvPr/>
              </p14:nvContentPartPr>
              <p14:xfrm>
                <a:off x="9639126" y="3387765"/>
                <a:ext cx="158760" cy="227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C8DD4FA-20CA-2307-F0CA-19CAB1DF80F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30486" y="3379125"/>
                  <a:ext cx="176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126E6A5-BE84-0512-8507-937A839A7978}"/>
                    </a:ext>
                  </a:extLst>
                </p14:cNvPr>
                <p14:cNvContentPartPr/>
                <p14:nvPr/>
              </p14:nvContentPartPr>
              <p14:xfrm>
                <a:off x="9648126" y="3430605"/>
                <a:ext cx="167400" cy="45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126E6A5-BE84-0512-8507-937A839A797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39126" y="3421605"/>
                  <a:ext cx="185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81A37FA-7F0E-B95B-53CB-797C5750D103}"/>
                    </a:ext>
                  </a:extLst>
                </p14:cNvPr>
                <p14:cNvContentPartPr/>
                <p14:nvPr/>
              </p14:nvContentPartPr>
              <p14:xfrm>
                <a:off x="9949446" y="2863245"/>
                <a:ext cx="68760" cy="683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81A37FA-7F0E-B95B-53CB-797C5750D10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40806" y="2854605"/>
                  <a:ext cx="8640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8AAFA72-36A1-5F0D-4D46-01D77093A014}"/>
                    </a:ext>
                  </a:extLst>
                </p14:cNvPr>
                <p14:cNvContentPartPr/>
                <p14:nvPr/>
              </p14:nvContentPartPr>
              <p14:xfrm>
                <a:off x="10121886" y="3467685"/>
                <a:ext cx="198720" cy="133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8AAFA72-36A1-5F0D-4D46-01D77093A01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112886" y="3458685"/>
                  <a:ext cx="216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C4328CD-63CB-EE52-1DC6-B7B0DA1E5ECF}"/>
                    </a:ext>
                  </a:extLst>
                </p14:cNvPr>
                <p14:cNvContentPartPr/>
                <p14:nvPr/>
              </p14:nvContentPartPr>
              <p14:xfrm>
                <a:off x="10114686" y="3497925"/>
                <a:ext cx="215640" cy="154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C4328CD-63CB-EE52-1DC6-B7B0DA1E5EC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06046" y="3489285"/>
                  <a:ext cx="23328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74E3A98F-905F-7533-2A2C-AA30348EA035}"/>
                  </a:ext>
                </a:extLst>
              </p14:cNvPr>
              <p14:cNvContentPartPr/>
              <p14:nvPr/>
            </p14:nvContentPartPr>
            <p14:xfrm>
              <a:off x="10452006" y="3078885"/>
              <a:ext cx="338760" cy="417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74E3A98F-905F-7533-2A2C-AA30348EA03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443006" y="3069885"/>
                <a:ext cx="35640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F2996C7-1A78-43C4-AD6D-C4F838CCFDF4}"/>
              </a:ext>
            </a:extLst>
          </p:cNvPr>
          <p:cNvGrpSpPr/>
          <p:nvPr/>
        </p:nvGrpSpPr>
        <p:grpSpPr>
          <a:xfrm>
            <a:off x="10472166" y="2938485"/>
            <a:ext cx="893520" cy="360360"/>
            <a:chOff x="10472166" y="2938485"/>
            <a:chExt cx="8935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BC46D74-55D5-2914-2F2C-C1451D568A51}"/>
                    </a:ext>
                  </a:extLst>
                </p14:cNvPr>
                <p14:cNvContentPartPr/>
                <p14:nvPr/>
              </p14:nvContentPartPr>
              <p14:xfrm>
                <a:off x="10472166" y="3185445"/>
                <a:ext cx="352440" cy="69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BC46D74-55D5-2914-2F2C-C1451D568A5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63166" y="3176445"/>
                  <a:ext cx="370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BE12D75-81AE-5A4F-524F-C833CB4AD226}"/>
                    </a:ext>
                  </a:extLst>
                </p14:cNvPr>
                <p14:cNvContentPartPr/>
                <p14:nvPr/>
              </p14:nvContentPartPr>
              <p14:xfrm>
                <a:off x="10923606" y="2938485"/>
                <a:ext cx="328680" cy="338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BE12D75-81AE-5A4F-524F-C833CB4AD22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914966" y="2929485"/>
                  <a:ext cx="3463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FC0D6A0-8976-EAC8-1400-A89F830EE7A0}"/>
                    </a:ext>
                  </a:extLst>
                </p14:cNvPr>
                <p14:cNvContentPartPr/>
                <p14:nvPr/>
              </p14:nvContentPartPr>
              <p14:xfrm>
                <a:off x="11276046" y="3242685"/>
                <a:ext cx="89640" cy="56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FC0D6A0-8976-EAC8-1400-A89F830EE7A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267406" y="3234045"/>
                  <a:ext cx="10728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9DB3F528-9660-2263-5FF5-7FEE55C0DE5F}"/>
              </a:ext>
            </a:extLst>
          </p:cNvPr>
          <p:cNvGrpSpPr/>
          <p:nvPr/>
        </p:nvGrpSpPr>
        <p:grpSpPr>
          <a:xfrm>
            <a:off x="2804526" y="1225245"/>
            <a:ext cx="4502880" cy="1022760"/>
            <a:chOff x="2804526" y="1225245"/>
            <a:chExt cx="4502880" cy="10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56B05C6-07EC-9E13-D55D-7EEDE2243BF2}"/>
                    </a:ext>
                  </a:extLst>
                </p14:cNvPr>
                <p14:cNvContentPartPr/>
                <p14:nvPr/>
              </p14:nvContentPartPr>
              <p14:xfrm>
                <a:off x="2895966" y="1342605"/>
                <a:ext cx="35640" cy="236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56B05C6-07EC-9E13-D55D-7EEDE2243BF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86966" y="1333965"/>
                  <a:ext cx="53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A51146D-F650-7FD2-7D35-838660D3B830}"/>
                    </a:ext>
                  </a:extLst>
                </p14:cNvPr>
                <p14:cNvContentPartPr/>
                <p14:nvPr/>
              </p14:nvContentPartPr>
              <p14:xfrm>
                <a:off x="2804526" y="1325685"/>
                <a:ext cx="214560" cy="32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A51146D-F650-7FD2-7D35-838660D3B8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95526" y="1317045"/>
                  <a:ext cx="232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37810F2-54C1-2F1F-B55B-3237323D445F}"/>
                    </a:ext>
                  </a:extLst>
                </p14:cNvPr>
                <p14:cNvContentPartPr/>
                <p14:nvPr/>
              </p14:nvContentPartPr>
              <p14:xfrm>
                <a:off x="3035646" y="1265205"/>
                <a:ext cx="466920" cy="362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37810F2-54C1-2F1F-B55B-3237323D44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27006" y="1256205"/>
                  <a:ext cx="4845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FDFD848-D6EA-9B9B-BB10-6CB20DB34B58}"/>
                    </a:ext>
                  </a:extLst>
                </p14:cNvPr>
                <p14:cNvContentPartPr/>
                <p14:nvPr/>
              </p14:nvContentPartPr>
              <p14:xfrm>
                <a:off x="3326166" y="1265205"/>
                <a:ext cx="38880" cy="66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FDFD848-D6EA-9B9B-BB10-6CB20DB34B5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317166" y="1256205"/>
                  <a:ext cx="56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727064A-6442-0D9D-01ED-49B2617CC0B0}"/>
                    </a:ext>
                  </a:extLst>
                </p14:cNvPr>
                <p14:cNvContentPartPr/>
                <p14:nvPr/>
              </p14:nvContentPartPr>
              <p14:xfrm>
                <a:off x="3645126" y="1443045"/>
                <a:ext cx="357120" cy="190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727064A-6442-0D9D-01ED-49B2617CC0B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36486" y="1434405"/>
                  <a:ext cx="374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51DF02F-105F-7904-8BB0-A1C0B34888D0}"/>
                    </a:ext>
                  </a:extLst>
                </p14:cNvPr>
                <p14:cNvContentPartPr/>
                <p14:nvPr/>
              </p14:nvContentPartPr>
              <p14:xfrm>
                <a:off x="3820806" y="1328205"/>
                <a:ext cx="43200" cy="14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51DF02F-105F-7904-8BB0-A1C0B34888D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11806" y="1319205"/>
                  <a:ext cx="60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49CF016-68AF-79F0-709E-DF1791BD5AA3}"/>
                    </a:ext>
                  </a:extLst>
                </p14:cNvPr>
                <p14:cNvContentPartPr/>
                <p14:nvPr/>
              </p14:nvContentPartPr>
              <p14:xfrm>
                <a:off x="5174506" y="1394627"/>
                <a:ext cx="169032" cy="97925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49CF016-68AF-79F0-709E-DF1791BD5AA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65515" y="1385627"/>
                  <a:ext cx="186654" cy="115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C9A0B79-BA7A-252E-D5E9-BA68D026F4F2}"/>
                    </a:ext>
                  </a:extLst>
                </p14:cNvPr>
                <p14:cNvContentPartPr/>
                <p14:nvPr/>
              </p14:nvContentPartPr>
              <p14:xfrm>
                <a:off x="5151969" y="1351540"/>
                <a:ext cx="195203" cy="19323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C9A0B79-BA7A-252E-D5E9-BA68D026F4F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42965" y="1342594"/>
                  <a:ext cx="212851" cy="368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C217BCC-1A55-5F8A-C59B-706C1093C9BB}"/>
                    </a:ext>
                  </a:extLst>
                </p14:cNvPr>
                <p14:cNvContentPartPr/>
                <p14:nvPr/>
              </p14:nvContentPartPr>
              <p14:xfrm>
                <a:off x="5496576" y="1339006"/>
                <a:ext cx="204292" cy="157463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C217BCC-1A55-5F8A-C59B-706C1093C9B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87568" y="1329998"/>
                  <a:ext cx="221947" cy="175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A09BDCD-BE1F-23DE-A3AA-488019F87631}"/>
                    </a:ext>
                  </a:extLst>
                </p14:cNvPr>
                <p14:cNvContentPartPr/>
                <p14:nvPr/>
              </p14:nvContentPartPr>
              <p14:xfrm>
                <a:off x="5402426" y="1447898"/>
                <a:ext cx="41440" cy="3395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A09BDCD-BE1F-23DE-A3AA-488019F8763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93417" y="1439410"/>
                  <a:ext cx="59097" cy="20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B12647B-8A25-1B7F-632C-D741EC3624FB}"/>
                    </a:ext>
                  </a:extLst>
                </p14:cNvPr>
                <p14:cNvContentPartPr/>
                <p14:nvPr/>
              </p14:nvContentPartPr>
              <p14:xfrm>
                <a:off x="5485307" y="1303752"/>
                <a:ext cx="157763" cy="20369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B12647B-8A25-1B7F-632C-D741EC3624F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476302" y="1294818"/>
                  <a:ext cx="175412" cy="378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1F68BE5-E762-6FD9-DF76-83754D009240}"/>
                    </a:ext>
                  </a:extLst>
                </p14:cNvPr>
                <p14:cNvContentPartPr/>
                <p14:nvPr/>
              </p14:nvContentPartPr>
              <p14:xfrm>
                <a:off x="5077450" y="1308975"/>
                <a:ext cx="165760" cy="241808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1F68BE5-E762-6FD9-DF76-83754D00924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068461" y="1299979"/>
                  <a:ext cx="183379" cy="2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D9884A-4321-E14A-E819-F7DAB3CB3FE8}"/>
                    </a:ext>
                  </a:extLst>
                </p14:cNvPr>
                <p14:cNvContentPartPr/>
                <p14:nvPr/>
              </p14:nvContentPartPr>
              <p14:xfrm>
                <a:off x="5713953" y="1256749"/>
                <a:ext cx="79972" cy="331376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D9884A-4321-E14A-E819-F7DAB3CB3FE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04947" y="1247754"/>
                  <a:ext cx="97623" cy="349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DB0B30-DD46-62D6-1083-F014732D336A}"/>
                    </a:ext>
                  </a:extLst>
                </p14:cNvPr>
                <p14:cNvContentPartPr/>
                <p14:nvPr/>
              </p14:nvContentPartPr>
              <p14:xfrm>
                <a:off x="5858993" y="1364074"/>
                <a:ext cx="237007" cy="174174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DB0B30-DD46-62D6-1083-F014732D336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50002" y="1355077"/>
                  <a:ext cx="254630" cy="191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F3F5F5E-AE48-0EAD-91CD-2A5FCCFB6D0C}"/>
                    </a:ext>
                  </a:extLst>
                </p14:cNvPr>
                <p14:cNvContentPartPr/>
                <p14:nvPr/>
              </p14:nvContentPartPr>
              <p14:xfrm>
                <a:off x="2898846" y="1877925"/>
                <a:ext cx="851040" cy="370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F3F5F5E-AE48-0EAD-91CD-2A5FCCFB6D0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90206" y="1868925"/>
                  <a:ext cx="8686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8D34C55-BDCC-A7DD-F5EA-39C143A73C42}"/>
                    </a:ext>
                  </a:extLst>
                </p14:cNvPr>
                <p14:cNvContentPartPr/>
                <p14:nvPr/>
              </p14:nvContentPartPr>
              <p14:xfrm>
                <a:off x="3183246" y="1705485"/>
                <a:ext cx="107640" cy="83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8D34C55-BDCC-A7DD-F5EA-39C143A73C4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74246" y="1696485"/>
                  <a:ext cx="125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FE52C92-B010-829B-1C53-28037E5DAC6A}"/>
                    </a:ext>
                  </a:extLst>
                </p14:cNvPr>
                <p14:cNvContentPartPr/>
                <p14:nvPr/>
              </p14:nvContentPartPr>
              <p14:xfrm>
                <a:off x="3919446" y="1725645"/>
                <a:ext cx="1500840" cy="298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FE52C92-B010-829B-1C53-28037E5DAC6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10806" y="1716645"/>
                  <a:ext cx="1518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2099B57-F307-85FD-6F91-D71BFDF80562}"/>
                    </a:ext>
                  </a:extLst>
                </p14:cNvPr>
                <p14:cNvContentPartPr/>
                <p14:nvPr/>
              </p14:nvContentPartPr>
              <p14:xfrm>
                <a:off x="5132646" y="1770285"/>
                <a:ext cx="282240" cy="54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2099B57-F307-85FD-6F91-D71BFDF8056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23646" y="1761645"/>
                  <a:ext cx="299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C84AD74-CCE3-D50B-BD47-69691CAEADD4}"/>
                    </a:ext>
                  </a:extLst>
                </p14:cNvPr>
                <p14:cNvContentPartPr/>
                <p14:nvPr/>
              </p14:nvContentPartPr>
              <p14:xfrm>
                <a:off x="5603526" y="1930125"/>
                <a:ext cx="16200" cy="29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C84AD74-CCE3-D50B-BD47-69691CAEADD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594526" y="1921485"/>
                  <a:ext cx="33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B686B7C-54D1-E6E1-0558-AA03C7873025}"/>
                    </a:ext>
                  </a:extLst>
                </p14:cNvPr>
                <p14:cNvContentPartPr/>
                <p14:nvPr/>
              </p14:nvContentPartPr>
              <p14:xfrm>
                <a:off x="6162606" y="1225245"/>
                <a:ext cx="29880" cy="393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B686B7C-54D1-E6E1-0558-AA03C787302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153606" y="1216245"/>
                  <a:ext cx="475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D47B770-4A03-B456-0AC4-8A83F61D060E}"/>
                    </a:ext>
                  </a:extLst>
                </p14:cNvPr>
                <p14:cNvContentPartPr/>
                <p14:nvPr/>
              </p14:nvContentPartPr>
              <p14:xfrm>
                <a:off x="6295446" y="1533405"/>
                <a:ext cx="134280" cy="137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D47B770-4A03-B456-0AC4-8A83F61D060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286806" y="1524765"/>
                  <a:ext cx="151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839BC30-35B0-CD6C-2698-38063DC9087F}"/>
                    </a:ext>
                  </a:extLst>
                </p14:cNvPr>
                <p14:cNvContentPartPr/>
                <p14:nvPr/>
              </p14:nvContentPartPr>
              <p14:xfrm>
                <a:off x="6240726" y="1582005"/>
                <a:ext cx="194760" cy="21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839BC30-35B0-CD6C-2698-38063DC9087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232086" y="1573365"/>
                  <a:ext cx="212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19F9826-105B-1BEE-50A3-F9B9380760EC}"/>
                    </a:ext>
                  </a:extLst>
                </p14:cNvPr>
                <p14:cNvContentPartPr/>
                <p14:nvPr/>
              </p14:nvContentPartPr>
              <p14:xfrm>
                <a:off x="6604686" y="1379325"/>
                <a:ext cx="361800" cy="29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19F9826-105B-1BEE-50A3-F9B9380760E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95686" y="1370325"/>
                  <a:ext cx="379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CB8C394-DD44-55A6-24CB-EC222968BDE5}"/>
                    </a:ext>
                  </a:extLst>
                </p14:cNvPr>
                <p14:cNvContentPartPr/>
                <p14:nvPr/>
              </p14:nvContentPartPr>
              <p14:xfrm>
                <a:off x="6601446" y="1492005"/>
                <a:ext cx="289440" cy="21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CB8C394-DD44-55A6-24CB-EC222968BD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92806" y="1483005"/>
                  <a:ext cx="307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329D962-1FE0-402C-2B12-4595B8717808}"/>
                    </a:ext>
                  </a:extLst>
                </p14:cNvPr>
                <p14:cNvContentPartPr/>
                <p14:nvPr/>
              </p14:nvContentPartPr>
              <p14:xfrm>
                <a:off x="6735366" y="1294725"/>
                <a:ext cx="110520" cy="312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329D962-1FE0-402C-2B12-4595B871780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726366" y="1286085"/>
                  <a:ext cx="128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D92BB4E-924B-37AD-8603-77573DC949C3}"/>
                    </a:ext>
                  </a:extLst>
                </p14:cNvPr>
                <p14:cNvContentPartPr/>
                <p14:nvPr/>
              </p14:nvContentPartPr>
              <p14:xfrm>
                <a:off x="7051806" y="1292925"/>
                <a:ext cx="255600" cy="299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D92BB4E-924B-37AD-8603-77573DC949C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43166" y="1284285"/>
                  <a:ext cx="27324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10ED77A-2A15-8657-8B83-28BE7497A98B}"/>
              </a:ext>
            </a:extLst>
          </p:cNvPr>
          <p:cNvGrpSpPr/>
          <p:nvPr/>
        </p:nvGrpSpPr>
        <p:grpSpPr>
          <a:xfrm>
            <a:off x="492246" y="3902925"/>
            <a:ext cx="593640" cy="479880"/>
            <a:chOff x="492246" y="3902925"/>
            <a:chExt cx="59364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0B6E60E-279C-ECFA-6925-CF3BB70CCCCB}"/>
                    </a:ext>
                  </a:extLst>
                </p14:cNvPr>
                <p14:cNvContentPartPr/>
                <p14:nvPr/>
              </p14:nvContentPartPr>
              <p14:xfrm>
                <a:off x="527526" y="4023165"/>
                <a:ext cx="149760" cy="331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0B6E60E-279C-ECFA-6925-CF3BB70CCCC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8886" y="4014525"/>
                  <a:ext cx="1674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4EBB826-8522-B413-9CB0-D48B6002FA37}"/>
                    </a:ext>
                  </a:extLst>
                </p14:cNvPr>
                <p14:cNvContentPartPr/>
                <p14:nvPr/>
              </p14:nvContentPartPr>
              <p14:xfrm>
                <a:off x="492246" y="4047285"/>
                <a:ext cx="286560" cy="20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4EBB826-8522-B413-9CB0-D48B6002FA3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3246" y="4038285"/>
                  <a:ext cx="304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602403D-ADD7-BBCE-B4A8-3963EB47A3FA}"/>
                    </a:ext>
                  </a:extLst>
                </p14:cNvPr>
                <p14:cNvContentPartPr/>
                <p14:nvPr/>
              </p14:nvContentPartPr>
              <p14:xfrm>
                <a:off x="695286" y="3902925"/>
                <a:ext cx="390600" cy="479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602403D-ADD7-BBCE-B4A8-3963EB47A3F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6646" y="3893925"/>
                  <a:ext cx="40824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10A049E-2950-3749-1190-8E328537D39E}"/>
              </a:ext>
            </a:extLst>
          </p:cNvPr>
          <p:cNvGrpSpPr/>
          <p:nvPr/>
        </p:nvGrpSpPr>
        <p:grpSpPr>
          <a:xfrm>
            <a:off x="1277046" y="3986445"/>
            <a:ext cx="808560" cy="391320"/>
            <a:chOff x="1277046" y="3986445"/>
            <a:chExt cx="80856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59F69BB-B830-0E32-2E49-F5A5BAFBDEFF}"/>
                    </a:ext>
                  </a:extLst>
                </p14:cNvPr>
                <p14:cNvContentPartPr/>
                <p14:nvPr/>
              </p14:nvContentPartPr>
              <p14:xfrm>
                <a:off x="1277046" y="3986445"/>
                <a:ext cx="808560" cy="391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59F69BB-B830-0E32-2E49-F5A5BAFBDEF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268406" y="3977805"/>
                  <a:ext cx="8262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7CC534C-7262-BB6E-869E-E3833C0B6FCE}"/>
                    </a:ext>
                  </a:extLst>
                </p14:cNvPr>
                <p14:cNvContentPartPr/>
                <p14:nvPr/>
              </p14:nvContentPartPr>
              <p14:xfrm>
                <a:off x="1571166" y="4042605"/>
                <a:ext cx="160920" cy="48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7CC534C-7262-BB6E-869E-E3833C0B6FC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62166" y="4033965"/>
                  <a:ext cx="178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0423B33-B949-6F5E-F538-D35F1F7DA831}"/>
                    </a:ext>
                  </a:extLst>
                </p14:cNvPr>
                <p14:cNvContentPartPr/>
                <p14:nvPr/>
              </p14:nvContentPartPr>
              <p14:xfrm>
                <a:off x="1294686" y="4111005"/>
                <a:ext cx="256680" cy="44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0423B33-B949-6F5E-F538-D35F1F7DA83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285686" y="4102365"/>
                  <a:ext cx="2743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4E0B231-12B4-0BF6-E4B3-1BB1D29676AC}"/>
              </a:ext>
            </a:extLst>
          </p:cNvPr>
          <p:cNvGrpSpPr/>
          <p:nvPr/>
        </p:nvGrpSpPr>
        <p:grpSpPr>
          <a:xfrm>
            <a:off x="2291526" y="3940725"/>
            <a:ext cx="1338480" cy="495000"/>
            <a:chOff x="2291526" y="3940725"/>
            <a:chExt cx="133848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3976F5D-BC68-47BA-B262-A6AB179B377D}"/>
                    </a:ext>
                  </a:extLst>
                </p14:cNvPr>
                <p14:cNvContentPartPr/>
                <p14:nvPr/>
              </p14:nvContentPartPr>
              <p14:xfrm>
                <a:off x="2291526" y="3940725"/>
                <a:ext cx="785880" cy="380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3976F5D-BC68-47BA-B262-A6AB179B37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82526" y="3931725"/>
                  <a:ext cx="8035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76655FB-A7F7-1892-FAA7-6D0069716260}"/>
                    </a:ext>
                  </a:extLst>
                </p14:cNvPr>
                <p14:cNvContentPartPr/>
                <p14:nvPr/>
              </p14:nvContentPartPr>
              <p14:xfrm>
                <a:off x="2720286" y="4017405"/>
                <a:ext cx="322560" cy="36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76655FB-A7F7-1892-FAA7-6D006971626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11286" y="4008405"/>
                  <a:ext cx="340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43301F7-DF00-9071-C6BE-C8008A03BAF2}"/>
                    </a:ext>
                  </a:extLst>
                </p14:cNvPr>
                <p14:cNvContentPartPr/>
                <p14:nvPr/>
              </p14:nvContentPartPr>
              <p14:xfrm>
                <a:off x="3327606" y="4018125"/>
                <a:ext cx="302400" cy="417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43301F7-DF00-9071-C6BE-C8008A03BAF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18966" y="4009485"/>
                  <a:ext cx="320040" cy="43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F1624A42-F78E-A3A7-EEF9-B5C4DE450058}"/>
                  </a:ext>
                </a:extLst>
              </p14:cNvPr>
              <p14:cNvContentPartPr/>
              <p14:nvPr/>
            </p14:nvContentPartPr>
            <p14:xfrm>
              <a:off x="3871566" y="3889965"/>
              <a:ext cx="1155960" cy="5889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F1624A42-F78E-A3A7-EEF9-B5C4DE45005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862926" y="3880965"/>
                <a:ext cx="1173600" cy="60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523FE0B-ACAB-6FDD-FAEE-45A4765A9024}"/>
              </a:ext>
            </a:extLst>
          </p:cNvPr>
          <p:cNvGrpSpPr/>
          <p:nvPr/>
        </p:nvGrpSpPr>
        <p:grpSpPr>
          <a:xfrm>
            <a:off x="5273046" y="3859365"/>
            <a:ext cx="3233880" cy="579240"/>
            <a:chOff x="5273046" y="3859365"/>
            <a:chExt cx="323388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422362F-0B0C-FD51-2831-C13DB89E2209}"/>
                    </a:ext>
                  </a:extLst>
                </p14:cNvPr>
                <p14:cNvContentPartPr/>
                <p14:nvPr/>
              </p14:nvContentPartPr>
              <p14:xfrm>
                <a:off x="5273046" y="3924525"/>
                <a:ext cx="1550880" cy="366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422362F-0B0C-FD51-2831-C13DB89E220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264406" y="3915885"/>
                  <a:ext cx="15685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12319FE-3899-B179-7058-82EA0435AA94}"/>
                    </a:ext>
                  </a:extLst>
                </p14:cNvPr>
                <p14:cNvContentPartPr/>
                <p14:nvPr/>
              </p14:nvContentPartPr>
              <p14:xfrm>
                <a:off x="7127046" y="3897525"/>
                <a:ext cx="466200" cy="541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12319FE-3899-B179-7058-82EA0435AA9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18046" y="3888885"/>
                  <a:ext cx="4838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9847A9A-4580-2D97-0056-6792A28D0E31}"/>
                    </a:ext>
                  </a:extLst>
                </p14:cNvPr>
                <p14:cNvContentPartPr/>
                <p14:nvPr/>
              </p14:nvContentPartPr>
              <p14:xfrm>
                <a:off x="7835886" y="3859365"/>
                <a:ext cx="671040" cy="400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9847A9A-4580-2D97-0056-6792A28D0E3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26886" y="3850365"/>
                  <a:ext cx="6886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8BB3EE8-41CA-2359-639C-76A5C4F5CD95}"/>
                    </a:ext>
                  </a:extLst>
                </p14:cNvPr>
                <p14:cNvContentPartPr/>
                <p14:nvPr/>
              </p14:nvContentPartPr>
              <p14:xfrm>
                <a:off x="7820406" y="4034325"/>
                <a:ext cx="427680" cy="86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8BB3EE8-41CA-2359-639C-76A5C4F5CD9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11766" y="4025325"/>
                  <a:ext cx="44532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F0E0DD2-FB76-1D52-140C-314CCCA412B5}"/>
              </a:ext>
            </a:extLst>
          </p:cNvPr>
          <p:cNvGrpSpPr/>
          <p:nvPr/>
        </p:nvGrpSpPr>
        <p:grpSpPr>
          <a:xfrm>
            <a:off x="8788806" y="3841725"/>
            <a:ext cx="2453760" cy="442440"/>
            <a:chOff x="8788806" y="3841725"/>
            <a:chExt cx="245376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6B462F3-D485-ACB5-FED8-6D840A32662A}"/>
                    </a:ext>
                  </a:extLst>
                </p14:cNvPr>
                <p14:cNvContentPartPr/>
                <p14:nvPr/>
              </p14:nvContentPartPr>
              <p14:xfrm>
                <a:off x="8788806" y="3960165"/>
                <a:ext cx="969480" cy="310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6B462F3-D485-ACB5-FED8-6D840A32662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779806" y="3951165"/>
                  <a:ext cx="9871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1A52B5D-9B30-60EE-C3E7-AC5F4585D59B}"/>
                    </a:ext>
                  </a:extLst>
                </p14:cNvPr>
                <p14:cNvContentPartPr/>
                <p14:nvPr/>
              </p14:nvContentPartPr>
              <p14:xfrm>
                <a:off x="9198126" y="3991485"/>
                <a:ext cx="104040" cy="54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1A52B5D-9B30-60EE-C3E7-AC5F4585D59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89486" y="3982485"/>
                  <a:ext cx="12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E8C2CE6-2EAC-1681-D286-55D7B2116574}"/>
                    </a:ext>
                  </a:extLst>
                </p14:cNvPr>
                <p14:cNvContentPartPr/>
                <p14:nvPr/>
              </p14:nvContentPartPr>
              <p14:xfrm>
                <a:off x="9944046" y="4125765"/>
                <a:ext cx="459360" cy="145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E8C2CE6-2EAC-1681-D286-55D7B211657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35046" y="4117125"/>
                  <a:ext cx="477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0DEF472-C5EA-E9BB-EEAF-A1DFBA470DA9}"/>
                    </a:ext>
                  </a:extLst>
                </p14:cNvPr>
                <p14:cNvContentPartPr/>
                <p14:nvPr/>
              </p14:nvContentPartPr>
              <p14:xfrm>
                <a:off x="10068966" y="4000125"/>
                <a:ext cx="90360" cy="19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0DEF472-C5EA-E9BB-EEAF-A1DFBA470DA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59966" y="3991125"/>
                  <a:ext cx="108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C45F91F-B9E6-55E8-3E20-9944F90884D4}"/>
                    </a:ext>
                  </a:extLst>
                </p14:cNvPr>
                <p14:cNvContentPartPr/>
                <p14:nvPr/>
              </p14:nvContentPartPr>
              <p14:xfrm>
                <a:off x="10640646" y="3841725"/>
                <a:ext cx="601920" cy="442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C45F91F-B9E6-55E8-3E20-9944F90884D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631646" y="3832725"/>
                  <a:ext cx="6195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FA2FDA6-0DD2-CF9B-0D2A-7D61551FA499}"/>
                    </a:ext>
                  </a:extLst>
                </p14:cNvPr>
                <p14:cNvContentPartPr/>
                <p14:nvPr/>
              </p14:nvContentPartPr>
              <p14:xfrm>
                <a:off x="10600686" y="4030005"/>
                <a:ext cx="475560" cy="3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FA2FDA6-0DD2-CF9B-0D2A-7D61551FA49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591686" y="4021005"/>
                  <a:ext cx="49320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31CB8D8-20D9-7346-EA55-2C45AD04E356}"/>
                  </a:ext>
                </a:extLst>
              </p14:cNvPr>
              <p14:cNvContentPartPr/>
              <p14:nvPr/>
            </p14:nvContentPartPr>
            <p14:xfrm>
              <a:off x="1164726" y="4537605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31CB8D8-20D9-7346-EA55-2C45AD04E356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156086" y="45289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44D8608-96A1-07AE-B7BC-3C29C76E4A39}"/>
              </a:ext>
            </a:extLst>
          </p:cNvPr>
          <p:cNvGrpSpPr/>
          <p:nvPr/>
        </p:nvGrpSpPr>
        <p:grpSpPr>
          <a:xfrm>
            <a:off x="196326" y="4677645"/>
            <a:ext cx="2554200" cy="380160"/>
            <a:chOff x="196326" y="4677645"/>
            <a:chExt cx="255420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BCA3950-D395-4026-2E1A-027145378756}"/>
                    </a:ext>
                  </a:extLst>
                </p14:cNvPr>
                <p14:cNvContentPartPr/>
                <p14:nvPr/>
              </p14:nvContentPartPr>
              <p14:xfrm>
                <a:off x="196326" y="4677645"/>
                <a:ext cx="1433160" cy="380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BCA3950-D395-4026-2E1A-02714537875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87326" y="4668645"/>
                  <a:ext cx="14508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1544C61-AE5A-FC41-30B3-D6581C35420C}"/>
                    </a:ext>
                  </a:extLst>
                </p14:cNvPr>
                <p14:cNvContentPartPr/>
                <p14:nvPr/>
              </p14:nvContentPartPr>
              <p14:xfrm>
                <a:off x="1932606" y="4729485"/>
                <a:ext cx="817920" cy="153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1544C61-AE5A-FC41-30B3-D6581C35420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923606" y="4720485"/>
                  <a:ext cx="835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BA847A0-E97A-4F56-383F-970E04810A42}"/>
                    </a:ext>
                  </a:extLst>
                </p14:cNvPr>
                <p14:cNvContentPartPr/>
                <p14:nvPr/>
              </p14:nvContentPartPr>
              <p14:xfrm>
                <a:off x="1467846" y="4853685"/>
                <a:ext cx="179640" cy="7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BA847A0-E97A-4F56-383F-970E04810A4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59206" y="4844685"/>
                  <a:ext cx="19728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23CA17A9-CAC6-1BE4-DBD8-FC900DFB421A}"/>
                  </a:ext>
                </a:extLst>
              </p14:cNvPr>
              <p14:cNvContentPartPr/>
              <p14:nvPr/>
            </p14:nvContentPartPr>
            <p14:xfrm>
              <a:off x="3049686" y="4751445"/>
              <a:ext cx="467640" cy="153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23CA17A9-CAC6-1BE4-DBD8-FC900DFB421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040686" y="4742805"/>
                <a:ext cx="4852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36B9FA4B-DA5E-50EF-C10B-3E4909E70717}"/>
                  </a:ext>
                </a:extLst>
              </p14:cNvPr>
              <p14:cNvContentPartPr/>
              <p14:nvPr/>
            </p14:nvContentPartPr>
            <p14:xfrm>
              <a:off x="3169206" y="4674045"/>
              <a:ext cx="45360" cy="352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36B9FA4B-DA5E-50EF-C10B-3E4909E7071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160566" y="4665405"/>
                <a:ext cx="6300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0A08901-C3CD-966C-76C2-900849CDC29A}"/>
              </a:ext>
            </a:extLst>
          </p:cNvPr>
          <p:cNvGrpSpPr/>
          <p:nvPr/>
        </p:nvGrpSpPr>
        <p:grpSpPr>
          <a:xfrm>
            <a:off x="3865806" y="4458045"/>
            <a:ext cx="4314960" cy="751320"/>
            <a:chOff x="3865806" y="4458045"/>
            <a:chExt cx="4314960" cy="75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795727D-35D4-FC5E-6B40-A4E448711262}"/>
                    </a:ext>
                  </a:extLst>
                </p14:cNvPr>
                <p14:cNvContentPartPr/>
                <p14:nvPr/>
              </p14:nvContentPartPr>
              <p14:xfrm>
                <a:off x="3914766" y="4503405"/>
                <a:ext cx="180360" cy="332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795727D-35D4-FC5E-6B40-A4E44871126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06126" y="4494765"/>
                  <a:ext cx="1980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39B9F52-D323-6BED-A46D-6FB390D199A4}"/>
                    </a:ext>
                  </a:extLst>
                </p14:cNvPr>
                <p14:cNvContentPartPr/>
                <p14:nvPr/>
              </p14:nvContentPartPr>
              <p14:xfrm>
                <a:off x="4194846" y="4548765"/>
                <a:ext cx="246960" cy="254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39B9F52-D323-6BED-A46D-6FB390D199A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85846" y="4539765"/>
                  <a:ext cx="264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1D6631F-9D09-EAA9-C196-72CD55F05DFC}"/>
                    </a:ext>
                  </a:extLst>
                </p14:cNvPr>
                <p14:cNvContentPartPr/>
                <p14:nvPr/>
              </p14:nvContentPartPr>
              <p14:xfrm>
                <a:off x="3865806" y="4904805"/>
                <a:ext cx="518760" cy="30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1D6631F-9D09-EAA9-C196-72CD55F05DF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56806" y="4895805"/>
                  <a:ext cx="536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B9439D9-8C45-5770-C4CE-A012E2887F67}"/>
                    </a:ext>
                  </a:extLst>
                </p14:cNvPr>
                <p14:cNvContentPartPr/>
                <p14:nvPr/>
              </p14:nvContentPartPr>
              <p14:xfrm>
                <a:off x="3932046" y="4951245"/>
                <a:ext cx="258120" cy="258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B9439D9-8C45-5770-C4CE-A012E2887F6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923406" y="4942605"/>
                  <a:ext cx="275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40877A9-9369-8F75-65F7-3D42D41AB8A7}"/>
                    </a:ext>
                  </a:extLst>
                </p14:cNvPr>
                <p14:cNvContentPartPr/>
                <p14:nvPr/>
              </p14:nvContentPartPr>
              <p14:xfrm>
                <a:off x="4276566" y="4959885"/>
                <a:ext cx="172440" cy="218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40877A9-9369-8F75-65F7-3D42D41AB8A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67926" y="4951245"/>
                  <a:ext cx="190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1433D24-0756-6249-3E34-663CEC545534}"/>
                    </a:ext>
                  </a:extLst>
                </p14:cNvPr>
                <p14:cNvContentPartPr/>
                <p14:nvPr/>
              </p14:nvContentPartPr>
              <p14:xfrm>
                <a:off x="4166046" y="5075085"/>
                <a:ext cx="243720" cy="30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1433D24-0756-6249-3E34-663CEC54553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57406" y="5066085"/>
                  <a:ext cx="261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B57CD55-24B1-EAFB-8D7A-8C11C4DA671C}"/>
                    </a:ext>
                  </a:extLst>
                </p14:cNvPr>
                <p14:cNvContentPartPr/>
                <p14:nvPr/>
              </p14:nvContentPartPr>
              <p14:xfrm>
                <a:off x="4714326" y="4798245"/>
                <a:ext cx="306720" cy="21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B57CD55-24B1-EAFB-8D7A-8C11C4DA671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05326" y="4789605"/>
                  <a:ext cx="324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3E58106-AE7C-B1DC-B176-6289BF1F12DF}"/>
                    </a:ext>
                  </a:extLst>
                </p14:cNvPr>
                <p14:cNvContentPartPr/>
                <p14:nvPr/>
              </p14:nvContentPartPr>
              <p14:xfrm>
                <a:off x="4737726" y="4861245"/>
                <a:ext cx="273960" cy="26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3E58106-AE7C-B1DC-B176-6289BF1F12D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729086" y="4852605"/>
                  <a:ext cx="291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06575D7-C649-4FBA-ACB3-6FD46F990209}"/>
                    </a:ext>
                  </a:extLst>
                </p14:cNvPr>
                <p14:cNvContentPartPr/>
                <p14:nvPr/>
              </p14:nvContentPartPr>
              <p14:xfrm>
                <a:off x="5227686" y="4458045"/>
                <a:ext cx="201240" cy="289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06575D7-C649-4FBA-ACB3-6FD46F99020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19046" y="4449405"/>
                  <a:ext cx="2188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CA7CAA8-2FFE-5EC7-439F-204F20C47DF0}"/>
                    </a:ext>
                  </a:extLst>
                </p14:cNvPr>
                <p14:cNvContentPartPr/>
                <p14:nvPr/>
              </p14:nvContentPartPr>
              <p14:xfrm>
                <a:off x="5485806" y="4495845"/>
                <a:ext cx="240480" cy="231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CA7CAA8-2FFE-5EC7-439F-204F20C47DF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477166" y="4487205"/>
                  <a:ext cx="258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76F10AE-271D-A7C3-7ABD-715E565BF35A}"/>
                    </a:ext>
                  </a:extLst>
                </p14:cNvPr>
                <p14:cNvContentPartPr/>
                <p14:nvPr/>
              </p14:nvContentPartPr>
              <p14:xfrm>
                <a:off x="5203566" y="4786725"/>
                <a:ext cx="594000" cy="48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76F10AE-271D-A7C3-7ABD-715E565BF35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94926" y="4778085"/>
                  <a:ext cx="611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887B389-8C11-5B05-0F1B-E2355AF5FED0}"/>
                    </a:ext>
                  </a:extLst>
                </p14:cNvPr>
                <p14:cNvContentPartPr/>
                <p14:nvPr/>
              </p14:nvContentPartPr>
              <p14:xfrm>
                <a:off x="5230926" y="4897605"/>
                <a:ext cx="165600" cy="224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887B389-8C11-5B05-0F1B-E2355AF5FED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222286" y="4888965"/>
                  <a:ext cx="183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17846BE-8CF8-1112-1FF7-AE240909ECDD}"/>
                    </a:ext>
                  </a:extLst>
                </p14:cNvPr>
                <p14:cNvContentPartPr/>
                <p14:nvPr/>
              </p14:nvContentPartPr>
              <p14:xfrm>
                <a:off x="5545206" y="4899765"/>
                <a:ext cx="180720" cy="217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17846BE-8CF8-1112-1FF7-AE240909ECD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536566" y="4890765"/>
                  <a:ext cx="198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717BA90-0638-0070-39F2-7C83809F065E}"/>
                    </a:ext>
                  </a:extLst>
                </p14:cNvPr>
                <p14:cNvContentPartPr/>
                <p14:nvPr/>
              </p14:nvContentPartPr>
              <p14:xfrm>
                <a:off x="5452326" y="4946925"/>
                <a:ext cx="295920" cy="33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717BA90-0638-0070-39F2-7C83809F065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443686" y="4937925"/>
                  <a:ext cx="313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5668E69-5937-4FF2-8AA0-885D00268B4C}"/>
                    </a:ext>
                  </a:extLst>
                </p14:cNvPr>
                <p14:cNvContentPartPr/>
                <p14:nvPr/>
              </p14:nvContentPartPr>
              <p14:xfrm>
                <a:off x="5863806" y="4472445"/>
                <a:ext cx="48600" cy="637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5668E69-5937-4FF2-8AA0-885D00268B4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55166" y="4463445"/>
                  <a:ext cx="6624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7651821-F53A-9383-BB56-2B312B51F934}"/>
                    </a:ext>
                  </a:extLst>
                </p14:cNvPr>
                <p14:cNvContentPartPr/>
                <p14:nvPr/>
              </p14:nvContentPartPr>
              <p14:xfrm>
                <a:off x="5973246" y="5001285"/>
                <a:ext cx="176040" cy="115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7651821-F53A-9383-BB56-2B312B51F93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64606" y="4992285"/>
                  <a:ext cx="193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8A0FD8F-D8D6-8B52-5CB0-B7EFFC00CB97}"/>
                    </a:ext>
                  </a:extLst>
                </p14:cNvPr>
                <p14:cNvContentPartPr/>
                <p14:nvPr/>
              </p14:nvContentPartPr>
              <p14:xfrm>
                <a:off x="6006366" y="4969965"/>
                <a:ext cx="202320" cy="156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8A0FD8F-D8D6-8B52-5CB0-B7EFFC00CB9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97366" y="4961325"/>
                  <a:ext cx="219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131825E-F82A-1CA6-5D3C-AE7255278720}"/>
                    </a:ext>
                  </a:extLst>
                </p14:cNvPr>
                <p14:cNvContentPartPr/>
                <p14:nvPr/>
              </p14:nvContentPartPr>
              <p14:xfrm>
                <a:off x="6387606" y="4698885"/>
                <a:ext cx="47520" cy="165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131825E-F82A-1CA6-5D3C-AE725527872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378966" y="4689885"/>
                  <a:ext cx="65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3959EF4-577A-0C97-C665-B617D8A462E2}"/>
                    </a:ext>
                  </a:extLst>
                </p14:cNvPr>
                <p14:cNvContentPartPr/>
                <p14:nvPr/>
              </p14:nvContentPartPr>
              <p14:xfrm>
                <a:off x="6287526" y="4791765"/>
                <a:ext cx="310320" cy="16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3959EF4-577A-0C97-C665-B617D8A462E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78526" y="4782765"/>
                  <a:ext cx="327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36AFEDA-B415-737A-E7D3-88D596984309}"/>
                    </a:ext>
                  </a:extLst>
                </p14:cNvPr>
                <p14:cNvContentPartPr/>
                <p14:nvPr/>
              </p14:nvContentPartPr>
              <p14:xfrm>
                <a:off x="6852726" y="4689885"/>
                <a:ext cx="196920" cy="187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36AFEDA-B415-737A-E7D3-88D59698430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843726" y="4681245"/>
                  <a:ext cx="214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F1CFE29-4EA8-8462-510D-BA923FBE37F0}"/>
                    </a:ext>
                  </a:extLst>
                </p14:cNvPr>
                <p14:cNvContentPartPr/>
                <p14:nvPr/>
              </p14:nvContentPartPr>
              <p14:xfrm>
                <a:off x="7168086" y="4760445"/>
                <a:ext cx="137520" cy="442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F1CFE29-4EA8-8462-510D-BA923FBE37F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159446" y="4751445"/>
                  <a:ext cx="155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192EBD1-29D9-9A4D-299F-4FE50F2EEB50}"/>
                    </a:ext>
                  </a:extLst>
                </p14:cNvPr>
                <p14:cNvContentPartPr/>
                <p14:nvPr/>
              </p14:nvContentPartPr>
              <p14:xfrm>
                <a:off x="7331166" y="4621485"/>
                <a:ext cx="315000" cy="263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192EBD1-29D9-9A4D-299F-4FE50F2EEB5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322166" y="4612845"/>
                  <a:ext cx="332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808EF99-F401-FF0C-74C2-D50C515C2235}"/>
                    </a:ext>
                  </a:extLst>
                </p14:cNvPr>
                <p14:cNvContentPartPr/>
                <p14:nvPr/>
              </p14:nvContentPartPr>
              <p14:xfrm>
                <a:off x="6720246" y="4527525"/>
                <a:ext cx="203400" cy="514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808EF99-F401-FF0C-74C2-D50C515C223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711246" y="4518885"/>
                  <a:ext cx="2210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0BCC524-E30D-FA8B-D75D-1292B1E6B56C}"/>
                    </a:ext>
                  </a:extLst>
                </p14:cNvPr>
                <p14:cNvContentPartPr/>
                <p14:nvPr/>
              </p14:nvContentPartPr>
              <p14:xfrm>
                <a:off x="7642566" y="4481085"/>
                <a:ext cx="149040" cy="533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0BCC524-E30D-FA8B-D75D-1292B1E6B56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633926" y="4472445"/>
                  <a:ext cx="1666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5C07B51-1F21-58C2-2072-C1F11133EC7B}"/>
                    </a:ext>
                  </a:extLst>
                </p14:cNvPr>
                <p14:cNvContentPartPr/>
                <p14:nvPr/>
              </p14:nvContentPartPr>
              <p14:xfrm>
                <a:off x="7905006" y="4605285"/>
                <a:ext cx="275760" cy="278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5C07B51-1F21-58C2-2072-C1F11133EC7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896366" y="4596645"/>
                  <a:ext cx="2934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076DF8F-438C-0158-C299-3AA585E678B6}"/>
                    </a:ext>
                  </a:extLst>
                </p14:cNvPr>
                <p14:cNvContentPartPr/>
                <p14:nvPr/>
              </p14:nvContentPartPr>
              <p14:xfrm>
                <a:off x="7334406" y="4556325"/>
                <a:ext cx="317880" cy="5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076DF8F-438C-0158-C299-3AA585E678B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325766" y="4547325"/>
                  <a:ext cx="335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E6E78FA-24EA-73EA-37BE-54555EEB06E4}"/>
                    </a:ext>
                  </a:extLst>
                </p14:cNvPr>
                <p14:cNvContentPartPr/>
                <p14:nvPr/>
              </p14:nvContentPartPr>
              <p14:xfrm>
                <a:off x="6832926" y="4589445"/>
                <a:ext cx="309960" cy="38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E6E78FA-24EA-73EA-37BE-54555EEB06E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24286" y="4580445"/>
                  <a:ext cx="3276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70D0622A-6C3E-C066-A5BD-B744DBD02C53}"/>
              </a:ext>
            </a:extLst>
          </p:cNvPr>
          <p:cNvGrpSpPr/>
          <p:nvPr/>
        </p:nvGrpSpPr>
        <p:grpSpPr>
          <a:xfrm>
            <a:off x="8202006" y="4493325"/>
            <a:ext cx="385560" cy="669960"/>
            <a:chOff x="8202006" y="4493325"/>
            <a:chExt cx="385560" cy="66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C69DD94-A835-373B-2445-2F0064B14A5A}"/>
                    </a:ext>
                  </a:extLst>
                </p14:cNvPr>
                <p14:cNvContentPartPr/>
                <p14:nvPr/>
              </p14:nvContentPartPr>
              <p14:xfrm>
                <a:off x="8202006" y="4493325"/>
                <a:ext cx="44280" cy="541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C69DD94-A835-373B-2445-2F0064B14A5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193006" y="4484685"/>
                  <a:ext cx="6192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03D3117-2706-AF06-2D4B-11B9F5642783}"/>
                    </a:ext>
                  </a:extLst>
                </p14:cNvPr>
                <p14:cNvContentPartPr/>
                <p14:nvPr/>
              </p14:nvContentPartPr>
              <p14:xfrm>
                <a:off x="8375166" y="4951245"/>
                <a:ext cx="212400" cy="2120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03D3117-2706-AF06-2D4B-11B9F564278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366166" y="4942245"/>
                  <a:ext cx="230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3C6A78A-5634-E499-2445-764D9C6EF848}"/>
                    </a:ext>
                  </a:extLst>
                </p14:cNvPr>
                <p14:cNvContentPartPr/>
                <p14:nvPr/>
              </p14:nvContentPartPr>
              <p14:xfrm>
                <a:off x="8327646" y="5040165"/>
                <a:ext cx="243360" cy="32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3C6A78A-5634-E499-2445-764D9C6EF84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318646" y="5031165"/>
                  <a:ext cx="2610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E790E8D4-196F-31AD-2FF6-546F2C12BC34}"/>
              </a:ext>
            </a:extLst>
          </p:cNvPr>
          <p:cNvGrpSpPr/>
          <p:nvPr/>
        </p:nvGrpSpPr>
        <p:grpSpPr>
          <a:xfrm>
            <a:off x="8792046" y="4460205"/>
            <a:ext cx="2415960" cy="440640"/>
            <a:chOff x="8792046" y="4460205"/>
            <a:chExt cx="241596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EFD66D2-BDA9-EE53-1B15-19034792F7BD}"/>
                    </a:ext>
                  </a:extLst>
                </p14:cNvPr>
                <p14:cNvContentPartPr/>
                <p14:nvPr/>
              </p14:nvContentPartPr>
              <p14:xfrm>
                <a:off x="8811486" y="4634805"/>
                <a:ext cx="255960" cy="74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EFD66D2-BDA9-EE53-1B15-19034792F7B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802846" y="4626165"/>
                  <a:ext cx="273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FF5FCC5-43B1-C540-89C6-E9E98B8B245C}"/>
                    </a:ext>
                  </a:extLst>
                </p14:cNvPr>
                <p14:cNvContentPartPr/>
                <p14:nvPr/>
              </p14:nvContentPartPr>
              <p14:xfrm>
                <a:off x="8792046" y="4775925"/>
                <a:ext cx="298440" cy="39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FF5FCC5-43B1-C540-89C6-E9E98B8B245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783046" y="4766925"/>
                  <a:ext cx="316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0238077-4CB6-2F22-43D0-DF7A455EA7AD}"/>
                    </a:ext>
                  </a:extLst>
                </p14:cNvPr>
                <p14:cNvContentPartPr/>
                <p14:nvPr/>
              </p14:nvContentPartPr>
              <p14:xfrm>
                <a:off x="9284166" y="4460205"/>
                <a:ext cx="1923840" cy="440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0238077-4CB6-2F22-43D0-DF7A455EA7A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75526" y="4451205"/>
                  <a:ext cx="19414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D75A408-2AD2-3915-A49B-C9E0F6CB1E27}"/>
                    </a:ext>
                  </a:extLst>
                </p14:cNvPr>
                <p14:cNvContentPartPr/>
                <p14:nvPr/>
              </p14:nvContentPartPr>
              <p14:xfrm>
                <a:off x="10758726" y="4618965"/>
                <a:ext cx="61920" cy="16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D75A408-2AD2-3915-A49B-C9E0F6CB1E2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50086" y="4609965"/>
                  <a:ext cx="79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A7FD888-05FE-753D-0DA5-517CFBCD5992}"/>
                    </a:ext>
                  </a:extLst>
                </p14:cNvPr>
                <p14:cNvContentPartPr/>
                <p14:nvPr/>
              </p14:nvContentPartPr>
              <p14:xfrm>
                <a:off x="10480806" y="4577565"/>
                <a:ext cx="342000" cy="226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A7FD888-05FE-753D-0DA5-517CFBCD599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472166" y="4568925"/>
                  <a:ext cx="3596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EBA66B50-6E45-C876-41BB-8B2B36AEA8D6}"/>
              </a:ext>
            </a:extLst>
          </p:cNvPr>
          <p:cNvGrpSpPr/>
          <p:nvPr/>
        </p:nvGrpSpPr>
        <p:grpSpPr>
          <a:xfrm>
            <a:off x="9276606" y="4961325"/>
            <a:ext cx="1907280" cy="441720"/>
            <a:chOff x="9276606" y="4961325"/>
            <a:chExt cx="190728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D789A26-8269-5881-C894-B0A6F03F0021}"/>
                    </a:ext>
                  </a:extLst>
                </p14:cNvPr>
                <p14:cNvContentPartPr/>
                <p14:nvPr/>
              </p14:nvContentPartPr>
              <p14:xfrm>
                <a:off x="9276606" y="4961325"/>
                <a:ext cx="1907280" cy="441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D789A26-8269-5881-C894-B0A6F03F002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267606" y="4952325"/>
                  <a:ext cx="19249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7E39751-D663-6A12-39DF-E81E968300BD}"/>
                    </a:ext>
                  </a:extLst>
                </p14:cNvPr>
                <p14:cNvContentPartPr/>
                <p14:nvPr/>
              </p14:nvContentPartPr>
              <p14:xfrm>
                <a:off x="10806606" y="5084805"/>
                <a:ext cx="30960" cy="190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7E39751-D663-6A12-39DF-E81E968300B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797966" y="5075805"/>
                  <a:ext cx="48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7E06053-B05E-1B0F-440D-05187F14BF78}"/>
                    </a:ext>
                  </a:extLst>
                </p14:cNvPr>
                <p14:cNvContentPartPr/>
                <p14:nvPr/>
              </p14:nvContentPartPr>
              <p14:xfrm>
                <a:off x="10487286" y="5068605"/>
                <a:ext cx="304920" cy="244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7E06053-B05E-1B0F-440D-05187F14BF7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478646" y="5059965"/>
                  <a:ext cx="322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54A7CBE-C779-0FF7-20E8-46BB88833423}"/>
                    </a:ext>
                  </a:extLst>
                </p14:cNvPr>
                <p14:cNvContentPartPr/>
                <p14:nvPr/>
              </p14:nvContentPartPr>
              <p14:xfrm>
                <a:off x="9931086" y="5124045"/>
                <a:ext cx="37080" cy="46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54A7CBE-C779-0FF7-20E8-46BB8883342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922086" y="5115045"/>
                  <a:ext cx="54720" cy="6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7228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14</Words>
  <Application>Microsoft Office PowerPoint</Application>
  <PresentationFormat>Widescreen</PresentationFormat>
  <Paragraphs>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Plasma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13</cp:revision>
  <dcterms:created xsi:type="dcterms:W3CDTF">2025-08-19T23:31:22Z</dcterms:created>
  <dcterms:modified xsi:type="dcterms:W3CDTF">2025-09-10T00:53:07Z</dcterms:modified>
</cp:coreProperties>
</file>